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5" r:id="rId4"/>
    <p:sldId id="260" r:id="rId5"/>
    <p:sldId id="258" r:id="rId6"/>
    <p:sldId id="263" r:id="rId7"/>
    <p:sldId id="257" r:id="rId8"/>
    <p:sldId id="262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70" userDrawn="1">
          <p15:clr>
            <a:srgbClr val="A4A3A4"/>
          </p15:clr>
        </p15:guide>
        <p15:guide id="3" pos="7310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3036"/>
    <a:srgbClr val="FFF7EF"/>
    <a:srgbClr val="FFFDFB"/>
    <a:srgbClr val="EEC597"/>
    <a:srgbClr val="D3926B"/>
    <a:srgbClr val="FEDCBD"/>
    <a:srgbClr val="C5AB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15" autoAdjust="0"/>
    <p:restoredTop sz="89693" autoAdjust="0"/>
  </p:normalViewPr>
  <p:slideViewPr>
    <p:cSldViewPr snapToGrid="0">
      <p:cViewPr>
        <p:scale>
          <a:sx n="90" d="100"/>
          <a:sy n="90" d="100"/>
        </p:scale>
        <p:origin x="-1710" y="-420"/>
      </p:cViewPr>
      <p:guideLst>
        <p:guide orient="horz" pos="709"/>
        <p:guide orient="horz" pos="3929"/>
        <p:guide pos="370"/>
        <p:guide pos="731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30" y="96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533856917034232E-2"/>
          <c:y val="1.4752228542640262E-2"/>
          <c:w val="0.89093228616593156"/>
          <c:h val="0.9704955429147195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5303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15-44A4-9F01-80AB5414DE39}"/>
              </c:ext>
            </c:extLst>
          </c:dPt>
          <c:dPt>
            <c:idx val="1"/>
            <c:bubble3D val="0"/>
            <c:spPr>
              <a:solidFill>
                <a:srgbClr val="D3926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E15-44A4-9F01-80AB5414DE39}"/>
              </c:ext>
            </c:extLst>
          </c:dPt>
          <c:dPt>
            <c:idx val="2"/>
            <c:bubble3D val="0"/>
            <c:spPr>
              <a:solidFill>
                <a:srgbClr val="EEC597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15-44A4-9F01-80AB5414DE3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Segoe UI" panose="020B0502040204020203" pitchFamily="34" charset="0"/>
                      <a:ea typeface="+mn-ea"/>
                      <a:cs typeface="Segoe UI" panose="020B0502040204020203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553036"/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35</c:v>
                </c:pt>
                <c:pt idx="1">
                  <c:v>25</c:v>
                </c:pt>
                <c:pt idx="2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15-44A4-9F01-80AB5414DE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rgbClr val="553036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3926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50</c:v>
                </c:pt>
                <c:pt idx="2">
                  <c:v>40</c:v>
                </c:pt>
                <c:pt idx="3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352-42E2-9831-BD4E34BE97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55303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35</c:v>
                </c:pt>
                <c:pt idx="2">
                  <c:v>25</c:v>
                </c:pt>
                <c:pt idx="3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352-42E2-9831-BD4E34BE972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EC59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50</c:v>
                </c:pt>
                <c:pt idx="1">
                  <c:v>22</c:v>
                </c:pt>
                <c:pt idx="2">
                  <c:v>35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352-42E2-9831-BD4E34BE97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059200"/>
        <c:axId val="183060736"/>
      </c:barChart>
      <c:catAx>
        <c:axId val="18305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C5AB9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183060736"/>
        <c:crosses val="autoZero"/>
        <c:auto val="1"/>
        <c:lblAlgn val="ctr"/>
        <c:lblOffset val="100"/>
        <c:noMultiLvlLbl val="0"/>
      </c:catAx>
      <c:valAx>
        <c:axId val="183060736"/>
        <c:scaling>
          <c:orientation val="minMax"/>
          <c:max val="10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18305920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299FB-2A75-4E40-975D-B7CA3D5A6FB6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8B61E-5454-474C-8735-18C45FDFFE5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50796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Pexels.com</a:t>
            </a:r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97833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Pexels.com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64292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Pexels.com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28344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Pexels.com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73933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Pexels.com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33715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Pexels.com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79559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Pexels.com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23879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Pexels.com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86063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Pexels.com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E8B61E-5454-474C-8735-18C45FDFFE51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82014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C96199-B91C-421D-902F-636BFBC6D4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DC983AF-28FF-4ABB-9B14-8D57E17BB2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968378-53C9-4979-8206-2934CD511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7BCD3CF-8DD7-4381-82AB-7F5913FC9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D314299-E692-4A05-BD55-EB901A667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33447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746BD6-4593-4C65-AA35-A3FF6A835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182F453-8BDA-487B-947A-F98B431FB9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0D83554-C426-4618-B087-7CBB17EAF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433C31-BBC6-4739-9AAF-418AB168D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421405-8909-4976-A81C-C0849C05D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4811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79B5988-D088-4034-976D-688771DFC9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A7922-ACC9-4973-B594-8BE0918235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BB6864-4505-4D84-BAB0-F6A42472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F5AE614-865E-49D5-8638-41DC3FFA3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1ADCDF-1BBE-4D06-B57A-45F7E1E22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3687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4AE2E4-FD1B-40EB-AF5C-B5133E8C6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7227D6C-D2A7-435C-8CB3-7E78F9C5A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44E1BF-4CAE-4819-8835-9F14DB206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EB12859-9869-4ADD-A7ED-A4731726B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C0EA36-324B-4F72-AD91-B3C8C3164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965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346501-51FA-4FDE-A9C0-C0C84E379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77B2CA5-94E6-4436-BF45-373EF968E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7B3E942-EED2-4244-BCC4-CA833DAF2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BC5CF3D-F717-48C9-A11D-22E612805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F46322-4062-449C-B161-E381BC5ED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5142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0380C9-73D5-4C10-8DD1-5E8181F32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A0550E-043A-4827-A6FB-3A3618C251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AA0E9C8-379D-4C96-852A-50A1EC3685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FC65CE2-1C56-4291-AE9D-F2ECEAE0B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5CD5E2C-EAE0-49A2-90CB-D236D2C27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ED05EC4-9F42-4572-8EC8-1791243BC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60371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05B435-0AD2-4547-8FF3-22173BE59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4AF221B-2238-48D0-91B4-782547AB2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E47D810-1068-471E-91E2-28629585A4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50359FC-992C-4B54-8FA9-D70B222111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9E276E0-1B79-45C7-A997-0207E58BAF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C86FDE9-2E2C-4477-9827-6A5A6A0C9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9BB603C-8A63-4C95-AC95-32C7A7C08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AAEB393-FC57-4281-9227-73C562AA6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57258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BC7A35-F359-41D5-941C-41F005C31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C80DCC0-3156-4001-8A07-786852B9F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F2FEBC2-DED2-41B4-B870-2A005522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BC43BDE-4FA4-4733-9121-EEAFE0E1D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0572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014B48F-6037-4914-877F-7F5C41534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9DEA4DC-C889-4BB8-A0F6-95C146F4B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FA07B9D-CC30-49F8-93C2-C24004467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79291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3B183C-BC19-4D83-95A5-246A5A50E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6938303-9168-41C7-8502-98BEF2964C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F9D6B08-9944-48CB-9A0C-B6283F7EB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3A58B1F-0ED4-4AA5-BD5E-F1BC1AD66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0D75D00-00FC-4010-8A0B-3EC1E5983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C613CA0-96E3-4A0A-85B3-0739AFB7F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80082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AE2D79-8BBF-48F0-B8ED-32E5B66E3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202ECB7-895F-42E8-9C28-79C7D3AB94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8D07629-B221-4D97-A591-8F60E720FA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BC9BECD-A8CE-4349-AE25-59E993CB9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CCA72B-A8AF-49BB-B912-FBF9A8287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553482D-B615-41EA-924C-8E900D9C4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1582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6DFC701-3DB6-4475-BE01-246190154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7E2C5F-5FAD-4BB7-86B3-29D7F9577F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5843AC-71F8-4A84-9A50-B007CF72B1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E26E6-D76D-46B3-93CB-2951DC5AFAF4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39FE3CD-AFB7-4846-AF9C-CBB57ECC7F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1483298-E64A-4373-9238-A29768FB4D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10A3E-617D-4EF1-AC9F-0E304CAF85C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0627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Coffee-filled Cup on Saucer Beside Macbook and Iphone on Desk">
            <a:extLst>
              <a:ext uri="{FF2B5EF4-FFF2-40B4-BE49-F238E27FC236}">
                <a16:creationId xmlns:a16="http://schemas.microsoft.com/office/drawing/2014/main" xmlns="" id="{9A3592E2-4D38-4670-8D52-EA27DF15B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1" r="11944"/>
          <a:stretch>
            <a:fillRect/>
          </a:stretch>
        </p:blipFill>
        <p:spPr bwMode="auto">
          <a:xfrm>
            <a:off x="0" y="1"/>
            <a:ext cx="5729367" cy="6857999"/>
          </a:xfrm>
          <a:custGeom>
            <a:avLst/>
            <a:gdLst>
              <a:gd name="connsiteX0" fmla="*/ 0 w 5729367"/>
              <a:gd name="connsiteY0" fmla="*/ 0 h 6857999"/>
              <a:gd name="connsiteX1" fmla="*/ 3252867 w 5729367"/>
              <a:gd name="connsiteY1" fmla="*/ 0 h 6857999"/>
              <a:gd name="connsiteX2" fmla="*/ 5729367 w 5729367"/>
              <a:gd name="connsiteY2" fmla="*/ 6857999 h 6857999"/>
              <a:gd name="connsiteX3" fmla="*/ 3252867 w 5729367"/>
              <a:gd name="connsiteY3" fmla="*/ 6857999 h 6857999"/>
              <a:gd name="connsiteX4" fmla="*/ 0 w 57293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9367" h="6857999">
                <a:moveTo>
                  <a:pt x="0" y="0"/>
                </a:moveTo>
                <a:lnTo>
                  <a:pt x="3252867" y="0"/>
                </a:lnTo>
                <a:lnTo>
                  <a:pt x="5729367" y="6857999"/>
                </a:lnTo>
                <a:lnTo>
                  <a:pt x="3252867" y="6857999"/>
                </a:lnTo>
                <a:lnTo>
                  <a:pt x="0" y="6857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D6A5F7B5-C6C8-4F01-8851-61513465995B}"/>
              </a:ext>
            </a:extLst>
          </p:cNvPr>
          <p:cNvSpPr/>
          <p:nvPr/>
        </p:nvSpPr>
        <p:spPr>
          <a:xfrm>
            <a:off x="0" y="0"/>
            <a:ext cx="5729367" cy="6857999"/>
          </a:xfrm>
          <a:custGeom>
            <a:avLst/>
            <a:gdLst>
              <a:gd name="connsiteX0" fmla="*/ 0 w 5729367"/>
              <a:gd name="connsiteY0" fmla="*/ 0 h 6857999"/>
              <a:gd name="connsiteX1" fmla="*/ 3252867 w 5729367"/>
              <a:gd name="connsiteY1" fmla="*/ 0 h 6857999"/>
              <a:gd name="connsiteX2" fmla="*/ 5729367 w 5729367"/>
              <a:gd name="connsiteY2" fmla="*/ 6857999 h 6857999"/>
              <a:gd name="connsiteX3" fmla="*/ 3252867 w 5729367"/>
              <a:gd name="connsiteY3" fmla="*/ 6857999 h 6857999"/>
              <a:gd name="connsiteX4" fmla="*/ 0 w 57293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9367" h="6857999">
                <a:moveTo>
                  <a:pt x="0" y="0"/>
                </a:moveTo>
                <a:lnTo>
                  <a:pt x="3252867" y="0"/>
                </a:lnTo>
                <a:lnTo>
                  <a:pt x="5729367" y="6857999"/>
                </a:lnTo>
                <a:lnTo>
                  <a:pt x="3252867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3A77F453-8EB0-4498-8782-71570C15FC2C}"/>
              </a:ext>
            </a:extLst>
          </p:cNvPr>
          <p:cNvSpPr/>
          <p:nvPr/>
        </p:nvSpPr>
        <p:spPr>
          <a:xfrm>
            <a:off x="3619500" y="0"/>
            <a:ext cx="8572500" cy="6857999"/>
          </a:xfrm>
          <a:custGeom>
            <a:avLst/>
            <a:gdLst>
              <a:gd name="connsiteX0" fmla="*/ 2476500 w 8572500"/>
              <a:gd name="connsiteY0" fmla="*/ 0 h 6857999"/>
              <a:gd name="connsiteX1" fmla="*/ 8572500 w 8572500"/>
              <a:gd name="connsiteY1" fmla="*/ 0 h 6857999"/>
              <a:gd name="connsiteX2" fmla="*/ 8572500 w 8572500"/>
              <a:gd name="connsiteY2" fmla="*/ 6857999 h 6857999"/>
              <a:gd name="connsiteX3" fmla="*/ 2476500 w 8572500"/>
              <a:gd name="connsiteY3" fmla="*/ 6857999 h 6857999"/>
              <a:gd name="connsiteX4" fmla="*/ 0 w 8572500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2500" h="6857999">
                <a:moveTo>
                  <a:pt x="2476500" y="0"/>
                </a:moveTo>
                <a:lnTo>
                  <a:pt x="8572500" y="0"/>
                </a:lnTo>
                <a:lnTo>
                  <a:pt x="8572500" y="6857999"/>
                </a:lnTo>
                <a:lnTo>
                  <a:pt x="2476500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FEDCBD"/>
              </a:gs>
              <a:gs pos="100000">
                <a:srgbClr val="EEC59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Picture 16" descr="Man in Brown Long-sleeved Button-up Shirt Standing While Using Gray Laptop Computer on Brown Wooden Table Beside Woman in Gray Long-sleeved Shirt Sitting">
            <a:extLst>
              <a:ext uri="{FF2B5EF4-FFF2-40B4-BE49-F238E27FC236}">
                <a16:creationId xmlns:a16="http://schemas.microsoft.com/office/drawing/2014/main" xmlns="" id="{9BDA8EB3-FD00-4EE4-9800-AC8EBA422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" r="13765"/>
          <a:stretch>
            <a:fillRect/>
          </a:stretch>
        </p:blipFill>
        <p:spPr bwMode="auto">
          <a:xfrm>
            <a:off x="3619500" y="1"/>
            <a:ext cx="8572500" cy="6857999"/>
          </a:xfrm>
          <a:custGeom>
            <a:avLst/>
            <a:gdLst>
              <a:gd name="connsiteX0" fmla="*/ 2476500 w 8572500"/>
              <a:gd name="connsiteY0" fmla="*/ 0 h 6857999"/>
              <a:gd name="connsiteX1" fmla="*/ 8572500 w 8572500"/>
              <a:gd name="connsiteY1" fmla="*/ 0 h 6857999"/>
              <a:gd name="connsiteX2" fmla="*/ 8572500 w 8572500"/>
              <a:gd name="connsiteY2" fmla="*/ 6857999 h 6857999"/>
              <a:gd name="connsiteX3" fmla="*/ 2476500 w 8572500"/>
              <a:gd name="connsiteY3" fmla="*/ 6857999 h 6857999"/>
              <a:gd name="connsiteX4" fmla="*/ 0 w 8572500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2500" h="6857999">
                <a:moveTo>
                  <a:pt x="2476500" y="0"/>
                </a:moveTo>
                <a:lnTo>
                  <a:pt x="8572500" y="0"/>
                </a:lnTo>
                <a:lnTo>
                  <a:pt x="8572500" y="6857999"/>
                </a:lnTo>
                <a:lnTo>
                  <a:pt x="2476500" y="6857999"/>
                </a:lnTo>
                <a:lnTo>
                  <a:pt x="0" y="6857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6830D8-D7A0-4163-89B8-6B1FC1F8466C}"/>
              </a:ext>
            </a:extLst>
          </p:cNvPr>
          <p:cNvSpPr txBox="1"/>
          <p:nvPr/>
        </p:nvSpPr>
        <p:spPr>
          <a:xfrm>
            <a:off x="723624" y="3059668"/>
            <a:ext cx="537237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8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</a:t>
            </a:r>
            <a:endParaRPr lang="en-ID" sz="48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xmlns="" id="{F8145155-3ED7-443B-98DF-3FC6F32183A0}"/>
              </a:ext>
            </a:extLst>
          </p:cNvPr>
          <p:cNvSpPr/>
          <p:nvPr/>
        </p:nvSpPr>
        <p:spPr>
          <a:xfrm>
            <a:off x="10461890" y="2066925"/>
            <a:ext cx="1730110" cy="4791074"/>
          </a:xfrm>
          <a:prstGeom prst="triangle">
            <a:avLst>
              <a:gd name="adj" fmla="val 100000"/>
            </a:avLst>
          </a:prstGeom>
          <a:solidFill>
            <a:srgbClr val="EEC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xmlns="" id="{DA816EBF-E78B-409F-80E9-202079609E81}"/>
              </a:ext>
            </a:extLst>
          </p:cNvPr>
          <p:cNvSpPr/>
          <p:nvPr/>
        </p:nvSpPr>
        <p:spPr>
          <a:xfrm rot="10800000">
            <a:off x="1" y="0"/>
            <a:ext cx="1066271" cy="2952750"/>
          </a:xfrm>
          <a:prstGeom prst="triangle">
            <a:avLst>
              <a:gd name="adj" fmla="val 100000"/>
            </a:avLst>
          </a:prstGeom>
          <a:solidFill>
            <a:srgbClr val="553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C396F90-BE47-4651-8F13-043A7CFAB9BA}"/>
              </a:ext>
            </a:extLst>
          </p:cNvPr>
          <p:cNvSpPr txBox="1"/>
          <p:nvPr/>
        </p:nvSpPr>
        <p:spPr>
          <a:xfrm>
            <a:off x="723624" y="4787968"/>
            <a:ext cx="34925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Content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CB4A50-1E20-4A96-B512-B656D229DC10}"/>
              </a:ext>
            </a:extLst>
          </p:cNvPr>
          <p:cNvSpPr txBox="1"/>
          <p:nvPr/>
        </p:nvSpPr>
        <p:spPr>
          <a:xfrm>
            <a:off x="723624" y="5179268"/>
            <a:ext cx="259742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spcAft>
                <a:spcPts val="180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Lorem ipsum dolor </a:t>
            </a:r>
            <a:r>
              <a:rPr lang="en-US"/>
              <a:t>sit amet, consectetur adipiscing elit</a:t>
            </a:r>
            <a:r>
              <a:rPr lang="en-US" dirty="0"/>
              <a:t>. Nunc </a:t>
            </a:r>
            <a:r>
              <a:rPr lang="en-US"/>
              <a:t>in aliquet nunc</a:t>
            </a:r>
            <a:r>
              <a:rPr lang="en-US" dirty="0"/>
              <a:t>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017" y="56682"/>
            <a:ext cx="3051204" cy="55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63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E6C85CDB-DB5D-4C2C-ACA1-14F6CBAB114F}"/>
              </a:ext>
            </a:extLst>
          </p:cNvPr>
          <p:cNvSpPr/>
          <p:nvPr/>
        </p:nvSpPr>
        <p:spPr>
          <a:xfrm flipH="1" flipV="1">
            <a:off x="0" y="0"/>
            <a:ext cx="8572500" cy="6857999"/>
          </a:xfrm>
          <a:custGeom>
            <a:avLst/>
            <a:gdLst>
              <a:gd name="connsiteX0" fmla="*/ 2476500 w 8572500"/>
              <a:gd name="connsiteY0" fmla="*/ 0 h 6857999"/>
              <a:gd name="connsiteX1" fmla="*/ 8572500 w 8572500"/>
              <a:gd name="connsiteY1" fmla="*/ 0 h 6857999"/>
              <a:gd name="connsiteX2" fmla="*/ 8572500 w 8572500"/>
              <a:gd name="connsiteY2" fmla="*/ 6857999 h 6857999"/>
              <a:gd name="connsiteX3" fmla="*/ 2476500 w 8572500"/>
              <a:gd name="connsiteY3" fmla="*/ 6857999 h 6857999"/>
              <a:gd name="connsiteX4" fmla="*/ 0 w 8572500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2500" h="6857999">
                <a:moveTo>
                  <a:pt x="2476500" y="0"/>
                </a:moveTo>
                <a:lnTo>
                  <a:pt x="8572500" y="0"/>
                </a:lnTo>
                <a:lnTo>
                  <a:pt x="8572500" y="6857999"/>
                </a:lnTo>
                <a:lnTo>
                  <a:pt x="2476500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FEDCBD"/>
              </a:gs>
              <a:gs pos="100000">
                <a:srgbClr val="EEC59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9" name="Picture 18" descr="Photo of Women Laughing During Business Meeting.">
            <a:extLst>
              <a:ext uri="{FF2B5EF4-FFF2-40B4-BE49-F238E27FC236}">
                <a16:creationId xmlns:a16="http://schemas.microsoft.com/office/drawing/2014/main" xmlns="" id="{16691374-5662-47AE-BEB3-A8AF77A37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" r="15679"/>
          <a:stretch>
            <a:fillRect/>
          </a:stretch>
        </p:blipFill>
        <p:spPr bwMode="auto">
          <a:xfrm>
            <a:off x="0" y="1"/>
            <a:ext cx="8572500" cy="6857999"/>
          </a:xfrm>
          <a:custGeom>
            <a:avLst/>
            <a:gdLst>
              <a:gd name="connsiteX0" fmla="*/ 0 w 8572500"/>
              <a:gd name="connsiteY0" fmla="*/ 0 h 6857999"/>
              <a:gd name="connsiteX1" fmla="*/ 6096000 w 8572500"/>
              <a:gd name="connsiteY1" fmla="*/ 0 h 6857999"/>
              <a:gd name="connsiteX2" fmla="*/ 8572500 w 8572500"/>
              <a:gd name="connsiteY2" fmla="*/ 0 h 6857999"/>
              <a:gd name="connsiteX3" fmla="*/ 6096000 w 8572500"/>
              <a:gd name="connsiteY3" fmla="*/ 6857999 h 6857999"/>
              <a:gd name="connsiteX4" fmla="*/ 0 w 8572500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2500" h="6857999">
                <a:moveTo>
                  <a:pt x="0" y="0"/>
                </a:moveTo>
                <a:lnTo>
                  <a:pt x="6096000" y="0"/>
                </a:lnTo>
                <a:lnTo>
                  <a:pt x="8572500" y="0"/>
                </a:lnTo>
                <a:lnTo>
                  <a:pt x="6096000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</p:pic>
      <p:sp>
        <p:nvSpPr>
          <p:cNvPr id="14" name="Isosceles Triangle 13">
            <a:extLst>
              <a:ext uri="{FF2B5EF4-FFF2-40B4-BE49-F238E27FC236}">
                <a16:creationId xmlns:a16="http://schemas.microsoft.com/office/drawing/2014/main" xmlns="" id="{DA816EBF-E78B-409F-80E9-202079609E81}"/>
              </a:ext>
            </a:extLst>
          </p:cNvPr>
          <p:cNvSpPr/>
          <p:nvPr/>
        </p:nvSpPr>
        <p:spPr>
          <a:xfrm rot="10800000" flipV="1">
            <a:off x="0" y="3905250"/>
            <a:ext cx="1066271" cy="2952750"/>
          </a:xfrm>
          <a:prstGeom prst="triangle">
            <a:avLst>
              <a:gd name="adj" fmla="val 100000"/>
            </a:avLst>
          </a:prstGeom>
          <a:solidFill>
            <a:srgbClr val="553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76830D8-D7A0-4163-89B8-6B1FC1F8466C}"/>
              </a:ext>
            </a:extLst>
          </p:cNvPr>
          <p:cNvSpPr txBox="1"/>
          <p:nvPr/>
        </p:nvSpPr>
        <p:spPr>
          <a:xfrm>
            <a:off x="1385978" y="2247518"/>
            <a:ext cx="4113122" cy="92333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sz="60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Thank You</a:t>
            </a:r>
            <a:endParaRPr lang="en-ID" sz="60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568E00B-D9CD-4BC8-A2BB-E5353C9D486E}"/>
              </a:ext>
            </a:extLst>
          </p:cNvPr>
          <p:cNvSpPr txBox="1"/>
          <p:nvPr/>
        </p:nvSpPr>
        <p:spPr>
          <a:xfrm>
            <a:off x="1385978" y="3665184"/>
            <a:ext cx="29955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Content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991A126-47EA-4229-B28A-164CA3FA2802}"/>
              </a:ext>
            </a:extLst>
          </p:cNvPr>
          <p:cNvSpPr txBox="1"/>
          <p:nvPr/>
        </p:nvSpPr>
        <p:spPr>
          <a:xfrm>
            <a:off x="1385978" y="4056484"/>
            <a:ext cx="299552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spcAft>
                <a:spcPts val="180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Nunc in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. 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3909DFDE-12F2-4EA3-8A32-E5C8D3B6B77C}"/>
              </a:ext>
            </a:extLst>
          </p:cNvPr>
          <p:cNvSpPr/>
          <p:nvPr/>
        </p:nvSpPr>
        <p:spPr>
          <a:xfrm flipH="1" flipV="1">
            <a:off x="6462633" y="0"/>
            <a:ext cx="5729367" cy="6857999"/>
          </a:xfrm>
          <a:custGeom>
            <a:avLst/>
            <a:gdLst>
              <a:gd name="connsiteX0" fmla="*/ 0 w 5729367"/>
              <a:gd name="connsiteY0" fmla="*/ 0 h 6857999"/>
              <a:gd name="connsiteX1" fmla="*/ 3252867 w 5729367"/>
              <a:gd name="connsiteY1" fmla="*/ 0 h 6857999"/>
              <a:gd name="connsiteX2" fmla="*/ 5729367 w 5729367"/>
              <a:gd name="connsiteY2" fmla="*/ 6857999 h 6857999"/>
              <a:gd name="connsiteX3" fmla="*/ 3252867 w 5729367"/>
              <a:gd name="connsiteY3" fmla="*/ 6857999 h 6857999"/>
              <a:gd name="connsiteX4" fmla="*/ 0 w 57293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9367" h="6857999">
                <a:moveTo>
                  <a:pt x="0" y="0"/>
                </a:moveTo>
                <a:lnTo>
                  <a:pt x="3252867" y="0"/>
                </a:lnTo>
                <a:lnTo>
                  <a:pt x="5729367" y="6857999"/>
                </a:lnTo>
                <a:lnTo>
                  <a:pt x="3252867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xmlns="" id="{F8145155-3ED7-443B-98DF-3FC6F32183A0}"/>
              </a:ext>
            </a:extLst>
          </p:cNvPr>
          <p:cNvSpPr/>
          <p:nvPr/>
        </p:nvSpPr>
        <p:spPr>
          <a:xfrm flipV="1">
            <a:off x="10461890" y="0"/>
            <a:ext cx="1730110" cy="4791074"/>
          </a:xfrm>
          <a:prstGeom prst="triangle">
            <a:avLst>
              <a:gd name="adj" fmla="val 100000"/>
            </a:avLst>
          </a:prstGeom>
          <a:solidFill>
            <a:srgbClr val="EEC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633" y="6170402"/>
            <a:ext cx="3051204" cy="55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00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Freeform: Shape 94">
            <a:extLst>
              <a:ext uri="{FF2B5EF4-FFF2-40B4-BE49-F238E27FC236}">
                <a16:creationId xmlns:a16="http://schemas.microsoft.com/office/drawing/2014/main" xmlns="" id="{BF4BEB0F-AD0D-44FD-8CC6-8C0F9C26B2DE}"/>
              </a:ext>
            </a:extLst>
          </p:cNvPr>
          <p:cNvSpPr/>
          <p:nvPr/>
        </p:nvSpPr>
        <p:spPr>
          <a:xfrm flipH="1">
            <a:off x="7073950" y="-2"/>
            <a:ext cx="5118050" cy="6858002"/>
          </a:xfrm>
          <a:custGeom>
            <a:avLst/>
            <a:gdLst>
              <a:gd name="connsiteX0" fmla="*/ 274587 w 5118050"/>
              <a:gd name="connsiteY0" fmla="*/ 2 h 6858002"/>
              <a:gd name="connsiteX1" fmla="*/ 0 w 5118050"/>
              <a:gd name="connsiteY1" fmla="*/ 2 h 6858002"/>
              <a:gd name="connsiteX2" fmla="*/ 0 w 5118050"/>
              <a:gd name="connsiteY2" fmla="*/ 6858002 h 6858002"/>
              <a:gd name="connsiteX3" fmla="*/ 274587 w 5118050"/>
              <a:gd name="connsiteY3" fmla="*/ 6858002 h 6858002"/>
              <a:gd name="connsiteX4" fmla="*/ 5118050 w 5118050"/>
              <a:gd name="connsiteY4" fmla="*/ 0 h 6858002"/>
              <a:gd name="connsiteX5" fmla="*/ 2555824 w 5118050"/>
              <a:gd name="connsiteY5" fmla="*/ 0 h 6858002"/>
              <a:gd name="connsiteX6" fmla="*/ 2555824 w 5118050"/>
              <a:gd name="connsiteY6" fmla="*/ 2 h 6858002"/>
              <a:gd name="connsiteX7" fmla="*/ 274588 w 5118050"/>
              <a:gd name="connsiteY7" fmla="*/ 2 h 6858002"/>
              <a:gd name="connsiteX8" fmla="*/ 274588 w 5118050"/>
              <a:gd name="connsiteY8" fmla="*/ 6858002 h 6858002"/>
              <a:gd name="connsiteX9" fmla="*/ 2555824 w 5118050"/>
              <a:gd name="connsiteY9" fmla="*/ 6858002 h 6858002"/>
              <a:gd name="connsiteX10" fmla="*/ 2555824 w 5118050"/>
              <a:gd name="connsiteY10" fmla="*/ 6858001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18050" h="6858002">
                <a:moveTo>
                  <a:pt x="274587" y="2"/>
                </a:moveTo>
                <a:lnTo>
                  <a:pt x="0" y="2"/>
                </a:lnTo>
                <a:lnTo>
                  <a:pt x="0" y="6858002"/>
                </a:lnTo>
                <a:lnTo>
                  <a:pt x="274587" y="6858002"/>
                </a:lnTo>
                <a:close/>
                <a:moveTo>
                  <a:pt x="5118050" y="0"/>
                </a:moveTo>
                <a:lnTo>
                  <a:pt x="2555824" y="0"/>
                </a:lnTo>
                <a:lnTo>
                  <a:pt x="2555824" y="2"/>
                </a:lnTo>
                <a:lnTo>
                  <a:pt x="274588" y="2"/>
                </a:lnTo>
                <a:lnTo>
                  <a:pt x="274588" y="6858002"/>
                </a:lnTo>
                <a:lnTo>
                  <a:pt x="2555824" y="6858002"/>
                </a:lnTo>
                <a:lnTo>
                  <a:pt x="2555824" y="6858001"/>
                </a:lnTo>
                <a:close/>
              </a:path>
            </a:pathLst>
          </a:custGeom>
          <a:gradFill>
            <a:gsLst>
              <a:gs pos="0">
                <a:srgbClr val="FEDCBD"/>
              </a:gs>
              <a:gs pos="100000">
                <a:srgbClr val="EEC59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pic>
        <p:nvPicPr>
          <p:cNvPr id="94" name="Picture 93" descr="Woman Looking at Stick Notes">
            <a:extLst>
              <a:ext uri="{FF2B5EF4-FFF2-40B4-BE49-F238E27FC236}">
                <a16:creationId xmlns:a16="http://schemas.microsoft.com/office/drawing/2014/main" xmlns="" id="{5632CEDA-261C-4DA5-A75C-11C1A9C27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0" r="6383"/>
          <a:stretch>
            <a:fillRect/>
          </a:stretch>
        </p:blipFill>
        <p:spPr bwMode="auto">
          <a:xfrm>
            <a:off x="7073951" y="0"/>
            <a:ext cx="5118049" cy="6858000"/>
          </a:xfrm>
          <a:custGeom>
            <a:avLst/>
            <a:gdLst>
              <a:gd name="connsiteX0" fmla="*/ 4843462 w 5118049"/>
              <a:gd name="connsiteY0" fmla="*/ 0 h 6858000"/>
              <a:gd name="connsiteX1" fmla="*/ 5118049 w 5118049"/>
              <a:gd name="connsiteY1" fmla="*/ 0 h 6858000"/>
              <a:gd name="connsiteX2" fmla="*/ 5118049 w 5118049"/>
              <a:gd name="connsiteY2" fmla="*/ 6858000 h 6858000"/>
              <a:gd name="connsiteX3" fmla="*/ 4843462 w 5118049"/>
              <a:gd name="connsiteY3" fmla="*/ 6858000 h 6858000"/>
              <a:gd name="connsiteX4" fmla="*/ 0 w 5118049"/>
              <a:gd name="connsiteY4" fmla="*/ 0 h 6858000"/>
              <a:gd name="connsiteX5" fmla="*/ 2562225 w 5118049"/>
              <a:gd name="connsiteY5" fmla="*/ 0 h 6858000"/>
              <a:gd name="connsiteX6" fmla="*/ 4843461 w 5118049"/>
              <a:gd name="connsiteY6" fmla="*/ 0 h 6858000"/>
              <a:gd name="connsiteX7" fmla="*/ 4843461 w 5118049"/>
              <a:gd name="connsiteY7" fmla="*/ 6858000 h 6858000"/>
              <a:gd name="connsiteX8" fmla="*/ 2562225 w 5118049"/>
              <a:gd name="connsiteY8" fmla="*/ 6858000 h 6858000"/>
              <a:gd name="connsiteX9" fmla="*/ 2562225 w 5118049"/>
              <a:gd name="connsiteY9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8049" h="6858000">
                <a:moveTo>
                  <a:pt x="4843462" y="0"/>
                </a:moveTo>
                <a:lnTo>
                  <a:pt x="5118049" y="0"/>
                </a:lnTo>
                <a:lnTo>
                  <a:pt x="5118049" y="6858000"/>
                </a:lnTo>
                <a:lnTo>
                  <a:pt x="4843462" y="6858000"/>
                </a:lnTo>
                <a:close/>
                <a:moveTo>
                  <a:pt x="0" y="0"/>
                </a:moveTo>
                <a:lnTo>
                  <a:pt x="2562225" y="0"/>
                </a:lnTo>
                <a:lnTo>
                  <a:pt x="4843461" y="0"/>
                </a:lnTo>
                <a:lnTo>
                  <a:pt x="4843461" y="6858000"/>
                </a:lnTo>
                <a:lnTo>
                  <a:pt x="2562225" y="6858000"/>
                </a:lnTo>
                <a:lnTo>
                  <a:pt x="2562225" y="6857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Freeform: Shape 90">
            <a:extLst>
              <a:ext uri="{FF2B5EF4-FFF2-40B4-BE49-F238E27FC236}">
                <a16:creationId xmlns:a16="http://schemas.microsoft.com/office/drawing/2014/main" xmlns="" id="{5AB2BC7E-F6CF-469C-B743-026C6A4C9B3B}"/>
              </a:ext>
            </a:extLst>
          </p:cNvPr>
          <p:cNvSpPr/>
          <p:nvPr/>
        </p:nvSpPr>
        <p:spPr>
          <a:xfrm flipV="1">
            <a:off x="0" y="0"/>
            <a:ext cx="3078996" cy="6857999"/>
          </a:xfrm>
          <a:custGeom>
            <a:avLst/>
            <a:gdLst>
              <a:gd name="connsiteX0" fmla="*/ 3078996 w 3078996"/>
              <a:gd name="connsiteY0" fmla="*/ 6857999 h 6857999"/>
              <a:gd name="connsiteX1" fmla="*/ 602496 w 3078996"/>
              <a:gd name="connsiteY1" fmla="*/ 6857999 h 6857999"/>
              <a:gd name="connsiteX2" fmla="*/ 0 w 3078996"/>
              <a:gd name="connsiteY2" fmla="*/ 6857999 h 6857999"/>
              <a:gd name="connsiteX3" fmla="*/ 0 w 3078996"/>
              <a:gd name="connsiteY3" fmla="*/ 0 h 6857999"/>
              <a:gd name="connsiteX4" fmla="*/ 602496 w 307899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8996" h="6857999">
                <a:moveTo>
                  <a:pt x="3078996" y="6857999"/>
                </a:moveTo>
                <a:lnTo>
                  <a:pt x="602496" y="6857999"/>
                </a:lnTo>
                <a:lnTo>
                  <a:pt x="0" y="6857999"/>
                </a:lnTo>
                <a:lnTo>
                  <a:pt x="0" y="0"/>
                </a:lnTo>
                <a:lnTo>
                  <a:pt x="602496" y="0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xmlns="" id="{BE6D7F33-3067-4AAB-A0F0-A297F7CC6B79}"/>
              </a:ext>
            </a:extLst>
          </p:cNvPr>
          <p:cNvSpPr/>
          <p:nvPr/>
        </p:nvSpPr>
        <p:spPr>
          <a:xfrm flipH="1">
            <a:off x="0" y="2832099"/>
            <a:ext cx="1453797" cy="4025899"/>
          </a:xfrm>
          <a:prstGeom prst="triangle">
            <a:avLst>
              <a:gd name="adj" fmla="val 100000"/>
            </a:avLst>
          </a:prstGeom>
          <a:solidFill>
            <a:srgbClr val="EEC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E82F94F-25EC-4E0F-A761-9C6C36DCF2F0}"/>
              </a:ext>
            </a:extLst>
          </p:cNvPr>
          <p:cNvSpPr txBox="1"/>
          <p:nvPr/>
        </p:nvSpPr>
        <p:spPr>
          <a:xfrm>
            <a:off x="590550" y="448430"/>
            <a:ext cx="110109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Content</a:t>
            </a:r>
            <a:endParaRPr lang="en-ID" sz="44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9387A40-936F-452B-AD5F-1C22A5A2DE6C}"/>
              </a:ext>
            </a:extLst>
          </p:cNvPr>
          <p:cNvGrpSpPr/>
          <p:nvPr/>
        </p:nvGrpSpPr>
        <p:grpSpPr>
          <a:xfrm>
            <a:off x="11439525" y="4774223"/>
            <a:ext cx="752475" cy="2083777"/>
            <a:chOff x="11439525" y="4774223"/>
            <a:chExt cx="752475" cy="2083777"/>
          </a:xfrm>
        </p:grpSpPr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xmlns="" id="{1349B186-0ECC-4742-9E1F-B88785617D2F}"/>
                </a:ext>
              </a:extLst>
            </p:cNvPr>
            <p:cNvSpPr/>
            <p:nvPr/>
          </p:nvSpPr>
          <p:spPr>
            <a:xfrm>
              <a:off x="11439525" y="4774223"/>
              <a:ext cx="752475" cy="2083777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30000">
                  <a:srgbClr val="FEDCBD">
                    <a:alpha val="0"/>
                  </a:srgbClr>
                </a:gs>
                <a:gs pos="100000">
                  <a:srgbClr val="D3926B"/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xmlns="" id="{70559B5D-C497-4BBB-92E2-E673C7A1788F}"/>
                </a:ext>
              </a:extLst>
            </p:cNvPr>
            <p:cNvSpPr/>
            <p:nvPr/>
          </p:nvSpPr>
          <p:spPr>
            <a:xfrm>
              <a:off x="11861800" y="5943600"/>
              <a:ext cx="330200" cy="914400"/>
            </a:xfrm>
            <a:prstGeom prst="triangle">
              <a:avLst>
                <a:gd name="adj" fmla="val 100000"/>
              </a:avLst>
            </a:prstGeom>
            <a:solidFill>
              <a:srgbClr val="553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885F4FF-EEA7-4D85-9FA4-AA2CF4CD88D5}"/>
              </a:ext>
            </a:extLst>
          </p:cNvPr>
          <p:cNvSpPr txBox="1"/>
          <p:nvPr/>
        </p:nvSpPr>
        <p:spPr>
          <a:xfrm>
            <a:off x="11149013" y="6407676"/>
            <a:ext cx="452437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01</a:t>
            </a:r>
            <a:endParaRPr lang="en-ID" sz="1000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37C81C9-B7B8-43D8-8965-B01035FC7DE1}"/>
              </a:ext>
            </a:extLst>
          </p:cNvPr>
          <p:cNvSpPr txBox="1"/>
          <p:nvPr/>
        </p:nvSpPr>
        <p:spPr>
          <a:xfrm>
            <a:off x="590550" y="6407676"/>
            <a:ext cx="123825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 - Footer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D9B6B6CB-7791-4C59-9195-C49F52657C6F}"/>
              </a:ext>
            </a:extLst>
          </p:cNvPr>
          <p:cNvGrpSpPr/>
          <p:nvPr/>
        </p:nvGrpSpPr>
        <p:grpSpPr>
          <a:xfrm>
            <a:off x="590550" y="1573970"/>
            <a:ext cx="3242965" cy="923330"/>
            <a:chOff x="128885" y="3181480"/>
            <a:chExt cx="3242965" cy="92333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A17285C2-31E4-4272-83B0-6FDBE05AC4B8}"/>
                </a:ext>
              </a:extLst>
            </p:cNvPr>
            <p:cNvGrpSpPr/>
            <p:nvPr/>
          </p:nvGrpSpPr>
          <p:grpSpPr>
            <a:xfrm>
              <a:off x="128885" y="3181480"/>
              <a:ext cx="923330" cy="923330"/>
              <a:chOff x="4956451" y="2224229"/>
              <a:chExt cx="923330" cy="923330"/>
            </a:xfrm>
          </p:grpSpPr>
          <p:sp>
            <p:nvSpPr>
              <p:cNvPr id="14" name="Diamond 13">
                <a:extLst>
                  <a:ext uri="{FF2B5EF4-FFF2-40B4-BE49-F238E27FC236}">
                    <a16:creationId xmlns:a16="http://schemas.microsoft.com/office/drawing/2014/main" xmlns="" id="{FF1C7C78-A5C2-463C-BB5D-2A60AB69B732}"/>
                  </a:ext>
                </a:extLst>
              </p:cNvPr>
              <p:cNvSpPr/>
              <p:nvPr/>
            </p:nvSpPr>
            <p:spPr>
              <a:xfrm>
                <a:off x="4956451" y="2224229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xmlns="" id="{C5BC730E-0EEB-4176-AE0B-DF094947D200}"/>
                  </a:ext>
                </a:extLst>
              </p:cNvPr>
              <p:cNvSpPr/>
              <p:nvPr/>
            </p:nvSpPr>
            <p:spPr>
              <a:xfrm>
                <a:off x="4956451" y="2227376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72D0A4F7-2286-4E31-BA1E-888B620D72A1}"/>
                </a:ext>
              </a:extLst>
            </p:cNvPr>
            <p:cNvGrpSpPr/>
            <p:nvPr/>
          </p:nvGrpSpPr>
          <p:grpSpPr>
            <a:xfrm>
              <a:off x="1339583" y="3181655"/>
              <a:ext cx="2032267" cy="922981"/>
              <a:chOff x="1339583" y="3182779"/>
              <a:chExt cx="2032267" cy="92298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0254571A-C36E-4B8A-A902-F4A9CBF26461}"/>
                  </a:ext>
                </a:extLst>
              </p:cNvPr>
              <p:cNvSpPr txBox="1"/>
              <p:nvPr/>
            </p:nvSpPr>
            <p:spPr>
              <a:xfrm>
                <a:off x="1339583" y="3551762"/>
                <a:ext cx="2032267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adipiscing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elit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Nunc in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aliquet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nunc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80C0EDF3-6F10-4F6B-8037-9F7BF3A5A2E3}"/>
                  </a:ext>
                </a:extLst>
              </p:cNvPr>
              <p:cNvSpPr txBox="1"/>
              <p:nvPr/>
            </p:nvSpPr>
            <p:spPr>
              <a:xfrm>
                <a:off x="1339583" y="3182779"/>
                <a:ext cx="2032267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600" b="1" dirty="0">
                    <a:solidFill>
                      <a:srgbClr val="553036"/>
                    </a:solidFill>
                    <a:latin typeface="Segoe UI" panose="020B05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Team Organization</a:t>
                </a: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6D3E2BA2-6A7C-405C-AB13-4AB14EBB537B}"/>
              </a:ext>
            </a:extLst>
          </p:cNvPr>
          <p:cNvGrpSpPr/>
          <p:nvPr/>
        </p:nvGrpSpPr>
        <p:grpSpPr>
          <a:xfrm>
            <a:off x="1406374" y="3297120"/>
            <a:ext cx="3242965" cy="923330"/>
            <a:chOff x="128885" y="3181480"/>
            <a:chExt cx="3242965" cy="92333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9921305B-679C-4BCA-917F-627B2144E6EA}"/>
                </a:ext>
              </a:extLst>
            </p:cNvPr>
            <p:cNvGrpSpPr/>
            <p:nvPr/>
          </p:nvGrpSpPr>
          <p:grpSpPr>
            <a:xfrm>
              <a:off x="128885" y="3181480"/>
              <a:ext cx="923330" cy="923330"/>
              <a:chOff x="4956451" y="2224229"/>
              <a:chExt cx="923330" cy="923330"/>
            </a:xfrm>
          </p:grpSpPr>
          <p:sp>
            <p:nvSpPr>
              <p:cNvPr id="47" name="Diamond 46">
                <a:extLst>
                  <a:ext uri="{FF2B5EF4-FFF2-40B4-BE49-F238E27FC236}">
                    <a16:creationId xmlns:a16="http://schemas.microsoft.com/office/drawing/2014/main" xmlns="" id="{08F3346E-B98D-44AA-A15E-DD540851ABB8}"/>
                  </a:ext>
                </a:extLst>
              </p:cNvPr>
              <p:cNvSpPr/>
              <p:nvPr/>
            </p:nvSpPr>
            <p:spPr>
              <a:xfrm>
                <a:off x="4956451" y="2224229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xmlns="" id="{E151AB1A-3FFC-41F1-B1E6-5D903D44D621}"/>
                  </a:ext>
                </a:extLst>
              </p:cNvPr>
              <p:cNvSpPr/>
              <p:nvPr/>
            </p:nvSpPr>
            <p:spPr>
              <a:xfrm>
                <a:off x="4956451" y="2227376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xmlns="" id="{A540E42F-DAD1-4C48-926B-A2F694CD6EED}"/>
                </a:ext>
              </a:extLst>
            </p:cNvPr>
            <p:cNvGrpSpPr/>
            <p:nvPr/>
          </p:nvGrpSpPr>
          <p:grpSpPr>
            <a:xfrm>
              <a:off x="1339583" y="3181655"/>
              <a:ext cx="2032267" cy="922981"/>
              <a:chOff x="1339583" y="3182779"/>
              <a:chExt cx="2032267" cy="922981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xmlns="" id="{8585DE8C-1797-4749-B66F-B16CE0151DC9}"/>
                  </a:ext>
                </a:extLst>
              </p:cNvPr>
              <p:cNvSpPr txBox="1"/>
              <p:nvPr/>
            </p:nvSpPr>
            <p:spPr>
              <a:xfrm>
                <a:off x="1339583" y="3551762"/>
                <a:ext cx="2032267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adipiscing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elit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Nunc in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aliquet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nunc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xmlns="" id="{42C9210D-40B2-41D1-8A60-79FF498F37C2}"/>
                  </a:ext>
                </a:extLst>
              </p:cNvPr>
              <p:cNvSpPr txBox="1"/>
              <p:nvPr/>
            </p:nvSpPr>
            <p:spPr>
              <a:xfrm>
                <a:off x="1339583" y="3182779"/>
                <a:ext cx="2032267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600" b="1" dirty="0">
                    <a:solidFill>
                      <a:srgbClr val="553036"/>
                    </a:solidFill>
                    <a:latin typeface="Segoe UI" panose="020B05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Team Analysis</a:t>
                </a:r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866E06C4-C890-43B3-BE2C-A28592994CEB}"/>
              </a:ext>
            </a:extLst>
          </p:cNvPr>
          <p:cNvGrpSpPr/>
          <p:nvPr/>
        </p:nvGrpSpPr>
        <p:grpSpPr>
          <a:xfrm>
            <a:off x="2222197" y="5020270"/>
            <a:ext cx="3242965" cy="923330"/>
            <a:chOff x="128885" y="3181480"/>
            <a:chExt cx="3242965" cy="923330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xmlns="" id="{EB64FEF3-9203-403D-9CF3-2E931BF99D39}"/>
                </a:ext>
              </a:extLst>
            </p:cNvPr>
            <p:cNvGrpSpPr/>
            <p:nvPr/>
          </p:nvGrpSpPr>
          <p:grpSpPr>
            <a:xfrm>
              <a:off x="128885" y="3181480"/>
              <a:ext cx="923330" cy="923330"/>
              <a:chOff x="4956451" y="2224229"/>
              <a:chExt cx="923330" cy="923330"/>
            </a:xfrm>
          </p:grpSpPr>
          <p:sp>
            <p:nvSpPr>
              <p:cNvPr id="54" name="Diamond 53">
                <a:extLst>
                  <a:ext uri="{FF2B5EF4-FFF2-40B4-BE49-F238E27FC236}">
                    <a16:creationId xmlns:a16="http://schemas.microsoft.com/office/drawing/2014/main" xmlns="" id="{E0DE8EA4-7FB9-4C9C-9A79-E9F1517B1C2C}"/>
                  </a:ext>
                </a:extLst>
              </p:cNvPr>
              <p:cNvSpPr/>
              <p:nvPr/>
            </p:nvSpPr>
            <p:spPr>
              <a:xfrm>
                <a:off x="4956451" y="2224229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xmlns="" id="{D1A6F109-B398-4693-90C6-53E1B03B698B}"/>
                  </a:ext>
                </a:extLst>
              </p:cNvPr>
              <p:cNvSpPr/>
              <p:nvPr/>
            </p:nvSpPr>
            <p:spPr>
              <a:xfrm>
                <a:off x="4956451" y="2227376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BB4C6002-8E72-4B4B-8786-86EA07AA889F}"/>
                </a:ext>
              </a:extLst>
            </p:cNvPr>
            <p:cNvGrpSpPr/>
            <p:nvPr/>
          </p:nvGrpSpPr>
          <p:grpSpPr>
            <a:xfrm>
              <a:off x="1339583" y="3181655"/>
              <a:ext cx="2032267" cy="922981"/>
              <a:chOff x="1339583" y="3182779"/>
              <a:chExt cx="2032267" cy="922981"/>
            </a:xfrm>
          </p:grpSpPr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xmlns="" id="{9061F2EB-A675-428B-ADFF-F82F398F5701}"/>
                  </a:ext>
                </a:extLst>
              </p:cNvPr>
              <p:cNvSpPr txBox="1"/>
              <p:nvPr/>
            </p:nvSpPr>
            <p:spPr>
              <a:xfrm>
                <a:off x="1339583" y="3551762"/>
                <a:ext cx="2032267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adipiscing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elit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Nunc in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aliquet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nunc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xmlns="" id="{9F258973-0E9E-4609-8260-718F8647387D}"/>
                  </a:ext>
                </a:extLst>
              </p:cNvPr>
              <p:cNvSpPr txBox="1"/>
              <p:nvPr/>
            </p:nvSpPr>
            <p:spPr>
              <a:xfrm>
                <a:off x="1339583" y="3182779"/>
                <a:ext cx="2032267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600" b="1" dirty="0">
                    <a:solidFill>
                      <a:srgbClr val="553036"/>
                    </a:solidFill>
                    <a:latin typeface="Segoe UI" panose="020B05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Our Strategy</a:t>
                </a:r>
              </a:p>
            </p:txBody>
          </p:sp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6D2EAED9-638A-4589-AABA-A7CD21D24F1D}"/>
              </a:ext>
            </a:extLst>
          </p:cNvPr>
          <p:cNvGrpSpPr/>
          <p:nvPr/>
        </p:nvGrpSpPr>
        <p:grpSpPr>
          <a:xfrm>
            <a:off x="4449028" y="2169017"/>
            <a:ext cx="3242965" cy="923330"/>
            <a:chOff x="128885" y="3181480"/>
            <a:chExt cx="3242965" cy="923330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xmlns="" id="{22BBF685-84B5-47CE-87EB-1E40F464AC8E}"/>
                </a:ext>
              </a:extLst>
            </p:cNvPr>
            <p:cNvGrpSpPr/>
            <p:nvPr/>
          </p:nvGrpSpPr>
          <p:grpSpPr>
            <a:xfrm>
              <a:off x="128885" y="3181480"/>
              <a:ext cx="923330" cy="923330"/>
              <a:chOff x="4956451" y="2224229"/>
              <a:chExt cx="923330" cy="923330"/>
            </a:xfrm>
          </p:grpSpPr>
          <p:sp>
            <p:nvSpPr>
              <p:cNvPr id="61" name="Diamond 60">
                <a:extLst>
                  <a:ext uri="{FF2B5EF4-FFF2-40B4-BE49-F238E27FC236}">
                    <a16:creationId xmlns:a16="http://schemas.microsoft.com/office/drawing/2014/main" xmlns="" id="{BAE87F8C-43C0-4FC1-B7C1-2121C58ED64F}"/>
                  </a:ext>
                </a:extLst>
              </p:cNvPr>
              <p:cNvSpPr/>
              <p:nvPr/>
            </p:nvSpPr>
            <p:spPr>
              <a:xfrm>
                <a:off x="4956451" y="2224229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xmlns="" id="{5E0A96F7-903D-4D2F-B6A5-56242222A500}"/>
                  </a:ext>
                </a:extLst>
              </p:cNvPr>
              <p:cNvSpPr/>
              <p:nvPr/>
            </p:nvSpPr>
            <p:spPr>
              <a:xfrm>
                <a:off x="4956451" y="2227376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xmlns="" id="{EA135522-A24E-47CC-B710-4DE166CD666D}"/>
                </a:ext>
              </a:extLst>
            </p:cNvPr>
            <p:cNvGrpSpPr/>
            <p:nvPr/>
          </p:nvGrpSpPr>
          <p:grpSpPr>
            <a:xfrm>
              <a:off x="1339583" y="3181655"/>
              <a:ext cx="2032267" cy="922981"/>
              <a:chOff x="1339583" y="3182779"/>
              <a:chExt cx="2032267" cy="922981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xmlns="" id="{8223007E-CB6D-40DB-A165-263590654611}"/>
                  </a:ext>
                </a:extLst>
              </p:cNvPr>
              <p:cNvSpPr txBox="1"/>
              <p:nvPr/>
            </p:nvSpPr>
            <p:spPr>
              <a:xfrm>
                <a:off x="1339583" y="3551762"/>
                <a:ext cx="2032267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adipiscing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elit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Nunc in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aliquet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nunc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xmlns="" id="{CA13890D-6F8C-4FCE-8559-F6C4EF8705CE}"/>
                  </a:ext>
                </a:extLst>
              </p:cNvPr>
              <p:cNvSpPr txBox="1"/>
              <p:nvPr/>
            </p:nvSpPr>
            <p:spPr>
              <a:xfrm>
                <a:off x="1339583" y="3182779"/>
                <a:ext cx="2032267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600" b="1" dirty="0">
                    <a:solidFill>
                      <a:srgbClr val="553036"/>
                    </a:solidFill>
                    <a:latin typeface="Segoe UI" panose="020B05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Project Timeline</a:t>
                </a: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72CFA4C0-F0F2-45F6-8E91-22126BF1C038}"/>
              </a:ext>
            </a:extLst>
          </p:cNvPr>
          <p:cNvGrpSpPr/>
          <p:nvPr/>
        </p:nvGrpSpPr>
        <p:grpSpPr>
          <a:xfrm>
            <a:off x="5264851" y="3892167"/>
            <a:ext cx="3242965" cy="923330"/>
            <a:chOff x="128885" y="3181480"/>
            <a:chExt cx="3242965" cy="923330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xmlns="" id="{2B7EA472-1BF4-4331-A51C-9771A0C64010}"/>
                </a:ext>
              </a:extLst>
            </p:cNvPr>
            <p:cNvGrpSpPr/>
            <p:nvPr/>
          </p:nvGrpSpPr>
          <p:grpSpPr>
            <a:xfrm>
              <a:off x="128885" y="3181480"/>
              <a:ext cx="923330" cy="923330"/>
              <a:chOff x="4956451" y="2224229"/>
              <a:chExt cx="923330" cy="923330"/>
            </a:xfrm>
          </p:grpSpPr>
          <p:sp>
            <p:nvSpPr>
              <p:cNvPr id="68" name="Diamond 67">
                <a:extLst>
                  <a:ext uri="{FF2B5EF4-FFF2-40B4-BE49-F238E27FC236}">
                    <a16:creationId xmlns:a16="http://schemas.microsoft.com/office/drawing/2014/main" xmlns="" id="{0A985C0A-70F3-428E-BB18-8E83B048CD0D}"/>
                  </a:ext>
                </a:extLst>
              </p:cNvPr>
              <p:cNvSpPr/>
              <p:nvPr/>
            </p:nvSpPr>
            <p:spPr>
              <a:xfrm>
                <a:off x="4956451" y="2224229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xmlns="" id="{E5F91D64-0A1C-4295-BC3B-C3030252B20F}"/>
                  </a:ext>
                </a:extLst>
              </p:cNvPr>
              <p:cNvSpPr/>
              <p:nvPr/>
            </p:nvSpPr>
            <p:spPr>
              <a:xfrm>
                <a:off x="4956451" y="2227376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xmlns="" id="{4251B83C-A06C-421F-8A71-D6D90B05B964}"/>
                </a:ext>
              </a:extLst>
            </p:cNvPr>
            <p:cNvGrpSpPr/>
            <p:nvPr/>
          </p:nvGrpSpPr>
          <p:grpSpPr>
            <a:xfrm>
              <a:off x="1339583" y="3181655"/>
              <a:ext cx="2032267" cy="922981"/>
              <a:chOff x="1339583" y="3182779"/>
              <a:chExt cx="2032267" cy="922981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xmlns="" id="{68AC0367-F7FC-4393-BDCF-09D56AB85A2C}"/>
                  </a:ext>
                </a:extLst>
              </p:cNvPr>
              <p:cNvSpPr txBox="1"/>
              <p:nvPr/>
            </p:nvSpPr>
            <p:spPr>
              <a:xfrm>
                <a:off x="1339583" y="3551762"/>
                <a:ext cx="2032267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adipiscing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elit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Nunc in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aliquet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nunc</a:t>
                </a:r>
                <a:r>
                  <a:rPr 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xmlns="" id="{CBD796C6-3C47-40C4-B80D-C8E55EE2B856}"/>
                  </a:ext>
                </a:extLst>
              </p:cNvPr>
              <p:cNvSpPr txBox="1"/>
              <p:nvPr/>
            </p:nvSpPr>
            <p:spPr>
              <a:xfrm>
                <a:off x="1339583" y="3182779"/>
                <a:ext cx="2032267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600" b="1" dirty="0">
                    <a:solidFill>
                      <a:srgbClr val="553036"/>
                    </a:solidFill>
                    <a:latin typeface="Segoe UI" panose="020B05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Our Goal</a:t>
                </a:r>
              </a:p>
            </p:txBody>
          </p:sp>
        </p:grp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xmlns="" id="{D6251697-7289-48BA-BC6B-688ADC5636FF}"/>
              </a:ext>
            </a:extLst>
          </p:cNvPr>
          <p:cNvGrpSpPr/>
          <p:nvPr/>
        </p:nvGrpSpPr>
        <p:grpSpPr>
          <a:xfrm>
            <a:off x="873691" y="1829260"/>
            <a:ext cx="346075" cy="355600"/>
            <a:chOff x="7027863" y="3251201"/>
            <a:chExt cx="346075" cy="355600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xmlns="" id="{322EFFDF-6D1A-4D34-879C-B5904A2E0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7863" y="3467101"/>
              <a:ext cx="134938" cy="139700"/>
            </a:xfrm>
            <a:prstGeom prst="rect">
              <a:avLst/>
            </a:prstGeom>
            <a:noFill/>
            <a:ln w="1587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xmlns="" id="{57DD4852-2DB5-4DCD-B352-0E39F183B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7413" y="3467101"/>
              <a:ext cx="136525" cy="139700"/>
            </a:xfrm>
            <a:prstGeom prst="rect">
              <a:avLst/>
            </a:prstGeom>
            <a:noFill/>
            <a:ln w="1587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xmlns="" id="{B3602419-F157-4F22-B747-5BA5F774B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8513" y="3251201"/>
              <a:ext cx="134938" cy="139700"/>
            </a:xfrm>
            <a:prstGeom prst="rect">
              <a:avLst/>
            </a:prstGeom>
            <a:noFill/>
            <a:ln w="1587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0" name="Freeform 43">
              <a:extLst>
                <a:ext uri="{FF2B5EF4-FFF2-40B4-BE49-F238E27FC236}">
                  <a16:creationId xmlns:a16="http://schemas.microsoft.com/office/drawing/2014/main" xmlns="" id="{4AB8DFF5-D76E-4539-9686-F81865C93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313" y="3421063"/>
              <a:ext cx="255588" cy="46038"/>
            </a:xfrm>
            <a:custGeom>
              <a:avLst/>
              <a:gdLst>
                <a:gd name="T0" fmla="*/ 161 w 161"/>
                <a:gd name="T1" fmla="*/ 29 h 29"/>
                <a:gd name="T2" fmla="*/ 161 w 161"/>
                <a:gd name="T3" fmla="*/ 0 h 29"/>
                <a:gd name="T4" fmla="*/ 0 w 161"/>
                <a:gd name="T5" fmla="*/ 0 h 29"/>
                <a:gd name="T6" fmla="*/ 0 w 161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9">
                  <a:moveTo>
                    <a:pt x="161" y="29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9"/>
                  </a:lnTo>
                </a:path>
              </a:pathLst>
            </a:custGeom>
            <a:noFill/>
            <a:ln w="1587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1" name="Line 44">
              <a:extLst>
                <a:ext uri="{FF2B5EF4-FFF2-40B4-BE49-F238E27FC236}">
                  <a16:creationId xmlns:a16="http://schemas.microsoft.com/office/drawing/2014/main" xmlns="" id="{C099DFDF-2384-4B87-B201-E6B50D5647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3125" y="3390901"/>
              <a:ext cx="0" cy="30163"/>
            </a:xfrm>
            <a:prstGeom prst="line">
              <a:avLst/>
            </a:prstGeom>
            <a:noFill/>
            <a:ln w="1587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2" name="Line 45">
              <a:extLst>
                <a:ext uri="{FF2B5EF4-FFF2-40B4-BE49-F238E27FC236}">
                  <a16:creationId xmlns:a16="http://schemas.microsoft.com/office/drawing/2014/main" xmlns="" id="{1A70BC59-AFFA-4A34-B87F-7737054012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78675" y="3281363"/>
              <a:ext cx="74613" cy="0"/>
            </a:xfrm>
            <a:prstGeom prst="line">
              <a:avLst/>
            </a:prstGeom>
            <a:noFill/>
            <a:ln w="1587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3" name="Line 46">
              <a:extLst>
                <a:ext uri="{FF2B5EF4-FFF2-40B4-BE49-F238E27FC236}">
                  <a16:creationId xmlns:a16="http://schemas.microsoft.com/office/drawing/2014/main" xmlns="" id="{B8F13537-7D2B-422A-B6BE-DDB45E12F3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67575" y="3498851"/>
              <a:ext cx="76200" cy="0"/>
            </a:xfrm>
            <a:prstGeom prst="line">
              <a:avLst/>
            </a:prstGeom>
            <a:noFill/>
            <a:ln w="1587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4" name="Line 47">
              <a:extLst>
                <a:ext uri="{FF2B5EF4-FFF2-40B4-BE49-F238E27FC236}">
                  <a16:creationId xmlns:a16="http://schemas.microsoft.com/office/drawing/2014/main" xmlns="" id="{1D8E8FAC-5974-4A97-9C0D-73D5E4F933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8025" y="3498851"/>
              <a:ext cx="74613" cy="0"/>
            </a:xfrm>
            <a:prstGeom prst="line">
              <a:avLst/>
            </a:prstGeom>
            <a:noFill/>
            <a:ln w="1587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xmlns="" id="{0297DB43-24F1-4E30-BD4C-B1B5937C4551}"/>
              </a:ext>
            </a:extLst>
          </p:cNvPr>
          <p:cNvGrpSpPr/>
          <p:nvPr/>
        </p:nvGrpSpPr>
        <p:grpSpPr>
          <a:xfrm>
            <a:off x="1673067" y="3570606"/>
            <a:ext cx="344488" cy="346075"/>
            <a:chOff x="821105" y="2895601"/>
            <a:chExt cx="344488" cy="346075"/>
          </a:xfrm>
        </p:grpSpPr>
        <p:sp>
          <p:nvSpPr>
            <p:cNvPr id="106" name="Line 38">
              <a:extLst>
                <a:ext uri="{FF2B5EF4-FFF2-40B4-BE49-F238E27FC236}">
                  <a16:creationId xmlns:a16="http://schemas.microsoft.com/office/drawing/2014/main" xmlns="" id="{78211E28-FDC8-4B9F-BC4D-CD18EA0B3E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9705" y="3124201"/>
              <a:ext cx="115888" cy="117475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xmlns="" id="{CB2D9A68-1946-4A54-BF50-92260091CC9A}"/>
                </a:ext>
              </a:extLst>
            </p:cNvPr>
            <p:cNvGrpSpPr/>
            <p:nvPr/>
          </p:nvGrpSpPr>
          <p:grpSpPr>
            <a:xfrm>
              <a:off x="821105" y="2895601"/>
              <a:ext cx="269875" cy="269875"/>
              <a:chOff x="821105" y="2895601"/>
              <a:chExt cx="269875" cy="269875"/>
            </a:xfrm>
          </p:grpSpPr>
          <p:sp>
            <p:nvSpPr>
              <p:cNvPr id="108" name="Oval 37">
                <a:extLst>
                  <a:ext uri="{FF2B5EF4-FFF2-40B4-BE49-F238E27FC236}">
                    <a16:creationId xmlns:a16="http://schemas.microsoft.com/office/drawing/2014/main" xmlns="" id="{7CD8C010-828B-49B3-B813-FBE5634A43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1105" y="2895601"/>
                <a:ext cx="269875" cy="269875"/>
              </a:xfrm>
              <a:prstGeom prst="ellipse">
                <a:avLst/>
              </a:prstGeom>
              <a:noFill/>
              <a:ln w="14288" cap="rnd">
                <a:solidFill>
                  <a:srgbClr val="FFF7E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xmlns="" id="{1711E02B-0917-49C1-B7D0-375C5BDD7300}"/>
                  </a:ext>
                </a:extLst>
              </p:cNvPr>
              <p:cNvGrpSpPr/>
              <p:nvPr/>
            </p:nvGrpSpPr>
            <p:grpSpPr>
              <a:xfrm>
                <a:off x="888147" y="2963439"/>
                <a:ext cx="135790" cy="135788"/>
                <a:chOff x="717124" y="2244726"/>
                <a:chExt cx="150813" cy="150813"/>
              </a:xfrm>
            </p:grpSpPr>
            <p:sp>
              <p:nvSpPr>
                <p:cNvPr id="110" name="Line 345">
                  <a:extLst>
                    <a:ext uri="{FF2B5EF4-FFF2-40B4-BE49-F238E27FC236}">
                      <a16:creationId xmlns:a16="http://schemas.microsoft.com/office/drawing/2014/main" xmlns="" id="{C7414760-6B88-4C53-83C6-540CEE45AE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77449" y="2274888"/>
                  <a:ext cx="60325" cy="0"/>
                </a:xfrm>
                <a:prstGeom prst="line">
                  <a:avLst/>
                </a:prstGeom>
                <a:noFill/>
                <a:ln w="14288" cap="rnd">
                  <a:solidFill>
                    <a:srgbClr val="FFF7E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1" name="Line 346">
                  <a:extLst>
                    <a:ext uri="{FF2B5EF4-FFF2-40B4-BE49-F238E27FC236}">
                      <a16:creationId xmlns:a16="http://schemas.microsoft.com/office/drawing/2014/main" xmlns="" id="{AF77C680-7F6B-4171-B08D-D981A7B78A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7286" y="2305051"/>
                  <a:ext cx="90488" cy="0"/>
                </a:xfrm>
                <a:prstGeom prst="line">
                  <a:avLst/>
                </a:prstGeom>
                <a:noFill/>
                <a:ln w="14288" cap="rnd">
                  <a:solidFill>
                    <a:srgbClr val="FFF7E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Line 347">
                  <a:extLst>
                    <a:ext uri="{FF2B5EF4-FFF2-40B4-BE49-F238E27FC236}">
                      <a16:creationId xmlns:a16="http://schemas.microsoft.com/office/drawing/2014/main" xmlns="" id="{7F29597A-3790-4841-97A4-0024B1BCB6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7286" y="2335213"/>
                  <a:ext cx="90488" cy="0"/>
                </a:xfrm>
                <a:prstGeom prst="line">
                  <a:avLst/>
                </a:prstGeom>
                <a:noFill/>
                <a:ln w="14288" cap="rnd">
                  <a:solidFill>
                    <a:srgbClr val="FFF7E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Line 348">
                  <a:extLst>
                    <a:ext uri="{FF2B5EF4-FFF2-40B4-BE49-F238E27FC236}">
                      <a16:creationId xmlns:a16="http://schemas.microsoft.com/office/drawing/2014/main" xmlns="" id="{18592CAA-5241-48EB-BD7D-7BD44CF2BD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7286" y="2365376"/>
                  <a:ext cx="90488" cy="0"/>
                </a:xfrm>
                <a:prstGeom prst="line">
                  <a:avLst/>
                </a:prstGeom>
                <a:noFill/>
                <a:ln w="14288" cap="rnd">
                  <a:solidFill>
                    <a:srgbClr val="FFF7E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4" name="Rectangle 349">
                  <a:extLst>
                    <a:ext uri="{FF2B5EF4-FFF2-40B4-BE49-F238E27FC236}">
                      <a16:creationId xmlns:a16="http://schemas.microsoft.com/office/drawing/2014/main" xmlns="" id="{DFE24E1F-ABBE-404C-BB77-7A87960E55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7124" y="2244726"/>
                  <a:ext cx="150813" cy="150813"/>
                </a:xfrm>
                <a:prstGeom prst="rect">
                  <a:avLst/>
                </a:prstGeom>
                <a:noFill/>
                <a:ln w="14288" cap="rnd">
                  <a:solidFill>
                    <a:srgbClr val="FFF7E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xmlns="" id="{9295FF7E-0D36-4704-9017-EA96679CB8E5}"/>
              </a:ext>
            </a:extLst>
          </p:cNvPr>
          <p:cNvGrpSpPr/>
          <p:nvPr/>
        </p:nvGrpSpPr>
        <p:grpSpPr>
          <a:xfrm>
            <a:off x="4737655" y="2457098"/>
            <a:ext cx="346076" cy="346075"/>
            <a:chOff x="4119563" y="4700588"/>
            <a:chExt cx="346076" cy="346075"/>
          </a:xfrm>
        </p:grpSpPr>
        <p:sp>
          <p:nvSpPr>
            <p:cNvPr id="116" name="Line 307">
              <a:extLst>
                <a:ext uri="{FF2B5EF4-FFF2-40B4-BE49-F238E27FC236}">
                  <a16:creationId xmlns:a16="http://schemas.microsoft.com/office/drawing/2014/main" xmlns="" id="{CE862CBB-5231-4BC7-8B66-1A06ED9A2B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5601" y="4789488"/>
              <a:ext cx="66675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Line 308">
              <a:extLst>
                <a:ext uri="{FF2B5EF4-FFF2-40B4-BE49-F238E27FC236}">
                  <a16:creationId xmlns:a16="http://schemas.microsoft.com/office/drawing/2014/main" xmlns="" id="{B8F06DF1-A61B-44EE-8897-F97CFA8FDA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5601" y="4835525"/>
              <a:ext cx="120650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Line 309">
              <a:extLst>
                <a:ext uri="{FF2B5EF4-FFF2-40B4-BE49-F238E27FC236}">
                  <a16:creationId xmlns:a16="http://schemas.microsoft.com/office/drawing/2014/main" xmlns="" id="{2DE5088B-505C-424C-9150-4F4E6BD6AA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5601" y="4879975"/>
              <a:ext cx="90488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Line 310">
              <a:extLst>
                <a:ext uri="{FF2B5EF4-FFF2-40B4-BE49-F238E27FC236}">
                  <a16:creationId xmlns:a16="http://schemas.microsoft.com/office/drawing/2014/main" xmlns="" id="{CAD27F5C-D1B5-4331-856D-D3127D2ED1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5601" y="4926013"/>
              <a:ext cx="74613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Oval 311">
              <a:extLst>
                <a:ext uri="{FF2B5EF4-FFF2-40B4-BE49-F238E27FC236}">
                  <a16:creationId xmlns:a16="http://schemas.microsoft.com/office/drawing/2014/main" xmlns="" id="{CFA5A665-4A20-47B1-A2BA-339F993503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251" y="4865688"/>
              <a:ext cx="179388" cy="180975"/>
            </a:xfrm>
            <a:prstGeom prst="ellips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312">
              <a:extLst>
                <a:ext uri="{FF2B5EF4-FFF2-40B4-BE49-F238E27FC236}">
                  <a16:creationId xmlns:a16="http://schemas.microsoft.com/office/drawing/2014/main" xmlns="" id="{9094D6E2-9664-4D29-9BF0-37CB4ED7C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5151" y="4903788"/>
              <a:ext cx="30163" cy="52388"/>
            </a:xfrm>
            <a:custGeom>
              <a:avLst/>
              <a:gdLst>
                <a:gd name="T0" fmla="*/ 19 w 19"/>
                <a:gd name="T1" fmla="*/ 33 h 33"/>
                <a:gd name="T2" fmla="*/ 0 w 19"/>
                <a:gd name="T3" fmla="*/ 33 h 33"/>
                <a:gd name="T4" fmla="*/ 0 w 19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3">
                  <a:moveTo>
                    <a:pt x="19" y="33"/>
                  </a:moveTo>
                  <a:lnTo>
                    <a:pt x="0" y="33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Oval 313">
              <a:extLst>
                <a:ext uri="{FF2B5EF4-FFF2-40B4-BE49-F238E27FC236}">
                  <a16:creationId xmlns:a16="http://schemas.microsoft.com/office/drawing/2014/main" xmlns="" id="{7A17048C-4511-4C95-AB6A-9A06287DE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251" y="4865688"/>
              <a:ext cx="179388" cy="180975"/>
            </a:xfrm>
            <a:prstGeom prst="ellips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Freeform 314">
              <a:extLst>
                <a:ext uri="{FF2B5EF4-FFF2-40B4-BE49-F238E27FC236}">
                  <a16:creationId xmlns:a16="http://schemas.microsoft.com/office/drawing/2014/main" xmlns="" id="{8D3B071F-7AD3-4BC5-BBF0-720436AF7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5151" y="4903788"/>
              <a:ext cx="30163" cy="52388"/>
            </a:xfrm>
            <a:custGeom>
              <a:avLst/>
              <a:gdLst>
                <a:gd name="T0" fmla="*/ 19 w 19"/>
                <a:gd name="T1" fmla="*/ 33 h 33"/>
                <a:gd name="T2" fmla="*/ 0 w 19"/>
                <a:gd name="T3" fmla="*/ 33 h 33"/>
                <a:gd name="T4" fmla="*/ 0 w 19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3">
                  <a:moveTo>
                    <a:pt x="19" y="33"/>
                  </a:moveTo>
                  <a:lnTo>
                    <a:pt x="0" y="33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315">
              <a:extLst>
                <a:ext uri="{FF2B5EF4-FFF2-40B4-BE49-F238E27FC236}">
                  <a16:creationId xmlns:a16="http://schemas.microsoft.com/office/drawing/2014/main" xmlns="" id="{342C4E8A-F1D6-4480-9C8C-A819573C4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4700588"/>
              <a:ext cx="241300" cy="315913"/>
            </a:xfrm>
            <a:custGeom>
              <a:avLst/>
              <a:gdLst>
                <a:gd name="T0" fmla="*/ 100 w 152"/>
                <a:gd name="T1" fmla="*/ 199 h 199"/>
                <a:gd name="T2" fmla="*/ 0 w 152"/>
                <a:gd name="T3" fmla="*/ 199 h 199"/>
                <a:gd name="T4" fmla="*/ 0 w 152"/>
                <a:gd name="T5" fmla="*/ 0 h 199"/>
                <a:gd name="T6" fmla="*/ 105 w 152"/>
                <a:gd name="T7" fmla="*/ 0 h 199"/>
                <a:gd name="T8" fmla="*/ 152 w 152"/>
                <a:gd name="T9" fmla="*/ 47 h 199"/>
                <a:gd name="T10" fmla="*/ 152 w 152"/>
                <a:gd name="T11" fmla="*/ 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99">
                  <a:moveTo>
                    <a:pt x="100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52" y="47"/>
                  </a:lnTo>
                  <a:lnTo>
                    <a:pt x="152" y="90"/>
                  </a:lnTo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Freeform 316">
              <a:extLst>
                <a:ext uri="{FF2B5EF4-FFF2-40B4-BE49-F238E27FC236}">
                  <a16:creationId xmlns:a16="http://schemas.microsoft.com/office/drawing/2014/main" xmlns="" id="{347D3001-75B2-436B-BF99-F850F5EFC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1" y="4700588"/>
              <a:ext cx="74613" cy="74613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0" y="47"/>
                  </a:lnTo>
                  <a:lnTo>
                    <a:pt x="47" y="47"/>
                  </a:ln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xmlns="" id="{746A69C8-03B4-48EA-9896-83D135F5F6EC}"/>
              </a:ext>
            </a:extLst>
          </p:cNvPr>
          <p:cNvGrpSpPr/>
          <p:nvPr/>
        </p:nvGrpSpPr>
        <p:grpSpPr>
          <a:xfrm>
            <a:off x="5550333" y="4180001"/>
            <a:ext cx="346075" cy="347663"/>
            <a:chOff x="5554663" y="4332288"/>
            <a:chExt cx="346075" cy="347663"/>
          </a:xfrm>
          <a:solidFill>
            <a:srgbClr val="FFF7EF"/>
          </a:solidFill>
        </p:grpSpPr>
        <p:sp>
          <p:nvSpPr>
            <p:cNvPr id="127" name="Freeform 531">
              <a:extLst>
                <a:ext uri="{FF2B5EF4-FFF2-40B4-BE49-F238E27FC236}">
                  <a16:creationId xmlns:a16="http://schemas.microsoft.com/office/drawing/2014/main" xmlns="" id="{808FAA5E-7471-4F5C-9B5A-FA2A0F9E1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4825" y="4362451"/>
              <a:ext cx="285750" cy="287338"/>
            </a:xfrm>
            <a:custGeom>
              <a:avLst/>
              <a:gdLst>
                <a:gd name="T0" fmla="*/ 38 w 76"/>
                <a:gd name="T1" fmla="*/ 76 h 76"/>
                <a:gd name="T2" fmla="*/ 0 w 76"/>
                <a:gd name="T3" fmla="*/ 38 h 76"/>
                <a:gd name="T4" fmla="*/ 38 w 76"/>
                <a:gd name="T5" fmla="*/ 0 h 76"/>
                <a:gd name="T6" fmla="*/ 76 w 76"/>
                <a:gd name="T7" fmla="*/ 38 h 76"/>
                <a:gd name="T8" fmla="*/ 38 w 76"/>
                <a:gd name="T9" fmla="*/ 76 h 76"/>
                <a:gd name="T10" fmla="*/ 38 w 76"/>
                <a:gd name="T11" fmla="*/ 4 h 76"/>
                <a:gd name="T12" fmla="*/ 4 w 76"/>
                <a:gd name="T13" fmla="*/ 38 h 76"/>
                <a:gd name="T14" fmla="*/ 38 w 76"/>
                <a:gd name="T15" fmla="*/ 72 h 76"/>
                <a:gd name="T16" fmla="*/ 72 w 76"/>
                <a:gd name="T17" fmla="*/ 38 h 76"/>
                <a:gd name="T18" fmla="*/ 38 w 76"/>
                <a:gd name="T19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4"/>
                  </a:moveTo>
                  <a:cubicBezTo>
                    <a:pt x="19" y="4"/>
                    <a:pt x="4" y="19"/>
                    <a:pt x="4" y="38"/>
                  </a:cubicBezTo>
                  <a:cubicBezTo>
                    <a:pt x="4" y="57"/>
                    <a:pt x="19" y="72"/>
                    <a:pt x="38" y="72"/>
                  </a:cubicBezTo>
                  <a:cubicBezTo>
                    <a:pt x="57" y="72"/>
                    <a:pt x="72" y="57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532">
              <a:extLst>
                <a:ext uri="{FF2B5EF4-FFF2-40B4-BE49-F238E27FC236}">
                  <a16:creationId xmlns:a16="http://schemas.microsoft.com/office/drawing/2014/main" xmlns="" id="{D2727583-0D9A-434B-8F8E-1950A95A98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6263" y="4433888"/>
              <a:ext cx="142875" cy="144463"/>
            </a:xfrm>
            <a:custGeom>
              <a:avLst/>
              <a:gdLst>
                <a:gd name="T0" fmla="*/ 19 w 38"/>
                <a:gd name="T1" fmla="*/ 38 h 38"/>
                <a:gd name="T2" fmla="*/ 0 w 38"/>
                <a:gd name="T3" fmla="*/ 19 h 38"/>
                <a:gd name="T4" fmla="*/ 19 w 38"/>
                <a:gd name="T5" fmla="*/ 0 h 38"/>
                <a:gd name="T6" fmla="*/ 38 w 38"/>
                <a:gd name="T7" fmla="*/ 19 h 38"/>
                <a:gd name="T8" fmla="*/ 19 w 38"/>
                <a:gd name="T9" fmla="*/ 38 h 38"/>
                <a:gd name="T10" fmla="*/ 19 w 38"/>
                <a:gd name="T11" fmla="*/ 4 h 38"/>
                <a:gd name="T12" fmla="*/ 4 w 38"/>
                <a:gd name="T13" fmla="*/ 19 h 38"/>
                <a:gd name="T14" fmla="*/ 19 w 38"/>
                <a:gd name="T15" fmla="*/ 34 h 38"/>
                <a:gd name="T16" fmla="*/ 34 w 38"/>
                <a:gd name="T17" fmla="*/ 19 h 38"/>
                <a:gd name="T18" fmla="*/ 19 w 38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19" y="38"/>
                  </a:moveTo>
                  <a:cubicBezTo>
                    <a:pt x="8" y="38"/>
                    <a:pt x="0" y="30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30" y="0"/>
                    <a:pt x="38" y="8"/>
                    <a:pt x="38" y="19"/>
                  </a:cubicBezTo>
                  <a:cubicBezTo>
                    <a:pt x="38" y="30"/>
                    <a:pt x="30" y="38"/>
                    <a:pt x="19" y="38"/>
                  </a:cubicBezTo>
                  <a:close/>
                  <a:moveTo>
                    <a:pt x="19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7"/>
                    <a:pt x="11" y="34"/>
                    <a:pt x="19" y="34"/>
                  </a:cubicBezTo>
                  <a:cubicBezTo>
                    <a:pt x="27" y="34"/>
                    <a:pt x="34" y="27"/>
                    <a:pt x="34" y="19"/>
                  </a:cubicBezTo>
                  <a:cubicBezTo>
                    <a:pt x="34" y="11"/>
                    <a:pt x="27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533">
              <a:extLst>
                <a:ext uri="{FF2B5EF4-FFF2-40B4-BE49-F238E27FC236}">
                  <a16:creationId xmlns:a16="http://schemas.microsoft.com/office/drawing/2014/main" xmlns="" id="{68F601FA-08CD-4753-AC27-5834A5056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763" y="4332288"/>
              <a:ext cx="15875" cy="347663"/>
            </a:xfrm>
            <a:custGeom>
              <a:avLst/>
              <a:gdLst>
                <a:gd name="T0" fmla="*/ 2 w 4"/>
                <a:gd name="T1" fmla="*/ 92 h 92"/>
                <a:gd name="T2" fmla="*/ 0 w 4"/>
                <a:gd name="T3" fmla="*/ 90 h 92"/>
                <a:gd name="T4" fmla="*/ 0 w 4"/>
                <a:gd name="T5" fmla="*/ 2 h 92"/>
                <a:gd name="T6" fmla="*/ 2 w 4"/>
                <a:gd name="T7" fmla="*/ 0 h 92"/>
                <a:gd name="T8" fmla="*/ 4 w 4"/>
                <a:gd name="T9" fmla="*/ 2 h 92"/>
                <a:gd name="T10" fmla="*/ 4 w 4"/>
                <a:gd name="T11" fmla="*/ 90 h 92"/>
                <a:gd name="T12" fmla="*/ 2 w 4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2">
                  <a:moveTo>
                    <a:pt x="2" y="92"/>
                  </a:moveTo>
                  <a:cubicBezTo>
                    <a:pt x="1" y="92"/>
                    <a:pt x="0" y="91"/>
                    <a:pt x="0" y="9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4" y="91"/>
                    <a:pt x="3" y="92"/>
                    <a:pt x="2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534">
              <a:extLst>
                <a:ext uri="{FF2B5EF4-FFF2-40B4-BE49-F238E27FC236}">
                  <a16:creationId xmlns:a16="http://schemas.microsoft.com/office/drawing/2014/main" xmlns="" id="{01BAC2AE-A458-4C71-AA60-70F23ABE2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4498976"/>
              <a:ext cx="346075" cy="14288"/>
            </a:xfrm>
            <a:custGeom>
              <a:avLst/>
              <a:gdLst>
                <a:gd name="T0" fmla="*/ 90 w 92"/>
                <a:gd name="T1" fmla="*/ 4 h 4"/>
                <a:gd name="T2" fmla="*/ 2 w 92"/>
                <a:gd name="T3" fmla="*/ 4 h 4"/>
                <a:gd name="T4" fmla="*/ 0 w 92"/>
                <a:gd name="T5" fmla="*/ 2 h 4"/>
                <a:gd name="T6" fmla="*/ 2 w 92"/>
                <a:gd name="T7" fmla="*/ 0 h 4"/>
                <a:gd name="T8" fmla="*/ 90 w 92"/>
                <a:gd name="T9" fmla="*/ 0 h 4"/>
                <a:gd name="T10" fmla="*/ 92 w 92"/>
                <a:gd name="T11" fmla="*/ 2 h 4"/>
                <a:gd name="T12" fmla="*/ 90 w 9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">
                  <a:moveTo>
                    <a:pt x="9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3"/>
                    <a:pt x="91" y="4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xmlns="" id="{6DF4BD9F-D1B6-4666-A8F7-78680CB3F776}"/>
              </a:ext>
            </a:extLst>
          </p:cNvPr>
          <p:cNvGrpSpPr/>
          <p:nvPr/>
        </p:nvGrpSpPr>
        <p:grpSpPr>
          <a:xfrm>
            <a:off x="2507680" y="5308898"/>
            <a:ext cx="346075" cy="346075"/>
            <a:chOff x="7726363" y="3255963"/>
            <a:chExt cx="346075" cy="346075"/>
          </a:xfrm>
        </p:grpSpPr>
        <p:sp>
          <p:nvSpPr>
            <p:cNvPr id="132" name="Freeform 120">
              <a:extLst>
                <a:ext uri="{FF2B5EF4-FFF2-40B4-BE49-F238E27FC236}">
                  <a16:creationId xmlns:a16="http://schemas.microsoft.com/office/drawing/2014/main" xmlns="" id="{EFA10457-FAB8-4D46-AEDE-64689A9B4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3255963"/>
              <a:ext cx="346075" cy="315913"/>
            </a:xfrm>
            <a:custGeom>
              <a:avLst/>
              <a:gdLst>
                <a:gd name="T0" fmla="*/ 64 w 92"/>
                <a:gd name="T1" fmla="*/ 75 h 84"/>
                <a:gd name="T2" fmla="*/ 73 w 92"/>
                <a:gd name="T3" fmla="*/ 84 h 84"/>
                <a:gd name="T4" fmla="*/ 84 w 92"/>
                <a:gd name="T5" fmla="*/ 73 h 84"/>
                <a:gd name="T6" fmla="*/ 75 w 92"/>
                <a:gd name="T7" fmla="*/ 64 h 84"/>
                <a:gd name="T8" fmla="*/ 79 w 92"/>
                <a:gd name="T9" fmla="*/ 52 h 84"/>
                <a:gd name="T10" fmla="*/ 92 w 92"/>
                <a:gd name="T11" fmla="*/ 52 h 84"/>
                <a:gd name="T12" fmla="*/ 92 w 92"/>
                <a:gd name="T13" fmla="*/ 40 h 84"/>
                <a:gd name="T14" fmla="*/ 79 w 92"/>
                <a:gd name="T15" fmla="*/ 40 h 84"/>
                <a:gd name="T16" fmla="*/ 75 w 92"/>
                <a:gd name="T17" fmla="*/ 28 h 84"/>
                <a:gd name="T18" fmla="*/ 84 w 92"/>
                <a:gd name="T19" fmla="*/ 19 h 84"/>
                <a:gd name="T20" fmla="*/ 73 w 92"/>
                <a:gd name="T21" fmla="*/ 8 h 84"/>
                <a:gd name="T22" fmla="*/ 64 w 92"/>
                <a:gd name="T23" fmla="*/ 17 h 84"/>
                <a:gd name="T24" fmla="*/ 52 w 92"/>
                <a:gd name="T25" fmla="*/ 13 h 84"/>
                <a:gd name="T26" fmla="*/ 52 w 92"/>
                <a:gd name="T27" fmla="*/ 0 h 84"/>
                <a:gd name="T28" fmla="*/ 40 w 92"/>
                <a:gd name="T29" fmla="*/ 0 h 84"/>
                <a:gd name="T30" fmla="*/ 40 w 92"/>
                <a:gd name="T31" fmla="*/ 13 h 84"/>
                <a:gd name="T32" fmla="*/ 28 w 92"/>
                <a:gd name="T33" fmla="*/ 17 h 84"/>
                <a:gd name="T34" fmla="*/ 19 w 92"/>
                <a:gd name="T35" fmla="*/ 8 h 84"/>
                <a:gd name="T36" fmla="*/ 8 w 92"/>
                <a:gd name="T37" fmla="*/ 19 h 84"/>
                <a:gd name="T38" fmla="*/ 17 w 92"/>
                <a:gd name="T39" fmla="*/ 28 h 84"/>
                <a:gd name="T40" fmla="*/ 13 w 92"/>
                <a:gd name="T41" fmla="*/ 40 h 84"/>
                <a:gd name="T42" fmla="*/ 0 w 92"/>
                <a:gd name="T43" fmla="*/ 40 h 84"/>
                <a:gd name="T44" fmla="*/ 0 w 92"/>
                <a:gd name="T45" fmla="*/ 52 h 84"/>
                <a:gd name="T46" fmla="*/ 13 w 92"/>
                <a:gd name="T47" fmla="*/ 52 h 84"/>
                <a:gd name="T48" fmla="*/ 17 w 92"/>
                <a:gd name="T49" fmla="*/ 64 h 84"/>
                <a:gd name="T50" fmla="*/ 8 w 92"/>
                <a:gd name="T51" fmla="*/ 73 h 84"/>
                <a:gd name="T52" fmla="*/ 19 w 92"/>
                <a:gd name="T53" fmla="*/ 84 h 84"/>
                <a:gd name="T54" fmla="*/ 28 w 92"/>
                <a:gd name="T55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4">
                  <a:moveTo>
                    <a:pt x="64" y="75"/>
                  </a:moveTo>
                  <a:cubicBezTo>
                    <a:pt x="73" y="84"/>
                    <a:pt x="73" y="84"/>
                    <a:pt x="73" y="84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7" y="61"/>
                    <a:pt x="78" y="55"/>
                    <a:pt x="79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8" y="37"/>
                    <a:pt x="77" y="31"/>
                    <a:pt x="75" y="28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1" y="15"/>
                    <a:pt x="55" y="14"/>
                    <a:pt x="52" y="1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4"/>
                    <a:pt x="31" y="15"/>
                    <a:pt x="28" y="1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31"/>
                    <a:pt x="14" y="37"/>
                    <a:pt x="1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5"/>
                    <a:pt x="15" y="61"/>
                    <a:pt x="17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8" y="75"/>
                    <a:pt x="28" y="75"/>
                    <a:pt x="28" y="75"/>
                  </a:cubicBez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3" name="Line 121">
              <a:extLst>
                <a:ext uri="{FF2B5EF4-FFF2-40B4-BE49-F238E27FC236}">
                  <a16:creationId xmlns:a16="http://schemas.microsoft.com/office/drawing/2014/main" xmlns="" id="{4A3CC80F-4EAB-40E1-B21B-1D9BFC2D4D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5" y="3557588"/>
              <a:ext cx="44450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4" name="Line 122">
              <a:extLst>
                <a:ext uri="{FF2B5EF4-FFF2-40B4-BE49-F238E27FC236}">
                  <a16:creationId xmlns:a16="http://schemas.microsoft.com/office/drawing/2014/main" xmlns="" id="{A6EBE895-ED8F-467E-9D6F-FF37928B0E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5" y="3587750"/>
              <a:ext cx="44450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5" name="Line 123">
              <a:extLst>
                <a:ext uri="{FF2B5EF4-FFF2-40B4-BE49-F238E27FC236}">
                  <a16:creationId xmlns:a16="http://schemas.microsoft.com/office/drawing/2014/main" xmlns="" id="{9579FA77-7E4B-45CB-AFBB-F763BE71B4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99400" y="3587750"/>
              <a:ext cx="0" cy="14288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Freeform 124">
              <a:extLst>
                <a:ext uri="{FF2B5EF4-FFF2-40B4-BE49-F238E27FC236}">
                  <a16:creationId xmlns:a16="http://schemas.microsoft.com/office/drawing/2014/main" xmlns="" id="{161B618D-6B0F-48DF-AD45-F958CEF03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088" y="3346450"/>
              <a:ext cx="173038" cy="180975"/>
            </a:xfrm>
            <a:custGeom>
              <a:avLst/>
              <a:gdLst>
                <a:gd name="T0" fmla="*/ 46 w 46"/>
                <a:gd name="T1" fmla="*/ 22 h 48"/>
                <a:gd name="T2" fmla="*/ 23 w 46"/>
                <a:gd name="T3" fmla="*/ 0 h 48"/>
                <a:gd name="T4" fmla="*/ 0 w 46"/>
                <a:gd name="T5" fmla="*/ 22 h 48"/>
                <a:gd name="T6" fmla="*/ 17 w 46"/>
                <a:gd name="T7" fmla="*/ 43 h 48"/>
                <a:gd name="T8" fmla="*/ 17 w 46"/>
                <a:gd name="T9" fmla="*/ 48 h 48"/>
                <a:gd name="T10" fmla="*/ 29 w 46"/>
                <a:gd name="T11" fmla="*/ 48 h 48"/>
                <a:gd name="T12" fmla="*/ 29 w 46"/>
                <a:gd name="T13" fmla="*/ 43 h 48"/>
                <a:gd name="T14" fmla="*/ 46 w 46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46" y="22"/>
                  </a:move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2"/>
                    <a:pt x="7" y="41"/>
                    <a:pt x="17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9" y="41"/>
                    <a:pt x="46" y="32"/>
                    <a:pt x="46" y="22"/>
                  </a:cubicBez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368544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 descr="Four Person's High-fiving Each Others">
            <a:extLst>
              <a:ext uri="{FF2B5EF4-FFF2-40B4-BE49-F238E27FC236}">
                <a16:creationId xmlns:a16="http://schemas.microsoft.com/office/drawing/2014/main" xmlns="" id="{B51DF88E-2DC8-4CAA-8FC6-737049C75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lum bright="70000" contrast="-70000"/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0" r="29041"/>
          <a:stretch/>
        </p:blipFill>
        <p:spPr bwMode="auto">
          <a:xfrm>
            <a:off x="6462633" y="1"/>
            <a:ext cx="5729367" cy="6857999"/>
          </a:xfrm>
          <a:custGeom>
            <a:avLst/>
            <a:gdLst>
              <a:gd name="connsiteX0" fmla="*/ 2476500 w 5729367"/>
              <a:gd name="connsiteY0" fmla="*/ 0 h 6857999"/>
              <a:gd name="connsiteX1" fmla="*/ 5729367 w 5729367"/>
              <a:gd name="connsiteY1" fmla="*/ 0 h 6857999"/>
              <a:gd name="connsiteX2" fmla="*/ 5729367 w 5729367"/>
              <a:gd name="connsiteY2" fmla="*/ 6857999 h 6857999"/>
              <a:gd name="connsiteX3" fmla="*/ 2476500 w 5729367"/>
              <a:gd name="connsiteY3" fmla="*/ 6857999 h 6857999"/>
              <a:gd name="connsiteX4" fmla="*/ 0 w 57293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9367" h="6857999">
                <a:moveTo>
                  <a:pt x="2476500" y="0"/>
                </a:moveTo>
                <a:lnTo>
                  <a:pt x="5729367" y="0"/>
                </a:lnTo>
                <a:lnTo>
                  <a:pt x="5729367" y="6857999"/>
                </a:lnTo>
                <a:lnTo>
                  <a:pt x="2476500" y="6857999"/>
                </a:lnTo>
                <a:lnTo>
                  <a:pt x="0" y="6857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2C84707B-1C00-4B78-BC12-425CC46B02A2}"/>
              </a:ext>
            </a:extLst>
          </p:cNvPr>
          <p:cNvSpPr/>
          <p:nvPr/>
        </p:nvSpPr>
        <p:spPr>
          <a:xfrm flipH="1">
            <a:off x="6462633" y="0"/>
            <a:ext cx="5729367" cy="685799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41000">
                <a:schemeClr val="bg1">
                  <a:alpha val="0"/>
                </a:schemeClr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xmlns="" id="{42846445-278D-4415-9166-9F28AA5D167D}"/>
              </a:ext>
            </a:extLst>
          </p:cNvPr>
          <p:cNvSpPr/>
          <p:nvPr/>
        </p:nvSpPr>
        <p:spPr>
          <a:xfrm flipH="1">
            <a:off x="6462633" y="0"/>
            <a:ext cx="5729367" cy="6857999"/>
          </a:xfrm>
          <a:custGeom>
            <a:avLst/>
            <a:gdLst>
              <a:gd name="connsiteX0" fmla="*/ 0 w 5729367"/>
              <a:gd name="connsiteY0" fmla="*/ 0 h 6857999"/>
              <a:gd name="connsiteX1" fmla="*/ 3252867 w 5729367"/>
              <a:gd name="connsiteY1" fmla="*/ 0 h 6857999"/>
              <a:gd name="connsiteX2" fmla="*/ 5729367 w 5729367"/>
              <a:gd name="connsiteY2" fmla="*/ 6857999 h 6857999"/>
              <a:gd name="connsiteX3" fmla="*/ 3252867 w 5729367"/>
              <a:gd name="connsiteY3" fmla="*/ 6857999 h 6857999"/>
              <a:gd name="connsiteX4" fmla="*/ 0 w 57293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9367" h="6857999">
                <a:moveTo>
                  <a:pt x="0" y="0"/>
                </a:moveTo>
                <a:lnTo>
                  <a:pt x="3252867" y="0"/>
                </a:lnTo>
                <a:lnTo>
                  <a:pt x="5729367" y="6857999"/>
                </a:lnTo>
                <a:lnTo>
                  <a:pt x="3252867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E82F94F-25EC-4E0F-A761-9C6C36DCF2F0}"/>
              </a:ext>
            </a:extLst>
          </p:cNvPr>
          <p:cNvSpPr txBox="1"/>
          <p:nvPr/>
        </p:nvSpPr>
        <p:spPr>
          <a:xfrm>
            <a:off x="590550" y="448430"/>
            <a:ext cx="110109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Team Organization</a:t>
            </a:r>
            <a:endParaRPr lang="en-ID" sz="44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37C81C9-B7B8-43D8-8965-B01035FC7DE1}"/>
              </a:ext>
            </a:extLst>
          </p:cNvPr>
          <p:cNvSpPr txBox="1"/>
          <p:nvPr/>
        </p:nvSpPr>
        <p:spPr>
          <a:xfrm>
            <a:off x="590550" y="6407676"/>
            <a:ext cx="123825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 - Footer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6FF9CB5-C21C-4763-8CE6-B6A6948AC2D3}"/>
              </a:ext>
            </a:extLst>
          </p:cNvPr>
          <p:cNvSpPr txBox="1"/>
          <p:nvPr/>
        </p:nvSpPr>
        <p:spPr>
          <a:xfrm>
            <a:off x="11149013" y="6407676"/>
            <a:ext cx="452437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01</a:t>
            </a:r>
            <a:endParaRPr lang="en-ID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5D1EF1FA-6815-4D91-AA06-5B58A695B873}"/>
              </a:ext>
            </a:extLst>
          </p:cNvPr>
          <p:cNvGrpSpPr/>
          <p:nvPr/>
        </p:nvGrpSpPr>
        <p:grpSpPr>
          <a:xfrm>
            <a:off x="11439525" y="4774223"/>
            <a:ext cx="752475" cy="2083777"/>
            <a:chOff x="11439525" y="4774223"/>
            <a:chExt cx="752475" cy="2083777"/>
          </a:xfrm>
        </p:grpSpPr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xmlns="" id="{59EBA51F-C78E-4075-B0B1-BD2E41ECF109}"/>
                </a:ext>
              </a:extLst>
            </p:cNvPr>
            <p:cNvSpPr/>
            <p:nvPr/>
          </p:nvSpPr>
          <p:spPr>
            <a:xfrm>
              <a:off x="11439525" y="4774223"/>
              <a:ext cx="752475" cy="2083777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54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xmlns="" id="{BB7F2134-A922-4C52-A55F-A9F671108359}"/>
                </a:ext>
              </a:extLst>
            </p:cNvPr>
            <p:cNvSpPr/>
            <p:nvPr/>
          </p:nvSpPr>
          <p:spPr>
            <a:xfrm>
              <a:off x="11861800" y="5943600"/>
              <a:ext cx="330200" cy="914400"/>
            </a:xfrm>
            <a:prstGeom prst="triangle">
              <a:avLst>
                <a:gd name="adj" fmla="val 100000"/>
              </a:avLst>
            </a:prstGeom>
            <a:solidFill>
              <a:srgbClr val="553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9" name="Hexagon 8">
            <a:extLst>
              <a:ext uri="{FF2B5EF4-FFF2-40B4-BE49-F238E27FC236}">
                <a16:creationId xmlns:a16="http://schemas.microsoft.com/office/drawing/2014/main" xmlns="" id="{4D3FF7D4-81E7-4BE9-AAF3-4588D8EBFB10}"/>
              </a:ext>
            </a:extLst>
          </p:cNvPr>
          <p:cNvSpPr/>
          <p:nvPr/>
        </p:nvSpPr>
        <p:spPr>
          <a:xfrm>
            <a:off x="4868008" y="1681936"/>
            <a:ext cx="2455984" cy="551538"/>
          </a:xfrm>
          <a:prstGeom prst="hexagon">
            <a:avLst>
              <a:gd name="adj" fmla="val 51306"/>
              <a:gd name="vf" fmla="val 115470"/>
            </a:avLst>
          </a:prstGeom>
          <a:solidFill>
            <a:srgbClr val="D392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/>
              <a:t>Your Text Goes Here</a:t>
            </a: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xmlns="" id="{3B4E37A5-9396-441E-AC30-0E875D7E4BC1}"/>
              </a:ext>
            </a:extLst>
          </p:cNvPr>
          <p:cNvSpPr/>
          <p:nvPr/>
        </p:nvSpPr>
        <p:spPr>
          <a:xfrm>
            <a:off x="4868008" y="5223539"/>
            <a:ext cx="2455984" cy="551538"/>
          </a:xfrm>
          <a:prstGeom prst="hexagon">
            <a:avLst>
              <a:gd name="adj" fmla="val 51306"/>
              <a:gd name="vf" fmla="val 115470"/>
            </a:avLst>
          </a:prstGeom>
          <a:solidFill>
            <a:srgbClr val="FEDC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 dirty="0">
                <a:solidFill>
                  <a:srgbClr val="553036"/>
                </a:solidFill>
              </a:rPr>
              <a:t>Your Text Goes Here</a:t>
            </a: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xmlns="" id="{30AA63B7-F4A4-436F-997C-3575A8CA0BAF}"/>
              </a:ext>
            </a:extLst>
          </p:cNvPr>
          <p:cNvSpPr/>
          <p:nvPr/>
        </p:nvSpPr>
        <p:spPr>
          <a:xfrm>
            <a:off x="4868008" y="2841278"/>
            <a:ext cx="2455984" cy="551538"/>
          </a:xfrm>
          <a:prstGeom prst="hexagon">
            <a:avLst>
              <a:gd name="adj" fmla="val 51306"/>
              <a:gd name="vf" fmla="val 115470"/>
            </a:avLst>
          </a:prstGeom>
          <a:solidFill>
            <a:srgbClr val="EEC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>
                <a:solidFill>
                  <a:srgbClr val="553036"/>
                </a:solidFill>
              </a:rPr>
              <a:t>Your Text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06E1E928-CDA3-445A-9849-014EBC377E9B}"/>
              </a:ext>
            </a:extLst>
          </p:cNvPr>
          <p:cNvGrpSpPr/>
          <p:nvPr/>
        </p:nvGrpSpPr>
        <p:grpSpPr>
          <a:xfrm>
            <a:off x="5634335" y="4199015"/>
            <a:ext cx="923330" cy="923330"/>
            <a:chOff x="4956451" y="2224229"/>
            <a:chExt cx="923330" cy="923330"/>
          </a:xfrm>
        </p:grpSpPr>
        <p:sp>
          <p:nvSpPr>
            <p:cNvPr id="18" name="Diamond 17">
              <a:extLst>
                <a:ext uri="{FF2B5EF4-FFF2-40B4-BE49-F238E27FC236}">
                  <a16:creationId xmlns:a16="http://schemas.microsoft.com/office/drawing/2014/main" xmlns="" id="{4A678EA1-120A-4E9D-B405-F7FAF799BC4E}"/>
                </a:ext>
              </a:extLst>
            </p:cNvPr>
            <p:cNvSpPr/>
            <p:nvPr/>
          </p:nvSpPr>
          <p:spPr>
            <a:xfrm>
              <a:off x="4956451" y="2224229"/>
              <a:ext cx="923330" cy="923330"/>
            </a:xfrm>
            <a:prstGeom prst="diamond">
              <a:avLst/>
            </a:prstGeom>
            <a:solidFill>
              <a:srgbClr val="553036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E9623CE3-8EFF-4ABF-8FAC-7980A876BEF9}"/>
                </a:ext>
              </a:extLst>
            </p:cNvPr>
            <p:cNvSpPr/>
            <p:nvPr/>
          </p:nvSpPr>
          <p:spPr>
            <a:xfrm>
              <a:off x="4956451" y="2227376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9752D58-909F-4110-A6A5-3D2200FCAF25}"/>
              </a:ext>
            </a:extLst>
          </p:cNvPr>
          <p:cNvGrpSpPr/>
          <p:nvPr/>
        </p:nvGrpSpPr>
        <p:grpSpPr>
          <a:xfrm>
            <a:off x="2343448" y="4199015"/>
            <a:ext cx="923330" cy="923330"/>
            <a:chOff x="4956451" y="2224229"/>
            <a:chExt cx="923330" cy="923330"/>
          </a:xfrm>
        </p:grpSpPr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xmlns="" id="{4A116046-024E-4300-AFAB-C940567A7336}"/>
                </a:ext>
              </a:extLst>
            </p:cNvPr>
            <p:cNvSpPr/>
            <p:nvPr/>
          </p:nvSpPr>
          <p:spPr>
            <a:xfrm>
              <a:off x="4956451" y="2224229"/>
              <a:ext cx="923330" cy="923330"/>
            </a:xfrm>
            <a:prstGeom prst="diamond">
              <a:avLst/>
            </a:prstGeom>
            <a:solidFill>
              <a:srgbClr val="553036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E73AF53A-7CF2-40E2-892D-5A22F7E592EA}"/>
                </a:ext>
              </a:extLst>
            </p:cNvPr>
            <p:cNvSpPr/>
            <p:nvPr/>
          </p:nvSpPr>
          <p:spPr>
            <a:xfrm>
              <a:off x="4956451" y="2227376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51C9A292-9D46-44D8-B6EC-1DD0BC3323DD}"/>
              </a:ext>
            </a:extLst>
          </p:cNvPr>
          <p:cNvGrpSpPr/>
          <p:nvPr/>
        </p:nvGrpSpPr>
        <p:grpSpPr>
          <a:xfrm>
            <a:off x="8922078" y="4199015"/>
            <a:ext cx="923330" cy="923330"/>
            <a:chOff x="4956451" y="2224229"/>
            <a:chExt cx="923330" cy="923330"/>
          </a:xfrm>
        </p:grpSpPr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xmlns="" id="{F7C947E3-1614-45B9-9242-4E6EEEAB9A6B}"/>
                </a:ext>
              </a:extLst>
            </p:cNvPr>
            <p:cNvSpPr/>
            <p:nvPr/>
          </p:nvSpPr>
          <p:spPr>
            <a:xfrm>
              <a:off x="4956451" y="2224229"/>
              <a:ext cx="923330" cy="923330"/>
            </a:xfrm>
            <a:prstGeom prst="diamond">
              <a:avLst/>
            </a:prstGeom>
            <a:solidFill>
              <a:srgbClr val="553036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E3ABB857-27E5-43F5-81E4-34FD58FC27B8}"/>
                </a:ext>
              </a:extLst>
            </p:cNvPr>
            <p:cNvSpPr/>
            <p:nvPr/>
          </p:nvSpPr>
          <p:spPr>
            <a:xfrm>
              <a:off x="4956451" y="2227376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37" name="Hexagon 36">
            <a:extLst>
              <a:ext uri="{FF2B5EF4-FFF2-40B4-BE49-F238E27FC236}">
                <a16:creationId xmlns:a16="http://schemas.microsoft.com/office/drawing/2014/main" xmlns="" id="{4065A227-5A0C-4B38-B92C-4CD42FF4333B}"/>
              </a:ext>
            </a:extLst>
          </p:cNvPr>
          <p:cNvSpPr/>
          <p:nvPr/>
        </p:nvSpPr>
        <p:spPr>
          <a:xfrm>
            <a:off x="8155751" y="5223539"/>
            <a:ext cx="2455984" cy="551538"/>
          </a:xfrm>
          <a:prstGeom prst="hexagon">
            <a:avLst>
              <a:gd name="adj" fmla="val 51306"/>
              <a:gd name="vf" fmla="val 115470"/>
            </a:avLst>
          </a:prstGeom>
          <a:solidFill>
            <a:srgbClr val="FEDC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sz="1400">
                <a:solidFill>
                  <a:srgbClr val="553036"/>
                </a:solidFill>
              </a:rPr>
              <a:t>Your Text Goes Here</a:t>
            </a:r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xmlns="" id="{9329967F-1E06-48A7-A5CB-D002EB259C05}"/>
              </a:ext>
            </a:extLst>
          </p:cNvPr>
          <p:cNvSpPr/>
          <p:nvPr/>
        </p:nvSpPr>
        <p:spPr>
          <a:xfrm>
            <a:off x="1580265" y="5223539"/>
            <a:ext cx="2455984" cy="551538"/>
          </a:xfrm>
          <a:prstGeom prst="hexagon">
            <a:avLst>
              <a:gd name="adj" fmla="val 51306"/>
              <a:gd name="vf" fmla="val 115470"/>
            </a:avLst>
          </a:prstGeom>
          <a:solidFill>
            <a:srgbClr val="FEDC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rgbClr val="553036"/>
                </a:solidFill>
              </a:rPr>
              <a:t>Your Text Goes Here</a:t>
            </a:r>
          </a:p>
        </p:txBody>
      </p: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xmlns="" id="{D622FC5F-C21C-4813-8594-94BE905E6165}"/>
              </a:ext>
            </a:extLst>
          </p:cNvPr>
          <p:cNvCxnSpPr>
            <a:stCxn id="24" idx="0"/>
            <a:endCxn id="29" idx="0"/>
          </p:cNvCxnSpPr>
          <p:nvPr/>
        </p:nvCxnSpPr>
        <p:spPr>
          <a:xfrm rot="5400000" flipH="1" flipV="1">
            <a:off x="6094428" y="909700"/>
            <a:ext cx="12700" cy="6578630"/>
          </a:xfrm>
          <a:prstGeom prst="bentConnector3">
            <a:avLst>
              <a:gd name="adj1" fmla="val 2925000"/>
            </a:avLst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C48E0DAE-6A01-4557-BD87-F8A3FEC15C4F}"/>
              </a:ext>
            </a:extLst>
          </p:cNvPr>
          <p:cNvCxnSpPr>
            <a:stCxn id="19" idx="0"/>
          </p:cNvCxnSpPr>
          <p:nvPr/>
        </p:nvCxnSpPr>
        <p:spPr>
          <a:xfrm flipV="1">
            <a:off x="6092855" y="3392816"/>
            <a:ext cx="0" cy="809346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FEDD097B-2EDF-496C-BFEB-BB50811ED3DA}"/>
              </a:ext>
            </a:extLst>
          </p:cNvPr>
          <p:cNvCxnSpPr>
            <a:cxnSpLocks/>
          </p:cNvCxnSpPr>
          <p:nvPr/>
        </p:nvCxnSpPr>
        <p:spPr>
          <a:xfrm flipV="1">
            <a:off x="6092855" y="2233474"/>
            <a:ext cx="0" cy="607804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xmlns="" id="{7C7A52A8-0498-4FE2-BC99-36B11B8F0D55}"/>
              </a:ext>
            </a:extLst>
          </p:cNvPr>
          <p:cNvSpPr/>
          <p:nvPr/>
        </p:nvSpPr>
        <p:spPr>
          <a:xfrm rot="10800000">
            <a:off x="0" y="0"/>
            <a:ext cx="580945" cy="1608772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EEC597">
                  <a:alpha val="50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FD584123-6D54-4DFF-8BE6-3B72FFEA1518}"/>
              </a:ext>
            </a:extLst>
          </p:cNvPr>
          <p:cNvGrpSpPr/>
          <p:nvPr/>
        </p:nvGrpSpPr>
        <p:grpSpPr>
          <a:xfrm>
            <a:off x="5923756" y="4487643"/>
            <a:ext cx="344488" cy="346075"/>
            <a:chOff x="4841875" y="2895601"/>
            <a:chExt cx="344488" cy="346075"/>
          </a:xfrm>
        </p:grpSpPr>
        <p:sp>
          <p:nvSpPr>
            <p:cNvPr id="60" name="Freeform 258">
              <a:extLst>
                <a:ext uri="{FF2B5EF4-FFF2-40B4-BE49-F238E27FC236}">
                  <a16:creationId xmlns:a16="http://schemas.microsoft.com/office/drawing/2014/main" xmlns="" id="{AF239297-098E-4C1A-A763-529D36FA7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488" y="2895601"/>
              <a:ext cx="195263" cy="195263"/>
            </a:xfrm>
            <a:custGeom>
              <a:avLst/>
              <a:gdLst>
                <a:gd name="T0" fmla="*/ 52 w 52"/>
                <a:gd name="T1" fmla="*/ 26 h 52"/>
                <a:gd name="T2" fmla="*/ 26 w 52"/>
                <a:gd name="T3" fmla="*/ 52 h 52"/>
                <a:gd name="T4" fmla="*/ 0 w 52"/>
                <a:gd name="T5" fmla="*/ 25 h 52"/>
                <a:gd name="T6" fmla="*/ 25 w 52"/>
                <a:gd name="T7" fmla="*/ 0 h 52"/>
                <a:gd name="T8" fmla="*/ 26 w 52"/>
                <a:gd name="T9" fmla="*/ 0 h 52"/>
                <a:gd name="T10" fmla="*/ 52 w 52"/>
                <a:gd name="T11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2">
                  <a:moveTo>
                    <a:pt x="52" y="26"/>
                  </a:moveTo>
                  <a:cubicBezTo>
                    <a:pt x="52" y="40"/>
                    <a:pt x="40" y="52"/>
                    <a:pt x="26" y="52"/>
                  </a:cubicBezTo>
                  <a:cubicBezTo>
                    <a:pt x="12" y="52"/>
                    <a:pt x="0" y="40"/>
                    <a:pt x="0" y="25"/>
                  </a:cubicBezTo>
                  <a:cubicBezTo>
                    <a:pt x="0" y="11"/>
                    <a:pt x="11" y="1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lose/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259">
              <a:extLst>
                <a:ext uri="{FF2B5EF4-FFF2-40B4-BE49-F238E27FC236}">
                  <a16:creationId xmlns:a16="http://schemas.microsoft.com/office/drawing/2014/main" xmlns="" id="{E844D860-59FF-4B53-B377-E409B89C1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763" y="2895601"/>
              <a:ext cx="52388" cy="195263"/>
            </a:xfrm>
            <a:custGeom>
              <a:avLst/>
              <a:gdLst>
                <a:gd name="T0" fmla="*/ 14 w 14"/>
                <a:gd name="T1" fmla="*/ 0 h 52"/>
                <a:gd name="T2" fmla="*/ 14 w 14"/>
                <a:gd name="T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52">
                  <a:moveTo>
                    <a:pt x="14" y="0"/>
                  </a:moveTo>
                  <a:cubicBezTo>
                    <a:pt x="0" y="15"/>
                    <a:pt x="0" y="34"/>
                    <a:pt x="14" y="52"/>
                  </a:cubicBezTo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260">
              <a:extLst>
                <a:ext uri="{FF2B5EF4-FFF2-40B4-BE49-F238E27FC236}">
                  <a16:creationId xmlns:a16="http://schemas.microsoft.com/office/drawing/2014/main" xmlns="" id="{11397D9C-ECA9-40B4-99FA-6990BDB4E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088" y="2895601"/>
              <a:ext cx="52388" cy="195263"/>
            </a:xfrm>
            <a:custGeom>
              <a:avLst/>
              <a:gdLst>
                <a:gd name="T0" fmla="*/ 0 w 14"/>
                <a:gd name="T1" fmla="*/ 0 h 52"/>
                <a:gd name="T2" fmla="*/ 0 w 14"/>
                <a:gd name="T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52">
                  <a:moveTo>
                    <a:pt x="0" y="0"/>
                  </a:moveTo>
                  <a:cubicBezTo>
                    <a:pt x="14" y="15"/>
                    <a:pt x="14" y="34"/>
                    <a:pt x="0" y="52"/>
                  </a:cubicBezTo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Line 261">
              <a:extLst>
                <a:ext uri="{FF2B5EF4-FFF2-40B4-BE49-F238E27FC236}">
                  <a16:creationId xmlns:a16="http://schemas.microsoft.com/office/drawing/2014/main" xmlns="" id="{FB1A9B8C-B5CD-4E61-BADD-8C429B8479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2363" y="3044826"/>
              <a:ext cx="165100" cy="0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Line 262">
              <a:extLst>
                <a:ext uri="{FF2B5EF4-FFF2-40B4-BE49-F238E27FC236}">
                  <a16:creationId xmlns:a16="http://schemas.microsoft.com/office/drawing/2014/main" xmlns="" id="{000D3D58-A49C-4B58-B734-33497C946F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2363" y="2940051"/>
              <a:ext cx="165100" cy="0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Line 263">
              <a:extLst>
                <a:ext uri="{FF2B5EF4-FFF2-40B4-BE49-F238E27FC236}">
                  <a16:creationId xmlns:a16="http://schemas.microsoft.com/office/drawing/2014/main" xmlns="" id="{F91F98B8-EE29-4EBA-ACE2-057F6824F9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6488" y="2992438"/>
              <a:ext cx="195263" cy="0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Oval 264">
              <a:extLst>
                <a:ext uri="{FF2B5EF4-FFF2-40B4-BE49-F238E27FC236}">
                  <a16:creationId xmlns:a16="http://schemas.microsoft.com/office/drawing/2014/main" xmlns="" id="{E84E9063-7351-4DC1-AAA2-6EAC2C973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100" y="3105151"/>
              <a:ext cx="74613" cy="76200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Oval 265">
              <a:extLst>
                <a:ext uri="{FF2B5EF4-FFF2-40B4-BE49-F238E27FC236}">
                  <a16:creationId xmlns:a16="http://schemas.microsoft.com/office/drawing/2014/main" xmlns="" id="{9EB43904-D733-4AFA-83D9-F84F8D99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813" y="3105151"/>
              <a:ext cx="74613" cy="76200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Oval 266">
              <a:extLst>
                <a:ext uri="{FF2B5EF4-FFF2-40B4-BE49-F238E27FC236}">
                  <a16:creationId xmlns:a16="http://schemas.microsoft.com/office/drawing/2014/main" xmlns="" id="{8563D599-AFEE-4AA5-9794-93ABAE62B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9525" y="3105151"/>
              <a:ext cx="74613" cy="76200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267">
              <a:extLst>
                <a:ext uri="{FF2B5EF4-FFF2-40B4-BE49-F238E27FC236}">
                  <a16:creationId xmlns:a16="http://schemas.microsoft.com/office/drawing/2014/main" xmlns="" id="{EFF9680B-665B-4439-BF74-ACD7062DB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75" y="3181351"/>
              <a:ext cx="344488" cy="60325"/>
            </a:xfrm>
            <a:custGeom>
              <a:avLst/>
              <a:gdLst>
                <a:gd name="T0" fmla="*/ 76 w 92"/>
                <a:gd name="T1" fmla="*/ 0 h 16"/>
                <a:gd name="T2" fmla="*/ 61 w 92"/>
                <a:gd name="T3" fmla="*/ 11 h 16"/>
                <a:gd name="T4" fmla="*/ 46 w 92"/>
                <a:gd name="T5" fmla="*/ 0 h 16"/>
                <a:gd name="T6" fmla="*/ 31 w 92"/>
                <a:gd name="T7" fmla="*/ 11 h 16"/>
                <a:gd name="T8" fmla="*/ 16 w 92"/>
                <a:gd name="T9" fmla="*/ 0 h 16"/>
                <a:gd name="T10" fmla="*/ 0 w 92"/>
                <a:gd name="T11" fmla="*/ 16 h 16"/>
                <a:gd name="T12" fmla="*/ 92 w 92"/>
                <a:gd name="T13" fmla="*/ 16 h 16"/>
                <a:gd name="T14" fmla="*/ 76 w 92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">
                  <a:moveTo>
                    <a:pt x="76" y="0"/>
                  </a:moveTo>
                  <a:cubicBezTo>
                    <a:pt x="69" y="0"/>
                    <a:pt x="63" y="4"/>
                    <a:pt x="61" y="11"/>
                  </a:cubicBezTo>
                  <a:cubicBezTo>
                    <a:pt x="59" y="4"/>
                    <a:pt x="53" y="0"/>
                    <a:pt x="46" y="0"/>
                  </a:cubicBezTo>
                  <a:cubicBezTo>
                    <a:pt x="39" y="0"/>
                    <a:pt x="33" y="4"/>
                    <a:pt x="31" y="11"/>
                  </a:cubicBezTo>
                  <a:cubicBezTo>
                    <a:pt x="29" y="4"/>
                    <a:pt x="23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8"/>
                    <a:pt x="85" y="0"/>
                    <a:pt x="76" y="0"/>
                  </a:cubicBez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68339CD0-4653-4638-8605-70965960198F}"/>
              </a:ext>
            </a:extLst>
          </p:cNvPr>
          <p:cNvGrpSpPr/>
          <p:nvPr/>
        </p:nvGrpSpPr>
        <p:grpSpPr>
          <a:xfrm>
            <a:off x="2640013" y="4502724"/>
            <a:ext cx="330200" cy="315913"/>
            <a:chOff x="4127500" y="2909888"/>
            <a:chExt cx="330200" cy="315913"/>
          </a:xfrm>
        </p:grpSpPr>
        <p:sp>
          <p:nvSpPr>
            <p:cNvPr id="71" name="Oval 268">
              <a:extLst>
                <a:ext uri="{FF2B5EF4-FFF2-40B4-BE49-F238E27FC236}">
                  <a16:creationId xmlns:a16="http://schemas.microsoft.com/office/drawing/2014/main" xmlns="" id="{91425902-1720-4CF9-ABA4-11B863B5E2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725" y="3060701"/>
              <a:ext cx="76200" cy="74613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269">
              <a:extLst>
                <a:ext uri="{FF2B5EF4-FFF2-40B4-BE49-F238E27FC236}">
                  <a16:creationId xmlns:a16="http://schemas.microsoft.com/office/drawing/2014/main" xmlns="" id="{0A79972C-628E-43FD-82DC-5DFDC840E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00" y="3135313"/>
              <a:ext cx="109538" cy="60325"/>
            </a:xfrm>
            <a:custGeom>
              <a:avLst/>
              <a:gdLst>
                <a:gd name="T0" fmla="*/ 22 w 29"/>
                <a:gd name="T1" fmla="*/ 16 h 16"/>
                <a:gd name="T2" fmla="*/ 0 w 29"/>
                <a:gd name="T3" fmla="*/ 16 h 16"/>
                <a:gd name="T4" fmla="*/ 16 w 29"/>
                <a:gd name="T5" fmla="*/ 0 h 16"/>
                <a:gd name="T6" fmla="*/ 29 w 29"/>
                <a:gd name="T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2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" y="0"/>
                    <a:pt x="26" y="3"/>
                    <a:pt x="29" y="7"/>
                  </a:cubicBez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Oval 270">
              <a:extLst>
                <a:ext uri="{FF2B5EF4-FFF2-40B4-BE49-F238E27FC236}">
                  <a16:creationId xmlns:a16="http://schemas.microsoft.com/office/drawing/2014/main" xmlns="" id="{7F8D1443-975F-4A4A-AFB9-95670D46C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0863" y="3060701"/>
              <a:ext cx="74613" cy="74613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271">
              <a:extLst>
                <a:ext uri="{FF2B5EF4-FFF2-40B4-BE49-F238E27FC236}">
                  <a16:creationId xmlns:a16="http://schemas.microsoft.com/office/drawing/2014/main" xmlns="" id="{50DB03ED-1C11-43C5-B11F-60811915C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750" y="3135313"/>
              <a:ext cx="107950" cy="60325"/>
            </a:xfrm>
            <a:custGeom>
              <a:avLst/>
              <a:gdLst>
                <a:gd name="T0" fmla="*/ 0 w 29"/>
                <a:gd name="T1" fmla="*/ 7 h 16"/>
                <a:gd name="T2" fmla="*/ 13 w 29"/>
                <a:gd name="T3" fmla="*/ 0 h 16"/>
                <a:gd name="T4" fmla="*/ 29 w 29"/>
                <a:gd name="T5" fmla="*/ 16 h 16"/>
                <a:gd name="T6" fmla="*/ 7 w 29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7"/>
                  </a:moveTo>
                  <a:cubicBezTo>
                    <a:pt x="3" y="3"/>
                    <a:pt x="8" y="0"/>
                    <a:pt x="13" y="0"/>
                  </a:cubicBezTo>
                  <a:cubicBezTo>
                    <a:pt x="22" y="0"/>
                    <a:pt x="29" y="7"/>
                    <a:pt x="29" y="16"/>
                  </a:cubicBezTo>
                  <a:cubicBezTo>
                    <a:pt x="7" y="16"/>
                    <a:pt x="7" y="16"/>
                    <a:pt x="7" y="16"/>
                  </a:cubicBez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Oval 272">
              <a:extLst>
                <a:ext uri="{FF2B5EF4-FFF2-40B4-BE49-F238E27FC236}">
                  <a16:creationId xmlns:a16="http://schemas.microsoft.com/office/drawing/2014/main" xmlns="" id="{F747078C-F0EC-4B01-A8F3-574A844FC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0213" y="3030538"/>
              <a:ext cx="104775" cy="109538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273">
              <a:extLst>
                <a:ext uri="{FF2B5EF4-FFF2-40B4-BE49-F238E27FC236}">
                  <a16:creationId xmlns:a16="http://schemas.microsoft.com/office/drawing/2014/main" xmlns="" id="{093C4827-327E-41A2-8944-D0F4A65D0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4813" y="2986088"/>
              <a:ext cx="157163" cy="36513"/>
            </a:xfrm>
            <a:custGeom>
              <a:avLst/>
              <a:gdLst>
                <a:gd name="T0" fmla="*/ 0 w 42"/>
                <a:gd name="T1" fmla="*/ 10 h 10"/>
                <a:gd name="T2" fmla="*/ 21 w 42"/>
                <a:gd name="T3" fmla="*/ 0 h 10"/>
                <a:gd name="T4" fmla="*/ 42 w 4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0">
                  <a:moveTo>
                    <a:pt x="0" y="10"/>
                  </a:moveTo>
                  <a:cubicBezTo>
                    <a:pt x="5" y="4"/>
                    <a:pt x="13" y="0"/>
                    <a:pt x="21" y="0"/>
                  </a:cubicBezTo>
                  <a:cubicBezTo>
                    <a:pt x="29" y="0"/>
                    <a:pt x="37" y="4"/>
                    <a:pt x="42" y="10"/>
                  </a:cubicBez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274">
              <a:extLst>
                <a:ext uri="{FF2B5EF4-FFF2-40B4-BE49-F238E27FC236}">
                  <a16:creationId xmlns:a16="http://schemas.microsoft.com/office/drawing/2014/main" xmlns="" id="{A05A786D-A9E1-4FCC-85B0-53F8C0A64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825" y="2947988"/>
              <a:ext cx="211138" cy="49213"/>
            </a:xfrm>
            <a:custGeom>
              <a:avLst/>
              <a:gdLst>
                <a:gd name="T0" fmla="*/ 0 w 56"/>
                <a:gd name="T1" fmla="*/ 13 h 13"/>
                <a:gd name="T2" fmla="*/ 28 w 56"/>
                <a:gd name="T3" fmla="*/ 0 h 13"/>
                <a:gd name="T4" fmla="*/ 56 w 5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3">
                  <a:moveTo>
                    <a:pt x="0" y="13"/>
                  </a:moveTo>
                  <a:cubicBezTo>
                    <a:pt x="7" y="5"/>
                    <a:pt x="17" y="0"/>
                    <a:pt x="28" y="0"/>
                  </a:cubicBezTo>
                  <a:cubicBezTo>
                    <a:pt x="39" y="0"/>
                    <a:pt x="49" y="5"/>
                    <a:pt x="56" y="13"/>
                  </a:cubicBez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275">
              <a:extLst>
                <a:ext uri="{FF2B5EF4-FFF2-40B4-BE49-F238E27FC236}">
                  <a16:creationId xmlns:a16="http://schemas.microsoft.com/office/drawing/2014/main" xmlns="" id="{1D9C5300-AC51-435B-AEA5-2FA073CDA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663" y="2909888"/>
              <a:ext cx="269875" cy="63500"/>
            </a:xfrm>
            <a:custGeom>
              <a:avLst/>
              <a:gdLst>
                <a:gd name="T0" fmla="*/ 0 w 72"/>
                <a:gd name="T1" fmla="*/ 17 h 17"/>
                <a:gd name="T2" fmla="*/ 36 w 72"/>
                <a:gd name="T3" fmla="*/ 0 h 17"/>
                <a:gd name="T4" fmla="*/ 72 w 72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17">
                  <a:moveTo>
                    <a:pt x="0" y="17"/>
                  </a:moveTo>
                  <a:cubicBezTo>
                    <a:pt x="8" y="7"/>
                    <a:pt x="21" y="0"/>
                    <a:pt x="36" y="0"/>
                  </a:cubicBezTo>
                  <a:cubicBezTo>
                    <a:pt x="51" y="0"/>
                    <a:pt x="64" y="7"/>
                    <a:pt x="72" y="17"/>
                  </a:cubicBez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276">
              <a:extLst>
                <a:ext uri="{FF2B5EF4-FFF2-40B4-BE49-F238E27FC236}">
                  <a16:creationId xmlns:a16="http://schemas.microsoft.com/office/drawing/2014/main" xmlns="" id="{5AB56325-4AF8-460E-817D-27C4C05EF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875" y="3140076"/>
              <a:ext cx="173038" cy="85725"/>
            </a:xfrm>
            <a:custGeom>
              <a:avLst/>
              <a:gdLst>
                <a:gd name="T0" fmla="*/ 46 w 46"/>
                <a:gd name="T1" fmla="*/ 23 h 23"/>
                <a:gd name="T2" fmla="*/ 0 w 46"/>
                <a:gd name="T3" fmla="*/ 23 h 23"/>
                <a:gd name="T4" fmla="*/ 23 w 46"/>
                <a:gd name="T5" fmla="*/ 0 h 23"/>
                <a:gd name="T6" fmla="*/ 46 w 46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3">
                  <a:moveTo>
                    <a:pt x="46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456D675D-9786-4088-BAF5-8DD864FBCF4C}"/>
              </a:ext>
            </a:extLst>
          </p:cNvPr>
          <p:cNvGrpSpPr/>
          <p:nvPr/>
        </p:nvGrpSpPr>
        <p:grpSpPr>
          <a:xfrm>
            <a:off x="9210706" y="4487643"/>
            <a:ext cx="346075" cy="346075"/>
            <a:chOff x="5562600" y="2895601"/>
            <a:chExt cx="346075" cy="346075"/>
          </a:xfrm>
        </p:grpSpPr>
        <p:sp>
          <p:nvSpPr>
            <p:cNvPr id="81" name="Freeform 277">
              <a:extLst>
                <a:ext uri="{FF2B5EF4-FFF2-40B4-BE49-F238E27FC236}">
                  <a16:creationId xmlns:a16="http://schemas.microsoft.com/office/drawing/2014/main" xmlns="" id="{D4981E6C-974B-40E3-B525-56E66E533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895601"/>
              <a:ext cx="195263" cy="179388"/>
            </a:xfrm>
            <a:custGeom>
              <a:avLst/>
              <a:gdLst>
                <a:gd name="T0" fmla="*/ 0 w 52"/>
                <a:gd name="T1" fmla="*/ 32 h 48"/>
                <a:gd name="T2" fmla="*/ 4 w 52"/>
                <a:gd name="T3" fmla="*/ 36 h 48"/>
                <a:gd name="T4" fmla="*/ 8 w 52"/>
                <a:gd name="T5" fmla="*/ 36 h 48"/>
                <a:gd name="T6" fmla="*/ 20 w 52"/>
                <a:gd name="T7" fmla="*/ 48 h 48"/>
                <a:gd name="T8" fmla="*/ 20 w 52"/>
                <a:gd name="T9" fmla="*/ 36 h 48"/>
                <a:gd name="T10" fmla="*/ 48 w 52"/>
                <a:gd name="T11" fmla="*/ 36 h 48"/>
                <a:gd name="T12" fmla="*/ 52 w 52"/>
                <a:gd name="T13" fmla="*/ 32 h 48"/>
                <a:gd name="T14" fmla="*/ 52 w 52"/>
                <a:gd name="T15" fmla="*/ 4 h 48"/>
                <a:gd name="T16" fmla="*/ 48 w 52"/>
                <a:gd name="T17" fmla="*/ 0 h 48"/>
                <a:gd name="T18" fmla="*/ 4 w 52"/>
                <a:gd name="T19" fmla="*/ 0 h 48"/>
                <a:gd name="T20" fmla="*/ 0 w 52"/>
                <a:gd name="T21" fmla="*/ 4 h 48"/>
                <a:gd name="T22" fmla="*/ 0 w 52"/>
                <a:gd name="T2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8">
                  <a:moveTo>
                    <a:pt x="0" y="32"/>
                  </a:moveTo>
                  <a:cubicBezTo>
                    <a:pt x="0" y="34"/>
                    <a:pt x="2" y="36"/>
                    <a:pt x="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0" y="36"/>
                    <a:pt x="52" y="34"/>
                    <a:pt x="52" y="3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32"/>
                  </a:ln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Oval 278">
              <a:extLst>
                <a:ext uri="{FF2B5EF4-FFF2-40B4-BE49-F238E27FC236}">
                  <a16:creationId xmlns:a16="http://schemas.microsoft.com/office/drawing/2014/main" xmlns="" id="{BCDFFF25-EA28-4D0F-AAEB-FFD7A3E02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0250" y="3060701"/>
              <a:ext cx="76200" cy="74613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279">
              <a:extLst>
                <a:ext uri="{FF2B5EF4-FFF2-40B4-BE49-F238E27FC236}">
                  <a16:creationId xmlns:a16="http://schemas.microsoft.com/office/drawing/2014/main" xmlns="" id="{B5A5A7A0-160F-4A7F-A9E8-761B4CBE4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3135313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Oval 280">
              <a:extLst>
                <a:ext uri="{FF2B5EF4-FFF2-40B4-BE49-F238E27FC236}">
                  <a16:creationId xmlns:a16="http://schemas.microsoft.com/office/drawing/2014/main" xmlns="" id="{C91546BA-C5E3-43DA-9D9D-43C49AF0C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825" y="3060701"/>
              <a:ext cx="76200" cy="74613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281">
              <a:extLst>
                <a:ext uri="{FF2B5EF4-FFF2-40B4-BE49-F238E27FC236}">
                  <a16:creationId xmlns:a16="http://schemas.microsoft.com/office/drawing/2014/main" xmlns="" id="{FE891A4D-16D4-4588-A183-98D73F281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135313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Oval 282">
              <a:extLst>
                <a:ext uri="{FF2B5EF4-FFF2-40B4-BE49-F238E27FC236}">
                  <a16:creationId xmlns:a16="http://schemas.microsoft.com/office/drawing/2014/main" xmlns="" id="{5BD90670-33C2-468D-B28B-29F5A9D67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7538" y="3105151"/>
              <a:ext cx="76200" cy="76200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283">
              <a:extLst>
                <a:ext uri="{FF2B5EF4-FFF2-40B4-BE49-F238E27FC236}">
                  <a16:creationId xmlns:a16="http://schemas.microsoft.com/office/drawing/2014/main" xmlns="" id="{29004812-A304-44B5-8CC6-7DD4762CD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313" y="3181351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Line 284">
              <a:extLst>
                <a:ext uri="{FF2B5EF4-FFF2-40B4-BE49-F238E27FC236}">
                  <a16:creationId xmlns:a16="http://schemas.microsoft.com/office/drawing/2014/main" xmlns="" id="{96446941-B6B0-435E-884B-D9AEFC7FD2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25763"/>
              <a:ext cx="104775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Line 285">
              <a:extLst>
                <a:ext uri="{FF2B5EF4-FFF2-40B4-BE49-F238E27FC236}">
                  <a16:creationId xmlns:a16="http://schemas.microsoft.com/office/drawing/2014/main" xmlns="" id="{CDF1E010-7AA6-4399-8CBF-7BCA9592C2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55926"/>
              <a:ext cx="104775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Line 286">
              <a:extLst>
                <a:ext uri="{FF2B5EF4-FFF2-40B4-BE49-F238E27FC236}">
                  <a16:creationId xmlns:a16="http://schemas.microsoft.com/office/drawing/2014/main" xmlns="" id="{34A6B4F7-AA57-4D08-9C1A-8196F2D04D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86088"/>
              <a:ext cx="104775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503392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Freeform: Shape 75">
            <a:extLst>
              <a:ext uri="{FF2B5EF4-FFF2-40B4-BE49-F238E27FC236}">
                <a16:creationId xmlns:a16="http://schemas.microsoft.com/office/drawing/2014/main" xmlns="" id="{05219068-2D3A-46D5-8362-C7AB827D7DF1}"/>
              </a:ext>
            </a:extLst>
          </p:cNvPr>
          <p:cNvSpPr/>
          <p:nvPr/>
        </p:nvSpPr>
        <p:spPr>
          <a:xfrm>
            <a:off x="0" y="-1"/>
            <a:ext cx="6719967" cy="6858000"/>
          </a:xfrm>
          <a:custGeom>
            <a:avLst/>
            <a:gdLst>
              <a:gd name="connsiteX0" fmla="*/ 0 w 6719967"/>
              <a:gd name="connsiteY0" fmla="*/ 0 h 6858000"/>
              <a:gd name="connsiteX1" fmla="*/ 990600 w 6719967"/>
              <a:gd name="connsiteY1" fmla="*/ 0 h 6858000"/>
              <a:gd name="connsiteX2" fmla="*/ 2311400 w 6719967"/>
              <a:gd name="connsiteY2" fmla="*/ 0 h 6858000"/>
              <a:gd name="connsiteX3" fmla="*/ 4243467 w 6719967"/>
              <a:gd name="connsiteY3" fmla="*/ 0 h 6858000"/>
              <a:gd name="connsiteX4" fmla="*/ 6719967 w 6719967"/>
              <a:gd name="connsiteY4" fmla="*/ 6857999 h 6858000"/>
              <a:gd name="connsiteX5" fmla="*/ 4243467 w 6719967"/>
              <a:gd name="connsiteY5" fmla="*/ 6857999 h 6858000"/>
              <a:gd name="connsiteX6" fmla="*/ 2311400 w 6719967"/>
              <a:gd name="connsiteY6" fmla="*/ 6857999 h 6858000"/>
              <a:gd name="connsiteX7" fmla="*/ 2311400 w 6719967"/>
              <a:gd name="connsiteY7" fmla="*/ 6858000 h 6858000"/>
              <a:gd name="connsiteX8" fmla="*/ 0 w 6719967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9967" h="6858000">
                <a:moveTo>
                  <a:pt x="0" y="0"/>
                </a:moveTo>
                <a:lnTo>
                  <a:pt x="990600" y="0"/>
                </a:lnTo>
                <a:lnTo>
                  <a:pt x="2311400" y="0"/>
                </a:lnTo>
                <a:lnTo>
                  <a:pt x="4243467" y="0"/>
                </a:lnTo>
                <a:lnTo>
                  <a:pt x="6719967" y="6857999"/>
                </a:lnTo>
                <a:lnTo>
                  <a:pt x="4243467" y="6857999"/>
                </a:lnTo>
                <a:lnTo>
                  <a:pt x="2311400" y="6857999"/>
                </a:lnTo>
                <a:lnTo>
                  <a:pt x="23114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BA8E1D46-EDF7-4DAF-A502-157210172585}"/>
              </a:ext>
            </a:extLst>
          </p:cNvPr>
          <p:cNvSpPr/>
          <p:nvPr/>
        </p:nvSpPr>
        <p:spPr>
          <a:xfrm>
            <a:off x="1040526" y="2261299"/>
            <a:ext cx="3213974" cy="3213974"/>
          </a:xfrm>
          <a:prstGeom prst="ellipse">
            <a:avLst/>
          </a:prstGeom>
          <a:solidFill>
            <a:srgbClr val="FFF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xmlns="" id="{C0B7406E-6BD9-49FC-B1E4-17D12B2E27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4695679"/>
              </p:ext>
            </p:extLst>
          </p:nvPr>
        </p:nvGraphicFramePr>
        <p:xfrm>
          <a:off x="329641" y="1740438"/>
          <a:ext cx="4635744" cy="4255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52632D0F-9632-470F-82A5-A3A8298E7FE0}"/>
              </a:ext>
            </a:extLst>
          </p:cNvPr>
          <p:cNvGrpSpPr/>
          <p:nvPr/>
        </p:nvGrpSpPr>
        <p:grpSpPr>
          <a:xfrm>
            <a:off x="5224097" y="1876572"/>
            <a:ext cx="923330" cy="923330"/>
            <a:chOff x="5224097" y="1876572"/>
            <a:chExt cx="923330" cy="923330"/>
          </a:xfrm>
        </p:grpSpPr>
        <p:sp>
          <p:nvSpPr>
            <p:cNvPr id="66" name="Diamond 65">
              <a:extLst>
                <a:ext uri="{FF2B5EF4-FFF2-40B4-BE49-F238E27FC236}">
                  <a16:creationId xmlns:a16="http://schemas.microsoft.com/office/drawing/2014/main" xmlns="" id="{B4EB55F0-F6E9-46A8-AD54-643D72D4500D}"/>
                </a:ext>
              </a:extLst>
            </p:cNvPr>
            <p:cNvSpPr/>
            <p:nvPr/>
          </p:nvSpPr>
          <p:spPr>
            <a:xfrm>
              <a:off x="5224097" y="1876572"/>
              <a:ext cx="923330" cy="923330"/>
            </a:xfrm>
            <a:prstGeom prst="diamond">
              <a:avLst/>
            </a:prstGeom>
            <a:solidFill>
              <a:srgbClr val="553036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D2D29F2A-1A34-472D-8460-9F2E4A360311}"/>
                </a:ext>
              </a:extLst>
            </p:cNvPr>
            <p:cNvSpPr/>
            <p:nvPr/>
          </p:nvSpPr>
          <p:spPr>
            <a:xfrm>
              <a:off x="5224097" y="1879719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E82F94F-25EC-4E0F-A761-9C6C36DCF2F0}"/>
              </a:ext>
            </a:extLst>
          </p:cNvPr>
          <p:cNvSpPr txBox="1"/>
          <p:nvPr/>
        </p:nvSpPr>
        <p:spPr>
          <a:xfrm>
            <a:off x="590550" y="437828"/>
            <a:ext cx="110109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Team Analysis</a:t>
            </a:r>
            <a:endParaRPr lang="en-ID" sz="44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9387A40-936F-452B-AD5F-1C22A5A2DE6C}"/>
              </a:ext>
            </a:extLst>
          </p:cNvPr>
          <p:cNvGrpSpPr/>
          <p:nvPr/>
        </p:nvGrpSpPr>
        <p:grpSpPr>
          <a:xfrm>
            <a:off x="11439525" y="4774223"/>
            <a:ext cx="752475" cy="2083777"/>
            <a:chOff x="11439525" y="4774223"/>
            <a:chExt cx="752475" cy="2083777"/>
          </a:xfrm>
        </p:grpSpPr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xmlns="" id="{1349B186-0ECC-4742-9E1F-B88785617D2F}"/>
                </a:ext>
              </a:extLst>
            </p:cNvPr>
            <p:cNvSpPr/>
            <p:nvPr/>
          </p:nvSpPr>
          <p:spPr>
            <a:xfrm>
              <a:off x="11439525" y="4774223"/>
              <a:ext cx="752475" cy="2083777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54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xmlns="" id="{70559B5D-C497-4BBB-92E2-E673C7A1788F}"/>
                </a:ext>
              </a:extLst>
            </p:cNvPr>
            <p:cNvSpPr/>
            <p:nvPr/>
          </p:nvSpPr>
          <p:spPr>
            <a:xfrm>
              <a:off x="11861800" y="5943600"/>
              <a:ext cx="330200" cy="914400"/>
            </a:xfrm>
            <a:prstGeom prst="triangle">
              <a:avLst>
                <a:gd name="adj" fmla="val 100000"/>
              </a:avLst>
            </a:prstGeom>
            <a:solidFill>
              <a:srgbClr val="553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8859A5D-8793-412E-BE86-A52C92739A20}"/>
              </a:ext>
            </a:extLst>
          </p:cNvPr>
          <p:cNvSpPr txBox="1"/>
          <p:nvPr/>
        </p:nvSpPr>
        <p:spPr>
          <a:xfrm>
            <a:off x="11149013" y="6407676"/>
            <a:ext cx="452437" cy="153888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01</a:t>
            </a:r>
            <a:endParaRPr lang="en-ID" sz="1000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E65DED7-DA29-4DB9-B035-84014420E8BF}"/>
              </a:ext>
            </a:extLst>
          </p:cNvPr>
          <p:cNvSpPr txBox="1"/>
          <p:nvPr/>
        </p:nvSpPr>
        <p:spPr>
          <a:xfrm>
            <a:off x="590550" y="6407676"/>
            <a:ext cx="123825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 - Footer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59C25E7-66ED-4A15-8AAA-FAD1B0BF6513}"/>
              </a:ext>
            </a:extLst>
          </p:cNvPr>
          <p:cNvSpPr txBox="1"/>
          <p:nvPr/>
        </p:nvSpPr>
        <p:spPr>
          <a:xfrm>
            <a:off x="6619875" y="2245903"/>
            <a:ext cx="498157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C751C7E7-0395-4F83-8033-EEAC8541FCEC}"/>
              </a:ext>
            </a:extLst>
          </p:cNvPr>
          <p:cNvSpPr txBox="1"/>
          <p:nvPr/>
        </p:nvSpPr>
        <p:spPr>
          <a:xfrm>
            <a:off x="6619875" y="1876920"/>
            <a:ext cx="498157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6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Your Text Goes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186700B-0795-4BBD-B543-669484B7E984}"/>
              </a:ext>
            </a:extLst>
          </p:cNvPr>
          <p:cNvSpPr txBox="1"/>
          <p:nvPr/>
        </p:nvSpPr>
        <p:spPr>
          <a:xfrm>
            <a:off x="6619875" y="3767232"/>
            <a:ext cx="498157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A4767EFD-A860-4233-A47C-47EF28C00CC7}"/>
              </a:ext>
            </a:extLst>
          </p:cNvPr>
          <p:cNvSpPr txBox="1"/>
          <p:nvPr/>
        </p:nvSpPr>
        <p:spPr>
          <a:xfrm>
            <a:off x="6619875" y="3398249"/>
            <a:ext cx="498157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6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Your Text Goes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D2EB5BE-881F-4C02-8110-5B72FE14CD26}"/>
              </a:ext>
            </a:extLst>
          </p:cNvPr>
          <p:cNvSpPr txBox="1"/>
          <p:nvPr/>
        </p:nvSpPr>
        <p:spPr>
          <a:xfrm>
            <a:off x="6619875" y="5288560"/>
            <a:ext cx="498157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F9E6537E-3CF7-4E62-8B44-DBB503E0FF18}"/>
              </a:ext>
            </a:extLst>
          </p:cNvPr>
          <p:cNvSpPr txBox="1"/>
          <p:nvPr/>
        </p:nvSpPr>
        <p:spPr>
          <a:xfrm>
            <a:off x="6619875" y="4919577"/>
            <a:ext cx="498157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6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Your Text Goes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C78A83CA-BAAE-4380-887C-FF2A9506A2DB}"/>
              </a:ext>
            </a:extLst>
          </p:cNvPr>
          <p:cNvGrpSpPr/>
          <p:nvPr/>
        </p:nvGrpSpPr>
        <p:grpSpPr>
          <a:xfrm>
            <a:off x="6619875" y="3098901"/>
            <a:ext cx="4981575" cy="1521330"/>
            <a:chOff x="5224097" y="3098901"/>
            <a:chExt cx="6377353" cy="152133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xmlns="" id="{C9FE3433-9C9A-4049-952F-5EC810A476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24097" y="3098901"/>
              <a:ext cx="6377353" cy="1"/>
            </a:xfrm>
            <a:prstGeom prst="line">
              <a:avLst/>
            </a:prstGeom>
            <a:ln w="12700">
              <a:solidFill>
                <a:srgbClr val="C5AB9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xmlns="" id="{9A23B74D-D380-4340-8109-E688CFD70D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24097" y="4620230"/>
              <a:ext cx="6377353" cy="1"/>
            </a:xfrm>
            <a:prstGeom prst="line">
              <a:avLst/>
            </a:prstGeom>
            <a:ln w="12700">
              <a:solidFill>
                <a:srgbClr val="C5AB9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Diamond 68">
            <a:extLst>
              <a:ext uri="{FF2B5EF4-FFF2-40B4-BE49-F238E27FC236}">
                <a16:creationId xmlns:a16="http://schemas.microsoft.com/office/drawing/2014/main" xmlns="" id="{2B4EC967-CF9A-4403-B3DE-0F85D741E446}"/>
              </a:ext>
            </a:extLst>
          </p:cNvPr>
          <p:cNvSpPr/>
          <p:nvPr/>
        </p:nvSpPr>
        <p:spPr>
          <a:xfrm>
            <a:off x="5224097" y="3397900"/>
            <a:ext cx="923330" cy="923330"/>
          </a:xfrm>
          <a:prstGeom prst="diamond">
            <a:avLst/>
          </a:prstGeom>
          <a:solidFill>
            <a:srgbClr val="D3926B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xmlns="" id="{0E28C314-979D-491D-B9F1-C979D3137E5E}"/>
              </a:ext>
            </a:extLst>
          </p:cNvPr>
          <p:cNvSpPr/>
          <p:nvPr/>
        </p:nvSpPr>
        <p:spPr>
          <a:xfrm>
            <a:off x="5224097" y="3401047"/>
            <a:ext cx="458520" cy="631009"/>
          </a:xfrm>
          <a:custGeom>
            <a:avLst/>
            <a:gdLst>
              <a:gd name="connsiteX0" fmla="*/ 458520 w 458520"/>
              <a:gd name="connsiteY0" fmla="*/ 0 h 631009"/>
              <a:gd name="connsiteX1" fmla="*/ 172491 w 458520"/>
              <a:gd name="connsiteY1" fmla="*/ 631009 h 631009"/>
              <a:gd name="connsiteX2" fmla="*/ 0 w 458520"/>
              <a:gd name="connsiteY2" fmla="*/ 458519 h 63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520" h="631009">
                <a:moveTo>
                  <a:pt x="458520" y="0"/>
                </a:moveTo>
                <a:lnTo>
                  <a:pt x="172491" y="631009"/>
                </a:lnTo>
                <a:lnTo>
                  <a:pt x="0" y="458519"/>
                </a:lnTo>
                <a:close/>
              </a:path>
            </a:pathLst>
          </a:cu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EEC597">
                  <a:alpha val="50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72" name="Diamond 71">
            <a:extLst>
              <a:ext uri="{FF2B5EF4-FFF2-40B4-BE49-F238E27FC236}">
                <a16:creationId xmlns:a16="http://schemas.microsoft.com/office/drawing/2014/main" xmlns="" id="{ECAAAD18-9435-4723-91B9-66A6E68754D1}"/>
              </a:ext>
            </a:extLst>
          </p:cNvPr>
          <p:cNvSpPr/>
          <p:nvPr/>
        </p:nvSpPr>
        <p:spPr>
          <a:xfrm>
            <a:off x="5224097" y="4919228"/>
            <a:ext cx="923330" cy="923330"/>
          </a:xfrm>
          <a:prstGeom prst="diamond">
            <a:avLst/>
          </a:prstGeom>
          <a:solidFill>
            <a:srgbClr val="EEC597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xmlns="" id="{87BE3D31-352C-477B-AB28-63878AC28E67}"/>
              </a:ext>
            </a:extLst>
          </p:cNvPr>
          <p:cNvSpPr/>
          <p:nvPr/>
        </p:nvSpPr>
        <p:spPr>
          <a:xfrm>
            <a:off x="5224097" y="4922375"/>
            <a:ext cx="458520" cy="631009"/>
          </a:xfrm>
          <a:custGeom>
            <a:avLst/>
            <a:gdLst>
              <a:gd name="connsiteX0" fmla="*/ 458520 w 458520"/>
              <a:gd name="connsiteY0" fmla="*/ 0 h 631009"/>
              <a:gd name="connsiteX1" fmla="*/ 172491 w 458520"/>
              <a:gd name="connsiteY1" fmla="*/ 631009 h 631009"/>
              <a:gd name="connsiteX2" fmla="*/ 0 w 458520"/>
              <a:gd name="connsiteY2" fmla="*/ 458519 h 63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520" h="631009">
                <a:moveTo>
                  <a:pt x="458520" y="0"/>
                </a:moveTo>
                <a:lnTo>
                  <a:pt x="172491" y="631009"/>
                </a:lnTo>
                <a:lnTo>
                  <a:pt x="0" y="458519"/>
                </a:lnTo>
                <a:close/>
              </a:path>
            </a:pathLst>
          </a:cu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FEDCBD"/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xmlns="" id="{3AF82661-CFA2-4A93-B4E0-ED31BD5E72C3}"/>
              </a:ext>
            </a:extLst>
          </p:cNvPr>
          <p:cNvSpPr/>
          <p:nvPr/>
        </p:nvSpPr>
        <p:spPr>
          <a:xfrm rot="10800000">
            <a:off x="0" y="0"/>
            <a:ext cx="580945" cy="1608772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D3926B">
                  <a:alpha val="50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AD30A083-C4E7-41BA-B1DA-889D802CF62C}"/>
              </a:ext>
            </a:extLst>
          </p:cNvPr>
          <p:cNvSpPr/>
          <p:nvPr/>
        </p:nvSpPr>
        <p:spPr>
          <a:xfrm>
            <a:off x="1415491" y="2636264"/>
            <a:ext cx="2464044" cy="2464044"/>
          </a:xfrm>
          <a:prstGeom prst="ellipse">
            <a:avLst/>
          </a:prstGeom>
          <a:solidFill>
            <a:srgbClr val="FEDC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1" name="Picture 30" descr="People Gathering Inside Room">
            <a:extLst>
              <a:ext uri="{FF2B5EF4-FFF2-40B4-BE49-F238E27FC236}">
                <a16:creationId xmlns:a16="http://schemas.microsoft.com/office/drawing/2014/main" xmlns="" id="{99456C6B-7B20-4B38-9133-00C1C1D50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3" r="33184" b="8753"/>
          <a:stretch>
            <a:fillRect/>
          </a:stretch>
        </p:blipFill>
        <p:spPr bwMode="auto">
          <a:xfrm>
            <a:off x="1415491" y="2636264"/>
            <a:ext cx="2464044" cy="2464044"/>
          </a:xfrm>
          <a:custGeom>
            <a:avLst/>
            <a:gdLst>
              <a:gd name="connsiteX0" fmla="*/ 1232022 w 2464044"/>
              <a:gd name="connsiteY0" fmla="*/ 0 h 2464044"/>
              <a:gd name="connsiteX1" fmla="*/ 2464044 w 2464044"/>
              <a:gd name="connsiteY1" fmla="*/ 1232022 h 2464044"/>
              <a:gd name="connsiteX2" fmla="*/ 1232022 w 2464044"/>
              <a:gd name="connsiteY2" fmla="*/ 2464044 h 2464044"/>
              <a:gd name="connsiteX3" fmla="*/ 0 w 2464044"/>
              <a:gd name="connsiteY3" fmla="*/ 1232022 h 2464044"/>
              <a:gd name="connsiteX4" fmla="*/ 1232022 w 2464044"/>
              <a:gd name="connsiteY4" fmla="*/ 0 h 2464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4044" h="2464044">
                <a:moveTo>
                  <a:pt x="1232022" y="0"/>
                </a:moveTo>
                <a:cubicBezTo>
                  <a:pt x="1912449" y="0"/>
                  <a:pt x="2464044" y="551595"/>
                  <a:pt x="2464044" y="1232022"/>
                </a:cubicBezTo>
                <a:cubicBezTo>
                  <a:pt x="2464044" y="1912449"/>
                  <a:pt x="1912449" y="2464044"/>
                  <a:pt x="1232022" y="2464044"/>
                </a:cubicBezTo>
                <a:cubicBezTo>
                  <a:pt x="551595" y="2464044"/>
                  <a:pt x="0" y="1912449"/>
                  <a:pt x="0" y="1232022"/>
                </a:cubicBezTo>
                <a:cubicBezTo>
                  <a:pt x="0" y="551595"/>
                  <a:pt x="551595" y="0"/>
                  <a:pt x="123202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Chord 49">
            <a:extLst>
              <a:ext uri="{FF2B5EF4-FFF2-40B4-BE49-F238E27FC236}">
                <a16:creationId xmlns:a16="http://schemas.microsoft.com/office/drawing/2014/main" xmlns="" id="{2D3C400C-1FC9-4DD6-8E5A-25CD1771CCEF}"/>
              </a:ext>
            </a:extLst>
          </p:cNvPr>
          <p:cNvSpPr/>
          <p:nvPr/>
        </p:nvSpPr>
        <p:spPr>
          <a:xfrm flipH="1">
            <a:off x="1415491" y="2636264"/>
            <a:ext cx="2464044" cy="2464044"/>
          </a:xfrm>
          <a:prstGeom prst="chord">
            <a:avLst>
              <a:gd name="adj1" fmla="val 5398221"/>
              <a:gd name="adj2" fmla="val 13326936"/>
            </a:avLst>
          </a:pr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EEC597">
                  <a:alpha val="50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5D6990B7-A4C8-47FB-9217-DEA68CC39FB2}"/>
              </a:ext>
            </a:extLst>
          </p:cNvPr>
          <p:cNvGrpSpPr/>
          <p:nvPr/>
        </p:nvGrpSpPr>
        <p:grpSpPr>
          <a:xfrm>
            <a:off x="2277506" y="3496575"/>
            <a:ext cx="740014" cy="743422"/>
            <a:chOff x="821105" y="2895601"/>
            <a:chExt cx="344488" cy="346075"/>
          </a:xfrm>
        </p:grpSpPr>
        <p:sp>
          <p:nvSpPr>
            <p:cNvPr id="34" name="Line 38">
              <a:extLst>
                <a:ext uri="{FF2B5EF4-FFF2-40B4-BE49-F238E27FC236}">
                  <a16:creationId xmlns:a16="http://schemas.microsoft.com/office/drawing/2014/main" xmlns="" id="{AAABB69E-85E7-4898-A5CF-9CB575D2CD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49705" y="3124201"/>
              <a:ext cx="115888" cy="117475"/>
            </a:xfrm>
            <a:prstGeom prst="line">
              <a:avLst/>
            </a:prstGeom>
            <a:noFill/>
            <a:ln w="19050" cap="rnd">
              <a:solidFill>
                <a:srgbClr val="5530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24C5D542-5254-4C9E-85B7-6EFA986E5767}"/>
                </a:ext>
              </a:extLst>
            </p:cNvPr>
            <p:cNvGrpSpPr/>
            <p:nvPr/>
          </p:nvGrpSpPr>
          <p:grpSpPr>
            <a:xfrm>
              <a:off x="821105" y="2895601"/>
              <a:ext cx="269875" cy="269875"/>
              <a:chOff x="821105" y="2895601"/>
              <a:chExt cx="269875" cy="269875"/>
            </a:xfrm>
          </p:grpSpPr>
          <p:sp>
            <p:nvSpPr>
              <p:cNvPr id="36" name="Oval 37">
                <a:extLst>
                  <a:ext uri="{FF2B5EF4-FFF2-40B4-BE49-F238E27FC236}">
                    <a16:creationId xmlns:a16="http://schemas.microsoft.com/office/drawing/2014/main" xmlns="" id="{9DD05173-9441-4B34-8F60-FD0D3BE3E3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1105" y="2895601"/>
                <a:ext cx="269875" cy="269875"/>
              </a:xfrm>
              <a:prstGeom prst="ellipse">
                <a:avLst/>
              </a:prstGeom>
              <a:noFill/>
              <a:ln w="19050" cap="rnd">
                <a:solidFill>
                  <a:srgbClr val="55303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xmlns="" id="{F9CB0894-A7FB-459D-9F34-E11DE0B73146}"/>
                  </a:ext>
                </a:extLst>
              </p:cNvPr>
              <p:cNvGrpSpPr/>
              <p:nvPr/>
            </p:nvGrpSpPr>
            <p:grpSpPr>
              <a:xfrm>
                <a:off x="888147" y="2963439"/>
                <a:ext cx="135790" cy="135788"/>
                <a:chOff x="717124" y="2244726"/>
                <a:chExt cx="150813" cy="150813"/>
              </a:xfrm>
            </p:grpSpPr>
            <p:sp>
              <p:nvSpPr>
                <p:cNvPr id="38" name="Line 345">
                  <a:extLst>
                    <a:ext uri="{FF2B5EF4-FFF2-40B4-BE49-F238E27FC236}">
                      <a16:creationId xmlns:a16="http://schemas.microsoft.com/office/drawing/2014/main" xmlns="" id="{61E14466-4432-447F-94DB-ABED08BB21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77449" y="2274888"/>
                  <a:ext cx="60325" cy="0"/>
                </a:xfrm>
                <a:prstGeom prst="line">
                  <a:avLst/>
                </a:prstGeom>
                <a:noFill/>
                <a:ln w="19050" cap="rnd">
                  <a:solidFill>
                    <a:srgbClr val="55303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9" name="Line 346">
                  <a:extLst>
                    <a:ext uri="{FF2B5EF4-FFF2-40B4-BE49-F238E27FC236}">
                      <a16:creationId xmlns:a16="http://schemas.microsoft.com/office/drawing/2014/main" xmlns="" id="{85BFE79A-3844-4609-B73F-6D076088C4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7286" y="2305051"/>
                  <a:ext cx="90488" cy="0"/>
                </a:xfrm>
                <a:prstGeom prst="line">
                  <a:avLst/>
                </a:prstGeom>
                <a:noFill/>
                <a:ln w="19050" cap="rnd">
                  <a:solidFill>
                    <a:srgbClr val="55303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0" name="Line 347">
                  <a:extLst>
                    <a:ext uri="{FF2B5EF4-FFF2-40B4-BE49-F238E27FC236}">
                      <a16:creationId xmlns:a16="http://schemas.microsoft.com/office/drawing/2014/main" xmlns="" id="{C11D87A8-A1BD-41D8-B12E-C7EDD65D0F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7286" y="2335213"/>
                  <a:ext cx="90488" cy="0"/>
                </a:xfrm>
                <a:prstGeom prst="line">
                  <a:avLst/>
                </a:prstGeom>
                <a:noFill/>
                <a:ln w="19050" cap="rnd">
                  <a:solidFill>
                    <a:srgbClr val="55303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" name="Line 348">
                  <a:extLst>
                    <a:ext uri="{FF2B5EF4-FFF2-40B4-BE49-F238E27FC236}">
                      <a16:creationId xmlns:a16="http://schemas.microsoft.com/office/drawing/2014/main" xmlns="" id="{D7857183-754C-4F8C-9B2D-791118BF01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47286" y="2365376"/>
                  <a:ext cx="90488" cy="0"/>
                </a:xfrm>
                <a:prstGeom prst="line">
                  <a:avLst/>
                </a:prstGeom>
                <a:noFill/>
                <a:ln w="19050" cap="rnd">
                  <a:solidFill>
                    <a:srgbClr val="55303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2" name="Rectangle 349">
                  <a:extLst>
                    <a:ext uri="{FF2B5EF4-FFF2-40B4-BE49-F238E27FC236}">
                      <a16:creationId xmlns:a16="http://schemas.microsoft.com/office/drawing/2014/main" xmlns="" id="{9DAC9BCB-6DB5-4FE2-98C3-131C01A027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7124" y="2244726"/>
                  <a:ext cx="150813" cy="150813"/>
                </a:xfrm>
                <a:prstGeom prst="rect">
                  <a:avLst/>
                </a:prstGeom>
                <a:noFill/>
                <a:ln w="19050" cap="rnd">
                  <a:solidFill>
                    <a:srgbClr val="55303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F9D93F37-A0B8-49F8-A706-DF0E8ED06EBA}"/>
              </a:ext>
            </a:extLst>
          </p:cNvPr>
          <p:cNvGrpSpPr/>
          <p:nvPr/>
        </p:nvGrpSpPr>
        <p:grpSpPr>
          <a:xfrm>
            <a:off x="5510373" y="2164653"/>
            <a:ext cx="344488" cy="346075"/>
            <a:chOff x="7005638" y="4700588"/>
            <a:chExt cx="344488" cy="346075"/>
          </a:xfrm>
        </p:grpSpPr>
        <p:sp>
          <p:nvSpPr>
            <p:cNvPr id="46" name="Line 343">
              <a:extLst>
                <a:ext uri="{FF2B5EF4-FFF2-40B4-BE49-F238E27FC236}">
                  <a16:creationId xmlns:a16="http://schemas.microsoft.com/office/drawing/2014/main" xmlns="" id="{C7E57956-7E77-44A7-B1F3-A36D93868E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789488"/>
              <a:ext cx="68263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Line 344">
              <a:extLst>
                <a:ext uri="{FF2B5EF4-FFF2-40B4-BE49-F238E27FC236}">
                  <a16:creationId xmlns:a16="http://schemas.microsoft.com/office/drawing/2014/main" xmlns="" id="{CE615D10-B8C0-4813-B52A-5CF0E594C8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835525"/>
              <a:ext cx="120650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Line 345">
              <a:extLst>
                <a:ext uri="{FF2B5EF4-FFF2-40B4-BE49-F238E27FC236}">
                  <a16:creationId xmlns:a16="http://schemas.microsoft.com/office/drawing/2014/main" xmlns="" id="{2A2E5650-2CEB-49D4-B895-D5079359A2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879975"/>
              <a:ext cx="90488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Line 346">
              <a:extLst>
                <a:ext uri="{FF2B5EF4-FFF2-40B4-BE49-F238E27FC236}">
                  <a16:creationId xmlns:a16="http://schemas.microsoft.com/office/drawing/2014/main" xmlns="" id="{C987B69A-FDE7-459B-8366-15525E6FA0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926013"/>
              <a:ext cx="74613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347">
              <a:extLst>
                <a:ext uri="{FF2B5EF4-FFF2-40B4-BE49-F238E27FC236}">
                  <a16:creationId xmlns:a16="http://schemas.microsoft.com/office/drawing/2014/main" xmlns="" id="{485FDE16-D660-4802-B258-0E00582F3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6" y="4879975"/>
              <a:ext cx="165100" cy="166688"/>
            </a:xfrm>
            <a:custGeom>
              <a:avLst/>
              <a:gdLst>
                <a:gd name="T0" fmla="*/ 16 w 44"/>
                <a:gd name="T1" fmla="*/ 5 h 44"/>
                <a:gd name="T2" fmla="*/ 10 w 44"/>
                <a:gd name="T3" fmla="*/ 8 h 44"/>
                <a:gd name="T4" fmla="*/ 6 w 44"/>
                <a:gd name="T5" fmla="*/ 6 h 44"/>
                <a:gd name="T6" fmla="*/ 0 w 44"/>
                <a:gd name="T7" fmla="*/ 16 h 44"/>
                <a:gd name="T8" fmla="*/ 4 w 44"/>
                <a:gd name="T9" fmla="*/ 19 h 44"/>
                <a:gd name="T10" fmla="*/ 4 w 44"/>
                <a:gd name="T11" fmla="*/ 22 h 44"/>
                <a:gd name="T12" fmla="*/ 4 w 44"/>
                <a:gd name="T13" fmla="*/ 25 h 44"/>
                <a:gd name="T14" fmla="*/ 0 w 44"/>
                <a:gd name="T15" fmla="*/ 28 h 44"/>
                <a:gd name="T16" fmla="*/ 6 w 44"/>
                <a:gd name="T17" fmla="*/ 38 h 44"/>
                <a:gd name="T18" fmla="*/ 10 w 44"/>
                <a:gd name="T19" fmla="*/ 36 h 44"/>
                <a:gd name="T20" fmla="*/ 16 w 44"/>
                <a:gd name="T21" fmla="*/ 39 h 44"/>
                <a:gd name="T22" fmla="*/ 16 w 44"/>
                <a:gd name="T23" fmla="*/ 44 h 44"/>
                <a:gd name="T24" fmla="*/ 28 w 44"/>
                <a:gd name="T25" fmla="*/ 44 h 44"/>
                <a:gd name="T26" fmla="*/ 28 w 44"/>
                <a:gd name="T27" fmla="*/ 39 h 44"/>
                <a:gd name="T28" fmla="*/ 34 w 44"/>
                <a:gd name="T29" fmla="*/ 36 h 44"/>
                <a:gd name="T30" fmla="*/ 38 w 44"/>
                <a:gd name="T31" fmla="*/ 38 h 44"/>
                <a:gd name="T32" fmla="*/ 44 w 44"/>
                <a:gd name="T33" fmla="*/ 28 h 44"/>
                <a:gd name="T34" fmla="*/ 40 w 44"/>
                <a:gd name="T35" fmla="*/ 25 h 44"/>
                <a:gd name="T36" fmla="*/ 40 w 44"/>
                <a:gd name="T37" fmla="*/ 22 h 44"/>
                <a:gd name="T38" fmla="*/ 40 w 44"/>
                <a:gd name="T39" fmla="*/ 19 h 44"/>
                <a:gd name="T40" fmla="*/ 44 w 44"/>
                <a:gd name="T41" fmla="*/ 16 h 44"/>
                <a:gd name="T42" fmla="*/ 38 w 44"/>
                <a:gd name="T43" fmla="*/ 6 h 44"/>
                <a:gd name="T44" fmla="*/ 34 w 44"/>
                <a:gd name="T45" fmla="*/ 8 h 44"/>
                <a:gd name="T46" fmla="*/ 28 w 44"/>
                <a:gd name="T47" fmla="*/ 5 h 44"/>
                <a:gd name="T48" fmla="*/ 28 w 44"/>
                <a:gd name="T49" fmla="*/ 0 h 44"/>
                <a:gd name="T50" fmla="*/ 16 w 44"/>
                <a:gd name="T51" fmla="*/ 0 h 44"/>
                <a:gd name="T52" fmla="*/ 16 w 44"/>
                <a:gd name="T53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6" y="5"/>
                  </a:moveTo>
                  <a:cubicBezTo>
                    <a:pt x="14" y="6"/>
                    <a:pt x="12" y="7"/>
                    <a:pt x="10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1"/>
                    <a:pt x="4" y="22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7"/>
                    <a:pt x="14" y="38"/>
                    <a:pt x="16" y="39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0" y="38"/>
                    <a:pt x="32" y="37"/>
                    <a:pt x="34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3"/>
                    <a:pt x="40" y="22"/>
                  </a:cubicBezTo>
                  <a:cubicBezTo>
                    <a:pt x="40" y="21"/>
                    <a:pt x="40" y="20"/>
                    <a:pt x="40" y="19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2" y="7"/>
                    <a:pt x="30" y="6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5"/>
                  </a:lnTo>
                  <a:close/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Oval 348">
              <a:extLst>
                <a:ext uri="{FF2B5EF4-FFF2-40B4-BE49-F238E27FC236}">
                  <a16:creationId xmlns:a16="http://schemas.microsoft.com/office/drawing/2014/main" xmlns="" id="{E378DE2D-803B-4E9D-A9BD-522384E1E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7413" y="4932363"/>
              <a:ext cx="60325" cy="60325"/>
            </a:xfrm>
            <a:prstGeom prst="ellips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349">
              <a:extLst>
                <a:ext uri="{FF2B5EF4-FFF2-40B4-BE49-F238E27FC236}">
                  <a16:creationId xmlns:a16="http://schemas.microsoft.com/office/drawing/2014/main" xmlns="" id="{3F492A39-FF3F-40DE-94CF-41BADC230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4700588"/>
              <a:ext cx="239713" cy="315913"/>
            </a:xfrm>
            <a:custGeom>
              <a:avLst/>
              <a:gdLst>
                <a:gd name="T0" fmla="*/ 99 w 151"/>
                <a:gd name="T1" fmla="*/ 199 h 199"/>
                <a:gd name="T2" fmla="*/ 0 w 151"/>
                <a:gd name="T3" fmla="*/ 199 h 199"/>
                <a:gd name="T4" fmla="*/ 0 w 151"/>
                <a:gd name="T5" fmla="*/ 0 h 199"/>
                <a:gd name="T6" fmla="*/ 104 w 151"/>
                <a:gd name="T7" fmla="*/ 0 h 199"/>
                <a:gd name="T8" fmla="*/ 151 w 151"/>
                <a:gd name="T9" fmla="*/ 47 h 199"/>
                <a:gd name="T10" fmla="*/ 151 w 151"/>
                <a:gd name="T11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99">
                  <a:moveTo>
                    <a:pt x="99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51" y="47"/>
                  </a:lnTo>
                  <a:lnTo>
                    <a:pt x="151" y="99"/>
                  </a:lnTo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350">
              <a:extLst>
                <a:ext uri="{FF2B5EF4-FFF2-40B4-BE49-F238E27FC236}">
                  <a16:creationId xmlns:a16="http://schemas.microsoft.com/office/drawing/2014/main" xmlns="" id="{DA245A5A-59EC-4A94-B1B3-993BBFE0D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4700588"/>
              <a:ext cx="74613" cy="74613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0" y="47"/>
                  </a:lnTo>
                  <a:lnTo>
                    <a:pt x="47" y="47"/>
                  </a:ln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183DD1CB-C5E2-42EF-9E1C-46C2FA45DBF9}"/>
              </a:ext>
            </a:extLst>
          </p:cNvPr>
          <p:cNvGrpSpPr/>
          <p:nvPr/>
        </p:nvGrpSpPr>
        <p:grpSpPr>
          <a:xfrm>
            <a:off x="5561967" y="3702617"/>
            <a:ext cx="255588" cy="346075"/>
            <a:chOff x="7770813" y="2532063"/>
            <a:chExt cx="255588" cy="346075"/>
          </a:xfrm>
        </p:grpSpPr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xmlns="" id="{EFC77016-C796-4C51-B5FB-4747C89D8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5" y="2532063"/>
              <a:ext cx="195263" cy="173038"/>
            </a:xfrm>
            <a:custGeom>
              <a:avLst/>
              <a:gdLst>
                <a:gd name="T0" fmla="*/ 52 w 52"/>
                <a:gd name="T1" fmla="*/ 20 h 46"/>
                <a:gd name="T2" fmla="*/ 26 w 52"/>
                <a:gd name="T3" fmla="*/ 46 h 46"/>
                <a:gd name="T4" fmla="*/ 0 w 52"/>
                <a:gd name="T5" fmla="*/ 20 h 46"/>
                <a:gd name="T6" fmla="*/ 0 w 52"/>
                <a:gd name="T7" fmla="*/ 0 h 46"/>
                <a:gd name="T8" fmla="*/ 52 w 52"/>
                <a:gd name="T9" fmla="*/ 0 h 46"/>
                <a:gd name="T10" fmla="*/ 52 w 52"/>
                <a:gd name="T11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6">
                  <a:moveTo>
                    <a:pt x="52" y="20"/>
                  </a:moveTo>
                  <a:cubicBezTo>
                    <a:pt x="52" y="34"/>
                    <a:pt x="40" y="46"/>
                    <a:pt x="26" y="46"/>
                  </a:cubicBezTo>
                  <a:cubicBezTo>
                    <a:pt x="12" y="46"/>
                    <a:pt x="0" y="3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20"/>
                  </a:ln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xmlns="" id="{3658DA79-2E1B-4EE2-85E7-A3CBA8660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5" y="2705100"/>
              <a:ext cx="195263" cy="173038"/>
            </a:xfrm>
            <a:custGeom>
              <a:avLst/>
              <a:gdLst>
                <a:gd name="T0" fmla="*/ 52 w 52"/>
                <a:gd name="T1" fmla="*/ 26 h 46"/>
                <a:gd name="T2" fmla="*/ 26 w 52"/>
                <a:gd name="T3" fmla="*/ 0 h 46"/>
                <a:gd name="T4" fmla="*/ 0 w 52"/>
                <a:gd name="T5" fmla="*/ 26 h 46"/>
                <a:gd name="T6" fmla="*/ 0 w 52"/>
                <a:gd name="T7" fmla="*/ 46 h 46"/>
                <a:gd name="T8" fmla="*/ 52 w 52"/>
                <a:gd name="T9" fmla="*/ 46 h 46"/>
                <a:gd name="T10" fmla="*/ 52 w 52"/>
                <a:gd name="T11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46">
                  <a:moveTo>
                    <a:pt x="52" y="26"/>
                  </a:move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2" y="46"/>
                    <a:pt x="52" y="46"/>
                    <a:pt x="52" y="46"/>
                  </a:cubicBezTo>
                  <a:lnTo>
                    <a:pt x="52" y="26"/>
                  </a:ln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Line 54">
              <a:extLst>
                <a:ext uri="{FF2B5EF4-FFF2-40B4-BE49-F238E27FC236}">
                  <a16:creationId xmlns:a16="http://schemas.microsoft.com/office/drawing/2014/main" xmlns="" id="{4C7C0CA9-D458-47FB-AD21-A696FA6D4C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70813" y="2532063"/>
              <a:ext cx="255588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Line 55">
              <a:extLst>
                <a:ext uri="{FF2B5EF4-FFF2-40B4-BE49-F238E27FC236}">
                  <a16:creationId xmlns:a16="http://schemas.microsoft.com/office/drawing/2014/main" xmlns="" id="{EA45F800-4000-4601-87FD-9824D8E9B5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70813" y="2878138"/>
              <a:ext cx="255588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xmlns="" id="{74277873-8C7A-44D3-A9B2-CA26ED00A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5" y="2773363"/>
              <a:ext cx="195263" cy="44450"/>
            </a:xfrm>
            <a:custGeom>
              <a:avLst/>
              <a:gdLst>
                <a:gd name="T0" fmla="*/ 0 w 123"/>
                <a:gd name="T1" fmla="*/ 28 h 28"/>
                <a:gd name="T2" fmla="*/ 33 w 123"/>
                <a:gd name="T3" fmla="*/ 28 h 28"/>
                <a:gd name="T4" fmla="*/ 62 w 123"/>
                <a:gd name="T5" fmla="*/ 0 h 28"/>
                <a:gd name="T6" fmla="*/ 90 w 123"/>
                <a:gd name="T7" fmla="*/ 28 h 28"/>
                <a:gd name="T8" fmla="*/ 123 w 1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8">
                  <a:moveTo>
                    <a:pt x="0" y="28"/>
                  </a:moveTo>
                  <a:lnTo>
                    <a:pt x="33" y="28"/>
                  </a:lnTo>
                  <a:lnTo>
                    <a:pt x="62" y="0"/>
                  </a:lnTo>
                  <a:lnTo>
                    <a:pt x="90" y="28"/>
                  </a:lnTo>
                  <a:lnTo>
                    <a:pt x="123" y="28"/>
                  </a:ln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Line 57">
              <a:extLst>
                <a:ext uri="{FF2B5EF4-FFF2-40B4-BE49-F238E27FC236}">
                  <a16:creationId xmlns:a16="http://schemas.microsoft.com/office/drawing/2014/main" xmlns="" id="{31469730-CA4C-42A9-8BD1-E5A6D2F3FF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24788" y="2667000"/>
              <a:ext cx="149225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B49949F3-81A8-4002-B0DB-1E9C2A25A8E6}"/>
              </a:ext>
            </a:extLst>
          </p:cNvPr>
          <p:cNvGrpSpPr/>
          <p:nvPr/>
        </p:nvGrpSpPr>
        <p:grpSpPr>
          <a:xfrm>
            <a:off x="5524502" y="5192692"/>
            <a:ext cx="338138" cy="346075"/>
            <a:chOff x="4848225" y="4338638"/>
            <a:chExt cx="338138" cy="346075"/>
          </a:xfrm>
        </p:grpSpPr>
        <p:sp>
          <p:nvSpPr>
            <p:cNvPr id="77" name="Oval 212">
              <a:extLst>
                <a:ext uri="{FF2B5EF4-FFF2-40B4-BE49-F238E27FC236}">
                  <a16:creationId xmlns:a16="http://schemas.microsoft.com/office/drawing/2014/main" xmlns="" id="{24E09795-2654-4520-8820-087055458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1263" y="4519613"/>
              <a:ext cx="165100" cy="165100"/>
            </a:xfrm>
            <a:prstGeom prst="ellipse">
              <a:avLst/>
            </a:prstGeom>
            <a:noFill/>
            <a:ln w="14288" cap="flat">
              <a:solidFill>
                <a:srgbClr val="55303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xmlns="" id="{35CBA484-4293-463C-BA1A-BDDDFAD4BC7C}"/>
                </a:ext>
              </a:extLst>
            </p:cNvPr>
            <p:cNvGrpSpPr/>
            <p:nvPr/>
          </p:nvGrpSpPr>
          <p:grpSpPr>
            <a:xfrm>
              <a:off x="4848225" y="4338638"/>
              <a:ext cx="274638" cy="346075"/>
              <a:chOff x="4848225" y="4338638"/>
              <a:chExt cx="274638" cy="346075"/>
            </a:xfrm>
          </p:grpSpPr>
          <p:sp>
            <p:nvSpPr>
              <p:cNvPr id="79" name="Freeform 213">
                <a:extLst>
                  <a:ext uri="{FF2B5EF4-FFF2-40B4-BE49-F238E27FC236}">
                    <a16:creationId xmlns:a16="http://schemas.microsoft.com/office/drawing/2014/main" xmlns="" id="{7F47175C-36C2-40C8-849A-D9959B19E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4565651"/>
                <a:ext cx="36513" cy="74613"/>
              </a:xfrm>
              <a:custGeom>
                <a:avLst/>
                <a:gdLst>
                  <a:gd name="T0" fmla="*/ 0 w 10"/>
                  <a:gd name="T1" fmla="*/ 15 h 20"/>
                  <a:gd name="T2" fmla="*/ 5 w 10"/>
                  <a:gd name="T3" fmla="*/ 20 h 20"/>
                  <a:gd name="T4" fmla="*/ 10 w 10"/>
                  <a:gd name="T5" fmla="*/ 15 h 20"/>
                  <a:gd name="T6" fmla="*/ 5 w 10"/>
                  <a:gd name="T7" fmla="*/ 10 h 20"/>
                  <a:gd name="T8" fmla="*/ 0 w 10"/>
                  <a:gd name="T9" fmla="*/ 5 h 20"/>
                  <a:gd name="T10" fmla="*/ 5 w 10"/>
                  <a:gd name="T11" fmla="*/ 0 h 20"/>
                  <a:gd name="T12" fmla="*/ 10 w 10"/>
                  <a:gd name="T1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0">
                    <a:moveTo>
                      <a:pt x="0" y="15"/>
                    </a:moveTo>
                    <a:cubicBezTo>
                      <a:pt x="0" y="18"/>
                      <a:pt x="2" y="20"/>
                      <a:pt x="5" y="20"/>
                    </a:cubicBezTo>
                    <a:cubicBezTo>
                      <a:pt x="8" y="20"/>
                      <a:pt x="10" y="18"/>
                      <a:pt x="10" y="15"/>
                    </a:cubicBezTo>
                    <a:cubicBezTo>
                      <a:pt x="10" y="12"/>
                      <a:pt x="8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</a:path>
                </a:pathLst>
              </a:custGeom>
              <a:noFill/>
              <a:ln w="14288" cap="rnd">
                <a:solidFill>
                  <a:srgbClr val="55303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0" name="Line 214">
                <a:extLst>
                  <a:ext uri="{FF2B5EF4-FFF2-40B4-BE49-F238E27FC236}">
                    <a16:creationId xmlns:a16="http://schemas.microsoft.com/office/drawing/2014/main" xmlns="" id="{90E0332A-21CA-4C9C-A0F4-C90EB943F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813" y="4640263"/>
                <a:ext cx="0" cy="11113"/>
              </a:xfrm>
              <a:prstGeom prst="line">
                <a:avLst/>
              </a:prstGeom>
              <a:noFill/>
              <a:ln w="14288" cap="rnd">
                <a:solidFill>
                  <a:srgbClr val="55303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1" name="Line 215">
                <a:extLst>
                  <a:ext uri="{FF2B5EF4-FFF2-40B4-BE49-F238E27FC236}">
                    <a16:creationId xmlns:a16="http://schemas.microsoft.com/office/drawing/2014/main" xmlns="" id="{B034531B-AF19-47E1-A0A7-3582E1A24C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3813" y="4549776"/>
                <a:ext cx="0" cy="15875"/>
              </a:xfrm>
              <a:prstGeom prst="line">
                <a:avLst/>
              </a:prstGeom>
              <a:noFill/>
              <a:ln w="14288" cap="rnd">
                <a:solidFill>
                  <a:srgbClr val="55303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" name="Oval 216">
                <a:extLst>
                  <a:ext uri="{FF2B5EF4-FFF2-40B4-BE49-F238E27FC236}">
                    <a16:creationId xmlns:a16="http://schemas.microsoft.com/office/drawing/2014/main" xmlns="" id="{851339ED-4A04-4136-B80E-EE3263CB38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8388" y="4338638"/>
                <a:ext cx="106363" cy="106363"/>
              </a:xfrm>
              <a:prstGeom prst="ellipse">
                <a:avLst/>
              </a:prstGeom>
              <a:noFill/>
              <a:ln w="14288" cap="flat">
                <a:solidFill>
                  <a:srgbClr val="55303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" name="Freeform 217">
                <a:extLst>
                  <a:ext uri="{FF2B5EF4-FFF2-40B4-BE49-F238E27FC236}">
                    <a16:creationId xmlns:a16="http://schemas.microsoft.com/office/drawing/2014/main" xmlns="" id="{00E0BC8B-8271-4BC7-A730-652EA6BA2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8225" y="4475163"/>
                <a:ext cx="166688" cy="209550"/>
              </a:xfrm>
              <a:custGeom>
                <a:avLst/>
                <a:gdLst>
                  <a:gd name="T0" fmla="*/ 44 w 44"/>
                  <a:gd name="T1" fmla="*/ 0 h 56"/>
                  <a:gd name="T2" fmla="*/ 0 w 44"/>
                  <a:gd name="T3" fmla="*/ 0 h 56"/>
                  <a:gd name="T4" fmla="*/ 14 w 44"/>
                  <a:gd name="T5" fmla="*/ 30 h 56"/>
                  <a:gd name="T6" fmla="*/ 14 w 44"/>
                  <a:gd name="T7" fmla="*/ 56 h 56"/>
                  <a:gd name="T8" fmla="*/ 30 w 44"/>
                  <a:gd name="T9" fmla="*/ 56 h 56"/>
                  <a:gd name="T10" fmla="*/ 30 w 44"/>
                  <a:gd name="T11" fmla="*/ 30 h 56"/>
                  <a:gd name="T12" fmla="*/ 44 w 4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7" y="26"/>
                      <a:pt x="14" y="30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7" y="26"/>
                      <a:pt x="44" y="16"/>
                      <a:pt x="44" y="0"/>
                    </a:cubicBezTo>
                    <a:close/>
                  </a:path>
                </a:pathLst>
              </a:custGeom>
              <a:noFill/>
              <a:ln w="14288" cap="flat">
                <a:solidFill>
                  <a:srgbClr val="55303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218">
                <a:extLst>
                  <a:ext uri="{FF2B5EF4-FFF2-40B4-BE49-F238E27FC236}">
                    <a16:creationId xmlns:a16="http://schemas.microsoft.com/office/drawing/2014/main" xmlns="" id="{9E397981-C743-486B-929A-0883A044C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4475163"/>
                <a:ext cx="30163" cy="104775"/>
              </a:xfrm>
              <a:custGeom>
                <a:avLst/>
                <a:gdLst>
                  <a:gd name="T0" fmla="*/ 14 w 19"/>
                  <a:gd name="T1" fmla="*/ 0 h 66"/>
                  <a:gd name="T2" fmla="*/ 5 w 19"/>
                  <a:gd name="T3" fmla="*/ 0 h 66"/>
                  <a:gd name="T4" fmla="*/ 0 w 19"/>
                  <a:gd name="T5" fmla="*/ 57 h 66"/>
                  <a:gd name="T6" fmla="*/ 10 w 19"/>
                  <a:gd name="T7" fmla="*/ 66 h 66"/>
                  <a:gd name="T8" fmla="*/ 19 w 19"/>
                  <a:gd name="T9" fmla="*/ 57 h 66"/>
                  <a:gd name="T10" fmla="*/ 14 w 19"/>
                  <a:gd name="T11" fmla="*/ 0 h 66"/>
                  <a:gd name="T12" fmla="*/ 14 w 19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6">
                    <a:moveTo>
                      <a:pt x="14" y="0"/>
                    </a:moveTo>
                    <a:lnTo>
                      <a:pt x="5" y="0"/>
                    </a:lnTo>
                    <a:lnTo>
                      <a:pt x="0" y="57"/>
                    </a:lnTo>
                    <a:lnTo>
                      <a:pt x="10" y="66"/>
                    </a:lnTo>
                    <a:lnTo>
                      <a:pt x="19" y="5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noFill/>
              <a:ln w="14288" cap="flat">
                <a:solidFill>
                  <a:srgbClr val="55303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8298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AAFFBE33-3C71-4138-A3DD-996417CDC681}"/>
              </a:ext>
            </a:extLst>
          </p:cNvPr>
          <p:cNvSpPr/>
          <p:nvPr/>
        </p:nvSpPr>
        <p:spPr>
          <a:xfrm flipV="1">
            <a:off x="0" y="1343024"/>
            <a:ext cx="4258785" cy="5514975"/>
          </a:xfrm>
          <a:custGeom>
            <a:avLst/>
            <a:gdLst>
              <a:gd name="connsiteX0" fmla="*/ 0 w 5295900"/>
              <a:gd name="connsiteY0" fmla="*/ 2 h 6858002"/>
              <a:gd name="connsiteX1" fmla="*/ 452437 w 5295900"/>
              <a:gd name="connsiteY1" fmla="*/ 2 h 6858002"/>
              <a:gd name="connsiteX2" fmla="*/ 452437 w 5295900"/>
              <a:gd name="connsiteY2" fmla="*/ 6858002 h 6858002"/>
              <a:gd name="connsiteX3" fmla="*/ 0 w 5295900"/>
              <a:gd name="connsiteY3" fmla="*/ 6858002 h 6858002"/>
              <a:gd name="connsiteX4" fmla="*/ 2733674 w 5295900"/>
              <a:gd name="connsiteY4" fmla="*/ 0 h 6858002"/>
              <a:gd name="connsiteX5" fmla="*/ 5295900 w 5295900"/>
              <a:gd name="connsiteY5" fmla="*/ 0 h 6858002"/>
              <a:gd name="connsiteX6" fmla="*/ 2733674 w 5295900"/>
              <a:gd name="connsiteY6" fmla="*/ 6858001 h 6858002"/>
              <a:gd name="connsiteX7" fmla="*/ 2733674 w 5295900"/>
              <a:gd name="connsiteY7" fmla="*/ 6858002 h 6858002"/>
              <a:gd name="connsiteX8" fmla="*/ 452438 w 5295900"/>
              <a:gd name="connsiteY8" fmla="*/ 6858002 h 6858002"/>
              <a:gd name="connsiteX9" fmla="*/ 452438 w 5295900"/>
              <a:gd name="connsiteY9" fmla="*/ 2 h 6858002"/>
              <a:gd name="connsiteX10" fmla="*/ 2733674 w 5295900"/>
              <a:gd name="connsiteY10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5900" h="6858002">
                <a:moveTo>
                  <a:pt x="0" y="2"/>
                </a:moveTo>
                <a:lnTo>
                  <a:pt x="452437" y="2"/>
                </a:lnTo>
                <a:lnTo>
                  <a:pt x="452437" y="6858002"/>
                </a:lnTo>
                <a:lnTo>
                  <a:pt x="0" y="6858002"/>
                </a:lnTo>
                <a:close/>
                <a:moveTo>
                  <a:pt x="2733674" y="0"/>
                </a:moveTo>
                <a:lnTo>
                  <a:pt x="5295900" y="0"/>
                </a:lnTo>
                <a:lnTo>
                  <a:pt x="2733674" y="6858001"/>
                </a:lnTo>
                <a:lnTo>
                  <a:pt x="2733674" y="6858002"/>
                </a:lnTo>
                <a:lnTo>
                  <a:pt x="452438" y="6858002"/>
                </a:lnTo>
                <a:lnTo>
                  <a:pt x="452438" y="2"/>
                </a:lnTo>
                <a:lnTo>
                  <a:pt x="2733674" y="2"/>
                </a:lnTo>
                <a:close/>
              </a:path>
            </a:pathLst>
          </a:custGeom>
          <a:gradFill>
            <a:gsLst>
              <a:gs pos="0">
                <a:srgbClr val="FEDCBD"/>
              </a:gs>
              <a:gs pos="100000">
                <a:srgbClr val="EEC59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133CFD92-DF26-4FAD-9AF9-C4E56EBE7678}"/>
              </a:ext>
            </a:extLst>
          </p:cNvPr>
          <p:cNvSpPr/>
          <p:nvPr/>
        </p:nvSpPr>
        <p:spPr>
          <a:xfrm>
            <a:off x="0" y="-2"/>
            <a:ext cx="5295900" cy="6858002"/>
          </a:xfrm>
          <a:custGeom>
            <a:avLst/>
            <a:gdLst>
              <a:gd name="connsiteX0" fmla="*/ 0 w 5295900"/>
              <a:gd name="connsiteY0" fmla="*/ 2 h 6858002"/>
              <a:gd name="connsiteX1" fmla="*/ 452437 w 5295900"/>
              <a:gd name="connsiteY1" fmla="*/ 2 h 6858002"/>
              <a:gd name="connsiteX2" fmla="*/ 452437 w 5295900"/>
              <a:gd name="connsiteY2" fmla="*/ 6858002 h 6858002"/>
              <a:gd name="connsiteX3" fmla="*/ 0 w 5295900"/>
              <a:gd name="connsiteY3" fmla="*/ 6858002 h 6858002"/>
              <a:gd name="connsiteX4" fmla="*/ 2733674 w 5295900"/>
              <a:gd name="connsiteY4" fmla="*/ 0 h 6858002"/>
              <a:gd name="connsiteX5" fmla="*/ 5295900 w 5295900"/>
              <a:gd name="connsiteY5" fmla="*/ 0 h 6858002"/>
              <a:gd name="connsiteX6" fmla="*/ 2733674 w 5295900"/>
              <a:gd name="connsiteY6" fmla="*/ 6858001 h 6858002"/>
              <a:gd name="connsiteX7" fmla="*/ 2733674 w 5295900"/>
              <a:gd name="connsiteY7" fmla="*/ 6858002 h 6858002"/>
              <a:gd name="connsiteX8" fmla="*/ 452438 w 5295900"/>
              <a:gd name="connsiteY8" fmla="*/ 6858002 h 6858002"/>
              <a:gd name="connsiteX9" fmla="*/ 452438 w 5295900"/>
              <a:gd name="connsiteY9" fmla="*/ 2 h 6858002"/>
              <a:gd name="connsiteX10" fmla="*/ 2733674 w 5295900"/>
              <a:gd name="connsiteY10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5900" h="6858002">
                <a:moveTo>
                  <a:pt x="0" y="2"/>
                </a:moveTo>
                <a:lnTo>
                  <a:pt x="452437" y="2"/>
                </a:lnTo>
                <a:lnTo>
                  <a:pt x="452437" y="6858002"/>
                </a:lnTo>
                <a:lnTo>
                  <a:pt x="0" y="6858002"/>
                </a:lnTo>
                <a:close/>
                <a:moveTo>
                  <a:pt x="2733674" y="0"/>
                </a:moveTo>
                <a:lnTo>
                  <a:pt x="5295900" y="0"/>
                </a:lnTo>
                <a:lnTo>
                  <a:pt x="2733674" y="6858001"/>
                </a:lnTo>
                <a:lnTo>
                  <a:pt x="2733674" y="6858002"/>
                </a:lnTo>
                <a:lnTo>
                  <a:pt x="452438" y="6858002"/>
                </a:lnTo>
                <a:lnTo>
                  <a:pt x="452438" y="2"/>
                </a:lnTo>
                <a:lnTo>
                  <a:pt x="2733674" y="2"/>
                </a:lnTo>
                <a:close/>
              </a:path>
            </a:pathLst>
          </a:custGeom>
          <a:gradFill>
            <a:gsLst>
              <a:gs pos="0">
                <a:srgbClr val="FEDCBD"/>
              </a:gs>
              <a:gs pos="100000">
                <a:srgbClr val="EEC59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pic>
        <p:nvPicPr>
          <p:cNvPr id="20" name="Picture 19" descr="Photo of a Laptop on Top of Table">
            <a:extLst>
              <a:ext uri="{FF2B5EF4-FFF2-40B4-BE49-F238E27FC236}">
                <a16:creationId xmlns:a16="http://schemas.microsoft.com/office/drawing/2014/main" xmlns="" id="{C632783B-F17B-4A5E-A625-A4D6417BCB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lum bright="70000" contrast="-70000"/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2" r="19609"/>
          <a:stretch/>
        </p:blipFill>
        <p:spPr bwMode="auto">
          <a:xfrm>
            <a:off x="0" y="0"/>
            <a:ext cx="5295899" cy="6858000"/>
          </a:xfrm>
          <a:custGeom>
            <a:avLst/>
            <a:gdLst>
              <a:gd name="connsiteX0" fmla="*/ 452438 w 5295899"/>
              <a:gd name="connsiteY0" fmla="*/ 0 h 6858000"/>
              <a:gd name="connsiteX1" fmla="*/ 2733674 w 5295899"/>
              <a:gd name="connsiteY1" fmla="*/ 0 h 6858000"/>
              <a:gd name="connsiteX2" fmla="*/ 5295899 w 5295899"/>
              <a:gd name="connsiteY2" fmla="*/ 0 h 6858000"/>
              <a:gd name="connsiteX3" fmla="*/ 2733674 w 5295899"/>
              <a:gd name="connsiteY3" fmla="*/ 6857999 h 6858000"/>
              <a:gd name="connsiteX4" fmla="*/ 2733674 w 5295899"/>
              <a:gd name="connsiteY4" fmla="*/ 6858000 h 6858000"/>
              <a:gd name="connsiteX5" fmla="*/ 452438 w 5295899"/>
              <a:gd name="connsiteY5" fmla="*/ 6858000 h 6858000"/>
              <a:gd name="connsiteX6" fmla="*/ 0 w 5295899"/>
              <a:gd name="connsiteY6" fmla="*/ 0 h 6858000"/>
              <a:gd name="connsiteX7" fmla="*/ 452437 w 5295899"/>
              <a:gd name="connsiteY7" fmla="*/ 0 h 6858000"/>
              <a:gd name="connsiteX8" fmla="*/ 452437 w 5295899"/>
              <a:gd name="connsiteY8" fmla="*/ 6858000 h 6858000"/>
              <a:gd name="connsiteX9" fmla="*/ 0 w 5295899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95899" h="6858000">
                <a:moveTo>
                  <a:pt x="452438" y="0"/>
                </a:moveTo>
                <a:lnTo>
                  <a:pt x="2733674" y="0"/>
                </a:lnTo>
                <a:lnTo>
                  <a:pt x="5295899" y="0"/>
                </a:lnTo>
                <a:lnTo>
                  <a:pt x="2733674" y="6857999"/>
                </a:lnTo>
                <a:lnTo>
                  <a:pt x="2733674" y="6858000"/>
                </a:lnTo>
                <a:lnTo>
                  <a:pt x="452438" y="6858000"/>
                </a:lnTo>
                <a:close/>
                <a:moveTo>
                  <a:pt x="0" y="0"/>
                </a:moveTo>
                <a:lnTo>
                  <a:pt x="452437" y="0"/>
                </a:lnTo>
                <a:lnTo>
                  <a:pt x="45243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E82F94F-25EC-4E0F-A761-9C6C36DCF2F0}"/>
              </a:ext>
            </a:extLst>
          </p:cNvPr>
          <p:cNvSpPr txBox="1"/>
          <p:nvPr/>
        </p:nvSpPr>
        <p:spPr>
          <a:xfrm>
            <a:off x="590550" y="448430"/>
            <a:ext cx="394362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Our Chart</a:t>
            </a:r>
            <a:endParaRPr lang="en-ID" sz="44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9387A40-936F-452B-AD5F-1C22A5A2DE6C}"/>
              </a:ext>
            </a:extLst>
          </p:cNvPr>
          <p:cNvGrpSpPr/>
          <p:nvPr/>
        </p:nvGrpSpPr>
        <p:grpSpPr>
          <a:xfrm>
            <a:off x="11439525" y="4774223"/>
            <a:ext cx="752475" cy="2083777"/>
            <a:chOff x="11439525" y="4774223"/>
            <a:chExt cx="752475" cy="2083777"/>
          </a:xfrm>
        </p:grpSpPr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xmlns="" id="{1349B186-0ECC-4742-9E1F-B88785617D2F}"/>
                </a:ext>
              </a:extLst>
            </p:cNvPr>
            <p:cNvSpPr/>
            <p:nvPr/>
          </p:nvSpPr>
          <p:spPr>
            <a:xfrm>
              <a:off x="11439525" y="4774223"/>
              <a:ext cx="752475" cy="2083777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54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xmlns="" id="{70559B5D-C497-4BBB-92E2-E673C7A1788F}"/>
                </a:ext>
              </a:extLst>
            </p:cNvPr>
            <p:cNvSpPr/>
            <p:nvPr/>
          </p:nvSpPr>
          <p:spPr>
            <a:xfrm>
              <a:off x="11861800" y="5943600"/>
              <a:ext cx="330200" cy="914400"/>
            </a:xfrm>
            <a:prstGeom prst="triangle">
              <a:avLst>
                <a:gd name="adj" fmla="val 100000"/>
              </a:avLst>
            </a:prstGeom>
            <a:solidFill>
              <a:srgbClr val="553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xmlns="" id="{F1B4A427-36D0-4089-8F8C-C415FAD816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6068704"/>
              </p:ext>
            </p:extLst>
          </p:nvPr>
        </p:nvGraphicFramePr>
        <p:xfrm>
          <a:off x="5124726" y="1125539"/>
          <a:ext cx="6476724" cy="5111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4929820-DEB6-467A-BE68-76B68A96C17A}"/>
              </a:ext>
            </a:extLst>
          </p:cNvPr>
          <p:cNvSpPr txBox="1"/>
          <p:nvPr/>
        </p:nvSpPr>
        <p:spPr>
          <a:xfrm>
            <a:off x="590550" y="1587024"/>
            <a:ext cx="3009900" cy="3046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Duis porta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turpis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ligula,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lobortis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dapibus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ex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non. Morbi vitae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imperdiet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mauris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</a:t>
            </a:r>
          </a:p>
          <a:p>
            <a:pPr>
              <a:spcAft>
                <a:spcPts val="1800"/>
              </a:spcAft>
            </a:pP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  <a:p>
            <a:pPr>
              <a:spcAft>
                <a:spcPts val="1800"/>
              </a:spcAft>
            </a:pP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et     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xmlns="" id="{41A6CC4C-7FA8-4987-84C1-A0C2D780E2DE}"/>
              </a:ext>
            </a:extLst>
          </p:cNvPr>
          <p:cNvSpPr/>
          <p:nvPr/>
        </p:nvSpPr>
        <p:spPr>
          <a:xfrm rot="10800000">
            <a:off x="0" y="0"/>
            <a:ext cx="580945" cy="1608772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D3926B">
                  <a:alpha val="50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D7AB07D2-1EEE-4EAE-B5BA-777021B016DD}"/>
              </a:ext>
            </a:extLst>
          </p:cNvPr>
          <p:cNvSpPr txBox="1"/>
          <p:nvPr/>
        </p:nvSpPr>
        <p:spPr>
          <a:xfrm>
            <a:off x="590550" y="6407676"/>
            <a:ext cx="123825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 - Footer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C1725DC-5844-4D3E-AE42-BA016E2EE776}"/>
              </a:ext>
            </a:extLst>
          </p:cNvPr>
          <p:cNvSpPr txBox="1"/>
          <p:nvPr/>
        </p:nvSpPr>
        <p:spPr>
          <a:xfrm>
            <a:off x="11149013" y="6407676"/>
            <a:ext cx="452437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01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13562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>
            <a:extLst>
              <a:ext uri="{FF2B5EF4-FFF2-40B4-BE49-F238E27FC236}">
                <a16:creationId xmlns:a16="http://schemas.microsoft.com/office/drawing/2014/main" xmlns="" id="{D805426A-351A-4D65-8A84-B72C07F954CE}"/>
              </a:ext>
            </a:extLst>
          </p:cNvPr>
          <p:cNvSpPr/>
          <p:nvPr/>
        </p:nvSpPr>
        <p:spPr>
          <a:xfrm flipH="1" flipV="1">
            <a:off x="9113004" y="0"/>
            <a:ext cx="3078996" cy="6857999"/>
          </a:xfrm>
          <a:custGeom>
            <a:avLst/>
            <a:gdLst>
              <a:gd name="connsiteX0" fmla="*/ 3078996 w 3078996"/>
              <a:gd name="connsiteY0" fmla="*/ 6857999 h 6857999"/>
              <a:gd name="connsiteX1" fmla="*/ 602496 w 3078996"/>
              <a:gd name="connsiteY1" fmla="*/ 6857999 h 6857999"/>
              <a:gd name="connsiteX2" fmla="*/ 0 w 3078996"/>
              <a:gd name="connsiteY2" fmla="*/ 6857999 h 6857999"/>
              <a:gd name="connsiteX3" fmla="*/ 0 w 3078996"/>
              <a:gd name="connsiteY3" fmla="*/ 0 h 6857999"/>
              <a:gd name="connsiteX4" fmla="*/ 602496 w 307899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8996" h="6857999">
                <a:moveTo>
                  <a:pt x="3078996" y="6857999"/>
                </a:moveTo>
                <a:lnTo>
                  <a:pt x="602496" y="6857999"/>
                </a:lnTo>
                <a:lnTo>
                  <a:pt x="0" y="6857999"/>
                </a:lnTo>
                <a:lnTo>
                  <a:pt x="0" y="0"/>
                </a:lnTo>
                <a:lnTo>
                  <a:pt x="602496" y="0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9913B86E-8839-4DA7-B153-102BF9427A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816982"/>
              </p:ext>
            </p:extLst>
          </p:nvPr>
        </p:nvGraphicFramePr>
        <p:xfrm>
          <a:off x="3495675" y="1587024"/>
          <a:ext cx="8093829" cy="4242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6094">
                  <a:extLst>
                    <a:ext uri="{9D8B030D-6E8A-4147-A177-3AD203B41FA5}">
                      <a16:colId xmlns:a16="http://schemas.microsoft.com/office/drawing/2014/main" xmlns="" val="2182163445"/>
                    </a:ext>
                  </a:extLst>
                </a:gridCol>
                <a:gridCol w="2294285">
                  <a:extLst>
                    <a:ext uri="{9D8B030D-6E8A-4147-A177-3AD203B41FA5}">
                      <a16:colId xmlns:a16="http://schemas.microsoft.com/office/drawing/2014/main" xmlns="" val="3296436878"/>
                    </a:ext>
                  </a:extLst>
                </a:gridCol>
                <a:gridCol w="1516725">
                  <a:extLst>
                    <a:ext uri="{9D8B030D-6E8A-4147-A177-3AD203B41FA5}">
                      <a16:colId xmlns:a16="http://schemas.microsoft.com/office/drawing/2014/main" xmlns="" val="456469797"/>
                    </a:ext>
                  </a:extLst>
                </a:gridCol>
                <a:gridCol w="1516725">
                  <a:extLst>
                    <a:ext uri="{9D8B030D-6E8A-4147-A177-3AD203B41FA5}">
                      <a16:colId xmlns:a16="http://schemas.microsoft.com/office/drawing/2014/main" xmlns="" val="3802152815"/>
                    </a:ext>
                  </a:extLst>
                </a:gridCol>
              </a:tblGrid>
              <a:tr h="510504">
                <a:tc>
                  <a:txBody>
                    <a:bodyPr/>
                    <a:lstStyle/>
                    <a:p>
                      <a:endParaRPr lang="en-ID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+mj-lt"/>
                        </a:rPr>
                        <a:t>Title Here</a:t>
                      </a:r>
                      <a:endParaRPr lang="en-ID" b="1" dirty="0"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53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400" dirty="0">
                          <a:latin typeface="+mj-lt"/>
                        </a:rPr>
                        <a:t>Title Here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53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400" dirty="0">
                          <a:latin typeface="+mj-lt"/>
                        </a:rPr>
                        <a:t>Title Here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53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9824344"/>
                  </a:ext>
                </a:extLst>
              </a:tr>
              <a:tr h="621962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rgbClr val="553036"/>
                          </a:solidFill>
                          <a:latin typeface="+mj-lt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C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Lorem ipsum dolor sit amet, consectetur adipiscing elit. </a:t>
                      </a:r>
                      <a:endParaRPr lang="en-ID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123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4892635"/>
                  </a:ext>
                </a:extLst>
              </a:tr>
              <a:tr h="621962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rgbClr val="553036"/>
                          </a:solidFill>
                          <a:latin typeface="+mj-lt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C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Lorem ipsum dolor sit amet, </a:t>
                      </a:r>
                      <a:endParaRPr lang="en-ID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456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27632077"/>
                  </a:ext>
                </a:extLst>
              </a:tr>
              <a:tr h="621962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rgbClr val="553036"/>
                          </a:solidFill>
                          <a:latin typeface="+mj-lt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C59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Lorem ipsum dolor sit amet, consectetur adipiscing elit. </a:t>
                      </a:r>
                      <a:endParaRPr lang="en-ID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78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200129"/>
                  </a:ext>
                </a:extLst>
              </a:tr>
              <a:tr h="621962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rgbClr val="553036"/>
                          </a:solidFill>
                          <a:latin typeface="+mj-lt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C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Lorem ipsum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dolor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sit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amet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,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consectetur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adipiscing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elit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910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1197836"/>
                  </a:ext>
                </a:extLst>
              </a:tr>
              <a:tr h="621962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rgbClr val="553036"/>
                          </a:solidFill>
                          <a:latin typeface="+mj-lt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C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Lorem ipsum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dolor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sit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amet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,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11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3462923"/>
                  </a:ext>
                </a:extLst>
              </a:tr>
              <a:tr h="621962">
                <a:tc>
                  <a:txBody>
                    <a:bodyPr/>
                    <a:lstStyle/>
                    <a:p>
                      <a:r>
                        <a:rPr lang="en-ID" sz="1400" b="1" dirty="0">
                          <a:solidFill>
                            <a:srgbClr val="553036"/>
                          </a:solidFill>
                          <a:latin typeface="+mj-lt"/>
                        </a:rPr>
                        <a:t>Your Text Goes Here</a:t>
                      </a:r>
                    </a:p>
                  </a:txBody>
                  <a:tcPr marL="14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C5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Lorem ipsum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dolor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sit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amet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,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consectetur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adipiscing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elit</a:t>
                      </a:r>
                      <a:r>
                        <a:rPr lang="en-ID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</a:rPr>
                        <a:t>12</a:t>
                      </a:r>
                      <a:endParaRPr lang="en-ID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D" sz="11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5530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7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68696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E82F94F-25EC-4E0F-A761-9C6C36DCF2F0}"/>
              </a:ext>
            </a:extLst>
          </p:cNvPr>
          <p:cNvSpPr txBox="1"/>
          <p:nvPr/>
        </p:nvSpPr>
        <p:spPr>
          <a:xfrm>
            <a:off x="590549" y="448430"/>
            <a:ext cx="1101407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Table of Category</a:t>
            </a:r>
            <a:endParaRPr lang="en-ID" sz="44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xmlns="" id="{41A6CC4C-7FA8-4987-84C1-A0C2D780E2DE}"/>
              </a:ext>
            </a:extLst>
          </p:cNvPr>
          <p:cNvSpPr/>
          <p:nvPr/>
        </p:nvSpPr>
        <p:spPr>
          <a:xfrm rot="10800000">
            <a:off x="0" y="0"/>
            <a:ext cx="580945" cy="1608772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D3926B">
                  <a:alpha val="50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8164ADF2-DE48-438D-90D3-2E0DCC239B9D}"/>
              </a:ext>
            </a:extLst>
          </p:cNvPr>
          <p:cNvGrpSpPr/>
          <p:nvPr/>
        </p:nvGrpSpPr>
        <p:grpSpPr>
          <a:xfrm>
            <a:off x="11439525" y="4774223"/>
            <a:ext cx="752475" cy="2083777"/>
            <a:chOff x="11439525" y="4774223"/>
            <a:chExt cx="752475" cy="2083777"/>
          </a:xfrm>
        </p:grpSpPr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8B027F0A-10E2-4BAD-9AC0-A1BC315E0DE3}"/>
                </a:ext>
              </a:extLst>
            </p:cNvPr>
            <p:cNvSpPr/>
            <p:nvPr/>
          </p:nvSpPr>
          <p:spPr>
            <a:xfrm>
              <a:off x="11439525" y="4774223"/>
              <a:ext cx="752475" cy="2083777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30000">
                  <a:srgbClr val="FEDCBD">
                    <a:alpha val="0"/>
                  </a:srgbClr>
                </a:gs>
                <a:gs pos="100000">
                  <a:srgbClr val="D3926B"/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xmlns="" id="{534E1E3B-83D9-440E-A48E-D15FFC533F12}"/>
                </a:ext>
              </a:extLst>
            </p:cNvPr>
            <p:cNvSpPr/>
            <p:nvPr/>
          </p:nvSpPr>
          <p:spPr>
            <a:xfrm>
              <a:off x="11861800" y="5943600"/>
              <a:ext cx="330200" cy="914400"/>
            </a:xfrm>
            <a:prstGeom prst="triangle">
              <a:avLst>
                <a:gd name="adj" fmla="val 100000"/>
              </a:avLst>
            </a:prstGeom>
            <a:solidFill>
              <a:srgbClr val="553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055441F-F328-4AE1-B538-A80086DC2030}"/>
              </a:ext>
            </a:extLst>
          </p:cNvPr>
          <p:cNvSpPr txBox="1"/>
          <p:nvPr/>
        </p:nvSpPr>
        <p:spPr>
          <a:xfrm>
            <a:off x="590550" y="6407676"/>
            <a:ext cx="123825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 - Footer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F7D427A3-09D4-452D-84D1-491E87E06D15}"/>
              </a:ext>
            </a:extLst>
          </p:cNvPr>
          <p:cNvGrpSpPr/>
          <p:nvPr/>
        </p:nvGrpSpPr>
        <p:grpSpPr>
          <a:xfrm>
            <a:off x="10708291" y="2205739"/>
            <a:ext cx="236762" cy="3411449"/>
            <a:chOff x="6261475" y="2205739"/>
            <a:chExt cx="236762" cy="3411449"/>
          </a:xfrm>
        </p:grpSpPr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986442DB-0185-42CC-A1A2-8BFB18281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051" y="2205739"/>
              <a:ext cx="201610" cy="203386"/>
            </a:xfrm>
            <a:custGeom>
              <a:avLst/>
              <a:gdLst>
                <a:gd name="T0" fmla="*/ 69 w 96"/>
                <a:gd name="T1" fmla="*/ 48 h 96"/>
                <a:gd name="T2" fmla="*/ 96 w 96"/>
                <a:gd name="T3" fmla="*/ 21 h 96"/>
                <a:gd name="T4" fmla="*/ 96 w 96"/>
                <a:gd name="T5" fmla="*/ 20 h 96"/>
                <a:gd name="T6" fmla="*/ 96 w 96"/>
                <a:gd name="T7" fmla="*/ 19 h 96"/>
                <a:gd name="T8" fmla="*/ 78 w 96"/>
                <a:gd name="T9" fmla="*/ 1 h 96"/>
                <a:gd name="T10" fmla="*/ 76 w 96"/>
                <a:gd name="T11" fmla="*/ 0 h 96"/>
                <a:gd name="T12" fmla="*/ 76 w 96"/>
                <a:gd name="T13" fmla="*/ 0 h 96"/>
                <a:gd name="T14" fmla="*/ 75 w 96"/>
                <a:gd name="T15" fmla="*/ 1 h 96"/>
                <a:gd name="T16" fmla="*/ 48 w 96"/>
                <a:gd name="T17" fmla="*/ 27 h 96"/>
                <a:gd name="T18" fmla="*/ 22 w 96"/>
                <a:gd name="T19" fmla="*/ 0 h 96"/>
                <a:gd name="T20" fmla="*/ 20 w 96"/>
                <a:gd name="T21" fmla="*/ 0 h 96"/>
                <a:gd name="T22" fmla="*/ 20 w 96"/>
                <a:gd name="T23" fmla="*/ 0 h 96"/>
                <a:gd name="T24" fmla="*/ 19 w 96"/>
                <a:gd name="T25" fmla="*/ 0 h 96"/>
                <a:gd name="T26" fmla="*/ 1 w 96"/>
                <a:gd name="T27" fmla="*/ 18 h 96"/>
                <a:gd name="T28" fmla="*/ 1 w 96"/>
                <a:gd name="T29" fmla="*/ 21 h 96"/>
                <a:gd name="T30" fmla="*/ 27 w 96"/>
                <a:gd name="T31" fmla="*/ 48 h 96"/>
                <a:gd name="T32" fmla="*/ 1 w 96"/>
                <a:gd name="T33" fmla="*/ 74 h 96"/>
                <a:gd name="T34" fmla="*/ 1 w 96"/>
                <a:gd name="T35" fmla="*/ 77 h 96"/>
                <a:gd name="T36" fmla="*/ 19 w 96"/>
                <a:gd name="T37" fmla="*/ 95 h 96"/>
                <a:gd name="T38" fmla="*/ 20 w 96"/>
                <a:gd name="T39" fmla="*/ 96 h 96"/>
                <a:gd name="T40" fmla="*/ 20 w 96"/>
                <a:gd name="T41" fmla="*/ 96 h 96"/>
                <a:gd name="T42" fmla="*/ 21 w 96"/>
                <a:gd name="T43" fmla="*/ 95 h 96"/>
                <a:gd name="T44" fmla="*/ 48 w 96"/>
                <a:gd name="T45" fmla="*/ 69 h 96"/>
                <a:gd name="T46" fmla="*/ 75 w 96"/>
                <a:gd name="T47" fmla="*/ 95 h 96"/>
                <a:gd name="T48" fmla="*/ 76 w 96"/>
                <a:gd name="T49" fmla="*/ 96 h 96"/>
                <a:gd name="T50" fmla="*/ 77 w 96"/>
                <a:gd name="T51" fmla="*/ 95 h 96"/>
                <a:gd name="T52" fmla="*/ 95 w 96"/>
                <a:gd name="T53" fmla="*/ 77 h 96"/>
                <a:gd name="T54" fmla="*/ 95 w 96"/>
                <a:gd name="T55" fmla="*/ 75 h 96"/>
                <a:gd name="T56" fmla="*/ 69 w 96"/>
                <a:gd name="T57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96">
                  <a:moveTo>
                    <a:pt x="69" y="48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0"/>
                  </a:cubicBezTo>
                  <a:cubicBezTo>
                    <a:pt x="96" y="20"/>
                    <a:pt x="96" y="19"/>
                    <a:pt x="96" y="19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5" y="0"/>
                    <a:pt x="75" y="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5"/>
                    <a:pt x="0" y="76"/>
                    <a:pt x="1" y="77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9" y="96"/>
                    <a:pt x="19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1" y="96"/>
                    <a:pt x="21" y="95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6"/>
                    <a:pt x="75" y="96"/>
                    <a:pt x="76" y="96"/>
                  </a:cubicBezTo>
                  <a:cubicBezTo>
                    <a:pt x="76" y="96"/>
                    <a:pt x="77" y="96"/>
                    <a:pt x="77" y="95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6" y="77"/>
                    <a:pt x="96" y="75"/>
                    <a:pt x="95" y="75"/>
                  </a:cubicBezTo>
                  <a:lnTo>
                    <a:pt x="69" y="4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xmlns="" id="{52238368-2174-4962-83C2-F99831561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475" y="2842600"/>
              <a:ext cx="236762" cy="204428"/>
            </a:xfrm>
            <a:custGeom>
              <a:avLst/>
              <a:gdLst>
                <a:gd name="T0" fmla="*/ 95 w 96"/>
                <a:gd name="T1" fmla="*/ 15 h 82"/>
                <a:gd name="T2" fmla="*/ 81 w 96"/>
                <a:gd name="T3" fmla="*/ 1 h 82"/>
                <a:gd name="T4" fmla="*/ 79 w 96"/>
                <a:gd name="T5" fmla="*/ 1 h 82"/>
                <a:gd name="T6" fmla="*/ 30 w 96"/>
                <a:gd name="T7" fmla="*/ 49 h 82"/>
                <a:gd name="T8" fmla="*/ 17 w 96"/>
                <a:gd name="T9" fmla="*/ 37 h 82"/>
                <a:gd name="T10" fmla="*/ 15 w 96"/>
                <a:gd name="T11" fmla="*/ 37 h 82"/>
                <a:gd name="T12" fmla="*/ 1 w 96"/>
                <a:gd name="T13" fmla="*/ 51 h 82"/>
                <a:gd name="T14" fmla="*/ 1 w 96"/>
                <a:gd name="T15" fmla="*/ 53 h 82"/>
                <a:gd name="T16" fmla="*/ 29 w 96"/>
                <a:gd name="T17" fmla="*/ 81 h 82"/>
                <a:gd name="T18" fmla="*/ 30 w 96"/>
                <a:gd name="T19" fmla="*/ 82 h 82"/>
                <a:gd name="T20" fmla="*/ 31 w 96"/>
                <a:gd name="T21" fmla="*/ 81 h 82"/>
                <a:gd name="T22" fmla="*/ 95 w 96"/>
                <a:gd name="T23" fmla="*/ 17 h 82"/>
                <a:gd name="T24" fmla="*/ 95 w 96"/>
                <a:gd name="T25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2">
                  <a:moveTo>
                    <a:pt x="95" y="15"/>
                  </a:moveTo>
                  <a:cubicBezTo>
                    <a:pt x="81" y="1"/>
                    <a:pt x="81" y="1"/>
                    <a:pt x="81" y="1"/>
                  </a:cubicBezTo>
                  <a:cubicBezTo>
                    <a:pt x="81" y="0"/>
                    <a:pt x="79" y="0"/>
                    <a:pt x="79" y="1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5" y="36"/>
                    <a:pt x="15" y="3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3"/>
                    <a:pt x="1" y="53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2"/>
                    <a:pt x="29" y="82"/>
                    <a:pt x="30" y="82"/>
                  </a:cubicBezTo>
                  <a:cubicBezTo>
                    <a:pt x="31" y="82"/>
                    <a:pt x="31" y="82"/>
                    <a:pt x="31" y="81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6" y="17"/>
                    <a:pt x="96" y="15"/>
                    <a:pt x="95" y="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784D0590-08B1-4BB2-9884-F9DD22ED9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475" y="3480503"/>
              <a:ext cx="236762" cy="204428"/>
            </a:xfrm>
            <a:custGeom>
              <a:avLst/>
              <a:gdLst>
                <a:gd name="T0" fmla="*/ 95 w 96"/>
                <a:gd name="T1" fmla="*/ 15 h 82"/>
                <a:gd name="T2" fmla="*/ 81 w 96"/>
                <a:gd name="T3" fmla="*/ 1 h 82"/>
                <a:gd name="T4" fmla="*/ 79 w 96"/>
                <a:gd name="T5" fmla="*/ 1 h 82"/>
                <a:gd name="T6" fmla="*/ 30 w 96"/>
                <a:gd name="T7" fmla="*/ 49 h 82"/>
                <a:gd name="T8" fmla="*/ 17 w 96"/>
                <a:gd name="T9" fmla="*/ 37 h 82"/>
                <a:gd name="T10" fmla="*/ 15 w 96"/>
                <a:gd name="T11" fmla="*/ 37 h 82"/>
                <a:gd name="T12" fmla="*/ 1 w 96"/>
                <a:gd name="T13" fmla="*/ 51 h 82"/>
                <a:gd name="T14" fmla="*/ 1 w 96"/>
                <a:gd name="T15" fmla="*/ 53 h 82"/>
                <a:gd name="T16" fmla="*/ 29 w 96"/>
                <a:gd name="T17" fmla="*/ 81 h 82"/>
                <a:gd name="T18" fmla="*/ 30 w 96"/>
                <a:gd name="T19" fmla="*/ 82 h 82"/>
                <a:gd name="T20" fmla="*/ 31 w 96"/>
                <a:gd name="T21" fmla="*/ 81 h 82"/>
                <a:gd name="T22" fmla="*/ 95 w 96"/>
                <a:gd name="T23" fmla="*/ 17 h 82"/>
                <a:gd name="T24" fmla="*/ 95 w 96"/>
                <a:gd name="T25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2">
                  <a:moveTo>
                    <a:pt x="95" y="15"/>
                  </a:moveTo>
                  <a:cubicBezTo>
                    <a:pt x="81" y="1"/>
                    <a:pt x="81" y="1"/>
                    <a:pt x="81" y="1"/>
                  </a:cubicBezTo>
                  <a:cubicBezTo>
                    <a:pt x="81" y="0"/>
                    <a:pt x="79" y="0"/>
                    <a:pt x="79" y="1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5" y="36"/>
                    <a:pt x="15" y="3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3"/>
                    <a:pt x="1" y="53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2"/>
                    <a:pt x="29" y="82"/>
                    <a:pt x="30" y="82"/>
                  </a:cubicBezTo>
                  <a:cubicBezTo>
                    <a:pt x="31" y="82"/>
                    <a:pt x="31" y="82"/>
                    <a:pt x="31" y="81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6" y="17"/>
                    <a:pt x="96" y="15"/>
                    <a:pt x="95" y="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xmlns="" id="{EEB10331-A46A-4D88-AC14-1ED19A543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051" y="4118406"/>
              <a:ext cx="201610" cy="203386"/>
            </a:xfrm>
            <a:custGeom>
              <a:avLst/>
              <a:gdLst>
                <a:gd name="T0" fmla="*/ 69 w 96"/>
                <a:gd name="T1" fmla="*/ 48 h 96"/>
                <a:gd name="T2" fmla="*/ 96 w 96"/>
                <a:gd name="T3" fmla="*/ 21 h 96"/>
                <a:gd name="T4" fmla="*/ 96 w 96"/>
                <a:gd name="T5" fmla="*/ 20 h 96"/>
                <a:gd name="T6" fmla="*/ 96 w 96"/>
                <a:gd name="T7" fmla="*/ 19 h 96"/>
                <a:gd name="T8" fmla="*/ 78 w 96"/>
                <a:gd name="T9" fmla="*/ 1 h 96"/>
                <a:gd name="T10" fmla="*/ 76 w 96"/>
                <a:gd name="T11" fmla="*/ 0 h 96"/>
                <a:gd name="T12" fmla="*/ 76 w 96"/>
                <a:gd name="T13" fmla="*/ 0 h 96"/>
                <a:gd name="T14" fmla="*/ 75 w 96"/>
                <a:gd name="T15" fmla="*/ 1 h 96"/>
                <a:gd name="T16" fmla="*/ 48 w 96"/>
                <a:gd name="T17" fmla="*/ 27 h 96"/>
                <a:gd name="T18" fmla="*/ 22 w 96"/>
                <a:gd name="T19" fmla="*/ 0 h 96"/>
                <a:gd name="T20" fmla="*/ 20 w 96"/>
                <a:gd name="T21" fmla="*/ 0 h 96"/>
                <a:gd name="T22" fmla="*/ 20 w 96"/>
                <a:gd name="T23" fmla="*/ 0 h 96"/>
                <a:gd name="T24" fmla="*/ 19 w 96"/>
                <a:gd name="T25" fmla="*/ 0 h 96"/>
                <a:gd name="T26" fmla="*/ 1 w 96"/>
                <a:gd name="T27" fmla="*/ 18 h 96"/>
                <a:gd name="T28" fmla="*/ 1 w 96"/>
                <a:gd name="T29" fmla="*/ 21 h 96"/>
                <a:gd name="T30" fmla="*/ 27 w 96"/>
                <a:gd name="T31" fmla="*/ 48 h 96"/>
                <a:gd name="T32" fmla="*/ 1 w 96"/>
                <a:gd name="T33" fmla="*/ 74 h 96"/>
                <a:gd name="T34" fmla="*/ 1 w 96"/>
                <a:gd name="T35" fmla="*/ 77 h 96"/>
                <a:gd name="T36" fmla="*/ 19 w 96"/>
                <a:gd name="T37" fmla="*/ 95 h 96"/>
                <a:gd name="T38" fmla="*/ 20 w 96"/>
                <a:gd name="T39" fmla="*/ 96 h 96"/>
                <a:gd name="T40" fmla="*/ 20 w 96"/>
                <a:gd name="T41" fmla="*/ 96 h 96"/>
                <a:gd name="T42" fmla="*/ 21 w 96"/>
                <a:gd name="T43" fmla="*/ 95 h 96"/>
                <a:gd name="T44" fmla="*/ 48 w 96"/>
                <a:gd name="T45" fmla="*/ 69 h 96"/>
                <a:gd name="T46" fmla="*/ 75 w 96"/>
                <a:gd name="T47" fmla="*/ 95 h 96"/>
                <a:gd name="T48" fmla="*/ 76 w 96"/>
                <a:gd name="T49" fmla="*/ 96 h 96"/>
                <a:gd name="T50" fmla="*/ 77 w 96"/>
                <a:gd name="T51" fmla="*/ 95 h 96"/>
                <a:gd name="T52" fmla="*/ 95 w 96"/>
                <a:gd name="T53" fmla="*/ 77 h 96"/>
                <a:gd name="T54" fmla="*/ 95 w 96"/>
                <a:gd name="T55" fmla="*/ 75 h 96"/>
                <a:gd name="T56" fmla="*/ 69 w 96"/>
                <a:gd name="T57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96">
                  <a:moveTo>
                    <a:pt x="69" y="48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0"/>
                  </a:cubicBezTo>
                  <a:cubicBezTo>
                    <a:pt x="96" y="20"/>
                    <a:pt x="96" y="19"/>
                    <a:pt x="96" y="19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5" y="0"/>
                    <a:pt x="75" y="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5"/>
                    <a:pt x="0" y="76"/>
                    <a:pt x="1" y="77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9" y="96"/>
                    <a:pt x="19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1" y="96"/>
                    <a:pt x="21" y="95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6"/>
                    <a:pt x="75" y="96"/>
                    <a:pt x="76" y="96"/>
                  </a:cubicBezTo>
                  <a:cubicBezTo>
                    <a:pt x="76" y="96"/>
                    <a:pt x="77" y="96"/>
                    <a:pt x="77" y="95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6" y="77"/>
                    <a:pt x="96" y="75"/>
                    <a:pt x="95" y="75"/>
                  </a:cubicBezTo>
                  <a:lnTo>
                    <a:pt x="69" y="4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xmlns="" id="{77130A4B-F992-4387-8B2B-7F94255B7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9051" y="4770467"/>
              <a:ext cx="201610" cy="203386"/>
            </a:xfrm>
            <a:custGeom>
              <a:avLst/>
              <a:gdLst>
                <a:gd name="T0" fmla="*/ 69 w 96"/>
                <a:gd name="T1" fmla="*/ 48 h 96"/>
                <a:gd name="T2" fmla="*/ 96 w 96"/>
                <a:gd name="T3" fmla="*/ 21 h 96"/>
                <a:gd name="T4" fmla="*/ 96 w 96"/>
                <a:gd name="T5" fmla="*/ 20 h 96"/>
                <a:gd name="T6" fmla="*/ 96 w 96"/>
                <a:gd name="T7" fmla="*/ 19 h 96"/>
                <a:gd name="T8" fmla="*/ 78 w 96"/>
                <a:gd name="T9" fmla="*/ 1 h 96"/>
                <a:gd name="T10" fmla="*/ 76 w 96"/>
                <a:gd name="T11" fmla="*/ 0 h 96"/>
                <a:gd name="T12" fmla="*/ 76 w 96"/>
                <a:gd name="T13" fmla="*/ 0 h 96"/>
                <a:gd name="T14" fmla="*/ 75 w 96"/>
                <a:gd name="T15" fmla="*/ 1 h 96"/>
                <a:gd name="T16" fmla="*/ 48 w 96"/>
                <a:gd name="T17" fmla="*/ 27 h 96"/>
                <a:gd name="T18" fmla="*/ 22 w 96"/>
                <a:gd name="T19" fmla="*/ 0 h 96"/>
                <a:gd name="T20" fmla="*/ 20 w 96"/>
                <a:gd name="T21" fmla="*/ 0 h 96"/>
                <a:gd name="T22" fmla="*/ 20 w 96"/>
                <a:gd name="T23" fmla="*/ 0 h 96"/>
                <a:gd name="T24" fmla="*/ 19 w 96"/>
                <a:gd name="T25" fmla="*/ 0 h 96"/>
                <a:gd name="T26" fmla="*/ 1 w 96"/>
                <a:gd name="T27" fmla="*/ 18 h 96"/>
                <a:gd name="T28" fmla="*/ 1 w 96"/>
                <a:gd name="T29" fmla="*/ 21 h 96"/>
                <a:gd name="T30" fmla="*/ 27 w 96"/>
                <a:gd name="T31" fmla="*/ 48 h 96"/>
                <a:gd name="T32" fmla="*/ 1 w 96"/>
                <a:gd name="T33" fmla="*/ 74 h 96"/>
                <a:gd name="T34" fmla="*/ 1 w 96"/>
                <a:gd name="T35" fmla="*/ 77 h 96"/>
                <a:gd name="T36" fmla="*/ 19 w 96"/>
                <a:gd name="T37" fmla="*/ 95 h 96"/>
                <a:gd name="T38" fmla="*/ 20 w 96"/>
                <a:gd name="T39" fmla="*/ 96 h 96"/>
                <a:gd name="T40" fmla="*/ 20 w 96"/>
                <a:gd name="T41" fmla="*/ 96 h 96"/>
                <a:gd name="T42" fmla="*/ 21 w 96"/>
                <a:gd name="T43" fmla="*/ 95 h 96"/>
                <a:gd name="T44" fmla="*/ 48 w 96"/>
                <a:gd name="T45" fmla="*/ 69 h 96"/>
                <a:gd name="T46" fmla="*/ 75 w 96"/>
                <a:gd name="T47" fmla="*/ 95 h 96"/>
                <a:gd name="T48" fmla="*/ 76 w 96"/>
                <a:gd name="T49" fmla="*/ 96 h 96"/>
                <a:gd name="T50" fmla="*/ 77 w 96"/>
                <a:gd name="T51" fmla="*/ 95 h 96"/>
                <a:gd name="T52" fmla="*/ 95 w 96"/>
                <a:gd name="T53" fmla="*/ 77 h 96"/>
                <a:gd name="T54" fmla="*/ 95 w 96"/>
                <a:gd name="T55" fmla="*/ 75 h 96"/>
                <a:gd name="T56" fmla="*/ 69 w 96"/>
                <a:gd name="T57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96">
                  <a:moveTo>
                    <a:pt x="69" y="48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0"/>
                  </a:cubicBezTo>
                  <a:cubicBezTo>
                    <a:pt x="96" y="20"/>
                    <a:pt x="96" y="19"/>
                    <a:pt x="96" y="19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5" y="0"/>
                    <a:pt x="75" y="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5"/>
                    <a:pt x="0" y="76"/>
                    <a:pt x="1" y="77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9" y="96"/>
                    <a:pt x="19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1" y="96"/>
                    <a:pt x="21" y="95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5" y="96"/>
                    <a:pt x="75" y="96"/>
                    <a:pt x="76" y="96"/>
                  </a:cubicBezTo>
                  <a:cubicBezTo>
                    <a:pt x="76" y="96"/>
                    <a:pt x="77" y="96"/>
                    <a:pt x="77" y="95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6" y="77"/>
                    <a:pt x="96" y="75"/>
                    <a:pt x="95" y="75"/>
                  </a:cubicBezTo>
                  <a:lnTo>
                    <a:pt x="69" y="4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512F6597-5F7C-417C-AF76-507EBB728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475" y="5412760"/>
              <a:ext cx="236762" cy="204428"/>
            </a:xfrm>
            <a:custGeom>
              <a:avLst/>
              <a:gdLst>
                <a:gd name="T0" fmla="*/ 95 w 96"/>
                <a:gd name="T1" fmla="*/ 15 h 82"/>
                <a:gd name="T2" fmla="*/ 81 w 96"/>
                <a:gd name="T3" fmla="*/ 1 h 82"/>
                <a:gd name="T4" fmla="*/ 79 w 96"/>
                <a:gd name="T5" fmla="*/ 1 h 82"/>
                <a:gd name="T6" fmla="*/ 30 w 96"/>
                <a:gd name="T7" fmla="*/ 49 h 82"/>
                <a:gd name="T8" fmla="*/ 17 w 96"/>
                <a:gd name="T9" fmla="*/ 37 h 82"/>
                <a:gd name="T10" fmla="*/ 15 w 96"/>
                <a:gd name="T11" fmla="*/ 37 h 82"/>
                <a:gd name="T12" fmla="*/ 1 w 96"/>
                <a:gd name="T13" fmla="*/ 51 h 82"/>
                <a:gd name="T14" fmla="*/ 1 w 96"/>
                <a:gd name="T15" fmla="*/ 53 h 82"/>
                <a:gd name="T16" fmla="*/ 29 w 96"/>
                <a:gd name="T17" fmla="*/ 81 h 82"/>
                <a:gd name="T18" fmla="*/ 30 w 96"/>
                <a:gd name="T19" fmla="*/ 82 h 82"/>
                <a:gd name="T20" fmla="*/ 31 w 96"/>
                <a:gd name="T21" fmla="*/ 81 h 82"/>
                <a:gd name="T22" fmla="*/ 95 w 96"/>
                <a:gd name="T23" fmla="*/ 17 h 82"/>
                <a:gd name="T24" fmla="*/ 95 w 96"/>
                <a:gd name="T25" fmla="*/ 1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2">
                  <a:moveTo>
                    <a:pt x="95" y="15"/>
                  </a:moveTo>
                  <a:cubicBezTo>
                    <a:pt x="81" y="1"/>
                    <a:pt x="81" y="1"/>
                    <a:pt x="81" y="1"/>
                  </a:cubicBezTo>
                  <a:cubicBezTo>
                    <a:pt x="81" y="0"/>
                    <a:pt x="79" y="0"/>
                    <a:pt x="79" y="1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5" y="36"/>
                    <a:pt x="15" y="3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3"/>
                    <a:pt x="1" y="53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2"/>
                    <a:pt x="29" y="82"/>
                    <a:pt x="30" y="82"/>
                  </a:cubicBezTo>
                  <a:cubicBezTo>
                    <a:pt x="31" y="82"/>
                    <a:pt x="31" y="82"/>
                    <a:pt x="31" y="81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6" y="17"/>
                    <a:pt x="96" y="15"/>
                    <a:pt x="95" y="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5F824021-9188-4B8A-8D7D-04AE8E7473BD}"/>
              </a:ext>
            </a:extLst>
          </p:cNvPr>
          <p:cNvSpPr txBox="1"/>
          <p:nvPr/>
        </p:nvSpPr>
        <p:spPr>
          <a:xfrm>
            <a:off x="590550" y="1587024"/>
            <a:ext cx="240030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Morbi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efficitur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libero at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lectus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et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malesuada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tortor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sodales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Fusce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maximus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Curabitur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eu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nisl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vel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ultricies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Sed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laoreet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eget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massa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in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accumsan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Duis porta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turpis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ligula,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lobortis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dapibus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ex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pretium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non.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604622A-35E5-4041-BA85-D89AB1EAECDD}"/>
              </a:ext>
            </a:extLst>
          </p:cNvPr>
          <p:cNvSpPr txBox="1"/>
          <p:nvPr/>
        </p:nvSpPr>
        <p:spPr>
          <a:xfrm>
            <a:off x="1485900" y="3482733"/>
            <a:ext cx="153249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828EE67D-FD47-42E7-896D-1C48AAA95F15}"/>
              </a:ext>
            </a:extLst>
          </p:cNvPr>
          <p:cNvGrpSpPr/>
          <p:nvPr/>
        </p:nvGrpSpPr>
        <p:grpSpPr>
          <a:xfrm>
            <a:off x="590549" y="3421178"/>
            <a:ext cx="677108" cy="677108"/>
            <a:chOff x="4956451" y="2224229"/>
            <a:chExt cx="923330" cy="923330"/>
          </a:xfrm>
        </p:grpSpPr>
        <p:sp>
          <p:nvSpPr>
            <p:cNvPr id="46" name="Diamond 45">
              <a:extLst>
                <a:ext uri="{FF2B5EF4-FFF2-40B4-BE49-F238E27FC236}">
                  <a16:creationId xmlns:a16="http://schemas.microsoft.com/office/drawing/2014/main" xmlns="" id="{DDECF355-C8D5-4ED7-A3C5-55C8CB664A37}"/>
                </a:ext>
              </a:extLst>
            </p:cNvPr>
            <p:cNvSpPr/>
            <p:nvPr/>
          </p:nvSpPr>
          <p:spPr>
            <a:xfrm>
              <a:off x="4956451" y="2224229"/>
              <a:ext cx="923330" cy="923330"/>
            </a:xfrm>
            <a:prstGeom prst="diamond">
              <a:avLst/>
            </a:prstGeom>
            <a:solidFill>
              <a:srgbClr val="553036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C4DB5F52-A61D-4C3E-BDF7-08CCA9A06DD5}"/>
                </a:ext>
              </a:extLst>
            </p:cNvPr>
            <p:cNvSpPr/>
            <p:nvPr/>
          </p:nvSpPr>
          <p:spPr>
            <a:xfrm>
              <a:off x="4956451" y="2227376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572F359B-21A6-45F1-8FC8-9BCF49F25B7E}"/>
              </a:ext>
            </a:extLst>
          </p:cNvPr>
          <p:cNvSpPr txBox="1"/>
          <p:nvPr/>
        </p:nvSpPr>
        <p:spPr>
          <a:xfrm>
            <a:off x="1485900" y="4348240"/>
            <a:ext cx="153249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73103C34-9F20-468C-AADE-D0E7E5E648E0}"/>
              </a:ext>
            </a:extLst>
          </p:cNvPr>
          <p:cNvGrpSpPr/>
          <p:nvPr/>
        </p:nvGrpSpPr>
        <p:grpSpPr>
          <a:xfrm>
            <a:off x="590549" y="4286685"/>
            <a:ext cx="677108" cy="677108"/>
            <a:chOff x="4956451" y="2224229"/>
            <a:chExt cx="923330" cy="923330"/>
          </a:xfrm>
        </p:grpSpPr>
        <p:sp>
          <p:nvSpPr>
            <p:cNvPr id="50" name="Diamond 49">
              <a:extLst>
                <a:ext uri="{FF2B5EF4-FFF2-40B4-BE49-F238E27FC236}">
                  <a16:creationId xmlns:a16="http://schemas.microsoft.com/office/drawing/2014/main" xmlns="" id="{0F0E40A3-3B90-4C23-A69B-C541B3F21DC8}"/>
                </a:ext>
              </a:extLst>
            </p:cNvPr>
            <p:cNvSpPr/>
            <p:nvPr/>
          </p:nvSpPr>
          <p:spPr>
            <a:xfrm>
              <a:off x="4956451" y="2224229"/>
              <a:ext cx="923330" cy="923330"/>
            </a:xfrm>
            <a:prstGeom prst="diamond">
              <a:avLst/>
            </a:prstGeom>
            <a:solidFill>
              <a:srgbClr val="553036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8D8714AC-ED1B-4E5E-8528-FF14B882B94B}"/>
                </a:ext>
              </a:extLst>
            </p:cNvPr>
            <p:cNvSpPr/>
            <p:nvPr/>
          </p:nvSpPr>
          <p:spPr>
            <a:xfrm>
              <a:off x="4956451" y="2227376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61F5A42B-8508-49C3-A3AD-6C7A9F9C7FAA}"/>
              </a:ext>
            </a:extLst>
          </p:cNvPr>
          <p:cNvSpPr txBox="1"/>
          <p:nvPr/>
        </p:nvSpPr>
        <p:spPr>
          <a:xfrm>
            <a:off x="1485900" y="5213747"/>
            <a:ext cx="153249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rgbClr val="553036"/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675CCA0B-971B-4E1E-A59B-2ECA8D2EB1B0}"/>
              </a:ext>
            </a:extLst>
          </p:cNvPr>
          <p:cNvGrpSpPr/>
          <p:nvPr/>
        </p:nvGrpSpPr>
        <p:grpSpPr>
          <a:xfrm>
            <a:off x="590549" y="5152192"/>
            <a:ext cx="677108" cy="677108"/>
            <a:chOff x="4956451" y="2224229"/>
            <a:chExt cx="923330" cy="923330"/>
          </a:xfrm>
        </p:grpSpPr>
        <p:sp>
          <p:nvSpPr>
            <p:cNvPr id="56" name="Diamond 55">
              <a:extLst>
                <a:ext uri="{FF2B5EF4-FFF2-40B4-BE49-F238E27FC236}">
                  <a16:creationId xmlns:a16="http://schemas.microsoft.com/office/drawing/2014/main" xmlns="" id="{F7309F30-89D6-42AC-A577-5D42E77E4DE4}"/>
                </a:ext>
              </a:extLst>
            </p:cNvPr>
            <p:cNvSpPr/>
            <p:nvPr/>
          </p:nvSpPr>
          <p:spPr>
            <a:xfrm>
              <a:off x="4956451" y="2224229"/>
              <a:ext cx="923330" cy="923330"/>
            </a:xfrm>
            <a:prstGeom prst="diamond">
              <a:avLst/>
            </a:prstGeom>
            <a:solidFill>
              <a:srgbClr val="553036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4DD2AE4F-D4DA-4A31-AA41-6DCA1EBBA859}"/>
                </a:ext>
              </a:extLst>
            </p:cNvPr>
            <p:cNvSpPr/>
            <p:nvPr/>
          </p:nvSpPr>
          <p:spPr>
            <a:xfrm>
              <a:off x="4956451" y="2227376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xmlns="" id="{A797D1D7-F995-4EBE-A66C-00BF3B7307EF}"/>
              </a:ext>
            </a:extLst>
          </p:cNvPr>
          <p:cNvCxnSpPr>
            <a:cxnSpLocks/>
          </p:cNvCxnSpPr>
          <p:nvPr/>
        </p:nvCxnSpPr>
        <p:spPr>
          <a:xfrm flipV="1">
            <a:off x="1485901" y="4192485"/>
            <a:ext cx="1504950" cy="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xmlns="" id="{B19AA858-9CD0-45F8-B2F0-B24D7C54B9EB}"/>
              </a:ext>
            </a:extLst>
          </p:cNvPr>
          <p:cNvCxnSpPr>
            <a:cxnSpLocks/>
          </p:cNvCxnSpPr>
          <p:nvPr/>
        </p:nvCxnSpPr>
        <p:spPr>
          <a:xfrm flipV="1">
            <a:off x="1485901" y="5057992"/>
            <a:ext cx="1504950" cy="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A8D44183-D87E-4C8F-986C-D092712D2E3A}"/>
              </a:ext>
            </a:extLst>
          </p:cNvPr>
          <p:cNvSpPr txBox="1"/>
          <p:nvPr/>
        </p:nvSpPr>
        <p:spPr>
          <a:xfrm>
            <a:off x="11149013" y="6407676"/>
            <a:ext cx="452437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01</a:t>
            </a:r>
            <a:endParaRPr lang="en-ID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9671B133-EB71-4BBB-8593-194726A14E78}"/>
              </a:ext>
            </a:extLst>
          </p:cNvPr>
          <p:cNvGrpSpPr/>
          <p:nvPr/>
        </p:nvGrpSpPr>
        <p:grpSpPr>
          <a:xfrm>
            <a:off x="807518" y="5369162"/>
            <a:ext cx="243172" cy="243170"/>
            <a:chOff x="5562601" y="3978275"/>
            <a:chExt cx="346075" cy="346075"/>
          </a:xfrm>
        </p:grpSpPr>
        <p:sp>
          <p:nvSpPr>
            <p:cNvPr id="68" name="Line 236">
              <a:extLst>
                <a:ext uri="{FF2B5EF4-FFF2-40B4-BE49-F238E27FC236}">
                  <a16:creationId xmlns:a16="http://schemas.microsoft.com/office/drawing/2014/main" xmlns="" id="{059585A8-CF50-4650-BDC9-873903E098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7051" y="4068763"/>
              <a:ext cx="68263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Line 237">
              <a:extLst>
                <a:ext uri="{FF2B5EF4-FFF2-40B4-BE49-F238E27FC236}">
                  <a16:creationId xmlns:a16="http://schemas.microsoft.com/office/drawing/2014/main" xmlns="" id="{3A3E47C8-2213-4D7F-9F5D-1DEC87D3DA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7051" y="4113213"/>
              <a:ext cx="120650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Line 238">
              <a:extLst>
                <a:ext uri="{FF2B5EF4-FFF2-40B4-BE49-F238E27FC236}">
                  <a16:creationId xmlns:a16="http://schemas.microsoft.com/office/drawing/2014/main" xmlns="" id="{5CE576D1-6B8F-4F39-BFB0-97C0F76F2A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7051" y="4159250"/>
              <a:ext cx="90488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Line 239">
              <a:extLst>
                <a:ext uri="{FF2B5EF4-FFF2-40B4-BE49-F238E27FC236}">
                  <a16:creationId xmlns:a16="http://schemas.microsoft.com/office/drawing/2014/main" xmlns="" id="{B1011755-FCED-4F54-9ED1-EC997D463E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7051" y="4203700"/>
              <a:ext cx="76200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240">
              <a:extLst>
                <a:ext uri="{FF2B5EF4-FFF2-40B4-BE49-F238E27FC236}">
                  <a16:creationId xmlns:a16="http://schemas.microsoft.com/office/drawing/2014/main" xmlns="" id="{3E382CE8-D6BC-4AB1-9B45-8F8C2E674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3576" y="4159250"/>
              <a:ext cx="165100" cy="165100"/>
            </a:xfrm>
            <a:custGeom>
              <a:avLst/>
              <a:gdLst>
                <a:gd name="T0" fmla="*/ 52 w 104"/>
                <a:gd name="T1" fmla="*/ 0 h 104"/>
                <a:gd name="T2" fmla="*/ 71 w 104"/>
                <a:gd name="T3" fmla="*/ 37 h 104"/>
                <a:gd name="T4" fmla="*/ 104 w 104"/>
                <a:gd name="T5" fmla="*/ 37 h 104"/>
                <a:gd name="T6" fmla="*/ 75 w 104"/>
                <a:gd name="T7" fmla="*/ 61 h 104"/>
                <a:gd name="T8" fmla="*/ 90 w 104"/>
                <a:gd name="T9" fmla="*/ 104 h 104"/>
                <a:gd name="T10" fmla="*/ 52 w 104"/>
                <a:gd name="T11" fmla="*/ 78 h 104"/>
                <a:gd name="T12" fmla="*/ 14 w 104"/>
                <a:gd name="T13" fmla="*/ 104 h 104"/>
                <a:gd name="T14" fmla="*/ 28 w 104"/>
                <a:gd name="T15" fmla="*/ 61 h 104"/>
                <a:gd name="T16" fmla="*/ 0 w 104"/>
                <a:gd name="T17" fmla="*/ 37 h 104"/>
                <a:gd name="T18" fmla="*/ 33 w 104"/>
                <a:gd name="T19" fmla="*/ 37 h 104"/>
                <a:gd name="T20" fmla="*/ 52 w 104"/>
                <a:gd name="T2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lnTo>
                    <a:pt x="71" y="37"/>
                  </a:lnTo>
                  <a:lnTo>
                    <a:pt x="104" y="37"/>
                  </a:lnTo>
                  <a:lnTo>
                    <a:pt x="75" y="61"/>
                  </a:lnTo>
                  <a:lnTo>
                    <a:pt x="90" y="104"/>
                  </a:lnTo>
                  <a:lnTo>
                    <a:pt x="52" y="78"/>
                  </a:lnTo>
                  <a:lnTo>
                    <a:pt x="14" y="104"/>
                  </a:lnTo>
                  <a:lnTo>
                    <a:pt x="28" y="61"/>
                  </a:lnTo>
                  <a:lnTo>
                    <a:pt x="0" y="37"/>
                  </a:lnTo>
                  <a:lnTo>
                    <a:pt x="33" y="37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952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241">
              <a:extLst>
                <a:ext uri="{FF2B5EF4-FFF2-40B4-BE49-F238E27FC236}">
                  <a16:creationId xmlns:a16="http://schemas.microsoft.com/office/drawing/2014/main" xmlns="" id="{4A2B5378-4747-422C-BA8F-0CFC9B55F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1" y="3978275"/>
              <a:ext cx="241300" cy="315913"/>
            </a:xfrm>
            <a:custGeom>
              <a:avLst/>
              <a:gdLst>
                <a:gd name="T0" fmla="*/ 114 w 152"/>
                <a:gd name="T1" fmla="*/ 199 h 199"/>
                <a:gd name="T2" fmla="*/ 0 w 152"/>
                <a:gd name="T3" fmla="*/ 199 h 199"/>
                <a:gd name="T4" fmla="*/ 0 w 152"/>
                <a:gd name="T5" fmla="*/ 0 h 199"/>
                <a:gd name="T6" fmla="*/ 104 w 152"/>
                <a:gd name="T7" fmla="*/ 0 h 199"/>
                <a:gd name="T8" fmla="*/ 152 w 152"/>
                <a:gd name="T9" fmla="*/ 47 h 199"/>
                <a:gd name="T10" fmla="*/ 152 w 152"/>
                <a:gd name="T11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99">
                  <a:moveTo>
                    <a:pt x="114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52" y="47"/>
                  </a:lnTo>
                  <a:lnTo>
                    <a:pt x="152" y="99"/>
                  </a:lnTo>
                </a:path>
              </a:pathLst>
            </a:custGeom>
            <a:noFill/>
            <a:ln w="952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242">
              <a:extLst>
                <a:ext uri="{FF2B5EF4-FFF2-40B4-BE49-F238E27FC236}">
                  <a16:creationId xmlns:a16="http://schemas.microsoft.com/office/drawing/2014/main" xmlns="" id="{95FFBC8D-3E24-4EB3-9B55-A5E159724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7701" y="3978275"/>
              <a:ext cx="76200" cy="74613"/>
            </a:xfrm>
            <a:custGeom>
              <a:avLst/>
              <a:gdLst>
                <a:gd name="T0" fmla="*/ 0 w 48"/>
                <a:gd name="T1" fmla="*/ 0 h 47"/>
                <a:gd name="T2" fmla="*/ 0 w 48"/>
                <a:gd name="T3" fmla="*/ 47 h 47"/>
                <a:gd name="T4" fmla="*/ 48 w 48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47">
                  <a:moveTo>
                    <a:pt x="0" y="0"/>
                  </a:moveTo>
                  <a:lnTo>
                    <a:pt x="0" y="47"/>
                  </a:lnTo>
                  <a:lnTo>
                    <a:pt x="48" y="47"/>
                  </a:lnTo>
                </a:path>
              </a:pathLst>
            </a:cu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E09356CF-0BD8-483B-ACB5-0F34ED299D0E}"/>
              </a:ext>
            </a:extLst>
          </p:cNvPr>
          <p:cNvGrpSpPr/>
          <p:nvPr/>
        </p:nvGrpSpPr>
        <p:grpSpPr>
          <a:xfrm>
            <a:off x="808075" y="4503655"/>
            <a:ext cx="242056" cy="243170"/>
            <a:chOff x="7005638" y="4700588"/>
            <a:chExt cx="344488" cy="346075"/>
          </a:xfrm>
        </p:grpSpPr>
        <p:sp>
          <p:nvSpPr>
            <p:cNvPr id="76" name="Line 343">
              <a:extLst>
                <a:ext uri="{FF2B5EF4-FFF2-40B4-BE49-F238E27FC236}">
                  <a16:creationId xmlns:a16="http://schemas.microsoft.com/office/drawing/2014/main" xmlns="" id="{1F9A04DA-721F-4E6C-AE81-AC097C5B5E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789488"/>
              <a:ext cx="68263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Line 344">
              <a:extLst>
                <a:ext uri="{FF2B5EF4-FFF2-40B4-BE49-F238E27FC236}">
                  <a16:creationId xmlns:a16="http://schemas.microsoft.com/office/drawing/2014/main" xmlns="" id="{38B884AF-8A91-491D-B6A6-CEED7E6C19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835525"/>
              <a:ext cx="120650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Line 345">
              <a:extLst>
                <a:ext uri="{FF2B5EF4-FFF2-40B4-BE49-F238E27FC236}">
                  <a16:creationId xmlns:a16="http://schemas.microsoft.com/office/drawing/2014/main" xmlns="" id="{EF4F51C7-FB3E-4881-AF73-FDF5853729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879975"/>
              <a:ext cx="90488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Line 346">
              <a:extLst>
                <a:ext uri="{FF2B5EF4-FFF2-40B4-BE49-F238E27FC236}">
                  <a16:creationId xmlns:a16="http://schemas.microsoft.com/office/drawing/2014/main" xmlns="" id="{6A30E696-D4D3-4834-88B8-03A6E9C954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50088" y="4926013"/>
              <a:ext cx="74613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347">
              <a:extLst>
                <a:ext uri="{FF2B5EF4-FFF2-40B4-BE49-F238E27FC236}">
                  <a16:creationId xmlns:a16="http://schemas.microsoft.com/office/drawing/2014/main" xmlns="" id="{9205C418-AE65-4AB1-A8EC-6DEA8A468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026" y="4879975"/>
              <a:ext cx="165100" cy="166688"/>
            </a:xfrm>
            <a:custGeom>
              <a:avLst/>
              <a:gdLst>
                <a:gd name="T0" fmla="*/ 16 w 44"/>
                <a:gd name="T1" fmla="*/ 5 h 44"/>
                <a:gd name="T2" fmla="*/ 10 w 44"/>
                <a:gd name="T3" fmla="*/ 8 h 44"/>
                <a:gd name="T4" fmla="*/ 6 w 44"/>
                <a:gd name="T5" fmla="*/ 6 h 44"/>
                <a:gd name="T6" fmla="*/ 0 w 44"/>
                <a:gd name="T7" fmla="*/ 16 h 44"/>
                <a:gd name="T8" fmla="*/ 4 w 44"/>
                <a:gd name="T9" fmla="*/ 19 h 44"/>
                <a:gd name="T10" fmla="*/ 4 w 44"/>
                <a:gd name="T11" fmla="*/ 22 h 44"/>
                <a:gd name="T12" fmla="*/ 4 w 44"/>
                <a:gd name="T13" fmla="*/ 25 h 44"/>
                <a:gd name="T14" fmla="*/ 0 w 44"/>
                <a:gd name="T15" fmla="*/ 28 h 44"/>
                <a:gd name="T16" fmla="*/ 6 w 44"/>
                <a:gd name="T17" fmla="*/ 38 h 44"/>
                <a:gd name="T18" fmla="*/ 10 w 44"/>
                <a:gd name="T19" fmla="*/ 36 h 44"/>
                <a:gd name="T20" fmla="*/ 16 w 44"/>
                <a:gd name="T21" fmla="*/ 39 h 44"/>
                <a:gd name="T22" fmla="*/ 16 w 44"/>
                <a:gd name="T23" fmla="*/ 44 h 44"/>
                <a:gd name="T24" fmla="*/ 28 w 44"/>
                <a:gd name="T25" fmla="*/ 44 h 44"/>
                <a:gd name="T26" fmla="*/ 28 w 44"/>
                <a:gd name="T27" fmla="*/ 39 h 44"/>
                <a:gd name="T28" fmla="*/ 34 w 44"/>
                <a:gd name="T29" fmla="*/ 36 h 44"/>
                <a:gd name="T30" fmla="*/ 38 w 44"/>
                <a:gd name="T31" fmla="*/ 38 h 44"/>
                <a:gd name="T32" fmla="*/ 44 w 44"/>
                <a:gd name="T33" fmla="*/ 28 h 44"/>
                <a:gd name="T34" fmla="*/ 40 w 44"/>
                <a:gd name="T35" fmla="*/ 25 h 44"/>
                <a:gd name="T36" fmla="*/ 40 w 44"/>
                <a:gd name="T37" fmla="*/ 22 h 44"/>
                <a:gd name="T38" fmla="*/ 40 w 44"/>
                <a:gd name="T39" fmla="*/ 19 h 44"/>
                <a:gd name="T40" fmla="*/ 44 w 44"/>
                <a:gd name="T41" fmla="*/ 16 h 44"/>
                <a:gd name="T42" fmla="*/ 38 w 44"/>
                <a:gd name="T43" fmla="*/ 6 h 44"/>
                <a:gd name="T44" fmla="*/ 34 w 44"/>
                <a:gd name="T45" fmla="*/ 8 h 44"/>
                <a:gd name="T46" fmla="*/ 28 w 44"/>
                <a:gd name="T47" fmla="*/ 5 h 44"/>
                <a:gd name="T48" fmla="*/ 28 w 44"/>
                <a:gd name="T49" fmla="*/ 0 h 44"/>
                <a:gd name="T50" fmla="*/ 16 w 44"/>
                <a:gd name="T51" fmla="*/ 0 h 44"/>
                <a:gd name="T52" fmla="*/ 16 w 44"/>
                <a:gd name="T53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6" y="5"/>
                  </a:moveTo>
                  <a:cubicBezTo>
                    <a:pt x="14" y="6"/>
                    <a:pt x="12" y="7"/>
                    <a:pt x="10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1"/>
                    <a:pt x="4" y="22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7"/>
                    <a:pt x="14" y="38"/>
                    <a:pt x="16" y="39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0" y="38"/>
                    <a:pt x="32" y="37"/>
                    <a:pt x="34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3"/>
                    <a:pt x="40" y="22"/>
                  </a:cubicBezTo>
                  <a:cubicBezTo>
                    <a:pt x="40" y="21"/>
                    <a:pt x="40" y="20"/>
                    <a:pt x="40" y="19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2" y="7"/>
                    <a:pt x="30" y="6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5"/>
                  </a:lnTo>
                  <a:close/>
                </a:path>
              </a:pathLst>
            </a:custGeom>
            <a:noFill/>
            <a:ln w="952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Oval 348">
              <a:extLst>
                <a:ext uri="{FF2B5EF4-FFF2-40B4-BE49-F238E27FC236}">
                  <a16:creationId xmlns:a16="http://schemas.microsoft.com/office/drawing/2014/main" xmlns="" id="{7B0D09AD-6903-4E85-98F9-EBFEE8123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7413" y="4932363"/>
              <a:ext cx="60325" cy="60325"/>
            </a:xfrm>
            <a:prstGeom prst="ellipse">
              <a:avLst/>
            </a:prstGeom>
            <a:noFill/>
            <a:ln w="952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349">
              <a:extLst>
                <a:ext uri="{FF2B5EF4-FFF2-40B4-BE49-F238E27FC236}">
                  <a16:creationId xmlns:a16="http://schemas.microsoft.com/office/drawing/2014/main" xmlns="" id="{2AEA3F5B-8001-4677-BCE4-1F68598C1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4700588"/>
              <a:ext cx="239713" cy="315913"/>
            </a:xfrm>
            <a:custGeom>
              <a:avLst/>
              <a:gdLst>
                <a:gd name="T0" fmla="*/ 99 w 151"/>
                <a:gd name="T1" fmla="*/ 199 h 199"/>
                <a:gd name="T2" fmla="*/ 0 w 151"/>
                <a:gd name="T3" fmla="*/ 199 h 199"/>
                <a:gd name="T4" fmla="*/ 0 w 151"/>
                <a:gd name="T5" fmla="*/ 0 h 199"/>
                <a:gd name="T6" fmla="*/ 104 w 151"/>
                <a:gd name="T7" fmla="*/ 0 h 199"/>
                <a:gd name="T8" fmla="*/ 151 w 151"/>
                <a:gd name="T9" fmla="*/ 47 h 199"/>
                <a:gd name="T10" fmla="*/ 151 w 151"/>
                <a:gd name="T11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99">
                  <a:moveTo>
                    <a:pt x="99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51" y="47"/>
                  </a:lnTo>
                  <a:lnTo>
                    <a:pt x="151" y="99"/>
                  </a:lnTo>
                </a:path>
              </a:pathLst>
            </a:custGeom>
            <a:noFill/>
            <a:ln w="952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350">
              <a:extLst>
                <a:ext uri="{FF2B5EF4-FFF2-40B4-BE49-F238E27FC236}">
                  <a16:creationId xmlns:a16="http://schemas.microsoft.com/office/drawing/2014/main" xmlns="" id="{9FE25ABE-F03B-4750-A7C2-EC883E626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0738" y="4700588"/>
              <a:ext cx="74613" cy="74613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0" y="47"/>
                  </a:lnTo>
                  <a:lnTo>
                    <a:pt x="47" y="47"/>
                  </a:lnTo>
                </a:path>
              </a:pathLst>
            </a:cu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xmlns="" id="{DA084259-9F26-46BE-A612-9332FB180C83}"/>
              </a:ext>
            </a:extLst>
          </p:cNvPr>
          <p:cNvGrpSpPr/>
          <p:nvPr/>
        </p:nvGrpSpPr>
        <p:grpSpPr>
          <a:xfrm>
            <a:off x="807518" y="3638148"/>
            <a:ext cx="243172" cy="243170"/>
            <a:chOff x="2678113" y="5421313"/>
            <a:chExt cx="346075" cy="346075"/>
          </a:xfrm>
        </p:grpSpPr>
        <p:sp>
          <p:nvSpPr>
            <p:cNvPr id="85" name="Line 378">
              <a:extLst>
                <a:ext uri="{FF2B5EF4-FFF2-40B4-BE49-F238E27FC236}">
                  <a16:creationId xmlns:a16="http://schemas.microsoft.com/office/drawing/2014/main" xmlns="" id="{2A03EE65-1A2F-49F5-B2E9-4BD4FEAFFB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2563" y="5511800"/>
              <a:ext cx="68263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Line 379">
              <a:extLst>
                <a:ext uri="{FF2B5EF4-FFF2-40B4-BE49-F238E27FC236}">
                  <a16:creationId xmlns:a16="http://schemas.microsoft.com/office/drawing/2014/main" xmlns="" id="{01FF7464-6CF5-47C1-9E62-D058DD6099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2563" y="5557838"/>
              <a:ext cx="120650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Line 380">
              <a:extLst>
                <a:ext uri="{FF2B5EF4-FFF2-40B4-BE49-F238E27FC236}">
                  <a16:creationId xmlns:a16="http://schemas.microsoft.com/office/drawing/2014/main" xmlns="" id="{36E8CBE3-9544-4588-802B-2CC2B9BC7F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2563" y="5602288"/>
              <a:ext cx="90488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Line 381">
              <a:extLst>
                <a:ext uri="{FF2B5EF4-FFF2-40B4-BE49-F238E27FC236}">
                  <a16:creationId xmlns:a16="http://schemas.microsoft.com/office/drawing/2014/main" xmlns="" id="{CDA28AA3-123D-4F28-B1FD-032E0EAB97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2563" y="5648325"/>
              <a:ext cx="76200" cy="0"/>
            </a:xfrm>
            <a:prstGeom prst="line">
              <a:avLst/>
            </a:pr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Oval 382">
              <a:extLst>
                <a:ext uri="{FF2B5EF4-FFF2-40B4-BE49-F238E27FC236}">
                  <a16:creationId xmlns:a16="http://schemas.microsoft.com/office/drawing/2014/main" xmlns="" id="{89F774FE-D459-40E0-BA39-4DC74A219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5588000"/>
              <a:ext cx="180975" cy="179388"/>
            </a:xfrm>
            <a:prstGeom prst="ellipse">
              <a:avLst/>
            </a:prstGeom>
            <a:noFill/>
            <a:ln w="952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0" name="Oval 383">
              <a:extLst>
                <a:ext uri="{FF2B5EF4-FFF2-40B4-BE49-F238E27FC236}">
                  <a16:creationId xmlns:a16="http://schemas.microsoft.com/office/drawing/2014/main" xmlns="" id="{3BE0577E-86F6-4958-86F8-0C6BF1D9F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5763" y="5719763"/>
              <a:ext cx="14288" cy="1428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FFF7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384">
              <a:extLst>
                <a:ext uri="{FF2B5EF4-FFF2-40B4-BE49-F238E27FC236}">
                  <a16:creationId xmlns:a16="http://schemas.microsoft.com/office/drawing/2014/main" xmlns="" id="{83F80B94-155B-4DCA-B0BD-BC909EA67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5624513"/>
              <a:ext cx="52388" cy="79375"/>
            </a:xfrm>
            <a:custGeom>
              <a:avLst/>
              <a:gdLst>
                <a:gd name="T0" fmla="*/ 0 w 14"/>
                <a:gd name="T1" fmla="*/ 7 h 21"/>
                <a:gd name="T2" fmla="*/ 7 w 14"/>
                <a:gd name="T3" fmla="*/ 0 h 21"/>
                <a:gd name="T4" fmla="*/ 14 w 14"/>
                <a:gd name="T5" fmla="*/ 7 h 21"/>
                <a:gd name="T6" fmla="*/ 7 w 14"/>
                <a:gd name="T7" fmla="*/ 14 h 21"/>
                <a:gd name="T8" fmla="*/ 7 w 14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1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ubicBezTo>
                    <a:pt x="7" y="21"/>
                    <a:pt x="7" y="21"/>
                    <a:pt x="7" y="21"/>
                  </a:cubicBezTo>
                </a:path>
              </a:pathLst>
            </a:cu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385">
              <a:extLst>
                <a:ext uri="{FF2B5EF4-FFF2-40B4-BE49-F238E27FC236}">
                  <a16:creationId xmlns:a16="http://schemas.microsoft.com/office/drawing/2014/main" xmlns="" id="{01FD2043-9763-4239-A72F-A01EB5F7D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5421313"/>
              <a:ext cx="239713" cy="315913"/>
            </a:xfrm>
            <a:custGeom>
              <a:avLst/>
              <a:gdLst>
                <a:gd name="T0" fmla="*/ 99 w 151"/>
                <a:gd name="T1" fmla="*/ 199 h 199"/>
                <a:gd name="T2" fmla="*/ 0 w 151"/>
                <a:gd name="T3" fmla="*/ 199 h 199"/>
                <a:gd name="T4" fmla="*/ 0 w 151"/>
                <a:gd name="T5" fmla="*/ 0 h 199"/>
                <a:gd name="T6" fmla="*/ 104 w 151"/>
                <a:gd name="T7" fmla="*/ 0 h 199"/>
                <a:gd name="T8" fmla="*/ 151 w 151"/>
                <a:gd name="T9" fmla="*/ 48 h 199"/>
                <a:gd name="T10" fmla="*/ 151 w 151"/>
                <a:gd name="T11" fmla="*/ 9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99">
                  <a:moveTo>
                    <a:pt x="99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51" y="48"/>
                  </a:lnTo>
                  <a:lnTo>
                    <a:pt x="151" y="90"/>
                  </a:lnTo>
                </a:path>
              </a:pathLst>
            </a:custGeom>
            <a:noFill/>
            <a:ln w="9525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3" name="Freeform 386">
              <a:extLst>
                <a:ext uri="{FF2B5EF4-FFF2-40B4-BE49-F238E27FC236}">
                  <a16:creationId xmlns:a16="http://schemas.microsoft.com/office/drawing/2014/main" xmlns="" id="{C6DBD644-A290-4C5A-8701-A1BE226A2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213" y="5421313"/>
              <a:ext cx="74613" cy="76200"/>
            </a:xfrm>
            <a:custGeom>
              <a:avLst/>
              <a:gdLst>
                <a:gd name="T0" fmla="*/ 0 w 47"/>
                <a:gd name="T1" fmla="*/ 0 h 48"/>
                <a:gd name="T2" fmla="*/ 0 w 47"/>
                <a:gd name="T3" fmla="*/ 48 h 48"/>
                <a:gd name="T4" fmla="*/ 47 w 47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8">
                  <a:moveTo>
                    <a:pt x="0" y="0"/>
                  </a:moveTo>
                  <a:lnTo>
                    <a:pt x="0" y="48"/>
                  </a:lnTo>
                  <a:lnTo>
                    <a:pt x="47" y="48"/>
                  </a:lnTo>
                </a:path>
              </a:pathLst>
            </a:custGeom>
            <a:noFill/>
            <a:ln w="952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191954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92" descr="Group of People in a Discussion">
            <a:extLst>
              <a:ext uri="{FF2B5EF4-FFF2-40B4-BE49-F238E27FC236}">
                <a16:creationId xmlns:a16="http://schemas.microsoft.com/office/drawing/2014/main" xmlns="" id="{44E0B1B6-8A2B-4D39-AB10-EEBD4B058C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lum bright="70000" contrast="-70000"/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6" r="14294"/>
          <a:stretch/>
        </p:blipFill>
        <p:spPr bwMode="auto">
          <a:xfrm>
            <a:off x="0" y="1"/>
            <a:ext cx="5729367" cy="6857999"/>
          </a:xfrm>
          <a:custGeom>
            <a:avLst/>
            <a:gdLst>
              <a:gd name="connsiteX0" fmla="*/ 0 w 5729367"/>
              <a:gd name="connsiteY0" fmla="*/ 0 h 6857999"/>
              <a:gd name="connsiteX1" fmla="*/ 3252867 w 5729367"/>
              <a:gd name="connsiteY1" fmla="*/ 0 h 6857999"/>
              <a:gd name="connsiteX2" fmla="*/ 5729367 w 5729367"/>
              <a:gd name="connsiteY2" fmla="*/ 6857999 h 6857999"/>
              <a:gd name="connsiteX3" fmla="*/ 3252867 w 5729367"/>
              <a:gd name="connsiteY3" fmla="*/ 6857999 h 6857999"/>
              <a:gd name="connsiteX4" fmla="*/ 0 w 57293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9367" h="6857999">
                <a:moveTo>
                  <a:pt x="0" y="0"/>
                </a:moveTo>
                <a:lnTo>
                  <a:pt x="3252867" y="0"/>
                </a:lnTo>
                <a:lnTo>
                  <a:pt x="5729367" y="6857999"/>
                </a:lnTo>
                <a:lnTo>
                  <a:pt x="3252867" y="6857999"/>
                </a:lnTo>
                <a:lnTo>
                  <a:pt x="0" y="6857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Freeform: Shape 93">
            <a:extLst>
              <a:ext uri="{FF2B5EF4-FFF2-40B4-BE49-F238E27FC236}">
                <a16:creationId xmlns:a16="http://schemas.microsoft.com/office/drawing/2014/main" xmlns="" id="{2C111F04-E897-4C00-A146-BEC8C0F8E114}"/>
              </a:ext>
            </a:extLst>
          </p:cNvPr>
          <p:cNvSpPr/>
          <p:nvPr/>
        </p:nvSpPr>
        <p:spPr>
          <a:xfrm>
            <a:off x="-9605" y="0"/>
            <a:ext cx="5729367" cy="6857999"/>
          </a:xfrm>
          <a:custGeom>
            <a:avLst/>
            <a:gdLst>
              <a:gd name="connsiteX0" fmla="*/ 0 w 5729367"/>
              <a:gd name="connsiteY0" fmla="*/ 0 h 6857999"/>
              <a:gd name="connsiteX1" fmla="*/ 3252867 w 5729367"/>
              <a:gd name="connsiteY1" fmla="*/ 0 h 6857999"/>
              <a:gd name="connsiteX2" fmla="*/ 5729367 w 5729367"/>
              <a:gd name="connsiteY2" fmla="*/ 6857999 h 6857999"/>
              <a:gd name="connsiteX3" fmla="*/ 3252867 w 5729367"/>
              <a:gd name="connsiteY3" fmla="*/ 6857999 h 6857999"/>
              <a:gd name="connsiteX4" fmla="*/ 0 w 57293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9367" h="6857999">
                <a:moveTo>
                  <a:pt x="0" y="0"/>
                </a:moveTo>
                <a:lnTo>
                  <a:pt x="3252867" y="0"/>
                </a:lnTo>
                <a:lnTo>
                  <a:pt x="5729367" y="6857999"/>
                </a:lnTo>
                <a:lnTo>
                  <a:pt x="3252867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xmlns="" id="{30A3C31B-97B1-4262-8C11-D556FEA141F3}"/>
              </a:ext>
            </a:extLst>
          </p:cNvPr>
          <p:cNvSpPr/>
          <p:nvPr/>
        </p:nvSpPr>
        <p:spPr>
          <a:xfrm flipH="1">
            <a:off x="0" y="0"/>
            <a:ext cx="2476500" cy="6857999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FEDCBD"/>
              </a:gs>
              <a:gs pos="100000">
                <a:srgbClr val="EEC59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9387A40-936F-452B-AD5F-1C22A5A2DE6C}"/>
              </a:ext>
            </a:extLst>
          </p:cNvPr>
          <p:cNvGrpSpPr/>
          <p:nvPr/>
        </p:nvGrpSpPr>
        <p:grpSpPr>
          <a:xfrm>
            <a:off x="11439525" y="4774223"/>
            <a:ext cx="752475" cy="2083777"/>
            <a:chOff x="11439525" y="4774223"/>
            <a:chExt cx="752475" cy="2083777"/>
          </a:xfrm>
        </p:grpSpPr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xmlns="" id="{1349B186-0ECC-4742-9E1F-B88785617D2F}"/>
                </a:ext>
              </a:extLst>
            </p:cNvPr>
            <p:cNvSpPr/>
            <p:nvPr/>
          </p:nvSpPr>
          <p:spPr>
            <a:xfrm>
              <a:off x="11439525" y="4774223"/>
              <a:ext cx="752475" cy="2083777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54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3" name="Isosceles Triangle 2">
              <a:extLst>
                <a:ext uri="{FF2B5EF4-FFF2-40B4-BE49-F238E27FC236}">
                  <a16:creationId xmlns:a16="http://schemas.microsoft.com/office/drawing/2014/main" xmlns="" id="{70559B5D-C497-4BBB-92E2-E673C7A1788F}"/>
                </a:ext>
              </a:extLst>
            </p:cNvPr>
            <p:cNvSpPr/>
            <p:nvPr/>
          </p:nvSpPr>
          <p:spPr>
            <a:xfrm>
              <a:off x="11861800" y="5943600"/>
              <a:ext cx="330200" cy="914400"/>
            </a:xfrm>
            <a:prstGeom prst="triangle">
              <a:avLst>
                <a:gd name="adj" fmla="val 100000"/>
              </a:avLst>
            </a:prstGeom>
            <a:solidFill>
              <a:srgbClr val="553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9" name="Isosceles Triangle 8">
            <a:extLst>
              <a:ext uri="{FF2B5EF4-FFF2-40B4-BE49-F238E27FC236}">
                <a16:creationId xmlns:a16="http://schemas.microsoft.com/office/drawing/2014/main" xmlns="" id="{9D25113B-645F-4358-B8DF-6DF734D44BEE}"/>
              </a:ext>
            </a:extLst>
          </p:cNvPr>
          <p:cNvSpPr/>
          <p:nvPr/>
        </p:nvSpPr>
        <p:spPr>
          <a:xfrm rot="10800000">
            <a:off x="0" y="0"/>
            <a:ext cx="580945" cy="1608772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EEC597">
                  <a:alpha val="50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4267BCD3-0409-4EE4-8BFA-DD9B703649FB}"/>
              </a:ext>
            </a:extLst>
          </p:cNvPr>
          <p:cNvGrpSpPr/>
          <p:nvPr/>
        </p:nvGrpSpPr>
        <p:grpSpPr>
          <a:xfrm>
            <a:off x="4956451" y="2224229"/>
            <a:ext cx="5112077" cy="923330"/>
            <a:chOff x="5458383" y="2167116"/>
            <a:chExt cx="5112077" cy="92333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F1A4E8A6-4489-40EC-8FF9-D51E50769B04}"/>
                </a:ext>
              </a:extLst>
            </p:cNvPr>
            <p:cNvGrpSpPr/>
            <p:nvPr/>
          </p:nvGrpSpPr>
          <p:grpSpPr>
            <a:xfrm>
              <a:off x="5458383" y="2167116"/>
              <a:ext cx="923330" cy="923330"/>
              <a:chOff x="5224097" y="1876572"/>
              <a:chExt cx="923330" cy="923330"/>
            </a:xfrm>
          </p:grpSpPr>
          <p:sp>
            <p:nvSpPr>
              <p:cNvPr id="17" name="Diamond 16">
                <a:extLst>
                  <a:ext uri="{FF2B5EF4-FFF2-40B4-BE49-F238E27FC236}">
                    <a16:creationId xmlns:a16="http://schemas.microsoft.com/office/drawing/2014/main" xmlns="" id="{84E42676-15CB-42B3-8705-AEECDAB55819}"/>
                  </a:ext>
                </a:extLst>
              </p:cNvPr>
              <p:cNvSpPr/>
              <p:nvPr/>
            </p:nvSpPr>
            <p:spPr>
              <a:xfrm>
                <a:off x="5224097" y="1876572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xmlns="" id="{CA8BF6AF-CEBD-4E76-9ED9-253187DDA6BF}"/>
                  </a:ext>
                </a:extLst>
              </p:cNvPr>
              <p:cNvSpPr/>
              <p:nvPr/>
            </p:nvSpPr>
            <p:spPr>
              <a:xfrm>
                <a:off x="5224097" y="1879719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29A0176D-B42A-4CE5-B6DE-1399D1D29282}"/>
                </a:ext>
              </a:extLst>
            </p:cNvPr>
            <p:cNvSpPr txBox="1"/>
            <p:nvPr/>
          </p:nvSpPr>
          <p:spPr>
            <a:xfrm>
              <a:off x="6722910" y="2259449"/>
              <a:ext cx="3847550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Nunc in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aliquet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nunc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Morbi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efficitur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libero at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lectus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, et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malesuada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tortor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sodales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Fusce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maximus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Curabitur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eu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nisl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vel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ultricies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9C2B6360-9A5A-40A4-9CBD-8AB137685A5D}"/>
              </a:ext>
            </a:extLst>
          </p:cNvPr>
          <p:cNvGrpSpPr/>
          <p:nvPr/>
        </p:nvGrpSpPr>
        <p:grpSpPr>
          <a:xfrm>
            <a:off x="5471946" y="3633968"/>
            <a:ext cx="5112077" cy="923330"/>
            <a:chOff x="4708110" y="3605412"/>
            <a:chExt cx="5112077" cy="92333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xmlns="" id="{FE6FF052-60CE-484F-8D21-4C4A8BB97450}"/>
                </a:ext>
              </a:extLst>
            </p:cNvPr>
            <p:cNvGrpSpPr/>
            <p:nvPr/>
          </p:nvGrpSpPr>
          <p:grpSpPr>
            <a:xfrm>
              <a:off x="4708110" y="3605412"/>
              <a:ext cx="923330" cy="923330"/>
              <a:chOff x="5224097" y="1876572"/>
              <a:chExt cx="923330" cy="923330"/>
            </a:xfrm>
          </p:grpSpPr>
          <p:sp>
            <p:nvSpPr>
              <p:cNvPr id="20" name="Diamond 19">
                <a:extLst>
                  <a:ext uri="{FF2B5EF4-FFF2-40B4-BE49-F238E27FC236}">
                    <a16:creationId xmlns:a16="http://schemas.microsoft.com/office/drawing/2014/main" xmlns="" id="{CA84F094-C0A8-4861-9407-67CAE41C77A2}"/>
                  </a:ext>
                </a:extLst>
              </p:cNvPr>
              <p:cNvSpPr/>
              <p:nvPr/>
            </p:nvSpPr>
            <p:spPr>
              <a:xfrm>
                <a:off x="5224097" y="1876572"/>
                <a:ext cx="923330" cy="923330"/>
              </a:xfrm>
              <a:prstGeom prst="diamond">
                <a:avLst/>
              </a:prstGeom>
              <a:solidFill>
                <a:srgbClr val="D3926B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xmlns="" id="{9395CF87-A44C-4FE7-9291-4A36458C87F9}"/>
                  </a:ext>
                </a:extLst>
              </p:cNvPr>
              <p:cNvSpPr/>
              <p:nvPr/>
            </p:nvSpPr>
            <p:spPr>
              <a:xfrm>
                <a:off x="5224097" y="1879719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1CEFC91B-CFD9-4E1E-8BC0-D182EA926A9C}"/>
                </a:ext>
              </a:extLst>
            </p:cNvPr>
            <p:cNvSpPr txBox="1"/>
            <p:nvPr/>
          </p:nvSpPr>
          <p:spPr>
            <a:xfrm>
              <a:off x="5972637" y="3651578"/>
              <a:ext cx="3847550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Nunc in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aliquet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nunc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Morbi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efficitur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libero at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lectus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, et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malesuada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tortor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sodales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Fusce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maximus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Curabitur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eu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nisl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vel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ultricies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B4343733-7F7C-4D6F-86A9-C4D21F9BE0E9}"/>
              </a:ext>
            </a:extLst>
          </p:cNvPr>
          <p:cNvGrpSpPr/>
          <p:nvPr/>
        </p:nvGrpSpPr>
        <p:grpSpPr>
          <a:xfrm>
            <a:off x="5987441" y="5043707"/>
            <a:ext cx="5112077" cy="923330"/>
            <a:chOff x="5223605" y="5043707"/>
            <a:chExt cx="5112077" cy="923330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C9719F3B-1C61-4E5D-8A99-022BBAECD575}"/>
                </a:ext>
              </a:extLst>
            </p:cNvPr>
            <p:cNvGrpSpPr/>
            <p:nvPr/>
          </p:nvGrpSpPr>
          <p:grpSpPr>
            <a:xfrm>
              <a:off x="5223605" y="5043707"/>
              <a:ext cx="923330" cy="923330"/>
              <a:chOff x="5224097" y="1876572"/>
              <a:chExt cx="923330" cy="923330"/>
            </a:xfrm>
          </p:grpSpPr>
          <p:sp>
            <p:nvSpPr>
              <p:cNvPr id="23" name="Diamond 22">
                <a:extLst>
                  <a:ext uri="{FF2B5EF4-FFF2-40B4-BE49-F238E27FC236}">
                    <a16:creationId xmlns:a16="http://schemas.microsoft.com/office/drawing/2014/main" xmlns="" id="{C7726CB8-28FE-40E5-92CB-C44774571749}"/>
                  </a:ext>
                </a:extLst>
              </p:cNvPr>
              <p:cNvSpPr/>
              <p:nvPr/>
            </p:nvSpPr>
            <p:spPr>
              <a:xfrm>
                <a:off x="5224097" y="1876572"/>
                <a:ext cx="923330" cy="923330"/>
              </a:xfrm>
              <a:prstGeom prst="diamond">
                <a:avLst/>
              </a:prstGeom>
              <a:solidFill>
                <a:srgbClr val="D3926B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xmlns="" id="{42099911-1DE6-4B22-BC82-4DABB040F0F1}"/>
                  </a:ext>
                </a:extLst>
              </p:cNvPr>
              <p:cNvSpPr/>
              <p:nvPr/>
            </p:nvSpPr>
            <p:spPr>
              <a:xfrm>
                <a:off x="5224097" y="1879719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A0B7086B-F562-49F3-A38B-3C435882E28B}"/>
                </a:ext>
              </a:extLst>
            </p:cNvPr>
            <p:cNvSpPr txBox="1"/>
            <p:nvPr/>
          </p:nvSpPr>
          <p:spPr>
            <a:xfrm>
              <a:off x="6488132" y="5136040"/>
              <a:ext cx="3847550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Nunc in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aliquet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nunc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Morbi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efficitur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libero at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lectus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, et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malesuada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tortor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sodales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Fusce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maximus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Curabitur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eu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nisl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vel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ultricies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3E9C1EFA-CEB7-4EBF-9930-3BE95C196A63}"/>
              </a:ext>
            </a:extLst>
          </p:cNvPr>
          <p:cNvGrpSpPr/>
          <p:nvPr/>
        </p:nvGrpSpPr>
        <p:grpSpPr>
          <a:xfrm>
            <a:off x="4472140" y="814490"/>
            <a:ext cx="5112077" cy="923330"/>
            <a:chOff x="5458383" y="2167116"/>
            <a:chExt cx="5112077" cy="92333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0FE4AB68-9611-41A9-AD72-BC4D244A5A84}"/>
                </a:ext>
              </a:extLst>
            </p:cNvPr>
            <p:cNvGrpSpPr/>
            <p:nvPr/>
          </p:nvGrpSpPr>
          <p:grpSpPr>
            <a:xfrm>
              <a:off x="5458383" y="2167116"/>
              <a:ext cx="923330" cy="923330"/>
              <a:chOff x="5224097" y="1876572"/>
              <a:chExt cx="923330" cy="923330"/>
            </a:xfrm>
          </p:grpSpPr>
          <p:sp>
            <p:nvSpPr>
              <p:cNvPr id="42" name="Diamond 41">
                <a:extLst>
                  <a:ext uri="{FF2B5EF4-FFF2-40B4-BE49-F238E27FC236}">
                    <a16:creationId xmlns:a16="http://schemas.microsoft.com/office/drawing/2014/main" xmlns="" id="{A7C5A4A0-466A-44DB-8E29-E20C4C1DCB7B}"/>
                  </a:ext>
                </a:extLst>
              </p:cNvPr>
              <p:cNvSpPr/>
              <p:nvPr/>
            </p:nvSpPr>
            <p:spPr>
              <a:xfrm>
                <a:off x="5224097" y="1876572"/>
                <a:ext cx="923330" cy="923330"/>
              </a:xfrm>
              <a:prstGeom prst="diamond">
                <a:avLst/>
              </a:prstGeom>
              <a:solidFill>
                <a:srgbClr val="D3926B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xmlns="" id="{FCDAB7E0-4C49-455F-9565-CB9B79EF432F}"/>
                  </a:ext>
                </a:extLst>
              </p:cNvPr>
              <p:cNvSpPr/>
              <p:nvPr/>
            </p:nvSpPr>
            <p:spPr>
              <a:xfrm>
                <a:off x="5224097" y="1879719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11AB0AFC-6807-45F0-8D96-B0C9CDC777A2}"/>
                </a:ext>
              </a:extLst>
            </p:cNvPr>
            <p:cNvSpPr txBox="1"/>
            <p:nvPr/>
          </p:nvSpPr>
          <p:spPr>
            <a:xfrm>
              <a:off x="6722910" y="2259449"/>
              <a:ext cx="3847550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Nunc in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aliquet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nunc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Morbi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efficitur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libero at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lectus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, et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malesuada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tortor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sodales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Fusce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maximus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laoreet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Curabitur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eu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nisl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 vel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ultricies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Light" panose="020B0502040204020203" pitchFamily="34" charset="0"/>
                  <a:ea typeface="Segoe UI Black" panose="020B0A02040204020203" pitchFamily="34" charset="0"/>
                  <a:cs typeface="Segoe UI Light" panose="020B0502040204020203" pitchFamily="34" charset="0"/>
                </a:rPr>
                <a:t>. 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1E244D1-E373-4406-A6B3-1A8DF336226A}"/>
              </a:ext>
            </a:extLst>
          </p:cNvPr>
          <p:cNvSpPr txBox="1"/>
          <p:nvPr/>
        </p:nvSpPr>
        <p:spPr>
          <a:xfrm>
            <a:off x="590550" y="6407676"/>
            <a:ext cx="123825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 - Footer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D1BDA6E1-2CF2-4F69-B00B-D0DE2CADE5AE}"/>
              </a:ext>
            </a:extLst>
          </p:cNvPr>
          <p:cNvCxnSpPr>
            <a:cxnSpLocks/>
          </p:cNvCxnSpPr>
          <p:nvPr/>
        </p:nvCxnSpPr>
        <p:spPr>
          <a:xfrm>
            <a:off x="7251968" y="4800502"/>
            <a:ext cx="4349482" cy="1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280650D5-6614-46E2-996A-6E78BACF6F51}"/>
              </a:ext>
            </a:extLst>
          </p:cNvPr>
          <p:cNvCxnSpPr>
            <a:cxnSpLocks/>
          </p:cNvCxnSpPr>
          <p:nvPr/>
        </p:nvCxnSpPr>
        <p:spPr>
          <a:xfrm>
            <a:off x="6736473" y="3390763"/>
            <a:ext cx="4349482" cy="1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86B9E2C8-4160-4245-9B36-BA8776E5F12D}"/>
              </a:ext>
            </a:extLst>
          </p:cNvPr>
          <p:cNvCxnSpPr>
            <a:cxnSpLocks/>
          </p:cNvCxnSpPr>
          <p:nvPr/>
        </p:nvCxnSpPr>
        <p:spPr>
          <a:xfrm>
            <a:off x="6216701" y="1981024"/>
            <a:ext cx="4349482" cy="1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xmlns="" id="{AA9FFC2A-7DD6-4CB0-B8CE-3A84929B3F3A}"/>
              </a:ext>
            </a:extLst>
          </p:cNvPr>
          <p:cNvSpPr/>
          <p:nvPr/>
        </p:nvSpPr>
        <p:spPr>
          <a:xfrm flipV="1">
            <a:off x="-9605" y="2403919"/>
            <a:ext cx="4411217" cy="2050162"/>
          </a:xfrm>
          <a:custGeom>
            <a:avLst/>
            <a:gdLst>
              <a:gd name="connsiteX0" fmla="*/ 3952401 w 4411217"/>
              <a:gd name="connsiteY0" fmla="*/ 779597 h 2050162"/>
              <a:gd name="connsiteX1" fmla="*/ 3952401 w 4411217"/>
              <a:gd name="connsiteY1" fmla="*/ 473590 h 2050162"/>
              <a:gd name="connsiteX2" fmla="*/ 3952402 w 4411217"/>
              <a:gd name="connsiteY2" fmla="*/ 473587 h 2050162"/>
              <a:gd name="connsiteX3" fmla="*/ 3952402 w 4411217"/>
              <a:gd name="connsiteY3" fmla="*/ 779597 h 2050162"/>
              <a:gd name="connsiteX4" fmla="*/ 3664604 w 4411217"/>
              <a:gd name="connsiteY4" fmla="*/ 2050162 h 2050162"/>
              <a:gd name="connsiteX5" fmla="*/ 3946125 w 4411217"/>
              <a:gd name="connsiteY5" fmla="*/ 1270565 h 2050162"/>
              <a:gd name="connsiteX6" fmla="*/ 3952401 w 4411217"/>
              <a:gd name="connsiteY6" fmla="*/ 1270565 h 2050162"/>
              <a:gd name="connsiteX7" fmla="*/ 3952401 w 4411217"/>
              <a:gd name="connsiteY7" fmla="*/ 1253185 h 2050162"/>
              <a:gd name="connsiteX8" fmla="*/ 3952402 w 4411217"/>
              <a:gd name="connsiteY8" fmla="*/ 1253183 h 2050162"/>
              <a:gd name="connsiteX9" fmla="*/ 3952402 w 4411217"/>
              <a:gd name="connsiteY9" fmla="*/ 1270566 h 2050162"/>
              <a:gd name="connsiteX10" fmla="*/ 4411217 w 4411217"/>
              <a:gd name="connsiteY10" fmla="*/ 1 h 2050162"/>
              <a:gd name="connsiteX11" fmla="*/ 4123419 w 4411217"/>
              <a:gd name="connsiteY11" fmla="*/ 1 h 2050162"/>
              <a:gd name="connsiteX12" fmla="*/ 3952402 w 4411217"/>
              <a:gd name="connsiteY12" fmla="*/ 1 h 2050162"/>
              <a:gd name="connsiteX13" fmla="*/ 3952401 w 4411217"/>
              <a:gd name="connsiteY13" fmla="*/ 1 h 2050162"/>
              <a:gd name="connsiteX14" fmla="*/ 3952401 w 4411217"/>
              <a:gd name="connsiteY14" fmla="*/ 0 h 2050162"/>
              <a:gd name="connsiteX15" fmla="*/ 3664603 w 4411217"/>
              <a:gd name="connsiteY15" fmla="*/ 0 h 2050162"/>
              <a:gd name="connsiteX16" fmla="*/ 287798 w 4411217"/>
              <a:gd name="connsiteY16" fmla="*/ 0 h 2050162"/>
              <a:gd name="connsiteX17" fmla="*/ 0 w 4411217"/>
              <a:gd name="connsiteY17" fmla="*/ 0 h 2050162"/>
              <a:gd name="connsiteX18" fmla="*/ 0 w 4411217"/>
              <a:gd name="connsiteY18" fmla="*/ 779596 h 2050162"/>
              <a:gd name="connsiteX19" fmla="*/ 0 w 4411217"/>
              <a:gd name="connsiteY19" fmla="*/ 1270565 h 2050162"/>
              <a:gd name="connsiteX20" fmla="*/ 0 w 4411217"/>
              <a:gd name="connsiteY20" fmla="*/ 2050161 h 2050162"/>
              <a:gd name="connsiteX21" fmla="*/ 3664603 w 4411217"/>
              <a:gd name="connsiteY21" fmla="*/ 2050161 h 2050162"/>
              <a:gd name="connsiteX22" fmla="*/ 3664603 w 4411217"/>
              <a:gd name="connsiteY22" fmla="*/ 1270565 h 2050162"/>
              <a:gd name="connsiteX23" fmla="*/ 3664604 w 4411217"/>
              <a:gd name="connsiteY23" fmla="*/ 1270565 h 2050162"/>
              <a:gd name="connsiteX24" fmla="*/ 3664604 w 4411217"/>
              <a:gd name="connsiteY24" fmla="*/ 1270566 h 205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411217" h="2050162">
                <a:moveTo>
                  <a:pt x="3952401" y="779597"/>
                </a:moveTo>
                <a:lnTo>
                  <a:pt x="3952401" y="473590"/>
                </a:lnTo>
                <a:lnTo>
                  <a:pt x="3952402" y="473587"/>
                </a:lnTo>
                <a:lnTo>
                  <a:pt x="3952402" y="779597"/>
                </a:lnTo>
                <a:close/>
                <a:moveTo>
                  <a:pt x="3664604" y="2050162"/>
                </a:moveTo>
                <a:lnTo>
                  <a:pt x="3946125" y="1270565"/>
                </a:lnTo>
                <a:lnTo>
                  <a:pt x="3952401" y="1270565"/>
                </a:lnTo>
                <a:lnTo>
                  <a:pt x="3952401" y="1253185"/>
                </a:lnTo>
                <a:lnTo>
                  <a:pt x="3952402" y="1253183"/>
                </a:lnTo>
                <a:lnTo>
                  <a:pt x="3952402" y="1270566"/>
                </a:lnTo>
                <a:lnTo>
                  <a:pt x="4411217" y="1"/>
                </a:lnTo>
                <a:lnTo>
                  <a:pt x="4123419" y="1"/>
                </a:lnTo>
                <a:lnTo>
                  <a:pt x="3952402" y="1"/>
                </a:lnTo>
                <a:lnTo>
                  <a:pt x="3952401" y="1"/>
                </a:lnTo>
                <a:lnTo>
                  <a:pt x="3952401" y="0"/>
                </a:lnTo>
                <a:lnTo>
                  <a:pt x="3664603" y="0"/>
                </a:lnTo>
                <a:lnTo>
                  <a:pt x="287798" y="0"/>
                </a:lnTo>
                <a:lnTo>
                  <a:pt x="0" y="0"/>
                </a:lnTo>
                <a:lnTo>
                  <a:pt x="0" y="779596"/>
                </a:lnTo>
                <a:lnTo>
                  <a:pt x="0" y="1270565"/>
                </a:lnTo>
                <a:lnTo>
                  <a:pt x="0" y="2050161"/>
                </a:lnTo>
                <a:lnTo>
                  <a:pt x="3664603" y="2050161"/>
                </a:lnTo>
                <a:lnTo>
                  <a:pt x="3664603" y="1270565"/>
                </a:lnTo>
                <a:lnTo>
                  <a:pt x="3664604" y="1270565"/>
                </a:lnTo>
                <a:lnTo>
                  <a:pt x="3664604" y="1270566"/>
                </a:lnTo>
                <a:close/>
              </a:path>
            </a:pathLst>
          </a:custGeom>
          <a:solidFill>
            <a:srgbClr val="553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E82F94F-25EC-4E0F-A761-9C6C36DCF2F0}"/>
              </a:ext>
            </a:extLst>
          </p:cNvPr>
          <p:cNvSpPr txBox="1"/>
          <p:nvPr/>
        </p:nvSpPr>
        <p:spPr>
          <a:xfrm>
            <a:off x="590550" y="2751892"/>
            <a:ext cx="305435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Our Strategy</a:t>
            </a:r>
            <a:endParaRPr lang="en-ID" sz="4400" b="1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C7FCFAA1-BE7C-448C-97A3-32766BFAA9F8}"/>
              </a:ext>
            </a:extLst>
          </p:cNvPr>
          <p:cNvSpPr txBox="1"/>
          <p:nvPr/>
        </p:nvSpPr>
        <p:spPr>
          <a:xfrm>
            <a:off x="11149013" y="6407676"/>
            <a:ext cx="452437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01</a:t>
            </a:r>
            <a:endParaRPr lang="en-ID" dirty="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E877B0A6-00C2-4EF5-A7DA-5CA7E169478C}"/>
              </a:ext>
            </a:extLst>
          </p:cNvPr>
          <p:cNvGrpSpPr/>
          <p:nvPr/>
        </p:nvGrpSpPr>
        <p:grpSpPr>
          <a:xfrm>
            <a:off x="4775321" y="1107087"/>
            <a:ext cx="344487" cy="338137"/>
            <a:chOff x="9169401" y="4700588"/>
            <a:chExt cx="344487" cy="338137"/>
          </a:xfrm>
        </p:grpSpPr>
        <p:sp>
          <p:nvSpPr>
            <p:cNvPr id="57" name="Line 369">
              <a:extLst>
                <a:ext uri="{FF2B5EF4-FFF2-40B4-BE49-F238E27FC236}">
                  <a16:creationId xmlns:a16="http://schemas.microsoft.com/office/drawing/2014/main" xmlns="" id="{C28BC15A-CC63-45C7-B100-450ECCEC28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3851" y="4789488"/>
              <a:ext cx="68263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Line 370">
              <a:extLst>
                <a:ext uri="{FF2B5EF4-FFF2-40B4-BE49-F238E27FC236}">
                  <a16:creationId xmlns:a16="http://schemas.microsoft.com/office/drawing/2014/main" xmlns="" id="{12300FAE-BBBC-43BE-B798-662062B674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3851" y="4835525"/>
              <a:ext cx="120650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Line 371">
              <a:extLst>
                <a:ext uri="{FF2B5EF4-FFF2-40B4-BE49-F238E27FC236}">
                  <a16:creationId xmlns:a16="http://schemas.microsoft.com/office/drawing/2014/main" xmlns="" id="{96EFA8CC-A6AD-4A72-B3D8-9584B1569D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3851" y="4879975"/>
              <a:ext cx="90488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Line 372">
              <a:extLst>
                <a:ext uri="{FF2B5EF4-FFF2-40B4-BE49-F238E27FC236}">
                  <a16:creationId xmlns:a16="http://schemas.microsoft.com/office/drawing/2014/main" xmlns="" id="{50860498-3241-4061-A5A8-52C9EB3E17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13851" y="4926013"/>
              <a:ext cx="74613" cy="0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373">
              <a:extLst>
                <a:ext uri="{FF2B5EF4-FFF2-40B4-BE49-F238E27FC236}">
                  <a16:creationId xmlns:a16="http://schemas.microsoft.com/office/drawing/2014/main" xmlns="" id="{9F7759D1-C8B1-4786-A43B-15F2AD18E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873625"/>
              <a:ext cx="165100" cy="165100"/>
            </a:xfrm>
            <a:custGeom>
              <a:avLst/>
              <a:gdLst>
                <a:gd name="T0" fmla="*/ 33 w 104"/>
                <a:gd name="T1" fmla="*/ 94 h 104"/>
                <a:gd name="T2" fmla="*/ 0 w 104"/>
                <a:gd name="T3" fmla="*/ 104 h 104"/>
                <a:gd name="T4" fmla="*/ 10 w 104"/>
                <a:gd name="T5" fmla="*/ 71 h 104"/>
                <a:gd name="T6" fmla="*/ 81 w 104"/>
                <a:gd name="T7" fmla="*/ 0 h 104"/>
                <a:gd name="T8" fmla="*/ 104 w 104"/>
                <a:gd name="T9" fmla="*/ 23 h 104"/>
                <a:gd name="T10" fmla="*/ 33 w 104"/>
                <a:gd name="T11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4">
                  <a:moveTo>
                    <a:pt x="33" y="94"/>
                  </a:moveTo>
                  <a:lnTo>
                    <a:pt x="0" y="104"/>
                  </a:lnTo>
                  <a:lnTo>
                    <a:pt x="10" y="71"/>
                  </a:lnTo>
                  <a:lnTo>
                    <a:pt x="81" y="0"/>
                  </a:lnTo>
                  <a:lnTo>
                    <a:pt x="104" y="23"/>
                  </a:lnTo>
                  <a:lnTo>
                    <a:pt x="33" y="94"/>
                  </a:ln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Line 374">
              <a:extLst>
                <a:ext uri="{FF2B5EF4-FFF2-40B4-BE49-F238E27FC236}">
                  <a16:creationId xmlns:a16="http://schemas.microsoft.com/office/drawing/2014/main" xmlns="" id="{F55BF403-FDD6-4727-9C25-DD1876172D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47213" y="4903788"/>
              <a:ext cx="36513" cy="36513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Line 375">
              <a:extLst>
                <a:ext uri="{FF2B5EF4-FFF2-40B4-BE49-F238E27FC236}">
                  <a16:creationId xmlns:a16="http://schemas.microsoft.com/office/drawing/2014/main" xmlns="" id="{207B65A8-04DB-4A3B-82E4-6D9BC69BFF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4663" y="4986338"/>
              <a:ext cx="36513" cy="36513"/>
            </a:xfrm>
            <a:prstGeom prst="lin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376">
              <a:extLst>
                <a:ext uri="{FF2B5EF4-FFF2-40B4-BE49-F238E27FC236}">
                  <a16:creationId xmlns:a16="http://schemas.microsoft.com/office/drawing/2014/main" xmlns="" id="{788CF81E-F0A9-4096-A5CF-CEBA8CB81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4700588"/>
              <a:ext cx="239713" cy="315913"/>
            </a:xfrm>
            <a:custGeom>
              <a:avLst/>
              <a:gdLst>
                <a:gd name="T0" fmla="*/ 99 w 151"/>
                <a:gd name="T1" fmla="*/ 199 h 199"/>
                <a:gd name="T2" fmla="*/ 0 w 151"/>
                <a:gd name="T3" fmla="*/ 199 h 199"/>
                <a:gd name="T4" fmla="*/ 0 w 151"/>
                <a:gd name="T5" fmla="*/ 0 h 199"/>
                <a:gd name="T6" fmla="*/ 104 w 151"/>
                <a:gd name="T7" fmla="*/ 0 h 199"/>
                <a:gd name="T8" fmla="*/ 151 w 151"/>
                <a:gd name="T9" fmla="*/ 47 h 199"/>
                <a:gd name="T10" fmla="*/ 151 w 151"/>
                <a:gd name="T11" fmla="*/ 10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99">
                  <a:moveTo>
                    <a:pt x="99" y="199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51" y="47"/>
                  </a:lnTo>
                  <a:lnTo>
                    <a:pt x="151" y="109"/>
                  </a:lnTo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377">
              <a:extLst>
                <a:ext uri="{FF2B5EF4-FFF2-40B4-BE49-F238E27FC236}">
                  <a16:creationId xmlns:a16="http://schemas.microsoft.com/office/drawing/2014/main" xmlns="" id="{CD991218-D093-4A2E-9B51-0F8759127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4501" y="4700588"/>
              <a:ext cx="74613" cy="74613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lnTo>
                    <a:pt x="0" y="47"/>
                  </a:lnTo>
                  <a:lnTo>
                    <a:pt x="47" y="47"/>
                  </a:ln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xmlns="" id="{A330E862-B70D-4A4E-824D-C128F9795F6C}"/>
              </a:ext>
            </a:extLst>
          </p:cNvPr>
          <p:cNvGrpSpPr/>
          <p:nvPr/>
        </p:nvGrpSpPr>
        <p:grpSpPr>
          <a:xfrm>
            <a:off x="5761367" y="3919421"/>
            <a:ext cx="344488" cy="352425"/>
            <a:chOff x="7734300" y="4332288"/>
            <a:chExt cx="344488" cy="352425"/>
          </a:xfrm>
        </p:grpSpPr>
        <p:sp>
          <p:nvSpPr>
            <p:cNvPr id="75" name="Oval 240">
              <a:extLst>
                <a:ext uri="{FF2B5EF4-FFF2-40B4-BE49-F238E27FC236}">
                  <a16:creationId xmlns:a16="http://schemas.microsoft.com/office/drawing/2014/main" xmlns="" id="{B8CD9B3E-5C73-49D5-BBBC-4DFC11F66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4463" y="4338638"/>
              <a:ext cx="104775" cy="106363"/>
            </a:xfrm>
            <a:prstGeom prst="ellips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241">
              <a:extLst>
                <a:ext uri="{FF2B5EF4-FFF2-40B4-BE49-F238E27FC236}">
                  <a16:creationId xmlns:a16="http://schemas.microsoft.com/office/drawing/2014/main" xmlns="" id="{A4E35F20-E992-47A6-8A75-3245BAC4B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4300" y="4475163"/>
              <a:ext cx="165100" cy="209550"/>
            </a:xfrm>
            <a:custGeom>
              <a:avLst/>
              <a:gdLst>
                <a:gd name="T0" fmla="*/ 44 w 44"/>
                <a:gd name="T1" fmla="*/ 0 h 56"/>
                <a:gd name="T2" fmla="*/ 0 w 44"/>
                <a:gd name="T3" fmla="*/ 0 h 56"/>
                <a:gd name="T4" fmla="*/ 14 w 44"/>
                <a:gd name="T5" fmla="*/ 30 h 56"/>
                <a:gd name="T6" fmla="*/ 14 w 44"/>
                <a:gd name="T7" fmla="*/ 56 h 56"/>
                <a:gd name="T8" fmla="*/ 30 w 44"/>
                <a:gd name="T9" fmla="*/ 56 h 56"/>
                <a:gd name="T10" fmla="*/ 30 w 44"/>
                <a:gd name="T11" fmla="*/ 30 h 56"/>
                <a:gd name="T12" fmla="*/ 44 w 4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7" y="26"/>
                    <a:pt x="14" y="30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7" y="26"/>
                    <a:pt x="44" y="16"/>
                    <a:pt x="44" y="0"/>
                  </a:cubicBezTo>
                  <a:close/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242">
              <a:extLst>
                <a:ext uri="{FF2B5EF4-FFF2-40B4-BE49-F238E27FC236}">
                  <a16:creationId xmlns:a16="http://schemas.microsoft.com/office/drawing/2014/main" xmlns="" id="{D320C7B1-007D-444C-9327-F9FA8B0A4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5" y="4475163"/>
              <a:ext cx="30163" cy="104775"/>
            </a:xfrm>
            <a:custGeom>
              <a:avLst/>
              <a:gdLst>
                <a:gd name="T0" fmla="*/ 15 w 19"/>
                <a:gd name="T1" fmla="*/ 0 h 66"/>
                <a:gd name="T2" fmla="*/ 5 w 19"/>
                <a:gd name="T3" fmla="*/ 0 h 66"/>
                <a:gd name="T4" fmla="*/ 0 w 19"/>
                <a:gd name="T5" fmla="*/ 57 h 66"/>
                <a:gd name="T6" fmla="*/ 10 w 19"/>
                <a:gd name="T7" fmla="*/ 66 h 66"/>
                <a:gd name="T8" fmla="*/ 19 w 19"/>
                <a:gd name="T9" fmla="*/ 57 h 66"/>
                <a:gd name="T10" fmla="*/ 15 w 19"/>
                <a:gd name="T11" fmla="*/ 0 h 66"/>
                <a:gd name="T12" fmla="*/ 15 w 19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6">
                  <a:moveTo>
                    <a:pt x="15" y="0"/>
                  </a:moveTo>
                  <a:lnTo>
                    <a:pt x="5" y="0"/>
                  </a:lnTo>
                  <a:lnTo>
                    <a:pt x="0" y="57"/>
                  </a:lnTo>
                  <a:lnTo>
                    <a:pt x="10" y="66"/>
                  </a:lnTo>
                  <a:lnTo>
                    <a:pt x="19" y="57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243">
              <a:extLst>
                <a:ext uri="{FF2B5EF4-FFF2-40B4-BE49-F238E27FC236}">
                  <a16:creationId xmlns:a16="http://schemas.microsoft.com/office/drawing/2014/main" xmlns="" id="{6BC67F38-22D5-4B81-A16C-637A28CFA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1950" y="4456113"/>
              <a:ext cx="30163" cy="33338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21 h 21"/>
                <a:gd name="T4" fmla="*/ 0 w 19"/>
                <a:gd name="T5" fmla="*/ 21 h 21"/>
                <a:gd name="T6" fmla="*/ 0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21"/>
                  </a:lnTo>
                  <a:lnTo>
                    <a:pt x="0" y="21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Oval 244">
              <a:extLst>
                <a:ext uri="{FF2B5EF4-FFF2-40B4-BE49-F238E27FC236}">
                  <a16:creationId xmlns:a16="http://schemas.microsoft.com/office/drawing/2014/main" xmlns="" id="{CEE610DC-5B04-4D8C-915D-1FECCD285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1788" y="4368801"/>
              <a:ext cx="90488" cy="90488"/>
            </a:xfrm>
            <a:prstGeom prst="ellips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Line 245">
              <a:extLst>
                <a:ext uri="{FF2B5EF4-FFF2-40B4-BE49-F238E27FC236}">
                  <a16:creationId xmlns:a16="http://schemas.microsoft.com/office/drawing/2014/main" xmlns="" id="{5C25ABD4-D203-44E8-AC92-8552BCC441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96238" y="4332288"/>
              <a:ext cx="0" cy="14288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Line 246">
              <a:extLst>
                <a:ext uri="{FF2B5EF4-FFF2-40B4-BE49-F238E27FC236}">
                  <a16:creationId xmlns:a16="http://schemas.microsoft.com/office/drawing/2014/main" xmlns="" id="{3D2EFB39-8B0B-4244-83D9-E5A0D46110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5450" y="4354513"/>
              <a:ext cx="11113" cy="11113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Line 247">
              <a:extLst>
                <a:ext uri="{FF2B5EF4-FFF2-40B4-BE49-F238E27FC236}">
                  <a16:creationId xmlns:a16="http://schemas.microsoft.com/office/drawing/2014/main" xmlns="" id="{53D5286B-024C-498F-B0EA-7FEB9D2F14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64500" y="4414838"/>
              <a:ext cx="14288" cy="0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Line 248">
              <a:extLst>
                <a:ext uri="{FF2B5EF4-FFF2-40B4-BE49-F238E27FC236}">
                  <a16:creationId xmlns:a16="http://schemas.microsoft.com/office/drawing/2014/main" xmlns="" id="{51820261-18BA-4460-B44B-0EBD4D1AE3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045450" y="4464051"/>
              <a:ext cx="11113" cy="6350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Line 249">
              <a:extLst>
                <a:ext uri="{FF2B5EF4-FFF2-40B4-BE49-F238E27FC236}">
                  <a16:creationId xmlns:a16="http://schemas.microsoft.com/office/drawing/2014/main" xmlns="" id="{7B7E712C-9338-4921-AC0E-31ABFF20DD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37500" y="4464051"/>
              <a:ext cx="11113" cy="6350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Line 250">
              <a:extLst>
                <a:ext uri="{FF2B5EF4-FFF2-40B4-BE49-F238E27FC236}">
                  <a16:creationId xmlns:a16="http://schemas.microsoft.com/office/drawing/2014/main" xmlns="" id="{42B91C87-DD35-4274-858A-AFD774ABCA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13688" y="4414838"/>
              <a:ext cx="15875" cy="0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Line 251">
              <a:extLst>
                <a:ext uri="{FF2B5EF4-FFF2-40B4-BE49-F238E27FC236}">
                  <a16:creationId xmlns:a16="http://schemas.microsoft.com/office/drawing/2014/main" xmlns="" id="{C0E03590-3C5F-447C-9BA9-E27EEBED3C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37500" y="4354513"/>
              <a:ext cx="11113" cy="11113"/>
            </a:xfrm>
            <a:prstGeom prst="line">
              <a:avLst/>
            </a:pr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xmlns="" id="{CD3D13DB-9AC6-4075-9831-E2D510E74A74}"/>
              </a:ext>
            </a:extLst>
          </p:cNvPr>
          <p:cNvGrpSpPr/>
          <p:nvPr/>
        </p:nvGrpSpPr>
        <p:grpSpPr>
          <a:xfrm>
            <a:off x="5239494" y="2511269"/>
            <a:ext cx="346075" cy="349250"/>
            <a:chOff x="5562600" y="2890838"/>
            <a:chExt cx="346075" cy="349250"/>
          </a:xfrm>
        </p:grpSpPr>
        <p:sp>
          <p:nvSpPr>
            <p:cNvPr id="88" name="Freeform 9">
              <a:extLst>
                <a:ext uri="{FF2B5EF4-FFF2-40B4-BE49-F238E27FC236}">
                  <a16:creationId xmlns:a16="http://schemas.microsoft.com/office/drawing/2014/main" xmlns="" id="{B536EFE0-846A-4F0B-9A45-CBB9E05B9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2890838"/>
              <a:ext cx="346075" cy="349250"/>
            </a:xfrm>
            <a:custGeom>
              <a:avLst/>
              <a:gdLst>
                <a:gd name="T0" fmla="*/ 80 w 92"/>
                <a:gd name="T1" fmla="*/ 0 h 92"/>
                <a:gd name="T2" fmla="*/ 41 w 92"/>
                <a:gd name="T3" fmla="*/ 39 h 92"/>
                <a:gd name="T4" fmla="*/ 28 w 92"/>
                <a:gd name="T5" fmla="*/ 36 h 92"/>
                <a:gd name="T6" fmla="*/ 0 w 92"/>
                <a:gd name="T7" fmla="*/ 64 h 92"/>
                <a:gd name="T8" fmla="*/ 28 w 92"/>
                <a:gd name="T9" fmla="*/ 92 h 92"/>
                <a:gd name="T10" fmla="*/ 56 w 92"/>
                <a:gd name="T11" fmla="*/ 64 h 92"/>
                <a:gd name="T12" fmla="*/ 53 w 92"/>
                <a:gd name="T13" fmla="*/ 51 h 92"/>
                <a:gd name="T14" fmla="*/ 66 w 92"/>
                <a:gd name="T15" fmla="*/ 38 h 92"/>
                <a:gd name="T16" fmla="*/ 72 w 92"/>
                <a:gd name="T17" fmla="*/ 38 h 92"/>
                <a:gd name="T18" fmla="*/ 72 w 92"/>
                <a:gd name="T19" fmla="*/ 32 h 92"/>
                <a:gd name="T20" fmla="*/ 74 w 92"/>
                <a:gd name="T21" fmla="*/ 30 h 92"/>
                <a:gd name="T22" fmla="*/ 80 w 92"/>
                <a:gd name="T23" fmla="*/ 30 h 92"/>
                <a:gd name="T24" fmla="*/ 80 w 92"/>
                <a:gd name="T25" fmla="*/ 24 h 92"/>
                <a:gd name="T26" fmla="*/ 82 w 92"/>
                <a:gd name="T27" fmla="*/ 22 h 92"/>
                <a:gd name="T28" fmla="*/ 88 w 92"/>
                <a:gd name="T29" fmla="*/ 22 h 92"/>
                <a:gd name="T30" fmla="*/ 88 w 92"/>
                <a:gd name="T31" fmla="*/ 16 h 92"/>
                <a:gd name="T32" fmla="*/ 92 w 92"/>
                <a:gd name="T33" fmla="*/ 12 h 92"/>
                <a:gd name="T34" fmla="*/ 92 w 92"/>
                <a:gd name="T35" fmla="*/ 0 h 92"/>
                <a:gd name="T36" fmla="*/ 80 w 92"/>
                <a:gd name="T3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92">
                  <a:moveTo>
                    <a:pt x="80" y="0"/>
                  </a:moveTo>
                  <a:cubicBezTo>
                    <a:pt x="41" y="39"/>
                    <a:pt x="41" y="39"/>
                    <a:pt x="41" y="39"/>
                  </a:cubicBezTo>
                  <a:cubicBezTo>
                    <a:pt x="37" y="37"/>
                    <a:pt x="33" y="36"/>
                    <a:pt x="28" y="36"/>
                  </a:cubicBezTo>
                  <a:cubicBezTo>
                    <a:pt x="13" y="36"/>
                    <a:pt x="0" y="49"/>
                    <a:pt x="0" y="64"/>
                  </a:cubicBezTo>
                  <a:cubicBezTo>
                    <a:pt x="0" y="79"/>
                    <a:pt x="13" y="92"/>
                    <a:pt x="28" y="92"/>
                  </a:cubicBezTo>
                  <a:cubicBezTo>
                    <a:pt x="43" y="92"/>
                    <a:pt x="56" y="79"/>
                    <a:pt x="56" y="64"/>
                  </a:cubicBezTo>
                  <a:cubicBezTo>
                    <a:pt x="56" y="59"/>
                    <a:pt x="55" y="55"/>
                    <a:pt x="53" y="5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80" y="0"/>
                  </a:lnTo>
                  <a:close/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xmlns="" id="{78255EE8-BD64-4B73-A8EA-3F0B89C86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4988" y="3140075"/>
              <a:ext cx="46038" cy="46038"/>
            </a:xfrm>
            <a:prstGeom prst="ellipse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xmlns="" id="{BC9D068E-43A2-4CB4-A5F8-02BDD38A9AB4}"/>
              </a:ext>
            </a:extLst>
          </p:cNvPr>
          <p:cNvGrpSpPr/>
          <p:nvPr/>
        </p:nvGrpSpPr>
        <p:grpSpPr>
          <a:xfrm>
            <a:off x="6300052" y="5345234"/>
            <a:ext cx="315912" cy="314325"/>
            <a:chOff x="5594351" y="2909888"/>
            <a:chExt cx="315912" cy="314325"/>
          </a:xfrm>
        </p:grpSpPr>
        <p:sp>
          <p:nvSpPr>
            <p:cNvPr id="91" name="Freeform 10">
              <a:extLst>
                <a:ext uri="{FF2B5EF4-FFF2-40B4-BE49-F238E27FC236}">
                  <a16:creationId xmlns:a16="http://schemas.microsoft.com/office/drawing/2014/main" xmlns="" id="{45E733FA-A600-43D6-ACDA-F4F4153FA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738" y="2909888"/>
              <a:ext cx="263525" cy="234950"/>
            </a:xfrm>
            <a:custGeom>
              <a:avLst/>
              <a:gdLst>
                <a:gd name="T0" fmla="*/ 166 w 166"/>
                <a:gd name="T1" fmla="*/ 0 h 148"/>
                <a:gd name="T2" fmla="*/ 48 w 166"/>
                <a:gd name="T3" fmla="*/ 148 h 148"/>
                <a:gd name="T4" fmla="*/ 0 w 166"/>
                <a:gd name="T5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6" h="148">
                  <a:moveTo>
                    <a:pt x="166" y="0"/>
                  </a:moveTo>
                  <a:lnTo>
                    <a:pt x="48" y="148"/>
                  </a:lnTo>
                  <a:lnTo>
                    <a:pt x="0" y="100"/>
                  </a:lnTo>
                </a:path>
              </a:pathLst>
            </a:custGeom>
            <a:noFill/>
            <a:ln w="1587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1">
              <a:extLst>
                <a:ext uri="{FF2B5EF4-FFF2-40B4-BE49-F238E27FC236}">
                  <a16:creationId xmlns:a16="http://schemas.microsoft.com/office/drawing/2014/main" xmlns="" id="{4537283C-C997-4B2C-9451-32CE743F6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351" y="2951163"/>
              <a:ext cx="271463" cy="273050"/>
            </a:xfrm>
            <a:custGeom>
              <a:avLst/>
              <a:gdLst>
                <a:gd name="T0" fmla="*/ 171 w 171"/>
                <a:gd name="T1" fmla="*/ 62 h 172"/>
                <a:gd name="T2" fmla="*/ 171 w 171"/>
                <a:gd name="T3" fmla="*/ 172 h 172"/>
                <a:gd name="T4" fmla="*/ 0 w 171"/>
                <a:gd name="T5" fmla="*/ 172 h 172"/>
                <a:gd name="T6" fmla="*/ 0 w 171"/>
                <a:gd name="T7" fmla="*/ 0 h 172"/>
                <a:gd name="T8" fmla="*/ 119 w 171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72">
                  <a:moveTo>
                    <a:pt x="171" y="62"/>
                  </a:moveTo>
                  <a:lnTo>
                    <a:pt x="171" y="172"/>
                  </a:lnTo>
                  <a:lnTo>
                    <a:pt x="0" y="172"/>
                  </a:lnTo>
                  <a:lnTo>
                    <a:pt x="0" y="0"/>
                  </a:lnTo>
                  <a:lnTo>
                    <a:pt x="119" y="0"/>
                  </a:lnTo>
                </a:path>
              </a:pathLst>
            </a:custGeom>
            <a:noFill/>
            <a:ln w="15875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485910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5" descr="Photo of Group of People in a Meeting">
            <a:extLst>
              <a:ext uri="{FF2B5EF4-FFF2-40B4-BE49-F238E27FC236}">
                <a16:creationId xmlns:a16="http://schemas.microsoft.com/office/drawing/2014/main" xmlns="" id="{A3F095E7-FECA-4058-A4CE-7DCD51415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48"/>
          <a:stretch>
            <a:fillRect/>
          </a:stretch>
        </p:blipFill>
        <p:spPr bwMode="auto">
          <a:xfrm>
            <a:off x="6725758" y="1"/>
            <a:ext cx="5466242" cy="6857998"/>
          </a:xfrm>
          <a:custGeom>
            <a:avLst/>
            <a:gdLst>
              <a:gd name="connsiteX0" fmla="*/ 0 w 5466242"/>
              <a:gd name="connsiteY0" fmla="*/ 0 h 6857998"/>
              <a:gd name="connsiteX1" fmla="*/ 5466242 w 5466242"/>
              <a:gd name="connsiteY1" fmla="*/ 0 h 6857998"/>
              <a:gd name="connsiteX2" fmla="*/ 5466242 w 5466242"/>
              <a:gd name="connsiteY2" fmla="*/ 6857998 h 6857998"/>
              <a:gd name="connsiteX3" fmla="*/ 2213375 w 5466242"/>
              <a:gd name="connsiteY3" fmla="*/ 6857998 h 6857998"/>
              <a:gd name="connsiteX4" fmla="*/ 0 w 5466242"/>
              <a:gd name="connsiteY4" fmla="*/ 72865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6242" h="6857998">
                <a:moveTo>
                  <a:pt x="0" y="0"/>
                </a:moveTo>
                <a:lnTo>
                  <a:pt x="5466242" y="0"/>
                </a:lnTo>
                <a:lnTo>
                  <a:pt x="5466242" y="6857998"/>
                </a:lnTo>
                <a:lnTo>
                  <a:pt x="2213375" y="6857998"/>
                </a:lnTo>
                <a:lnTo>
                  <a:pt x="0" y="728650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</p:pic>
      <p:sp>
        <p:nvSpPr>
          <p:cNvPr id="118" name="Rectangle 117">
            <a:extLst>
              <a:ext uri="{FF2B5EF4-FFF2-40B4-BE49-F238E27FC236}">
                <a16:creationId xmlns:a16="http://schemas.microsoft.com/office/drawing/2014/main" xmlns="" id="{010D3AB5-1322-46BD-B05A-BBD49E3716E4}"/>
              </a:ext>
            </a:extLst>
          </p:cNvPr>
          <p:cNvSpPr/>
          <p:nvPr/>
        </p:nvSpPr>
        <p:spPr>
          <a:xfrm flipH="1">
            <a:off x="6462633" y="0"/>
            <a:ext cx="5729367" cy="685799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7000">
                <a:schemeClr val="bg1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xmlns="" id="{67E5AAD8-2F43-417B-B419-9E0E6E845BFE}"/>
              </a:ext>
            </a:extLst>
          </p:cNvPr>
          <p:cNvSpPr/>
          <p:nvPr/>
        </p:nvSpPr>
        <p:spPr>
          <a:xfrm flipH="1" flipV="1">
            <a:off x="6462633" y="0"/>
            <a:ext cx="5729367" cy="6857999"/>
          </a:xfrm>
          <a:custGeom>
            <a:avLst/>
            <a:gdLst>
              <a:gd name="connsiteX0" fmla="*/ 0 w 5729367"/>
              <a:gd name="connsiteY0" fmla="*/ 0 h 6857999"/>
              <a:gd name="connsiteX1" fmla="*/ 3252867 w 5729367"/>
              <a:gd name="connsiteY1" fmla="*/ 0 h 6857999"/>
              <a:gd name="connsiteX2" fmla="*/ 5729367 w 5729367"/>
              <a:gd name="connsiteY2" fmla="*/ 6857999 h 6857999"/>
              <a:gd name="connsiteX3" fmla="*/ 3252867 w 5729367"/>
              <a:gd name="connsiteY3" fmla="*/ 6857999 h 6857999"/>
              <a:gd name="connsiteX4" fmla="*/ 0 w 5729367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9367" h="6857999">
                <a:moveTo>
                  <a:pt x="0" y="0"/>
                </a:moveTo>
                <a:lnTo>
                  <a:pt x="3252867" y="0"/>
                </a:lnTo>
                <a:lnTo>
                  <a:pt x="5729367" y="6857999"/>
                </a:lnTo>
                <a:lnTo>
                  <a:pt x="3252867" y="6857999"/>
                </a:lnTo>
                <a:lnTo>
                  <a:pt x="0" y="6857999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E82F94F-25EC-4E0F-A761-9C6C36DCF2F0}"/>
              </a:ext>
            </a:extLst>
          </p:cNvPr>
          <p:cNvSpPr txBox="1"/>
          <p:nvPr/>
        </p:nvSpPr>
        <p:spPr>
          <a:xfrm>
            <a:off x="590550" y="448430"/>
            <a:ext cx="110109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Timeline</a:t>
            </a:r>
            <a:endParaRPr lang="en-ID" sz="44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885F4FF-EEA7-4D85-9FA4-AA2CF4CD88D5}"/>
              </a:ext>
            </a:extLst>
          </p:cNvPr>
          <p:cNvSpPr txBox="1"/>
          <p:nvPr/>
        </p:nvSpPr>
        <p:spPr>
          <a:xfrm>
            <a:off x="11149013" y="6407676"/>
            <a:ext cx="452437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01</a:t>
            </a:r>
            <a:endParaRPr lang="en-ID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37C81C9-B7B8-43D8-8965-B01035FC7DE1}"/>
              </a:ext>
            </a:extLst>
          </p:cNvPr>
          <p:cNvSpPr txBox="1"/>
          <p:nvPr/>
        </p:nvSpPr>
        <p:spPr>
          <a:xfrm>
            <a:off x="590550" y="6407676"/>
            <a:ext cx="123825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 - Footer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BB408A53-8FD8-4038-B897-AC616BFBB7BA}"/>
              </a:ext>
            </a:extLst>
          </p:cNvPr>
          <p:cNvSpPr/>
          <p:nvPr/>
        </p:nvSpPr>
        <p:spPr>
          <a:xfrm flipH="1" flipV="1">
            <a:off x="6896100" y="-2"/>
            <a:ext cx="5295900" cy="6858002"/>
          </a:xfrm>
          <a:custGeom>
            <a:avLst/>
            <a:gdLst>
              <a:gd name="connsiteX0" fmla="*/ 0 w 5295900"/>
              <a:gd name="connsiteY0" fmla="*/ 2 h 6858002"/>
              <a:gd name="connsiteX1" fmla="*/ 452437 w 5295900"/>
              <a:gd name="connsiteY1" fmla="*/ 2 h 6858002"/>
              <a:gd name="connsiteX2" fmla="*/ 452437 w 5295900"/>
              <a:gd name="connsiteY2" fmla="*/ 6858002 h 6858002"/>
              <a:gd name="connsiteX3" fmla="*/ 0 w 5295900"/>
              <a:gd name="connsiteY3" fmla="*/ 6858002 h 6858002"/>
              <a:gd name="connsiteX4" fmla="*/ 2733674 w 5295900"/>
              <a:gd name="connsiteY4" fmla="*/ 0 h 6858002"/>
              <a:gd name="connsiteX5" fmla="*/ 5295900 w 5295900"/>
              <a:gd name="connsiteY5" fmla="*/ 0 h 6858002"/>
              <a:gd name="connsiteX6" fmla="*/ 2733674 w 5295900"/>
              <a:gd name="connsiteY6" fmla="*/ 6858001 h 6858002"/>
              <a:gd name="connsiteX7" fmla="*/ 2733674 w 5295900"/>
              <a:gd name="connsiteY7" fmla="*/ 6858002 h 6858002"/>
              <a:gd name="connsiteX8" fmla="*/ 452438 w 5295900"/>
              <a:gd name="connsiteY8" fmla="*/ 6858002 h 6858002"/>
              <a:gd name="connsiteX9" fmla="*/ 452438 w 5295900"/>
              <a:gd name="connsiteY9" fmla="*/ 2 h 6858002"/>
              <a:gd name="connsiteX10" fmla="*/ 2733674 w 5295900"/>
              <a:gd name="connsiteY10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5900" h="6858002">
                <a:moveTo>
                  <a:pt x="0" y="2"/>
                </a:moveTo>
                <a:lnTo>
                  <a:pt x="452437" y="2"/>
                </a:lnTo>
                <a:lnTo>
                  <a:pt x="452437" y="6858002"/>
                </a:lnTo>
                <a:lnTo>
                  <a:pt x="0" y="6858002"/>
                </a:lnTo>
                <a:close/>
                <a:moveTo>
                  <a:pt x="2733674" y="0"/>
                </a:moveTo>
                <a:lnTo>
                  <a:pt x="5295900" y="0"/>
                </a:lnTo>
                <a:lnTo>
                  <a:pt x="2733674" y="6858001"/>
                </a:lnTo>
                <a:lnTo>
                  <a:pt x="2733674" y="6858002"/>
                </a:lnTo>
                <a:lnTo>
                  <a:pt x="452438" y="6858002"/>
                </a:lnTo>
                <a:lnTo>
                  <a:pt x="452438" y="2"/>
                </a:lnTo>
                <a:lnTo>
                  <a:pt x="2733674" y="2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7EF36D71-89AD-49B1-BA2B-9E97C880B261}"/>
              </a:ext>
            </a:extLst>
          </p:cNvPr>
          <p:cNvGrpSpPr/>
          <p:nvPr/>
        </p:nvGrpSpPr>
        <p:grpSpPr>
          <a:xfrm>
            <a:off x="11439525" y="4774223"/>
            <a:ext cx="752475" cy="2083777"/>
            <a:chOff x="11439525" y="4774223"/>
            <a:chExt cx="752475" cy="2083777"/>
          </a:xfrm>
        </p:grpSpPr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xmlns="" id="{E4F99A38-5476-4977-94DD-D4D42E9EB703}"/>
                </a:ext>
              </a:extLst>
            </p:cNvPr>
            <p:cNvSpPr/>
            <p:nvPr/>
          </p:nvSpPr>
          <p:spPr>
            <a:xfrm>
              <a:off x="11439525" y="4774223"/>
              <a:ext cx="752475" cy="2083777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54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xmlns="" id="{C0AA4666-6BC8-4696-9BA7-0DF6AF13B581}"/>
                </a:ext>
              </a:extLst>
            </p:cNvPr>
            <p:cNvSpPr/>
            <p:nvPr/>
          </p:nvSpPr>
          <p:spPr>
            <a:xfrm>
              <a:off x="11861800" y="5943600"/>
              <a:ext cx="330200" cy="914400"/>
            </a:xfrm>
            <a:prstGeom prst="triangle">
              <a:avLst>
                <a:gd name="adj" fmla="val 100000"/>
              </a:avLst>
            </a:prstGeom>
            <a:solidFill>
              <a:srgbClr val="553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xmlns="" id="{675E6DBA-9EC2-43D4-AE0B-C5401FFFE2BF}"/>
              </a:ext>
            </a:extLst>
          </p:cNvPr>
          <p:cNvSpPr/>
          <p:nvPr/>
        </p:nvSpPr>
        <p:spPr>
          <a:xfrm flipH="1">
            <a:off x="0" y="5249228"/>
            <a:ext cx="580945" cy="1608772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31000">
                <a:srgbClr val="FEDCBD">
                  <a:alpha val="0"/>
                </a:srgbClr>
              </a:gs>
              <a:gs pos="100000">
                <a:srgbClr val="EEC597">
                  <a:alpha val="50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xmlns="" id="{F15D2D34-882A-48A0-B7F4-9F219A342E11}"/>
              </a:ext>
            </a:extLst>
          </p:cNvPr>
          <p:cNvGrpSpPr/>
          <p:nvPr/>
        </p:nvGrpSpPr>
        <p:grpSpPr>
          <a:xfrm>
            <a:off x="2464729" y="2554744"/>
            <a:ext cx="923330" cy="923330"/>
            <a:chOff x="2464729" y="2554744"/>
            <a:chExt cx="923330" cy="923330"/>
          </a:xfrm>
        </p:grpSpPr>
        <p:sp>
          <p:nvSpPr>
            <p:cNvPr id="45" name="Diamond 44">
              <a:extLst>
                <a:ext uri="{FF2B5EF4-FFF2-40B4-BE49-F238E27FC236}">
                  <a16:creationId xmlns:a16="http://schemas.microsoft.com/office/drawing/2014/main" xmlns="" id="{BFCE86C7-5A53-4B0B-8FCD-95D958FFBD0D}"/>
                </a:ext>
              </a:extLst>
            </p:cNvPr>
            <p:cNvSpPr/>
            <p:nvPr/>
          </p:nvSpPr>
          <p:spPr>
            <a:xfrm>
              <a:off x="2464729" y="2554744"/>
              <a:ext cx="923330" cy="923330"/>
            </a:xfrm>
            <a:prstGeom prst="diamond">
              <a:avLst/>
            </a:prstGeom>
            <a:solidFill>
              <a:srgbClr val="D3926B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01</a:t>
              </a:r>
              <a:endParaRPr lang="en-ID" b="1" dirty="0">
                <a:latin typeface="+mj-lt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C04F941E-FE50-482D-9F7A-830D851C62BC}"/>
                </a:ext>
              </a:extLst>
            </p:cNvPr>
            <p:cNvSpPr/>
            <p:nvPr/>
          </p:nvSpPr>
          <p:spPr>
            <a:xfrm>
              <a:off x="2464729" y="2557891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xmlns="" id="{CC40AE80-4CDD-45E5-881A-78E65E765ECC}"/>
              </a:ext>
            </a:extLst>
          </p:cNvPr>
          <p:cNvGrpSpPr/>
          <p:nvPr/>
        </p:nvGrpSpPr>
        <p:grpSpPr>
          <a:xfrm>
            <a:off x="4042038" y="4132054"/>
            <a:ext cx="923330" cy="923330"/>
            <a:chOff x="4042038" y="4132054"/>
            <a:chExt cx="923330" cy="923330"/>
          </a:xfrm>
        </p:grpSpPr>
        <p:sp>
          <p:nvSpPr>
            <p:cNvPr id="55" name="Diamond 54">
              <a:extLst>
                <a:ext uri="{FF2B5EF4-FFF2-40B4-BE49-F238E27FC236}">
                  <a16:creationId xmlns:a16="http://schemas.microsoft.com/office/drawing/2014/main" xmlns="" id="{46D5A37C-C5AB-4F29-8506-9CA08471BD2B}"/>
                </a:ext>
              </a:extLst>
            </p:cNvPr>
            <p:cNvSpPr/>
            <p:nvPr/>
          </p:nvSpPr>
          <p:spPr>
            <a:xfrm>
              <a:off x="4042038" y="4132054"/>
              <a:ext cx="923330" cy="923330"/>
            </a:xfrm>
            <a:prstGeom prst="diamond">
              <a:avLst/>
            </a:prstGeom>
            <a:solidFill>
              <a:srgbClr val="D3926B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02</a:t>
              </a:r>
              <a:endParaRPr lang="en-ID" b="1" dirty="0">
                <a:latin typeface="+mj-lt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582B5A0E-68CD-4AD8-909E-F3EE32C13BB8}"/>
                </a:ext>
              </a:extLst>
            </p:cNvPr>
            <p:cNvSpPr/>
            <p:nvPr/>
          </p:nvSpPr>
          <p:spPr>
            <a:xfrm>
              <a:off x="4042038" y="4135201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917088F1-7DEE-46D4-8A9A-5507E83E28D1}"/>
              </a:ext>
            </a:extLst>
          </p:cNvPr>
          <p:cNvCxnSpPr>
            <a:cxnSpLocks/>
          </p:cNvCxnSpPr>
          <p:nvPr/>
        </p:nvCxnSpPr>
        <p:spPr>
          <a:xfrm>
            <a:off x="3169337" y="3259353"/>
            <a:ext cx="1091422" cy="1091422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41518681-2F72-4726-9D4C-F31E15B9018D}"/>
              </a:ext>
            </a:extLst>
          </p:cNvPr>
          <p:cNvGrpSpPr/>
          <p:nvPr/>
        </p:nvGrpSpPr>
        <p:grpSpPr>
          <a:xfrm>
            <a:off x="5634335" y="2554744"/>
            <a:ext cx="923330" cy="923330"/>
            <a:chOff x="5634335" y="2554744"/>
            <a:chExt cx="923330" cy="923330"/>
          </a:xfrm>
        </p:grpSpPr>
        <p:sp>
          <p:nvSpPr>
            <p:cNvPr id="72" name="Diamond 71">
              <a:extLst>
                <a:ext uri="{FF2B5EF4-FFF2-40B4-BE49-F238E27FC236}">
                  <a16:creationId xmlns:a16="http://schemas.microsoft.com/office/drawing/2014/main" xmlns="" id="{9A48244A-1940-4089-9540-6899D972B51A}"/>
                </a:ext>
              </a:extLst>
            </p:cNvPr>
            <p:cNvSpPr/>
            <p:nvPr/>
          </p:nvSpPr>
          <p:spPr>
            <a:xfrm>
              <a:off x="5634335" y="2554744"/>
              <a:ext cx="923330" cy="923330"/>
            </a:xfrm>
            <a:prstGeom prst="diamond">
              <a:avLst/>
            </a:prstGeom>
            <a:solidFill>
              <a:srgbClr val="553036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03</a:t>
              </a:r>
              <a:endParaRPr lang="en-ID" b="1" dirty="0">
                <a:latin typeface="+mj-lt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xmlns="" id="{BAF62405-D14A-44F9-BA5B-A0DC59F2D136}"/>
                </a:ext>
              </a:extLst>
            </p:cNvPr>
            <p:cNvSpPr/>
            <p:nvPr/>
          </p:nvSpPr>
          <p:spPr>
            <a:xfrm>
              <a:off x="5634335" y="2557891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B79E239E-9EF2-4011-9431-FB0B952CC089}"/>
              </a:ext>
            </a:extLst>
          </p:cNvPr>
          <p:cNvGrpSpPr/>
          <p:nvPr/>
        </p:nvGrpSpPr>
        <p:grpSpPr>
          <a:xfrm>
            <a:off x="7211644" y="4132054"/>
            <a:ext cx="923330" cy="923330"/>
            <a:chOff x="7211644" y="4132054"/>
            <a:chExt cx="923330" cy="923330"/>
          </a:xfrm>
        </p:grpSpPr>
        <p:sp>
          <p:nvSpPr>
            <p:cNvPr id="70" name="Diamond 69">
              <a:extLst>
                <a:ext uri="{FF2B5EF4-FFF2-40B4-BE49-F238E27FC236}">
                  <a16:creationId xmlns:a16="http://schemas.microsoft.com/office/drawing/2014/main" xmlns="" id="{82D1A74E-2FC6-4595-ADA0-E34980D76927}"/>
                </a:ext>
              </a:extLst>
            </p:cNvPr>
            <p:cNvSpPr/>
            <p:nvPr/>
          </p:nvSpPr>
          <p:spPr>
            <a:xfrm>
              <a:off x="7211644" y="4132054"/>
              <a:ext cx="923330" cy="923330"/>
            </a:xfrm>
            <a:prstGeom prst="diamond">
              <a:avLst/>
            </a:prstGeom>
            <a:solidFill>
              <a:srgbClr val="D3926B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04</a:t>
              </a:r>
              <a:endParaRPr lang="en-ID" b="1" dirty="0">
                <a:latin typeface="+mj-lt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316CCF07-3A8F-4D01-972E-BE255BD95A71}"/>
                </a:ext>
              </a:extLst>
            </p:cNvPr>
            <p:cNvSpPr/>
            <p:nvPr/>
          </p:nvSpPr>
          <p:spPr>
            <a:xfrm>
              <a:off x="7211644" y="4135201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6279B139-049B-45C4-B77D-594923BC31DA}"/>
              </a:ext>
            </a:extLst>
          </p:cNvPr>
          <p:cNvCxnSpPr>
            <a:cxnSpLocks/>
          </p:cNvCxnSpPr>
          <p:nvPr/>
        </p:nvCxnSpPr>
        <p:spPr>
          <a:xfrm>
            <a:off x="6338943" y="3259354"/>
            <a:ext cx="1091422" cy="1091422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xmlns="" id="{51BFA1ED-9C17-49B0-AFAA-0F1DCB5223C1}"/>
              </a:ext>
            </a:extLst>
          </p:cNvPr>
          <p:cNvCxnSpPr>
            <a:cxnSpLocks/>
          </p:cNvCxnSpPr>
          <p:nvPr/>
        </p:nvCxnSpPr>
        <p:spPr>
          <a:xfrm flipH="1">
            <a:off x="4752932" y="3259354"/>
            <a:ext cx="1091422" cy="1091422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81B20D34-7D42-480E-8F17-5A6DBE39E448}"/>
              </a:ext>
            </a:extLst>
          </p:cNvPr>
          <p:cNvGrpSpPr/>
          <p:nvPr/>
        </p:nvGrpSpPr>
        <p:grpSpPr>
          <a:xfrm>
            <a:off x="8803941" y="2554744"/>
            <a:ext cx="923330" cy="923330"/>
            <a:chOff x="8803941" y="2554744"/>
            <a:chExt cx="923330" cy="923330"/>
          </a:xfrm>
        </p:grpSpPr>
        <p:sp>
          <p:nvSpPr>
            <p:cNvPr id="102" name="Diamond 101">
              <a:extLst>
                <a:ext uri="{FF2B5EF4-FFF2-40B4-BE49-F238E27FC236}">
                  <a16:creationId xmlns:a16="http://schemas.microsoft.com/office/drawing/2014/main" xmlns="" id="{7B4BEE62-C266-4E9D-B9D0-B83F284E2313}"/>
                </a:ext>
              </a:extLst>
            </p:cNvPr>
            <p:cNvSpPr/>
            <p:nvPr/>
          </p:nvSpPr>
          <p:spPr>
            <a:xfrm>
              <a:off x="8803941" y="2554744"/>
              <a:ext cx="923330" cy="923330"/>
            </a:xfrm>
            <a:prstGeom prst="diamond">
              <a:avLst/>
            </a:prstGeom>
            <a:solidFill>
              <a:srgbClr val="D3926B"/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05</a:t>
              </a:r>
              <a:endParaRPr lang="en-ID" b="1" dirty="0">
                <a:latin typeface="+mj-lt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xmlns="" id="{DD3A9DDF-952F-465E-BE2B-B5BC0C353914}"/>
                </a:ext>
              </a:extLst>
            </p:cNvPr>
            <p:cNvSpPr/>
            <p:nvPr/>
          </p:nvSpPr>
          <p:spPr>
            <a:xfrm>
              <a:off x="8803941" y="2557891"/>
              <a:ext cx="458520" cy="631009"/>
            </a:xfrm>
            <a:custGeom>
              <a:avLst/>
              <a:gdLst>
                <a:gd name="connsiteX0" fmla="*/ 458520 w 458520"/>
                <a:gd name="connsiteY0" fmla="*/ 0 h 631009"/>
                <a:gd name="connsiteX1" fmla="*/ 172491 w 458520"/>
                <a:gd name="connsiteY1" fmla="*/ 631009 h 631009"/>
                <a:gd name="connsiteX2" fmla="*/ 0 w 458520"/>
                <a:gd name="connsiteY2" fmla="*/ 458519 h 63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520" h="631009">
                  <a:moveTo>
                    <a:pt x="458520" y="0"/>
                  </a:moveTo>
                  <a:lnTo>
                    <a:pt x="172491" y="631009"/>
                  </a:lnTo>
                  <a:lnTo>
                    <a:pt x="0" y="458519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</p:grp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xmlns="" id="{F979498A-644B-4FAB-98DD-D8A978F7A1DE}"/>
              </a:ext>
            </a:extLst>
          </p:cNvPr>
          <p:cNvCxnSpPr>
            <a:cxnSpLocks/>
          </p:cNvCxnSpPr>
          <p:nvPr/>
        </p:nvCxnSpPr>
        <p:spPr>
          <a:xfrm flipH="1">
            <a:off x="7922538" y="3259354"/>
            <a:ext cx="1091422" cy="1091422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6D3AEED-EE03-4DDE-98D0-17EF2D091342}"/>
              </a:ext>
            </a:extLst>
          </p:cNvPr>
          <p:cNvSpPr txBox="1"/>
          <p:nvPr/>
        </p:nvSpPr>
        <p:spPr>
          <a:xfrm>
            <a:off x="4782658" y="1819714"/>
            <a:ext cx="2626685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E4CBAF13-296A-437E-A7BE-E2496F73DCF8}"/>
              </a:ext>
            </a:extLst>
          </p:cNvPr>
          <p:cNvSpPr txBox="1"/>
          <p:nvPr/>
        </p:nvSpPr>
        <p:spPr>
          <a:xfrm>
            <a:off x="4761635" y="1573968"/>
            <a:ext cx="266873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6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Your Text Goes Here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7B63F05F-F256-428B-A392-469E2EEF17C2}"/>
              </a:ext>
            </a:extLst>
          </p:cNvPr>
          <p:cNvSpPr txBox="1"/>
          <p:nvPr/>
        </p:nvSpPr>
        <p:spPr>
          <a:xfrm>
            <a:off x="7949119" y="1819714"/>
            <a:ext cx="2626685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xmlns="" id="{7C93E4DF-4E78-4CB9-80AF-F98E91B010A6}"/>
              </a:ext>
            </a:extLst>
          </p:cNvPr>
          <p:cNvSpPr txBox="1"/>
          <p:nvPr/>
        </p:nvSpPr>
        <p:spPr>
          <a:xfrm>
            <a:off x="7928096" y="1573968"/>
            <a:ext cx="266873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6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Your Text Goes Here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1CFC78DC-DAE9-45D9-8C34-5874413F8192}"/>
              </a:ext>
            </a:extLst>
          </p:cNvPr>
          <p:cNvSpPr txBox="1"/>
          <p:nvPr/>
        </p:nvSpPr>
        <p:spPr>
          <a:xfrm>
            <a:off x="1640574" y="1819714"/>
            <a:ext cx="2626685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66E313EB-D98A-483D-AFB4-754684836FC4}"/>
              </a:ext>
            </a:extLst>
          </p:cNvPr>
          <p:cNvSpPr txBox="1"/>
          <p:nvPr/>
        </p:nvSpPr>
        <p:spPr>
          <a:xfrm>
            <a:off x="1619551" y="1573968"/>
            <a:ext cx="266873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6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Your Text Goes Here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E5C16B10-106B-478D-B2F7-287A2F4EE1F4}"/>
              </a:ext>
            </a:extLst>
          </p:cNvPr>
          <p:cNvSpPr txBox="1"/>
          <p:nvPr/>
        </p:nvSpPr>
        <p:spPr>
          <a:xfrm>
            <a:off x="3187216" y="5561230"/>
            <a:ext cx="2626685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420D90C8-902F-49CF-AB3D-68BC2DA6F740}"/>
              </a:ext>
            </a:extLst>
          </p:cNvPr>
          <p:cNvSpPr txBox="1"/>
          <p:nvPr/>
        </p:nvSpPr>
        <p:spPr>
          <a:xfrm>
            <a:off x="3166193" y="5315484"/>
            <a:ext cx="266873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6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Your Text Goes Here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937663DC-9F22-435A-8C50-D84472C711D9}"/>
              </a:ext>
            </a:extLst>
          </p:cNvPr>
          <p:cNvSpPr txBox="1"/>
          <p:nvPr/>
        </p:nvSpPr>
        <p:spPr>
          <a:xfrm>
            <a:off x="6366253" y="5561230"/>
            <a:ext cx="2626685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Nunc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aliquet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nunc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anose="020B0502040204020203" pitchFamily="34" charset="0"/>
                <a:ea typeface="Segoe UI Black" panose="020B0A02040204020203" pitchFamily="34" charset="0"/>
                <a:cs typeface="Segoe UI Light" panose="020B0502040204020203" pitchFamily="34" charset="0"/>
              </a:rPr>
              <a:t>. 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778C6C86-2A01-48A2-A1AE-4831381863E4}"/>
              </a:ext>
            </a:extLst>
          </p:cNvPr>
          <p:cNvSpPr txBox="1"/>
          <p:nvPr/>
        </p:nvSpPr>
        <p:spPr>
          <a:xfrm>
            <a:off x="6345230" y="5315484"/>
            <a:ext cx="266873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16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Your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429479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F7B026C6-6812-475D-B836-7DA4FD3D9746}"/>
              </a:ext>
            </a:extLst>
          </p:cNvPr>
          <p:cNvSpPr/>
          <p:nvPr/>
        </p:nvSpPr>
        <p:spPr>
          <a:xfrm flipV="1">
            <a:off x="0" y="-2"/>
            <a:ext cx="5295900" cy="6858002"/>
          </a:xfrm>
          <a:custGeom>
            <a:avLst/>
            <a:gdLst>
              <a:gd name="connsiteX0" fmla="*/ 0 w 5295900"/>
              <a:gd name="connsiteY0" fmla="*/ 2 h 6858002"/>
              <a:gd name="connsiteX1" fmla="*/ 452437 w 5295900"/>
              <a:gd name="connsiteY1" fmla="*/ 2 h 6858002"/>
              <a:gd name="connsiteX2" fmla="*/ 452437 w 5295900"/>
              <a:gd name="connsiteY2" fmla="*/ 6858002 h 6858002"/>
              <a:gd name="connsiteX3" fmla="*/ 0 w 5295900"/>
              <a:gd name="connsiteY3" fmla="*/ 6858002 h 6858002"/>
              <a:gd name="connsiteX4" fmla="*/ 2733674 w 5295900"/>
              <a:gd name="connsiteY4" fmla="*/ 0 h 6858002"/>
              <a:gd name="connsiteX5" fmla="*/ 5295900 w 5295900"/>
              <a:gd name="connsiteY5" fmla="*/ 0 h 6858002"/>
              <a:gd name="connsiteX6" fmla="*/ 2733674 w 5295900"/>
              <a:gd name="connsiteY6" fmla="*/ 6858001 h 6858002"/>
              <a:gd name="connsiteX7" fmla="*/ 2733674 w 5295900"/>
              <a:gd name="connsiteY7" fmla="*/ 6858002 h 6858002"/>
              <a:gd name="connsiteX8" fmla="*/ 452438 w 5295900"/>
              <a:gd name="connsiteY8" fmla="*/ 6858002 h 6858002"/>
              <a:gd name="connsiteX9" fmla="*/ 452438 w 5295900"/>
              <a:gd name="connsiteY9" fmla="*/ 2 h 6858002"/>
              <a:gd name="connsiteX10" fmla="*/ 2733674 w 5295900"/>
              <a:gd name="connsiteY10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5900" h="6858002">
                <a:moveTo>
                  <a:pt x="0" y="2"/>
                </a:moveTo>
                <a:lnTo>
                  <a:pt x="452437" y="2"/>
                </a:lnTo>
                <a:lnTo>
                  <a:pt x="452437" y="6858002"/>
                </a:lnTo>
                <a:lnTo>
                  <a:pt x="0" y="6858002"/>
                </a:lnTo>
                <a:close/>
                <a:moveTo>
                  <a:pt x="2733674" y="0"/>
                </a:moveTo>
                <a:lnTo>
                  <a:pt x="5295900" y="0"/>
                </a:lnTo>
                <a:lnTo>
                  <a:pt x="2733674" y="6858001"/>
                </a:lnTo>
                <a:lnTo>
                  <a:pt x="2733674" y="6858002"/>
                </a:lnTo>
                <a:lnTo>
                  <a:pt x="452438" y="6858002"/>
                </a:lnTo>
                <a:lnTo>
                  <a:pt x="452438" y="2"/>
                </a:lnTo>
                <a:lnTo>
                  <a:pt x="2733674" y="2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xmlns="" id="{A8048CE3-0ED4-4483-ACFE-DBB99598C8B5}"/>
              </a:ext>
            </a:extLst>
          </p:cNvPr>
          <p:cNvSpPr/>
          <p:nvPr/>
        </p:nvSpPr>
        <p:spPr>
          <a:xfrm>
            <a:off x="1" y="-1"/>
            <a:ext cx="4014787" cy="6858000"/>
          </a:xfrm>
          <a:custGeom>
            <a:avLst/>
            <a:gdLst>
              <a:gd name="connsiteX0" fmla="*/ 0 w 4014787"/>
              <a:gd name="connsiteY0" fmla="*/ 1 h 6858000"/>
              <a:gd name="connsiteX1" fmla="*/ 452437 w 4014787"/>
              <a:gd name="connsiteY1" fmla="*/ 1 h 6858000"/>
              <a:gd name="connsiteX2" fmla="*/ 452437 w 4014787"/>
              <a:gd name="connsiteY2" fmla="*/ 6857999 h 6858000"/>
              <a:gd name="connsiteX3" fmla="*/ 0 w 4014787"/>
              <a:gd name="connsiteY3" fmla="*/ 6857999 h 6858000"/>
              <a:gd name="connsiteX4" fmla="*/ 2733674 w 4014787"/>
              <a:gd name="connsiteY4" fmla="*/ 0 h 6858000"/>
              <a:gd name="connsiteX5" fmla="*/ 4014787 w 4014787"/>
              <a:gd name="connsiteY5" fmla="*/ 3429000 h 6858000"/>
              <a:gd name="connsiteX6" fmla="*/ 2733674 w 4014787"/>
              <a:gd name="connsiteY6" fmla="*/ 6858000 h 6858000"/>
              <a:gd name="connsiteX7" fmla="*/ 2733674 w 4014787"/>
              <a:gd name="connsiteY7" fmla="*/ 6857999 h 6858000"/>
              <a:gd name="connsiteX8" fmla="*/ 452438 w 4014787"/>
              <a:gd name="connsiteY8" fmla="*/ 6857999 h 6858000"/>
              <a:gd name="connsiteX9" fmla="*/ 452438 w 4014787"/>
              <a:gd name="connsiteY9" fmla="*/ 1 h 6858000"/>
              <a:gd name="connsiteX10" fmla="*/ 2733674 w 4014787"/>
              <a:gd name="connsiteY10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14787" h="6858000">
                <a:moveTo>
                  <a:pt x="0" y="1"/>
                </a:moveTo>
                <a:lnTo>
                  <a:pt x="452437" y="1"/>
                </a:lnTo>
                <a:lnTo>
                  <a:pt x="452437" y="6857999"/>
                </a:lnTo>
                <a:lnTo>
                  <a:pt x="0" y="6857999"/>
                </a:lnTo>
                <a:close/>
                <a:moveTo>
                  <a:pt x="2733674" y="0"/>
                </a:moveTo>
                <a:lnTo>
                  <a:pt x="4014787" y="3429000"/>
                </a:lnTo>
                <a:lnTo>
                  <a:pt x="2733674" y="6858000"/>
                </a:lnTo>
                <a:lnTo>
                  <a:pt x="2733674" y="6857999"/>
                </a:lnTo>
                <a:lnTo>
                  <a:pt x="452438" y="6857999"/>
                </a:lnTo>
                <a:lnTo>
                  <a:pt x="452438" y="1"/>
                </a:lnTo>
                <a:lnTo>
                  <a:pt x="2733674" y="1"/>
                </a:lnTo>
                <a:close/>
              </a:path>
            </a:pathLst>
          </a:custGeom>
          <a:gradFill>
            <a:gsLst>
              <a:gs pos="0">
                <a:srgbClr val="FEDCBD"/>
              </a:gs>
              <a:gs pos="100000">
                <a:srgbClr val="EEC59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pic>
        <p:nvPicPr>
          <p:cNvPr id="64" name="Picture 63" descr="Group of People Holding Hands Forming Teamwork">
            <a:extLst>
              <a:ext uri="{FF2B5EF4-FFF2-40B4-BE49-F238E27FC236}">
                <a16:creationId xmlns:a16="http://schemas.microsoft.com/office/drawing/2014/main" xmlns="" id="{1B89742F-A819-422F-8E80-E97D1519FA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lum bright="70000" contrast="-70000"/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3" r="31053"/>
          <a:stretch/>
        </p:blipFill>
        <p:spPr bwMode="auto">
          <a:xfrm>
            <a:off x="1" y="1"/>
            <a:ext cx="4014787" cy="6857999"/>
          </a:xfrm>
          <a:custGeom>
            <a:avLst/>
            <a:gdLst>
              <a:gd name="connsiteX0" fmla="*/ 452438 w 4014787"/>
              <a:gd name="connsiteY0" fmla="*/ 0 h 6857999"/>
              <a:gd name="connsiteX1" fmla="*/ 2733674 w 4014787"/>
              <a:gd name="connsiteY1" fmla="*/ 0 h 6857999"/>
              <a:gd name="connsiteX2" fmla="*/ 2733675 w 4014787"/>
              <a:gd name="connsiteY2" fmla="*/ 0 h 6857999"/>
              <a:gd name="connsiteX3" fmla="*/ 4014787 w 4014787"/>
              <a:gd name="connsiteY3" fmla="*/ 3428999 h 6857999"/>
              <a:gd name="connsiteX4" fmla="*/ 2733674 w 4014787"/>
              <a:gd name="connsiteY4" fmla="*/ 6857999 h 6857999"/>
              <a:gd name="connsiteX5" fmla="*/ 2733674 w 4014787"/>
              <a:gd name="connsiteY5" fmla="*/ 6857998 h 6857999"/>
              <a:gd name="connsiteX6" fmla="*/ 452438 w 4014787"/>
              <a:gd name="connsiteY6" fmla="*/ 6857998 h 6857999"/>
              <a:gd name="connsiteX7" fmla="*/ 0 w 4014787"/>
              <a:gd name="connsiteY7" fmla="*/ 0 h 6857999"/>
              <a:gd name="connsiteX8" fmla="*/ 452437 w 4014787"/>
              <a:gd name="connsiteY8" fmla="*/ 0 h 6857999"/>
              <a:gd name="connsiteX9" fmla="*/ 452437 w 4014787"/>
              <a:gd name="connsiteY9" fmla="*/ 6857998 h 6857999"/>
              <a:gd name="connsiteX10" fmla="*/ 0 w 4014787"/>
              <a:gd name="connsiteY10" fmla="*/ 685799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14787" h="6857999">
                <a:moveTo>
                  <a:pt x="452438" y="0"/>
                </a:moveTo>
                <a:lnTo>
                  <a:pt x="2733674" y="0"/>
                </a:lnTo>
                <a:lnTo>
                  <a:pt x="2733675" y="0"/>
                </a:lnTo>
                <a:lnTo>
                  <a:pt x="4014787" y="3428999"/>
                </a:lnTo>
                <a:lnTo>
                  <a:pt x="2733674" y="6857999"/>
                </a:lnTo>
                <a:lnTo>
                  <a:pt x="2733674" y="6857998"/>
                </a:lnTo>
                <a:lnTo>
                  <a:pt x="452438" y="6857998"/>
                </a:lnTo>
                <a:close/>
                <a:moveTo>
                  <a:pt x="0" y="0"/>
                </a:moveTo>
                <a:lnTo>
                  <a:pt x="452437" y="0"/>
                </a:lnTo>
                <a:lnTo>
                  <a:pt x="452437" y="6857998"/>
                </a:lnTo>
                <a:lnTo>
                  <a:pt x="0" y="6857998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E82F94F-25EC-4E0F-A761-9C6C36DCF2F0}"/>
              </a:ext>
            </a:extLst>
          </p:cNvPr>
          <p:cNvSpPr txBox="1"/>
          <p:nvPr/>
        </p:nvSpPr>
        <p:spPr>
          <a:xfrm>
            <a:off x="590550" y="3090446"/>
            <a:ext cx="110109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rgbClr val="553036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Our Goal</a:t>
            </a:r>
            <a:endParaRPr lang="en-ID" sz="4400" b="1" dirty="0">
              <a:solidFill>
                <a:srgbClr val="553036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37C81C9-B7B8-43D8-8965-B01035FC7DE1}"/>
              </a:ext>
            </a:extLst>
          </p:cNvPr>
          <p:cNvSpPr txBox="1"/>
          <p:nvPr/>
        </p:nvSpPr>
        <p:spPr>
          <a:xfrm>
            <a:off x="590550" y="6407676"/>
            <a:ext cx="1238250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Project Plan - Footer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B5A0C3E-6BE1-4F83-AE3D-F3944CFDC5A1}"/>
              </a:ext>
            </a:extLst>
          </p:cNvPr>
          <p:cNvSpPr txBox="1"/>
          <p:nvPr/>
        </p:nvSpPr>
        <p:spPr>
          <a:xfrm>
            <a:off x="11149013" y="6407676"/>
            <a:ext cx="452437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01</a:t>
            </a:r>
            <a:endParaRPr lang="en-ID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EB1F487A-7AA9-4AFC-B69F-DF5FA98774B0}"/>
              </a:ext>
            </a:extLst>
          </p:cNvPr>
          <p:cNvGrpSpPr/>
          <p:nvPr/>
        </p:nvGrpSpPr>
        <p:grpSpPr>
          <a:xfrm>
            <a:off x="11439525" y="4774223"/>
            <a:ext cx="752475" cy="2083777"/>
            <a:chOff x="11439525" y="4774223"/>
            <a:chExt cx="752475" cy="2083777"/>
          </a:xfrm>
        </p:grpSpPr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xmlns="" id="{E397B065-5E45-4F2F-AE9E-FABABB74CA94}"/>
                </a:ext>
              </a:extLst>
            </p:cNvPr>
            <p:cNvSpPr/>
            <p:nvPr/>
          </p:nvSpPr>
          <p:spPr>
            <a:xfrm>
              <a:off x="11439525" y="4774223"/>
              <a:ext cx="752475" cy="2083777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54000">
                  <a:srgbClr val="FEDCBD">
                    <a:alpha val="0"/>
                  </a:srgbClr>
                </a:gs>
                <a:gs pos="100000">
                  <a:srgbClr val="EEC597">
                    <a:alpha val="50000"/>
                  </a:srgbClr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xmlns="" id="{86A3A7C6-6EC0-46A7-8F2D-52FED8AA8FC1}"/>
                </a:ext>
              </a:extLst>
            </p:cNvPr>
            <p:cNvSpPr/>
            <p:nvPr/>
          </p:nvSpPr>
          <p:spPr>
            <a:xfrm>
              <a:off x="11861800" y="5943600"/>
              <a:ext cx="330200" cy="914400"/>
            </a:xfrm>
            <a:prstGeom prst="triangle">
              <a:avLst>
                <a:gd name="adj" fmla="val 100000"/>
              </a:avLst>
            </a:prstGeom>
            <a:solidFill>
              <a:srgbClr val="5530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D311BBB8-E2E1-46F0-B975-B455631C4C43}"/>
              </a:ext>
            </a:extLst>
          </p:cNvPr>
          <p:cNvGrpSpPr/>
          <p:nvPr/>
        </p:nvGrpSpPr>
        <p:grpSpPr>
          <a:xfrm>
            <a:off x="3682007" y="2967335"/>
            <a:ext cx="7919442" cy="923330"/>
            <a:chOff x="3682007" y="2967335"/>
            <a:chExt cx="7919442" cy="92333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EABEE54E-12E9-4574-94BF-5B71FE5D6E9E}"/>
                </a:ext>
              </a:extLst>
            </p:cNvPr>
            <p:cNvGrpSpPr/>
            <p:nvPr/>
          </p:nvGrpSpPr>
          <p:grpSpPr>
            <a:xfrm>
              <a:off x="3682007" y="2967335"/>
              <a:ext cx="923330" cy="923330"/>
              <a:chOff x="4956451" y="2224229"/>
              <a:chExt cx="923330" cy="923330"/>
            </a:xfrm>
          </p:grpSpPr>
          <p:sp>
            <p:nvSpPr>
              <p:cNvPr id="22" name="Diamond 21">
                <a:extLst>
                  <a:ext uri="{FF2B5EF4-FFF2-40B4-BE49-F238E27FC236}">
                    <a16:creationId xmlns:a16="http://schemas.microsoft.com/office/drawing/2014/main" xmlns="" id="{3891AF83-EE35-4C6D-AB2B-962099480E92}"/>
                  </a:ext>
                </a:extLst>
              </p:cNvPr>
              <p:cNvSpPr/>
              <p:nvPr/>
            </p:nvSpPr>
            <p:spPr>
              <a:xfrm>
                <a:off x="4956451" y="2224229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xmlns="" id="{DC6CC5D9-95E4-422B-8CF8-810693B6762F}"/>
                  </a:ext>
                </a:extLst>
              </p:cNvPr>
              <p:cNvSpPr/>
              <p:nvPr/>
            </p:nvSpPr>
            <p:spPr>
              <a:xfrm>
                <a:off x="4956451" y="2227376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0D6E3A4A-EEA9-4300-B5CD-BB7F760ACB0B}"/>
                </a:ext>
              </a:extLst>
            </p:cNvPr>
            <p:cNvGrpSpPr/>
            <p:nvPr/>
          </p:nvGrpSpPr>
          <p:grpSpPr>
            <a:xfrm>
              <a:off x="5095874" y="2998113"/>
              <a:ext cx="6505575" cy="861775"/>
              <a:chOff x="4368800" y="1032217"/>
              <a:chExt cx="7232650" cy="861775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xmlns="" id="{13615D11-B452-4F08-B0C8-4EAA30ADA96E}"/>
                  </a:ext>
                </a:extLst>
              </p:cNvPr>
              <p:cNvSpPr txBox="1"/>
              <p:nvPr/>
            </p:nvSpPr>
            <p:spPr>
              <a:xfrm>
                <a:off x="4368800" y="1339994"/>
                <a:ext cx="7232650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amet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adipiscing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elit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Nunc in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aliquet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nunc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Morbi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efficitur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libero at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lectus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et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malesuada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tortor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sodales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Fusce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maximus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Curabitur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eu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nisl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vel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ultricies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Sed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eget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massa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in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accumsan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F8E9B635-FB51-4F23-B71A-0C8463FD2114}"/>
                  </a:ext>
                </a:extLst>
              </p:cNvPr>
              <p:cNvSpPr txBox="1"/>
              <p:nvPr/>
            </p:nvSpPr>
            <p:spPr>
              <a:xfrm>
                <a:off x="4368800" y="1032217"/>
                <a:ext cx="723265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600" b="1" dirty="0">
                    <a:solidFill>
                      <a:srgbClr val="553036"/>
                    </a:solidFill>
                    <a:latin typeface="Segoe UI" panose="020B05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Your Text Goes Here</a:t>
                </a: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802AE33D-4C7D-4BC7-A693-6B7C0717D60A}"/>
              </a:ext>
            </a:extLst>
          </p:cNvPr>
          <p:cNvGrpSpPr/>
          <p:nvPr/>
        </p:nvGrpSpPr>
        <p:grpSpPr>
          <a:xfrm>
            <a:off x="3091458" y="1267030"/>
            <a:ext cx="8509992" cy="923330"/>
            <a:chOff x="3091458" y="878329"/>
            <a:chExt cx="8509992" cy="92333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xmlns="" id="{0B6A930C-68A7-4D5D-9276-E98738C1732C}"/>
                </a:ext>
              </a:extLst>
            </p:cNvPr>
            <p:cNvGrpSpPr/>
            <p:nvPr/>
          </p:nvGrpSpPr>
          <p:grpSpPr>
            <a:xfrm>
              <a:off x="3091458" y="878329"/>
              <a:ext cx="923330" cy="923330"/>
              <a:chOff x="4956451" y="2224229"/>
              <a:chExt cx="923330" cy="923330"/>
            </a:xfrm>
          </p:grpSpPr>
          <p:sp>
            <p:nvSpPr>
              <p:cNvPr id="26" name="Diamond 25">
                <a:extLst>
                  <a:ext uri="{FF2B5EF4-FFF2-40B4-BE49-F238E27FC236}">
                    <a16:creationId xmlns:a16="http://schemas.microsoft.com/office/drawing/2014/main" xmlns="" id="{ADBE4C8B-34C1-4A2E-BE63-6F4E058B4338}"/>
                  </a:ext>
                </a:extLst>
              </p:cNvPr>
              <p:cNvSpPr/>
              <p:nvPr/>
            </p:nvSpPr>
            <p:spPr>
              <a:xfrm>
                <a:off x="4956451" y="2224229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xmlns="" id="{91474805-D8F8-4736-9A74-B50425C2F7E6}"/>
                  </a:ext>
                </a:extLst>
              </p:cNvPr>
              <p:cNvSpPr/>
              <p:nvPr/>
            </p:nvSpPr>
            <p:spPr>
              <a:xfrm>
                <a:off x="4956451" y="2227376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844361B6-238B-4AE9-A23E-4A932EA016AC}"/>
                </a:ext>
              </a:extLst>
            </p:cNvPr>
            <p:cNvGrpSpPr/>
            <p:nvPr/>
          </p:nvGrpSpPr>
          <p:grpSpPr>
            <a:xfrm>
              <a:off x="4368800" y="909107"/>
              <a:ext cx="7232650" cy="861775"/>
              <a:chOff x="4368800" y="1032217"/>
              <a:chExt cx="7232650" cy="861775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0320234B-2E6E-4D88-B798-4260EFBBF186}"/>
                  </a:ext>
                </a:extLst>
              </p:cNvPr>
              <p:cNvSpPr txBox="1"/>
              <p:nvPr/>
            </p:nvSpPr>
            <p:spPr>
              <a:xfrm>
                <a:off x="4368800" y="1339994"/>
                <a:ext cx="7232650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amet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adipiscing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elit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Nunc in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aliquet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nunc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Morbi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efficitur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libero at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lectus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et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malesuada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tortor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sodales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Fusce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maximus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Curabitur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eu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nisl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vel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ultricies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Sed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eget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massa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in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accumsan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C81EE3A1-3961-4A79-AD8F-0E696F33C753}"/>
                  </a:ext>
                </a:extLst>
              </p:cNvPr>
              <p:cNvSpPr txBox="1"/>
              <p:nvPr/>
            </p:nvSpPr>
            <p:spPr>
              <a:xfrm>
                <a:off x="4368800" y="1032217"/>
                <a:ext cx="723265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600" b="1" dirty="0">
                    <a:solidFill>
                      <a:srgbClr val="553036"/>
                    </a:solidFill>
                    <a:latin typeface="Segoe UI" panose="020B05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Your Text Goes Here</a:t>
                </a: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491D1E75-2F99-4F35-BFD3-65DCB3F664C6}"/>
              </a:ext>
            </a:extLst>
          </p:cNvPr>
          <p:cNvGrpSpPr/>
          <p:nvPr/>
        </p:nvGrpSpPr>
        <p:grpSpPr>
          <a:xfrm>
            <a:off x="3091458" y="4667640"/>
            <a:ext cx="8509992" cy="923330"/>
            <a:chOff x="3091458" y="5056342"/>
            <a:chExt cx="8509992" cy="923330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B27F4CF4-C78E-42E7-BB40-728F35998A81}"/>
                </a:ext>
              </a:extLst>
            </p:cNvPr>
            <p:cNvGrpSpPr/>
            <p:nvPr/>
          </p:nvGrpSpPr>
          <p:grpSpPr>
            <a:xfrm>
              <a:off x="3091458" y="5056342"/>
              <a:ext cx="923330" cy="923330"/>
              <a:chOff x="4956451" y="2224229"/>
              <a:chExt cx="923330" cy="923330"/>
            </a:xfrm>
          </p:grpSpPr>
          <p:sp>
            <p:nvSpPr>
              <p:cNvPr id="31" name="Diamond 30">
                <a:extLst>
                  <a:ext uri="{FF2B5EF4-FFF2-40B4-BE49-F238E27FC236}">
                    <a16:creationId xmlns:a16="http://schemas.microsoft.com/office/drawing/2014/main" xmlns="" id="{4A08FFDA-ADFD-4682-AB3A-5F4C38976C79}"/>
                  </a:ext>
                </a:extLst>
              </p:cNvPr>
              <p:cNvSpPr/>
              <p:nvPr/>
            </p:nvSpPr>
            <p:spPr>
              <a:xfrm>
                <a:off x="4956451" y="2224229"/>
                <a:ext cx="923330" cy="923330"/>
              </a:xfrm>
              <a:prstGeom prst="diamond">
                <a:avLst/>
              </a:prstGeom>
              <a:solidFill>
                <a:srgbClr val="553036"/>
              </a:solidFill>
              <a:ln w="317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xmlns="" id="{7E124C8D-C53B-46D0-9D89-8316EAE62B53}"/>
                  </a:ext>
                </a:extLst>
              </p:cNvPr>
              <p:cNvSpPr/>
              <p:nvPr/>
            </p:nvSpPr>
            <p:spPr>
              <a:xfrm>
                <a:off x="4956451" y="2227376"/>
                <a:ext cx="458520" cy="631009"/>
              </a:xfrm>
              <a:custGeom>
                <a:avLst/>
                <a:gdLst>
                  <a:gd name="connsiteX0" fmla="*/ 458520 w 458520"/>
                  <a:gd name="connsiteY0" fmla="*/ 0 h 631009"/>
                  <a:gd name="connsiteX1" fmla="*/ 172491 w 458520"/>
                  <a:gd name="connsiteY1" fmla="*/ 631009 h 631009"/>
                  <a:gd name="connsiteX2" fmla="*/ 0 w 458520"/>
                  <a:gd name="connsiteY2" fmla="*/ 458519 h 63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520" h="631009">
                    <a:moveTo>
                      <a:pt x="458520" y="0"/>
                    </a:moveTo>
                    <a:lnTo>
                      <a:pt x="172491" y="631009"/>
                    </a:lnTo>
                    <a:lnTo>
                      <a:pt x="0" y="458519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FEDCBD">
                      <a:alpha val="0"/>
                    </a:srgbClr>
                  </a:gs>
                  <a:gs pos="100000">
                    <a:srgbClr val="EEC597">
                      <a:alpha val="50000"/>
                    </a:srgbClr>
                  </a:gs>
                </a:gsLst>
                <a:lin ang="30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420270AA-B599-4F9B-A106-251E66E5B7DB}"/>
                </a:ext>
              </a:extLst>
            </p:cNvPr>
            <p:cNvGrpSpPr/>
            <p:nvPr/>
          </p:nvGrpSpPr>
          <p:grpSpPr>
            <a:xfrm>
              <a:off x="4368800" y="5087120"/>
              <a:ext cx="7232650" cy="861775"/>
              <a:chOff x="4368800" y="1032217"/>
              <a:chExt cx="7232650" cy="861775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B129AB1B-DAFC-4D28-8DAF-00BD6572C8AC}"/>
                  </a:ext>
                </a:extLst>
              </p:cNvPr>
              <p:cNvSpPr txBox="1"/>
              <p:nvPr/>
            </p:nvSpPr>
            <p:spPr>
              <a:xfrm>
                <a:off x="4368800" y="1339994"/>
                <a:ext cx="7232650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Lorem ipsum dolor sit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amet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adipiscing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elit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Nunc in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aliquet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nunc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Morbi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efficitur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libero at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lectus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, et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malesuada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tortor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sodales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Fusce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maximus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Curabitur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consectetur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eu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nisl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vel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ultricies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Sed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laoreet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eget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massa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 in </a:t>
                </a:r>
                <a:r>
                  <a:rPr lang="en-US" sz="1200" dirty="0" err="1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accumsan</a:t>
                </a:r>
                <a:r>
                  <a:rPr lang="en-US" sz="1200" dirty="0">
                    <a:solidFill>
                      <a:srgbClr val="553036"/>
                    </a:solidFill>
                    <a:latin typeface="Segoe UI Light" panose="020B0502040204020203" pitchFamily="34" charset="0"/>
                    <a:ea typeface="Segoe UI Black" panose="020B0A02040204020203" pitchFamily="34" charset="0"/>
                    <a:cs typeface="Segoe UI Light" panose="020B0502040204020203" pitchFamily="34" charset="0"/>
                  </a:rPr>
                  <a:t>. 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xmlns="" id="{BA32B97E-F2E6-4589-9DD7-98E5DEDC46EA}"/>
                  </a:ext>
                </a:extLst>
              </p:cNvPr>
              <p:cNvSpPr txBox="1"/>
              <p:nvPr/>
            </p:nvSpPr>
            <p:spPr>
              <a:xfrm>
                <a:off x="4368800" y="1032217"/>
                <a:ext cx="723265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US" sz="1600" b="1" dirty="0">
                    <a:solidFill>
                      <a:srgbClr val="553036"/>
                    </a:solidFill>
                    <a:latin typeface="Segoe UI" panose="020B0502040204020203" pitchFamily="34" charset="0"/>
                    <a:ea typeface="Segoe UI Black" panose="020B0A02040204020203" pitchFamily="34" charset="0"/>
                    <a:cs typeface="Segoe UI" panose="020B0502040204020203" pitchFamily="34" charset="0"/>
                  </a:rPr>
                  <a:t>Your Text Goes Here</a:t>
                </a:r>
              </a:p>
            </p:txBody>
          </p:sp>
        </p:grp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xmlns="" id="{7174B1F2-E1DE-44BC-B819-742D9A121826}"/>
              </a:ext>
            </a:extLst>
          </p:cNvPr>
          <p:cNvCxnSpPr>
            <a:cxnSpLocks/>
          </p:cNvCxnSpPr>
          <p:nvPr/>
        </p:nvCxnSpPr>
        <p:spPr>
          <a:xfrm flipV="1">
            <a:off x="4368800" y="2578847"/>
            <a:ext cx="7232649" cy="1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3505D331-B1A2-47F9-8314-A8784961A2BF}"/>
              </a:ext>
            </a:extLst>
          </p:cNvPr>
          <p:cNvCxnSpPr>
            <a:cxnSpLocks/>
          </p:cNvCxnSpPr>
          <p:nvPr/>
        </p:nvCxnSpPr>
        <p:spPr>
          <a:xfrm flipV="1">
            <a:off x="4368800" y="4279152"/>
            <a:ext cx="7232649" cy="1"/>
          </a:xfrm>
          <a:prstGeom prst="line">
            <a:avLst/>
          </a:prstGeom>
          <a:ln w="12700">
            <a:solidFill>
              <a:srgbClr val="C5AB9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: Shape 51">
            <a:extLst>
              <a:ext uri="{FF2B5EF4-FFF2-40B4-BE49-F238E27FC236}">
                <a16:creationId xmlns:a16="http://schemas.microsoft.com/office/drawing/2014/main" xmlns="" id="{E3CA1B6A-43C1-4895-90D2-FDD6BFA12A59}"/>
              </a:ext>
            </a:extLst>
          </p:cNvPr>
          <p:cNvSpPr/>
          <p:nvPr/>
        </p:nvSpPr>
        <p:spPr>
          <a:xfrm flipH="1" flipV="1">
            <a:off x="10929858" y="0"/>
            <a:ext cx="1262141" cy="3495159"/>
          </a:xfrm>
          <a:custGeom>
            <a:avLst/>
            <a:gdLst>
              <a:gd name="connsiteX0" fmla="*/ 1262141 w 1262141"/>
              <a:gd name="connsiteY0" fmla="*/ 3495159 h 3495159"/>
              <a:gd name="connsiteX1" fmla="*/ 0 w 1262141"/>
              <a:gd name="connsiteY1" fmla="*/ 3495159 h 3495159"/>
              <a:gd name="connsiteX2" fmla="*/ 0 w 1262141"/>
              <a:gd name="connsiteY2" fmla="*/ 0 h 3495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2141" h="3495159">
                <a:moveTo>
                  <a:pt x="1262141" y="3495159"/>
                </a:moveTo>
                <a:lnTo>
                  <a:pt x="0" y="349515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EDCBD">
                  <a:alpha val="5000"/>
                </a:srgbClr>
              </a:gs>
              <a:gs pos="100000">
                <a:srgbClr val="FEDCBD">
                  <a:alpha val="2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4B20A949-FF9C-4BAA-B050-F4EA3C3E89DA}"/>
              </a:ext>
            </a:extLst>
          </p:cNvPr>
          <p:cNvGrpSpPr/>
          <p:nvPr/>
        </p:nvGrpSpPr>
        <p:grpSpPr>
          <a:xfrm>
            <a:off x="3393610" y="1556204"/>
            <a:ext cx="312738" cy="346075"/>
            <a:chOff x="4856163" y="5060951"/>
            <a:chExt cx="312738" cy="346075"/>
          </a:xfrm>
        </p:grpSpPr>
        <p:sp>
          <p:nvSpPr>
            <p:cNvPr id="54" name="Freeform 339">
              <a:extLst>
                <a:ext uri="{FF2B5EF4-FFF2-40B4-BE49-F238E27FC236}">
                  <a16:creationId xmlns:a16="http://schemas.microsoft.com/office/drawing/2014/main" xmlns="" id="{C5DA9CE4-273B-4B75-8001-CFA8B97F5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6163" y="5060951"/>
              <a:ext cx="312738" cy="346075"/>
            </a:xfrm>
            <a:custGeom>
              <a:avLst/>
              <a:gdLst>
                <a:gd name="T0" fmla="*/ 74 w 83"/>
                <a:gd name="T1" fmla="*/ 32 h 92"/>
                <a:gd name="T2" fmla="*/ 38 w 83"/>
                <a:gd name="T3" fmla="*/ 0 h 92"/>
                <a:gd name="T4" fmla="*/ 0 w 83"/>
                <a:gd name="T5" fmla="*/ 38 h 92"/>
                <a:gd name="T6" fmla="*/ 16 w 83"/>
                <a:gd name="T7" fmla="*/ 69 h 92"/>
                <a:gd name="T8" fmla="*/ 16 w 83"/>
                <a:gd name="T9" fmla="*/ 92 h 92"/>
                <a:gd name="T10" fmla="*/ 56 w 83"/>
                <a:gd name="T11" fmla="*/ 92 h 92"/>
                <a:gd name="T12" fmla="*/ 56 w 83"/>
                <a:gd name="T13" fmla="*/ 78 h 92"/>
                <a:gd name="T14" fmla="*/ 71 w 83"/>
                <a:gd name="T15" fmla="*/ 75 h 92"/>
                <a:gd name="T16" fmla="*/ 74 w 83"/>
                <a:gd name="T17" fmla="*/ 56 h 92"/>
                <a:gd name="T18" fmla="*/ 80 w 83"/>
                <a:gd name="T19" fmla="*/ 56 h 92"/>
                <a:gd name="T20" fmla="*/ 82 w 83"/>
                <a:gd name="T21" fmla="*/ 55 h 92"/>
                <a:gd name="T22" fmla="*/ 83 w 83"/>
                <a:gd name="T23" fmla="*/ 52 h 92"/>
                <a:gd name="T24" fmla="*/ 74 w 83"/>
                <a:gd name="T25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92">
                  <a:moveTo>
                    <a:pt x="74" y="32"/>
                  </a:moveTo>
                  <a:cubicBezTo>
                    <a:pt x="74" y="11"/>
                    <a:pt x="55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0"/>
                    <a:pt x="4" y="62"/>
                    <a:pt x="16" y="6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4" y="78"/>
                    <a:pt x="68" y="78"/>
                    <a:pt x="71" y="75"/>
                  </a:cubicBezTo>
                  <a:cubicBezTo>
                    <a:pt x="74" y="71"/>
                    <a:pt x="74" y="56"/>
                    <a:pt x="74" y="56"/>
                  </a:cubicBezTo>
                  <a:cubicBezTo>
                    <a:pt x="74" y="56"/>
                    <a:pt x="78" y="56"/>
                    <a:pt x="80" y="56"/>
                  </a:cubicBezTo>
                  <a:cubicBezTo>
                    <a:pt x="81" y="56"/>
                    <a:pt x="82" y="56"/>
                    <a:pt x="82" y="55"/>
                  </a:cubicBezTo>
                  <a:cubicBezTo>
                    <a:pt x="83" y="54"/>
                    <a:pt x="83" y="53"/>
                    <a:pt x="83" y="52"/>
                  </a:cubicBezTo>
                  <a:cubicBezTo>
                    <a:pt x="83" y="46"/>
                    <a:pt x="74" y="35"/>
                    <a:pt x="74" y="32"/>
                  </a:cubicBezTo>
                  <a:close/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340">
              <a:extLst>
                <a:ext uri="{FF2B5EF4-FFF2-40B4-BE49-F238E27FC236}">
                  <a16:creationId xmlns:a16="http://schemas.microsoft.com/office/drawing/2014/main" xmlns="" id="{E9AD20BB-EDE3-46E5-80AD-12550C6E3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425" y="5118101"/>
              <a:ext cx="149225" cy="153988"/>
            </a:xfrm>
            <a:custGeom>
              <a:avLst/>
              <a:gdLst>
                <a:gd name="T0" fmla="*/ 20 w 40"/>
                <a:gd name="T1" fmla="*/ 41 h 41"/>
                <a:gd name="T2" fmla="*/ 40 w 40"/>
                <a:gd name="T3" fmla="*/ 16 h 41"/>
                <a:gd name="T4" fmla="*/ 20 w 40"/>
                <a:gd name="T5" fmla="*/ 15 h 41"/>
                <a:gd name="T6" fmla="*/ 0 w 40"/>
                <a:gd name="T7" fmla="*/ 16 h 41"/>
                <a:gd name="T8" fmla="*/ 20 w 4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20" y="41"/>
                    <a:pt x="40" y="27"/>
                    <a:pt x="40" y="16"/>
                  </a:cubicBezTo>
                  <a:cubicBezTo>
                    <a:pt x="40" y="4"/>
                    <a:pt x="24" y="0"/>
                    <a:pt x="20" y="15"/>
                  </a:cubicBezTo>
                  <a:cubicBezTo>
                    <a:pt x="16" y="0"/>
                    <a:pt x="0" y="4"/>
                    <a:pt x="0" y="16"/>
                  </a:cubicBezTo>
                  <a:cubicBezTo>
                    <a:pt x="0" y="27"/>
                    <a:pt x="20" y="41"/>
                    <a:pt x="20" y="41"/>
                  </a:cubicBezTo>
                  <a:close/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60E1E68B-138C-4608-B945-2EFE634E1E51}"/>
              </a:ext>
            </a:extLst>
          </p:cNvPr>
          <p:cNvGrpSpPr/>
          <p:nvPr/>
        </p:nvGrpSpPr>
        <p:grpSpPr>
          <a:xfrm>
            <a:off x="3370858" y="4957333"/>
            <a:ext cx="346075" cy="320675"/>
            <a:chOff x="2982913" y="6350"/>
            <a:chExt cx="346075" cy="320675"/>
          </a:xfrm>
        </p:grpSpPr>
        <p:sp>
          <p:nvSpPr>
            <p:cNvPr id="57" name="Freeform 80">
              <a:extLst>
                <a:ext uri="{FF2B5EF4-FFF2-40B4-BE49-F238E27FC236}">
                  <a16:creationId xmlns:a16="http://schemas.microsoft.com/office/drawing/2014/main" xmlns="" id="{201521A7-2A27-4A10-80F8-C9E4726A4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113" y="6350"/>
              <a:ext cx="269875" cy="304800"/>
            </a:xfrm>
            <a:custGeom>
              <a:avLst/>
              <a:gdLst>
                <a:gd name="T0" fmla="*/ 58 w 72"/>
                <a:gd name="T1" fmla="*/ 59 h 81"/>
                <a:gd name="T2" fmla="*/ 58 w 72"/>
                <a:gd name="T3" fmla="*/ 59 h 81"/>
                <a:gd name="T4" fmla="*/ 64 w 72"/>
                <a:gd name="T5" fmla="*/ 65 h 81"/>
                <a:gd name="T6" fmla="*/ 58 w 72"/>
                <a:gd name="T7" fmla="*/ 71 h 81"/>
                <a:gd name="T8" fmla="*/ 54 w 72"/>
                <a:gd name="T9" fmla="*/ 71 h 81"/>
                <a:gd name="T10" fmla="*/ 60 w 72"/>
                <a:gd name="T11" fmla="*/ 77 h 81"/>
                <a:gd name="T12" fmla="*/ 54 w 72"/>
                <a:gd name="T13" fmla="*/ 81 h 81"/>
                <a:gd name="T14" fmla="*/ 28 w 72"/>
                <a:gd name="T15" fmla="*/ 81 h 81"/>
                <a:gd name="T16" fmla="*/ 0 w 72"/>
                <a:gd name="T17" fmla="*/ 77 h 81"/>
                <a:gd name="T18" fmla="*/ 0 w 72"/>
                <a:gd name="T19" fmla="*/ 43 h 81"/>
                <a:gd name="T20" fmla="*/ 26 w 72"/>
                <a:gd name="T21" fmla="*/ 9 h 81"/>
                <a:gd name="T22" fmla="*/ 38 w 72"/>
                <a:gd name="T23" fmla="*/ 12 h 81"/>
                <a:gd name="T24" fmla="*/ 34 w 72"/>
                <a:gd name="T25" fmla="*/ 33 h 81"/>
                <a:gd name="T26" fmla="*/ 66 w 72"/>
                <a:gd name="T27" fmla="*/ 33 h 81"/>
                <a:gd name="T28" fmla="*/ 72 w 72"/>
                <a:gd name="T29" fmla="*/ 39 h 81"/>
                <a:gd name="T30" fmla="*/ 66 w 72"/>
                <a:gd name="T31" fmla="*/ 47 h 81"/>
                <a:gd name="T32" fmla="*/ 62 w 72"/>
                <a:gd name="T33" fmla="*/ 47 h 81"/>
                <a:gd name="T34" fmla="*/ 68 w 72"/>
                <a:gd name="T35" fmla="*/ 53 h 81"/>
                <a:gd name="T36" fmla="*/ 62 w 72"/>
                <a:gd name="T37" fmla="*/ 59 h 81"/>
                <a:gd name="T38" fmla="*/ 58 w 72"/>
                <a:gd name="T39" fmla="*/ 5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81">
                  <a:moveTo>
                    <a:pt x="58" y="59"/>
                  </a:moveTo>
                  <a:cubicBezTo>
                    <a:pt x="58" y="59"/>
                    <a:pt x="58" y="59"/>
                    <a:pt x="58" y="59"/>
                  </a:cubicBezTo>
                  <a:cubicBezTo>
                    <a:pt x="61" y="59"/>
                    <a:pt x="64" y="62"/>
                    <a:pt x="64" y="65"/>
                  </a:cubicBezTo>
                  <a:cubicBezTo>
                    <a:pt x="64" y="68"/>
                    <a:pt x="61" y="71"/>
                    <a:pt x="58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7" y="71"/>
                    <a:pt x="60" y="74"/>
                    <a:pt x="60" y="77"/>
                  </a:cubicBezTo>
                  <a:cubicBezTo>
                    <a:pt x="60" y="80"/>
                    <a:pt x="57" y="81"/>
                    <a:pt x="54" y="81"/>
                  </a:cubicBezTo>
                  <a:cubicBezTo>
                    <a:pt x="54" y="81"/>
                    <a:pt x="38" y="81"/>
                    <a:pt x="28" y="81"/>
                  </a:cubicBezTo>
                  <a:cubicBezTo>
                    <a:pt x="17" y="81"/>
                    <a:pt x="14" y="79"/>
                    <a:pt x="0" y="7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0" y="43"/>
                    <a:pt x="26" y="25"/>
                    <a:pt x="26" y="9"/>
                  </a:cubicBezTo>
                  <a:cubicBezTo>
                    <a:pt x="26" y="3"/>
                    <a:pt x="35" y="0"/>
                    <a:pt x="38" y="12"/>
                  </a:cubicBezTo>
                  <a:cubicBezTo>
                    <a:pt x="40" y="19"/>
                    <a:pt x="34" y="33"/>
                    <a:pt x="34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9" y="33"/>
                    <a:pt x="72" y="36"/>
                    <a:pt x="72" y="39"/>
                  </a:cubicBezTo>
                  <a:cubicBezTo>
                    <a:pt x="72" y="42"/>
                    <a:pt x="69" y="47"/>
                    <a:pt x="66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5" y="47"/>
                    <a:pt x="68" y="50"/>
                    <a:pt x="68" y="53"/>
                  </a:cubicBezTo>
                  <a:cubicBezTo>
                    <a:pt x="68" y="56"/>
                    <a:pt x="65" y="59"/>
                    <a:pt x="62" y="59"/>
                  </a:cubicBezTo>
                  <a:cubicBezTo>
                    <a:pt x="58" y="59"/>
                    <a:pt x="58" y="59"/>
                    <a:pt x="58" y="59"/>
                  </a:cubicBezTo>
                </a:path>
              </a:pathLst>
            </a:cu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Rectangle 81">
              <a:extLst>
                <a:ext uri="{FF2B5EF4-FFF2-40B4-BE49-F238E27FC236}">
                  <a16:creationId xmlns:a16="http://schemas.microsoft.com/office/drawing/2014/main" xmlns="" id="{0F8FB72D-AD11-4CA1-BE00-1E7D1CA7C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913" y="146050"/>
              <a:ext cx="76200" cy="180975"/>
            </a:xfrm>
            <a:prstGeom prst="rect">
              <a:avLst/>
            </a:prstGeom>
            <a:noFill/>
            <a:ln w="14288" cap="rnd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Oval 82">
              <a:extLst>
                <a:ext uri="{FF2B5EF4-FFF2-40B4-BE49-F238E27FC236}">
                  <a16:creationId xmlns:a16="http://schemas.microsoft.com/office/drawing/2014/main" xmlns="" id="{8D58CF4D-DBF4-432E-A9DD-1931C4EA6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1013" y="288925"/>
              <a:ext cx="15875" cy="1428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FFF7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CC4DBC04-594F-4750-B71E-B87BB98B6454}"/>
              </a:ext>
            </a:extLst>
          </p:cNvPr>
          <p:cNvGrpSpPr/>
          <p:nvPr/>
        </p:nvGrpSpPr>
        <p:grpSpPr>
          <a:xfrm>
            <a:off x="3965574" y="3261138"/>
            <a:ext cx="344488" cy="346075"/>
            <a:chOff x="8032750" y="1452563"/>
            <a:chExt cx="344488" cy="346075"/>
          </a:xfrm>
        </p:grpSpPr>
        <p:sp>
          <p:nvSpPr>
            <p:cNvPr id="61" name="Freeform 62">
              <a:extLst>
                <a:ext uri="{FF2B5EF4-FFF2-40B4-BE49-F238E27FC236}">
                  <a16:creationId xmlns:a16="http://schemas.microsoft.com/office/drawing/2014/main" xmlns="" id="{CC9DC944-46DA-46E7-9395-8A0507C2A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5300" y="1535113"/>
              <a:ext cx="179388" cy="180975"/>
            </a:xfrm>
            <a:custGeom>
              <a:avLst/>
              <a:gdLst>
                <a:gd name="T0" fmla="*/ 57 w 113"/>
                <a:gd name="T1" fmla="*/ 0 h 114"/>
                <a:gd name="T2" fmla="*/ 71 w 113"/>
                <a:gd name="T3" fmla="*/ 38 h 114"/>
                <a:gd name="T4" fmla="*/ 113 w 113"/>
                <a:gd name="T5" fmla="*/ 38 h 114"/>
                <a:gd name="T6" fmla="*/ 80 w 113"/>
                <a:gd name="T7" fmla="*/ 67 h 114"/>
                <a:gd name="T8" fmla="*/ 94 w 113"/>
                <a:gd name="T9" fmla="*/ 114 h 114"/>
                <a:gd name="T10" fmla="*/ 57 w 113"/>
                <a:gd name="T11" fmla="*/ 86 h 114"/>
                <a:gd name="T12" fmla="*/ 19 w 113"/>
                <a:gd name="T13" fmla="*/ 114 h 114"/>
                <a:gd name="T14" fmla="*/ 33 w 113"/>
                <a:gd name="T15" fmla="*/ 67 h 114"/>
                <a:gd name="T16" fmla="*/ 0 w 113"/>
                <a:gd name="T17" fmla="*/ 38 h 114"/>
                <a:gd name="T18" fmla="*/ 42 w 113"/>
                <a:gd name="T19" fmla="*/ 38 h 114"/>
                <a:gd name="T20" fmla="*/ 57 w 113"/>
                <a:gd name="T2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14">
                  <a:moveTo>
                    <a:pt x="57" y="0"/>
                  </a:moveTo>
                  <a:lnTo>
                    <a:pt x="71" y="38"/>
                  </a:lnTo>
                  <a:lnTo>
                    <a:pt x="113" y="38"/>
                  </a:lnTo>
                  <a:lnTo>
                    <a:pt x="80" y="67"/>
                  </a:lnTo>
                  <a:lnTo>
                    <a:pt x="94" y="114"/>
                  </a:lnTo>
                  <a:lnTo>
                    <a:pt x="57" y="86"/>
                  </a:lnTo>
                  <a:lnTo>
                    <a:pt x="19" y="114"/>
                  </a:lnTo>
                  <a:lnTo>
                    <a:pt x="33" y="67"/>
                  </a:lnTo>
                  <a:lnTo>
                    <a:pt x="0" y="38"/>
                  </a:lnTo>
                  <a:lnTo>
                    <a:pt x="42" y="38"/>
                  </a:lnTo>
                  <a:lnTo>
                    <a:pt x="57" y="0"/>
                  </a:lnTo>
                  <a:close/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63">
              <a:extLst>
                <a:ext uri="{FF2B5EF4-FFF2-40B4-BE49-F238E27FC236}">
                  <a16:creationId xmlns:a16="http://schemas.microsoft.com/office/drawing/2014/main" xmlns="" id="{5E23373F-5901-4D9F-B541-615095448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750" y="1452563"/>
              <a:ext cx="344488" cy="346075"/>
            </a:xfrm>
            <a:custGeom>
              <a:avLst/>
              <a:gdLst>
                <a:gd name="T0" fmla="*/ 92 w 92"/>
                <a:gd name="T1" fmla="*/ 46 h 92"/>
                <a:gd name="T2" fmla="*/ 85 w 92"/>
                <a:gd name="T3" fmla="*/ 38 h 92"/>
                <a:gd name="T4" fmla="*/ 88 w 92"/>
                <a:gd name="T5" fmla="*/ 28 h 92"/>
                <a:gd name="T6" fmla="*/ 79 w 92"/>
                <a:gd name="T7" fmla="*/ 24 h 92"/>
                <a:gd name="T8" fmla="*/ 79 w 92"/>
                <a:gd name="T9" fmla="*/ 13 h 92"/>
                <a:gd name="T10" fmla="*/ 68 w 92"/>
                <a:gd name="T11" fmla="*/ 13 h 92"/>
                <a:gd name="T12" fmla="*/ 64 w 92"/>
                <a:gd name="T13" fmla="*/ 4 h 92"/>
                <a:gd name="T14" fmla="*/ 54 w 92"/>
                <a:gd name="T15" fmla="*/ 7 h 92"/>
                <a:gd name="T16" fmla="*/ 46 w 92"/>
                <a:gd name="T17" fmla="*/ 0 h 92"/>
                <a:gd name="T18" fmla="*/ 38 w 92"/>
                <a:gd name="T19" fmla="*/ 7 h 92"/>
                <a:gd name="T20" fmla="*/ 28 w 92"/>
                <a:gd name="T21" fmla="*/ 4 h 92"/>
                <a:gd name="T22" fmla="*/ 24 w 92"/>
                <a:gd name="T23" fmla="*/ 13 h 92"/>
                <a:gd name="T24" fmla="*/ 13 w 92"/>
                <a:gd name="T25" fmla="*/ 13 h 92"/>
                <a:gd name="T26" fmla="*/ 13 w 92"/>
                <a:gd name="T27" fmla="*/ 24 h 92"/>
                <a:gd name="T28" fmla="*/ 3 w 92"/>
                <a:gd name="T29" fmla="*/ 28 h 92"/>
                <a:gd name="T30" fmla="*/ 7 w 92"/>
                <a:gd name="T31" fmla="*/ 38 h 92"/>
                <a:gd name="T32" fmla="*/ 0 w 92"/>
                <a:gd name="T33" fmla="*/ 46 h 92"/>
                <a:gd name="T34" fmla="*/ 7 w 92"/>
                <a:gd name="T35" fmla="*/ 54 h 92"/>
                <a:gd name="T36" fmla="*/ 3 w 92"/>
                <a:gd name="T37" fmla="*/ 64 h 92"/>
                <a:gd name="T38" fmla="*/ 13 w 92"/>
                <a:gd name="T39" fmla="*/ 68 h 92"/>
                <a:gd name="T40" fmla="*/ 13 w 92"/>
                <a:gd name="T41" fmla="*/ 79 h 92"/>
                <a:gd name="T42" fmla="*/ 24 w 92"/>
                <a:gd name="T43" fmla="*/ 79 h 92"/>
                <a:gd name="T44" fmla="*/ 28 w 92"/>
                <a:gd name="T45" fmla="*/ 88 h 92"/>
                <a:gd name="T46" fmla="*/ 38 w 92"/>
                <a:gd name="T47" fmla="*/ 85 h 92"/>
                <a:gd name="T48" fmla="*/ 46 w 92"/>
                <a:gd name="T49" fmla="*/ 92 h 92"/>
                <a:gd name="T50" fmla="*/ 54 w 92"/>
                <a:gd name="T51" fmla="*/ 85 h 92"/>
                <a:gd name="T52" fmla="*/ 64 w 92"/>
                <a:gd name="T53" fmla="*/ 88 h 92"/>
                <a:gd name="T54" fmla="*/ 68 w 92"/>
                <a:gd name="T55" fmla="*/ 79 h 92"/>
                <a:gd name="T56" fmla="*/ 79 w 92"/>
                <a:gd name="T57" fmla="*/ 79 h 92"/>
                <a:gd name="T58" fmla="*/ 79 w 92"/>
                <a:gd name="T59" fmla="*/ 68 h 92"/>
                <a:gd name="T60" fmla="*/ 88 w 92"/>
                <a:gd name="T61" fmla="*/ 64 h 92"/>
                <a:gd name="T62" fmla="*/ 85 w 92"/>
                <a:gd name="T63" fmla="*/ 54 h 92"/>
                <a:gd name="T64" fmla="*/ 92 w 92"/>
                <a:gd name="T65" fmla="*/ 4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2">
                  <a:moveTo>
                    <a:pt x="92" y="46"/>
                  </a:moveTo>
                  <a:cubicBezTo>
                    <a:pt x="92" y="42"/>
                    <a:pt x="89" y="39"/>
                    <a:pt x="85" y="38"/>
                  </a:cubicBezTo>
                  <a:cubicBezTo>
                    <a:pt x="89" y="36"/>
                    <a:pt x="90" y="32"/>
                    <a:pt x="88" y="28"/>
                  </a:cubicBezTo>
                  <a:cubicBezTo>
                    <a:pt x="87" y="25"/>
                    <a:pt x="83" y="23"/>
                    <a:pt x="79" y="24"/>
                  </a:cubicBezTo>
                  <a:cubicBezTo>
                    <a:pt x="82" y="21"/>
                    <a:pt x="81" y="16"/>
                    <a:pt x="79" y="13"/>
                  </a:cubicBezTo>
                  <a:cubicBezTo>
                    <a:pt x="76" y="11"/>
                    <a:pt x="71" y="10"/>
                    <a:pt x="68" y="13"/>
                  </a:cubicBezTo>
                  <a:cubicBezTo>
                    <a:pt x="69" y="9"/>
                    <a:pt x="67" y="5"/>
                    <a:pt x="64" y="4"/>
                  </a:cubicBezTo>
                  <a:cubicBezTo>
                    <a:pt x="60" y="2"/>
                    <a:pt x="56" y="3"/>
                    <a:pt x="54" y="7"/>
                  </a:cubicBezTo>
                  <a:cubicBezTo>
                    <a:pt x="53" y="3"/>
                    <a:pt x="50" y="0"/>
                    <a:pt x="46" y="0"/>
                  </a:cubicBezTo>
                  <a:cubicBezTo>
                    <a:pt x="42" y="0"/>
                    <a:pt x="39" y="3"/>
                    <a:pt x="38" y="7"/>
                  </a:cubicBezTo>
                  <a:cubicBezTo>
                    <a:pt x="36" y="3"/>
                    <a:pt x="32" y="2"/>
                    <a:pt x="28" y="4"/>
                  </a:cubicBezTo>
                  <a:cubicBezTo>
                    <a:pt x="25" y="5"/>
                    <a:pt x="23" y="9"/>
                    <a:pt x="24" y="13"/>
                  </a:cubicBezTo>
                  <a:cubicBezTo>
                    <a:pt x="21" y="10"/>
                    <a:pt x="16" y="11"/>
                    <a:pt x="13" y="13"/>
                  </a:cubicBezTo>
                  <a:cubicBezTo>
                    <a:pt x="11" y="16"/>
                    <a:pt x="10" y="21"/>
                    <a:pt x="13" y="24"/>
                  </a:cubicBezTo>
                  <a:cubicBezTo>
                    <a:pt x="9" y="23"/>
                    <a:pt x="5" y="25"/>
                    <a:pt x="3" y="28"/>
                  </a:cubicBezTo>
                  <a:cubicBezTo>
                    <a:pt x="2" y="32"/>
                    <a:pt x="3" y="36"/>
                    <a:pt x="7" y="38"/>
                  </a:cubicBezTo>
                  <a:cubicBezTo>
                    <a:pt x="3" y="39"/>
                    <a:pt x="0" y="42"/>
                    <a:pt x="0" y="46"/>
                  </a:cubicBezTo>
                  <a:cubicBezTo>
                    <a:pt x="0" y="50"/>
                    <a:pt x="3" y="53"/>
                    <a:pt x="7" y="54"/>
                  </a:cubicBezTo>
                  <a:cubicBezTo>
                    <a:pt x="3" y="56"/>
                    <a:pt x="2" y="60"/>
                    <a:pt x="3" y="64"/>
                  </a:cubicBezTo>
                  <a:cubicBezTo>
                    <a:pt x="5" y="67"/>
                    <a:pt x="9" y="69"/>
                    <a:pt x="13" y="68"/>
                  </a:cubicBezTo>
                  <a:cubicBezTo>
                    <a:pt x="10" y="71"/>
                    <a:pt x="11" y="76"/>
                    <a:pt x="13" y="79"/>
                  </a:cubicBezTo>
                  <a:cubicBezTo>
                    <a:pt x="16" y="81"/>
                    <a:pt x="21" y="82"/>
                    <a:pt x="24" y="79"/>
                  </a:cubicBezTo>
                  <a:cubicBezTo>
                    <a:pt x="23" y="83"/>
                    <a:pt x="25" y="87"/>
                    <a:pt x="28" y="88"/>
                  </a:cubicBezTo>
                  <a:cubicBezTo>
                    <a:pt x="32" y="90"/>
                    <a:pt x="36" y="89"/>
                    <a:pt x="38" y="85"/>
                  </a:cubicBezTo>
                  <a:cubicBezTo>
                    <a:pt x="39" y="89"/>
                    <a:pt x="42" y="92"/>
                    <a:pt x="46" y="92"/>
                  </a:cubicBezTo>
                  <a:cubicBezTo>
                    <a:pt x="50" y="92"/>
                    <a:pt x="53" y="89"/>
                    <a:pt x="54" y="85"/>
                  </a:cubicBezTo>
                  <a:cubicBezTo>
                    <a:pt x="56" y="89"/>
                    <a:pt x="60" y="90"/>
                    <a:pt x="64" y="88"/>
                  </a:cubicBezTo>
                  <a:cubicBezTo>
                    <a:pt x="67" y="87"/>
                    <a:pt x="69" y="83"/>
                    <a:pt x="68" y="79"/>
                  </a:cubicBezTo>
                  <a:cubicBezTo>
                    <a:pt x="71" y="82"/>
                    <a:pt x="76" y="81"/>
                    <a:pt x="79" y="79"/>
                  </a:cubicBezTo>
                  <a:cubicBezTo>
                    <a:pt x="81" y="76"/>
                    <a:pt x="82" y="71"/>
                    <a:pt x="79" y="68"/>
                  </a:cubicBezTo>
                  <a:cubicBezTo>
                    <a:pt x="83" y="69"/>
                    <a:pt x="87" y="67"/>
                    <a:pt x="88" y="64"/>
                  </a:cubicBezTo>
                  <a:cubicBezTo>
                    <a:pt x="90" y="60"/>
                    <a:pt x="89" y="56"/>
                    <a:pt x="85" y="54"/>
                  </a:cubicBezTo>
                  <a:cubicBezTo>
                    <a:pt x="89" y="53"/>
                    <a:pt x="92" y="50"/>
                    <a:pt x="92" y="46"/>
                  </a:cubicBezTo>
                  <a:close/>
                </a:path>
              </a:pathLst>
            </a:custGeom>
            <a:noFill/>
            <a:ln w="14288" cap="flat">
              <a:solidFill>
                <a:srgbClr val="FFF7E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298465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8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1034</Words>
  <Application>Microsoft Office PowerPoint</Application>
  <PresentationFormat>Custom</PresentationFormat>
  <Paragraphs>124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hendri wisnu</dc:creator>
  <cp:lastModifiedBy>USER</cp:lastModifiedBy>
  <cp:revision>158</cp:revision>
  <dcterms:created xsi:type="dcterms:W3CDTF">2019-08-19T07:49:07Z</dcterms:created>
  <dcterms:modified xsi:type="dcterms:W3CDTF">2022-07-11T07:29:06Z</dcterms:modified>
</cp:coreProperties>
</file>