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1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504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  <p15:guide id="5" pos="166" userDrawn="1">
          <p15:clr>
            <a:srgbClr val="A4A3A4"/>
          </p15:clr>
        </p15:guide>
        <p15:guide id="6" pos="75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576B"/>
    <a:srgbClr val="6CD4FF"/>
    <a:srgbClr val="D496A7"/>
    <a:srgbClr val="FE9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890" autoAdjust="0"/>
  </p:normalViewPr>
  <p:slideViewPr>
    <p:cSldViewPr snapToGrid="0" showGuides="1">
      <p:cViewPr>
        <p:scale>
          <a:sx n="75" d="100"/>
          <a:sy n="75" d="100"/>
        </p:scale>
        <p:origin x="-1950" y="-738"/>
      </p:cViewPr>
      <p:guideLst>
        <p:guide orient="horz" pos="2251"/>
        <p:guide orient="horz" pos="504"/>
        <p:guide orient="horz" pos="3997"/>
        <p:guide pos="3817"/>
        <p:guide pos="166"/>
        <p:guide pos="75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59C91-7308-40A3-9901-435D74D9908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409AF-673E-4A92-85D1-E98532E5CC0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026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069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7492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002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0522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67582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5783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480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4165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4671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118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B409AF-673E-4A92-85D1-E98532E5CC08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6891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C66D3-63AD-4D27-978E-AB7105DEC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5323BC2-60F7-45E2-B072-344A9FF06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57AE5B-905D-46FA-B3A2-AB63DC0AD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5EDBFA-A83E-44C3-8962-624E8F78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9719012-0013-4EB0-84DC-B7A5B873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322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81F67C-4A6B-4938-85DD-8B64DF3E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7CCD192-0B9B-4093-B5E2-BE2C1F98A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7FD6A2-9790-4F32-92CB-FFA4B88AE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8FAA4DA-C3C6-4C7E-8C81-3E0BA8591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965513B-EDD6-4EAC-A336-82CD6301C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8954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54090C5-EAB8-4D45-930E-8D1499185D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99852A3-644A-4CE2-83D5-3B819FEAE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027BEC-C405-4B1F-8D3C-E1DA9744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4042A2-95B6-41B5-9A37-AE60271A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215863-2EF9-4C61-ABA2-5959FA52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3065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2BB77-CA2B-42D4-9295-3D880026D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B1C8847-7DC9-48B5-B0CC-6D44A2CC6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9F61C5-D4DF-42E3-96FB-38240F13C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554F04B-1240-42E7-BAEF-3E5A6C7F0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DA511B-A275-4472-A1EB-88DAB2C3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139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043813-0853-41F1-B2F6-6B1B22264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FF65EEC-F559-4193-9D1C-99ECE2896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F918EC-49F2-4889-BDC6-4B5007AC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054E96-5EA7-4D2F-B74E-5B4F38286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6382E71-0660-40A8-848C-60191C72B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28573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39AB11-999A-4995-8257-C754993AC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F82336-0EC2-4D7C-88D8-048EF0E60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757E97E-B32A-4BC2-BD77-79A35918A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EE83EE5-701E-42AA-9370-EDEF7B227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337149B-63F6-45A7-8353-52E84D13E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69C2589-8D4A-4539-BAD4-28D6EC4D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0142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CD8BC4-2787-4AF7-9810-49095810F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F1ABE2-5AFC-4E6E-B688-743997F31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04A3757-7C6A-4D6C-894F-46D3B1850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2496113-8527-471D-8D8D-07A85B1BBB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2842E0B-7316-4BD8-B3A4-516C10A086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294F075-4C00-44F4-A73A-E50E1FC8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D43ECB8-DE03-4F23-A09A-AC1D99CE2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F4919F9-3AD8-499C-8DEA-2346190A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1719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045970-B15D-4BDA-B465-605A3D670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269F267-17BB-43C4-B076-21AB17CF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C782E5-C7F0-4FAB-8320-396AA78F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1AD3BF-3DEA-4859-B0CE-C7A904C10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8683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5373A10-CBFC-457C-9F86-3D3FCF10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66E8BB9-4AC1-4DDC-8E70-419AB5FAE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01685FD-FECB-4206-AA29-AFF84AF4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8000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3DCB9D-03A8-4F08-8B84-85054979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AE84FB8-7C33-4C0C-A45B-F564B8267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B6F6303-2EA4-49EB-BEF7-BD4FCF42C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F8F53BC-5A00-4BBC-8CA7-76824721B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BC28138-34B6-4A38-BF61-94D5ECAFD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1B572D-460C-4438-BE16-9A428827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077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95E95-72E7-4AB1-BDE2-DADB69D29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3EFEE9A-D5C9-4B3A-BA72-477EFDDCEC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66E1D5-1FA8-47A2-BB5C-16340B0091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5B679A8-53C0-4FD7-B700-C7BFD476E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AF545CE-59DB-4EFC-946C-F11325EDC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3824756-EA74-4EAA-A365-855AF32E9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6809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xmlns="" id="{62A1D7AF-1ED0-47BF-B932-B847F0EE8D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2441827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think-cell Slide" r:id="rId16" imgW="383" imgH="384" progId="TCLayout.ActiveDocument.1">
                  <p:embed/>
                </p:oleObj>
              </mc:Choice>
              <mc:Fallback>
                <p:oleObj name="think-cell Slide" r:id="rId1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xmlns="" id="{A00BC59A-E485-4ADA-851B-B4A3457C81FA}"/>
              </a:ext>
            </a:extLst>
          </p:cNvPr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dirty="0">
              <a:latin typeface="Bahnschrift" panose="020B0502040204020203" pitchFamily="34" charset="0"/>
              <a:ea typeface="+mj-ea"/>
              <a:cs typeface="+mj-cs"/>
              <a:sym typeface="Bahnschrift" panose="020B0502040204020203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04E4533-8725-4D7C-A217-ACA620B2F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E98F7B-3EA7-4129-A7C1-49E5EB29F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D51E27A-C1BD-493A-9632-DC3330D575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CCCD1-5D3E-49F8-928B-DCD4EDCC915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4DEDA59-8D43-49AA-A2B8-3A56952C9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AE3BBA-0C8C-427E-A335-1FE766543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2C756-8AD5-4922-846A-9A28235A61A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439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jpe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59AC9C1-2075-43BD-99DE-B82D4727641D}"/>
              </a:ext>
            </a:extLst>
          </p:cNvPr>
          <p:cNvSpPr/>
          <p:nvPr/>
        </p:nvSpPr>
        <p:spPr>
          <a:xfrm>
            <a:off x="6404149" y="1006789"/>
            <a:ext cx="4844422" cy="4844422"/>
          </a:xfrm>
          <a:prstGeom prst="ellipse">
            <a:avLst/>
          </a:pr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472AC2C0-16C2-4138-95FD-8CBB94D80AFF}"/>
              </a:ext>
            </a:extLst>
          </p:cNvPr>
          <p:cNvSpPr/>
          <p:nvPr/>
        </p:nvSpPr>
        <p:spPr>
          <a:xfrm>
            <a:off x="1" y="4620877"/>
            <a:ext cx="5787852" cy="2237123"/>
          </a:xfrm>
          <a:custGeom>
            <a:avLst/>
            <a:gdLst>
              <a:gd name="connsiteX0" fmla="*/ 0 w 7789871"/>
              <a:gd name="connsiteY0" fmla="*/ 0 h 3010944"/>
              <a:gd name="connsiteX1" fmla="*/ 77550 w 7789871"/>
              <a:gd name="connsiteY1" fmla="*/ 41868 h 3010944"/>
              <a:gd name="connsiteX2" fmla="*/ 3280229 w 7789871"/>
              <a:gd name="connsiteY2" fmla="*/ 2234431 h 3010944"/>
              <a:gd name="connsiteX3" fmla="*/ 5820229 w 7789871"/>
              <a:gd name="connsiteY3" fmla="*/ 1682888 h 3010944"/>
              <a:gd name="connsiteX4" fmla="*/ 7765143 w 7789871"/>
              <a:gd name="connsiteY4" fmla="*/ 2989174 h 3010944"/>
              <a:gd name="connsiteX5" fmla="*/ 7789871 w 7789871"/>
              <a:gd name="connsiteY5" fmla="*/ 3010944 h 3010944"/>
              <a:gd name="connsiteX6" fmla="*/ 0 w 7789871"/>
              <a:gd name="connsiteY6" fmla="*/ 3010944 h 3010944"/>
              <a:gd name="connsiteX7" fmla="*/ 0 w 7789871"/>
              <a:gd name="connsiteY7" fmla="*/ 0 h 301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9871" h="3010944">
                <a:moveTo>
                  <a:pt x="0" y="0"/>
                </a:moveTo>
                <a:lnTo>
                  <a:pt x="77550" y="41868"/>
                </a:lnTo>
                <a:cubicBezTo>
                  <a:pt x="972271" y="550606"/>
                  <a:pt x="2456241" y="2000086"/>
                  <a:pt x="3280229" y="2234431"/>
                </a:cubicBezTo>
                <a:cubicBezTo>
                  <a:pt x="4334934" y="2534393"/>
                  <a:pt x="5072743" y="1557098"/>
                  <a:pt x="5820229" y="1682888"/>
                </a:cubicBezTo>
                <a:cubicBezTo>
                  <a:pt x="6567715" y="1808679"/>
                  <a:pt x="7436153" y="2657765"/>
                  <a:pt x="7765143" y="2989174"/>
                </a:cubicBezTo>
                <a:lnTo>
                  <a:pt x="7789871" y="3010944"/>
                </a:lnTo>
                <a:lnTo>
                  <a:pt x="0" y="30109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BA661F-3638-4F08-B127-0003D63E5715}"/>
              </a:ext>
            </a:extLst>
          </p:cNvPr>
          <p:cNvSpPr txBox="1"/>
          <p:nvPr/>
        </p:nvSpPr>
        <p:spPr>
          <a:xfrm>
            <a:off x="6679084" y="1646704"/>
            <a:ext cx="4294553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OFFICE DESIGN</a:t>
            </a:r>
            <a:endParaRPr lang="en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17B006A-A259-4FB5-99A7-BB7B5A6AB6DC}"/>
              </a:ext>
            </a:extLst>
          </p:cNvPr>
          <p:cNvSpPr/>
          <p:nvPr/>
        </p:nvSpPr>
        <p:spPr>
          <a:xfrm>
            <a:off x="6959460" y="3860595"/>
            <a:ext cx="3733800" cy="107721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consectetur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adipiscing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elit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  <a:r>
              <a:rPr lang="en-ID" sz="1400" dirty="0" err="1">
                <a:solidFill>
                  <a:schemeClr val="bg1"/>
                </a:solidFill>
              </a:rPr>
              <a:t>Mauris</a:t>
            </a:r>
            <a:r>
              <a:rPr lang="en-ID" sz="1400" dirty="0">
                <a:solidFill>
                  <a:schemeClr val="bg1"/>
                </a:solidFill>
              </a:rPr>
              <a:t> maximus ligula </a:t>
            </a:r>
            <a:r>
              <a:rPr lang="en-ID" sz="1400" dirty="0" err="1">
                <a:solidFill>
                  <a:schemeClr val="bg1"/>
                </a:solidFill>
              </a:rPr>
              <a:t>dapibus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velit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condimentum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nec</a:t>
            </a:r>
            <a:r>
              <a:rPr lang="en-ID" sz="1400" dirty="0">
                <a:solidFill>
                  <a:schemeClr val="bg1"/>
                </a:solidFill>
              </a:rPr>
              <a:t> tempus </a:t>
            </a:r>
            <a:r>
              <a:rPr lang="en-ID" sz="1400" dirty="0" err="1">
                <a:solidFill>
                  <a:schemeClr val="bg1"/>
                </a:solidFill>
              </a:rPr>
              <a:t>sem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rhoncus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  <a:r>
              <a:rPr lang="en-ID" sz="1400" dirty="0" err="1">
                <a:solidFill>
                  <a:schemeClr val="bg1"/>
                </a:solidFill>
              </a:rPr>
              <a:t>Curabitur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volutpat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orci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en-ID" sz="1400" dirty="0">
                <a:solidFill>
                  <a:schemeClr val="bg1"/>
                </a:solidFill>
              </a:rPr>
              <a:t> magna </a:t>
            </a:r>
            <a:r>
              <a:rPr lang="en-ID" sz="1400" dirty="0" err="1">
                <a:solidFill>
                  <a:schemeClr val="bg1"/>
                </a:solidFill>
              </a:rPr>
              <a:t>eleifend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ut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consectetur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urna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suscipit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ED8B07A1-404C-4A95-9489-BE4F4CD66DC5}"/>
              </a:ext>
            </a:extLst>
          </p:cNvPr>
          <p:cNvSpPr/>
          <p:nvPr/>
        </p:nvSpPr>
        <p:spPr>
          <a:xfrm>
            <a:off x="9966728" y="683716"/>
            <a:ext cx="1419310" cy="141931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4" y="6284961"/>
            <a:ext cx="2252133" cy="40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55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:a16="http://schemas.microsoft.com/office/drawing/2014/main" xmlns="" id="{D2C9D076-5D00-4F92-AC74-8FED8F25AC4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657920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97CEC7AB-FE54-4E24-B582-F7CCFABAF680}"/>
              </a:ext>
            </a:extLst>
          </p:cNvPr>
          <p:cNvSpPr/>
          <p:nvPr/>
        </p:nvSpPr>
        <p:spPr>
          <a:xfrm flipH="1" flipV="1">
            <a:off x="8209822" y="-7694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2" name="Picture 11" descr="A room filled with people&#10;&#10;Description automatically generated">
            <a:extLst>
              <a:ext uri="{FF2B5EF4-FFF2-40B4-BE49-F238E27FC236}">
                <a16:creationId xmlns:a16="http://schemas.microsoft.com/office/drawing/2014/main" xmlns="" id="{4B664DFB-0354-4FB1-8548-4DF2DEA5896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4215" y="1867215"/>
            <a:ext cx="3123570" cy="3123570"/>
          </a:xfrm>
          <a:custGeom>
            <a:avLst/>
            <a:gdLst>
              <a:gd name="connsiteX0" fmla="*/ 1561785 w 3123570"/>
              <a:gd name="connsiteY0" fmla="*/ 0 h 3123570"/>
              <a:gd name="connsiteX1" fmla="*/ 3123570 w 3123570"/>
              <a:gd name="connsiteY1" fmla="*/ 1561785 h 3123570"/>
              <a:gd name="connsiteX2" fmla="*/ 1561785 w 3123570"/>
              <a:gd name="connsiteY2" fmla="*/ 3123570 h 3123570"/>
              <a:gd name="connsiteX3" fmla="*/ 0 w 3123570"/>
              <a:gd name="connsiteY3" fmla="*/ 1561785 h 3123570"/>
              <a:gd name="connsiteX4" fmla="*/ 1561785 w 3123570"/>
              <a:gd name="connsiteY4" fmla="*/ 0 h 312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3570" h="3123570">
                <a:moveTo>
                  <a:pt x="1561785" y="0"/>
                </a:moveTo>
                <a:cubicBezTo>
                  <a:pt x="2424335" y="0"/>
                  <a:pt x="3123570" y="699235"/>
                  <a:pt x="3123570" y="1561785"/>
                </a:cubicBezTo>
                <a:cubicBezTo>
                  <a:pt x="3123570" y="2424335"/>
                  <a:pt x="2424335" y="3123570"/>
                  <a:pt x="1561785" y="3123570"/>
                </a:cubicBezTo>
                <a:cubicBezTo>
                  <a:pt x="699235" y="3123570"/>
                  <a:pt x="0" y="2424335"/>
                  <a:pt x="0" y="1561785"/>
                </a:cubicBezTo>
                <a:cubicBezTo>
                  <a:pt x="0" y="699235"/>
                  <a:pt x="699235" y="0"/>
                  <a:pt x="1561785" y="0"/>
                </a:cubicBezTo>
                <a:close/>
              </a:path>
            </a:pathLst>
          </a:cu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991D4BAB-8B03-4F31-A608-A539235421BB}"/>
              </a:ext>
            </a:extLst>
          </p:cNvPr>
          <p:cNvSpPr/>
          <p:nvPr/>
        </p:nvSpPr>
        <p:spPr>
          <a:xfrm>
            <a:off x="-8541" y="6141821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08111AD-8256-41BA-8E87-02072F63BEA3}"/>
              </a:ext>
            </a:extLst>
          </p:cNvPr>
          <p:cNvSpPr txBox="1"/>
          <p:nvPr/>
        </p:nvSpPr>
        <p:spPr>
          <a:xfrm>
            <a:off x="292100" y="136525"/>
            <a:ext cx="116078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Date Placeholder 14">
            <a:extLst>
              <a:ext uri="{FF2B5EF4-FFF2-40B4-BE49-F238E27FC236}">
                <a16:creationId xmlns:a16="http://schemas.microsoft.com/office/drawing/2014/main" xmlns="" id="{182D6A73-0208-447B-A5D9-262AF49D57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5" name="Slide Number Placeholder 15">
            <a:extLst>
              <a:ext uri="{FF2B5EF4-FFF2-40B4-BE49-F238E27FC236}">
                <a16:creationId xmlns:a16="http://schemas.microsoft.com/office/drawing/2014/main" xmlns="" id="{234A1DD6-A935-4C8D-9EA0-EF73EFEE7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10</a:t>
            </a:fld>
            <a:endParaRPr lang="en-ID">
              <a:solidFill>
                <a:srgbClr val="5D576B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7238D38C-9A4C-4EFF-876F-7B529C5D03B9}"/>
              </a:ext>
            </a:extLst>
          </p:cNvPr>
          <p:cNvSpPr/>
          <p:nvPr/>
        </p:nvSpPr>
        <p:spPr>
          <a:xfrm>
            <a:off x="4017264" y="1350264"/>
            <a:ext cx="4157472" cy="4157472"/>
          </a:xfrm>
          <a:prstGeom prst="ellipse">
            <a:avLst/>
          </a:prstGeom>
          <a:noFill/>
          <a:ln>
            <a:solidFill>
              <a:srgbClr val="5D576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5BAAE262-3A72-4C67-8FA1-235C8B2DD6B1}"/>
              </a:ext>
            </a:extLst>
          </p:cNvPr>
          <p:cNvSpPr/>
          <p:nvPr/>
        </p:nvSpPr>
        <p:spPr>
          <a:xfrm>
            <a:off x="7390509" y="1790439"/>
            <a:ext cx="515500" cy="515500"/>
          </a:xfrm>
          <a:prstGeom prst="ellipse">
            <a:avLst/>
          </a:prstGeom>
          <a:solidFill>
            <a:srgbClr val="D496A7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3EE2532D-8E40-4AA6-ADBA-7EE53C0680E7}"/>
              </a:ext>
            </a:extLst>
          </p:cNvPr>
          <p:cNvSpPr/>
          <p:nvPr/>
        </p:nvSpPr>
        <p:spPr>
          <a:xfrm>
            <a:off x="4204397" y="1790439"/>
            <a:ext cx="515500" cy="515500"/>
          </a:xfrm>
          <a:prstGeom prst="ellipse">
            <a:avLst/>
          </a:prstGeom>
          <a:solidFill>
            <a:srgbClr val="5D576B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F8AACF06-21F1-4CF4-B107-6C56346132FA}"/>
              </a:ext>
            </a:extLst>
          </p:cNvPr>
          <p:cNvSpPr/>
          <p:nvPr/>
        </p:nvSpPr>
        <p:spPr>
          <a:xfrm>
            <a:off x="7390509" y="4475285"/>
            <a:ext cx="515500" cy="515500"/>
          </a:xfrm>
          <a:prstGeom prst="ellipse">
            <a:avLst/>
          </a:prstGeom>
          <a:solidFill>
            <a:srgbClr val="6CD4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C036CB5A-5569-429F-9442-671F7A116142}"/>
              </a:ext>
            </a:extLst>
          </p:cNvPr>
          <p:cNvSpPr/>
          <p:nvPr/>
        </p:nvSpPr>
        <p:spPr>
          <a:xfrm>
            <a:off x="4204397" y="4475285"/>
            <a:ext cx="515500" cy="515500"/>
          </a:xfrm>
          <a:prstGeom prst="ellipse">
            <a:avLst/>
          </a:prstGeom>
          <a:solidFill>
            <a:srgbClr val="FE93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D60388D-CF0F-4201-829E-5BAB3C40E11F}"/>
              </a:ext>
            </a:extLst>
          </p:cNvPr>
          <p:cNvSpPr/>
          <p:nvPr/>
        </p:nvSpPr>
        <p:spPr>
          <a:xfrm>
            <a:off x="8360228" y="1494191"/>
            <a:ext cx="3565053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spcAft>
                <a:spcPts val="1800"/>
              </a:spcAft>
              <a:buClr>
                <a:srgbClr val="6CD4FF"/>
              </a:buClr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9EF2A2C6-2040-4308-A972-B899B95A94F4}"/>
              </a:ext>
            </a:extLst>
          </p:cNvPr>
          <p:cNvSpPr/>
          <p:nvPr/>
        </p:nvSpPr>
        <p:spPr>
          <a:xfrm>
            <a:off x="8360228" y="4179037"/>
            <a:ext cx="3565053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spcAft>
                <a:spcPts val="1800"/>
              </a:spcAft>
              <a:buClr>
                <a:srgbClr val="6CD4FF"/>
              </a:buClr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7477C9F-A774-4A9C-9EEA-07A90027F68D}"/>
              </a:ext>
            </a:extLst>
          </p:cNvPr>
          <p:cNvSpPr/>
          <p:nvPr/>
        </p:nvSpPr>
        <p:spPr>
          <a:xfrm>
            <a:off x="261257" y="1494191"/>
            <a:ext cx="3565053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r">
              <a:spcAft>
                <a:spcPts val="1800"/>
              </a:spcAft>
              <a:buClr>
                <a:srgbClr val="6CD4FF"/>
              </a:buClr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D626007D-3E1E-47AC-844B-5950ACB5AC57}"/>
              </a:ext>
            </a:extLst>
          </p:cNvPr>
          <p:cNvSpPr/>
          <p:nvPr/>
        </p:nvSpPr>
        <p:spPr>
          <a:xfrm>
            <a:off x="261257" y="4179037"/>
            <a:ext cx="3565053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r">
              <a:spcAft>
                <a:spcPts val="1800"/>
              </a:spcAft>
              <a:buClr>
                <a:srgbClr val="6CD4FF"/>
              </a:buClr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A5C957CE-63D1-4884-BA01-8FB8714A6964}"/>
              </a:ext>
            </a:extLst>
          </p:cNvPr>
          <p:cNvGrpSpPr/>
          <p:nvPr/>
        </p:nvGrpSpPr>
        <p:grpSpPr>
          <a:xfrm>
            <a:off x="7525193" y="1976084"/>
            <a:ext cx="246133" cy="144211"/>
            <a:chOff x="4113213" y="4046538"/>
            <a:chExt cx="360363" cy="211138"/>
          </a:xfrm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Freeform 84">
              <a:extLst>
                <a:ext uri="{FF2B5EF4-FFF2-40B4-BE49-F238E27FC236}">
                  <a16:creationId xmlns:a16="http://schemas.microsoft.com/office/drawing/2014/main" xmlns="" id="{1D5BEED1-F912-4D81-8D26-7C1F2BC8B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213" y="4098925"/>
              <a:ext cx="104775" cy="104775"/>
            </a:xfrm>
            <a:custGeom>
              <a:avLst/>
              <a:gdLst>
                <a:gd name="T0" fmla="*/ 14 w 28"/>
                <a:gd name="T1" fmla="*/ 28 h 28"/>
                <a:gd name="T2" fmla="*/ 28 w 28"/>
                <a:gd name="T3" fmla="*/ 14 h 28"/>
                <a:gd name="T4" fmla="*/ 14 w 28"/>
                <a:gd name="T5" fmla="*/ 0 h 28"/>
                <a:gd name="T6" fmla="*/ 0 w 28"/>
                <a:gd name="T7" fmla="*/ 14 h 28"/>
                <a:gd name="T8" fmla="*/ 14 w 28"/>
                <a:gd name="T9" fmla="*/ 28 h 28"/>
                <a:gd name="T10" fmla="*/ 6 w 28"/>
                <a:gd name="T11" fmla="*/ 12 h 28"/>
                <a:gd name="T12" fmla="*/ 8 w 28"/>
                <a:gd name="T13" fmla="*/ 14 h 28"/>
                <a:gd name="T14" fmla="*/ 14 w 28"/>
                <a:gd name="T15" fmla="*/ 20 h 28"/>
                <a:gd name="T16" fmla="*/ 20 w 28"/>
                <a:gd name="T17" fmla="*/ 14 h 28"/>
                <a:gd name="T18" fmla="*/ 14 w 28"/>
                <a:gd name="T19" fmla="*/ 8 h 28"/>
                <a:gd name="T20" fmla="*/ 12 w 28"/>
                <a:gd name="T21" fmla="*/ 6 h 28"/>
                <a:gd name="T22" fmla="*/ 14 w 28"/>
                <a:gd name="T23" fmla="*/ 4 h 28"/>
                <a:gd name="T24" fmla="*/ 24 w 28"/>
                <a:gd name="T25" fmla="*/ 14 h 28"/>
                <a:gd name="T26" fmla="*/ 14 w 28"/>
                <a:gd name="T27" fmla="*/ 24 h 28"/>
                <a:gd name="T28" fmla="*/ 4 w 28"/>
                <a:gd name="T29" fmla="*/ 14 h 28"/>
                <a:gd name="T30" fmla="*/ 6 w 28"/>
                <a:gd name="T31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6" y="12"/>
                  </a:moveTo>
                  <a:cubicBezTo>
                    <a:pt x="7" y="12"/>
                    <a:pt x="8" y="13"/>
                    <a:pt x="8" y="14"/>
                  </a:cubicBez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20" y="17"/>
                    <a:pt x="20" y="14"/>
                  </a:cubicBezTo>
                  <a:cubicBezTo>
                    <a:pt x="20" y="11"/>
                    <a:pt x="17" y="8"/>
                    <a:pt x="14" y="8"/>
                  </a:cubicBezTo>
                  <a:cubicBezTo>
                    <a:pt x="13" y="8"/>
                    <a:pt x="12" y="7"/>
                    <a:pt x="12" y="6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20"/>
                    <a:pt x="20" y="24"/>
                    <a:pt x="14" y="24"/>
                  </a:cubicBezTo>
                  <a:cubicBezTo>
                    <a:pt x="8" y="24"/>
                    <a:pt x="4" y="20"/>
                    <a:pt x="4" y="14"/>
                  </a:cubicBezTo>
                  <a:cubicBezTo>
                    <a:pt x="4" y="13"/>
                    <a:pt x="5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85">
              <a:extLst>
                <a:ext uri="{FF2B5EF4-FFF2-40B4-BE49-F238E27FC236}">
                  <a16:creationId xmlns:a16="http://schemas.microsoft.com/office/drawing/2014/main" xmlns="" id="{05143467-A220-47E7-86AE-EF114FA860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4046538"/>
              <a:ext cx="360363" cy="211138"/>
            </a:xfrm>
            <a:custGeom>
              <a:avLst/>
              <a:gdLst>
                <a:gd name="T0" fmla="*/ 0 w 96"/>
                <a:gd name="T1" fmla="*/ 29 h 56"/>
                <a:gd name="T2" fmla="*/ 48 w 96"/>
                <a:gd name="T3" fmla="*/ 56 h 56"/>
                <a:gd name="T4" fmla="*/ 96 w 96"/>
                <a:gd name="T5" fmla="*/ 29 h 56"/>
                <a:gd name="T6" fmla="*/ 96 w 96"/>
                <a:gd name="T7" fmla="*/ 27 h 56"/>
                <a:gd name="T8" fmla="*/ 48 w 96"/>
                <a:gd name="T9" fmla="*/ 0 h 56"/>
                <a:gd name="T10" fmla="*/ 0 w 96"/>
                <a:gd name="T11" fmla="*/ 27 h 56"/>
                <a:gd name="T12" fmla="*/ 0 w 96"/>
                <a:gd name="T13" fmla="*/ 29 h 56"/>
                <a:gd name="T14" fmla="*/ 48 w 96"/>
                <a:gd name="T15" fmla="*/ 10 h 56"/>
                <a:gd name="T16" fmla="*/ 66 w 96"/>
                <a:gd name="T17" fmla="*/ 28 h 56"/>
                <a:gd name="T18" fmla="*/ 48 w 96"/>
                <a:gd name="T19" fmla="*/ 46 h 56"/>
                <a:gd name="T20" fmla="*/ 30 w 96"/>
                <a:gd name="T21" fmla="*/ 28 h 56"/>
                <a:gd name="T22" fmla="*/ 48 w 96"/>
                <a:gd name="T23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56">
                  <a:moveTo>
                    <a:pt x="0" y="29"/>
                  </a:moveTo>
                  <a:cubicBezTo>
                    <a:pt x="1" y="30"/>
                    <a:pt x="22" y="56"/>
                    <a:pt x="48" y="56"/>
                  </a:cubicBezTo>
                  <a:cubicBezTo>
                    <a:pt x="74" y="56"/>
                    <a:pt x="95" y="30"/>
                    <a:pt x="96" y="29"/>
                  </a:cubicBezTo>
                  <a:cubicBezTo>
                    <a:pt x="96" y="29"/>
                    <a:pt x="96" y="27"/>
                    <a:pt x="96" y="27"/>
                  </a:cubicBezTo>
                  <a:cubicBezTo>
                    <a:pt x="95" y="26"/>
                    <a:pt x="74" y="0"/>
                    <a:pt x="48" y="0"/>
                  </a:cubicBezTo>
                  <a:cubicBezTo>
                    <a:pt x="22" y="0"/>
                    <a:pt x="1" y="26"/>
                    <a:pt x="0" y="27"/>
                  </a:cubicBezTo>
                  <a:cubicBezTo>
                    <a:pt x="0" y="27"/>
                    <a:pt x="0" y="29"/>
                    <a:pt x="0" y="29"/>
                  </a:cubicBezTo>
                  <a:close/>
                  <a:moveTo>
                    <a:pt x="48" y="10"/>
                  </a:moveTo>
                  <a:cubicBezTo>
                    <a:pt x="58" y="10"/>
                    <a:pt x="66" y="18"/>
                    <a:pt x="66" y="28"/>
                  </a:cubicBezTo>
                  <a:cubicBezTo>
                    <a:pt x="66" y="38"/>
                    <a:pt x="58" y="46"/>
                    <a:pt x="48" y="46"/>
                  </a:cubicBezTo>
                  <a:cubicBezTo>
                    <a:pt x="38" y="46"/>
                    <a:pt x="30" y="38"/>
                    <a:pt x="30" y="28"/>
                  </a:cubicBezTo>
                  <a:cubicBezTo>
                    <a:pt x="30" y="18"/>
                    <a:pt x="38" y="10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Freeform 104">
            <a:extLst>
              <a:ext uri="{FF2B5EF4-FFF2-40B4-BE49-F238E27FC236}">
                <a16:creationId xmlns:a16="http://schemas.microsoft.com/office/drawing/2014/main" xmlns="" id="{606A47DF-6273-46E8-9FD9-8BD536CB1519}"/>
              </a:ext>
            </a:extLst>
          </p:cNvPr>
          <p:cNvSpPr>
            <a:spLocks noEditPoints="1"/>
          </p:cNvSpPr>
          <p:nvPr/>
        </p:nvSpPr>
        <p:spPr bwMode="auto">
          <a:xfrm>
            <a:off x="7525193" y="4609427"/>
            <a:ext cx="246133" cy="247216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ED24EDA8-F245-4021-9B6E-C2AF575D1CCB}"/>
              </a:ext>
            </a:extLst>
          </p:cNvPr>
          <p:cNvGrpSpPr/>
          <p:nvPr/>
        </p:nvGrpSpPr>
        <p:grpSpPr>
          <a:xfrm>
            <a:off x="4350466" y="4609969"/>
            <a:ext cx="223362" cy="246133"/>
            <a:chOff x="6291263" y="5054601"/>
            <a:chExt cx="327025" cy="360363"/>
          </a:xfrm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Freeform 179">
              <a:extLst>
                <a:ext uri="{FF2B5EF4-FFF2-40B4-BE49-F238E27FC236}">
                  <a16:creationId xmlns:a16="http://schemas.microsoft.com/office/drawing/2014/main" xmlns="" id="{14139A9B-E20B-4BB1-865E-399338FBF4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1263" y="5054601"/>
              <a:ext cx="327025" cy="360363"/>
            </a:xfrm>
            <a:custGeom>
              <a:avLst/>
              <a:gdLst>
                <a:gd name="T0" fmla="*/ 81 w 87"/>
                <a:gd name="T1" fmla="*/ 39 h 96"/>
                <a:gd name="T2" fmla="*/ 78 w 87"/>
                <a:gd name="T3" fmla="*/ 34 h 96"/>
                <a:gd name="T4" fmla="*/ 40 w 87"/>
                <a:gd name="T5" fmla="*/ 0 h 96"/>
                <a:gd name="T6" fmla="*/ 0 w 87"/>
                <a:gd name="T7" fmla="*/ 40 h 96"/>
                <a:gd name="T8" fmla="*/ 16 w 87"/>
                <a:gd name="T9" fmla="*/ 72 h 96"/>
                <a:gd name="T10" fmla="*/ 16 w 87"/>
                <a:gd name="T11" fmla="*/ 94 h 96"/>
                <a:gd name="T12" fmla="*/ 18 w 87"/>
                <a:gd name="T13" fmla="*/ 96 h 96"/>
                <a:gd name="T14" fmla="*/ 58 w 87"/>
                <a:gd name="T15" fmla="*/ 96 h 96"/>
                <a:gd name="T16" fmla="*/ 60 w 87"/>
                <a:gd name="T17" fmla="*/ 94 h 96"/>
                <a:gd name="T18" fmla="*/ 60 w 87"/>
                <a:gd name="T19" fmla="*/ 82 h 96"/>
                <a:gd name="T20" fmla="*/ 74 w 87"/>
                <a:gd name="T21" fmla="*/ 78 h 96"/>
                <a:gd name="T22" fmla="*/ 78 w 87"/>
                <a:gd name="T23" fmla="*/ 60 h 96"/>
                <a:gd name="T24" fmla="*/ 82 w 87"/>
                <a:gd name="T25" fmla="*/ 60 h 96"/>
                <a:gd name="T26" fmla="*/ 86 w 87"/>
                <a:gd name="T27" fmla="*/ 58 h 96"/>
                <a:gd name="T28" fmla="*/ 87 w 87"/>
                <a:gd name="T29" fmla="*/ 55 h 96"/>
                <a:gd name="T30" fmla="*/ 87 w 87"/>
                <a:gd name="T31" fmla="*/ 54 h 96"/>
                <a:gd name="T32" fmla="*/ 81 w 87"/>
                <a:gd name="T33" fmla="*/ 39 h 96"/>
                <a:gd name="T34" fmla="*/ 64 w 87"/>
                <a:gd name="T35" fmla="*/ 62 h 96"/>
                <a:gd name="T36" fmla="*/ 62 w 87"/>
                <a:gd name="T37" fmla="*/ 64 h 96"/>
                <a:gd name="T38" fmla="*/ 22 w 87"/>
                <a:gd name="T39" fmla="*/ 64 h 96"/>
                <a:gd name="T40" fmla="*/ 20 w 87"/>
                <a:gd name="T41" fmla="*/ 62 h 96"/>
                <a:gd name="T42" fmla="*/ 20 w 87"/>
                <a:gd name="T43" fmla="*/ 22 h 96"/>
                <a:gd name="T44" fmla="*/ 22 w 87"/>
                <a:gd name="T45" fmla="*/ 20 h 96"/>
                <a:gd name="T46" fmla="*/ 62 w 87"/>
                <a:gd name="T47" fmla="*/ 20 h 96"/>
                <a:gd name="T48" fmla="*/ 64 w 87"/>
                <a:gd name="T49" fmla="*/ 22 h 96"/>
                <a:gd name="T50" fmla="*/ 64 w 87"/>
                <a:gd name="T51" fmla="*/ 6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96">
                  <a:moveTo>
                    <a:pt x="81" y="39"/>
                  </a:moveTo>
                  <a:cubicBezTo>
                    <a:pt x="80" y="37"/>
                    <a:pt x="78" y="34"/>
                    <a:pt x="78" y="34"/>
                  </a:cubicBezTo>
                  <a:cubicBezTo>
                    <a:pt x="78" y="13"/>
                    <a:pt x="59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5" y="65"/>
                    <a:pt x="16" y="72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5"/>
                    <a:pt x="17" y="96"/>
                    <a:pt x="1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9" y="96"/>
                    <a:pt x="60" y="95"/>
                    <a:pt x="60" y="9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7" y="82"/>
                    <a:pt x="71" y="81"/>
                    <a:pt x="74" y="78"/>
                  </a:cubicBezTo>
                  <a:cubicBezTo>
                    <a:pt x="78" y="75"/>
                    <a:pt x="78" y="65"/>
                    <a:pt x="78" y="60"/>
                  </a:cubicBezTo>
                  <a:cubicBezTo>
                    <a:pt x="79" y="60"/>
                    <a:pt x="81" y="60"/>
                    <a:pt x="82" y="60"/>
                  </a:cubicBezTo>
                  <a:cubicBezTo>
                    <a:pt x="84" y="60"/>
                    <a:pt x="85" y="59"/>
                    <a:pt x="86" y="58"/>
                  </a:cubicBezTo>
                  <a:cubicBezTo>
                    <a:pt x="87" y="57"/>
                    <a:pt x="87" y="56"/>
                    <a:pt x="87" y="55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0"/>
                    <a:pt x="84" y="44"/>
                    <a:pt x="81" y="39"/>
                  </a:cubicBezTo>
                  <a:close/>
                  <a:moveTo>
                    <a:pt x="64" y="62"/>
                  </a:moveTo>
                  <a:cubicBezTo>
                    <a:pt x="64" y="63"/>
                    <a:pt x="63" y="64"/>
                    <a:pt x="6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4"/>
                    <a:pt x="20" y="63"/>
                    <a:pt x="20" y="6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1" y="20"/>
                    <a:pt x="2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4" y="21"/>
                    <a:pt x="64" y="22"/>
                  </a:cubicBezTo>
                  <a:lnTo>
                    <a:pt x="6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80">
              <a:extLst>
                <a:ext uri="{FF2B5EF4-FFF2-40B4-BE49-F238E27FC236}">
                  <a16:creationId xmlns:a16="http://schemas.microsoft.com/office/drawing/2014/main" xmlns="" id="{41DBF03B-DD41-49D6-AF48-E2BC19ECF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6200" y="5159376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81">
              <a:extLst>
                <a:ext uri="{FF2B5EF4-FFF2-40B4-BE49-F238E27FC236}">
                  <a16:creationId xmlns:a16="http://schemas.microsoft.com/office/drawing/2014/main" xmlns="" id="{A22D48FA-19F2-45CB-80C9-0A35A3A80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189538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2">
              <a:extLst>
                <a:ext uri="{FF2B5EF4-FFF2-40B4-BE49-F238E27FC236}">
                  <a16:creationId xmlns:a16="http://schemas.microsoft.com/office/drawing/2014/main" xmlns="" id="{7EDCC5E5-196F-4DD1-9535-84153A182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219701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83">
              <a:extLst>
                <a:ext uri="{FF2B5EF4-FFF2-40B4-BE49-F238E27FC236}">
                  <a16:creationId xmlns:a16="http://schemas.microsoft.com/office/drawing/2014/main" xmlns="" id="{DF41A034-99A5-4D86-8A00-D82754083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249863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BF30A30F-35BD-4D26-945A-190F90ED457B}"/>
              </a:ext>
            </a:extLst>
          </p:cNvPr>
          <p:cNvGrpSpPr/>
          <p:nvPr/>
        </p:nvGrpSpPr>
        <p:grpSpPr>
          <a:xfrm>
            <a:off x="4338539" y="1923497"/>
            <a:ext cx="247216" cy="249385"/>
            <a:chOff x="2673350" y="4327526"/>
            <a:chExt cx="361950" cy="365125"/>
          </a:xfrm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Freeform 97">
              <a:extLst>
                <a:ext uri="{FF2B5EF4-FFF2-40B4-BE49-F238E27FC236}">
                  <a16:creationId xmlns:a16="http://schemas.microsoft.com/office/drawing/2014/main" xmlns="" id="{E3B1546E-9CFC-47D5-B02A-FCFF957C90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6225" y="4327526"/>
              <a:ext cx="219075" cy="214313"/>
            </a:xfrm>
            <a:custGeom>
              <a:avLst/>
              <a:gdLst>
                <a:gd name="T0" fmla="*/ 55 w 58"/>
                <a:gd name="T1" fmla="*/ 2 h 57"/>
                <a:gd name="T2" fmla="*/ 46 w 58"/>
                <a:gd name="T3" fmla="*/ 3 h 57"/>
                <a:gd name="T4" fmla="*/ 41 w 58"/>
                <a:gd name="T5" fmla="*/ 10 h 57"/>
                <a:gd name="T6" fmla="*/ 26 w 58"/>
                <a:gd name="T7" fmla="*/ 5 h 57"/>
                <a:gd name="T8" fmla="*/ 6 w 58"/>
                <a:gd name="T9" fmla="*/ 15 h 57"/>
                <a:gd name="T10" fmla="*/ 6 w 58"/>
                <a:gd name="T11" fmla="*/ 17 h 57"/>
                <a:gd name="T12" fmla="*/ 0 w 58"/>
                <a:gd name="T13" fmla="*/ 31 h 57"/>
                <a:gd name="T14" fmla="*/ 0 w 58"/>
                <a:gd name="T15" fmla="*/ 33 h 57"/>
                <a:gd name="T16" fmla="*/ 14 w 58"/>
                <a:gd name="T17" fmla="*/ 33 h 57"/>
                <a:gd name="T18" fmla="*/ 14 w 58"/>
                <a:gd name="T19" fmla="*/ 39 h 57"/>
                <a:gd name="T20" fmla="*/ 12 w 58"/>
                <a:gd name="T21" fmla="*/ 53 h 57"/>
                <a:gd name="T22" fmla="*/ 26 w 58"/>
                <a:gd name="T23" fmla="*/ 57 h 57"/>
                <a:gd name="T24" fmla="*/ 52 w 58"/>
                <a:gd name="T25" fmla="*/ 31 h 57"/>
                <a:gd name="T26" fmla="*/ 49 w 58"/>
                <a:gd name="T27" fmla="*/ 19 h 57"/>
                <a:gd name="T28" fmla="*/ 56 w 58"/>
                <a:gd name="T29" fmla="*/ 11 h 57"/>
                <a:gd name="T30" fmla="*/ 55 w 58"/>
                <a:gd name="T31" fmla="*/ 2 h 57"/>
                <a:gd name="T32" fmla="*/ 53 w 58"/>
                <a:gd name="T33" fmla="*/ 8 h 57"/>
                <a:gd name="T34" fmla="*/ 28 w 58"/>
                <a:gd name="T35" fmla="*/ 41 h 57"/>
                <a:gd name="T36" fmla="*/ 27 w 58"/>
                <a:gd name="T37" fmla="*/ 42 h 57"/>
                <a:gd name="T38" fmla="*/ 26 w 58"/>
                <a:gd name="T39" fmla="*/ 42 h 57"/>
                <a:gd name="T40" fmla="*/ 25 w 58"/>
                <a:gd name="T41" fmla="*/ 41 h 57"/>
                <a:gd name="T42" fmla="*/ 14 w 58"/>
                <a:gd name="T43" fmla="*/ 30 h 57"/>
                <a:gd name="T44" fmla="*/ 14 w 58"/>
                <a:gd name="T45" fmla="*/ 28 h 57"/>
                <a:gd name="T46" fmla="*/ 17 w 58"/>
                <a:gd name="T47" fmla="*/ 28 h 57"/>
                <a:gd name="T48" fmla="*/ 26 w 58"/>
                <a:gd name="T49" fmla="*/ 37 h 57"/>
                <a:gd name="T50" fmla="*/ 49 w 58"/>
                <a:gd name="T51" fmla="*/ 6 h 57"/>
                <a:gd name="T52" fmla="*/ 52 w 58"/>
                <a:gd name="T53" fmla="*/ 5 h 57"/>
                <a:gd name="T54" fmla="*/ 53 w 58"/>
                <a:gd name="T5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" h="57">
                  <a:moveTo>
                    <a:pt x="55" y="2"/>
                  </a:moveTo>
                  <a:cubicBezTo>
                    <a:pt x="52" y="0"/>
                    <a:pt x="48" y="1"/>
                    <a:pt x="46" y="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7" y="7"/>
                    <a:pt x="32" y="5"/>
                    <a:pt x="26" y="5"/>
                  </a:cubicBezTo>
                  <a:cubicBezTo>
                    <a:pt x="18" y="5"/>
                    <a:pt x="11" y="9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23"/>
                    <a:pt x="4" y="28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4"/>
                    <a:pt x="13" y="49"/>
                    <a:pt x="12" y="53"/>
                  </a:cubicBezTo>
                  <a:cubicBezTo>
                    <a:pt x="16" y="56"/>
                    <a:pt x="21" y="57"/>
                    <a:pt x="26" y="57"/>
                  </a:cubicBezTo>
                  <a:cubicBezTo>
                    <a:pt x="40" y="57"/>
                    <a:pt x="52" y="45"/>
                    <a:pt x="52" y="31"/>
                  </a:cubicBezTo>
                  <a:cubicBezTo>
                    <a:pt x="52" y="27"/>
                    <a:pt x="51" y="23"/>
                    <a:pt x="49" y="1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8" y="8"/>
                    <a:pt x="57" y="4"/>
                    <a:pt x="55" y="2"/>
                  </a:cubicBezTo>
                  <a:close/>
                  <a:moveTo>
                    <a:pt x="53" y="8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7" y="42"/>
                    <a:pt x="27" y="42"/>
                  </a:cubicBezTo>
                  <a:cubicBezTo>
                    <a:pt x="27" y="42"/>
                    <a:pt x="26" y="42"/>
                    <a:pt x="26" y="42"/>
                  </a:cubicBezTo>
                  <a:cubicBezTo>
                    <a:pt x="26" y="42"/>
                    <a:pt x="25" y="41"/>
                    <a:pt x="25" y="4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28"/>
                    <a:pt x="14" y="28"/>
                  </a:cubicBezTo>
                  <a:cubicBezTo>
                    <a:pt x="15" y="27"/>
                    <a:pt x="16" y="27"/>
                    <a:pt x="17" y="2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5"/>
                    <a:pt x="51" y="5"/>
                    <a:pt x="52" y="5"/>
                  </a:cubicBezTo>
                  <a:cubicBezTo>
                    <a:pt x="53" y="6"/>
                    <a:pt x="53" y="7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Oval 98">
              <a:extLst>
                <a:ext uri="{FF2B5EF4-FFF2-40B4-BE49-F238E27FC236}">
                  <a16:creationId xmlns:a16="http://schemas.microsoft.com/office/drawing/2014/main" xmlns="" id="{0676CED2-D77C-4171-BA57-2DC58925D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3513" y="433228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99">
              <a:extLst>
                <a:ext uri="{FF2B5EF4-FFF2-40B4-BE49-F238E27FC236}">
                  <a16:creationId xmlns:a16="http://schemas.microsoft.com/office/drawing/2014/main" xmlns="" id="{FF6658C2-90F9-44E1-8291-3964B081C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4467226"/>
              <a:ext cx="180975" cy="225425"/>
            </a:xfrm>
            <a:custGeom>
              <a:avLst/>
              <a:gdLst>
                <a:gd name="T0" fmla="*/ 28 w 48"/>
                <a:gd name="T1" fmla="*/ 0 h 60"/>
                <a:gd name="T2" fmla="*/ 30 w 48"/>
                <a:gd name="T3" fmla="*/ 27 h 60"/>
                <a:gd name="T4" fmla="*/ 24 w 48"/>
                <a:gd name="T5" fmla="*/ 33 h 60"/>
                <a:gd name="T6" fmla="*/ 18 w 48"/>
                <a:gd name="T7" fmla="*/ 27 h 60"/>
                <a:gd name="T8" fmla="*/ 20 w 48"/>
                <a:gd name="T9" fmla="*/ 0 h 60"/>
                <a:gd name="T10" fmla="*/ 0 w 48"/>
                <a:gd name="T11" fmla="*/ 0 h 60"/>
                <a:gd name="T12" fmla="*/ 0 w 48"/>
                <a:gd name="T13" fmla="*/ 2 h 60"/>
                <a:gd name="T14" fmla="*/ 14 w 48"/>
                <a:gd name="T15" fmla="*/ 33 h 60"/>
                <a:gd name="T16" fmla="*/ 14 w 48"/>
                <a:gd name="T17" fmla="*/ 60 h 60"/>
                <a:gd name="T18" fmla="*/ 34 w 48"/>
                <a:gd name="T19" fmla="*/ 60 h 60"/>
                <a:gd name="T20" fmla="*/ 34 w 48"/>
                <a:gd name="T21" fmla="*/ 33 h 60"/>
                <a:gd name="T22" fmla="*/ 48 w 48"/>
                <a:gd name="T23" fmla="*/ 2 h 60"/>
                <a:gd name="T24" fmla="*/ 48 w 48"/>
                <a:gd name="T25" fmla="*/ 0 h 60"/>
                <a:gd name="T26" fmla="*/ 28 w 48"/>
                <a:gd name="T2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60">
                  <a:moveTo>
                    <a:pt x="28" y="0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6"/>
                    <a:pt x="5" y="27"/>
                    <a:pt x="14" y="33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43" y="27"/>
                    <a:pt x="48" y="16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189279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hair sitting in front of a window&#10;&#10;Description automatically generated">
            <a:extLst>
              <a:ext uri="{FF2B5EF4-FFF2-40B4-BE49-F238E27FC236}">
                <a16:creationId xmlns:a16="http://schemas.microsoft.com/office/drawing/2014/main" xmlns="" id="{AD9D89FB-09A4-4F68-9943-CF5159426A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54B6C3AA-D55A-4BB8-B1A8-EFC50F169036}"/>
              </a:ext>
            </a:extLst>
          </p:cNvPr>
          <p:cNvSpPr/>
          <p:nvPr/>
        </p:nvSpPr>
        <p:spPr>
          <a:xfrm flipH="1" flipV="1">
            <a:off x="6404148" y="0"/>
            <a:ext cx="5787852" cy="2237123"/>
          </a:xfrm>
          <a:custGeom>
            <a:avLst/>
            <a:gdLst>
              <a:gd name="connsiteX0" fmla="*/ 0 w 7789871"/>
              <a:gd name="connsiteY0" fmla="*/ 0 h 3010944"/>
              <a:gd name="connsiteX1" fmla="*/ 77550 w 7789871"/>
              <a:gd name="connsiteY1" fmla="*/ 41868 h 3010944"/>
              <a:gd name="connsiteX2" fmla="*/ 3280229 w 7789871"/>
              <a:gd name="connsiteY2" fmla="*/ 2234431 h 3010944"/>
              <a:gd name="connsiteX3" fmla="*/ 5820229 w 7789871"/>
              <a:gd name="connsiteY3" fmla="*/ 1682888 h 3010944"/>
              <a:gd name="connsiteX4" fmla="*/ 7765143 w 7789871"/>
              <a:gd name="connsiteY4" fmla="*/ 2989174 h 3010944"/>
              <a:gd name="connsiteX5" fmla="*/ 7789871 w 7789871"/>
              <a:gd name="connsiteY5" fmla="*/ 3010944 h 3010944"/>
              <a:gd name="connsiteX6" fmla="*/ 0 w 7789871"/>
              <a:gd name="connsiteY6" fmla="*/ 3010944 h 3010944"/>
              <a:gd name="connsiteX7" fmla="*/ 0 w 7789871"/>
              <a:gd name="connsiteY7" fmla="*/ 0 h 301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9871" h="3010944">
                <a:moveTo>
                  <a:pt x="0" y="0"/>
                </a:moveTo>
                <a:lnTo>
                  <a:pt x="77550" y="41868"/>
                </a:lnTo>
                <a:cubicBezTo>
                  <a:pt x="972271" y="550606"/>
                  <a:pt x="2456241" y="2000086"/>
                  <a:pt x="3280229" y="2234431"/>
                </a:cubicBezTo>
                <a:cubicBezTo>
                  <a:pt x="4334934" y="2534393"/>
                  <a:pt x="5072743" y="1557098"/>
                  <a:pt x="5820229" y="1682888"/>
                </a:cubicBezTo>
                <a:cubicBezTo>
                  <a:pt x="6567715" y="1808679"/>
                  <a:pt x="7436153" y="2657765"/>
                  <a:pt x="7765143" y="2989174"/>
                </a:cubicBezTo>
                <a:lnTo>
                  <a:pt x="7789871" y="3010944"/>
                </a:lnTo>
                <a:lnTo>
                  <a:pt x="0" y="30109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71B5405D-8FEA-4129-A146-F8265E01E8A5}"/>
              </a:ext>
            </a:extLst>
          </p:cNvPr>
          <p:cNvSpPr/>
          <p:nvPr/>
        </p:nvSpPr>
        <p:spPr>
          <a:xfrm>
            <a:off x="637597" y="1372555"/>
            <a:ext cx="4844422" cy="4844422"/>
          </a:xfrm>
          <a:prstGeom prst="ellipse">
            <a:avLst/>
          </a:pr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0E76134-EF16-455E-9626-8C7EA34F3E39}"/>
              </a:ext>
            </a:extLst>
          </p:cNvPr>
          <p:cNvSpPr txBox="1"/>
          <p:nvPr/>
        </p:nvSpPr>
        <p:spPr>
          <a:xfrm>
            <a:off x="912532" y="2012470"/>
            <a:ext cx="4294553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THANK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YOU</a:t>
            </a:r>
            <a:endParaRPr lang="en-ID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FDF08E5-5637-4667-9D4A-97293FD1A34A}"/>
              </a:ext>
            </a:extLst>
          </p:cNvPr>
          <p:cNvSpPr/>
          <p:nvPr/>
        </p:nvSpPr>
        <p:spPr>
          <a:xfrm>
            <a:off x="1192908" y="4226361"/>
            <a:ext cx="3733800" cy="107721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dirty="0">
                <a:solidFill>
                  <a:schemeClr val="bg1"/>
                </a:solidFill>
              </a:rPr>
              <a:t>Lorem ipsum </a:t>
            </a:r>
            <a:r>
              <a:rPr lang="en-ID" sz="1400" dirty="0" err="1">
                <a:solidFill>
                  <a:schemeClr val="bg1"/>
                </a:solidFill>
              </a:rPr>
              <a:t>dolor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consectetur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adipiscing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elit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  <a:r>
              <a:rPr lang="en-ID" sz="1400" dirty="0" err="1">
                <a:solidFill>
                  <a:schemeClr val="bg1"/>
                </a:solidFill>
              </a:rPr>
              <a:t>Mauris</a:t>
            </a:r>
            <a:r>
              <a:rPr lang="en-ID" sz="1400" dirty="0">
                <a:solidFill>
                  <a:schemeClr val="bg1"/>
                </a:solidFill>
              </a:rPr>
              <a:t> maximus ligula </a:t>
            </a:r>
            <a:r>
              <a:rPr lang="en-ID" sz="1400" dirty="0" err="1">
                <a:solidFill>
                  <a:schemeClr val="bg1"/>
                </a:solidFill>
              </a:rPr>
              <a:t>dapibus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velit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condimentum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nec</a:t>
            </a:r>
            <a:r>
              <a:rPr lang="en-ID" sz="1400" dirty="0">
                <a:solidFill>
                  <a:schemeClr val="bg1"/>
                </a:solidFill>
              </a:rPr>
              <a:t> tempus </a:t>
            </a:r>
            <a:r>
              <a:rPr lang="en-ID" sz="1400" dirty="0" err="1">
                <a:solidFill>
                  <a:schemeClr val="bg1"/>
                </a:solidFill>
              </a:rPr>
              <a:t>sem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rhoncus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  <a:r>
              <a:rPr lang="en-ID" sz="1400" dirty="0" err="1">
                <a:solidFill>
                  <a:schemeClr val="bg1"/>
                </a:solidFill>
              </a:rPr>
              <a:t>Curabitur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volutpat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orci</a:t>
            </a:r>
            <a:r>
              <a:rPr lang="en-ID" sz="1400" dirty="0">
                <a:solidFill>
                  <a:schemeClr val="bg1"/>
                </a:solidFill>
              </a:rPr>
              <a:t> sit </a:t>
            </a:r>
            <a:r>
              <a:rPr lang="en-ID" sz="1400" dirty="0" err="1">
                <a:solidFill>
                  <a:schemeClr val="bg1"/>
                </a:solidFill>
              </a:rPr>
              <a:t>amet</a:t>
            </a:r>
            <a:r>
              <a:rPr lang="en-ID" sz="1400" dirty="0">
                <a:solidFill>
                  <a:schemeClr val="bg1"/>
                </a:solidFill>
              </a:rPr>
              <a:t> magna </a:t>
            </a:r>
            <a:r>
              <a:rPr lang="en-ID" sz="1400" dirty="0" err="1">
                <a:solidFill>
                  <a:schemeClr val="bg1"/>
                </a:solidFill>
              </a:rPr>
              <a:t>eleifend</a:t>
            </a:r>
            <a:r>
              <a:rPr lang="en-ID" sz="1400" dirty="0">
                <a:solidFill>
                  <a:schemeClr val="bg1"/>
                </a:solidFill>
              </a:rPr>
              <a:t>, </a:t>
            </a:r>
            <a:r>
              <a:rPr lang="en-ID" sz="1400" dirty="0" err="1">
                <a:solidFill>
                  <a:schemeClr val="bg1"/>
                </a:solidFill>
              </a:rPr>
              <a:t>ut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consectetur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urna</a:t>
            </a:r>
            <a:r>
              <a:rPr lang="en-ID" sz="1400" dirty="0">
                <a:solidFill>
                  <a:schemeClr val="bg1"/>
                </a:solidFill>
              </a:rPr>
              <a:t> </a:t>
            </a:r>
            <a:r>
              <a:rPr lang="en-ID" sz="1400" dirty="0" err="1">
                <a:solidFill>
                  <a:schemeClr val="bg1"/>
                </a:solidFill>
              </a:rPr>
              <a:t>suscipit</a:t>
            </a:r>
            <a:r>
              <a:rPr lang="en-ID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336AB4E3-179B-43B2-8AF2-C6117CC4C34C}"/>
              </a:ext>
            </a:extLst>
          </p:cNvPr>
          <p:cNvSpPr/>
          <p:nvPr/>
        </p:nvSpPr>
        <p:spPr>
          <a:xfrm>
            <a:off x="4200176" y="1049482"/>
            <a:ext cx="1419310" cy="141931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5859C07D-6BC2-4910-9BA8-F0EF27A0A816}"/>
              </a:ext>
            </a:extLst>
          </p:cNvPr>
          <p:cNvSpPr/>
          <p:nvPr/>
        </p:nvSpPr>
        <p:spPr>
          <a:xfrm>
            <a:off x="1029939" y="5339221"/>
            <a:ext cx="587146" cy="58714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3" y="63500"/>
            <a:ext cx="2252133" cy="40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5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906DF3C-AEE7-4CFD-8EA4-E9F22C77FE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4572000" cy="6858000"/>
          </a:xfrm>
          <a:prstGeom prst="rect">
            <a:avLst/>
          </a:prstGeom>
        </p:spPr>
      </p:pic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ED2E48CE-BA95-4F4E-93B5-931485123636}"/>
              </a:ext>
            </a:extLst>
          </p:cNvPr>
          <p:cNvSpPr/>
          <p:nvPr/>
        </p:nvSpPr>
        <p:spPr>
          <a:xfrm rot="16200000" flipH="1">
            <a:off x="7428014" y="2107872"/>
            <a:ext cx="6871857" cy="2656113"/>
          </a:xfrm>
          <a:custGeom>
            <a:avLst/>
            <a:gdLst>
              <a:gd name="connsiteX0" fmla="*/ 0 w 7789871"/>
              <a:gd name="connsiteY0" fmla="*/ 0 h 3010944"/>
              <a:gd name="connsiteX1" fmla="*/ 77550 w 7789871"/>
              <a:gd name="connsiteY1" fmla="*/ 41868 h 3010944"/>
              <a:gd name="connsiteX2" fmla="*/ 3280229 w 7789871"/>
              <a:gd name="connsiteY2" fmla="*/ 2234431 h 3010944"/>
              <a:gd name="connsiteX3" fmla="*/ 5820229 w 7789871"/>
              <a:gd name="connsiteY3" fmla="*/ 1682888 h 3010944"/>
              <a:gd name="connsiteX4" fmla="*/ 7765143 w 7789871"/>
              <a:gd name="connsiteY4" fmla="*/ 2989174 h 3010944"/>
              <a:gd name="connsiteX5" fmla="*/ 7789871 w 7789871"/>
              <a:gd name="connsiteY5" fmla="*/ 3010944 h 3010944"/>
              <a:gd name="connsiteX6" fmla="*/ 0 w 7789871"/>
              <a:gd name="connsiteY6" fmla="*/ 3010944 h 3010944"/>
              <a:gd name="connsiteX7" fmla="*/ 0 w 7789871"/>
              <a:gd name="connsiteY7" fmla="*/ 0 h 301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9871" h="3010944">
                <a:moveTo>
                  <a:pt x="0" y="0"/>
                </a:moveTo>
                <a:lnTo>
                  <a:pt x="77550" y="41868"/>
                </a:lnTo>
                <a:cubicBezTo>
                  <a:pt x="972271" y="550606"/>
                  <a:pt x="2456241" y="2000086"/>
                  <a:pt x="3280229" y="2234431"/>
                </a:cubicBezTo>
                <a:cubicBezTo>
                  <a:pt x="4334934" y="2534393"/>
                  <a:pt x="5072743" y="1557098"/>
                  <a:pt x="5820229" y="1682888"/>
                </a:cubicBezTo>
                <a:cubicBezTo>
                  <a:pt x="6567715" y="1808679"/>
                  <a:pt x="7436153" y="2657765"/>
                  <a:pt x="7765143" y="2989174"/>
                </a:cubicBezTo>
                <a:lnTo>
                  <a:pt x="7789871" y="3010944"/>
                </a:lnTo>
                <a:lnTo>
                  <a:pt x="0" y="30109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77B9365-A6E2-449D-BCA0-50AF881AE1AE}"/>
              </a:ext>
            </a:extLst>
          </p:cNvPr>
          <p:cNvSpPr txBox="1"/>
          <p:nvPr/>
        </p:nvSpPr>
        <p:spPr>
          <a:xfrm rot="16200000">
            <a:off x="925453" y="2644170"/>
            <a:ext cx="642257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  <a:latin typeface="+mj-lt"/>
              </a:rPr>
              <a:t>AGENDA</a:t>
            </a:r>
            <a:endParaRPr lang="en-ID" sz="9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28C6861E-E4B8-45D2-A091-C351ECF1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9527AACE-0F90-4EB3-8F93-ADA05F61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2</a:t>
            </a:fld>
            <a:endParaRPr lang="en-ID">
              <a:solidFill>
                <a:srgbClr val="5D576B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4C3CD49-7531-4817-B854-1F90F52AD251}"/>
              </a:ext>
            </a:extLst>
          </p:cNvPr>
          <p:cNvSpPr/>
          <p:nvPr/>
        </p:nvSpPr>
        <p:spPr>
          <a:xfrm>
            <a:off x="4921571" y="1371587"/>
            <a:ext cx="534784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6880617-DD1E-4C6A-89C6-D28B3444562D}"/>
              </a:ext>
            </a:extLst>
          </p:cNvPr>
          <p:cNvGrpSpPr/>
          <p:nvPr/>
        </p:nvGrpSpPr>
        <p:grpSpPr>
          <a:xfrm>
            <a:off x="4921571" y="1224454"/>
            <a:ext cx="1076144" cy="0"/>
            <a:chOff x="4921571" y="904352"/>
            <a:chExt cx="1076144" cy="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AF8678AE-5C5A-4043-97E3-6B99714E890C}"/>
                </a:ext>
              </a:extLst>
            </p:cNvPr>
            <p:cNvCxnSpPr>
              <a:cxnSpLocks/>
            </p:cNvCxnSpPr>
            <p:nvPr/>
          </p:nvCxnSpPr>
          <p:spPr>
            <a:xfrm>
              <a:off x="4921571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1C4B6EC9-CC8B-40C3-91A7-9D0BE97C7F18}"/>
                </a:ext>
              </a:extLst>
            </p:cNvPr>
            <p:cNvCxnSpPr>
              <a:cxnSpLocks/>
            </p:cNvCxnSpPr>
            <p:nvPr/>
          </p:nvCxnSpPr>
          <p:spPr>
            <a:xfrm>
              <a:off x="5297809" y="904352"/>
              <a:ext cx="323669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99B1128B-3020-4FD8-B013-E6AA2AD851C8}"/>
                </a:ext>
              </a:extLst>
            </p:cNvPr>
            <p:cNvCxnSpPr>
              <a:cxnSpLocks/>
            </p:cNvCxnSpPr>
            <p:nvPr/>
          </p:nvCxnSpPr>
          <p:spPr>
            <a:xfrm>
              <a:off x="5674046" y="904352"/>
              <a:ext cx="323669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23A7A58-3588-4F7E-83D9-4564E2B6DF78}"/>
              </a:ext>
            </a:extLst>
          </p:cNvPr>
          <p:cNvSpPr/>
          <p:nvPr/>
        </p:nvSpPr>
        <p:spPr>
          <a:xfrm>
            <a:off x="4921571" y="3179402"/>
            <a:ext cx="534784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FFE6B203-6186-4B93-AA4E-05B4C42AFE7A}"/>
              </a:ext>
            </a:extLst>
          </p:cNvPr>
          <p:cNvGrpSpPr/>
          <p:nvPr/>
        </p:nvGrpSpPr>
        <p:grpSpPr>
          <a:xfrm>
            <a:off x="4921571" y="3032269"/>
            <a:ext cx="1076144" cy="0"/>
            <a:chOff x="4921571" y="904352"/>
            <a:chExt cx="1076144" cy="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D9FDF6D9-B1B8-41F6-A5BA-9EE5AD55622D}"/>
                </a:ext>
              </a:extLst>
            </p:cNvPr>
            <p:cNvCxnSpPr>
              <a:cxnSpLocks/>
            </p:cNvCxnSpPr>
            <p:nvPr/>
          </p:nvCxnSpPr>
          <p:spPr>
            <a:xfrm>
              <a:off x="4921571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F2E1B4E2-E690-4B64-8032-294115C91254}"/>
                </a:ext>
              </a:extLst>
            </p:cNvPr>
            <p:cNvCxnSpPr>
              <a:cxnSpLocks/>
            </p:cNvCxnSpPr>
            <p:nvPr/>
          </p:nvCxnSpPr>
          <p:spPr>
            <a:xfrm>
              <a:off x="5297809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BEFCAAFD-6FED-4A40-96AA-6079361BC496}"/>
                </a:ext>
              </a:extLst>
            </p:cNvPr>
            <p:cNvCxnSpPr>
              <a:cxnSpLocks/>
            </p:cNvCxnSpPr>
            <p:nvPr/>
          </p:nvCxnSpPr>
          <p:spPr>
            <a:xfrm>
              <a:off x="5674046" y="904352"/>
              <a:ext cx="323669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ED7296B-2358-441D-8304-284A38B4AE4A}"/>
              </a:ext>
            </a:extLst>
          </p:cNvPr>
          <p:cNvSpPr/>
          <p:nvPr/>
        </p:nvSpPr>
        <p:spPr>
          <a:xfrm>
            <a:off x="4921571" y="4987216"/>
            <a:ext cx="5347843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19E00224-9762-43C9-990A-79FCA57D5DBE}"/>
              </a:ext>
            </a:extLst>
          </p:cNvPr>
          <p:cNvGrpSpPr/>
          <p:nvPr/>
        </p:nvGrpSpPr>
        <p:grpSpPr>
          <a:xfrm>
            <a:off x="4921571" y="4840083"/>
            <a:ext cx="1076144" cy="0"/>
            <a:chOff x="4921571" y="904352"/>
            <a:chExt cx="1076144" cy="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B3C3CBB4-1965-45B7-B1F0-4324C8D3BD17}"/>
                </a:ext>
              </a:extLst>
            </p:cNvPr>
            <p:cNvCxnSpPr>
              <a:cxnSpLocks/>
            </p:cNvCxnSpPr>
            <p:nvPr/>
          </p:nvCxnSpPr>
          <p:spPr>
            <a:xfrm>
              <a:off x="4921571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F7513114-4D31-4FF5-A697-E88DD0AA9604}"/>
                </a:ext>
              </a:extLst>
            </p:cNvPr>
            <p:cNvCxnSpPr>
              <a:cxnSpLocks/>
            </p:cNvCxnSpPr>
            <p:nvPr/>
          </p:nvCxnSpPr>
          <p:spPr>
            <a:xfrm>
              <a:off x="5297809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F9A9A116-E28E-4F46-BD9B-B7A58B8E5CD3}"/>
                </a:ext>
              </a:extLst>
            </p:cNvPr>
            <p:cNvCxnSpPr>
              <a:cxnSpLocks/>
            </p:cNvCxnSpPr>
            <p:nvPr/>
          </p:nvCxnSpPr>
          <p:spPr>
            <a:xfrm>
              <a:off x="5674046" y="904352"/>
              <a:ext cx="323669" cy="0"/>
            </a:xfrm>
            <a:prstGeom prst="line">
              <a:avLst/>
            </a:prstGeom>
            <a:ln w="25400">
              <a:solidFill>
                <a:srgbClr val="D496A7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874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0EF5E494-D0EA-4822-A36F-C3D624FCA075}"/>
              </a:ext>
            </a:extLst>
          </p:cNvPr>
          <p:cNvSpPr/>
          <p:nvPr/>
        </p:nvSpPr>
        <p:spPr>
          <a:xfrm>
            <a:off x="-8541" y="6141821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77B9365-A6E2-449D-BCA0-50AF881AE1AE}"/>
              </a:ext>
            </a:extLst>
          </p:cNvPr>
          <p:cNvSpPr txBox="1"/>
          <p:nvPr/>
        </p:nvSpPr>
        <p:spPr>
          <a:xfrm>
            <a:off x="292100" y="136525"/>
            <a:ext cx="116078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28C6861E-E4B8-45D2-A091-C351ECF1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9527AACE-0F90-4EB3-8F93-ADA05F61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3</a:t>
            </a:fld>
            <a:endParaRPr lang="en-ID">
              <a:solidFill>
                <a:srgbClr val="5D576B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C3F455A-BA88-42D3-8496-1B02D39CA3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058" y="892662"/>
            <a:ext cx="4558951" cy="5355737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238E905-DDF9-4126-AC6D-2CC322CC2348}"/>
              </a:ext>
            </a:extLst>
          </p:cNvPr>
          <p:cNvSpPr/>
          <p:nvPr/>
        </p:nvSpPr>
        <p:spPr>
          <a:xfrm>
            <a:off x="7046058" y="2222362"/>
            <a:ext cx="4558951" cy="128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636F06E5-7828-4359-B077-244B9A3779CD}"/>
              </a:ext>
            </a:extLst>
          </p:cNvPr>
          <p:cNvSpPr/>
          <p:nvPr/>
        </p:nvSpPr>
        <p:spPr>
          <a:xfrm>
            <a:off x="7046058" y="3506303"/>
            <a:ext cx="4558951" cy="128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F5B9475B-CF35-4897-8356-F729F1CD9C99}"/>
              </a:ext>
            </a:extLst>
          </p:cNvPr>
          <p:cNvSpPr/>
          <p:nvPr/>
        </p:nvSpPr>
        <p:spPr>
          <a:xfrm>
            <a:off x="7046058" y="4790246"/>
            <a:ext cx="4558951" cy="1284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844C579A-A6C7-4125-B938-654F8727BE4F}"/>
              </a:ext>
            </a:extLst>
          </p:cNvPr>
          <p:cNvSpPr/>
          <p:nvPr/>
        </p:nvSpPr>
        <p:spPr>
          <a:xfrm>
            <a:off x="2642716" y="1134901"/>
            <a:ext cx="4268397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34A1C45-52B6-45E9-9166-321366AB5FEA}"/>
              </a:ext>
            </a:extLst>
          </p:cNvPr>
          <p:cNvSpPr/>
          <p:nvPr/>
        </p:nvSpPr>
        <p:spPr>
          <a:xfrm>
            <a:off x="2642716" y="2529224"/>
            <a:ext cx="4268397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113B7523-A703-4210-BD53-EE8A6CADAC40}"/>
              </a:ext>
            </a:extLst>
          </p:cNvPr>
          <p:cNvSpPr/>
          <p:nvPr/>
        </p:nvSpPr>
        <p:spPr>
          <a:xfrm>
            <a:off x="2642716" y="5173277"/>
            <a:ext cx="4268397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Lorem ipsum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dolor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sit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amet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consectetur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adipiscing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elit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Mauris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maximus ligula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dapibus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velit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condimentum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nec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tempus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sem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rhoncus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Curabitur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volutpat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orci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sit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amet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magna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eleifend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consectetur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urna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ID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suscipit</a:t>
            </a:r>
            <a:r>
              <a:rPr lang="en-ID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C63EBEA5-335E-41CD-B27E-E01C2FC6BC44}"/>
              </a:ext>
            </a:extLst>
          </p:cNvPr>
          <p:cNvSpPr/>
          <p:nvPr/>
        </p:nvSpPr>
        <p:spPr>
          <a:xfrm>
            <a:off x="426217" y="5419498"/>
            <a:ext cx="190500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en-ID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Bahnschrift"/>
              </a:rPr>
              <a:t>RENT PRICE</a:t>
            </a:r>
            <a:endParaRPr lang="en-ID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416F0210-4B53-4C34-98AA-D3132F422444}"/>
              </a:ext>
            </a:extLst>
          </p:cNvPr>
          <p:cNvSpPr/>
          <p:nvPr/>
        </p:nvSpPr>
        <p:spPr>
          <a:xfrm>
            <a:off x="426217" y="1381122"/>
            <a:ext cx="190500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Bahnschrift"/>
              </a:rPr>
              <a:t>L</a:t>
            </a:r>
            <a:r>
              <a:rPr lang="en-ID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Bahnschrift"/>
              </a:rPr>
              <a:t>OCATION </a:t>
            </a:r>
            <a:endParaRPr lang="en-ID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6F2095F0-254D-4E06-91F9-BCF50E10404E}"/>
              </a:ext>
            </a:extLst>
          </p:cNvPr>
          <p:cNvSpPr/>
          <p:nvPr/>
        </p:nvSpPr>
        <p:spPr>
          <a:xfrm>
            <a:off x="426217" y="2775445"/>
            <a:ext cx="190500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Bahnschrift"/>
              </a:rPr>
              <a:t>CAPACITY</a:t>
            </a:r>
            <a:endParaRPr lang="en-ID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0FE44085-635B-4011-9626-87CE9559DC69}"/>
              </a:ext>
            </a:extLst>
          </p:cNvPr>
          <p:cNvSpPr/>
          <p:nvPr/>
        </p:nvSpPr>
        <p:spPr>
          <a:xfrm>
            <a:off x="2642716" y="3851250"/>
            <a:ext cx="4268397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31DDE6A4-A43C-47B7-A073-C90AE5C143EB}"/>
              </a:ext>
            </a:extLst>
          </p:cNvPr>
          <p:cNvSpPr/>
          <p:nvPr/>
        </p:nvSpPr>
        <p:spPr>
          <a:xfrm>
            <a:off x="426217" y="4097471"/>
            <a:ext cx="190500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 algn="r"/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Bahnschrift"/>
              </a:rPr>
              <a:t>FACILITIES</a:t>
            </a:r>
            <a:endParaRPr lang="en-ID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39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28C6861E-E4B8-45D2-A091-C351ECF1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9527AACE-0F90-4EB3-8F93-ADA05F61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/>
              <a:t>4</a:t>
            </a:fld>
            <a:endParaRPr lang="en-ID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xmlns="" id="{BCA44136-5690-483C-8093-9685C98AC875}"/>
              </a:ext>
            </a:extLst>
          </p:cNvPr>
          <p:cNvSpPr/>
          <p:nvPr/>
        </p:nvSpPr>
        <p:spPr>
          <a:xfrm>
            <a:off x="6629400" y="1170213"/>
            <a:ext cx="3962400" cy="3962400"/>
          </a:xfrm>
          <a:prstGeom prst="arc">
            <a:avLst>
              <a:gd name="adj1" fmla="val 4872212"/>
              <a:gd name="adj2" fmla="val 18349471"/>
            </a:avLst>
          </a:prstGeom>
          <a:noFill/>
          <a:ln>
            <a:solidFill>
              <a:srgbClr val="5D57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4B2C05A8-B0BB-47D9-B574-4E2AC2EF1B3B}"/>
              </a:ext>
            </a:extLst>
          </p:cNvPr>
          <p:cNvSpPr/>
          <p:nvPr/>
        </p:nvSpPr>
        <p:spPr>
          <a:xfrm>
            <a:off x="7561942" y="990600"/>
            <a:ext cx="754743" cy="754743"/>
          </a:xfrm>
          <a:prstGeom prst="ellipse">
            <a:avLst/>
          </a:prstGeom>
          <a:solidFill>
            <a:srgbClr val="D496A7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4935A5E3-036E-415B-9A62-7C61CFBA6D92}"/>
              </a:ext>
            </a:extLst>
          </p:cNvPr>
          <p:cNvSpPr/>
          <p:nvPr/>
        </p:nvSpPr>
        <p:spPr>
          <a:xfrm>
            <a:off x="6455229" y="2161263"/>
            <a:ext cx="754743" cy="754743"/>
          </a:xfrm>
          <a:prstGeom prst="ellipse">
            <a:avLst/>
          </a:prstGeom>
          <a:solidFill>
            <a:srgbClr val="5D576B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10D99FEE-52E4-491F-9856-810C532DD5BE}"/>
              </a:ext>
            </a:extLst>
          </p:cNvPr>
          <p:cNvSpPr/>
          <p:nvPr/>
        </p:nvSpPr>
        <p:spPr>
          <a:xfrm>
            <a:off x="6455229" y="3493855"/>
            <a:ext cx="754743" cy="754743"/>
          </a:xfrm>
          <a:prstGeom prst="ellipse">
            <a:avLst/>
          </a:prstGeom>
          <a:solidFill>
            <a:srgbClr val="6CD4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B447277B-235F-4875-AB76-DC594ABA9F54}"/>
              </a:ext>
            </a:extLst>
          </p:cNvPr>
          <p:cNvSpPr/>
          <p:nvPr/>
        </p:nvSpPr>
        <p:spPr>
          <a:xfrm>
            <a:off x="7561942" y="4586511"/>
            <a:ext cx="754743" cy="754743"/>
          </a:xfrm>
          <a:prstGeom prst="ellipse">
            <a:avLst/>
          </a:prstGeom>
          <a:solidFill>
            <a:srgbClr val="FE93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18227E97-C01D-4F15-A97B-E22C1275BE9E}"/>
              </a:ext>
            </a:extLst>
          </p:cNvPr>
          <p:cNvSpPr/>
          <p:nvPr/>
        </p:nvSpPr>
        <p:spPr>
          <a:xfrm>
            <a:off x="1556655" y="1152527"/>
            <a:ext cx="583111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4518452-5E34-49C4-83BC-E2F5860BB375}"/>
              </a:ext>
            </a:extLst>
          </p:cNvPr>
          <p:cNvSpPr/>
          <p:nvPr/>
        </p:nvSpPr>
        <p:spPr>
          <a:xfrm>
            <a:off x="1556655" y="4748438"/>
            <a:ext cx="583111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BFD70B09-0BE5-44ED-90ED-104401AA51AF}"/>
              </a:ext>
            </a:extLst>
          </p:cNvPr>
          <p:cNvSpPr/>
          <p:nvPr/>
        </p:nvSpPr>
        <p:spPr>
          <a:xfrm>
            <a:off x="449943" y="2323191"/>
            <a:ext cx="583111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34D59AAF-1081-4CD0-932E-F960A2F62412}"/>
              </a:ext>
            </a:extLst>
          </p:cNvPr>
          <p:cNvSpPr/>
          <p:nvPr/>
        </p:nvSpPr>
        <p:spPr>
          <a:xfrm>
            <a:off x="449943" y="3655783"/>
            <a:ext cx="5831115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BD25ED7A-441C-4FD1-A216-8B7FA457E073}"/>
              </a:ext>
            </a:extLst>
          </p:cNvPr>
          <p:cNvGrpSpPr/>
          <p:nvPr/>
        </p:nvGrpSpPr>
        <p:grpSpPr>
          <a:xfrm>
            <a:off x="7796438" y="1225096"/>
            <a:ext cx="285751" cy="285750"/>
            <a:chOff x="7251700" y="766763"/>
            <a:chExt cx="285751" cy="2857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0" name="Freeform 1896">
              <a:extLst>
                <a:ext uri="{FF2B5EF4-FFF2-40B4-BE49-F238E27FC236}">
                  <a16:creationId xmlns:a16="http://schemas.microsoft.com/office/drawing/2014/main" xmlns="" id="{D74EE037-60A9-462A-AF10-6A47A8482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700" y="814388"/>
              <a:ext cx="238125" cy="238125"/>
            </a:xfrm>
            <a:custGeom>
              <a:avLst/>
              <a:gdLst>
                <a:gd name="T0" fmla="*/ 637 w 751"/>
                <a:gd name="T1" fmla="*/ 454 h 750"/>
                <a:gd name="T2" fmla="*/ 622 w 751"/>
                <a:gd name="T3" fmla="*/ 445 h 750"/>
                <a:gd name="T4" fmla="*/ 606 w 751"/>
                <a:gd name="T5" fmla="*/ 437 h 750"/>
                <a:gd name="T6" fmla="*/ 588 w 751"/>
                <a:gd name="T7" fmla="*/ 434 h 750"/>
                <a:gd name="T8" fmla="*/ 570 w 751"/>
                <a:gd name="T9" fmla="*/ 434 h 750"/>
                <a:gd name="T10" fmla="*/ 552 w 751"/>
                <a:gd name="T11" fmla="*/ 437 h 750"/>
                <a:gd name="T12" fmla="*/ 536 w 751"/>
                <a:gd name="T13" fmla="*/ 445 h 750"/>
                <a:gd name="T14" fmla="*/ 521 w 751"/>
                <a:gd name="T15" fmla="*/ 454 h 750"/>
                <a:gd name="T16" fmla="*/ 498 w 751"/>
                <a:gd name="T17" fmla="*/ 478 h 750"/>
                <a:gd name="T18" fmla="*/ 438 w 751"/>
                <a:gd name="T19" fmla="*/ 425 h 750"/>
                <a:gd name="T20" fmla="*/ 381 w 751"/>
                <a:gd name="T21" fmla="*/ 370 h 750"/>
                <a:gd name="T22" fmla="*/ 325 w 751"/>
                <a:gd name="T23" fmla="*/ 312 h 750"/>
                <a:gd name="T24" fmla="*/ 272 w 751"/>
                <a:gd name="T25" fmla="*/ 253 h 750"/>
                <a:gd name="T26" fmla="*/ 296 w 751"/>
                <a:gd name="T27" fmla="*/ 228 h 750"/>
                <a:gd name="T28" fmla="*/ 306 w 751"/>
                <a:gd name="T29" fmla="*/ 213 h 750"/>
                <a:gd name="T30" fmla="*/ 313 w 751"/>
                <a:gd name="T31" fmla="*/ 197 h 750"/>
                <a:gd name="T32" fmla="*/ 316 w 751"/>
                <a:gd name="T33" fmla="*/ 180 h 750"/>
                <a:gd name="T34" fmla="*/ 316 w 751"/>
                <a:gd name="T35" fmla="*/ 163 h 750"/>
                <a:gd name="T36" fmla="*/ 313 w 751"/>
                <a:gd name="T37" fmla="*/ 146 h 750"/>
                <a:gd name="T38" fmla="*/ 306 w 751"/>
                <a:gd name="T39" fmla="*/ 129 h 750"/>
                <a:gd name="T40" fmla="*/ 296 w 751"/>
                <a:gd name="T41" fmla="*/ 114 h 750"/>
                <a:gd name="T42" fmla="*/ 209 w 751"/>
                <a:gd name="T43" fmla="*/ 26 h 750"/>
                <a:gd name="T44" fmla="*/ 196 w 751"/>
                <a:gd name="T45" fmla="*/ 15 h 750"/>
                <a:gd name="T46" fmla="*/ 180 w 751"/>
                <a:gd name="T47" fmla="*/ 7 h 750"/>
                <a:gd name="T48" fmla="*/ 163 w 751"/>
                <a:gd name="T49" fmla="*/ 2 h 750"/>
                <a:gd name="T50" fmla="*/ 146 w 751"/>
                <a:gd name="T51" fmla="*/ 0 h 750"/>
                <a:gd name="T52" fmla="*/ 128 w 751"/>
                <a:gd name="T53" fmla="*/ 2 h 750"/>
                <a:gd name="T54" fmla="*/ 110 w 751"/>
                <a:gd name="T55" fmla="*/ 7 h 750"/>
                <a:gd name="T56" fmla="*/ 95 w 751"/>
                <a:gd name="T57" fmla="*/ 16 h 750"/>
                <a:gd name="T58" fmla="*/ 81 w 751"/>
                <a:gd name="T59" fmla="*/ 26 h 750"/>
                <a:gd name="T60" fmla="*/ 29 w 751"/>
                <a:gd name="T61" fmla="*/ 79 h 750"/>
                <a:gd name="T62" fmla="*/ 17 w 751"/>
                <a:gd name="T63" fmla="*/ 97 h 750"/>
                <a:gd name="T64" fmla="*/ 7 w 751"/>
                <a:gd name="T65" fmla="*/ 118 h 750"/>
                <a:gd name="T66" fmla="*/ 2 w 751"/>
                <a:gd name="T67" fmla="*/ 138 h 750"/>
                <a:gd name="T68" fmla="*/ 0 w 751"/>
                <a:gd name="T69" fmla="*/ 159 h 750"/>
                <a:gd name="T70" fmla="*/ 1 w 751"/>
                <a:gd name="T71" fmla="*/ 181 h 750"/>
                <a:gd name="T72" fmla="*/ 6 w 751"/>
                <a:gd name="T73" fmla="*/ 202 h 750"/>
                <a:gd name="T74" fmla="*/ 15 w 751"/>
                <a:gd name="T75" fmla="*/ 223 h 750"/>
                <a:gd name="T76" fmla="*/ 46 w 751"/>
                <a:gd name="T77" fmla="*/ 269 h 750"/>
                <a:gd name="T78" fmla="*/ 98 w 751"/>
                <a:gd name="T79" fmla="*/ 341 h 750"/>
                <a:gd name="T80" fmla="*/ 154 w 751"/>
                <a:gd name="T81" fmla="*/ 408 h 750"/>
                <a:gd name="T82" fmla="*/ 213 w 751"/>
                <a:gd name="T83" fmla="*/ 475 h 750"/>
                <a:gd name="T84" fmla="*/ 276 w 751"/>
                <a:gd name="T85" fmla="*/ 537 h 750"/>
                <a:gd name="T86" fmla="*/ 342 w 751"/>
                <a:gd name="T87" fmla="*/ 596 h 750"/>
                <a:gd name="T88" fmla="*/ 411 w 751"/>
                <a:gd name="T89" fmla="*/ 653 h 750"/>
                <a:gd name="T90" fmla="*/ 481 w 751"/>
                <a:gd name="T91" fmla="*/ 704 h 750"/>
                <a:gd name="T92" fmla="*/ 525 w 751"/>
                <a:gd name="T93" fmla="*/ 734 h 750"/>
                <a:gd name="T94" fmla="*/ 543 w 751"/>
                <a:gd name="T95" fmla="*/ 743 h 750"/>
                <a:gd name="T96" fmla="*/ 561 w 751"/>
                <a:gd name="T97" fmla="*/ 748 h 750"/>
                <a:gd name="T98" fmla="*/ 579 w 751"/>
                <a:gd name="T99" fmla="*/ 750 h 750"/>
                <a:gd name="T100" fmla="*/ 602 w 751"/>
                <a:gd name="T101" fmla="*/ 750 h 750"/>
                <a:gd name="T102" fmla="*/ 626 w 751"/>
                <a:gd name="T103" fmla="*/ 745 h 750"/>
                <a:gd name="T104" fmla="*/ 649 w 751"/>
                <a:gd name="T105" fmla="*/ 735 h 750"/>
                <a:gd name="T106" fmla="*/ 670 w 751"/>
                <a:gd name="T107" fmla="*/ 722 h 750"/>
                <a:gd name="T108" fmla="*/ 724 w 751"/>
                <a:gd name="T109" fmla="*/ 669 h 750"/>
                <a:gd name="T110" fmla="*/ 736 w 751"/>
                <a:gd name="T111" fmla="*/ 655 h 750"/>
                <a:gd name="T112" fmla="*/ 743 w 751"/>
                <a:gd name="T113" fmla="*/ 639 h 750"/>
                <a:gd name="T114" fmla="*/ 749 w 751"/>
                <a:gd name="T115" fmla="*/ 623 h 750"/>
                <a:gd name="T116" fmla="*/ 751 w 751"/>
                <a:gd name="T117" fmla="*/ 605 h 750"/>
                <a:gd name="T118" fmla="*/ 749 w 751"/>
                <a:gd name="T119" fmla="*/ 587 h 750"/>
                <a:gd name="T120" fmla="*/ 743 w 751"/>
                <a:gd name="T121" fmla="*/ 571 h 750"/>
                <a:gd name="T122" fmla="*/ 736 w 751"/>
                <a:gd name="T123" fmla="*/ 555 h 750"/>
                <a:gd name="T124" fmla="*/ 724 w 751"/>
                <a:gd name="T125" fmla="*/ 541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1" h="750">
                  <a:moveTo>
                    <a:pt x="643" y="461"/>
                  </a:moveTo>
                  <a:lnTo>
                    <a:pt x="637" y="454"/>
                  </a:lnTo>
                  <a:lnTo>
                    <a:pt x="629" y="449"/>
                  </a:lnTo>
                  <a:lnTo>
                    <a:pt x="622" y="445"/>
                  </a:lnTo>
                  <a:lnTo>
                    <a:pt x="613" y="440"/>
                  </a:lnTo>
                  <a:lnTo>
                    <a:pt x="606" y="437"/>
                  </a:lnTo>
                  <a:lnTo>
                    <a:pt x="597" y="435"/>
                  </a:lnTo>
                  <a:lnTo>
                    <a:pt x="588" y="434"/>
                  </a:lnTo>
                  <a:lnTo>
                    <a:pt x="579" y="434"/>
                  </a:lnTo>
                  <a:lnTo>
                    <a:pt x="570" y="434"/>
                  </a:lnTo>
                  <a:lnTo>
                    <a:pt x="561" y="435"/>
                  </a:lnTo>
                  <a:lnTo>
                    <a:pt x="552" y="437"/>
                  </a:lnTo>
                  <a:lnTo>
                    <a:pt x="545" y="440"/>
                  </a:lnTo>
                  <a:lnTo>
                    <a:pt x="536" y="445"/>
                  </a:lnTo>
                  <a:lnTo>
                    <a:pt x="529" y="449"/>
                  </a:lnTo>
                  <a:lnTo>
                    <a:pt x="521" y="454"/>
                  </a:lnTo>
                  <a:lnTo>
                    <a:pt x="515" y="461"/>
                  </a:lnTo>
                  <a:lnTo>
                    <a:pt x="498" y="478"/>
                  </a:lnTo>
                  <a:lnTo>
                    <a:pt x="468" y="452"/>
                  </a:lnTo>
                  <a:lnTo>
                    <a:pt x="438" y="425"/>
                  </a:lnTo>
                  <a:lnTo>
                    <a:pt x="409" y="398"/>
                  </a:lnTo>
                  <a:lnTo>
                    <a:pt x="381" y="370"/>
                  </a:lnTo>
                  <a:lnTo>
                    <a:pt x="352" y="342"/>
                  </a:lnTo>
                  <a:lnTo>
                    <a:pt x="325" y="312"/>
                  </a:lnTo>
                  <a:lnTo>
                    <a:pt x="298" y="283"/>
                  </a:lnTo>
                  <a:lnTo>
                    <a:pt x="272" y="253"/>
                  </a:lnTo>
                  <a:lnTo>
                    <a:pt x="289" y="236"/>
                  </a:lnTo>
                  <a:lnTo>
                    <a:pt x="296" y="228"/>
                  </a:lnTo>
                  <a:lnTo>
                    <a:pt x="301" y="222"/>
                  </a:lnTo>
                  <a:lnTo>
                    <a:pt x="306" y="213"/>
                  </a:lnTo>
                  <a:lnTo>
                    <a:pt x="310" y="206"/>
                  </a:lnTo>
                  <a:lnTo>
                    <a:pt x="313" y="197"/>
                  </a:lnTo>
                  <a:lnTo>
                    <a:pt x="315" y="188"/>
                  </a:lnTo>
                  <a:lnTo>
                    <a:pt x="316" y="180"/>
                  </a:lnTo>
                  <a:lnTo>
                    <a:pt x="316" y="171"/>
                  </a:lnTo>
                  <a:lnTo>
                    <a:pt x="316" y="163"/>
                  </a:lnTo>
                  <a:lnTo>
                    <a:pt x="315" y="154"/>
                  </a:lnTo>
                  <a:lnTo>
                    <a:pt x="313" y="146"/>
                  </a:lnTo>
                  <a:lnTo>
                    <a:pt x="310" y="137"/>
                  </a:lnTo>
                  <a:lnTo>
                    <a:pt x="306" y="129"/>
                  </a:lnTo>
                  <a:lnTo>
                    <a:pt x="301" y="121"/>
                  </a:lnTo>
                  <a:lnTo>
                    <a:pt x="296" y="114"/>
                  </a:lnTo>
                  <a:lnTo>
                    <a:pt x="289" y="107"/>
                  </a:lnTo>
                  <a:lnTo>
                    <a:pt x="209" y="26"/>
                  </a:lnTo>
                  <a:lnTo>
                    <a:pt x="203" y="20"/>
                  </a:lnTo>
                  <a:lnTo>
                    <a:pt x="196" y="15"/>
                  </a:lnTo>
                  <a:lnTo>
                    <a:pt x="188" y="10"/>
                  </a:lnTo>
                  <a:lnTo>
                    <a:pt x="180" y="7"/>
                  </a:lnTo>
                  <a:lnTo>
                    <a:pt x="172" y="4"/>
                  </a:lnTo>
                  <a:lnTo>
                    <a:pt x="163" y="2"/>
                  </a:lnTo>
                  <a:lnTo>
                    <a:pt x="154" y="1"/>
                  </a:lnTo>
                  <a:lnTo>
                    <a:pt x="146" y="0"/>
                  </a:lnTo>
                  <a:lnTo>
                    <a:pt x="136" y="1"/>
                  </a:lnTo>
                  <a:lnTo>
                    <a:pt x="128" y="2"/>
                  </a:lnTo>
                  <a:lnTo>
                    <a:pt x="119" y="4"/>
                  </a:lnTo>
                  <a:lnTo>
                    <a:pt x="110" y="7"/>
                  </a:lnTo>
                  <a:lnTo>
                    <a:pt x="103" y="10"/>
                  </a:lnTo>
                  <a:lnTo>
                    <a:pt x="95" y="16"/>
                  </a:lnTo>
                  <a:lnTo>
                    <a:pt x="88" y="20"/>
                  </a:lnTo>
                  <a:lnTo>
                    <a:pt x="81" y="26"/>
                  </a:lnTo>
                  <a:lnTo>
                    <a:pt x="37" y="70"/>
                  </a:lnTo>
                  <a:lnTo>
                    <a:pt x="29" y="79"/>
                  </a:lnTo>
                  <a:lnTo>
                    <a:pt x="22" y="88"/>
                  </a:lnTo>
                  <a:lnTo>
                    <a:pt x="17" y="97"/>
                  </a:lnTo>
                  <a:lnTo>
                    <a:pt x="12" y="107"/>
                  </a:lnTo>
                  <a:lnTo>
                    <a:pt x="7" y="118"/>
                  </a:lnTo>
                  <a:lnTo>
                    <a:pt x="4" y="127"/>
                  </a:lnTo>
                  <a:lnTo>
                    <a:pt x="2" y="138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70"/>
                  </a:lnTo>
                  <a:lnTo>
                    <a:pt x="1" y="181"/>
                  </a:lnTo>
                  <a:lnTo>
                    <a:pt x="3" y="192"/>
                  </a:lnTo>
                  <a:lnTo>
                    <a:pt x="6" y="202"/>
                  </a:lnTo>
                  <a:lnTo>
                    <a:pt x="10" y="213"/>
                  </a:lnTo>
                  <a:lnTo>
                    <a:pt x="15" y="223"/>
                  </a:lnTo>
                  <a:lnTo>
                    <a:pt x="20" y="232"/>
                  </a:lnTo>
                  <a:lnTo>
                    <a:pt x="46" y="269"/>
                  </a:lnTo>
                  <a:lnTo>
                    <a:pt x="72" y="305"/>
                  </a:lnTo>
                  <a:lnTo>
                    <a:pt x="98" y="341"/>
                  </a:lnTo>
                  <a:lnTo>
                    <a:pt x="125" y="375"/>
                  </a:lnTo>
                  <a:lnTo>
                    <a:pt x="154" y="408"/>
                  </a:lnTo>
                  <a:lnTo>
                    <a:pt x="183" y="442"/>
                  </a:lnTo>
                  <a:lnTo>
                    <a:pt x="213" y="475"/>
                  </a:lnTo>
                  <a:lnTo>
                    <a:pt x="244" y="506"/>
                  </a:lnTo>
                  <a:lnTo>
                    <a:pt x="276" y="537"/>
                  </a:lnTo>
                  <a:lnTo>
                    <a:pt x="309" y="567"/>
                  </a:lnTo>
                  <a:lnTo>
                    <a:pt x="342" y="596"/>
                  </a:lnTo>
                  <a:lnTo>
                    <a:pt x="375" y="625"/>
                  </a:lnTo>
                  <a:lnTo>
                    <a:pt x="411" y="653"/>
                  </a:lnTo>
                  <a:lnTo>
                    <a:pt x="445" y="679"/>
                  </a:lnTo>
                  <a:lnTo>
                    <a:pt x="481" y="704"/>
                  </a:lnTo>
                  <a:lnTo>
                    <a:pt x="518" y="730"/>
                  </a:lnTo>
                  <a:lnTo>
                    <a:pt x="525" y="734"/>
                  </a:lnTo>
                  <a:lnTo>
                    <a:pt x="534" y="739"/>
                  </a:lnTo>
                  <a:lnTo>
                    <a:pt x="543" y="743"/>
                  </a:lnTo>
                  <a:lnTo>
                    <a:pt x="551" y="745"/>
                  </a:lnTo>
                  <a:lnTo>
                    <a:pt x="561" y="748"/>
                  </a:lnTo>
                  <a:lnTo>
                    <a:pt x="569" y="749"/>
                  </a:lnTo>
                  <a:lnTo>
                    <a:pt x="579" y="750"/>
                  </a:lnTo>
                  <a:lnTo>
                    <a:pt x="589" y="750"/>
                  </a:lnTo>
                  <a:lnTo>
                    <a:pt x="602" y="750"/>
                  </a:lnTo>
                  <a:lnTo>
                    <a:pt x="613" y="748"/>
                  </a:lnTo>
                  <a:lnTo>
                    <a:pt x="626" y="745"/>
                  </a:lnTo>
                  <a:lnTo>
                    <a:pt x="638" y="741"/>
                  </a:lnTo>
                  <a:lnTo>
                    <a:pt x="649" y="735"/>
                  </a:lnTo>
                  <a:lnTo>
                    <a:pt x="660" y="729"/>
                  </a:lnTo>
                  <a:lnTo>
                    <a:pt x="670" y="722"/>
                  </a:lnTo>
                  <a:lnTo>
                    <a:pt x="680" y="713"/>
                  </a:lnTo>
                  <a:lnTo>
                    <a:pt x="724" y="669"/>
                  </a:lnTo>
                  <a:lnTo>
                    <a:pt x="730" y="663"/>
                  </a:lnTo>
                  <a:lnTo>
                    <a:pt x="736" y="655"/>
                  </a:lnTo>
                  <a:lnTo>
                    <a:pt x="740" y="648"/>
                  </a:lnTo>
                  <a:lnTo>
                    <a:pt x="743" y="639"/>
                  </a:lnTo>
                  <a:lnTo>
                    <a:pt x="746" y="630"/>
                  </a:lnTo>
                  <a:lnTo>
                    <a:pt x="749" y="623"/>
                  </a:lnTo>
                  <a:lnTo>
                    <a:pt x="750" y="614"/>
                  </a:lnTo>
                  <a:lnTo>
                    <a:pt x="751" y="605"/>
                  </a:lnTo>
                  <a:lnTo>
                    <a:pt x="750" y="596"/>
                  </a:lnTo>
                  <a:lnTo>
                    <a:pt x="749" y="587"/>
                  </a:lnTo>
                  <a:lnTo>
                    <a:pt x="746" y="579"/>
                  </a:lnTo>
                  <a:lnTo>
                    <a:pt x="743" y="571"/>
                  </a:lnTo>
                  <a:lnTo>
                    <a:pt x="740" y="563"/>
                  </a:lnTo>
                  <a:lnTo>
                    <a:pt x="736" y="555"/>
                  </a:lnTo>
                  <a:lnTo>
                    <a:pt x="730" y="548"/>
                  </a:lnTo>
                  <a:lnTo>
                    <a:pt x="724" y="541"/>
                  </a:lnTo>
                  <a:lnTo>
                    <a:pt x="643" y="4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97">
              <a:extLst>
                <a:ext uri="{FF2B5EF4-FFF2-40B4-BE49-F238E27FC236}">
                  <a16:creationId xmlns:a16="http://schemas.microsoft.com/office/drawing/2014/main" xmlns="" id="{EB5C631A-886D-4421-BC80-6D8F61F92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13" y="766763"/>
              <a:ext cx="147638" cy="147638"/>
            </a:xfrm>
            <a:custGeom>
              <a:avLst/>
              <a:gdLst>
                <a:gd name="T0" fmla="*/ 12 w 466"/>
                <a:gd name="T1" fmla="*/ 0 h 466"/>
                <a:gd name="T2" fmla="*/ 7 w 466"/>
                <a:gd name="T3" fmla="*/ 3 h 466"/>
                <a:gd name="T4" fmla="*/ 3 w 466"/>
                <a:gd name="T5" fmla="*/ 7 h 466"/>
                <a:gd name="T6" fmla="*/ 0 w 466"/>
                <a:gd name="T7" fmla="*/ 12 h 466"/>
                <a:gd name="T8" fmla="*/ 0 w 466"/>
                <a:gd name="T9" fmla="*/ 19 h 466"/>
                <a:gd name="T10" fmla="*/ 3 w 466"/>
                <a:gd name="T11" fmla="*/ 24 h 466"/>
                <a:gd name="T12" fmla="*/ 7 w 466"/>
                <a:gd name="T13" fmla="*/ 28 h 466"/>
                <a:gd name="T14" fmla="*/ 12 w 466"/>
                <a:gd name="T15" fmla="*/ 31 h 466"/>
                <a:gd name="T16" fmla="*/ 37 w 466"/>
                <a:gd name="T17" fmla="*/ 32 h 466"/>
                <a:gd name="T18" fmla="*/ 79 w 466"/>
                <a:gd name="T19" fmla="*/ 36 h 466"/>
                <a:gd name="T20" fmla="*/ 120 w 466"/>
                <a:gd name="T21" fmla="*/ 43 h 466"/>
                <a:gd name="T22" fmla="*/ 159 w 466"/>
                <a:gd name="T23" fmla="*/ 56 h 466"/>
                <a:gd name="T24" fmla="*/ 198 w 466"/>
                <a:gd name="T25" fmla="*/ 72 h 466"/>
                <a:gd name="T26" fmla="*/ 233 w 466"/>
                <a:gd name="T27" fmla="*/ 92 h 466"/>
                <a:gd name="T28" fmla="*/ 266 w 466"/>
                <a:gd name="T29" fmla="*/ 114 h 466"/>
                <a:gd name="T30" fmla="*/ 297 w 466"/>
                <a:gd name="T31" fmla="*/ 140 h 466"/>
                <a:gd name="T32" fmla="*/ 326 w 466"/>
                <a:gd name="T33" fmla="*/ 169 h 466"/>
                <a:gd name="T34" fmla="*/ 352 w 466"/>
                <a:gd name="T35" fmla="*/ 200 h 466"/>
                <a:gd name="T36" fmla="*/ 375 w 466"/>
                <a:gd name="T37" fmla="*/ 233 h 466"/>
                <a:gd name="T38" fmla="*/ 394 w 466"/>
                <a:gd name="T39" fmla="*/ 269 h 466"/>
                <a:gd name="T40" fmla="*/ 410 w 466"/>
                <a:gd name="T41" fmla="*/ 307 h 466"/>
                <a:gd name="T42" fmla="*/ 423 w 466"/>
                <a:gd name="T43" fmla="*/ 346 h 466"/>
                <a:gd name="T44" fmla="*/ 430 w 466"/>
                <a:gd name="T45" fmla="*/ 388 h 466"/>
                <a:gd name="T46" fmla="*/ 436 w 466"/>
                <a:gd name="T47" fmla="*/ 430 h 466"/>
                <a:gd name="T48" fmla="*/ 436 w 466"/>
                <a:gd name="T49" fmla="*/ 454 h 466"/>
                <a:gd name="T50" fmla="*/ 438 w 466"/>
                <a:gd name="T51" fmla="*/ 460 h 466"/>
                <a:gd name="T52" fmla="*/ 442 w 466"/>
                <a:gd name="T53" fmla="*/ 464 h 466"/>
                <a:gd name="T54" fmla="*/ 448 w 466"/>
                <a:gd name="T55" fmla="*/ 466 h 466"/>
                <a:gd name="T56" fmla="*/ 454 w 466"/>
                <a:gd name="T57" fmla="*/ 466 h 466"/>
                <a:gd name="T58" fmla="*/ 459 w 466"/>
                <a:gd name="T59" fmla="*/ 464 h 466"/>
                <a:gd name="T60" fmla="*/ 464 w 466"/>
                <a:gd name="T61" fmla="*/ 460 h 466"/>
                <a:gd name="T62" fmla="*/ 466 w 466"/>
                <a:gd name="T63" fmla="*/ 454 h 466"/>
                <a:gd name="T64" fmla="*/ 465 w 466"/>
                <a:gd name="T65" fmla="*/ 428 h 466"/>
                <a:gd name="T66" fmla="*/ 460 w 466"/>
                <a:gd name="T67" fmla="*/ 382 h 466"/>
                <a:gd name="T68" fmla="*/ 452 w 466"/>
                <a:gd name="T69" fmla="*/ 338 h 466"/>
                <a:gd name="T70" fmla="*/ 438 w 466"/>
                <a:gd name="T71" fmla="*/ 297 h 466"/>
                <a:gd name="T72" fmla="*/ 422 w 466"/>
                <a:gd name="T73" fmla="*/ 256 h 466"/>
                <a:gd name="T74" fmla="*/ 400 w 466"/>
                <a:gd name="T75" fmla="*/ 217 h 466"/>
                <a:gd name="T76" fmla="*/ 376 w 466"/>
                <a:gd name="T77" fmla="*/ 182 h 466"/>
                <a:gd name="T78" fmla="*/ 349 w 466"/>
                <a:gd name="T79" fmla="*/ 148 h 466"/>
                <a:gd name="T80" fmla="*/ 318 w 466"/>
                <a:gd name="T81" fmla="*/ 117 h 466"/>
                <a:gd name="T82" fmla="*/ 285 w 466"/>
                <a:gd name="T83" fmla="*/ 91 h 466"/>
                <a:gd name="T84" fmla="*/ 249 w 466"/>
                <a:gd name="T85" fmla="*/ 66 h 466"/>
                <a:gd name="T86" fmla="*/ 211 w 466"/>
                <a:gd name="T87" fmla="*/ 44 h 466"/>
                <a:gd name="T88" fmla="*/ 170 w 466"/>
                <a:gd name="T89" fmla="*/ 28 h 466"/>
                <a:gd name="T90" fmla="*/ 128 w 466"/>
                <a:gd name="T91" fmla="*/ 14 h 466"/>
                <a:gd name="T92" fmla="*/ 84 w 466"/>
                <a:gd name="T93" fmla="*/ 6 h 466"/>
                <a:gd name="T94" fmla="*/ 38 w 466"/>
                <a:gd name="T95" fmla="*/ 2 h 466"/>
                <a:gd name="T96" fmla="*/ 15 w 466"/>
                <a:gd name="T9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466">
                  <a:moveTo>
                    <a:pt x="15" y="0"/>
                  </a:move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1"/>
                  </a:lnTo>
                  <a:lnTo>
                    <a:pt x="15" y="31"/>
                  </a:lnTo>
                  <a:lnTo>
                    <a:pt x="37" y="32"/>
                  </a:lnTo>
                  <a:lnTo>
                    <a:pt x="58" y="33"/>
                  </a:lnTo>
                  <a:lnTo>
                    <a:pt x="79" y="36"/>
                  </a:lnTo>
                  <a:lnTo>
                    <a:pt x="100" y="39"/>
                  </a:lnTo>
                  <a:lnTo>
                    <a:pt x="120" y="43"/>
                  </a:lnTo>
                  <a:lnTo>
                    <a:pt x="140" y="50"/>
                  </a:lnTo>
                  <a:lnTo>
                    <a:pt x="159" y="56"/>
                  </a:lnTo>
                  <a:lnTo>
                    <a:pt x="178" y="64"/>
                  </a:lnTo>
                  <a:lnTo>
                    <a:pt x="198" y="72"/>
                  </a:lnTo>
                  <a:lnTo>
                    <a:pt x="216" y="81"/>
                  </a:lnTo>
                  <a:lnTo>
                    <a:pt x="233" y="92"/>
                  </a:lnTo>
                  <a:lnTo>
                    <a:pt x="250" y="102"/>
                  </a:lnTo>
                  <a:lnTo>
                    <a:pt x="266" y="114"/>
                  </a:lnTo>
                  <a:lnTo>
                    <a:pt x="282" y="127"/>
                  </a:lnTo>
                  <a:lnTo>
                    <a:pt x="297" y="140"/>
                  </a:lnTo>
                  <a:lnTo>
                    <a:pt x="312" y="154"/>
                  </a:lnTo>
                  <a:lnTo>
                    <a:pt x="326" y="169"/>
                  </a:lnTo>
                  <a:lnTo>
                    <a:pt x="339" y="184"/>
                  </a:lnTo>
                  <a:lnTo>
                    <a:pt x="352" y="200"/>
                  </a:lnTo>
                  <a:lnTo>
                    <a:pt x="364" y="216"/>
                  </a:lnTo>
                  <a:lnTo>
                    <a:pt x="375" y="233"/>
                  </a:lnTo>
                  <a:lnTo>
                    <a:pt x="385" y="250"/>
                  </a:lnTo>
                  <a:lnTo>
                    <a:pt x="394" y="269"/>
                  </a:lnTo>
                  <a:lnTo>
                    <a:pt x="403" y="288"/>
                  </a:lnTo>
                  <a:lnTo>
                    <a:pt x="410" y="307"/>
                  </a:lnTo>
                  <a:lnTo>
                    <a:pt x="416" y="327"/>
                  </a:lnTo>
                  <a:lnTo>
                    <a:pt x="423" y="346"/>
                  </a:lnTo>
                  <a:lnTo>
                    <a:pt x="427" y="366"/>
                  </a:lnTo>
                  <a:lnTo>
                    <a:pt x="430" y="388"/>
                  </a:lnTo>
                  <a:lnTo>
                    <a:pt x="434" y="408"/>
                  </a:lnTo>
                  <a:lnTo>
                    <a:pt x="436" y="430"/>
                  </a:lnTo>
                  <a:lnTo>
                    <a:pt x="436" y="451"/>
                  </a:lnTo>
                  <a:lnTo>
                    <a:pt x="436" y="454"/>
                  </a:lnTo>
                  <a:lnTo>
                    <a:pt x="437" y="457"/>
                  </a:lnTo>
                  <a:lnTo>
                    <a:pt x="438" y="460"/>
                  </a:lnTo>
                  <a:lnTo>
                    <a:pt x="440" y="462"/>
                  </a:lnTo>
                  <a:lnTo>
                    <a:pt x="442" y="464"/>
                  </a:lnTo>
                  <a:lnTo>
                    <a:pt x="445" y="465"/>
                  </a:lnTo>
                  <a:lnTo>
                    <a:pt x="448" y="466"/>
                  </a:lnTo>
                  <a:lnTo>
                    <a:pt x="451" y="466"/>
                  </a:lnTo>
                  <a:lnTo>
                    <a:pt x="454" y="466"/>
                  </a:lnTo>
                  <a:lnTo>
                    <a:pt x="456" y="465"/>
                  </a:lnTo>
                  <a:lnTo>
                    <a:pt x="459" y="464"/>
                  </a:lnTo>
                  <a:lnTo>
                    <a:pt x="462" y="462"/>
                  </a:lnTo>
                  <a:lnTo>
                    <a:pt x="464" y="460"/>
                  </a:lnTo>
                  <a:lnTo>
                    <a:pt x="465" y="457"/>
                  </a:lnTo>
                  <a:lnTo>
                    <a:pt x="466" y="454"/>
                  </a:lnTo>
                  <a:lnTo>
                    <a:pt x="466" y="451"/>
                  </a:lnTo>
                  <a:lnTo>
                    <a:pt x="465" y="428"/>
                  </a:lnTo>
                  <a:lnTo>
                    <a:pt x="464" y="405"/>
                  </a:lnTo>
                  <a:lnTo>
                    <a:pt x="460" y="382"/>
                  </a:lnTo>
                  <a:lnTo>
                    <a:pt x="456" y="361"/>
                  </a:lnTo>
                  <a:lnTo>
                    <a:pt x="452" y="338"/>
                  </a:lnTo>
                  <a:lnTo>
                    <a:pt x="445" y="317"/>
                  </a:lnTo>
                  <a:lnTo>
                    <a:pt x="438" y="297"/>
                  </a:lnTo>
                  <a:lnTo>
                    <a:pt x="430" y="276"/>
                  </a:lnTo>
                  <a:lnTo>
                    <a:pt x="422" y="256"/>
                  </a:lnTo>
                  <a:lnTo>
                    <a:pt x="411" y="236"/>
                  </a:lnTo>
                  <a:lnTo>
                    <a:pt x="400" y="217"/>
                  </a:lnTo>
                  <a:lnTo>
                    <a:pt x="389" y="199"/>
                  </a:lnTo>
                  <a:lnTo>
                    <a:pt x="376" y="182"/>
                  </a:lnTo>
                  <a:lnTo>
                    <a:pt x="363" y="165"/>
                  </a:lnTo>
                  <a:lnTo>
                    <a:pt x="349" y="148"/>
                  </a:lnTo>
                  <a:lnTo>
                    <a:pt x="334" y="132"/>
                  </a:lnTo>
                  <a:lnTo>
                    <a:pt x="318" y="117"/>
                  </a:lnTo>
                  <a:lnTo>
                    <a:pt x="302" y="103"/>
                  </a:lnTo>
                  <a:lnTo>
                    <a:pt x="285" y="91"/>
                  </a:lnTo>
                  <a:lnTo>
                    <a:pt x="267" y="78"/>
                  </a:lnTo>
                  <a:lnTo>
                    <a:pt x="249" y="66"/>
                  </a:lnTo>
                  <a:lnTo>
                    <a:pt x="230" y="55"/>
                  </a:lnTo>
                  <a:lnTo>
                    <a:pt x="211" y="44"/>
                  </a:lnTo>
                  <a:lnTo>
                    <a:pt x="190" y="36"/>
                  </a:lnTo>
                  <a:lnTo>
                    <a:pt x="170" y="28"/>
                  </a:lnTo>
                  <a:lnTo>
                    <a:pt x="149" y="21"/>
                  </a:lnTo>
                  <a:lnTo>
                    <a:pt x="128" y="14"/>
                  </a:lnTo>
                  <a:lnTo>
                    <a:pt x="105" y="10"/>
                  </a:lnTo>
                  <a:lnTo>
                    <a:pt x="84" y="6"/>
                  </a:lnTo>
                  <a:lnTo>
                    <a:pt x="61" y="3"/>
                  </a:lnTo>
                  <a:lnTo>
                    <a:pt x="38" y="2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898">
              <a:extLst>
                <a:ext uri="{FF2B5EF4-FFF2-40B4-BE49-F238E27FC236}">
                  <a16:creationId xmlns:a16="http://schemas.microsoft.com/office/drawing/2014/main" xmlns="" id="{666DF40E-3094-4937-A37A-8B1893EE2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13" y="815975"/>
              <a:ext cx="100013" cy="98425"/>
            </a:xfrm>
            <a:custGeom>
              <a:avLst/>
              <a:gdLst>
                <a:gd name="T0" fmla="*/ 29 w 315"/>
                <a:gd name="T1" fmla="*/ 31 h 314"/>
                <a:gd name="T2" fmla="*/ 56 w 315"/>
                <a:gd name="T3" fmla="*/ 33 h 314"/>
                <a:gd name="T4" fmla="*/ 82 w 315"/>
                <a:gd name="T5" fmla="*/ 38 h 314"/>
                <a:gd name="T6" fmla="*/ 108 w 315"/>
                <a:gd name="T7" fmla="*/ 47 h 314"/>
                <a:gd name="T8" fmla="*/ 131 w 315"/>
                <a:gd name="T9" fmla="*/ 57 h 314"/>
                <a:gd name="T10" fmla="*/ 155 w 315"/>
                <a:gd name="T11" fmla="*/ 69 h 314"/>
                <a:gd name="T12" fmla="*/ 176 w 315"/>
                <a:gd name="T13" fmla="*/ 83 h 314"/>
                <a:gd name="T14" fmla="*/ 196 w 315"/>
                <a:gd name="T15" fmla="*/ 101 h 314"/>
                <a:gd name="T16" fmla="*/ 214 w 315"/>
                <a:gd name="T17" fmla="*/ 119 h 314"/>
                <a:gd name="T18" fmla="*/ 231 w 315"/>
                <a:gd name="T19" fmla="*/ 138 h 314"/>
                <a:gd name="T20" fmla="*/ 245 w 315"/>
                <a:gd name="T21" fmla="*/ 160 h 314"/>
                <a:gd name="T22" fmla="*/ 258 w 315"/>
                <a:gd name="T23" fmla="*/ 183 h 314"/>
                <a:gd name="T24" fmla="*/ 267 w 315"/>
                <a:gd name="T25" fmla="*/ 207 h 314"/>
                <a:gd name="T26" fmla="*/ 276 w 315"/>
                <a:gd name="T27" fmla="*/ 232 h 314"/>
                <a:gd name="T28" fmla="*/ 281 w 315"/>
                <a:gd name="T29" fmla="*/ 258 h 314"/>
                <a:gd name="T30" fmla="*/ 283 w 315"/>
                <a:gd name="T31" fmla="*/ 285 h 314"/>
                <a:gd name="T32" fmla="*/ 285 w 315"/>
                <a:gd name="T33" fmla="*/ 302 h 314"/>
                <a:gd name="T34" fmla="*/ 287 w 315"/>
                <a:gd name="T35" fmla="*/ 308 h 314"/>
                <a:gd name="T36" fmla="*/ 291 w 315"/>
                <a:gd name="T37" fmla="*/ 312 h 314"/>
                <a:gd name="T38" fmla="*/ 296 w 315"/>
                <a:gd name="T39" fmla="*/ 314 h 314"/>
                <a:gd name="T40" fmla="*/ 303 w 315"/>
                <a:gd name="T41" fmla="*/ 314 h 314"/>
                <a:gd name="T42" fmla="*/ 308 w 315"/>
                <a:gd name="T43" fmla="*/ 312 h 314"/>
                <a:gd name="T44" fmla="*/ 311 w 315"/>
                <a:gd name="T45" fmla="*/ 308 h 314"/>
                <a:gd name="T46" fmla="*/ 314 w 315"/>
                <a:gd name="T47" fmla="*/ 302 h 314"/>
                <a:gd name="T48" fmla="*/ 314 w 315"/>
                <a:gd name="T49" fmla="*/ 284 h 314"/>
                <a:gd name="T50" fmla="*/ 310 w 315"/>
                <a:gd name="T51" fmla="*/ 254 h 314"/>
                <a:gd name="T52" fmla="*/ 305 w 315"/>
                <a:gd name="T53" fmla="*/ 225 h 314"/>
                <a:gd name="T54" fmla="*/ 296 w 315"/>
                <a:gd name="T55" fmla="*/ 196 h 314"/>
                <a:gd name="T56" fmla="*/ 285 w 315"/>
                <a:gd name="T57" fmla="*/ 169 h 314"/>
                <a:gd name="T58" fmla="*/ 271 w 315"/>
                <a:gd name="T59" fmla="*/ 145 h 314"/>
                <a:gd name="T60" fmla="*/ 255 w 315"/>
                <a:gd name="T61" fmla="*/ 120 h 314"/>
                <a:gd name="T62" fmla="*/ 236 w 315"/>
                <a:gd name="T63" fmla="*/ 98 h 314"/>
                <a:gd name="T64" fmla="*/ 216 w 315"/>
                <a:gd name="T65" fmla="*/ 78 h 314"/>
                <a:gd name="T66" fmla="*/ 194 w 315"/>
                <a:gd name="T67" fmla="*/ 60 h 314"/>
                <a:gd name="T68" fmla="*/ 170 w 315"/>
                <a:gd name="T69" fmla="*/ 44 h 314"/>
                <a:gd name="T70" fmla="*/ 145 w 315"/>
                <a:gd name="T71" fmla="*/ 30 h 314"/>
                <a:gd name="T72" fmla="*/ 118 w 315"/>
                <a:gd name="T73" fmla="*/ 18 h 314"/>
                <a:gd name="T74" fmla="*/ 89 w 315"/>
                <a:gd name="T75" fmla="*/ 9 h 314"/>
                <a:gd name="T76" fmla="*/ 60 w 315"/>
                <a:gd name="T77" fmla="*/ 4 h 314"/>
                <a:gd name="T78" fmla="*/ 30 w 315"/>
                <a:gd name="T79" fmla="*/ 1 h 314"/>
                <a:gd name="T80" fmla="*/ 12 w 315"/>
                <a:gd name="T81" fmla="*/ 1 h 314"/>
                <a:gd name="T82" fmla="*/ 7 w 315"/>
                <a:gd name="T83" fmla="*/ 3 h 314"/>
                <a:gd name="T84" fmla="*/ 3 w 315"/>
                <a:gd name="T85" fmla="*/ 6 h 314"/>
                <a:gd name="T86" fmla="*/ 0 w 315"/>
                <a:gd name="T87" fmla="*/ 12 h 314"/>
                <a:gd name="T88" fmla="*/ 0 w 315"/>
                <a:gd name="T89" fmla="*/ 18 h 314"/>
                <a:gd name="T90" fmla="*/ 3 w 315"/>
                <a:gd name="T91" fmla="*/ 23 h 314"/>
                <a:gd name="T92" fmla="*/ 7 w 315"/>
                <a:gd name="T93" fmla="*/ 28 h 314"/>
                <a:gd name="T94" fmla="*/ 12 w 315"/>
                <a:gd name="T95" fmla="*/ 3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5" h="314">
                  <a:moveTo>
                    <a:pt x="15" y="30"/>
                  </a:moveTo>
                  <a:lnTo>
                    <a:pt x="29" y="31"/>
                  </a:lnTo>
                  <a:lnTo>
                    <a:pt x="42" y="32"/>
                  </a:lnTo>
                  <a:lnTo>
                    <a:pt x="56" y="33"/>
                  </a:lnTo>
                  <a:lnTo>
                    <a:pt x="69" y="35"/>
                  </a:lnTo>
                  <a:lnTo>
                    <a:pt x="82" y="38"/>
                  </a:lnTo>
                  <a:lnTo>
                    <a:pt x="95" y="43"/>
                  </a:lnTo>
                  <a:lnTo>
                    <a:pt x="108" y="47"/>
                  </a:lnTo>
                  <a:lnTo>
                    <a:pt x="119" y="51"/>
                  </a:lnTo>
                  <a:lnTo>
                    <a:pt x="131" y="57"/>
                  </a:lnTo>
                  <a:lnTo>
                    <a:pt x="143" y="63"/>
                  </a:lnTo>
                  <a:lnTo>
                    <a:pt x="155" y="69"/>
                  </a:lnTo>
                  <a:lnTo>
                    <a:pt x="166" y="76"/>
                  </a:lnTo>
                  <a:lnTo>
                    <a:pt x="176" y="83"/>
                  </a:lnTo>
                  <a:lnTo>
                    <a:pt x="186" y="92"/>
                  </a:lnTo>
                  <a:lnTo>
                    <a:pt x="196" y="101"/>
                  </a:lnTo>
                  <a:lnTo>
                    <a:pt x="205" y="109"/>
                  </a:lnTo>
                  <a:lnTo>
                    <a:pt x="214" y="119"/>
                  </a:lnTo>
                  <a:lnTo>
                    <a:pt x="222" y="128"/>
                  </a:lnTo>
                  <a:lnTo>
                    <a:pt x="231" y="138"/>
                  </a:lnTo>
                  <a:lnTo>
                    <a:pt x="238" y="149"/>
                  </a:lnTo>
                  <a:lnTo>
                    <a:pt x="245" y="160"/>
                  </a:lnTo>
                  <a:lnTo>
                    <a:pt x="251" y="171"/>
                  </a:lnTo>
                  <a:lnTo>
                    <a:pt x="258" y="183"/>
                  </a:lnTo>
                  <a:lnTo>
                    <a:pt x="263" y="195"/>
                  </a:lnTo>
                  <a:lnTo>
                    <a:pt x="267" y="207"/>
                  </a:lnTo>
                  <a:lnTo>
                    <a:pt x="272" y="220"/>
                  </a:lnTo>
                  <a:lnTo>
                    <a:pt x="276" y="232"/>
                  </a:lnTo>
                  <a:lnTo>
                    <a:pt x="279" y="245"/>
                  </a:lnTo>
                  <a:lnTo>
                    <a:pt x="281" y="258"/>
                  </a:lnTo>
                  <a:lnTo>
                    <a:pt x="282" y="272"/>
                  </a:lnTo>
                  <a:lnTo>
                    <a:pt x="283" y="285"/>
                  </a:lnTo>
                  <a:lnTo>
                    <a:pt x="285" y="299"/>
                  </a:lnTo>
                  <a:lnTo>
                    <a:pt x="285" y="302"/>
                  </a:lnTo>
                  <a:lnTo>
                    <a:pt x="286" y="305"/>
                  </a:lnTo>
                  <a:lnTo>
                    <a:pt x="287" y="308"/>
                  </a:lnTo>
                  <a:lnTo>
                    <a:pt x="289" y="310"/>
                  </a:lnTo>
                  <a:lnTo>
                    <a:pt x="291" y="312"/>
                  </a:lnTo>
                  <a:lnTo>
                    <a:pt x="293" y="313"/>
                  </a:lnTo>
                  <a:lnTo>
                    <a:pt x="296" y="314"/>
                  </a:lnTo>
                  <a:lnTo>
                    <a:pt x="300" y="314"/>
                  </a:lnTo>
                  <a:lnTo>
                    <a:pt x="303" y="314"/>
                  </a:lnTo>
                  <a:lnTo>
                    <a:pt x="305" y="313"/>
                  </a:lnTo>
                  <a:lnTo>
                    <a:pt x="308" y="312"/>
                  </a:lnTo>
                  <a:lnTo>
                    <a:pt x="310" y="310"/>
                  </a:lnTo>
                  <a:lnTo>
                    <a:pt x="311" y="308"/>
                  </a:lnTo>
                  <a:lnTo>
                    <a:pt x="314" y="305"/>
                  </a:lnTo>
                  <a:lnTo>
                    <a:pt x="314" y="302"/>
                  </a:lnTo>
                  <a:lnTo>
                    <a:pt x="315" y="299"/>
                  </a:lnTo>
                  <a:lnTo>
                    <a:pt x="314" y="284"/>
                  </a:lnTo>
                  <a:lnTo>
                    <a:pt x="312" y="269"/>
                  </a:lnTo>
                  <a:lnTo>
                    <a:pt x="310" y="254"/>
                  </a:lnTo>
                  <a:lnTo>
                    <a:pt x="308" y="239"/>
                  </a:lnTo>
                  <a:lnTo>
                    <a:pt x="305" y="225"/>
                  </a:lnTo>
                  <a:lnTo>
                    <a:pt x="301" y="210"/>
                  </a:lnTo>
                  <a:lnTo>
                    <a:pt x="296" y="196"/>
                  </a:lnTo>
                  <a:lnTo>
                    <a:pt x="291" y="183"/>
                  </a:lnTo>
                  <a:lnTo>
                    <a:pt x="285" y="169"/>
                  </a:lnTo>
                  <a:lnTo>
                    <a:pt x="278" y="156"/>
                  </a:lnTo>
                  <a:lnTo>
                    <a:pt x="271" y="145"/>
                  </a:lnTo>
                  <a:lnTo>
                    <a:pt x="263" y="132"/>
                  </a:lnTo>
                  <a:lnTo>
                    <a:pt x="255" y="120"/>
                  </a:lnTo>
                  <a:lnTo>
                    <a:pt x="246" y="109"/>
                  </a:lnTo>
                  <a:lnTo>
                    <a:pt x="236" y="98"/>
                  </a:lnTo>
                  <a:lnTo>
                    <a:pt x="227" y="88"/>
                  </a:lnTo>
                  <a:lnTo>
                    <a:pt x="216" y="78"/>
                  </a:lnTo>
                  <a:lnTo>
                    <a:pt x="205" y="68"/>
                  </a:lnTo>
                  <a:lnTo>
                    <a:pt x="194" y="60"/>
                  </a:lnTo>
                  <a:lnTo>
                    <a:pt x="183" y="51"/>
                  </a:lnTo>
                  <a:lnTo>
                    <a:pt x="170" y="44"/>
                  </a:lnTo>
                  <a:lnTo>
                    <a:pt x="158" y="36"/>
                  </a:lnTo>
                  <a:lnTo>
                    <a:pt x="145" y="30"/>
                  </a:lnTo>
                  <a:lnTo>
                    <a:pt x="131" y="23"/>
                  </a:lnTo>
                  <a:lnTo>
                    <a:pt x="118" y="18"/>
                  </a:lnTo>
                  <a:lnTo>
                    <a:pt x="104" y="14"/>
                  </a:lnTo>
                  <a:lnTo>
                    <a:pt x="89" y="9"/>
                  </a:lnTo>
                  <a:lnTo>
                    <a:pt x="75" y="6"/>
                  </a:lnTo>
                  <a:lnTo>
                    <a:pt x="60" y="4"/>
                  </a:lnTo>
                  <a:lnTo>
                    <a:pt x="45" y="2"/>
                  </a:lnTo>
                  <a:lnTo>
                    <a:pt x="30" y="1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99">
              <a:extLst>
                <a:ext uri="{FF2B5EF4-FFF2-40B4-BE49-F238E27FC236}">
                  <a16:creationId xmlns:a16="http://schemas.microsoft.com/office/drawing/2014/main" xmlns="" id="{548EDEE2-6F65-40A3-B191-D18B5DDC7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13" y="863600"/>
              <a:ext cx="50800" cy="50800"/>
            </a:xfrm>
            <a:custGeom>
              <a:avLst/>
              <a:gdLst>
                <a:gd name="T0" fmla="*/ 27 w 162"/>
                <a:gd name="T1" fmla="*/ 30 h 162"/>
                <a:gd name="T2" fmla="*/ 50 w 162"/>
                <a:gd name="T3" fmla="*/ 34 h 162"/>
                <a:gd name="T4" fmla="*/ 71 w 162"/>
                <a:gd name="T5" fmla="*/ 44 h 162"/>
                <a:gd name="T6" fmla="*/ 89 w 162"/>
                <a:gd name="T7" fmla="*/ 57 h 162"/>
                <a:gd name="T8" fmla="*/ 105 w 162"/>
                <a:gd name="T9" fmla="*/ 73 h 162"/>
                <a:gd name="T10" fmla="*/ 118 w 162"/>
                <a:gd name="T11" fmla="*/ 91 h 162"/>
                <a:gd name="T12" fmla="*/ 127 w 162"/>
                <a:gd name="T13" fmla="*/ 113 h 162"/>
                <a:gd name="T14" fmla="*/ 132 w 162"/>
                <a:gd name="T15" fmla="*/ 135 h 162"/>
                <a:gd name="T16" fmla="*/ 133 w 162"/>
                <a:gd name="T17" fmla="*/ 150 h 162"/>
                <a:gd name="T18" fmla="*/ 135 w 162"/>
                <a:gd name="T19" fmla="*/ 156 h 162"/>
                <a:gd name="T20" fmla="*/ 140 w 162"/>
                <a:gd name="T21" fmla="*/ 160 h 162"/>
                <a:gd name="T22" fmla="*/ 145 w 162"/>
                <a:gd name="T23" fmla="*/ 162 h 162"/>
                <a:gd name="T24" fmla="*/ 151 w 162"/>
                <a:gd name="T25" fmla="*/ 162 h 162"/>
                <a:gd name="T26" fmla="*/ 156 w 162"/>
                <a:gd name="T27" fmla="*/ 160 h 162"/>
                <a:gd name="T28" fmla="*/ 160 w 162"/>
                <a:gd name="T29" fmla="*/ 156 h 162"/>
                <a:gd name="T30" fmla="*/ 162 w 162"/>
                <a:gd name="T31" fmla="*/ 150 h 162"/>
                <a:gd name="T32" fmla="*/ 162 w 162"/>
                <a:gd name="T33" fmla="*/ 132 h 162"/>
                <a:gd name="T34" fmla="*/ 156 w 162"/>
                <a:gd name="T35" fmla="*/ 103 h 162"/>
                <a:gd name="T36" fmla="*/ 145 w 162"/>
                <a:gd name="T37" fmla="*/ 77 h 162"/>
                <a:gd name="T38" fmla="*/ 129 w 162"/>
                <a:gd name="T39" fmla="*/ 54 h 162"/>
                <a:gd name="T40" fmla="*/ 109 w 162"/>
                <a:gd name="T41" fmla="*/ 33 h 162"/>
                <a:gd name="T42" fmla="*/ 85 w 162"/>
                <a:gd name="T43" fmla="*/ 17 h 162"/>
                <a:gd name="T44" fmla="*/ 59 w 162"/>
                <a:gd name="T45" fmla="*/ 6 h 162"/>
                <a:gd name="T46" fmla="*/ 30 w 162"/>
                <a:gd name="T47" fmla="*/ 0 h 162"/>
                <a:gd name="T48" fmla="*/ 12 w 162"/>
                <a:gd name="T49" fmla="*/ 0 h 162"/>
                <a:gd name="T50" fmla="*/ 7 w 162"/>
                <a:gd name="T51" fmla="*/ 2 h 162"/>
                <a:gd name="T52" fmla="*/ 3 w 162"/>
                <a:gd name="T53" fmla="*/ 6 h 162"/>
                <a:gd name="T54" fmla="*/ 0 w 162"/>
                <a:gd name="T55" fmla="*/ 12 h 162"/>
                <a:gd name="T56" fmla="*/ 0 w 162"/>
                <a:gd name="T57" fmla="*/ 17 h 162"/>
                <a:gd name="T58" fmla="*/ 3 w 162"/>
                <a:gd name="T59" fmla="*/ 23 h 162"/>
                <a:gd name="T60" fmla="*/ 7 w 162"/>
                <a:gd name="T61" fmla="*/ 27 h 162"/>
                <a:gd name="T62" fmla="*/ 12 w 162"/>
                <a:gd name="T63" fmla="*/ 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62">
                  <a:moveTo>
                    <a:pt x="15" y="30"/>
                  </a:moveTo>
                  <a:lnTo>
                    <a:pt x="27" y="30"/>
                  </a:lnTo>
                  <a:lnTo>
                    <a:pt x="39" y="32"/>
                  </a:lnTo>
                  <a:lnTo>
                    <a:pt x="50" y="34"/>
                  </a:lnTo>
                  <a:lnTo>
                    <a:pt x="60" y="39"/>
                  </a:lnTo>
                  <a:lnTo>
                    <a:pt x="71" y="44"/>
                  </a:lnTo>
                  <a:lnTo>
                    <a:pt x="81" y="49"/>
                  </a:lnTo>
                  <a:lnTo>
                    <a:pt x="89" y="57"/>
                  </a:lnTo>
                  <a:lnTo>
                    <a:pt x="98" y="64"/>
                  </a:lnTo>
                  <a:lnTo>
                    <a:pt x="105" y="73"/>
                  </a:lnTo>
                  <a:lnTo>
                    <a:pt x="113" y="82"/>
                  </a:lnTo>
                  <a:lnTo>
                    <a:pt x="118" y="91"/>
                  </a:lnTo>
                  <a:lnTo>
                    <a:pt x="124" y="102"/>
                  </a:lnTo>
                  <a:lnTo>
                    <a:pt x="127" y="113"/>
                  </a:lnTo>
                  <a:lnTo>
                    <a:pt x="130" y="123"/>
                  </a:lnTo>
                  <a:lnTo>
                    <a:pt x="132" y="135"/>
                  </a:lnTo>
                  <a:lnTo>
                    <a:pt x="132" y="147"/>
                  </a:lnTo>
                  <a:lnTo>
                    <a:pt x="133" y="150"/>
                  </a:lnTo>
                  <a:lnTo>
                    <a:pt x="133" y="153"/>
                  </a:lnTo>
                  <a:lnTo>
                    <a:pt x="135" y="156"/>
                  </a:lnTo>
                  <a:lnTo>
                    <a:pt x="137" y="158"/>
                  </a:lnTo>
                  <a:lnTo>
                    <a:pt x="140" y="160"/>
                  </a:lnTo>
                  <a:lnTo>
                    <a:pt x="142" y="161"/>
                  </a:lnTo>
                  <a:lnTo>
                    <a:pt x="145" y="162"/>
                  </a:lnTo>
                  <a:lnTo>
                    <a:pt x="147" y="162"/>
                  </a:lnTo>
                  <a:lnTo>
                    <a:pt x="151" y="162"/>
                  </a:lnTo>
                  <a:lnTo>
                    <a:pt x="154" y="161"/>
                  </a:lnTo>
                  <a:lnTo>
                    <a:pt x="156" y="160"/>
                  </a:lnTo>
                  <a:lnTo>
                    <a:pt x="158" y="158"/>
                  </a:lnTo>
                  <a:lnTo>
                    <a:pt x="160" y="156"/>
                  </a:lnTo>
                  <a:lnTo>
                    <a:pt x="161" y="153"/>
                  </a:lnTo>
                  <a:lnTo>
                    <a:pt x="162" y="150"/>
                  </a:lnTo>
                  <a:lnTo>
                    <a:pt x="162" y="147"/>
                  </a:lnTo>
                  <a:lnTo>
                    <a:pt x="162" y="132"/>
                  </a:lnTo>
                  <a:lnTo>
                    <a:pt x="160" y="118"/>
                  </a:lnTo>
                  <a:lnTo>
                    <a:pt x="156" y="103"/>
                  </a:lnTo>
                  <a:lnTo>
                    <a:pt x="152" y="90"/>
                  </a:lnTo>
                  <a:lnTo>
                    <a:pt x="145" y="77"/>
                  </a:lnTo>
                  <a:lnTo>
                    <a:pt x="138" y="64"/>
                  </a:lnTo>
                  <a:lnTo>
                    <a:pt x="129" y="54"/>
                  </a:lnTo>
                  <a:lnTo>
                    <a:pt x="119" y="43"/>
                  </a:lnTo>
                  <a:lnTo>
                    <a:pt x="109" y="33"/>
                  </a:lnTo>
                  <a:lnTo>
                    <a:pt x="98" y="25"/>
                  </a:lnTo>
                  <a:lnTo>
                    <a:pt x="85" y="17"/>
                  </a:lnTo>
                  <a:lnTo>
                    <a:pt x="72" y="11"/>
                  </a:lnTo>
                  <a:lnTo>
                    <a:pt x="59" y="6"/>
                  </a:lnTo>
                  <a:lnTo>
                    <a:pt x="44" y="2"/>
                  </a:lnTo>
                  <a:lnTo>
                    <a:pt x="30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AFE509AA-8D71-4CE9-895C-02A2C3BD407C}"/>
              </a:ext>
            </a:extLst>
          </p:cNvPr>
          <p:cNvGrpSpPr/>
          <p:nvPr/>
        </p:nvGrpSpPr>
        <p:grpSpPr>
          <a:xfrm>
            <a:off x="6688931" y="2408459"/>
            <a:ext cx="287338" cy="260350"/>
            <a:chOff x="6448425" y="796925"/>
            <a:chExt cx="287338" cy="2603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5" name="Freeform 3562">
              <a:extLst>
                <a:ext uri="{FF2B5EF4-FFF2-40B4-BE49-F238E27FC236}">
                  <a16:creationId xmlns:a16="http://schemas.microsoft.com/office/drawing/2014/main" xmlns="" id="{DB0FA624-CAC4-4359-9EF9-1B91B5618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563">
              <a:extLst>
                <a:ext uri="{FF2B5EF4-FFF2-40B4-BE49-F238E27FC236}">
                  <a16:creationId xmlns:a16="http://schemas.microsoft.com/office/drawing/2014/main" xmlns="" id="{33A2AFB0-AB5B-4281-8325-030F94263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82447B79-A426-4AA3-AB30-9B1717D20749}"/>
              </a:ext>
            </a:extLst>
          </p:cNvPr>
          <p:cNvGrpSpPr/>
          <p:nvPr/>
        </p:nvGrpSpPr>
        <p:grpSpPr>
          <a:xfrm>
            <a:off x="6689725" y="3733114"/>
            <a:ext cx="285750" cy="276225"/>
            <a:chOff x="3741701" y="1930400"/>
            <a:chExt cx="285750" cy="27622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8" name="Freeform 3129">
              <a:extLst>
                <a:ext uri="{FF2B5EF4-FFF2-40B4-BE49-F238E27FC236}">
                  <a16:creationId xmlns:a16="http://schemas.microsoft.com/office/drawing/2014/main" xmlns="" id="{BA13C7FC-0963-4375-86CD-D6C4F4CEA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2063750"/>
              <a:ext cx="285750" cy="142875"/>
            </a:xfrm>
            <a:custGeom>
              <a:avLst/>
              <a:gdLst>
                <a:gd name="T0" fmla="*/ 706 w 718"/>
                <a:gd name="T1" fmla="*/ 0 h 359"/>
                <a:gd name="T2" fmla="*/ 247 w 718"/>
                <a:gd name="T3" fmla="*/ 0 h 359"/>
                <a:gd name="T4" fmla="*/ 138 w 718"/>
                <a:gd name="T5" fmla="*/ 81 h 359"/>
                <a:gd name="T6" fmla="*/ 135 w 718"/>
                <a:gd name="T7" fmla="*/ 83 h 359"/>
                <a:gd name="T8" fmla="*/ 130 w 718"/>
                <a:gd name="T9" fmla="*/ 83 h 359"/>
                <a:gd name="T10" fmla="*/ 128 w 718"/>
                <a:gd name="T11" fmla="*/ 83 h 359"/>
                <a:gd name="T12" fmla="*/ 126 w 718"/>
                <a:gd name="T13" fmla="*/ 82 h 359"/>
                <a:gd name="T14" fmla="*/ 123 w 718"/>
                <a:gd name="T15" fmla="*/ 80 h 359"/>
                <a:gd name="T16" fmla="*/ 121 w 718"/>
                <a:gd name="T17" fmla="*/ 77 h 359"/>
                <a:gd name="T18" fmla="*/ 120 w 718"/>
                <a:gd name="T19" fmla="*/ 75 h 359"/>
                <a:gd name="T20" fmla="*/ 118 w 718"/>
                <a:gd name="T21" fmla="*/ 71 h 359"/>
                <a:gd name="T22" fmla="*/ 118 w 718"/>
                <a:gd name="T23" fmla="*/ 0 h 359"/>
                <a:gd name="T24" fmla="*/ 11 w 718"/>
                <a:gd name="T25" fmla="*/ 0 h 359"/>
                <a:gd name="T26" fmla="*/ 7 w 718"/>
                <a:gd name="T27" fmla="*/ 0 h 359"/>
                <a:gd name="T28" fmla="*/ 3 w 718"/>
                <a:gd name="T29" fmla="*/ 3 h 359"/>
                <a:gd name="T30" fmla="*/ 0 w 718"/>
                <a:gd name="T31" fmla="*/ 7 h 359"/>
                <a:gd name="T32" fmla="*/ 0 w 718"/>
                <a:gd name="T33" fmla="*/ 12 h 359"/>
                <a:gd name="T34" fmla="*/ 0 w 718"/>
                <a:gd name="T35" fmla="*/ 227 h 359"/>
                <a:gd name="T36" fmla="*/ 0 w 718"/>
                <a:gd name="T37" fmla="*/ 232 h 359"/>
                <a:gd name="T38" fmla="*/ 3 w 718"/>
                <a:gd name="T39" fmla="*/ 235 h 359"/>
                <a:gd name="T40" fmla="*/ 7 w 718"/>
                <a:gd name="T41" fmla="*/ 238 h 359"/>
                <a:gd name="T42" fmla="*/ 11 w 718"/>
                <a:gd name="T43" fmla="*/ 239 h 359"/>
                <a:gd name="T44" fmla="*/ 425 w 718"/>
                <a:gd name="T45" fmla="*/ 239 h 359"/>
                <a:gd name="T46" fmla="*/ 554 w 718"/>
                <a:gd name="T47" fmla="*/ 356 h 359"/>
                <a:gd name="T48" fmla="*/ 557 w 718"/>
                <a:gd name="T49" fmla="*/ 358 h 359"/>
                <a:gd name="T50" fmla="*/ 562 w 718"/>
                <a:gd name="T51" fmla="*/ 359 h 359"/>
                <a:gd name="T52" fmla="*/ 565 w 718"/>
                <a:gd name="T53" fmla="*/ 359 h 359"/>
                <a:gd name="T54" fmla="*/ 567 w 718"/>
                <a:gd name="T55" fmla="*/ 358 h 359"/>
                <a:gd name="T56" fmla="*/ 569 w 718"/>
                <a:gd name="T57" fmla="*/ 356 h 359"/>
                <a:gd name="T58" fmla="*/ 572 w 718"/>
                <a:gd name="T59" fmla="*/ 353 h 359"/>
                <a:gd name="T60" fmla="*/ 573 w 718"/>
                <a:gd name="T61" fmla="*/ 351 h 359"/>
                <a:gd name="T62" fmla="*/ 574 w 718"/>
                <a:gd name="T63" fmla="*/ 347 h 359"/>
                <a:gd name="T64" fmla="*/ 574 w 718"/>
                <a:gd name="T65" fmla="*/ 239 h 359"/>
                <a:gd name="T66" fmla="*/ 706 w 718"/>
                <a:gd name="T67" fmla="*/ 239 h 359"/>
                <a:gd name="T68" fmla="*/ 711 w 718"/>
                <a:gd name="T69" fmla="*/ 238 h 359"/>
                <a:gd name="T70" fmla="*/ 714 w 718"/>
                <a:gd name="T71" fmla="*/ 235 h 359"/>
                <a:gd name="T72" fmla="*/ 717 w 718"/>
                <a:gd name="T73" fmla="*/ 232 h 359"/>
                <a:gd name="T74" fmla="*/ 718 w 718"/>
                <a:gd name="T75" fmla="*/ 227 h 359"/>
                <a:gd name="T76" fmla="*/ 718 w 718"/>
                <a:gd name="T77" fmla="*/ 12 h 359"/>
                <a:gd name="T78" fmla="*/ 717 w 718"/>
                <a:gd name="T79" fmla="*/ 7 h 359"/>
                <a:gd name="T80" fmla="*/ 714 w 718"/>
                <a:gd name="T81" fmla="*/ 3 h 359"/>
                <a:gd name="T82" fmla="*/ 711 w 718"/>
                <a:gd name="T83" fmla="*/ 0 h 359"/>
                <a:gd name="T84" fmla="*/ 706 w 718"/>
                <a:gd name="T8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8" h="359">
                  <a:moveTo>
                    <a:pt x="706" y="0"/>
                  </a:moveTo>
                  <a:lnTo>
                    <a:pt x="247" y="0"/>
                  </a:lnTo>
                  <a:lnTo>
                    <a:pt x="138" y="81"/>
                  </a:lnTo>
                  <a:lnTo>
                    <a:pt x="135" y="83"/>
                  </a:lnTo>
                  <a:lnTo>
                    <a:pt x="130" y="83"/>
                  </a:lnTo>
                  <a:lnTo>
                    <a:pt x="128" y="83"/>
                  </a:lnTo>
                  <a:lnTo>
                    <a:pt x="126" y="82"/>
                  </a:lnTo>
                  <a:lnTo>
                    <a:pt x="123" y="80"/>
                  </a:lnTo>
                  <a:lnTo>
                    <a:pt x="121" y="77"/>
                  </a:lnTo>
                  <a:lnTo>
                    <a:pt x="120" y="75"/>
                  </a:lnTo>
                  <a:lnTo>
                    <a:pt x="118" y="71"/>
                  </a:lnTo>
                  <a:lnTo>
                    <a:pt x="118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3" y="235"/>
                  </a:lnTo>
                  <a:lnTo>
                    <a:pt x="7" y="238"/>
                  </a:lnTo>
                  <a:lnTo>
                    <a:pt x="11" y="239"/>
                  </a:lnTo>
                  <a:lnTo>
                    <a:pt x="425" y="239"/>
                  </a:lnTo>
                  <a:lnTo>
                    <a:pt x="554" y="356"/>
                  </a:lnTo>
                  <a:lnTo>
                    <a:pt x="557" y="358"/>
                  </a:lnTo>
                  <a:lnTo>
                    <a:pt x="562" y="359"/>
                  </a:lnTo>
                  <a:lnTo>
                    <a:pt x="565" y="359"/>
                  </a:lnTo>
                  <a:lnTo>
                    <a:pt x="567" y="358"/>
                  </a:lnTo>
                  <a:lnTo>
                    <a:pt x="569" y="356"/>
                  </a:lnTo>
                  <a:lnTo>
                    <a:pt x="572" y="353"/>
                  </a:lnTo>
                  <a:lnTo>
                    <a:pt x="573" y="351"/>
                  </a:lnTo>
                  <a:lnTo>
                    <a:pt x="574" y="347"/>
                  </a:lnTo>
                  <a:lnTo>
                    <a:pt x="574" y="239"/>
                  </a:lnTo>
                  <a:lnTo>
                    <a:pt x="706" y="239"/>
                  </a:lnTo>
                  <a:lnTo>
                    <a:pt x="711" y="238"/>
                  </a:lnTo>
                  <a:lnTo>
                    <a:pt x="714" y="235"/>
                  </a:lnTo>
                  <a:lnTo>
                    <a:pt x="717" y="232"/>
                  </a:lnTo>
                  <a:lnTo>
                    <a:pt x="718" y="227"/>
                  </a:lnTo>
                  <a:lnTo>
                    <a:pt x="718" y="12"/>
                  </a:lnTo>
                  <a:lnTo>
                    <a:pt x="717" y="7"/>
                  </a:lnTo>
                  <a:lnTo>
                    <a:pt x="714" y="3"/>
                  </a:lnTo>
                  <a:lnTo>
                    <a:pt x="711" y="0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130">
              <a:extLst>
                <a:ext uri="{FF2B5EF4-FFF2-40B4-BE49-F238E27FC236}">
                  <a16:creationId xmlns:a16="http://schemas.microsoft.com/office/drawing/2014/main" xmlns="" id="{7F3532BE-2FD3-4A5C-890A-695A7DDF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1930400"/>
              <a:ext cx="285750" cy="152400"/>
            </a:xfrm>
            <a:custGeom>
              <a:avLst/>
              <a:gdLst>
                <a:gd name="T0" fmla="*/ 706 w 718"/>
                <a:gd name="T1" fmla="*/ 0 h 383"/>
                <a:gd name="T2" fmla="*/ 11 w 718"/>
                <a:gd name="T3" fmla="*/ 0 h 383"/>
                <a:gd name="T4" fmla="*/ 7 w 718"/>
                <a:gd name="T5" fmla="*/ 2 h 383"/>
                <a:gd name="T6" fmla="*/ 3 w 718"/>
                <a:gd name="T7" fmla="*/ 4 h 383"/>
                <a:gd name="T8" fmla="*/ 0 w 718"/>
                <a:gd name="T9" fmla="*/ 8 h 383"/>
                <a:gd name="T10" fmla="*/ 0 w 718"/>
                <a:gd name="T11" fmla="*/ 12 h 383"/>
                <a:gd name="T12" fmla="*/ 0 w 718"/>
                <a:gd name="T13" fmla="*/ 251 h 383"/>
                <a:gd name="T14" fmla="*/ 0 w 718"/>
                <a:gd name="T15" fmla="*/ 256 h 383"/>
                <a:gd name="T16" fmla="*/ 3 w 718"/>
                <a:gd name="T17" fmla="*/ 260 h 383"/>
                <a:gd name="T18" fmla="*/ 7 w 718"/>
                <a:gd name="T19" fmla="*/ 262 h 383"/>
                <a:gd name="T20" fmla="*/ 11 w 718"/>
                <a:gd name="T21" fmla="*/ 263 h 383"/>
                <a:gd name="T22" fmla="*/ 130 w 718"/>
                <a:gd name="T23" fmla="*/ 263 h 383"/>
                <a:gd name="T24" fmla="*/ 142 w 718"/>
                <a:gd name="T25" fmla="*/ 263 h 383"/>
                <a:gd name="T26" fmla="*/ 142 w 718"/>
                <a:gd name="T27" fmla="*/ 275 h 383"/>
                <a:gd name="T28" fmla="*/ 142 w 718"/>
                <a:gd name="T29" fmla="*/ 360 h 383"/>
                <a:gd name="T30" fmla="*/ 142 w 718"/>
                <a:gd name="T31" fmla="*/ 383 h 383"/>
                <a:gd name="T32" fmla="*/ 207 w 718"/>
                <a:gd name="T33" fmla="*/ 336 h 383"/>
                <a:gd name="T34" fmla="*/ 233 w 718"/>
                <a:gd name="T35" fmla="*/ 317 h 383"/>
                <a:gd name="T36" fmla="*/ 299 w 718"/>
                <a:gd name="T37" fmla="*/ 266 h 383"/>
                <a:gd name="T38" fmla="*/ 299 w 718"/>
                <a:gd name="T39" fmla="*/ 266 h 383"/>
                <a:gd name="T40" fmla="*/ 299 w 718"/>
                <a:gd name="T41" fmla="*/ 266 h 383"/>
                <a:gd name="T42" fmla="*/ 303 w 718"/>
                <a:gd name="T43" fmla="*/ 263 h 383"/>
                <a:gd name="T44" fmla="*/ 306 w 718"/>
                <a:gd name="T45" fmla="*/ 263 h 383"/>
                <a:gd name="T46" fmla="*/ 706 w 718"/>
                <a:gd name="T47" fmla="*/ 263 h 383"/>
                <a:gd name="T48" fmla="*/ 711 w 718"/>
                <a:gd name="T49" fmla="*/ 262 h 383"/>
                <a:gd name="T50" fmla="*/ 714 w 718"/>
                <a:gd name="T51" fmla="*/ 260 h 383"/>
                <a:gd name="T52" fmla="*/ 717 w 718"/>
                <a:gd name="T53" fmla="*/ 256 h 383"/>
                <a:gd name="T54" fmla="*/ 718 w 718"/>
                <a:gd name="T55" fmla="*/ 251 h 383"/>
                <a:gd name="T56" fmla="*/ 718 w 718"/>
                <a:gd name="T57" fmla="*/ 12 h 383"/>
                <a:gd name="T58" fmla="*/ 717 w 718"/>
                <a:gd name="T59" fmla="*/ 8 h 383"/>
                <a:gd name="T60" fmla="*/ 714 w 718"/>
                <a:gd name="T61" fmla="*/ 4 h 383"/>
                <a:gd name="T62" fmla="*/ 711 w 718"/>
                <a:gd name="T63" fmla="*/ 2 h 383"/>
                <a:gd name="T64" fmla="*/ 706 w 718"/>
                <a:gd name="T6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8" h="383">
                  <a:moveTo>
                    <a:pt x="70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51"/>
                  </a:lnTo>
                  <a:lnTo>
                    <a:pt x="0" y="256"/>
                  </a:lnTo>
                  <a:lnTo>
                    <a:pt x="3" y="260"/>
                  </a:lnTo>
                  <a:lnTo>
                    <a:pt x="7" y="262"/>
                  </a:lnTo>
                  <a:lnTo>
                    <a:pt x="11" y="263"/>
                  </a:lnTo>
                  <a:lnTo>
                    <a:pt x="130" y="263"/>
                  </a:lnTo>
                  <a:lnTo>
                    <a:pt x="142" y="263"/>
                  </a:lnTo>
                  <a:lnTo>
                    <a:pt x="142" y="275"/>
                  </a:lnTo>
                  <a:lnTo>
                    <a:pt x="142" y="360"/>
                  </a:lnTo>
                  <a:lnTo>
                    <a:pt x="142" y="383"/>
                  </a:lnTo>
                  <a:lnTo>
                    <a:pt x="207" y="336"/>
                  </a:lnTo>
                  <a:lnTo>
                    <a:pt x="233" y="317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303" y="263"/>
                  </a:lnTo>
                  <a:lnTo>
                    <a:pt x="306" y="263"/>
                  </a:lnTo>
                  <a:lnTo>
                    <a:pt x="706" y="263"/>
                  </a:lnTo>
                  <a:lnTo>
                    <a:pt x="711" y="262"/>
                  </a:lnTo>
                  <a:lnTo>
                    <a:pt x="714" y="260"/>
                  </a:lnTo>
                  <a:lnTo>
                    <a:pt x="717" y="256"/>
                  </a:lnTo>
                  <a:lnTo>
                    <a:pt x="718" y="251"/>
                  </a:lnTo>
                  <a:lnTo>
                    <a:pt x="718" y="12"/>
                  </a:lnTo>
                  <a:lnTo>
                    <a:pt x="717" y="8"/>
                  </a:lnTo>
                  <a:lnTo>
                    <a:pt x="714" y="4"/>
                  </a:lnTo>
                  <a:lnTo>
                    <a:pt x="711" y="2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2572">
            <a:extLst>
              <a:ext uri="{FF2B5EF4-FFF2-40B4-BE49-F238E27FC236}">
                <a16:creationId xmlns:a16="http://schemas.microsoft.com/office/drawing/2014/main" xmlns="" id="{6468AA76-9EBD-403A-9A64-C54680A3237F}"/>
              </a:ext>
            </a:extLst>
          </p:cNvPr>
          <p:cNvSpPr>
            <a:spLocks noEditPoints="1"/>
          </p:cNvSpPr>
          <p:nvPr/>
        </p:nvSpPr>
        <p:spPr bwMode="auto">
          <a:xfrm>
            <a:off x="7796438" y="4835295"/>
            <a:ext cx="285750" cy="257175"/>
          </a:xfrm>
          <a:custGeom>
            <a:avLst/>
            <a:gdLst>
              <a:gd name="T0" fmla="*/ 335 w 901"/>
              <a:gd name="T1" fmla="*/ 206 h 812"/>
              <a:gd name="T2" fmla="*/ 332 w 901"/>
              <a:gd name="T3" fmla="*/ 190 h 812"/>
              <a:gd name="T4" fmla="*/ 345 w 901"/>
              <a:gd name="T5" fmla="*/ 181 h 812"/>
              <a:gd name="T6" fmla="*/ 568 w 901"/>
              <a:gd name="T7" fmla="*/ 187 h 812"/>
              <a:gd name="T8" fmla="*/ 568 w 901"/>
              <a:gd name="T9" fmla="*/ 204 h 812"/>
              <a:gd name="T10" fmla="*/ 555 w 901"/>
              <a:gd name="T11" fmla="*/ 211 h 812"/>
              <a:gd name="T12" fmla="*/ 335 w 901"/>
              <a:gd name="T13" fmla="*/ 296 h 812"/>
              <a:gd name="T14" fmla="*/ 332 w 901"/>
              <a:gd name="T15" fmla="*/ 280 h 812"/>
              <a:gd name="T16" fmla="*/ 345 w 901"/>
              <a:gd name="T17" fmla="*/ 271 h 812"/>
              <a:gd name="T18" fmla="*/ 568 w 901"/>
              <a:gd name="T19" fmla="*/ 278 h 812"/>
              <a:gd name="T20" fmla="*/ 568 w 901"/>
              <a:gd name="T21" fmla="*/ 294 h 812"/>
              <a:gd name="T22" fmla="*/ 555 w 901"/>
              <a:gd name="T23" fmla="*/ 391 h 812"/>
              <a:gd name="T24" fmla="*/ 333 w 901"/>
              <a:gd name="T25" fmla="*/ 384 h 812"/>
              <a:gd name="T26" fmla="*/ 333 w 901"/>
              <a:gd name="T27" fmla="*/ 368 h 812"/>
              <a:gd name="T28" fmla="*/ 555 w 901"/>
              <a:gd name="T29" fmla="*/ 361 h 812"/>
              <a:gd name="T30" fmla="*/ 570 w 901"/>
              <a:gd name="T31" fmla="*/ 370 h 812"/>
              <a:gd name="T32" fmla="*/ 566 w 901"/>
              <a:gd name="T33" fmla="*/ 387 h 812"/>
              <a:gd name="T34" fmla="*/ 555 w 901"/>
              <a:gd name="T35" fmla="*/ 481 h 812"/>
              <a:gd name="T36" fmla="*/ 333 w 901"/>
              <a:gd name="T37" fmla="*/ 475 h 812"/>
              <a:gd name="T38" fmla="*/ 333 w 901"/>
              <a:gd name="T39" fmla="*/ 458 h 812"/>
              <a:gd name="T40" fmla="*/ 555 w 901"/>
              <a:gd name="T41" fmla="*/ 451 h 812"/>
              <a:gd name="T42" fmla="*/ 570 w 901"/>
              <a:gd name="T43" fmla="*/ 460 h 812"/>
              <a:gd name="T44" fmla="*/ 566 w 901"/>
              <a:gd name="T45" fmla="*/ 477 h 812"/>
              <a:gd name="T46" fmla="*/ 555 w 901"/>
              <a:gd name="T47" fmla="*/ 572 h 812"/>
              <a:gd name="T48" fmla="*/ 333 w 901"/>
              <a:gd name="T49" fmla="*/ 565 h 812"/>
              <a:gd name="T50" fmla="*/ 333 w 901"/>
              <a:gd name="T51" fmla="*/ 547 h 812"/>
              <a:gd name="T52" fmla="*/ 555 w 901"/>
              <a:gd name="T53" fmla="*/ 541 h 812"/>
              <a:gd name="T54" fmla="*/ 570 w 901"/>
              <a:gd name="T55" fmla="*/ 551 h 812"/>
              <a:gd name="T56" fmla="*/ 566 w 901"/>
              <a:gd name="T57" fmla="*/ 567 h 812"/>
              <a:gd name="T58" fmla="*/ 345 w 901"/>
              <a:gd name="T59" fmla="*/ 661 h 812"/>
              <a:gd name="T60" fmla="*/ 332 w 901"/>
              <a:gd name="T61" fmla="*/ 652 h 812"/>
              <a:gd name="T62" fmla="*/ 335 w 901"/>
              <a:gd name="T63" fmla="*/ 635 h 812"/>
              <a:gd name="T64" fmla="*/ 559 w 901"/>
              <a:gd name="T65" fmla="*/ 631 h 812"/>
              <a:gd name="T66" fmla="*/ 571 w 901"/>
              <a:gd name="T67" fmla="*/ 643 h 812"/>
              <a:gd name="T68" fmla="*/ 564 w 901"/>
              <a:gd name="T69" fmla="*/ 659 h 812"/>
              <a:gd name="T70" fmla="*/ 871 w 901"/>
              <a:gd name="T71" fmla="*/ 781 h 812"/>
              <a:gd name="T72" fmla="*/ 865 w 901"/>
              <a:gd name="T73" fmla="*/ 424 h 812"/>
              <a:gd name="T74" fmla="*/ 750 w 901"/>
              <a:gd name="T75" fmla="*/ 372 h 812"/>
              <a:gd name="T76" fmla="*/ 739 w 901"/>
              <a:gd name="T77" fmla="*/ 361 h 812"/>
              <a:gd name="T78" fmla="*/ 724 w 901"/>
              <a:gd name="T79" fmla="*/ 368 h 812"/>
              <a:gd name="T80" fmla="*/ 703 w 901"/>
              <a:gd name="T81" fmla="*/ 421 h 812"/>
              <a:gd name="T82" fmla="*/ 691 w 901"/>
              <a:gd name="T83" fmla="*/ 433 h 812"/>
              <a:gd name="T84" fmla="*/ 629 w 901"/>
              <a:gd name="T85" fmla="*/ 99 h 812"/>
              <a:gd name="T86" fmla="*/ 616 w 901"/>
              <a:gd name="T87" fmla="*/ 91 h 812"/>
              <a:gd name="T88" fmla="*/ 537 w 901"/>
              <a:gd name="T89" fmla="*/ 5 h 812"/>
              <a:gd name="T90" fmla="*/ 372 w 901"/>
              <a:gd name="T91" fmla="*/ 1 h 812"/>
              <a:gd name="T92" fmla="*/ 360 w 901"/>
              <a:gd name="T93" fmla="*/ 12 h 812"/>
              <a:gd name="T94" fmla="*/ 277 w 901"/>
              <a:gd name="T95" fmla="*/ 93 h 812"/>
              <a:gd name="T96" fmla="*/ 270 w 901"/>
              <a:gd name="T97" fmla="*/ 781 h 812"/>
              <a:gd name="T98" fmla="*/ 206 w 901"/>
              <a:gd name="T99" fmla="*/ 425 h 812"/>
              <a:gd name="T100" fmla="*/ 180 w 901"/>
              <a:gd name="T101" fmla="*/ 376 h 812"/>
              <a:gd name="T102" fmla="*/ 171 w 901"/>
              <a:gd name="T103" fmla="*/ 362 h 812"/>
              <a:gd name="T104" fmla="*/ 154 w 901"/>
              <a:gd name="T105" fmla="*/ 366 h 812"/>
              <a:gd name="T106" fmla="*/ 45 w 901"/>
              <a:gd name="T107" fmla="*/ 421 h 812"/>
              <a:gd name="T108" fmla="*/ 31 w 901"/>
              <a:gd name="T109" fmla="*/ 431 h 812"/>
              <a:gd name="T110" fmla="*/ 9 w 901"/>
              <a:gd name="T111" fmla="*/ 783 h 812"/>
              <a:gd name="T112" fmla="*/ 0 w 901"/>
              <a:gd name="T113" fmla="*/ 796 h 812"/>
              <a:gd name="T114" fmla="*/ 9 w 901"/>
              <a:gd name="T115" fmla="*/ 811 h 812"/>
              <a:gd name="T116" fmla="*/ 616 w 901"/>
              <a:gd name="T117" fmla="*/ 812 h 812"/>
              <a:gd name="T118" fmla="*/ 894 w 901"/>
              <a:gd name="T119" fmla="*/ 808 h 812"/>
              <a:gd name="T120" fmla="*/ 901 w 901"/>
              <a:gd name="T121" fmla="*/ 793 h 812"/>
              <a:gd name="T122" fmla="*/ 889 w 901"/>
              <a:gd name="T123" fmla="*/ 78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1" h="812">
                <a:moveTo>
                  <a:pt x="555" y="211"/>
                </a:moveTo>
                <a:lnTo>
                  <a:pt x="345" y="211"/>
                </a:lnTo>
                <a:lnTo>
                  <a:pt x="343" y="211"/>
                </a:lnTo>
                <a:lnTo>
                  <a:pt x="339" y="209"/>
                </a:lnTo>
                <a:lnTo>
                  <a:pt x="337" y="208"/>
                </a:lnTo>
                <a:lnTo>
                  <a:pt x="335" y="206"/>
                </a:lnTo>
                <a:lnTo>
                  <a:pt x="333" y="204"/>
                </a:lnTo>
                <a:lnTo>
                  <a:pt x="332" y="202"/>
                </a:lnTo>
                <a:lnTo>
                  <a:pt x="331" y="198"/>
                </a:lnTo>
                <a:lnTo>
                  <a:pt x="331" y="196"/>
                </a:lnTo>
                <a:lnTo>
                  <a:pt x="331" y="193"/>
                </a:lnTo>
                <a:lnTo>
                  <a:pt x="332" y="190"/>
                </a:lnTo>
                <a:lnTo>
                  <a:pt x="333" y="187"/>
                </a:lnTo>
                <a:lnTo>
                  <a:pt x="335" y="185"/>
                </a:lnTo>
                <a:lnTo>
                  <a:pt x="337" y="183"/>
                </a:lnTo>
                <a:lnTo>
                  <a:pt x="339" y="182"/>
                </a:lnTo>
                <a:lnTo>
                  <a:pt x="343" y="181"/>
                </a:lnTo>
                <a:lnTo>
                  <a:pt x="345" y="181"/>
                </a:lnTo>
                <a:lnTo>
                  <a:pt x="555" y="181"/>
                </a:lnTo>
                <a:lnTo>
                  <a:pt x="559" y="181"/>
                </a:lnTo>
                <a:lnTo>
                  <a:pt x="562" y="182"/>
                </a:lnTo>
                <a:lnTo>
                  <a:pt x="564" y="183"/>
                </a:lnTo>
                <a:lnTo>
                  <a:pt x="566" y="185"/>
                </a:lnTo>
                <a:lnTo>
                  <a:pt x="568" y="187"/>
                </a:lnTo>
                <a:lnTo>
                  <a:pt x="570" y="190"/>
                </a:lnTo>
                <a:lnTo>
                  <a:pt x="571" y="193"/>
                </a:lnTo>
                <a:lnTo>
                  <a:pt x="571" y="196"/>
                </a:lnTo>
                <a:lnTo>
                  <a:pt x="571" y="198"/>
                </a:lnTo>
                <a:lnTo>
                  <a:pt x="570" y="202"/>
                </a:lnTo>
                <a:lnTo>
                  <a:pt x="568" y="204"/>
                </a:lnTo>
                <a:lnTo>
                  <a:pt x="566" y="206"/>
                </a:lnTo>
                <a:lnTo>
                  <a:pt x="564" y="208"/>
                </a:lnTo>
                <a:lnTo>
                  <a:pt x="562" y="209"/>
                </a:lnTo>
                <a:lnTo>
                  <a:pt x="559" y="211"/>
                </a:lnTo>
                <a:lnTo>
                  <a:pt x="555" y="211"/>
                </a:lnTo>
                <a:lnTo>
                  <a:pt x="555" y="211"/>
                </a:lnTo>
                <a:close/>
                <a:moveTo>
                  <a:pt x="555" y="301"/>
                </a:moveTo>
                <a:lnTo>
                  <a:pt x="345" y="301"/>
                </a:lnTo>
                <a:lnTo>
                  <a:pt x="343" y="301"/>
                </a:lnTo>
                <a:lnTo>
                  <a:pt x="339" y="300"/>
                </a:lnTo>
                <a:lnTo>
                  <a:pt x="337" y="299"/>
                </a:lnTo>
                <a:lnTo>
                  <a:pt x="335" y="296"/>
                </a:lnTo>
                <a:lnTo>
                  <a:pt x="333" y="294"/>
                </a:lnTo>
                <a:lnTo>
                  <a:pt x="332" y="292"/>
                </a:lnTo>
                <a:lnTo>
                  <a:pt x="331" y="289"/>
                </a:lnTo>
                <a:lnTo>
                  <a:pt x="331" y="285"/>
                </a:lnTo>
                <a:lnTo>
                  <a:pt x="331" y="283"/>
                </a:lnTo>
                <a:lnTo>
                  <a:pt x="332" y="280"/>
                </a:lnTo>
                <a:lnTo>
                  <a:pt x="333" y="278"/>
                </a:lnTo>
                <a:lnTo>
                  <a:pt x="335" y="275"/>
                </a:lnTo>
                <a:lnTo>
                  <a:pt x="337" y="273"/>
                </a:lnTo>
                <a:lnTo>
                  <a:pt x="339" y="272"/>
                </a:lnTo>
                <a:lnTo>
                  <a:pt x="343" y="271"/>
                </a:lnTo>
                <a:lnTo>
                  <a:pt x="345" y="271"/>
                </a:lnTo>
                <a:lnTo>
                  <a:pt x="555" y="271"/>
                </a:lnTo>
                <a:lnTo>
                  <a:pt x="559" y="271"/>
                </a:lnTo>
                <a:lnTo>
                  <a:pt x="562" y="272"/>
                </a:lnTo>
                <a:lnTo>
                  <a:pt x="564" y="273"/>
                </a:lnTo>
                <a:lnTo>
                  <a:pt x="566" y="275"/>
                </a:lnTo>
                <a:lnTo>
                  <a:pt x="568" y="278"/>
                </a:lnTo>
                <a:lnTo>
                  <a:pt x="570" y="280"/>
                </a:lnTo>
                <a:lnTo>
                  <a:pt x="571" y="283"/>
                </a:lnTo>
                <a:lnTo>
                  <a:pt x="571" y="285"/>
                </a:lnTo>
                <a:lnTo>
                  <a:pt x="571" y="289"/>
                </a:lnTo>
                <a:lnTo>
                  <a:pt x="570" y="292"/>
                </a:lnTo>
                <a:lnTo>
                  <a:pt x="568" y="294"/>
                </a:lnTo>
                <a:lnTo>
                  <a:pt x="566" y="296"/>
                </a:lnTo>
                <a:lnTo>
                  <a:pt x="564" y="299"/>
                </a:lnTo>
                <a:lnTo>
                  <a:pt x="562" y="300"/>
                </a:lnTo>
                <a:lnTo>
                  <a:pt x="559" y="301"/>
                </a:lnTo>
                <a:lnTo>
                  <a:pt x="555" y="301"/>
                </a:lnTo>
                <a:close/>
                <a:moveTo>
                  <a:pt x="555" y="391"/>
                </a:moveTo>
                <a:lnTo>
                  <a:pt x="345" y="391"/>
                </a:lnTo>
                <a:lnTo>
                  <a:pt x="343" y="391"/>
                </a:lnTo>
                <a:lnTo>
                  <a:pt x="339" y="390"/>
                </a:lnTo>
                <a:lnTo>
                  <a:pt x="337" y="389"/>
                </a:lnTo>
                <a:lnTo>
                  <a:pt x="335" y="387"/>
                </a:lnTo>
                <a:lnTo>
                  <a:pt x="333" y="384"/>
                </a:lnTo>
                <a:lnTo>
                  <a:pt x="332" y="382"/>
                </a:lnTo>
                <a:lnTo>
                  <a:pt x="331" y="379"/>
                </a:lnTo>
                <a:lnTo>
                  <a:pt x="331" y="376"/>
                </a:lnTo>
                <a:lnTo>
                  <a:pt x="331" y="373"/>
                </a:lnTo>
                <a:lnTo>
                  <a:pt x="332" y="370"/>
                </a:lnTo>
                <a:lnTo>
                  <a:pt x="333" y="368"/>
                </a:lnTo>
                <a:lnTo>
                  <a:pt x="335" y="366"/>
                </a:lnTo>
                <a:lnTo>
                  <a:pt x="337" y="364"/>
                </a:lnTo>
                <a:lnTo>
                  <a:pt x="339" y="362"/>
                </a:lnTo>
                <a:lnTo>
                  <a:pt x="343" y="361"/>
                </a:lnTo>
                <a:lnTo>
                  <a:pt x="345" y="361"/>
                </a:lnTo>
                <a:lnTo>
                  <a:pt x="555" y="361"/>
                </a:lnTo>
                <a:lnTo>
                  <a:pt x="559" y="361"/>
                </a:lnTo>
                <a:lnTo>
                  <a:pt x="562" y="362"/>
                </a:lnTo>
                <a:lnTo>
                  <a:pt x="564" y="364"/>
                </a:lnTo>
                <a:lnTo>
                  <a:pt x="566" y="366"/>
                </a:lnTo>
                <a:lnTo>
                  <a:pt x="568" y="368"/>
                </a:lnTo>
                <a:lnTo>
                  <a:pt x="570" y="370"/>
                </a:lnTo>
                <a:lnTo>
                  <a:pt x="571" y="373"/>
                </a:lnTo>
                <a:lnTo>
                  <a:pt x="571" y="376"/>
                </a:lnTo>
                <a:lnTo>
                  <a:pt x="571" y="379"/>
                </a:lnTo>
                <a:lnTo>
                  <a:pt x="570" y="382"/>
                </a:lnTo>
                <a:lnTo>
                  <a:pt x="568" y="384"/>
                </a:lnTo>
                <a:lnTo>
                  <a:pt x="566" y="387"/>
                </a:lnTo>
                <a:lnTo>
                  <a:pt x="564" y="389"/>
                </a:lnTo>
                <a:lnTo>
                  <a:pt x="562" y="390"/>
                </a:lnTo>
                <a:lnTo>
                  <a:pt x="559" y="391"/>
                </a:lnTo>
                <a:lnTo>
                  <a:pt x="555" y="391"/>
                </a:lnTo>
                <a:lnTo>
                  <a:pt x="555" y="391"/>
                </a:lnTo>
                <a:close/>
                <a:moveTo>
                  <a:pt x="555" y="481"/>
                </a:moveTo>
                <a:lnTo>
                  <a:pt x="345" y="481"/>
                </a:lnTo>
                <a:lnTo>
                  <a:pt x="343" y="480"/>
                </a:lnTo>
                <a:lnTo>
                  <a:pt x="339" y="480"/>
                </a:lnTo>
                <a:lnTo>
                  <a:pt x="337" y="478"/>
                </a:lnTo>
                <a:lnTo>
                  <a:pt x="335" y="477"/>
                </a:lnTo>
                <a:lnTo>
                  <a:pt x="333" y="475"/>
                </a:lnTo>
                <a:lnTo>
                  <a:pt x="332" y="471"/>
                </a:lnTo>
                <a:lnTo>
                  <a:pt x="331" y="469"/>
                </a:lnTo>
                <a:lnTo>
                  <a:pt x="331" y="466"/>
                </a:lnTo>
                <a:lnTo>
                  <a:pt x="331" y="463"/>
                </a:lnTo>
                <a:lnTo>
                  <a:pt x="332" y="460"/>
                </a:lnTo>
                <a:lnTo>
                  <a:pt x="333" y="458"/>
                </a:lnTo>
                <a:lnTo>
                  <a:pt x="335" y="455"/>
                </a:lnTo>
                <a:lnTo>
                  <a:pt x="337" y="454"/>
                </a:lnTo>
                <a:lnTo>
                  <a:pt x="339" y="453"/>
                </a:lnTo>
                <a:lnTo>
                  <a:pt x="343" y="452"/>
                </a:lnTo>
                <a:lnTo>
                  <a:pt x="345" y="451"/>
                </a:lnTo>
                <a:lnTo>
                  <a:pt x="555" y="451"/>
                </a:lnTo>
                <a:lnTo>
                  <a:pt x="559" y="452"/>
                </a:lnTo>
                <a:lnTo>
                  <a:pt x="562" y="453"/>
                </a:lnTo>
                <a:lnTo>
                  <a:pt x="564" y="454"/>
                </a:lnTo>
                <a:lnTo>
                  <a:pt x="566" y="455"/>
                </a:lnTo>
                <a:lnTo>
                  <a:pt x="568" y="458"/>
                </a:lnTo>
                <a:lnTo>
                  <a:pt x="570" y="460"/>
                </a:lnTo>
                <a:lnTo>
                  <a:pt x="571" y="463"/>
                </a:lnTo>
                <a:lnTo>
                  <a:pt x="571" y="466"/>
                </a:lnTo>
                <a:lnTo>
                  <a:pt x="571" y="469"/>
                </a:lnTo>
                <a:lnTo>
                  <a:pt x="570" y="471"/>
                </a:lnTo>
                <a:lnTo>
                  <a:pt x="568" y="475"/>
                </a:lnTo>
                <a:lnTo>
                  <a:pt x="566" y="477"/>
                </a:lnTo>
                <a:lnTo>
                  <a:pt x="564" y="478"/>
                </a:lnTo>
                <a:lnTo>
                  <a:pt x="562" y="480"/>
                </a:lnTo>
                <a:lnTo>
                  <a:pt x="559" y="480"/>
                </a:lnTo>
                <a:lnTo>
                  <a:pt x="555" y="481"/>
                </a:lnTo>
                <a:lnTo>
                  <a:pt x="555" y="481"/>
                </a:lnTo>
                <a:close/>
                <a:moveTo>
                  <a:pt x="555" y="572"/>
                </a:moveTo>
                <a:lnTo>
                  <a:pt x="345" y="572"/>
                </a:lnTo>
                <a:lnTo>
                  <a:pt x="343" y="571"/>
                </a:lnTo>
                <a:lnTo>
                  <a:pt x="339" y="571"/>
                </a:lnTo>
                <a:lnTo>
                  <a:pt x="337" y="568"/>
                </a:lnTo>
                <a:lnTo>
                  <a:pt x="335" y="567"/>
                </a:lnTo>
                <a:lnTo>
                  <a:pt x="333" y="565"/>
                </a:lnTo>
                <a:lnTo>
                  <a:pt x="332" y="562"/>
                </a:lnTo>
                <a:lnTo>
                  <a:pt x="331" y="560"/>
                </a:lnTo>
                <a:lnTo>
                  <a:pt x="331" y="556"/>
                </a:lnTo>
                <a:lnTo>
                  <a:pt x="331" y="553"/>
                </a:lnTo>
                <a:lnTo>
                  <a:pt x="332" y="551"/>
                </a:lnTo>
                <a:lnTo>
                  <a:pt x="333" y="547"/>
                </a:lnTo>
                <a:lnTo>
                  <a:pt x="335" y="545"/>
                </a:lnTo>
                <a:lnTo>
                  <a:pt x="337" y="544"/>
                </a:lnTo>
                <a:lnTo>
                  <a:pt x="339" y="542"/>
                </a:lnTo>
                <a:lnTo>
                  <a:pt x="343" y="542"/>
                </a:lnTo>
                <a:lnTo>
                  <a:pt x="345" y="541"/>
                </a:lnTo>
                <a:lnTo>
                  <a:pt x="555" y="541"/>
                </a:lnTo>
                <a:lnTo>
                  <a:pt x="559" y="541"/>
                </a:lnTo>
                <a:lnTo>
                  <a:pt x="562" y="542"/>
                </a:lnTo>
                <a:lnTo>
                  <a:pt x="564" y="544"/>
                </a:lnTo>
                <a:lnTo>
                  <a:pt x="566" y="545"/>
                </a:lnTo>
                <a:lnTo>
                  <a:pt x="568" y="547"/>
                </a:lnTo>
                <a:lnTo>
                  <a:pt x="570" y="551"/>
                </a:lnTo>
                <a:lnTo>
                  <a:pt x="571" y="553"/>
                </a:lnTo>
                <a:lnTo>
                  <a:pt x="571" y="556"/>
                </a:lnTo>
                <a:lnTo>
                  <a:pt x="571" y="560"/>
                </a:lnTo>
                <a:lnTo>
                  <a:pt x="570" y="562"/>
                </a:lnTo>
                <a:lnTo>
                  <a:pt x="568" y="565"/>
                </a:lnTo>
                <a:lnTo>
                  <a:pt x="566" y="567"/>
                </a:lnTo>
                <a:lnTo>
                  <a:pt x="564" y="568"/>
                </a:lnTo>
                <a:lnTo>
                  <a:pt x="562" y="571"/>
                </a:lnTo>
                <a:lnTo>
                  <a:pt x="559" y="571"/>
                </a:lnTo>
                <a:lnTo>
                  <a:pt x="555" y="572"/>
                </a:lnTo>
                <a:close/>
                <a:moveTo>
                  <a:pt x="555" y="661"/>
                </a:moveTo>
                <a:lnTo>
                  <a:pt x="345" y="661"/>
                </a:lnTo>
                <a:lnTo>
                  <a:pt x="343" y="661"/>
                </a:lnTo>
                <a:lnTo>
                  <a:pt x="339" y="660"/>
                </a:lnTo>
                <a:lnTo>
                  <a:pt x="337" y="659"/>
                </a:lnTo>
                <a:lnTo>
                  <a:pt x="335" y="656"/>
                </a:lnTo>
                <a:lnTo>
                  <a:pt x="333" y="654"/>
                </a:lnTo>
                <a:lnTo>
                  <a:pt x="332" y="652"/>
                </a:lnTo>
                <a:lnTo>
                  <a:pt x="331" y="650"/>
                </a:lnTo>
                <a:lnTo>
                  <a:pt x="331" y="646"/>
                </a:lnTo>
                <a:lnTo>
                  <a:pt x="331" y="643"/>
                </a:lnTo>
                <a:lnTo>
                  <a:pt x="332" y="640"/>
                </a:lnTo>
                <a:lnTo>
                  <a:pt x="333" y="638"/>
                </a:lnTo>
                <a:lnTo>
                  <a:pt x="335" y="635"/>
                </a:lnTo>
                <a:lnTo>
                  <a:pt x="337" y="633"/>
                </a:lnTo>
                <a:lnTo>
                  <a:pt x="339" y="632"/>
                </a:lnTo>
                <a:lnTo>
                  <a:pt x="343" y="631"/>
                </a:lnTo>
                <a:lnTo>
                  <a:pt x="345" y="631"/>
                </a:lnTo>
                <a:lnTo>
                  <a:pt x="555" y="631"/>
                </a:lnTo>
                <a:lnTo>
                  <a:pt x="559" y="631"/>
                </a:lnTo>
                <a:lnTo>
                  <a:pt x="562" y="632"/>
                </a:lnTo>
                <a:lnTo>
                  <a:pt x="564" y="633"/>
                </a:lnTo>
                <a:lnTo>
                  <a:pt x="566" y="635"/>
                </a:lnTo>
                <a:lnTo>
                  <a:pt x="568" y="638"/>
                </a:lnTo>
                <a:lnTo>
                  <a:pt x="570" y="640"/>
                </a:lnTo>
                <a:lnTo>
                  <a:pt x="571" y="643"/>
                </a:lnTo>
                <a:lnTo>
                  <a:pt x="571" y="646"/>
                </a:lnTo>
                <a:lnTo>
                  <a:pt x="571" y="649"/>
                </a:lnTo>
                <a:lnTo>
                  <a:pt x="570" y="652"/>
                </a:lnTo>
                <a:lnTo>
                  <a:pt x="568" y="654"/>
                </a:lnTo>
                <a:lnTo>
                  <a:pt x="566" y="656"/>
                </a:lnTo>
                <a:lnTo>
                  <a:pt x="564" y="659"/>
                </a:lnTo>
                <a:lnTo>
                  <a:pt x="562" y="660"/>
                </a:lnTo>
                <a:lnTo>
                  <a:pt x="559" y="661"/>
                </a:lnTo>
                <a:lnTo>
                  <a:pt x="555" y="661"/>
                </a:lnTo>
                <a:lnTo>
                  <a:pt x="555" y="661"/>
                </a:lnTo>
                <a:close/>
                <a:moveTo>
                  <a:pt x="886" y="781"/>
                </a:moveTo>
                <a:lnTo>
                  <a:pt x="871" y="781"/>
                </a:lnTo>
                <a:lnTo>
                  <a:pt x="871" y="436"/>
                </a:lnTo>
                <a:lnTo>
                  <a:pt x="870" y="433"/>
                </a:lnTo>
                <a:lnTo>
                  <a:pt x="870" y="431"/>
                </a:lnTo>
                <a:lnTo>
                  <a:pt x="868" y="427"/>
                </a:lnTo>
                <a:lnTo>
                  <a:pt x="867" y="425"/>
                </a:lnTo>
                <a:lnTo>
                  <a:pt x="865" y="424"/>
                </a:lnTo>
                <a:lnTo>
                  <a:pt x="861" y="422"/>
                </a:lnTo>
                <a:lnTo>
                  <a:pt x="859" y="421"/>
                </a:lnTo>
                <a:lnTo>
                  <a:pt x="856" y="421"/>
                </a:lnTo>
                <a:lnTo>
                  <a:pt x="751" y="421"/>
                </a:lnTo>
                <a:lnTo>
                  <a:pt x="751" y="376"/>
                </a:lnTo>
                <a:lnTo>
                  <a:pt x="750" y="372"/>
                </a:lnTo>
                <a:lnTo>
                  <a:pt x="750" y="370"/>
                </a:lnTo>
                <a:lnTo>
                  <a:pt x="748" y="368"/>
                </a:lnTo>
                <a:lnTo>
                  <a:pt x="747" y="366"/>
                </a:lnTo>
                <a:lnTo>
                  <a:pt x="745" y="364"/>
                </a:lnTo>
                <a:lnTo>
                  <a:pt x="741" y="362"/>
                </a:lnTo>
                <a:lnTo>
                  <a:pt x="739" y="361"/>
                </a:lnTo>
                <a:lnTo>
                  <a:pt x="736" y="361"/>
                </a:lnTo>
                <a:lnTo>
                  <a:pt x="733" y="361"/>
                </a:lnTo>
                <a:lnTo>
                  <a:pt x="730" y="362"/>
                </a:lnTo>
                <a:lnTo>
                  <a:pt x="727" y="364"/>
                </a:lnTo>
                <a:lnTo>
                  <a:pt x="725" y="366"/>
                </a:lnTo>
                <a:lnTo>
                  <a:pt x="724" y="368"/>
                </a:lnTo>
                <a:lnTo>
                  <a:pt x="722" y="370"/>
                </a:lnTo>
                <a:lnTo>
                  <a:pt x="722" y="373"/>
                </a:lnTo>
                <a:lnTo>
                  <a:pt x="720" y="376"/>
                </a:lnTo>
                <a:lnTo>
                  <a:pt x="720" y="421"/>
                </a:lnTo>
                <a:lnTo>
                  <a:pt x="706" y="421"/>
                </a:lnTo>
                <a:lnTo>
                  <a:pt x="703" y="421"/>
                </a:lnTo>
                <a:lnTo>
                  <a:pt x="700" y="422"/>
                </a:lnTo>
                <a:lnTo>
                  <a:pt x="697" y="424"/>
                </a:lnTo>
                <a:lnTo>
                  <a:pt x="695" y="425"/>
                </a:lnTo>
                <a:lnTo>
                  <a:pt x="693" y="427"/>
                </a:lnTo>
                <a:lnTo>
                  <a:pt x="692" y="431"/>
                </a:lnTo>
                <a:lnTo>
                  <a:pt x="691" y="433"/>
                </a:lnTo>
                <a:lnTo>
                  <a:pt x="691" y="436"/>
                </a:lnTo>
                <a:lnTo>
                  <a:pt x="691" y="781"/>
                </a:lnTo>
                <a:lnTo>
                  <a:pt x="631" y="781"/>
                </a:lnTo>
                <a:lnTo>
                  <a:pt x="631" y="106"/>
                </a:lnTo>
                <a:lnTo>
                  <a:pt x="630" y="103"/>
                </a:lnTo>
                <a:lnTo>
                  <a:pt x="629" y="99"/>
                </a:lnTo>
                <a:lnTo>
                  <a:pt x="628" y="97"/>
                </a:lnTo>
                <a:lnTo>
                  <a:pt x="627" y="95"/>
                </a:lnTo>
                <a:lnTo>
                  <a:pt x="624" y="93"/>
                </a:lnTo>
                <a:lnTo>
                  <a:pt x="621" y="92"/>
                </a:lnTo>
                <a:lnTo>
                  <a:pt x="619" y="91"/>
                </a:lnTo>
                <a:lnTo>
                  <a:pt x="616" y="91"/>
                </a:lnTo>
                <a:lnTo>
                  <a:pt x="541" y="91"/>
                </a:lnTo>
                <a:lnTo>
                  <a:pt x="541" y="16"/>
                </a:lnTo>
                <a:lnTo>
                  <a:pt x="540" y="12"/>
                </a:lnTo>
                <a:lnTo>
                  <a:pt x="540" y="10"/>
                </a:lnTo>
                <a:lnTo>
                  <a:pt x="538" y="7"/>
                </a:lnTo>
                <a:lnTo>
                  <a:pt x="537" y="5"/>
                </a:lnTo>
                <a:lnTo>
                  <a:pt x="534" y="4"/>
                </a:lnTo>
                <a:lnTo>
                  <a:pt x="531" y="1"/>
                </a:lnTo>
                <a:lnTo>
                  <a:pt x="529" y="1"/>
                </a:lnTo>
                <a:lnTo>
                  <a:pt x="526" y="0"/>
                </a:lnTo>
                <a:lnTo>
                  <a:pt x="376" y="0"/>
                </a:lnTo>
                <a:lnTo>
                  <a:pt x="372" y="1"/>
                </a:lnTo>
                <a:lnTo>
                  <a:pt x="369" y="1"/>
                </a:lnTo>
                <a:lnTo>
                  <a:pt x="367" y="4"/>
                </a:lnTo>
                <a:lnTo>
                  <a:pt x="365" y="5"/>
                </a:lnTo>
                <a:lnTo>
                  <a:pt x="363" y="7"/>
                </a:lnTo>
                <a:lnTo>
                  <a:pt x="361" y="10"/>
                </a:lnTo>
                <a:lnTo>
                  <a:pt x="360" y="12"/>
                </a:lnTo>
                <a:lnTo>
                  <a:pt x="360" y="16"/>
                </a:lnTo>
                <a:lnTo>
                  <a:pt x="360" y="91"/>
                </a:lnTo>
                <a:lnTo>
                  <a:pt x="286" y="91"/>
                </a:lnTo>
                <a:lnTo>
                  <a:pt x="282" y="91"/>
                </a:lnTo>
                <a:lnTo>
                  <a:pt x="280" y="92"/>
                </a:lnTo>
                <a:lnTo>
                  <a:pt x="277" y="93"/>
                </a:lnTo>
                <a:lnTo>
                  <a:pt x="274" y="95"/>
                </a:lnTo>
                <a:lnTo>
                  <a:pt x="273" y="97"/>
                </a:lnTo>
                <a:lnTo>
                  <a:pt x="271" y="99"/>
                </a:lnTo>
                <a:lnTo>
                  <a:pt x="270" y="103"/>
                </a:lnTo>
                <a:lnTo>
                  <a:pt x="270" y="106"/>
                </a:lnTo>
                <a:lnTo>
                  <a:pt x="270" y="781"/>
                </a:lnTo>
                <a:lnTo>
                  <a:pt x="211" y="781"/>
                </a:lnTo>
                <a:lnTo>
                  <a:pt x="211" y="436"/>
                </a:lnTo>
                <a:lnTo>
                  <a:pt x="210" y="433"/>
                </a:lnTo>
                <a:lnTo>
                  <a:pt x="210" y="431"/>
                </a:lnTo>
                <a:lnTo>
                  <a:pt x="207" y="427"/>
                </a:lnTo>
                <a:lnTo>
                  <a:pt x="206" y="425"/>
                </a:lnTo>
                <a:lnTo>
                  <a:pt x="204" y="424"/>
                </a:lnTo>
                <a:lnTo>
                  <a:pt x="201" y="422"/>
                </a:lnTo>
                <a:lnTo>
                  <a:pt x="199" y="421"/>
                </a:lnTo>
                <a:lnTo>
                  <a:pt x="195" y="421"/>
                </a:lnTo>
                <a:lnTo>
                  <a:pt x="180" y="421"/>
                </a:lnTo>
                <a:lnTo>
                  <a:pt x="180" y="376"/>
                </a:lnTo>
                <a:lnTo>
                  <a:pt x="180" y="372"/>
                </a:lnTo>
                <a:lnTo>
                  <a:pt x="179" y="370"/>
                </a:lnTo>
                <a:lnTo>
                  <a:pt x="178" y="368"/>
                </a:lnTo>
                <a:lnTo>
                  <a:pt x="175" y="366"/>
                </a:lnTo>
                <a:lnTo>
                  <a:pt x="173" y="364"/>
                </a:lnTo>
                <a:lnTo>
                  <a:pt x="171" y="362"/>
                </a:lnTo>
                <a:lnTo>
                  <a:pt x="168" y="361"/>
                </a:lnTo>
                <a:lnTo>
                  <a:pt x="165" y="361"/>
                </a:lnTo>
                <a:lnTo>
                  <a:pt x="162" y="361"/>
                </a:lnTo>
                <a:lnTo>
                  <a:pt x="159" y="362"/>
                </a:lnTo>
                <a:lnTo>
                  <a:pt x="157" y="364"/>
                </a:lnTo>
                <a:lnTo>
                  <a:pt x="154" y="366"/>
                </a:lnTo>
                <a:lnTo>
                  <a:pt x="152" y="368"/>
                </a:lnTo>
                <a:lnTo>
                  <a:pt x="151" y="370"/>
                </a:lnTo>
                <a:lnTo>
                  <a:pt x="150" y="373"/>
                </a:lnTo>
                <a:lnTo>
                  <a:pt x="150" y="376"/>
                </a:lnTo>
                <a:lnTo>
                  <a:pt x="150" y="421"/>
                </a:lnTo>
                <a:lnTo>
                  <a:pt x="45" y="421"/>
                </a:lnTo>
                <a:lnTo>
                  <a:pt x="42" y="421"/>
                </a:lnTo>
                <a:lnTo>
                  <a:pt x="39" y="422"/>
                </a:lnTo>
                <a:lnTo>
                  <a:pt x="37" y="424"/>
                </a:lnTo>
                <a:lnTo>
                  <a:pt x="34" y="425"/>
                </a:lnTo>
                <a:lnTo>
                  <a:pt x="32" y="427"/>
                </a:lnTo>
                <a:lnTo>
                  <a:pt x="31" y="431"/>
                </a:lnTo>
                <a:lnTo>
                  <a:pt x="30" y="433"/>
                </a:lnTo>
                <a:lnTo>
                  <a:pt x="30" y="436"/>
                </a:lnTo>
                <a:lnTo>
                  <a:pt x="30" y="781"/>
                </a:lnTo>
                <a:lnTo>
                  <a:pt x="15" y="781"/>
                </a:lnTo>
                <a:lnTo>
                  <a:pt x="12" y="782"/>
                </a:lnTo>
                <a:lnTo>
                  <a:pt x="9" y="783"/>
                </a:lnTo>
                <a:lnTo>
                  <a:pt x="7" y="784"/>
                </a:lnTo>
                <a:lnTo>
                  <a:pt x="5" y="786"/>
                </a:lnTo>
                <a:lnTo>
                  <a:pt x="3" y="789"/>
                </a:lnTo>
                <a:lnTo>
                  <a:pt x="1" y="791"/>
                </a:lnTo>
                <a:lnTo>
                  <a:pt x="0" y="793"/>
                </a:lnTo>
                <a:lnTo>
                  <a:pt x="0" y="796"/>
                </a:lnTo>
                <a:lnTo>
                  <a:pt x="0" y="800"/>
                </a:lnTo>
                <a:lnTo>
                  <a:pt x="1" y="802"/>
                </a:lnTo>
                <a:lnTo>
                  <a:pt x="3" y="805"/>
                </a:lnTo>
                <a:lnTo>
                  <a:pt x="5" y="807"/>
                </a:lnTo>
                <a:lnTo>
                  <a:pt x="7" y="808"/>
                </a:lnTo>
                <a:lnTo>
                  <a:pt x="9" y="811"/>
                </a:lnTo>
                <a:lnTo>
                  <a:pt x="12" y="812"/>
                </a:lnTo>
                <a:lnTo>
                  <a:pt x="15" y="812"/>
                </a:lnTo>
                <a:lnTo>
                  <a:pt x="45" y="812"/>
                </a:lnTo>
                <a:lnTo>
                  <a:pt x="195" y="812"/>
                </a:lnTo>
                <a:lnTo>
                  <a:pt x="286" y="812"/>
                </a:lnTo>
                <a:lnTo>
                  <a:pt x="616" y="812"/>
                </a:lnTo>
                <a:lnTo>
                  <a:pt x="706" y="812"/>
                </a:lnTo>
                <a:lnTo>
                  <a:pt x="856" y="812"/>
                </a:lnTo>
                <a:lnTo>
                  <a:pt x="886" y="812"/>
                </a:lnTo>
                <a:lnTo>
                  <a:pt x="889" y="811"/>
                </a:lnTo>
                <a:lnTo>
                  <a:pt x="892" y="811"/>
                </a:lnTo>
                <a:lnTo>
                  <a:pt x="894" y="808"/>
                </a:lnTo>
                <a:lnTo>
                  <a:pt x="897" y="807"/>
                </a:lnTo>
                <a:lnTo>
                  <a:pt x="899" y="805"/>
                </a:lnTo>
                <a:lnTo>
                  <a:pt x="900" y="802"/>
                </a:lnTo>
                <a:lnTo>
                  <a:pt x="901" y="800"/>
                </a:lnTo>
                <a:lnTo>
                  <a:pt x="901" y="796"/>
                </a:lnTo>
                <a:lnTo>
                  <a:pt x="901" y="793"/>
                </a:lnTo>
                <a:lnTo>
                  <a:pt x="900" y="791"/>
                </a:lnTo>
                <a:lnTo>
                  <a:pt x="899" y="789"/>
                </a:lnTo>
                <a:lnTo>
                  <a:pt x="897" y="786"/>
                </a:lnTo>
                <a:lnTo>
                  <a:pt x="894" y="784"/>
                </a:lnTo>
                <a:lnTo>
                  <a:pt x="892" y="783"/>
                </a:lnTo>
                <a:lnTo>
                  <a:pt x="889" y="782"/>
                </a:lnTo>
                <a:lnTo>
                  <a:pt x="886" y="782"/>
                </a:lnTo>
                <a:lnTo>
                  <a:pt x="886" y="7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2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FB4D6BD-79DE-4021-9B06-CDD05097E1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1" y="0"/>
            <a:ext cx="12208742" cy="3573463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0EF5E494-D0EA-4822-A36F-C3D624FCA075}"/>
              </a:ext>
            </a:extLst>
          </p:cNvPr>
          <p:cNvSpPr/>
          <p:nvPr/>
        </p:nvSpPr>
        <p:spPr>
          <a:xfrm>
            <a:off x="-8541" y="6141821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77B9365-A6E2-449D-BCA0-50AF881AE1AE}"/>
              </a:ext>
            </a:extLst>
          </p:cNvPr>
          <p:cNvSpPr txBox="1"/>
          <p:nvPr/>
        </p:nvSpPr>
        <p:spPr>
          <a:xfrm>
            <a:off x="292100" y="136525"/>
            <a:ext cx="116078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28C6861E-E4B8-45D2-A091-C351ECF1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9527AACE-0F90-4EB3-8F93-ADA05F61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5</a:t>
            </a:fld>
            <a:endParaRPr lang="en-ID">
              <a:solidFill>
                <a:srgbClr val="5D576B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2FE48DF4-BF82-4653-986E-25518A5B54C8}"/>
              </a:ext>
            </a:extLst>
          </p:cNvPr>
          <p:cNvSpPr/>
          <p:nvPr/>
        </p:nvSpPr>
        <p:spPr>
          <a:xfrm>
            <a:off x="944545" y="4579735"/>
            <a:ext cx="3039445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BUILD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B410D141-55C2-4B75-89AF-7E7C74E480B5}"/>
              </a:ext>
            </a:extLst>
          </p:cNvPr>
          <p:cNvSpPr/>
          <p:nvPr/>
        </p:nvSpPr>
        <p:spPr>
          <a:xfrm>
            <a:off x="4576278" y="4579735"/>
            <a:ext cx="3039445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RENOVATION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A87BFD6A-1F92-44CC-B6FE-F0E7658DE092}"/>
              </a:ext>
            </a:extLst>
          </p:cNvPr>
          <p:cNvSpPr/>
          <p:nvPr/>
        </p:nvSpPr>
        <p:spPr>
          <a:xfrm>
            <a:off x="8208010" y="4579735"/>
            <a:ext cx="3039445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8B17F52-0924-44FC-93AF-F18FD22EB768}"/>
              </a:ext>
            </a:extLst>
          </p:cNvPr>
          <p:cNvSpPr/>
          <p:nvPr/>
        </p:nvSpPr>
        <p:spPr>
          <a:xfrm>
            <a:off x="944545" y="4927163"/>
            <a:ext cx="3039445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6D566C3-B207-49AF-9FFC-D950298B9BCB}"/>
              </a:ext>
            </a:extLst>
          </p:cNvPr>
          <p:cNvSpPr/>
          <p:nvPr/>
        </p:nvSpPr>
        <p:spPr>
          <a:xfrm>
            <a:off x="4576278" y="4927163"/>
            <a:ext cx="3039445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3BE24F6-6536-4EDA-9AE2-D624E99D0B88}"/>
              </a:ext>
            </a:extLst>
          </p:cNvPr>
          <p:cNvSpPr/>
          <p:nvPr/>
        </p:nvSpPr>
        <p:spPr>
          <a:xfrm>
            <a:off x="8208010" y="4927163"/>
            <a:ext cx="3039445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urna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75C81CF5-06F7-402C-827B-85520C1931BA}"/>
              </a:ext>
            </a:extLst>
          </p:cNvPr>
          <p:cNvGrpSpPr/>
          <p:nvPr/>
        </p:nvGrpSpPr>
        <p:grpSpPr>
          <a:xfrm>
            <a:off x="944545" y="4157586"/>
            <a:ext cx="230188" cy="285750"/>
            <a:chOff x="11052175" y="4505325"/>
            <a:chExt cx="230188" cy="285750"/>
          </a:xfrm>
          <a:solidFill>
            <a:srgbClr val="D496A7"/>
          </a:solidFill>
        </p:grpSpPr>
        <p:sp>
          <p:nvSpPr>
            <p:cNvPr id="32" name="Freeform 2657">
              <a:extLst>
                <a:ext uri="{FF2B5EF4-FFF2-40B4-BE49-F238E27FC236}">
                  <a16:creationId xmlns:a16="http://schemas.microsoft.com/office/drawing/2014/main" xmlns="" id="{335D405B-6FAB-4775-BC69-53E1B5E80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7425" y="4505325"/>
              <a:ext cx="134938" cy="285750"/>
            </a:xfrm>
            <a:custGeom>
              <a:avLst/>
              <a:gdLst>
                <a:gd name="T0" fmla="*/ 16 w 421"/>
                <a:gd name="T1" fmla="*/ 0 h 902"/>
                <a:gd name="T2" fmla="*/ 9 w 421"/>
                <a:gd name="T3" fmla="*/ 2 h 902"/>
                <a:gd name="T4" fmla="*/ 5 w 421"/>
                <a:gd name="T5" fmla="*/ 5 h 902"/>
                <a:gd name="T6" fmla="*/ 1 w 421"/>
                <a:gd name="T7" fmla="*/ 10 h 902"/>
                <a:gd name="T8" fmla="*/ 0 w 421"/>
                <a:gd name="T9" fmla="*/ 15 h 902"/>
                <a:gd name="T10" fmla="*/ 256 w 421"/>
                <a:gd name="T11" fmla="*/ 61 h 902"/>
                <a:gd name="T12" fmla="*/ 261 w 421"/>
                <a:gd name="T13" fmla="*/ 62 h 902"/>
                <a:gd name="T14" fmla="*/ 267 w 421"/>
                <a:gd name="T15" fmla="*/ 65 h 902"/>
                <a:gd name="T16" fmla="*/ 270 w 421"/>
                <a:gd name="T17" fmla="*/ 69 h 902"/>
                <a:gd name="T18" fmla="*/ 271 w 421"/>
                <a:gd name="T19" fmla="*/ 76 h 902"/>
                <a:gd name="T20" fmla="*/ 270 w 421"/>
                <a:gd name="T21" fmla="*/ 81 h 902"/>
                <a:gd name="T22" fmla="*/ 267 w 421"/>
                <a:gd name="T23" fmla="*/ 86 h 902"/>
                <a:gd name="T24" fmla="*/ 261 w 421"/>
                <a:gd name="T25" fmla="*/ 89 h 902"/>
                <a:gd name="T26" fmla="*/ 256 w 421"/>
                <a:gd name="T27" fmla="*/ 90 h 902"/>
                <a:gd name="T28" fmla="*/ 0 w 421"/>
                <a:gd name="T29" fmla="*/ 151 h 902"/>
                <a:gd name="T30" fmla="*/ 197 w 421"/>
                <a:gd name="T31" fmla="*/ 151 h 902"/>
                <a:gd name="T32" fmla="*/ 203 w 421"/>
                <a:gd name="T33" fmla="*/ 153 h 902"/>
                <a:gd name="T34" fmla="*/ 206 w 421"/>
                <a:gd name="T35" fmla="*/ 157 h 902"/>
                <a:gd name="T36" fmla="*/ 208 w 421"/>
                <a:gd name="T37" fmla="*/ 163 h 902"/>
                <a:gd name="T38" fmla="*/ 208 w 421"/>
                <a:gd name="T39" fmla="*/ 168 h 902"/>
                <a:gd name="T40" fmla="*/ 206 w 421"/>
                <a:gd name="T41" fmla="*/ 174 h 902"/>
                <a:gd name="T42" fmla="*/ 203 w 421"/>
                <a:gd name="T43" fmla="*/ 178 h 902"/>
                <a:gd name="T44" fmla="*/ 197 w 421"/>
                <a:gd name="T45" fmla="*/ 181 h 902"/>
                <a:gd name="T46" fmla="*/ 0 w 421"/>
                <a:gd name="T47" fmla="*/ 181 h 902"/>
                <a:gd name="T48" fmla="*/ 132 w 421"/>
                <a:gd name="T49" fmla="*/ 241 h 902"/>
                <a:gd name="T50" fmla="*/ 138 w 421"/>
                <a:gd name="T51" fmla="*/ 242 h 902"/>
                <a:gd name="T52" fmla="*/ 142 w 421"/>
                <a:gd name="T53" fmla="*/ 245 h 902"/>
                <a:gd name="T54" fmla="*/ 146 w 421"/>
                <a:gd name="T55" fmla="*/ 250 h 902"/>
                <a:gd name="T56" fmla="*/ 147 w 421"/>
                <a:gd name="T57" fmla="*/ 255 h 902"/>
                <a:gd name="T58" fmla="*/ 146 w 421"/>
                <a:gd name="T59" fmla="*/ 262 h 902"/>
                <a:gd name="T60" fmla="*/ 142 w 421"/>
                <a:gd name="T61" fmla="*/ 266 h 902"/>
                <a:gd name="T62" fmla="*/ 138 w 421"/>
                <a:gd name="T63" fmla="*/ 270 h 902"/>
                <a:gd name="T64" fmla="*/ 132 w 421"/>
                <a:gd name="T65" fmla="*/ 271 h 902"/>
                <a:gd name="T66" fmla="*/ 0 w 421"/>
                <a:gd name="T67" fmla="*/ 301 h 902"/>
                <a:gd name="T68" fmla="*/ 139 w 421"/>
                <a:gd name="T69" fmla="*/ 302 h 902"/>
                <a:gd name="T70" fmla="*/ 143 w 421"/>
                <a:gd name="T71" fmla="*/ 304 h 902"/>
                <a:gd name="T72" fmla="*/ 148 w 421"/>
                <a:gd name="T73" fmla="*/ 307 h 902"/>
                <a:gd name="T74" fmla="*/ 150 w 421"/>
                <a:gd name="T75" fmla="*/ 313 h 902"/>
                <a:gd name="T76" fmla="*/ 151 w 421"/>
                <a:gd name="T77" fmla="*/ 902 h 902"/>
                <a:gd name="T78" fmla="*/ 181 w 421"/>
                <a:gd name="T79" fmla="*/ 766 h 902"/>
                <a:gd name="T80" fmla="*/ 182 w 421"/>
                <a:gd name="T81" fmla="*/ 761 h 902"/>
                <a:gd name="T82" fmla="*/ 185 w 421"/>
                <a:gd name="T83" fmla="*/ 755 h 902"/>
                <a:gd name="T84" fmla="*/ 190 w 421"/>
                <a:gd name="T85" fmla="*/ 752 h 902"/>
                <a:gd name="T86" fmla="*/ 195 w 421"/>
                <a:gd name="T87" fmla="*/ 751 h 902"/>
                <a:gd name="T88" fmla="*/ 319 w 421"/>
                <a:gd name="T89" fmla="*/ 752 h 902"/>
                <a:gd name="T90" fmla="*/ 324 w 421"/>
                <a:gd name="T91" fmla="*/ 754 h 902"/>
                <a:gd name="T92" fmla="*/ 328 w 421"/>
                <a:gd name="T93" fmla="*/ 757 h 902"/>
                <a:gd name="T94" fmla="*/ 331 w 421"/>
                <a:gd name="T95" fmla="*/ 763 h 902"/>
                <a:gd name="T96" fmla="*/ 331 w 421"/>
                <a:gd name="T97" fmla="*/ 902 h 902"/>
                <a:gd name="T98" fmla="*/ 409 w 421"/>
                <a:gd name="T99" fmla="*/ 901 h 902"/>
                <a:gd name="T100" fmla="*/ 414 w 421"/>
                <a:gd name="T101" fmla="*/ 898 h 902"/>
                <a:gd name="T102" fmla="*/ 419 w 421"/>
                <a:gd name="T103" fmla="*/ 895 h 902"/>
                <a:gd name="T104" fmla="*/ 421 w 421"/>
                <a:gd name="T105" fmla="*/ 890 h 902"/>
                <a:gd name="T106" fmla="*/ 421 w 421"/>
                <a:gd name="T107" fmla="*/ 15 h 902"/>
                <a:gd name="T108" fmla="*/ 420 w 421"/>
                <a:gd name="T109" fmla="*/ 10 h 902"/>
                <a:gd name="T110" fmla="*/ 417 w 421"/>
                <a:gd name="T111" fmla="*/ 4 h 902"/>
                <a:gd name="T112" fmla="*/ 412 w 421"/>
                <a:gd name="T113" fmla="*/ 2 h 902"/>
                <a:gd name="T114" fmla="*/ 406 w 421"/>
                <a:gd name="T115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902">
                  <a:moveTo>
                    <a:pt x="406" y="0"/>
                  </a:moveTo>
                  <a:lnTo>
                    <a:pt x="16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1"/>
                  </a:lnTo>
                  <a:lnTo>
                    <a:pt x="256" y="61"/>
                  </a:lnTo>
                  <a:lnTo>
                    <a:pt x="259" y="61"/>
                  </a:lnTo>
                  <a:lnTo>
                    <a:pt x="261" y="62"/>
                  </a:lnTo>
                  <a:lnTo>
                    <a:pt x="265" y="63"/>
                  </a:lnTo>
                  <a:lnTo>
                    <a:pt x="267" y="65"/>
                  </a:lnTo>
                  <a:lnTo>
                    <a:pt x="268" y="67"/>
                  </a:lnTo>
                  <a:lnTo>
                    <a:pt x="270" y="69"/>
                  </a:lnTo>
                  <a:lnTo>
                    <a:pt x="270" y="73"/>
                  </a:lnTo>
                  <a:lnTo>
                    <a:pt x="271" y="76"/>
                  </a:lnTo>
                  <a:lnTo>
                    <a:pt x="270" y="78"/>
                  </a:lnTo>
                  <a:lnTo>
                    <a:pt x="270" y="81"/>
                  </a:lnTo>
                  <a:lnTo>
                    <a:pt x="268" y="84"/>
                  </a:lnTo>
                  <a:lnTo>
                    <a:pt x="267" y="86"/>
                  </a:lnTo>
                  <a:lnTo>
                    <a:pt x="265" y="88"/>
                  </a:lnTo>
                  <a:lnTo>
                    <a:pt x="261" y="89"/>
                  </a:lnTo>
                  <a:lnTo>
                    <a:pt x="259" y="90"/>
                  </a:lnTo>
                  <a:lnTo>
                    <a:pt x="256" y="90"/>
                  </a:lnTo>
                  <a:lnTo>
                    <a:pt x="0" y="90"/>
                  </a:lnTo>
                  <a:lnTo>
                    <a:pt x="0" y="151"/>
                  </a:lnTo>
                  <a:lnTo>
                    <a:pt x="194" y="151"/>
                  </a:lnTo>
                  <a:lnTo>
                    <a:pt x="197" y="151"/>
                  </a:lnTo>
                  <a:lnTo>
                    <a:pt x="200" y="152"/>
                  </a:lnTo>
                  <a:lnTo>
                    <a:pt x="203" y="153"/>
                  </a:lnTo>
                  <a:lnTo>
                    <a:pt x="205" y="155"/>
                  </a:lnTo>
                  <a:lnTo>
                    <a:pt x="206" y="157"/>
                  </a:lnTo>
                  <a:lnTo>
                    <a:pt x="207" y="160"/>
                  </a:lnTo>
                  <a:lnTo>
                    <a:pt x="208" y="163"/>
                  </a:lnTo>
                  <a:lnTo>
                    <a:pt x="210" y="166"/>
                  </a:lnTo>
                  <a:lnTo>
                    <a:pt x="208" y="168"/>
                  </a:lnTo>
                  <a:lnTo>
                    <a:pt x="207" y="172"/>
                  </a:lnTo>
                  <a:lnTo>
                    <a:pt x="206" y="174"/>
                  </a:lnTo>
                  <a:lnTo>
                    <a:pt x="205" y="176"/>
                  </a:lnTo>
                  <a:lnTo>
                    <a:pt x="203" y="178"/>
                  </a:lnTo>
                  <a:lnTo>
                    <a:pt x="200" y="179"/>
                  </a:lnTo>
                  <a:lnTo>
                    <a:pt x="197" y="181"/>
                  </a:lnTo>
                  <a:lnTo>
                    <a:pt x="194" y="181"/>
                  </a:lnTo>
                  <a:lnTo>
                    <a:pt x="0" y="181"/>
                  </a:lnTo>
                  <a:lnTo>
                    <a:pt x="0" y="241"/>
                  </a:lnTo>
                  <a:lnTo>
                    <a:pt x="132" y="241"/>
                  </a:lnTo>
                  <a:lnTo>
                    <a:pt x="136" y="241"/>
                  </a:lnTo>
                  <a:lnTo>
                    <a:pt x="138" y="242"/>
                  </a:lnTo>
                  <a:lnTo>
                    <a:pt x="140" y="243"/>
                  </a:lnTo>
                  <a:lnTo>
                    <a:pt x="142" y="245"/>
                  </a:lnTo>
                  <a:lnTo>
                    <a:pt x="145" y="248"/>
                  </a:lnTo>
                  <a:lnTo>
                    <a:pt x="146" y="250"/>
                  </a:lnTo>
                  <a:lnTo>
                    <a:pt x="147" y="253"/>
                  </a:lnTo>
                  <a:lnTo>
                    <a:pt x="147" y="255"/>
                  </a:lnTo>
                  <a:lnTo>
                    <a:pt x="147" y="259"/>
                  </a:lnTo>
                  <a:lnTo>
                    <a:pt x="146" y="262"/>
                  </a:lnTo>
                  <a:lnTo>
                    <a:pt x="145" y="264"/>
                  </a:lnTo>
                  <a:lnTo>
                    <a:pt x="142" y="266"/>
                  </a:lnTo>
                  <a:lnTo>
                    <a:pt x="140" y="269"/>
                  </a:lnTo>
                  <a:lnTo>
                    <a:pt x="138" y="270"/>
                  </a:lnTo>
                  <a:lnTo>
                    <a:pt x="136" y="271"/>
                  </a:lnTo>
                  <a:lnTo>
                    <a:pt x="132" y="271"/>
                  </a:lnTo>
                  <a:lnTo>
                    <a:pt x="0" y="271"/>
                  </a:lnTo>
                  <a:lnTo>
                    <a:pt x="0" y="301"/>
                  </a:lnTo>
                  <a:lnTo>
                    <a:pt x="136" y="301"/>
                  </a:lnTo>
                  <a:lnTo>
                    <a:pt x="139" y="302"/>
                  </a:lnTo>
                  <a:lnTo>
                    <a:pt x="141" y="302"/>
                  </a:lnTo>
                  <a:lnTo>
                    <a:pt x="143" y="304"/>
                  </a:lnTo>
                  <a:lnTo>
                    <a:pt x="147" y="305"/>
                  </a:lnTo>
                  <a:lnTo>
                    <a:pt x="148" y="307"/>
                  </a:lnTo>
                  <a:lnTo>
                    <a:pt x="149" y="310"/>
                  </a:lnTo>
                  <a:lnTo>
                    <a:pt x="150" y="313"/>
                  </a:lnTo>
                  <a:lnTo>
                    <a:pt x="150" y="316"/>
                  </a:lnTo>
                  <a:lnTo>
                    <a:pt x="151" y="902"/>
                  </a:lnTo>
                  <a:lnTo>
                    <a:pt x="181" y="902"/>
                  </a:lnTo>
                  <a:lnTo>
                    <a:pt x="181" y="766"/>
                  </a:lnTo>
                  <a:lnTo>
                    <a:pt x="181" y="763"/>
                  </a:lnTo>
                  <a:lnTo>
                    <a:pt x="182" y="761"/>
                  </a:lnTo>
                  <a:lnTo>
                    <a:pt x="183" y="757"/>
                  </a:lnTo>
                  <a:lnTo>
                    <a:pt x="185" y="755"/>
                  </a:lnTo>
                  <a:lnTo>
                    <a:pt x="188" y="754"/>
                  </a:lnTo>
                  <a:lnTo>
                    <a:pt x="190" y="752"/>
                  </a:lnTo>
                  <a:lnTo>
                    <a:pt x="193" y="752"/>
                  </a:lnTo>
                  <a:lnTo>
                    <a:pt x="195" y="751"/>
                  </a:lnTo>
                  <a:lnTo>
                    <a:pt x="316" y="751"/>
                  </a:lnTo>
                  <a:lnTo>
                    <a:pt x="319" y="752"/>
                  </a:lnTo>
                  <a:lnTo>
                    <a:pt x="322" y="752"/>
                  </a:lnTo>
                  <a:lnTo>
                    <a:pt x="324" y="754"/>
                  </a:lnTo>
                  <a:lnTo>
                    <a:pt x="326" y="755"/>
                  </a:lnTo>
                  <a:lnTo>
                    <a:pt x="328" y="757"/>
                  </a:lnTo>
                  <a:lnTo>
                    <a:pt x="330" y="761"/>
                  </a:lnTo>
                  <a:lnTo>
                    <a:pt x="331" y="763"/>
                  </a:lnTo>
                  <a:lnTo>
                    <a:pt x="331" y="766"/>
                  </a:lnTo>
                  <a:lnTo>
                    <a:pt x="331" y="902"/>
                  </a:lnTo>
                  <a:lnTo>
                    <a:pt x="406" y="902"/>
                  </a:lnTo>
                  <a:lnTo>
                    <a:pt x="409" y="901"/>
                  </a:lnTo>
                  <a:lnTo>
                    <a:pt x="412" y="901"/>
                  </a:lnTo>
                  <a:lnTo>
                    <a:pt x="414" y="898"/>
                  </a:lnTo>
                  <a:lnTo>
                    <a:pt x="417" y="897"/>
                  </a:lnTo>
                  <a:lnTo>
                    <a:pt x="419" y="895"/>
                  </a:lnTo>
                  <a:lnTo>
                    <a:pt x="420" y="892"/>
                  </a:lnTo>
                  <a:lnTo>
                    <a:pt x="421" y="890"/>
                  </a:lnTo>
                  <a:lnTo>
                    <a:pt x="421" y="886"/>
                  </a:lnTo>
                  <a:lnTo>
                    <a:pt x="421" y="15"/>
                  </a:lnTo>
                  <a:lnTo>
                    <a:pt x="421" y="12"/>
                  </a:lnTo>
                  <a:lnTo>
                    <a:pt x="420" y="10"/>
                  </a:lnTo>
                  <a:lnTo>
                    <a:pt x="419" y="8"/>
                  </a:lnTo>
                  <a:lnTo>
                    <a:pt x="417" y="4"/>
                  </a:lnTo>
                  <a:lnTo>
                    <a:pt x="414" y="3"/>
                  </a:lnTo>
                  <a:lnTo>
                    <a:pt x="412" y="2"/>
                  </a:lnTo>
                  <a:lnTo>
                    <a:pt x="409" y="1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58">
              <a:extLst>
                <a:ext uri="{FF2B5EF4-FFF2-40B4-BE49-F238E27FC236}">
                  <a16:creationId xmlns:a16="http://schemas.microsoft.com/office/drawing/2014/main" xmlns="" id="{37BF0D22-8AA1-44F7-AC5D-693BE1FDC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2175" y="4610100"/>
              <a:ext cx="133350" cy="180975"/>
            </a:xfrm>
            <a:custGeom>
              <a:avLst/>
              <a:gdLst>
                <a:gd name="T0" fmla="*/ 0 w 420"/>
                <a:gd name="T1" fmla="*/ 0 h 572"/>
                <a:gd name="T2" fmla="*/ 0 w 420"/>
                <a:gd name="T3" fmla="*/ 91 h 572"/>
                <a:gd name="T4" fmla="*/ 188 w 420"/>
                <a:gd name="T5" fmla="*/ 92 h 572"/>
                <a:gd name="T6" fmla="*/ 194 w 420"/>
                <a:gd name="T7" fmla="*/ 94 h 572"/>
                <a:gd name="T8" fmla="*/ 198 w 420"/>
                <a:gd name="T9" fmla="*/ 97 h 572"/>
                <a:gd name="T10" fmla="*/ 200 w 420"/>
                <a:gd name="T11" fmla="*/ 103 h 572"/>
                <a:gd name="T12" fmla="*/ 200 w 420"/>
                <a:gd name="T13" fmla="*/ 109 h 572"/>
                <a:gd name="T14" fmla="*/ 198 w 420"/>
                <a:gd name="T15" fmla="*/ 115 h 572"/>
                <a:gd name="T16" fmla="*/ 194 w 420"/>
                <a:gd name="T17" fmla="*/ 118 h 572"/>
                <a:gd name="T18" fmla="*/ 188 w 420"/>
                <a:gd name="T19" fmla="*/ 120 h 572"/>
                <a:gd name="T20" fmla="*/ 0 w 420"/>
                <a:gd name="T21" fmla="*/ 121 h 572"/>
                <a:gd name="T22" fmla="*/ 155 w 420"/>
                <a:gd name="T23" fmla="*/ 181 h 572"/>
                <a:gd name="T24" fmla="*/ 161 w 420"/>
                <a:gd name="T25" fmla="*/ 182 h 572"/>
                <a:gd name="T26" fmla="*/ 165 w 420"/>
                <a:gd name="T27" fmla="*/ 185 h 572"/>
                <a:gd name="T28" fmla="*/ 168 w 420"/>
                <a:gd name="T29" fmla="*/ 191 h 572"/>
                <a:gd name="T30" fmla="*/ 169 w 420"/>
                <a:gd name="T31" fmla="*/ 196 h 572"/>
                <a:gd name="T32" fmla="*/ 168 w 420"/>
                <a:gd name="T33" fmla="*/ 202 h 572"/>
                <a:gd name="T34" fmla="*/ 165 w 420"/>
                <a:gd name="T35" fmla="*/ 206 h 572"/>
                <a:gd name="T36" fmla="*/ 161 w 420"/>
                <a:gd name="T37" fmla="*/ 209 h 572"/>
                <a:gd name="T38" fmla="*/ 155 w 420"/>
                <a:gd name="T39" fmla="*/ 211 h 572"/>
                <a:gd name="T40" fmla="*/ 0 w 420"/>
                <a:gd name="T41" fmla="*/ 271 h 572"/>
                <a:gd name="T42" fmla="*/ 96 w 420"/>
                <a:gd name="T43" fmla="*/ 271 h 572"/>
                <a:gd name="T44" fmla="*/ 101 w 420"/>
                <a:gd name="T45" fmla="*/ 273 h 572"/>
                <a:gd name="T46" fmla="*/ 105 w 420"/>
                <a:gd name="T47" fmla="*/ 278 h 572"/>
                <a:gd name="T48" fmla="*/ 108 w 420"/>
                <a:gd name="T49" fmla="*/ 283 h 572"/>
                <a:gd name="T50" fmla="*/ 108 w 420"/>
                <a:gd name="T51" fmla="*/ 289 h 572"/>
                <a:gd name="T52" fmla="*/ 105 w 420"/>
                <a:gd name="T53" fmla="*/ 294 h 572"/>
                <a:gd name="T54" fmla="*/ 101 w 420"/>
                <a:gd name="T55" fmla="*/ 299 h 572"/>
                <a:gd name="T56" fmla="*/ 96 w 420"/>
                <a:gd name="T57" fmla="*/ 301 h 572"/>
                <a:gd name="T58" fmla="*/ 0 w 420"/>
                <a:gd name="T59" fmla="*/ 301 h 572"/>
                <a:gd name="T60" fmla="*/ 0 w 420"/>
                <a:gd name="T61" fmla="*/ 572 h 572"/>
                <a:gd name="T62" fmla="*/ 90 w 420"/>
                <a:gd name="T63" fmla="*/ 572 h 572"/>
                <a:gd name="T64" fmla="*/ 90 w 420"/>
                <a:gd name="T65" fmla="*/ 433 h 572"/>
                <a:gd name="T66" fmla="*/ 93 w 420"/>
                <a:gd name="T67" fmla="*/ 427 h 572"/>
                <a:gd name="T68" fmla="*/ 97 w 420"/>
                <a:gd name="T69" fmla="*/ 424 h 572"/>
                <a:gd name="T70" fmla="*/ 102 w 420"/>
                <a:gd name="T71" fmla="*/ 422 h 572"/>
                <a:gd name="T72" fmla="*/ 225 w 420"/>
                <a:gd name="T73" fmla="*/ 421 h 572"/>
                <a:gd name="T74" fmla="*/ 231 w 420"/>
                <a:gd name="T75" fmla="*/ 422 h 572"/>
                <a:gd name="T76" fmla="*/ 237 w 420"/>
                <a:gd name="T77" fmla="*/ 425 h 572"/>
                <a:gd name="T78" fmla="*/ 239 w 420"/>
                <a:gd name="T79" fmla="*/ 431 h 572"/>
                <a:gd name="T80" fmla="*/ 241 w 420"/>
                <a:gd name="T81" fmla="*/ 436 h 572"/>
                <a:gd name="T82" fmla="*/ 406 w 420"/>
                <a:gd name="T83" fmla="*/ 572 h 572"/>
                <a:gd name="T84" fmla="*/ 420 w 420"/>
                <a:gd name="T85" fmla="*/ 556 h 572"/>
                <a:gd name="T86" fmla="*/ 420 w 420"/>
                <a:gd name="T87" fmla="*/ 0 h 572"/>
                <a:gd name="T88" fmla="*/ 15 w 420"/>
                <a:gd name="T89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0" h="572">
                  <a:moveTo>
                    <a:pt x="15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91"/>
                  </a:lnTo>
                  <a:lnTo>
                    <a:pt x="186" y="91"/>
                  </a:lnTo>
                  <a:lnTo>
                    <a:pt x="188" y="92"/>
                  </a:lnTo>
                  <a:lnTo>
                    <a:pt x="191" y="92"/>
                  </a:lnTo>
                  <a:lnTo>
                    <a:pt x="194" y="94"/>
                  </a:lnTo>
                  <a:lnTo>
                    <a:pt x="196" y="95"/>
                  </a:lnTo>
                  <a:lnTo>
                    <a:pt x="198" y="97"/>
                  </a:lnTo>
                  <a:lnTo>
                    <a:pt x="199" y="100"/>
                  </a:lnTo>
                  <a:lnTo>
                    <a:pt x="200" y="103"/>
                  </a:lnTo>
                  <a:lnTo>
                    <a:pt x="200" y="106"/>
                  </a:lnTo>
                  <a:lnTo>
                    <a:pt x="200" y="109"/>
                  </a:lnTo>
                  <a:lnTo>
                    <a:pt x="199" y="111"/>
                  </a:lnTo>
                  <a:lnTo>
                    <a:pt x="198" y="115"/>
                  </a:lnTo>
                  <a:lnTo>
                    <a:pt x="196" y="117"/>
                  </a:lnTo>
                  <a:lnTo>
                    <a:pt x="194" y="118"/>
                  </a:lnTo>
                  <a:lnTo>
                    <a:pt x="191" y="120"/>
                  </a:lnTo>
                  <a:lnTo>
                    <a:pt x="188" y="120"/>
                  </a:lnTo>
                  <a:lnTo>
                    <a:pt x="186" y="121"/>
                  </a:lnTo>
                  <a:lnTo>
                    <a:pt x="0" y="121"/>
                  </a:lnTo>
                  <a:lnTo>
                    <a:pt x="0" y="181"/>
                  </a:lnTo>
                  <a:lnTo>
                    <a:pt x="155" y="181"/>
                  </a:lnTo>
                  <a:lnTo>
                    <a:pt x="157" y="181"/>
                  </a:lnTo>
                  <a:lnTo>
                    <a:pt x="161" y="182"/>
                  </a:lnTo>
                  <a:lnTo>
                    <a:pt x="163" y="184"/>
                  </a:lnTo>
                  <a:lnTo>
                    <a:pt x="165" y="185"/>
                  </a:lnTo>
                  <a:lnTo>
                    <a:pt x="167" y="187"/>
                  </a:lnTo>
                  <a:lnTo>
                    <a:pt x="168" y="191"/>
                  </a:lnTo>
                  <a:lnTo>
                    <a:pt x="169" y="193"/>
                  </a:lnTo>
                  <a:lnTo>
                    <a:pt x="169" y="196"/>
                  </a:lnTo>
                  <a:lnTo>
                    <a:pt x="169" y="200"/>
                  </a:lnTo>
                  <a:lnTo>
                    <a:pt x="168" y="202"/>
                  </a:lnTo>
                  <a:lnTo>
                    <a:pt x="167" y="204"/>
                  </a:lnTo>
                  <a:lnTo>
                    <a:pt x="165" y="206"/>
                  </a:lnTo>
                  <a:lnTo>
                    <a:pt x="163" y="208"/>
                  </a:lnTo>
                  <a:lnTo>
                    <a:pt x="161" y="209"/>
                  </a:lnTo>
                  <a:lnTo>
                    <a:pt x="157" y="211"/>
                  </a:lnTo>
                  <a:lnTo>
                    <a:pt x="155" y="211"/>
                  </a:lnTo>
                  <a:lnTo>
                    <a:pt x="0" y="211"/>
                  </a:lnTo>
                  <a:lnTo>
                    <a:pt x="0" y="271"/>
                  </a:lnTo>
                  <a:lnTo>
                    <a:pt x="93" y="271"/>
                  </a:lnTo>
                  <a:lnTo>
                    <a:pt x="96" y="271"/>
                  </a:lnTo>
                  <a:lnTo>
                    <a:pt x="99" y="272"/>
                  </a:lnTo>
                  <a:lnTo>
                    <a:pt x="101" y="273"/>
                  </a:lnTo>
                  <a:lnTo>
                    <a:pt x="103" y="275"/>
                  </a:lnTo>
                  <a:lnTo>
                    <a:pt x="105" y="278"/>
                  </a:lnTo>
                  <a:lnTo>
                    <a:pt x="107" y="280"/>
                  </a:lnTo>
                  <a:lnTo>
                    <a:pt x="108" y="283"/>
                  </a:lnTo>
                  <a:lnTo>
                    <a:pt x="108" y="286"/>
                  </a:lnTo>
                  <a:lnTo>
                    <a:pt x="108" y="289"/>
                  </a:lnTo>
                  <a:lnTo>
                    <a:pt x="107" y="292"/>
                  </a:lnTo>
                  <a:lnTo>
                    <a:pt x="105" y="294"/>
                  </a:lnTo>
                  <a:lnTo>
                    <a:pt x="103" y="296"/>
                  </a:lnTo>
                  <a:lnTo>
                    <a:pt x="101" y="299"/>
                  </a:lnTo>
                  <a:lnTo>
                    <a:pt x="99" y="300"/>
                  </a:lnTo>
                  <a:lnTo>
                    <a:pt x="96" y="301"/>
                  </a:lnTo>
                  <a:lnTo>
                    <a:pt x="93" y="301"/>
                  </a:lnTo>
                  <a:lnTo>
                    <a:pt x="0" y="301"/>
                  </a:lnTo>
                  <a:lnTo>
                    <a:pt x="0" y="556"/>
                  </a:lnTo>
                  <a:lnTo>
                    <a:pt x="0" y="572"/>
                  </a:lnTo>
                  <a:lnTo>
                    <a:pt x="15" y="572"/>
                  </a:lnTo>
                  <a:lnTo>
                    <a:pt x="90" y="572"/>
                  </a:lnTo>
                  <a:lnTo>
                    <a:pt x="90" y="436"/>
                  </a:lnTo>
                  <a:lnTo>
                    <a:pt x="90" y="433"/>
                  </a:lnTo>
                  <a:lnTo>
                    <a:pt x="91" y="431"/>
                  </a:lnTo>
                  <a:lnTo>
                    <a:pt x="93" y="427"/>
                  </a:lnTo>
                  <a:lnTo>
                    <a:pt x="94" y="425"/>
                  </a:lnTo>
                  <a:lnTo>
                    <a:pt x="97" y="424"/>
                  </a:lnTo>
                  <a:lnTo>
                    <a:pt x="100" y="422"/>
                  </a:lnTo>
                  <a:lnTo>
                    <a:pt x="102" y="422"/>
                  </a:lnTo>
                  <a:lnTo>
                    <a:pt x="105" y="421"/>
                  </a:lnTo>
                  <a:lnTo>
                    <a:pt x="225" y="421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4" y="424"/>
                  </a:lnTo>
                  <a:lnTo>
                    <a:pt x="237" y="425"/>
                  </a:lnTo>
                  <a:lnTo>
                    <a:pt x="238" y="427"/>
                  </a:lnTo>
                  <a:lnTo>
                    <a:pt x="239" y="431"/>
                  </a:lnTo>
                  <a:lnTo>
                    <a:pt x="240" y="433"/>
                  </a:lnTo>
                  <a:lnTo>
                    <a:pt x="241" y="436"/>
                  </a:lnTo>
                  <a:lnTo>
                    <a:pt x="241" y="572"/>
                  </a:lnTo>
                  <a:lnTo>
                    <a:pt x="406" y="572"/>
                  </a:lnTo>
                  <a:lnTo>
                    <a:pt x="420" y="572"/>
                  </a:lnTo>
                  <a:lnTo>
                    <a:pt x="420" y="556"/>
                  </a:lnTo>
                  <a:lnTo>
                    <a:pt x="420" y="16"/>
                  </a:lnTo>
                  <a:lnTo>
                    <a:pt x="420" y="0"/>
                  </a:lnTo>
                  <a:lnTo>
                    <a:pt x="406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BDC2314C-124B-4A1B-894E-93A27700D8B2}"/>
              </a:ext>
            </a:extLst>
          </p:cNvPr>
          <p:cNvGrpSpPr/>
          <p:nvPr/>
        </p:nvGrpSpPr>
        <p:grpSpPr>
          <a:xfrm>
            <a:off x="4576278" y="4158380"/>
            <a:ext cx="219076" cy="284163"/>
            <a:chOff x="3219450" y="795338"/>
            <a:chExt cx="219076" cy="284163"/>
          </a:xfrm>
          <a:solidFill>
            <a:srgbClr val="5D576B"/>
          </a:solidFill>
        </p:grpSpPr>
        <p:sp>
          <p:nvSpPr>
            <p:cNvPr id="39" name="Freeform 1704">
              <a:extLst>
                <a:ext uri="{FF2B5EF4-FFF2-40B4-BE49-F238E27FC236}">
                  <a16:creationId xmlns:a16="http://schemas.microsoft.com/office/drawing/2014/main" xmlns="" id="{67726F98-3C04-47EB-9481-890B859A3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795338"/>
              <a:ext cx="150813" cy="247650"/>
            </a:xfrm>
            <a:custGeom>
              <a:avLst/>
              <a:gdLst>
                <a:gd name="T0" fmla="*/ 94 w 382"/>
                <a:gd name="T1" fmla="*/ 572 h 624"/>
                <a:gd name="T2" fmla="*/ 65 w 382"/>
                <a:gd name="T3" fmla="*/ 556 h 624"/>
                <a:gd name="T4" fmla="*/ 54 w 382"/>
                <a:gd name="T5" fmla="*/ 542 h 624"/>
                <a:gd name="T6" fmla="*/ 49 w 382"/>
                <a:gd name="T7" fmla="*/ 523 h 624"/>
                <a:gd name="T8" fmla="*/ 49 w 382"/>
                <a:gd name="T9" fmla="*/ 193 h 624"/>
                <a:gd name="T10" fmla="*/ 52 w 382"/>
                <a:gd name="T11" fmla="*/ 175 h 624"/>
                <a:gd name="T12" fmla="*/ 61 w 382"/>
                <a:gd name="T13" fmla="*/ 159 h 624"/>
                <a:gd name="T14" fmla="*/ 74 w 382"/>
                <a:gd name="T15" fmla="*/ 148 h 624"/>
                <a:gd name="T16" fmla="*/ 90 w 382"/>
                <a:gd name="T17" fmla="*/ 142 h 624"/>
                <a:gd name="T18" fmla="*/ 108 w 382"/>
                <a:gd name="T19" fmla="*/ 139 h 624"/>
                <a:gd name="T20" fmla="*/ 275 w 382"/>
                <a:gd name="T21" fmla="*/ 197 h 624"/>
                <a:gd name="T22" fmla="*/ 274 w 382"/>
                <a:gd name="T23" fmla="*/ 210 h 624"/>
                <a:gd name="T24" fmla="*/ 281 w 382"/>
                <a:gd name="T25" fmla="*/ 222 h 624"/>
                <a:gd name="T26" fmla="*/ 291 w 382"/>
                <a:gd name="T27" fmla="*/ 229 h 624"/>
                <a:gd name="T28" fmla="*/ 303 w 382"/>
                <a:gd name="T29" fmla="*/ 229 h 624"/>
                <a:gd name="T30" fmla="*/ 317 w 382"/>
                <a:gd name="T31" fmla="*/ 219 h 624"/>
                <a:gd name="T32" fmla="*/ 378 w 382"/>
                <a:gd name="T33" fmla="*/ 129 h 624"/>
                <a:gd name="T34" fmla="*/ 378 w 382"/>
                <a:gd name="T35" fmla="*/ 129 h 624"/>
                <a:gd name="T36" fmla="*/ 381 w 382"/>
                <a:gd name="T37" fmla="*/ 122 h 624"/>
                <a:gd name="T38" fmla="*/ 382 w 382"/>
                <a:gd name="T39" fmla="*/ 115 h 624"/>
                <a:gd name="T40" fmla="*/ 381 w 382"/>
                <a:gd name="T41" fmla="*/ 108 h 624"/>
                <a:gd name="T42" fmla="*/ 378 w 382"/>
                <a:gd name="T43" fmla="*/ 102 h 624"/>
                <a:gd name="T44" fmla="*/ 378 w 382"/>
                <a:gd name="T45" fmla="*/ 102 h 624"/>
                <a:gd name="T46" fmla="*/ 317 w 382"/>
                <a:gd name="T47" fmla="*/ 10 h 624"/>
                <a:gd name="T48" fmla="*/ 306 w 382"/>
                <a:gd name="T49" fmla="*/ 3 h 624"/>
                <a:gd name="T50" fmla="*/ 293 w 382"/>
                <a:gd name="T51" fmla="*/ 2 h 624"/>
                <a:gd name="T52" fmla="*/ 281 w 382"/>
                <a:gd name="T53" fmla="*/ 8 h 624"/>
                <a:gd name="T54" fmla="*/ 274 w 382"/>
                <a:gd name="T55" fmla="*/ 19 h 624"/>
                <a:gd name="T56" fmla="*/ 275 w 382"/>
                <a:gd name="T57" fmla="*/ 33 h 624"/>
                <a:gd name="T58" fmla="*/ 108 w 382"/>
                <a:gd name="T59" fmla="*/ 91 h 624"/>
                <a:gd name="T60" fmla="*/ 75 w 382"/>
                <a:gd name="T61" fmla="*/ 95 h 624"/>
                <a:gd name="T62" fmla="*/ 47 w 382"/>
                <a:gd name="T63" fmla="*/ 109 h 624"/>
                <a:gd name="T64" fmla="*/ 25 w 382"/>
                <a:gd name="T65" fmla="*/ 130 h 624"/>
                <a:gd name="T66" fmla="*/ 8 w 382"/>
                <a:gd name="T67" fmla="*/ 156 h 624"/>
                <a:gd name="T68" fmla="*/ 0 w 382"/>
                <a:gd name="T69" fmla="*/ 187 h 624"/>
                <a:gd name="T70" fmla="*/ 1 w 382"/>
                <a:gd name="T71" fmla="*/ 527 h 624"/>
                <a:gd name="T72" fmla="*/ 9 w 382"/>
                <a:gd name="T73" fmla="*/ 559 h 624"/>
                <a:gd name="T74" fmla="*/ 27 w 382"/>
                <a:gd name="T75" fmla="*/ 586 h 624"/>
                <a:gd name="T76" fmla="*/ 52 w 382"/>
                <a:gd name="T77" fmla="*/ 606 h 624"/>
                <a:gd name="T78" fmla="*/ 84 w 382"/>
                <a:gd name="T79" fmla="*/ 619 h 624"/>
                <a:gd name="T80" fmla="*/ 120 w 382"/>
                <a:gd name="T81" fmla="*/ 624 h 624"/>
                <a:gd name="T82" fmla="*/ 134 w 382"/>
                <a:gd name="T83" fmla="*/ 620 h 624"/>
                <a:gd name="T84" fmla="*/ 142 w 382"/>
                <a:gd name="T85" fmla="*/ 609 h 624"/>
                <a:gd name="T86" fmla="*/ 144 w 382"/>
                <a:gd name="T87" fmla="*/ 596 h 624"/>
                <a:gd name="T88" fmla="*/ 137 w 382"/>
                <a:gd name="T89" fmla="*/ 584 h 624"/>
                <a:gd name="T90" fmla="*/ 125 w 382"/>
                <a:gd name="T91" fmla="*/ 57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" h="624">
                  <a:moveTo>
                    <a:pt x="120" y="576"/>
                  </a:moveTo>
                  <a:lnTo>
                    <a:pt x="106" y="575"/>
                  </a:lnTo>
                  <a:lnTo>
                    <a:pt x="94" y="572"/>
                  </a:lnTo>
                  <a:lnTo>
                    <a:pt x="82" y="567"/>
                  </a:lnTo>
                  <a:lnTo>
                    <a:pt x="71" y="560"/>
                  </a:lnTo>
                  <a:lnTo>
                    <a:pt x="65" y="556"/>
                  </a:lnTo>
                  <a:lnTo>
                    <a:pt x="62" y="552"/>
                  </a:lnTo>
                  <a:lnTo>
                    <a:pt x="58" y="547"/>
                  </a:lnTo>
                  <a:lnTo>
                    <a:pt x="54" y="542"/>
                  </a:lnTo>
                  <a:lnTo>
                    <a:pt x="52" y="536"/>
                  </a:lnTo>
                  <a:lnTo>
                    <a:pt x="50" y="529"/>
                  </a:lnTo>
                  <a:lnTo>
                    <a:pt x="49" y="523"/>
                  </a:lnTo>
                  <a:lnTo>
                    <a:pt x="48" y="516"/>
                  </a:lnTo>
                  <a:lnTo>
                    <a:pt x="48" y="199"/>
                  </a:lnTo>
                  <a:lnTo>
                    <a:pt x="49" y="193"/>
                  </a:lnTo>
                  <a:lnTo>
                    <a:pt x="49" y="186"/>
                  </a:lnTo>
                  <a:lnTo>
                    <a:pt x="51" y="180"/>
                  </a:lnTo>
                  <a:lnTo>
                    <a:pt x="52" y="175"/>
                  </a:lnTo>
                  <a:lnTo>
                    <a:pt x="55" y="169"/>
                  </a:lnTo>
                  <a:lnTo>
                    <a:pt x="58" y="165"/>
                  </a:lnTo>
                  <a:lnTo>
                    <a:pt x="61" y="159"/>
                  </a:lnTo>
                  <a:lnTo>
                    <a:pt x="65" y="156"/>
                  </a:lnTo>
                  <a:lnTo>
                    <a:pt x="69" y="152"/>
                  </a:lnTo>
                  <a:lnTo>
                    <a:pt x="74" y="148"/>
                  </a:lnTo>
                  <a:lnTo>
                    <a:pt x="79" y="146"/>
                  </a:lnTo>
                  <a:lnTo>
                    <a:pt x="84" y="143"/>
                  </a:lnTo>
                  <a:lnTo>
                    <a:pt x="90" y="142"/>
                  </a:lnTo>
                  <a:lnTo>
                    <a:pt x="95" y="140"/>
                  </a:lnTo>
                  <a:lnTo>
                    <a:pt x="102" y="140"/>
                  </a:lnTo>
                  <a:lnTo>
                    <a:pt x="108" y="139"/>
                  </a:lnTo>
                  <a:lnTo>
                    <a:pt x="313" y="139"/>
                  </a:lnTo>
                  <a:lnTo>
                    <a:pt x="277" y="193"/>
                  </a:lnTo>
                  <a:lnTo>
                    <a:pt x="275" y="197"/>
                  </a:lnTo>
                  <a:lnTo>
                    <a:pt x="274" y="201"/>
                  </a:lnTo>
                  <a:lnTo>
                    <a:pt x="274" y="206"/>
                  </a:lnTo>
                  <a:lnTo>
                    <a:pt x="274" y="210"/>
                  </a:lnTo>
                  <a:lnTo>
                    <a:pt x="275" y="215"/>
                  </a:lnTo>
                  <a:lnTo>
                    <a:pt x="277" y="218"/>
                  </a:lnTo>
                  <a:lnTo>
                    <a:pt x="281" y="222"/>
                  </a:lnTo>
                  <a:lnTo>
                    <a:pt x="284" y="225"/>
                  </a:lnTo>
                  <a:lnTo>
                    <a:pt x="287" y="227"/>
                  </a:lnTo>
                  <a:lnTo>
                    <a:pt x="291" y="229"/>
                  </a:lnTo>
                  <a:lnTo>
                    <a:pt x="294" y="230"/>
                  </a:lnTo>
                  <a:lnTo>
                    <a:pt x="297" y="230"/>
                  </a:lnTo>
                  <a:lnTo>
                    <a:pt x="303" y="229"/>
                  </a:lnTo>
                  <a:lnTo>
                    <a:pt x="308" y="227"/>
                  </a:lnTo>
                  <a:lnTo>
                    <a:pt x="314" y="224"/>
                  </a:lnTo>
                  <a:lnTo>
                    <a:pt x="317" y="219"/>
                  </a:lnTo>
                  <a:lnTo>
                    <a:pt x="378" y="129"/>
                  </a:lnTo>
                  <a:lnTo>
                    <a:pt x="378" y="129"/>
                  </a:lnTo>
                  <a:lnTo>
                    <a:pt x="378" y="129"/>
                  </a:lnTo>
                  <a:lnTo>
                    <a:pt x="378" y="129"/>
                  </a:lnTo>
                  <a:lnTo>
                    <a:pt x="378" y="129"/>
                  </a:lnTo>
                  <a:lnTo>
                    <a:pt x="378" y="129"/>
                  </a:lnTo>
                  <a:lnTo>
                    <a:pt x="379" y="125"/>
                  </a:lnTo>
                  <a:lnTo>
                    <a:pt x="380" y="122"/>
                  </a:lnTo>
                  <a:lnTo>
                    <a:pt x="381" y="122"/>
                  </a:lnTo>
                  <a:lnTo>
                    <a:pt x="381" y="121"/>
                  </a:lnTo>
                  <a:lnTo>
                    <a:pt x="381" y="119"/>
                  </a:lnTo>
                  <a:lnTo>
                    <a:pt x="382" y="115"/>
                  </a:lnTo>
                  <a:lnTo>
                    <a:pt x="381" y="112"/>
                  </a:lnTo>
                  <a:lnTo>
                    <a:pt x="381" y="109"/>
                  </a:lnTo>
                  <a:lnTo>
                    <a:pt x="381" y="108"/>
                  </a:lnTo>
                  <a:lnTo>
                    <a:pt x="380" y="108"/>
                  </a:lnTo>
                  <a:lnTo>
                    <a:pt x="379" y="104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17" y="10"/>
                  </a:lnTo>
                  <a:lnTo>
                    <a:pt x="315" y="7"/>
                  </a:lnTo>
                  <a:lnTo>
                    <a:pt x="311" y="4"/>
                  </a:lnTo>
                  <a:lnTo>
                    <a:pt x="306" y="3"/>
                  </a:lnTo>
                  <a:lnTo>
                    <a:pt x="303" y="0"/>
                  </a:lnTo>
                  <a:lnTo>
                    <a:pt x="297" y="0"/>
                  </a:lnTo>
                  <a:lnTo>
                    <a:pt x="293" y="2"/>
                  </a:lnTo>
                  <a:lnTo>
                    <a:pt x="288" y="3"/>
                  </a:lnTo>
                  <a:lnTo>
                    <a:pt x="284" y="5"/>
                  </a:lnTo>
                  <a:lnTo>
                    <a:pt x="281" y="8"/>
                  </a:lnTo>
                  <a:lnTo>
                    <a:pt x="277" y="12"/>
                  </a:lnTo>
                  <a:lnTo>
                    <a:pt x="275" y="15"/>
                  </a:lnTo>
                  <a:lnTo>
                    <a:pt x="274" y="19"/>
                  </a:lnTo>
                  <a:lnTo>
                    <a:pt x="274" y="24"/>
                  </a:lnTo>
                  <a:lnTo>
                    <a:pt x="274" y="28"/>
                  </a:lnTo>
                  <a:lnTo>
                    <a:pt x="275" y="33"/>
                  </a:lnTo>
                  <a:lnTo>
                    <a:pt x="277" y="37"/>
                  </a:lnTo>
                  <a:lnTo>
                    <a:pt x="313" y="91"/>
                  </a:lnTo>
                  <a:lnTo>
                    <a:pt x="108" y="91"/>
                  </a:lnTo>
                  <a:lnTo>
                    <a:pt x="96" y="91"/>
                  </a:lnTo>
                  <a:lnTo>
                    <a:pt x="85" y="93"/>
                  </a:lnTo>
                  <a:lnTo>
                    <a:pt x="75" y="95"/>
                  </a:lnTo>
                  <a:lnTo>
                    <a:pt x="65" y="99"/>
                  </a:lnTo>
                  <a:lnTo>
                    <a:pt x="55" y="103"/>
                  </a:lnTo>
                  <a:lnTo>
                    <a:pt x="47" y="109"/>
                  </a:lnTo>
                  <a:lnTo>
                    <a:pt x="39" y="115"/>
                  </a:lnTo>
                  <a:lnTo>
                    <a:pt x="31" y="122"/>
                  </a:lnTo>
                  <a:lnTo>
                    <a:pt x="25" y="130"/>
                  </a:lnTo>
                  <a:lnTo>
                    <a:pt x="18" y="137"/>
                  </a:lnTo>
                  <a:lnTo>
                    <a:pt x="12" y="146"/>
                  </a:lnTo>
                  <a:lnTo>
                    <a:pt x="8" y="156"/>
                  </a:lnTo>
                  <a:lnTo>
                    <a:pt x="5" y="166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0" y="199"/>
                  </a:lnTo>
                  <a:lnTo>
                    <a:pt x="0" y="516"/>
                  </a:lnTo>
                  <a:lnTo>
                    <a:pt x="1" y="527"/>
                  </a:lnTo>
                  <a:lnTo>
                    <a:pt x="2" y="538"/>
                  </a:lnTo>
                  <a:lnTo>
                    <a:pt x="6" y="549"/>
                  </a:lnTo>
                  <a:lnTo>
                    <a:pt x="9" y="559"/>
                  </a:lnTo>
                  <a:lnTo>
                    <a:pt x="15" y="568"/>
                  </a:lnTo>
                  <a:lnTo>
                    <a:pt x="20" y="577"/>
                  </a:lnTo>
                  <a:lnTo>
                    <a:pt x="27" y="586"/>
                  </a:lnTo>
                  <a:lnTo>
                    <a:pt x="34" y="593"/>
                  </a:lnTo>
                  <a:lnTo>
                    <a:pt x="43" y="600"/>
                  </a:lnTo>
                  <a:lnTo>
                    <a:pt x="52" y="606"/>
                  </a:lnTo>
                  <a:lnTo>
                    <a:pt x="62" y="611"/>
                  </a:lnTo>
                  <a:lnTo>
                    <a:pt x="73" y="616"/>
                  </a:lnTo>
                  <a:lnTo>
                    <a:pt x="84" y="619"/>
                  </a:lnTo>
                  <a:lnTo>
                    <a:pt x="95" y="622"/>
                  </a:lnTo>
                  <a:lnTo>
                    <a:pt x="107" y="623"/>
                  </a:lnTo>
                  <a:lnTo>
                    <a:pt x="120" y="624"/>
                  </a:lnTo>
                  <a:lnTo>
                    <a:pt x="125" y="623"/>
                  </a:lnTo>
                  <a:lnTo>
                    <a:pt x="129" y="622"/>
                  </a:lnTo>
                  <a:lnTo>
                    <a:pt x="134" y="620"/>
                  </a:lnTo>
                  <a:lnTo>
                    <a:pt x="137" y="617"/>
                  </a:lnTo>
                  <a:lnTo>
                    <a:pt x="139" y="613"/>
                  </a:lnTo>
                  <a:lnTo>
                    <a:pt x="142" y="609"/>
                  </a:lnTo>
                  <a:lnTo>
                    <a:pt x="144" y="605"/>
                  </a:lnTo>
                  <a:lnTo>
                    <a:pt x="144" y="600"/>
                  </a:lnTo>
                  <a:lnTo>
                    <a:pt x="144" y="596"/>
                  </a:lnTo>
                  <a:lnTo>
                    <a:pt x="142" y="591"/>
                  </a:lnTo>
                  <a:lnTo>
                    <a:pt x="139" y="587"/>
                  </a:lnTo>
                  <a:lnTo>
                    <a:pt x="137" y="584"/>
                  </a:lnTo>
                  <a:lnTo>
                    <a:pt x="134" y="580"/>
                  </a:lnTo>
                  <a:lnTo>
                    <a:pt x="129" y="578"/>
                  </a:lnTo>
                  <a:lnTo>
                    <a:pt x="125" y="577"/>
                  </a:lnTo>
                  <a:lnTo>
                    <a:pt x="120" y="5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05">
              <a:extLst>
                <a:ext uri="{FF2B5EF4-FFF2-40B4-BE49-F238E27FC236}">
                  <a16:creationId xmlns:a16="http://schemas.microsoft.com/office/drawing/2014/main" xmlns="" id="{40AF67E2-857B-4F9A-AA9E-F7B9E3762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830263"/>
              <a:ext cx="147638" cy="249238"/>
            </a:xfrm>
            <a:custGeom>
              <a:avLst/>
              <a:gdLst>
                <a:gd name="T0" fmla="*/ 254 w 371"/>
                <a:gd name="T1" fmla="*/ 2 h 628"/>
                <a:gd name="T2" fmla="*/ 243 w 371"/>
                <a:gd name="T3" fmla="*/ 11 h 628"/>
                <a:gd name="T4" fmla="*/ 240 w 371"/>
                <a:gd name="T5" fmla="*/ 24 h 628"/>
                <a:gd name="T6" fmla="*/ 243 w 371"/>
                <a:gd name="T7" fmla="*/ 38 h 628"/>
                <a:gd name="T8" fmla="*/ 254 w 371"/>
                <a:gd name="T9" fmla="*/ 46 h 628"/>
                <a:gd name="T10" fmla="*/ 270 w 371"/>
                <a:gd name="T11" fmla="*/ 49 h 628"/>
                <a:gd name="T12" fmla="*/ 288 w 371"/>
                <a:gd name="T13" fmla="*/ 52 h 628"/>
                <a:gd name="T14" fmla="*/ 303 w 371"/>
                <a:gd name="T15" fmla="*/ 61 h 628"/>
                <a:gd name="T16" fmla="*/ 314 w 371"/>
                <a:gd name="T17" fmla="*/ 73 h 628"/>
                <a:gd name="T18" fmla="*/ 320 w 371"/>
                <a:gd name="T19" fmla="*/ 88 h 628"/>
                <a:gd name="T20" fmla="*/ 324 w 371"/>
                <a:gd name="T21" fmla="*/ 108 h 628"/>
                <a:gd name="T22" fmla="*/ 323 w 371"/>
                <a:gd name="T23" fmla="*/ 438 h 628"/>
                <a:gd name="T24" fmla="*/ 317 w 371"/>
                <a:gd name="T25" fmla="*/ 456 h 628"/>
                <a:gd name="T26" fmla="*/ 307 w 371"/>
                <a:gd name="T27" fmla="*/ 469 h 628"/>
                <a:gd name="T28" fmla="*/ 294 w 371"/>
                <a:gd name="T29" fmla="*/ 478 h 628"/>
                <a:gd name="T30" fmla="*/ 276 w 371"/>
                <a:gd name="T31" fmla="*/ 484 h 628"/>
                <a:gd name="T32" fmla="*/ 71 w 371"/>
                <a:gd name="T33" fmla="*/ 485 h 628"/>
                <a:gd name="T34" fmla="*/ 107 w 371"/>
                <a:gd name="T35" fmla="*/ 431 h 628"/>
                <a:gd name="T36" fmla="*/ 106 w 371"/>
                <a:gd name="T37" fmla="*/ 417 h 628"/>
                <a:gd name="T38" fmla="*/ 97 w 371"/>
                <a:gd name="T39" fmla="*/ 406 h 628"/>
                <a:gd name="T40" fmla="*/ 84 w 371"/>
                <a:gd name="T41" fmla="*/ 401 h 628"/>
                <a:gd name="T42" fmla="*/ 71 w 371"/>
                <a:gd name="T43" fmla="*/ 404 h 628"/>
                <a:gd name="T44" fmla="*/ 5 w 371"/>
                <a:gd name="T45" fmla="*/ 495 h 628"/>
                <a:gd name="T46" fmla="*/ 2 w 371"/>
                <a:gd name="T47" fmla="*/ 498 h 628"/>
                <a:gd name="T48" fmla="*/ 1 w 371"/>
                <a:gd name="T49" fmla="*/ 501 h 628"/>
                <a:gd name="T50" fmla="*/ 0 w 371"/>
                <a:gd name="T51" fmla="*/ 508 h 628"/>
                <a:gd name="T52" fmla="*/ 0 w 371"/>
                <a:gd name="T53" fmla="*/ 509 h 628"/>
                <a:gd name="T54" fmla="*/ 1 w 371"/>
                <a:gd name="T55" fmla="*/ 516 h 628"/>
                <a:gd name="T56" fmla="*/ 4 w 371"/>
                <a:gd name="T57" fmla="*/ 521 h 628"/>
                <a:gd name="T58" fmla="*/ 63 w 371"/>
                <a:gd name="T59" fmla="*/ 618 h 628"/>
                <a:gd name="T60" fmla="*/ 78 w 371"/>
                <a:gd name="T61" fmla="*/ 628 h 628"/>
                <a:gd name="T62" fmla="*/ 96 w 371"/>
                <a:gd name="T63" fmla="*/ 625 h 628"/>
                <a:gd name="T64" fmla="*/ 105 w 371"/>
                <a:gd name="T65" fmla="*/ 615 h 628"/>
                <a:gd name="T66" fmla="*/ 107 w 371"/>
                <a:gd name="T67" fmla="*/ 601 h 628"/>
                <a:gd name="T68" fmla="*/ 68 w 371"/>
                <a:gd name="T69" fmla="*/ 533 h 628"/>
                <a:gd name="T70" fmla="*/ 286 w 371"/>
                <a:gd name="T71" fmla="*/ 531 h 628"/>
                <a:gd name="T72" fmla="*/ 316 w 371"/>
                <a:gd name="T73" fmla="*/ 521 h 628"/>
                <a:gd name="T74" fmla="*/ 341 w 371"/>
                <a:gd name="T75" fmla="*/ 502 h 628"/>
                <a:gd name="T76" fmla="*/ 359 w 371"/>
                <a:gd name="T77" fmla="*/ 478 h 628"/>
                <a:gd name="T78" fmla="*/ 369 w 371"/>
                <a:gd name="T79" fmla="*/ 448 h 628"/>
                <a:gd name="T80" fmla="*/ 371 w 371"/>
                <a:gd name="T81" fmla="*/ 108 h 628"/>
                <a:gd name="T82" fmla="*/ 367 w 371"/>
                <a:gd name="T83" fmla="*/ 74 h 628"/>
                <a:gd name="T84" fmla="*/ 354 w 371"/>
                <a:gd name="T85" fmla="*/ 45 h 628"/>
                <a:gd name="T86" fmla="*/ 334 w 371"/>
                <a:gd name="T87" fmla="*/ 23 h 628"/>
                <a:gd name="T88" fmla="*/ 307 w 371"/>
                <a:gd name="T89" fmla="*/ 8 h 628"/>
                <a:gd name="T90" fmla="*/ 275 w 371"/>
                <a:gd name="T9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1" h="628">
                  <a:moveTo>
                    <a:pt x="263" y="0"/>
                  </a:moveTo>
                  <a:lnTo>
                    <a:pt x="259" y="0"/>
                  </a:lnTo>
                  <a:lnTo>
                    <a:pt x="254" y="2"/>
                  </a:lnTo>
                  <a:lnTo>
                    <a:pt x="250" y="4"/>
                  </a:lnTo>
                  <a:lnTo>
                    <a:pt x="246" y="7"/>
                  </a:lnTo>
                  <a:lnTo>
                    <a:pt x="243" y="11"/>
                  </a:lnTo>
                  <a:lnTo>
                    <a:pt x="241" y="14"/>
                  </a:lnTo>
                  <a:lnTo>
                    <a:pt x="240" y="19"/>
                  </a:lnTo>
                  <a:lnTo>
                    <a:pt x="240" y="24"/>
                  </a:lnTo>
                  <a:lnTo>
                    <a:pt x="240" y="29"/>
                  </a:lnTo>
                  <a:lnTo>
                    <a:pt x="241" y="33"/>
                  </a:lnTo>
                  <a:lnTo>
                    <a:pt x="243" y="38"/>
                  </a:lnTo>
                  <a:lnTo>
                    <a:pt x="246" y="41"/>
                  </a:lnTo>
                  <a:lnTo>
                    <a:pt x="250" y="44"/>
                  </a:lnTo>
                  <a:lnTo>
                    <a:pt x="254" y="46"/>
                  </a:lnTo>
                  <a:lnTo>
                    <a:pt x="259" y="48"/>
                  </a:lnTo>
                  <a:lnTo>
                    <a:pt x="263" y="48"/>
                  </a:lnTo>
                  <a:lnTo>
                    <a:pt x="270" y="49"/>
                  </a:lnTo>
                  <a:lnTo>
                    <a:pt x="276" y="49"/>
                  </a:lnTo>
                  <a:lnTo>
                    <a:pt x="283" y="50"/>
                  </a:lnTo>
                  <a:lnTo>
                    <a:pt x="288" y="52"/>
                  </a:lnTo>
                  <a:lnTo>
                    <a:pt x="294" y="54"/>
                  </a:lnTo>
                  <a:lnTo>
                    <a:pt x="298" y="57"/>
                  </a:lnTo>
                  <a:lnTo>
                    <a:pt x="303" y="61"/>
                  </a:lnTo>
                  <a:lnTo>
                    <a:pt x="307" y="64"/>
                  </a:lnTo>
                  <a:lnTo>
                    <a:pt x="311" y="68"/>
                  </a:lnTo>
                  <a:lnTo>
                    <a:pt x="314" y="73"/>
                  </a:lnTo>
                  <a:lnTo>
                    <a:pt x="317" y="77"/>
                  </a:lnTo>
                  <a:lnTo>
                    <a:pt x="319" y="83"/>
                  </a:lnTo>
                  <a:lnTo>
                    <a:pt x="320" y="88"/>
                  </a:lnTo>
                  <a:lnTo>
                    <a:pt x="323" y="95"/>
                  </a:lnTo>
                  <a:lnTo>
                    <a:pt x="323" y="101"/>
                  </a:lnTo>
                  <a:lnTo>
                    <a:pt x="324" y="108"/>
                  </a:lnTo>
                  <a:lnTo>
                    <a:pt x="324" y="425"/>
                  </a:lnTo>
                  <a:lnTo>
                    <a:pt x="323" y="432"/>
                  </a:lnTo>
                  <a:lnTo>
                    <a:pt x="323" y="438"/>
                  </a:lnTo>
                  <a:lnTo>
                    <a:pt x="320" y="445"/>
                  </a:lnTo>
                  <a:lnTo>
                    <a:pt x="319" y="451"/>
                  </a:lnTo>
                  <a:lnTo>
                    <a:pt x="317" y="456"/>
                  </a:lnTo>
                  <a:lnTo>
                    <a:pt x="314" y="461"/>
                  </a:lnTo>
                  <a:lnTo>
                    <a:pt x="311" y="465"/>
                  </a:lnTo>
                  <a:lnTo>
                    <a:pt x="307" y="469"/>
                  </a:lnTo>
                  <a:lnTo>
                    <a:pt x="303" y="473"/>
                  </a:lnTo>
                  <a:lnTo>
                    <a:pt x="298" y="476"/>
                  </a:lnTo>
                  <a:lnTo>
                    <a:pt x="294" y="478"/>
                  </a:lnTo>
                  <a:lnTo>
                    <a:pt x="288" y="481"/>
                  </a:lnTo>
                  <a:lnTo>
                    <a:pt x="283" y="483"/>
                  </a:lnTo>
                  <a:lnTo>
                    <a:pt x="276" y="484"/>
                  </a:lnTo>
                  <a:lnTo>
                    <a:pt x="270" y="485"/>
                  </a:lnTo>
                  <a:lnTo>
                    <a:pt x="263" y="485"/>
                  </a:lnTo>
                  <a:lnTo>
                    <a:pt x="71" y="485"/>
                  </a:lnTo>
                  <a:lnTo>
                    <a:pt x="103" y="440"/>
                  </a:lnTo>
                  <a:lnTo>
                    <a:pt x="105" y="435"/>
                  </a:lnTo>
                  <a:lnTo>
                    <a:pt x="107" y="431"/>
                  </a:lnTo>
                  <a:lnTo>
                    <a:pt x="107" y="426"/>
                  </a:lnTo>
                  <a:lnTo>
                    <a:pt x="107" y="422"/>
                  </a:lnTo>
                  <a:lnTo>
                    <a:pt x="106" y="417"/>
                  </a:lnTo>
                  <a:lnTo>
                    <a:pt x="104" y="413"/>
                  </a:lnTo>
                  <a:lnTo>
                    <a:pt x="102" y="409"/>
                  </a:lnTo>
                  <a:lnTo>
                    <a:pt x="97" y="406"/>
                  </a:lnTo>
                  <a:lnTo>
                    <a:pt x="93" y="403"/>
                  </a:lnTo>
                  <a:lnTo>
                    <a:pt x="89" y="402"/>
                  </a:lnTo>
                  <a:lnTo>
                    <a:pt x="84" y="401"/>
                  </a:lnTo>
                  <a:lnTo>
                    <a:pt x="80" y="401"/>
                  </a:lnTo>
                  <a:lnTo>
                    <a:pt x="75" y="402"/>
                  </a:lnTo>
                  <a:lnTo>
                    <a:pt x="71" y="404"/>
                  </a:lnTo>
                  <a:lnTo>
                    <a:pt x="68" y="407"/>
                  </a:lnTo>
                  <a:lnTo>
                    <a:pt x="64" y="411"/>
                  </a:lnTo>
                  <a:lnTo>
                    <a:pt x="5" y="495"/>
                  </a:lnTo>
                  <a:lnTo>
                    <a:pt x="5" y="495"/>
                  </a:lnTo>
                  <a:lnTo>
                    <a:pt x="5" y="496"/>
                  </a:lnTo>
                  <a:lnTo>
                    <a:pt x="2" y="498"/>
                  </a:lnTo>
                  <a:lnTo>
                    <a:pt x="1" y="500"/>
                  </a:lnTo>
                  <a:lnTo>
                    <a:pt x="1" y="501"/>
                  </a:lnTo>
                  <a:lnTo>
                    <a:pt x="1" y="501"/>
                  </a:lnTo>
                  <a:lnTo>
                    <a:pt x="0" y="505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2"/>
                  </a:lnTo>
                  <a:lnTo>
                    <a:pt x="0" y="515"/>
                  </a:lnTo>
                  <a:lnTo>
                    <a:pt x="1" y="516"/>
                  </a:lnTo>
                  <a:lnTo>
                    <a:pt x="1" y="516"/>
                  </a:lnTo>
                  <a:lnTo>
                    <a:pt x="2" y="519"/>
                  </a:lnTo>
                  <a:lnTo>
                    <a:pt x="4" y="521"/>
                  </a:lnTo>
                  <a:lnTo>
                    <a:pt x="4" y="521"/>
                  </a:lnTo>
                  <a:lnTo>
                    <a:pt x="4" y="522"/>
                  </a:lnTo>
                  <a:lnTo>
                    <a:pt x="63" y="618"/>
                  </a:lnTo>
                  <a:lnTo>
                    <a:pt x="68" y="623"/>
                  </a:lnTo>
                  <a:lnTo>
                    <a:pt x="72" y="626"/>
                  </a:lnTo>
                  <a:lnTo>
                    <a:pt x="78" y="628"/>
                  </a:lnTo>
                  <a:lnTo>
                    <a:pt x="84" y="628"/>
                  </a:lnTo>
                  <a:lnTo>
                    <a:pt x="90" y="628"/>
                  </a:lnTo>
                  <a:lnTo>
                    <a:pt x="96" y="625"/>
                  </a:lnTo>
                  <a:lnTo>
                    <a:pt x="101" y="622"/>
                  </a:lnTo>
                  <a:lnTo>
                    <a:pt x="103" y="618"/>
                  </a:lnTo>
                  <a:lnTo>
                    <a:pt x="105" y="615"/>
                  </a:lnTo>
                  <a:lnTo>
                    <a:pt x="107" y="611"/>
                  </a:lnTo>
                  <a:lnTo>
                    <a:pt x="107" y="605"/>
                  </a:lnTo>
                  <a:lnTo>
                    <a:pt x="107" y="601"/>
                  </a:lnTo>
                  <a:lnTo>
                    <a:pt x="106" y="596"/>
                  </a:lnTo>
                  <a:lnTo>
                    <a:pt x="104" y="592"/>
                  </a:lnTo>
                  <a:lnTo>
                    <a:pt x="68" y="533"/>
                  </a:lnTo>
                  <a:lnTo>
                    <a:pt x="263" y="533"/>
                  </a:lnTo>
                  <a:lnTo>
                    <a:pt x="275" y="532"/>
                  </a:lnTo>
                  <a:lnTo>
                    <a:pt x="286" y="531"/>
                  </a:lnTo>
                  <a:lnTo>
                    <a:pt x="297" y="529"/>
                  </a:lnTo>
                  <a:lnTo>
                    <a:pt x="307" y="525"/>
                  </a:lnTo>
                  <a:lnTo>
                    <a:pt x="316" y="521"/>
                  </a:lnTo>
                  <a:lnTo>
                    <a:pt x="325" y="516"/>
                  </a:lnTo>
                  <a:lnTo>
                    <a:pt x="334" y="510"/>
                  </a:lnTo>
                  <a:lnTo>
                    <a:pt x="341" y="502"/>
                  </a:lnTo>
                  <a:lnTo>
                    <a:pt x="348" y="496"/>
                  </a:lnTo>
                  <a:lnTo>
                    <a:pt x="354" y="487"/>
                  </a:lnTo>
                  <a:lnTo>
                    <a:pt x="359" y="478"/>
                  </a:lnTo>
                  <a:lnTo>
                    <a:pt x="364" y="469"/>
                  </a:lnTo>
                  <a:lnTo>
                    <a:pt x="367" y="458"/>
                  </a:lnTo>
                  <a:lnTo>
                    <a:pt x="369" y="448"/>
                  </a:lnTo>
                  <a:lnTo>
                    <a:pt x="370" y="437"/>
                  </a:lnTo>
                  <a:lnTo>
                    <a:pt x="371" y="425"/>
                  </a:lnTo>
                  <a:lnTo>
                    <a:pt x="371" y="108"/>
                  </a:lnTo>
                  <a:lnTo>
                    <a:pt x="370" y="96"/>
                  </a:lnTo>
                  <a:lnTo>
                    <a:pt x="369" y="85"/>
                  </a:lnTo>
                  <a:lnTo>
                    <a:pt x="367" y="74"/>
                  </a:lnTo>
                  <a:lnTo>
                    <a:pt x="364" y="64"/>
                  </a:lnTo>
                  <a:lnTo>
                    <a:pt x="359" y="54"/>
                  </a:lnTo>
                  <a:lnTo>
                    <a:pt x="354" y="45"/>
                  </a:lnTo>
                  <a:lnTo>
                    <a:pt x="348" y="38"/>
                  </a:lnTo>
                  <a:lnTo>
                    <a:pt x="341" y="30"/>
                  </a:lnTo>
                  <a:lnTo>
                    <a:pt x="334" y="23"/>
                  </a:lnTo>
                  <a:lnTo>
                    <a:pt x="325" y="18"/>
                  </a:lnTo>
                  <a:lnTo>
                    <a:pt x="316" y="12"/>
                  </a:lnTo>
                  <a:lnTo>
                    <a:pt x="307" y="8"/>
                  </a:lnTo>
                  <a:lnTo>
                    <a:pt x="297" y="4"/>
                  </a:lnTo>
                  <a:lnTo>
                    <a:pt x="286" y="2"/>
                  </a:lnTo>
                  <a:lnTo>
                    <a:pt x="275" y="0"/>
                  </a:lnTo>
                  <a:lnTo>
                    <a:pt x="2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7720ED53-6F17-43D1-80DB-984939DF9D8A}"/>
              </a:ext>
            </a:extLst>
          </p:cNvPr>
          <p:cNvGrpSpPr/>
          <p:nvPr/>
        </p:nvGrpSpPr>
        <p:grpSpPr>
          <a:xfrm>
            <a:off x="8211169" y="4171080"/>
            <a:ext cx="287338" cy="258762"/>
            <a:chOff x="879475" y="817563"/>
            <a:chExt cx="287338" cy="258762"/>
          </a:xfrm>
          <a:solidFill>
            <a:srgbClr val="6CD4FF"/>
          </a:solidFill>
        </p:grpSpPr>
        <p:sp>
          <p:nvSpPr>
            <p:cNvPr id="50" name="Freeform 1593">
              <a:extLst>
                <a:ext uri="{FF2B5EF4-FFF2-40B4-BE49-F238E27FC236}">
                  <a16:creationId xmlns:a16="http://schemas.microsoft.com/office/drawing/2014/main" xmlns="" id="{693BC4EE-4DEE-473C-A7FE-77F1B4454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" y="817563"/>
              <a:ext cx="287338" cy="171450"/>
            </a:xfrm>
            <a:custGeom>
              <a:avLst/>
              <a:gdLst>
                <a:gd name="T0" fmla="*/ 829 w 904"/>
                <a:gd name="T1" fmla="*/ 0 h 544"/>
                <a:gd name="T2" fmla="*/ 75 w 904"/>
                <a:gd name="T3" fmla="*/ 0 h 544"/>
                <a:gd name="T4" fmla="*/ 67 w 904"/>
                <a:gd name="T5" fmla="*/ 2 h 544"/>
                <a:gd name="T6" fmla="*/ 59 w 904"/>
                <a:gd name="T7" fmla="*/ 3 h 544"/>
                <a:gd name="T8" fmla="*/ 53 w 904"/>
                <a:gd name="T9" fmla="*/ 4 h 544"/>
                <a:gd name="T10" fmla="*/ 46 w 904"/>
                <a:gd name="T11" fmla="*/ 7 h 544"/>
                <a:gd name="T12" fmla="*/ 40 w 904"/>
                <a:gd name="T13" fmla="*/ 10 h 544"/>
                <a:gd name="T14" fmla="*/ 33 w 904"/>
                <a:gd name="T15" fmla="*/ 14 h 544"/>
                <a:gd name="T16" fmla="*/ 27 w 904"/>
                <a:gd name="T17" fmla="*/ 18 h 544"/>
                <a:gd name="T18" fmla="*/ 22 w 904"/>
                <a:gd name="T19" fmla="*/ 23 h 544"/>
                <a:gd name="T20" fmla="*/ 16 w 904"/>
                <a:gd name="T21" fmla="*/ 28 h 544"/>
                <a:gd name="T22" fmla="*/ 12 w 904"/>
                <a:gd name="T23" fmla="*/ 34 h 544"/>
                <a:gd name="T24" fmla="*/ 9 w 904"/>
                <a:gd name="T25" fmla="*/ 40 h 544"/>
                <a:gd name="T26" fmla="*/ 5 w 904"/>
                <a:gd name="T27" fmla="*/ 47 h 544"/>
                <a:gd name="T28" fmla="*/ 3 w 904"/>
                <a:gd name="T29" fmla="*/ 54 h 544"/>
                <a:gd name="T30" fmla="*/ 1 w 904"/>
                <a:gd name="T31" fmla="*/ 61 h 544"/>
                <a:gd name="T32" fmla="*/ 0 w 904"/>
                <a:gd name="T33" fmla="*/ 69 h 544"/>
                <a:gd name="T34" fmla="*/ 0 w 904"/>
                <a:gd name="T35" fmla="*/ 77 h 544"/>
                <a:gd name="T36" fmla="*/ 0 w 904"/>
                <a:gd name="T37" fmla="*/ 544 h 544"/>
                <a:gd name="T38" fmla="*/ 904 w 904"/>
                <a:gd name="T39" fmla="*/ 544 h 544"/>
                <a:gd name="T40" fmla="*/ 904 w 904"/>
                <a:gd name="T41" fmla="*/ 77 h 544"/>
                <a:gd name="T42" fmla="*/ 904 w 904"/>
                <a:gd name="T43" fmla="*/ 69 h 544"/>
                <a:gd name="T44" fmla="*/ 903 w 904"/>
                <a:gd name="T45" fmla="*/ 61 h 544"/>
                <a:gd name="T46" fmla="*/ 901 w 904"/>
                <a:gd name="T47" fmla="*/ 54 h 544"/>
                <a:gd name="T48" fmla="*/ 899 w 904"/>
                <a:gd name="T49" fmla="*/ 47 h 544"/>
                <a:gd name="T50" fmla="*/ 896 w 904"/>
                <a:gd name="T51" fmla="*/ 40 h 544"/>
                <a:gd name="T52" fmla="*/ 892 w 904"/>
                <a:gd name="T53" fmla="*/ 34 h 544"/>
                <a:gd name="T54" fmla="*/ 888 w 904"/>
                <a:gd name="T55" fmla="*/ 28 h 544"/>
                <a:gd name="T56" fmla="*/ 882 w 904"/>
                <a:gd name="T57" fmla="*/ 23 h 544"/>
                <a:gd name="T58" fmla="*/ 877 w 904"/>
                <a:gd name="T59" fmla="*/ 18 h 544"/>
                <a:gd name="T60" fmla="*/ 871 w 904"/>
                <a:gd name="T61" fmla="*/ 14 h 544"/>
                <a:gd name="T62" fmla="*/ 866 w 904"/>
                <a:gd name="T63" fmla="*/ 10 h 544"/>
                <a:gd name="T64" fmla="*/ 859 w 904"/>
                <a:gd name="T65" fmla="*/ 7 h 544"/>
                <a:gd name="T66" fmla="*/ 851 w 904"/>
                <a:gd name="T67" fmla="*/ 4 h 544"/>
                <a:gd name="T68" fmla="*/ 845 w 904"/>
                <a:gd name="T69" fmla="*/ 3 h 544"/>
                <a:gd name="T70" fmla="*/ 837 w 904"/>
                <a:gd name="T71" fmla="*/ 2 h 544"/>
                <a:gd name="T72" fmla="*/ 829 w 904"/>
                <a:gd name="T7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4" h="544">
                  <a:moveTo>
                    <a:pt x="829" y="0"/>
                  </a:moveTo>
                  <a:lnTo>
                    <a:pt x="75" y="0"/>
                  </a:lnTo>
                  <a:lnTo>
                    <a:pt x="67" y="2"/>
                  </a:lnTo>
                  <a:lnTo>
                    <a:pt x="59" y="3"/>
                  </a:lnTo>
                  <a:lnTo>
                    <a:pt x="53" y="4"/>
                  </a:lnTo>
                  <a:lnTo>
                    <a:pt x="46" y="7"/>
                  </a:lnTo>
                  <a:lnTo>
                    <a:pt x="40" y="10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3"/>
                  </a:lnTo>
                  <a:lnTo>
                    <a:pt x="16" y="28"/>
                  </a:lnTo>
                  <a:lnTo>
                    <a:pt x="12" y="34"/>
                  </a:lnTo>
                  <a:lnTo>
                    <a:pt x="9" y="40"/>
                  </a:lnTo>
                  <a:lnTo>
                    <a:pt x="5" y="47"/>
                  </a:lnTo>
                  <a:lnTo>
                    <a:pt x="3" y="54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544"/>
                  </a:lnTo>
                  <a:lnTo>
                    <a:pt x="904" y="544"/>
                  </a:lnTo>
                  <a:lnTo>
                    <a:pt x="904" y="77"/>
                  </a:lnTo>
                  <a:lnTo>
                    <a:pt x="904" y="69"/>
                  </a:lnTo>
                  <a:lnTo>
                    <a:pt x="903" y="61"/>
                  </a:lnTo>
                  <a:lnTo>
                    <a:pt x="901" y="54"/>
                  </a:lnTo>
                  <a:lnTo>
                    <a:pt x="899" y="47"/>
                  </a:lnTo>
                  <a:lnTo>
                    <a:pt x="896" y="40"/>
                  </a:lnTo>
                  <a:lnTo>
                    <a:pt x="892" y="34"/>
                  </a:lnTo>
                  <a:lnTo>
                    <a:pt x="888" y="28"/>
                  </a:lnTo>
                  <a:lnTo>
                    <a:pt x="882" y="23"/>
                  </a:lnTo>
                  <a:lnTo>
                    <a:pt x="877" y="18"/>
                  </a:lnTo>
                  <a:lnTo>
                    <a:pt x="871" y="14"/>
                  </a:lnTo>
                  <a:lnTo>
                    <a:pt x="866" y="10"/>
                  </a:lnTo>
                  <a:lnTo>
                    <a:pt x="859" y="7"/>
                  </a:lnTo>
                  <a:lnTo>
                    <a:pt x="851" y="4"/>
                  </a:lnTo>
                  <a:lnTo>
                    <a:pt x="845" y="3"/>
                  </a:lnTo>
                  <a:lnTo>
                    <a:pt x="837" y="2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94">
              <a:extLst>
                <a:ext uri="{FF2B5EF4-FFF2-40B4-BE49-F238E27FC236}">
                  <a16:creationId xmlns:a16="http://schemas.microsoft.com/office/drawing/2014/main" xmlns="" id="{8370A10D-2AD1-4858-B855-3E4910CD2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475" y="1000125"/>
              <a:ext cx="287338" cy="76200"/>
            </a:xfrm>
            <a:custGeom>
              <a:avLst/>
              <a:gdLst>
                <a:gd name="T0" fmla="*/ 459 w 904"/>
                <a:gd name="T1" fmla="*/ 29 h 241"/>
                <a:gd name="T2" fmla="*/ 469 w 904"/>
                <a:gd name="T3" fmla="*/ 35 h 241"/>
                <a:gd name="T4" fmla="*/ 478 w 904"/>
                <a:gd name="T5" fmla="*/ 43 h 241"/>
                <a:gd name="T6" fmla="*/ 482 w 904"/>
                <a:gd name="T7" fmla="*/ 54 h 241"/>
                <a:gd name="T8" fmla="*/ 482 w 904"/>
                <a:gd name="T9" fmla="*/ 66 h 241"/>
                <a:gd name="T10" fmla="*/ 478 w 904"/>
                <a:gd name="T11" fmla="*/ 77 h 241"/>
                <a:gd name="T12" fmla="*/ 469 w 904"/>
                <a:gd name="T13" fmla="*/ 85 h 241"/>
                <a:gd name="T14" fmla="*/ 459 w 904"/>
                <a:gd name="T15" fmla="*/ 89 h 241"/>
                <a:gd name="T16" fmla="*/ 447 w 904"/>
                <a:gd name="T17" fmla="*/ 89 h 241"/>
                <a:gd name="T18" fmla="*/ 436 w 904"/>
                <a:gd name="T19" fmla="*/ 85 h 241"/>
                <a:gd name="T20" fmla="*/ 427 w 904"/>
                <a:gd name="T21" fmla="*/ 77 h 241"/>
                <a:gd name="T22" fmla="*/ 422 w 904"/>
                <a:gd name="T23" fmla="*/ 66 h 241"/>
                <a:gd name="T24" fmla="*/ 422 w 904"/>
                <a:gd name="T25" fmla="*/ 54 h 241"/>
                <a:gd name="T26" fmla="*/ 427 w 904"/>
                <a:gd name="T27" fmla="*/ 43 h 241"/>
                <a:gd name="T28" fmla="*/ 436 w 904"/>
                <a:gd name="T29" fmla="*/ 35 h 241"/>
                <a:gd name="T30" fmla="*/ 447 w 904"/>
                <a:gd name="T31" fmla="*/ 31 h 241"/>
                <a:gd name="T32" fmla="*/ 452 w 904"/>
                <a:gd name="T33" fmla="*/ 29 h 241"/>
                <a:gd name="T34" fmla="*/ 0 w 904"/>
                <a:gd name="T35" fmla="*/ 83 h 241"/>
                <a:gd name="T36" fmla="*/ 3 w 904"/>
                <a:gd name="T37" fmla="*/ 97 h 241"/>
                <a:gd name="T38" fmla="*/ 9 w 904"/>
                <a:gd name="T39" fmla="*/ 110 h 241"/>
                <a:gd name="T40" fmla="*/ 16 w 904"/>
                <a:gd name="T41" fmla="*/ 122 h 241"/>
                <a:gd name="T42" fmla="*/ 27 w 904"/>
                <a:gd name="T43" fmla="*/ 132 h 241"/>
                <a:gd name="T44" fmla="*/ 40 w 904"/>
                <a:gd name="T45" fmla="*/ 141 h 241"/>
                <a:gd name="T46" fmla="*/ 53 w 904"/>
                <a:gd name="T47" fmla="*/ 147 h 241"/>
                <a:gd name="T48" fmla="*/ 67 w 904"/>
                <a:gd name="T49" fmla="*/ 150 h 241"/>
                <a:gd name="T50" fmla="*/ 437 w 904"/>
                <a:gd name="T51" fmla="*/ 150 h 241"/>
                <a:gd name="T52" fmla="*/ 195 w 904"/>
                <a:gd name="T53" fmla="*/ 211 h 241"/>
                <a:gd name="T54" fmla="*/ 190 w 904"/>
                <a:gd name="T55" fmla="*/ 212 h 241"/>
                <a:gd name="T56" fmla="*/ 186 w 904"/>
                <a:gd name="T57" fmla="*/ 215 h 241"/>
                <a:gd name="T58" fmla="*/ 182 w 904"/>
                <a:gd name="T59" fmla="*/ 220 h 241"/>
                <a:gd name="T60" fmla="*/ 181 w 904"/>
                <a:gd name="T61" fmla="*/ 225 h 241"/>
                <a:gd name="T62" fmla="*/ 182 w 904"/>
                <a:gd name="T63" fmla="*/ 232 h 241"/>
                <a:gd name="T64" fmla="*/ 186 w 904"/>
                <a:gd name="T65" fmla="*/ 236 h 241"/>
                <a:gd name="T66" fmla="*/ 190 w 904"/>
                <a:gd name="T67" fmla="*/ 240 h 241"/>
                <a:gd name="T68" fmla="*/ 195 w 904"/>
                <a:gd name="T69" fmla="*/ 241 h 241"/>
                <a:gd name="T70" fmla="*/ 742 w 904"/>
                <a:gd name="T71" fmla="*/ 241 h 241"/>
                <a:gd name="T72" fmla="*/ 747 w 904"/>
                <a:gd name="T73" fmla="*/ 239 h 241"/>
                <a:gd name="T74" fmla="*/ 752 w 904"/>
                <a:gd name="T75" fmla="*/ 234 h 241"/>
                <a:gd name="T76" fmla="*/ 754 w 904"/>
                <a:gd name="T77" fmla="*/ 229 h 241"/>
                <a:gd name="T78" fmla="*/ 754 w 904"/>
                <a:gd name="T79" fmla="*/ 223 h 241"/>
                <a:gd name="T80" fmla="*/ 752 w 904"/>
                <a:gd name="T81" fmla="*/ 218 h 241"/>
                <a:gd name="T82" fmla="*/ 747 w 904"/>
                <a:gd name="T83" fmla="*/ 213 h 241"/>
                <a:gd name="T84" fmla="*/ 742 w 904"/>
                <a:gd name="T85" fmla="*/ 211 h 241"/>
                <a:gd name="T86" fmla="*/ 468 w 904"/>
                <a:gd name="T87" fmla="*/ 211 h 241"/>
                <a:gd name="T88" fmla="*/ 829 w 904"/>
                <a:gd name="T89" fmla="*/ 150 h 241"/>
                <a:gd name="T90" fmla="*/ 845 w 904"/>
                <a:gd name="T91" fmla="*/ 149 h 241"/>
                <a:gd name="T92" fmla="*/ 859 w 904"/>
                <a:gd name="T93" fmla="*/ 145 h 241"/>
                <a:gd name="T94" fmla="*/ 871 w 904"/>
                <a:gd name="T95" fmla="*/ 137 h 241"/>
                <a:gd name="T96" fmla="*/ 882 w 904"/>
                <a:gd name="T97" fmla="*/ 128 h 241"/>
                <a:gd name="T98" fmla="*/ 892 w 904"/>
                <a:gd name="T99" fmla="*/ 117 h 241"/>
                <a:gd name="T100" fmla="*/ 899 w 904"/>
                <a:gd name="T101" fmla="*/ 104 h 241"/>
                <a:gd name="T102" fmla="*/ 903 w 904"/>
                <a:gd name="T103" fmla="*/ 90 h 241"/>
                <a:gd name="T104" fmla="*/ 904 w 904"/>
                <a:gd name="T105" fmla="*/ 75 h 241"/>
                <a:gd name="T106" fmla="*/ 0 w 904"/>
                <a:gd name="T10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4" h="241">
                  <a:moveTo>
                    <a:pt x="452" y="29"/>
                  </a:moveTo>
                  <a:lnTo>
                    <a:pt x="459" y="29"/>
                  </a:lnTo>
                  <a:lnTo>
                    <a:pt x="464" y="32"/>
                  </a:lnTo>
                  <a:lnTo>
                    <a:pt x="469" y="35"/>
                  </a:lnTo>
                  <a:lnTo>
                    <a:pt x="473" y="38"/>
                  </a:lnTo>
                  <a:lnTo>
                    <a:pt x="478" y="43"/>
                  </a:lnTo>
                  <a:lnTo>
                    <a:pt x="480" y="48"/>
                  </a:lnTo>
                  <a:lnTo>
                    <a:pt x="482" y="54"/>
                  </a:lnTo>
                  <a:lnTo>
                    <a:pt x="482" y="59"/>
                  </a:lnTo>
                  <a:lnTo>
                    <a:pt x="482" y="66"/>
                  </a:lnTo>
                  <a:lnTo>
                    <a:pt x="480" y="71"/>
                  </a:lnTo>
                  <a:lnTo>
                    <a:pt x="478" y="77"/>
                  </a:lnTo>
                  <a:lnTo>
                    <a:pt x="473" y="81"/>
                  </a:lnTo>
                  <a:lnTo>
                    <a:pt x="469" y="85"/>
                  </a:lnTo>
                  <a:lnTo>
                    <a:pt x="464" y="87"/>
                  </a:lnTo>
                  <a:lnTo>
                    <a:pt x="459" y="89"/>
                  </a:lnTo>
                  <a:lnTo>
                    <a:pt x="452" y="90"/>
                  </a:lnTo>
                  <a:lnTo>
                    <a:pt x="447" y="89"/>
                  </a:lnTo>
                  <a:lnTo>
                    <a:pt x="440" y="87"/>
                  </a:lnTo>
                  <a:lnTo>
                    <a:pt x="436" y="85"/>
                  </a:lnTo>
                  <a:lnTo>
                    <a:pt x="431" y="81"/>
                  </a:lnTo>
                  <a:lnTo>
                    <a:pt x="427" y="77"/>
                  </a:lnTo>
                  <a:lnTo>
                    <a:pt x="424" y="71"/>
                  </a:lnTo>
                  <a:lnTo>
                    <a:pt x="422" y="66"/>
                  </a:lnTo>
                  <a:lnTo>
                    <a:pt x="422" y="59"/>
                  </a:lnTo>
                  <a:lnTo>
                    <a:pt x="422" y="54"/>
                  </a:lnTo>
                  <a:lnTo>
                    <a:pt x="424" y="48"/>
                  </a:lnTo>
                  <a:lnTo>
                    <a:pt x="427" y="43"/>
                  </a:lnTo>
                  <a:lnTo>
                    <a:pt x="431" y="38"/>
                  </a:lnTo>
                  <a:lnTo>
                    <a:pt x="436" y="35"/>
                  </a:lnTo>
                  <a:lnTo>
                    <a:pt x="440" y="32"/>
                  </a:lnTo>
                  <a:lnTo>
                    <a:pt x="447" y="31"/>
                  </a:lnTo>
                  <a:lnTo>
                    <a:pt x="452" y="29"/>
                  </a:lnTo>
                  <a:lnTo>
                    <a:pt x="452" y="29"/>
                  </a:lnTo>
                  <a:close/>
                  <a:moveTo>
                    <a:pt x="0" y="75"/>
                  </a:moveTo>
                  <a:lnTo>
                    <a:pt x="0" y="83"/>
                  </a:lnTo>
                  <a:lnTo>
                    <a:pt x="1" y="90"/>
                  </a:lnTo>
                  <a:lnTo>
                    <a:pt x="3" y="97"/>
                  </a:lnTo>
                  <a:lnTo>
                    <a:pt x="5" y="104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6" y="122"/>
                  </a:lnTo>
                  <a:lnTo>
                    <a:pt x="22" y="128"/>
                  </a:lnTo>
                  <a:lnTo>
                    <a:pt x="27" y="132"/>
                  </a:lnTo>
                  <a:lnTo>
                    <a:pt x="33" y="137"/>
                  </a:lnTo>
                  <a:lnTo>
                    <a:pt x="40" y="141"/>
                  </a:lnTo>
                  <a:lnTo>
                    <a:pt x="46" y="145"/>
                  </a:lnTo>
                  <a:lnTo>
                    <a:pt x="53" y="147"/>
                  </a:lnTo>
                  <a:lnTo>
                    <a:pt x="59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437" y="150"/>
                  </a:lnTo>
                  <a:lnTo>
                    <a:pt x="437" y="211"/>
                  </a:lnTo>
                  <a:lnTo>
                    <a:pt x="195" y="211"/>
                  </a:lnTo>
                  <a:lnTo>
                    <a:pt x="192" y="211"/>
                  </a:lnTo>
                  <a:lnTo>
                    <a:pt x="190" y="212"/>
                  </a:lnTo>
                  <a:lnTo>
                    <a:pt x="188" y="213"/>
                  </a:lnTo>
                  <a:lnTo>
                    <a:pt x="186" y="215"/>
                  </a:lnTo>
                  <a:lnTo>
                    <a:pt x="183" y="218"/>
                  </a:lnTo>
                  <a:lnTo>
                    <a:pt x="182" y="220"/>
                  </a:lnTo>
                  <a:lnTo>
                    <a:pt x="181" y="223"/>
                  </a:lnTo>
                  <a:lnTo>
                    <a:pt x="181" y="225"/>
                  </a:lnTo>
                  <a:lnTo>
                    <a:pt x="181" y="229"/>
                  </a:lnTo>
                  <a:lnTo>
                    <a:pt x="182" y="232"/>
                  </a:lnTo>
                  <a:lnTo>
                    <a:pt x="183" y="234"/>
                  </a:lnTo>
                  <a:lnTo>
                    <a:pt x="186" y="236"/>
                  </a:lnTo>
                  <a:lnTo>
                    <a:pt x="188" y="239"/>
                  </a:lnTo>
                  <a:lnTo>
                    <a:pt x="190" y="240"/>
                  </a:lnTo>
                  <a:lnTo>
                    <a:pt x="192" y="241"/>
                  </a:lnTo>
                  <a:lnTo>
                    <a:pt x="195" y="241"/>
                  </a:lnTo>
                  <a:lnTo>
                    <a:pt x="739" y="241"/>
                  </a:lnTo>
                  <a:lnTo>
                    <a:pt x="742" y="241"/>
                  </a:lnTo>
                  <a:lnTo>
                    <a:pt x="745" y="240"/>
                  </a:lnTo>
                  <a:lnTo>
                    <a:pt x="747" y="239"/>
                  </a:lnTo>
                  <a:lnTo>
                    <a:pt x="750" y="236"/>
                  </a:lnTo>
                  <a:lnTo>
                    <a:pt x="752" y="234"/>
                  </a:lnTo>
                  <a:lnTo>
                    <a:pt x="753" y="232"/>
                  </a:lnTo>
                  <a:lnTo>
                    <a:pt x="754" y="229"/>
                  </a:lnTo>
                  <a:lnTo>
                    <a:pt x="754" y="225"/>
                  </a:lnTo>
                  <a:lnTo>
                    <a:pt x="754" y="223"/>
                  </a:lnTo>
                  <a:lnTo>
                    <a:pt x="753" y="220"/>
                  </a:lnTo>
                  <a:lnTo>
                    <a:pt x="752" y="218"/>
                  </a:lnTo>
                  <a:lnTo>
                    <a:pt x="750" y="215"/>
                  </a:lnTo>
                  <a:lnTo>
                    <a:pt x="747" y="213"/>
                  </a:lnTo>
                  <a:lnTo>
                    <a:pt x="745" y="212"/>
                  </a:lnTo>
                  <a:lnTo>
                    <a:pt x="742" y="211"/>
                  </a:lnTo>
                  <a:lnTo>
                    <a:pt x="739" y="211"/>
                  </a:lnTo>
                  <a:lnTo>
                    <a:pt x="468" y="211"/>
                  </a:lnTo>
                  <a:lnTo>
                    <a:pt x="468" y="150"/>
                  </a:lnTo>
                  <a:lnTo>
                    <a:pt x="829" y="150"/>
                  </a:lnTo>
                  <a:lnTo>
                    <a:pt x="837" y="150"/>
                  </a:lnTo>
                  <a:lnTo>
                    <a:pt x="845" y="149"/>
                  </a:lnTo>
                  <a:lnTo>
                    <a:pt x="851" y="147"/>
                  </a:lnTo>
                  <a:lnTo>
                    <a:pt x="859" y="145"/>
                  </a:lnTo>
                  <a:lnTo>
                    <a:pt x="866" y="141"/>
                  </a:lnTo>
                  <a:lnTo>
                    <a:pt x="871" y="137"/>
                  </a:lnTo>
                  <a:lnTo>
                    <a:pt x="877" y="132"/>
                  </a:lnTo>
                  <a:lnTo>
                    <a:pt x="882" y="128"/>
                  </a:lnTo>
                  <a:lnTo>
                    <a:pt x="888" y="122"/>
                  </a:lnTo>
                  <a:lnTo>
                    <a:pt x="892" y="117"/>
                  </a:lnTo>
                  <a:lnTo>
                    <a:pt x="896" y="110"/>
                  </a:lnTo>
                  <a:lnTo>
                    <a:pt x="899" y="104"/>
                  </a:lnTo>
                  <a:lnTo>
                    <a:pt x="901" y="97"/>
                  </a:lnTo>
                  <a:lnTo>
                    <a:pt x="903" y="90"/>
                  </a:lnTo>
                  <a:lnTo>
                    <a:pt x="904" y="83"/>
                  </a:lnTo>
                  <a:lnTo>
                    <a:pt x="904" y="75"/>
                  </a:lnTo>
                  <a:lnTo>
                    <a:pt x="904" y="0"/>
                  </a:ln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5497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ED2E48CE-BA95-4F4E-93B5-931485123636}"/>
              </a:ext>
            </a:extLst>
          </p:cNvPr>
          <p:cNvSpPr/>
          <p:nvPr/>
        </p:nvSpPr>
        <p:spPr>
          <a:xfrm rot="16200000" flipH="1">
            <a:off x="7428014" y="2107872"/>
            <a:ext cx="6871857" cy="2656113"/>
          </a:xfrm>
          <a:custGeom>
            <a:avLst/>
            <a:gdLst>
              <a:gd name="connsiteX0" fmla="*/ 0 w 7789871"/>
              <a:gd name="connsiteY0" fmla="*/ 0 h 3010944"/>
              <a:gd name="connsiteX1" fmla="*/ 77550 w 7789871"/>
              <a:gd name="connsiteY1" fmla="*/ 41868 h 3010944"/>
              <a:gd name="connsiteX2" fmla="*/ 3280229 w 7789871"/>
              <a:gd name="connsiteY2" fmla="*/ 2234431 h 3010944"/>
              <a:gd name="connsiteX3" fmla="*/ 5820229 w 7789871"/>
              <a:gd name="connsiteY3" fmla="*/ 1682888 h 3010944"/>
              <a:gd name="connsiteX4" fmla="*/ 7765143 w 7789871"/>
              <a:gd name="connsiteY4" fmla="*/ 2989174 h 3010944"/>
              <a:gd name="connsiteX5" fmla="*/ 7789871 w 7789871"/>
              <a:gd name="connsiteY5" fmla="*/ 3010944 h 3010944"/>
              <a:gd name="connsiteX6" fmla="*/ 0 w 7789871"/>
              <a:gd name="connsiteY6" fmla="*/ 3010944 h 3010944"/>
              <a:gd name="connsiteX7" fmla="*/ 0 w 7789871"/>
              <a:gd name="connsiteY7" fmla="*/ 0 h 301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89871" h="3010944">
                <a:moveTo>
                  <a:pt x="0" y="0"/>
                </a:moveTo>
                <a:lnTo>
                  <a:pt x="77550" y="41868"/>
                </a:lnTo>
                <a:cubicBezTo>
                  <a:pt x="972271" y="550606"/>
                  <a:pt x="2456241" y="2000086"/>
                  <a:pt x="3280229" y="2234431"/>
                </a:cubicBezTo>
                <a:cubicBezTo>
                  <a:pt x="4334934" y="2534393"/>
                  <a:pt x="5072743" y="1557098"/>
                  <a:pt x="5820229" y="1682888"/>
                </a:cubicBezTo>
                <a:cubicBezTo>
                  <a:pt x="6567715" y="1808679"/>
                  <a:pt x="7436153" y="2657765"/>
                  <a:pt x="7765143" y="2989174"/>
                </a:cubicBezTo>
                <a:lnTo>
                  <a:pt x="7789871" y="3010944"/>
                </a:lnTo>
                <a:lnTo>
                  <a:pt x="0" y="30109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xmlns="" id="{28C6861E-E4B8-45D2-A091-C351ECF1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9527AACE-0F90-4EB3-8F93-ADA05F61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6</a:t>
            </a:fld>
            <a:endParaRPr lang="en-ID">
              <a:solidFill>
                <a:srgbClr val="5D576B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EF51F44-82DF-44B1-95F2-DBAA440FA06A}"/>
              </a:ext>
            </a:extLst>
          </p:cNvPr>
          <p:cNvSpPr txBox="1"/>
          <p:nvPr/>
        </p:nvSpPr>
        <p:spPr>
          <a:xfrm>
            <a:off x="292100" y="136525"/>
            <a:ext cx="116078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5231E808-6F67-4AFF-85D0-277A28765A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4916" y="1171244"/>
            <a:ext cx="2656113" cy="2656112"/>
          </a:xfrm>
          <a:custGeom>
            <a:avLst/>
            <a:gdLst>
              <a:gd name="connsiteX0" fmla="*/ 1805597 w 3611195"/>
              <a:gd name="connsiteY0" fmla="*/ 0 h 3611194"/>
              <a:gd name="connsiteX1" fmla="*/ 1942408 w 3611195"/>
              <a:gd name="connsiteY1" fmla="*/ 56669 h 3611194"/>
              <a:gd name="connsiteX2" fmla="*/ 3554526 w 3611195"/>
              <a:gd name="connsiteY2" fmla="*/ 1668788 h 3611194"/>
              <a:gd name="connsiteX3" fmla="*/ 3554526 w 3611195"/>
              <a:gd name="connsiteY3" fmla="*/ 1942408 h 3611194"/>
              <a:gd name="connsiteX4" fmla="*/ 1942409 w 3611195"/>
              <a:gd name="connsiteY4" fmla="*/ 3554525 h 3611194"/>
              <a:gd name="connsiteX5" fmla="*/ 1668789 w 3611195"/>
              <a:gd name="connsiteY5" fmla="*/ 3554525 h 3611194"/>
              <a:gd name="connsiteX6" fmla="*/ 56670 w 3611195"/>
              <a:gd name="connsiteY6" fmla="*/ 1942407 h 3611194"/>
              <a:gd name="connsiteX7" fmla="*/ 56670 w 3611195"/>
              <a:gd name="connsiteY7" fmla="*/ 1668786 h 3611194"/>
              <a:gd name="connsiteX8" fmla="*/ 1668787 w 3611195"/>
              <a:gd name="connsiteY8" fmla="*/ 56669 h 3611194"/>
              <a:gd name="connsiteX9" fmla="*/ 1805597 w 3611195"/>
              <a:gd name="connsiteY9" fmla="*/ 0 h 361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1195" h="3611194">
                <a:moveTo>
                  <a:pt x="1805597" y="0"/>
                </a:moveTo>
                <a:cubicBezTo>
                  <a:pt x="1855113" y="0"/>
                  <a:pt x="1904628" y="18890"/>
                  <a:pt x="1942408" y="56669"/>
                </a:cubicBezTo>
                <a:lnTo>
                  <a:pt x="3554526" y="1668788"/>
                </a:lnTo>
                <a:cubicBezTo>
                  <a:pt x="3630085" y="1744346"/>
                  <a:pt x="3630085" y="1866850"/>
                  <a:pt x="3554526" y="1942408"/>
                </a:cubicBezTo>
                <a:lnTo>
                  <a:pt x="1942409" y="3554525"/>
                </a:lnTo>
                <a:cubicBezTo>
                  <a:pt x="1866851" y="3630084"/>
                  <a:pt x="1744347" y="3630084"/>
                  <a:pt x="1668789" y="3554525"/>
                </a:cubicBezTo>
                <a:lnTo>
                  <a:pt x="56670" y="1942407"/>
                </a:lnTo>
                <a:cubicBezTo>
                  <a:pt x="-18889" y="1866848"/>
                  <a:pt x="-18889" y="1744345"/>
                  <a:pt x="56670" y="1668786"/>
                </a:cubicBezTo>
                <a:lnTo>
                  <a:pt x="1668787" y="56669"/>
                </a:lnTo>
                <a:cubicBezTo>
                  <a:pt x="1706566" y="18890"/>
                  <a:pt x="1756082" y="0"/>
                  <a:pt x="1805597" y="0"/>
                </a:cubicBezTo>
                <a:close/>
              </a:path>
            </a:pathLst>
          </a:cu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B58D6366-7A3D-46E2-AACC-0D20230E69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7944" y="1171244"/>
            <a:ext cx="2656113" cy="2656112"/>
          </a:xfrm>
          <a:custGeom>
            <a:avLst/>
            <a:gdLst>
              <a:gd name="connsiteX0" fmla="*/ 1805597 w 3611195"/>
              <a:gd name="connsiteY0" fmla="*/ 0 h 3611194"/>
              <a:gd name="connsiteX1" fmla="*/ 1942408 w 3611195"/>
              <a:gd name="connsiteY1" fmla="*/ 56669 h 3611194"/>
              <a:gd name="connsiteX2" fmla="*/ 3554526 w 3611195"/>
              <a:gd name="connsiteY2" fmla="*/ 1668788 h 3611194"/>
              <a:gd name="connsiteX3" fmla="*/ 3554526 w 3611195"/>
              <a:gd name="connsiteY3" fmla="*/ 1942408 h 3611194"/>
              <a:gd name="connsiteX4" fmla="*/ 1942409 w 3611195"/>
              <a:gd name="connsiteY4" fmla="*/ 3554525 h 3611194"/>
              <a:gd name="connsiteX5" fmla="*/ 1668789 w 3611195"/>
              <a:gd name="connsiteY5" fmla="*/ 3554525 h 3611194"/>
              <a:gd name="connsiteX6" fmla="*/ 56670 w 3611195"/>
              <a:gd name="connsiteY6" fmla="*/ 1942407 h 3611194"/>
              <a:gd name="connsiteX7" fmla="*/ 56670 w 3611195"/>
              <a:gd name="connsiteY7" fmla="*/ 1668786 h 3611194"/>
              <a:gd name="connsiteX8" fmla="*/ 1668787 w 3611195"/>
              <a:gd name="connsiteY8" fmla="*/ 56669 h 3611194"/>
              <a:gd name="connsiteX9" fmla="*/ 1805597 w 3611195"/>
              <a:gd name="connsiteY9" fmla="*/ 0 h 361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1195" h="3611194">
                <a:moveTo>
                  <a:pt x="1805597" y="0"/>
                </a:moveTo>
                <a:cubicBezTo>
                  <a:pt x="1855113" y="0"/>
                  <a:pt x="1904628" y="18890"/>
                  <a:pt x="1942408" y="56669"/>
                </a:cubicBezTo>
                <a:lnTo>
                  <a:pt x="3554526" y="1668788"/>
                </a:lnTo>
                <a:cubicBezTo>
                  <a:pt x="3630085" y="1744346"/>
                  <a:pt x="3630085" y="1866850"/>
                  <a:pt x="3554526" y="1942408"/>
                </a:cubicBezTo>
                <a:lnTo>
                  <a:pt x="1942409" y="3554525"/>
                </a:lnTo>
                <a:cubicBezTo>
                  <a:pt x="1866851" y="3630084"/>
                  <a:pt x="1744347" y="3630084"/>
                  <a:pt x="1668789" y="3554525"/>
                </a:cubicBezTo>
                <a:lnTo>
                  <a:pt x="56670" y="1942407"/>
                </a:lnTo>
                <a:cubicBezTo>
                  <a:pt x="-18889" y="1866848"/>
                  <a:pt x="-18889" y="1744345"/>
                  <a:pt x="56670" y="1668786"/>
                </a:cubicBezTo>
                <a:lnTo>
                  <a:pt x="1668787" y="56669"/>
                </a:lnTo>
                <a:cubicBezTo>
                  <a:pt x="1706566" y="18890"/>
                  <a:pt x="1756082" y="0"/>
                  <a:pt x="1805597" y="0"/>
                </a:cubicBezTo>
                <a:close/>
              </a:path>
            </a:pathLst>
          </a:cu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086EDE6D-D9CD-4DC1-BEE7-4C42D1BA6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0972" y="1171244"/>
            <a:ext cx="2656113" cy="2656112"/>
          </a:xfrm>
          <a:custGeom>
            <a:avLst/>
            <a:gdLst>
              <a:gd name="connsiteX0" fmla="*/ 1805597 w 3611195"/>
              <a:gd name="connsiteY0" fmla="*/ 0 h 3611194"/>
              <a:gd name="connsiteX1" fmla="*/ 1942408 w 3611195"/>
              <a:gd name="connsiteY1" fmla="*/ 56669 h 3611194"/>
              <a:gd name="connsiteX2" fmla="*/ 3554526 w 3611195"/>
              <a:gd name="connsiteY2" fmla="*/ 1668788 h 3611194"/>
              <a:gd name="connsiteX3" fmla="*/ 3554526 w 3611195"/>
              <a:gd name="connsiteY3" fmla="*/ 1942408 h 3611194"/>
              <a:gd name="connsiteX4" fmla="*/ 1942409 w 3611195"/>
              <a:gd name="connsiteY4" fmla="*/ 3554525 h 3611194"/>
              <a:gd name="connsiteX5" fmla="*/ 1668789 w 3611195"/>
              <a:gd name="connsiteY5" fmla="*/ 3554525 h 3611194"/>
              <a:gd name="connsiteX6" fmla="*/ 56670 w 3611195"/>
              <a:gd name="connsiteY6" fmla="*/ 1942407 h 3611194"/>
              <a:gd name="connsiteX7" fmla="*/ 56670 w 3611195"/>
              <a:gd name="connsiteY7" fmla="*/ 1668786 h 3611194"/>
              <a:gd name="connsiteX8" fmla="*/ 1668787 w 3611195"/>
              <a:gd name="connsiteY8" fmla="*/ 56669 h 3611194"/>
              <a:gd name="connsiteX9" fmla="*/ 1805597 w 3611195"/>
              <a:gd name="connsiteY9" fmla="*/ 0 h 361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1195" h="3611194">
                <a:moveTo>
                  <a:pt x="1805597" y="0"/>
                </a:moveTo>
                <a:cubicBezTo>
                  <a:pt x="1855113" y="0"/>
                  <a:pt x="1904628" y="18890"/>
                  <a:pt x="1942408" y="56669"/>
                </a:cubicBezTo>
                <a:lnTo>
                  <a:pt x="3554526" y="1668788"/>
                </a:lnTo>
                <a:cubicBezTo>
                  <a:pt x="3630085" y="1744346"/>
                  <a:pt x="3630085" y="1866850"/>
                  <a:pt x="3554526" y="1942408"/>
                </a:cubicBezTo>
                <a:lnTo>
                  <a:pt x="1942409" y="3554525"/>
                </a:lnTo>
                <a:cubicBezTo>
                  <a:pt x="1866851" y="3630084"/>
                  <a:pt x="1744347" y="3630084"/>
                  <a:pt x="1668789" y="3554525"/>
                </a:cubicBezTo>
                <a:lnTo>
                  <a:pt x="56670" y="1942407"/>
                </a:lnTo>
                <a:cubicBezTo>
                  <a:pt x="-18889" y="1866848"/>
                  <a:pt x="-18889" y="1744345"/>
                  <a:pt x="56670" y="1668786"/>
                </a:cubicBezTo>
                <a:lnTo>
                  <a:pt x="1668787" y="56669"/>
                </a:lnTo>
                <a:cubicBezTo>
                  <a:pt x="1706566" y="18890"/>
                  <a:pt x="1756082" y="0"/>
                  <a:pt x="1805597" y="0"/>
                </a:cubicBezTo>
                <a:close/>
              </a:path>
            </a:pathLst>
          </a:cu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080CFEB1-2654-4572-A868-F8BBB9EBC772}"/>
              </a:ext>
            </a:extLst>
          </p:cNvPr>
          <p:cNvSpPr/>
          <p:nvPr/>
        </p:nvSpPr>
        <p:spPr>
          <a:xfrm>
            <a:off x="1049305" y="4553244"/>
            <a:ext cx="3039445" cy="107721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94CC9888-DEFA-4005-9571-A876E42597B9}"/>
              </a:ext>
            </a:extLst>
          </p:cNvPr>
          <p:cNvSpPr/>
          <p:nvPr/>
        </p:nvSpPr>
        <p:spPr>
          <a:xfrm>
            <a:off x="4576278" y="4553244"/>
            <a:ext cx="3039445" cy="107721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86D0E1BC-D994-42E7-A006-DBDA97AA6A71}"/>
              </a:ext>
            </a:extLst>
          </p:cNvPr>
          <p:cNvSpPr/>
          <p:nvPr/>
        </p:nvSpPr>
        <p:spPr>
          <a:xfrm>
            <a:off x="8103251" y="4553244"/>
            <a:ext cx="3039445" cy="107721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413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18" hidden="1">
            <a:extLst>
              <a:ext uri="{FF2B5EF4-FFF2-40B4-BE49-F238E27FC236}">
                <a16:creationId xmlns:a16="http://schemas.microsoft.com/office/drawing/2014/main" xmlns="" id="{24BCD096-B831-472D-958D-D0AE0943AAF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02395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A desk with a computer and a chair in a room&#10;&#10;Description automatically generated">
            <a:extLst>
              <a:ext uri="{FF2B5EF4-FFF2-40B4-BE49-F238E27FC236}">
                <a16:creationId xmlns:a16="http://schemas.microsoft.com/office/drawing/2014/main" xmlns="" id="{B37807B1-A7E5-44E5-99ED-13BDBD2A44B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3597502"/>
            <a:ext cx="12253395" cy="32845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1C15820-0DD9-46A0-A17B-8D2F95EE5A62}"/>
              </a:ext>
            </a:extLst>
          </p:cNvPr>
          <p:cNvSpPr txBox="1"/>
          <p:nvPr/>
        </p:nvSpPr>
        <p:spPr>
          <a:xfrm>
            <a:off x="263525" y="136525"/>
            <a:ext cx="116363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0A39C016-293B-4018-8C53-EDD152BA9858}"/>
              </a:ext>
            </a:extLst>
          </p:cNvPr>
          <p:cNvSpPr/>
          <p:nvPr/>
        </p:nvSpPr>
        <p:spPr>
          <a:xfrm>
            <a:off x="1363322" y="1151471"/>
            <a:ext cx="754743" cy="754743"/>
          </a:xfrm>
          <a:prstGeom prst="ellipse">
            <a:avLst/>
          </a:prstGeom>
          <a:solidFill>
            <a:srgbClr val="D496A7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A67B4E07-996C-44E8-9B13-F8F23EA32562}"/>
              </a:ext>
            </a:extLst>
          </p:cNvPr>
          <p:cNvSpPr/>
          <p:nvPr/>
        </p:nvSpPr>
        <p:spPr>
          <a:xfrm>
            <a:off x="4273210" y="1151471"/>
            <a:ext cx="754743" cy="754743"/>
          </a:xfrm>
          <a:prstGeom prst="ellipse">
            <a:avLst/>
          </a:prstGeom>
          <a:solidFill>
            <a:srgbClr val="5D576B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40DCF7F7-B0F5-4FF4-8207-8203DCD166B4}"/>
              </a:ext>
            </a:extLst>
          </p:cNvPr>
          <p:cNvSpPr/>
          <p:nvPr/>
        </p:nvSpPr>
        <p:spPr>
          <a:xfrm>
            <a:off x="7183098" y="1151471"/>
            <a:ext cx="754743" cy="754743"/>
          </a:xfrm>
          <a:prstGeom prst="ellipse">
            <a:avLst/>
          </a:prstGeom>
          <a:solidFill>
            <a:srgbClr val="6CD4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94397359-784C-498D-8779-1CCA8D73C319}"/>
              </a:ext>
            </a:extLst>
          </p:cNvPr>
          <p:cNvSpPr/>
          <p:nvPr/>
        </p:nvSpPr>
        <p:spPr>
          <a:xfrm>
            <a:off x="10092985" y="1151471"/>
            <a:ext cx="754743" cy="754743"/>
          </a:xfrm>
          <a:prstGeom prst="ellipse">
            <a:avLst/>
          </a:prstGeom>
          <a:solidFill>
            <a:srgbClr val="FE938C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xmlns="" id="{4BA6A1EB-E0A8-49DE-B143-75C9F5B7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39D8A14-DFB9-4731-9AD5-F829F59E5365}" type="datetime1">
              <a:rPr lang="en-ID" smtClean="0">
                <a:solidFill>
                  <a:schemeClr val="bg1"/>
                </a:solidFill>
              </a:rPr>
              <a:t>11/07/2022</a:t>
            </a:fld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15">
            <a:extLst>
              <a:ext uri="{FF2B5EF4-FFF2-40B4-BE49-F238E27FC236}">
                <a16:creationId xmlns:a16="http://schemas.microsoft.com/office/drawing/2014/main" xmlns="" id="{B7C1054C-6F94-4429-9E09-4F3A8102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FB2C756-8AD5-4922-846A-9A28235A61A7}" type="slidenum">
              <a:rPr lang="en-ID" smtClean="0">
                <a:solidFill>
                  <a:schemeClr val="bg1"/>
                </a:solidFill>
              </a:rPr>
              <a:t>7</a:t>
            </a:fld>
            <a:endParaRPr lang="en-ID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A1A43B7-4601-4616-B417-22B467A4FE50}"/>
              </a:ext>
            </a:extLst>
          </p:cNvPr>
          <p:cNvSpPr/>
          <p:nvPr/>
        </p:nvSpPr>
        <p:spPr>
          <a:xfrm>
            <a:off x="558559" y="2169940"/>
            <a:ext cx="2386497" cy="97504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elit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F53A1A2-EFBB-4B83-BD01-F5F4F073E727}"/>
              </a:ext>
            </a:extLst>
          </p:cNvPr>
          <p:cNvSpPr/>
          <p:nvPr/>
        </p:nvSpPr>
        <p:spPr>
          <a:xfrm>
            <a:off x="3463395" y="2169940"/>
            <a:ext cx="2386497" cy="97504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elit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B9E2B95-4CC9-4B3D-AC59-8E4400084F67}"/>
              </a:ext>
            </a:extLst>
          </p:cNvPr>
          <p:cNvSpPr/>
          <p:nvPr/>
        </p:nvSpPr>
        <p:spPr>
          <a:xfrm>
            <a:off x="6368231" y="2169940"/>
            <a:ext cx="2386497" cy="97504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elit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D4FB3B2-00F4-4851-AF08-930B9E8CD22C}"/>
              </a:ext>
            </a:extLst>
          </p:cNvPr>
          <p:cNvSpPr/>
          <p:nvPr/>
        </p:nvSpPr>
        <p:spPr>
          <a:xfrm>
            <a:off x="9273068" y="2169940"/>
            <a:ext cx="2386497" cy="97504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algn="ctr"/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elit</a:t>
            </a:r>
            <a:endParaRPr lang="en-ID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9B5764A0-510B-4228-BA69-C5F393FA51F6}"/>
              </a:ext>
            </a:extLst>
          </p:cNvPr>
          <p:cNvSpPr/>
          <p:nvPr/>
        </p:nvSpPr>
        <p:spPr>
          <a:xfrm flipH="1" flipV="1">
            <a:off x="8209822" y="-7694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5532DCD8-79AA-4F8C-B319-79DD6D3E285C}"/>
              </a:ext>
            </a:extLst>
          </p:cNvPr>
          <p:cNvGrpSpPr/>
          <p:nvPr/>
        </p:nvGrpSpPr>
        <p:grpSpPr>
          <a:xfrm>
            <a:off x="1560512" y="1347867"/>
            <a:ext cx="360363" cy="361951"/>
            <a:chOff x="7718425" y="3248025"/>
            <a:chExt cx="360363" cy="3619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Freeform 63">
              <a:extLst>
                <a:ext uri="{FF2B5EF4-FFF2-40B4-BE49-F238E27FC236}">
                  <a16:creationId xmlns:a16="http://schemas.microsoft.com/office/drawing/2014/main" xmlns="" id="{0CB88C86-2C55-4D8C-AC0D-E4A6E814B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4">
              <a:extLst>
                <a:ext uri="{FF2B5EF4-FFF2-40B4-BE49-F238E27FC236}">
                  <a16:creationId xmlns:a16="http://schemas.microsoft.com/office/drawing/2014/main" xmlns="" id="{C81D68EB-3EA2-47F7-B590-27258075D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5">
              <a:extLst>
                <a:ext uri="{FF2B5EF4-FFF2-40B4-BE49-F238E27FC236}">
                  <a16:creationId xmlns:a16="http://schemas.microsoft.com/office/drawing/2014/main" xmlns="" id="{4D60C2EF-D2BD-4AE5-AFAB-7CCF5B4AD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66">
              <a:extLst>
                <a:ext uri="{FF2B5EF4-FFF2-40B4-BE49-F238E27FC236}">
                  <a16:creationId xmlns:a16="http://schemas.microsoft.com/office/drawing/2014/main" xmlns="" id="{59A0F5A5-0169-475D-B30F-8BDD07E7C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542E48C-F6CA-43A7-A30C-906C89DB7559}"/>
              </a:ext>
            </a:extLst>
          </p:cNvPr>
          <p:cNvGrpSpPr/>
          <p:nvPr/>
        </p:nvGrpSpPr>
        <p:grpSpPr>
          <a:xfrm>
            <a:off x="4501934" y="1365041"/>
            <a:ext cx="297295" cy="327603"/>
            <a:chOff x="6291263" y="5054601"/>
            <a:chExt cx="327025" cy="3603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Freeform 179">
              <a:extLst>
                <a:ext uri="{FF2B5EF4-FFF2-40B4-BE49-F238E27FC236}">
                  <a16:creationId xmlns:a16="http://schemas.microsoft.com/office/drawing/2014/main" xmlns="" id="{C6F0D3E2-F420-4DBD-A2FD-217D6F4EC5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1263" y="5054601"/>
              <a:ext cx="327025" cy="360363"/>
            </a:xfrm>
            <a:custGeom>
              <a:avLst/>
              <a:gdLst>
                <a:gd name="T0" fmla="*/ 81 w 87"/>
                <a:gd name="T1" fmla="*/ 39 h 96"/>
                <a:gd name="T2" fmla="*/ 78 w 87"/>
                <a:gd name="T3" fmla="*/ 34 h 96"/>
                <a:gd name="T4" fmla="*/ 40 w 87"/>
                <a:gd name="T5" fmla="*/ 0 h 96"/>
                <a:gd name="T6" fmla="*/ 0 w 87"/>
                <a:gd name="T7" fmla="*/ 40 h 96"/>
                <a:gd name="T8" fmla="*/ 16 w 87"/>
                <a:gd name="T9" fmla="*/ 72 h 96"/>
                <a:gd name="T10" fmla="*/ 16 w 87"/>
                <a:gd name="T11" fmla="*/ 94 h 96"/>
                <a:gd name="T12" fmla="*/ 18 w 87"/>
                <a:gd name="T13" fmla="*/ 96 h 96"/>
                <a:gd name="T14" fmla="*/ 58 w 87"/>
                <a:gd name="T15" fmla="*/ 96 h 96"/>
                <a:gd name="T16" fmla="*/ 60 w 87"/>
                <a:gd name="T17" fmla="*/ 94 h 96"/>
                <a:gd name="T18" fmla="*/ 60 w 87"/>
                <a:gd name="T19" fmla="*/ 82 h 96"/>
                <a:gd name="T20" fmla="*/ 74 w 87"/>
                <a:gd name="T21" fmla="*/ 78 h 96"/>
                <a:gd name="T22" fmla="*/ 78 w 87"/>
                <a:gd name="T23" fmla="*/ 60 h 96"/>
                <a:gd name="T24" fmla="*/ 82 w 87"/>
                <a:gd name="T25" fmla="*/ 60 h 96"/>
                <a:gd name="T26" fmla="*/ 86 w 87"/>
                <a:gd name="T27" fmla="*/ 58 h 96"/>
                <a:gd name="T28" fmla="*/ 87 w 87"/>
                <a:gd name="T29" fmla="*/ 55 h 96"/>
                <a:gd name="T30" fmla="*/ 87 w 87"/>
                <a:gd name="T31" fmla="*/ 54 h 96"/>
                <a:gd name="T32" fmla="*/ 81 w 87"/>
                <a:gd name="T33" fmla="*/ 39 h 96"/>
                <a:gd name="T34" fmla="*/ 64 w 87"/>
                <a:gd name="T35" fmla="*/ 62 h 96"/>
                <a:gd name="T36" fmla="*/ 62 w 87"/>
                <a:gd name="T37" fmla="*/ 64 h 96"/>
                <a:gd name="T38" fmla="*/ 22 w 87"/>
                <a:gd name="T39" fmla="*/ 64 h 96"/>
                <a:gd name="T40" fmla="*/ 20 w 87"/>
                <a:gd name="T41" fmla="*/ 62 h 96"/>
                <a:gd name="T42" fmla="*/ 20 w 87"/>
                <a:gd name="T43" fmla="*/ 22 h 96"/>
                <a:gd name="T44" fmla="*/ 22 w 87"/>
                <a:gd name="T45" fmla="*/ 20 h 96"/>
                <a:gd name="T46" fmla="*/ 62 w 87"/>
                <a:gd name="T47" fmla="*/ 20 h 96"/>
                <a:gd name="T48" fmla="*/ 64 w 87"/>
                <a:gd name="T49" fmla="*/ 22 h 96"/>
                <a:gd name="T50" fmla="*/ 64 w 87"/>
                <a:gd name="T51" fmla="*/ 6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96">
                  <a:moveTo>
                    <a:pt x="81" y="39"/>
                  </a:moveTo>
                  <a:cubicBezTo>
                    <a:pt x="80" y="37"/>
                    <a:pt x="78" y="34"/>
                    <a:pt x="78" y="34"/>
                  </a:cubicBezTo>
                  <a:cubicBezTo>
                    <a:pt x="78" y="13"/>
                    <a:pt x="59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5" y="65"/>
                    <a:pt x="16" y="72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5"/>
                    <a:pt x="17" y="96"/>
                    <a:pt x="1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9" y="96"/>
                    <a:pt x="60" y="95"/>
                    <a:pt x="60" y="9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7" y="82"/>
                    <a:pt x="71" y="81"/>
                    <a:pt x="74" y="78"/>
                  </a:cubicBezTo>
                  <a:cubicBezTo>
                    <a:pt x="78" y="75"/>
                    <a:pt x="78" y="65"/>
                    <a:pt x="78" y="60"/>
                  </a:cubicBezTo>
                  <a:cubicBezTo>
                    <a:pt x="79" y="60"/>
                    <a:pt x="81" y="60"/>
                    <a:pt x="82" y="60"/>
                  </a:cubicBezTo>
                  <a:cubicBezTo>
                    <a:pt x="84" y="60"/>
                    <a:pt x="85" y="59"/>
                    <a:pt x="86" y="58"/>
                  </a:cubicBezTo>
                  <a:cubicBezTo>
                    <a:pt x="87" y="57"/>
                    <a:pt x="87" y="56"/>
                    <a:pt x="87" y="55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0"/>
                    <a:pt x="84" y="44"/>
                    <a:pt x="81" y="39"/>
                  </a:cubicBezTo>
                  <a:close/>
                  <a:moveTo>
                    <a:pt x="64" y="62"/>
                  </a:moveTo>
                  <a:cubicBezTo>
                    <a:pt x="64" y="63"/>
                    <a:pt x="63" y="64"/>
                    <a:pt x="6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4"/>
                    <a:pt x="20" y="63"/>
                    <a:pt x="20" y="6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1" y="20"/>
                    <a:pt x="2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4" y="21"/>
                    <a:pt x="64" y="22"/>
                  </a:cubicBezTo>
                  <a:lnTo>
                    <a:pt x="6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80">
              <a:extLst>
                <a:ext uri="{FF2B5EF4-FFF2-40B4-BE49-F238E27FC236}">
                  <a16:creationId xmlns:a16="http://schemas.microsoft.com/office/drawing/2014/main" xmlns="" id="{3BB5FB50-1DCD-4A1F-9A59-122F0E307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6200" y="5159376"/>
              <a:ext cx="76200" cy="1428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81">
              <a:extLst>
                <a:ext uri="{FF2B5EF4-FFF2-40B4-BE49-F238E27FC236}">
                  <a16:creationId xmlns:a16="http://schemas.microsoft.com/office/drawing/2014/main" xmlns="" id="{A384CEFB-14C8-47AD-8822-A2BEEA279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189538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82">
              <a:extLst>
                <a:ext uri="{FF2B5EF4-FFF2-40B4-BE49-F238E27FC236}">
                  <a16:creationId xmlns:a16="http://schemas.microsoft.com/office/drawing/2014/main" xmlns="" id="{AA1D64E6-E13C-4CAD-9A8B-C36B2CBA4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219701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83">
              <a:extLst>
                <a:ext uri="{FF2B5EF4-FFF2-40B4-BE49-F238E27FC236}">
                  <a16:creationId xmlns:a16="http://schemas.microsoft.com/office/drawing/2014/main" xmlns="" id="{0453D574-BF54-4207-9F05-B453D68FC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5249863"/>
              <a:ext cx="106363" cy="14288"/>
            </a:xfrm>
            <a:custGeom>
              <a:avLst/>
              <a:gdLst>
                <a:gd name="T0" fmla="*/ 26 w 28"/>
                <a:gd name="T1" fmla="*/ 4 h 4"/>
                <a:gd name="T2" fmla="*/ 2 w 28"/>
                <a:gd name="T3" fmla="*/ 4 h 4"/>
                <a:gd name="T4" fmla="*/ 0 w 28"/>
                <a:gd name="T5" fmla="*/ 2 h 4"/>
                <a:gd name="T6" fmla="*/ 2 w 28"/>
                <a:gd name="T7" fmla="*/ 0 h 4"/>
                <a:gd name="T8" fmla="*/ 26 w 28"/>
                <a:gd name="T9" fmla="*/ 0 h 4"/>
                <a:gd name="T10" fmla="*/ 28 w 28"/>
                <a:gd name="T11" fmla="*/ 2 h 4"/>
                <a:gd name="T12" fmla="*/ 26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E9358C36-71BB-4433-A0D6-39547CD4A26F}"/>
              </a:ext>
            </a:extLst>
          </p:cNvPr>
          <p:cNvGrpSpPr/>
          <p:nvPr/>
        </p:nvGrpSpPr>
        <p:grpSpPr>
          <a:xfrm>
            <a:off x="7396668" y="1378751"/>
            <a:ext cx="327603" cy="300182"/>
            <a:chOff x="2670175" y="739775"/>
            <a:chExt cx="360363" cy="33020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xmlns="" id="{66F51599-9AF7-42C0-8C46-E252CE36B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5275" y="904875"/>
              <a:ext cx="195263" cy="165100"/>
            </a:xfrm>
            <a:custGeom>
              <a:avLst/>
              <a:gdLst>
                <a:gd name="T0" fmla="*/ 40 w 52"/>
                <a:gd name="T1" fmla="*/ 0 h 44"/>
                <a:gd name="T2" fmla="*/ 34 w 52"/>
                <a:gd name="T3" fmla="*/ 0 h 44"/>
                <a:gd name="T4" fmla="*/ 14 w 52"/>
                <a:gd name="T5" fmla="*/ 12 h 44"/>
                <a:gd name="T6" fmla="*/ 0 w 52"/>
                <a:gd name="T7" fmla="*/ 12 h 44"/>
                <a:gd name="T8" fmla="*/ 0 w 52"/>
                <a:gd name="T9" fmla="*/ 20 h 44"/>
                <a:gd name="T10" fmla="*/ 12 w 52"/>
                <a:gd name="T11" fmla="*/ 32 h 44"/>
                <a:gd name="T12" fmla="*/ 21 w 52"/>
                <a:gd name="T13" fmla="*/ 32 h 44"/>
                <a:gd name="T14" fmla="*/ 33 w 52"/>
                <a:gd name="T15" fmla="*/ 43 h 44"/>
                <a:gd name="T16" fmla="*/ 34 w 52"/>
                <a:gd name="T17" fmla="*/ 44 h 44"/>
                <a:gd name="T18" fmla="*/ 35 w 52"/>
                <a:gd name="T19" fmla="*/ 44 h 44"/>
                <a:gd name="T20" fmla="*/ 36 w 52"/>
                <a:gd name="T21" fmla="*/ 42 h 44"/>
                <a:gd name="T22" fmla="*/ 36 w 52"/>
                <a:gd name="T23" fmla="*/ 32 h 44"/>
                <a:gd name="T24" fmla="*/ 40 w 52"/>
                <a:gd name="T25" fmla="*/ 32 h 44"/>
                <a:gd name="T26" fmla="*/ 52 w 52"/>
                <a:gd name="T27" fmla="*/ 20 h 44"/>
                <a:gd name="T28" fmla="*/ 52 w 52"/>
                <a:gd name="T29" fmla="*/ 12 h 44"/>
                <a:gd name="T30" fmla="*/ 40 w 52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44">
                  <a:moveTo>
                    <a:pt x="40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0" y="7"/>
                    <a:pt x="23" y="12"/>
                    <a:pt x="1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5" y="32"/>
                    <a:pt x="1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4"/>
                    <a:pt x="33" y="44"/>
                    <a:pt x="34" y="44"/>
                  </a:cubicBezTo>
                  <a:cubicBezTo>
                    <a:pt x="34" y="44"/>
                    <a:pt x="35" y="44"/>
                    <a:pt x="35" y="44"/>
                  </a:cubicBezTo>
                  <a:cubicBezTo>
                    <a:pt x="36" y="44"/>
                    <a:pt x="36" y="43"/>
                    <a:pt x="36" y="4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7" y="32"/>
                    <a:pt x="52" y="27"/>
                    <a:pt x="52" y="2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5"/>
                    <a:pt x="47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976F9387-2B4E-46CB-8FA6-78E10F4C4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739775"/>
              <a:ext cx="285750" cy="255588"/>
            </a:xfrm>
            <a:custGeom>
              <a:avLst/>
              <a:gdLst>
                <a:gd name="T0" fmla="*/ 76 w 76"/>
                <a:gd name="T1" fmla="*/ 34 h 68"/>
                <a:gd name="T2" fmla="*/ 76 w 76"/>
                <a:gd name="T3" fmla="*/ 18 h 68"/>
                <a:gd name="T4" fmla="*/ 58 w 76"/>
                <a:gd name="T5" fmla="*/ 0 h 68"/>
                <a:gd name="T6" fmla="*/ 18 w 76"/>
                <a:gd name="T7" fmla="*/ 0 h 68"/>
                <a:gd name="T8" fmla="*/ 0 w 76"/>
                <a:gd name="T9" fmla="*/ 18 h 68"/>
                <a:gd name="T10" fmla="*/ 0 w 76"/>
                <a:gd name="T11" fmla="*/ 34 h 68"/>
                <a:gd name="T12" fmla="*/ 18 w 76"/>
                <a:gd name="T13" fmla="*/ 52 h 68"/>
                <a:gd name="T14" fmla="*/ 20 w 76"/>
                <a:gd name="T15" fmla="*/ 52 h 68"/>
                <a:gd name="T16" fmla="*/ 22 w 76"/>
                <a:gd name="T17" fmla="*/ 52 h 68"/>
                <a:gd name="T18" fmla="*/ 22 w 76"/>
                <a:gd name="T19" fmla="*/ 54 h 68"/>
                <a:gd name="T20" fmla="*/ 22 w 76"/>
                <a:gd name="T21" fmla="*/ 66 h 68"/>
                <a:gd name="T22" fmla="*/ 23 w 76"/>
                <a:gd name="T23" fmla="*/ 68 h 68"/>
                <a:gd name="T24" fmla="*/ 24 w 76"/>
                <a:gd name="T25" fmla="*/ 68 h 68"/>
                <a:gd name="T26" fmla="*/ 25 w 76"/>
                <a:gd name="T27" fmla="*/ 67 h 68"/>
                <a:gd name="T28" fmla="*/ 41 w 76"/>
                <a:gd name="T29" fmla="*/ 52 h 68"/>
                <a:gd name="T30" fmla="*/ 42 w 76"/>
                <a:gd name="T31" fmla="*/ 52 h 68"/>
                <a:gd name="T32" fmla="*/ 58 w 76"/>
                <a:gd name="T33" fmla="*/ 52 h 68"/>
                <a:gd name="T34" fmla="*/ 76 w 76"/>
                <a:gd name="T3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68">
                  <a:moveTo>
                    <a:pt x="76" y="34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76" y="8"/>
                    <a:pt x="68" y="0"/>
                    <a:pt x="5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4"/>
                    <a:pt x="8" y="52"/>
                    <a:pt x="18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7"/>
                    <a:pt x="22" y="68"/>
                    <a:pt x="23" y="68"/>
                  </a:cubicBezTo>
                  <a:cubicBezTo>
                    <a:pt x="23" y="68"/>
                    <a:pt x="24" y="68"/>
                    <a:pt x="24" y="68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68" y="52"/>
                    <a:pt x="76" y="44"/>
                    <a:pt x="7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E4790502-846D-4C5C-9154-3836FBF875D1}"/>
              </a:ext>
            </a:extLst>
          </p:cNvPr>
          <p:cNvGrpSpPr/>
          <p:nvPr/>
        </p:nvGrpSpPr>
        <p:grpSpPr>
          <a:xfrm>
            <a:off x="10306555" y="1364320"/>
            <a:ext cx="327603" cy="329045"/>
            <a:chOff x="4833938" y="3970338"/>
            <a:chExt cx="360363" cy="3619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xmlns="" id="{911549CC-F606-4DEE-BB5F-625836488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938" y="4030663"/>
              <a:ext cx="300038" cy="301625"/>
            </a:xfrm>
            <a:custGeom>
              <a:avLst/>
              <a:gdLst>
                <a:gd name="T0" fmla="*/ 14 w 80"/>
                <a:gd name="T1" fmla="*/ 72 h 80"/>
                <a:gd name="T2" fmla="*/ 8 w 80"/>
                <a:gd name="T3" fmla="*/ 66 h 80"/>
                <a:gd name="T4" fmla="*/ 8 w 80"/>
                <a:gd name="T5" fmla="*/ 0 h 80"/>
                <a:gd name="T6" fmla="*/ 2 w 80"/>
                <a:gd name="T7" fmla="*/ 0 h 80"/>
                <a:gd name="T8" fmla="*/ 0 w 80"/>
                <a:gd name="T9" fmla="*/ 2 h 80"/>
                <a:gd name="T10" fmla="*/ 0 w 80"/>
                <a:gd name="T11" fmla="*/ 78 h 80"/>
                <a:gd name="T12" fmla="*/ 2 w 80"/>
                <a:gd name="T13" fmla="*/ 80 h 80"/>
                <a:gd name="T14" fmla="*/ 78 w 80"/>
                <a:gd name="T15" fmla="*/ 80 h 80"/>
                <a:gd name="T16" fmla="*/ 80 w 80"/>
                <a:gd name="T17" fmla="*/ 78 h 80"/>
                <a:gd name="T18" fmla="*/ 80 w 80"/>
                <a:gd name="T19" fmla="*/ 72 h 80"/>
                <a:gd name="T20" fmla="*/ 14 w 80"/>
                <a:gd name="T2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80">
                  <a:moveTo>
                    <a:pt x="14" y="72"/>
                  </a:moveTo>
                  <a:cubicBezTo>
                    <a:pt x="11" y="72"/>
                    <a:pt x="8" y="69"/>
                    <a:pt x="8" y="6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9" y="80"/>
                    <a:pt x="80" y="79"/>
                    <a:pt x="80" y="78"/>
                  </a:cubicBezTo>
                  <a:cubicBezTo>
                    <a:pt x="80" y="72"/>
                    <a:pt x="80" y="72"/>
                    <a:pt x="80" y="72"/>
                  </a:cubicBezTo>
                  <a:lnTo>
                    <a:pt x="14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xmlns="" id="{0DC75589-4B5A-4D4D-B705-AC29877CBE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8388" y="3970338"/>
              <a:ext cx="315913" cy="317500"/>
            </a:xfrm>
            <a:custGeom>
              <a:avLst/>
              <a:gdLst>
                <a:gd name="T0" fmla="*/ 82 w 84"/>
                <a:gd name="T1" fmla="*/ 0 h 84"/>
                <a:gd name="T2" fmla="*/ 2 w 84"/>
                <a:gd name="T3" fmla="*/ 0 h 84"/>
                <a:gd name="T4" fmla="*/ 0 w 84"/>
                <a:gd name="T5" fmla="*/ 2 h 84"/>
                <a:gd name="T6" fmla="*/ 0 w 84"/>
                <a:gd name="T7" fmla="*/ 82 h 84"/>
                <a:gd name="T8" fmla="*/ 2 w 84"/>
                <a:gd name="T9" fmla="*/ 84 h 84"/>
                <a:gd name="T10" fmla="*/ 82 w 84"/>
                <a:gd name="T11" fmla="*/ 84 h 84"/>
                <a:gd name="T12" fmla="*/ 84 w 84"/>
                <a:gd name="T13" fmla="*/ 82 h 84"/>
                <a:gd name="T14" fmla="*/ 84 w 84"/>
                <a:gd name="T15" fmla="*/ 2 h 84"/>
                <a:gd name="T16" fmla="*/ 82 w 84"/>
                <a:gd name="T17" fmla="*/ 0 h 84"/>
                <a:gd name="T18" fmla="*/ 40 w 84"/>
                <a:gd name="T19" fmla="*/ 68 h 84"/>
                <a:gd name="T20" fmla="*/ 16 w 84"/>
                <a:gd name="T21" fmla="*/ 68 h 84"/>
                <a:gd name="T22" fmla="*/ 14 w 84"/>
                <a:gd name="T23" fmla="*/ 66 h 84"/>
                <a:gd name="T24" fmla="*/ 16 w 84"/>
                <a:gd name="T25" fmla="*/ 64 h 84"/>
                <a:gd name="T26" fmla="*/ 40 w 84"/>
                <a:gd name="T27" fmla="*/ 64 h 84"/>
                <a:gd name="T28" fmla="*/ 42 w 84"/>
                <a:gd name="T29" fmla="*/ 66 h 84"/>
                <a:gd name="T30" fmla="*/ 40 w 84"/>
                <a:gd name="T31" fmla="*/ 68 h 84"/>
                <a:gd name="T32" fmla="*/ 68 w 84"/>
                <a:gd name="T33" fmla="*/ 60 h 84"/>
                <a:gd name="T34" fmla="*/ 16 w 84"/>
                <a:gd name="T35" fmla="*/ 60 h 84"/>
                <a:gd name="T36" fmla="*/ 14 w 84"/>
                <a:gd name="T37" fmla="*/ 58 h 84"/>
                <a:gd name="T38" fmla="*/ 16 w 84"/>
                <a:gd name="T39" fmla="*/ 56 h 84"/>
                <a:gd name="T40" fmla="*/ 68 w 84"/>
                <a:gd name="T41" fmla="*/ 56 h 84"/>
                <a:gd name="T42" fmla="*/ 70 w 84"/>
                <a:gd name="T43" fmla="*/ 58 h 84"/>
                <a:gd name="T44" fmla="*/ 68 w 84"/>
                <a:gd name="T45" fmla="*/ 60 h 84"/>
                <a:gd name="T46" fmla="*/ 68 w 84"/>
                <a:gd name="T47" fmla="*/ 52 h 84"/>
                <a:gd name="T48" fmla="*/ 16 w 84"/>
                <a:gd name="T49" fmla="*/ 52 h 84"/>
                <a:gd name="T50" fmla="*/ 14 w 84"/>
                <a:gd name="T51" fmla="*/ 50 h 84"/>
                <a:gd name="T52" fmla="*/ 16 w 84"/>
                <a:gd name="T53" fmla="*/ 48 h 84"/>
                <a:gd name="T54" fmla="*/ 68 w 84"/>
                <a:gd name="T55" fmla="*/ 48 h 84"/>
                <a:gd name="T56" fmla="*/ 70 w 84"/>
                <a:gd name="T57" fmla="*/ 50 h 84"/>
                <a:gd name="T58" fmla="*/ 68 w 84"/>
                <a:gd name="T59" fmla="*/ 52 h 84"/>
                <a:gd name="T60" fmla="*/ 68 w 84"/>
                <a:gd name="T61" fmla="*/ 44 h 84"/>
                <a:gd name="T62" fmla="*/ 16 w 84"/>
                <a:gd name="T63" fmla="*/ 44 h 84"/>
                <a:gd name="T64" fmla="*/ 14 w 84"/>
                <a:gd name="T65" fmla="*/ 42 h 84"/>
                <a:gd name="T66" fmla="*/ 16 w 84"/>
                <a:gd name="T67" fmla="*/ 40 h 84"/>
                <a:gd name="T68" fmla="*/ 68 w 84"/>
                <a:gd name="T69" fmla="*/ 40 h 84"/>
                <a:gd name="T70" fmla="*/ 70 w 84"/>
                <a:gd name="T71" fmla="*/ 42 h 84"/>
                <a:gd name="T72" fmla="*/ 68 w 84"/>
                <a:gd name="T73" fmla="*/ 44 h 84"/>
                <a:gd name="T74" fmla="*/ 68 w 84"/>
                <a:gd name="T75" fmla="*/ 36 h 84"/>
                <a:gd name="T76" fmla="*/ 16 w 84"/>
                <a:gd name="T77" fmla="*/ 36 h 84"/>
                <a:gd name="T78" fmla="*/ 14 w 84"/>
                <a:gd name="T79" fmla="*/ 34 h 84"/>
                <a:gd name="T80" fmla="*/ 16 w 84"/>
                <a:gd name="T81" fmla="*/ 32 h 84"/>
                <a:gd name="T82" fmla="*/ 68 w 84"/>
                <a:gd name="T83" fmla="*/ 32 h 84"/>
                <a:gd name="T84" fmla="*/ 70 w 84"/>
                <a:gd name="T85" fmla="*/ 34 h 84"/>
                <a:gd name="T86" fmla="*/ 68 w 84"/>
                <a:gd name="T87" fmla="*/ 36 h 84"/>
                <a:gd name="T88" fmla="*/ 68 w 84"/>
                <a:gd name="T89" fmla="*/ 28 h 84"/>
                <a:gd name="T90" fmla="*/ 16 w 84"/>
                <a:gd name="T91" fmla="*/ 28 h 84"/>
                <a:gd name="T92" fmla="*/ 14 w 84"/>
                <a:gd name="T93" fmla="*/ 26 h 84"/>
                <a:gd name="T94" fmla="*/ 16 w 84"/>
                <a:gd name="T95" fmla="*/ 24 h 84"/>
                <a:gd name="T96" fmla="*/ 68 w 84"/>
                <a:gd name="T97" fmla="*/ 24 h 84"/>
                <a:gd name="T98" fmla="*/ 70 w 84"/>
                <a:gd name="T99" fmla="*/ 26 h 84"/>
                <a:gd name="T100" fmla="*/ 68 w 84"/>
                <a:gd name="T101" fmla="*/ 28 h 84"/>
                <a:gd name="T102" fmla="*/ 68 w 84"/>
                <a:gd name="T103" fmla="*/ 20 h 84"/>
                <a:gd name="T104" fmla="*/ 16 w 84"/>
                <a:gd name="T105" fmla="*/ 20 h 84"/>
                <a:gd name="T106" fmla="*/ 14 w 84"/>
                <a:gd name="T107" fmla="*/ 18 h 84"/>
                <a:gd name="T108" fmla="*/ 16 w 84"/>
                <a:gd name="T109" fmla="*/ 16 h 84"/>
                <a:gd name="T110" fmla="*/ 68 w 84"/>
                <a:gd name="T111" fmla="*/ 16 h 84"/>
                <a:gd name="T112" fmla="*/ 70 w 84"/>
                <a:gd name="T113" fmla="*/ 18 h 84"/>
                <a:gd name="T114" fmla="*/ 68 w 84"/>
                <a:gd name="T11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4" h="84">
                  <a:moveTo>
                    <a:pt x="8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3" y="84"/>
                    <a:pt x="84" y="83"/>
                    <a:pt x="84" y="8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lose/>
                  <a:moveTo>
                    <a:pt x="40" y="68"/>
                  </a:move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4" y="67"/>
                    <a:pt x="14" y="66"/>
                  </a:cubicBezTo>
                  <a:cubicBezTo>
                    <a:pt x="14" y="65"/>
                    <a:pt x="15" y="64"/>
                    <a:pt x="16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4"/>
                    <a:pt x="42" y="65"/>
                    <a:pt x="42" y="66"/>
                  </a:cubicBezTo>
                  <a:cubicBezTo>
                    <a:pt x="42" y="67"/>
                    <a:pt x="41" y="68"/>
                    <a:pt x="40" y="68"/>
                  </a:cubicBezTo>
                  <a:close/>
                  <a:moveTo>
                    <a:pt x="68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4" y="59"/>
                    <a:pt x="14" y="58"/>
                  </a:cubicBezTo>
                  <a:cubicBezTo>
                    <a:pt x="14" y="57"/>
                    <a:pt x="15" y="56"/>
                    <a:pt x="1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9" y="56"/>
                    <a:pt x="70" y="57"/>
                    <a:pt x="70" y="58"/>
                  </a:cubicBezTo>
                  <a:cubicBezTo>
                    <a:pt x="70" y="59"/>
                    <a:pt x="69" y="60"/>
                    <a:pt x="68" y="60"/>
                  </a:cubicBezTo>
                  <a:close/>
                  <a:moveTo>
                    <a:pt x="68" y="52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15" y="52"/>
                    <a:pt x="14" y="51"/>
                    <a:pt x="14" y="50"/>
                  </a:cubicBezTo>
                  <a:cubicBezTo>
                    <a:pt x="14" y="49"/>
                    <a:pt x="15" y="48"/>
                    <a:pt x="16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9" y="48"/>
                    <a:pt x="70" y="49"/>
                    <a:pt x="70" y="50"/>
                  </a:cubicBezTo>
                  <a:cubicBezTo>
                    <a:pt x="70" y="51"/>
                    <a:pt x="69" y="52"/>
                    <a:pt x="68" y="52"/>
                  </a:cubicBezTo>
                  <a:close/>
                  <a:moveTo>
                    <a:pt x="68" y="44"/>
                  </a:moveTo>
                  <a:cubicBezTo>
                    <a:pt x="16" y="44"/>
                    <a:pt x="16" y="44"/>
                    <a:pt x="16" y="44"/>
                  </a:cubicBezTo>
                  <a:cubicBezTo>
                    <a:pt x="15" y="44"/>
                    <a:pt x="14" y="43"/>
                    <a:pt x="14" y="42"/>
                  </a:cubicBezTo>
                  <a:cubicBezTo>
                    <a:pt x="14" y="41"/>
                    <a:pt x="15" y="40"/>
                    <a:pt x="16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9" y="40"/>
                    <a:pt x="70" y="41"/>
                    <a:pt x="70" y="42"/>
                  </a:cubicBezTo>
                  <a:cubicBezTo>
                    <a:pt x="70" y="43"/>
                    <a:pt x="69" y="44"/>
                    <a:pt x="68" y="44"/>
                  </a:cubicBezTo>
                  <a:close/>
                  <a:moveTo>
                    <a:pt x="68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4" y="33"/>
                    <a:pt x="15" y="32"/>
                    <a:pt x="16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9" y="32"/>
                    <a:pt x="70" y="33"/>
                    <a:pt x="70" y="34"/>
                  </a:cubicBezTo>
                  <a:cubicBezTo>
                    <a:pt x="70" y="35"/>
                    <a:pt x="69" y="36"/>
                    <a:pt x="68" y="36"/>
                  </a:cubicBezTo>
                  <a:close/>
                  <a:moveTo>
                    <a:pt x="68" y="28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4" y="27"/>
                    <a:pt x="14" y="26"/>
                  </a:cubicBezTo>
                  <a:cubicBezTo>
                    <a:pt x="14" y="25"/>
                    <a:pt x="15" y="24"/>
                    <a:pt x="16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70" y="25"/>
                    <a:pt x="70" y="26"/>
                  </a:cubicBezTo>
                  <a:cubicBezTo>
                    <a:pt x="70" y="27"/>
                    <a:pt x="69" y="28"/>
                    <a:pt x="68" y="28"/>
                  </a:cubicBezTo>
                  <a:close/>
                  <a:moveTo>
                    <a:pt x="68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4" y="19"/>
                    <a:pt x="14" y="18"/>
                  </a:cubicBezTo>
                  <a:cubicBezTo>
                    <a:pt x="14" y="17"/>
                    <a:pt x="15" y="16"/>
                    <a:pt x="16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70" y="17"/>
                    <a:pt x="70" y="18"/>
                  </a:cubicBezTo>
                  <a:cubicBezTo>
                    <a:pt x="70" y="19"/>
                    <a:pt x="69" y="20"/>
                    <a:pt x="6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509181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C62D4A0-1B78-4457-BDCC-8ADC35D402E2}"/>
              </a:ext>
            </a:extLst>
          </p:cNvPr>
          <p:cNvSpPr txBox="1"/>
          <p:nvPr/>
        </p:nvSpPr>
        <p:spPr>
          <a:xfrm>
            <a:off x="263525" y="136525"/>
            <a:ext cx="116363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9" name="Picture 8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xmlns="" id="{77330E55-CEE5-4821-92CC-8FB8E8A155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488" y="1226128"/>
            <a:ext cx="5840412" cy="4668982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838DB394-472B-4D7D-88C8-E3DB18A67448}"/>
              </a:ext>
            </a:extLst>
          </p:cNvPr>
          <p:cNvSpPr/>
          <p:nvPr/>
        </p:nvSpPr>
        <p:spPr>
          <a:xfrm>
            <a:off x="-8541" y="6141821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xmlns="" id="{E104D10E-A2C7-42D8-BF45-C3DCC451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12" name="Slide Number Placeholder 15">
            <a:extLst>
              <a:ext uri="{FF2B5EF4-FFF2-40B4-BE49-F238E27FC236}">
                <a16:creationId xmlns:a16="http://schemas.microsoft.com/office/drawing/2014/main" xmlns="" id="{B9AD0B94-8EA5-42A3-95C4-F126AB64B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FB2C756-8AD5-4922-846A-9A28235A61A7}" type="slidenum">
              <a:rPr lang="en-ID" smtClean="0">
                <a:solidFill>
                  <a:srgbClr val="5D576B"/>
                </a:solidFill>
              </a:rPr>
              <a:t>8</a:t>
            </a:fld>
            <a:endParaRPr lang="en-ID">
              <a:solidFill>
                <a:srgbClr val="5D576B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5264513-090D-45BD-A126-CF8B50974B3D}"/>
              </a:ext>
            </a:extLst>
          </p:cNvPr>
          <p:cNvSpPr/>
          <p:nvPr/>
        </p:nvSpPr>
        <p:spPr>
          <a:xfrm>
            <a:off x="235241" y="1643742"/>
            <a:ext cx="267941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98810F2E-3306-4151-81D6-CCA3CA4BB540}"/>
              </a:ext>
            </a:extLst>
          </p:cNvPr>
          <p:cNvSpPr/>
          <p:nvPr/>
        </p:nvSpPr>
        <p:spPr>
          <a:xfrm>
            <a:off x="235241" y="1991170"/>
            <a:ext cx="2679410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A985E80-D6C1-480E-A250-A8D9CBAB9D17}"/>
              </a:ext>
            </a:extLst>
          </p:cNvPr>
          <p:cNvSpPr/>
          <p:nvPr/>
        </p:nvSpPr>
        <p:spPr>
          <a:xfrm>
            <a:off x="235241" y="4026193"/>
            <a:ext cx="267941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91C20A0-88AD-4F39-B684-4656182F0F60}"/>
              </a:ext>
            </a:extLst>
          </p:cNvPr>
          <p:cNvSpPr/>
          <p:nvPr/>
        </p:nvSpPr>
        <p:spPr>
          <a:xfrm>
            <a:off x="235241" y="4373621"/>
            <a:ext cx="2679410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D2BF921-E6FF-4BD1-81CF-F599DA5A3A06}"/>
              </a:ext>
            </a:extLst>
          </p:cNvPr>
          <p:cNvGrpSpPr/>
          <p:nvPr/>
        </p:nvGrpSpPr>
        <p:grpSpPr>
          <a:xfrm>
            <a:off x="239493" y="1218755"/>
            <a:ext cx="258194" cy="258194"/>
            <a:chOff x="3390900" y="3971925"/>
            <a:chExt cx="361950" cy="361950"/>
          </a:xfrm>
          <a:solidFill>
            <a:srgbClr val="5D576B"/>
          </a:solidFill>
        </p:grpSpPr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xmlns="" id="{937099F0-2229-44BC-928F-676A462C1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3971925"/>
              <a:ext cx="361950" cy="361950"/>
            </a:xfrm>
            <a:custGeom>
              <a:avLst/>
              <a:gdLst>
                <a:gd name="T0" fmla="*/ 95 w 96"/>
                <a:gd name="T1" fmla="*/ 89 h 96"/>
                <a:gd name="T2" fmla="*/ 74 w 96"/>
                <a:gd name="T3" fmla="*/ 69 h 96"/>
                <a:gd name="T4" fmla="*/ 84 w 96"/>
                <a:gd name="T5" fmla="*/ 42 h 96"/>
                <a:gd name="T6" fmla="*/ 42 w 96"/>
                <a:gd name="T7" fmla="*/ 0 h 96"/>
                <a:gd name="T8" fmla="*/ 0 w 96"/>
                <a:gd name="T9" fmla="*/ 42 h 96"/>
                <a:gd name="T10" fmla="*/ 42 w 96"/>
                <a:gd name="T11" fmla="*/ 84 h 96"/>
                <a:gd name="T12" fmla="*/ 69 w 96"/>
                <a:gd name="T13" fmla="*/ 74 h 96"/>
                <a:gd name="T14" fmla="*/ 89 w 96"/>
                <a:gd name="T15" fmla="*/ 95 h 96"/>
                <a:gd name="T16" fmla="*/ 92 w 96"/>
                <a:gd name="T17" fmla="*/ 96 h 96"/>
                <a:gd name="T18" fmla="*/ 95 w 96"/>
                <a:gd name="T19" fmla="*/ 95 h 96"/>
                <a:gd name="T20" fmla="*/ 95 w 96"/>
                <a:gd name="T21" fmla="*/ 89 h 96"/>
                <a:gd name="T22" fmla="*/ 64 w 96"/>
                <a:gd name="T23" fmla="*/ 45 h 96"/>
                <a:gd name="T24" fmla="*/ 69 w 96"/>
                <a:gd name="T25" fmla="*/ 48 h 96"/>
                <a:gd name="T26" fmla="*/ 69 w 96"/>
                <a:gd name="T27" fmla="*/ 49 h 96"/>
                <a:gd name="T28" fmla="*/ 69 w 96"/>
                <a:gd name="T29" fmla="*/ 51 h 96"/>
                <a:gd name="T30" fmla="*/ 63 w 96"/>
                <a:gd name="T31" fmla="*/ 61 h 96"/>
                <a:gd name="T32" fmla="*/ 62 w 96"/>
                <a:gd name="T33" fmla="*/ 62 h 96"/>
                <a:gd name="T34" fmla="*/ 60 w 96"/>
                <a:gd name="T35" fmla="*/ 62 h 96"/>
                <a:gd name="T36" fmla="*/ 56 w 96"/>
                <a:gd name="T37" fmla="*/ 59 h 96"/>
                <a:gd name="T38" fmla="*/ 50 w 96"/>
                <a:gd name="T39" fmla="*/ 62 h 96"/>
                <a:gd name="T40" fmla="*/ 50 w 96"/>
                <a:gd name="T41" fmla="*/ 68 h 96"/>
                <a:gd name="T42" fmla="*/ 48 w 96"/>
                <a:gd name="T43" fmla="*/ 70 h 96"/>
                <a:gd name="T44" fmla="*/ 36 w 96"/>
                <a:gd name="T45" fmla="*/ 70 h 96"/>
                <a:gd name="T46" fmla="*/ 34 w 96"/>
                <a:gd name="T47" fmla="*/ 68 h 96"/>
                <a:gd name="T48" fmla="*/ 34 w 96"/>
                <a:gd name="T49" fmla="*/ 63 h 96"/>
                <a:gd name="T50" fmla="*/ 28 w 96"/>
                <a:gd name="T51" fmla="*/ 59 h 96"/>
                <a:gd name="T52" fmla="*/ 23 w 96"/>
                <a:gd name="T53" fmla="*/ 62 h 96"/>
                <a:gd name="T54" fmla="*/ 21 w 96"/>
                <a:gd name="T55" fmla="*/ 61 h 96"/>
                <a:gd name="T56" fmla="*/ 15 w 96"/>
                <a:gd name="T57" fmla="*/ 51 h 96"/>
                <a:gd name="T58" fmla="*/ 15 w 96"/>
                <a:gd name="T59" fmla="*/ 49 h 96"/>
                <a:gd name="T60" fmla="*/ 15 w 96"/>
                <a:gd name="T61" fmla="*/ 48 h 96"/>
                <a:gd name="T62" fmla="*/ 20 w 96"/>
                <a:gd name="T63" fmla="*/ 45 h 96"/>
                <a:gd name="T64" fmla="*/ 20 w 96"/>
                <a:gd name="T65" fmla="*/ 39 h 96"/>
                <a:gd name="T66" fmla="*/ 16 w 96"/>
                <a:gd name="T67" fmla="*/ 36 h 96"/>
                <a:gd name="T68" fmla="*/ 15 w 96"/>
                <a:gd name="T69" fmla="*/ 35 h 96"/>
                <a:gd name="T70" fmla="*/ 15 w 96"/>
                <a:gd name="T71" fmla="*/ 33 h 96"/>
                <a:gd name="T72" fmla="*/ 21 w 96"/>
                <a:gd name="T73" fmla="*/ 23 h 96"/>
                <a:gd name="T74" fmla="*/ 24 w 96"/>
                <a:gd name="T75" fmla="*/ 22 h 96"/>
                <a:gd name="T76" fmla="*/ 28 w 96"/>
                <a:gd name="T77" fmla="*/ 25 h 96"/>
                <a:gd name="T78" fmla="*/ 34 w 96"/>
                <a:gd name="T79" fmla="*/ 21 h 96"/>
                <a:gd name="T80" fmla="*/ 34 w 96"/>
                <a:gd name="T81" fmla="*/ 16 h 96"/>
                <a:gd name="T82" fmla="*/ 36 w 96"/>
                <a:gd name="T83" fmla="*/ 14 h 96"/>
                <a:gd name="T84" fmla="*/ 48 w 96"/>
                <a:gd name="T85" fmla="*/ 14 h 96"/>
                <a:gd name="T86" fmla="*/ 50 w 96"/>
                <a:gd name="T87" fmla="*/ 16 h 96"/>
                <a:gd name="T88" fmla="*/ 50 w 96"/>
                <a:gd name="T89" fmla="*/ 22 h 96"/>
                <a:gd name="T90" fmla="*/ 56 w 96"/>
                <a:gd name="T91" fmla="*/ 25 h 96"/>
                <a:gd name="T92" fmla="*/ 60 w 96"/>
                <a:gd name="T93" fmla="*/ 22 h 96"/>
                <a:gd name="T94" fmla="*/ 62 w 96"/>
                <a:gd name="T95" fmla="*/ 22 h 96"/>
                <a:gd name="T96" fmla="*/ 63 w 96"/>
                <a:gd name="T97" fmla="*/ 23 h 96"/>
                <a:gd name="T98" fmla="*/ 69 w 96"/>
                <a:gd name="T99" fmla="*/ 33 h 96"/>
                <a:gd name="T100" fmla="*/ 69 w 96"/>
                <a:gd name="T101" fmla="*/ 35 h 96"/>
                <a:gd name="T102" fmla="*/ 69 w 96"/>
                <a:gd name="T103" fmla="*/ 36 h 96"/>
                <a:gd name="T104" fmla="*/ 64 w 96"/>
                <a:gd name="T105" fmla="*/ 39 h 96"/>
                <a:gd name="T106" fmla="*/ 64 w 96"/>
                <a:gd name="T107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96">
                  <a:moveTo>
                    <a:pt x="95" y="89"/>
                  </a:moveTo>
                  <a:cubicBezTo>
                    <a:pt x="74" y="69"/>
                    <a:pt x="74" y="69"/>
                    <a:pt x="74" y="69"/>
                  </a:cubicBezTo>
                  <a:cubicBezTo>
                    <a:pt x="80" y="61"/>
                    <a:pt x="84" y="52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52" y="84"/>
                    <a:pt x="61" y="80"/>
                    <a:pt x="69" y="7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6"/>
                    <a:pt x="91" y="96"/>
                    <a:pt x="92" y="96"/>
                  </a:cubicBezTo>
                  <a:cubicBezTo>
                    <a:pt x="93" y="96"/>
                    <a:pt x="94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lose/>
                  <a:moveTo>
                    <a:pt x="64" y="45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9"/>
                    <a:pt x="69" y="49"/>
                  </a:cubicBezTo>
                  <a:cubicBezTo>
                    <a:pt x="70" y="50"/>
                    <a:pt x="70" y="50"/>
                    <a:pt x="69" y="5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2"/>
                    <a:pt x="63" y="62"/>
                    <a:pt x="62" y="62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60"/>
                    <a:pt x="53" y="61"/>
                    <a:pt x="50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9"/>
                    <a:pt x="50" y="70"/>
                    <a:pt x="48" y="70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4" y="69"/>
                    <a:pt x="34" y="68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2" y="62"/>
                    <a:pt x="30" y="61"/>
                    <a:pt x="28" y="59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2"/>
                    <a:pt x="21" y="62"/>
                    <a:pt x="21" y="6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50"/>
                    <a:pt x="14" y="50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3"/>
                    <a:pt x="20" y="41"/>
                    <a:pt x="20" y="3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4" y="34"/>
                    <a:pt x="15" y="34"/>
                    <a:pt x="15" y="3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3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2" y="22"/>
                    <a:pt x="34" y="21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5" y="14"/>
                    <a:pt x="36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0" y="15"/>
                    <a:pt x="50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3" y="23"/>
                    <a:pt x="54" y="24"/>
                    <a:pt x="56" y="25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2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70" y="34"/>
                    <a:pt x="70" y="34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1"/>
                    <a:pt x="64" y="43"/>
                    <a:pt x="6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9A000651-8567-4BB6-93A1-6F41966A7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1550" y="4092575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44F2900-F34E-4EA0-974C-D02019F54E8D}"/>
              </a:ext>
            </a:extLst>
          </p:cNvPr>
          <p:cNvGrpSpPr/>
          <p:nvPr/>
        </p:nvGrpSpPr>
        <p:grpSpPr>
          <a:xfrm>
            <a:off x="253179" y="3625482"/>
            <a:ext cx="273020" cy="274223"/>
            <a:chOff x="5554663" y="3248025"/>
            <a:chExt cx="360363" cy="361950"/>
          </a:xfrm>
          <a:solidFill>
            <a:srgbClr val="6CD4FF"/>
          </a:solidFill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78EF8407-CE11-494F-A0C2-61A3A0619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76847BDE-5058-4EAD-B792-AAA8C6FC3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865DDCA5-3FEE-4BA8-88EE-CB5A4F162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05EA873-32A8-4D61-8F42-340493034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xmlns="" id="{502450EA-E66B-48F5-B709-7FCA217B0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368675"/>
              <a:ext cx="360363" cy="241300"/>
            </a:xfrm>
            <a:custGeom>
              <a:avLst/>
              <a:gdLst>
                <a:gd name="T0" fmla="*/ 2 w 96"/>
                <a:gd name="T1" fmla="*/ 64 h 64"/>
                <a:gd name="T2" fmla="*/ 96 w 96"/>
                <a:gd name="T3" fmla="*/ 62 h 64"/>
                <a:gd name="T4" fmla="*/ 0 w 96"/>
                <a:gd name="T5" fmla="*/ 0 h 64"/>
                <a:gd name="T6" fmla="*/ 10 w 96"/>
                <a:gd name="T7" fmla="*/ 32 h 64"/>
                <a:gd name="T8" fmla="*/ 10 w 96"/>
                <a:gd name="T9" fmla="*/ 28 h 64"/>
                <a:gd name="T10" fmla="*/ 24 w 96"/>
                <a:gd name="T11" fmla="*/ 16 h 64"/>
                <a:gd name="T12" fmla="*/ 8 w 96"/>
                <a:gd name="T13" fmla="*/ 14 h 64"/>
                <a:gd name="T14" fmla="*/ 24 w 96"/>
                <a:gd name="T15" fmla="*/ 12 h 64"/>
                <a:gd name="T16" fmla="*/ 26 w 96"/>
                <a:gd name="T17" fmla="*/ 4 h 64"/>
                <a:gd name="T18" fmla="*/ 28 w 96"/>
                <a:gd name="T19" fmla="*/ 12 h 64"/>
                <a:gd name="T20" fmla="*/ 46 w 96"/>
                <a:gd name="T21" fmla="*/ 6 h 64"/>
                <a:gd name="T22" fmla="*/ 50 w 96"/>
                <a:gd name="T23" fmla="*/ 6 h 64"/>
                <a:gd name="T24" fmla="*/ 68 w 96"/>
                <a:gd name="T25" fmla="*/ 12 h 64"/>
                <a:gd name="T26" fmla="*/ 70 w 96"/>
                <a:gd name="T27" fmla="*/ 4 h 64"/>
                <a:gd name="T28" fmla="*/ 72 w 96"/>
                <a:gd name="T29" fmla="*/ 12 h 64"/>
                <a:gd name="T30" fmla="*/ 88 w 96"/>
                <a:gd name="T31" fmla="*/ 14 h 64"/>
                <a:gd name="T32" fmla="*/ 72 w 96"/>
                <a:gd name="T33" fmla="*/ 16 h 64"/>
                <a:gd name="T34" fmla="*/ 86 w 96"/>
                <a:gd name="T35" fmla="*/ 28 h 64"/>
                <a:gd name="T36" fmla="*/ 86 w 96"/>
                <a:gd name="T37" fmla="*/ 32 h 64"/>
                <a:gd name="T38" fmla="*/ 72 w 96"/>
                <a:gd name="T39" fmla="*/ 44 h 64"/>
                <a:gd name="T40" fmla="*/ 88 w 96"/>
                <a:gd name="T41" fmla="*/ 46 h 64"/>
                <a:gd name="T42" fmla="*/ 72 w 96"/>
                <a:gd name="T43" fmla="*/ 48 h 64"/>
                <a:gd name="T44" fmla="*/ 70 w 96"/>
                <a:gd name="T45" fmla="*/ 56 h 64"/>
                <a:gd name="T46" fmla="*/ 68 w 96"/>
                <a:gd name="T47" fmla="*/ 48 h 64"/>
                <a:gd name="T48" fmla="*/ 50 w 96"/>
                <a:gd name="T49" fmla="*/ 54 h 64"/>
                <a:gd name="T50" fmla="*/ 46 w 96"/>
                <a:gd name="T51" fmla="*/ 54 h 64"/>
                <a:gd name="T52" fmla="*/ 28 w 96"/>
                <a:gd name="T53" fmla="*/ 48 h 64"/>
                <a:gd name="T54" fmla="*/ 26 w 96"/>
                <a:gd name="T55" fmla="*/ 56 h 64"/>
                <a:gd name="T56" fmla="*/ 24 w 96"/>
                <a:gd name="T57" fmla="*/ 48 h 64"/>
                <a:gd name="T58" fmla="*/ 8 w 96"/>
                <a:gd name="T59" fmla="*/ 46 h 64"/>
                <a:gd name="T60" fmla="*/ 24 w 96"/>
                <a:gd name="T61" fmla="*/ 44 h 64"/>
                <a:gd name="T62" fmla="*/ 10 w 96"/>
                <a:gd name="T6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64">
                  <a:moveTo>
                    <a:pt x="0" y="62"/>
                  </a:move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2"/>
                  </a:lnTo>
                  <a:close/>
                  <a:moveTo>
                    <a:pt x="10" y="32"/>
                  </a:moveTo>
                  <a:cubicBezTo>
                    <a:pt x="9" y="32"/>
                    <a:pt x="8" y="31"/>
                    <a:pt x="8" y="30"/>
                  </a:cubicBezTo>
                  <a:cubicBezTo>
                    <a:pt x="8" y="29"/>
                    <a:pt x="9" y="28"/>
                    <a:pt x="1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5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7" y="4"/>
                    <a:pt x="48" y="4"/>
                  </a:cubicBezTo>
                  <a:cubicBezTo>
                    <a:pt x="49" y="4"/>
                    <a:pt x="50" y="5"/>
                    <a:pt x="50" y="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9" y="4"/>
                    <a:pt x="70" y="4"/>
                  </a:cubicBezTo>
                  <a:cubicBezTo>
                    <a:pt x="71" y="4"/>
                    <a:pt x="72" y="5"/>
                    <a:pt x="72" y="6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7" y="12"/>
                    <a:pt x="88" y="13"/>
                    <a:pt x="88" y="14"/>
                  </a:cubicBezTo>
                  <a:cubicBezTo>
                    <a:pt x="88" y="15"/>
                    <a:pt x="87" y="16"/>
                    <a:pt x="86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7" y="28"/>
                    <a:pt x="88" y="29"/>
                    <a:pt x="88" y="30"/>
                  </a:cubicBezTo>
                  <a:cubicBezTo>
                    <a:pt x="88" y="31"/>
                    <a:pt x="87" y="32"/>
                    <a:pt x="86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8" y="45"/>
                    <a:pt x="88" y="46"/>
                  </a:cubicBezTo>
                  <a:cubicBezTo>
                    <a:pt x="88" y="47"/>
                    <a:pt x="87" y="48"/>
                    <a:pt x="8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1" y="56"/>
                    <a:pt x="70" y="56"/>
                  </a:cubicBezTo>
                  <a:cubicBezTo>
                    <a:pt x="69" y="56"/>
                    <a:pt x="68" y="55"/>
                    <a:pt x="68" y="54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5"/>
                    <a:pt x="49" y="56"/>
                    <a:pt x="48" y="56"/>
                  </a:cubicBezTo>
                  <a:cubicBezTo>
                    <a:pt x="47" y="56"/>
                    <a:pt x="46" y="55"/>
                    <a:pt x="46" y="5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7" y="56"/>
                    <a:pt x="26" y="56"/>
                  </a:cubicBezTo>
                  <a:cubicBezTo>
                    <a:pt x="25" y="56"/>
                    <a:pt x="24" y="55"/>
                    <a:pt x="24" y="5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1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xmlns="" id="{5E7A43B6-47C2-42F2-A30E-27E54C65B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248025"/>
              <a:ext cx="360363" cy="106363"/>
            </a:xfrm>
            <a:custGeom>
              <a:avLst/>
              <a:gdLst>
                <a:gd name="T0" fmla="*/ 94 w 96"/>
                <a:gd name="T1" fmla="*/ 8 h 28"/>
                <a:gd name="T2" fmla="*/ 80 w 96"/>
                <a:gd name="T3" fmla="*/ 8 h 28"/>
                <a:gd name="T4" fmla="*/ 80 w 96"/>
                <a:gd name="T5" fmla="*/ 2 h 28"/>
                <a:gd name="T6" fmla="*/ 78 w 96"/>
                <a:gd name="T7" fmla="*/ 0 h 28"/>
                <a:gd name="T8" fmla="*/ 66 w 96"/>
                <a:gd name="T9" fmla="*/ 0 h 28"/>
                <a:gd name="T10" fmla="*/ 64 w 96"/>
                <a:gd name="T11" fmla="*/ 2 h 28"/>
                <a:gd name="T12" fmla="*/ 64 w 96"/>
                <a:gd name="T13" fmla="*/ 8 h 28"/>
                <a:gd name="T14" fmla="*/ 32 w 96"/>
                <a:gd name="T15" fmla="*/ 8 h 28"/>
                <a:gd name="T16" fmla="*/ 32 w 96"/>
                <a:gd name="T17" fmla="*/ 2 h 28"/>
                <a:gd name="T18" fmla="*/ 30 w 96"/>
                <a:gd name="T19" fmla="*/ 0 h 28"/>
                <a:gd name="T20" fmla="*/ 18 w 96"/>
                <a:gd name="T21" fmla="*/ 0 h 28"/>
                <a:gd name="T22" fmla="*/ 16 w 96"/>
                <a:gd name="T23" fmla="*/ 2 h 28"/>
                <a:gd name="T24" fmla="*/ 16 w 96"/>
                <a:gd name="T25" fmla="*/ 8 h 28"/>
                <a:gd name="T26" fmla="*/ 2 w 96"/>
                <a:gd name="T27" fmla="*/ 8 h 28"/>
                <a:gd name="T28" fmla="*/ 0 w 96"/>
                <a:gd name="T29" fmla="*/ 10 h 28"/>
                <a:gd name="T30" fmla="*/ 0 w 96"/>
                <a:gd name="T31" fmla="*/ 28 h 28"/>
                <a:gd name="T32" fmla="*/ 96 w 96"/>
                <a:gd name="T33" fmla="*/ 28 h 28"/>
                <a:gd name="T34" fmla="*/ 96 w 96"/>
                <a:gd name="T35" fmla="*/ 10 h 28"/>
                <a:gd name="T36" fmla="*/ 94 w 96"/>
                <a:gd name="T37" fmla="*/ 8 h 28"/>
                <a:gd name="T38" fmla="*/ 28 w 96"/>
                <a:gd name="T39" fmla="*/ 16 h 28"/>
                <a:gd name="T40" fmla="*/ 20 w 96"/>
                <a:gd name="T41" fmla="*/ 16 h 28"/>
                <a:gd name="T42" fmla="*/ 20 w 96"/>
                <a:gd name="T43" fmla="*/ 4 h 28"/>
                <a:gd name="T44" fmla="*/ 28 w 96"/>
                <a:gd name="T45" fmla="*/ 4 h 28"/>
                <a:gd name="T46" fmla="*/ 28 w 96"/>
                <a:gd name="T47" fmla="*/ 16 h 28"/>
                <a:gd name="T48" fmla="*/ 76 w 96"/>
                <a:gd name="T49" fmla="*/ 16 h 28"/>
                <a:gd name="T50" fmla="*/ 68 w 96"/>
                <a:gd name="T51" fmla="*/ 16 h 28"/>
                <a:gd name="T52" fmla="*/ 68 w 96"/>
                <a:gd name="T53" fmla="*/ 4 h 28"/>
                <a:gd name="T54" fmla="*/ 76 w 96"/>
                <a:gd name="T55" fmla="*/ 4 h 28"/>
                <a:gd name="T56" fmla="*/ 76 w 96"/>
                <a:gd name="T5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28">
                  <a:moveTo>
                    <a:pt x="94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4" y="1"/>
                    <a:pt x="64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9"/>
                    <a:pt x="95" y="8"/>
                    <a:pt x="94" y="8"/>
                  </a:cubicBezTo>
                  <a:close/>
                  <a:moveTo>
                    <a:pt x="2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6"/>
                  </a:lnTo>
                  <a:close/>
                  <a:moveTo>
                    <a:pt x="7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4"/>
                    <a:pt x="76" y="4"/>
                    <a:pt x="76" y="4"/>
                  </a:cubicBez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57CFF676-2983-4A51-ABB5-F3B4E636B3E2}"/>
              </a:ext>
            </a:extLst>
          </p:cNvPr>
          <p:cNvSpPr/>
          <p:nvPr/>
        </p:nvSpPr>
        <p:spPr>
          <a:xfrm>
            <a:off x="3159416" y="1643742"/>
            <a:ext cx="267941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CA5F59DB-A5FD-495A-B41D-EDBF06DB098C}"/>
              </a:ext>
            </a:extLst>
          </p:cNvPr>
          <p:cNvSpPr/>
          <p:nvPr/>
        </p:nvSpPr>
        <p:spPr>
          <a:xfrm>
            <a:off x="3159416" y="1991170"/>
            <a:ext cx="2679410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31328EAA-3268-4B8A-AE08-416A69257DB5}"/>
              </a:ext>
            </a:extLst>
          </p:cNvPr>
          <p:cNvSpPr/>
          <p:nvPr/>
        </p:nvSpPr>
        <p:spPr>
          <a:xfrm>
            <a:off x="3159416" y="4026193"/>
            <a:ext cx="267941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4FEFF748-0546-4F4E-A4A0-F1F09FC30901}"/>
              </a:ext>
            </a:extLst>
          </p:cNvPr>
          <p:cNvSpPr/>
          <p:nvPr/>
        </p:nvSpPr>
        <p:spPr>
          <a:xfrm>
            <a:off x="3159416" y="4373621"/>
            <a:ext cx="2679410" cy="12926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tempus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rhoncus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ID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eleifend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Freeform 6">
            <a:extLst>
              <a:ext uri="{FF2B5EF4-FFF2-40B4-BE49-F238E27FC236}">
                <a16:creationId xmlns:a16="http://schemas.microsoft.com/office/drawing/2014/main" xmlns="" id="{54DBB0BA-3459-4F7C-9EEE-4383DCB7F57C}"/>
              </a:ext>
            </a:extLst>
          </p:cNvPr>
          <p:cNvSpPr>
            <a:spLocks noEditPoints="1"/>
          </p:cNvSpPr>
          <p:nvPr/>
        </p:nvSpPr>
        <p:spPr bwMode="auto">
          <a:xfrm>
            <a:off x="3163845" y="1205618"/>
            <a:ext cx="288995" cy="288995"/>
          </a:xfrm>
          <a:custGeom>
            <a:avLst/>
            <a:gdLst>
              <a:gd name="T0" fmla="*/ 4 w 96"/>
              <a:gd name="T1" fmla="*/ 52 h 96"/>
              <a:gd name="T2" fmla="*/ 10 w 96"/>
              <a:gd name="T3" fmla="*/ 52 h 96"/>
              <a:gd name="T4" fmla="*/ 44 w 96"/>
              <a:gd name="T5" fmla="*/ 86 h 96"/>
              <a:gd name="T6" fmla="*/ 44 w 96"/>
              <a:gd name="T7" fmla="*/ 92 h 96"/>
              <a:gd name="T8" fmla="*/ 48 w 96"/>
              <a:gd name="T9" fmla="*/ 96 h 96"/>
              <a:gd name="T10" fmla="*/ 52 w 96"/>
              <a:gd name="T11" fmla="*/ 92 h 96"/>
              <a:gd name="T12" fmla="*/ 52 w 96"/>
              <a:gd name="T13" fmla="*/ 86 h 96"/>
              <a:gd name="T14" fmla="*/ 86 w 96"/>
              <a:gd name="T15" fmla="*/ 52 h 96"/>
              <a:gd name="T16" fmla="*/ 92 w 96"/>
              <a:gd name="T17" fmla="*/ 52 h 96"/>
              <a:gd name="T18" fmla="*/ 96 w 96"/>
              <a:gd name="T19" fmla="*/ 48 h 96"/>
              <a:gd name="T20" fmla="*/ 92 w 96"/>
              <a:gd name="T21" fmla="*/ 44 h 96"/>
              <a:gd name="T22" fmla="*/ 86 w 96"/>
              <a:gd name="T23" fmla="*/ 44 h 96"/>
              <a:gd name="T24" fmla="*/ 52 w 96"/>
              <a:gd name="T25" fmla="*/ 10 h 96"/>
              <a:gd name="T26" fmla="*/ 52 w 96"/>
              <a:gd name="T27" fmla="*/ 4 h 96"/>
              <a:gd name="T28" fmla="*/ 48 w 96"/>
              <a:gd name="T29" fmla="*/ 0 h 96"/>
              <a:gd name="T30" fmla="*/ 44 w 96"/>
              <a:gd name="T31" fmla="*/ 4 h 96"/>
              <a:gd name="T32" fmla="*/ 44 w 96"/>
              <a:gd name="T33" fmla="*/ 10 h 96"/>
              <a:gd name="T34" fmla="*/ 10 w 96"/>
              <a:gd name="T35" fmla="*/ 44 h 96"/>
              <a:gd name="T36" fmla="*/ 4 w 96"/>
              <a:gd name="T37" fmla="*/ 44 h 96"/>
              <a:gd name="T38" fmla="*/ 0 w 96"/>
              <a:gd name="T39" fmla="*/ 48 h 96"/>
              <a:gd name="T40" fmla="*/ 4 w 96"/>
              <a:gd name="T41" fmla="*/ 52 h 96"/>
              <a:gd name="T42" fmla="*/ 18 w 96"/>
              <a:gd name="T43" fmla="*/ 52 h 96"/>
              <a:gd name="T44" fmla="*/ 27 w 96"/>
              <a:gd name="T45" fmla="*/ 52 h 96"/>
              <a:gd name="T46" fmla="*/ 44 w 96"/>
              <a:gd name="T47" fmla="*/ 69 h 96"/>
              <a:gd name="T48" fmla="*/ 44 w 96"/>
              <a:gd name="T49" fmla="*/ 78 h 96"/>
              <a:gd name="T50" fmla="*/ 18 w 96"/>
              <a:gd name="T51" fmla="*/ 52 h 96"/>
              <a:gd name="T52" fmla="*/ 52 w 96"/>
              <a:gd name="T53" fmla="*/ 52 h 96"/>
              <a:gd name="T54" fmla="*/ 61 w 96"/>
              <a:gd name="T55" fmla="*/ 52 h 96"/>
              <a:gd name="T56" fmla="*/ 52 w 96"/>
              <a:gd name="T57" fmla="*/ 61 h 96"/>
              <a:gd name="T58" fmla="*/ 52 w 96"/>
              <a:gd name="T59" fmla="*/ 52 h 96"/>
              <a:gd name="T60" fmla="*/ 52 w 96"/>
              <a:gd name="T61" fmla="*/ 44 h 96"/>
              <a:gd name="T62" fmla="*/ 52 w 96"/>
              <a:gd name="T63" fmla="*/ 35 h 96"/>
              <a:gd name="T64" fmla="*/ 61 w 96"/>
              <a:gd name="T65" fmla="*/ 44 h 96"/>
              <a:gd name="T66" fmla="*/ 52 w 96"/>
              <a:gd name="T67" fmla="*/ 44 h 96"/>
              <a:gd name="T68" fmla="*/ 44 w 96"/>
              <a:gd name="T69" fmla="*/ 44 h 96"/>
              <a:gd name="T70" fmla="*/ 35 w 96"/>
              <a:gd name="T71" fmla="*/ 44 h 96"/>
              <a:gd name="T72" fmla="*/ 44 w 96"/>
              <a:gd name="T73" fmla="*/ 35 h 96"/>
              <a:gd name="T74" fmla="*/ 44 w 96"/>
              <a:gd name="T75" fmla="*/ 44 h 96"/>
              <a:gd name="T76" fmla="*/ 44 w 96"/>
              <a:gd name="T77" fmla="*/ 52 h 96"/>
              <a:gd name="T78" fmla="*/ 44 w 96"/>
              <a:gd name="T79" fmla="*/ 61 h 96"/>
              <a:gd name="T80" fmla="*/ 35 w 96"/>
              <a:gd name="T81" fmla="*/ 52 h 96"/>
              <a:gd name="T82" fmla="*/ 44 w 96"/>
              <a:gd name="T83" fmla="*/ 52 h 96"/>
              <a:gd name="T84" fmla="*/ 52 w 96"/>
              <a:gd name="T85" fmla="*/ 78 h 96"/>
              <a:gd name="T86" fmla="*/ 52 w 96"/>
              <a:gd name="T87" fmla="*/ 69 h 96"/>
              <a:gd name="T88" fmla="*/ 69 w 96"/>
              <a:gd name="T89" fmla="*/ 52 h 96"/>
              <a:gd name="T90" fmla="*/ 78 w 96"/>
              <a:gd name="T91" fmla="*/ 52 h 96"/>
              <a:gd name="T92" fmla="*/ 52 w 96"/>
              <a:gd name="T93" fmla="*/ 78 h 96"/>
              <a:gd name="T94" fmla="*/ 78 w 96"/>
              <a:gd name="T95" fmla="*/ 44 h 96"/>
              <a:gd name="T96" fmla="*/ 69 w 96"/>
              <a:gd name="T97" fmla="*/ 44 h 96"/>
              <a:gd name="T98" fmla="*/ 52 w 96"/>
              <a:gd name="T99" fmla="*/ 27 h 96"/>
              <a:gd name="T100" fmla="*/ 52 w 96"/>
              <a:gd name="T101" fmla="*/ 18 h 96"/>
              <a:gd name="T102" fmla="*/ 78 w 96"/>
              <a:gd name="T103" fmla="*/ 44 h 96"/>
              <a:gd name="T104" fmla="*/ 44 w 96"/>
              <a:gd name="T105" fmla="*/ 18 h 96"/>
              <a:gd name="T106" fmla="*/ 44 w 96"/>
              <a:gd name="T107" fmla="*/ 27 h 96"/>
              <a:gd name="T108" fmla="*/ 27 w 96"/>
              <a:gd name="T109" fmla="*/ 44 h 96"/>
              <a:gd name="T110" fmla="*/ 18 w 96"/>
              <a:gd name="T111" fmla="*/ 44 h 96"/>
              <a:gd name="T112" fmla="*/ 44 w 96"/>
              <a:gd name="T113" fmla="*/ 1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6" h="96">
                <a:moveTo>
                  <a:pt x="4" y="52"/>
                </a:moveTo>
                <a:cubicBezTo>
                  <a:pt x="10" y="52"/>
                  <a:pt x="10" y="52"/>
                  <a:pt x="10" y="52"/>
                </a:cubicBezTo>
                <a:cubicBezTo>
                  <a:pt x="12" y="70"/>
                  <a:pt x="26" y="84"/>
                  <a:pt x="44" y="86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94"/>
                  <a:pt x="46" y="96"/>
                  <a:pt x="48" y="96"/>
                </a:cubicBezTo>
                <a:cubicBezTo>
                  <a:pt x="50" y="96"/>
                  <a:pt x="52" y="94"/>
                  <a:pt x="52" y="92"/>
                </a:cubicBezTo>
                <a:cubicBezTo>
                  <a:pt x="52" y="86"/>
                  <a:pt x="52" y="86"/>
                  <a:pt x="52" y="86"/>
                </a:cubicBezTo>
                <a:cubicBezTo>
                  <a:pt x="70" y="84"/>
                  <a:pt x="84" y="70"/>
                  <a:pt x="86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4" y="52"/>
                  <a:pt x="96" y="50"/>
                  <a:pt x="96" y="48"/>
                </a:cubicBezTo>
                <a:cubicBezTo>
                  <a:pt x="96" y="46"/>
                  <a:pt x="94" y="44"/>
                  <a:pt x="92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26"/>
                  <a:pt x="70" y="12"/>
                  <a:pt x="52" y="10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0" y="0"/>
                  <a:pt x="48" y="0"/>
                </a:cubicBezTo>
                <a:cubicBezTo>
                  <a:pt x="46" y="0"/>
                  <a:pt x="44" y="2"/>
                  <a:pt x="44" y="4"/>
                </a:cubicBezTo>
                <a:cubicBezTo>
                  <a:pt x="44" y="10"/>
                  <a:pt x="44" y="10"/>
                  <a:pt x="44" y="10"/>
                </a:cubicBezTo>
                <a:cubicBezTo>
                  <a:pt x="26" y="12"/>
                  <a:pt x="12" y="26"/>
                  <a:pt x="10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4"/>
                  <a:pt x="0" y="46"/>
                  <a:pt x="0" y="48"/>
                </a:cubicBezTo>
                <a:cubicBezTo>
                  <a:pt x="0" y="50"/>
                  <a:pt x="2" y="52"/>
                  <a:pt x="4" y="52"/>
                </a:cubicBezTo>
                <a:close/>
                <a:moveTo>
                  <a:pt x="18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9" y="60"/>
                  <a:pt x="36" y="67"/>
                  <a:pt x="44" y="69"/>
                </a:cubicBezTo>
                <a:cubicBezTo>
                  <a:pt x="44" y="78"/>
                  <a:pt x="44" y="78"/>
                  <a:pt x="44" y="78"/>
                </a:cubicBezTo>
                <a:cubicBezTo>
                  <a:pt x="31" y="76"/>
                  <a:pt x="20" y="65"/>
                  <a:pt x="18" y="52"/>
                </a:cubicBezTo>
                <a:close/>
                <a:moveTo>
                  <a:pt x="52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9" y="56"/>
                  <a:pt x="56" y="59"/>
                  <a:pt x="52" y="61"/>
                </a:cubicBezTo>
                <a:lnTo>
                  <a:pt x="52" y="52"/>
                </a:lnTo>
                <a:close/>
                <a:moveTo>
                  <a:pt x="52" y="44"/>
                </a:moveTo>
                <a:cubicBezTo>
                  <a:pt x="52" y="35"/>
                  <a:pt x="52" y="35"/>
                  <a:pt x="52" y="35"/>
                </a:cubicBezTo>
                <a:cubicBezTo>
                  <a:pt x="56" y="37"/>
                  <a:pt x="59" y="40"/>
                  <a:pt x="61" y="44"/>
                </a:cubicBezTo>
                <a:lnTo>
                  <a:pt x="52" y="44"/>
                </a:lnTo>
                <a:close/>
                <a:moveTo>
                  <a:pt x="44" y="44"/>
                </a:moveTo>
                <a:cubicBezTo>
                  <a:pt x="35" y="44"/>
                  <a:pt x="35" y="44"/>
                  <a:pt x="35" y="44"/>
                </a:cubicBezTo>
                <a:cubicBezTo>
                  <a:pt x="37" y="40"/>
                  <a:pt x="40" y="37"/>
                  <a:pt x="44" y="35"/>
                </a:cubicBezTo>
                <a:lnTo>
                  <a:pt x="44" y="44"/>
                </a:lnTo>
                <a:close/>
                <a:moveTo>
                  <a:pt x="44" y="52"/>
                </a:moveTo>
                <a:cubicBezTo>
                  <a:pt x="44" y="61"/>
                  <a:pt x="44" y="61"/>
                  <a:pt x="44" y="61"/>
                </a:cubicBezTo>
                <a:cubicBezTo>
                  <a:pt x="40" y="59"/>
                  <a:pt x="37" y="56"/>
                  <a:pt x="35" y="52"/>
                </a:cubicBezTo>
                <a:lnTo>
                  <a:pt x="44" y="52"/>
                </a:lnTo>
                <a:close/>
                <a:moveTo>
                  <a:pt x="52" y="78"/>
                </a:moveTo>
                <a:cubicBezTo>
                  <a:pt x="52" y="69"/>
                  <a:pt x="52" y="69"/>
                  <a:pt x="52" y="69"/>
                </a:cubicBezTo>
                <a:cubicBezTo>
                  <a:pt x="60" y="67"/>
                  <a:pt x="67" y="60"/>
                  <a:pt x="69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6" y="65"/>
                  <a:pt x="65" y="76"/>
                  <a:pt x="52" y="78"/>
                </a:cubicBezTo>
                <a:close/>
                <a:moveTo>
                  <a:pt x="78" y="44"/>
                </a:moveTo>
                <a:cubicBezTo>
                  <a:pt x="69" y="44"/>
                  <a:pt x="69" y="44"/>
                  <a:pt x="69" y="44"/>
                </a:cubicBezTo>
                <a:cubicBezTo>
                  <a:pt x="67" y="36"/>
                  <a:pt x="60" y="29"/>
                  <a:pt x="52" y="27"/>
                </a:cubicBezTo>
                <a:cubicBezTo>
                  <a:pt x="52" y="18"/>
                  <a:pt x="52" y="18"/>
                  <a:pt x="52" y="18"/>
                </a:cubicBezTo>
                <a:cubicBezTo>
                  <a:pt x="65" y="20"/>
                  <a:pt x="76" y="31"/>
                  <a:pt x="78" y="44"/>
                </a:cubicBezTo>
                <a:close/>
                <a:moveTo>
                  <a:pt x="44" y="18"/>
                </a:moveTo>
                <a:cubicBezTo>
                  <a:pt x="44" y="27"/>
                  <a:pt x="44" y="27"/>
                  <a:pt x="44" y="27"/>
                </a:cubicBezTo>
                <a:cubicBezTo>
                  <a:pt x="36" y="29"/>
                  <a:pt x="29" y="36"/>
                  <a:pt x="2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0" y="31"/>
                  <a:pt x="31" y="20"/>
                  <a:pt x="44" y="18"/>
                </a:cubicBezTo>
                <a:close/>
              </a:path>
            </a:pathLst>
          </a:custGeom>
          <a:solidFill>
            <a:srgbClr val="D496A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CEC412BA-C614-4CA0-9E38-3A8D8C1FB33B}"/>
              </a:ext>
            </a:extLst>
          </p:cNvPr>
          <p:cNvGrpSpPr/>
          <p:nvPr/>
        </p:nvGrpSpPr>
        <p:grpSpPr>
          <a:xfrm>
            <a:off x="3176606" y="3633212"/>
            <a:ext cx="252116" cy="254318"/>
            <a:chOff x="7015163" y="2879725"/>
            <a:chExt cx="363538" cy="366713"/>
          </a:xfrm>
          <a:solidFill>
            <a:srgbClr val="FE938C"/>
          </a:solidFill>
        </p:grpSpPr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xmlns="" id="{6F6F7DF6-F98E-466E-82A1-20C04C6A9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7551" y="2879725"/>
              <a:ext cx="311150" cy="292100"/>
            </a:xfrm>
            <a:custGeom>
              <a:avLst/>
              <a:gdLst>
                <a:gd name="T0" fmla="*/ 80 w 83"/>
                <a:gd name="T1" fmla="*/ 2 h 77"/>
                <a:gd name="T2" fmla="*/ 75 w 83"/>
                <a:gd name="T3" fmla="*/ 3 h 77"/>
                <a:gd name="T4" fmla="*/ 24 w 83"/>
                <a:gd name="T5" fmla="*/ 67 h 77"/>
                <a:gd name="T6" fmla="*/ 7 w 83"/>
                <a:gd name="T7" fmla="*/ 50 h 77"/>
                <a:gd name="T8" fmla="*/ 1 w 83"/>
                <a:gd name="T9" fmla="*/ 50 h 77"/>
                <a:gd name="T10" fmla="*/ 1 w 83"/>
                <a:gd name="T11" fmla="*/ 56 h 77"/>
                <a:gd name="T12" fmla="*/ 21 w 83"/>
                <a:gd name="T13" fmla="*/ 76 h 77"/>
                <a:gd name="T14" fmla="*/ 24 w 83"/>
                <a:gd name="T15" fmla="*/ 77 h 77"/>
                <a:gd name="T16" fmla="*/ 24 w 83"/>
                <a:gd name="T17" fmla="*/ 77 h 77"/>
                <a:gd name="T18" fmla="*/ 27 w 83"/>
                <a:gd name="T19" fmla="*/ 75 h 77"/>
                <a:gd name="T20" fmla="*/ 81 w 83"/>
                <a:gd name="T21" fmla="*/ 7 h 77"/>
                <a:gd name="T22" fmla="*/ 80 w 83"/>
                <a:gd name="T2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77">
                  <a:moveTo>
                    <a:pt x="80" y="2"/>
                  </a:moveTo>
                  <a:cubicBezTo>
                    <a:pt x="79" y="0"/>
                    <a:pt x="76" y="1"/>
                    <a:pt x="75" y="3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5" y="49"/>
                    <a:pt x="3" y="49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2" y="77"/>
                    <a:pt x="23" y="77"/>
                    <a:pt x="24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5" y="77"/>
                    <a:pt x="26" y="76"/>
                    <a:pt x="27" y="75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3" y="6"/>
                    <a:pt x="82" y="3"/>
                    <a:pt x="8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2123BEB2-BC0F-4C28-87B9-0725178F1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163" y="2943225"/>
              <a:ext cx="300038" cy="303213"/>
            </a:xfrm>
            <a:custGeom>
              <a:avLst/>
              <a:gdLst>
                <a:gd name="T0" fmla="*/ 74 w 80"/>
                <a:gd name="T1" fmla="*/ 28 h 80"/>
                <a:gd name="T2" fmla="*/ 71 w 80"/>
                <a:gd name="T3" fmla="*/ 33 h 80"/>
                <a:gd name="T4" fmla="*/ 72 w 80"/>
                <a:gd name="T5" fmla="*/ 40 h 80"/>
                <a:gd name="T6" fmla="*/ 40 w 80"/>
                <a:gd name="T7" fmla="*/ 72 h 80"/>
                <a:gd name="T8" fmla="*/ 8 w 80"/>
                <a:gd name="T9" fmla="*/ 40 h 80"/>
                <a:gd name="T10" fmla="*/ 40 w 80"/>
                <a:gd name="T11" fmla="*/ 8 h 80"/>
                <a:gd name="T12" fmla="*/ 54 w 80"/>
                <a:gd name="T13" fmla="*/ 11 h 80"/>
                <a:gd name="T14" fmla="*/ 60 w 80"/>
                <a:gd name="T15" fmla="*/ 10 h 80"/>
                <a:gd name="T16" fmla="*/ 58 w 80"/>
                <a:gd name="T17" fmla="*/ 4 h 80"/>
                <a:gd name="T18" fmla="*/ 40 w 80"/>
                <a:gd name="T19" fmla="*/ 0 h 80"/>
                <a:gd name="T20" fmla="*/ 0 w 80"/>
                <a:gd name="T21" fmla="*/ 40 h 80"/>
                <a:gd name="T22" fmla="*/ 40 w 80"/>
                <a:gd name="T23" fmla="*/ 80 h 80"/>
                <a:gd name="T24" fmla="*/ 80 w 80"/>
                <a:gd name="T25" fmla="*/ 40 h 80"/>
                <a:gd name="T26" fmla="*/ 79 w 80"/>
                <a:gd name="T27" fmla="*/ 31 h 80"/>
                <a:gd name="T28" fmla="*/ 74 w 80"/>
                <a:gd name="T29" fmla="*/ 2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80">
                  <a:moveTo>
                    <a:pt x="74" y="28"/>
                  </a:moveTo>
                  <a:cubicBezTo>
                    <a:pt x="72" y="29"/>
                    <a:pt x="71" y="31"/>
                    <a:pt x="71" y="33"/>
                  </a:cubicBezTo>
                  <a:cubicBezTo>
                    <a:pt x="72" y="35"/>
                    <a:pt x="72" y="38"/>
                    <a:pt x="72" y="40"/>
                  </a:cubicBezTo>
                  <a:cubicBezTo>
                    <a:pt x="72" y="58"/>
                    <a:pt x="58" y="72"/>
                    <a:pt x="40" y="72"/>
                  </a:cubicBezTo>
                  <a:cubicBezTo>
                    <a:pt x="22" y="72"/>
                    <a:pt x="8" y="58"/>
                    <a:pt x="8" y="40"/>
                  </a:cubicBezTo>
                  <a:cubicBezTo>
                    <a:pt x="8" y="22"/>
                    <a:pt x="22" y="8"/>
                    <a:pt x="40" y="8"/>
                  </a:cubicBezTo>
                  <a:cubicBezTo>
                    <a:pt x="45" y="8"/>
                    <a:pt x="50" y="9"/>
                    <a:pt x="54" y="11"/>
                  </a:cubicBezTo>
                  <a:cubicBezTo>
                    <a:pt x="56" y="12"/>
                    <a:pt x="59" y="12"/>
                    <a:pt x="60" y="10"/>
                  </a:cubicBezTo>
                  <a:cubicBezTo>
                    <a:pt x="61" y="8"/>
                    <a:pt x="60" y="5"/>
                    <a:pt x="58" y="4"/>
                  </a:cubicBezTo>
                  <a:cubicBezTo>
                    <a:pt x="52" y="1"/>
                    <a:pt x="46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29"/>
                    <a:pt x="76" y="28"/>
                    <a:pt x="7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4397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xmlns="" id="{48F163E0-D8B3-4DF2-B328-D945BB529AB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18248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0F0E80F1-AD65-42E0-BB5C-A7C0E9E0C2A2}"/>
              </a:ext>
            </a:extLst>
          </p:cNvPr>
          <p:cNvSpPr/>
          <p:nvPr/>
        </p:nvSpPr>
        <p:spPr>
          <a:xfrm>
            <a:off x="-8541" y="6141821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 descr="A dining room table&#10;&#10;Description automatically generated">
            <a:extLst>
              <a:ext uri="{FF2B5EF4-FFF2-40B4-BE49-F238E27FC236}">
                <a16:creationId xmlns:a16="http://schemas.microsoft.com/office/drawing/2014/main" xmlns="" id="{3F110A62-DADE-483E-A4B2-71E8BAA6C0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50420"/>
            <a:ext cx="12192000" cy="37719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3B888B8-9DBC-428E-8918-799B49BBC79C}"/>
              </a:ext>
            </a:extLst>
          </p:cNvPr>
          <p:cNvSpPr/>
          <p:nvPr/>
        </p:nvSpPr>
        <p:spPr>
          <a:xfrm>
            <a:off x="734580" y="1336961"/>
            <a:ext cx="4790052" cy="4398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4">
            <a:extLst>
              <a:ext uri="{FF2B5EF4-FFF2-40B4-BE49-F238E27FC236}">
                <a16:creationId xmlns:a16="http://schemas.microsoft.com/office/drawing/2014/main" xmlns="" id="{28A9C2ED-96EB-4FDF-9231-F32C32146A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39D8A14-DFB9-4731-9AD5-F829F59E5365}" type="datetime1">
              <a:rPr lang="en-ID" smtClean="0">
                <a:solidFill>
                  <a:srgbClr val="5D576B"/>
                </a:solidFill>
              </a:rPr>
              <a:t>11/07/2022</a:t>
            </a:fld>
            <a:endParaRPr lang="en-ID" dirty="0">
              <a:solidFill>
                <a:srgbClr val="5D576B"/>
              </a:solidFill>
            </a:endParaRPr>
          </a:p>
        </p:txBody>
      </p:sp>
      <p:sp>
        <p:nvSpPr>
          <p:cNvPr id="9" name="Slide Number Placeholder 15">
            <a:extLst>
              <a:ext uri="{FF2B5EF4-FFF2-40B4-BE49-F238E27FC236}">
                <a16:creationId xmlns:a16="http://schemas.microsoft.com/office/drawing/2014/main" xmlns="" id="{DCA81E0E-355E-47BF-B3E4-9DD106F09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FB2C756-8AD5-4922-846A-9A28235A61A7}" type="slidenum">
              <a:rPr lang="en-ID" smtClean="0"/>
              <a:t>9</a:t>
            </a:fld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B349560-B908-4640-B0C2-9B753C3D6D47}"/>
              </a:ext>
            </a:extLst>
          </p:cNvPr>
          <p:cNvSpPr txBox="1"/>
          <p:nvPr/>
        </p:nvSpPr>
        <p:spPr>
          <a:xfrm>
            <a:off x="263525" y="136525"/>
            <a:ext cx="116363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OFFICE DESIGN</a:t>
            </a:r>
            <a:endParaRPr lang="en-ID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5FC2980-9702-4808-8FE3-DD8055CB2B6A}"/>
              </a:ext>
            </a:extLst>
          </p:cNvPr>
          <p:cNvSpPr/>
          <p:nvPr/>
        </p:nvSpPr>
        <p:spPr>
          <a:xfrm>
            <a:off x="1049196" y="1716682"/>
            <a:ext cx="4155784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Lorem ipsum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B2E1C21-05DD-4E74-880F-A0214FB5272B}"/>
              </a:ext>
            </a:extLst>
          </p:cNvPr>
          <p:cNvSpPr/>
          <p:nvPr/>
        </p:nvSpPr>
        <p:spPr>
          <a:xfrm>
            <a:off x="1049196" y="2395749"/>
            <a:ext cx="4155784" cy="295465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6CD4FF"/>
              </a:buClr>
              <a:buFont typeface="Wingdings" panose="05000000000000000000" pitchFamily="2" charset="2"/>
              <a:buChar char="§"/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marL="285750" indent="-285750">
              <a:spcAft>
                <a:spcPts val="1800"/>
              </a:spcAft>
              <a:buClr>
                <a:srgbClr val="6CD4FF"/>
              </a:buClr>
              <a:buFont typeface="Wingdings" panose="05000000000000000000" pitchFamily="2" charset="2"/>
              <a:buChar char="§"/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marL="285750" indent="-285750">
              <a:spcAft>
                <a:spcPts val="1800"/>
              </a:spcAft>
              <a:buClr>
                <a:srgbClr val="6CD4FF"/>
              </a:buClr>
              <a:buFont typeface="Wingdings" panose="05000000000000000000" pitchFamily="2" charset="2"/>
              <a:buChar char="§"/>
            </a:pP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Mauris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maximus ligula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condimentum</a:t>
            </a:r>
            <a:r>
              <a:rPr lang="en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1A09BDAA-155B-4451-A804-E8CBDD2BA6A2}"/>
              </a:ext>
            </a:extLst>
          </p:cNvPr>
          <p:cNvSpPr/>
          <p:nvPr/>
        </p:nvSpPr>
        <p:spPr>
          <a:xfrm flipH="1" flipV="1">
            <a:off x="8209822" y="-7694"/>
            <a:ext cx="3992531" cy="716179"/>
          </a:xfrm>
          <a:custGeom>
            <a:avLst/>
            <a:gdLst>
              <a:gd name="connsiteX0" fmla="*/ 2867268 w 3992531"/>
              <a:gd name="connsiteY0" fmla="*/ 498 h 716179"/>
              <a:gd name="connsiteX1" fmla="*/ 2942485 w 3992531"/>
              <a:gd name="connsiteY1" fmla="*/ 8172 h 716179"/>
              <a:gd name="connsiteX2" fmla="*/ 3979348 w 3992531"/>
              <a:gd name="connsiteY2" fmla="*/ 704573 h 716179"/>
              <a:gd name="connsiteX3" fmla="*/ 3992531 w 3992531"/>
              <a:gd name="connsiteY3" fmla="*/ 716179 h 716179"/>
              <a:gd name="connsiteX4" fmla="*/ 0 w 3992531"/>
              <a:gd name="connsiteY4" fmla="*/ 716179 h 716179"/>
              <a:gd name="connsiteX5" fmla="*/ 0 w 3992531"/>
              <a:gd name="connsiteY5" fmla="*/ 39366 h 716179"/>
              <a:gd name="connsiteX6" fmla="*/ 41303 w 3992531"/>
              <a:gd name="connsiteY6" fmla="*/ 59311 h 716179"/>
              <a:gd name="connsiteX7" fmla="*/ 1588372 w 3992531"/>
              <a:gd name="connsiteY7" fmla="*/ 302208 h 716179"/>
              <a:gd name="connsiteX8" fmla="*/ 2867268 w 3992531"/>
              <a:gd name="connsiteY8" fmla="*/ 498 h 71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531" h="716179">
                <a:moveTo>
                  <a:pt x="2867268" y="498"/>
                </a:moveTo>
                <a:cubicBezTo>
                  <a:pt x="2892510" y="1489"/>
                  <a:pt x="2917579" y="3981"/>
                  <a:pt x="2942485" y="8172"/>
                </a:cubicBezTo>
                <a:cubicBezTo>
                  <a:pt x="3340981" y="75233"/>
                  <a:pt x="3803959" y="527894"/>
                  <a:pt x="3979348" y="704573"/>
                </a:cubicBezTo>
                <a:lnTo>
                  <a:pt x="3992531" y="716179"/>
                </a:lnTo>
                <a:lnTo>
                  <a:pt x="0" y="716179"/>
                </a:lnTo>
                <a:lnTo>
                  <a:pt x="0" y="39366"/>
                </a:lnTo>
                <a:lnTo>
                  <a:pt x="41303" y="59311"/>
                </a:lnTo>
                <a:cubicBezTo>
                  <a:pt x="510545" y="251980"/>
                  <a:pt x="1137506" y="296252"/>
                  <a:pt x="1588372" y="302208"/>
                </a:cubicBezTo>
                <a:cubicBezTo>
                  <a:pt x="2071442" y="308590"/>
                  <a:pt x="2488653" y="-14364"/>
                  <a:pt x="2867268" y="498"/>
                </a:cubicBezTo>
                <a:close/>
              </a:path>
            </a:pathLst>
          </a:custGeom>
          <a:gradFill flip="none" rotWithShape="1">
            <a:gsLst>
              <a:gs pos="0">
                <a:srgbClr val="D496A7"/>
              </a:gs>
              <a:gs pos="100000">
                <a:srgbClr val="5D576B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578266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HDtJWLx4akLrYULTHsCM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Bahnschrif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940</Words>
  <Application>Microsoft Office PowerPoint</Application>
  <PresentationFormat>Custom</PresentationFormat>
  <Paragraphs>86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</dc:creator>
  <cp:lastModifiedBy>USER</cp:lastModifiedBy>
  <cp:revision>47</cp:revision>
  <dcterms:created xsi:type="dcterms:W3CDTF">2020-05-18T05:46:57Z</dcterms:created>
  <dcterms:modified xsi:type="dcterms:W3CDTF">2022-07-11T07:21:46Z</dcterms:modified>
</cp:coreProperties>
</file>