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0" r:id="rId2"/>
    <p:sldId id="276" r:id="rId3"/>
    <p:sldId id="278" r:id="rId4"/>
    <p:sldId id="281" r:id="rId5"/>
    <p:sldId id="277" r:id="rId6"/>
    <p:sldId id="285" r:id="rId7"/>
    <p:sldId id="284" r:id="rId8"/>
    <p:sldId id="283" r:id="rId9"/>
    <p:sldId id="286" r:id="rId10"/>
    <p:sldId id="28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84" userDrawn="1">
          <p15:clr>
            <a:srgbClr val="A4A3A4"/>
          </p15:clr>
        </p15:guide>
        <p15:guide id="4" pos="7296" userDrawn="1">
          <p15:clr>
            <a:srgbClr val="A4A3A4"/>
          </p15:clr>
        </p15:guide>
        <p15:guide id="5" orient="horz" pos="432" userDrawn="1">
          <p15:clr>
            <a:srgbClr val="A4A3A4"/>
          </p15:clr>
        </p15:guide>
        <p15:guide id="6" orient="horz" pos="3888" userDrawn="1">
          <p15:clr>
            <a:srgbClr val="A4A3A4"/>
          </p15:clr>
        </p15:guide>
        <p15:guide id="7" orient="horz" pos="34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8E97"/>
    <a:srgbClr val="FFE652"/>
    <a:srgbClr val="6D47A8"/>
    <a:srgbClr val="404E7C"/>
    <a:srgbClr val="FFD3BB"/>
    <a:srgbClr val="364560"/>
    <a:srgbClr val="EF3B67"/>
    <a:srgbClr val="FFA4C2"/>
    <a:srgbClr val="34BA90"/>
    <a:srgbClr val="C644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3651" autoAdjust="0"/>
  </p:normalViewPr>
  <p:slideViewPr>
    <p:cSldViewPr snapToGrid="0">
      <p:cViewPr>
        <p:scale>
          <a:sx n="90" d="100"/>
          <a:sy n="90" d="100"/>
        </p:scale>
        <p:origin x="-1314" y="-522"/>
      </p:cViewPr>
      <p:guideLst>
        <p:guide orient="horz" pos="2160"/>
        <p:guide orient="horz" pos="432"/>
        <p:guide orient="horz" pos="3888"/>
        <p:guide orient="horz" pos="3408"/>
        <p:guide pos="3840"/>
        <p:guide pos="384"/>
        <p:guide pos="72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7ABC5-D3C2-4DF0-A66B-E4E30ECB52E8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6BFF94-217E-4CFA-B91E-3EAEFBB3F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28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eepik.com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eepik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eepik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eepik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Illustration:</a:t>
            </a:r>
          </a:p>
          <a:p>
            <a:r>
              <a:rPr lang="en-US" dirty="0">
                <a:hlinkClick r:id="rId3"/>
              </a:rPr>
              <a:t>https://www.freepik.com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6BFF94-217E-4CFA-B91E-3EAEFBB3F76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4514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6BFF94-217E-4CFA-B91E-3EAEFBB3F76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685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Illustration:</a:t>
            </a:r>
          </a:p>
          <a:p>
            <a:r>
              <a:rPr lang="en-US" dirty="0">
                <a:hlinkClick r:id="rId3"/>
              </a:rPr>
              <a:t>https://www.freepik.com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6BFF94-217E-4CFA-B91E-3EAEFBB3F76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504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Illustration:</a:t>
            </a:r>
          </a:p>
          <a:p>
            <a:r>
              <a:rPr lang="en-US" dirty="0">
                <a:hlinkClick r:id="rId3"/>
              </a:rPr>
              <a:t>https://www.freepik.com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6BFF94-217E-4CFA-B91E-3EAEFBB3F76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567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Illustration:</a:t>
            </a:r>
          </a:p>
          <a:p>
            <a:r>
              <a:rPr lang="en-US" dirty="0">
                <a:hlinkClick r:id="rId3"/>
              </a:rPr>
              <a:t>https://www.freepik.com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6BFF94-217E-4CFA-B91E-3EAEFBB3F76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093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6BFF94-217E-4CFA-B91E-3EAEFBB3F76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2081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6BFF94-217E-4CFA-B91E-3EAEFBB3F76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347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6BFF94-217E-4CFA-B91E-3EAEFBB3F76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634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6BFF94-217E-4CFA-B91E-3EAEFBB3F76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9552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6BFF94-217E-4CFA-B91E-3EAEFBB3F76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03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EA3F0D-EE4C-4912-B036-FC618BC346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D177C52-C326-4D62-8B0C-192721F131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0C0D98E-D951-42A6-885D-BEFB2101E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415F8-E235-4843-9417-7EFB426233F0}" type="datetime1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16911A6-FA2A-482E-B847-C7CDF3391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puzzle ppt template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9AEAD2E-0243-494B-8DC5-C065D069B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76ED4-B34C-4CDD-8504-02A98925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390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A507B44-AEE1-430A-A5A3-869E37A75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6E80172-37F8-47A6-A4A9-D06CB895F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65974C9-A0C8-4AA5-9932-FE45463E3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D03C-45E0-440E-9142-60B87A7AB357}" type="datetime1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AE05B84-8FD0-4791-B611-5776A8726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puzzle ppt template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5846738-732B-49EA-B220-53F8E6565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76ED4-B34C-4CDD-8504-02A98925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689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299AAC91-9373-4557-B0FD-D4D67D4E27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064162E-8FB4-4691-8B1F-58733A43B8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D446BF6-AFD1-4791-B77F-6A66220D3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BBB37-06A6-49BF-8B14-FF2872191A51}" type="datetime1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3943787-3952-4520-9B6B-BA0DC58D4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puzzle ppt template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F64E2D7-DB72-4B99-904E-AE039600C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76ED4-B34C-4CDD-8504-02A98925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002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5BD560-ACE7-4FFD-B71A-71DD9E366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113" y="521432"/>
            <a:ext cx="10958513" cy="498598"/>
          </a:xfrm>
        </p:spPr>
        <p:txBody>
          <a:bodyPr lIns="0" tIns="0" rIns="0" bIns="0">
            <a:spAutoFit/>
          </a:bodyPr>
          <a:lstStyle>
            <a:lvl1pPr>
              <a:defRPr sz="3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64E52FC-4C53-4D13-8FBD-A56B2C14D1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109" y="1247775"/>
            <a:ext cx="10958512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21ADF8D-49CD-46F1-89CA-7562754A8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2210-E13D-451F-B26D-5CF600CE416E}" type="datetime1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85F9F2C-C495-42D4-AEA2-A4337060E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PUZZLE TEMPLATE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80DAAD7D-C18C-4324-A1B1-638324500D41}"/>
              </a:ext>
            </a:extLst>
          </p:cNvPr>
          <p:cNvSpPr txBox="1">
            <a:spLocks/>
          </p:cNvSpPr>
          <p:nvPr userDrawn="1"/>
        </p:nvSpPr>
        <p:spPr>
          <a:xfrm>
            <a:off x="11225442" y="6385024"/>
            <a:ext cx="357179" cy="307777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4D2E29-67F4-44D8-B0E3-F54815B4F123}" type="slidenum">
              <a:rPr lang="en-US" sz="140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pPr algn="r"/>
              <a:t>‹#›</a:t>
            </a:fld>
            <a:endParaRPr lang="en-US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2731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5DE82CB-2B3D-4EA8-87B2-AB243C6C5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37B2B84-A56B-4829-B8A2-7FB3B7DC79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DBB4CB0-A3DA-4955-9AFA-F112E611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62BA-8677-4193-990A-19A0C2C267F7}" type="datetime1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82A71E3-19AE-40A8-AC88-72BE9306A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puzzle ppt template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059301A-C490-44E2-9472-5DBFCB816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76ED4-B34C-4CDD-8504-02A98925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957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58F06B-7E67-4498-B5D9-A034324CB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83E5E5D-638D-4424-B720-E36EFF1AAB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7999766-C2CD-458C-8B3E-687D9814C0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903E7FB-5812-4090-87A3-71C891411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A511F-4347-43F9-8C45-3373585F881C}" type="datetime1">
              <a:rPr lang="en-US" smtClean="0"/>
              <a:t>7/11/2022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446C29A-B2B1-4E8C-8312-B883B3F27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puzzle ppt template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0142789-75B1-43E0-990E-AE4D59381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76ED4-B34C-4CDD-8504-02A98925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93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E290C09-5F6C-4659-BF93-10627C71E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E3A3AB7-706E-4AA9-8574-281C4DD4B1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08DA25A-CC7D-4CB4-A58A-6E6517C778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70299BC-58A0-49DF-9D6E-5097B630B3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4C41C847-CB10-4DB3-BAB2-C3AE3A355A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6498B735-03DA-4AD1-8CD1-6E451F92C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E85C-DE58-4067-86C9-6AEC37995B97}" type="datetime1">
              <a:rPr lang="en-US" smtClean="0"/>
              <a:t>7/11/2022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931DD128-05B6-47E2-9E5F-D6EBD8888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puzzle ppt template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3C47E050-4AE4-42D3-9283-1C9F6F963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76ED4-B34C-4CDD-8504-02A98925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51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63729F-0B48-4744-8F8B-535CD0F94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E27F270-AB3F-4AE8-8417-1E15771A8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D77DC-76EE-4EE0-B87B-C70C1016A1E1}" type="datetime1">
              <a:rPr lang="en-US" smtClean="0"/>
              <a:t>7/11/2022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4334105-7F5F-40A7-BD0B-7BC02E820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puzzle ppt template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A16E249-5E9B-430F-BEBA-6B3FBFBAD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76ED4-B34C-4CDD-8504-02A98925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154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906043D5-B6C3-4428-AA56-AB11B69F0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67BD6-2B0A-4701-A123-2DBF8225CC31}" type="datetime1">
              <a:rPr lang="en-US" smtClean="0"/>
              <a:t>7/11/2022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677140C-9EC0-409E-9BBE-E7456328F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latin typeface="+mn-lt"/>
              </a:defRPr>
            </a:lvl1pPr>
          </a:lstStyle>
          <a:p>
            <a:r>
              <a:rPr lang="en-US" dirty="0"/>
              <a:t>puzzle ppt template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A9D53E5-B521-499A-9804-69963C92B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76ED4-B34C-4CDD-8504-02A98925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722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4B1ED6-74B1-4B7F-9B11-93523832E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41FD62A-FB06-4416-9351-0A86C70054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7851376-771D-4E6F-98FB-2883A8A5A4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437E983-1B4C-47E5-B2B2-FE86C56D1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07EFA-943D-46A0-A66A-EAFEC54AD8D3}" type="datetime1">
              <a:rPr lang="en-US" smtClean="0"/>
              <a:t>7/11/2022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87A66E5-C4A7-4C7A-AB9F-E4392D970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puzzle ppt template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770C5B7-EA53-4431-B0B3-7DE00D699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76ED4-B34C-4CDD-8504-02A98925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738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A9ED0C-CBAD-44FC-9314-E254B8E2F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5365655-01B8-4648-BB7F-FE97807F28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5816D28-B895-4B8F-BACD-6619626453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9A50837-1936-4812-8762-3169FC829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07079-359F-4EC9-AA5A-EAC2FE4F0733}" type="datetime1">
              <a:rPr lang="en-US" smtClean="0"/>
              <a:t>7/11/2022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78C47DD-20DA-424F-A354-0E1E6FC1B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puzzle ppt template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ED2FDCE-7281-438D-8BE4-E6332585C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76ED4-B34C-4CDD-8504-02A98925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99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9A9EC382-6BC2-4826-A80D-EDCB1EDA6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76A0A1F-F54F-4081-9EAB-628002ACA1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20801D9-B3D0-4830-8E7C-59425BA651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B2461-A919-486E-BBDB-397A12FF00FC}" type="datetime1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4540B4F-88CD-41CF-89F6-901486B369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PUZZLE TEMPLATE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C84175E-35DD-4B5C-A95A-2B94BDF3FE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76ED4-B34C-4CDD-8504-02A989254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242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38C31A7-B273-4B88-8F71-76F8C3F1F50A}"/>
              </a:ext>
            </a:extLst>
          </p:cNvPr>
          <p:cNvSpPr/>
          <p:nvPr/>
        </p:nvSpPr>
        <p:spPr>
          <a:xfrm>
            <a:off x="0" y="1"/>
            <a:ext cx="12192000" cy="5410784"/>
          </a:xfrm>
          <a:prstGeom prst="rect">
            <a:avLst/>
          </a:prstGeom>
          <a:gradFill>
            <a:gsLst>
              <a:gs pos="0">
                <a:schemeClr val="accent4"/>
              </a:gs>
              <a:gs pos="52000">
                <a:schemeClr val="accent6">
                  <a:lumMod val="75000"/>
                </a:schemeClr>
              </a:gs>
              <a:gs pos="100000">
                <a:schemeClr val="accent5">
                  <a:lumMod val="25000"/>
                </a:schemeClr>
              </a:gs>
            </a:gsLst>
            <a:lin ang="0" scaled="0"/>
          </a:gra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xmlns="" id="{6EEA7BA6-31C2-4FDB-A72F-FD96DDA332C1}"/>
              </a:ext>
            </a:extLst>
          </p:cNvPr>
          <p:cNvSpPr/>
          <p:nvPr/>
        </p:nvSpPr>
        <p:spPr>
          <a:xfrm>
            <a:off x="-361" y="-15019"/>
            <a:ext cx="5788911" cy="4386551"/>
          </a:xfrm>
          <a:custGeom>
            <a:avLst/>
            <a:gdLst>
              <a:gd name="connsiteX0" fmla="*/ 0 w 5788911"/>
              <a:gd name="connsiteY0" fmla="*/ 0 h 4386551"/>
              <a:gd name="connsiteX1" fmla="*/ 5561368 w 5788911"/>
              <a:gd name="connsiteY1" fmla="*/ 0 h 4386551"/>
              <a:gd name="connsiteX2" fmla="*/ 5644803 w 5788911"/>
              <a:gd name="connsiteY2" fmla="*/ 227963 h 4386551"/>
              <a:gd name="connsiteX3" fmla="*/ 5788911 w 5788911"/>
              <a:gd name="connsiteY3" fmla="*/ 1181151 h 4386551"/>
              <a:gd name="connsiteX4" fmla="*/ 2583511 w 5788911"/>
              <a:gd name="connsiteY4" fmla="*/ 4386551 h 4386551"/>
              <a:gd name="connsiteX5" fmla="*/ 110068 w 5788911"/>
              <a:gd name="connsiteY5" fmla="*/ 3220083 h 4386551"/>
              <a:gd name="connsiteX6" fmla="*/ 0 w 5788911"/>
              <a:gd name="connsiteY6" fmla="*/ 3072891 h 4386551"/>
              <a:gd name="connsiteX7" fmla="*/ 0 w 5788911"/>
              <a:gd name="connsiteY7" fmla="*/ 0 h 438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88911" h="4386551">
                <a:moveTo>
                  <a:pt x="0" y="0"/>
                </a:moveTo>
                <a:lnTo>
                  <a:pt x="5561368" y="0"/>
                </a:lnTo>
                <a:lnTo>
                  <a:pt x="5644803" y="227963"/>
                </a:lnTo>
                <a:cubicBezTo>
                  <a:pt x="5738458" y="529075"/>
                  <a:pt x="5788911" y="849221"/>
                  <a:pt x="5788911" y="1181151"/>
                </a:cubicBezTo>
                <a:cubicBezTo>
                  <a:pt x="5788911" y="2951445"/>
                  <a:pt x="4353805" y="4386551"/>
                  <a:pt x="2583511" y="4386551"/>
                </a:cubicBezTo>
                <a:cubicBezTo>
                  <a:pt x="1587721" y="4386551"/>
                  <a:pt x="697986" y="3932475"/>
                  <a:pt x="110068" y="3220083"/>
                </a:cubicBezTo>
                <a:lnTo>
                  <a:pt x="0" y="3072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58A831F4-EC23-47BE-82B2-98B466B397F0}"/>
              </a:ext>
            </a:extLst>
          </p:cNvPr>
          <p:cNvSpPr txBox="1">
            <a:spLocks/>
          </p:cNvSpPr>
          <p:nvPr/>
        </p:nvSpPr>
        <p:spPr>
          <a:xfrm>
            <a:off x="6352008" y="1409578"/>
            <a:ext cx="5234034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b="1" dirty="0">
                <a:solidFill>
                  <a:schemeClr val="bg1"/>
                </a:solidFill>
              </a:rPr>
              <a:t>Puzzle Presentation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A579168-2288-40B2-948B-D74A9D1AB06D}"/>
              </a:ext>
            </a:extLst>
          </p:cNvPr>
          <p:cNvSpPr txBox="1"/>
          <p:nvPr/>
        </p:nvSpPr>
        <p:spPr>
          <a:xfrm>
            <a:off x="6372038" y="3254047"/>
            <a:ext cx="521036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+mj-lt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consectetur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adipiscing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elit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Fusce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semper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feugiat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nulla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, et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blandit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nibh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imperdiet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vitae.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B9CC1BFC-0D8C-487D-93CD-56571F8AE92C}"/>
              </a:ext>
            </a:extLst>
          </p:cNvPr>
          <p:cNvSpPr/>
          <p:nvPr/>
        </p:nvSpPr>
        <p:spPr>
          <a:xfrm>
            <a:off x="6352007" y="3935600"/>
            <a:ext cx="1472517" cy="311092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+mn-ea"/>
                <a:cs typeface="+mn-cs"/>
              </a:rPr>
              <a:t>START HERE</a:t>
            </a:r>
            <a:endParaRPr kumimoji="0" lang="en-ID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+mn-ea"/>
              <a:cs typeface="+mn-cs"/>
            </a:endParaRP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xmlns="" id="{CACC6B37-EBC3-4103-8537-35CC4D6FB2B5}"/>
              </a:ext>
            </a:extLst>
          </p:cNvPr>
          <p:cNvGrpSpPr/>
          <p:nvPr/>
        </p:nvGrpSpPr>
        <p:grpSpPr>
          <a:xfrm>
            <a:off x="470133" y="533451"/>
            <a:ext cx="5603688" cy="6040386"/>
            <a:chOff x="738187" y="949325"/>
            <a:chExt cx="4848226" cy="5226051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xmlns="" id="{1DAE85B9-9E7F-4986-AA24-2C2D6576A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0900" y="2762250"/>
              <a:ext cx="20638" cy="6350"/>
            </a:xfrm>
            <a:custGeom>
              <a:avLst/>
              <a:gdLst>
                <a:gd name="T0" fmla="*/ 5 w 7"/>
                <a:gd name="T1" fmla="*/ 0 h 2"/>
                <a:gd name="T2" fmla="*/ 4 w 7"/>
                <a:gd name="T3" fmla="*/ 0 h 2"/>
                <a:gd name="T4" fmla="*/ 3 w 7"/>
                <a:gd name="T5" fmla="*/ 2 h 2"/>
                <a:gd name="T6" fmla="*/ 4 w 7"/>
                <a:gd name="T7" fmla="*/ 2 h 2"/>
                <a:gd name="T8" fmla="*/ 5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3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5" y="2"/>
                    <a:pt x="7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xmlns="" id="{57369A01-E2A7-4694-961B-22723AE02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963" y="3767138"/>
              <a:ext cx="493713" cy="2005013"/>
            </a:xfrm>
            <a:custGeom>
              <a:avLst/>
              <a:gdLst>
                <a:gd name="T0" fmla="*/ 53 w 311"/>
                <a:gd name="T1" fmla="*/ 1263 h 1263"/>
                <a:gd name="T2" fmla="*/ 0 w 311"/>
                <a:gd name="T3" fmla="*/ 1263 h 1263"/>
                <a:gd name="T4" fmla="*/ 256 w 311"/>
                <a:gd name="T5" fmla="*/ 0 h 1263"/>
                <a:gd name="T6" fmla="*/ 311 w 311"/>
                <a:gd name="T7" fmla="*/ 0 h 1263"/>
                <a:gd name="T8" fmla="*/ 53 w 311"/>
                <a:gd name="T9" fmla="*/ 1263 h 1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1263">
                  <a:moveTo>
                    <a:pt x="53" y="1263"/>
                  </a:moveTo>
                  <a:lnTo>
                    <a:pt x="0" y="1263"/>
                  </a:lnTo>
                  <a:lnTo>
                    <a:pt x="256" y="0"/>
                  </a:lnTo>
                  <a:lnTo>
                    <a:pt x="311" y="0"/>
                  </a:lnTo>
                  <a:lnTo>
                    <a:pt x="53" y="1263"/>
                  </a:lnTo>
                  <a:close/>
                </a:path>
              </a:pathLst>
            </a:custGeom>
            <a:solidFill>
              <a:srgbClr val="565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xmlns="" id="{F4C0BD12-FF7A-40F8-ACA3-41D9998855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263" y="4086225"/>
              <a:ext cx="319088" cy="36513"/>
            </a:xfrm>
            <a:custGeom>
              <a:avLst/>
              <a:gdLst>
                <a:gd name="T0" fmla="*/ 197 w 201"/>
                <a:gd name="T1" fmla="*/ 23 h 23"/>
                <a:gd name="T2" fmla="*/ 0 w 201"/>
                <a:gd name="T3" fmla="*/ 23 h 23"/>
                <a:gd name="T4" fmla="*/ 6 w 201"/>
                <a:gd name="T5" fmla="*/ 0 h 23"/>
                <a:gd name="T6" fmla="*/ 201 w 201"/>
                <a:gd name="T7" fmla="*/ 0 h 23"/>
                <a:gd name="T8" fmla="*/ 197 w 201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23">
                  <a:moveTo>
                    <a:pt x="197" y="23"/>
                  </a:moveTo>
                  <a:lnTo>
                    <a:pt x="0" y="23"/>
                  </a:lnTo>
                  <a:lnTo>
                    <a:pt x="6" y="0"/>
                  </a:lnTo>
                  <a:lnTo>
                    <a:pt x="201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6D6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xmlns="" id="{ADF07F70-8F10-4D66-BA1E-8E1FF8657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0238" y="3827463"/>
              <a:ext cx="319088" cy="36513"/>
            </a:xfrm>
            <a:custGeom>
              <a:avLst/>
              <a:gdLst>
                <a:gd name="T0" fmla="*/ 195 w 201"/>
                <a:gd name="T1" fmla="*/ 23 h 23"/>
                <a:gd name="T2" fmla="*/ 0 w 201"/>
                <a:gd name="T3" fmla="*/ 23 h 23"/>
                <a:gd name="T4" fmla="*/ 4 w 201"/>
                <a:gd name="T5" fmla="*/ 0 h 23"/>
                <a:gd name="T6" fmla="*/ 201 w 201"/>
                <a:gd name="T7" fmla="*/ 0 h 23"/>
                <a:gd name="T8" fmla="*/ 195 w 201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23">
                  <a:moveTo>
                    <a:pt x="195" y="23"/>
                  </a:moveTo>
                  <a:lnTo>
                    <a:pt x="0" y="23"/>
                  </a:lnTo>
                  <a:lnTo>
                    <a:pt x="4" y="0"/>
                  </a:lnTo>
                  <a:lnTo>
                    <a:pt x="201" y="0"/>
                  </a:lnTo>
                  <a:lnTo>
                    <a:pt x="195" y="23"/>
                  </a:lnTo>
                  <a:close/>
                </a:path>
              </a:pathLst>
            </a:custGeom>
            <a:solidFill>
              <a:srgbClr val="6D6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xmlns="" id="{A5A66E79-D7D5-4115-B222-A3AF8BAD8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5463" y="4346575"/>
              <a:ext cx="315913" cy="34925"/>
            </a:xfrm>
            <a:custGeom>
              <a:avLst/>
              <a:gdLst>
                <a:gd name="T0" fmla="*/ 196 w 199"/>
                <a:gd name="T1" fmla="*/ 22 h 22"/>
                <a:gd name="T2" fmla="*/ 0 w 199"/>
                <a:gd name="T3" fmla="*/ 22 h 22"/>
                <a:gd name="T4" fmla="*/ 4 w 199"/>
                <a:gd name="T5" fmla="*/ 0 h 22"/>
                <a:gd name="T6" fmla="*/ 199 w 199"/>
                <a:gd name="T7" fmla="*/ 0 h 22"/>
                <a:gd name="T8" fmla="*/ 196 w 199"/>
                <a:gd name="T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22">
                  <a:moveTo>
                    <a:pt x="196" y="22"/>
                  </a:moveTo>
                  <a:lnTo>
                    <a:pt x="0" y="22"/>
                  </a:lnTo>
                  <a:lnTo>
                    <a:pt x="4" y="0"/>
                  </a:lnTo>
                  <a:lnTo>
                    <a:pt x="199" y="0"/>
                  </a:lnTo>
                  <a:lnTo>
                    <a:pt x="196" y="22"/>
                  </a:lnTo>
                  <a:close/>
                </a:path>
              </a:pathLst>
            </a:custGeom>
            <a:solidFill>
              <a:srgbClr val="6D6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xmlns="" id="{9F1133DE-FB3E-4FA9-880A-FA9761FC1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488" y="4605338"/>
              <a:ext cx="319088" cy="33338"/>
            </a:xfrm>
            <a:custGeom>
              <a:avLst/>
              <a:gdLst>
                <a:gd name="T0" fmla="*/ 196 w 201"/>
                <a:gd name="T1" fmla="*/ 21 h 21"/>
                <a:gd name="T2" fmla="*/ 0 w 201"/>
                <a:gd name="T3" fmla="*/ 21 h 21"/>
                <a:gd name="T4" fmla="*/ 6 w 201"/>
                <a:gd name="T5" fmla="*/ 0 h 21"/>
                <a:gd name="T6" fmla="*/ 201 w 201"/>
                <a:gd name="T7" fmla="*/ 0 h 21"/>
                <a:gd name="T8" fmla="*/ 196 w 201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21">
                  <a:moveTo>
                    <a:pt x="196" y="21"/>
                  </a:moveTo>
                  <a:lnTo>
                    <a:pt x="0" y="21"/>
                  </a:lnTo>
                  <a:lnTo>
                    <a:pt x="6" y="0"/>
                  </a:lnTo>
                  <a:lnTo>
                    <a:pt x="201" y="0"/>
                  </a:lnTo>
                  <a:lnTo>
                    <a:pt x="196" y="21"/>
                  </a:lnTo>
                  <a:close/>
                </a:path>
              </a:pathLst>
            </a:custGeom>
            <a:solidFill>
              <a:srgbClr val="6D6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xmlns="" id="{23038AA9-4E57-45C7-88C1-52C76161B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7513" y="4862513"/>
              <a:ext cx="320675" cy="36513"/>
            </a:xfrm>
            <a:custGeom>
              <a:avLst/>
              <a:gdLst>
                <a:gd name="T0" fmla="*/ 198 w 202"/>
                <a:gd name="T1" fmla="*/ 23 h 23"/>
                <a:gd name="T2" fmla="*/ 0 w 202"/>
                <a:gd name="T3" fmla="*/ 23 h 23"/>
                <a:gd name="T4" fmla="*/ 6 w 202"/>
                <a:gd name="T5" fmla="*/ 0 h 23"/>
                <a:gd name="T6" fmla="*/ 202 w 202"/>
                <a:gd name="T7" fmla="*/ 0 h 23"/>
                <a:gd name="T8" fmla="*/ 198 w 202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23">
                  <a:moveTo>
                    <a:pt x="198" y="23"/>
                  </a:moveTo>
                  <a:lnTo>
                    <a:pt x="0" y="23"/>
                  </a:lnTo>
                  <a:lnTo>
                    <a:pt x="6" y="0"/>
                  </a:lnTo>
                  <a:lnTo>
                    <a:pt x="202" y="0"/>
                  </a:lnTo>
                  <a:lnTo>
                    <a:pt x="198" y="23"/>
                  </a:lnTo>
                  <a:close/>
                </a:path>
              </a:pathLst>
            </a:custGeom>
            <a:solidFill>
              <a:srgbClr val="6D6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xmlns="" id="{70724EBF-824A-425D-865D-6D7E12307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6713" y="5121275"/>
              <a:ext cx="320675" cy="36513"/>
            </a:xfrm>
            <a:custGeom>
              <a:avLst/>
              <a:gdLst>
                <a:gd name="T0" fmla="*/ 196 w 202"/>
                <a:gd name="T1" fmla="*/ 23 h 23"/>
                <a:gd name="T2" fmla="*/ 0 w 202"/>
                <a:gd name="T3" fmla="*/ 23 h 23"/>
                <a:gd name="T4" fmla="*/ 4 w 202"/>
                <a:gd name="T5" fmla="*/ 0 h 23"/>
                <a:gd name="T6" fmla="*/ 202 w 202"/>
                <a:gd name="T7" fmla="*/ 0 h 23"/>
                <a:gd name="T8" fmla="*/ 196 w 202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23">
                  <a:moveTo>
                    <a:pt x="196" y="23"/>
                  </a:moveTo>
                  <a:lnTo>
                    <a:pt x="0" y="23"/>
                  </a:lnTo>
                  <a:lnTo>
                    <a:pt x="4" y="0"/>
                  </a:lnTo>
                  <a:lnTo>
                    <a:pt x="202" y="0"/>
                  </a:lnTo>
                  <a:lnTo>
                    <a:pt x="196" y="23"/>
                  </a:lnTo>
                  <a:close/>
                </a:path>
              </a:pathLst>
            </a:custGeom>
            <a:solidFill>
              <a:srgbClr val="6D6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xmlns="" id="{B5151EE6-E88A-4DBB-AFAE-0CABF3CA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2738" y="5381625"/>
              <a:ext cx="320675" cy="36513"/>
            </a:xfrm>
            <a:custGeom>
              <a:avLst/>
              <a:gdLst>
                <a:gd name="T0" fmla="*/ 198 w 202"/>
                <a:gd name="T1" fmla="*/ 23 h 23"/>
                <a:gd name="T2" fmla="*/ 0 w 202"/>
                <a:gd name="T3" fmla="*/ 23 h 23"/>
                <a:gd name="T4" fmla="*/ 6 w 202"/>
                <a:gd name="T5" fmla="*/ 0 h 23"/>
                <a:gd name="T6" fmla="*/ 202 w 202"/>
                <a:gd name="T7" fmla="*/ 0 h 23"/>
                <a:gd name="T8" fmla="*/ 198 w 202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23">
                  <a:moveTo>
                    <a:pt x="198" y="23"/>
                  </a:moveTo>
                  <a:lnTo>
                    <a:pt x="0" y="23"/>
                  </a:lnTo>
                  <a:lnTo>
                    <a:pt x="6" y="0"/>
                  </a:lnTo>
                  <a:lnTo>
                    <a:pt x="202" y="0"/>
                  </a:lnTo>
                  <a:lnTo>
                    <a:pt x="198" y="23"/>
                  </a:lnTo>
                  <a:close/>
                </a:path>
              </a:pathLst>
            </a:custGeom>
            <a:solidFill>
              <a:srgbClr val="6D6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xmlns="" id="{6A6A5253-A295-43C4-8FA3-E5D74CE85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1938" y="5640388"/>
              <a:ext cx="317500" cy="36513"/>
            </a:xfrm>
            <a:custGeom>
              <a:avLst/>
              <a:gdLst>
                <a:gd name="T0" fmla="*/ 196 w 200"/>
                <a:gd name="T1" fmla="*/ 23 h 23"/>
                <a:gd name="T2" fmla="*/ 0 w 200"/>
                <a:gd name="T3" fmla="*/ 23 h 23"/>
                <a:gd name="T4" fmla="*/ 4 w 200"/>
                <a:gd name="T5" fmla="*/ 0 h 23"/>
                <a:gd name="T6" fmla="*/ 200 w 200"/>
                <a:gd name="T7" fmla="*/ 0 h 23"/>
                <a:gd name="T8" fmla="*/ 196 w 20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23">
                  <a:moveTo>
                    <a:pt x="196" y="23"/>
                  </a:moveTo>
                  <a:lnTo>
                    <a:pt x="0" y="23"/>
                  </a:lnTo>
                  <a:lnTo>
                    <a:pt x="4" y="0"/>
                  </a:lnTo>
                  <a:lnTo>
                    <a:pt x="200" y="0"/>
                  </a:lnTo>
                  <a:lnTo>
                    <a:pt x="196" y="23"/>
                  </a:lnTo>
                  <a:close/>
                </a:path>
              </a:pathLst>
            </a:custGeom>
            <a:solidFill>
              <a:srgbClr val="6D6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xmlns="" id="{1C82F162-77B2-4A7D-B907-EEC06E2BC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125" y="3767138"/>
              <a:ext cx="493713" cy="2005013"/>
            </a:xfrm>
            <a:custGeom>
              <a:avLst/>
              <a:gdLst>
                <a:gd name="T0" fmla="*/ 53 w 311"/>
                <a:gd name="T1" fmla="*/ 1263 h 1263"/>
                <a:gd name="T2" fmla="*/ 0 w 311"/>
                <a:gd name="T3" fmla="*/ 1263 h 1263"/>
                <a:gd name="T4" fmla="*/ 258 w 311"/>
                <a:gd name="T5" fmla="*/ 0 h 1263"/>
                <a:gd name="T6" fmla="*/ 311 w 311"/>
                <a:gd name="T7" fmla="*/ 0 h 1263"/>
                <a:gd name="T8" fmla="*/ 53 w 311"/>
                <a:gd name="T9" fmla="*/ 1263 h 1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1263">
                  <a:moveTo>
                    <a:pt x="53" y="1263"/>
                  </a:moveTo>
                  <a:lnTo>
                    <a:pt x="0" y="1263"/>
                  </a:lnTo>
                  <a:lnTo>
                    <a:pt x="258" y="0"/>
                  </a:lnTo>
                  <a:lnTo>
                    <a:pt x="311" y="0"/>
                  </a:lnTo>
                  <a:lnTo>
                    <a:pt x="53" y="1263"/>
                  </a:lnTo>
                  <a:close/>
                </a:path>
              </a:pathLst>
            </a:custGeom>
            <a:solidFill>
              <a:srgbClr val="565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xmlns="" id="{42ECD98B-21C9-4E60-A4FE-3AB3A341C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050" y="3767138"/>
              <a:ext cx="488950" cy="2005013"/>
            </a:xfrm>
            <a:custGeom>
              <a:avLst/>
              <a:gdLst>
                <a:gd name="T0" fmla="*/ 256 w 308"/>
                <a:gd name="T1" fmla="*/ 1263 h 1263"/>
                <a:gd name="T2" fmla="*/ 308 w 308"/>
                <a:gd name="T3" fmla="*/ 1263 h 1263"/>
                <a:gd name="T4" fmla="*/ 52 w 308"/>
                <a:gd name="T5" fmla="*/ 0 h 1263"/>
                <a:gd name="T6" fmla="*/ 0 w 308"/>
                <a:gd name="T7" fmla="*/ 0 h 1263"/>
                <a:gd name="T8" fmla="*/ 256 w 308"/>
                <a:gd name="T9" fmla="*/ 1263 h 1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1263">
                  <a:moveTo>
                    <a:pt x="256" y="1263"/>
                  </a:moveTo>
                  <a:lnTo>
                    <a:pt x="308" y="1263"/>
                  </a:lnTo>
                  <a:lnTo>
                    <a:pt x="52" y="0"/>
                  </a:lnTo>
                  <a:lnTo>
                    <a:pt x="0" y="0"/>
                  </a:lnTo>
                  <a:lnTo>
                    <a:pt x="256" y="1263"/>
                  </a:lnTo>
                  <a:close/>
                </a:path>
              </a:pathLst>
            </a:custGeom>
            <a:solidFill>
              <a:srgbClr val="7474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xmlns="" id="{DDF483E0-7A85-4CA8-B6FE-08E3C409B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200" y="4086225"/>
              <a:ext cx="319088" cy="36513"/>
            </a:xfrm>
            <a:custGeom>
              <a:avLst/>
              <a:gdLst>
                <a:gd name="T0" fmla="*/ 3 w 201"/>
                <a:gd name="T1" fmla="*/ 23 h 23"/>
                <a:gd name="T2" fmla="*/ 201 w 201"/>
                <a:gd name="T3" fmla="*/ 23 h 23"/>
                <a:gd name="T4" fmla="*/ 195 w 201"/>
                <a:gd name="T5" fmla="*/ 0 h 23"/>
                <a:gd name="T6" fmla="*/ 0 w 201"/>
                <a:gd name="T7" fmla="*/ 0 h 23"/>
                <a:gd name="T8" fmla="*/ 3 w 201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23">
                  <a:moveTo>
                    <a:pt x="3" y="23"/>
                  </a:moveTo>
                  <a:lnTo>
                    <a:pt x="201" y="23"/>
                  </a:lnTo>
                  <a:lnTo>
                    <a:pt x="195" y="0"/>
                  </a:lnTo>
                  <a:lnTo>
                    <a:pt x="0" y="0"/>
                  </a:lnTo>
                  <a:lnTo>
                    <a:pt x="3" y="23"/>
                  </a:lnTo>
                  <a:close/>
                </a:path>
              </a:pathLst>
            </a:custGeom>
            <a:solidFill>
              <a:srgbClr val="8B8B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xmlns="" id="{6D197BE3-50FE-4DD4-9177-1C9DB6405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7225" y="3827463"/>
              <a:ext cx="319088" cy="36513"/>
            </a:xfrm>
            <a:custGeom>
              <a:avLst/>
              <a:gdLst>
                <a:gd name="T0" fmla="*/ 5 w 201"/>
                <a:gd name="T1" fmla="*/ 23 h 23"/>
                <a:gd name="T2" fmla="*/ 201 w 201"/>
                <a:gd name="T3" fmla="*/ 23 h 23"/>
                <a:gd name="T4" fmla="*/ 197 w 201"/>
                <a:gd name="T5" fmla="*/ 0 h 23"/>
                <a:gd name="T6" fmla="*/ 0 w 201"/>
                <a:gd name="T7" fmla="*/ 0 h 23"/>
                <a:gd name="T8" fmla="*/ 5 w 201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23">
                  <a:moveTo>
                    <a:pt x="5" y="23"/>
                  </a:moveTo>
                  <a:lnTo>
                    <a:pt x="201" y="23"/>
                  </a:lnTo>
                  <a:lnTo>
                    <a:pt x="197" y="0"/>
                  </a:lnTo>
                  <a:lnTo>
                    <a:pt x="0" y="0"/>
                  </a:lnTo>
                  <a:lnTo>
                    <a:pt x="5" y="23"/>
                  </a:lnTo>
                  <a:close/>
                </a:path>
              </a:pathLst>
            </a:custGeom>
            <a:solidFill>
              <a:srgbClr val="8B8B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xmlns="" id="{03DBFA76-CE77-457E-ADB6-47E06466A5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3588" y="4346575"/>
              <a:ext cx="317500" cy="34925"/>
            </a:xfrm>
            <a:custGeom>
              <a:avLst/>
              <a:gdLst>
                <a:gd name="T0" fmla="*/ 4 w 200"/>
                <a:gd name="T1" fmla="*/ 22 h 22"/>
                <a:gd name="T2" fmla="*/ 200 w 200"/>
                <a:gd name="T3" fmla="*/ 22 h 22"/>
                <a:gd name="T4" fmla="*/ 196 w 200"/>
                <a:gd name="T5" fmla="*/ 0 h 22"/>
                <a:gd name="T6" fmla="*/ 0 w 200"/>
                <a:gd name="T7" fmla="*/ 0 h 22"/>
                <a:gd name="T8" fmla="*/ 4 w 200"/>
                <a:gd name="T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22">
                  <a:moveTo>
                    <a:pt x="4" y="22"/>
                  </a:moveTo>
                  <a:lnTo>
                    <a:pt x="200" y="22"/>
                  </a:lnTo>
                  <a:lnTo>
                    <a:pt x="196" y="0"/>
                  </a:lnTo>
                  <a:lnTo>
                    <a:pt x="0" y="0"/>
                  </a:lnTo>
                  <a:lnTo>
                    <a:pt x="4" y="22"/>
                  </a:lnTo>
                  <a:close/>
                </a:path>
              </a:pathLst>
            </a:custGeom>
            <a:solidFill>
              <a:srgbClr val="8B8B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xmlns="" id="{0F74C2F3-55E8-4A4A-B23D-076922549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4388" y="4605338"/>
              <a:ext cx="320675" cy="33338"/>
            </a:xfrm>
            <a:custGeom>
              <a:avLst/>
              <a:gdLst>
                <a:gd name="T0" fmla="*/ 6 w 202"/>
                <a:gd name="T1" fmla="*/ 21 h 21"/>
                <a:gd name="T2" fmla="*/ 202 w 202"/>
                <a:gd name="T3" fmla="*/ 21 h 21"/>
                <a:gd name="T4" fmla="*/ 198 w 202"/>
                <a:gd name="T5" fmla="*/ 0 h 21"/>
                <a:gd name="T6" fmla="*/ 0 w 202"/>
                <a:gd name="T7" fmla="*/ 0 h 21"/>
                <a:gd name="T8" fmla="*/ 6 w 202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21">
                  <a:moveTo>
                    <a:pt x="6" y="21"/>
                  </a:moveTo>
                  <a:lnTo>
                    <a:pt x="202" y="21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6" y="21"/>
                  </a:lnTo>
                  <a:close/>
                </a:path>
              </a:pathLst>
            </a:custGeom>
            <a:solidFill>
              <a:srgbClr val="8B8B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xmlns="" id="{79951E6C-8F39-4CD0-A9B0-FA08F78F9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363" y="4862513"/>
              <a:ext cx="320675" cy="36513"/>
            </a:xfrm>
            <a:custGeom>
              <a:avLst/>
              <a:gdLst>
                <a:gd name="T0" fmla="*/ 4 w 202"/>
                <a:gd name="T1" fmla="*/ 23 h 23"/>
                <a:gd name="T2" fmla="*/ 202 w 202"/>
                <a:gd name="T3" fmla="*/ 23 h 23"/>
                <a:gd name="T4" fmla="*/ 196 w 202"/>
                <a:gd name="T5" fmla="*/ 0 h 23"/>
                <a:gd name="T6" fmla="*/ 0 w 202"/>
                <a:gd name="T7" fmla="*/ 0 h 23"/>
                <a:gd name="T8" fmla="*/ 4 w 202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23">
                  <a:moveTo>
                    <a:pt x="4" y="23"/>
                  </a:moveTo>
                  <a:lnTo>
                    <a:pt x="202" y="23"/>
                  </a:lnTo>
                  <a:lnTo>
                    <a:pt x="196" y="0"/>
                  </a:lnTo>
                  <a:lnTo>
                    <a:pt x="0" y="0"/>
                  </a:lnTo>
                  <a:lnTo>
                    <a:pt x="4" y="23"/>
                  </a:lnTo>
                  <a:close/>
                </a:path>
              </a:pathLst>
            </a:custGeom>
            <a:solidFill>
              <a:srgbClr val="8B8B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xmlns="" id="{8AB5CF2D-423C-4D3C-8E87-0A68A7AA1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3" y="5121275"/>
              <a:ext cx="320675" cy="36513"/>
            </a:xfrm>
            <a:custGeom>
              <a:avLst/>
              <a:gdLst>
                <a:gd name="T0" fmla="*/ 6 w 202"/>
                <a:gd name="T1" fmla="*/ 23 h 23"/>
                <a:gd name="T2" fmla="*/ 202 w 202"/>
                <a:gd name="T3" fmla="*/ 23 h 23"/>
                <a:gd name="T4" fmla="*/ 198 w 202"/>
                <a:gd name="T5" fmla="*/ 0 h 23"/>
                <a:gd name="T6" fmla="*/ 0 w 202"/>
                <a:gd name="T7" fmla="*/ 0 h 23"/>
                <a:gd name="T8" fmla="*/ 6 w 202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23">
                  <a:moveTo>
                    <a:pt x="6" y="23"/>
                  </a:moveTo>
                  <a:lnTo>
                    <a:pt x="202" y="23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6" y="23"/>
                  </a:lnTo>
                  <a:close/>
                </a:path>
              </a:pathLst>
            </a:custGeom>
            <a:solidFill>
              <a:srgbClr val="8B8B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xmlns="" id="{FB54BE0D-DFBD-498F-A27F-7933084EC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3138" y="5381625"/>
              <a:ext cx="319088" cy="36513"/>
            </a:xfrm>
            <a:custGeom>
              <a:avLst/>
              <a:gdLst>
                <a:gd name="T0" fmla="*/ 6 w 201"/>
                <a:gd name="T1" fmla="*/ 23 h 23"/>
                <a:gd name="T2" fmla="*/ 201 w 201"/>
                <a:gd name="T3" fmla="*/ 23 h 23"/>
                <a:gd name="T4" fmla="*/ 196 w 201"/>
                <a:gd name="T5" fmla="*/ 0 h 23"/>
                <a:gd name="T6" fmla="*/ 0 w 201"/>
                <a:gd name="T7" fmla="*/ 0 h 23"/>
                <a:gd name="T8" fmla="*/ 6 w 201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23">
                  <a:moveTo>
                    <a:pt x="6" y="23"/>
                  </a:moveTo>
                  <a:lnTo>
                    <a:pt x="201" y="23"/>
                  </a:lnTo>
                  <a:lnTo>
                    <a:pt x="196" y="0"/>
                  </a:lnTo>
                  <a:lnTo>
                    <a:pt x="0" y="0"/>
                  </a:lnTo>
                  <a:lnTo>
                    <a:pt x="6" y="23"/>
                  </a:lnTo>
                  <a:close/>
                </a:path>
              </a:pathLst>
            </a:custGeom>
            <a:solidFill>
              <a:srgbClr val="8B8B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xmlns="" id="{503CC8EE-AFF5-4208-A286-B30D5C79F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7113" y="5640388"/>
              <a:ext cx="319088" cy="36513"/>
            </a:xfrm>
            <a:custGeom>
              <a:avLst/>
              <a:gdLst>
                <a:gd name="T0" fmla="*/ 4 w 201"/>
                <a:gd name="T1" fmla="*/ 23 h 23"/>
                <a:gd name="T2" fmla="*/ 201 w 201"/>
                <a:gd name="T3" fmla="*/ 23 h 23"/>
                <a:gd name="T4" fmla="*/ 196 w 201"/>
                <a:gd name="T5" fmla="*/ 0 h 23"/>
                <a:gd name="T6" fmla="*/ 0 w 201"/>
                <a:gd name="T7" fmla="*/ 0 h 23"/>
                <a:gd name="T8" fmla="*/ 4 w 201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23">
                  <a:moveTo>
                    <a:pt x="4" y="23"/>
                  </a:moveTo>
                  <a:lnTo>
                    <a:pt x="201" y="23"/>
                  </a:lnTo>
                  <a:lnTo>
                    <a:pt x="196" y="0"/>
                  </a:lnTo>
                  <a:lnTo>
                    <a:pt x="0" y="0"/>
                  </a:lnTo>
                  <a:lnTo>
                    <a:pt x="4" y="23"/>
                  </a:lnTo>
                  <a:close/>
                </a:path>
              </a:pathLst>
            </a:custGeom>
            <a:solidFill>
              <a:srgbClr val="8B8B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xmlns="" id="{728A7CFD-A5EE-4466-81E1-136FC7426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0713" y="3767138"/>
              <a:ext cx="493713" cy="2005013"/>
            </a:xfrm>
            <a:custGeom>
              <a:avLst/>
              <a:gdLst>
                <a:gd name="T0" fmla="*/ 258 w 311"/>
                <a:gd name="T1" fmla="*/ 1263 h 1263"/>
                <a:gd name="T2" fmla="*/ 311 w 311"/>
                <a:gd name="T3" fmla="*/ 1263 h 1263"/>
                <a:gd name="T4" fmla="*/ 55 w 311"/>
                <a:gd name="T5" fmla="*/ 0 h 1263"/>
                <a:gd name="T6" fmla="*/ 0 w 311"/>
                <a:gd name="T7" fmla="*/ 0 h 1263"/>
                <a:gd name="T8" fmla="*/ 258 w 311"/>
                <a:gd name="T9" fmla="*/ 1263 h 1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1263">
                  <a:moveTo>
                    <a:pt x="258" y="1263"/>
                  </a:moveTo>
                  <a:lnTo>
                    <a:pt x="311" y="1263"/>
                  </a:lnTo>
                  <a:lnTo>
                    <a:pt x="55" y="0"/>
                  </a:lnTo>
                  <a:lnTo>
                    <a:pt x="0" y="0"/>
                  </a:lnTo>
                  <a:lnTo>
                    <a:pt x="258" y="1263"/>
                  </a:lnTo>
                  <a:close/>
                </a:path>
              </a:pathLst>
            </a:custGeom>
            <a:solidFill>
              <a:srgbClr val="7474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6">
              <a:extLst>
                <a:ext uri="{FF2B5EF4-FFF2-40B4-BE49-F238E27FC236}">
                  <a16:creationId xmlns:a16="http://schemas.microsoft.com/office/drawing/2014/main" xmlns="" id="{01DBE390-B73F-4D98-9482-058C70D80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949325"/>
              <a:ext cx="601663" cy="685800"/>
            </a:xfrm>
            <a:custGeom>
              <a:avLst/>
              <a:gdLst>
                <a:gd name="T0" fmla="*/ 78 w 201"/>
                <a:gd name="T1" fmla="*/ 229 h 230"/>
                <a:gd name="T2" fmla="*/ 39 w 201"/>
                <a:gd name="T3" fmla="*/ 145 h 230"/>
                <a:gd name="T4" fmla="*/ 2 w 201"/>
                <a:gd name="T5" fmla="*/ 70 h 230"/>
                <a:gd name="T6" fmla="*/ 57 w 201"/>
                <a:gd name="T7" fmla="*/ 15 h 230"/>
                <a:gd name="T8" fmla="*/ 201 w 201"/>
                <a:gd name="T9" fmla="*/ 230 h 230"/>
                <a:gd name="T10" fmla="*/ 78 w 201"/>
                <a:gd name="T11" fmla="*/ 22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230">
                  <a:moveTo>
                    <a:pt x="78" y="229"/>
                  </a:moveTo>
                  <a:cubicBezTo>
                    <a:pt x="78" y="199"/>
                    <a:pt x="54" y="168"/>
                    <a:pt x="39" y="145"/>
                  </a:cubicBezTo>
                  <a:cubicBezTo>
                    <a:pt x="25" y="124"/>
                    <a:pt x="0" y="98"/>
                    <a:pt x="2" y="70"/>
                  </a:cubicBezTo>
                  <a:cubicBezTo>
                    <a:pt x="3" y="43"/>
                    <a:pt x="30" y="20"/>
                    <a:pt x="57" y="15"/>
                  </a:cubicBezTo>
                  <a:cubicBezTo>
                    <a:pt x="149" y="0"/>
                    <a:pt x="190" y="167"/>
                    <a:pt x="201" y="230"/>
                  </a:cubicBezTo>
                  <a:lnTo>
                    <a:pt x="78" y="229"/>
                  </a:lnTo>
                  <a:close/>
                </a:path>
              </a:pathLst>
            </a:custGeom>
            <a:solidFill>
              <a:srgbClr val="C6A8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">
              <a:extLst>
                <a:ext uri="{FF2B5EF4-FFF2-40B4-BE49-F238E27FC236}">
                  <a16:creationId xmlns:a16="http://schemas.microsoft.com/office/drawing/2014/main" xmlns="" id="{1986EFA1-ACBA-4256-BA2C-A87C8ABFE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9113" y="3838575"/>
              <a:ext cx="250825" cy="77788"/>
            </a:xfrm>
            <a:custGeom>
              <a:avLst/>
              <a:gdLst>
                <a:gd name="T0" fmla="*/ 42 w 84"/>
                <a:gd name="T1" fmla="*/ 0 h 26"/>
                <a:gd name="T2" fmla="*/ 11 w 84"/>
                <a:gd name="T3" fmla="*/ 23 h 26"/>
                <a:gd name="T4" fmla="*/ 82 w 84"/>
                <a:gd name="T5" fmla="*/ 14 h 26"/>
                <a:gd name="T6" fmla="*/ 84 w 84"/>
                <a:gd name="T7" fmla="*/ 0 h 26"/>
                <a:gd name="T8" fmla="*/ 55 w 84"/>
                <a:gd name="T9" fmla="*/ 10 h 26"/>
                <a:gd name="T10" fmla="*/ 42 w 84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6">
                  <a:moveTo>
                    <a:pt x="42" y="0"/>
                  </a:moveTo>
                  <a:cubicBezTo>
                    <a:pt x="38" y="3"/>
                    <a:pt x="0" y="19"/>
                    <a:pt x="11" y="23"/>
                  </a:cubicBezTo>
                  <a:cubicBezTo>
                    <a:pt x="18" y="26"/>
                    <a:pt x="70" y="18"/>
                    <a:pt x="82" y="14"/>
                  </a:cubicBezTo>
                  <a:cubicBezTo>
                    <a:pt x="83" y="11"/>
                    <a:pt x="83" y="4"/>
                    <a:pt x="84" y="0"/>
                  </a:cubicBezTo>
                  <a:cubicBezTo>
                    <a:pt x="72" y="5"/>
                    <a:pt x="65" y="6"/>
                    <a:pt x="55" y="10"/>
                  </a:cubicBezTo>
                  <a:cubicBezTo>
                    <a:pt x="51" y="7"/>
                    <a:pt x="46" y="0"/>
                    <a:pt x="42" y="0"/>
                  </a:cubicBezTo>
                  <a:close/>
                </a:path>
              </a:pathLst>
            </a:custGeom>
            <a:solidFill>
              <a:srgbClr val="39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8">
              <a:extLst>
                <a:ext uri="{FF2B5EF4-FFF2-40B4-BE49-F238E27FC236}">
                  <a16:creationId xmlns:a16="http://schemas.microsoft.com/office/drawing/2014/main" xmlns="" id="{D65111C8-3C2F-44A6-BDB4-9405E91CF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3563" y="2511425"/>
              <a:ext cx="239713" cy="1357313"/>
            </a:xfrm>
            <a:custGeom>
              <a:avLst/>
              <a:gdLst>
                <a:gd name="T0" fmla="*/ 69 w 80"/>
                <a:gd name="T1" fmla="*/ 237 h 455"/>
                <a:gd name="T2" fmla="*/ 70 w 80"/>
                <a:gd name="T3" fmla="*/ 0 h 455"/>
                <a:gd name="T4" fmla="*/ 0 w 80"/>
                <a:gd name="T5" fmla="*/ 4 h 455"/>
                <a:gd name="T6" fmla="*/ 22 w 80"/>
                <a:gd name="T7" fmla="*/ 175 h 455"/>
                <a:gd name="T8" fmla="*/ 22 w 80"/>
                <a:gd name="T9" fmla="*/ 228 h 455"/>
                <a:gd name="T10" fmla="*/ 44 w 80"/>
                <a:gd name="T11" fmla="*/ 432 h 455"/>
                <a:gd name="T12" fmla="*/ 27 w 80"/>
                <a:gd name="T13" fmla="*/ 445 h 455"/>
                <a:gd name="T14" fmla="*/ 40 w 80"/>
                <a:gd name="T15" fmla="*/ 455 h 455"/>
                <a:gd name="T16" fmla="*/ 69 w 80"/>
                <a:gd name="T17" fmla="*/ 445 h 455"/>
                <a:gd name="T18" fmla="*/ 68 w 80"/>
                <a:gd name="T19" fmla="*/ 410 h 455"/>
                <a:gd name="T20" fmla="*/ 69 w 80"/>
                <a:gd name="T21" fmla="*/ 237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55">
                  <a:moveTo>
                    <a:pt x="69" y="237"/>
                  </a:moveTo>
                  <a:cubicBezTo>
                    <a:pt x="70" y="217"/>
                    <a:pt x="80" y="71"/>
                    <a:pt x="7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31"/>
                    <a:pt x="19" y="156"/>
                    <a:pt x="22" y="175"/>
                  </a:cubicBezTo>
                  <a:cubicBezTo>
                    <a:pt x="25" y="188"/>
                    <a:pt x="24" y="215"/>
                    <a:pt x="22" y="228"/>
                  </a:cubicBezTo>
                  <a:cubicBezTo>
                    <a:pt x="15" y="269"/>
                    <a:pt x="47" y="427"/>
                    <a:pt x="44" y="432"/>
                  </a:cubicBezTo>
                  <a:cubicBezTo>
                    <a:pt x="40" y="439"/>
                    <a:pt x="28" y="443"/>
                    <a:pt x="27" y="445"/>
                  </a:cubicBezTo>
                  <a:cubicBezTo>
                    <a:pt x="31" y="445"/>
                    <a:pt x="36" y="452"/>
                    <a:pt x="40" y="455"/>
                  </a:cubicBezTo>
                  <a:cubicBezTo>
                    <a:pt x="50" y="452"/>
                    <a:pt x="57" y="451"/>
                    <a:pt x="69" y="445"/>
                  </a:cubicBezTo>
                  <a:cubicBezTo>
                    <a:pt x="69" y="437"/>
                    <a:pt x="68" y="417"/>
                    <a:pt x="68" y="410"/>
                  </a:cubicBezTo>
                  <a:cubicBezTo>
                    <a:pt x="69" y="395"/>
                    <a:pt x="68" y="241"/>
                    <a:pt x="69" y="237"/>
                  </a:cubicBezTo>
                  <a:close/>
                </a:path>
              </a:pathLst>
            </a:custGeom>
            <a:solidFill>
              <a:srgbClr val="D6A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9">
              <a:extLst>
                <a:ext uri="{FF2B5EF4-FFF2-40B4-BE49-F238E27FC236}">
                  <a16:creationId xmlns:a16="http://schemas.microsoft.com/office/drawing/2014/main" xmlns="" id="{7DF660C4-EB40-4559-933A-E11E1D061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3600" y="3838575"/>
              <a:ext cx="250825" cy="77788"/>
            </a:xfrm>
            <a:custGeom>
              <a:avLst/>
              <a:gdLst>
                <a:gd name="T0" fmla="*/ 42 w 84"/>
                <a:gd name="T1" fmla="*/ 0 h 26"/>
                <a:gd name="T2" fmla="*/ 72 w 84"/>
                <a:gd name="T3" fmla="*/ 23 h 26"/>
                <a:gd name="T4" fmla="*/ 1 w 84"/>
                <a:gd name="T5" fmla="*/ 14 h 26"/>
                <a:gd name="T6" fmla="*/ 0 w 84"/>
                <a:gd name="T7" fmla="*/ 0 h 26"/>
                <a:gd name="T8" fmla="*/ 29 w 84"/>
                <a:gd name="T9" fmla="*/ 10 h 26"/>
                <a:gd name="T10" fmla="*/ 42 w 84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6">
                  <a:moveTo>
                    <a:pt x="42" y="0"/>
                  </a:moveTo>
                  <a:cubicBezTo>
                    <a:pt x="45" y="3"/>
                    <a:pt x="84" y="19"/>
                    <a:pt x="72" y="23"/>
                  </a:cubicBezTo>
                  <a:cubicBezTo>
                    <a:pt x="66" y="26"/>
                    <a:pt x="14" y="18"/>
                    <a:pt x="1" y="14"/>
                  </a:cubicBezTo>
                  <a:cubicBezTo>
                    <a:pt x="0" y="11"/>
                    <a:pt x="0" y="4"/>
                    <a:pt x="0" y="0"/>
                  </a:cubicBezTo>
                  <a:cubicBezTo>
                    <a:pt x="12" y="5"/>
                    <a:pt x="18" y="6"/>
                    <a:pt x="29" y="10"/>
                  </a:cubicBezTo>
                  <a:cubicBezTo>
                    <a:pt x="32" y="7"/>
                    <a:pt x="37" y="0"/>
                    <a:pt x="42" y="0"/>
                  </a:cubicBezTo>
                  <a:close/>
                </a:path>
              </a:pathLst>
            </a:custGeom>
            <a:solidFill>
              <a:srgbClr val="39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0">
              <a:extLst>
                <a:ext uri="{FF2B5EF4-FFF2-40B4-BE49-F238E27FC236}">
                  <a16:creationId xmlns:a16="http://schemas.microsoft.com/office/drawing/2014/main" xmlns="" id="{72D7C15A-F0F2-408C-B6CA-EFCAB40C60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7088" y="2511425"/>
              <a:ext cx="241300" cy="1357313"/>
            </a:xfrm>
            <a:custGeom>
              <a:avLst/>
              <a:gdLst>
                <a:gd name="T0" fmla="*/ 12 w 81"/>
                <a:gd name="T1" fmla="*/ 237 h 455"/>
                <a:gd name="T2" fmla="*/ 11 w 81"/>
                <a:gd name="T3" fmla="*/ 0 h 455"/>
                <a:gd name="T4" fmla="*/ 81 w 81"/>
                <a:gd name="T5" fmla="*/ 4 h 455"/>
                <a:gd name="T6" fmla="*/ 58 w 81"/>
                <a:gd name="T7" fmla="*/ 175 h 455"/>
                <a:gd name="T8" fmla="*/ 58 w 81"/>
                <a:gd name="T9" fmla="*/ 228 h 455"/>
                <a:gd name="T10" fmla="*/ 36 w 81"/>
                <a:gd name="T11" fmla="*/ 432 h 455"/>
                <a:gd name="T12" fmla="*/ 54 w 81"/>
                <a:gd name="T13" fmla="*/ 445 h 455"/>
                <a:gd name="T14" fmla="*/ 41 w 81"/>
                <a:gd name="T15" fmla="*/ 455 h 455"/>
                <a:gd name="T16" fmla="*/ 12 w 81"/>
                <a:gd name="T17" fmla="*/ 445 h 455"/>
                <a:gd name="T18" fmla="*/ 12 w 81"/>
                <a:gd name="T19" fmla="*/ 410 h 455"/>
                <a:gd name="T20" fmla="*/ 12 w 81"/>
                <a:gd name="T21" fmla="*/ 237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455">
                  <a:moveTo>
                    <a:pt x="12" y="237"/>
                  </a:moveTo>
                  <a:cubicBezTo>
                    <a:pt x="10" y="217"/>
                    <a:pt x="0" y="71"/>
                    <a:pt x="11" y="0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79" y="31"/>
                    <a:pt x="61" y="156"/>
                    <a:pt x="58" y="175"/>
                  </a:cubicBezTo>
                  <a:cubicBezTo>
                    <a:pt x="56" y="188"/>
                    <a:pt x="56" y="215"/>
                    <a:pt x="58" y="228"/>
                  </a:cubicBezTo>
                  <a:cubicBezTo>
                    <a:pt x="65" y="269"/>
                    <a:pt x="33" y="427"/>
                    <a:pt x="36" y="432"/>
                  </a:cubicBezTo>
                  <a:cubicBezTo>
                    <a:pt x="41" y="439"/>
                    <a:pt x="52" y="443"/>
                    <a:pt x="54" y="445"/>
                  </a:cubicBezTo>
                  <a:cubicBezTo>
                    <a:pt x="49" y="445"/>
                    <a:pt x="44" y="452"/>
                    <a:pt x="41" y="455"/>
                  </a:cubicBezTo>
                  <a:cubicBezTo>
                    <a:pt x="30" y="452"/>
                    <a:pt x="23" y="451"/>
                    <a:pt x="12" y="445"/>
                  </a:cubicBezTo>
                  <a:cubicBezTo>
                    <a:pt x="11" y="437"/>
                    <a:pt x="13" y="417"/>
                    <a:pt x="12" y="410"/>
                  </a:cubicBezTo>
                  <a:cubicBezTo>
                    <a:pt x="11" y="395"/>
                    <a:pt x="12" y="241"/>
                    <a:pt x="12" y="237"/>
                  </a:cubicBezTo>
                  <a:close/>
                </a:path>
              </a:pathLst>
            </a:custGeom>
            <a:solidFill>
              <a:srgbClr val="D6A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1">
              <a:extLst>
                <a:ext uri="{FF2B5EF4-FFF2-40B4-BE49-F238E27FC236}">
                  <a16:creationId xmlns:a16="http://schemas.microsoft.com/office/drawing/2014/main" xmlns="" id="{81CB552A-141E-452D-B850-37DE91CAC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763" y="2162175"/>
              <a:ext cx="628650" cy="692150"/>
            </a:xfrm>
            <a:custGeom>
              <a:avLst/>
              <a:gdLst>
                <a:gd name="T0" fmla="*/ 160 w 210"/>
                <a:gd name="T1" fmla="*/ 0 h 232"/>
                <a:gd name="T2" fmla="*/ 30 w 210"/>
                <a:gd name="T3" fmla="*/ 5 h 232"/>
                <a:gd name="T4" fmla="*/ 11 w 210"/>
                <a:gd name="T5" fmla="*/ 158 h 232"/>
                <a:gd name="T6" fmla="*/ 18 w 210"/>
                <a:gd name="T7" fmla="*/ 220 h 232"/>
                <a:gd name="T8" fmla="*/ 149 w 210"/>
                <a:gd name="T9" fmla="*/ 227 h 232"/>
                <a:gd name="T10" fmla="*/ 154 w 210"/>
                <a:gd name="T11" fmla="*/ 124 h 232"/>
                <a:gd name="T12" fmla="*/ 162 w 210"/>
                <a:gd name="T13" fmla="*/ 225 h 232"/>
                <a:gd name="T14" fmla="*/ 186 w 210"/>
                <a:gd name="T15" fmla="*/ 223 h 232"/>
                <a:gd name="T16" fmla="*/ 160 w 210"/>
                <a:gd name="T1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0" h="232">
                  <a:moveTo>
                    <a:pt x="160" y="0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0" y="35"/>
                    <a:pt x="11" y="158"/>
                  </a:cubicBezTo>
                  <a:cubicBezTo>
                    <a:pt x="18" y="220"/>
                    <a:pt x="18" y="220"/>
                    <a:pt x="18" y="220"/>
                  </a:cubicBezTo>
                  <a:cubicBezTo>
                    <a:pt x="18" y="220"/>
                    <a:pt x="72" y="232"/>
                    <a:pt x="149" y="227"/>
                  </a:cubicBezTo>
                  <a:cubicBezTo>
                    <a:pt x="154" y="124"/>
                    <a:pt x="154" y="124"/>
                    <a:pt x="154" y="124"/>
                  </a:cubicBezTo>
                  <a:cubicBezTo>
                    <a:pt x="162" y="225"/>
                    <a:pt x="162" y="225"/>
                    <a:pt x="162" y="225"/>
                  </a:cubicBezTo>
                  <a:cubicBezTo>
                    <a:pt x="170" y="225"/>
                    <a:pt x="178" y="224"/>
                    <a:pt x="186" y="223"/>
                  </a:cubicBezTo>
                  <a:cubicBezTo>
                    <a:pt x="186" y="223"/>
                    <a:pt x="210" y="82"/>
                    <a:pt x="160" y="0"/>
                  </a:cubicBezTo>
                  <a:close/>
                </a:path>
              </a:pathLst>
            </a:custGeom>
            <a:solidFill>
              <a:srgbClr val="132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2">
              <a:extLst>
                <a:ext uri="{FF2B5EF4-FFF2-40B4-BE49-F238E27FC236}">
                  <a16:creationId xmlns:a16="http://schemas.microsoft.com/office/drawing/2014/main" xmlns="" id="{E1991643-664A-40A7-9AC1-17957028D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5725" y="1390650"/>
              <a:ext cx="1055688" cy="1160463"/>
            </a:xfrm>
            <a:custGeom>
              <a:avLst/>
              <a:gdLst>
                <a:gd name="T0" fmla="*/ 284 w 353"/>
                <a:gd name="T1" fmla="*/ 131 h 389"/>
                <a:gd name="T2" fmla="*/ 321 w 353"/>
                <a:gd name="T3" fmla="*/ 163 h 389"/>
                <a:gd name="T4" fmla="*/ 353 w 353"/>
                <a:gd name="T5" fmla="*/ 145 h 389"/>
                <a:gd name="T6" fmla="*/ 245 w 353"/>
                <a:gd name="T7" fmla="*/ 44 h 389"/>
                <a:gd name="T8" fmla="*/ 186 w 353"/>
                <a:gd name="T9" fmla="*/ 7 h 389"/>
                <a:gd name="T10" fmla="*/ 127 w 353"/>
                <a:gd name="T11" fmla="*/ 48 h 389"/>
                <a:gd name="T12" fmla="*/ 117 w 353"/>
                <a:gd name="T13" fmla="*/ 51 h 389"/>
                <a:gd name="T14" fmla="*/ 36 w 353"/>
                <a:gd name="T15" fmla="*/ 101 h 389"/>
                <a:gd name="T16" fmla="*/ 17 w 353"/>
                <a:gd name="T17" fmla="*/ 216 h 389"/>
                <a:gd name="T18" fmla="*/ 25 w 353"/>
                <a:gd name="T19" fmla="*/ 258 h 389"/>
                <a:gd name="T20" fmla="*/ 54 w 353"/>
                <a:gd name="T21" fmla="*/ 232 h 389"/>
                <a:gd name="T22" fmla="*/ 69 w 353"/>
                <a:gd name="T23" fmla="*/ 113 h 389"/>
                <a:gd name="T24" fmla="*/ 133 w 353"/>
                <a:gd name="T25" fmla="*/ 194 h 389"/>
                <a:gd name="T26" fmla="*/ 146 w 353"/>
                <a:gd name="T27" fmla="*/ 285 h 389"/>
                <a:gd name="T28" fmla="*/ 147 w 353"/>
                <a:gd name="T29" fmla="*/ 387 h 389"/>
                <a:gd name="T30" fmla="*/ 225 w 353"/>
                <a:gd name="T31" fmla="*/ 380 h 389"/>
                <a:gd name="T32" fmla="*/ 232 w 353"/>
                <a:gd name="T33" fmla="*/ 378 h 389"/>
                <a:gd name="T34" fmla="*/ 238 w 353"/>
                <a:gd name="T35" fmla="*/ 329 h 389"/>
                <a:gd name="T36" fmla="*/ 264 w 353"/>
                <a:gd name="T37" fmla="*/ 370 h 389"/>
                <a:gd name="T38" fmla="*/ 340 w 353"/>
                <a:gd name="T39" fmla="*/ 339 h 389"/>
                <a:gd name="T40" fmla="*/ 337 w 353"/>
                <a:gd name="T41" fmla="*/ 318 h 389"/>
                <a:gd name="T42" fmla="*/ 280 w 353"/>
                <a:gd name="T43" fmla="*/ 227 h 389"/>
                <a:gd name="T44" fmla="*/ 233 w 353"/>
                <a:gd name="T45" fmla="*/ 147 h 389"/>
                <a:gd name="T46" fmla="*/ 209 w 353"/>
                <a:gd name="T47" fmla="*/ 48 h 389"/>
                <a:gd name="T48" fmla="*/ 284 w 353"/>
                <a:gd name="T49" fmla="*/ 131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3" h="389">
                  <a:moveTo>
                    <a:pt x="284" y="131"/>
                  </a:moveTo>
                  <a:cubicBezTo>
                    <a:pt x="295" y="139"/>
                    <a:pt x="311" y="158"/>
                    <a:pt x="321" y="163"/>
                  </a:cubicBezTo>
                  <a:cubicBezTo>
                    <a:pt x="339" y="170"/>
                    <a:pt x="337" y="157"/>
                    <a:pt x="353" y="145"/>
                  </a:cubicBezTo>
                  <a:cubicBezTo>
                    <a:pt x="353" y="145"/>
                    <a:pt x="271" y="76"/>
                    <a:pt x="245" y="44"/>
                  </a:cubicBezTo>
                  <a:cubicBezTo>
                    <a:pt x="230" y="25"/>
                    <a:pt x="214" y="0"/>
                    <a:pt x="186" y="7"/>
                  </a:cubicBezTo>
                  <a:cubicBezTo>
                    <a:pt x="163" y="12"/>
                    <a:pt x="151" y="41"/>
                    <a:pt x="127" y="48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77" y="56"/>
                    <a:pt x="41" y="53"/>
                    <a:pt x="36" y="101"/>
                  </a:cubicBezTo>
                  <a:cubicBezTo>
                    <a:pt x="32" y="141"/>
                    <a:pt x="27" y="178"/>
                    <a:pt x="17" y="216"/>
                  </a:cubicBezTo>
                  <a:cubicBezTo>
                    <a:pt x="13" y="233"/>
                    <a:pt x="0" y="254"/>
                    <a:pt x="25" y="258"/>
                  </a:cubicBezTo>
                  <a:cubicBezTo>
                    <a:pt x="44" y="261"/>
                    <a:pt x="49" y="248"/>
                    <a:pt x="54" y="232"/>
                  </a:cubicBezTo>
                  <a:cubicBezTo>
                    <a:pt x="64" y="198"/>
                    <a:pt x="70" y="148"/>
                    <a:pt x="69" y="113"/>
                  </a:cubicBezTo>
                  <a:cubicBezTo>
                    <a:pt x="83" y="142"/>
                    <a:pt x="116" y="164"/>
                    <a:pt x="133" y="194"/>
                  </a:cubicBezTo>
                  <a:cubicBezTo>
                    <a:pt x="149" y="223"/>
                    <a:pt x="149" y="252"/>
                    <a:pt x="146" y="285"/>
                  </a:cubicBezTo>
                  <a:cubicBezTo>
                    <a:pt x="143" y="320"/>
                    <a:pt x="139" y="357"/>
                    <a:pt x="147" y="387"/>
                  </a:cubicBezTo>
                  <a:cubicBezTo>
                    <a:pt x="174" y="389"/>
                    <a:pt x="206" y="384"/>
                    <a:pt x="225" y="380"/>
                  </a:cubicBezTo>
                  <a:cubicBezTo>
                    <a:pt x="227" y="379"/>
                    <a:pt x="230" y="379"/>
                    <a:pt x="232" y="378"/>
                  </a:cubicBezTo>
                  <a:cubicBezTo>
                    <a:pt x="234" y="360"/>
                    <a:pt x="236" y="335"/>
                    <a:pt x="238" y="329"/>
                  </a:cubicBezTo>
                  <a:cubicBezTo>
                    <a:pt x="242" y="337"/>
                    <a:pt x="256" y="355"/>
                    <a:pt x="264" y="370"/>
                  </a:cubicBezTo>
                  <a:cubicBezTo>
                    <a:pt x="290" y="363"/>
                    <a:pt x="316" y="353"/>
                    <a:pt x="340" y="339"/>
                  </a:cubicBezTo>
                  <a:cubicBezTo>
                    <a:pt x="340" y="333"/>
                    <a:pt x="339" y="326"/>
                    <a:pt x="337" y="318"/>
                  </a:cubicBezTo>
                  <a:cubicBezTo>
                    <a:pt x="330" y="285"/>
                    <a:pt x="306" y="249"/>
                    <a:pt x="280" y="227"/>
                  </a:cubicBezTo>
                  <a:cubicBezTo>
                    <a:pt x="249" y="201"/>
                    <a:pt x="239" y="186"/>
                    <a:pt x="233" y="147"/>
                  </a:cubicBezTo>
                  <a:cubicBezTo>
                    <a:pt x="229" y="116"/>
                    <a:pt x="224" y="76"/>
                    <a:pt x="209" y="48"/>
                  </a:cubicBezTo>
                  <a:cubicBezTo>
                    <a:pt x="223" y="78"/>
                    <a:pt x="261" y="110"/>
                    <a:pt x="284" y="131"/>
                  </a:cubicBezTo>
                  <a:close/>
                </a:path>
              </a:pathLst>
            </a:custGeom>
            <a:solidFill>
              <a:srgbClr val="204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3">
              <a:extLst>
                <a:ext uri="{FF2B5EF4-FFF2-40B4-BE49-F238E27FC236}">
                  <a16:creationId xmlns:a16="http://schemas.microsoft.com/office/drawing/2014/main" xmlns="" id="{8EE8209C-8F85-480F-B9DC-B5CDB70F4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163" y="1422400"/>
              <a:ext cx="384175" cy="376238"/>
            </a:xfrm>
            <a:custGeom>
              <a:avLst/>
              <a:gdLst>
                <a:gd name="T0" fmla="*/ 41 w 129"/>
                <a:gd name="T1" fmla="*/ 34 h 126"/>
                <a:gd name="T2" fmla="*/ 9 w 129"/>
                <a:gd name="T3" fmla="*/ 58 h 126"/>
                <a:gd name="T4" fmla="*/ 1 w 129"/>
                <a:gd name="T5" fmla="*/ 74 h 126"/>
                <a:gd name="T6" fmla="*/ 10 w 129"/>
                <a:gd name="T7" fmla="*/ 79 h 126"/>
                <a:gd name="T8" fmla="*/ 39 w 129"/>
                <a:gd name="T9" fmla="*/ 72 h 126"/>
                <a:gd name="T10" fmla="*/ 27 w 129"/>
                <a:gd name="T11" fmla="*/ 89 h 126"/>
                <a:gd name="T12" fmla="*/ 28 w 129"/>
                <a:gd name="T13" fmla="*/ 103 h 126"/>
                <a:gd name="T14" fmla="*/ 66 w 129"/>
                <a:gd name="T15" fmla="*/ 120 h 126"/>
                <a:gd name="T16" fmla="*/ 105 w 129"/>
                <a:gd name="T17" fmla="*/ 125 h 126"/>
                <a:gd name="T18" fmla="*/ 116 w 129"/>
                <a:gd name="T19" fmla="*/ 115 h 126"/>
                <a:gd name="T20" fmla="*/ 121 w 129"/>
                <a:gd name="T21" fmla="*/ 92 h 126"/>
                <a:gd name="T22" fmla="*/ 126 w 129"/>
                <a:gd name="T23" fmla="*/ 47 h 126"/>
                <a:gd name="T24" fmla="*/ 94 w 129"/>
                <a:gd name="T25" fmla="*/ 46 h 126"/>
                <a:gd name="T26" fmla="*/ 119 w 129"/>
                <a:gd name="T27" fmla="*/ 12 h 126"/>
                <a:gd name="T28" fmla="*/ 54 w 129"/>
                <a:gd name="T29" fmla="*/ 30 h 126"/>
                <a:gd name="T30" fmla="*/ 54 w 129"/>
                <a:gd name="T31" fmla="*/ 29 h 126"/>
                <a:gd name="T32" fmla="*/ 41 w 129"/>
                <a:gd name="T33" fmla="*/ 3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" h="126">
                  <a:moveTo>
                    <a:pt x="41" y="34"/>
                  </a:moveTo>
                  <a:cubicBezTo>
                    <a:pt x="30" y="39"/>
                    <a:pt x="16" y="47"/>
                    <a:pt x="9" y="58"/>
                  </a:cubicBezTo>
                  <a:cubicBezTo>
                    <a:pt x="6" y="62"/>
                    <a:pt x="2" y="69"/>
                    <a:pt x="1" y="74"/>
                  </a:cubicBezTo>
                  <a:cubicBezTo>
                    <a:pt x="0" y="82"/>
                    <a:pt x="2" y="80"/>
                    <a:pt x="10" y="79"/>
                  </a:cubicBezTo>
                  <a:cubicBezTo>
                    <a:pt x="19" y="78"/>
                    <a:pt x="32" y="76"/>
                    <a:pt x="39" y="72"/>
                  </a:cubicBezTo>
                  <a:cubicBezTo>
                    <a:pt x="34" y="76"/>
                    <a:pt x="30" y="83"/>
                    <a:pt x="27" y="89"/>
                  </a:cubicBezTo>
                  <a:cubicBezTo>
                    <a:pt x="22" y="96"/>
                    <a:pt x="22" y="98"/>
                    <a:pt x="28" y="103"/>
                  </a:cubicBezTo>
                  <a:cubicBezTo>
                    <a:pt x="39" y="112"/>
                    <a:pt x="53" y="116"/>
                    <a:pt x="66" y="120"/>
                  </a:cubicBezTo>
                  <a:cubicBezTo>
                    <a:pt x="79" y="124"/>
                    <a:pt x="93" y="126"/>
                    <a:pt x="105" y="125"/>
                  </a:cubicBezTo>
                  <a:cubicBezTo>
                    <a:pt x="114" y="123"/>
                    <a:pt x="114" y="122"/>
                    <a:pt x="116" y="115"/>
                  </a:cubicBezTo>
                  <a:cubicBezTo>
                    <a:pt x="118" y="107"/>
                    <a:pt x="119" y="99"/>
                    <a:pt x="121" y="92"/>
                  </a:cubicBezTo>
                  <a:cubicBezTo>
                    <a:pt x="124" y="79"/>
                    <a:pt x="129" y="61"/>
                    <a:pt x="126" y="47"/>
                  </a:cubicBezTo>
                  <a:cubicBezTo>
                    <a:pt x="123" y="30"/>
                    <a:pt x="104" y="40"/>
                    <a:pt x="94" y="46"/>
                  </a:cubicBezTo>
                  <a:cubicBezTo>
                    <a:pt x="102" y="34"/>
                    <a:pt x="114" y="25"/>
                    <a:pt x="119" y="12"/>
                  </a:cubicBezTo>
                  <a:cubicBezTo>
                    <a:pt x="100" y="0"/>
                    <a:pt x="69" y="19"/>
                    <a:pt x="54" y="30"/>
                  </a:cubicBezTo>
                  <a:cubicBezTo>
                    <a:pt x="53" y="30"/>
                    <a:pt x="54" y="29"/>
                    <a:pt x="54" y="29"/>
                  </a:cubicBezTo>
                  <a:lnTo>
                    <a:pt x="41" y="34"/>
                  </a:lnTo>
                  <a:close/>
                </a:path>
              </a:pathLst>
            </a:custGeom>
            <a:solidFill>
              <a:srgbClr val="576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4">
              <a:extLst>
                <a:ext uri="{FF2B5EF4-FFF2-40B4-BE49-F238E27FC236}">
                  <a16:creationId xmlns:a16="http://schemas.microsoft.com/office/drawing/2014/main" xmlns="" id="{EFCB875A-A0E6-4770-86A6-A2359269AE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1013" y="1581150"/>
              <a:ext cx="133350" cy="203200"/>
            </a:xfrm>
            <a:custGeom>
              <a:avLst/>
              <a:gdLst>
                <a:gd name="T0" fmla="*/ 43 w 45"/>
                <a:gd name="T1" fmla="*/ 64 h 68"/>
                <a:gd name="T2" fmla="*/ 42 w 45"/>
                <a:gd name="T3" fmla="*/ 56 h 68"/>
                <a:gd name="T4" fmla="*/ 32 w 45"/>
                <a:gd name="T5" fmla="*/ 13 h 68"/>
                <a:gd name="T6" fmla="*/ 23 w 45"/>
                <a:gd name="T7" fmla="*/ 9 h 68"/>
                <a:gd name="T8" fmla="*/ 2 w 45"/>
                <a:gd name="T9" fmla="*/ 0 h 68"/>
                <a:gd name="T10" fmla="*/ 0 w 45"/>
                <a:gd name="T11" fmla="*/ 23 h 68"/>
                <a:gd name="T12" fmla="*/ 0 w 45"/>
                <a:gd name="T13" fmla="*/ 38 h 68"/>
                <a:gd name="T14" fmla="*/ 34 w 45"/>
                <a:gd name="T15" fmla="*/ 63 h 68"/>
                <a:gd name="T16" fmla="*/ 44 w 45"/>
                <a:gd name="T17" fmla="*/ 68 h 68"/>
                <a:gd name="T18" fmla="*/ 45 w 45"/>
                <a:gd name="T19" fmla="*/ 67 h 68"/>
                <a:gd name="T20" fmla="*/ 43 w 45"/>
                <a:gd name="T21" fmla="*/ 6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68">
                  <a:moveTo>
                    <a:pt x="43" y="64"/>
                  </a:moveTo>
                  <a:cubicBezTo>
                    <a:pt x="43" y="61"/>
                    <a:pt x="42" y="58"/>
                    <a:pt x="42" y="56"/>
                  </a:cubicBezTo>
                  <a:cubicBezTo>
                    <a:pt x="41" y="53"/>
                    <a:pt x="37" y="32"/>
                    <a:pt x="32" y="13"/>
                  </a:cubicBezTo>
                  <a:cubicBezTo>
                    <a:pt x="29" y="11"/>
                    <a:pt x="26" y="10"/>
                    <a:pt x="23" y="9"/>
                  </a:cubicBezTo>
                  <a:cubicBezTo>
                    <a:pt x="17" y="5"/>
                    <a:pt x="9" y="2"/>
                    <a:pt x="2" y="0"/>
                  </a:cubicBezTo>
                  <a:cubicBezTo>
                    <a:pt x="0" y="7"/>
                    <a:pt x="0" y="15"/>
                    <a:pt x="0" y="23"/>
                  </a:cubicBezTo>
                  <a:cubicBezTo>
                    <a:pt x="0" y="27"/>
                    <a:pt x="0" y="33"/>
                    <a:pt x="0" y="38"/>
                  </a:cubicBezTo>
                  <a:cubicBezTo>
                    <a:pt x="15" y="49"/>
                    <a:pt x="30" y="61"/>
                    <a:pt x="34" y="63"/>
                  </a:cubicBezTo>
                  <a:cubicBezTo>
                    <a:pt x="37" y="65"/>
                    <a:pt x="40" y="68"/>
                    <a:pt x="44" y="68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4" y="68"/>
                    <a:pt x="44" y="65"/>
                    <a:pt x="43" y="64"/>
                  </a:cubicBezTo>
                  <a:close/>
                </a:path>
              </a:pathLst>
            </a:custGeom>
            <a:solidFill>
              <a:srgbClr val="AEC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5">
              <a:extLst>
                <a:ext uri="{FF2B5EF4-FFF2-40B4-BE49-F238E27FC236}">
                  <a16:creationId xmlns:a16="http://schemas.microsoft.com/office/drawing/2014/main" xmlns="" id="{35E3A151-4514-414A-A4FC-D327D9C4F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600" y="1500188"/>
              <a:ext cx="220663" cy="193675"/>
            </a:xfrm>
            <a:custGeom>
              <a:avLst/>
              <a:gdLst>
                <a:gd name="T0" fmla="*/ 42 w 74"/>
                <a:gd name="T1" fmla="*/ 50 h 65"/>
                <a:gd name="T2" fmla="*/ 44 w 74"/>
                <a:gd name="T3" fmla="*/ 27 h 65"/>
                <a:gd name="T4" fmla="*/ 65 w 74"/>
                <a:gd name="T5" fmla="*/ 36 h 65"/>
                <a:gd name="T6" fmla="*/ 74 w 74"/>
                <a:gd name="T7" fmla="*/ 40 h 65"/>
                <a:gd name="T8" fmla="*/ 61 w 74"/>
                <a:gd name="T9" fmla="*/ 3 h 65"/>
                <a:gd name="T10" fmla="*/ 35 w 74"/>
                <a:gd name="T11" fmla="*/ 4 h 65"/>
                <a:gd name="T12" fmla="*/ 16 w 74"/>
                <a:gd name="T13" fmla="*/ 42 h 65"/>
                <a:gd name="T14" fmla="*/ 42 w 74"/>
                <a:gd name="T15" fmla="*/ 65 h 65"/>
                <a:gd name="T16" fmla="*/ 42 w 74"/>
                <a:gd name="T17" fmla="*/ 5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65">
                  <a:moveTo>
                    <a:pt x="42" y="50"/>
                  </a:moveTo>
                  <a:cubicBezTo>
                    <a:pt x="42" y="42"/>
                    <a:pt x="42" y="34"/>
                    <a:pt x="44" y="27"/>
                  </a:cubicBezTo>
                  <a:cubicBezTo>
                    <a:pt x="51" y="29"/>
                    <a:pt x="59" y="32"/>
                    <a:pt x="65" y="36"/>
                  </a:cubicBezTo>
                  <a:cubicBezTo>
                    <a:pt x="68" y="37"/>
                    <a:pt x="71" y="38"/>
                    <a:pt x="74" y="40"/>
                  </a:cubicBezTo>
                  <a:cubicBezTo>
                    <a:pt x="70" y="22"/>
                    <a:pt x="65" y="5"/>
                    <a:pt x="61" y="3"/>
                  </a:cubicBezTo>
                  <a:cubicBezTo>
                    <a:pt x="54" y="0"/>
                    <a:pt x="42" y="1"/>
                    <a:pt x="35" y="4"/>
                  </a:cubicBezTo>
                  <a:cubicBezTo>
                    <a:pt x="21" y="9"/>
                    <a:pt x="0" y="24"/>
                    <a:pt x="16" y="42"/>
                  </a:cubicBezTo>
                  <a:cubicBezTo>
                    <a:pt x="18" y="45"/>
                    <a:pt x="30" y="55"/>
                    <a:pt x="42" y="65"/>
                  </a:cubicBezTo>
                  <a:cubicBezTo>
                    <a:pt x="42" y="60"/>
                    <a:pt x="42" y="54"/>
                    <a:pt x="42" y="50"/>
                  </a:cubicBezTo>
                  <a:close/>
                </a:path>
              </a:pathLst>
            </a:custGeom>
            <a:solidFill>
              <a:srgbClr val="D9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6">
              <a:extLst>
                <a:ext uri="{FF2B5EF4-FFF2-40B4-BE49-F238E27FC236}">
                  <a16:creationId xmlns:a16="http://schemas.microsoft.com/office/drawing/2014/main" xmlns="" id="{03214C1B-09CC-4C52-A7EE-B8B2FA3D3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5725" y="1071563"/>
              <a:ext cx="425450" cy="500063"/>
            </a:xfrm>
            <a:custGeom>
              <a:avLst/>
              <a:gdLst>
                <a:gd name="T0" fmla="*/ 120 w 142"/>
                <a:gd name="T1" fmla="*/ 167 h 168"/>
                <a:gd name="T2" fmla="*/ 142 w 142"/>
                <a:gd name="T3" fmla="*/ 148 h 168"/>
                <a:gd name="T4" fmla="*/ 117 w 142"/>
                <a:gd name="T5" fmla="*/ 117 h 168"/>
                <a:gd name="T6" fmla="*/ 108 w 142"/>
                <a:gd name="T7" fmla="*/ 35 h 168"/>
                <a:gd name="T8" fmla="*/ 43 w 142"/>
                <a:gd name="T9" fmla="*/ 17 h 168"/>
                <a:gd name="T10" fmla="*/ 91 w 142"/>
                <a:gd name="T11" fmla="*/ 125 h 168"/>
                <a:gd name="T12" fmla="*/ 97 w 142"/>
                <a:gd name="T13" fmla="*/ 125 h 168"/>
                <a:gd name="T14" fmla="*/ 107 w 142"/>
                <a:gd name="T15" fmla="*/ 163 h 168"/>
                <a:gd name="T16" fmla="*/ 120 w 142"/>
                <a:gd name="T17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68">
                  <a:moveTo>
                    <a:pt x="120" y="167"/>
                  </a:moveTo>
                  <a:cubicBezTo>
                    <a:pt x="130" y="166"/>
                    <a:pt x="139" y="158"/>
                    <a:pt x="142" y="148"/>
                  </a:cubicBezTo>
                  <a:cubicBezTo>
                    <a:pt x="140" y="146"/>
                    <a:pt x="117" y="117"/>
                    <a:pt x="117" y="117"/>
                  </a:cubicBezTo>
                  <a:cubicBezTo>
                    <a:pt x="122" y="90"/>
                    <a:pt x="128" y="58"/>
                    <a:pt x="108" y="35"/>
                  </a:cubicBezTo>
                  <a:cubicBezTo>
                    <a:pt x="90" y="14"/>
                    <a:pt x="67" y="0"/>
                    <a:pt x="43" y="17"/>
                  </a:cubicBezTo>
                  <a:cubicBezTo>
                    <a:pt x="0" y="48"/>
                    <a:pt x="61" y="127"/>
                    <a:pt x="91" y="125"/>
                  </a:cubicBezTo>
                  <a:cubicBezTo>
                    <a:pt x="97" y="125"/>
                    <a:pt x="97" y="125"/>
                    <a:pt x="97" y="125"/>
                  </a:cubicBezTo>
                  <a:cubicBezTo>
                    <a:pt x="101" y="139"/>
                    <a:pt x="107" y="163"/>
                    <a:pt x="107" y="163"/>
                  </a:cubicBezTo>
                  <a:cubicBezTo>
                    <a:pt x="112" y="166"/>
                    <a:pt x="113" y="168"/>
                    <a:pt x="120" y="167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7">
              <a:extLst>
                <a:ext uri="{FF2B5EF4-FFF2-40B4-BE49-F238E27FC236}">
                  <a16:creationId xmlns:a16="http://schemas.microsoft.com/office/drawing/2014/main" xmlns="" id="{2491FE9C-F2ED-4B59-BA57-F935C6199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7788" y="1035050"/>
              <a:ext cx="363538" cy="271463"/>
            </a:xfrm>
            <a:custGeom>
              <a:avLst/>
              <a:gdLst>
                <a:gd name="T0" fmla="*/ 29 w 122"/>
                <a:gd name="T1" fmla="*/ 87 h 91"/>
                <a:gd name="T2" fmla="*/ 50 w 122"/>
                <a:gd name="T3" fmla="*/ 69 h 91"/>
                <a:gd name="T4" fmla="*/ 77 w 122"/>
                <a:gd name="T5" fmla="*/ 23 h 91"/>
                <a:gd name="T6" fmla="*/ 97 w 122"/>
                <a:gd name="T7" fmla="*/ 81 h 91"/>
                <a:gd name="T8" fmla="*/ 105 w 122"/>
                <a:gd name="T9" fmla="*/ 53 h 91"/>
                <a:gd name="T10" fmla="*/ 110 w 122"/>
                <a:gd name="T11" fmla="*/ 91 h 91"/>
                <a:gd name="T12" fmla="*/ 85 w 122"/>
                <a:gd name="T13" fmla="*/ 7 h 91"/>
                <a:gd name="T14" fmla="*/ 23 w 122"/>
                <a:gd name="T15" fmla="*/ 68 h 91"/>
                <a:gd name="T16" fmla="*/ 29 w 122"/>
                <a:gd name="T17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" h="91">
                  <a:moveTo>
                    <a:pt x="29" y="87"/>
                  </a:moveTo>
                  <a:cubicBezTo>
                    <a:pt x="34" y="81"/>
                    <a:pt x="44" y="76"/>
                    <a:pt x="50" y="69"/>
                  </a:cubicBezTo>
                  <a:cubicBezTo>
                    <a:pt x="63" y="56"/>
                    <a:pt x="73" y="42"/>
                    <a:pt x="77" y="23"/>
                  </a:cubicBezTo>
                  <a:cubicBezTo>
                    <a:pt x="96" y="31"/>
                    <a:pt x="97" y="64"/>
                    <a:pt x="97" y="81"/>
                  </a:cubicBezTo>
                  <a:cubicBezTo>
                    <a:pt x="102" y="73"/>
                    <a:pt x="105" y="62"/>
                    <a:pt x="105" y="53"/>
                  </a:cubicBezTo>
                  <a:cubicBezTo>
                    <a:pt x="109" y="65"/>
                    <a:pt x="110" y="78"/>
                    <a:pt x="110" y="91"/>
                  </a:cubicBezTo>
                  <a:cubicBezTo>
                    <a:pt x="122" y="66"/>
                    <a:pt x="118" y="16"/>
                    <a:pt x="85" y="7"/>
                  </a:cubicBezTo>
                  <a:cubicBezTo>
                    <a:pt x="56" y="0"/>
                    <a:pt x="0" y="43"/>
                    <a:pt x="23" y="68"/>
                  </a:cubicBezTo>
                  <a:lnTo>
                    <a:pt x="29" y="87"/>
                  </a:lnTo>
                  <a:close/>
                </a:path>
              </a:pathLst>
            </a:custGeom>
            <a:solidFill>
              <a:srgbClr val="C6A8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8">
              <a:extLst>
                <a:ext uri="{FF2B5EF4-FFF2-40B4-BE49-F238E27FC236}">
                  <a16:creationId xmlns:a16="http://schemas.microsoft.com/office/drawing/2014/main" xmlns="" id="{B127C566-7CA2-47E2-8C82-87A74694A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225" y="3711575"/>
              <a:ext cx="558800" cy="292100"/>
            </a:xfrm>
            <a:custGeom>
              <a:avLst/>
              <a:gdLst>
                <a:gd name="T0" fmla="*/ 0 w 187"/>
                <a:gd name="T1" fmla="*/ 48 h 98"/>
                <a:gd name="T2" fmla="*/ 79 w 187"/>
                <a:gd name="T3" fmla="*/ 41 h 98"/>
                <a:gd name="T4" fmla="*/ 187 w 187"/>
                <a:gd name="T5" fmla="*/ 0 h 98"/>
                <a:gd name="T6" fmla="*/ 174 w 187"/>
                <a:gd name="T7" fmla="*/ 59 h 98"/>
                <a:gd name="T8" fmla="*/ 8 w 187"/>
                <a:gd name="T9" fmla="*/ 94 h 98"/>
                <a:gd name="T10" fmla="*/ 0 w 187"/>
                <a:gd name="T11" fmla="*/ 4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98">
                  <a:moveTo>
                    <a:pt x="0" y="48"/>
                  </a:moveTo>
                  <a:cubicBezTo>
                    <a:pt x="27" y="46"/>
                    <a:pt x="51" y="47"/>
                    <a:pt x="79" y="41"/>
                  </a:cubicBezTo>
                  <a:cubicBezTo>
                    <a:pt x="116" y="34"/>
                    <a:pt x="155" y="23"/>
                    <a:pt x="187" y="0"/>
                  </a:cubicBezTo>
                  <a:cubicBezTo>
                    <a:pt x="185" y="13"/>
                    <a:pt x="182" y="49"/>
                    <a:pt x="174" y="59"/>
                  </a:cubicBezTo>
                  <a:cubicBezTo>
                    <a:pt x="162" y="74"/>
                    <a:pt x="45" y="98"/>
                    <a:pt x="8" y="94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7592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9">
              <a:extLst>
                <a:ext uri="{FF2B5EF4-FFF2-40B4-BE49-F238E27FC236}">
                  <a16:creationId xmlns:a16="http://schemas.microsoft.com/office/drawing/2014/main" xmlns="" id="{79262C7C-3CCC-4AEA-AD00-3F3FB489F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500" y="3468688"/>
              <a:ext cx="1985963" cy="1584325"/>
            </a:xfrm>
            <a:custGeom>
              <a:avLst/>
              <a:gdLst>
                <a:gd name="T0" fmla="*/ 630 w 665"/>
                <a:gd name="T1" fmla="*/ 24 h 531"/>
                <a:gd name="T2" fmla="*/ 617 w 665"/>
                <a:gd name="T3" fmla="*/ 19 h 531"/>
                <a:gd name="T4" fmla="*/ 514 w 665"/>
                <a:gd name="T5" fmla="*/ 14 h 531"/>
                <a:gd name="T6" fmla="*/ 498 w 665"/>
                <a:gd name="T7" fmla="*/ 39 h 531"/>
                <a:gd name="T8" fmla="*/ 504 w 665"/>
                <a:gd name="T9" fmla="*/ 74 h 531"/>
                <a:gd name="T10" fmla="*/ 396 w 665"/>
                <a:gd name="T11" fmla="*/ 182 h 531"/>
                <a:gd name="T12" fmla="*/ 288 w 665"/>
                <a:gd name="T13" fmla="*/ 74 h 531"/>
                <a:gd name="T14" fmla="*/ 294 w 665"/>
                <a:gd name="T15" fmla="*/ 39 h 531"/>
                <a:gd name="T16" fmla="*/ 278 w 665"/>
                <a:gd name="T17" fmla="*/ 14 h 531"/>
                <a:gd name="T18" fmla="*/ 151 w 665"/>
                <a:gd name="T19" fmla="*/ 40 h 531"/>
                <a:gd name="T20" fmla="*/ 142 w 665"/>
                <a:gd name="T21" fmla="*/ 159 h 531"/>
                <a:gd name="T22" fmla="*/ 120 w 665"/>
                <a:gd name="T23" fmla="*/ 182 h 531"/>
                <a:gd name="T24" fmla="*/ 108 w 665"/>
                <a:gd name="T25" fmla="*/ 182 h 531"/>
                <a:gd name="T26" fmla="*/ 0 w 665"/>
                <a:gd name="T27" fmla="*/ 290 h 531"/>
                <a:gd name="T28" fmla="*/ 108 w 665"/>
                <a:gd name="T29" fmla="*/ 398 h 531"/>
                <a:gd name="T30" fmla="*/ 120 w 665"/>
                <a:gd name="T31" fmla="*/ 398 h 531"/>
                <a:gd name="T32" fmla="*/ 142 w 665"/>
                <a:gd name="T33" fmla="*/ 421 h 531"/>
                <a:gd name="T34" fmla="*/ 151 w 665"/>
                <a:gd name="T35" fmla="*/ 501 h 531"/>
                <a:gd name="T36" fmla="*/ 184 w 665"/>
                <a:gd name="T37" fmla="*/ 517 h 531"/>
                <a:gd name="T38" fmla="*/ 294 w 665"/>
                <a:gd name="T39" fmla="*/ 522 h 531"/>
                <a:gd name="T40" fmla="*/ 627 w 665"/>
                <a:gd name="T41" fmla="*/ 515 h 531"/>
                <a:gd name="T42" fmla="*/ 650 w 665"/>
                <a:gd name="T43" fmla="*/ 374 h 531"/>
                <a:gd name="T44" fmla="*/ 651 w 665"/>
                <a:gd name="T45" fmla="*/ 174 h 531"/>
                <a:gd name="T46" fmla="*/ 650 w 665"/>
                <a:gd name="T47" fmla="*/ 119 h 531"/>
                <a:gd name="T48" fmla="*/ 645 w 665"/>
                <a:gd name="T49" fmla="*/ 50 h 531"/>
                <a:gd name="T50" fmla="*/ 630 w 665"/>
                <a:gd name="T51" fmla="*/ 24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5" h="531">
                  <a:moveTo>
                    <a:pt x="630" y="24"/>
                  </a:moveTo>
                  <a:cubicBezTo>
                    <a:pt x="626" y="22"/>
                    <a:pt x="622" y="20"/>
                    <a:pt x="617" y="19"/>
                  </a:cubicBezTo>
                  <a:cubicBezTo>
                    <a:pt x="584" y="10"/>
                    <a:pt x="548" y="14"/>
                    <a:pt x="514" y="14"/>
                  </a:cubicBezTo>
                  <a:cubicBezTo>
                    <a:pt x="499" y="14"/>
                    <a:pt x="491" y="25"/>
                    <a:pt x="498" y="39"/>
                  </a:cubicBezTo>
                  <a:cubicBezTo>
                    <a:pt x="498" y="39"/>
                    <a:pt x="504" y="52"/>
                    <a:pt x="504" y="74"/>
                  </a:cubicBezTo>
                  <a:cubicBezTo>
                    <a:pt x="504" y="134"/>
                    <a:pt x="456" y="182"/>
                    <a:pt x="396" y="182"/>
                  </a:cubicBezTo>
                  <a:cubicBezTo>
                    <a:pt x="336" y="182"/>
                    <a:pt x="288" y="134"/>
                    <a:pt x="288" y="74"/>
                  </a:cubicBezTo>
                  <a:cubicBezTo>
                    <a:pt x="288" y="52"/>
                    <a:pt x="294" y="39"/>
                    <a:pt x="294" y="39"/>
                  </a:cubicBezTo>
                  <a:cubicBezTo>
                    <a:pt x="301" y="25"/>
                    <a:pt x="294" y="14"/>
                    <a:pt x="278" y="14"/>
                  </a:cubicBezTo>
                  <a:cubicBezTo>
                    <a:pt x="244" y="14"/>
                    <a:pt x="167" y="0"/>
                    <a:pt x="151" y="40"/>
                  </a:cubicBezTo>
                  <a:cubicBezTo>
                    <a:pt x="136" y="76"/>
                    <a:pt x="142" y="121"/>
                    <a:pt x="142" y="159"/>
                  </a:cubicBezTo>
                  <a:cubicBezTo>
                    <a:pt x="142" y="175"/>
                    <a:pt x="132" y="185"/>
                    <a:pt x="120" y="182"/>
                  </a:cubicBezTo>
                  <a:cubicBezTo>
                    <a:pt x="120" y="182"/>
                    <a:pt x="120" y="182"/>
                    <a:pt x="108" y="182"/>
                  </a:cubicBezTo>
                  <a:cubicBezTo>
                    <a:pt x="48" y="182"/>
                    <a:pt x="0" y="230"/>
                    <a:pt x="0" y="290"/>
                  </a:cubicBezTo>
                  <a:cubicBezTo>
                    <a:pt x="0" y="350"/>
                    <a:pt x="48" y="398"/>
                    <a:pt x="108" y="398"/>
                  </a:cubicBezTo>
                  <a:cubicBezTo>
                    <a:pt x="120" y="398"/>
                    <a:pt x="120" y="398"/>
                    <a:pt x="120" y="398"/>
                  </a:cubicBezTo>
                  <a:cubicBezTo>
                    <a:pt x="132" y="395"/>
                    <a:pt x="142" y="405"/>
                    <a:pt x="142" y="421"/>
                  </a:cubicBezTo>
                  <a:cubicBezTo>
                    <a:pt x="142" y="445"/>
                    <a:pt x="137" y="478"/>
                    <a:pt x="151" y="501"/>
                  </a:cubicBezTo>
                  <a:cubicBezTo>
                    <a:pt x="158" y="513"/>
                    <a:pt x="171" y="514"/>
                    <a:pt x="184" y="517"/>
                  </a:cubicBezTo>
                  <a:cubicBezTo>
                    <a:pt x="217" y="526"/>
                    <a:pt x="259" y="523"/>
                    <a:pt x="294" y="522"/>
                  </a:cubicBezTo>
                  <a:cubicBezTo>
                    <a:pt x="322" y="522"/>
                    <a:pt x="595" y="531"/>
                    <a:pt x="627" y="515"/>
                  </a:cubicBezTo>
                  <a:cubicBezTo>
                    <a:pt x="665" y="495"/>
                    <a:pt x="650" y="407"/>
                    <a:pt x="650" y="374"/>
                  </a:cubicBezTo>
                  <a:cubicBezTo>
                    <a:pt x="650" y="307"/>
                    <a:pt x="649" y="240"/>
                    <a:pt x="651" y="174"/>
                  </a:cubicBezTo>
                  <a:cubicBezTo>
                    <a:pt x="651" y="155"/>
                    <a:pt x="651" y="137"/>
                    <a:pt x="650" y="119"/>
                  </a:cubicBezTo>
                  <a:cubicBezTo>
                    <a:pt x="649" y="98"/>
                    <a:pt x="651" y="71"/>
                    <a:pt x="645" y="50"/>
                  </a:cubicBezTo>
                  <a:cubicBezTo>
                    <a:pt x="641" y="38"/>
                    <a:pt x="638" y="29"/>
                    <a:pt x="630" y="24"/>
                  </a:cubicBezTo>
                  <a:close/>
                </a:path>
              </a:pathLst>
            </a:custGeom>
            <a:solidFill>
              <a:srgbClr val="E8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0">
              <a:extLst>
                <a:ext uri="{FF2B5EF4-FFF2-40B4-BE49-F238E27FC236}">
                  <a16:creationId xmlns:a16="http://schemas.microsoft.com/office/drawing/2014/main" xmlns="" id="{CB2686B3-1F57-449A-B7B3-B6CC0B92A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0688" y="3468688"/>
              <a:ext cx="1985963" cy="1584325"/>
            </a:xfrm>
            <a:custGeom>
              <a:avLst/>
              <a:gdLst>
                <a:gd name="T0" fmla="*/ 630 w 665"/>
                <a:gd name="T1" fmla="*/ 24 h 531"/>
                <a:gd name="T2" fmla="*/ 617 w 665"/>
                <a:gd name="T3" fmla="*/ 19 h 531"/>
                <a:gd name="T4" fmla="*/ 514 w 665"/>
                <a:gd name="T5" fmla="*/ 14 h 531"/>
                <a:gd name="T6" fmla="*/ 498 w 665"/>
                <a:gd name="T7" fmla="*/ 39 h 531"/>
                <a:gd name="T8" fmla="*/ 504 w 665"/>
                <a:gd name="T9" fmla="*/ 74 h 531"/>
                <a:gd name="T10" fmla="*/ 396 w 665"/>
                <a:gd name="T11" fmla="*/ 182 h 531"/>
                <a:gd name="T12" fmla="*/ 288 w 665"/>
                <a:gd name="T13" fmla="*/ 74 h 531"/>
                <a:gd name="T14" fmla="*/ 294 w 665"/>
                <a:gd name="T15" fmla="*/ 39 h 531"/>
                <a:gd name="T16" fmla="*/ 278 w 665"/>
                <a:gd name="T17" fmla="*/ 14 h 531"/>
                <a:gd name="T18" fmla="*/ 151 w 665"/>
                <a:gd name="T19" fmla="*/ 40 h 531"/>
                <a:gd name="T20" fmla="*/ 142 w 665"/>
                <a:gd name="T21" fmla="*/ 159 h 531"/>
                <a:gd name="T22" fmla="*/ 120 w 665"/>
                <a:gd name="T23" fmla="*/ 182 h 531"/>
                <a:gd name="T24" fmla="*/ 108 w 665"/>
                <a:gd name="T25" fmla="*/ 182 h 531"/>
                <a:gd name="T26" fmla="*/ 0 w 665"/>
                <a:gd name="T27" fmla="*/ 290 h 531"/>
                <a:gd name="T28" fmla="*/ 108 w 665"/>
                <a:gd name="T29" fmla="*/ 398 h 531"/>
                <a:gd name="T30" fmla="*/ 120 w 665"/>
                <a:gd name="T31" fmla="*/ 398 h 531"/>
                <a:gd name="T32" fmla="*/ 142 w 665"/>
                <a:gd name="T33" fmla="*/ 421 h 531"/>
                <a:gd name="T34" fmla="*/ 151 w 665"/>
                <a:gd name="T35" fmla="*/ 501 h 531"/>
                <a:gd name="T36" fmla="*/ 184 w 665"/>
                <a:gd name="T37" fmla="*/ 517 h 531"/>
                <a:gd name="T38" fmla="*/ 294 w 665"/>
                <a:gd name="T39" fmla="*/ 522 h 531"/>
                <a:gd name="T40" fmla="*/ 627 w 665"/>
                <a:gd name="T41" fmla="*/ 515 h 531"/>
                <a:gd name="T42" fmla="*/ 650 w 665"/>
                <a:gd name="T43" fmla="*/ 374 h 531"/>
                <a:gd name="T44" fmla="*/ 651 w 665"/>
                <a:gd name="T45" fmla="*/ 174 h 531"/>
                <a:gd name="T46" fmla="*/ 650 w 665"/>
                <a:gd name="T47" fmla="*/ 119 h 531"/>
                <a:gd name="T48" fmla="*/ 645 w 665"/>
                <a:gd name="T49" fmla="*/ 50 h 531"/>
                <a:gd name="T50" fmla="*/ 630 w 665"/>
                <a:gd name="T51" fmla="*/ 24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5" h="531">
                  <a:moveTo>
                    <a:pt x="630" y="24"/>
                  </a:moveTo>
                  <a:cubicBezTo>
                    <a:pt x="626" y="22"/>
                    <a:pt x="622" y="20"/>
                    <a:pt x="617" y="19"/>
                  </a:cubicBezTo>
                  <a:cubicBezTo>
                    <a:pt x="584" y="10"/>
                    <a:pt x="548" y="14"/>
                    <a:pt x="514" y="14"/>
                  </a:cubicBezTo>
                  <a:cubicBezTo>
                    <a:pt x="499" y="14"/>
                    <a:pt x="491" y="25"/>
                    <a:pt x="498" y="39"/>
                  </a:cubicBezTo>
                  <a:cubicBezTo>
                    <a:pt x="498" y="39"/>
                    <a:pt x="504" y="52"/>
                    <a:pt x="504" y="74"/>
                  </a:cubicBezTo>
                  <a:cubicBezTo>
                    <a:pt x="504" y="134"/>
                    <a:pt x="456" y="182"/>
                    <a:pt x="396" y="182"/>
                  </a:cubicBezTo>
                  <a:cubicBezTo>
                    <a:pt x="336" y="182"/>
                    <a:pt x="288" y="134"/>
                    <a:pt x="288" y="74"/>
                  </a:cubicBezTo>
                  <a:cubicBezTo>
                    <a:pt x="288" y="52"/>
                    <a:pt x="294" y="39"/>
                    <a:pt x="294" y="39"/>
                  </a:cubicBezTo>
                  <a:cubicBezTo>
                    <a:pt x="301" y="25"/>
                    <a:pt x="294" y="14"/>
                    <a:pt x="278" y="14"/>
                  </a:cubicBezTo>
                  <a:cubicBezTo>
                    <a:pt x="244" y="14"/>
                    <a:pt x="167" y="0"/>
                    <a:pt x="151" y="40"/>
                  </a:cubicBezTo>
                  <a:cubicBezTo>
                    <a:pt x="136" y="76"/>
                    <a:pt x="142" y="121"/>
                    <a:pt x="142" y="159"/>
                  </a:cubicBezTo>
                  <a:cubicBezTo>
                    <a:pt x="142" y="175"/>
                    <a:pt x="132" y="185"/>
                    <a:pt x="120" y="182"/>
                  </a:cubicBezTo>
                  <a:cubicBezTo>
                    <a:pt x="120" y="182"/>
                    <a:pt x="120" y="182"/>
                    <a:pt x="108" y="182"/>
                  </a:cubicBezTo>
                  <a:cubicBezTo>
                    <a:pt x="48" y="182"/>
                    <a:pt x="0" y="230"/>
                    <a:pt x="0" y="290"/>
                  </a:cubicBezTo>
                  <a:cubicBezTo>
                    <a:pt x="0" y="350"/>
                    <a:pt x="48" y="398"/>
                    <a:pt x="108" y="398"/>
                  </a:cubicBezTo>
                  <a:cubicBezTo>
                    <a:pt x="120" y="398"/>
                    <a:pt x="120" y="398"/>
                    <a:pt x="120" y="398"/>
                  </a:cubicBezTo>
                  <a:cubicBezTo>
                    <a:pt x="132" y="395"/>
                    <a:pt x="142" y="405"/>
                    <a:pt x="142" y="421"/>
                  </a:cubicBezTo>
                  <a:cubicBezTo>
                    <a:pt x="142" y="445"/>
                    <a:pt x="137" y="478"/>
                    <a:pt x="151" y="501"/>
                  </a:cubicBezTo>
                  <a:cubicBezTo>
                    <a:pt x="158" y="513"/>
                    <a:pt x="171" y="514"/>
                    <a:pt x="184" y="517"/>
                  </a:cubicBezTo>
                  <a:cubicBezTo>
                    <a:pt x="217" y="526"/>
                    <a:pt x="259" y="523"/>
                    <a:pt x="294" y="522"/>
                  </a:cubicBezTo>
                  <a:cubicBezTo>
                    <a:pt x="322" y="522"/>
                    <a:pt x="595" y="531"/>
                    <a:pt x="627" y="515"/>
                  </a:cubicBezTo>
                  <a:cubicBezTo>
                    <a:pt x="665" y="495"/>
                    <a:pt x="650" y="407"/>
                    <a:pt x="650" y="374"/>
                  </a:cubicBezTo>
                  <a:cubicBezTo>
                    <a:pt x="650" y="307"/>
                    <a:pt x="649" y="240"/>
                    <a:pt x="651" y="174"/>
                  </a:cubicBezTo>
                  <a:cubicBezTo>
                    <a:pt x="651" y="155"/>
                    <a:pt x="651" y="137"/>
                    <a:pt x="650" y="119"/>
                  </a:cubicBezTo>
                  <a:cubicBezTo>
                    <a:pt x="649" y="98"/>
                    <a:pt x="651" y="71"/>
                    <a:pt x="645" y="50"/>
                  </a:cubicBezTo>
                  <a:cubicBezTo>
                    <a:pt x="641" y="38"/>
                    <a:pt x="638" y="29"/>
                    <a:pt x="630" y="24"/>
                  </a:cubicBezTo>
                  <a:close/>
                </a:path>
              </a:pathLst>
            </a:custGeom>
            <a:solidFill>
              <a:srgbClr val="C6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1">
              <a:extLst>
                <a:ext uri="{FF2B5EF4-FFF2-40B4-BE49-F238E27FC236}">
                  <a16:creationId xmlns:a16="http://schemas.microsoft.com/office/drawing/2014/main" xmlns="" id="{C6329C52-9D94-44DF-A584-9AE29DEDB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7913" y="3036888"/>
              <a:ext cx="206375" cy="112713"/>
            </a:xfrm>
            <a:custGeom>
              <a:avLst/>
              <a:gdLst>
                <a:gd name="T0" fmla="*/ 43 w 69"/>
                <a:gd name="T1" fmla="*/ 32 h 38"/>
                <a:gd name="T2" fmla="*/ 13 w 69"/>
                <a:gd name="T3" fmla="*/ 11 h 38"/>
                <a:gd name="T4" fmla="*/ 46 w 69"/>
                <a:gd name="T5" fmla="*/ 24 h 38"/>
                <a:gd name="T6" fmla="*/ 69 w 69"/>
                <a:gd name="T7" fmla="*/ 36 h 38"/>
                <a:gd name="T8" fmla="*/ 43 w 69"/>
                <a:gd name="T9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8">
                  <a:moveTo>
                    <a:pt x="43" y="32"/>
                  </a:moveTo>
                  <a:cubicBezTo>
                    <a:pt x="32" y="38"/>
                    <a:pt x="0" y="26"/>
                    <a:pt x="13" y="11"/>
                  </a:cubicBezTo>
                  <a:cubicBezTo>
                    <a:pt x="24" y="0"/>
                    <a:pt x="38" y="19"/>
                    <a:pt x="46" y="24"/>
                  </a:cubicBezTo>
                  <a:cubicBezTo>
                    <a:pt x="52" y="27"/>
                    <a:pt x="68" y="28"/>
                    <a:pt x="69" y="36"/>
                  </a:cubicBezTo>
                  <a:lnTo>
                    <a:pt x="43" y="32"/>
                  </a:lnTo>
                  <a:close/>
                </a:path>
              </a:pathLst>
            </a:custGeom>
            <a:solidFill>
              <a:srgbClr val="595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2">
              <a:extLst>
                <a:ext uri="{FF2B5EF4-FFF2-40B4-BE49-F238E27FC236}">
                  <a16:creationId xmlns:a16="http://schemas.microsoft.com/office/drawing/2014/main" xmlns="" id="{A828E869-C629-47F1-BE03-FAE1EC601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038" y="3097213"/>
              <a:ext cx="398463" cy="523875"/>
            </a:xfrm>
            <a:custGeom>
              <a:avLst/>
              <a:gdLst>
                <a:gd name="T0" fmla="*/ 115 w 133"/>
                <a:gd name="T1" fmla="*/ 142 h 176"/>
                <a:gd name="T2" fmla="*/ 108 w 133"/>
                <a:gd name="T3" fmla="*/ 118 h 176"/>
                <a:gd name="T4" fmla="*/ 115 w 133"/>
                <a:gd name="T5" fmla="*/ 96 h 176"/>
                <a:gd name="T6" fmla="*/ 117 w 133"/>
                <a:gd name="T7" fmla="*/ 53 h 176"/>
                <a:gd name="T8" fmla="*/ 47 w 133"/>
                <a:gd name="T9" fmla="*/ 11 h 176"/>
                <a:gd name="T10" fmla="*/ 13 w 133"/>
                <a:gd name="T11" fmla="*/ 87 h 176"/>
                <a:gd name="T12" fmla="*/ 3 w 133"/>
                <a:gd name="T13" fmla="*/ 107 h 176"/>
                <a:gd name="T14" fmla="*/ 21 w 133"/>
                <a:gd name="T15" fmla="*/ 112 h 176"/>
                <a:gd name="T16" fmla="*/ 77 w 133"/>
                <a:gd name="T17" fmla="*/ 144 h 176"/>
                <a:gd name="T18" fmla="*/ 92 w 133"/>
                <a:gd name="T19" fmla="*/ 176 h 176"/>
                <a:gd name="T20" fmla="*/ 133 w 133"/>
                <a:gd name="T21" fmla="*/ 162 h 176"/>
                <a:gd name="T22" fmla="*/ 115 w 133"/>
                <a:gd name="T23" fmla="*/ 14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3" h="176">
                  <a:moveTo>
                    <a:pt x="115" y="142"/>
                  </a:moveTo>
                  <a:cubicBezTo>
                    <a:pt x="106" y="131"/>
                    <a:pt x="103" y="130"/>
                    <a:pt x="108" y="118"/>
                  </a:cubicBezTo>
                  <a:cubicBezTo>
                    <a:pt x="111" y="110"/>
                    <a:pt x="113" y="104"/>
                    <a:pt x="115" y="96"/>
                  </a:cubicBezTo>
                  <a:cubicBezTo>
                    <a:pt x="117" y="82"/>
                    <a:pt x="118" y="67"/>
                    <a:pt x="117" y="53"/>
                  </a:cubicBezTo>
                  <a:cubicBezTo>
                    <a:pt x="114" y="21"/>
                    <a:pt x="77" y="0"/>
                    <a:pt x="47" y="11"/>
                  </a:cubicBezTo>
                  <a:cubicBezTo>
                    <a:pt x="18" y="22"/>
                    <a:pt x="8" y="56"/>
                    <a:pt x="13" y="87"/>
                  </a:cubicBezTo>
                  <a:cubicBezTo>
                    <a:pt x="10" y="94"/>
                    <a:pt x="5" y="100"/>
                    <a:pt x="3" y="107"/>
                  </a:cubicBezTo>
                  <a:cubicBezTo>
                    <a:pt x="0" y="125"/>
                    <a:pt x="11" y="119"/>
                    <a:pt x="21" y="112"/>
                  </a:cubicBezTo>
                  <a:cubicBezTo>
                    <a:pt x="31" y="136"/>
                    <a:pt x="51" y="152"/>
                    <a:pt x="77" y="144"/>
                  </a:cubicBezTo>
                  <a:cubicBezTo>
                    <a:pt x="81" y="154"/>
                    <a:pt x="86" y="168"/>
                    <a:pt x="92" y="176"/>
                  </a:cubicBezTo>
                  <a:cubicBezTo>
                    <a:pt x="133" y="162"/>
                    <a:pt x="133" y="162"/>
                    <a:pt x="133" y="162"/>
                  </a:cubicBezTo>
                  <a:cubicBezTo>
                    <a:pt x="127" y="155"/>
                    <a:pt x="121" y="150"/>
                    <a:pt x="115" y="142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3">
              <a:extLst>
                <a:ext uri="{FF2B5EF4-FFF2-40B4-BE49-F238E27FC236}">
                  <a16:creationId xmlns:a16="http://schemas.microsoft.com/office/drawing/2014/main" xmlns="" id="{D14B5BAB-8775-4481-B9B6-81E79BE61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313" y="3186113"/>
              <a:ext cx="261938" cy="247650"/>
            </a:xfrm>
            <a:custGeom>
              <a:avLst/>
              <a:gdLst>
                <a:gd name="T0" fmla="*/ 29 w 88"/>
                <a:gd name="T1" fmla="*/ 24 h 83"/>
                <a:gd name="T2" fmla="*/ 23 w 88"/>
                <a:gd name="T3" fmla="*/ 42 h 83"/>
                <a:gd name="T4" fmla="*/ 23 w 88"/>
                <a:gd name="T5" fmla="*/ 42 h 83"/>
                <a:gd name="T6" fmla="*/ 7 w 88"/>
                <a:gd name="T7" fmla="*/ 48 h 83"/>
                <a:gd name="T8" fmla="*/ 19 w 88"/>
                <a:gd name="T9" fmla="*/ 10 h 83"/>
                <a:gd name="T10" fmla="*/ 38 w 88"/>
                <a:gd name="T11" fmla="*/ 10 h 83"/>
                <a:gd name="T12" fmla="*/ 57 w 88"/>
                <a:gd name="T13" fmla="*/ 0 h 83"/>
                <a:gd name="T14" fmla="*/ 54 w 88"/>
                <a:gd name="T15" fmla="*/ 81 h 83"/>
                <a:gd name="T16" fmla="*/ 34 w 88"/>
                <a:gd name="T17" fmla="*/ 58 h 83"/>
                <a:gd name="T18" fmla="*/ 45 w 88"/>
                <a:gd name="T19" fmla="*/ 52 h 83"/>
                <a:gd name="T20" fmla="*/ 31 w 88"/>
                <a:gd name="T21" fmla="*/ 24 h 83"/>
                <a:gd name="T22" fmla="*/ 29 w 88"/>
                <a:gd name="T23" fmla="*/ 2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8" h="83">
                  <a:moveTo>
                    <a:pt x="29" y="24"/>
                  </a:moveTo>
                  <a:cubicBezTo>
                    <a:pt x="20" y="22"/>
                    <a:pt x="21" y="37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18" y="44"/>
                    <a:pt x="13" y="46"/>
                    <a:pt x="7" y="48"/>
                  </a:cubicBezTo>
                  <a:cubicBezTo>
                    <a:pt x="2" y="34"/>
                    <a:pt x="0" y="15"/>
                    <a:pt x="19" y="10"/>
                  </a:cubicBezTo>
                  <a:cubicBezTo>
                    <a:pt x="25" y="9"/>
                    <a:pt x="31" y="12"/>
                    <a:pt x="38" y="10"/>
                  </a:cubicBezTo>
                  <a:cubicBezTo>
                    <a:pt x="44" y="9"/>
                    <a:pt x="51" y="4"/>
                    <a:pt x="57" y="0"/>
                  </a:cubicBezTo>
                  <a:cubicBezTo>
                    <a:pt x="73" y="20"/>
                    <a:pt x="88" y="72"/>
                    <a:pt x="54" y="81"/>
                  </a:cubicBezTo>
                  <a:cubicBezTo>
                    <a:pt x="49" y="83"/>
                    <a:pt x="38" y="72"/>
                    <a:pt x="34" y="58"/>
                  </a:cubicBezTo>
                  <a:cubicBezTo>
                    <a:pt x="34" y="58"/>
                    <a:pt x="42" y="59"/>
                    <a:pt x="45" y="52"/>
                  </a:cubicBezTo>
                  <a:cubicBezTo>
                    <a:pt x="49" y="42"/>
                    <a:pt x="43" y="24"/>
                    <a:pt x="31" y="24"/>
                  </a:cubicBezTo>
                  <a:lnTo>
                    <a:pt x="29" y="24"/>
                  </a:lnTo>
                  <a:close/>
                </a:path>
              </a:pathLst>
            </a:custGeom>
            <a:solidFill>
              <a:srgbClr val="595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4">
              <a:extLst>
                <a:ext uri="{FF2B5EF4-FFF2-40B4-BE49-F238E27FC236}">
                  <a16:creationId xmlns:a16="http://schemas.microsoft.com/office/drawing/2014/main" xmlns="" id="{5CAC3C48-5CEB-49E0-AF18-4411722C4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863" y="5557838"/>
              <a:ext cx="73025" cy="136525"/>
            </a:xfrm>
            <a:custGeom>
              <a:avLst/>
              <a:gdLst>
                <a:gd name="T0" fmla="*/ 9 w 24"/>
                <a:gd name="T1" fmla="*/ 41 h 46"/>
                <a:gd name="T2" fmla="*/ 19 w 24"/>
                <a:gd name="T3" fmla="*/ 45 h 46"/>
                <a:gd name="T4" fmla="*/ 24 w 24"/>
                <a:gd name="T5" fmla="*/ 44 h 46"/>
                <a:gd name="T6" fmla="*/ 19 w 24"/>
                <a:gd name="T7" fmla="*/ 0 h 46"/>
                <a:gd name="T8" fmla="*/ 4 w 24"/>
                <a:gd name="T9" fmla="*/ 5 h 46"/>
                <a:gd name="T10" fmla="*/ 0 w 24"/>
                <a:gd name="T11" fmla="*/ 35 h 46"/>
                <a:gd name="T12" fmla="*/ 9 w 24"/>
                <a:gd name="T13" fmla="*/ 4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6">
                  <a:moveTo>
                    <a:pt x="9" y="41"/>
                  </a:moveTo>
                  <a:cubicBezTo>
                    <a:pt x="12" y="45"/>
                    <a:pt x="15" y="46"/>
                    <a:pt x="19" y="45"/>
                  </a:cubicBezTo>
                  <a:cubicBezTo>
                    <a:pt x="20" y="45"/>
                    <a:pt x="22" y="44"/>
                    <a:pt x="24" y="44"/>
                  </a:cubicBezTo>
                  <a:cubicBezTo>
                    <a:pt x="22" y="29"/>
                    <a:pt x="20" y="11"/>
                    <a:pt x="19" y="0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12"/>
                    <a:pt x="2" y="25"/>
                    <a:pt x="0" y="35"/>
                  </a:cubicBezTo>
                  <a:cubicBezTo>
                    <a:pt x="4" y="34"/>
                    <a:pt x="6" y="37"/>
                    <a:pt x="9" y="41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5">
              <a:extLst>
                <a:ext uri="{FF2B5EF4-FFF2-40B4-BE49-F238E27FC236}">
                  <a16:creationId xmlns:a16="http://schemas.microsoft.com/office/drawing/2014/main" xmlns="" id="{6F00726A-7EE5-4ACB-BFAC-1EFD5D927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5646738"/>
              <a:ext cx="293688" cy="122238"/>
            </a:xfrm>
            <a:custGeom>
              <a:avLst/>
              <a:gdLst>
                <a:gd name="T0" fmla="*/ 88 w 98"/>
                <a:gd name="T1" fmla="*/ 10 h 41"/>
                <a:gd name="T2" fmla="*/ 75 w 98"/>
                <a:gd name="T3" fmla="*/ 7 h 41"/>
                <a:gd name="T4" fmla="*/ 65 w 98"/>
                <a:gd name="T5" fmla="*/ 1 h 41"/>
                <a:gd name="T6" fmla="*/ 62 w 98"/>
                <a:gd name="T7" fmla="*/ 15 h 41"/>
                <a:gd name="T8" fmla="*/ 4 w 98"/>
                <a:gd name="T9" fmla="*/ 19 h 41"/>
                <a:gd name="T10" fmla="*/ 7 w 98"/>
                <a:gd name="T11" fmla="*/ 35 h 41"/>
                <a:gd name="T12" fmla="*/ 68 w 98"/>
                <a:gd name="T13" fmla="*/ 36 h 41"/>
                <a:gd name="T14" fmla="*/ 79 w 98"/>
                <a:gd name="T15" fmla="*/ 22 h 41"/>
                <a:gd name="T16" fmla="*/ 82 w 98"/>
                <a:gd name="T17" fmla="*/ 35 h 41"/>
                <a:gd name="T18" fmla="*/ 98 w 98"/>
                <a:gd name="T19" fmla="*/ 35 h 41"/>
                <a:gd name="T20" fmla="*/ 93 w 98"/>
                <a:gd name="T21" fmla="*/ 9 h 41"/>
                <a:gd name="T22" fmla="*/ 88 w 98"/>
                <a:gd name="T23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41">
                  <a:moveTo>
                    <a:pt x="88" y="10"/>
                  </a:moveTo>
                  <a:cubicBezTo>
                    <a:pt x="83" y="11"/>
                    <a:pt x="79" y="10"/>
                    <a:pt x="75" y="7"/>
                  </a:cubicBezTo>
                  <a:cubicBezTo>
                    <a:pt x="72" y="4"/>
                    <a:pt x="70" y="0"/>
                    <a:pt x="65" y="1"/>
                  </a:cubicBezTo>
                  <a:cubicBezTo>
                    <a:pt x="64" y="9"/>
                    <a:pt x="62" y="15"/>
                    <a:pt x="62" y="15"/>
                  </a:cubicBezTo>
                  <a:cubicBezTo>
                    <a:pt x="50" y="17"/>
                    <a:pt x="6" y="17"/>
                    <a:pt x="4" y="19"/>
                  </a:cubicBezTo>
                  <a:cubicBezTo>
                    <a:pt x="0" y="22"/>
                    <a:pt x="4" y="33"/>
                    <a:pt x="7" y="35"/>
                  </a:cubicBezTo>
                  <a:cubicBezTo>
                    <a:pt x="15" y="41"/>
                    <a:pt x="62" y="39"/>
                    <a:pt x="68" y="36"/>
                  </a:cubicBezTo>
                  <a:cubicBezTo>
                    <a:pt x="76" y="33"/>
                    <a:pt x="74" y="29"/>
                    <a:pt x="79" y="22"/>
                  </a:cubicBezTo>
                  <a:cubicBezTo>
                    <a:pt x="80" y="26"/>
                    <a:pt x="81" y="31"/>
                    <a:pt x="82" y="35"/>
                  </a:cubicBezTo>
                  <a:cubicBezTo>
                    <a:pt x="88" y="35"/>
                    <a:pt x="93" y="35"/>
                    <a:pt x="98" y="35"/>
                  </a:cubicBezTo>
                  <a:cubicBezTo>
                    <a:pt x="98" y="34"/>
                    <a:pt x="95" y="23"/>
                    <a:pt x="93" y="9"/>
                  </a:cubicBezTo>
                  <a:cubicBezTo>
                    <a:pt x="91" y="10"/>
                    <a:pt x="89" y="10"/>
                    <a:pt x="88" y="10"/>
                  </a:cubicBezTo>
                  <a:close/>
                </a:path>
              </a:pathLst>
            </a:custGeom>
            <a:solidFill>
              <a:srgbClr val="262D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6">
              <a:extLst>
                <a:ext uri="{FF2B5EF4-FFF2-40B4-BE49-F238E27FC236}">
                  <a16:creationId xmlns:a16="http://schemas.microsoft.com/office/drawing/2014/main" xmlns="" id="{D0123BAE-AC1D-4F75-83EE-0147C479C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4650" y="5640388"/>
              <a:ext cx="111125" cy="114300"/>
            </a:xfrm>
            <a:custGeom>
              <a:avLst/>
              <a:gdLst>
                <a:gd name="T0" fmla="*/ 0 w 37"/>
                <a:gd name="T1" fmla="*/ 4 h 38"/>
                <a:gd name="T2" fmla="*/ 14 w 37"/>
                <a:gd name="T3" fmla="*/ 38 h 38"/>
                <a:gd name="T4" fmla="*/ 37 w 37"/>
                <a:gd name="T5" fmla="*/ 38 h 38"/>
                <a:gd name="T6" fmla="*/ 16 w 37"/>
                <a:gd name="T7" fmla="*/ 0 h 38"/>
                <a:gd name="T8" fmla="*/ 0 w 37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8">
                  <a:moveTo>
                    <a:pt x="0" y="4"/>
                  </a:moveTo>
                  <a:cubicBezTo>
                    <a:pt x="7" y="15"/>
                    <a:pt x="10" y="26"/>
                    <a:pt x="14" y="38"/>
                  </a:cubicBezTo>
                  <a:cubicBezTo>
                    <a:pt x="20" y="36"/>
                    <a:pt x="32" y="36"/>
                    <a:pt x="37" y="38"/>
                  </a:cubicBezTo>
                  <a:cubicBezTo>
                    <a:pt x="30" y="24"/>
                    <a:pt x="23" y="12"/>
                    <a:pt x="16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7">
              <a:extLst>
                <a:ext uri="{FF2B5EF4-FFF2-40B4-BE49-F238E27FC236}">
                  <a16:creationId xmlns:a16="http://schemas.microsoft.com/office/drawing/2014/main" xmlns="" id="{667CE2A7-4236-4625-85E1-50130AACD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313" y="5713413"/>
              <a:ext cx="292100" cy="122238"/>
            </a:xfrm>
            <a:custGeom>
              <a:avLst/>
              <a:gdLst>
                <a:gd name="T0" fmla="*/ 87 w 98"/>
                <a:gd name="T1" fmla="*/ 11 h 41"/>
                <a:gd name="T2" fmla="*/ 75 w 98"/>
                <a:gd name="T3" fmla="*/ 7 h 41"/>
                <a:gd name="T4" fmla="*/ 65 w 98"/>
                <a:gd name="T5" fmla="*/ 1 h 41"/>
                <a:gd name="T6" fmla="*/ 62 w 98"/>
                <a:gd name="T7" fmla="*/ 16 h 41"/>
                <a:gd name="T8" fmla="*/ 4 w 98"/>
                <a:gd name="T9" fmla="*/ 19 h 41"/>
                <a:gd name="T10" fmla="*/ 7 w 98"/>
                <a:gd name="T11" fmla="*/ 36 h 41"/>
                <a:gd name="T12" fmla="*/ 68 w 98"/>
                <a:gd name="T13" fmla="*/ 36 h 41"/>
                <a:gd name="T14" fmla="*/ 79 w 98"/>
                <a:gd name="T15" fmla="*/ 22 h 41"/>
                <a:gd name="T16" fmla="*/ 82 w 98"/>
                <a:gd name="T17" fmla="*/ 35 h 41"/>
                <a:gd name="T18" fmla="*/ 98 w 98"/>
                <a:gd name="T19" fmla="*/ 36 h 41"/>
                <a:gd name="T20" fmla="*/ 93 w 98"/>
                <a:gd name="T21" fmla="*/ 9 h 41"/>
                <a:gd name="T22" fmla="*/ 87 w 98"/>
                <a:gd name="T23" fmla="*/ 1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41">
                  <a:moveTo>
                    <a:pt x="87" y="11"/>
                  </a:moveTo>
                  <a:cubicBezTo>
                    <a:pt x="82" y="11"/>
                    <a:pt x="79" y="10"/>
                    <a:pt x="75" y="7"/>
                  </a:cubicBezTo>
                  <a:cubicBezTo>
                    <a:pt x="72" y="4"/>
                    <a:pt x="70" y="0"/>
                    <a:pt x="65" y="1"/>
                  </a:cubicBezTo>
                  <a:cubicBezTo>
                    <a:pt x="63" y="9"/>
                    <a:pt x="62" y="16"/>
                    <a:pt x="62" y="16"/>
                  </a:cubicBezTo>
                  <a:cubicBezTo>
                    <a:pt x="50" y="18"/>
                    <a:pt x="6" y="18"/>
                    <a:pt x="4" y="19"/>
                  </a:cubicBezTo>
                  <a:cubicBezTo>
                    <a:pt x="0" y="22"/>
                    <a:pt x="4" y="33"/>
                    <a:pt x="7" y="36"/>
                  </a:cubicBezTo>
                  <a:cubicBezTo>
                    <a:pt x="15" y="41"/>
                    <a:pt x="62" y="39"/>
                    <a:pt x="68" y="36"/>
                  </a:cubicBezTo>
                  <a:cubicBezTo>
                    <a:pt x="76" y="33"/>
                    <a:pt x="74" y="30"/>
                    <a:pt x="79" y="22"/>
                  </a:cubicBezTo>
                  <a:cubicBezTo>
                    <a:pt x="80" y="26"/>
                    <a:pt x="81" y="31"/>
                    <a:pt x="82" y="35"/>
                  </a:cubicBezTo>
                  <a:cubicBezTo>
                    <a:pt x="87" y="35"/>
                    <a:pt x="93" y="35"/>
                    <a:pt x="98" y="36"/>
                  </a:cubicBezTo>
                  <a:cubicBezTo>
                    <a:pt x="97" y="34"/>
                    <a:pt x="95" y="23"/>
                    <a:pt x="93" y="9"/>
                  </a:cubicBezTo>
                  <a:cubicBezTo>
                    <a:pt x="91" y="10"/>
                    <a:pt x="89" y="10"/>
                    <a:pt x="87" y="11"/>
                  </a:cubicBezTo>
                  <a:close/>
                </a:path>
              </a:pathLst>
            </a:custGeom>
            <a:solidFill>
              <a:srgbClr val="262D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8">
              <a:extLst>
                <a:ext uri="{FF2B5EF4-FFF2-40B4-BE49-F238E27FC236}">
                  <a16:creationId xmlns:a16="http://schemas.microsoft.com/office/drawing/2014/main" xmlns="" id="{2AEDEB66-985B-46B8-BA14-2BE2A3D00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0" y="4349750"/>
              <a:ext cx="328613" cy="1252538"/>
            </a:xfrm>
            <a:custGeom>
              <a:avLst/>
              <a:gdLst>
                <a:gd name="T0" fmla="*/ 61 w 110"/>
                <a:gd name="T1" fmla="*/ 420 h 420"/>
                <a:gd name="T2" fmla="*/ 22 w 110"/>
                <a:gd name="T3" fmla="*/ 16 h 420"/>
                <a:gd name="T4" fmla="*/ 46 w 110"/>
                <a:gd name="T5" fmla="*/ 7 h 420"/>
                <a:gd name="T6" fmla="*/ 85 w 110"/>
                <a:gd name="T7" fmla="*/ 11 h 420"/>
                <a:gd name="T8" fmla="*/ 89 w 110"/>
                <a:gd name="T9" fmla="*/ 184 h 420"/>
                <a:gd name="T10" fmla="*/ 102 w 110"/>
                <a:gd name="T11" fmla="*/ 335 h 420"/>
                <a:gd name="T12" fmla="*/ 110 w 110"/>
                <a:gd name="T13" fmla="*/ 418 h 420"/>
                <a:gd name="T14" fmla="*/ 61 w 110"/>
                <a:gd name="T15" fmla="*/ 42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420">
                  <a:moveTo>
                    <a:pt x="61" y="420"/>
                  </a:moveTo>
                  <a:cubicBezTo>
                    <a:pt x="40" y="345"/>
                    <a:pt x="0" y="157"/>
                    <a:pt x="22" y="16"/>
                  </a:cubicBezTo>
                  <a:cubicBezTo>
                    <a:pt x="25" y="0"/>
                    <a:pt x="30" y="4"/>
                    <a:pt x="46" y="7"/>
                  </a:cubicBezTo>
                  <a:cubicBezTo>
                    <a:pt x="59" y="9"/>
                    <a:pt x="72" y="9"/>
                    <a:pt x="85" y="11"/>
                  </a:cubicBezTo>
                  <a:cubicBezTo>
                    <a:pt x="77" y="67"/>
                    <a:pt x="84" y="128"/>
                    <a:pt x="89" y="184"/>
                  </a:cubicBezTo>
                  <a:cubicBezTo>
                    <a:pt x="93" y="235"/>
                    <a:pt x="96" y="285"/>
                    <a:pt x="102" y="335"/>
                  </a:cubicBezTo>
                  <a:cubicBezTo>
                    <a:pt x="105" y="363"/>
                    <a:pt x="109" y="391"/>
                    <a:pt x="110" y="418"/>
                  </a:cubicBezTo>
                  <a:lnTo>
                    <a:pt x="61" y="420"/>
                  </a:lnTo>
                  <a:close/>
                </a:path>
              </a:pathLst>
            </a:custGeom>
            <a:solidFill>
              <a:srgbClr val="AAA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xmlns="" id="{09BB1479-DBCE-495E-B5EC-73DA5632A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3475" y="4367213"/>
              <a:ext cx="598488" cy="1306513"/>
            </a:xfrm>
            <a:custGeom>
              <a:avLst/>
              <a:gdLst>
                <a:gd name="T0" fmla="*/ 138 w 200"/>
                <a:gd name="T1" fmla="*/ 9 h 438"/>
                <a:gd name="T2" fmla="*/ 125 w 200"/>
                <a:gd name="T3" fmla="*/ 109 h 438"/>
                <a:gd name="T4" fmla="*/ 117 w 200"/>
                <a:gd name="T5" fmla="*/ 252 h 438"/>
                <a:gd name="T6" fmla="*/ 123 w 200"/>
                <a:gd name="T7" fmla="*/ 271 h 438"/>
                <a:gd name="T8" fmla="*/ 144 w 200"/>
                <a:gd name="T9" fmla="*/ 305 h 438"/>
                <a:gd name="T10" fmla="*/ 200 w 200"/>
                <a:gd name="T11" fmla="*/ 429 h 438"/>
                <a:gd name="T12" fmla="*/ 200 w 200"/>
                <a:gd name="T13" fmla="*/ 429 h 438"/>
                <a:gd name="T14" fmla="*/ 151 w 200"/>
                <a:gd name="T15" fmla="*/ 438 h 438"/>
                <a:gd name="T16" fmla="*/ 70 w 200"/>
                <a:gd name="T17" fmla="*/ 300 h 438"/>
                <a:gd name="T18" fmla="*/ 19 w 200"/>
                <a:gd name="T19" fmla="*/ 98 h 438"/>
                <a:gd name="T20" fmla="*/ 14 w 200"/>
                <a:gd name="T21" fmla="*/ 0 h 438"/>
                <a:gd name="T22" fmla="*/ 138 w 200"/>
                <a:gd name="T23" fmla="*/ 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438">
                  <a:moveTo>
                    <a:pt x="138" y="9"/>
                  </a:moveTo>
                  <a:cubicBezTo>
                    <a:pt x="141" y="45"/>
                    <a:pt x="134" y="75"/>
                    <a:pt x="125" y="109"/>
                  </a:cubicBezTo>
                  <a:cubicBezTo>
                    <a:pt x="118" y="135"/>
                    <a:pt x="112" y="236"/>
                    <a:pt x="117" y="252"/>
                  </a:cubicBezTo>
                  <a:cubicBezTo>
                    <a:pt x="120" y="260"/>
                    <a:pt x="132" y="258"/>
                    <a:pt x="123" y="271"/>
                  </a:cubicBezTo>
                  <a:cubicBezTo>
                    <a:pt x="133" y="273"/>
                    <a:pt x="139" y="297"/>
                    <a:pt x="144" y="305"/>
                  </a:cubicBezTo>
                  <a:cubicBezTo>
                    <a:pt x="154" y="320"/>
                    <a:pt x="188" y="405"/>
                    <a:pt x="200" y="429"/>
                  </a:cubicBezTo>
                  <a:cubicBezTo>
                    <a:pt x="200" y="429"/>
                    <a:pt x="200" y="429"/>
                    <a:pt x="200" y="429"/>
                  </a:cubicBezTo>
                  <a:cubicBezTo>
                    <a:pt x="190" y="431"/>
                    <a:pt x="161" y="437"/>
                    <a:pt x="151" y="438"/>
                  </a:cubicBezTo>
                  <a:cubicBezTo>
                    <a:pt x="151" y="438"/>
                    <a:pt x="84" y="320"/>
                    <a:pt x="70" y="300"/>
                  </a:cubicBezTo>
                  <a:cubicBezTo>
                    <a:pt x="54" y="279"/>
                    <a:pt x="27" y="142"/>
                    <a:pt x="19" y="98"/>
                  </a:cubicBezTo>
                  <a:cubicBezTo>
                    <a:pt x="15" y="79"/>
                    <a:pt x="0" y="18"/>
                    <a:pt x="14" y="0"/>
                  </a:cubicBezTo>
                  <a:lnTo>
                    <a:pt x="138" y="9"/>
                  </a:lnTo>
                  <a:close/>
                </a:path>
              </a:pathLst>
            </a:custGeom>
            <a:solidFill>
              <a:srgbClr val="D3C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0">
              <a:extLst>
                <a:ext uri="{FF2B5EF4-FFF2-40B4-BE49-F238E27FC236}">
                  <a16:creationId xmlns:a16="http://schemas.microsoft.com/office/drawing/2014/main" xmlns="" id="{85E679A5-4A26-4615-A08C-F9B08C465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163" y="4319588"/>
              <a:ext cx="379413" cy="84138"/>
            </a:xfrm>
            <a:custGeom>
              <a:avLst/>
              <a:gdLst>
                <a:gd name="T0" fmla="*/ 0 w 127"/>
                <a:gd name="T1" fmla="*/ 13 h 28"/>
                <a:gd name="T2" fmla="*/ 0 w 127"/>
                <a:gd name="T3" fmla="*/ 0 h 28"/>
                <a:gd name="T4" fmla="*/ 61 w 127"/>
                <a:gd name="T5" fmla="*/ 5 h 28"/>
                <a:gd name="T6" fmla="*/ 127 w 127"/>
                <a:gd name="T7" fmla="*/ 9 h 28"/>
                <a:gd name="T8" fmla="*/ 125 w 127"/>
                <a:gd name="T9" fmla="*/ 28 h 28"/>
                <a:gd name="T10" fmla="*/ 58 w 127"/>
                <a:gd name="T11" fmla="*/ 27 h 28"/>
                <a:gd name="T12" fmla="*/ 0 w 127"/>
                <a:gd name="T13" fmla="*/ 18 h 28"/>
                <a:gd name="T14" fmla="*/ 0 w 127"/>
                <a:gd name="T15" fmla="*/ 1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28">
                  <a:moveTo>
                    <a:pt x="0" y="13"/>
                  </a:moveTo>
                  <a:cubicBezTo>
                    <a:pt x="0" y="12"/>
                    <a:pt x="0" y="3"/>
                    <a:pt x="0" y="0"/>
                  </a:cubicBezTo>
                  <a:cubicBezTo>
                    <a:pt x="0" y="0"/>
                    <a:pt x="42" y="4"/>
                    <a:pt x="61" y="5"/>
                  </a:cubicBezTo>
                  <a:cubicBezTo>
                    <a:pt x="84" y="7"/>
                    <a:pt x="104" y="10"/>
                    <a:pt x="127" y="9"/>
                  </a:cubicBezTo>
                  <a:cubicBezTo>
                    <a:pt x="126" y="15"/>
                    <a:pt x="126" y="22"/>
                    <a:pt x="125" y="28"/>
                  </a:cubicBezTo>
                  <a:cubicBezTo>
                    <a:pt x="102" y="28"/>
                    <a:pt x="80" y="27"/>
                    <a:pt x="58" y="27"/>
                  </a:cubicBezTo>
                  <a:cubicBezTo>
                    <a:pt x="40" y="26"/>
                    <a:pt x="0" y="20"/>
                    <a:pt x="0" y="18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1">
              <a:extLst>
                <a:ext uri="{FF2B5EF4-FFF2-40B4-BE49-F238E27FC236}">
                  <a16:creationId xmlns:a16="http://schemas.microsoft.com/office/drawing/2014/main" xmlns="" id="{0614E95D-4C1F-40A7-A12A-F90813E82C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0463" y="4319588"/>
              <a:ext cx="33338" cy="68263"/>
            </a:xfrm>
            <a:custGeom>
              <a:avLst/>
              <a:gdLst>
                <a:gd name="T0" fmla="*/ 17 w 21"/>
                <a:gd name="T1" fmla="*/ 43 h 43"/>
                <a:gd name="T2" fmla="*/ 0 w 21"/>
                <a:gd name="T3" fmla="*/ 41 h 43"/>
                <a:gd name="T4" fmla="*/ 4 w 21"/>
                <a:gd name="T5" fmla="*/ 0 h 43"/>
                <a:gd name="T6" fmla="*/ 21 w 21"/>
                <a:gd name="T7" fmla="*/ 2 h 43"/>
                <a:gd name="T8" fmla="*/ 17 w 21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3">
                  <a:moveTo>
                    <a:pt x="17" y="43"/>
                  </a:moveTo>
                  <a:lnTo>
                    <a:pt x="0" y="41"/>
                  </a:lnTo>
                  <a:lnTo>
                    <a:pt x="4" y="0"/>
                  </a:lnTo>
                  <a:lnTo>
                    <a:pt x="21" y="2"/>
                  </a:lnTo>
                  <a:lnTo>
                    <a:pt x="17" y="43"/>
                  </a:lnTo>
                  <a:close/>
                </a:path>
              </a:pathLst>
            </a:custGeom>
            <a:solidFill>
              <a:srgbClr val="9191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2">
              <a:extLst>
                <a:ext uri="{FF2B5EF4-FFF2-40B4-BE49-F238E27FC236}">
                  <a16:creationId xmlns:a16="http://schemas.microsoft.com/office/drawing/2014/main" xmlns="" id="{1BAFAACD-19AA-485F-A732-B341A7C9BF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5700" y="4319588"/>
              <a:ext cx="31750" cy="68263"/>
            </a:xfrm>
            <a:custGeom>
              <a:avLst/>
              <a:gdLst>
                <a:gd name="T0" fmla="*/ 17 w 20"/>
                <a:gd name="T1" fmla="*/ 43 h 43"/>
                <a:gd name="T2" fmla="*/ 0 w 20"/>
                <a:gd name="T3" fmla="*/ 41 h 43"/>
                <a:gd name="T4" fmla="*/ 5 w 20"/>
                <a:gd name="T5" fmla="*/ 0 h 43"/>
                <a:gd name="T6" fmla="*/ 20 w 20"/>
                <a:gd name="T7" fmla="*/ 2 h 43"/>
                <a:gd name="T8" fmla="*/ 17 w 20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3">
                  <a:moveTo>
                    <a:pt x="17" y="43"/>
                  </a:moveTo>
                  <a:lnTo>
                    <a:pt x="0" y="41"/>
                  </a:lnTo>
                  <a:lnTo>
                    <a:pt x="5" y="0"/>
                  </a:lnTo>
                  <a:lnTo>
                    <a:pt x="20" y="2"/>
                  </a:lnTo>
                  <a:lnTo>
                    <a:pt x="17" y="43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3">
              <a:extLst>
                <a:ext uri="{FF2B5EF4-FFF2-40B4-BE49-F238E27FC236}">
                  <a16:creationId xmlns:a16="http://schemas.microsoft.com/office/drawing/2014/main" xmlns="" id="{19C6C25A-4C5D-48B2-9D6A-8B2D6D3AC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7938" y="4333875"/>
              <a:ext cx="31750" cy="69850"/>
            </a:xfrm>
            <a:custGeom>
              <a:avLst/>
              <a:gdLst>
                <a:gd name="T0" fmla="*/ 17 w 20"/>
                <a:gd name="T1" fmla="*/ 44 h 44"/>
                <a:gd name="T2" fmla="*/ 0 w 20"/>
                <a:gd name="T3" fmla="*/ 44 h 44"/>
                <a:gd name="T4" fmla="*/ 4 w 20"/>
                <a:gd name="T5" fmla="*/ 0 h 44"/>
                <a:gd name="T6" fmla="*/ 20 w 20"/>
                <a:gd name="T7" fmla="*/ 2 h 44"/>
                <a:gd name="T8" fmla="*/ 17 w 20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4">
                  <a:moveTo>
                    <a:pt x="17" y="44"/>
                  </a:moveTo>
                  <a:lnTo>
                    <a:pt x="0" y="44"/>
                  </a:lnTo>
                  <a:lnTo>
                    <a:pt x="4" y="0"/>
                  </a:lnTo>
                  <a:lnTo>
                    <a:pt x="20" y="2"/>
                  </a:lnTo>
                  <a:lnTo>
                    <a:pt x="17" y="44"/>
                  </a:lnTo>
                  <a:close/>
                </a:path>
              </a:pathLst>
            </a:custGeom>
            <a:solidFill>
              <a:srgbClr val="D3C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4">
              <a:extLst>
                <a:ext uri="{FF2B5EF4-FFF2-40B4-BE49-F238E27FC236}">
                  <a16:creationId xmlns:a16="http://schemas.microsoft.com/office/drawing/2014/main" xmlns="" id="{854B53C6-6426-4C4B-8676-4C44B4998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1350" y="4038600"/>
              <a:ext cx="376238" cy="263525"/>
            </a:xfrm>
            <a:custGeom>
              <a:avLst/>
              <a:gdLst>
                <a:gd name="T0" fmla="*/ 118 w 126"/>
                <a:gd name="T1" fmla="*/ 41 h 88"/>
                <a:gd name="T2" fmla="*/ 80 w 126"/>
                <a:gd name="T3" fmla="*/ 35 h 88"/>
                <a:gd name="T4" fmla="*/ 54 w 126"/>
                <a:gd name="T5" fmla="*/ 14 h 88"/>
                <a:gd name="T6" fmla="*/ 46 w 126"/>
                <a:gd name="T7" fmla="*/ 9 h 88"/>
                <a:gd name="T8" fmla="*/ 50 w 126"/>
                <a:gd name="T9" fmla="*/ 24 h 88"/>
                <a:gd name="T10" fmla="*/ 58 w 126"/>
                <a:gd name="T11" fmla="*/ 37 h 88"/>
                <a:gd name="T12" fmla="*/ 8 w 126"/>
                <a:gd name="T13" fmla="*/ 41 h 88"/>
                <a:gd name="T14" fmla="*/ 51 w 126"/>
                <a:gd name="T15" fmla="*/ 48 h 88"/>
                <a:gd name="T16" fmla="*/ 16 w 126"/>
                <a:gd name="T17" fmla="*/ 51 h 88"/>
                <a:gd name="T18" fmla="*/ 11 w 126"/>
                <a:gd name="T19" fmla="*/ 60 h 88"/>
                <a:gd name="T20" fmla="*/ 52 w 126"/>
                <a:gd name="T21" fmla="*/ 57 h 88"/>
                <a:gd name="T22" fmla="*/ 17 w 126"/>
                <a:gd name="T23" fmla="*/ 69 h 88"/>
                <a:gd name="T24" fmla="*/ 53 w 126"/>
                <a:gd name="T25" fmla="*/ 67 h 88"/>
                <a:gd name="T26" fmla="*/ 32 w 126"/>
                <a:gd name="T27" fmla="*/ 82 h 88"/>
                <a:gd name="T28" fmla="*/ 57 w 126"/>
                <a:gd name="T29" fmla="*/ 75 h 88"/>
                <a:gd name="T30" fmla="*/ 81 w 126"/>
                <a:gd name="T31" fmla="*/ 68 h 88"/>
                <a:gd name="T32" fmla="*/ 126 w 126"/>
                <a:gd name="T33" fmla="*/ 65 h 88"/>
                <a:gd name="T34" fmla="*/ 118 w 126"/>
                <a:gd name="T35" fmla="*/ 4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6" h="88">
                  <a:moveTo>
                    <a:pt x="118" y="41"/>
                  </a:moveTo>
                  <a:cubicBezTo>
                    <a:pt x="103" y="43"/>
                    <a:pt x="91" y="47"/>
                    <a:pt x="80" y="35"/>
                  </a:cubicBezTo>
                  <a:cubicBezTo>
                    <a:pt x="72" y="26"/>
                    <a:pt x="60" y="24"/>
                    <a:pt x="54" y="14"/>
                  </a:cubicBezTo>
                  <a:cubicBezTo>
                    <a:pt x="52" y="9"/>
                    <a:pt x="50" y="0"/>
                    <a:pt x="46" y="9"/>
                  </a:cubicBezTo>
                  <a:cubicBezTo>
                    <a:pt x="43" y="14"/>
                    <a:pt x="47" y="20"/>
                    <a:pt x="50" y="24"/>
                  </a:cubicBezTo>
                  <a:cubicBezTo>
                    <a:pt x="52" y="27"/>
                    <a:pt x="61" y="33"/>
                    <a:pt x="58" y="37"/>
                  </a:cubicBezTo>
                  <a:cubicBezTo>
                    <a:pt x="56" y="40"/>
                    <a:pt x="7" y="33"/>
                    <a:pt x="8" y="41"/>
                  </a:cubicBezTo>
                  <a:cubicBezTo>
                    <a:pt x="8" y="50"/>
                    <a:pt x="51" y="44"/>
                    <a:pt x="51" y="48"/>
                  </a:cubicBezTo>
                  <a:cubicBezTo>
                    <a:pt x="51" y="51"/>
                    <a:pt x="23" y="50"/>
                    <a:pt x="16" y="51"/>
                  </a:cubicBezTo>
                  <a:cubicBezTo>
                    <a:pt x="10" y="52"/>
                    <a:pt x="0" y="56"/>
                    <a:pt x="11" y="60"/>
                  </a:cubicBezTo>
                  <a:cubicBezTo>
                    <a:pt x="17" y="62"/>
                    <a:pt x="45" y="57"/>
                    <a:pt x="52" y="57"/>
                  </a:cubicBezTo>
                  <a:cubicBezTo>
                    <a:pt x="53" y="63"/>
                    <a:pt x="14" y="62"/>
                    <a:pt x="17" y="69"/>
                  </a:cubicBezTo>
                  <a:cubicBezTo>
                    <a:pt x="19" y="77"/>
                    <a:pt x="53" y="64"/>
                    <a:pt x="53" y="67"/>
                  </a:cubicBezTo>
                  <a:cubicBezTo>
                    <a:pt x="56" y="72"/>
                    <a:pt x="27" y="76"/>
                    <a:pt x="32" y="82"/>
                  </a:cubicBezTo>
                  <a:cubicBezTo>
                    <a:pt x="33" y="88"/>
                    <a:pt x="50" y="77"/>
                    <a:pt x="57" y="75"/>
                  </a:cubicBezTo>
                  <a:cubicBezTo>
                    <a:pt x="65" y="72"/>
                    <a:pt x="74" y="72"/>
                    <a:pt x="81" y="68"/>
                  </a:cubicBezTo>
                  <a:cubicBezTo>
                    <a:pt x="90" y="65"/>
                    <a:pt x="119" y="56"/>
                    <a:pt x="126" y="65"/>
                  </a:cubicBezTo>
                  <a:lnTo>
                    <a:pt x="118" y="41"/>
                  </a:ln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5">
              <a:extLst>
                <a:ext uri="{FF2B5EF4-FFF2-40B4-BE49-F238E27FC236}">
                  <a16:creationId xmlns:a16="http://schemas.microsoft.com/office/drawing/2014/main" xmlns="" id="{4FFB7C8D-1269-46B3-BCC8-376DF0B16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9663" y="3543300"/>
              <a:ext cx="493713" cy="838200"/>
            </a:xfrm>
            <a:custGeom>
              <a:avLst/>
              <a:gdLst>
                <a:gd name="T0" fmla="*/ 25 w 165"/>
                <a:gd name="T1" fmla="*/ 262 h 281"/>
                <a:gd name="T2" fmla="*/ 28 w 165"/>
                <a:gd name="T3" fmla="*/ 204 h 281"/>
                <a:gd name="T4" fmla="*/ 39 w 165"/>
                <a:gd name="T5" fmla="*/ 145 h 281"/>
                <a:gd name="T6" fmla="*/ 53 w 165"/>
                <a:gd name="T7" fmla="*/ 93 h 281"/>
                <a:gd name="T8" fmla="*/ 67 w 165"/>
                <a:gd name="T9" fmla="*/ 43 h 281"/>
                <a:gd name="T10" fmla="*/ 117 w 165"/>
                <a:gd name="T11" fmla="*/ 14 h 281"/>
                <a:gd name="T12" fmla="*/ 159 w 165"/>
                <a:gd name="T13" fmla="*/ 98 h 281"/>
                <a:gd name="T14" fmla="*/ 161 w 165"/>
                <a:gd name="T15" fmla="*/ 215 h 281"/>
                <a:gd name="T16" fmla="*/ 155 w 165"/>
                <a:gd name="T17" fmla="*/ 262 h 281"/>
                <a:gd name="T18" fmla="*/ 111 w 165"/>
                <a:gd name="T19" fmla="*/ 275 h 281"/>
                <a:gd name="T20" fmla="*/ 46 w 165"/>
                <a:gd name="T21" fmla="*/ 265 h 281"/>
                <a:gd name="T22" fmla="*/ 25 w 165"/>
                <a:gd name="T23" fmla="*/ 262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5" h="281">
                  <a:moveTo>
                    <a:pt x="25" y="262"/>
                  </a:moveTo>
                  <a:cubicBezTo>
                    <a:pt x="0" y="254"/>
                    <a:pt x="25" y="220"/>
                    <a:pt x="28" y="204"/>
                  </a:cubicBezTo>
                  <a:cubicBezTo>
                    <a:pt x="33" y="184"/>
                    <a:pt x="34" y="164"/>
                    <a:pt x="39" y="145"/>
                  </a:cubicBezTo>
                  <a:cubicBezTo>
                    <a:pt x="43" y="127"/>
                    <a:pt x="49" y="110"/>
                    <a:pt x="53" y="93"/>
                  </a:cubicBezTo>
                  <a:cubicBezTo>
                    <a:pt x="57" y="78"/>
                    <a:pt x="59" y="56"/>
                    <a:pt x="67" y="43"/>
                  </a:cubicBezTo>
                  <a:cubicBezTo>
                    <a:pt x="76" y="29"/>
                    <a:pt x="102" y="21"/>
                    <a:pt x="117" y="14"/>
                  </a:cubicBezTo>
                  <a:cubicBezTo>
                    <a:pt x="151" y="0"/>
                    <a:pt x="157" y="76"/>
                    <a:pt x="159" y="98"/>
                  </a:cubicBezTo>
                  <a:cubicBezTo>
                    <a:pt x="161" y="137"/>
                    <a:pt x="165" y="175"/>
                    <a:pt x="161" y="215"/>
                  </a:cubicBezTo>
                  <a:cubicBezTo>
                    <a:pt x="159" y="230"/>
                    <a:pt x="158" y="247"/>
                    <a:pt x="155" y="262"/>
                  </a:cubicBezTo>
                  <a:cubicBezTo>
                    <a:pt x="151" y="281"/>
                    <a:pt x="124" y="277"/>
                    <a:pt x="111" y="275"/>
                  </a:cubicBezTo>
                  <a:cubicBezTo>
                    <a:pt x="89" y="271"/>
                    <a:pt x="68" y="268"/>
                    <a:pt x="46" y="265"/>
                  </a:cubicBezTo>
                  <a:cubicBezTo>
                    <a:pt x="40" y="264"/>
                    <a:pt x="32" y="264"/>
                    <a:pt x="25" y="262"/>
                  </a:cubicBezTo>
                  <a:close/>
                </a:path>
              </a:pathLst>
            </a:custGeom>
            <a:solidFill>
              <a:srgbClr val="9BBF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6">
              <a:extLst>
                <a:ext uri="{FF2B5EF4-FFF2-40B4-BE49-F238E27FC236}">
                  <a16:creationId xmlns:a16="http://schemas.microsoft.com/office/drawing/2014/main" xmlns="" id="{9A48406A-A385-4D7C-AB53-A8B6AD8CE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288" y="3532188"/>
              <a:ext cx="244475" cy="179388"/>
            </a:xfrm>
            <a:custGeom>
              <a:avLst/>
              <a:gdLst>
                <a:gd name="T0" fmla="*/ 0 w 82"/>
                <a:gd name="T1" fmla="*/ 37 h 60"/>
                <a:gd name="T2" fmla="*/ 4 w 82"/>
                <a:gd name="T3" fmla="*/ 48 h 60"/>
                <a:gd name="T4" fmla="*/ 11 w 82"/>
                <a:gd name="T5" fmla="*/ 60 h 60"/>
                <a:gd name="T6" fmla="*/ 24 w 82"/>
                <a:gd name="T7" fmla="*/ 54 h 60"/>
                <a:gd name="T8" fmla="*/ 82 w 82"/>
                <a:gd name="T9" fmla="*/ 19 h 60"/>
                <a:gd name="T10" fmla="*/ 82 w 82"/>
                <a:gd name="T11" fmla="*/ 19 h 60"/>
                <a:gd name="T12" fmla="*/ 61 w 82"/>
                <a:gd name="T13" fmla="*/ 0 h 60"/>
                <a:gd name="T14" fmla="*/ 0 w 82"/>
                <a:gd name="T15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60">
                  <a:moveTo>
                    <a:pt x="0" y="37"/>
                  </a:moveTo>
                  <a:cubicBezTo>
                    <a:pt x="0" y="39"/>
                    <a:pt x="3" y="45"/>
                    <a:pt x="4" y="48"/>
                  </a:cubicBezTo>
                  <a:cubicBezTo>
                    <a:pt x="6" y="52"/>
                    <a:pt x="7" y="59"/>
                    <a:pt x="11" y="60"/>
                  </a:cubicBezTo>
                  <a:cubicBezTo>
                    <a:pt x="14" y="60"/>
                    <a:pt x="22" y="55"/>
                    <a:pt x="24" y="54"/>
                  </a:cubicBezTo>
                  <a:cubicBezTo>
                    <a:pt x="44" y="44"/>
                    <a:pt x="65" y="34"/>
                    <a:pt x="82" y="19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74" y="13"/>
                    <a:pt x="67" y="7"/>
                    <a:pt x="61" y="0"/>
                  </a:cubicBezTo>
                  <a:lnTo>
                    <a:pt x="0" y="37"/>
                  </a:lnTo>
                  <a:close/>
                </a:path>
              </a:pathLst>
            </a:custGeom>
            <a:solidFill>
              <a:srgbClr val="B6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7">
              <a:extLst>
                <a:ext uri="{FF2B5EF4-FFF2-40B4-BE49-F238E27FC236}">
                  <a16:creationId xmlns:a16="http://schemas.microsoft.com/office/drawing/2014/main" xmlns="" id="{1EFAD006-41E7-4F81-8B58-51D270CC4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6313" y="3708400"/>
              <a:ext cx="558800" cy="581025"/>
            </a:xfrm>
            <a:custGeom>
              <a:avLst/>
              <a:gdLst>
                <a:gd name="T0" fmla="*/ 0 w 187"/>
                <a:gd name="T1" fmla="*/ 148 h 195"/>
                <a:gd name="T2" fmla="*/ 12 w 187"/>
                <a:gd name="T3" fmla="*/ 195 h 195"/>
                <a:gd name="T4" fmla="*/ 78 w 187"/>
                <a:gd name="T5" fmla="*/ 174 h 195"/>
                <a:gd name="T6" fmla="*/ 109 w 187"/>
                <a:gd name="T7" fmla="*/ 167 h 195"/>
                <a:gd name="T8" fmla="*/ 135 w 187"/>
                <a:gd name="T9" fmla="*/ 130 h 195"/>
                <a:gd name="T10" fmla="*/ 176 w 187"/>
                <a:gd name="T11" fmla="*/ 48 h 195"/>
                <a:gd name="T12" fmla="*/ 173 w 187"/>
                <a:gd name="T13" fmla="*/ 8 h 195"/>
                <a:gd name="T14" fmla="*/ 144 w 187"/>
                <a:gd name="T15" fmla="*/ 15 h 195"/>
                <a:gd name="T16" fmla="*/ 112 w 187"/>
                <a:gd name="T17" fmla="*/ 99 h 195"/>
                <a:gd name="T18" fmla="*/ 99 w 187"/>
                <a:gd name="T19" fmla="*/ 113 h 195"/>
                <a:gd name="T20" fmla="*/ 90 w 187"/>
                <a:gd name="T21" fmla="*/ 118 h 195"/>
                <a:gd name="T22" fmla="*/ 89 w 187"/>
                <a:gd name="T23" fmla="*/ 123 h 195"/>
                <a:gd name="T24" fmla="*/ 84 w 187"/>
                <a:gd name="T25" fmla="*/ 125 h 195"/>
                <a:gd name="T26" fmla="*/ 65 w 187"/>
                <a:gd name="T27" fmla="*/ 133 h 195"/>
                <a:gd name="T28" fmla="*/ 0 w 187"/>
                <a:gd name="T29" fmla="*/ 14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95">
                  <a:moveTo>
                    <a:pt x="0" y="148"/>
                  </a:moveTo>
                  <a:cubicBezTo>
                    <a:pt x="4" y="164"/>
                    <a:pt x="7" y="180"/>
                    <a:pt x="12" y="195"/>
                  </a:cubicBezTo>
                  <a:cubicBezTo>
                    <a:pt x="34" y="191"/>
                    <a:pt x="57" y="181"/>
                    <a:pt x="78" y="174"/>
                  </a:cubicBezTo>
                  <a:cubicBezTo>
                    <a:pt x="88" y="171"/>
                    <a:pt x="99" y="170"/>
                    <a:pt x="109" y="167"/>
                  </a:cubicBezTo>
                  <a:cubicBezTo>
                    <a:pt x="122" y="162"/>
                    <a:pt x="129" y="142"/>
                    <a:pt x="135" y="130"/>
                  </a:cubicBezTo>
                  <a:cubicBezTo>
                    <a:pt x="148" y="102"/>
                    <a:pt x="163" y="75"/>
                    <a:pt x="176" y="48"/>
                  </a:cubicBezTo>
                  <a:cubicBezTo>
                    <a:pt x="181" y="35"/>
                    <a:pt x="187" y="18"/>
                    <a:pt x="173" y="8"/>
                  </a:cubicBezTo>
                  <a:cubicBezTo>
                    <a:pt x="162" y="0"/>
                    <a:pt x="152" y="5"/>
                    <a:pt x="144" y="15"/>
                  </a:cubicBezTo>
                  <a:cubicBezTo>
                    <a:pt x="131" y="31"/>
                    <a:pt x="117" y="95"/>
                    <a:pt x="112" y="99"/>
                  </a:cubicBezTo>
                  <a:cubicBezTo>
                    <a:pt x="105" y="103"/>
                    <a:pt x="94" y="98"/>
                    <a:pt x="99" y="113"/>
                  </a:cubicBezTo>
                  <a:cubicBezTo>
                    <a:pt x="94" y="113"/>
                    <a:pt x="93" y="114"/>
                    <a:pt x="90" y="118"/>
                  </a:cubicBezTo>
                  <a:cubicBezTo>
                    <a:pt x="89" y="119"/>
                    <a:pt x="90" y="121"/>
                    <a:pt x="89" y="123"/>
                  </a:cubicBezTo>
                  <a:cubicBezTo>
                    <a:pt x="88" y="124"/>
                    <a:pt x="86" y="124"/>
                    <a:pt x="84" y="125"/>
                  </a:cubicBezTo>
                  <a:cubicBezTo>
                    <a:pt x="78" y="128"/>
                    <a:pt x="72" y="132"/>
                    <a:pt x="65" y="133"/>
                  </a:cubicBezTo>
                  <a:lnTo>
                    <a:pt x="0" y="148"/>
                  </a:lnTo>
                  <a:close/>
                </a:path>
              </a:pathLst>
            </a:custGeom>
            <a:solidFill>
              <a:srgbClr val="B6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8">
              <a:extLst>
                <a:ext uri="{FF2B5EF4-FFF2-40B4-BE49-F238E27FC236}">
                  <a16:creationId xmlns:a16="http://schemas.microsoft.com/office/drawing/2014/main" xmlns="" id="{B1E8A27B-FB48-4AAD-9451-23AFFB68F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5438" y="3009900"/>
              <a:ext cx="1558925" cy="1981200"/>
            </a:xfrm>
            <a:custGeom>
              <a:avLst/>
              <a:gdLst>
                <a:gd name="T0" fmla="*/ 507 w 522"/>
                <a:gd name="T1" fmla="*/ 165 h 664"/>
                <a:gd name="T2" fmla="*/ 394 w 522"/>
                <a:gd name="T3" fmla="*/ 150 h 664"/>
                <a:gd name="T4" fmla="*/ 374 w 522"/>
                <a:gd name="T5" fmla="*/ 123 h 664"/>
                <a:gd name="T6" fmla="*/ 374 w 522"/>
                <a:gd name="T7" fmla="*/ 108 h 664"/>
                <a:gd name="T8" fmla="*/ 266 w 522"/>
                <a:gd name="T9" fmla="*/ 0 h 664"/>
                <a:gd name="T10" fmla="*/ 158 w 522"/>
                <a:gd name="T11" fmla="*/ 108 h 664"/>
                <a:gd name="T12" fmla="*/ 158 w 522"/>
                <a:gd name="T13" fmla="*/ 123 h 664"/>
                <a:gd name="T14" fmla="*/ 139 w 522"/>
                <a:gd name="T15" fmla="*/ 150 h 664"/>
                <a:gd name="T16" fmla="*/ 15 w 522"/>
                <a:gd name="T17" fmla="*/ 183 h 664"/>
                <a:gd name="T18" fmla="*/ 12 w 522"/>
                <a:gd name="T19" fmla="*/ 308 h 664"/>
                <a:gd name="T20" fmla="*/ 13 w 522"/>
                <a:gd name="T21" fmla="*/ 393 h 664"/>
                <a:gd name="T22" fmla="*/ 12 w 522"/>
                <a:gd name="T23" fmla="*/ 557 h 664"/>
                <a:gd name="T24" fmla="*/ 12 w 522"/>
                <a:gd name="T25" fmla="*/ 590 h 664"/>
                <a:gd name="T26" fmla="*/ 52 w 522"/>
                <a:gd name="T27" fmla="*/ 653 h 664"/>
                <a:gd name="T28" fmla="*/ 147 w 522"/>
                <a:gd name="T29" fmla="*/ 658 h 664"/>
                <a:gd name="T30" fmla="*/ 238 w 522"/>
                <a:gd name="T31" fmla="*/ 658 h 664"/>
                <a:gd name="T32" fmla="*/ 414 w 522"/>
                <a:gd name="T33" fmla="*/ 658 h 664"/>
                <a:gd name="T34" fmla="*/ 499 w 522"/>
                <a:gd name="T35" fmla="*/ 650 h 664"/>
                <a:gd name="T36" fmla="*/ 520 w 522"/>
                <a:gd name="T37" fmla="*/ 590 h 664"/>
                <a:gd name="T38" fmla="*/ 520 w 522"/>
                <a:gd name="T39" fmla="*/ 550 h 664"/>
                <a:gd name="T40" fmla="*/ 494 w 522"/>
                <a:gd name="T41" fmla="*/ 532 h 664"/>
                <a:gd name="T42" fmla="*/ 470 w 522"/>
                <a:gd name="T43" fmla="*/ 534 h 664"/>
                <a:gd name="T44" fmla="*/ 412 w 522"/>
                <a:gd name="T45" fmla="*/ 517 h 664"/>
                <a:gd name="T46" fmla="*/ 226 w 522"/>
                <a:gd name="T47" fmla="*/ 594 h 664"/>
                <a:gd name="T48" fmla="*/ 219 w 522"/>
                <a:gd name="T49" fmla="*/ 583 h 664"/>
                <a:gd name="T50" fmla="*/ 208 w 522"/>
                <a:gd name="T51" fmla="*/ 548 h 664"/>
                <a:gd name="T52" fmla="*/ 379 w 522"/>
                <a:gd name="T53" fmla="*/ 483 h 664"/>
                <a:gd name="T54" fmla="*/ 362 w 522"/>
                <a:gd name="T55" fmla="*/ 426 h 664"/>
                <a:gd name="T56" fmla="*/ 470 w 522"/>
                <a:gd name="T57" fmla="*/ 318 h 664"/>
                <a:gd name="T58" fmla="*/ 494 w 522"/>
                <a:gd name="T59" fmla="*/ 320 h 664"/>
                <a:gd name="T60" fmla="*/ 520 w 522"/>
                <a:gd name="T61" fmla="*/ 302 h 664"/>
                <a:gd name="T62" fmla="*/ 520 w 522"/>
                <a:gd name="T63" fmla="*/ 272 h 664"/>
                <a:gd name="T64" fmla="*/ 520 w 522"/>
                <a:gd name="T65" fmla="*/ 243 h 664"/>
                <a:gd name="T66" fmla="*/ 521 w 522"/>
                <a:gd name="T67" fmla="*/ 227 h 664"/>
                <a:gd name="T68" fmla="*/ 507 w 522"/>
                <a:gd name="T69" fmla="*/ 165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22" h="664">
                  <a:moveTo>
                    <a:pt x="507" y="165"/>
                  </a:moveTo>
                  <a:cubicBezTo>
                    <a:pt x="482" y="141"/>
                    <a:pt x="426" y="150"/>
                    <a:pt x="394" y="150"/>
                  </a:cubicBezTo>
                  <a:cubicBezTo>
                    <a:pt x="378" y="150"/>
                    <a:pt x="370" y="138"/>
                    <a:pt x="374" y="123"/>
                  </a:cubicBezTo>
                  <a:cubicBezTo>
                    <a:pt x="374" y="123"/>
                    <a:pt x="374" y="123"/>
                    <a:pt x="374" y="108"/>
                  </a:cubicBezTo>
                  <a:cubicBezTo>
                    <a:pt x="374" y="48"/>
                    <a:pt x="326" y="0"/>
                    <a:pt x="266" y="0"/>
                  </a:cubicBezTo>
                  <a:cubicBezTo>
                    <a:pt x="207" y="0"/>
                    <a:pt x="158" y="48"/>
                    <a:pt x="158" y="108"/>
                  </a:cubicBezTo>
                  <a:cubicBezTo>
                    <a:pt x="158" y="123"/>
                    <a:pt x="158" y="123"/>
                    <a:pt x="158" y="123"/>
                  </a:cubicBezTo>
                  <a:cubicBezTo>
                    <a:pt x="163" y="138"/>
                    <a:pt x="154" y="150"/>
                    <a:pt x="139" y="150"/>
                  </a:cubicBezTo>
                  <a:cubicBezTo>
                    <a:pt x="101" y="150"/>
                    <a:pt x="33" y="137"/>
                    <a:pt x="15" y="183"/>
                  </a:cubicBezTo>
                  <a:cubicBezTo>
                    <a:pt x="0" y="222"/>
                    <a:pt x="11" y="267"/>
                    <a:pt x="12" y="308"/>
                  </a:cubicBezTo>
                  <a:cubicBezTo>
                    <a:pt x="12" y="336"/>
                    <a:pt x="13" y="365"/>
                    <a:pt x="13" y="393"/>
                  </a:cubicBezTo>
                  <a:cubicBezTo>
                    <a:pt x="12" y="448"/>
                    <a:pt x="13" y="502"/>
                    <a:pt x="12" y="557"/>
                  </a:cubicBezTo>
                  <a:cubicBezTo>
                    <a:pt x="12" y="568"/>
                    <a:pt x="12" y="579"/>
                    <a:pt x="12" y="590"/>
                  </a:cubicBezTo>
                  <a:cubicBezTo>
                    <a:pt x="12" y="621"/>
                    <a:pt x="20" y="645"/>
                    <a:pt x="52" y="653"/>
                  </a:cubicBezTo>
                  <a:cubicBezTo>
                    <a:pt x="82" y="661"/>
                    <a:pt x="116" y="658"/>
                    <a:pt x="147" y="658"/>
                  </a:cubicBezTo>
                  <a:cubicBezTo>
                    <a:pt x="177" y="657"/>
                    <a:pt x="208" y="658"/>
                    <a:pt x="238" y="658"/>
                  </a:cubicBezTo>
                  <a:cubicBezTo>
                    <a:pt x="296" y="657"/>
                    <a:pt x="355" y="658"/>
                    <a:pt x="414" y="658"/>
                  </a:cubicBezTo>
                  <a:cubicBezTo>
                    <a:pt x="440" y="658"/>
                    <a:pt x="476" y="664"/>
                    <a:pt x="499" y="650"/>
                  </a:cubicBezTo>
                  <a:cubicBezTo>
                    <a:pt x="516" y="639"/>
                    <a:pt x="520" y="608"/>
                    <a:pt x="520" y="590"/>
                  </a:cubicBezTo>
                  <a:cubicBezTo>
                    <a:pt x="520" y="550"/>
                    <a:pt x="520" y="550"/>
                    <a:pt x="520" y="550"/>
                  </a:cubicBezTo>
                  <a:cubicBezTo>
                    <a:pt x="520" y="534"/>
                    <a:pt x="509" y="526"/>
                    <a:pt x="494" y="532"/>
                  </a:cubicBezTo>
                  <a:cubicBezTo>
                    <a:pt x="494" y="532"/>
                    <a:pt x="488" y="534"/>
                    <a:pt x="470" y="534"/>
                  </a:cubicBezTo>
                  <a:cubicBezTo>
                    <a:pt x="449" y="534"/>
                    <a:pt x="429" y="528"/>
                    <a:pt x="412" y="517"/>
                  </a:cubicBezTo>
                  <a:cubicBezTo>
                    <a:pt x="335" y="551"/>
                    <a:pt x="230" y="596"/>
                    <a:pt x="226" y="594"/>
                  </a:cubicBezTo>
                  <a:cubicBezTo>
                    <a:pt x="223" y="592"/>
                    <a:pt x="221" y="587"/>
                    <a:pt x="219" y="583"/>
                  </a:cubicBezTo>
                  <a:cubicBezTo>
                    <a:pt x="215" y="576"/>
                    <a:pt x="209" y="556"/>
                    <a:pt x="208" y="548"/>
                  </a:cubicBezTo>
                  <a:cubicBezTo>
                    <a:pt x="208" y="548"/>
                    <a:pt x="309" y="521"/>
                    <a:pt x="379" y="483"/>
                  </a:cubicBezTo>
                  <a:cubicBezTo>
                    <a:pt x="368" y="467"/>
                    <a:pt x="362" y="447"/>
                    <a:pt x="362" y="426"/>
                  </a:cubicBezTo>
                  <a:cubicBezTo>
                    <a:pt x="362" y="366"/>
                    <a:pt x="411" y="318"/>
                    <a:pt x="470" y="318"/>
                  </a:cubicBezTo>
                  <a:cubicBezTo>
                    <a:pt x="488" y="318"/>
                    <a:pt x="494" y="320"/>
                    <a:pt x="494" y="320"/>
                  </a:cubicBezTo>
                  <a:cubicBezTo>
                    <a:pt x="509" y="326"/>
                    <a:pt x="520" y="318"/>
                    <a:pt x="520" y="302"/>
                  </a:cubicBezTo>
                  <a:cubicBezTo>
                    <a:pt x="520" y="292"/>
                    <a:pt x="520" y="282"/>
                    <a:pt x="520" y="272"/>
                  </a:cubicBezTo>
                  <a:cubicBezTo>
                    <a:pt x="520" y="263"/>
                    <a:pt x="520" y="253"/>
                    <a:pt x="520" y="243"/>
                  </a:cubicBezTo>
                  <a:cubicBezTo>
                    <a:pt x="520" y="238"/>
                    <a:pt x="521" y="233"/>
                    <a:pt x="521" y="227"/>
                  </a:cubicBezTo>
                  <a:cubicBezTo>
                    <a:pt x="522" y="205"/>
                    <a:pt x="522" y="179"/>
                    <a:pt x="507" y="165"/>
                  </a:cubicBezTo>
                  <a:close/>
                </a:path>
              </a:pathLst>
            </a:custGeom>
            <a:solidFill>
              <a:srgbClr val="E0F9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9">
              <a:extLst>
                <a:ext uri="{FF2B5EF4-FFF2-40B4-BE49-F238E27FC236}">
                  <a16:creationId xmlns:a16="http://schemas.microsoft.com/office/drawing/2014/main" xmlns="" id="{1C87B2EA-E4B6-41C2-88BB-542B21C97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1625" y="3009900"/>
              <a:ext cx="1558925" cy="1981200"/>
            </a:xfrm>
            <a:custGeom>
              <a:avLst/>
              <a:gdLst>
                <a:gd name="T0" fmla="*/ 507 w 522"/>
                <a:gd name="T1" fmla="*/ 165 h 664"/>
                <a:gd name="T2" fmla="*/ 394 w 522"/>
                <a:gd name="T3" fmla="*/ 150 h 664"/>
                <a:gd name="T4" fmla="*/ 374 w 522"/>
                <a:gd name="T5" fmla="*/ 123 h 664"/>
                <a:gd name="T6" fmla="*/ 374 w 522"/>
                <a:gd name="T7" fmla="*/ 108 h 664"/>
                <a:gd name="T8" fmla="*/ 266 w 522"/>
                <a:gd name="T9" fmla="*/ 0 h 664"/>
                <a:gd name="T10" fmla="*/ 158 w 522"/>
                <a:gd name="T11" fmla="*/ 108 h 664"/>
                <a:gd name="T12" fmla="*/ 158 w 522"/>
                <a:gd name="T13" fmla="*/ 123 h 664"/>
                <a:gd name="T14" fmla="*/ 139 w 522"/>
                <a:gd name="T15" fmla="*/ 150 h 664"/>
                <a:gd name="T16" fmla="*/ 15 w 522"/>
                <a:gd name="T17" fmla="*/ 183 h 664"/>
                <a:gd name="T18" fmla="*/ 12 w 522"/>
                <a:gd name="T19" fmla="*/ 308 h 664"/>
                <a:gd name="T20" fmla="*/ 13 w 522"/>
                <a:gd name="T21" fmla="*/ 393 h 664"/>
                <a:gd name="T22" fmla="*/ 12 w 522"/>
                <a:gd name="T23" fmla="*/ 557 h 664"/>
                <a:gd name="T24" fmla="*/ 12 w 522"/>
                <a:gd name="T25" fmla="*/ 590 h 664"/>
                <a:gd name="T26" fmla="*/ 52 w 522"/>
                <a:gd name="T27" fmla="*/ 653 h 664"/>
                <a:gd name="T28" fmla="*/ 147 w 522"/>
                <a:gd name="T29" fmla="*/ 658 h 664"/>
                <a:gd name="T30" fmla="*/ 238 w 522"/>
                <a:gd name="T31" fmla="*/ 658 h 664"/>
                <a:gd name="T32" fmla="*/ 414 w 522"/>
                <a:gd name="T33" fmla="*/ 658 h 664"/>
                <a:gd name="T34" fmla="*/ 499 w 522"/>
                <a:gd name="T35" fmla="*/ 650 h 664"/>
                <a:gd name="T36" fmla="*/ 520 w 522"/>
                <a:gd name="T37" fmla="*/ 590 h 664"/>
                <a:gd name="T38" fmla="*/ 520 w 522"/>
                <a:gd name="T39" fmla="*/ 550 h 664"/>
                <a:gd name="T40" fmla="*/ 494 w 522"/>
                <a:gd name="T41" fmla="*/ 532 h 664"/>
                <a:gd name="T42" fmla="*/ 470 w 522"/>
                <a:gd name="T43" fmla="*/ 534 h 664"/>
                <a:gd name="T44" fmla="*/ 412 w 522"/>
                <a:gd name="T45" fmla="*/ 517 h 664"/>
                <a:gd name="T46" fmla="*/ 226 w 522"/>
                <a:gd name="T47" fmla="*/ 594 h 664"/>
                <a:gd name="T48" fmla="*/ 219 w 522"/>
                <a:gd name="T49" fmla="*/ 583 h 664"/>
                <a:gd name="T50" fmla="*/ 208 w 522"/>
                <a:gd name="T51" fmla="*/ 548 h 664"/>
                <a:gd name="T52" fmla="*/ 379 w 522"/>
                <a:gd name="T53" fmla="*/ 483 h 664"/>
                <a:gd name="T54" fmla="*/ 362 w 522"/>
                <a:gd name="T55" fmla="*/ 426 h 664"/>
                <a:gd name="T56" fmla="*/ 470 w 522"/>
                <a:gd name="T57" fmla="*/ 318 h 664"/>
                <a:gd name="T58" fmla="*/ 494 w 522"/>
                <a:gd name="T59" fmla="*/ 320 h 664"/>
                <a:gd name="T60" fmla="*/ 520 w 522"/>
                <a:gd name="T61" fmla="*/ 302 h 664"/>
                <a:gd name="T62" fmla="*/ 520 w 522"/>
                <a:gd name="T63" fmla="*/ 272 h 664"/>
                <a:gd name="T64" fmla="*/ 520 w 522"/>
                <a:gd name="T65" fmla="*/ 243 h 664"/>
                <a:gd name="T66" fmla="*/ 521 w 522"/>
                <a:gd name="T67" fmla="*/ 227 h 664"/>
                <a:gd name="T68" fmla="*/ 507 w 522"/>
                <a:gd name="T69" fmla="*/ 165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22" h="664">
                  <a:moveTo>
                    <a:pt x="507" y="165"/>
                  </a:moveTo>
                  <a:cubicBezTo>
                    <a:pt x="482" y="141"/>
                    <a:pt x="426" y="150"/>
                    <a:pt x="394" y="150"/>
                  </a:cubicBezTo>
                  <a:cubicBezTo>
                    <a:pt x="378" y="150"/>
                    <a:pt x="370" y="138"/>
                    <a:pt x="374" y="123"/>
                  </a:cubicBezTo>
                  <a:cubicBezTo>
                    <a:pt x="374" y="123"/>
                    <a:pt x="374" y="123"/>
                    <a:pt x="374" y="108"/>
                  </a:cubicBezTo>
                  <a:cubicBezTo>
                    <a:pt x="374" y="48"/>
                    <a:pt x="326" y="0"/>
                    <a:pt x="266" y="0"/>
                  </a:cubicBezTo>
                  <a:cubicBezTo>
                    <a:pt x="207" y="0"/>
                    <a:pt x="158" y="48"/>
                    <a:pt x="158" y="108"/>
                  </a:cubicBezTo>
                  <a:cubicBezTo>
                    <a:pt x="158" y="123"/>
                    <a:pt x="158" y="123"/>
                    <a:pt x="158" y="123"/>
                  </a:cubicBezTo>
                  <a:cubicBezTo>
                    <a:pt x="163" y="138"/>
                    <a:pt x="154" y="150"/>
                    <a:pt x="139" y="150"/>
                  </a:cubicBezTo>
                  <a:cubicBezTo>
                    <a:pt x="101" y="150"/>
                    <a:pt x="33" y="137"/>
                    <a:pt x="15" y="183"/>
                  </a:cubicBezTo>
                  <a:cubicBezTo>
                    <a:pt x="0" y="222"/>
                    <a:pt x="11" y="267"/>
                    <a:pt x="12" y="308"/>
                  </a:cubicBezTo>
                  <a:cubicBezTo>
                    <a:pt x="12" y="336"/>
                    <a:pt x="13" y="365"/>
                    <a:pt x="13" y="393"/>
                  </a:cubicBezTo>
                  <a:cubicBezTo>
                    <a:pt x="12" y="448"/>
                    <a:pt x="13" y="502"/>
                    <a:pt x="12" y="557"/>
                  </a:cubicBezTo>
                  <a:cubicBezTo>
                    <a:pt x="12" y="568"/>
                    <a:pt x="12" y="579"/>
                    <a:pt x="12" y="590"/>
                  </a:cubicBezTo>
                  <a:cubicBezTo>
                    <a:pt x="12" y="621"/>
                    <a:pt x="20" y="645"/>
                    <a:pt x="52" y="653"/>
                  </a:cubicBezTo>
                  <a:cubicBezTo>
                    <a:pt x="82" y="661"/>
                    <a:pt x="116" y="658"/>
                    <a:pt x="147" y="658"/>
                  </a:cubicBezTo>
                  <a:cubicBezTo>
                    <a:pt x="177" y="657"/>
                    <a:pt x="208" y="658"/>
                    <a:pt x="238" y="658"/>
                  </a:cubicBezTo>
                  <a:cubicBezTo>
                    <a:pt x="296" y="657"/>
                    <a:pt x="355" y="658"/>
                    <a:pt x="414" y="658"/>
                  </a:cubicBezTo>
                  <a:cubicBezTo>
                    <a:pt x="440" y="658"/>
                    <a:pt x="476" y="664"/>
                    <a:pt x="499" y="650"/>
                  </a:cubicBezTo>
                  <a:cubicBezTo>
                    <a:pt x="516" y="639"/>
                    <a:pt x="520" y="608"/>
                    <a:pt x="520" y="590"/>
                  </a:cubicBezTo>
                  <a:cubicBezTo>
                    <a:pt x="520" y="550"/>
                    <a:pt x="520" y="550"/>
                    <a:pt x="520" y="550"/>
                  </a:cubicBezTo>
                  <a:cubicBezTo>
                    <a:pt x="520" y="534"/>
                    <a:pt x="509" y="526"/>
                    <a:pt x="494" y="532"/>
                  </a:cubicBezTo>
                  <a:cubicBezTo>
                    <a:pt x="494" y="532"/>
                    <a:pt x="488" y="534"/>
                    <a:pt x="470" y="534"/>
                  </a:cubicBezTo>
                  <a:cubicBezTo>
                    <a:pt x="449" y="534"/>
                    <a:pt x="429" y="528"/>
                    <a:pt x="412" y="517"/>
                  </a:cubicBezTo>
                  <a:cubicBezTo>
                    <a:pt x="335" y="551"/>
                    <a:pt x="230" y="596"/>
                    <a:pt x="226" y="594"/>
                  </a:cubicBezTo>
                  <a:cubicBezTo>
                    <a:pt x="223" y="592"/>
                    <a:pt x="221" y="587"/>
                    <a:pt x="219" y="583"/>
                  </a:cubicBezTo>
                  <a:cubicBezTo>
                    <a:pt x="215" y="576"/>
                    <a:pt x="209" y="556"/>
                    <a:pt x="208" y="548"/>
                  </a:cubicBezTo>
                  <a:cubicBezTo>
                    <a:pt x="208" y="548"/>
                    <a:pt x="309" y="521"/>
                    <a:pt x="379" y="483"/>
                  </a:cubicBezTo>
                  <a:cubicBezTo>
                    <a:pt x="368" y="467"/>
                    <a:pt x="362" y="447"/>
                    <a:pt x="362" y="426"/>
                  </a:cubicBezTo>
                  <a:cubicBezTo>
                    <a:pt x="362" y="366"/>
                    <a:pt x="411" y="318"/>
                    <a:pt x="470" y="318"/>
                  </a:cubicBezTo>
                  <a:cubicBezTo>
                    <a:pt x="488" y="318"/>
                    <a:pt x="494" y="320"/>
                    <a:pt x="494" y="320"/>
                  </a:cubicBezTo>
                  <a:cubicBezTo>
                    <a:pt x="509" y="326"/>
                    <a:pt x="520" y="318"/>
                    <a:pt x="520" y="302"/>
                  </a:cubicBezTo>
                  <a:cubicBezTo>
                    <a:pt x="520" y="292"/>
                    <a:pt x="520" y="282"/>
                    <a:pt x="520" y="272"/>
                  </a:cubicBezTo>
                  <a:cubicBezTo>
                    <a:pt x="520" y="263"/>
                    <a:pt x="520" y="253"/>
                    <a:pt x="520" y="243"/>
                  </a:cubicBezTo>
                  <a:cubicBezTo>
                    <a:pt x="520" y="238"/>
                    <a:pt x="521" y="233"/>
                    <a:pt x="521" y="227"/>
                  </a:cubicBezTo>
                  <a:cubicBezTo>
                    <a:pt x="522" y="205"/>
                    <a:pt x="522" y="179"/>
                    <a:pt x="507" y="165"/>
                  </a:cubicBezTo>
                  <a:close/>
                </a:path>
              </a:pathLst>
            </a:custGeom>
            <a:solidFill>
              <a:srgbClr val="A9D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0">
              <a:extLst>
                <a:ext uri="{FF2B5EF4-FFF2-40B4-BE49-F238E27FC236}">
                  <a16:creationId xmlns:a16="http://schemas.microsoft.com/office/drawing/2014/main" xmlns="" id="{31E6F0F7-4517-485F-B63F-AFA8CE950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288" y="5861050"/>
              <a:ext cx="71438" cy="138113"/>
            </a:xfrm>
            <a:custGeom>
              <a:avLst/>
              <a:gdLst>
                <a:gd name="T0" fmla="*/ 9 w 24"/>
                <a:gd name="T1" fmla="*/ 41 h 46"/>
                <a:gd name="T2" fmla="*/ 19 w 24"/>
                <a:gd name="T3" fmla="*/ 44 h 46"/>
                <a:gd name="T4" fmla="*/ 24 w 24"/>
                <a:gd name="T5" fmla="*/ 43 h 46"/>
                <a:gd name="T6" fmla="*/ 15 w 24"/>
                <a:gd name="T7" fmla="*/ 0 h 46"/>
                <a:gd name="T8" fmla="*/ 0 w 24"/>
                <a:gd name="T9" fmla="*/ 5 h 46"/>
                <a:gd name="T10" fmla="*/ 0 w 24"/>
                <a:gd name="T11" fmla="*/ 36 h 46"/>
                <a:gd name="T12" fmla="*/ 9 w 24"/>
                <a:gd name="T13" fmla="*/ 4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6">
                  <a:moveTo>
                    <a:pt x="9" y="41"/>
                  </a:moveTo>
                  <a:cubicBezTo>
                    <a:pt x="12" y="45"/>
                    <a:pt x="15" y="46"/>
                    <a:pt x="19" y="44"/>
                  </a:cubicBezTo>
                  <a:cubicBezTo>
                    <a:pt x="20" y="44"/>
                    <a:pt x="22" y="44"/>
                    <a:pt x="24" y="43"/>
                  </a:cubicBezTo>
                  <a:cubicBezTo>
                    <a:pt x="21" y="28"/>
                    <a:pt x="17" y="11"/>
                    <a:pt x="15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3"/>
                    <a:pt x="0" y="26"/>
                    <a:pt x="0" y="36"/>
                  </a:cubicBezTo>
                  <a:cubicBezTo>
                    <a:pt x="4" y="34"/>
                    <a:pt x="6" y="38"/>
                    <a:pt x="9" y="41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1">
              <a:extLst>
                <a:ext uri="{FF2B5EF4-FFF2-40B4-BE49-F238E27FC236}">
                  <a16:creationId xmlns:a16="http://schemas.microsoft.com/office/drawing/2014/main" xmlns="" id="{48B0AF58-2B6C-4748-A600-B1E9CDA49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3438" y="5954713"/>
              <a:ext cx="295275" cy="133350"/>
            </a:xfrm>
            <a:custGeom>
              <a:avLst/>
              <a:gdLst>
                <a:gd name="T0" fmla="*/ 86 w 99"/>
                <a:gd name="T1" fmla="*/ 9 h 45"/>
                <a:gd name="T2" fmla="*/ 74 w 99"/>
                <a:gd name="T3" fmla="*/ 6 h 45"/>
                <a:gd name="T4" fmla="*/ 63 w 99"/>
                <a:gd name="T5" fmla="*/ 2 h 45"/>
                <a:gd name="T6" fmla="*/ 62 w 99"/>
                <a:gd name="T7" fmla="*/ 16 h 45"/>
                <a:gd name="T8" fmla="*/ 4 w 99"/>
                <a:gd name="T9" fmla="*/ 24 h 45"/>
                <a:gd name="T10" fmla="*/ 8 w 99"/>
                <a:gd name="T11" fmla="*/ 41 h 45"/>
                <a:gd name="T12" fmla="*/ 70 w 99"/>
                <a:gd name="T13" fmla="*/ 36 h 45"/>
                <a:gd name="T14" fmla="*/ 79 w 99"/>
                <a:gd name="T15" fmla="*/ 21 h 45"/>
                <a:gd name="T16" fmla="*/ 83 w 99"/>
                <a:gd name="T17" fmla="*/ 33 h 45"/>
                <a:gd name="T18" fmla="*/ 99 w 99"/>
                <a:gd name="T19" fmla="*/ 33 h 45"/>
                <a:gd name="T20" fmla="*/ 92 w 99"/>
                <a:gd name="T21" fmla="*/ 7 h 45"/>
                <a:gd name="T22" fmla="*/ 86 w 99"/>
                <a:gd name="T23" fmla="*/ 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45">
                  <a:moveTo>
                    <a:pt x="86" y="9"/>
                  </a:moveTo>
                  <a:cubicBezTo>
                    <a:pt x="81" y="10"/>
                    <a:pt x="78" y="9"/>
                    <a:pt x="74" y="6"/>
                  </a:cubicBezTo>
                  <a:cubicBezTo>
                    <a:pt x="70" y="3"/>
                    <a:pt x="68" y="0"/>
                    <a:pt x="63" y="2"/>
                  </a:cubicBezTo>
                  <a:cubicBezTo>
                    <a:pt x="62" y="10"/>
                    <a:pt x="62" y="16"/>
                    <a:pt x="62" y="16"/>
                  </a:cubicBezTo>
                  <a:cubicBezTo>
                    <a:pt x="49" y="19"/>
                    <a:pt x="6" y="23"/>
                    <a:pt x="4" y="24"/>
                  </a:cubicBezTo>
                  <a:cubicBezTo>
                    <a:pt x="0" y="28"/>
                    <a:pt x="5" y="38"/>
                    <a:pt x="8" y="41"/>
                  </a:cubicBezTo>
                  <a:cubicBezTo>
                    <a:pt x="17" y="45"/>
                    <a:pt x="64" y="39"/>
                    <a:pt x="70" y="36"/>
                  </a:cubicBezTo>
                  <a:cubicBezTo>
                    <a:pt x="77" y="32"/>
                    <a:pt x="75" y="29"/>
                    <a:pt x="79" y="21"/>
                  </a:cubicBezTo>
                  <a:cubicBezTo>
                    <a:pt x="80" y="25"/>
                    <a:pt x="82" y="29"/>
                    <a:pt x="83" y="33"/>
                  </a:cubicBezTo>
                  <a:cubicBezTo>
                    <a:pt x="89" y="33"/>
                    <a:pt x="94" y="32"/>
                    <a:pt x="99" y="33"/>
                  </a:cubicBezTo>
                  <a:cubicBezTo>
                    <a:pt x="99" y="31"/>
                    <a:pt x="95" y="20"/>
                    <a:pt x="92" y="7"/>
                  </a:cubicBezTo>
                  <a:cubicBezTo>
                    <a:pt x="90" y="8"/>
                    <a:pt x="88" y="8"/>
                    <a:pt x="86" y="9"/>
                  </a:cubicBezTo>
                  <a:close/>
                </a:path>
              </a:pathLst>
            </a:custGeom>
            <a:solidFill>
              <a:srgbClr val="262D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2">
              <a:extLst>
                <a:ext uri="{FF2B5EF4-FFF2-40B4-BE49-F238E27FC236}">
                  <a16:creationId xmlns:a16="http://schemas.microsoft.com/office/drawing/2014/main" xmlns="" id="{DA2D09AE-64FA-4E89-B11E-2E284B078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5811838"/>
              <a:ext cx="87313" cy="136525"/>
            </a:xfrm>
            <a:custGeom>
              <a:avLst/>
              <a:gdLst>
                <a:gd name="T0" fmla="*/ 14 w 29"/>
                <a:gd name="T1" fmla="*/ 41 h 46"/>
                <a:gd name="T2" fmla="*/ 24 w 29"/>
                <a:gd name="T3" fmla="*/ 45 h 46"/>
                <a:gd name="T4" fmla="*/ 29 w 29"/>
                <a:gd name="T5" fmla="*/ 43 h 46"/>
                <a:gd name="T6" fmla="*/ 16 w 29"/>
                <a:gd name="T7" fmla="*/ 0 h 46"/>
                <a:gd name="T8" fmla="*/ 1 w 29"/>
                <a:gd name="T9" fmla="*/ 4 h 46"/>
                <a:gd name="T10" fmla="*/ 5 w 29"/>
                <a:gd name="T11" fmla="*/ 35 h 46"/>
                <a:gd name="T12" fmla="*/ 14 w 29"/>
                <a:gd name="T13" fmla="*/ 4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6">
                  <a:moveTo>
                    <a:pt x="14" y="41"/>
                  </a:moveTo>
                  <a:cubicBezTo>
                    <a:pt x="17" y="44"/>
                    <a:pt x="20" y="46"/>
                    <a:pt x="24" y="45"/>
                  </a:cubicBezTo>
                  <a:cubicBezTo>
                    <a:pt x="25" y="45"/>
                    <a:pt x="27" y="44"/>
                    <a:pt x="29" y="43"/>
                  </a:cubicBezTo>
                  <a:cubicBezTo>
                    <a:pt x="27" y="29"/>
                    <a:pt x="17" y="11"/>
                    <a:pt x="16" y="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12"/>
                    <a:pt x="7" y="25"/>
                    <a:pt x="5" y="35"/>
                  </a:cubicBezTo>
                  <a:cubicBezTo>
                    <a:pt x="9" y="33"/>
                    <a:pt x="11" y="37"/>
                    <a:pt x="14" y="41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3">
              <a:extLst>
                <a:ext uri="{FF2B5EF4-FFF2-40B4-BE49-F238E27FC236}">
                  <a16:creationId xmlns:a16="http://schemas.microsoft.com/office/drawing/2014/main" xmlns="" id="{30454F5A-2FFC-4DF8-AF64-E9D994C44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8288" y="5900738"/>
              <a:ext cx="292100" cy="119063"/>
            </a:xfrm>
            <a:custGeom>
              <a:avLst/>
              <a:gdLst>
                <a:gd name="T0" fmla="*/ 88 w 98"/>
                <a:gd name="T1" fmla="*/ 10 h 40"/>
                <a:gd name="T2" fmla="*/ 75 w 98"/>
                <a:gd name="T3" fmla="*/ 6 h 40"/>
                <a:gd name="T4" fmla="*/ 65 w 98"/>
                <a:gd name="T5" fmla="*/ 1 h 40"/>
                <a:gd name="T6" fmla="*/ 62 w 98"/>
                <a:gd name="T7" fmla="*/ 15 h 40"/>
                <a:gd name="T8" fmla="*/ 4 w 98"/>
                <a:gd name="T9" fmla="*/ 18 h 40"/>
                <a:gd name="T10" fmla="*/ 7 w 98"/>
                <a:gd name="T11" fmla="*/ 35 h 40"/>
                <a:gd name="T12" fmla="*/ 68 w 98"/>
                <a:gd name="T13" fmla="*/ 36 h 40"/>
                <a:gd name="T14" fmla="*/ 79 w 98"/>
                <a:gd name="T15" fmla="*/ 22 h 40"/>
                <a:gd name="T16" fmla="*/ 82 w 98"/>
                <a:gd name="T17" fmla="*/ 34 h 40"/>
                <a:gd name="T18" fmla="*/ 98 w 98"/>
                <a:gd name="T19" fmla="*/ 35 h 40"/>
                <a:gd name="T20" fmla="*/ 93 w 98"/>
                <a:gd name="T21" fmla="*/ 9 h 40"/>
                <a:gd name="T22" fmla="*/ 88 w 98"/>
                <a:gd name="T23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40">
                  <a:moveTo>
                    <a:pt x="88" y="10"/>
                  </a:moveTo>
                  <a:cubicBezTo>
                    <a:pt x="83" y="11"/>
                    <a:pt x="79" y="10"/>
                    <a:pt x="75" y="6"/>
                  </a:cubicBezTo>
                  <a:cubicBezTo>
                    <a:pt x="72" y="3"/>
                    <a:pt x="70" y="0"/>
                    <a:pt x="65" y="1"/>
                  </a:cubicBezTo>
                  <a:cubicBezTo>
                    <a:pt x="64" y="9"/>
                    <a:pt x="62" y="15"/>
                    <a:pt x="62" y="15"/>
                  </a:cubicBezTo>
                  <a:cubicBezTo>
                    <a:pt x="50" y="17"/>
                    <a:pt x="6" y="17"/>
                    <a:pt x="4" y="18"/>
                  </a:cubicBezTo>
                  <a:cubicBezTo>
                    <a:pt x="0" y="22"/>
                    <a:pt x="4" y="32"/>
                    <a:pt x="7" y="35"/>
                  </a:cubicBezTo>
                  <a:cubicBezTo>
                    <a:pt x="15" y="40"/>
                    <a:pt x="62" y="38"/>
                    <a:pt x="68" y="36"/>
                  </a:cubicBezTo>
                  <a:cubicBezTo>
                    <a:pt x="76" y="32"/>
                    <a:pt x="74" y="29"/>
                    <a:pt x="79" y="22"/>
                  </a:cubicBezTo>
                  <a:cubicBezTo>
                    <a:pt x="80" y="26"/>
                    <a:pt x="81" y="30"/>
                    <a:pt x="82" y="34"/>
                  </a:cubicBezTo>
                  <a:cubicBezTo>
                    <a:pt x="88" y="34"/>
                    <a:pt x="93" y="34"/>
                    <a:pt x="98" y="35"/>
                  </a:cubicBezTo>
                  <a:cubicBezTo>
                    <a:pt x="98" y="34"/>
                    <a:pt x="95" y="22"/>
                    <a:pt x="93" y="9"/>
                  </a:cubicBezTo>
                  <a:cubicBezTo>
                    <a:pt x="91" y="10"/>
                    <a:pt x="89" y="10"/>
                    <a:pt x="88" y="10"/>
                  </a:cubicBezTo>
                  <a:close/>
                </a:path>
              </a:pathLst>
            </a:custGeom>
            <a:solidFill>
              <a:srgbClr val="262D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4">
              <a:extLst>
                <a:ext uri="{FF2B5EF4-FFF2-40B4-BE49-F238E27FC236}">
                  <a16:creationId xmlns:a16="http://schemas.microsoft.com/office/drawing/2014/main" xmlns="" id="{A5827A63-45A7-4818-AB58-BA9C9864A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6288" y="4465638"/>
              <a:ext cx="1033463" cy="1462088"/>
            </a:xfrm>
            <a:custGeom>
              <a:avLst/>
              <a:gdLst>
                <a:gd name="T0" fmla="*/ 29 w 346"/>
                <a:gd name="T1" fmla="*/ 66 h 490"/>
                <a:gd name="T2" fmla="*/ 39 w 346"/>
                <a:gd name="T3" fmla="*/ 124 h 490"/>
                <a:gd name="T4" fmla="*/ 39 w 346"/>
                <a:gd name="T5" fmla="*/ 124 h 490"/>
                <a:gd name="T6" fmla="*/ 12 w 346"/>
                <a:gd name="T7" fmla="*/ 263 h 490"/>
                <a:gd name="T8" fmla="*/ 4 w 346"/>
                <a:gd name="T9" fmla="*/ 320 h 490"/>
                <a:gd name="T10" fmla="*/ 33 w 346"/>
                <a:gd name="T11" fmla="*/ 382 h 490"/>
                <a:gd name="T12" fmla="*/ 62 w 346"/>
                <a:gd name="T13" fmla="*/ 467 h 490"/>
                <a:gd name="T14" fmla="*/ 67 w 346"/>
                <a:gd name="T15" fmla="*/ 490 h 490"/>
                <a:gd name="T16" fmla="*/ 118 w 346"/>
                <a:gd name="T17" fmla="*/ 478 h 490"/>
                <a:gd name="T18" fmla="*/ 90 w 346"/>
                <a:gd name="T19" fmla="*/ 396 h 490"/>
                <a:gd name="T20" fmla="*/ 62 w 346"/>
                <a:gd name="T21" fmla="*/ 327 h 490"/>
                <a:gd name="T22" fmla="*/ 59 w 346"/>
                <a:gd name="T23" fmla="*/ 310 h 490"/>
                <a:gd name="T24" fmla="*/ 99 w 346"/>
                <a:gd name="T25" fmla="*/ 168 h 490"/>
                <a:gd name="T26" fmla="*/ 127 w 346"/>
                <a:gd name="T27" fmla="*/ 143 h 490"/>
                <a:gd name="T28" fmla="*/ 151 w 346"/>
                <a:gd name="T29" fmla="*/ 276 h 490"/>
                <a:gd name="T30" fmla="*/ 196 w 346"/>
                <a:gd name="T31" fmla="*/ 337 h 490"/>
                <a:gd name="T32" fmla="*/ 296 w 346"/>
                <a:gd name="T33" fmla="*/ 463 h 490"/>
                <a:gd name="T34" fmla="*/ 346 w 346"/>
                <a:gd name="T35" fmla="*/ 444 h 490"/>
                <a:gd name="T36" fmla="*/ 300 w 346"/>
                <a:gd name="T37" fmla="*/ 381 h 490"/>
                <a:gd name="T38" fmla="*/ 211 w 346"/>
                <a:gd name="T39" fmla="*/ 275 h 490"/>
                <a:gd name="T40" fmla="*/ 206 w 346"/>
                <a:gd name="T41" fmla="*/ 264 h 490"/>
                <a:gd name="T42" fmla="*/ 192 w 346"/>
                <a:gd name="T43" fmla="*/ 135 h 490"/>
                <a:gd name="T44" fmla="*/ 151 w 346"/>
                <a:gd name="T45" fmla="*/ 11 h 490"/>
                <a:gd name="T46" fmla="*/ 146 w 346"/>
                <a:gd name="T47" fmla="*/ 0 h 490"/>
                <a:gd name="T48" fmla="*/ 29 w 346"/>
                <a:gd name="T49" fmla="*/ 66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6" h="490">
                  <a:moveTo>
                    <a:pt x="29" y="66"/>
                  </a:moveTo>
                  <a:cubicBezTo>
                    <a:pt x="28" y="84"/>
                    <a:pt x="39" y="124"/>
                    <a:pt x="39" y="124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41" y="168"/>
                    <a:pt x="20" y="219"/>
                    <a:pt x="12" y="263"/>
                  </a:cubicBezTo>
                  <a:cubicBezTo>
                    <a:pt x="9" y="280"/>
                    <a:pt x="0" y="302"/>
                    <a:pt x="4" y="320"/>
                  </a:cubicBezTo>
                  <a:cubicBezTo>
                    <a:pt x="9" y="341"/>
                    <a:pt x="25" y="362"/>
                    <a:pt x="33" y="382"/>
                  </a:cubicBezTo>
                  <a:cubicBezTo>
                    <a:pt x="44" y="410"/>
                    <a:pt x="55" y="438"/>
                    <a:pt x="62" y="467"/>
                  </a:cubicBezTo>
                  <a:cubicBezTo>
                    <a:pt x="66" y="484"/>
                    <a:pt x="67" y="490"/>
                    <a:pt x="67" y="490"/>
                  </a:cubicBezTo>
                  <a:cubicBezTo>
                    <a:pt x="79" y="490"/>
                    <a:pt x="103" y="486"/>
                    <a:pt x="118" y="478"/>
                  </a:cubicBezTo>
                  <a:cubicBezTo>
                    <a:pt x="120" y="459"/>
                    <a:pt x="98" y="420"/>
                    <a:pt x="90" y="396"/>
                  </a:cubicBezTo>
                  <a:cubicBezTo>
                    <a:pt x="80" y="368"/>
                    <a:pt x="62" y="327"/>
                    <a:pt x="62" y="327"/>
                  </a:cubicBezTo>
                  <a:cubicBezTo>
                    <a:pt x="63" y="322"/>
                    <a:pt x="67" y="309"/>
                    <a:pt x="59" y="310"/>
                  </a:cubicBezTo>
                  <a:cubicBezTo>
                    <a:pt x="59" y="279"/>
                    <a:pt x="93" y="184"/>
                    <a:pt x="99" y="168"/>
                  </a:cubicBezTo>
                  <a:cubicBezTo>
                    <a:pt x="104" y="153"/>
                    <a:pt x="110" y="149"/>
                    <a:pt x="127" y="143"/>
                  </a:cubicBezTo>
                  <a:cubicBezTo>
                    <a:pt x="127" y="143"/>
                    <a:pt x="144" y="232"/>
                    <a:pt x="151" y="276"/>
                  </a:cubicBezTo>
                  <a:cubicBezTo>
                    <a:pt x="156" y="303"/>
                    <a:pt x="176" y="318"/>
                    <a:pt x="196" y="337"/>
                  </a:cubicBezTo>
                  <a:cubicBezTo>
                    <a:pt x="218" y="357"/>
                    <a:pt x="285" y="441"/>
                    <a:pt x="296" y="463"/>
                  </a:cubicBezTo>
                  <a:cubicBezTo>
                    <a:pt x="332" y="458"/>
                    <a:pt x="346" y="444"/>
                    <a:pt x="346" y="444"/>
                  </a:cubicBezTo>
                  <a:cubicBezTo>
                    <a:pt x="346" y="441"/>
                    <a:pt x="309" y="393"/>
                    <a:pt x="300" y="381"/>
                  </a:cubicBezTo>
                  <a:cubicBezTo>
                    <a:pt x="286" y="362"/>
                    <a:pt x="214" y="274"/>
                    <a:pt x="211" y="275"/>
                  </a:cubicBezTo>
                  <a:cubicBezTo>
                    <a:pt x="215" y="268"/>
                    <a:pt x="213" y="264"/>
                    <a:pt x="206" y="264"/>
                  </a:cubicBezTo>
                  <a:cubicBezTo>
                    <a:pt x="199" y="245"/>
                    <a:pt x="193" y="157"/>
                    <a:pt x="192" y="135"/>
                  </a:cubicBezTo>
                  <a:cubicBezTo>
                    <a:pt x="191" y="89"/>
                    <a:pt x="173" y="51"/>
                    <a:pt x="151" y="11"/>
                  </a:cubicBezTo>
                  <a:cubicBezTo>
                    <a:pt x="149" y="7"/>
                    <a:pt x="148" y="4"/>
                    <a:pt x="146" y="0"/>
                  </a:cubicBezTo>
                  <a:lnTo>
                    <a:pt x="29" y="66"/>
                  </a:lnTo>
                  <a:close/>
                </a:path>
              </a:pathLst>
            </a:custGeom>
            <a:solidFill>
              <a:srgbClr val="3645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5">
              <a:extLst>
                <a:ext uri="{FF2B5EF4-FFF2-40B4-BE49-F238E27FC236}">
                  <a16:creationId xmlns:a16="http://schemas.microsoft.com/office/drawing/2014/main" xmlns="" id="{986FF460-189E-432F-A143-BAE6480E1A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075" y="4465638"/>
              <a:ext cx="423863" cy="223838"/>
            </a:xfrm>
            <a:custGeom>
              <a:avLst/>
              <a:gdLst>
                <a:gd name="T0" fmla="*/ 0 w 142"/>
                <a:gd name="T1" fmla="*/ 63 h 75"/>
                <a:gd name="T2" fmla="*/ 2 w 142"/>
                <a:gd name="T3" fmla="*/ 74 h 75"/>
                <a:gd name="T4" fmla="*/ 2 w 142"/>
                <a:gd name="T5" fmla="*/ 74 h 75"/>
                <a:gd name="T6" fmla="*/ 3 w 142"/>
                <a:gd name="T7" fmla="*/ 75 h 75"/>
                <a:gd name="T8" fmla="*/ 3 w 142"/>
                <a:gd name="T9" fmla="*/ 75 h 75"/>
                <a:gd name="T10" fmla="*/ 80 w 142"/>
                <a:gd name="T11" fmla="*/ 57 h 75"/>
                <a:gd name="T12" fmla="*/ 120 w 142"/>
                <a:gd name="T13" fmla="*/ 0 h 75"/>
                <a:gd name="T14" fmla="*/ 0 w 142"/>
                <a:gd name="T1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75">
                  <a:moveTo>
                    <a:pt x="0" y="63"/>
                  </a:moveTo>
                  <a:cubicBezTo>
                    <a:pt x="0" y="64"/>
                    <a:pt x="2" y="71"/>
                    <a:pt x="2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0" y="75"/>
                    <a:pt x="56" y="69"/>
                    <a:pt x="80" y="57"/>
                  </a:cubicBezTo>
                  <a:cubicBezTo>
                    <a:pt x="99" y="47"/>
                    <a:pt x="142" y="23"/>
                    <a:pt x="120" y="0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rgbClr val="27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6">
              <a:extLst>
                <a:ext uri="{FF2B5EF4-FFF2-40B4-BE49-F238E27FC236}">
                  <a16:creationId xmlns:a16="http://schemas.microsoft.com/office/drawing/2014/main" xmlns="" id="{F880045C-EA0D-4971-85C1-99C81F4BB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4576763"/>
              <a:ext cx="53975" cy="85725"/>
            </a:xfrm>
            <a:custGeom>
              <a:avLst/>
              <a:gdLst>
                <a:gd name="T0" fmla="*/ 34 w 34"/>
                <a:gd name="T1" fmla="*/ 50 h 54"/>
                <a:gd name="T2" fmla="*/ 21 w 34"/>
                <a:gd name="T3" fmla="*/ 54 h 54"/>
                <a:gd name="T4" fmla="*/ 0 w 34"/>
                <a:gd name="T5" fmla="*/ 5 h 54"/>
                <a:gd name="T6" fmla="*/ 13 w 34"/>
                <a:gd name="T7" fmla="*/ 0 h 54"/>
                <a:gd name="T8" fmla="*/ 34 w 34"/>
                <a:gd name="T9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54">
                  <a:moveTo>
                    <a:pt x="34" y="50"/>
                  </a:moveTo>
                  <a:lnTo>
                    <a:pt x="21" y="54"/>
                  </a:lnTo>
                  <a:lnTo>
                    <a:pt x="0" y="5"/>
                  </a:lnTo>
                  <a:lnTo>
                    <a:pt x="13" y="0"/>
                  </a:lnTo>
                  <a:lnTo>
                    <a:pt x="34" y="50"/>
                  </a:lnTo>
                  <a:close/>
                </a:path>
              </a:pathLst>
            </a:custGeom>
            <a:solidFill>
              <a:srgbClr val="3645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7">
              <a:extLst>
                <a:ext uri="{FF2B5EF4-FFF2-40B4-BE49-F238E27FC236}">
                  <a16:creationId xmlns:a16="http://schemas.microsoft.com/office/drawing/2014/main" xmlns="" id="{50847985-04B9-4376-BFF4-D42D2C2F5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7138" y="3743325"/>
              <a:ext cx="508000" cy="490538"/>
            </a:xfrm>
            <a:custGeom>
              <a:avLst/>
              <a:gdLst>
                <a:gd name="T0" fmla="*/ 142 w 170"/>
                <a:gd name="T1" fmla="*/ 126 h 164"/>
                <a:gd name="T2" fmla="*/ 97 w 170"/>
                <a:gd name="T3" fmla="*/ 29 h 164"/>
                <a:gd name="T4" fmla="*/ 18 w 170"/>
                <a:gd name="T5" fmla="*/ 97 h 164"/>
                <a:gd name="T6" fmla="*/ 51 w 170"/>
                <a:gd name="T7" fmla="*/ 138 h 164"/>
                <a:gd name="T8" fmla="*/ 46 w 170"/>
                <a:gd name="T9" fmla="*/ 157 h 164"/>
                <a:gd name="T10" fmla="*/ 66 w 170"/>
                <a:gd name="T11" fmla="*/ 147 h 164"/>
                <a:gd name="T12" fmla="*/ 132 w 170"/>
                <a:gd name="T13" fmla="*/ 143 h 164"/>
                <a:gd name="T14" fmla="*/ 147 w 170"/>
                <a:gd name="T15" fmla="*/ 156 h 164"/>
                <a:gd name="T16" fmla="*/ 170 w 170"/>
                <a:gd name="T17" fmla="*/ 132 h 164"/>
                <a:gd name="T18" fmla="*/ 142 w 170"/>
                <a:gd name="T19" fmla="*/ 12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64">
                  <a:moveTo>
                    <a:pt x="142" y="126"/>
                  </a:moveTo>
                  <a:cubicBezTo>
                    <a:pt x="144" y="89"/>
                    <a:pt x="130" y="48"/>
                    <a:pt x="97" y="29"/>
                  </a:cubicBezTo>
                  <a:cubicBezTo>
                    <a:pt x="47" y="0"/>
                    <a:pt x="0" y="44"/>
                    <a:pt x="18" y="97"/>
                  </a:cubicBezTo>
                  <a:cubicBezTo>
                    <a:pt x="23" y="112"/>
                    <a:pt x="36" y="127"/>
                    <a:pt x="51" y="138"/>
                  </a:cubicBezTo>
                  <a:cubicBezTo>
                    <a:pt x="47" y="145"/>
                    <a:pt x="42" y="153"/>
                    <a:pt x="46" y="157"/>
                  </a:cubicBezTo>
                  <a:cubicBezTo>
                    <a:pt x="52" y="164"/>
                    <a:pt x="60" y="156"/>
                    <a:pt x="66" y="147"/>
                  </a:cubicBezTo>
                  <a:cubicBezTo>
                    <a:pt x="88" y="157"/>
                    <a:pt x="114" y="159"/>
                    <a:pt x="132" y="143"/>
                  </a:cubicBezTo>
                  <a:cubicBezTo>
                    <a:pt x="137" y="147"/>
                    <a:pt x="143" y="151"/>
                    <a:pt x="147" y="156"/>
                  </a:cubicBezTo>
                  <a:cubicBezTo>
                    <a:pt x="170" y="132"/>
                    <a:pt x="170" y="132"/>
                    <a:pt x="170" y="132"/>
                  </a:cubicBezTo>
                  <a:cubicBezTo>
                    <a:pt x="161" y="131"/>
                    <a:pt x="151" y="128"/>
                    <a:pt x="142" y="126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8">
              <a:extLst>
                <a:ext uri="{FF2B5EF4-FFF2-40B4-BE49-F238E27FC236}">
                  <a16:creationId xmlns:a16="http://schemas.microsoft.com/office/drawing/2014/main" xmlns="" id="{F17F9197-4D7A-4651-9ABB-C5364B41A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438" y="3729038"/>
              <a:ext cx="558800" cy="363538"/>
            </a:xfrm>
            <a:custGeom>
              <a:avLst/>
              <a:gdLst>
                <a:gd name="T0" fmla="*/ 145 w 187"/>
                <a:gd name="T1" fmla="*/ 121 h 122"/>
                <a:gd name="T2" fmla="*/ 157 w 187"/>
                <a:gd name="T3" fmla="*/ 121 h 122"/>
                <a:gd name="T4" fmla="*/ 168 w 187"/>
                <a:gd name="T5" fmla="*/ 120 h 122"/>
                <a:gd name="T6" fmla="*/ 178 w 187"/>
                <a:gd name="T7" fmla="*/ 112 h 122"/>
                <a:gd name="T8" fmla="*/ 186 w 187"/>
                <a:gd name="T9" fmla="*/ 101 h 122"/>
                <a:gd name="T10" fmla="*/ 187 w 187"/>
                <a:gd name="T11" fmla="*/ 96 h 122"/>
                <a:gd name="T12" fmla="*/ 178 w 187"/>
                <a:gd name="T13" fmla="*/ 63 h 122"/>
                <a:gd name="T14" fmla="*/ 118 w 187"/>
                <a:gd name="T15" fmla="*/ 18 h 122"/>
                <a:gd name="T16" fmla="*/ 112 w 187"/>
                <a:gd name="T17" fmla="*/ 24 h 122"/>
                <a:gd name="T18" fmla="*/ 61 w 187"/>
                <a:gd name="T19" fmla="*/ 46 h 122"/>
                <a:gd name="T20" fmla="*/ 32 w 187"/>
                <a:gd name="T21" fmla="*/ 66 h 122"/>
                <a:gd name="T22" fmla="*/ 18 w 187"/>
                <a:gd name="T23" fmla="*/ 71 h 122"/>
                <a:gd name="T24" fmla="*/ 29 w 187"/>
                <a:gd name="T25" fmla="*/ 78 h 122"/>
                <a:gd name="T26" fmla="*/ 9 w 187"/>
                <a:gd name="T27" fmla="*/ 95 h 122"/>
                <a:gd name="T28" fmla="*/ 41 w 187"/>
                <a:gd name="T29" fmla="*/ 89 h 122"/>
                <a:gd name="T30" fmla="*/ 45 w 187"/>
                <a:gd name="T31" fmla="*/ 101 h 122"/>
                <a:gd name="T32" fmla="*/ 73 w 187"/>
                <a:gd name="T33" fmla="*/ 73 h 122"/>
                <a:gd name="T34" fmla="*/ 80 w 187"/>
                <a:gd name="T35" fmla="*/ 99 h 122"/>
                <a:gd name="T36" fmla="*/ 91 w 187"/>
                <a:gd name="T37" fmla="*/ 80 h 122"/>
                <a:gd name="T38" fmla="*/ 122 w 187"/>
                <a:gd name="T39" fmla="*/ 112 h 122"/>
                <a:gd name="T40" fmla="*/ 143 w 187"/>
                <a:gd name="T41" fmla="*/ 104 h 122"/>
                <a:gd name="T42" fmla="*/ 145 w 187"/>
                <a:gd name="T43" fmla="*/ 12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7" h="122">
                  <a:moveTo>
                    <a:pt x="145" y="121"/>
                  </a:moveTo>
                  <a:cubicBezTo>
                    <a:pt x="149" y="121"/>
                    <a:pt x="153" y="121"/>
                    <a:pt x="157" y="121"/>
                  </a:cubicBezTo>
                  <a:cubicBezTo>
                    <a:pt x="160" y="121"/>
                    <a:pt x="164" y="122"/>
                    <a:pt x="168" y="120"/>
                  </a:cubicBezTo>
                  <a:cubicBezTo>
                    <a:pt x="172" y="119"/>
                    <a:pt x="175" y="115"/>
                    <a:pt x="178" y="112"/>
                  </a:cubicBezTo>
                  <a:cubicBezTo>
                    <a:pt x="181" y="109"/>
                    <a:pt x="184" y="105"/>
                    <a:pt x="186" y="101"/>
                  </a:cubicBezTo>
                  <a:cubicBezTo>
                    <a:pt x="187" y="99"/>
                    <a:pt x="187" y="97"/>
                    <a:pt x="187" y="96"/>
                  </a:cubicBezTo>
                  <a:cubicBezTo>
                    <a:pt x="185" y="84"/>
                    <a:pt x="183" y="73"/>
                    <a:pt x="178" y="63"/>
                  </a:cubicBezTo>
                  <a:cubicBezTo>
                    <a:pt x="169" y="47"/>
                    <a:pt x="143" y="6"/>
                    <a:pt x="118" y="18"/>
                  </a:cubicBezTo>
                  <a:cubicBezTo>
                    <a:pt x="115" y="19"/>
                    <a:pt x="113" y="21"/>
                    <a:pt x="112" y="24"/>
                  </a:cubicBezTo>
                  <a:cubicBezTo>
                    <a:pt x="104" y="0"/>
                    <a:pt x="68" y="40"/>
                    <a:pt x="61" y="46"/>
                  </a:cubicBezTo>
                  <a:cubicBezTo>
                    <a:pt x="53" y="54"/>
                    <a:pt x="43" y="62"/>
                    <a:pt x="32" y="66"/>
                  </a:cubicBezTo>
                  <a:cubicBezTo>
                    <a:pt x="29" y="67"/>
                    <a:pt x="19" y="67"/>
                    <a:pt x="18" y="71"/>
                  </a:cubicBezTo>
                  <a:cubicBezTo>
                    <a:pt x="17" y="77"/>
                    <a:pt x="26" y="78"/>
                    <a:pt x="29" y="78"/>
                  </a:cubicBezTo>
                  <a:cubicBezTo>
                    <a:pt x="23" y="78"/>
                    <a:pt x="0" y="87"/>
                    <a:pt x="9" y="95"/>
                  </a:cubicBezTo>
                  <a:cubicBezTo>
                    <a:pt x="16" y="101"/>
                    <a:pt x="34" y="93"/>
                    <a:pt x="41" y="89"/>
                  </a:cubicBezTo>
                  <a:cubicBezTo>
                    <a:pt x="31" y="99"/>
                    <a:pt x="28" y="110"/>
                    <a:pt x="45" y="101"/>
                  </a:cubicBezTo>
                  <a:cubicBezTo>
                    <a:pt x="58" y="94"/>
                    <a:pt x="63" y="83"/>
                    <a:pt x="73" y="73"/>
                  </a:cubicBezTo>
                  <a:cubicBezTo>
                    <a:pt x="73" y="81"/>
                    <a:pt x="74" y="94"/>
                    <a:pt x="80" y="99"/>
                  </a:cubicBezTo>
                  <a:cubicBezTo>
                    <a:pt x="83" y="93"/>
                    <a:pt x="87" y="86"/>
                    <a:pt x="91" y="80"/>
                  </a:cubicBezTo>
                  <a:cubicBezTo>
                    <a:pt x="91" y="94"/>
                    <a:pt x="112" y="105"/>
                    <a:pt x="122" y="112"/>
                  </a:cubicBezTo>
                  <a:cubicBezTo>
                    <a:pt x="105" y="93"/>
                    <a:pt x="141" y="77"/>
                    <a:pt x="143" y="104"/>
                  </a:cubicBezTo>
                  <a:lnTo>
                    <a:pt x="145" y="121"/>
                  </a:lnTo>
                  <a:close/>
                </a:path>
              </a:pathLst>
            </a:custGeom>
            <a:solidFill>
              <a:srgbClr val="824E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9">
              <a:extLst>
                <a:ext uri="{FF2B5EF4-FFF2-40B4-BE49-F238E27FC236}">
                  <a16:creationId xmlns:a16="http://schemas.microsoft.com/office/drawing/2014/main" xmlns="" id="{053DEB13-7AE7-4181-B64E-32CC1CBAF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2425" y="4084638"/>
              <a:ext cx="187325" cy="198438"/>
            </a:xfrm>
            <a:custGeom>
              <a:avLst/>
              <a:gdLst>
                <a:gd name="T0" fmla="*/ 16 w 63"/>
                <a:gd name="T1" fmla="*/ 67 h 67"/>
                <a:gd name="T2" fmla="*/ 0 w 63"/>
                <a:gd name="T3" fmla="*/ 47 h 67"/>
                <a:gd name="T4" fmla="*/ 0 w 63"/>
                <a:gd name="T5" fmla="*/ 47 h 67"/>
                <a:gd name="T6" fmla="*/ 26 w 63"/>
                <a:gd name="T7" fmla="*/ 5 h 67"/>
                <a:gd name="T8" fmla="*/ 34 w 63"/>
                <a:gd name="T9" fmla="*/ 0 h 67"/>
                <a:gd name="T10" fmla="*/ 46 w 63"/>
                <a:gd name="T11" fmla="*/ 4 h 67"/>
                <a:gd name="T12" fmla="*/ 63 w 63"/>
                <a:gd name="T13" fmla="*/ 11 h 67"/>
                <a:gd name="T14" fmla="*/ 16 w 63"/>
                <a:gd name="T1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67">
                  <a:moveTo>
                    <a:pt x="16" y="67"/>
                  </a:moveTo>
                  <a:cubicBezTo>
                    <a:pt x="11" y="61"/>
                    <a:pt x="4" y="54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5" y="33"/>
                    <a:pt x="17" y="17"/>
                    <a:pt x="26" y="5"/>
                  </a:cubicBezTo>
                  <a:cubicBezTo>
                    <a:pt x="30" y="0"/>
                    <a:pt x="28" y="0"/>
                    <a:pt x="34" y="0"/>
                  </a:cubicBezTo>
                  <a:cubicBezTo>
                    <a:pt x="37" y="0"/>
                    <a:pt x="43" y="3"/>
                    <a:pt x="46" y="4"/>
                  </a:cubicBezTo>
                  <a:cubicBezTo>
                    <a:pt x="51" y="6"/>
                    <a:pt x="59" y="8"/>
                    <a:pt x="63" y="11"/>
                  </a:cubicBezTo>
                  <a:lnTo>
                    <a:pt x="16" y="67"/>
                  </a:lnTo>
                  <a:close/>
                </a:path>
              </a:pathLst>
            </a:custGeom>
            <a:solidFill>
              <a:srgbClr val="FF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0">
              <a:extLst>
                <a:ext uri="{FF2B5EF4-FFF2-40B4-BE49-F238E27FC236}">
                  <a16:creationId xmlns:a16="http://schemas.microsoft.com/office/drawing/2014/main" xmlns="" id="{C2819120-6E0A-4E36-8EBC-20CFCF561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4530725"/>
              <a:ext cx="376238" cy="263525"/>
            </a:xfrm>
            <a:custGeom>
              <a:avLst/>
              <a:gdLst>
                <a:gd name="T0" fmla="*/ 118 w 126"/>
                <a:gd name="T1" fmla="*/ 40 h 88"/>
                <a:gd name="T2" fmla="*/ 80 w 126"/>
                <a:gd name="T3" fmla="*/ 35 h 88"/>
                <a:gd name="T4" fmla="*/ 54 w 126"/>
                <a:gd name="T5" fmla="*/ 13 h 88"/>
                <a:gd name="T6" fmla="*/ 46 w 126"/>
                <a:gd name="T7" fmla="*/ 8 h 88"/>
                <a:gd name="T8" fmla="*/ 50 w 126"/>
                <a:gd name="T9" fmla="*/ 23 h 88"/>
                <a:gd name="T10" fmla="*/ 58 w 126"/>
                <a:gd name="T11" fmla="*/ 37 h 88"/>
                <a:gd name="T12" fmla="*/ 8 w 126"/>
                <a:gd name="T13" fmla="*/ 41 h 88"/>
                <a:gd name="T14" fmla="*/ 51 w 126"/>
                <a:gd name="T15" fmla="*/ 47 h 88"/>
                <a:gd name="T16" fmla="*/ 16 w 126"/>
                <a:gd name="T17" fmla="*/ 51 h 88"/>
                <a:gd name="T18" fmla="*/ 11 w 126"/>
                <a:gd name="T19" fmla="*/ 59 h 88"/>
                <a:gd name="T20" fmla="*/ 52 w 126"/>
                <a:gd name="T21" fmla="*/ 57 h 88"/>
                <a:gd name="T22" fmla="*/ 17 w 126"/>
                <a:gd name="T23" fmla="*/ 69 h 88"/>
                <a:gd name="T24" fmla="*/ 53 w 126"/>
                <a:gd name="T25" fmla="*/ 66 h 88"/>
                <a:gd name="T26" fmla="*/ 32 w 126"/>
                <a:gd name="T27" fmla="*/ 82 h 88"/>
                <a:gd name="T28" fmla="*/ 57 w 126"/>
                <a:gd name="T29" fmla="*/ 74 h 88"/>
                <a:gd name="T30" fmla="*/ 81 w 126"/>
                <a:gd name="T31" fmla="*/ 68 h 88"/>
                <a:gd name="T32" fmla="*/ 126 w 126"/>
                <a:gd name="T33" fmla="*/ 64 h 88"/>
                <a:gd name="T34" fmla="*/ 118 w 126"/>
                <a:gd name="T35" fmla="*/ 4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6" h="88">
                  <a:moveTo>
                    <a:pt x="118" y="40"/>
                  </a:moveTo>
                  <a:cubicBezTo>
                    <a:pt x="103" y="42"/>
                    <a:pt x="91" y="47"/>
                    <a:pt x="80" y="35"/>
                  </a:cubicBezTo>
                  <a:cubicBezTo>
                    <a:pt x="72" y="26"/>
                    <a:pt x="60" y="24"/>
                    <a:pt x="54" y="13"/>
                  </a:cubicBezTo>
                  <a:cubicBezTo>
                    <a:pt x="52" y="9"/>
                    <a:pt x="50" y="0"/>
                    <a:pt x="46" y="8"/>
                  </a:cubicBezTo>
                  <a:cubicBezTo>
                    <a:pt x="43" y="13"/>
                    <a:pt x="47" y="20"/>
                    <a:pt x="50" y="23"/>
                  </a:cubicBezTo>
                  <a:cubicBezTo>
                    <a:pt x="52" y="26"/>
                    <a:pt x="61" y="33"/>
                    <a:pt x="58" y="37"/>
                  </a:cubicBezTo>
                  <a:cubicBezTo>
                    <a:pt x="56" y="40"/>
                    <a:pt x="7" y="33"/>
                    <a:pt x="8" y="41"/>
                  </a:cubicBezTo>
                  <a:cubicBezTo>
                    <a:pt x="8" y="49"/>
                    <a:pt x="51" y="43"/>
                    <a:pt x="51" y="47"/>
                  </a:cubicBezTo>
                  <a:cubicBezTo>
                    <a:pt x="51" y="51"/>
                    <a:pt x="23" y="50"/>
                    <a:pt x="16" y="51"/>
                  </a:cubicBezTo>
                  <a:cubicBezTo>
                    <a:pt x="10" y="52"/>
                    <a:pt x="0" y="56"/>
                    <a:pt x="11" y="59"/>
                  </a:cubicBezTo>
                  <a:cubicBezTo>
                    <a:pt x="17" y="61"/>
                    <a:pt x="45" y="57"/>
                    <a:pt x="52" y="57"/>
                  </a:cubicBezTo>
                  <a:cubicBezTo>
                    <a:pt x="53" y="63"/>
                    <a:pt x="14" y="62"/>
                    <a:pt x="17" y="69"/>
                  </a:cubicBezTo>
                  <a:cubicBezTo>
                    <a:pt x="19" y="77"/>
                    <a:pt x="53" y="64"/>
                    <a:pt x="53" y="66"/>
                  </a:cubicBezTo>
                  <a:cubicBezTo>
                    <a:pt x="56" y="72"/>
                    <a:pt x="27" y="75"/>
                    <a:pt x="32" y="82"/>
                  </a:cubicBezTo>
                  <a:cubicBezTo>
                    <a:pt x="33" y="88"/>
                    <a:pt x="50" y="77"/>
                    <a:pt x="57" y="74"/>
                  </a:cubicBezTo>
                  <a:cubicBezTo>
                    <a:pt x="65" y="71"/>
                    <a:pt x="74" y="72"/>
                    <a:pt x="81" y="68"/>
                  </a:cubicBezTo>
                  <a:cubicBezTo>
                    <a:pt x="90" y="64"/>
                    <a:pt x="119" y="56"/>
                    <a:pt x="126" y="64"/>
                  </a:cubicBezTo>
                  <a:lnTo>
                    <a:pt x="118" y="40"/>
                  </a:ln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1">
              <a:extLst>
                <a:ext uri="{FF2B5EF4-FFF2-40B4-BE49-F238E27FC236}">
                  <a16:creationId xmlns:a16="http://schemas.microsoft.com/office/drawing/2014/main" xmlns="" id="{FBA67A49-4403-404F-B6B4-EB7CFF3FA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513" y="3692525"/>
              <a:ext cx="1084263" cy="1027113"/>
            </a:xfrm>
            <a:custGeom>
              <a:avLst/>
              <a:gdLst>
                <a:gd name="T0" fmla="*/ 357 w 363"/>
                <a:gd name="T1" fmla="*/ 248 h 344"/>
                <a:gd name="T2" fmla="*/ 344 w 363"/>
                <a:gd name="T3" fmla="*/ 238 h 344"/>
                <a:gd name="T4" fmla="*/ 328 w 363"/>
                <a:gd name="T5" fmla="*/ 218 h 344"/>
                <a:gd name="T6" fmla="*/ 292 w 363"/>
                <a:gd name="T7" fmla="*/ 178 h 344"/>
                <a:gd name="T8" fmla="*/ 207 w 363"/>
                <a:gd name="T9" fmla="*/ 132 h 344"/>
                <a:gd name="T10" fmla="*/ 197 w 363"/>
                <a:gd name="T11" fmla="*/ 129 h 344"/>
                <a:gd name="T12" fmla="*/ 197 w 363"/>
                <a:gd name="T13" fmla="*/ 129 h 344"/>
                <a:gd name="T14" fmla="*/ 269 w 363"/>
                <a:gd name="T15" fmla="*/ 36 h 344"/>
                <a:gd name="T16" fmla="*/ 150 w 363"/>
                <a:gd name="T17" fmla="*/ 0 h 344"/>
                <a:gd name="T18" fmla="*/ 149 w 363"/>
                <a:gd name="T19" fmla="*/ 16 h 344"/>
                <a:gd name="T20" fmla="*/ 149 w 363"/>
                <a:gd name="T21" fmla="*/ 46 h 344"/>
                <a:gd name="T22" fmla="*/ 187 w 363"/>
                <a:gd name="T23" fmla="*/ 53 h 344"/>
                <a:gd name="T24" fmla="*/ 196 w 363"/>
                <a:gd name="T25" fmla="*/ 63 h 344"/>
                <a:gd name="T26" fmla="*/ 131 w 363"/>
                <a:gd name="T27" fmla="*/ 123 h 344"/>
                <a:gd name="T28" fmla="*/ 54 w 363"/>
                <a:gd name="T29" fmla="*/ 213 h 344"/>
                <a:gd name="T30" fmla="*/ 0 w 363"/>
                <a:gd name="T31" fmla="*/ 254 h 344"/>
                <a:gd name="T32" fmla="*/ 33 w 363"/>
                <a:gd name="T33" fmla="*/ 288 h 344"/>
                <a:gd name="T34" fmla="*/ 114 w 363"/>
                <a:gd name="T35" fmla="*/ 252 h 344"/>
                <a:gd name="T36" fmla="*/ 153 w 363"/>
                <a:gd name="T37" fmla="*/ 264 h 344"/>
                <a:gd name="T38" fmla="*/ 190 w 363"/>
                <a:gd name="T39" fmla="*/ 286 h 344"/>
                <a:gd name="T40" fmla="*/ 211 w 363"/>
                <a:gd name="T41" fmla="*/ 300 h 344"/>
                <a:gd name="T42" fmla="*/ 219 w 363"/>
                <a:gd name="T43" fmla="*/ 320 h 344"/>
                <a:gd name="T44" fmla="*/ 303 w 363"/>
                <a:gd name="T45" fmla="*/ 308 h 344"/>
                <a:gd name="T46" fmla="*/ 357 w 363"/>
                <a:gd name="T47" fmla="*/ 248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3" h="344">
                  <a:moveTo>
                    <a:pt x="357" y="248"/>
                  </a:moveTo>
                  <a:cubicBezTo>
                    <a:pt x="354" y="239"/>
                    <a:pt x="350" y="242"/>
                    <a:pt x="344" y="238"/>
                  </a:cubicBezTo>
                  <a:cubicBezTo>
                    <a:pt x="337" y="233"/>
                    <a:pt x="333" y="224"/>
                    <a:pt x="328" y="218"/>
                  </a:cubicBezTo>
                  <a:cubicBezTo>
                    <a:pt x="317" y="204"/>
                    <a:pt x="307" y="189"/>
                    <a:pt x="292" y="178"/>
                  </a:cubicBezTo>
                  <a:cubicBezTo>
                    <a:pt x="269" y="159"/>
                    <a:pt x="236" y="143"/>
                    <a:pt x="207" y="132"/>
                  </a:cubicBezTo>
                  <a:cubicBezTo>
                    <a:pt x="204" y="131"/>
                    <a:pt x="201" y="130"/>
                    <a:pt x="197" y="129"/>
                  </a:cubicBezTo>
                  <a:cubicBezTo>
                    <a:pt x="197" y="129"/>
                    <a:pt x="197" y="129"/>
                    <a:pt x="197" y="129"/>
                  </a:cubicBezTo>
                  <a:cubicBezTo>
                    <a:pt x="211" y="115"/>
                    <a:pt x="272" y="48"/>
                    <a:pt x="269" y="36"/>
                  </a:cubicBezTo>
                  <a:cubicBezTo>
                    <a:pt x="268" y="29"/>
                    <a:pt x="191" y="8"/>
                    <a:pt x="150" y="0"/>
                  </a:cubicBezTo>
                  <a:cubicBezTo>
                    <a:pt x="150" y="6"/>
                    <a:pt x="149" y="12"/>
                    <a:pt x="149" y="16"/>
                  </a:cubicBezTo>
                  <a:cubicBezTo>
                    <a:pt x="149" y="26"/>
                    <a:pt x="149" y="36"/>
                    <a:pt x="149" y="46"/>
                  </a:cubicBezTo>
                  <a:cubicBezTo>
                    <a:pt x="164" y="50"/>
                    <a:pt x="171" y="52"/>
                    <a:pt x="187" y="53"/>
                  </a:cubicBezTo>
                  <a:cubicBezTo>
                    <a:pt x="174" y="62"/>
                    <a:pt x="187" y="65"/>
                    <a:pt x="196" y="63"/>
                  </a:cubicBezTo>
                  <a:cubicBezTo>
                    <a:pt x="181" y="92"/>
                    <a:pt x="147" y="98"/>
                    <a:pt x="131" y="123"/>
                  </a:cubicBezTo>
                  <a:cubicBezTo>
                    <a:pt x="120" y="138"/>
                    <a:pt x="64" y="200"/>
                    <a:pt x="54" y="213"/>
                  </a:cubicBezTo>
                  <a:cubicBezTo>
                    <a:pt x="42" y="228"/>
                    <a:pt x="23" y="242"/>
                    <a:pt x="0" y="254"/>
                  </a:cubicBezTo>
                  <a:cubicBezTo>
                    <a:pt x="8" y="268"/>
                    <a:pt x="20" y="279"/>
                    <a:pt x="33" y="288"/>
                  </a:cubicBezTo>
                  <a:cubicBezTo>
                    <a:pt x="73" y="270"/>
                    <a:pt x="106" y="256"/>
                    <a:pt x="114" y="252"/>
                  </a:cubicBezTo>
                  <a:cubicBezTo>
                    <a:pt x="128" y="253"/>
                    <a:pt x="141" y="258"/>
                    <a:pt x="153" y="264"/>
                  </a:cubicBezTo>
                  <a:cubicBezTo>
                    <a:pt x="166" y="270"/>
                    <a:pt x="178" y="278"/>
                    <a:pt x="190" y="286"/>
                  </a:cubicBezTo>
                  <a:cubicBezTo>
                    <a:pt x="197" y="290"/>
                    <a:pt x="204" y="295"/>
                    <a:pt x="211" y="300"/>
                  </a:cubicBezTo>
                  <a:cubicBezTo>
                    <a:pt x="218" y="308"/>
                    <a:pt x="215" y="312"/>
                    <a:pt x="219" y="320"/>
                  </a:cubicBezTo>
                  <a:cubicBezTo>
                    <a:pt x="232" y="344"/>
                    <a:pt x="287" y="315"/>
                    <a:pt x="303" y="308"/>
                  </a:cubicBezTo>
                  <a:cubicBezTo>
                    <a:pt x="322" y="301"/>
                    <a:pt x="363" y="274"/>
                    <a:pt x="357" y="248"/>
                  </a:cubicBezTo>
                  <a:close/>
                </a:path>
              </a:pathLst>
            </a:custGeom>
            <a:solidFill>
              <a:srgbClr val="FFA4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2">
              <a:extLst>
                <a:ext uri="{FF2B5EF4-FFF2-40B4-BE49-F238E27FC236}">
                  <a16:creationId xmlns:a16="http://schemas.microsoft.com/office/drawing/2014/main" xmlns="" id="{D97BE237-5C76-43FE-8C43-8547742BA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2338" y="4451350"/>
              <a:ext cx="609600" cy="336550"/>
            </a:xfrm>
            <a:custGeom>
              <a:avLst/>
              <a:gdLst>
                <a:gd name="T0" fmla="*/ 171 w 204"/>
                <a:gd name="T1" fmla="*/ 0 h 113"/>
                <a:gd name="T2" fmla="*/ 0 w 204"/>
                <a:gd name="T3" fmla="*/ 65 h 113"/>
                <a:gd name="T4" fmla="*/ 11 w 204"/>
                <a:gd name="T5" fmla="*/ 100 h 113"/>
                <a:gd name="T6" fmla="*/ 18 w 204"/>
                <a:gd name="T7" fmla="*/ 111 h 113"/>
                <a:gd name="T8" fmla="*/ 204 w 204"/>
                <a:gd name="T9" fmla="*/ 34 h 113"/>
                <a:gd name="T10" fmla="*/ 171 w 204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4" h="113">
                  <a:moveTo>
                    <a:pt x="171" y="0"/>
                  </a:moveTo>
                  <a:cubicBezTo>
                    <a:pt x="101" y="38"/>
                    <a:pt x="0" y="65"/>
                    <a:pt x="0" y="65"/>
                  </a:cubicBezTo>
                  <a:cubicBezTo>
                    <a:pt x="1" y="73"/>
                    <a:pt x="7" y="93"/>
                    <a:pt x="11" y="100"/>
                  </a:cubicBezTo>
                  <a:cubicBezTo>
                    <a:pt x="13" y="104"/>
                    <a:pt x="15" y="109"/>
                    <a:pt x="18" y="111"/>
                  </a:cubicBezTo>
                  <a:cubicBezTo>
                    <a:pt x="22" y="113"/>
                    <a:pt x="127" y="68"/>
                    <a:pt x="204" y="34"/>
                  </a:cubicBezTo>
                  <a:cubicBezTo>
                    <a:pt x="191" y="25"/>
                    <a:pt x="179" y="14"/>
                    <a:pt x="171" y="0"/>
                  </a:cubicBezTo>
                  <a:close/>
                </a:path>
              </a:pathLst>
            </a:custGeom>
            <a:solidFill>
              <a:srgbClr val="FFA4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3">
              <a:extLst>
                <a:ext uri="{FF2B5EF4-FFF2-40B4-BE49-F238E27FC236}">
                  <a16:creationId xmlns:a16="http://schemas.microsoft.com/office/drawing/2014/main" xmlns="" id="{FBF12085-38CC-4736-ABB6-99AF91213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513" y="2867025"/>
              <a:ext cx="220663" cy="352425"/>
            </a:xfrm>
            <a:custGeom>
              <a:avLst/>
              <a:gdLst>
                <a:gd name="T0" fmla="*/ 14 w 74"/>
                <a:gd name="T1" fmla="*/ 101 h 118"/>
                <a:gd name="T2" fmla="*/ 25 w 74"/>
                <a:gd name="T3" fmla="*/ 71 h 118"/>
                <a:gd name="T4" fmla="*/ 31 w 74"/>
                <a:gd name="T5" fmla="*/ 13 h 118"/>
                <a:gd name="T6" fmla="*/ 70 w 74"/>
                <a:gd name="T7" fmla="*/ 50 h 118"/>
                <a:gd name="T8" fmla="*/ 52 w 74"/>
                <a:gd name="T9" fmla="*/ 78 h 118"/>
                <a:gd name="T10" fmla="*/ 37 w 74"/>
                <a:gd name="T11" fmla="*/ 102 h 118"/>
                <a:gd name="T12" fmla="*/ 33 w 74"/>
                <a:gd name="T13" fmla="*/ 116 h 118"/>
                <a:gd name="T14" fmla="*/ 14 w 74"/>
                <a:gd name="T15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18">
                  <a:moveTo>
                    <a:pt x="14" y="101"/>
                  </a:moveTo>
                  <a:cubicBezTo>
                    <a:pt x="21" y="100"/>
                    <a:pt x="27" y="80"/>
                    <a:pt x="25" y="71"/>
                  </a:cubicBezTo>
                  <a:cubicBezTo>
                    <a:pt x="21" y="49"/>
                    <a:pt x="0" y="30"/>
                    <a:pt x="31" y="13"/>
                  </a:cubicBezTo>
                  <a:cubicBezTo>
                    <a:pt x="57" y="0"/>
                    <a:pt x="74" y="26"/>
                    <a:pt x="70" y="50"/>
                  </a:cubicBezTo>
                  <a:cubicBezTo>
                    <a:pt x="68" y="62"/>
                    <a:pt x="61" y="70"/>
                    <a:pt x="52" y="78"/>
                  </a:cubicBezTo>
                  <a:cubicBezTo>
                    <a:pt x="44" y="87"/>
                    <a:pt x="41" y="88"/>
                    <a:pt x="37" y="102"/>
                  </a:cubicBezTo>
                  <a:cubicBezTo>
                    <a:pt x="36" y="106"/>
                    <a:pt x="32" y="118"/>
                    <a:pt x="33" y="116"/>
                  </a:cubicBezTo>
                  <a:lnTo>
                    <a:pt x="14" y="101"/>
                  </a:lnTo>
                  <a:close/>
                </a:path>
              </a:pathLst>
            </a:custGeom>
            <a:solidFill>
              <a:srgbClr val="B58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4">
              <a:extLst>
                <a:ext uri="{FF2B5EF4-FFF2-40B4-BE49-F238E27FC236}">
                  <a16:creationId xmlns:a16="http://schemas.microsoft.com/office/drawing/2014/main" xmlns="" id="{B4A2D936-C09E-4125-9F7D-A81A45C01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187" y="3117850"/>
              <a:ext cx="704850" cy="841375"/>
            </a:xfrm>
            <a:custGeom>
              <a:avLst/>
              <a:gdLst>
                <a:gd name="T0" fmla="*/ 21 w 236"/>
                <a:gd name="T1" fmla="*/ 270 h 282"/>
                <a:gd name="T2" fmla="*/ 68 w 236"/>
                <a:gd name="T3" fmla="*/ 182 h 282"/>
                <a:gd name="T4" fmla="*/ 168 w 236"/>
                <a:gd name="T5" fmla="*/ 51 h 282"/>
                <a:gd name="T6" fmla="*/ 195 w 236"/>
                <a:gd name="T7" fmla="*/ 5 h 282"/>
                <a:gd name="T8" fmla="*/ 236 w 236"/>
                <a:gd name="T9" fmla="*/ 24 h 282"/>
                <a:gd name="T10" fmla="*/ 53 w 236"/>
                <a:gd name="T11" fmla="*/ 279 h 282"/>
                <a:gd name="T12" fmla="*/ 53 w 236"/>
                <a:gd name="T13" fmla="*/ 279 h 282"/>
                <a:gd name="T14" fmla="*/ 21 w 236"/>
                <a:gd name="T15" fmla="*/ 27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282">
                  <a:moveTo>
                    <a:pt x="21" y="270"/>
                  </a:moveTo>
                  <a:cubicBezTo>
                    <a:pt x="0" y="244"/>
                    <a:pt x="52" y="200"/>
                    <a:pt x="68" y="182"/>
                  </a:cubicBezTo>
                  <a:cubicBezTo>
                    <a:pt x="104" y="141"/>
                    <a:pt x="139" y="97"/>
                    <a:pt x="168" y="51"/>
                  </a:cubicBezTo>
                  <a:cubicBezTo>
                    <a:pt x="174" y="41"/>
                    <a:pt x="195" y="5"/>
                    <a:pt x="195" y="5"/>
                  </a:cubicBezTo>
                  <a:cubicBezTo>
                    <a:pt x="205" y="0"/>
                    <a:pt x="232" y="18"/>
                    <a:pt x="236" y="24"/>
                  </a:cubicBezTo>
                  <a:cubicBezTo>
                    <a:pt x="212" y="67"/>
                    <a:pt x="98" y="263"/>
                    <a:pt x="53" y="279"/>
                  </a:cubicBezTo>
                  <a:cubicBezTo>
                    <a:pt x="45" y="282"/>
                    <a:pt x="61" y="279"/>
                    <a:pt x="53" y="279"/>
                  </a:cubicBezTo>
                  <a:lnTo>
                    <a:pt x="21" y="270"/>
                  </a:lnTo>
                  <a:close/>
                </a:path>
              </a:pathLst>
            </a:custGeom>
            <a:solidFill>
              <a:srgbClr val="FFC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5">
              <a:extLst>
                <a:ext uri="{FF2B5EF4-FFF2-40B4-BE49-F238E27FC236}">
                  <a16:creationId xmlns:a16="http://schemas.microsoft.com/office/drawing/2014/main" xmlns="" id="{DCAB2866-C7CE-484C-86FF-F90C30023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6825" y="1787525"/>
              <a:ext cx="84138" cy="58738"/>
            </a:xfrm>
            <a:custGeom>
              <a:avLst/>
              <a:gdLst>
                <a:gd name="T0" fmla="*/ 5 w 28"/>
                <a:gd name="T1" fmla="*/ 1 h 20"/>
                <a:gd name="T2" fmla="*/ 21 w 28"/>
                <a:gd name="T3" fmla="*/ 7 h 20"/>
                <a:gd name="T4" fmla="*/ 0 w 28"/>
                <a:gd name="T5" fmla="*/ 15 h 20"/>
                <a:gd name="T6" fmla="*/ 5 w 28"/>
                <a:gd name="T7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0">
                  <a:moveTo>
                    <a:pt x="5" y="1"/>
                  </a:moveTo>
                  <a:cubicBezTo>
                    <a:pt x="11" y="0"/>
                    <a:pt x="18" y="1"/>
                    <a:pt x="21" y="7"/>
                  </a:cubicBezTo>
                  <a:cubicBezTo>
                    <a:pt x="28" y="19"/>
                    <a:pt x="5" y="20"/>
                    <a:pt x="0" y="15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rgbClr val="D6A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6">
              <a:extLst>
                <a:ext uri="{FF2B5EF4-FFF2-40B4-BE49-F238E27FC236}">
                  <a16:creationId xmlns:a16="http://schemas.microsoft.com/office/drawing/2014/main" xmlns="" id="{0FD37953-64F4-4FDD-A659-65A14DC88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2238" y="1839913"/>
              <a:ext cx="1998663" cy="1576388"/>
            </a:xfrm>
            <a:custGeom>
              <a:avLst/>
              <a:gdLst>
                <a:gd name="T0" fmla="*/ 561 w 669"/>
                <a:gd name="T1" fmla="*/ 156 h 528"/>
                <a:gd name="T2" fmla="*/ 539 w 669"/>
                <a:gd name="T3" fmla="*/ 158 h 528"/>
                <a:gd name="T4" fmla="*/ 513 w 669"/>
                <a:gd name="T5" fmla="*/ 139 h 528"/>
                <a:gd name="T6" fmla="*/ 513 w 669"/>
                <a:gd name="T7" fmla="*/ 66 h 528"/>
                <a:gd name="T8" fmla="*/ 445 w 669"/>
                <a:gd name="T9" fmla="*/ 4 h 528"/>
                <a:gd name="T10" fmla="*/ 165 w 669"/>
                <a:gd name="T11" fmla="*/ 4 h 528"/>
                <a:gd name="T12" fmla="*/ 51 w 669"/>
                <a:gd name="T13" fmla="*/ 6 h 528"/>
                <a:gd name="T14" fmla="*/ 5 w 669"/>
                <a:gd name="T15" fmla="*/ 72 h 528"/>
                <a:gd name="T16" fmla="*/ 5 w 669"/>
                <a:gd name="T17" fmla="*/ 199 h 528"/>
                <a:gd name="T18" fmla="*/ 6 w 669"/>
                <a:gd name="T19" fmla="*/ 399 h 528"/>
                <a:gd name="T20" fmla="*/ 6 w 669"/>
                <a:gd name="T21" fmla="*/ 474 h 528"/>
                <a:gd name="T22" fmla="*/ 73 w 669"/>
                <a:gd name="T23" fmla="*/ 512 h 528"/>
                <a:gd name="T24" fmla="*/ 149 w 669"/>
                <a:gd name="T25" fmla="*/ 512 h 528"/>
                <a:gd name="T26" fmla="*/ 163 w 669"/>
                <a:gd name="T27" fmla="*/ 488 h 528"/>
                <a:gd name="T28" fmla="*/ 152 w 669"/>
                <a:gd name="T29" fmla="*/ 444 h 528"/>
                <a:gd name="T30" fmla="*/ 260 w 669"/>
                <a:gd name="T31" fmla="*/ 336 h 528"/>
                <a:gd name="T32" fmla="*/ 368 w 669"/>
                <a:gd name="T33" fmla="*/ 444 h 528"/>
                <a:gd name="T34" fmla="*/ 358 w 669"/>
                <a:gd name="T35" fmla="*/ 488 h 528"/>
                <a:gd name="T36" fmla="*/ 372 w 669"/>
                <a:gd name="T37" fmla="*/ 512 h 528"/>
                <a:gd name="T38" fmla="*/ 513 w 669"/>
                <a:gd name="T39" fmla="*/ 444 h 528"/>
                <a:gd name="T40" fmla="*/ 513 w 669"/>
                <a:gd name="T41" fmla="*/ 389 h 528"/>
                <a:gd name="T42" fmla="*/ 539 w 669"/>
                <a:gd name="T43" fmla="*/ 370 h 528"/>
                <a:gd name="T44" fmla="*/ 561 w 669"/>
                <a:gd name="T45" fmla="*/ 372 h 528"/>
                <a:gd name="T46" fmla="*/ 669 w 669"/>
                <a:gd name="T47" fmla="*/ 264 h 528"/>
                <a:gd name="T48" fmla="*/ 561 w 669"/>
                <a:gd name="T49" fmla="*/ 156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9" h="528">
                  <a:moveTo>
                    <a:pt x="561" y="156"/>
                  </a:moveTo>
                  <a:cubicBezTo>
                    <a:pt x="544" y="156"/>
                    <a:pt x="539" y="158"/>
                    <a:pt x="539" y="158"/>
                  </a:cubicBezTo>
                  <a:cubicBezTo>
                    <a:pt x="525" y="163"/>
                    <a:pt x="513" y="155"/>
                    <a:pt x="513" y="139"/>
                  </a:cubicBezTo>
                  <a:cubicBezTo>
                    <a:pt x="513" y="115"/>
                    <a:pt x="514" y="90"/>
                    <a:pt x="513" y="66"/>
                  </a:cubicBezTo>
                  <a:cubicBezTo>
                    <a:pt x="510" y="25"/>
                    <a:pt x="488" y="4"/>
                    <a:pt x="445" y="4"/>
                  </a:cubicBezTo>
                  <a:cubicBezTo>
                    <a:pt x="352" y="4"/>
                    <a:pt x="259" y="5"/>
                    <a:pt x="165" y="4"/>
                  </a:cubicBezTo>
                  <a:cubicBezTo>
                    <a:pt x="128" y="4"/>
                    <a:pt x="88" y="0"/>
                    <a:pt x="51" y="6"/>
                  </a:cubicBezTo>
                  <a:cubicBezTo>
                    <a:pt x="17" y="12"/>
                    <a:pt x="5" y="40"/>
                    <a:pt x="5" y="72"/>
                  </a:cubicBezTo>
                  <a:cubicBezTo>
                    <a:pt x="5" y="114"/>
                    <a:pt x="5" y="157"/>
                    <a:pt x="5" y="199"/>
                  </a:cubicBezTo>
                  <a:cubicBezTo>
                    <a:pt x="6" y="266"/>
                    <a:pt x="4" y="332"/>
                    <a:pt x="6" y="399"/>
                  </a:cubicBezTo>
                  <a:cubicBezTo>
                    <a:pt x="6" y="423"/>
                    <a:pt x="0" y="449"/>
                    <a:pt x="6" y="474"/>
                  </a:cubicBezTo>
                  <a:cubicBezTo>
                    <a:pt x="13" y="503"/>
                    <a:pt x="46" y="512"/>
                    <a:pt x="73" y="512"/>
                  </a:cubicBezTo>
                  <a:cubicBezTo>
                    <a:pt x="149" y="512"/>
                    <a:pt x="149" y="512"/>
                    <a:pt x="149" y="512"/>
                  </a:cubicBezTo>
                  <a:cubicBezTo>
                    <a:pt x="164" y="512"/>
                    <a:pt x="170" y="501"/>
                    <a:pt x="163" y="488"/>
                  </a:cubicBezTo>
                  <a:cubicBezTo>
                    <a:pt x="163" y="488"/>
                    <a:pt x="152" y="470"/>
                    <a:pt x="152" y="444"/>
                  </a:cubicBezTo>
                  <a:cubicBezTo>
                    <a:pt x="152" y="384"/>
                    <a:pt x="201" y="336"/>
                    <a:pt x="260" y="336"/>
                  </a:cubicBezTo>
                  <a:cubicBezTo>
                    <a:pt x="320" y="336"/>
                    <a:pt x="368" y="384"/>
                    <a:pt x="368" y="444"/>
                  </a:cubicBezTo>
                  <a:cubicBezTo>
                    <a:pt x="368" y="470"/>
                    <a:pt x="358" y="488"/>
                    <a:pt x="358" y="488"/>
                  </a:cubicBezTo>
                  <a:cubicBezTo>
                    <a:pt x="351" y="501"/>
                    <a:pt x="357" y="512"/>
                    <a:pt x="372" y="512"/>
                  </a:cubicBezTo>
                  <a:cubicBezTo>
                    <a:pt x="431" y="512"/>
                    <a:pt x="513" y="528"/>
                    <a:pt x="513" y="444"/>
                  </a:cubicBezTo>
                  <a:cubicBezTo>
                    <a:pt x="513" y="389"/>
                    <a:pt x="513" y="389"/>
                    <a:pt x="513" y="389"/>
                  </a:cubicBezTo>
                  <a:cubicBezTo>
                    <a:pt x="513" y="373"/>
                    <a:pt x="525" y="365"/>
                    <a:pt x="539" y="370"/>
                  </a:cubicBezTo>
                  <a:cubicBezTo>
                    <a:pt x="539" y="370"/>
                    <a:pt x="544" y="372"/>
                    <a:pt x="561" y="372"/>
                  </a:cubicBezTo>
                  <a:cubicBezTo>
                    <a:pt x="621" y="372"/>
                    <a:pt x="669" y="324"/>
                    <a:pt x="669" y="264"/>
                  </a:cubicBezTo>
                  <a:cubicBezTo>
                    <a:pt x="669" y="204"/>
                    <a:pt x="621" y="156"/>
                    <a:pt x="561" y="156"/>
                  </a:cubicBezTo>
                  <a:close/>
                </a:path>
              </a:pathLst>
            </a:custGeom>
            <a:solidFill>
              <a:srgbClr val="A1D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7">
              <a:extLst>
                <a:ext uri="{FF2B5EF4-FFF2-40B4-BE49-F238E27FC236}">
                  <a16:creationId xmlns:a16="http://schemas.microsoft.com/office/drawing/2014/main" xmlns="" id="{00FC9360-1416-4E2A-AE3A-5F900776D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2238" y="1816100"/>
              <a:ext cx="1998663" cy="1576388"/>
            </a:xfrm>
            <a:custGeom>
              <a:avLst/>
              <a:gdLst>
                <a:gd name="T0" fmla="*/ 561 w 669"/>
                <a:gd name="T1" fmla="*/ 156 h 528"/>
                <a:gd name="T2" fmla="*/ 539 w 669"/>
                <a:gd name="T3" fmla="*/ 158 h 528"/>
                <a:gd name="T4" fmla="*/ 513 w 669"/>
                <a:gd name="T5" fmla="*/ 139 h 528"/>
                <a:gd name="T6" fmla="*/ 513 w 669"/>
                <a:gd name="T7" fmla="*/ 66 h 528"/>
                <a:gd name="T8" fmla="*/ 445 w 669"/>
                <a:gd name="T9" fmla="*/ 4 h 528"/>
                <a:gd name="T10" fmla="*/ 165 w 669"/>
                <a:gd name="T11" fmla="*/ 4 h 528"/>
                <a:gd name="T12" fmla="*/ 51 w 669"/>
                <a:gd name="T13" fmla="*/ 6 h 528"/>
                <a:gd name="T14" fmla="*/ 5 w 669"/>
                <a:gd name="T15" fmla="*/ 72 h 528"/>
                <a:gd name="T16" fmla="*/ 5 w 669"/>
                <a:gd name="T17" fmla="*/ 199 h 528"/>
                <a:gd name="T18" fmla="*/ 6 w 669"/>
                <a:gd name="T19" fmla="*/ 399 h 528"/>
                <a:gd name="T20" fmla="*/ 6 w 669"/>
                <a:gd name="T21" fmla="*/ 474 h 528"/>
                <a:gd name="T22" fmla="*/ 73 w 669"/>
                <a:gd name="T23" fmla="*/ 512 h 528"/>
                <a:gd name="T24" fmla="*/ 149 w 669"/>
                <a:gd name="T25" fmla="*/ 512 h 528"/>
                <a:gd name="T26" fmla="*/ 163 w 669"/>
                <a:gd name="T27" fmla="*/ 488 h 528"/>
                <a:gd name="T28" fmla="*/ 152 w 669"/>
                <a:gd name="T29" fmla="*/ 444 h 528"/>
                <a:gd name="T30" fmla="*/ 260 w 669"/>
                <a:gd name="T31" fmla="*/ 336 h 528"/>
                <a:gd name="T32" fmla="*/ 368 w 669"/>
                <a:gd name="T33" fmla="*/ 444 h 528"/>
                <a:gd name="T34" fmla="*/ 358 w 669"/>
                <a:gd name="T35" fmla="*/ 488 h 528"/>
                <a:gd name="T36" fmla="*/ 372 w 669"/>
                <a:gd name="T37" fmla="*/ 512 h 528"/>
                <a:gd name="T38" fmla="*/ 513 w 669"/>
                <a:gd name="T39" fmla="*/ 444 h 528"/>
                <a:gd name="T40" fmla="*/ 513 w 669"/>
                <a:gd name="T41" fmla="*/ 389 h 528"/>
                <a:gd name="T42" fmla="*/ 539 w 669"/>
                <a:gd name="T43" fmla="*/ 370 h 528"/>
                <a:gd name="T44" fmla="*/ 561 w 669"/>
                <a:gd name="T45" fmla="*/ 372 h 528"/>
                <a:gd name="T46" fmla="*/ 669 w 669"/>
                <a:gd name="T47" fmla="*/ 264 h 528"/>
                <a:gd name="T48" fmla="*/ 561 w 669"/>
                <a:gd name="T49" fmla="*/ 156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9" h="528">
                  <a:moveTo>
                    <a:pt x="561" y="156"/>
                  </a:moveTo>
                  <a:cubicBezTo>
                    <a:pt x="544" y="156"/>
                    <a:pt x="539" y="158"/>
                    <a:pt x="539" y="158"/>
                  </a:cubicBezTo>
                  <a:cubicBezTo>
                    <a:pt x="525" y="163"/>
                    <a:pt x="513" y="155"/>
                    <a:pt x="513" y="139"/>
                  </a:cubicBezTo>
                  <a:cubicBezTo>
                    <a:pt x="513" y="115"/>
                    <a:pt x="514" y="90"/>
                    <a:pt x="513" y="66"/>
                  </a:cubicBezTo>
                  <a:cubicBezTo>
                    <a:pt x="510" y="25"/>
                    <a:pt x="488" y="4"/>
                    <a:pt x="445" y="4"/>
                  </a:cubicBezTo>
                  <a:cubicBezTo>
                    <a:pt x="352" y="4"/>
                    <a:pt x="259" y="5"/>
                    <a:pt x="165" y="4"/>
                  </a:cubicBezTo>
                  <a:cubicBezTo>
                    <a:pt x="128" y="4"/>
                    <a:pt x="88" y="0"/>
                    <a:pt x="51" y="6"/>
                  </a:cubicBezTo>
                  <a:cubicBezTo>
                    <a:pt x="17" y="12"/>
                    <a:pt x="5" y="40"/>
                    <a:pt x="5" y="72"/>
                  </a:cubicBezTo>
                  <a:cubicBezTo>
                    <a:pt x="5" y="114"/>
                    <a:pt x="5" y="157"/>
                    <a:pt x="5" y="199"/>
                  </a:cubicBezTo>
                  <a:cubicBezTo>
                    <a:pt x="6" y="266"/>
                    <a:pt x="4" y="332"/>
                    <a:pt x="6" y="399"/>
                  </a:cubicBezTo>
                  <a:cubicBezTo>
                    <a:pt x="6" y="423"/>
                    <a:pt x="0" y="449"/>
                    <a:pt x="6" y="474"/>
                  </a:cubicBezTo>
                  <a:cubicBezTo>
                    <a:pt x="13" y="503"/>
                    <a:pt x="46" y="512"/>
                    <a:pt x="73" y="512"/>
                  </a:cubicBezTo>
                  <a:cubicBezTo>
                    <a:pt x="149" y="512"/>
                    <a:pt x="149" y="512"/>
                    <a:pt x="149" y="512"/>
                  </a:cubicBezTo>
                  <a:cubicBezTo>
                    <a:pt x="164" y="512"/>
                    <a:pt x="170" y="501"/>
                    <a:pt x="163" y="488"/>
                  </a:cubicBezTo>
                  <a:cubicBezTo>
                    <a:pt x="163" y="488"/>
                    <a:pt x="152" y="470"/>
                    <a:pt x="152" y="444"/>
                  </a:cubicBezTo>
                  <a:cubicBezTo>
                    <a:pt x="152" y="384"/>
                    <a:pt x="201" y="336"/>
                    <a:pt x="260" y="336"/>
                  </a:cubicBezTo>
                  <a:cubicBezTo>
                    <a:pt x="320" y="336"/>
                    <a:pt x="368" y="384"/>
                    <a:pt x="368" y="444"/>
                  </a:cubicBezTo>
                  <a:cubicBezTo>
                    <a:pt x="368" y="470"/>
                    <a:pt x="358" y="488"/>
                    <a:pt x="358" y="488"/>
                  </a:cubicBezTo>
                  <a:cubicBezTo>
                    <a:pt x="351" y="501"/>
                    <a:pt x="357" y="512"/>
                    <a:pt x="372" y="512"/>
                  </a:cubicBezTo>
                  <a:cubicBezTo>
                    <a:pt x="431" y="512"/>
                    <a:pt x="513" y="528"/>
                    <a:pt x="513" y="444"/>
                  </a:cubicBezTo>
                  <a:cubicBezTo>
                    <a:pt x="513" y="389"/>
                    <a:pt x="513" y="389"/>
                    <a:pt x="513" y="389"/>
                  </a:cubicBezTo>
                  <a:cubicBezTo>
                    <a:pt x="513" y="373"/>
                    <a:pt x="525" y="365"/>
                    <a:pt x="539" y="370"/>
                  </a:cubicBezTo>
                  <a:cubicBezTo>
                    <a:pt x="539" y="370"/>
                    <a:pt x="544" y="372"/>
                    <a:pt x="561" y="372"/>
                  </a:cubicBezTo>
                  <a:cubicBezTo>
                    <a:pt x="621" y="372"/>
                    <a:pt x="669" y="324"/>
                    <a:pt x="669" y="264"/>
                  </a:cubicBezTo>
                  <a:cubicBezTo>
                    <a:pt x="669" y="204"/>
                    <a:pt x="621" y="156"/>
                    <a:pt x="561" y="156"/>
                  </a:cubicBezTo>
                  <a:close/>
                </a:path>
              </a:pathLst>
            </a:custGeom>
            <a:solidFill>
              <a:srgbClr val="669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8">
              <a:extLst>
                <a:ext uri="{FF2B5EF4-FFF2-40B4-BE49-F238E27FC236}">
                  <a16:creationId xmlns:a16="http://schemas.microsoft.com/office/drawing/2014/main" xmlns="" id="{B8FAC380-4D8A-4B9E-87DC-7369DCD57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5063" y="1766888"/>
              <a:ext cx="149225" cy="196850"/>
            </a:xfrm>
            <a:custGeom>
              <a:avLst/>
              <a:gdLst>
                <a:gd name="T0" fmla="*/ 50 w 50"/>
                <a:gd name="T1" fmla="*/ 7 h 66"/>
                <a:gd name="T2" fmla="*/ 43 w 50"/>
                <a:gd name="T3" fmla="*/ 38 h 66"/>
                <a:gd name="T4" fmla="*/ 35 w 50"/>
                <a:gd name="T5" fmla="*/ 41 h 66"/>
                <a:gd name="T6" fmla="*/ 36 w 50"/>
                <a:gd name="T7" fmla="*/ 20 h 66"/>
                <a:gd name="T8" fmla="*/ 27 w 50"/>
                <a:gd name="T9" fmla="*/ 59 h 66"/>
                <a:gd name="T10" fmla="*/ 20 w 50"/>
                <a:gd name="T11" fmla="*/ 30 h 66"/>
                <a:gd name="T12" fmla="*/ 14 w 50"/>
                <a:gd name="T13" fmla="*/ 49 h 66"/>
                <a:gd name="T14" fmla="*/ 11 w 50"/>
                <a:gd name="T15" fmla="*/ 23 h 66"/>
                <a:gd name="T16" fmla="*/ 4 w 50"/>
                <a:gd name="T17" fmla="*/ 41 h 66"/>
                <a:gd name="T18" fmla="*/ 2 w 50"/>
                <a:gd name="T19" fmla="*/ 18 h 66"/>
                <a:gd name="T20" fmla="*/ 15 w 50"/>
                <a:gd name="T21" fmla="*/ 6 h 66"/>
                <a:gd name="T22" fmla="*/ 20 w 50"/>
                <a:gd name="T23" fmla="*/ 7 h 66"/>
                <a:gd name="T24" fmla="*/ 25 w 50"/>
                <a:gd name="T25" fmla="*/ 4 h 66"/>
                <a:gd name="T26" fmla="*/ 35 w 50"/>
                <a:gd name="T27" fmla="*/ 8 h 66"/>
                <a:gd name="T28" fmla="*/ 49 w 50"/>
                <a:gd name="T29" fmla="*/ 7 h 66"/>
                <a:gd name="T30" fmla="*/ 50 w 50"/>
                <a:gd name="T31" fmla="*/ 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" h="66">
                  <a:moveTo>
                    <a:pt x="50" y="7"/>
                  </a:moveTo>
                  <a:cubicBezTo>
                    <a:pt x="47" y="17"/>
                    <a:pt x="46" y="28"/>
                    <a:pt x="43" y="38"/>
                  </a:cubicBezTo>
                  <a:cubicBezTo>
                    <a:pt x="40" y="46"/>
                    <a:pt x="36" y="53"/>
                    <a:pt x="35" y="41"/>
                  </a:cubicBezTo>
                  <a:cubicBezTo>
                    <a:pt x="34" y="35"/>
                    <a:pt x="35" y="26"/>
                    <a:pt x="36" y="20"/>
                  </a:cubicBezTo>
                  <a:cubicBezTo>
                    <a:pt x="34" y="28"/>
                    <a:pt x="35" y="54"/>
                    <a:pt x="27" y="59"/>
                  </a:cubicBezTo>
                  <a:cubicBezTo>
                    <a:pt x="18" y="66"/>
                    <a:pt x="20" y="35"/>
                    <a:pt x="20" y="30"/>
                  </a:cubicBezTo>
                  <a:cubicBezTo>
                    <a:pt x="19" y="36"/>
                    <a:pt x="22" y="47"/>
                    <a:pt x="14" y="49"/>
                  </a:cubicBezTo>
                  <a:cubicBezTo>
                    <a:pt x="11" y="42"/>
                    <a:pt x="10" y="31"/>
                    <a:pt x="11" y="23"/>
                  </a:cubicBezTo>
                  <a:cubicBezTo>
                    <a:pt x="11" y="28"/>
                    <a:pt x="9" y="38"/>
                    <a:pt x="4" y="41"/>
                  </a:cubicBezTo>
                  <a:cubicBezTo>
                    <a:pt x="0" y="36"/>
                    <a:pt x="1" y="24"/>
                    <a:pt x="2" y="18"/>
                  </a:cubicBezTo>
                  <a:cubicBezTo>
                    <a:pt x="3" y="7"/>
                    <a:pt x="6" y="6"/>
                    <a:pt x="15" y="6"/>
                  </a:cubicBezTo>
                  <a:cubicBezTo>
                    <a:pt x="16" y="6"/>
                    <a:pt x="18" y="7"/>
                    <a:pt x="20" y="7"/>
                  </a:cubicBezTo>
                  <a:cubicBezTo>
                    <a:pt x="22" y="7"/>
                    <a:pt x="23" y="4"/>
                    <a:pt x="25" y="4"/>
                  </a:cubicBezTo>
                  <a:cubicBezTo>
                    <a:pt x="29" y="4"/>
                    <a:pt x="31" y="8"/>
                    <a:pt x="35" y="8"/>
                  </a:cubicBezTo>
                  <a:cubicBezTo>
                    <a:pt x="40" y="8"/>
                    <a:pt x="45" y="0"/>
                    <a:pt x="49" y="7"/>
                  </a:cubicBezTo>
                  <a:lnTo>
                    <a:pt x="50" y="7"/>
                  </a:ln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9">
              <a:extLst>
                <a:ext uri="{FF2B5EF4-FFF2-40B4-BE49-F238E27FC236}">
                  <a16:creationId xmlns:a16="http://schemas.microsoft.com/office/drawing/2014/main" xmlns="" id="{5F026EBA-D844-4BE7-A8D9-661C540AF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450" y="3722688"/>
              <a:ext cx="3175" cy="12700"/>
            </a:xfrm>
            <a:custGeom>
              <a:avLst/>
              <a:gdLst>
                <a:gd name="T0" fmla="*/ 1 w 1"/>
                <a:gd name="T1" fmla="*/ 0 h 4"/>
                <a:gd name="T2" fmla="*/ 0 w 1"/>
                <a:gd name="T3" fmla="*/ 0 h 4"/>
                <a:gd name="T4" fmla="*/ 1 w 1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4"/>
                    <a:pt x="1" y="0"/>
                  </a:cubicBezTo>
                  <a:close/>
                </a:path>
              </a:pathLst>
            </a:custGeom>
            <a:solidFill>
              <a:srgbClr val="B58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0">
              <a:extLst>
                <a:ext uri="{FF2B5EF4-FFF2-40B4-BE49-F238E27FC236}">
                  <a16:creationId xmlns:a16="http://schemas.microsoft.com/office/drawing/2014/main" xmlns="" id="{63A4F13F-DEDF-436E-87F4-9B3F06EE4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8" y="3165475"/>
              <a:ext cx="430213" cy="560388"/>
            </a:xfrm>
            <a:custGeom>
              <a:avLst/>
              <a:gdLst>
                <a:gd name="T0" fmla="*/ 134 w 144"/>
                <a:gd name="T1" fmla="*/ 82 h 188"/>
                <a:gd name="T2" fmla="*/ 114 w 144"/>
                <a:gd name="T3" fmla="*/ 75 h 188"/>
                <a:gd name="T4" fmla="*/ 81 w 144"/>
                <a:gd name="T5" fmla="*/ 19 h 188"/>
                <a:gd name="T6" fmla="*/ 19 w 144"/>
                <a:gd name="T7" fmla="*/ 20 h 188"/>
                <a:gd name="T8" fmla="*/ 17 w 144"/>
                <a:gd name="T9" fmla="*/ 90 h 188"/>
                <a:gd name="T10" fmla="*/ 55 w 144"/>
                <a:gd name="T11" fmla="*/ 188 h 188"/>
                <a:gd name="T12" fmla="*/ 87 w 144"/>
                <a:gd name="T13" fmla="*/ 187 h 188"/>
                <a:gd name="T14" fmla="*/ 86 w 144"/>
                <a:gd name="T15" fmla="*/ 181 h 188"/>
                <a:gd name="T16" fmla="*/ 80 w 144"/>
                <a:gd name="T17" fmla="*/ 159 h 188"/>
                <a:gd name="T18" fmla="*/ 117 w 144"/>
                <a:gd name="T19" fmla="*/ 104 h 188"/>
                <a:gd name="T20" fmla="*/ 134 w 144"/>
                <a:gd name="T21" fmla="*/ 8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188">
                  <a:moveTo>
                    <a:pt x="134" y="82"/>
                  </a:moveTo>
                  <a:cubicBezTo>
                    <a:pt x="131" y="79"/>
                    <a:pt x="122" y="77"/>
                    <a:pt x="114" y="75"/>
                  </a:cubicBezTo>
                  <a:cubicBezTo>
                    <a:pt x="111" y="52"/>
                    <a:pt x="105" y="36"/>
                    <a:pt x="81" y="19"/>
                  </a:cubicBezTo>
                  <a:cubicBezTo>
                    <a:pt x="61" y="4"/>
                    <a:pt x="38" y="0"/>
                    <a:pt x="19" y="20"/>
                  </a:cubicBezTo>
                  <a:cubicBezTo>
                    <a:pt x="0" y="40"/>
                    <a:pt x="5" y="66"/>
                    <a:pt x="17" y="90"/>
                  </a:cubicBezTo>
                  <a:cubicBezTo>
                    <a:pt x="34" y="124"/>
                    <a:pt x="71" y="144"/>
                    <a:pt x="55" y="188"/>
                  </a:cubicBezTo>
                  <a:cubicBezTo>
                    <a:pt x="87" y="187"/>
                    <a:pt x="87" y="187"/>
                    <a:pt x="87" y="187"/>
                  </a:cubicBezTo>
                  <a:cubicBezTo>
                    <a:pt x="87" y="185"/>
                    <a:pt x="87" y="182"/>
                    <a:pt x="86" y="181"/>
                  </a:cubicBezTo>
                  <a:cubicBezTo>
                    <a:pt x="84" y="174"/>
                    <a:pt x="82" y="166"/>
                    <a:pt x="80" y="159"/>
                  </a:cubicBezTo>
                  <a:cubicBezTo>
                    <a:pt x="108" y="145"/>
                    <a:pt x="117" y="131"/>
                    <a:pt x="117" y="104"/>
                  </a:cubicBezTo>
                  <a:cubicBezTo>
                    <a:pt x="130" y="100"/>
                    <a:pt x="144" y="92"/>
                    <a:pt x="134" y="82"/>
                  </a:cubicBezTo>
                  <a:close/>
                </a:path>
              </a:pathLst>
            </a:custGeom>
            <a:solidFill>
              <a:srgbClr val="B58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1">
              <a:extLst>
                <a:ext uri="{FF2B5EF4-FFF2-40B4-BE49-F238E27FC236}">
                  <a16:creationId xmlns:a16="http://schemas.microsoft.com/office/drawing/2014/main" xmlns="" id="{D1D060D8-AE5F-439B-86E8-D7D244447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175" y="3022600"/>
              <a:ext cx="349250" cy="584200"/>
            </a:xfrm>
            <a:custGeom>
              <a:avLst/>
              <a:gdLst>
                <a:gd name="T0" fmla="*/ 100 w 117"/>
                <a:gd name="T1" fmla="*/ 138 h 196"/>
                <a:gd name="T2" fmla="*/ 107 w 117"/>
                <a:gd name="T3" fmla="*/ 136 h 196"/>
                <a:gd name="T4" fmla="*/ 84 w 117"/>
                <a:gd name="T5" fmla="*/ 106 h 196"/>
                <a:gd name="T6" fmla="*/ 83 w 117"/>
                <a:gd name="T7" fmla="*/ 74 h 196"/>
                <a:gd name="T8" fmla="*/ 102 w 117"/>
                <a:gd name="T9" fmla="*/ 21 h 196"/>
                <a:gd name="T10" fmla="*/ 44 w 117"/>
                <a:gd name="T11" fmla="*/ 49 h 196"/>
                <a:gd name="T12" fmla="*/ 1 w 117"/>
                <a:gd name="T13" fmla="*/ 97 h 196"/>
                <a:gd name="T14" fmla="*/ 21 w 117"/>
                <a:gd name="T15" fmla="*/ 162 h 196"/>
                <a:gd name="T16" fmla="*/ 58 w 117"/>
                <a:gd name="T17" fmla="*/ 194 h 196"/>
                <a:gd name="T18" fmla="*/ 94 w 117"/>
                <a:gd name="T19" fmla="*/ 172 h 196"/>
                <a:gd name="T20" fmla="*/ 73 w 117"/>
                <a:gd name="T21" fmla="*/ 136 h 196"/>
                <a:gd name="T22" fmla="*/ 93 w 117"/>
                <a:gd name="T23" fmla="*/ 129 h 196"/>
                <a:gd name="T24" fmla="*/ 100 w 117"/>
                <a:gd name="T25" fmla="*/ 138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96">
                  <a:moveTo>
                    <a:pt x="100" y="138"/>
                  </a:moveTo>
                  <a:cubicBezTo>
                    <a:pt x="100" y="138"/>
                    <a:pt x="100" y="138"/>
                    <a:pt x="107" y="136"/>
                  </a:cubicBezTo>
                  <a:cubicBezTo>
                    <a:pt x="110" y="120"/>
                    <a:pt x="96" y="111"/>
                    <a:pt x="84" y="106"/>
                  </a:cubicBezTo>
                  <a:cubicBezTo>
                    <a:pt x="106" y="107"/>
                    <a:pt x="90" y="81"/>
                    <a:pt x="83" y="74"/>
                  </a:cubicBezTo>
                  <a:cubicBezTo>
                    <a:pt x="104" y="71"/>
                    <a:pt x="117" y="37"/>
                    <a:pt x="102" y="21"/>
                  </a:cubicBezTo>
                  <a:cubicBezTo>
                    <a:pt x="82" y="0"/>
                    <a:pt x="60" y="40"/>
                    <a:pt x="44" y="49"/>
                  </a:cubicBezTo>
                  <a:cubicBezTo>
                    <a:pt x="22" y="63"/>
                    <a:pt x="2" y="67"/>
                    <a:pt x="1" y="97"/>
                  </a:cubicBezTo>
                  <a:cubicBezTo>
                    <a:pt x="0" y="119"/>
                    <a:pt x="10" y="143"/>
                    <a:pt x="21" y="162"/>
                  </a:cubicBezTo>
                  <a:cubicBezTo>
                    <a:pt x="29" y="176"/>
                    <a:pt x="40" y="191"/>
                    <a:pt x="58" y="194"/>
                  </a:cubicBezTo>
                  <a:cubicBezTo>
                    <a:pt x="71" y="196"/>
                    <a:pt x="94" y="189"/>
                    <a:pt x="94" y="172"/>
                  </a:cubicBezTo>
                  <a:cubicBezTo>
                    <a:pt x="93" y="157"/>
                    <a:pt x="62" y="156"/>
                    <a:pt x="73" y="136"/>
                  </a:cubicBezTo>
                  <a:cubicBezTo>
                    <a:pt x="77" y="128"/>
                    <a:pt x="85" y="126"/>
                    <a:pt x="93" y="129"/>
                  </a:cubicBezTo>
                  <a:cubicBezTo>
                    <a:pt x="95" y="129"/>
                    <a:pt x="100" y="138"/>
                    <a:pt x="100" y="138"/>
                  </a:cubicBezTo>
                  <a:close/>
                </a:path>
              </a:pathLst>
            </a:custGeom>
            <a:solidFill>
              <a:srgbClr val="27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2">
              <a:extLst>
                <a:ext uri="{FF2B5EF4-FFF2-40B4-BE49-F238E27FC236}">
                  <a16:creationId xmlns:a16="http://schemas.microsoft.com/office/drawing/2014/main" xmlns="" id="{9571F6F0-ED64-4A1A-A3C1-451B30BB1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663" y="5962650"/>
              <a:ext cx="68263" cy="138113"/>
            </a:xfrm>
            <a:custGeom>
              <a:avLst/>
              <a:gdLst>
                <a:gd name="T0" fmla="*/ 15 w 23"/>
                <a:gd name="T1" fmla="*/ 41 h 46"/>
                <a:gd name="T2" fmla="*/ 4 w 23"/>
                <a:gd name="T3" fmla="*/ 45 h 46"/>
                <a:gd name="T4" fmla="*/ 0 w 23"/>
                <a:gd name="T5" fmla="*/ 44 h 46"/>
                <a:gd name="T6" fmla="*/ 4 w 23"/>
                <a:gd name="T7" fmla="*/ 0 h 46"/>
                <a:gd name="T8" fmla="*/ 20 w 23"/>
                <a:gd name="T9" fmla="*/ 5 h 46"/>
                <a:gd name="T10" fmla="*/ 23 w 23"/>
                <a:gd name="T11" fmla="*/ 35 h 46"/>
                <a:gd name="T12" fmla="*/ 15 w 23"/>
                <a:gd name="T13" fmla="*/ 4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46">
                  <a:moveTo>
                    <a:pt x="15" y="41"/>
                  </a:moveTo>
                  <a:cubicBezTo>
                    <a:pt x="12" y="45"/>
                    <a:pt x="9" y="46"/>
                    <a:pt x="4" y="45"/>
                  </a:cubicBezTo>
                  <a:cubicBezTo>
                    <a:pt x="3" y="45"/>
                    <a:pt x="2" y="44"/>
                    <a:pt x="0" y="44"/>
                  </a:cubicBezTo>
                  <a:cubicBezTo>
                    <a:pt x="2" y="29"/>
                    <a:pt x="4" y="11"/>
                    <a:pt x="4" y="0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12"/>
                    <a:pt x="22" y="25"/>
                    <a:pt x="23" y="35"/>
                  </a:cubicBezTo>
                  <a:cubicBezTo>
                    <a:pt x="19" y="34"/>
                    <a:pt x="17" y="37"/>
                    <a:pt x="15" y="41"/>
                  </a:cubicBezTo>
                  <a:close/>
                </a:path>
              </a:pathLst>
            </a:custGeom>
            <a:solidFill>
              <a:srgbClr val="B58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3">
              <a:extLst>
                <a:ext uri="{FF2B5EF4-FFF2-40B4-BE49-F238E27FC236}">
                  <a16:creationId xmlns:a16="http://schemas.microsoft.com/office/drawing/2014/main" xmlns="" id="{3A55D1AA-3C9F-4600-95C1-A0539AA2B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263" y="6053138"/>
              <a:ext cx="296863" cy="122238"/>
            </a:xfrm>
            <a:custGeom>
              <a:avLst/>
              <a:gdLst>
                <a:gd name="T0" fmla="*/ 11 w 99"/>
                <a:gd name="T1" fmla="*/ 10 h 41"/>
                <a:gd name="T2" fmla="*/ 23 w 99"/>
                <a:gd name="T3" fmla="*/ 7 h 41"/>
                <a:gd name="T4" fmla="*/ 34 w 99"/>
                <a:gd name="T5" fmla="*/ 1 h 41"/>
                <a:gd name="T6" fmla="*/ 36 w 99"/>
                <a:gd name="T7" fmla="*/ 15 h 41"/>
                <a:gd name="T8" fmla="*/ 94 w 99"/>
                <a:gd name="T9" fmla="*/ 19 h 41"/>
                <a:gd name="T10" fmla="*/ 92 w 99"/>
                <a:gd name="T11" fmla="*/ 35 h 41"/>
                <a:gd name="T12" fmla="*/ 30 w 99"/>
                <a:gd name="T13" fmla="*/ 36 h 41"/>
                <a:gd name="T14" fmla="*/ 20 w 99"/>
                <a:gd name="T15" fmla="*/ 22 h 41"/>
                <a:gd name="T16" fmla="*/ 16 w 99"/>
                <a:gd name="T17" fmla="*/ 35 h 41"/>
                <a:gd name="T18" fmla="*/ 0 w 99"/>
                <a:gd name="T19" fmla="*/ 35 h 41"/>
                <a:gd name="T20" fmla="*/ 6 w 99"/>
                <a:gd name="T21" fmla="*/ 9 h 41"/>
                <a:gd name="T22" fmla="*/ 11 w 99"/>
                <a:gd name="T23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41">
                  <a:moveTo>
                    <a:pt x="11" y="10"/>
                  </a:moveTo>
                  <a:cubicBezTo>
                    <a:pt x="16" y="11"/>
                    <a:pt x="20" y="10"/>
                    <a:pt x="23" y="7"/>
                  </a:cubicBezTo>
                  <a:cubicBezTo>
                    <a:pt x="26" y="4"/>
                    <a:pt x="29" y="0"/>
                    <a:pt x="34" y="1"/>
                  </a:cubicBezTo>
                  <a:cubicBezTo>
                    <a:pt x="35" y="9"/>
                    <a:pt x="36" y="15"/>
                    <a:pt x="36" y="15"/>
                  </a:cubicBezTo>
                  <a:cubicBezTo>
                    <a:pt x="49" y="17"/>
                    <a:pt x="92" y="17"/>
                    <a:pt x="94" y="19"/>
                  </a:cubicBezTo>
                  <a:cubicBezTo>
                    <a:pt x="99" y="22"/>
                    <a:pt x="95" y="33"/>
                    <a:pt x="92" y="35"/>
                  </a:cubicBezTo>
                  <a:cubicBezTo>
                    <a:pt x="84" y="41"/>
                    <a:pt x="36" y="39"/>
                    <a:pt x="30" y="36"/>
                  </a:cubicBezTo>
                  <a:cubicBezTo>
                    <a:pt x="22" y="33"/>
                    <a:pt x="24" y="29"/>
                    <a:pt x="20" y="22"/>
                  </a:cubicBezTo>
                  <a:cubicBezTo>
                    <a:pt x="19" y="26"/>
                    <a:pt x="18" y="31"/>
                    <a:pt x="16" y="35"/>
                  </a:cubicBezTo>
                  <a:cubicBezTo>
                    <a:pt x="11" y="35"/>
                    <a:pt x="6" y="35"/>
                    <a:pt x="0" y="35"/>
                  </a:cubicBezTo>
                  <a:cubicBezTo>
                    <a:pt x="1" y="34"/>
                    <a:pt x="3" y="23"/>
                    <a:pt x="6" y="9"/>
                  </a:cubicBezTo>
                  <a:cubicBezTo>
                    <a:pt x="8" y="10"/>
                    <a:pt x="10" y="10"/>
                    <a:pt x="11" y="10"/>
                  </a:cubicBezTo>
                  <a:close/>
                </a:path>
              </a:pathLst>
            </a:custGeom>
            <a:solidFill>
              <a:srgbClr val="262D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4">
              <a:extLst>
                <a:ext uri="{FF2B5EF4-FFF2-40B4-BE49-F238E27FC236}">
                  <a16:creationId xmlns:a16="http://schemas.microsoft.com/office/drawing/2014/main" xmlns="" id="{F1E523B1-EB6F-4873-B8A7-4F010B149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8750" y="5962650"/>
              <a:ext cx="68263" cy="138113"/>
            </a:xfrm>
            <a:custGeom>
              <a:avLst/>
              <a:gdLst>
                <a:gd name="T0" fmla="*/ 15 w 23"/>
                <a:gd name="T1" fmla="*/ 41 h 46"/>
                <a:gd name="T2" fmla="*/ 4 w 23"/>
                <a:gd name="T3" fmla="*/ 45 h 46"/>
                <a:gd name="T4" fmla="*/ 0 w 23"/>
                <a:gd name="T5" fmla="*/ 44 h 46"/>
                <a:gd name="T6" fmla="*/ 4 w 23"/>
                <a:gd name="T7" fmla="*/ 0 h 46"/>
                <a:gd name="T8" fmla="*/ 20 w 23"/>
                <a:gd name="T9" fmla="*/ 5 h 46"/>
                <a:gd name="T10" fmla="*/ 23 w 23"/>
                <a:gd name="T11" fmla="*/ 35 h 46"/>
                <a:gd name="T12" fmla="*/ 15 w 23"/>
                <a:gd name="T13" fmla="*/ 4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46">
                  <a:moveTo>
                    <a:pt x="15" y="41"/>
                  </a:moveTo>
                  <a:cubicBezTo>
                    <a:pt x="12" y="45"/>
                    <a:pt x="9" y="46"/>
                    <a:pt x="4" y="45"/>
                  </a:cubicBezTo>
                  <a:cubicBezTo>
                    <a:pt x="3" y="45"/>
                    <a:pt x="2" y="44"/>
                    <a:pt x="0" y="44"/>
                  </a:cubicBezTo>
                  <a:cubicBezTo>
                    <a:pt x="2" y="29"/>
                    <a:pt x="4" y="11"/>
                    <a:pt x="4" y="0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12"/>
                    <a:pt x="22" y="25"/>
                    <a:pt x="23" y="35"/>
                  </a:cubicBezTo>
                  <a:cubicBezTo>
                    <a:pt x="19" y="34"/>
                    <a:pt x="17" y="37"/>
                    <a:pt x="15" y="41"/>
                  </a:cubicBezTo>
                  <a:close/>
                </a:path>
              </a:pathLst>
            </a:custGeom>
            <a:solidFill>
              <a:srgbClr val="B58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5">
              <a:extLst>
                <a:ext uri="{FF2B5EF4-FFF2-40B4-BE49-F238E27FC236}">
                  <a16:creationId xmlns:a16="http://schemas.microsoft.com/office/drawing/2014/main" xmlns="" id="{E41F34F8-A9E1-4AD6-B6E1-A4F7E90A0D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4938" y="6053138"/>
              <a:ext cx="295275" cy="122238"/>
            </a:xfrm>
            <a:custGeom>
              <a:avLst/>
              <a:gdLst>
                <a:gd name="T0" fmla="*/ 11 w 99"/>
                <a:gd name="T1" fmla="*/ 10 h 41"/>
                <a:gd name="T2" fmla="*/ 23 w 99"/>
                <a:gd name="T3" fmla="*/ 7 h 41"/>
                <a:gd name="T4" fmla="*/ 34 w 99"/>
                <a:gd name="T5" fmla="*/ 1 h 41"/>
                <a:gd name="T6" fmla="*/ 36 w 99"/>
                <a:gd name="T7" fmla="*/ 15 h 41"/>
                <a:gd name="T8" fmla="*/ 94 w 99"/>
                <a:gd name="T9" fmla="*/ 19 h 41"/>
                <a:gd name="T10" fmla="*/ 92 w 99"/>
                <a:gd name="T11" fmla="*/ 35 h 41"/>
                <a:gd name="T12" fmla="*/ 30 w 99"/>
                <a:gd name="T13" fmla="*/ 36 h 41"/>
                <a:gd name="T14" fmla="*/ 20 w 99"/>
                <a:gd name="T15" fmla="*/ 22 h 41"/>
                <a:gd name="T16" fmla="*/ 16 w 99"/>
                <a:gd name="T17" fmla="*/ 35 h 41"/>
                <a:gd name="T18" fmla="*/ 0 w 99"/>
                <a:gd name="T19" fmla="*/ 35 h 41"/>
                <a:gd name="T20" fmla="*/ 6 w 99"/>
                <a:gd name="T21" fmla="*/ 9 h 41"/>
                <a:gd name="T22" fmla="*/ 11 w 99"/>
                <a:gd name="T23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41">
                  <a:moveTo>
                    <a:pt x="11" y="10"/>
                  </a:moveTo>
                  <a:cubicBezTo>
                    <a:pt x="16" y="11"/>
                    <a:pt x="20" y="10"/>
                    <a:pt x="23" y="7"/>
                  </a:cubicBezTo>
                  <a:cubicBezTo>
                    <a:pt x="26" y="4"/>
                    <a:pt x="29" y="0"/>
                    <a:pt x="34" y="1"/>
                  </a:cubicBezTo>
                  <a:cubicBezTo>
                    <a:pt x="35" y="9"/>
                    <a:pt x="36" y="15"/>
                    <a:pt x="36" y="15"/>
                  </a:cubicBezTo>
                  <a:cubicBezTo>
                    <a:pt x="49" y="17"/>
                    <a:pt x="92" y="17"/>
                    <a:pt x="94" y="19"/>
                  </a:cubicBezTo>
                  <a:cubicBezTo>
                    <a:pt x="99" y="22"/>
                    <a:pt x="95" y="33"/>
                    <a:pt x="92" y="35"/>
                  </a:cubicBezTo>
                  <a:cubicBezTo>
                    <a:pt x="84" y="41"/>
                    <a:pt x="36" y="39"/>
                    <a:pt x="30" y="36"/>
                  </a:cubicBezTo>
                  <a:cubicBezTo>
                    <a:pt x="22" y="33"/>
                    <a:pt x="24" y="29"/>
                    <a:pt x="20" y="22"/>
                  </a:cubicBezTo>
                  <a:cubicBezTo>
                    <a:pt x="19" y="26"/>
                    <a:pt x="18" y="31"/>
                    <a:pt x="16" y="35"/>
                  </a:cubicBezTo>
                  <a:cubicBezTo>
                    <a:pt x="11" y="35"/>
                    <a:pt x="6" y="35"/>
                    <a:pt x="0" y="35"/>
                  </a:cubicBezTo>
                  <a:cubicBezTo>
                    <a:pt x="1" y="34"/>
                    <a:pt x="3" y="23"/>
                    <a:pt x="6" y="9"/>
                  </a:cubicBezTo>
                  <a:cubicBezTo>
                    <a:pt x="8" y="10"/>
                    <a:pt x="10" y="10"/>
                    <a:pt x="11" y="10"/>
                  </a:cubicBezTo>
                  <a:close/>
                </a:path>
              </a:pathLst>
            </a:custGeom>
            <a:solidFill>
              <a:srgbClr val="262D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6">
              <a:extLst>
                <a:ext uri="{FF2B5EF4-FFF2-40B4-BE49-F238E27FC236}">
                  <a16:creationId xmlns:a16="http://schemas.microsoft.com/office/drawing/2014/main" xmlns="" id="{A7740589-B081-47A7-B0A2-C495EBA73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800" y="4421188"/>
              <a:ext cx="738188" cy="1622425"/>
            </a:xfrm>
            <a:custGeom>
              <a:avLst/>
              <a:gdLst>
                <a:gd name="T0" fmla="*/ 197 w 247"/>
                <a:gd name="T1" fmla="*/ 262 h 544"/>
                <a:gd name="T2" fmla="*/ 152 w 247"/>
                <a:gd name="T3" fmla="*/ 0 h 544"/>
                <a:gd name="T4" fmla="*/ 100 w 247"/>
                <a:gd name="T5" fmla="*/ 10 h 544"/>
                <a:gd name="T6" fmla="*/ 56 w 247"/>
                <a:gd name="T7" fmla="*/ 11 h 544"/>
                <a:gd name="T8" fmla="*/ 5 w 247"/>
                <a:gd name="T9" fmla="*/ 11 h 544"/>
                <a:gd name="T10" fmla="*/ 14 w 247"/>
                <a:gd name="T11" fmla="*/ 111 h 544"/>
                <a:gd name="T12" fmla="*/ 16 w 247"/>
                <a:gd name="T13" fmla="*/ 228 h 544"/>
                <a:gd name="T14" fmla="*/ 0 w 247"/>
                <a:gd name="T15" fmla="*/ 533 h 544"/>
                <a:gd name="T16" fmla="*/ 1 w 247"/>
                <a:gd name="T17" fmla="*/ 533 h 544"/>
                <a:gd name="T18" fmla="*/ 48 w 247"/>
                <a:gd name="T19" fmla="*/ 531 h 544"/>
                <a:gd name="T20" fmla="*/ 57 w 247"/>
                <a:gd name="T21" fmla="*/ 476 h 544"/>
                <a:gd name="T22" fmla="*/ 57 w 247"/>
                <a:gd name="T23" fmla="*/ 471 h 544"/>
                <a:gd name="T24" fmla="*/ 72 w 247"/>
                <a:gd name="T25" fmla="*/ 341 h 544"/>
                <a:gd name="T26" fmla="*/ 90 w 247"/>
                <a:gd name="T27" fmla="*/ 133 h 544"/>
                <a:gd name="T28" fmla="*/ 94 w 247"/>
                <a:gd name="T29" fmla="*/ 146 h 544"/>
                <a:gd name="T30" fmla="*/ 192 w 247"/>
                <a:gd name="T31" fmla="*/ 527 h 544"/>
                <a:gd name="T32" fmla="*/ 247 w 247"/>
                <a:gd name="T33" fmla="*/ 521 h 544"/>
                <a:gd name="T34" fmla="*/ 197 w 247"/>
                <a:gd name="T35" fmla="*/ 26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7" h="544">
                  <a:moveTo>
                    <a:pt x="197" y="262"/>
                  </a:moveTo>
                  <a:cubicBezTo>
                    <a:pt x="181" y="175"/>
                    <a:pt x="167" y="87"/>
                    <a:pt x="152" y="0"/>
                  </a:cubicBezTo>
                  <a:cubicBezTo>
                    <a:pt x="134" y="5"/>
                    <a:pt x="117" y="8"/>
                    <a:pt x="100" y="10"/>
                  </a:cubicBezTo>
                  <a:cubicBezTo>
                    <a:pt x="86" y="9"/>
                    <a:pt x="71" y="10"/>
                    <a:pt x="56" y="11"/>
                  </a:cubicBezTo>
                  <a:cubicBezTo>
                    <a:pt x="39" y="13"/>
                    <a:pt x="22" y="8"/>
                    <a:pt x="5" y="11"/>
                  </a:cubicBezTo>
                  <a:cubicBezTo>
                    <a:pt x="10" y="44"/>
                    <a:pt x="6" y="78"/>
                    <a:pt x="14" y="111"/>
                  </a:cubicBezTo>
                  <a:cubicBezTo>
                    <a:pt x="22" y="146"/>
                    <a:pt x="16" y="190"/>
                    <a:pt x="16" y="228"/>
                  </a:cubicBezTo>
                  <a:cubicBezTo>
                    <a:pt x="16" y="290"/>
                    <a:pt x="6" y="495"/>
                    <a:pt x="0" y="533"/>
                  </a:cubicBezTo>
                  <a:cubicBezTo>
                    <a:pt x="1" y="533"/>
                    <a:pt x="1" y="533"/>
                    <a:pt x="1" y="533"/>
                  </a:cubicBezTo>
                  <a:cubicBezTo>
                    <a:pt x="11" y="542"/>
                    <a:pt x="40" y="542"/>
                    <a:pt x="48" y="531"/>
                  </a:cubicBezTo>
                  <a:cubicBezTo>
                    <a:pt x="48" y="531"/>
                    <a:pt x="56" y="492"/>
                    <a:pt x="57" y="476"/>
                  </a:cubicBezTo>
                  <a:cubicBezTo>
                    <a:pt x="57" y="474"/>
                    <a:pt x="57" y="473"/>
                    <a:pt x="57" y="471"/>
                  </a:cubicBezTo>
                  <a:cubicBezTo>
                    <a:pt x="61" y="427"/>
                    <a:pt x="68" y="384"/>
                    <a:pt x="72" y="341"/>
                  </a:cubicBezTo>
                  <a:cubicBezTo>
                    <a:pt x="78" y="272"/>
                    <a:pt x="83" y="202"/>
                    <a:pt x="90" y="133"/>
                  </a:cubicBezTo>
                  <a:cubicBezTo>
                    <a:pt x="92" y="137"/>
                    <a:pt x="93" y="141"/>
                    <a:pt x="94" y="146"/>
                  </a:cubicBezTo>
                  <a:cubicBezTo>
                    <a:pt x="99" y="168"/>
                    <a:pt x="192" y="527"/>
                    <a:pt x="192" y="527"/>
                  </a:cubicBezTo>
                  <a:cubicBezTo>
                    <a:pt x="208" y="544"/>
                    <a:pt x="247" y="521"/>
                    <a:pt x="247" y="521"/>
                  </a:cubicBezTo>
                  <a:cubicBezTo>
                    <a:pt x="246" y="518"/>
                    <a:pt x="213" y="346"/>
                    <a:pt x="197" y="262"/>
                  </a:cubicBezTo>
                  <a:close/>
                </a:path>
              </a:pathLst>
            </a:custGeom>
            <a:solidFill>
              <a:srgbClr val="82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7">
              <a:extLst>
                <a:ext uri="{FF2B5EF4-FFF2-40B4-BE49-F238E27FC236}">
                  <a16:creationId xmlns:a16="http://schemas.microsoft.com/office/drawing/2014/main" xmlns="" id="{F13CE5FE-5CBA-4FF6-B579-86902A85B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500" y="4387850"/>
              <a:ext cx="447675" cy="165100"/>
            </a:xfrm>
            <a:custGeom>
              <a:avLst/>
              <a:gdLst>
                <a:gd name="T0" fmla="*/ 0 w 150"/>
                <a:gd name="T1" fmla="*/ 15 h 55"/>
                <a:gd name="T2" fmla="*/ 2 w 150"/>
                <a:gd name="T3" fmla="*/ 31 h 55"/>
                <a:gd name="T4" fmla="*/ 2 w 150"/>
                <a:gd name="T5" fmla="*/ 31 h 55"/>
                <a:gd name="T6" fmla="*/ 2 w 150"/>
                <a:gd name="T7" fmla="*/ 31 h 55"/>
                <a:gd name="T8" fmla="*/ 150 w 150"/>
                <a:gd name="T9" fmla="*/ 24 h 55"/>
                <a:gd name="T10" fmla="*/ 148 w 150"/>
                <a:gd name="T11" fmla="*/ 0 h 55"/>
                <a:gd name="T12" fmla="*/ 0 w 150"/>
                <a:gd name="T13" fmla="*/ 1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55">
                  <a:moveTo>
                    <a:pt x="0" y="15"/>
                  </a:moveTo>
                  <a:cubicBezTo>
                    <a:pt x="0" y="21"/>
                    <a:pt x="2" y="26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48" y="55"/>
                    <a:pt x="105" y="33"/>
                    <a:pt x="150" y="24"/>
                  </a:cubicBezTo>
                  <a:cubicBezTo>
                    <a:pt x="150" y="19"/>
                    <a:pt x="150" y="9"/>
                    <a:pt x="148" y="0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27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Rectangle 88">
              <a:extLst>
                <a:ext uri="{FF2B5EF4-FFF2-40B4-BE49-F238E27FC236}">
                  <a16:creationId xmlns:a16="http://schemas.microsoft.com/office/drawing/2014/main" xmlns="" id="{1CF31E23-2D46-48BC-9506-44607EA0AE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188" y="4430713"/>
              <a:ext cx="23813" cy="123825"/>
            </a:xfrm>
            <a:prstGeom prst="rect">
              <a:avLst/>
            </a:prstGeom>
            <a:solidFill>
              <a:srgbClr val="82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9">
              <a:extLst>
                <a:ext uri="{FF2B5EF4-FFF2-40B4-BE49-F238E27FC236}">
                  <a16:creationId xmlns:a16="http://schemas.microsoft.com/office/drawing/2014/main" xmlns="" id="{C9B1AC27-4643-4367-8719-CABBF8EDF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700" y="3705225"/>
              <a:ext cx="508000" cy="774700"/>
            </a:xfrm>
            <a:custGeom>
              <a:avLst/>
              <a:gdLst>
                <a:gd name="T0" fmla="*/ 135 w 170"/>
                <a:gd name="T1" fmla="*/ 20 h 260"/>
                <a:gd name="T2" fmla="*/ 0 w 170"/>
                <a:gd name="T3" fmla="*/ 70 h 260"/>
                <a:gd name="T4" fmla="*/ 15 w 170"/>
                <a:gd name="T5" fmla="*/ 174 h 260"/>
                <a:gd name="T6" fmla="*/ 13 w 170"/>
                <a:gd name="T7" fmla="*/ 217 h 260"/>
                <a:gd name="T8" fmla="*/ 5 w 170"/>
                <a:gd name="T9" fmla="*/ 240 h 260"/>
                <a:gd name="T10" fmla="*/ 24 w 170"/>
                <a:gd name="T11" fmla="*/ 256 h 260"/>
                <a:gd name="T12" fmla="*/ 69 w 170"/>
                <a:gd name="T13" fmla="*/ 257 h 260"/>
                <a:gd name="T14" fmla="*/ 113 w 170"/>
                <a:gd name="T15" fmla="*/ 254 h 260"/>
                <a:gd name="T16" fmla="*/ 156 w 170"/>
                <a:gd name="T17" fmla="*/ 247 h 260"/>
                <a:gd name="T18" fmla="*/ 169 w 170"/>
                <a:gd name="T19" fmla="*/ 232 h 260"/>
                <a:gd name="T20" fmla="*/ 159 w 170"/>
                <a:gd name="T21" fmla="*/ 213 h 260"/>
                <a:gd name="T22" fmla="*/ 158 w 170"/>
                <a:gd name="T23" fmla="*/ 172 h 260"/>
                <a:gd name="T24" fmla="*/ 155 w 170"/>
                <a:gd name="T25" fmla="*/ 131 h 260"/>
                <a:gd name="T26" fmla="*/ 149 w 170"/>
                <a:gd name="T27" fmla="*/ 53 h 260"/>
                <a:gd name="T28" fmla="*/ 135 w 170"/>
                <a:gd name="T29" fmla="*/ 2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0" h="260">
                  <a:moveTo>
                    <a:pt x="135" y="20"/>
                  </a:moveTo>
                  <a:cubicBezTo>
                    <a:pt x="91" y="32"/>
                    <a:pt x="0" y="0"/>
                    <a:pt x="0" y="70"/>
                  </a:cubicBezTo>
                  <a:cubicBezTo>
                    <a:pt x="0" y="105"/>
                    <a:pt x="8" y="141"/>
                    <a:pt x="15" y="174"/>
                  </a:cubicBezTo>
                  <a:cubicBezTo>
                    <a:pt x="17" y="187"/>
                    <a:pt x="19" y="205"/>
                    <a:pt x="13" y="217"/>
                  </a:cubicBezTo>
                  <a:cubicBezTo>
                    <a:pt x="9" y="225"/>
                    <a:pt x="1" y="229"/>
                    <a:pt x="5" y="240"/>
                  </a:cubicBezTo>
                  <a:cubicBezTo>
                    <a:pt x="8" y="247"/>
                    <a:pt x="17" y="253"/>
                    <a:pt x="24" y="256"/>
                  </a:cubicBezTo>
                  <a:cubicBezTo>
                    <a:pt x="37" y="260"/>
                    <a:pt x="55" y="258"/>
                    <a:pt x="69" y="257"/>
                  </a:cubicBezTo>
                  <a:cubicBezTo>
                    <a:pt x="83" y="255"/>
                    <a:pt x="98" y="256"/>
                    <a:pt x="113" y="254"/>
                  </a:cubicBezTo>
                  <a:cubicBezTo>
                    <a:pt x="126" y="253"/>
                    <a:pt x="143" y="252"/>
                    <a:pt x="156" y="247"/>
                  </a:cubicBezTo>
                  <a:cubicBezTo>
                    <a:pt x="163" y="244"/>
                    <a:pt x="170" y="240"/>
                    <a:pt x="169" y="232"/>
                  </a:cubicBezTo>
                  <a:cubicBezTo>
                    <a:pt x="169" y="223"/>
                    <a:pt x="161" y="221"/>
                    <a:pt x="159" y="213"/>
                  </a:cubicBezTo>
                  <a:cubicBezTo>
                    <a:pt x="156" y="202"/>
                    <a:pt x="159" y="185"/>
                    <a:pt x="158" y="172"/>
                  </a:cubicBezTo>
                  <a:cubicBezTo>
                    <a:pt x="157" y="158"/>
                    <a:pt x="157" y="144"/>
                    <a:pt x="155" y="131"/>
                  </a:cubicBezTo>
                  <a:cubicBezTo>
                    <a:pt x="151" y="106"/>
                    <a:pt x="147" y="78"/>
                    <a:pt x="149" y="53"/>
                  </a:cubicBezTo>
                  <a:lnTo>
                    <a:pt x="135" y="20"/>
                  </a:lnTo>
                  <a:close/>
                </a:path>
              </a:pathLst>
            </a:custGeom>
            <a:solidFill>
              <a:srgbClr val="FFE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0">
              <a:extLst>
                <a:ext uri="{FF2B5EF4-FFF2-40B4-BE49-F238E27FC236}">
                  <a16:creationId xmlns:a16="http://schemas.microsoft.com/office/drawing/2014/main" xmlns="" id="{B93AECCC-5F13-4EFB-96E0-6935C08D9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8" y="3702050"/>
              <a:ext cx="223838" cy="92075"/>
            </a:xfrm>
            <a:custGeom>
              <a:avLst/>
              <a:gdLst>
                <a:gd name="T0" fmla="*/ 75 w 75"/>
                <a:gd name="T1" fmla="*/ 26 h 31"/>
                <a:gd name="T2" fmla="*/ 70 w 75"/>
                <a:gd name="T3" fmla="*/ 0 h 31"/>
                <a:gd name="T4" fmla="*/ 70 w 75"/>
                <a:gd name="T5" fmla="*/ 0 h 31"/>
                <a:gd name="T6" fmla="*/ 24 w 75"/>
                <a:gd name="T7" fmla="*/ 2 h 31"/>
                <a:gd name="T8" fmla="*/ 2 w 75"/>
                <a:gd name="T9" fmla="*/ 9 h 31"/>
                <a:gd name="T10" fmla="*/ 5 w 75"/>
                <a:gd name="T11" fmla="*/ 31 h 31"/>
                <a:gd name="T12" fmla="*/ 75 w 75"/>
                <a:gd name="T13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31">
                  <a:moveTo>
                    <a:pt x="75" y="26"/>
                  </a:moveTo>
                  <a:cubicBezTo>
                    <a:pt x="75" y="21"/>
                    <a:pt x="72" y="7"/>
                    <a:pt x="7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4" y="0"/>
                    <a:pt x="40" y="1"/>
                    <a:pt x="24" y="2"/>
                  </a:cubicBezTo>
                  <a:cubicBezTo>
                    <a:pt x="18" y="3"/>
                    <a:pt x="5" y="3"/>
                    <a:pt x="2" y="9"/>
                  </a:cubicBezTo>
                  <a:cubicBezTo>
                    <a:pt x="0" y="13"/>
                    <a:pt x="4" y="28"/>
                    <a:pt x="5" y="31"/>
                  </a:cubicBezTo>
                  <a:lnTo>
                    <a:pt x="75" y="26"/>
                  </a:lnTo>
                  <a:close/>
                </a:path>
              </a:pathLst>
            </a:custGeom>
            <a:solidFill>
              <a:srgbClr val="FFE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1">
              <a:extLst>
                <a:ext uri="{FF2B5EF4-FFF2-40B4-BE49-F238E27FC236}">
                  <a16:creationId xmlns:a16="http://schemas.microsoft.com/office/drawing/2014/main" xmlns="" id="{2EADA95F-2DD7-438A-B1E8-AC6B61D07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7813" y="2738438"/>
              <a:ext cx="268288" cy="373063"/>
            </a:xfrm>
            <a:custGeom>
              <a:avLst/>
              <a:gdLst>
                <a:gd name="T0" fmla="*/ 24 w 90"/>
                <a:gd name="T1" fmla="*/ 111 h 125"/>
                <a:gd name="T2" fmla="*/ 27 w 90"/>
                <a:gd name="T3" fmla="*/ 73 h 125"/>
                <a:gd name="T4" fmla="*/ 12 w 90"/>
                <a:gd name="T5" fmla="*/ 43 h 125"/>
                <a:gd name="T6" fmla="*/ 9 w 90"/>
                <a:gd name="T7" fmla="*/ 34 h 125"/>
                <a:gd name="T8" fmla="*/ 23 w 90"/>
                <a:gd name="T9" fmla="*/ 41 h 125"/>
                <a:gd name="T10" fmla="*/ 34 w 90"/>
                <a:gd name="T11" fmla="*/ 52 h 125"/>
                <a:gd name="T12" fmla="*/ 50 w 90"/>
                <a:gd name="T13" fmla="*/ 4 h 125"/>
                <a:gd name="T14" fmla="*/ 46 w 90"/>
                <a:gd name="T15" fmla="*/ 47 h 125"/>
                <a:gd name="T16" fmla="*/ 57 w 90"/>
                <a:gd name="T17" fmla="*/ 15 h 125"/>
                <a:gd name="T18" fmla="*/ 67 w 90"/>
                <a:gd name="T19" fmla="*/ 12 h 125"/>
                <a:gd name="T20" fmla="*/ 55 w 90"/>
                <a:gd name="T21" fmla="*/ 51 h 125"/>
                <a:gd name="T22" fmla="*/ 75 w 90"/>
                <a:gd name="T23" fmla="*/ 19 h 125"/>
                <a:gd name="T24" fmla="*/ 64 w 90"/>
                <a:gd name="T25" fmla="*/ 54 h 125"/>
                <a:gd name="T26" fmla="*/ 84 w 90"/>
                <a:gd name="T27" fmla="*/ 37 h 125"/>
                <a:gd name="T28" fmla="*/ 71 w 90"/>
                <a:gd name="T29" fmla="*/ 60 h 125"/>
                <a:gd name="T30" fmla="*/ 59 w 90"/>
                <a:gd name="T31" fmla="*/ 82 h 125"/>
                <a:gd name="T32" fmla="*/ 46 w 90"/>
                <a:gd name="T33" fmla="*/ 125 h 125"/>
                <a:gd name="T34" fmla="*/ 24 w 90"/>
                <a:gd name="T35" fmla="*/ 11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125">
                  <a:moveTo>
                    <a:pt x="24" y="111"/>
                  </a:moveTo>
                  <a:cubicBezTo>
                    <a:pt x="29" y="97"/>
                    <a:pt x="36" y="87"/>
                    <a:pt x="27" y="73"/>
                  </a:cubicBezTo>
                  <a:cubicBezTo>
                    <a:pt x="20" y="63"/>
                    <a:pt x="21" y="51"/>
                    <a:pt x="12" y="43"/>
                  </a:cubicBezTo>
                  <a:cubicBezTo>
                    <a:pt x="8" y="40"/>
                    <a:pt x="0" y="36"/>
                    <a:pt x="9" y="34"/>
                  </a:cubicBezTo>
                  <a:cubicBezTo>
                    <a:pt x="15" y="32"/>
                    <a:pt x="20" y="38"/>
                    <a:pt x="23" y="41"/>
                  </a:cubicBezTo>
                  <a:cubicBezTo>
                    <a:pt x="25" y="44"/>
                    <a:pt x="30" y="54"/>
                    <a:pt x="34" y="52"/>
                  </a:cubicBezTo>
                  <a:cubicBezTo>
                    <a:pt x="38" y="51"/>
                    <a:pt x="42" y="2"/>
                    <a:pt x="50" y="4"/>
                  </a:cubicBezTo>
                  <a:cubicBezTo>
                    <a:pt x="58" y="6"/>
                    <a:pt x="42" y="46"/>
                    <a:pt x="46" y="47"/>
                  </a:cubicBezTo>
                  <a:cubicBezTo>
                    <a:pt x="50" y="48"/>
                    <a:pt x="55" y="21"/>
                    <a:pt x="57" y="15"/>
                  </a:cubicBezTo>
                  <a:cubicBezTo>
                    <a:pt x="60" y="8"/>
                    <a:pt x="66" y="0"/>
                    <a:pt x="67" y="12"/>
                  </a:cubicBezTo>
                  <a:cubicBezTo>
                    <a:pt x="67" y="18"/>
                    <a:pt x="57" y="44"/>
                    <a:pt x="55" y="51"/>
                  </a:cubicBezTo>
                  <a:cubicBezTo>
                    <a:pt x="61" y="53"/>
                    <a:pt x="69" y="15"/>
                    <a:pt x="75" y="19"/>
                  </a:cubicBezTo>
                  <a:cubicBezTo>
                    <a:pt x="82" y="24"/>
                    <a:pt x="62" y="54"/>
                    <a:pt x="64" y="54"/>
                  </a:cubicBezTo>
                  <a:cubicBezTo>
                    <a:pt x="69" y="58"/>
                    <a:pt x="79" y="31"/>
                    <a:pt x="84" y="37"/>
                  </a:cubicBezTo>
                  <a:cubicBezTo>
                    <a:pt x="90" y="40"/>
                    <a:pt x="75" y="54"/>
                    <a:pt x="71" y="60"/>
                  </a:cubicBezTo>
                  <a:cubicBezTo>
                    <a:pt x="66" y="66"/>
                    <a:pt x="65" y="75"/>
                    <a:pt x="59" y="82"/>
                  </a:cubicBezTo>
                  <a:cubicBezTo>
                    <a:pt x="54" y="89"/>
                    <a:pt x="39" y="116"/>
                    <a:pt x="46" y="125"/>
                  </a:cubicBezTo>
                  <a:lnTo>
                    <a:pt x="24" y="111"/>
                  </a:lnTo>
                  <a:close/>
                </a:path>
              </a:pathLst>
            </a:custGeom>
            <a:solidFill>
              <a:srgbClr val="B58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2">
              <a:extLst>
                <a:ext uri="{FF2B5EF4-FFF2-40B4-BE49-F238E27FC236}">
                  <a16:creationId xmlns:a16="http://schemas.microsoft.com/office/drawing/2014/main" xmlns="" id="{A91EE755-4B28-4533-A0E8-933F96F46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625" y="3049588"/>
              <a:ext cx="666750" cy="917575"/>
            </a:xfrm>
            <a:custGeom>
              <a:avLst/>
              <a:gdLst>
                <a:gd name="T0" fmla="*/ 176 w 223"/>
                <a:gd name="T1" fmla="*/ 0 h 308"/>
                <a:gd name="T2" fmla="*/ 216 w 223"/>
                <a:gd name="T3" fmla="*/ 37 h 308"/>
                <a:gd name="T4" fmla="*/ 157 w 223"/>
                <a:gd name="T5" fmla="*/ 165 h 308"/>
                <a:gd name="T6" fmla="*/ 47 w 223"/>
                <a:gd name="T7" fmla="*/ 299 h 308"/>
                <a:gd name="T8" fmla="*/ 6 w 223"/>
                <a:gd name="T9" fmla="*/ 272 h 308"/>
                <a:gd name="T10" fmla="*/ 172 w 223"/>
                <a:gd name="T11" fmla="*/ 15 h 308"/>
                <a:gd name="T12" fmla="*/ 176 w 223"/>
                <a:gd name="T1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308">
                  <a:moveTo>
                    <a:pt x="176" y="0"/>
                  </a:moveTo>
                  <a:cubicBezTo>
                    <a:pt x="175" y="0"/>
                    <a:pt x="223" y="11"/>
                    <a:pt x="216" y="37"/>
                  </a:cubicBezTo>
                  <a:cubicBezTo>
                    <a:pt x="204" y="83"/>
                    <a:pt x="182" y="125"/>
                    <a:pt x="157" y="165"/>
                  </a:cubicBezTo>
                  <a:cubicBezTo>
                    <a:pt x="133" y="204"/>
                    <a:pt x="81" y="283"/>
                    <a:pt x="47" y="299"/>
                  </a:cubicBezTo>
                  <a:cubicBezTo>
                    <a:pt x="29" y="308"/>
                    <a:pt x="0" y="301"/>
                    <a:pt x="6" y="272"/>
                  </a:cubicBezTo>
                  <a:cubicBezTo>
                    <a:pt x="11" y="253"/>
                    <a:pt x="127" y="171"/>
                    <a:pt x="172" y="15"/>
                  </a:cubicBezTo>
                  <a:lnTo>
                    <a:pt x="176" y="0"/>
                  </a:lnTo>
                  <a:close/>
                </a:path>
              </a:pathLst>
            </a:custGeom>
            <a:solidFill>
              <a:srgbClr val="FFE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3">
              <a:extLst>
                <a:ext uri="{FF2B5EF4-FFF2-40B4-BE49-F238E27FC236}">
                  <a16:creationId xmlns:a16="http://schemas.microsoft.com/office/drawing/2014/main" xmlns="" id="{BD22BA23-1512-43B9-B34D-E54B28917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275" y="1763713"/>
              <a:ext cx="84138" cy="58738"/>
            </a:xfrm>
            <a:custGeom>
              <a:avLst/>
              <a:gdLst>
                <a:gd name="T0" fmla="*/ 22 w 28"/>
                <a:gd name="T1" fmla="*/ 0 h 20"/>
                <a:gd name="T2" fmla="*/ 6 w 28"/>
                <a:gd name="T3" fmla="*/ 7 h 20"/>
                <a:gd name="T4" fmla="*/ 28 w 28"/>
                <a:gd name="T5" fmla="*/ 15 h 20"/>
                <a:gd name="T6" fmla="*/ 22 w 28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0">
                  <a:moveTo>
                    <a:pt x="22" y="0"/>
                  </a:moveTo>
                  <a:cubicBezTo>
                    <a:pt x="16" y="0"/>
                    <a:pt x="9" y="1"/>
                    <a:pt x="6" y="7"/>
                  </a:cubicBezTo>
                  <a:cubicBezTo>
                    <a:pt x="0" y="18"/>
                    <a:pt x="22" y="20"/>
                    <a:pt x="28" y="15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D6A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4">
              <a:extLst>
                <a:ext uri="{FF2B5EF4-FFF2-40B4-BE49-F238E27FC236}">
                  <a16:creationId xmlns:a16="http://schemas.microsoft.com/office/drawing/2014/main" xmlns="" id="{75939EB7-2257-4760-8326-B6B7AE706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200" y="1822450"/>
              <a:ext cx="1519238" cy="1971675"/>
            </a:xfrm>
            <a:custGeom>
              <a:avLst/>
              <a:gdLst>
                <a:gd name="T0" fmla="*/ 487 w 509"/>
                <a:gd name="T1" fmla="*/ 12 h 661"/>
                <a:gd name="T2" fmla="*/ 484 w 509"/>
                <a:gd name="T3" fmla="*/ 10 h 661"/>
                <a:gd name="T4" fmla="*/ 440 w 509"/>
                <a:gd name="T5" fmla="*/ 3 h 661"/>
                <a:gd name="T6" fmla="*/ 343 w 509"/>
                <a:gd name="T7" fmla="*/ 3 h 661"/>
                <a:gd name="T8" fmla="*/ 163 w 509"/>
                <a:gd name="T9" fmla="*/ 3 h 661"/>
                <a:gd name="T10" fmla="*/ 59 w 509"/>
                <a:gd name="T11" fmla="*/ 3 h 661"/>
                <a:gd name="T12" fmla="*/ 0 w 509"/>
                <a:gd name="T13" fmla="*/ 71 h 661"/>
                <a:gd name="T14" fmla="*/ 0 w 509"/>
                <a:gd name="T15" fmla="*/ 150 h 661"/>
                <a:gd name="T16" fmla="*/ 25 w 509"/>
                <a:gd name="T17" fmla="*/ 165 h 661"/>
                <a:gd name="T18" fmla="*/ 62 w 509"/>
                <a:gd name="T19" fmla="*/ 158 h 661"/>
                <a:gd name="T20" fmla="*/ 170 w 509"/>
                <a:gd name="T21" fmla="*/ 266 h 661"/>
                <a:gd name="T22" fmla="*/ 62 w 509"/>
                <a:gd name="T23" fmla="*/ 374 h 661"/>
                <a:gd name="T24" fmla="*/ 25 w 509"/>
                <a:gd name="T25" fmla="*/ 367 h 661"/>
                <a:gd name="T26" fmla="*/ 0 w 509"/>
                <a:gd name="T27" fmla="*/ 382 h 661"/>
                <a:gd name="T28" fmla="*/ 0 w 509"/>
                <a:gd name="T29" fmla="*/ 443 h 661"/>
                <a:gd name="T30" fmla="*/ 6 w 509"/>
                <a:gd name="T31" fmla="*/ 483 h 661"/>
                <a:gd name="T32" fmla="*/ 68 w 509"/>
                <a:gd name="T33" fmla="*/ 511 h 661"/>
                <a:gd name="T34" fmla="*/ 114 w 509"/>
                <a:gd name="T35" fmla="*/ 511 h 661"/>
                <a:gd name="T36" fmla="*/ 134 w 509"/>
                <a:gd name="T37" fmla="*/ 537 h 661"/>
                <a:gd name="T38" fmla="*/ 134 w 509"/>
                <a:gd name="T39" fmla="*/ 553 h 661"/>
                <a:gd name="T40" fmla="*/ 242 w 509"/>
                <a:gd name="T41" fmla="*/ 661 h 661"/>
                <a:gd name="T42" fmla="*/ 350 w 509"/>
                <a:gd name="T43" fmla="*/ 553 h 661"/>
                <a:gd name="T44" fmla="*/ 349 w 509"/>
                <a:gd name="T45" fmla="*/ 537 h 661"/>
                <a:gd name="T46" fmla="*/ 369 w 509"/>
                <a:gd name="T47" fmla="*/ 511 h 661"/>
                <a:gd name="T48" fmla="*/ 440 w 509"/>
                <a:gd name="T49" fmla="*/ 511 h 661"/>
                <a:gd name="T50" fmla="*/ 508 w 509"/>
                <a:gd name="T51" fmla="*/ 443 h 661"/>
                <a:gd name="T52" fmla="*/ 508 w 509"/>
                <a:gd name="T53" fmla="*/ 408 h 661"/>
                <a:gd name="T54" fmla="*/ 508 w 509"/>
                <a:gd name="T55" fmla="*/ 325 h 661"/>
                <a:gd name="T56" fmla="*/ 507 w 509"/>
                <a:gd name="T57" fmla="*/ 221 h 661"/>
                <a:gd name="T58" fmla="*/ 508 w 509"/>
                <a:gd name="T59" fmla="*/ 129 h 661"/>
                <a:gd name="T60" fmla="*/ 505 w 509"/>
                <a:gd name="T61" fmla="*/ 58 h 661"/>
                <a:gd name="T62" fmla="*/ 502 w 509"/>
                <a:gd name="T63" fmla="*/ 37 h 661"/>
                <a:gd name="T64" fmla="*/ 487 w 509"/>
                <a:gd name="T65" fmla="*/ 12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9" h="661">
                  <a:moveTo>
                    <a:pt x="487" y="12"/>
                  </a:moveTo>
                  <a:cubicBezTo>
                    <a:pt x="486" y="12"/>
                    <a:pt x="485" y="11"/>
                    <a:pt x="484" y="10"/>
                  </a:cubicBezTo>
                  <a:cubicBezTo>
                    <a:pt x="471" y="4"/>
                    <a:pt x="454" y="3"/>
                    <a:pt x="440" y="3"/>
                  </a:cubicBezTo>
                  <a:cubicBezTo>
                    <a:pt x="408" y="3"/>
                    <a:pt x="376" y="3"/>
                    <a:pt x="343" y="3"/>
                  </a:cubicBezTo>
                  <a:cubicBezTo>
                    <a:pt x="283" y="3"/>
                    <a:pt x="223" y="3"/>
                    <a:pt x="163" y="3"/>
                  </a:cubicBezTo>
                  <a:cubicBezTo>
                    <a:pt x="129" y="3"/>
                    <a:pt x="93" y="0"/>
                    <a:pt x="59" y="3"/>
                  </a:cubicBezTo>
                  <a:cubicBezTo>
                    <a:pt x="20" y="7"/>
                    <a:pt x="0" y="32"/>
                    <a:pt x="0" y="71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65"/>
                    <a:pt x="11" y="172"/>
                    <a:pt x="25" y="165"/>
                  </a:cubicBezTo>
                  <a:cubicBezTo>
                    <a:pt x="25" y="165"/>
                    <a:pt x="39" y="158"/>
                    <a:pt x="62" y="158"/>
                  </a:cubicBezTo>
                  <a:cubicBezTo>
                    <a:pt x="122" y="158"/>
                    <a:pt x="170" y="206"/>
                    <a:pt x="170" y="266"/>
                  </a:cubicBezTo>
                  <a:cubicBezTo>
                    <a:pt x="170" y="326"/>
                    <a:pt x="122" y="374"/>
                    <a:pt x="62" y="374"/>
                  </a:cubicBezTo>
                  <a:cubicBezTo>
                    <a:pt x="39" y="374"/>
                    <a:pt x="25" y="367"/>
                    <a:pt x="25" y="367"/>
                  </a:cubicBezTo>
                  <a:cubicBezTo>
                    <a:pt x="11" y="360"/>
                    <a:pt x="0" y="367"/>
                    <a:pt x="0" y="382"/>
                  </a:cubicBezTo>
                  <a:cubicBezTo>
                    <a:pt x="0" y="382"/>
                    <a:pt x="0" y="443"/>
                    <a:pt x="0" y="443"/>
                  </a:cubicBezTo>
                  <a:cubicBezTo>
                    <a:pt x="0" y="456"/>
                    <a:pt x="1" y="471"/>
                    <a:pt x="6" y="483"/>
                  </a:cubicBezTo>
                  <a:cubicBezTo>
                    <a:pt x="13" y="505"/>
                    <a:pt x="48" y="511"/>
                    <a:pt x="68" y="511"/>
                  </a:cubicBezTo>
                  <a:cubicBezTo>
                    <a:pt x="114" y="511"/>
                    <a:pt x="114" y="511"/>
                    <a:pt x="114" y="511"/>
                  </a:cubicBezTo>
                  <a:cubicBezTo>
                    <a:pt x="129" y="511"/>
                    <a:pt x="138" y="523"/>
                    <a:pt x="134" y="537"/>
                  </a:cubicBezTo>
                  <a:cubicBezTo>
                    <a:pt x="134" y="537"/>
                    <a:pt x="134" y="538"/>
                    <a:pt x="134" y="553"/>
                  </a:cubicBezTo>
                  <a:cubicBezTo>
                    <a:pt x="134" y="612"/>
                    <a:pt x="182" y="661"/>
                    <a:pt x="242" y="661"/>
                  </a:cubicBezTo>
                  <a:cubicBezTo>
                    <a:pt x="301" y="661"/>
                    <a:pt x="350" y="612"/>
                    <a:pt x="350" y="553"/>
                  </a:cubicBezTo>
                  <a:cubicBezTo>
                    <a:pt x="350" y="538"/>
                    <a:pt x="349" y="537"/>
                    <a:pt x="349" y="537"/>
                  </a:cubicBezTo>
                  <a:cubicBezTo>
                    <a:pt x="345" y="523"/>
                    <a:pt x="354" y="511"/>
                    <a:pt x="369" y="511"/>
                  </a:cubicBezTo>
                  <a:cubicBezTo>
                    <a:pt x="369" y="511"/>
                    <a:pt x="439" y="511"/>
                    <a:pt x="440" y="511"/>
                  </a:cubicBezTo>
                  <a:cubicBezTo>
                    <a:pt x="481" y="511"/>
                    <a:pt x="508" y="485"/>
                    <a:pt x="508" y="443"/>
                  </a:cubicBezTo>
                  <a:cubicBezTo>
                    <a:pt x="508" y="431"/>
                    <a:pt x="507" y="420"/>
                    <a:pt x="508" y="408"/>
                  </a:cubicBezTo>
                  <a:cubicBezTo>
                    <a:pt x="508" y="380"/>
                    <a:pt x="508" y="353"/>
                    <a:pt x="508" y="325"/>
                  </a:cubicBezTo>
                  <a:cubicBezTo>
                    <a:pt x="508" y="290"/>
                    <a:pt x="508" y="255"/>
                    <a:pt x="507" y="221"/>
                  </a:cubicBezTo>
                  <a:cubicBezTo>
                    <a:pt x="507" y="190"/>
                    <a:pt x="507" y="160"/>
                    <a:pt x="508" y="129"/>
                  </a:cubicBezTo>
                  <a:cubicBezTo>
                    <a:pt x="508" y="105"/>
                    <a:pt x="509" y="81"/>
                    <a:pt x="505" y="58"/>
                  </a:cubicBezTo>
                  <a:cubicBezTo>
                    <a:pt x="504" y="51"/>
                    <a:pt x="504" y="43"/>
                    <a:pt x="502" y="37"/>
                  </a:cubicBezTo>
                  <a:cubicBezTo>
                    <a:pt x="499" y="27"/>
                    <a:pt x="495" y="18"/>
                    <a:pt x="487" y="12"/>
                  </a:cubicBezTo>
                  <a:close/>
                </a:path>
              </a:pathLst>
            </a:custGeom>
            <a:solidFill>
              <a:srgbClr val="FFE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5">
              <a:extLst>
                <a:ext uri="{FF2B5EF4-FFF2-40B4-BE49-F238E27FC236}">
                  <a16:creationId xmlns:a16="http://schemas.microsoft.com/office/drawing/2014/main" xmlns="" id="{05A8096A-2576-4432-8C02-D3DDF2B0E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200" y="1798638"/>
              <a:ext cx="1519238" cy="1971675"/>
            </a:xfrm>
            <a:custGeom>
              <a:avLst/>
              <a:gdLst>
                <a:gd name="T0" fmla="*/ 487 w 509"/>
                <a:gd name="T1" fmla="*/ 12 h 661"/>
                <a:gd name="T2" fmla="*/ 484 w 509"/>
                <a:gd name="T3" fmla="*/ 10 h 661"/>
                <a:gd name="T4" fmla="*/ 440 w 509"/>
                <a:gd name="T5" fmla="*/ 3 h 661"/>
                <a:gd name="T6" fmla="*/ 343 w 509"/>
                <a:gd name="T7" fmla="*/ 3 h 661"/>
                <a:gd name="T8" fmla="*/ 163 w 509"/>
                <a:gd name="T9" fmla="*/ 3 h 661"/>
                <a:gd name="T10" fmla="*/ 59 w 509"/>
                <a:gd name="T11" fmla="*/ 3 h 661"/>
                <a:gd name="T12" fmla="*/ 0 w 509"/>
                <a:gd name="T13" fmla="*/ 71 h 661"/>
                <a:gd name="T14" fmla="*/ 0 w 509"/>
                <a:gd name="T15" fmla="*/ 150 h 661"/>
                <a:gd name="T16" fmla="*/ 25 w 509"/>
                <a:gd name="T17" fmla="*/ 165 h 661"/>
                <a:gd name="T18" fmla="*/ 62 w 509"/>
                <a:gd name="T19" fmla="*/ 158 h 661"/>
                <a:gd name="T20" fmla="*/ 170 w 509"/>
                <a:gd name="T21" fmla="*/ 266 h 661"/>
                <a:gd name="T22" fmla="*/ 62 w 509"/>
                <a:gd name="T23" fmla="*/ 374 h 661"/>
                <a:gd name="T24" fmla="*/ 25 w 509"/>
                <a:gd name="T25" fmla="*/ 367 h 661"/>
                <a:gd name="T26" fmla="*/ 0 w 509"/>
                <a:gd name="T27" fmla="*/ 382 h 661"/>
                <a:gd name="T28" fmla="*/ 0 w 509"/>
                <a:gd name="T29" fmla="*/ 443 h 661"/>
                <a:gd name="T30" fmla="*/ 6 w 509"/>
                <a:gd name="T31" fmla="*/ 483 h 661"/>
                <a:gd name="T32" fmla="*/ 68 w 509"/>
                <a:gd name="T33" fmla="*/ 511 h 661"/>
                <a:gd name="T34" fmla="*/ 114 w 509"/>
                <a:gd name="T35" fmla="*/ 511 h 661"/>
                <a:gd name="T36" fmla="*/ 134 w 509"/>
                <a:gd name="T37" fmla="*/ 537 h 661"/>
                <a:gd name="T38" fmla="*/ 134 w 509"/>
                <a:gd name="T39" fmla="*/ 553 h 661"/>
                <a:gd name="T40" fmla="*/ 242 w 509"/>
                <a:gd name="T41" fmla="*/ 661 h 661"/>
                <a:gd name="T42" fmla="*/ 350 w 509"/>
                <a:gd name="T43" fmla="*/ 553 h 661"/>
                <a:gd name="T44" fmla="*/ 349 w 509"/>
                <a:gd name="T45" fmla="*/ 537 h 661"/>
                <a:gd name="T46" fmla="*/ 369 w 509"/>
                <a:gd name="T47" fmla="*/ 511 h 661"/>
                <a:gd name="T48" fmla="*/ 440 w 509"/>
                <a:gd name="T49" fmla="*/ 511 h 661"/>
                <a:gd name="T50" fmla="*/ 508 w 509"/>
                <a:gd name="T51" fmla="*/ 443 h 661"/>
                <a:gd name="T52" fmla="*/ 508 w 509"/>
                <a:gd name="T53" fmla="*/ 408 h 661"/>
                <a:gd name="T54" fmla="*/ 508 w 509"/>
                <a:gd name="T55" fmla="*/ 325 h 661"/>
                <a:gd name="T56" fmla="*/ 507 w 509"/>
                <a:gd name="T57" fmla="*/ 221 h 661"/>
                <a:gd name="T58" fmla="*/ 508 w 509"/>
                <a:gd name="T59" fmla="*/ 129 h 661"/>
                <a:gd name="T60" fmla="*/ 505 w 509"/>
                <a:gd name="T61" fmla="*/ 58 h 661"/>
                <a:gd name="T62" fmla="*/ 502 w 509"/>
                <a:gd name="T63" fmla="*/ 37 h 661"/>
                <a:gd name="T64" fmla="*/ 487 w 509"/>
                <a:gd name="T65" fmla="*/ 12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9" h="661">
                  <a:moveTo>
                    <a:pt x="487" y="12"/>
                  </a:moveTo>
                  <a:cubicBezTo>
                    <a:pt x="486" y="12"/>
                    <a:pt x="485" y="11"/>
                    <a:pt x="484" y="10"/>
                  </a:cubicBezTo>
                  <a:cubicBezTo>
                    <a:pt x="471" y="4"/>
                    <a:pt x="454" y="3"/>
                    <a:pt x="440" y="3"/>
                  </a:cubicBezTo>
                  <a:cubicBezTo>
                    <a:pt x="408" y="3"/>
                    <a:pt x="376" y="3"/>
                    <a:pt x="343" y="3"/>
                  </a:cubicBezTo>
                  <a:cubicBezTo>
                    <a:pt x="283" y="3"/>
                    <a:pt x="223" y="3"/>
                    <a:pt x="163" y="3"/>
                  </a:cubicBezTo>
                  <a:cubicBezTo>
                    <a:pt x="129" y="3"/>
                    <a:pt x="93" y="0"/>
                    <a:pt x="59" y="3"/>
                  </a:cubicBezTo>
                  <a:cubicBezTo>
                    <a:pt x="20" y="7"/>
                    <a:pt x="0" y="32"/>
                    <a:pt x="0" y="71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65"/>
                    <a:pt x="11" y="172"/>
                    <a:pt x="25" y="165"/>
                  </a:cubicBezTo>
                  <a:cubicBezTo>
                    <a:pt x="25" y="165"/>
                    <a:pt x="39" y="158"/>
                    <a:pt x="62" y="158"/>
                  </a:cubicBezTo>
                  <a:cubicBezTo>
                    <a:pt x="122" y="158"/>
                    <a:pt x="170" y="206"/>
                    <a:pt x="170" y="266"/>
                  </a:cubicBezTo>
                  <a:cubicBezTo>
                    <a:pt x="170" y="326"/>
                    <a:pt x="122" y="374"/>
                    <a:pt x="62" y="374"/>
                  </a:cubicBezTo>
                  <a:cubicBezTo>
                    <a:pt x="39" y="374"/>
                    <a:pt x="25" y="367"/>
                    <a:pt x="25" y="367"/>
                  </a:cubicBezTo>
                  <a:cubicBezTo>
                    <a:pt x="11" y="360"/>
                    <a:pt x="0" y="367"/>
                    <a:pt x="0" y="382"/>
                  </a:cubicBezTo>
                  <a:cubicBezTo>
                    <a:pt x="0" y="382"/>
                    <a:pt x="0" y="443"/>
                    <a:pt x="0" y="443"/>
                  </a:cubicBezTo>
                  <a:cubicBezTo>
                    <a:pt x="0" y="456"/>
                    <a:pt x="1" y="471"/>
                    <a:pt x="6" y="483"/>
                  </a:cubicBezTo>
                  <a:cubicBezTo>
                    <a:pt x="13" y="505"/>
                    <a:pt x="48" y="511"/>
                    <a:pt x="68" y="511"/>
                  </a:cubicBezTo>
                  <a:cubicBezTo>
                    <a:pt x="114" y="511"/>
                    <a:pt x="114" y="511"/>
                    <a:pt x="114" y="511"/>
                  </a:cubicBezTo>
                  <a:cubicBezTo>
                    <a:pt x="129" y="511"/>
                    <a:pt x="138" y="523"/>
                    <a:pt x="134" y="537"/>
                  </a:cubicBezTo>
                  <a:cubicBezTo>
                    <a:pt x="134" y="537"/>
                    <a:pt x="134" y="538"/>
                    <a:pt x="134" y="553"/>
                  </a:cubicBezTo>
                  <a:cubicBezTo>
                    <a:pt x="134" y="612"/>
                    <a:pt x="182" y="661"/>
                    <a:pt x="242" y="661"/>
                  </a:cubicBezTo>
                  <a:cubicBezTo>
                    <a:pt x="301" y="661"/>
                    <a:pt x="350" y="612"/>
                    <a:pt x="350" y="553"/>
                  </a:cubicBezTo>
                  <a:cubicBezTo>
                    <a:pt x="350" y="538"/>
                    <a:pt x="349" y="537"/>
                    <a:pt x="349" y="537"/>
                  </a:cubicBezTo>
                  <a:cubicBezTo>
                    <a:pt x="345" y="523"/>
                    <a:pt x="354" y="511"/>
                    <a:pt x="369" y="511"/>
                  </a:cubicBezTo>
                  <a:cubicBezTo>
                    <a:pt x="369" y="511"/>
                    <a:pt x="439" y="511"/>
                    <a:pt x="440" y="511"/>
                  </a:cubicBezTo>
                  <a:cubicBezTo>
                    <a:pt x="481" y="511"/>
                    <a:pt x="508" y="485"/>
                    <a:pt x="508" y="443"/>
                  </a:cubicBezTo>
                  <a:cubicBezTo>
                    <a:pt x="508" y="431"/>
                    <a:pt x="507" y="420"/>
                    <a:pt x="508" y="408"/>
                  </a:cubicBezTo>
                  <a:cubicBezTo>
                    <a:pt x="508" y="380"/>
                    <a:pt x="508" y="353"/>
                    <a:pt x="508" y="325"/>
                  </a:cubicBezTo>
                  <a:cubicBezTo>
                    <a:pt x="508" y="290"/>
                    <a:pt x="508" y="255"/>
                    <a:pt x="507" y="221"/>
                  </a:cubicBezTo>
                  <a:cubicBezTo>
                    <a:pt x="507" y="190"/>
                    <a:pt x="507" y="160"/>
                    <a:pt x="508" y="129"/>
                  </a:cubicBezTo>
                  <a:cubicBezTo>
                    <a:pt x="508" y="105"/>
                    <a:pt x="509" y="81"/>
                    <a:pt x="505" y="58"/>
                  </a:cubicBezTo>
                  <a:cubicBezTo>
                    <a:pt x="504" y="51"/>
                    <a:pt x="504" y="43"/>
                    <a:pt x="502" y="37"/>
                  </a:cubicBezTo>
                  <a:cubicBezTo>
                    <a:pt x="499" y="27"/>
                    <a:pt x="495" y="18"/>
                    <a:pt x="487" y="12"/>
                  </a:cubicBezTo>
                  <a:close/>
                </a:path>
              </a:pathLst>
            </a:custGeom>
            <a:solidFill>
              <a:srgbClr val="FFE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96">
              <a:extLst>
                <a:ext uri="{FF2B5EF4-FFF2-40B4-BE49-F238E27FC236}">
                  <a16:creationId xmlns:a16="http://schemas.microsoft.com/office/drawing/2014/main" xmlns="" id="{527B614A-1E42-4FF3-8833-2DBFF0266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9188" y="1739900"/>
              <a:ext cx="149225" cy="200025"/>
            </a:xfrm>
            <a:custGeom>
              <a:avLst/>
              <a:gdLst>
                <a:gd name="T0" fmla="*/ 0 w 50"/>
                <a:gd name="T1" fmla="*/ 8 h 67"/>
                <a:gd name="T2" fmla="*/ 8 w 50"/>
                <a:gd name="T3" fmla="*/ 39 h 67"/>
                <a:gd name="T4" fmla="*/ 16 w 50"/>
                <a:gd name="T5" fmla="*/ 42 h 67"/>
                <a:gd name="T6" fmla="*/ 14 w 50"/>
                <a:gd name="T7" fmla="*/ 21 h 67"/>
                <a:gd name="T8" fmla="*/ 23 w 50"/>
                <a:gd name="T9" fmla="*/ 60 h 67"/>
                <a:gd name="T10" fmla="*/ 30 w 50"/>
                <a:gd name="T11" fmla="*/ 31 h 67"/>
                <a:gd name="T12" fmla="*/ 36 w 50"/>
                <a:gd name="T13" fmla="*/ 50 h 67"/>
                <a:gd name="T14" fmla="*/ 40 w 50"/>
                <a:gd name="T15" fmla="*/ 24 h 67"/>
                <a:gd name="T16" fmla="*/ 47 w 50"/>
                <a:gd name="T17" fmla="*/ 41 h 67"/>
                <a:gd name="T18" fmla="*/ 49 w 50"/>
                <a:gd name="T19" fmla="*/ 19 h 67"/>
                <a:gd name="T20" fmla="*/ 35 w 50"/>
                <a:gd name="T21" fmla="*/ 6 h 67"/>
                <a:gd name="T22" fmla="*/ 31 w 50"/>
                <a:gd name="T23" fmla="*/ 8 h 67"/>
                <a:gd name="T24" fmla="*/ 25 w 50"/>
                <a:gd name="T25" fmla="*/ 5 h 67"/>
                <a:gd name="T26" fmla="*/ 15 w 50"/>
                <a:gd name="T27" fmla="*/ 8 h 67"/>
                <a:gd name="T28" fmla="*/ 1 w 50"/>
                <a:gd name="T29" fmla="*/ 8 h 67"/>
                <a:gd name="T30" fmla="*/ 0 w 50"/>
                <a:gd name="T31" fmla="*/ 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" h="67">
                  <a:moveTo>
                    <a:pt x="0" y="8"/>
                  </a:moveTo>
                  <a:cubicBezTo>
                    <a:pt x="4" y="18"/>
                    <a:pt x="5" y="29"/>
                    <a:pt x="8" y="39"/>
                  </a:cubicBezTo>
                  <a:cubicBezTo>
                    <a:pt x="10" y="47"/>
                    <a:pt x="15" y="53"/>
                    <a:pt x="16" y="42"/>
                  </a:cubicBezTo>
                  <a:cubicBezTo>
                    <a:pt x="16" y="35"/>
                    <a:pt x="15" y="27"/>
                    <a:pt x="14" y="21"/>
                  </a:cubicBezTo>
                  <a:cubicBezTo>
                    <a:pt x="16" y="29"/>
                    <a:pt x="16" y="55"/>
                    <a:pt x="23" y="60"/>
                  </a:cubicBezTo>
                  <a:cubicBezTo>
                    <a:pt x="32" y="67"/>
                    <a:pt x="30" y="35"/>
                    <a:pt x="30" y="31"/>
                  </a:cubicBezTo>
                  <a:cubicBezTo>
                    <a:pt x="31" y="37"/>
                    <a:pt x="29" y="48"/>
                    <a:pt x="36" y="50"/>
                  </a:cubicBezTo>
                  <a:cubicBezTo>
                    <a:pt x="40" y="43"/>
                    <a:pt x="40" y="32"/>
                    <a:pt x="40" y="24"/>
                  </a:cubicBezTo>
                  <a:cubicBezTo>
                    <a:pt x="40" y="28"/>
                    <a:pt x="42" y="39"/>
                    <a:pt x="47" y="41"/>
                  </a:cubicBezTo>
                  <a:cubicBezTo>
                    <a:pt x="50" y="37"/>
                    <a:pt x="49" y="25"/>
                    <a:pt x="49" y="19"/>
                  </a:cubicBezTo>
                  <a:cubicBezTo>
                    <a:pt x="47" y="8"/>
                    <a:pt x="44" y="6"/>
                    <a:pt x="35" y="6"/>
                  </a:cubicBezTo>
                  <a:cubicBezTo>
                    <a:pt x="34" y="6"/>
                    <a:pt x="32" y="8"/>
                    <a:pt x="31" y="8"/>
                  </a:cubicBezTo>
                  <a:cubicBezTo>
                    <a:pt x="29" y="8"/>
                    <a:pt x="27" y="5"/>
                    <a:pt x="25" y="5"/>
                  </a:cubicBezTo>
                  <a:cubicBezTo>
                    <a:pt x="21" y="5"/>
                    <a:pt x="19" y="8"/>
                    <a:pt x="15" y="8"/>
                  </a:cubicBezTo>
                  <a:cubicBezTo>
                    <a:pt x="10" y="8"/>
                    <a:pt x="5" y="0"/>
                    <a:pt x="1" y="8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xmlns="" id="{41155F39-CF90-4CB8-892D-C88C2D63CA6F}"/>
              </a:ext>
            </a:extLst>
          </p:cNvPr>
          <p:cNvSpPr/>
          <p:nvPr/>
        </p:nvSpPr>
        <p:spPr>
          <a:xfrm rot="10800000">
            <a:off x="10334624" y="4021536"/>
            <a:ext cx="1861941" cy="1410887"/>
          </a:xfrm>
          <a:custGeom>
            <a:avLst/>
            <a:gdLst>
              <a:gd name="connsiteX0" fmla="*/ 0 w 5788911"/>
              <a:gd name="connsiteY0" fmla="*/ 0 h 4386551"/>
              <a:gd name="connsiteX1" fmla="*/ 5561368 w 5788911"/>
              <a:gd name="connsiteY1" fmla="*/ 0 h 4386551"/>
              <a:gd name="connsiteX2" fmla="*/ 5644803 w 5788911"/>
              <a:gd name="connsiteY2" fmla="*/ 227963 h 4386551"/>
              <a:gd name="connsiteX3" fmla="*/ 5788911 w 5788911"/>
              <a:gd name="connsiteY3" fmla="*/ 1181151 h 4386551"/>
              <a:gd name="connsiteX4" fmla="*/ 2583511 w 5788911"/>
              <a:gd name="connsiteY4" fmla="*/ 4386551 h 4386551"/>
              <a:gd name="connsiteX5" fmla="*/ 110068 w 5788911"/>
              <a:gd name="connsiteY5" fmla="*/ 3220083 h 4386551"/>
              <a:gd name="connsiteX6" fmla="*/ 0 w 5788911"/>
              <a:gd name="connsiteY6" fmla="*/ 3072891 h 4386551"/>
              <a:gd name="connsiteX7" fmla="*/ 0 w 5788911"/>
              <a:gd name="connsiteY7" fmla="*/ 0 h 438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88911" h="4386551">
                <a:moveTo>
                  <a:pt x="0" y="0"/>
                </a:moveTo>
                <a:lnTo>
                  <a:pt x="5561368" y="0"/>
                </a:lnTo>
                <a:lnTo>
                  <a:pt x="5644803" y="227963"/>
                </a:lnTo>
                <a:cubicBezTo>
                  <a:pt x="5738458" y="529075"/>
                  <a:pt x="5788911" y="849221"/>
                  <a:pt x="5788911" y="1181151"/>
                </a:cubicBezTo>
                <a:cubicBezTo>
                  <a:pt x="5788911" y="2951445"/>
                  <a:pt x="4353805" y="4386551"/>
                  <a:pt x="2583511" y="4386551"/>
                </a:cubicBezTo>
                <a:cubicBezTo>
                  <a:pt x="1587721" y="4386551"/>
                  <a:pt x="697986" y="3932475"/>
                  <a:pt x="110068" y="3220083"/>
                </a:cubicBezTo>
                <a:lnTo>
                  <a:pt x="0" y="3072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04" name="Picture 10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722" y="6181175"/>
            <a:ext cx="3051204" cy="55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474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E6D2E31-9482-4445-85C3-0E248F1C1F60}"/>
              </a:ext>
            </a:extLst>
          </p:cNvPr>
          <p:cNvSpPr/>
          <p:nvPr/>
        </p:nvSpPr>
        <p:spPr>
          <a:xfrm>
            <a:off x="0" y="685800"/>
            <a:ext cx="12192000" cy="5486400"/>
          </a:xfrm>
          <a:prstGeom prst="rect">
            <a:avLst/>
          </a:prstGeom>
          <a:gradFill>
            <a:gsLst>
              <a:gs pos="0">
                <a:schemeClr val="accent4"/>
              </a:gs>
              <a:gs pos="52000">
                <a:schemeClr val="accent6">
                  <a:lumMod val="75000"/>
                </a:schemeClr>
              </a:gs>
              <a:gs pos="100000">
                <a:schemeClr val="accent5">
                  <a:lumMod val="25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4AFA81C2-CDB8-4641-A900-97C23B6F0459}"/>
              </a:ext>
            </a:extLst>
          </p:cNvPr>
          <p:cNvSpPr/>
          <p:nvPr/>
        </p:nvSpPr>
        <p:spPr>
          <a:xfrm>
            <a:off x="-361" y="685800"/>
            <a:ext cx="4168255" cy="3158498"/>
          </a:xfrm>
          <a:custGeom>
            <a:avLst/>
            <a:gdLst>
              <a:gd name="connsiteX0" fmla="*/ 0 w 5788911"/>
              <a:gd name="connsiteY0" fmla="*/ 0 h 4386551"/>
              <a:gd name="connsiteX1" fmla="*/ 5561368 w 5788911"/>
              <a:gd name="connsiteY1" fmla="*/ 0 h 4386551"/>
              <a:gd name="connsiteX2" fmla="*/ 5644803 w 5788911"/>
              <a:gd name="connsiteY2" fmla="*/ 227963 h 4386551"/>
              <a:gd name="connsiteX3" fmla="*/ 5788911 w 5788911"/>
              <a:gd name="connsiteY3" fmla="*/ 1181151 h 4386551"/>
              <a:gd name="connsiteX4" fmla="*/ 2583511 w 5788911"/>
              <a:gd name="connsiteY4" fmla="*/ 4386551 h 4386551"/>
              <a:gd name="connsiteX5" fmla="*/ 110068 w 5788911"/>
              <a:gd name="connsiteY5" fmla="*/ 3220083 h 4386551"/>
              <a:gd name="connsiteX6" fmla="*/ 0 w 5788911"/>
              <a:gd name="connsiteY6" fmla="*/ 3072891 h 4386551"/>
              <a:gd name="connsiteX7" fmla="*/ 0 w 5788911"/>
              <a:gd name="connsiteY7" fmla="*/ 0 h 438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88911" h="4386551">
                <a:moveTo>
                  <a:pt x="0" y="0"/>
                </a:moveTo>
                <a:lnTo>
                  <a:pt x="5561368" y="0"/>
                </a:lnTo>
                <a:lnTo>
                  <a:pt x="5644803" y="227963"/>
                </a:lnTo>
                <a:cubicBezTo>
                  <a:pt x="5738458" y="529075"/>
                  <a:pt x="5788911" y="849221"/>
                  <a:pt x="5788911" y="1181151"/>
                </a:cubicBezTo>
                <a:cubicBezTo>
                  <a:pt x="5788911" y="2951445"/>
                  <a:pt x="4353805" y="4386551"/>
                  <a:pt x="2583511" y="4386551"/>
                </a:cubicBezTo>
                <a:cubicBezTo>
                  <a:pt x="1587721" y="4386551"/>
                  <a:pt x="697986" y="3932475"/>
                  <a:pt x="110068" y="3220083"/>
                </a:cubicBezTo>
                <a:lnTo>
                  <a:pt x="0" y="3072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xmlns="" id="{A60D88CA-62A7-41B4-B971-154727255401}"/>
              </a:ext>
            </a:extLst>
          </p:cNvPr>
          <p:cNvGrpSpPr/>
          <p:nvPr/>
        </p:nvGrpSpPr>
        <p:grpSpPr>
          <a:xfrm>
            <a:off x="3778282" y="1076461"/>
            <a:ext cx="10455564" cy="5426409"/>
            <a:chOff x="-6094413" y="5097463"/>
            <a:chExt cx="4178300" cy="2168526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xmlns="" id="{10FA949C-48CE-429A-9C62-81AE1CCA5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26088" y="5600701"/>
              <a:ext cx="2079625" cy="1579563"/>
            </a:xfrm>
            <a:custGeom>
              <a:avLst/>
              <a:gdLst>
                <a:gd name="T0" fmla="*/ 478 w 696"/>
                <a:gd name="T1" fmla="*/ 0 h 528"/>
                <a:gd name="T2" fmla="*/ 338 w 696"/>
                <a:gd name="T3" fmla="*/ 0 h 528"/>
                <a:gd name="T4" fmla="*/ 329 w 696"/>
                <a:gd name="T5" fmla="*/ 24 h 528"/>
                <a:gd name="T6" fmla="*/ 329 w 696"/>
                <a:gd name="T7" fmla="*/ 26 h 528"/>
                <a:gd name="T8" fmla="*/ 343 w 696"/>
                <a:gd name="T9" fmla="*/ 70 h 528"/>
                <a:gd name="T10" fmla="*/ 226 w 696"/>
                <a:gd name="T11" fmla="*/ 140 h 528"/>
                <a:gd name="T12" fmla="*/ 193 w 696"/>
                <a:gd name="T13" fmla="*/ 106 h 528"/>
                <a:gd name="T14" fmla="*/ 199 w 696"/>
                <a:gd name="T15" fmla="*/ 25 h 528"/>
                <a:gd name="T16" fmla="*/ 199 w 696"/>
                <a:gd name="T17" fmla="*/ 25 h 528"/>
                <a:gd name="T18" fmla="*/ 190 w 696"/>
                <a:gd name="T19" fmla="*/ 0 h 528"/>
                <a:gd name="T20" fmla="*/ 50 w 696"/>
                <a:gd name="T21" fmla="*/ 0 h 528"/>
                <a:gd name="T22" fmla="*/ 0 w 696"/>
                <a:gd name="T23" fmla="*/ 51 h 528"/>
                <a:gd name="T24" fmla="*/ 0 w 696"/>
                <a:gd name="T25" fmla="*/ 478 h 528"/>
                <a:gd name="T26" fmla="*/ 50 w 696"/>
                <a:gd name="T27" fmla="*/ 528 h 528"/>
                <a:gd name="T28" fmla="*/ 478 w 696"/>
                <a:gd name="T29" fmla="*/ 528 h 528"/>
                <a:gd name="T30" fmla="*/ 528 w 696"/>
                <a:gd name="T31" fmla="*/ 478 h 528"/>
                <a:gd name="T32" fmla="*/ 528 w 696"/>
                <a:gd name="T33" fmla="*/ 343 h 528"/>
                <a:gd name="T34" fmla="*/ 553 w 696"/>
                <a:gd name="T35" fmla="*/ 329 h 528"/>
                <a:gd name="T36" fmla="*/ 553 w 696"/>
                <a:gd name="T37" fmla="*/ 329 h 528"/>
                <a:gd name="T38" fmla="*/ 634 w 696"/>
                <a:gd name="T39" fmla="*/ 335 h 528"/>
                <a:gd name="T40" fmla="*/ 669 w 696"/>
                <a:gd name="T41" fmla="*/ 302 h 528"/>
                <a:gd name="T42" fmla="*/ 598 w 696"/>
                <a:gd name="T43" fmla="*/ 185 h 528"/>
                <a:gd name="T44" fmla="*/ 554 w 696"/>
                <a:gd name="T45" fmla="*/ 199 h 528"/>
                <a:gd name="T46" fmla="*/ 553 w 696"/>
                <a:gd name="T47" fmla="*/ 200 h 528"/>
                <a:gd name="T48" fmla="*/ 528 w 696"/>
                <a:gd name="T49" fmla="*/ 186 h 528"/>
                <a:gd name="T50" fmla="*/ 528 w 696"/>
                <a:gd name="T51" fmla="*/ 51 h 528"/>
                <a:gd name="T52" fmla="*/ 478 w 696"/>
                <a:gd name="T5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6" h="528">
                  <a:moveTo>
                    <a:pt x="478" y="0"/>
                  </a:moveTo>
                  <a:cubicBezTo>
                    <a:pt x="338" y="0"/>
                    <a:pt x="338" y="0"/>
                    <a:pt x="338" y="0"/>
                  </a:cubicBezTo>
                  <a:cubicBezTo>
                    <a:pt x="328" y="3"/>
                    <a:pt x="323" y="15"/>
                    <a:pt x="329" y="24"/>
                  </a:cubicBezTo>
                  <a:cubicBezTo>
                    <a:pt x="329" y="26"/>
                    <a:pt x="329" y="26"/>
                    <a:pt x="329" y="26"/>
                  </a:cubicBezTo>
                  <a:cubicBezTo>
                    <a:pt x="338" y="38"/>
                    <a:pt x="343" y="53"/>
                    <a:pt x="343" y="70"/>
                  </a:cubicBezTo>
                  <a:cubicBezTo>
                    <a:pt x="343" y="126"/>
                    <a:pt x="285" y="168"/>
                    <a:pt x="226" y="140"/>
                  </a:cubicBezTo>
                  <a:cubicBezTo>
                    <a:pt x="211" y="133"/>
                    <a:pt x="199" y="121"/>
                    <a:pt x="193" y="106"/>
                  </a:cubicBezTo>
                  <a:cubicBezTo>
                    <a:pt x="179" y="76"/>
                    <a:pt x="184" y="46"/>
                    <a:pt x="199" y="25"/>
                  </a:cubicBezTo>
                  <a:cubicBezTo>
                    <a:pt x="199" y="25"/>
                    <a:pt x="199" y="25"/>
                    <a:pt x="199" y="25"/>
                  </a:cubicBezTo>
                  <a:cubicBezTo>
                    <a:pt x="205" y="15"/>
                    <a:pt x="200" y="3"/>
                    <a:pt x="19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478"/>
                    <a:pt x="0" y="478"/>
                    <a:pt x="0" y="478"/>
                  </a:cubicBezTo>
                  <a:cubicBezTo>
                    <a:pt x="0" y="506"/>
                    <a:pt x="23" y="528"/>
                    <a:pt x="50" y="528"/>
                  </a:cubicBezTo>
                  <a:cubicBezTo>
                    <a:pt x="478" y="528"/>
                    <a:pt x="478" y="528"/>
                    <a:pt x="478" y="528"/>
                  </a:cubicBezTo>
                  <a:cubicBezTo>
                    <a:pt x="506" y="528"/>
                    <a:pt x="528" y="506"/>
                    <a:pt x="528" y="478"/>
                  </a:cubicBezTo>
                  <a:cubicBezTo>
                    <a:pt x="528" y="343"/>
                    <a:pt x="528" y="343"/>
                    <a:pt x="528" y="343"/>
                  </a:cubicBezTo>
                  <a:cubicBezTo>
                    <a:pt x="528" y="330"/>
                    <a:pt x="542" y="322"/>
                    <a:pt x="553" y="329"/>
                  </a:cubicBezTo>
                  <a:cubicBezTo>
                    <a:pt x="553" y="329"/>
                    <a:pt x="553" y="329"/>
                    <a:pt x="553" y="329"/>
                  </a:cubicBezTo>
                  <a:cubicBezTo>
                    <a:pt x="575" y="344"/>
                    <a:pt x="604" y="349"/>
                    <a:pt x="634" y="335"/>
                  </a:cubicBezTo>
                  <a:cubicBezTo>
                    <a:pt x="649" y="329"/>
                    <a:pt x="662" y="317"/>
                    <a:pt x="669" y="302"/>
                  </a:cubicBezTo>
                  <a:cubicBezTo>
                    <a:pt x="696" y="243"/>
                    <a:pt x="654" y="185"/>
                    <a:pt x="598" y="185"/>
                  </a:cubicBezTo>
                  <a:cubicBezTo>
                    <a:pt x="582" y="185"/>
                    <a:pt x="567" y="190"/>
                    <a:pt x="554" y="199"/>
                  </a:cubicBezTo>
                  <a:cubicBezTo>
                    <a:pt x="553" y="200"/>
                    <a:pt x="553" y="200"/>
                    <a:pt x="553" y="200"/>
                  </a:cubicBezTo>
                  <a:cubicBezTo>
                    <a:pt x="542" y="206"/>
                    <a:pt x="528" y="198"/>
                    <a:pt x="528" y="186"/>
                  </a:cubicBezTo>
                  <a:cubicBezTo>
                    <a:pt x="528" y="51"/>
                    <a:pt x="528" y="51"/>
                    <a:pt x="528" y="51"/>
                  </a:cubicBezTo>
                  <a:cubicBezTo>
                    <a:pt x="528" y="23"/>
                    <a:pt x="506" y="0"/>
                    <a:pt x="478" y="0"/>
                  </a:cubicBezTo>
                </a:path>
              </a:pathLst>
            </a:custGeom>
            <a:solidFill>
              <a:srgbClr val="6697D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xmlns="" id="{BB382E26-CF6A-45B4-8707-5100631DE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94088" y="5097463"/>
              <a:ext cx="1577975" cy="2082800"/>
            </a:xfrm>
            <a:custGeom>
              <a:avLst/>
              <a:gdLst>
                <a:gd name="T0" fmla="*/ 0 w 528"/>
                <a:gd name="T1" fmla="*/ 219 h 696"/>
                <a:gd name="T2" fmla="*/ 0 w 528"/>
                <a:gd name="T3" fmla="*/ 359 h 696"/>
                <a:gd name="T4" fmla="*/ 24 w 528"/>
                <a:gd name="T5" fmla="*/ 368 h 696"/>
                <a:gd name="T6" fmla="*/ 25 w 528"/>
                <a:gd name="T7" fmla="*/ 367 h 696"/>
                <a:gd name="T8" fmla="*/ 70 w 528"/>
                <a:gd name="T9" fmla="*/ 354 h 696"/>
                <a:gd name="T10" fmla="*/ 140 w 528"/>
                <a:gd name="T11" fmla="*/ 470 h 696"/>
                <a:gd name="T12" fmla="*/ 106 w 528"/>
                <a:gd name="T13" fmla="*/ 504 h 696"/>
                <a:gd name="T14" fmla="*/ 25 w 528"/>
                <a:gd name="T15" fmla="*/ 498 h 696"/>
                <a:gd name="T16" fmla="*/ 24 w 528"/>
                <a:gd name="T17" fmla="*/ 498 h 696"/>
                <a:gd name="T18" fmla="*/ 0 w 528"/>
                <a:gd name="T19" fmla="*/ 507 h 696"/>
                <a:gd name="T20" fmla="*/ 0 w 528"/>
                <a:gd name="T21" fmla="*/ 646 h 696"/>
                <a:gd name="T22" fmla="*/ 50 w 528"/>
                <a:gd name="T23" fmla="*/ 696 h 696"/>
                <a:gd name="T24" fmla="*/ 478 w 528"/>
                <a:gd name="T25" fmla="*/ 696 h 696"/>
                <a:gd name="T26" fmla="*/ 528 w 528"/>
                <a:gd name="T27" fmla="*/ 646 h 696"/>
                <a:gd name="T28" fmla="*/ 528 w 528"/>
                <a:gd name="T29" fmla="*/ 219 h 696"/>
                <a:gd name="T30" fmla="*/ 478 w 528"/>
                <a:gd name="T31" fmla="*/ 168 h 696"/>
                <a:gd name="T32" fmla="*/ 343 w 528"/>
                <a:gd name="T33" fmla="*/ 168 h 696"/>
                <a:gd name="T34" fmla="*/ 329 w 528"/>
                <a:gd name="T35" fmla="*/ 143 h 696"/>
                <a:gd name="T36" fmla="*/ 329 w 528"/>
                <a:gd name="T37" fmla="*/ 143 h 696"/>
                <a:gd name="T38" fmla="*/ 335 w 528"/>
                <a:gd name="T39" fmla="*/ 62 h 696"/>
                <a:gd name="T40" fmla="*/ 302 w 528"/>
                <a:gd name="T41" fmla="*/ 28 h 696"/>
                <a:gd name="T42" fmla="*/ 185 w 528"/>
                <a:gd name="T43" fmla="*/ 98 h 696"/>
                <a:gd name="T44" fmla="*/ 198 w 528"/>
                <a:gd name="T45" fmla="*/ 142 h 696"/>
                <a:gd name="T46" fmla="*/ 199 w 528"/>
                <a:gd name="T47" fmla="*/ 144 h 696"/>
                <a:gd name="T48" fmla="*/ 185 w 528"/>
                <a:gd name="T49" fmla="*/ 168 h 696"/>
                <a:gd name="T50" fmla="*/ 50 w 528"/>
                <a:gd name="T51" fmla="*/ 168 h 696"/>
                <a:gd name="T52" fmla="*/ 0 w 528"/>
                <a:gd name="T53" fmla="*/ 219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8" h="696">
                  <a:moveTo>
                    <a:pt x="0" y="219"/>
                  </a:moveTo>
                  <a:cubicBezTo>
                    <a:pt x="0" y="359"/>
                    <a:pt x="0" y="359"/>
                    <a:pt x="0" y="359"/>
                  </a:cubicBezTo>
                  <a:cubicBezTo>
                    <a:pt x="3" y="369"/>
                    <a:pt x="15" y="374"/>
                    <a:pt x="24" y="368"/>
                  </a:cubicBezTo>
                  <a:cubicBezTo>
                    <a:pt x="25" y="367"/>
                    <a:pt x="25" y="367"/>
                    <a:pt x="25" y="367"/>
                  </a:cubicBezTo>
                  <a:cubicBezTo>
                    <a:pt x="38" y="359"/>
                    <a:pt x="53" y="354"/>
                    <a:pt x="70" y="354"/>
                  </a:cubicBezTo>
                  <a:cubicBezTo>
                    <a:pt x="125" y="354"/>
                    <a:pt x="168" y="411"/>
                    <a:pt x="140" y="470"/>
                  </a:cubicBezTo>
                  <a:cubicBezTo>
                    <a:pt x="133" y="485"/>
                    <a:pt x="121" y="497"/>
                    <a:pt x="106" y="504"/>
                  </a:cubicBezTo>
                  <a:cubicBezTo>
                    <a:pt x="76" y="517"/>
                    <a:pt x="46" y="513"/>
                    <a:pt x="25" y="498"/>
                  </a:cubicBezTo>
                  <a:cubicBezTo>
                    <a:pt x="24" y="498"/>
                    <a:pt x="24" y="498"/>
                    <a:pt x="24" y="498"/>
                  </a:cubicBezTo>
                  <a:cubicBezTo>
                    <a:pt x="15" y="491"/>
                    <a:pt x="3" y="497"/>
                    <a:pt x="0" y="507"/>
                  </a:cubicBezTo>
                  <a:cubicBezTo>
                    <a:pt x="0" y="646"/>
                    <a:pt x="0" y="646"/>
                    <a:pt x="0" y="646"/>
                  </a:cubicBezTo>
                  <a:cubicBezTo>
                    <a:pt x="0" y="674"/>
                    <a:pt x="23" y="696"/>
                    <a:pt x="50" y="696"/>
                  </a:cubicBezTo>
                  <a:cubicBezTo>
                    <a:pt x="478" y="696"/>
                    <a:pt x="478" y="696"/>
                    <a:pt x="478" y="696"/>
                  </a:cubicBezTo>
                  <a:cubicBezTo>
                    <a:pt x="506" y="696"/>
                    <a:pt x="528" y="674"/>
                    <a:pt x="528" y="646"/>
                  </a:cubicBezTo>
                  <a:cubicBezTo>
                    <a:pt x="528" y="219"/>
                    <a:pt x="528" y="219"/>
                    <a:pt x="528" y="219"/>
                  </a:cubicBezTo>
                  <a:cubicBezTo>
                    <a:pt x="528" y="191"/>
                    <a:pt x="506" y="168"/>
                    <a:pt x="478" y="168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30" y="168"/>
                    <a:pt x="322" y="154"/>
                    <a:pt x="329" y="143"/>
                  </a:cubicBezTo>
                  <a:cubicBezTo>
                    <a:pt x="329" y="143"/>
                    <a:pt x="329" y="143"/>
                    <a:pt x="329" y="143"/>
                  </a:cubicBezTo>
                  <a:cubicBezTo>
                    <a:pt x="344" y="122"/>
                    <a:pt x="349" y="92"/>
                    <a:pt x="335" y="62"/>
                  </a:cubicBezTo>
                  <a:cubicBezTo>
                    <a:pt x="328" y="47"/>
                    <a:pt x="317" y="35"/>
                    <a:pt x="302" y="28"/>
                  </a:cubicBezTo>
                  <a:cubicBezTo>
                    <a:pt x="243" y="0"/>
                    <a:pt x="185" y="42"/>
                    <a:pt x="185" y="98"/>
                  </a:cubicBezTo>
                  <a:cubicBezTo>
                    <a:pt x="185" y="115"/>
                    <a:pt x="190" y="130"/>
                    <a:pt x="198" y="142"/>
                  </a:cubicBezTo>
                  <a:cubicBezTo>
                    <a:pt x="199" y="144"/>
                    <a:pt x="199" y="144"/>
                    <a:pt x="199" y="144"/>
                  </a:cubicBezTo>
                  <a:cubicBezTo>
                    <a:pt x="206" y="154"/>
                    <a:pt x="198" y="168"/>
                    <a:pt x="185" y="168"/>
                  </a:cubicBezTo>
                  <a:cubicBezTo>
                    <a:pt x="50" y="168"/>
                    <a:pt x="50" y="168"/>
                    <a:pt x="50" y="168"/>
                  </a:cubicBezTo>
                  <a:cubicBezTo>
                    <a:pt x="23" y="168"/>
                    <a:pt x="0" y="191"/>
                    <a:pt x="0" y="219"/>
                  </a:cubicBezTo>
                  <a:close/>
                </a:path>
              </a:pathLst>
            </a:custGeom>
            <a:solidFill>
              <a:srgbClr val="C6444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xmlns="" id="{BAB4B983-047B-424D-98E5-EFB1507DD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41638" y="6291263"/>
              <a:ext cx="550863" cy="920750"/>
            </a:xfrm>
            <a:custGeom>
              <a:avLst/>
              <a:gdLst>
                <a:gd name="T0" fmla="*/ 0 w 184"/>
                <a:gd name="T1" fmla="*/ 20 h 308"/>
                <a:gd name="T2" fmla="*/ 35 w 184"/>
                <a:gd name="T3" fmla="*/ 10 h 308"/>
                <a:gd name="T4" fmla="*/ 100 w 184"/>
                <a:gd name="T5" fmla="*/ 73 h 308"/>
                <a:gd name="T6" fmla="*/ 184 w 184"/>
                <a:gd name="T7" fmla="*/ 308 h 308"/>
                <a:gd name="T8" fmla="*/ 150 w 184"/>
                <a:gd name="T9" fmla="*/ 308 h 308"/>
                <a:gd name="T10" fmla="*/ 24 w 184"/>
                <a:gd name="T11" fmla="*/ 112 h 308"/>
                <a:gd name="T12" fmla="*/ 0 w 184"/>
                <a:gd name="T13" fmla="*/ 2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308">
                  <a:moveTo>
                    <a:pt x="0" y="20"/>
                  </a:move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49" y="0"/>
                    <a:pt x="100" y="73"/>
                  </a:cubicBezTo>
                  <a:cubicBezTo>
                    <a:pt x="150" y="147"/>
                    <a:pt x="184" y="308"/>
                    <a:pt x="184" y="308"/>
                  </a:cubicBezTo>
                  <a:cubicBezTo>
                    <a:pt x="150" y="308"/>
                    <a:pt x="150" y="308"/>
                    <a:pt x="150" y="308"/>
                  </a:cubicBezTo>
                  <a:cubicBezTo>
                    <a:pt x="136" y="255"/>
                    <a:pt x="24" y="114"/>
                    <a:pt x="24" y="112"/>
                  </a:cubicBezTo>
                  <a:cubicBezTo>
                    <a:pt x="24" y="112"/>
                    <a:pt x="12" y="53"/>
                    <a:pt x="0" y="20"/>
                  </a:cubicBezTo>
                  <a:close/>
                </a:path>
              </a:pathLst>
            </a:custGeom>
            <a:solidFill>
              <a:srgbClr val="3645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xmlns="" id="{134D3D85-D5ED-4FBB-BDC5-23597D1F0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40088" y="6351588"/>
              <a:ext cx="406400" cy="852488"/>
            </a:xfrm>
            <a:custGeom>
              <a:avLst/>
              <a:gdLst>
                <a:gd name="T0" fmla="*/ 100 w 136"/>
                <a:gd name="T1" fmla="*/ 0 h 285"/>
                <a:gd name="T2" fmla="*/ 54 w 136"/>
                <a:gd name="T3" fmla="*/ 24 h 285"/>
                <a:gd name="T4" fmla="*/ 9 w 136"/>
                <a:gd name="T5" fmla="*/ 140 h 285"/>
                <a:gd name="T6" fmla="*/ 60 w 136"/>
                <a:gd name="T7" fmla="*/ 285 h 285"/>
                <a:gd name="T8" fmla="*/ 90 w 136"/>
                <a:gd name="T9" fmla="*/ 285 h 285"/>
                <a:gd name="T10" fmla="*/ 64 w 136"/>
                <a:gd name="T11" fmla="*/ 197 h 285"/>
                <a:gd name="T12" fmla="*/ 124 w 136"/>
                <a:gd name="T13" fmla="*/ 92 h 285"/>
                <a:gd name="T14" fmla="*/ 100 w 136"/>
                <a:gd name="T15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285">
                  <a:moveTo>
                    <a:pt x="100" y="0"/>
                  </a:moveTo>
                  <a:cubicBezTo>
                    <a:pt x="87" y="5"/>
                    <a:pt x="71" y="12"/>
                    <a:pt x="54" y="24"/>
                  </a:cubicBezTo>
                  <a:cubicBezTo>
                    <a:pt x="54" y="24"/>
                    <a:pt x="18" y="77"/>
                    <a:pt x="9" y="140"/>
                  </a:cubicBezTo>
                  <a:cubicBezTo>
                    <a:pt x="0" y="203"/>
                    <a:pt x="20" y="249"/>
                    <a:pt x="60" y="285"/>
                  </a:cubicBezTo>
                  <a:cubicBezTo>
                    <a:pt x="90" y="285"/>
                    <a:pt x="90" y="285"/>
                    <a:pt x="90" y="285"/>
                  </a:cubicBezTo>
                  <a:cubicBezTo>
                    <a:pt x="90" y="285"/>
                    <a:pt x="59" y="238"/>
                    <a:pt x="64" y="197"/>
                  </a:cubicBezTo>
                  <a:cubicBezTo>
                    <a:pt x="68" y="155"/>
                    <a:pt x="123" y="90"/>
                    <a:pt x="124" y="92"/>
                  </a:cubicBezTo>
                  <a:cubicBezTo>
                    <a:pt x="124" y="92"/>
                    <a:pt x="136" y="41"/>
                    <a:pt x="100" y="0"/>
                  </a:cubicBezTo>
                  <a:close/>
                </a:path>
              </a:pathLst>
            </a:custGeom>
            <a:solidFill>
              <a:srgbClr val="3645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xmlns="" id="{79F6F4E4-EFD0-44F5-B28F-4B4BC1F66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48276" y="6311901"/>
              <a:ext cx="107950" cy="80963"/>
            </a:xfrm>
            <a:custGeom>
              <a:avLst/>
              <a:gdLst>
                <a:gd name="T0" fmla="*/ 0 w 36"/>
                <a:gd name="T1" fmla="*/ 4 h 27"/>
                <a:gd name="T2" fmla="*/ 16 w 36"/>
                <a:gd name="T3" fmla="*/ 0 h 27"/>
                <a:gd name="T4" fmla="*/ 14 w 36"/>
                <a:gd name="T5" fmla="*/ 6 h 27"/>
                <a:gd name="T6" fmla="*/ 31 w 36"/>
                <a:gd name="T7" fmla="*/ 14 h 27"/>
                <a:gd name="T8" fmla="*/ 0 w 36"/>
                <a:gd name="T9" fmla="*/ 27 h 27"/>
                <a:gd name="T10" fmla="*/ 0 w 36"/>
                <a:gd name="T11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7">
                  <a:moveTo>
                    <a:pt x="0" y="4"/>
                  </a:moveTo>
                  <a:cubicBezTo>
                    <a:pt x="0" y="4"/>
                    <a:pt x="8" y="0"/>
                    <a:pt x="16" y="0"/>
                  </a:cubicBezTo>
                  <a:cubicBezTo>
                    <a:pt x="24" y="0"/>
                    <a:pt x="14" y="6"/>
                    <a:pt x="14" y="6"/>
                  </a:cubicBezTo>
                  <a:cubicBezTo>
                    <a:pt x="14" y="6"/>
                    <a:pt x="26" y="9"/>
                    <a:pt x="31" y="14"/>
                  </a:cubicBezTo>
                  <a:cubicBezTo>
                    <a:pt x="36" y="20"/>
                    <a:pt x="18" y="27"/>
                    <a:pt x="0" y="27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xmlns="" id="{32166C1F-B479-4567-9CBD-8370610EF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81713" y="6413501"/>
              <a:ext cx="460375" cy="838200"/>
            </a:xfrm>
            <a:custGeom>
              <a:avLst/>
              <a:gdLst>
                <a:gd name="T0" fmla="*/ 154 w 154"/>
                <a:gd name="T1" fmla="*/ 7 h 280"/>
                <a:gd name="T2" fmla="*/ 69 w 154"/>
                <a:gd name="T3" fmla="*/ 0 h 280"/>
                <a:gd name="T4" fmla="*/ 46 w 154"/>
                <a:gd name="T5" fmla="*/ 79 h 280"/>
                <a:gd name="T6" fmla="*/ 31 w 154"/>
                <a:gd name="T7" fmla="*/ 207 h 280"/>
                <a:gd name="T8" fmla="*/ 0 w 154"/>
                <a:gd name="T9" fmla="*/ 277 h 280"/>
                <a:gd name="T10" fmla="*/ 31 w 154"/>
                <a:gd name="T11" fmla="*/ 277 h 280"/>
                <a:gd name="T12" fmla="*/ 94 w 154"/>
                <a:gd name="T13" fmla="*/ 196 h 280"/>
                <a:gd name="T14" fmla="*/ 123 w 154"/>
                <a:gd name="T15" fmla="*/ 9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280">
                  <a:moveTo>
                    <a:pt x="154" y="7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44" y="47"/>
                    <a:pt x="46" y="79"/>
                  </a:cubicBezTo>
                  <a:cubicBezTo>
                    <a:pt x="47" y="110"/>
                    <a:pt x="56" y="151"/>
                    <a:pt x="31" y="207"/>
                  </a:cubicBezTo>
                  <a:cubicBezTo>
                    <a:pt x="6" y="263"/>
                    <a:pt x="0" y="277"/>
                    <a:pt x="0" y="277"/>
                  </a:cubicBezTo>
                  <a:cubicBezTo>
                    <a:pt x="0" y="277"/>
                    <a:pt x="15" y="280"/>
                    <a:pt x="31" y="277"/>
                  </a:cubicBezTo>
                  <a:cubicBezTo>
                    <a:pt x="31" y="277"/>
                    <a:pt x="69" y="245"/>
                    <a:pt x="94" y="196"/>
                  </a:cubicBezTo>
                  <a:cubicBezTo>
                    <a:pt x="114" y="155"/>
                    <a:pt x="121" y="106"/>
                    <a:pt x="123" y="91"/>
                  </a:cubicBezTo>
                </a:path>
              </a:pathLst>
            </a:custGeom>
            <a:solidFill>
              <a:srgbClr val="D3CBB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xmlns="" id="{FA608C33-5CAB-47B6-B16B-C41E5ECE9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13413" y="6426201"/>
              <a:ext cx="381000" cy="815975"/>
            </a:xfrm>
            <a:custGeom>
              <a:avLst/>
              <a:gdLst>
                <a:gd name="T0" fmla="*/ 0 w 128"/>
                <a:gd name="T1" fmla="*/ 87 h 273"/>
                <a:gd name="T2" fmla="*/ 0 w 128"/>
                <a:gd name="T3" fmla="*/ 82 h 273"/>
                <a:gd name="T4" fmla="*/ 59 w 128"/>
                <a:gd name="T5" fmla="*/ 156 h 273"/>
                <a:gd name="T6" fmla="*/ 47 w 128"/>
                <a:gd name="T7" fmla="*/ 270 h 273"/>
                <a:gd name="T8" fmla="*/ 77 w 128"/>
                <a:gd name="T9" fmla="*/ 271 h 273"/>
                <a:gd name="T10" fmla="*/ 117 w 128"/>
                <a:gd name="T11" fmla="*/ 192 h 273"/>
                <a:gd name="T12" fmla="*/ 77 w 128"/>
                <a:gd name="T13" fmla="*/ 57 h 273"/>
                <a:gd name="T14" fmla="*/ 31 w 128"/>
                <a:gd name="T15" fmla="*/ 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" h="273">
                  <a:moveTo>
                    <a:pt x="0" y="87"/>
                  </a:moveTo>
                  <a:cubicBezTo>
                    <a:pt x="0" y="84"/>
                    <a:pt x="0" y="82"/>
                    <a:pt x="0" y="82"/>
                  </a:cubicBezTo>
                  <a:cubicBezTo>
                    <a:pt x="0" y="82"/>
                    <a:pt x="44" y="119"/>
                    <a:pt x="59" y="156"/>
                  </a:cubicBezTo>
                  <a:cubicBezTo>
                    <a:pt x="73" y="194"/>
                    <a:pt x="47" y="270"/>
                    <a:pt x="47" y="270"/>
                  </a:cubicBezTo>
                  <a:cubicBezTo>
                    <a:pt x="47" y="270"/>
                    <a:pt x="60" y="273"/>
                    <a:pt x="77" y="271"/>
                  </a:cubicBezTo>
                  <a:cubicBezTo>
                    <a:pt x="77" y="271"/>
                    <a:pt x="107" y="238"/>
                    <a:pt x="117" y="192"/>
                  </a:cubicBezTo>
                  <a:cubicBezTo>
                    <a:pt x="128" y="145"/>
                    <a:pt x="120" y="113"/>
                    <a:pt x="77" y="57"/>
                  </a:cubicBezTo>
                  <a:cubicBezTo>
                    <a:pt x="33" y="0"/>
                    <a:pt x="31" y="3"/>
                    <a:pt x="31" y="3"/>
                  </a:cubicBezTo>
                </a:path>
              </a:pathLst>
            </a:custGeom>
            <a:solidFill>
              <a:srgbClr val="AAA1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xmlns="" id="{31D1FC85-267F-44DD-9B6E-6F8E7A9E8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78188" y="5889626"/>
              <a:ext cx="163513" cy="185738"/>
            </a:xfrm>
            <a:custGeom>
              <a:avLst/>
              <a:gdLst>
                <a:gd name="T0" fmla="*/ 13 w 55"/>
                <a:gd name="T1" fmla="*/ 12 h 62"/>
                <a:gd name="T2" fmla="*/ 3 w 55"/>
                <a:gd name="T3" fmla="*/ 37 h 62"/>
                <a:gd name="T4" fmla="*/ 21 w 55"/>
                <a:gd name="T5" fmla="*/ 61 h 62"/>
                <a:gd name="T6" fmla="*/ 52 w 55"/>
                <a:gd name="T7" fmla="*/ 42 h 62"/>
                <a:gd name="T8" fmla="*/ 13 w 55"/>
                <a:gd name="T9" fmla="*/ 1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62">
                  <a:moveTo>
                    <a:pt x="13" y="12"/>
                  </a:moveTo>
                  <a:cubicBezTo>
                    <a:pt x="13" y="12"/>
                    <a:pt x="0" y="21"/>
                    <a:pt x="3" y="37"/>
                  </a:cubicBezTo>
                  <a:cubicBezTo>
                    <a:pt x="7" y="53"/>
                    <a:pt x="11" y="60"/>
                    <a:pt x="21" y="61"/>
                  </a:cubicBezTo>
                  <a:cubicBezTo>
                    <a:pt x="32" y="62"/>
                    <a:pt x="50" y="57"/>
                    <a:pt x="52" y="42"/>
                  </a:cubicBezTo>
                  <a:cubicBezTo>
                    <a:pt x="55" y="27"/>
                    <a:pt x="32" y="0"/>
                    <a:pt x="13" y="12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xmlns="" id="{5AC6D835-330E-459F-B07D-342FB98A6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29288" y="5783263"/>
              <a:ext cx="212725" cy="339725"/>
            </a:xfrm>
            <a:custGeom>
              <a:avLst/>
              <a:gdLst>
                <a:gd name="T0" fmla="*/ 0 w 71"/>
                <a:gd name="T1" fmla="*/ 96 h 114"/>
                <a:gd name="T2" fmla="*/ 71 w 71"/>
                <a:gd name="T3" fmla="*/ 0 h 114"/>
                <a:gd name="T4" fmla="*/ 71 w 71"/>
                <a:gd name="T5" fmla="*/ 41 h 114"/>
                <a:gd name="T6" fmla="*/ 24 w 71"/>
                <a:gd name="T7" fmla="*/ 114 h 114"/>
                <a:gd name="T8" fmla="*/ 0 w 71"/>
                <a:gd name="T9" fmla="*/ 9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4">
                  <a:moveTo>
                    <a:pt x="0" y="96"/>
                  </a:moveTo>
                  <a:cubicBezTo>
                    <a:pt x="0" y="96"/>
                    <a:pt x="15" y="28"/>
                    <a:pt x="71" y="0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24" y="114"/>
                    <a:pt x="24" y="114"/>
                    <a:pt x="24" y="114"/>
                  </a:cubicBezTo>
                  <a:cubicBezTo>
                    <a:pt x="0" y="96"/>
                    <a:pt x="0" y="96"/>
                    <a:pt x="0" y="96"/>
                  </a:cubicBezTo>
                </a:path>
              </a:pathLst>
            </a:custGeom>
            <a:solidFill>
              <a:srgbClr val="8091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xmlns="" id="{D5643DB3-996D-4F5F-BB9E-159E44AC5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29288" y="5783263"/>
              <a:ext cx="212725" cy="339725"/>
            </a:xfrm>
            <a:custGeom>
              <a:avLst/>
              <a:gdLst>
                <a:gd name="T0" fmla="*/ 71 w 71"/>
                <a:gd name="T1" fmla="*/ 0 h 114"/>
                <a:gd name="T2" fmla="*/ 68 w 71"/>
                <a:gd name="T3" fmla="*/ 1 h 114"/>
                <a:gd name="T4" fmla="*/ 0 w 71"/>
                <a:gd name="T5" fmla="*/ 96 h 114"/>
                <a:gd name="T6" fmla="*/ 24 w 71"/>
                <a:gd name="T7" fmla="*/ 114 h 114"/>
                <a:gd name="T8" fmla="*/ 71 w 71"/>
                <a:gd name="T9" fmla="*/ 41 h 114"/>
                <a:gd name="T10" fmla="*/ 71 w 71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14">
                  <a:moveTo>
                    <a:pt x="71" y="0"/>
                  </a:moveTo>
                  <a:cubicBezTo>
                    <a:pt x="70" y="0"/>
                    <a:pt x="69" y="1"/>
                    <a:pt x="68" y="1"/>
                  </a:cubicBezTo>
                  <a:cubicBezTo>
                    <a:pt x="15" y="30"/>
                    <a:pt x="0" y="96"/>
                    <a:pt x="0" y="96"/>
                  </a:cubicBezTo>
                  <a:cubicBezTo>
                    <a:pt x="24" y="114"/>
                    <a:pt x="24" y="114"/>
                    <a:pt x="24" y="114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5A6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xmlns="" id="{8260B33C-F878-4BEC-87BB-79DB7BA86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-5980113" y="5989638"/>
              <a:ext cx="749300" cy="603250"/>
            </a:xfrm>
            <a:custGeom>
              <a:avLst/>
              <a:gdLst>
                <a:gd name="T0" fmla="*/ 117 w 251"/>
                <a:gd name="T1" fmla="*/ 22 h 202"/>
                <a:gd name="T2" fmla="*/ 153 w 251"/>
                <a:gd name="T3" fmla="*/ 44 h 202"/>
                <a:gd name="T4" fmla="*/ 195 w 251"/>
                <a:gd name="T5" fmla="*/ 94 h 202"/>
                <a:gd name="T6" fmla="*/ 249 w 251"/>
                <a:gd name="T7" fmla="*/ 112 h 202"/>
                <a:gd name="T8" fmla="*/ 221 w 251"/>
                <a:gd name="T9" fmla="*/ 142 h 202"/>
                <a:gd name="T10" fmla="*/ 165 w 251"/>
                <a:gd name="T11" fmla="*/ 128 h 202"/>
                <a:gd name="T12" fmla="*/ 160 w 251"/>
                <a:gd name="T13" fmla="*/ 157 h 202"/>
                <a:gd name="T14" fmla="*/ 126 w 251"/>
                <a:gd name="T15" fmla="*/ 193 h 202"/>
                <a:gd name="T16" fmla="*/ 28 w 251"/>
                <a:gd name="T17" fmla="*/ 180 h 202"/>
                <a:gd name="T18" fmla="*/ 66 w 251"/>
                <a:gd name="T19" fmla="*/ 42 h 202"/>
                <a:gd name="T20" fmla="*/ 127 w 251"/>
                <a:gd name="T21" fmla="*/ 16 h 202"/>
                <a:gd name="T22" fmla="*/ 117 w 251"/>
                <a:gd name="T23" fmla="*/ 2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1" h="202">
                  <a:moveTo>
                    <a:pt x="117" y="22"/>
                  </a:moveTo>
                  <a:cubicBezTo>
                    <a:pt x="117" y="22"/>
                    <a:pt x="140" y="18"/>
                    <a:pt x="153" y="44"/>
                  </a:cubicBezTo>
                  <a:cubicBezTo>
                    <a:pt x="165" y="70"/>
                    <a:pt x="177" y="84"/>
                    <a:pt x="195" y="94"/>
                  </a:cubicBezTo>
                  <a:cubicBezTo>
                    <a:pt x="213" y="103"/>
                    <a:pt x="247" y="98"/>
                    <a:pt x="249" y="112"/>
                  </a:cubicBezTo>
                  <a:cubicBezTo>
                    <a:pt x="251" y="126"/>
                    <a:pt x="251" y="146"/>
                    <a:pt x="221" y="142"/>
                  </a:cubicBezTo>
                  <a:cubicBezTo>
                    <a:pt x="190" y="138"/>
                    <a:pt x="175" y="135"/>
                    <a:pt x="165" y="128"/>
                  </a:cubicBezTo>
                  <a:cubicBezTo>
                    <a:pt x="165" y="128"/>
                    <a:pt x="161" y="145"/>
                    <a:pt x="160" y="157"/>
                  </a:cubicBezTo>
                  <a:cubicBezTo>
                    <a:pt x="159" y="169"/>
                    <a:pt x="163" y="184"/>
                    <a:pt x="126" y="193"/>
                  </a:cubicBezTo>
                  <a:cubicBezTo>
                    <a:pt x="89" y="202"/>
                    <a:pt x="56" y="198"/>
                    <a:pt x="28" y="180"/>
                  </a:cubicBezTo>
                  <a:cubicBezTo>
                    <a:pt x="0" y="162"/>
                    <a:pt x="58" y="53"/>
                    <a:pt x="66" y="42"/>
                  </a:cubicBezTo>
                  <a:cubicBezTo>
                    <a:pt x="74" y="32"/>
                    <a:pt x="100" y="0"/>
                    <a:pt x="127" y="16"/>
                  </a:cubicBezTo>
                  <a:lnTo>
                    <a:pt x="117" y="22"/>
                  </a:lnTo>
                  <a:close/>
                </a:path>
              </a:pathLst>
            </a:custGeom>
            <a:solidFill>
              <a:srgbClr val="7FA4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xmlns="" id="{E00D611D-B500-41BB-8F89-F0CC0A27E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54676" y="5919788"/>
              <a:ext cx="188913" cy="176213"/>
            </a:xfrm>
            <a:custGeom>
              <a:avLst/>
              <a:gdLst>
                <a:gd name="T0" fmla="*/ 53 w 63"/>
                <a:gd name="T1" fmla="*/ 7 h 59"/>
                <a:gd name="T2" fmla="*/ 26 w 63"/>
                <a:gd name="T3" fmla="*/ 3 h 59"/>
                <a:gd name="T4" fmla="*/ 14 w 63"/>
                <a:gd name="T5" fmla="*/ 25 h 59"/>
                <a:gd name="T6" fmla="*/ 2 w 63"/>
                <a:gd name="T7" fmla="*/ 27 h 59"/>
                <a:gd name="T8" fmla="*/ 12 w 63"/>
                <a:gd name="T9" fmla="*/ 39 h 59"/>
                <a:gd name="T10" fmla="*/ 13 w 63"/>
                <a:gd name="T11" fmla="*/ 45 h 59"/>
                <a:gd name="T12" fmla="*/ 21 w 63"/>
                <a:gd name="T13" fmla="*/ 46 h 59"/>
                <a:gd name="T14" fmla="*/ 39 w 63"/>
                <a:gd name="T15" fmla="*/ 59 h 59"/>
                <a:gd name="T16" fmla="*/ 60 w 63"/>
                <a:gd name="T17" fmla="*/ 33 h 59"/>
                <a:gd name="T18" fmla="*/ 53 w 63"/>
                <a:gd name="T1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59">
                  <a:moveTo>
                    <a:pt x="53" y="7"/>
                  </a:moveTo>
                  <a:cubicBezTo>
                    <a:pt x="45" y="1"/>
                    <a:pt x="36" y="0"/>
                    <a:pt x="26" y="3"/>
                  </a:cubicBezTo>
                  <a:cubicBezTo>
                    <a:pt x="15" y="5"/>
                    <a:pt x="14" y="25"/>
                    <a:pt x="14" y="25"/>
                  </a:cubicBezTo>
                  <a:cubicBezTo>
                    <a:pt x="14" y="21"/>
                    <a:pt x="4" y="16"/>
                    <a:pt x="2" y="27"/>
                  </a:cubicBezTo>
                  <a:cubicBezTo>
                    <a:pt x="0" y="40"/>
                    <a:pt x="12" y="39"/>
                    <a:pt x="12" y="39"/>
                  </a:cubicBezTo>
                  <a:cubicBezTo>
                    <a:pt x="12" y="41"/>
                    <a:pt x="12" y="43"/>
                    <a:pt x="13" y="45"/>
                  </a:cubicBezTo>
                  <a:cubicBezTo>
                    <a:pt x="16" y="45"/>
                    <a:pt x="18" y="45"/>
                    <a:pt x="21" y="46"/>
                  </a:cubicBezTo>
                  <a:cubicBezTo>
                    <a:pt x="29" y="50"/>
                    <a:pt x="35" y="52"/>
                    <a:pt x="39" y="59"/>
                  </a:cubicBezTo>
                  <a:cubicBezTo>
                    <a:pt x="54" y="58"/>
                    <a:pt x="58" y="49"/>
                    <a:pt x="60" y="33"/>
                  </a:cubicBezTo>
                  <a:cubicBezTo>
                    <a:pt x="63" y="12"/>
                    <a:pt x="53" y="7"/>
                    <a:pt x="53" y="7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xmlns="" id="{EF0BF014-BF89-4DA1-A51A-C0B83F7F6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27688" y="5857876"/>
              <a:ext cx="203200" cy="146050"/>
            </a:xfrm>
            <a:custGeom>
              <a:avLst/>
              <a:gdLst>
                <a:gd name="T0" fmla="*/ 0 w 68"/>
                <a:gd name="T1" fmla="*/ 38 h 49"/>
                <a:gd name="T2" fmla="*/ 0 w 68"/>
                <a:gd name="T3" fmla="*/ 44 h 49"/>
                <a:gd name="T4" fmla="*/ 4 w 68"/>
                <a:gd name="T5" fmla="*/ 48 h 49"/>
                <a:gd name="T6" fmla="*/ 11 w 68"/>
                <a:gd name="T7" fmla="*/ 44 h 49"/>
                <a:gd name="T8" fmla="*/ 15 w 68"/>
                <a:gd name="T9" fmla="*/ 37 h 49"/>
                <a:gd name="T10" fmla="*/ 24 w 68"/>
                <a:gd name="T11" fmla="*/ 32 h 49"/>
                <a:gd name="T12" fmla="*/ 32 w 68"/>
                <a:gd name="T13" fmla="*/ 34 h 49"/>
                <a:gd name="T14" fmla="*/ 65 w 68"/>
                <a:gd name="T15" fmla="*/ 21 h 49"/>
                <a:gd name="T16" fmla="*/ 67 w 68"/>
                <a:gd name="T17" fmla="*/ 8 h 49"/>
                <a:gd name="T18" fmla="*/ 58 w 68"/>
                <a:gd name="T19" fmla="*/ 1 h 49"/>
                <a:gd name="T20" fmla="*/ 45 w 68"/>
                <a:gd name="T21" fmla="*/ 7 h 49"/>
                <a:gd name="T22" fmla="*/ 29 w 68"/>
                <a:gd name="T23" fmla="*/ 6 h 49"/>
                <a:gd name="T24" fmla="*/ 6 w 68"/>
                <a:gd name="T25" fmla="*/ 18 h 49"/>
                <a:gd name="T26" fmla="*/ 0 w 68"/>
                <a:gd name="T27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49">
                  <a:moveTo>
                    <a:pt x="0" y="38"/>
                  </a:moveTo>
                  <a:cubicBezTo>
                    <a:pt x="0" y="40"/>
                    <a:pt x="0" y="42"/>
                    <a:pt x="0" y="44"/>
                  </a:cubicBezTo>
                  <a:cubicBezTo>
                    <a:pt x="1" y="46"/>
                    <a:pt x="2" y="48"/>
                    <a:pt x="4" y="48"/>
                  </a:cubicBezTo>
                  <a:cubicBezTo>
                    <a:pt x="7" y="49"/>
                    <a:pt x="10" y="46"/>
                    <a:pt x="11" y="44"/>
                  </a:cubicBezTo>
                  <a:cubicBezTo>
                    <a:pt x="12" y="42"/>
                    <a:pt x="13" y="39"/>
                    <a:pt x="15" y="37"/>
                  </a:cubicBezTo>
                  <a:cubicBezTo>
                    <a:pt x="17" y="33"/>
                    <a:pt x="21" y="31"/>
                    <a:pt x="24" y="32"/>
                  </a:cubicBezTo>
                  <a:cubicBezTo>
                    <a:pt x="27" y="32"/>
                    <a:pt x="30" y="33"/>
                    <a:pt x="32" y="34"/>
                  </a:cubicBezTo>
                  <a:cubicBezTo>
                    <a:pt x="44" y="37"/>
                    <a:pt x="58" y="32"/>
                    <a:pt x="65" y="21"/>
                  </a:cubicBezTo>
                  <a:cubicBezTo>
                    <a:pt x="67" y="17"/>
                    <a:pt x="68" y="13"/>
                    <a:pt x="67" y="8"/>
                  </a:cubicBezTo>
                  <a:cubicBezTo>
                    <a:pt x="67" y="4"/>
                    <a:pt x="62" y="0"/>
                    <a:pt x="58" y="1"/>
                  </a:cubicBezTo>
                  <a:cubicBezTo>
                    <a:pt x="53" y="1"/>
                    <a:pt x="50" y="5"/>
                    <a:pt x="45" y="7"/>
                  </a:cubicBezTo>
                  <a:cubicBezTo>
                    <a:pt x="40" y="9"/>
                    <a:pt x="35" y="7"/>
                    <a:pt x="29" y="6"/>
                  </a:cubicBezTo>
                  <a:cubicBezTo>
                    <a:pt x="20" y="6"/>
                    <a:pt x="11" y="10"/>
                    <a:pt x="6" y="18"/>
                  </a:cubicBezTo>
                  <a:cubicBezTo>
                    <a:pt x="1" y="26"/>
                    <a:pt x="1" y="29"/>
                    <a:pt x="0" y="38"/>
                  </a:cubicBezTo>
                </a:path>
              </a:pathLst>
            </a:custGeom>
            <a:solidFill>
              <a:srgbClr val="151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xmlns="" id="{43838C40-2D4E-4364-A73C-5CD36C446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27688" y="6224588"/>
              <a:ext cx="141288" cy="233363"/>
            </a:xfrm>
            <a:custGeom>
              <a:avLst/>
              <a:gdLst>
                <a:gd name="T0" fmla="*/ 47 w 47"/>
                <a:gd name="T1" fmla="*/ 49 h 78"/>
                <a:gd name="T2" fmla="*/ 0 w 47"/>
                <a:gd name="T3" fmla="*/ 0 h 78"/>
                <a:gd name="T4" fmla="*/ 42 w 47"/>
                <a:gd name="T5" fmla="*/ 78 h 78"/>
                <a:gd name="T6" fmla="*/ 47 w 47"/>
                <a:gd name="T7" fmla="*/ 4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78">
                  <a:moveTo>
                    <a:pt x="47" y="49"/>
                  </a:moveTo>
                  <a:cubicBezTo>
                    <a:pt x="37" y="44"/>
                    <a:pt x="4" y="18"/>
                    <a:pt x="0" y="0"/>
                  </a:cubicBezTo>
                  <a:cubicBezTo>
                    <a:pt x="0" y="0"/>
                    <a:pt x="10" y="67"/>
                    <a:pt x="42" y="78"/>
                  </a:cubicBezTo>
                  <a:lnTo>
                    <a:pt x="47" y="49"/>
                  </a:lnTo>
                  <a:close/>
                </a:path>
              </a:pathLst>
            </a:custGeom>
            <a:solidFill>
              <a:srgbClr val="161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xmlns="" id="{F692786B-89A5-44C6-B9E6-798F10D57F0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95576" y="5767388"/>
              <a:ext cx="95250" cy="104775"/>
            </a:xfrm>
            <a:custGeom>
              <a:avLst/>
              <a:gdLst>
                <a:gd name="T0" fmla="*/ 0 w 32"/>
                <a:gd name="T1" fmla="*/ 23 h 35"/>
                <a:gd name="T2" fmla="*/ 5 w 32"/>
                <a:gd name="T3" fmla="*/ 6 h 35"/>
                <a:gd name="T4" fmla="*/ 9 w 32"/>
                <a:gd name="T5" fmla="*/ 11 h 35"/>
                <a:gd name="T6" fmla="*/ 25 w 32"/>
                <a:gd name="T7" fmla="*/ 1 h 35"/>
                <a:gd name="T8" fmla="*/ 20 w 32"/>
                <a:gd name="T9" fmla="*/ 35 h 35"/>
                <a:gd name="T10" fmla="*/ 0 w 32"/>
                <a:gd name="T11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5">
                  <a:moveTo>
                    <a:pt x="0" y="23"/>
                  </a:moveTo>
                  <a:cubicBezTo>
                    <a:pt x="0" y="23"/>
                    <a:pt x="1" y="13"/>
                    <a:pt x="5" y="6"/>
                  </a:cubicBezTo>
                  <a:cubicBezTo>
                    <a:pt x="9" y="0"/>
                    <a:pt x="9" y="11"/>
                    <a:pt x="9" y="11"/>
                  </a:cubicBezTo>
                  <a:cubicBezTo>
                    <a:pt x="9" y="11"/>
                    <a:pt x="18" y="3"/>
                    <a:pt x="25" y="1"/>
                  </a:cubicBezTo>
                  <a:cubicBezTo>
                    <a:pt x="32" y="0"/>
                    <a:pt x="29" y="18"/>
                    <a:pt x="20" y="35"/>
                  </a:cubicBezTo>
                  <a:lnTo>
                    <a:pt x="0" y="23"/>
                  </a:ln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xmlns="" id="{4161B543-B570-4664-8A5D-F467A66BF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11576" y="6203951"/>
              <a:ext cx="119063" cy="104775"/>
            </a:xfrm>
            <a:custGeom>
              <a:avLst/>
              <a:gdLst>
                <a:gd name="T0" fmla="*/ 40 w 40"/>
                <a:gd name="T1" fmla="*/ 13 h 35"/>
                <a:gd name="T2" fmla="*/ 26 w 40"/>
                <a:gd name="T3" fmla="*/ 3 h 35"/>
                <a:gd name="T4" fmla="*/ 26 w 40"/>
                <a:gd name="T5" fmla="*/ 9 h 35"/>
                <a:gd name="T6" fmla="*/ 7 w 40"/>
                <a:gd name="T7" fmla="*/ 11 h 35"/>
                <a:gd name="T8" fmla="*/ 31 w 40"/>
                <a:gd name="T9" fmla="*/ 35 h 35"/>
                <a:gd name="T10" fmla="*/ 40 w 40"/>
                <a:gd name="T1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35">
                  <a:moveTo>
                    <a:pt x="40" y="13"/>
                  </a:moveTo>
                  <a:cubicBezTo>
                    <a:pt x="40" y="13"/>
                    <a:pt x="33" y="6"/>
                    <a:pt x="26" y="3"/>
                  </a:cubicBezTo>
                  <a:cubicBezTo>
                    <a:pt x="19" y="0"/>
                    <a:pt x="26" y="9"/>
                    <a:pt x="26" y="9"/>
                  </a:cubicBezTo>
                  <a:cubicBezTo>
                    <a:pt x="26" y="9"/>
                    <a:pt x="14" y="8"/>
                    <a:pt x="7" y="11"/>
                  </a:cubicBezTo>
                  <a:cubicBezTo>
                    <a:pt x="0" y="14"/>
                    <a:pt x="14" y="27"/>
                    <a:pt x="31" y="35"/>
                  </a:cubicBezTo>
                  <a:lnTo>
                    <a:pt x="40" y="13"/>
                  </a:ln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xmlns="" id="{5DE23321-4703-4F43-AEA0-30252BC36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3951" y="5821363"/>
              <a:ext cx="1066800" cy="619125"/>
            </a:xfrm>
            <a:custGeom>
              <a:avLst/>
              <a:gdLst>
                <a:gd name="T0" fmla="*/ 194 w 357"/>
                <a:gd name="T1" fmla="*/ 71 h 207"/>
                <a:gd name="T2" fmla="*/ 154 w 357"/>
                <a:gd name="T3" fmla="*/ 77 h 207"/>
                <a:gd name="T4" fmla="*/ 113 w 357"/>
                <a:gd name="T5" fmla="*/ 109 h 207"/>
                <a:gd name="T6" fmla="*/ 69 w 357"/>
                <a:gd name="T7" fmla="*/ 143 h 207"/>
                <a:gd name="T8" fmla="*/ 32 w 357"/>
                <a:gd name="T9" fmla="*/ 138 h 207"/>
                <a:gd name="T10" fmla="*/ 19 w 357"/>
                <a:gd name="T11" fmla="*/ 175 h 207"/>
                <a:gd name="T12" fmla="*/ 134 w 357"/>
                <a:gd name="T13" fmla="*/ 158 h 207"/>
                <a:gd name="T14" fmla="*/ 169 w 357"/>
                <a:gd name="T15" fmla="*/ 178 h 207"/>
                <a:gd name="T16" fmla="*/ 196 w 357"/>
                <a:gd name="T17" fmla="*/ 201 h 207"/>
                <a:gd name="T18" fmla="*/ 277 w 357"/>
                <a:gd name="T19" fmla="*/ 167 h 207"/>
                <a:gd name="T20" fmla="*/ 258 w 357"/>
                <a:gd name="T21" fmla="*/ 120 h 207"/>
                <a:gd name="T22" fmla="*/ 331 w 357"/>
                <a:gd name="T23" fmla="*/ 72 h 207"/>
                <a:gd name="T24" fmla="*/ 330 w 357"/>
                <a:gd name="T25" fmla="*/ 2 h 207"/>
                <a:gd name="T26" fmla="*/ 294 w 357"/>
                <a:gd name="T27" fmla="*/ 45 h 207"/>
                <a:gd name="T28" fmla="*/ 230 w 357"/>
                <a:gd name="T29" fmla="*/ 64 h 207"/>
                <a:gd name="T30" fmla="*/ 194 w 357"/>
                <a:gd name="T31" fmla="*/ 71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7" h="207">
                  <a:moveTo>
                    <a:pt x="194" y="71"/>
                  </a:moveTo>
                  <a:cubicBezTo>
                    <a:pt x="194" y="71"/>
                    <a:pt x="170" y="73"/>
                    <a:pt x="154" y="77"/>
                  </a:cubicBezTo>
                  <a:cubicBezTo>
                    <a:pt x="137" y="80"/>
                    <a:pt x="127" y="86"/>
                    <a:pt x="113" y="109"/>
                  </a:cubicBezTo>
                  <a:cubicBezTo>
                    <a:pt x="99" y="132"/>
                    <a:pt x="79" y="142"/>
                    <a:pt x="69" y="143"/>
                  </a:cubicBezTo>
                  <a:cubicBezTo>
                    <a:pt x="52" y="146"/>
                    <a:pt x="38" y="139"/>
                    <a:pt x="32" y="138"/>
                  </a:cubicBezTo>
                  <a:cubicBezTo>
                    <a:pt x="18" y="135"/>
                    <a:pt x="0" y="160"/>
                    <a:pt x="19" y="175"/>
                  </a:cubicBezTo>
                  <a:cubicBezTo>
                    <a:pt x="37" y="190"/>
                    <a:pt x="94" y="207"/>
                    <a:pt x="134" y="158"/>
                  </a:cubicBezTo>
                  <a:cubicBezTo>
                    <a:pt x="134" y="158"/>
                    <a:pt x="141" y="182"/>
                    <a:pt x="169" y="178"/>
                  </a:cubicBezTo>
                  <a:cubicBezTo>
                    <a:pt x="169" y="178"/>
                    <a:pt x="184" y="195"/>
                    <a:pt x="196" y="201"/>
                  </a:cubicBezTo>
                  <a:cubicBezTo>
                    <a:pt x="196" y="201"/>
                    <a:pt x="229" y="177"/>
                    <a:pt x="277" y="167"/>
                  </a:cubicBezTo>
                  <a:cubicBezTo>
                    <a:pt x="277" y="167"/>
                    <a:pt x="270" y="138"/>
                    <a:pt x="258" y="120"/>
                  </a:cubicBezTo>
                  <a:cubicBezTo>
                    <a:pt x="258" y="120"/>
                    <a:pt x="305" y="120"/>
                    <a:pt x="331" y="72"/>
                  </a:cubicBezTo>
                  <a:cubicBezTo>
                    <a:pt x="357" y="24"/>
                    <a:pt x="346" y="5"/>
                    <a:pt x="330" y="2"/>
                  </a:cubicBezTo>
                  <a:cubicBezTo>
                    <a:pt x="315" y="0"/>
                    <a:pt x="307" y="34"/>
                    <a:pt x="294" y="45"/>
                  </a:cubicBezTo>
                  <a:cubicBezTo>
                    <a:pt x="282" y="56"/>
                    <a:pt x="268" y="68"/>
                    <a:pt x="230" y="64"/>
                  </a:cubicBezTo>
                  <a:cubicBezTo>
                    <a:pt x="193" y="60"/>
                    <a:pt x="194" y="71"/>
                    <a:pt x="194" y="71"/>
                  </a:cubicBezTo>
                  <a:close/>
                </a:path>
              </a:pathLst>
            </a:custGeom>
            <a:solidFill>
              <a:srgbClr val="FFE65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xmlns="" id="{F32D90CF-68C2-4C9A-8EB3-55F1A7E06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84538" y="5878513"/>
              <a:ext cx="409575" cy="277813"/>
            </a:xfrm>
            <a:custGeom>
              <a:avLst/>
              <a:gdLst>
                <a:gd name="T0" fmla="*/ 9 w 137"/>
                <a:gd name="T1" fmla="*/ 12 h 93"/>
                <a:gd name="T2" fmla="*/ 1 w 137"/>
                <a:gd name="T3" fmla="*/ 23 h 93"/>
                <a:gd name="T4" fmla="*/ 2 w 137"/>
                <a:gd name="T5" fmla="*/ 32 h 93"/>
                <a:gd name="T6" fmla="*/ 13 w 137"/>
                <a:gd name="T7" fmla="*/ 33 h 93"/>
                <a:gd name="T8" fmla="*/ 24 w 137"/>
                <a:gd name="T9" fmla="*/ 29 h 93"/>
                <a:gd name="T10" fmla="*/ 45 w 137"/>
                <a:gd name="T11" fmla="*/ 45 h 93"/>
                <a:gd name="T12" fmla="*/ 41 w 137"/>
                <a:gd name="T13" fmla="*/ 63 h 93"/>
                <a:gd name="T14" fmla="*/ 46 w 137"/>
                <a:gd name="T15" fmla="*/ 80 h 93"/>
                <a:gd name="T16" fmla="*/ 74 w 137"/>
                <a:gd name="T17" fmla="*/ 76 h 93"/>
                <a:gd name="T18" fmla="*/ 90 w 137"/>
                <a:gd name="T19" fmla="*/ 87 h 93"/>
                <a:gd name="T20" fmla="*/ 119 w 137"/>
                <a:gd name="T21" fmla="*/ 87 h 93"/>
                <a:gd name="T22" fmla="*/ 134 w 137"/>
                <a:gd name="T23" fmla="*/ 72 h 93"/>
                <a:gd name="T24" fmla="*/ 132 w 137"/>
                <a:gd name="T25" fmla="*/ 51 h 93"/>
                <a:gd name="T26" fmla="*/ 119 w 137"/>
                <a:gd name="T27" fmla="*/ 36 h 93"/>
                <a:gd name="T28" fmla="*/ 122 w 137"/>
                <a:gd name="T29" fmla="*/ 23 h 93"/>
                <a:gd name="T30" fmla="*/ 111 w 137"/>
                <a:gd name="T31" fmla="*/ 6 h 93"/>
                <a:gd name="T32" fmla="*/ 88 w 137"/>
                <a:gd name="T33" fmla="*/ 6 h 93"/>
                <a:gd name="T34" fmla="*/ 66 w 137"/>
                <a:gd name="T35" fmla="*/ 12 h 93"/>
                <a:gd name="T36" fmla="*/ 49 w 137"/>
                <a:gd name="T37" fmla="*/ 5 h 93"/>
                <a:gd name="T38" fmla="*/ 9 w 137"/>
                <a:gd name="T39" fmla="*/ 1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7" h="93">
                  <a:moveTo>
                    <a:pt x="9" y="12"/>
                  </a:moveTo>
                  <a:cubicBezTo>
                    <a:pt x="6" y="14"/>
                    <a:pt x="2" y="20"/>
                    <a:pt x="1" y="23"/>
                  </a:cubicBezTo>
                  <a:cubicBezTo>
                    <a:pt x="0" y="26"/>
                    <a:pt x="0" y="29"/>
                    <a:pt x="2" y="32"/>
                  </a:cubicBezTo>
                  <a:cubicBezTo>
                    <a:pt x="5" y="35"/>
                    <a:pt x="9" y="35"/>
                    <a:pt x="13" y="33"/>
                  </a:cubicBezTo>
                  <a:cubicBezTo>
                    <a:pt x="17" y="32"/>
                    <a:pt x="20" y="30"/>
                    <a:pt x="24" y="29"/>
                  </a:cubicBezTo>
                  <a:cubicBezTo>
                    <a:pt x="34" y="27"/>
                    <a:pt x="45" y="35"/>
                    <a:pt x="45" y="45"/>
                  </a:cubicBezTo>
                  <a:cubicBezTo>
                    <a:pt x="46" y="51"/>
                    <a:pt x="43" y="57"/>
                    <a:pt x="41" y="63"/>
                  </a:cubicBezTo>
                  <a:cubicBezTo>
                    <a:pt x="40" y="69"/>
                    <a:pt x="40" y="77"/>
                    <a:pt x="46" y="80"/>
                  </a:cubicBezTo>
                  <a:cubicBezTo>
                    <a:pt x="54" y="85"/>
                    <a:pt x="65" y="74"/>
                    <a:pt x="74" y="76"/>
                  </a:cubicBezTo>
                  <a:cubicBezTo>
                    <a:pt x="81" y="77"/>
                    <a:pt x="85" y="84"/>
                    <a:pt x="90" y="87"/>
                  </a:cubicBezTo>
                  <a:cubicBezTo>
                    <a:pt x="99" y="93"/>
                    <a:pt x="110" y="92"/>
                    <a:pt x="119" y="87"/>
                  </a:cubicBezTo>
                  <a:cubicBezTo>
                    <a:pt x="125" y="84"/>
                    <a:pt x="131" y="79"/>
                    <a:pt x="134" y="72"/>
                  </a:cubicBezTo>
                  <a:cubicBezTo>
                    <a:pt x="137" y="65"/>
                    <a:pt x="136" y="56"/>
                    <a:pt x="132" y="51"/>
                  </a:cubicBezTo>
                  <a:cubicBezTo>
                    <a:pt x="127" y="45"/>
                    <a:pt x="120" y="42"/>
                    <a:pt x="119" y="36"/>
                  </a:cubicBezTo>
                  <a:cubicBezTo>
                    <a:pt x="119" y="31"/>
                    <a:pt x="122" y="27"/>
                    <a:pt x="122" y="23"/>
                  </a:cubicBezTo>
                  <a:cubicBezTo>
                    <a:pt x="124" y="16"/>
                    <a:pt x="118" y="9"/>
                    <a:pt x="111" y="6"/>
                  </a:cubicBezTo>
                  <a:cubicBezTo>
                    <a:pt x="103" y="3"/>
                    <a:pt x="95" y="3"/>
                    <a:pt x="88" y="6"/>
                  </a:cubicBezTo>
                  <a:cubicBezTo>
                    <a:pt x="82" y="8"/>
                    <a:pt x="74" y="13"/>
                    <a:pt x="66" y="12"/>
                  </a:cubicBezTo>
                  <a:cubicBezTo>
                    <a:pt x="62" y="11"/>
                    <a:pt x="53" y="6"/>
                    <a:pt x="49" y="5"/>
                  </a:cubicBezTo>
                  <a:cubicBezTo>
                    <a:pt x="35" y="0"/>
                    <a:pt x="24" y="1"/>
                    <a:pt x="9" y="12"/>
                  </a:cubicBezTo>
                  <a:close/>
                </a:path>
              </a:pathLst>
            </a:custGeom>
            <a:solidFill>
              <a:srgbClr val="151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xmlns="" id="{5FD903A3-EBBB-46D7-B6FE-9D810F549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52776" y="7204076"/>
              <a:ext cx="200025" cy="31750"/>
            </a:xfrm>
            <a:custGeom>
              <a:avLst/>
              <a:gdLst>
                <a:gd name="T0" fmla="*/ 65 w 67"/>
                <a:gd name="T1" fmla="*/ 3 h 11"/>
                <a:gd name="T2" fmla="*/ 58 w 67"/>
                <a:gd name="T3" fmla="*/ 11 h 11"/>
                <a:gd name="T4" fmla="*/ 5 w 67"/>
                <a:gd name="T5" fmla="*/ 11 h 11"/>
                <a:gd name="T6" fmla="*/ 33 w 67"/>
                <a:gd name="T7" fmla="*/ 1 h 11"/>
                <a:gd name="T8" fmla="*/ 65 w 67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1">
                  <a:moveTo>
                    <a:pt x="65" y="3"/>
                  </a:moveTo>
                  <a:cubicBezTo>
                    <a:pt x="65" y="3"/>
                    <a:pt x="67" y="11"/>
                    <a:pt x="58" y="11"/>
                  </a:cubicBezTo>
                  <a:cubicBezTo>
                    <a:pt x="49" y="11"/>
                    <a:pt x="9" y="11"/>
                    <a:pt x="5" y="11"/>
                  </a:cubicBezTo>
                  <a:cubicBezTo>
                    <a:pt x="0" y="11"/>
                    <a:pt x="5" y="1"/>
                    <a:pt x="33" y="1"/>
                  </a:cubicBezTo>
                  <a:cubicBezTo>
                    <a:pt x="67" y="0"/>
                    <a:pt x="65" y="3"/>
                    <a:pt x="65" y="3"/>
                  </a:cubicBezTo>
                  <a:close/>
                </a:path>
              </a:pathLst>
            </a:custGeom>
            <a:solidFill>
              <a:srgbClr val="F55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xmlns="" id="{81EC671A-9095-468F-8EA4-558657C7D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86413" y="7232651"/>
              <a:ext cx="201613" cy="33338"/>
            </a:xfrm>
            <a:custGeom>
              <a:avLst/>
              <a:gdLst>
                <a:gd name="T0" fmla="*/ 2 w 67"/>
                <a:gd name="T1" fmla="*/ 2 h 11"/>
                <a:gd name="T2" fmla="*/ 9 w 67"/>
                <a:gd name="T3" fmla="*/ 11 h 11"/>
                <a:gd name="T4" fmla="*/ 63 w 67"/>
                <a:gd name="T5" fmla="*/ 11 h 11"/>
                <a:gd name="T6" fmla="*/ 34 w 67"/>
                <a:gd name="T7" fmla="*/ 0 h 11"/>
                <a:gd name="T8" fmla="*/ 2 w 67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1">
                  <a:moveTo>
                    <a:pt x="2" y="2"/>
                  </a:moveTo>
                  <a:cubicBezTo>
                    <a:pt x="2" y="2"/>
                    <a:pt x="0" y="11"/>
                    <a:pt x="9" y="11"/>
                  </a:cubicBezTo>
                  <a:cubicBezTo>
                    <a:pt x="19" y="11"/>
                    <a:pt x="58" y="11"/>
                    <a:pt x="63" y="11"/>
                  </a:cubicBezTo>
                  <a:cubicBezTo>
                    <a:pt x="67" y="11"/>
                    <a:pt x="63" y="0"/>
                    <a:pt x="34" y="0"/>
                  </a:cubicBezTo>
                  <a:cubicBezTo>
                    <a:pt x="1" y="0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161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xmlns="" id="{B6D516DB-EB74-4EAC-BA24-F20DE1A1B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94413" y="7232651"/>
              <a:ext cx="201613" cy="33338"/>
            </a:xfrm>
            <a:custGeom>
              <a:avLst/>
              <a:gdLst>
                <a:gd name="T0" fmla="*/ 2 w 67"/>
                <a:gd name="T1" fmla="*/ 2 h 11"/>
                <a:gd name="T2" fmla="*/ 9 w 67"/>
                <a:gd name="T3" fmla="*/ 11 h 11"/>
                <a:gd name="T4" fmla="*/ 63 w 67"/>
                <a:gd name="T5" fmla="*/ 11 h 11"/>
                <a:gd name="T6" fmla="*/ 34 w 67"/>
                <a:gd name="T7" fmla="*/ 0 h 11"/>
                <a:gd name="T8" fmla="*/ 2 w 67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1">
                  <a:moveTo>
                    <a:pt x="2" y="2"/>
                  </a:moveTo>
                  <a:cubicBezTo>
                    <a:pt x="2" y="2"/>
                    <a:pt x="0" y="11"/>
                    <a:pt x="9" y="11"/>
                  </a:cubicBezTo>
                  <a:cubicBezTo>
                    <a:pt x="19" y="11"/>
                    <a:pt x="58" y="11"/>
                    <a:pt x="63" y="11"/>
                  </a:cubicBezTo>
                  <a:cubicBezTo>
                    <a:pt x="67" y="11"/>
                    <a:pt x="63" y="0"/>
                    <a:pt x="34" y="0"/>
                  </a:cubicBezTo>
                  <a:cubicBezTo>
                    <a:pt x="1" y="0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161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6">
              <a:extLst>
                <a:ext uri="{FF2B5EF4-FFF2-40B4-BE49-F238E27FC236}">
                  <a16:creationId xmlns:a16="http://schemas.microsoft.com/office/drawing/2014/main" xmlns="" id="{5C58C8FA-0795-4783-895F-3E525C3C0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82863" y="7204076"/>
              <a:ext cx="203200" cy="31750"/>
            </a:xfrm>
            <a:custGeom>
              <a:avLst/>
              <a:gdLst>
                <a:gd name="T0" fmla="*/ 66 w 68"/>
                <a:gd name="T1" fmla="*/ 3 h 11"/>
                <a:gd name="T2" fmla="*/ 58 w 68"/>
                <a:gd name="T3" fmla="*/ 11 h 11"/>
                <a:gd name="T4" fmla="*/ 5 w 68"/>
                <a:gd name="T5" fmla="*/ 11 h 11"/>
                <a:gd name="T6" fmla="*/ 34 w 68"/>
                <a:gd name="T7" fmla="*/ 1 h 11"/>
                <a:gd name="T8" fmla="*/ 66 w 68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1">
                  <a:moveTo>
                    <a:pt x="66" y="3"/>
                  </a:moveTo>
                  <a:cubicBezTo>
                    <a:pt x="66" y="3"/>
                    <a:pt x="68" y="11"/>
                    <a:pt x="58" y="11"/>
                  </a:cubicBezTo>
                  <a:cubicBezTo>
                    <a:pt x="49" y="11"/>
                    <a:pt x="10" y="11"/>
                    <a:pt x="5" y="11"/>
                  </a:cubicBezTo>
                  <a:cubicBezTo>
                    <a:pt x="0" y="11"/>
                    <a:pt x="5" y="1"/>
                    <a:pt x="34" y="1"/>
                  </a:cubicBezTo>
                  <a:cubicBezTo>
                    <a:pt x="67" y="0"/>
                    <a:pt x="66" y="3"/>
                    <a:pt x="66" y="3"/>
                  </a:cubicBezTo>
                  <a:close/>
                </a:path>
              </a:pathLst>
            </a:custGeom>
            <a:solidFill>
              <a:srgbClr val="F55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6" name="Subtítulo 37">
            <a:extLst>
              <a:ext uri="{FF2B5EF4-FFF2-40B4-BE49-F238E27FC236}">
                <a16:creationId xmlns:a16="http://schemas.microsoft.com/office/drawing/2014/main" xmlns="" id="{0FFCC770-3024-4753-AF47-1738FB1B5909}"/>
              </a:ext>
            </a:extLst>
          </p:cNvPr>
          <p:cNvSpPr txBox="1">
            <a:spLocks/>
          </p:cNvSpPr>
          <p:nvPr/>
        </p:nvSpPr>
        <p:spPr>
          <a:xfrm>
            <a:off x="735956" y="3810402"/>
            <a:ext cx="7372352" cy="146411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5000"/>
              </a:lnSpc>
              <a:buFont typeface="Arial" panose="020B0604020202020204" pitchFamily="34" charset="0"/>
              <a:buNone/>
            </a:pPr>
            <a:r>
              <a:rPr lang="es-PE" sz="7200" b="1" i="1" dirty="0" err="1">
                <a:solidFill>
                  <a:schemeClr val="bg1"/>
                </a:solidFill>
                <a:latin typeface="+mj-lt"/>
              </a:rPr>
              <a:t>Thank</a:t>
            </a:r>
            <a:r>
              <a:rPr lang="es-PE" sz="7200" b="1" i="1" dirty="0">
                <a:solidFill>
                  <a:schemeClr val="bg1"/>
                </a:solidFill>
                <a:latin typeface="+mj-lt"/>
              </a:rPr>
              <a:t> </a:t>
            </a:r>
          </a:p>
          <a:p>
            <a:pPr marL="0" indent="0">
              <a:lnSpc>
                <a:spcPts val="5000"/>
              </a:lnSpc>
              <a:buFont typeface="Arial" panose="020B0604020202020204" pitchFamily="34" charset="0"/>
              <a:buNone/>
            </a:pPr>
            <a:r>
              <a:rPr lang="es-PE" sz="7200" b="1" i="1" dirty="0" err="1">
                <a:solidFill>
                  <a:schemeClr val="bg1"/>
                </a:solidFill>
                <a:latin typeface="+mj-lt"/>
              </a:rPr>
              <a:t>you</a:t>
            </a:r>
            <a:r>
              <a:rPr lang="es-PE" sz="7200" b="1" i="1" dirty="0">
                <a:solidFill>
                  <a:schemeClr val="bg1"/>
                </a:solidFill>
                <a:latin typeface="+mj-lt"/>
              </a:rPr>
              <a:t> </a:t>
            </a:r>
            <a:endParaRPr lang="en-US" sz="7200" b="1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163" y="31899"/>
            <a:ext cx="3051204" cy="55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118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1D8FD780-040A-4FB2-8ED8-CEAFE1A6E5E6}"/>
              </a:ext>
            </a:extLst>
          </p:cNvPr>
          <p:cNvSpPr/>
          <p:nvPr/>
        </p:nvSpPr>
        <p:spPr>
          <a:xfrm>
            <a:off x="0" y="1"/>
            <a:ext cx="12192000" cy="5410199"/>
          </a:xfrm>
          <a:prstGeom prst="rect">
            <a:avLst/>
          </a:prstGeom>
          <a:gradFill>
            <a:gsLst>
              <a:gs pos="0">
                <a:schemeClr val="accent4"/>
              </a:gs>
              <a:gs pos="52000">
                <a:schemeClr val="accent6">
                  <a:lumMod val="75000"/>
                </a:schemeClr>
              </a:gs>
              <a:gs pos="100000">
                <a:schemeClr val="accent5">
                  <a:lumMod val="25000"/>
                </a:schemeClr>
              </a:gs>
            </a:gsLst>
            <a:lin ang="0" scaled="0"/>
          </a:gra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xmlns="" id="{CA3D6863-07F1-43BD-B2FC-D6FF5AD0274D}"/>
              </a:ext>
            </a:extLst>
          </p:cNvPr>
          <p:cNvSpPr/>
          <p:nvPr/>
        </p:nvSpPr>
        <p:spPr>
          <a:xfrm>
            <a:off x="-361" y="-15019"/>
            <a:ext cx="5788911" cy="4386551"/>
          </a:xfrm>
          <a:custGeom>
            <a:avLst/>
            <a:gdLst>
              <a:gd name="connsiteX0" fmla="*/ 0 w 5788911"/>
              <a:gd name="connsiteY0" fmla="*/ 0 h 4386551"/>
              <a:gd name="connsiteX1" fmla="*/ 5561368 w 5788911"/>
              <a:gd name="connsiteY1" fmla="*/ 0 h 4386551"/>
              <a:gd name="connsiteX2" fmla="*/ 5644803 w 5788911"/>
              <a:gd name="connsiteY2" fmla="*/ 227963 h 4386551"/>
              <a:gd name="connsiteX3" fmla="*/ 5788911 w 5788911"/>
              <a:gd name="connsiteY3" fmla="*/ 1181151 h 4386551"/>
              <a:gd name="connsiteX4" fmla="*/ 2583511 w 5788911"/>
              <a:gd name="connsiteY4" fmla="*/ 4386551 h 4386551"/>
              <a:gd name="connsiteX5" fmla="*/ 110068 w 5788911"/>
              <a:gd name="connsiteY5" fmla="*/ 3220083 h 4386551"/>
              <a:gd name="connsiteX6" fmla="*/ 0 w 5788911"/>
              <a:gd name="connsiteY6" fmla="*/ 3072891 h 4386551"/>
              <a:gd name="connsiteX7" fmla="*/ 0 w 5788911"/>
              <a:gd name="connsiteY7" fmla="*/ 0 h 438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88911" h="4386551">
                <a:moveTo>
                  <a:pt x="0" y="0"/>
                </a:moveTo>
                <a:lnTo>
                  <a:pt x="5561368" y="0"/>
                </a:lnTo>
                <a:lnTo>
                  <a:pt x="5644803" y="227963"/>
                </a:lnTo>
                <a:cubicBezTo>
                  <a:pt x="5738458" y="529075"/>
                  <a:pt x="5788911" y="849221"/>
                  <a:pt x="5788911" y="1181151"/>
                </a:cubicBezTo>
                <a:cubicBezTo>
                  <a:pt x="5788911" y="2951445"/>
                  <a:pt x="4353805" y="4386551"/>
                  <a:pt x="2583511" y="4386551"/>
                </a:cubicBezTo>
                <a:cubicBezTo>
                  <a:pt x="1587721" y="4386551"/>
                  <a:pt x="697986" y="3932475"/>
                  <a:pt x="110068" y="3220083"/>
                </a:cubicBezTo>
                <a:lnTo>
                  <a:pt x="0" y="3072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33" name="Group 232">
            <a:extLst>
              <a:ext uri="{FF2B5EF4-FFF2-40B4-BE49-F238E27FC236}">
                <a16:creationId xmlns:a16="http://schemas.microsoft.com/office/drawing/2014/main" xmlns="" id="{49EE4152-BF85-4B13-9C09-0C38EB951F4C}"/>
              </a:ext>
            </a:extLst>
          </p:cNvPr>
          <p:cNvGrpSpPr/>
          <p:nvPr/>
        </p:nvGrpSpPr>
        <p:grpSpPr>
          <a:xfrm>
            <a:off x="746116" y="14287"/>
            <a:ext cx="4319370" cy="6845927"/>
            <a:chOff x="746116" y="14288"/>
            <a:chExt cx="3878263" cy="6146800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xmlns="" id="{89BEAE5C-D066-4C59-AAB4-441689049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116" y="2374900"/>
              <a:ext cx="3221038" cy="3786188"/>
            </a:xfrm>
            <a:custGeom>
              <a:avLst/>
              <a:gdLst>
                <a:gd name="T0" fmla="*/ 520 w 627"/>
                <a:gd name="T1" fmla="*/ 583 h 739"/>
                <a:gd name="T2" fmla="*/ 553 w 627"/>
                <a:gd name="T3" fmla="*/ 447 h 739"/>
                <a:gd name="T4" fmla="*/ 532 w 627"/>
                <a:gd name="T5" fmla="*/ 433 h 739"/>
                <a:gd name="T6" fmla="*/ 530 w 627"/>
                <a:gd name="T7" fmla="*/ 433 h 739"/>
                <a:gd name="T8" fmla="*/ 484 w 627"/>
                <a:gd name="T9" fmla="*/ 436 h 739"/>
                <a:gd name="T10" fmla="*/ 443 w 627"/>
                <a:gd name="T11" fmla="*/ 306 h 739"/>
                <a:gd name="T12" fmla="*/ 484 w 627"/>
                <a:gd name="T13" fmla="*/ 281 h 739"/>
                <a:gd name="T14" fmla="*/ 562 w 627"/>
                <a:gd name="T15" fmla="*/ 306 h 739"/>
                <a:gd name="T16" fmla="*/ 562 w 627"/>
                <a:gd name="T17" fmla="*/ 307 h 739"/>
                <a:gd name="T18" fmla="*/ 588 w 627"/>
                <a:gd name="T19" fmla="*/ 303 h 739"/>
                <a:gd name="T20" fmla="*/ 621 w 627"/>
                <a:gd name="T21" fmla="*/ 168 h 739"/>
                <a:gd name="T22" fmla="*/ 584 w 627"/>
                <a:gd name="T23" fmla="*/ 107 h 739"/>
                <a:gd name="T24" fmla="*/ 168 w 627"/>
                <a:gd name="T25" fmla="*/ 6 h 739"/>
                <a:gd name="T26" fmla="*/ 107 w 627"/>
                <a:gd name="T27" fmla="*/ 43 h 739"/>
                <a:gd name="T28" fmla="*/ 7 w 627"/>
                <a:gd name="T29" fmla="*/ 459 h 739"/>
                <a:gd name="T30" fmla="*/ 44 w 627"/>
                <a:gd name="T31" fmla="*/ 520 h 739"/>
                <a:gd name="T32" fmla="*/ 175 w 627"/>
                <a:gd name="T33" fmla="*/ 551 h 739"/>
                <a:gd name="T34" fmla="*/ 182 w 627"/>
                <a:gd name="T35" fmla="*/ 579 h 739"/>
                <a:gd name="T36" fmla="*/ 182 w 627"/>
                <a:gd name="T37" fmla="*/ 579 h 739"/>
                <a:gd name="T38" fmla="*/ 157 w 627"/>
                <a:gd name="T39" fmla="*/ 656 h 739"/>
                <a:gd name="T40" fmla="*/ 182 w 627"/>
                <a:gd name="T41" fmla="*/ 698 h 739"/>
                <a:gd name="T42" fmla="*/ 312 w 627"/>
                <a:gd name="T43" fmla="*/ 657 h 739"/>
                <a:gd name="T44" fmla="*/ 309 w 627"/>
                <a:gd name="T45" fmla="*/ 611 h 739"/>
                <a:gd name="T46" fmla="*/ 309 w 627"/>
                <a:gd name="T47" fmla="*/ 609 h 739"/>
                <a:gd name="T48" fmla="*/ 328 w 627"/>
                <a:gd name="T49" fmla="*/ 589 h 739"/>
                <a:gd name="T50" fmla="*/ 459 w 627"/>
                <a:gd name="T51" fmla="*/ 620 h 739"/>
                <a:gd name="T52" fmla="*/ 520 w 627"/>
                <a:gd name="T53" fmla="*/ 583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7" h="739">
                  <a:moveTo>
                    <a:pt x="520" y="583"/>
                  </a:moveTo>
                  <a:cubicBezTo>
                    <a:pt x="553" y="447"/>
                    <a:pt x="553" y="447"/>
                    <a:pt x="553" y="447"/>
                  </a:cubicBezTo>
                  <a:cubicBezTo>
                    <a:pt x="552" y="437"/>
                    <a:pt x="542" y="429"/>
                    <a:pt x="532" y="433"/>
                  </a:cubicBezTo>
                  <a:cubicBezTo>
                    <a:pt x="531" y="433"/>
                    <a:pt x="531" y="433"/>
                    <a:pt x="530" y="433"/>
                  </a:cubicBezTo>
                  <a:cubicBezTo>
                    <a:pt x="516" y="438"/>
                    <a:pt x="500" y="440"/>
                    <a:pt x="484" y="436"/>
                  </a:cubicBezTo>
                  <a:cubicBezTo>
                    <a:pt x="430" y="423"/>
                    <a:pt x="402" y="357"/>
                    <a:pt x="443" y="306"/>
                  </a:cubicBezTo>
                  <a:cubicBezTo>
                    <a:pt x="453" y="293"/>
                    <a:pt x="468" y="284"/>
                    <a:pt x="484" y="281"/>
                  </a:cubicBezTo>
                  <a:cubicBezTo>
                    <a:pt x="517" y="275"/>
                    <a:pt x="544" y="287"/>
                    <a:pt x="562" y="306"/>
                  </a:cubicBezTo>
                  <a:cubicBezTo>
                    <a:pt x="562" y="306"/>
                    <a:pt x="562" y="306"/>
                    <a:pt x="562" y="307"/>
                  </a:cubicBezTo>
                  <a:cubicBezTo>
                    <a:pt x="569" y="315"/>
                    <a:pt x="582" y="312"/>
                    <a:pt x="588" y="303"/>
                  </a:cubicBezTo>
                  <a:cubicBezTo>
                    <a:pt x="621" y="168"/>
                    <a:pt x="621" y="168"/>
                    <a:pt x="621" y="168"/>
                  </a:cubicBezTo>
                  <a:cubicBezTo>
                    <a:pt x="627" y="141"/>
                    <a:pt x="611" y="114"/>
                    <a:pt x="584" y="107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41" y="0"/>
                    <a:pt x="114" y="17"/>
                    <a:pt x="107" y="43"/>
                  </a:cubicBezTo>
                  <a:cubicBezTo>
                    <a:pt x="7" y="459"/>
                    <a:pt x="7" y="459"/>
                    <a:pt x="7" y="459"/>
                  </a:cubicBezTo>
                  <a:cubicBezTo>
                    <a:pt x="0" y="486"/>
                    <a:pt x="17" y="513"/>
                    <a:pt x="44" y="520"/>
                  </a:cubicBezTo>
                  <a:cubicBezTo>
                    <a:pt x="175" y="551"/>
                    <a:pt x="175" y="551"/>
                    <a:pt x="175" y="551"/>
                  </a:cubicBezTo>
                  <a:cubicBezTo>
                    <a:pt x="188" y="555"/>
                    <a:pt x="192" y="570"/>
                    <a:pt x="182" y="579"/>
                  </a:cubicBezTo>
                  <a:cubicBezTo>
                    <a:pt x="182" y="579"/>
                    <a:pt x="182" y="579"/>
                    <a:pt x="182" y="579"/>
                  </a:cubicBezTo>
                  <a:cubicBezTo>
                    <a:pt x="163" y="597"/>
                    <a:pt x="151" y="624"/>
                    <a:pt x="157" y="656"/>
                  </a:cubicBezTo>
                  <a:cubicBezTo>
                    <a:pt x="160" y="673"/>
                    <a:pt x="169" y="687"/>
                    <a:pt x="182" y="698"/>
                  </a:cubicBezTo>
                  <a:cubicBezTo>
                    <a:pt x="233" y="739"/>
                    <a:pt x="299" y="711"/>
                    <a:pt x="312" y="657"/>
                  </a:cubicBezTo>
                  <a:cubicBezTo>
                    <a:pt x="316" y="641"/>
                    <a:pt x="314" y="625"/>
                    <a:pt x="309" y="611"/>
                  </a:cubicBezTo>
                  <a:cubicBezTo>
                    <a:pt x="309" y="610"/>
                    <a:pt x="309" y="610"/>
                    <a:pt x="309" y="609"/>
                  </a:cubicBezTo>
                  <a:cubicBezTo>
                    <a:pt x="304" y="597"/>
                    <a:pt x="315" y="586"/>
                    <a:pt x="328" y="589"/>
                  </a:cubicBezTo>
                  <a:cubicBezTo>
                    <a:pt x="459" y="620"/>
                    <a:pt x="459" y="620"/>
                    <a:pt x="459" y="620"/>
                  </a:cubicBezTo>
                  <a:cubicBezTo>
                    <a:pt x="486" y="627"/>
                    <a:pt x="513" y="610"/>
                    <a:pt x="520" y="583"/>
                  </a:cubicBezTo>
                  <a:close/>
                </a:path>
              </a:pathLst>
            </a:custGeom>
            <a:solidFill>
              <a:srgbClr val="C6444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xmlns="" id="{7E4E1476-8D26-4F65-AE78-5F9870C89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416" y="2314575"/>
              <a:ext cx="169863" cy="163513"/>
            </a:xfrm>
            <a:custGeom>
              <a:avLst/>
              <a:gdLst>
                <a:gd name="T0" fmla="*/ 33 w 33"/>
                <a:gd name="T1" fmla="*/ 17 h 32"/>
                <a:gd name="T2" fmla="*/ 22 w 33"/>
                <a:gd name="T3" fmla="*/ 2 h 32"/>
                <a:gd name="T4" fmla="*/ 3 w 33"/>
                <a:gd name="T5" fmla="*/ 13 h 32"/>
                <a:gd name="T6" fmla="*/ 13 w 33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2">
                  <a:moveTo>
                    <a:pt x="33" y="17"/>
                  </a:moveTo>
                  <a:cubicBezTo>
                    <a:pt x="33" y="10"/>
                    <a:pt x="29" y="4"/>
                    <a:pt x="22" y="2"/>
                  </a:cubicBezTo>
                  <a:cubicBezTo>
                    <a:pt x="14" y="0"/>
                    <a:pt x="5" y="4"/>
                    <a:pt x="3" y="13"/>
                  </a:cubicBezTo>
                  <a:cubicBezTo>
                    <a:pt x="0" y="21"/>
                    <a:pt x="5" y="30"/>
                    <a:pt x="13" y="32"/>
                  </a:cubicBezTo>
                </a:path>
              </a:pathLst>
            </a:custGeom>
            <a:noFill/>
            <a:ln w="41275" cap="rnd">
              <a:solidFill>
                <a:srgbClr val="161F3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7">
              <a:extLst>
                <a:ext uri="{FF2B5EF4-FFF2-40B4-BE49-F238E27FC236}">
                  <a16:creationId xmlns:a16="http://schemas.microsoft.com/office/drawing/2014/main" xmlns="" id="{DCA5C6EB-7242-4064-92EF-273BBFCF4A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628" y="2820988"/>
              <a:ext cx="169863" cy="163513"/>
            </a:xfrm>
            <a:custGeom>
              <a:avLst/>
              <a:gdLst>
                <a:gd name="T0" fmla="*/ 33 w 33"/>
                <a:gd name="T1" fmla="*/ 17 h 32"/>
                <a:gd name="T2" fmla="*/ 22 w 33"/>
                <a:gd name="T3" fmla="*/ 2 h 32"/>
                <a:gd name="T4" fmla="*/ 3 w 33"/>
                <a:gd name="T5" fmla="*/ 13 h 32"/>
                <a:gd name="T6" fmla="*/ 13 w 33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2">
                  <a:moveTo>
                    <a:pt x="33" y="17"/>
                  </a:moveTo>
                  <a:cubicBezTo>
                    <a:pt x="33" y="10"/>
                    <a:pt x="29" y="4"/>
                    <a:pt x="22" y="2"/>
                  </a:cubicBezTo>
                  <a:cubicBezTo>
                    <a:pt x="14" y="0"/>
                    <a:pt x="5" y="4"/>
                    <a:pt x="3" y="13"/>
                  </a:cubicBezTo>
                  <a:cubicBezTo>
                    <a:pt x="0" y="21"/>
                    <a:pt x="5" y="30"/>
                    <a:pt x="13" y="32"/>
                  </a:cubicBezTo>
                </a:path>
              </a:pathLst>
            </a:custGeom>
            <a:noFill/>
            <a:ln w="41275" cap="rnd">
              <a:solidFill>
                <a:srgbClr val="161F3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8">
              <a:extLst>
                <a:ext uri="{FF2B5EF4-FFF2-40B4-BE49-F238E27FC236}">
                  <a16:creationId xmlns:a16="http://schemas.microsoft.com/office/drawing/2014/main" xmlns="" id="{9343F2AF-A15D-4F40-85E0-06A4543D4A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98603" y="1571625"/>
              <a:ext cx="1227138" cy="768350"/>
            </a:xfrm>
            <a:prstGeom prst="line">
              <a:avLst/>
            </a:prstGeom>
            <a:noFill/>
            <a:ln w="41275" cap="rnd">
              <a:solidFill>
                <a:srgbClr val="FFC1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9">
              <a:extLst>
                <a:ext uri="{FF2B5EF4-FFF2-40B4-BE49-F238E27FC236}">
                  <a16:creationId xmlns:a16="http://schemas.microsoft.com/office/drawing/2014/main" xmlns="" id="{F1DEDD5E-9252-4257-8A0B-7F92B1370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741" y="1201738"/>
              <a:ext cx="246063" cy="395288"/>
            </a:xfrm>
            <a:custGeom>
              <a:avLst/>
              <a:gdLst>
                <a:gd name="T0" fmla="*/ 48 w 48"/>
                <a:gd name="T1" fmla="*/ 68 h 77"/>
                <a:gd name="T2" fmla="*/ 30 w 48"/>
                <a:gd name="T3" fmla="*/ 76 h 77"/>
                <a:gd name="T4" fmla="*/ 1 w 48"/>
                <a:gd name="T5" fmla="*/ 51 h 77"/>
                <a:gd name="T6" fmla="*/ 26 w 48"/>
                <a:gd name="T7" fmla="*/ 22 h 77"/>
                <a:gd name="T8" fmla="*/ 39 w 48"/>
                <a:gd name="T9" fmla="*/ 24 h 77"/>
                <a:gd name="T10" fmla="*/ 43 w 48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77">
                  <a:moveTo>
                    <a:pt x="48" y="68"/>
                  </a:moveTo>
                  <a:cubicBezTo>
                    <a:pt x="43" y="73"/>
                    <a:pt x="37" y="76"/>
                    <a:pt x="30" y="76"/>
                  </a:cubicBezTo>
                  <a:cubicBezTo>
                    <a:pt x="15" y="77"/>
                    <a:pt x="2" y="66"/>
                    <a:pt x="1" y="51"/>
                  </a:cubicBezTo>
                  <a:cubicBezTo>
                    <a:pt x="0" y="36"/>
                    <a:pt x="11" y="23"/>
                    <a:pt x="26" y="22"/>
                  </a:cubicBezTo>
                  <a:cubicBezTo>
                    <a:pt x="31" y="22"/>
                    <a:pt x="35" y="23"/>
                    <a:pt x="39" y="24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noFill/>
            <a:ln w="41275" cap="rnd">
              <a:solidFill>
                <a:srgbClr val="161F3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0">
              <a:extLst>
                <a:ext uri="{FF2B5EF4-FFF2-40B4-BE49-F238E27FC236}">
                  <a16:creationId xmlns:a16="http://schemas.microsoft.com/office/drawing/2014/main" xmlns="" id="{9E126157-7F13-4EAA-8763-F833C6EE8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7653" y="1125538"/>
              <a:ext cx="87313" cy="80963"/>
            </a:xfrm>
            <a:custGeom>
              <a:avLst/>
              <a:gdLst>
                <a:gd name="T0" fmla="*/ 16 w 17"/>
                <a:gd name="T1" fmla="*/ 8 h 16"/>
                <a:gd name="T2" fmla="*/ 8 w 17"/>
                <a:gd name="T3" fmla="*/ 0 h 16"/>
                <a:gd name="T4" fmla="*/ 0 w 17"/>
                <a:gd name="T5" fmla="*/ 9 h 16"/>
                <a:gd name="T6" fmla="*/ 9 w 17"/>
                <a:gd name="T7" fmla="*/ 16 h 16"/>
                <a:gd name="T8" fmla="*/ 16 w 17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16" y="8"/>
                  </a:move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1" y="13"/>
                    <a:pt x="4" y="16"/>
                    <a:pt x="9" y="16"/>
                  </a:cubicBezTo>
                  <a:cubicBezTo>
                    <a:pt x="13" y="16"/>
                    <a:pt x="17" y="12"/>
                    <a:pt x="16" y="8"/>
                  </a:cubicBezTo>
                  <a:close/>
                </a:path>
              </a:pathLst>
            </a:custGeom>
            <a:noFill/>
            <a:ln w="41275" cap="rnd">
              <a:solidFill>
                <a:srgbClr val="161F3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Line 11">
              <a:extLst>
                <a:ext uri="{FF2B5EF4-FFF2-40B4-BE49-F238E27FC236}">
                  <a16:creationId xmlns:a16="http://schemas.microsoft.com/office/drawing/2014/main" xmlns="" id="{4BA61584-0913-4EFD-9551-48950A2278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25741" y="1571625"/>
              <a:ext cx="838200" cy="1270000"/>
            </a:xfrm>
            <a:prstGeom prst="line">
              <a:avLst/>
            </a:prstGeom>
            <a:noFill/>
            <a:ln w="41275" cap="rnd">
              <a:solidFill>
                <a:srgbClr val="FFC1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2">
              <a:extLst>
                <a:ext uri="{FF2B5EF4-FFF2-40B4-BE49-F238E27FC236}">
                  <a16:creationId xmlns:a16="http://schemas.microsoft.com/office/drawing/2014/main" xmlns="" id="{0D8294E7-CA03-4D48-A3C4-03FA9ECDF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3366" y="638175"/>
              <a:ext cx="230188" cy="215900"/>
            </a:xfrm>
            <a:custGeom>
              <a:avLst/>
              <a:gdLst>
                <a:gd name="T0" fmla="*/ 45 w 45"/>
                <a:gd name="T1" fmla="*/ 26 h 42"/>
                <a:gd name="T2" fmla="*/ 36 w 45"/>
                <a:gd name="T3" fmla="*/ 6 h 42"/>
                <a:gd name="T4" fmla="*/ 33 w 45"/>
                <a:gd name="T5" fmla="*/ 14 h 42"/>
                <a:gd name="T6" fmla="*/ 7 w 45"/>
                <a:gd name="T7" fmla="*/ 12 h 42"/>
                <a:gd name="T8" fmla="*/ 35 w 45"/>
                <a:gd name="T9" fmla="*/ 42 h 42"/>
                <a:gd name="T10" fmla="*/ 45 w 45"/>
                <a:gd name="T11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42">
                  <a:moveTo>
                    <a:pt x="45" y="26"/>
                  </a:moveTo>
                  <a:cubicBezTo>
                    <a:pt x="45" y="26"/>
                    <a:pt x="40" y="12"/>
                    <a:pt x="36" y="6"/>
                  </a:cubicBezTo>
                  <a:cubicBezTo>
                    <a:pt x="33" y="0"/>
                    <a:pt x="33" y="14"/>
                    <a:pt x="33" y="14"/>
                  </a:cubicBezTo>
                  <a:cubicBezTo>
                    <a:pt x="33" y="14"/>
                    <a:pt x="14" y="6"/>
                    <a:pt x="7" y="12"/>
                  </a:cubicBezTo>
                  <a:cubicBezTo>
                    <a:pt x="0" y="19"/>
                    <a:pt x="35" y="42"/>
                    <a:pt x="35" y="42"/>
                  </a:cubicBezTo>
                  <a:lnTo>
                    <a:pt x="45" y="26"/>
                  </a:lnTo>
                  <a:close/>
                </a:path>
              </a:pathLst>
            </a:custGeom>
            <a:solidFill>
              <a:srgbClr val="FFC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xmlns="" id="{049470F0-AEB6-436B-89DC-D80E4BDF7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5716" y="1539875"/>
              <a:ext cx="1182688" cy="1111250"/>
            </a:xfrm>
            <a:custGeom>
              <a:avLst/>
              <a:gdLst>
                <a:gd name="T0" fmla="*/ 230 w 230"/>
                <a:gd name="T1" fmla="*/ 47 h 217"/>
                <a:gd name="T2" fmla="*/ 151 w 230"/>
                <a:gd name="T3" fmla="*/ 0 h 217"/>
                <a:gd name="T4" fmla="*/ 83 w 230"/>
                <a:gd name="T5" fmla="*/ 90 h 217"/>
                <a:gd name="T6" fmla="*/ 0 w 230"/>
                <a:gd name="T7" fmla="*/ 208 h 217"/>
                <a:gd name="T8" fmla="*/ 29 w 230"/>
                <a:gd name="T9" fmla="*/ 217 h 217"/>
                <a:gd name="T10" fmla="*/ 169 w 230"/>
                <a:gd name="T11" fmla="*/ 9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17">
                  <a:moveTo>
                    <a:pt x="230" y="47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26" y="26"/>
                    <a:pt x="83" y="90"/>
                  </a:cubicBezTo>
                  <a:cubicBezTo>
                    <a:pt x="39" y="154"/>
                    <a:pt x="0" y="208"/>
                    <a:pt x="0" y="208"/>
                  </a:cubicBezTo>
                  <a:cubicBezTo>
                    <a:pt x="0" y="208"/>
                    <a:pt x="13" y="216"/>
                    <a:pt x="29" y="217"/>
                  </a:cubicBezTo>
                  <a:cubicBezTo>
                    <a:pt x="29" y="217"/>
                    <a:pt x="132" y="144"/>
                    <a:pt x="169" y="97"/>
                  </a:cubicBezTo>
                </a:path>
              </a:pathLst>
            </a:custGeom>
            <a:solidFill>
              <a:srgbClr val="3645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xmlns="" id="{F8520306-F846-40F4-B57D-74219224F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6578" y="1744663"/>
              <a:ext cx="661988" cy="1039813"/>
            </a:xfrm>
            <a:custGeom>
              <a:avLst/>
              <a:gdLst>
                <a:gd name="T0" fmla="*/ 108 w 129"/>
                <a:gd name="T1" fmla="*/ 0 h 203"/>
                <a:gd name="T2" fmla="*/ 126 w 129"/>
                <a:gd name="T3" fmla="*/ 8 h 203"/>
                <a:gd name="T4" fmla="*/ 128 w 129"/>
                <a:gd name="T5" fmla="*/ 68 h 203"/>
                <a:gd name="T6" fmla="*/ 102 w 129"/>
                <a:gd name="T7" fmla="*/ 151 h 203"/>
                <a:gd name="T8" fmla="*/ 31 w 129"/>
                <a:gd name="T9" fmla="*/ 202 h 203"/>
                <a:gd name="T10" fmla="*/ 0 w 129"/>
                <a:gd name="T11" fmla="*/ 193 h 203"/>
                <a:gd name="T12" fmla="*/ 62 w 129"/>
                <a:gd name="T13" fmla="*/ 57 h 203"/>
                <a:gd name="T14" fmla="*/ 108 w 129"/>
                <a:gd name="T1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203">
                  <a:moveTo>
                    <a:pt x="108" y="0"/>
                  </a:moveTo>
                  <a:cubicBezTo>
                    <a:pt x="126" y="8"/>
                    <a:pt x="126" y="8"/>
                    <a:pt x="126" y="8"/>
                  </a:cubicBezTo>
                  <a:cubicBezTo>
                    <a:pt x="126" y="8"/>
                    <a:pt x="129" y="40"/>
                    <a:pt x="128" y="68"/>
                  </a:cubicBezTo>
                  <a:cubicBezTo>
                    <a:pt x="128" y="97"/>
                    <a:pt x="125" y="125"/>
                    <a:pt x="102" y="151"/>
                  </a:cubicBezTo>
                  <a:cubicBezTo>
                    <a:pt x="78" y="178"/>
                    <a:pt x="31" y="202"/>
                    <a:pt x="31" y="202"/>
                  </a:cubicBezTo>
                  <a:cubicBezTo>
                    <a:pt x="10" y="203"/>
                    <a:pt x="0" y="193"/>
                    <a:pt x="0" y="193"/>
                  </a:cubicBezTo>
                  <a:cubicBezTo>
                    <a:pt x="80" y="136"/>
                    <a:pt x="62" y="57"/>
                    <a:pt x="62" y="57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3645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5">
              <a:extLst>
                <a:ext uri="{FF2B5EF4-FFF2-40B4-BE49-F238E27FC236}">
                  <a16:creationId xmlns:a16="http://schemas.microsoft.com/office/drawing/2014/main" xmlns="" id="{B9EBF585-043D-4C28-BC12-A9FE0867B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1316" y="684213"/>
              <a:ext cx="1643063" cy="1368425"/>
            </a:xfrm>
            <a:custGeom>
              <a:avLst/>
              <a:gdLst>
                <a:gd name="T0" fmla="*/ 206 w 320"/>
                <a:gd name="T1" fmla="*/ 77 h 267"/>
                <a:gd name="T2" fmla="*/ 147 w 320"/>
                <a:gd name="T3" fmla="*/ 60 h 267"/>
                <a:gd name="T4" fmla="*/ 54 w 320"/>
                <a:gd name="T5" fmla="*/ 19 h 267"/>
                <a:gd name="T6" fmla="*/ 15 w 320"/>
                <a:gd name="T7" fmla="*/ 45 h 267"/>
                <a:gd name="T8" fmla="*/ 106 w 320"/>
                <a:gd name="T9" fmla="*/ 104 h 267"/>
                <a:gd name="T10" fmla="*/ 79 w 320"/>
                <a:gd name="T11" fmla="*/ 154 h 267"/>
                <a:gd name="T12" fmla="*/ 92 w 320"/>
                <a:gd name="T13" fmla="*/ 196 h 267"/>
                <a:gd name="T14" fmla="*/ 162 w 320"/>
                <a:gd name="T15" fmla="*/ 233 h 267"/>
                <a:gd name="T16" fmla="*/ 238 w 320"/>
                <a:gd name="T17" fmla="*/ 166 h 267"/>
                <a:gd name="T18" fmla="*/ 246 w 320"/>
                <a:gd name="T19" fmla="*/ 205 h 267"/>
                <a:gd name="T20" fmla="*/ 195 w 320"/>
                <a:gd name="T21" fmla="*/ 233 h 267"/>
                <a:gd name="T22" fmla="*/ 257 w 320"/>
                <a:gd name="T23" fmla="*/ 250 h 267"/>
                <a:gd name="T24" fmla="*/ 252 w 320"/>
                <a:gd name="T25" fmla="*/ 103 h 267"/>
                <a:gd name="T26" fmla="*/ 225 w 320"/>
                <a:gd name="T27" fmla="*/ 97 h 267"/>
                <a:gd name="T28" fmla="*/ 206 w 320"/>
                <a:gd name="T29" fmla="*/ 7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267">
                  <a:moveTo>
                    <a:pt x="206" y="77"/>
                  </a:moveTo>
                  <a:cubicBezTo>
                    <a:pt x="206" y="77"/>
                    <a:pt x="191" y="63"/>
                    <a:pt x="147" y="60"/>
                  </a:cubicBezTo>
                  <a:cubicBezTo>
                    <a:pt x="104" y="57"/>
                    <a:pt x="78" y="38"/>
                    <a:pt x="54" y="19"/>
                  </a:cubicBezTo>
                  <a:cubicBezTo>
                    <a:pt x="29" y="0"/>
                    <a:pt x="0" y="16"/>
                    <a:pt x="15" y="45"/>
                  </a:cubicBezTo>
                  <a:cubicBezTo>
                    <a:pt x="31" y="75"/>
                    <a:pt x="69" y="99"/>
                    <a:pt x="106" y="104"/>
                  </a:cubicBezTo>
                  <a:cubicBezTo>
                    <a:pt x="106" y="104"/>
                    <a:pt x="87" y="136"/>
                    <a:pt x="79" y="154"/>
                  </a:cubicBezTo>
                  <a:cubicBezTo>
                    <a:pt x="72" y="171"/>
                    <a:pt x="75" y="183"/>
                    <a:pt x="92" y="196"/>
                  </a:cubicBezTo>
                  <a:cubicBezTo>
                    <a:pt x="108" y="209"/>
                    <a:pt x="145" y="229"/>
                    <a:pt x="162" y="233"/>
                  </a:cubicBezTo>
                  <a:cubicBezTo>
                    <a:pt x="179" y="237"/>
                    <a:pt x="214" y="215"/>
                    <a:pt x="238" y="166"/>
                  </a:cubicBezTo>
                  <a:cubicBezTo>
                    <a:pt x="238" y="166"/>
                    <a:pt x="255" y="181"/>
                    <a:pt x="246" y="205"/>
                  </a:cubicBezTo>
                  <a:cubicBezTo>
                    <a:pt x="237" y="228"/>
                    <a:pt x="201" y="208"/>
                    <a:pt x="195" y="233"/>
                  </a:cubicBezTo>
                  <a:cubicBezTo>
                    <a:pt x="190" y="258"/>
                    <a:pt x="227" y="267"/>
                    <a:pt x="257" y="250"/>
                  </a:cubicBezTo>
                  <a:cubicBezTo>
                    <a:pt x="287" y="233"/>
                    <a:pt x="320" y="152"/>
                    <a:pt x="252" y="103"/>
                  </a:cubicBezTo>
                  <a:cubicBezTo>
                    <a:pt x="225" y="97"/>
                    <a:pt x="225" y="97"/>
                    <a:pt x="225" y="97"/>
                  </a:cubicBezTo>
                  <a:cubicBezTo>
                    <a:pt x="225" y="97"/>
                    <a:pt x="207" y="97"/>
                    <a:pt x="206" y="77"/>
                  </a:cubicBezTo>
                  <a:close/>
                </a:path>
              </a:pathLst>
            </a:custGeom>
            <a:solidFill>
              <a:srgbClr val="FFA4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6">
              <a:extLst>
                <a:ext uri="{FF2B5EF4-FFF2-40B4-BE49-F238E27FC236}">
                  <a16:creationId xmlns:a16="http://schemas.microsoft.com/office/drawing/2014/main" xmlns="" id="{580654CE-F64D-4EAD-81E2-405CAC292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553" y="884238"/>
              <a:ext cx="411163" cy="354013"/>
            </a:xfrm>
            <a:custGeom>
              <a:avLst/>
              <a:gdLst>
                <a:gd name="T0" fmla="*/ 1 w 80"/>
                <a:gd name="T1" fmla="*/ 51 h 69"/>
                <a:gd name="T2" fmla="*/ 23 w 80"/>
                <a:gd name="T3" fmla="*/ 27 h 69"/>
                <a:gd name="T4" fmla="*/ 18 w 80"/>
                <a:gd name="T5" fmla="*/ 12 h 69"/>
                <a:gd name="T6" fmla="*/ 31 w 80"/>
                <a:gd name="T7" fmla="*/ 15 h 69"/>
                <a:gd name="T8" fmla="*/ 51 w 80"/>
                <a:gd name="T9" fmla="*/ 2 h 69"/>
                <a:gd name="T10" fmla="*/ 80 w 80"/>
                <a:gd name="T11" fmla="*/ 13 h 69"/>
                <a:gd name="T12" fmla="*/ 75 w 80"/>
                <a:gd name="T13" fmla="*/ 33 h 69"/>
                <a:gd name="T14" fmla="*/ 54 w 80"/>
                <a:gd name="T15" fmla="*/ 59 h 69"/>
                <a:gd name="T16" fmla="*/ 38 w 80"/>
                <a:gd name="T17" fmla="*/ 55 h 69"/>
                <a:gd name="T18" fmla="*/ 28 w 80"/>
                <a:gd name="T19" fmla="*/ 58 h 69"/>
                <a:gd name="T20" fmla="*/ 1 w 80"/>
                <a:gd name="T21" fmla="*/ 5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69">
                  <a:moveTo>
                    <a:pt x="1" y="51"/>
                  </a:moveTo>
                  <a:cubicBezTo>
                    <a:pt x="0" y="49"/>
                    <a:pt x="23" y="27"/>
                    <a:pt x="23" y="27"/>
                  </a:cubicBezTo>
                  <a:cubicBezTo>
                    <a:pt x="23" y="27"/>
                    <a:pt x="10" y="24"/>
                    <a:pt x="18" y="12"/>
                  </a:cubicBezTo>
                  <a:cubicBezTo>
                    <a:pt x="26" y="2"/>
                    <a:pt x="31" y="15"/>
                    <a:pt x="31" y="15"/>
                  </a:cubicBezTo>
                  <a:cubicBezTo>
                    <a:pt x="31" y="15"/>
                    <a:pt x="39" y="0"/>
                    <a:pt x="51" y="2"/>
                  </a:cubicBezTo>
                  <a:cubicBezTo>
                    <a:pt x="62" y="4"/>
                    <a:pt x="80" y="13"/>
                    <a:pt x="80" y="13"/>
                  </a:cubicBezTo>
                  <a:cubicBezTo>
                    <a:pt x="80" y="13"/>
                    <a:pt x="80" y="24"/>
                    <a:pt x="75" y="33"/>
                  </a:cubicBezTo>
                  <a:cubicBezTo>
                    <a:pt x="71" y="41"/>
                    <a:pt x="62" y="61"/>
                    <a:pt x="54" y="59"/>
                  </a:cubicBezTo>
                  <a:cubicBezTo>
                    <a:pt x="46" y="57"/>
                    <a:pt x="38" y="55"/>
                    <a:pt x="38" y="55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8" y="58"/>
                    <a:pt x="8" y="69"/>
                    <a:pt x="1" y="51"/>
                  </a:cubicBezTo>
                  <a:close/>
                </a:path>
              </a:pathLst>
            </a:custGeom>
            <a:solidFill>
              <a:srgbClr val="FFC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7">
              <a:extLst>
                <a:ext uri="{FF2B5EF4-FFF2-40B4-BE49-F238E27FC236}">
                  <a16:creationId xmlns:a16="http://schemas.microsoft.com/office/drawing/2014/main" xmlns="" id="{BE4E6888-27E6-427E-9A81-85124C635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9203" y="1816100"/>
              <a:ext cx="169863" cy="211138"/>
            </a:xfrm>
            <a:custGeom>
              <a:avLst/>
              <a:gdLst>
                <a:gd name="T0" fmla="*/ 32 w 33"/>
                <a:gd name="T1" fmla="*/ 8 h 41"/>
                <a:gd name="T2" fmla="*/ 10 w 33"/>
                <a:gd name="T3" fmla="*/ 9 h 41"/>
                <a:gd name="T4" fmla="*/ 33 w 33"/>
                <a:gd name="T5" fmla="*/ 29 h 41"/>
                <a:gd name="T6" fmla="*/ 32 w 33"/>
                <a:gd name="T7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1">
                  <a:moveTo>
                    <a:pt x="32" y="8"/>
                  </a:moveTo>
                  <a:cubicBezTo>
                    <a:pt x="32" y="8"/>
                    <a:pt x="19" y="0"/>
                    <a:pt x="10" y="9"/>
                  </a:cubicBezTo>
                  <a:cubicBezTo>
                    <a:pt x="0" y="17"/>
                    <a:pt x="11" y="41"/>
                    <a:pt x="33" y="29"/>
                  </a:cubicBezTo>
                  <a:lnTo>
                    <a:pt x="32" y="8"/>
                  </a:lnTo>
                  <a:close/>
                </a:path>
              </a:pathLst>
            </a:custGeom>
            <a:solidFill>
              <a:srgbClr val="FFC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8">
              <a:extLst>
                <a:ext uri="{FF2B5EF4-FFF2-40B4-BE49-F238E27FC236}">
                  <a16:creationId xmlns:a16="http://schemas.microsoft.com/office/drawing/2014/main" xmlns="" id="{93E61758-C26A-4116-AC8E-5CE2EFDAC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341" y="854075"/>
              <a:ext cx="271463" cy="419100"/>
            </a:xfrm>
            <a:custGeom>
              <a:avLst/>
              <a:gdLst>
                <a:gd name="T0" fmla="*/ 30 w 53"/>
                <a:gd name="T1" fmla="*/ 10 h 82"/>
                <a:gd name="T2" fmla="*/ 26 w 53"/>
                <a:gd name="T3" fmla="*/ 1 h 82"/>
                <a:gd name="T4" fmla="*/ 17 w 53"/>
                <a:gd name="T5" fmla="*/ 5 h 82"/>
                <a:gd name="T6" fmla="*/ 12 w 53"/>
                <a:gd name="T7" fmla="*/ 15 h 82"/>
                <a:gd name="T8" fmla="*/ 4 w 53"/>
                <a:gd name="T9" fmla="*/ 37 h 82"/>
                <a:gd name="T10" fmla="*/ 1 w 53"/>
                <a:gd name="T11" fmla="*/ 56 h 82"/>
                <a:gd name="T12" fmla="*/ 8 w 53"/>
                <a:gd name="T13" fmla="*/ 69 h 82"/>
                <a:gd name="T14" fmla="*/ 25 w 53"/>
                <a:gd name="T15" fmla="*/ 81 h 82"/>
                <a:gd name="T16" fmla="*/ 44 w 53"/>
                <a:gd name="T17" fmla="*/ 75 h 82"/>
                <a:gd name="T18" fmla="*/ 49 w 53"/>
                <a:gd name="T19" fmla="*/ 65 h 82"/>
                <a:gd name="T20" fmla="*/ 53 w 53"/>
                <a:gd name="T21" fmla="*/ 52 h 82"/>
                <a:gd name="T22" fmla="*/ 30 w 53"/>
                <a:gd name="T23" fmla="*/ 44 h 82"/>
                <a:gd name="T24" fmla="*/ 25 w 53"/>
                <a:gd name="T25" fmla="*/ 38 h 82"/>
                <a:gd name="T26" fmla="*/ 29 w 53"/>
                <a:gd name="T27" fmla="*/ 22 h 82"/>
                <a:gd name="T28" fmla="*/ 32 w 53"/>
                <a:gd name="T29" fmla="*/ 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82">
                  <a:moveTo>
                    <a:pt x="30" y="10"/>
                  </a:moveTo>
                  <a:cubicBezTo>
                    <a:pt x="33" y="6"/>
                    <a:pt x="30" y="2"/>
                    <a:pt x="26" y="1"/>
                  </a:cubicBezTo>
                  <a:cubicBezTo>
                    <a:pt x="23" y="0"/>
                    <a:pt x="19" y="2"/>
                    <a:pt x="17" y="5"/>
                  </a:cubicBezTo>
                  <a:cubicBezTo>
                    <a:pt x="14" y="8"/>
                    <a:pt x="13" y="11"/>
                    <a:pt x="12" y="15"/>
                  </a:cubicBezTo>
                  <a:cubicBezTo>
                    <a:pt x="9" y="22"/>
                    <a:pt x="7" y="30"/>
                    <a:pt x="4" y="37"/>
                  </a:cubicBezTo>
                  <a:cubicBezTo>
                    <a:pt x="2" y="43"/>
                    <a:pt x="0" y="50"/>
                    <a:pt x="1" y="56"/>
                  </a:cubicBezTo>
                  <a:cubicBezTo>
                    <a:pt x="2" y="61"/>
                    <a:pt x="5" y="65"/>
                    <a:pt x="8" y="69"/>
                  </a:cubicBezTo>
                  <a:cubicBezTo>
                    <a:pt x="13" y="74"/>
                    <a:pt x="18" y="79"/>
                    <a:pt x="25" y="81"/>
                  </a:cubicBezTo>
                  <a:cubicBezTo>
                    <a:pt x="32" y="82"/>
                    <a:pt x="40" y="81"/>
                    <a:pt x="44" y="75"/>
                  </a:cubicBezTo>
                  <a:cubicBezTo>
                    <a:pt x="47" y="72"/>
                    <a:pt x="48" y="68"/>
                    <a:pt x="49" y="65"/>
                  </a:cubicBezTo>
                  <a:cubicBezTo>
                    <a:pt x="50" y="60"/>
                    <a:pt x="52" y="56"/>
                    <a:pt x="53" y="52"/>
                  </a:cubicBezTo>
                  <a:cubicBezTo>
                    <a:pt x="45" y="52"/>
                    <a:pt x="36" y="49"/>
                    <a:pt x="30" y="44"/>
                  </a:cubicBezTo>
                  <a:cubicBezTo>
                    <a:pt x="28" y="42"/>
                    <a:pt x="26" y="40"/>
                    <a:pt x="25" y="38"/>
                  </a:cubicBezTo>
                  <a:cubicBezTo>
                    <a:pt x="23" y="33"/>
                    <a:pt x="26" y="27"/>
                    <a:pt x="29" y="22"/>
                  </a:cubicBezTo>
                  <a:cubicBezTo>
                    <a:pt x="32" y="17"/>
                    <a:pt x="35" y="11"/>
                    <a:pt x="32" y="6"/>
                  </a:cubicBezTo>
                </a:path>
              </a:pathLst>
            </a:custGeom>
            <a:solidFill>
              <a:srgbClr val="151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9">
              <a:extLst>
                <a:ext uri="{FF2B5EF4-FFF2-40B4-BE49-F238E27FC236}">
                  <a16:creationId xmlns:a16="http://schemas.microsoft.com/office/drawing/2014/main" xmlns="" id="{2BA47B2A-B050-40B8-AFF7-497697507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216" y="842963"/>
              <a:ext cx="282575" cy="138113"/>
            </a:xfrm>
            <a:custGeom>
              <a:avLst/>
              <a:gdLst>
                <a:gd name="T0" fmla="*/ 0 w 55"/>
                <a:gd name="T1" fmla="*/ 10 h 27"/>
                <a:gd name="T2" fmla="*/ 6 w 55"/>
                <a:gd name="T3" fmla="*/ 1 h 27"/>
                <a:gd name="T4" fmla="*/ 10 w 55"/>
                <a:gd name="T5" fmla="*/ 0 h 27"/>
                <a:gd name="T6" fmla="*/ 20 w 55"/>
                <a:gd name="T7" fmla="*/ 4 h 27"/>
                <a:gd name="T8" fmla="*/ 42 w 55"/>
                <a:gd name="T9" fmla="*/ 7 h 27"/>
                <a:gd name="T10" fmla="*/ 54 w 55"/>
                <a:gd name="T11" fmla="*/ 13 h 27"/>
                <a:gd name="T12" fmla="*/ 46 w 55"/>
                <a:gd name="T13" fmla="*/ 24 h 27"/>
                <a:gd name="T14" fmla="*/ 22 w 55"/>
                <a:gd name="T15" fmla="*/ 24 h 27"/>
                <a:gd name="T16" fmla="*/ 0 w 55"/>
                <a:gd name="T17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27">
                  <a:moveTo>
                    <a:pt x="0" y="10"/>
                  </a:moveTo>
                  <a:cubicBezTo>
                    <a:pt x="0" y="6"/>
                    <a:pt x="3" y="3"/>
                    <a:pt x="6" y="1"/>
                  </a:cubicBezTo>
                  <a:cubicBezTo>
                    <a:pt x="7" y="0"/>
                    <a:pt x="9" y="0"/>
                    <a:pt x="10" y="0"/>
                  </a:cubicBezTo>
                  <a:cubicBezTo>
                    <a:pt x="14" y="0"/>
                    <a:pt x="17" y="2"/>
                    <a:pt x="20" y="4"/>
                  </a:cubicBezTo>
                  <a:cubicBezTo>
                    <a:pt x="27" y="8"/>
                    <a:pt x="35" y="7"/>
                    <a:pt x="42" y="7"/>
                  </a:cubicBezTo>
                  <a:cubicBezTo>
                    <a:pt x="47" y="7"/>
                    <a:pt x="52" y="8"/>
                    <a:pt x="54" y="13"/>
                  </a:cubicBezTo>
                  <a:cubicBezTo>
                    <a:pt x="55" y="17"/>
                    <a:pt x="51" y="22"/>
                    <a:pt x="46" y="24"/>
                  </a:cubicBezTo>
                  <a:cubicBezTo>
                    <a:pt x="39" y="27"/>
                    <a:pt x="29" y="27"/>
                    <a:pt x="22" y="24"/>
                  </a:cubicBezTo>
                  <a:cubicBezTo>
                    <a:pt x="14" y="20"/>
                    <a:pt x="8" y="12"/>
                    <a:pt x="0" y="9"/>
                  </a:cubicBezTo>
                </a:path>
              </a:pathLst>
            </a:custGeom>
            <a:solidFill>
              <a:srgbClr val="151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20">
              <a:extLst>
                <a:ext uri="{FF2B5EF4-FFF2-40B4-BE49-F238E27FC236}">
                  <a16:creationId xmlns:a16="http://schemas.microsoft.com/office/drawing/2014/main" xmlns="" id="{1E2E794B-10FF-43DF-8510-39F325A43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9428" y="2733675"/>
              <a:ext cx="374650" cy="128588"/>
            </a:xfrm>
            <a:custGeom>
              <a:avLst/>
              <a:gdLst>
                <a:gd name="T0" fmla="*/ 11 w 73"/>
                <a:gd name="T1" fmla="*/ 0 h 25"/>
                <a:gd name="T2" fmla="*/ 13 w 73"/>
                <a:gd name="T3" fmla="*/ 12 h 25"/>
                <a:gd name="T4" fmla="*/ 56 w 73"/>
                <a:gd name="T5" fmla="*/ 24 h 25"/>
                <a:gd name="T6" fmla="*/ 50 w 73"/>
                <a:gd name="T7" fmla="*/ 16 h 25"/>
                <a:gd name="T8" fmla="*/ 42 w 73"/>
                <a:gd name="T9" fmla="*/ 9 h 25"/>
                <a:gd name="T10" fmla="*/ 11 w 73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25">
                  <a:moveTo>
                    <a:pt x="11" y="0"/>
                  </a:moveTo>
                  <a:cubicBezTo>
                    <a:pt x="11" y="0"/>
                    <a:pt x="0" y="11"/>
                    <a:pt x="13" y="12"/>
                  </a:cubicBezTo>
                  <a:cubicBezTo>
                    <a:pt x="26" y="12"/>
                    <a:pt x="40" y="24"/>
                    <a:pt x="56" y="24"/>
                  </a:cubicBezTo>
                  <a:cubicBezTo>
                    <a:pt x="73" y="25"/>
                    <a:pt x="60" y="18"/>
                    <a:pt x="50" y="16"/>
                  </a:cubicBezTo>
                  <a:cubicBezTo>
                    <a:pt x="40" y="13"/>
                    <a:pt x="42" y="9"/>
                    <a:pt x="42" y="9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6D47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21">
              <a:extLst>
                <a:ext uri="{FF2B5EF4-FFF2-40B4-BE49-F238E27FC236}">
                  <a16:creationId xmlns:a16="http://schemas.microsoft.com/office/drawing/2014/main" xmlns="" id="{AF38F1F9-1BC6-4995-9C03-0C52F57F1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153" y="2605088"/>
              <a:ext cx="349250" cy="128588"/>
            </a:xfrm>
            <a:custGeom>
              <a:avLst/>
              <a:gdLst>
                <a:gd name="T0" fmla="*/ 11 w 68"/>
                <a:gd name="T1" fmla="*/ 0 h 25"/>
                <a:gd name="T2" fmla="*/ 13 w 68"/>
                <a:gd name="T3" fmla="*/ 12 h 25"/>
                <a:gd name="T4" fmla="*/ 53 w 68"/>
                <a:gd name="T5" fmla="*/ 24 h 25"/>
                <a:gd name="T6" fmla="*/ 47 w 68"/>
                <a:gd name="T7" fmla="*/ 16 h 25"/>
                <a:gd name="T8" fmla="*/ 40 w 68"/>
                <a:gd name="T9" fmla="*/ 9 h 25"/>
                <a:gd name="T10" fmla="*/ 11 w 68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25">
                  <a:moveTo>
                    <a:pt x="11" y="0"/>
                  </a:moveTo>
                  <a:cubicBezTo>
                    <a:pt x="11" y="0"/>
                    <a:pt x="0" y="12"/>
                    <a:pt x="13" y="12"/>
                  </a:cubicBezTo>
                  <a:cubicBezTo>
                    <a:pt x="25" y="12"/>
                    <a:pt x="37" y="24"/>
                    <a:pt x="53" y="24"/>
                  </a:cubicBezTo>
                  <a:cubicBezTo>
                    <a:pt x="68" y="25"/>
                    <a:pt x="57" y="18"/>
                    <a:pt x="47" y="16"/>
                  </a:cubicBezTo>
                  <a:cubicBezTo>
                    <a:pt x="38" y="13"/>
                    <a:pt x="40" y="9"/>
                    <a:pt x="40" y="9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6D47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22">
              <a:extLst>
                <a:ext uri="{FF2B5EF4-FFF2-40B4-BE49-F238E27FC236}">
                  <a16:creationId xmlns:a16="http://schemas.microsoft.com/office/drawing/2014/main" xmlns="" id="{F76C6AA5-218F-41DF-92C5-0524AB957A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691" y="1535113"/>
              <a:ext cx="498475" cy="342900"/>
            </a:xfrm>
            <a:custGeom>
              <a:avLst/>
              <a:gdLst>
                <a:gd name="T0" fmla="*/ 97 w 97"/>
                <a:gd name="T1" fmla="*/ 67 h 67"/>
                <a:gd name="T2" fmla="*/ 11 w 97"/>
                <a:gd name="T3" fmla="*/ 0 h 67"/>
                <a:gd name="T4" fmla="*/ 0 w 97"/>
                <a:gd name="T5" fmla="*/ 19 h 67"/>
                <a:gd name="T6" fmla="*/ 97 w 97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67">
                  <a:moveTo>
                    <a:pt x="97" y="67"/>
                  </a:moveTo>
                  <a:cubicBezTo>
                    <a:pt x="97" y="67"/>
                    <a:pt x="32" y="50"/>
                    <a:pt x="11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26" y="64"/>
                    <a:pt x="97" y="67"/>
                  </a:cubicBezTo>
                  <a:close/>
                </a:path>
              </a:pathLst>
            </a:custGeom>
            <a:solidFill>
              <a:srgbClr val="161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23">
              <a:extLst>
                <a:ext uri="{FF2B5EF4-FFF2-40B4-BE49-F238E27FC236}">
                  <a16:creationId xmlns:a16="http://schemas.microsoft.com/office/drawing/2014/main" xmlns="" id="{6AF4F4F0-D8FF-4333-A04B-6F03F78E5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3691" y="1477963"/>
              <a:ext cx="92075" cy="190500"/>
            </a:xfrm>
            <a:custGeom>
              <a:avLst/>
              <a:gdLst>
                <a:gd name="T0" fmla="*/ 0 w 18"/>
                <a:gd name="T1" fmla="*/ 11 h 37"/>
                <a:gd name="T2" fmla="*/ 6 w 18"/>
                <a:gd name="T3" fmla="*/ 0 h 37"/>
                <a:gd name="T4" fmla="*/ 10 w 18"/>
                <a:gd name="T5" fmla="*/ 37 h 37"/>
                <a:gd name="T6" fmla="*/ 0 w 18"/>
                <a:gd name="T7" fmla="*/ 1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37">
                  <a:moveTo>
                    <a:pt x="0" y="11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18" y="15"/>
                    <a:pt x="10" y="37"/>
                  </a:cubicBezTo>
                  <a:cubicBezTo>
                    <a:pt x="10" y="37"/>
                    <a:pt x="8" y="15"/>
                    <a:pt x="0" y="11"/>
                  </a:cubicBezTo>
                  <a:close/>
                </a:path>
              </a:pathLst>
            </a:custGeom>
            <a:solidFill>
              <a:srgbClr val="161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24">
              <a:extLst>
                <a:ext uri="{FF2B5EF4-FFF2-40B4-BE49-F238E27FC236}">
                  <a16:creationId xmlns:a16="http://schemas.microsoft.com/office/drawing/2014/main" xmlns="" id="{A51C8ACF-9321-43F3-87D5-18CE2609F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6741" y="1089025"/>
              <a:ext cx="354013" cy="128588"/>
            </a:xfrm>
            <a:custGeom>
              <a:avLst/>
              <a:gdLst>
                <a:gd name="T0" fmla="*/ 62 w 69"/>
                <a:gd name="T1" fmla="*/ 25 h 25"/>
                <a:gd name="T2" fmla="*/ 69 w 69"/>
                <a:gd name="T3" fmla="*/ 15 h 25"/>
                <a:gd name="T4" fmla="*/ 0 w 69"/>
                <a:gd name="T5" fmla="*/ 0 h 25"/>
                <a:gd name="T6" fmla="*/ 62 w 69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25">
                  <a:moveTo>
                    <a:pt x="62" y="25"/>
                  </a:moveTo>
                  <a:cubicBezTo>
                    <a:pt x="69" y="15"/>
                    <a:pt x="69" y="15"/>
                    <a:pt x="69" y="15"/>
                  </a:cubicBezTo>
                  <a:cubicBezTo>
                    <a:pt x="69" y="15"/>
                    <a:pt x="26" y="14"/>
                    <a:pt x="0" y="0"/>
                  </a:cubicBezTo>
                  <a:cubicBezTo>
                    <a:pt x="0" y="0"/>
                    <a:pt x="32" y="24"/>
                    <a:pt x="62" y="25"/>
                  </a:cubicBezTo>
                  <a:close/>
                </a:path>
              </a:pathLst>
            </a:custGeom>
            <a:solidFill>
              <a:srgbClr val="161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Line 25">
              <a:extLst>
                <a:ext uri="{FF2B5EF4-FFF2-40B4-BE49-F238E27FC236}">
                  <a16:creationId xmlns:a16="http://schemas.microsoft.com/office/drawing/2014/main" xmlns="" id="{0E5FD69C-3BEA-4499-96B3-01FBBA7DA1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44803" y="14288"/>
              <a:ext cx="261938" cy="1111250"/>
            </a:xfrm>
            <a:prstGeom prst="line">
              <a:avLst/>
            </a:prstGeom>
            <a:noFill/>
            <a:ln w="30163" cap="rnd">
              <a:solidFill>
                <a:srgbClr val="9F62D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xmlns="" id="{E098DDD4-243B-47A7-A77B-081C2DC0B99F}"/>
              </a:ext>
            </a:extLst>
          </p:cNvPr>
          <p:cNvSpPr/>
          <p:nvPr/>
        </p:nvSpPr>
        <p:spPr>
          <a:xfrm rot="10800000">
            <a:off x="7551830" y="2784476"/>
            <a:ext cx="4644736" cy="3519552"/>
          </a:xfrm>
          <a:custGeom>
            <a:avLst/>
            <a:gdLst>
              <a:gd name="connsiteX0" fmla="*/ 0 w 5788911"/>
              <a:gd name="connsiteY0" fmla="*/ 0 h 4386551"/>
              <a:gd name="connsiteX1" fmla="*/ 5561368 w 5788911"/>
              <a:gd name="connsiteY1" fmla="*/ 0 h 4386551"/>
              <a:gd name="connsiteX2" fmla="*/ 5644803 w 5788911"/>
              <a:gd name="connsiteY2" fmla="*/ 227963 h 4386551"/>
              <a:gd name="connsiteX3" fmla="*/ 5788911 w 5788911"/>
              <a:gd name="connsiteY3" fmla="*/ 1181151 h 4386551"/>
              <a:gd name="connsiteX4" fmla="*/ 2583511 w 5788911"/>
              <a:gd name="connsiteY4" fmla="*/ 4386551 h 4386551"/>
              <a:gd name="connsiteX5" fmla="*/ 110068 w 5788911"/>
              <a:gd name="connsiteY5" fmla="*/ 3220083 h 4386551"/>
              <a:gd name="connsiteX6" fmla="*/ 0 w 5788911"/>
              <a:gd name="connsiteY6" fmla="*/ 3072891 h 4386551"/>
              <a:gd name="connsiteX7" fmla="*/ 0 w 5788911"/>
              <a:gd name="connsiteY7" fmla="*/ 0 h 438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88911" h="4386551">
                <a:moveTo>
                  <a:pt x="0" y="0"/>
                </a:moveTo>
                <a:lnTo>
                  <a:pt x="5561368" y="0"/>
                </a:lnTo>
                <a:lnTo>
                  <a:pt x="5644803" y="227963"/>
                </a:lnTo>
                <a:cubicBezTo>
                  <a:pt x="5738458" y="529075"/>
                  <a:pt x="5788911" y="849221"/>
                  <a:pt x="5788911" y="1181151"/>
                </a:cubicBezTo>
                <a:cubicBezTo>
                  <a:pt x="5788911" y="2951445"/>
                  <a:pt x="4353805" y="4386551"/>
                  <a:pt x="2583511" y="4386551"/>
                </a:cubicBezTo>
                <a:cubicBezTo>
                  <a:pt x="1587721" y="4386551"/>
                  <a:pt x="697986" y="3932475"/>
                  <a:pt x="110068" y="3220083"/>
                </a:cubicBezTo>
                <a:lnTo>
                  <a:pt x="0" y="3072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29" name="Group 228">
            <a:extLst>
              <a:ext uri="{FF2B5EF4-FFF2-40B4-BE49-F238E27FC236}">
                <a16:creationId xmlns:a16="http://schemas.microsoft.com/office/drawing/2014/main" xmlns="" id="{5382DA8A-D2CE-4254-8FA5-6C86BAF8F118}"/>
              </a:ext>
            </a:extLst>
          </p:cNvPr>
          <p:cNvGrpSpPr/>
          <p:nvPr/>
        </p:nvGrpSpPr>
        <p:grpSpPr>
          <a:xfrm>
            <a:off x="6100491" y="954241"/>
            <a:ext cx="4888439" cy="3484104"/>
            <a:chOff x="6100491" y="954241"/>
            <a:chExt cx="4888439" cy="3484104"/>
          </a:xfrm>
        </p:grpSpPr>
        <p:sp>
          <p:nvSpPr>
            <p:cNvPr id="133" name="Título 1">
              <a:extLst>
                <a:ext uri="{FF2B5EF4-FFF2-40B4-BE49-F238E27FC236}">
                  <a16:creationId xmlns:a16="http://schemas.microsoft.com/office/drawing/2014/main" xmlns="" id="{3A2FCF6C-BBE4-46AA-957E-176C2B77438F}"/>
                </a:ext>
              </a:extLst>
            </p:cNvPr>
            <p:cNvSpPr txBox="1">
              <a:spLocks/>
            </p:cNvSpPr>
            <p:nvPr/>
          </p:nvSpPr>
          <p:spPr>
            <a:xfrm>
              <a:off x="6100491" y="954241"/>
              <a:ext cx="1388953" cy="275613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ES" sz="19900" dirty="0">
                  <a:solidFill>
                    <a:schemeClr val="accent6">
                      <a:alpha val="42000"/>
                    </a:schemeClr>
                  </a:solidFill>
                </a:rPr>
                <a:t>“</a:t>
              </a:r>
              <a:endParaRPr lang="en-US" sz="19900" dirty="0">
                <a:solidFill>
                  <a:schemeClr val="accent6">
                    <a:alpha val="42000"/>
                  </a:schemeClr>
                </a:solidFill>
              </a:endParaRPr>
            </a:p>
          </p:txBody>
        </p:sp>
        <p:sp>
          <p:nvSpPr>
            <p:cNvPr id="128" name="Título 6">
              <a:extLst>
                <a:ext uri="{FF2B5EF4-FFF2-40B4-BE49-F238E27FC236}">
                  <a16:creationId xmlns:a16="http://schemas.microsoft.com/office/drawing/2014/main" xmlns="" id="{0393FB5B-803A-4F4D-B7E3-2DD050968FB4}"/>
                </a:ext>
              </a:extLst>
            </p:cNvPr>
            <p:cNvSpPr txBox="1">
              <a:spLocks/>
            </p:cNvSpPr>
            <p:nvPr/>
          </p:nvSpPr>
          <p:spPr>
            <a:xfrm>
              <a:off x="6529207" y="1682265"/>
              <a:ext cx="3621129" cy="886397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a-DK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Lorem ipsum dolor sit amet,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/>
                <a:ea typeface="+mj-ea"/>
                <a:cs typeface="+mj-cs"/>
              </a:endParaRPr>
            </a:p>
          </p:txBody>
        </p:sp>
        <p:sp>
          <p:nvSpPr>
            <p:cNvPr id="129" name="Subtítulo 7">
              <a:extLst>
                <a:ext uri="{FF2B5EF4-FFF2-40B4-BE49-F238E27FC236}">
                  <a16:creationId xmlns:a16="http://schemas.microsoft.com/office/drawing/2014/main" xmlns="" id="{712B2454-6507-40CA-A901-568D64B6882F}"/>
                </a:ext>
              </a:extLst>
            </p:cNvPr>
            <p:cNvSpPr txBox="1">
              <a:spLocks/>
            </p:cNvSpPr>
            <p:nvPr/>
          </p:nvSpPr>
          <p:spPr>
            <a:xfrm>
              <a:off x="6529207" y="2676984"/>
              <a:ext cx="4459723" cy="1163395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lang="en-US" sz="2800" b="0" kern="1200" dirty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en-US" dirty="0">
                  <a:solidFill>
                    <a:schemeClr val="bg1"/>
                  </a:solidFill>
                  <a:latin typeface="Georgia"/>
                </a:rPr>
                <a:t>C</a:t>
              </a:r>
              <a:r>
                <a:rPr kumimoji="0" 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onsectetur</a:t>
              </a: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 </a:t>
              </a:r>
              <a:r>
                <a:rPr kumimoji="0" 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adipiscing</a:t>
              </a: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 </a:t>
              </a:r>
              <a:r>
                <a:rPr kumimoji="0" 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elit</a:t>
              </a: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. </a:t>
              </a:r>
              <a:r>
                <a:rPr kumimoji="0" 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Aenean</a:t>
              </a: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 </a:t>
              </a:r>
              <a:r>
                <a:rPr kumimoji="0" 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hendrerit</a:t>
              </a: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 </a:t>
              </a:r>
              <a:r>
                <a:rPr kumimoji="0" 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tortor</a:t>
              </a: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 </a:t>
              </a:r>
              <a:r>
                <a:rPr kumimoji="0" 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leo</a:t>
              </a: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, vel </a:t>
              </a:r>
              <a:r>
                <a:rPr kumimoji="0" 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ornare</a:t>
              </a: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 </a:t>
              </a:r>
              <a:r>
                <a:rPr kumimoji="0" 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orci</a:t>
              </a: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 </a:t>
              </a:r>
              <a:r>
                <a:rPr kumimoji="0" lang="en-US" sz="28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suscipit</a:t>
              </a: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 in.”</a:t>
              </a:r>
            </a:p>
          </p:txBody>
        </p:sp>
        <p:sp>
          <p:nvSpPr>
            <p:cNvPr id="130" name="Marcador de texto 8">
              <a:extLst>
                <a:ext uri="{FF2B5EF4-FFF2-40B4-BE49-F238E27FC236}">
                  <a16:creationId xmlns:a16="http://schemas.microsoft.com/office/drawing/2014/main" xmlns="" id="{70866F94-6CA0-4C77-ABED-A83E1E4AC915}"/>
                </a:ext>
              </a:extLst>
            </p:cNvPr>
            <p:cNvSpPr txBox="1">
              <a:spLocks/>
            </p:cNvSpPr>
            <p:nvPr/>
          </p:nvSpPr>
          <p:spPr>
            <a:xfrm>
              <a:off x="6482543" y="4008960"/>
              <a:ext cx="2013801" cy="42938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</p:spPr>
          <p:txBody>
            <a:bodyPr vert="horz" wrap="square" lIns="18288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lang="es-ES" sz="1600" b="1" i="1" kern="1200" dirty="0" smtClean="0">
                  <a:solidFill>
                    <a:schemeClr val="accent4"/>
                  </a:solidFill>
                  <a:latin typeface="+mj-lt"/>
                  <a:ea typeface="+mj-ea"/>
                  <a:cs typeface="+mj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1600" b="1" i="1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Lorem ipsum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3167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Rectangle 194">
            <a:extLst>
              <a:ext uri="{FF2B5EF4-FFF2-40B4-BE49-F238E27FC236}">
                <a16:creationId xmlns:a16="http://schemas.microsoft.com/office/drawing/2014/main" xmlns="" id="{9A8B6092-9C55-4A88-8056-A3243337F145}"/>
              </a:ext>
            </a:extLst>
          </p:cNvPr>
          <p:cNvSpPr/>
          <p:nvPr/>
        </p:nvSpPr>
        <p:spPr>
          <a:xfrm>
            <a:off x="0" y="2"/>
            <a:ext cx="12192000" cy="5430360"/>
          </a:xfrm>
          <a:prstGeom prst="rect">
            <a:avLst/>
          </a:prstGeom>
          <a:gradFill>
            <a:gsLst>
              <a:gs pos="0">
                <a:schemeClr val="accent4"/>
              </a:gs>
              <a:gs pos="52000">
                <a:schemeClr val="accent6">
                  <a:lumMod val="75000"/>
                </a:schemeClr>
              </a:gs>
              <a:gs pos="100000">
                <a:schemeClr val="accent5">
                  <a:lumMod val="25000"/>
                </a:schemeClr>
              </a:gs>
            </a:gsLst>
            <a:lin ang="0" scaled="0"/>
          </a:gra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A8220CDC-519B-41F2-8201-1FA1556A847C}"/>
              </a:ext>
            </a:extLst>
          </p:cNvPr>
          <p:cNvSpPr/>
          <p:nvPr/>
        </p:nvSpPr>
        <p:spPr>
          <a:xfrm>
            <a:off x="-361" y="-15019"/>
            <a:ext cx="5788911" cy="4386551"/>
          </a:xfrm>
          <a:custGeom>
            <a:avLst/>
            <a:gdLst>
              <a:gd name="connsiteX0" fmla="*/ 0 w 5788911"/>
              <a:gd name="connsiteY0" fmla="*/ 0 h 4386551"/>
              <a:gd name="connsiteX1" fmla="*/ 5561368 w 5788911"/>
              <a:gd name="connsiteY1" fmla="*/ 0 h 4386551"/>
              <a:gd name="connsiteX2" fmla="*/ 5644803 w 5788911"/>
              <a:gd name="connsiteY2" fmla="*/ 227963 h 4386551"/>
              <a:gd name="connsiteX3" fmla="*/ 5788911 w 5788911"/>
              <a:gd name="connsiteY3" fmla="*/ 1181151 h 4386551"/>
              <a:gd name="connsiteX4" fmla="*/ 2583511 w 5788911"/>
              <a:gd name="connsiteY4" fmla="*/ 4386551 h 4386551"/>
              <a:gd name="connsiteX5" fmla="*/ 110068 w 5788911"/>
              <a:gd name="connsiteY5" fmla="*/ 3220083 h 4386551"/>
              <a:gd name="connsiteX6" fmla="*/ 0 w 5788911"/>
              <a:gd name="connsiteY6" fmla="*/ 3072891 h 4386551"/>
              <a:gd name="connsiteX7" fmla="*/ 0 w 5788911"/>
              <a:gd name="connsiteY7" fmla="*/ 0 h 438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88911" h="4386551">
                <a:moveTo>
                  <a:pt x="0" y="0"/>
                </a:moveTo>
                <a:lnTo>
                  <a:pt x="5561368" y="0"/>
                </a:lnTo>
                <a:lnTo>
                  <a:pt x="5644803" y="227963"/>
                </a:lnTo>
                <a:cubicBezTo>
                  <a:pt x="5738458" y="529075"/>
                  <a:pt x="5788911" y="849221"/>
                  <a:pt x="5788911" y="1181151"/>
                </a:cubicBezTo>
                <a:cubicBezTo>
                  <a:pt x="5788911" y="2951445"/>
                  <a:pt x="4353805" y="4386551"/>
                  <a:pt x="2583511" y="4386551"/>
                </a:cubicBezTo>
                <a:cubicBezTo>
                  <a:pt x="1587721" y="4386551"/>
                  <a:pt x="697986" y="3932475"/>
                  <a:pt x="110068" y="3220083"/>
                </a:cubicBezTo>
                <a:lnTo>
                  <a:pt x="0" y="3072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10CFA15F-92D5-4061-92F5-9DE952FFAF2C}"/>
              </a:ext>
            </a:extLst>
          </p:cNvPr>
          <p:cNvSpPr/>
          <p:nvPr/>
        </p:nvSpPr>
        <p:spPr>
          <a:xfrm rot="10800000">
            <a:off x="7551830" y="2784476"/>
            <a:ext cx="4644736" cy="3519552"/>
          </a:xfrm>
          <a:custGeom>
            <a:avLst/>
            <a:gdLst>
              <a:gd name="connsiteX0" fmla="*/ 0 w 5788911"/>
              <a:gd name="connsiteY0" fmla="*/ 0 h 4386551"/>
              <a:gd name="connsiteX1" fmla="*/ 5561368 w 5788911"/>
              <a:gd name="connsiteY1" fmla="*/ 0 h 4386551"/>
              <a:gd name="connsiteX2" fmla="*/ 5644803 w 5788911"/>
              <a:gd name="connsiteY2" fmla="*/ 227963 h 4386551"/>
              <a:gd name="connsiteX3" fmla="*/ 5788911 w 5788911"/>
              <a:gd name="connsiteY3" fmla="*/ 1181151 h 4386551"/>
              <a:gd name="connsiteX4" fmla="*/ 2583511 w 5788911"/>
              <a:gd name="connsiteY4" fmla="*/ 4386551 h 4386551"/>
              <a:gd name="connsiteX5" fmla="*/ 110068 w 5788911"/>
              <a:gd name="connsiteY5" fmla="*/ 3220083 h 4386551"/>
              <a:gd name="connsiteX6" fmla="*/ 0 w 5788911"/>
              <a:gd name="connsiteY6" fmla="*/ 3072891 h 4386551"/>
              <a:gd name="connsiteX7" fmla="*/ 0 w 5788911"/>
              <a:gd name="connsiteY7" fmla="*/ 0 h 438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88911" h="4386551">
                <a:moveTo>
                  <a:pt x="0" y="0"/>
                </a:moveTo>
                <a:lnTo>
                  <a:pt x="5561368" y="0"/>
                </a:lnTo>
                <a:lnTo>
                  <a:pt x="5644803" y="227963"/>
                </a:lnTo>
                <a:cubicBezTo>
                  <a:pt x="5738458" y="529075"/>
                  <a:pt x="5788911" y="849221"/>
                  <a:pt x="5788911" y="1181151"/>
                </a:cubicBezTo>
                <a:cubicBezTo>
                  <a:pt x="5788911" y="2951445"/>
                  <a:pt x="4353805" y="4386551"/>
                  <a:pt x="2583511" y="4386551"/>
                </a:cubicBezTo>
                <a:cubicBezTo>
                  <a:pt x="1587721" y="4386551"/>
                  <a:pt x="697986" y="3932475"/>
                  <a:pt x="110068" y="3220083"/>
                </a:cubicBezTo>
                <a:lnTo>
                  <a:pt x="0" y="3072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94" name="Group 193">
            <a:extLst>
              <a:ext uri="{FF2B5EF4-FFF2-40B4-BE49-F238E27FC236}">
                <a16:creationId xmlns:a16="http://schemas.microsoft.com/office/drawing/2014/main" xmlns="" id="{17FF3DCC-300D-4B08-B501-CE3929E0F8D5}"/>
              </a:ext>
            </a:extLst>
          </p:cNvPr>
          <p:cNvGrpSpPr/>
          <p:nvPr/>
        </p:nvGrpSpPr>
        <p:grpSpPr>
          <a:xfrm>
            <a:off x="4749435" y="2270488"/>
            <a:ext cx="6377194" cy="4144032"/>
            <a:chOff x="-13765212" y="-38100"/>
            <a:chExt cx="10617199" cy="6899275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xmlns="" id="{DD754DF1-B1F7-4D3A-BEED-7D5E3977B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058775" y="2325688"/>
              <a:ext cx="781050" cy="930275"/>
            </a:xfrm>
            <a:custGeom>
              <a:avLst/>
              <a:gdLst>
                <a:gd name="T0" fmla="*/ 555 w 555"/>
                <a:gd name="T1" fmla="*/ 582 h 663"/>
                <a:gd name="T2" fmla="*/ 348 w 555"/>
                <a:gd name="T3" fmla="*/ 258 h 663"/>
                <a:gd name="T4" fmla="*/ 11 w 555"/>
                <a:gd name="T5" fmla="*/ 111 h 663"/>
                <a:gd name="T6" fmla="*/ 469 w 555"/>
                <a:gd name="T7" fmla="*/ 663 h 663"/>
                <a:gd name="T8" fmla="*/ 555 w 555"/>
                <a:gd name="T9" fmla="*/ 582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5" h="663">
                  <a:moveTo>
                    <a:pt x="555" y="582"/>
                  </a:moveTo>
                  <a:cubicBezTo>
                    <a:pt x="469" y="361"/>
                    <a:pt x="418" y="355"/>
                    <a:pt x="348" y="258"/>
                  </a:cubicBezTo>
                  <a:cubicBezTo>
                    <a:pt x="246" y="115"/>
                    <a:pt x="34" y="0"/>
                    <a:pt x="11" y="111"/>
                  </a:cubicBezTo>
                  <a:cubicBezTo>
                    <a:pt x="0" y="166"/>
                    <a:pt x="405" y="580"/>
                    <a:pt x="469" y="663"/>
                  </a:cubicBezTo>
                  <a:cubicBezTo>
                    <a:pt x="500" y="649"/>
                    <a:pt x="521" y="604"/>
                    <a:pt x="555" y="582"/>
                  </a:cubicBezTo>
                  <a:close/>
                </a:path>
              </a:pathLst>
            </a:custGeom>
            <a:solidFill>
              <a:srgbClr val="DB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xmlns="" id="{070F96D1-8D43-4B50-B6C3-A287D1EF9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058775" y="2325688"/>
              <a:ext cx="781050" cy="930275"/>
            </a:xfrm>
            <a:custGeom>
              <a:avLst/>
              <a:gdLst>
                <a:gd name="T0" fmla="*/ 555 w 555"/>
                <a:gd name="T1" fmla="*/ 582 h 663"/>
                <a:gd name="T2" fmla="*/ 348 w 555"/>
                <a:gd name="T3" fmla="*/ 258 h 663"/>
                <a:gd name="T4" fmla="*/ 11 w 555"/>
                <a:gd name="T5" fmla="*/ 111 h 663"/>
                <a:gd name="T6" fmla="*/ 469 w 555"/>
                <a:gd name="T7" fmla="*/ 663 h 663"/>
                <a:gd name="T8" fmla="*/ 555 w 555"/>
                <a:gd name="T9" fmla="*/ 582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5" h="663">
                  <a:moveTo>
                    <a:pt x="555" y="582"/>
                  </a:moveTo>
                  <a:cubicBezTo>
                    <a:pt x="469" y="361"/>
                    <a:pt x="418" y="355"/>
                    <a:pt x="348" y="258"/>
                  </a:cubicBezTo>
                  <a:cubicBezTo>
                    <a:pt x="246" y="115"/>
                    <a:pt x="34" y="0"/>
                    <a:pt x="11" y="111"/>
                  </a:cubicBezTo>
                  <a:cubicBezTo>
                    <a:pt x="0" y="166"/>
                    <a:pt x="405" y="580"/>
                    <a:pt x="469" y="663"/>
                  </a:cubicBezTo>
                  <a:cubicBezTo>
                    <a:pt x="500" y="649"/>
                    <a:pt x="521" y="604"/>
                    <a:pt x="555" y="582"/>
                  </a:cubicBezTo>
                  <a:close/>
                </a:path>
              </a:pathLst>
            </a:custGeom>
            <a:solidFill>
              <a:srgbClr val="DB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xmlns="" id="{DF718C75-5DFF-4600-ABB8-52A50E4F0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27038" y="2259013"/>
              <a:ext cx="895350" cy="1069975"/>
            </a:xfrm>
            <a:custGeom>
              <a:avLst/>
              <a:gdLst>
                <a:gd name="T0" fmla="*/ 512 w 637"/>
                <a:gd name="T1" fmla="*/ 742 h 762"/>
                <a:gd name="T2" fmla="*/ 203 w 637"/>
                <a:gd name="T3" fmla="*/ 379 h 762"/>
                <a:gd name="T4" fmla="*/ 54 w 637"/>
                <a:gd name="T5" fmla="*/ 95 h 762"/>
                <a:gd name="T6" fmla="*/ 402 w 637"/>
                <a:gd name="T7" fmla="*/ 272 h 762"/>
                <a:gd name="T8" fmla="*/ 619 w 637"/>
                <a:gd name="T9" fmla="*/ 576 h 762"/>
                <a:gd name="T10" fmla="*/ 512 w 637"/>
                <a:gd name="T11" fmla="*/ 742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762">
                  <a:moveTo>
                    <a:pt x="512" y="742"/>
                  </a:moveTo>
                  <a:cubicBezTo>
                    <a:pt x="456" y="674"/>
                    <a:pt x="227" y="403"/>
                    <a:pt x="203" y="379"/>
                  </a:cubicBezTo>
                  <a:cubicBezTo>
                    <a:pt x="65" y="238"/>
                    <a:pt x="0" y="179"/>
                    <a:pt x="54" y="95"/>
                  </a:cubicBezTo>
                  <a:cubicBezTo>
                    <a:pt x="116" y="0"/>
                    <a:pt x="286" y="145"/>
                    <a:pt x="402" y="272"/>
                  </a:cubicBezTo>
                  <a:cubicBezTo>
                    <a:pt x="478" y="356"/>
                    <a:pt x="514" y="402"/>
                    <a:pt x="619" y="576"/>
                  </a:cubicBezTo>
                  <a:cubicBezTo>
                    <a:pt x="637" y="635"/>
                    <a:pt x="576" y="762"/>
                    <a:pt x="512" y="742"/>
                  </a:cubicBezTo>
                  <a:close/>
                </a:path>
              </a:pathLst>
            </a:custGeom>
            <a:solidFill>
              <a:srgbClr val="7592B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xmlns="" id="{D2AB1F71-4888-462D-9B38-69D93325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5050" y="2809875"/>
              <a:ext cx="769937" cy="428625"/>
            </a:xfrm>
            <a:custGeom>
              <a:avLst/>
              <a:gdLst>
                <a:gd name="T0" fmla="*/ 70 w 548"/>
                <a:gd name="T1" fmla="*/ 305 h 305"/>
                <a:gd name="T2" fmla="*/ 9 w 548"/>
                <a:gd name="T3" fmla="*/ 209 h 305"/>
                <a:gd name="T4" fmla="*/ 32 w 548"/>
                <a:gd name="T5" fmla="*/ 177 h 305"/>
                <a:gd name="T6" fmla="*/ 434 w 548"/>
                <a:gd name="T7" fmla="*/ 31 h 305"/>
                <a:gd name="T8" fmla="*/ 484 w 548"/>
                <a:gd name="T9" fmla="*/ 93 h 305"/>
                <a:gd name="T10" fmla="*/ 70 w 548"/>
                <a:gd name="T11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8" h="305">
                  <a:moveTo>
                    <a:pt x="70" y="305"/>
                  </a:moveTo>
                  <a:cubicBezTo>
                    <a:pt x="51" y="292"/>
                    <a:pt x="0" y="243"/>
                    <a:pt x="9" y="209"/>
                  </a:cubicBezTo>
                  <a:cubicBezTo>
                    <a:pt x="18" y="181"/>
                    <a:pt x="32" y="177"/>
                    <a:pt x="32" y="177"/>
                  </a:cubicBezTo>
                  <a:cubicBezTo>
                    <a:pt x="179" y="111"/>
                    <a:pt x="318" y="62"/>
                    <a:pt x="434" y="31"/>
                  </a:cubicBezTo>
                  <a:cubicBezTo>
                    <a:pt x="548" y="0"/>
                    <a:pt x="484" y="93"/>
                    <a:pt x="484" y="93"/>
                  </a:cubicBezTo>
                  <a:cubicBezTo>
                    <a:pt x="372" y="162"/>
                    <a:pt x="272" y="237"/>
                    <a:pt x="70" y="305"/>
                  </a:cubicBezTo>
                  <a:close/>
                </a:path>
              </a:pathLst>
            </a:custGeom>
            <a:solidFill>
              <a:srgbClr val="DB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xmlns="" id="{E402AB06-57E9-47D9-9CE4-6DC9C8F9F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855450" y="2693988"/>
              <a:ext cx="276225" cy="271463"/>
            </a:xfrm>
            <a:custGeom>
              <a:avLst/>
              <a:gdLst>
                <a:gd name="T0" fmla="*/ 46 w 196"/>
                <a:gd name="T1" fmla="*/ 74 h 193"/>
                <a:gd name="T2" fmla="*/ 5 w 196"/>
                <a:gd name="T3" fmla="*/ 138 h 193"/>
                <a:gd name="T4" fmla="*/ 6 w 196"/>
                <a:gd name="T5" fmla="*/ 140 h 193"/>
                <a:gd name="T6" fmla="*/ 14 w 196"/>
                <a:gd name="T7" fmla="*/ 137 h 193"/>
                <a:gd name="T8" fmla="*/ 17 w 196"/>
                <a:gd name="T9" fmla="*/ 135 h 193"/>
                <a:gd name="T10" fmla="*/ 20 w 196"/>
                <a:gd name="T11" fmla="*/ 134 h 193"/>
                <a:gd name="T12" fmla="*/ 17 w 196"/>
                <a:gd name="T13" fmla="*/ 162 h 193"/>
                <a:gd name="T14" fmla="*/ 106 w 196"/>
                <a:gd name="T15" fmla="*/ 157 h 193"/>
                <a:gd name="T16" fmla="*/ 160 w 196"/>
                <a:gd name="T17" fmla="*/ 124 h 193"/>
                <a:gd name="T18" fmla="*/ 175 w 196"/>
                <a:gd name="T19" fmla="*/ 43 h 193"/>
                <a:gd name="T20" fmla="*/ 118 w 196"/>
                <a:gd name="T21" fmla="*/ 48 h 193"/>
                <a:gd name="T22" fmla="*/ 96 w 196"/>
                <a:gd name="T23" fmla="*/ 24 h 193"/>
                <a:gd name="T24" fmla="*/ 46 w 196"/>
                <a:gd name="T25" fmla="*/ 74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" h="193">
                  <a:moveTo>
                    <a:pt x="46" y="74"/>
                  </a:moveTo>
                  <a:cubicBezTo>
                    <a:pt x="22" y="100"/>
                    <a:pt x="0" y="128"/>
                    <a:pt x="5" y="138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9" y="139"/>
                    <a:pt x="11" y="138"/>
                    <a:pt x="14" y="137"/>
                  </a:cubicBezTo>
                  <a:cubicBezTo>
                    <a:pt x="14" y="137"/>
                    <a:pt x="7" y="142"/>
                    <a:pt x="17" y="135"/>
                  </a:cubicBezTo>
                  <a:cubicBezTo>
                    <a:pt x="18" y="135"/>
                    <a:pt x="19" y="135"/>
                    <a:pt x="20" y="134"/>
                  </a:cubicBezTo>
                  <a:cubicBezTo>
                    <a:pt x="14" y="143"/>
                    <a:pt x="11" y="152"/>
                    <a:pt x="17" y="162"/>
                  </a:cubicBezTo>
                  <a:cubicBezTo>
                    <a:pt x="36" y="193"/>
                    <a:pt x="82" y="167"/>
                    <a:pt x="106" y="157"/>
                  </a:cubicBezTo>
                  <a:cubicBezTo>
                    <a:pt x="125" y="149"/>
                    <a:pt x="143" y="136"/>
                    <a:pt x="160" y="124"/>
                  </a:cubicBezTo>
                  <a:cubicBezTo>
                    <a:pt x="179" y="110"/>
                    <a:pt x="196" y="63"/>
                    <a:pt x="175" y="43"/>
                  </a:cubicBezTo>
                  <a:cubicBezTo>
                    <a:pt x="153" y="23"/>
                    <a:pt x="136" y="64"/>
                    <a:pt x="118" y="48"/>
                  </a:cubicBezTo>
                  <a:cubicBezTo>
                    <a:pt x="109" y="39"/>
                    <a:pt x="125" y="0"/>
                    <a:pt x="96" y="24"/>
                  </a:cubicBezTo>
                  <a:cubicBezTo>
                    <a:pt x="91" y="29"/>
                    <a:pt x="68" y="51"/>
                    <a:pt x="46" y="74"/>
                  </a:cubicBezTo>
                  <a:close/>
                </a:path>
              </a:pathLst>
            </a:custGeom>
            <a:solidFill>
              <a:srgbClr val="DB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xmlns="" id="{21379160-82AE-4458-8772-D14F08AEB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66638" y="2860675"/>
              <a:ext cx="633412" cy="442913"/>
            </a:xfrm>
            <a:custGeom>
              <a:avLst/>
              <a:gdLst>
                <a:gd name="T0" fmla="*/ 410 w 451"/>
                <a:gd name="T1" fmla="*/ 0 h 316"/>
                <a:gd name="T2" fmla="*/ 19 w 451"/>
                <a:gd name="T3" fmla="*/ 130 h 316"/>
                <a:gd name="T4" fmla="*/ 10 w 451"/>
                <a:gd name="T5" fmla="*/ 173 h 316"/>
                <a:gd name="T6" fmla="*/ 52 w 451"/>
                <a:gd name="T7" fmla="*/ 316 h 316"/>
                <a:gd name="T8" fmla="*/ 451 w 451"/>
                <a:gd name="T9" fmla="*/ 85 h 316"/>
                <a:gd name="T10" fmla="*/ 410 w 451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1" h="316">
                  <a:moveTo>
                    <a:pt x="410" y="0"/>
                  </a:moveTo>
                  <a:cubicBezTo>
                    <a:pt x="298" y="31"/>
                    <a:pt x="158" y="67"/>
                    <a:pt x="19" y="130"/>
                  </a:cubicBezTo>
                  <a:cubicBezTo>
                    <a:pt x="0" y="169"/>
                    <a:pt x="19" y="145"/>
                    <a:pt x="10" y="173"/>
                  </a:cubicBezTo>
                  <a:cubicBezTo>
                    <a:pt x="1" y="207"/>
                    <a:pt x="33" y="302"/>
                    <a:pt x="52" y="316"/>
                  </a:cubicBezTo>
                  <a:cubicBezTo>
                    <a:pt x="235" y="254"/>
                    <a:pt x="351" y="148"/>
                    <a:pt x="451" y="85"/>
                  </a:cubicBezTo>
                  <a:lnTo>
                    <a:pt x="410" y="0"/>
                  </a:lnTo>
                  <a:close/>
                </a:path>
              </a:pathLst>
            </a:custGeom>
            <a:solidFill>
              <a:srgbClr val="D48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xmlns="" id="{405B2DA1-5F9D-4EC0-A933-FAECE0E62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958638" y="2860675"/>
              <a:ext cx="125412" cy="157163"/>
            </a:xfrm>
            <a:custGeom>
              <a:avLst/>
              <a:gdLst>
                <a:gd name="T0" fmla="*/ 49 w 89"/>
                <a:gd name="T1" fmla="*/ 112 h 112"/>
                <a:gd name="T2" fmla="*/ 89 w 89"/>
                <a:gd name="T3" fmla="*/ 85 h 112"/>
                <a:gd name="T4" fmla="*/ 48 w 89"/>
                <a:gd name="T5" fmla="*/ 0 h 112"/>
                <a:gd name="T6" fmla="*/ 0 w 89"/>
                <a:gd name="T7" fmla="*/ 14 h 112"/>
                <a:gd name="T8" fmla="*/ 49 w 89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12">
                  <a:moveTo>
                    <a:pt x="49" y="112"/>
                  </a:moveTo>
                  <a:cubicBezTo>
                    <a:pt x="63" y="102"/>
                    <a:pt x="76" y="93"/>
                    <a:pt x="89" y="8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3" y="4"/>
                    <a:pt x="17" y="9"/>
                    <a:pt x="0" y="14"/>
                  </a:cubicBezTo>
                  <a:lnTo>
                    <a:pt x="49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xmlns="" id="{C93A8D24-02A9-46BC-BA75-C5A0FFD55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51338" y="2503488"/>
              <a:ext cx="722312" cy="1546225"/>
            </a:xfrm>
            <a:custGeom>
              <a:avLst/>
              <a:gdLst>
                <a:gd name="T0" fmla="*/ 179 w 514"/>
                <a:gd name="T1" fmla="*/ 67 h 1101"/>
                <a:gd name="T2" fmla="*/ 125 w 514"/>
                <a:gd name="T3" fmla="*/ 274 h 1101"/>
                <a:gd name="T4" fmla="*/ 57 w 514"/>
                <a:gd name="T5" fmla="*/ 489 h 1101"/>
                <a:gd name="T6" fmla="*/ 16 w 514"/>
                <a:gd name="T7" fmla="*/ 1101 h 1101"/>
                <a:gd name="T8" fmla="*/ 514 w 514"/>
                <a:gd name="T9" fmla="*/ 1081 h 1101"/>
                <a:gd name="T10" fmla="*/ 430 w 514"/>
                <a:gd name="T11" fmla="*/ 277 h 1101"/>
                <a:gd name="T12" fmla="*/ 308 w 514"/>
                <a:gd name="T13" fmla="*/ 1 h 1101"/>
                <a:gd name="T14" fmla="*/ 258 w 514"/>
                <a:gd name="T15" fmla="*/ 39 h 1101"/>
                <a:gd name="T16" fmla="*/ 193 w 514"/>
                <a:gd name="T17" fmla="*/ 64 h 1101"/>
                <a:gd name="T18" fmla="*/ 179 w 514"/>
                <a:gd name="T19" fmla="*/ 67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4" h="1101">
                  <a:moveTo>
                    <a:pt x="179" y="67"/>
                  </a:moveTo>
                  <a:cubicBezTo>
                    <a:pt x="142" y="130"/>
                    <a:pt x="125" y="198"/>
                    <a:pt x="125" y="274"/>
                  </a:cubicBezTo>
                  <a:cubicBezTo>
                    <a:pt x="125" y="370"/>
                    <a:pt x="46" y="298"/>
                    <a:pt x="57" y="489"/>
                  </a:cubicBezTo>
                  <a:cubicBezTo>
                    <a:pt x="65" y="616"/>
                    <a:pt x="0" y="975"/>
                    <a:pt x="16" y="1101"/>
                  </a:cubicBezTo>
                  <a:cubicBezTo>
                    <a:pt x="514" y="1081"/>
                    <a:pt x="514" y="1081"/>
                    <a:pt x="514" y="1081"/>
                  </a:cubicBezTo>
                  <a:cubicBezTo>
                    <a:pt x="502" y="1007"/>
                    <a:pt x="434" y="312"/>
                    <a:pt x="430" y="277"/>
                  </a:cubicBezTo>
                  <a:cubicBezTo>
                    <a:pt x="419" y="182"/>
                    <a:pt x="379" y="75"/>
                    <a:pt x="308" y="1"/>
                  </a:cubicBezTo>
                  <a:cubicBezTo>
                    <a:pt x="307" y="0"/>
                    <a:pt x="263" y="35"/>
                    <a:pt x="258" y="39"/>
                  </a:cubicBezTo>
                  <a:cubicBezTo>
                    <a:pt x="238" y="51"/>
                    <a:pt x="216" y="59"/>
                    <a:pt x="193" y="64"/>
                  </a:cubicBezTo>
                  <a:cubicBezTo>
                    <a:pt x="190" y="65"/>
                    <a:pt x="185" y="66"/>
                    <a:pt x="179" y="67"/>
                  </a:cubicBezTo>
                  <a:close/>
                </a:path>
              </a:pathLst>
            </a:custGeom>
            <a:solidFill>
              <a:srgbClr val="FFE65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xmlns="" id="{1AB767F1-5E4E-44BC-A201-808908A59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21275" y="2201863"/>
              <a:ext cx="463550" cy="685800"/>
            </a:xfrm>
            <a:custGeom>
              <a:avLst/>
              <a:gdLst>
                <a:gd name="T0" fmla="*/ 189 w 330"/>
                <a:gd name="T1" fmla="*/ 450 h 488"/>
                <a:gd name="T2" fmla="*/ 322 w 330"/>
                <a:gd name="T3" fmla="*/ 459 h 488"/>
                <a:gd name="T4" fmla="*/ 308 w 330"/>
                <a:gd name="T5" fmla="*/ 394 h 488"/>
                <a:gd name="T6" fmla="*/ 59 w 330"/>
                <a:gd name="T7" fmla="*/ 61 h 488"/>
                <a:gd name="T8" fmla="*/ 0 w 330"/>
                <a:gd name="T9" fmla="*/ 92 h 488"/>
                <a:gd name="T10" fmla="*/ 189 w 330"/>
                <a:gd name="T11" fmla="*/ 45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0" h="488">
                  <a:moveTo>
                    <a:pt x="189" y="450"/>
                  </a:moveTo>
                  <a:cubicBezTo>
                    <a:pt x="207" y="446"/>
                    <a:pt x="312" y="488"/>
                    <a:pt x="322" y="459"/>
                  </a:cubicBezTo>
                  <a:cubicBezTo>
                    <a:pt x="330" y="434"/>
                    <a:pt x="308" y="394"/>
                    <a:pt x="308" y="394"/>
                  </a:cubicBezTo>
                  <a:cubicBezTo>
                    <a:pt x="248" y="296"/>
                    <a:pt x="116" y="122"/>
                    <a:pt x="59" y="61"/>
                  </a:cubicBezTo>
                  <a:cubicBezTo>
                    <a:pt x="3" y="0"/>
                    <a:pt x="0" y="92"/>
                    <a:pt x="0" y="92"/>
                  </a:cubicBezTo>
                  <a:cubicBezTo>
                    <a:pt x="36" y="182"/>
                    <a:pt x="96" y="333"/>
                    <a:pt x="189" y="450"/>
                  </a:cubicBezTo>
                  <a:close/>
                </a:path>
              </a:pathLst>
            </a:custGeom>
            <a:solidFill>
              <a:srgbClr val="DB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xmlns="" id="{BFAAAB9C-4314-4FBA-BE8E-A3C2EBAC9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05375" y="2581275"/>
              <a:ext cx="914400" cy="344488"/>
            </a:xfrm>
            <a:custGeom>
              <a:avLst/>
              <a:gdLst>
                <a:gd name="T0" fmla="*/ 111 w 651"/>
                <a:gd name="T1" fmla="*/ 50 h 245"/>
                <a:gd name="T2" fmla="*/ 303 w 651"/>
                <a:gd name="T3" fmla="*/ 45 h 245"/>
                <a:gd name="T4" fmla="*/ 635 w 651"/>
                <a:gd name="T5" fmla="*/ 75 h 245"/>
                <a:gd name="T6" fmla="*/ 337 w 651"/>
                <a:gd name="T7" fmla="*/ 231 h 245"/>
                <a:gd name="T8" fmla="*/ 0 w 651"/>
                <a:gd name="T9" fmla="*/ 219 h 245"/>
                <a:gd name="T10" fmla="*/ 111 w 651"/>
                <a:gd name="T11" fmla="*/ 5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1" h="245">
                  <a:moveTo>
                    <a:pt x="111" y="50"/>
                  </a:moveTo>
                  <a:cubicBezTo>
                    <a:pt x="182" y="44"/>
                    <a:pt x="275" y="50"/>
                    <a:pt x="303" y="45"/>
                  </a:cubicBezTo>
                  <a:cubicBezTo>
                    <a:pt x="466" y="19"/>
                    <a:pt x="621" y="0"/>
                    <a:pt x="635" y="75"/>
                  </a:cubicBezTo>
                  <a:cubicBezTo>
                    <a:pt x="651" y="159"/>
                    <a:pt x="478" y="214"/>
                    <a:pt x="337" y="231"/>
                  </a:cubicBezTo>
                  <a:cubicBezTo>
                    <a:pt x="214" y="245"/>
                    <a:pt x="129" y="229"/>
                    <a:pt x="0" y="219"/>
                  </a:cubicBezTo>
                  <a:cubicBezTo>
                    <a:pt x="8" y="167"/>
                    <a:pt x="61" y="83"/>
                    <a:pt x="111" y="50"/>
                  </a:cubicBezTo>
                  <a:close/>
                </a:path>
              </a:pathLst>
            </a:custGeom>
            <a:solidFill>
              <a:srgbClr val="FFC65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xmlns="" id="{68C6B9D9-A072-451F-83C0-284DB4095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43513" y="2058988"/>
              <a:ext cx="276225" cy="371475"/>
            </a:xfrm>
            <a:custGeom>
              <a:avLst/>
              <a:gdLst>
                <a:gd name="T0" fmla="*/ 42 w 197"/>
                <a:gd name="T1" fmla="*/ 8 h 265"/>
                <a:gd name="T2" fmla="*/ 64 w 197"/>
                <a:gd name="T3" fmla="*/ 15 h 265"/>
                <a:gd name="T4" fmla="*/ 127 w 197"/>
                <a:gd name="T5" fmla="*/ 103 h 265"/>
                <a:gd name="T6" fmla="*/ 197 w 197"/>
                <a:gd name="T7" fmla="*/ 264 h 265"/>
                <a:gd name="T8" fmla="*/ 128 w 197"/>
                <a:gd name="T9" fmla="*/ 262 h 265"/>
                <a:gd name="T10" fmla="*/ 9 w 197"/>
                <a:gd name="T11" fmla="*/ 82 h 265"/>
                <a:gd name="T12" fmla="*/ 42 w 197"/>
                <a:gd name="T13" fmla="*/ 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265">
                  <a:moveTo>
                    <a:pt x="42" y="8"/>
                  </a:moveTo>
                  <a:cubicBezTo>
                    <a:pt x="51" y="9"/>
                    <a:pt x="62" y="12"/>
                    <a:pt x="64" y="15"/>
                  </a:cubicBezTo>
                  <a:cubicBezTo>
                    <a:pt x="93" y="42"/>
                    <a:pt x="112" y="65"/>
                    <a:pt x="127" y="103"/>
                  </a:cubicBezTo>
                  <a:cubicBezTo>
                    <a:pt x="132" y="114"/>
                    <a:pt x="194" y="265"/>
                    <a:pt x="197" y="264"/>
                  </a:cubicBezTo>
                  <a:cubicBezTo>
                    <a:pt x="128" y="262"/>
                    <a:pt x="128" y="262"/>
                    <a:pt x="128" y="262"/>
                  </a:cubicBezTo>
                  <a:cubicBezTo>
                    <a:pt x="86" y="203"/>
                    <a:pt x="35" y="150"/>
                    <a:pt x="9" y="82"/>
                  </a:cubicBezTo>
                  <a:cubicBezTo>
                    <a:pt x="0" y="56"/>
                    <a:pt x="3" y="0"/>
                    <a:pt x="42" y="8"/>
                  </a:cubicBezTo>
                  <a:close/>
                </a:path>
              </a:pathLst>
            </a:custGeom>
            <a:solidFill>
              <a:srgbClr val="DB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xmlns="" id="{A6BDC381-B161-4DF8-A28D-EB91799F4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81488" y="1676400"/>
              <a:ext cx="798512" cy="1149350"/>
            </a:xfrm>
            <a:custGeom>
              <a:avLst/>
              <a:gdLst>
                <a:gd name="T0" fmla="*/ 434 w 568"/>
                <a:gd name="T1" fmla="*/ 300 h 818"/>
                <a:gd name="T2" fmla="*/ 492 w 568"/>
                <a:gd name="T3" fmla="*/ 388 h 818"/>
                <a:gd name="T4" fmla="*/ 538 w 568"/>
                <a:gd name="T5" fmla="*/ 447 h 818"/>
                <a:gd name="T6" fmla="*/ 550 w 568"/>
                <a:gd name="T7" fmla="*/ 580 h 818"/>
                <a:gd name="T8" fmla="*/ 519 w 568"/>
                <a:gd name="T9" fmla="*/ 667 h 818"/>
                <a:gd name="T10" fmla="*/ 556 w 568"/>
                <a:gd name="T11" fmla="*/ 756 h 818"/>
                <a:gd name="T12" fmla="*/ 391 w 568"/>
                <a:gd name="T13" fmla="*/ 793 h 818"/>
                <a:gd name="T14" fmla="*/ 279 w 568"/>
                <a:gd name="T15" fmla="*/ 787 h 818"/>
                <a:gd name="T16" fmla="*/ 233 w 568"/>
                <a:gd name="T17" fmla="*/ 748 h 818"/>
                <a:gd name="T18" fmla="*/ 173 w 568"/>
                <a:gd name="T19" fmla="*/ 711 h 818"/>
                <a:gd name="T20" fmla="*/ 111 w 568"/>
                <a:gd name="T21" fmla="*/ 666 h 818"/>
                <a:gd name="T22" fmla="*/ 54 w 568"/>
                <a:gd name="T23" fmla="*/ 445 h 818"/>
                <a:gd name="T24" fmla="*/ 9 w 568"/>
                <a:gd name="T25" fmla="*/ 302 h 818"/>
                <a:gd name="T26" fmla="*/ 9 w 568"/>
                <a:gd name="T27" fmla="*/ 167 h 818"/>
                <a:gd name="T28" fmla="*/ 27 w 568"/>
                <a:gd name="T29" fmla="*/ 99 h 818"/>
                <a:gd name="T30" fmla="*/ 304 w 568"/>
                <a:gd name="T31" fmla="*/ 35 h 818"/>
                <a:gd name="T32" fmla="*/ 408 w 568"/>
                <a:gd name="T33" fmla="*/ 201 h 818"/>
                <a:gd name="T34" fmla="*/ 434 w 568"/>
                <a:gd name="T35" fmla="*/ 300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8" h="818">
                  <a:moveTo>
                    <a:pt x="434" y="300"/>
                  </a:moveTo>
                  <a:cubicBezTo>
                    <a:pt x="447" y="332"/>
                    <a:pt x="465" y="362"/>
                    <a:pt x="492" y="388"/>
                  </a:cubicBezTo>
                  <a:cubicBezTo>
                    <a:pt x="510" y="405"/>
                    <a:pt x="526" y="425"/>
                    <a:pt x="538" y="447"/>
                  </a:cubicBezTo>
                  <a:cubicBezTo>
                    <a:pt x="554" y="478"/>
                    <a:pt x="567" y="549"/>
                    <a:pt x="550" y="580"/>
                  </a:cubicBezTo>
                  <a:cubicBezTo>
                    <a:pt x="530" y="616"/>
                    <a:pt x="495" y="618"/>
                    <a:pt x="519" y="667"/>
                  </a:cubicBezTo>
                  <a:cubicBezTo>
                    <a:pt x="532" y="694"/>
                    <a:pt x="568" y="720"/>
                    <a:pt x="556" y="756"/>
                  </a:cubicBezTo>
                  <a:cubicBezTo>
                    <a:pt x="535" y="818"/>
                    <a:pt x="434" y="796"/>
                    <a:pt x="391" y="793"/>
                  </a:cubicBezTo>
                  <a:cubicBezTo>
                    <a:pt x="355" y="790"/>
                    <a:pt x="314" y="801"/>
                    <a:pt x="279" y="787"/>
                  </a:cubicBezTo>
                  <a:cubicBezTo>
                    <a:pt x="257" y="779"/>
                    <a:pt x="250" y="762"/>
                    <a:pt x="233" y="748"/>
                  </a:cubicBezTo>
                  <a:cubicBezTo>
                    <a:pt x="215" y="734"/>
                    <a:pt x="192" y="726"/>
                    <a:pt x="173" y="711"/>
                  </a:cubicBezTo>
                  <a:cubicBezTo>
                    <a:pt x="154" y="696"/>
                    <a:pt x="127" y="684"/>
                    <a:pt x="111" y="666"/>
                  </a:cubicBezTo>
                  <a:cubicBezTo>
                    <a:pt x="66" y="614"/>
                    <a:pt x="77" y="508"/>
                    <a:pt x="54" y="445"/>
                  </a:cubicBezTo>
                  <a:cubicBezTo>
                    <a:pt x="37" y="399"/>
                    <a:pt x="20" y="351"/>
                    <a:pt x="9" y="302"/>
                  </a:cubicBezTo>
                  <a:cubicBezTo>
                    <a:pt x="0" y="257"/>
                    <a:pt x="0" y="212"/>
                    <a:pt x="9" y="167"/>
                  </a:cubicBezTo>
                  <a:cubicBezTo>
                    <a:pt x="13" y="147"/>
                    <a:pt x="16" y="116"/>
                    <a:pt x="27" y="99"/>
                  </a:cubicBezTo>
                  <a:cubicBezTo>
                    <a:pt x="85" y="8"/>
                    <a:pt x="212" y="0"/>
                    <a:pt x="304" y="35"/>
                  </a:cubicBezTo>
                  <a:cubicBezTo>
                    <a:pt x="375" y="62"/>
                    <a:pt x="396" y="133"/>
                    <a:pt x="408" y="201"/>
                  </a:cubicBezTo>
                  <a:cubicBezTo>
                    <a:pt x="414" y="236"/>
                    <a:pt x="421" y="269"/>
                    <a:pt x="434" y="300"/>
                  </a:cubicBezTo>
                  <a:close/>
                </a:path>
              </a:pathLst>
            </a:custGeom>
            <a:solidFill>
              <a:srgbClr val="C6A85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xmlns="" id="{7339E777-2126-4435-AF83-DE9616A62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59225" y="2051050"/>
              <a:ext cx="98425" cy="173038"/>
            </a:xfrm>
            <a:custGeom>
              <a:avLst/>
              <a:gdLst>
                <a:gd name="T0" fmla="*/ 64 w 70"/>
                <a:gd name="T1" fmla="*/ 62 h 123"/>
                <a:gd name="T2" fmla="*/ 11 w 70"/>
                <a:gd name="T3" fmla="*/ 101 h 123"/>
                <a:gd name="T4" fmla="*/ 5 w 70"/>
                <a:gd name="T5" fmla="*/ 30 h 123"/>
                <a:gd name="T6" fmla="*/ 30 w 70"/>
                <a:gd name="T7" fmla="*/ 5 h 123"/>
                <a:gd name="T8" fmla="*/ 64 w 70"/>
                <a:gd name="T9" fmla="*/ 6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3">
                  <a:moveTo>
                    <a:pt x="64" y="62"/>
                  </a:moveTo>
                  <a:cubicBezTo>
                    <a:pt x="59" y="88"/>
                    <a:pt x="21" y="123"/>
                    <a:pt x="11" y="101"/>
                  </a:cubicBezTo>
                  <a:cubicBezTo>
                    <a:pt x="5" y="87"/>
                    <a:pt x="0" y="56"/>
                    <a:pt x="5" y="30"/>
                  </a:cubicBezTo>
                  <a:cubicBezTo>
                    <a:pt x="10" y="3"/>
                    <a:pt x="6" y="0"/>
                    <a:pt x="30" y="5"/>
                  </a:cubicBezTo>
                  <a:cubicBezTo>
                    <a:pt x="54" y="10"/>
                    <a:pt x="70" y="35"/>
                    <a:pt x="64" y="62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xmlns="" id="{AFC5B7E1-59F2-4BD2-A4D6-71CA12A56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64013" y="2185988"/>
              <a:ext cx="255587" cy="425450"/>
            </a:xfrm>
            <a:custGeom>
              <a:avLst/>
              <a:gdLst>
                <a:gd name="T0" fmla="*/ 161 w 182"/>
                <a:gd name="T1" fmla="*/ 54 h 303"/>
                <a:gd name="T2" fmla="*/ 0 w 182"/>
                <a:gd name="T3" fmla="*/ 100 h 303"/>
                <a:gd name="T4" fmla="*/ 17 w 182"/>
                <a:gd name="T5" fmla="*/ 303 h 303"/>
                <a:gd name="T6" fmla="*/ 96 w 182"/>
                <a:gd name="T7" fmla="*/ 297 h 303"/>
                <a:gd name="T8" fmla="*/ 180 w 182"/>
                <a:gd name="T9" fmla="*/ 252 h 303"/>
                <a:gd name="T10" fmla="*/ 161 w 182"/>
                <a:gd name="T11" fmla="*/ 54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303">
                  <a:moveTo>
                    <a:pt x="161" y="54"/>
                  </a:moveTo>
                  <a:cubicBezTo>
                    <a:pt x="157" y="0"/>
                    <a:pt x="0" y="100"/>
                    <a:pt x="0" y="100"/>
                  </a:cubicBezTo>
                  <a:cubicBezTo>
                    <a:pt x="17" y="303"/>
                    <a:pt x="17" y="303"/>
                    <a:pt x="17" y="303"/>
                  </a:cubicBezTo>
                  <a:cubicBezTo>
                    <a:pt x="17" y="303"/>
                    <a:pt x="19" y="295"/>
                    <a:pt x="96" y="297"/>
                  </a:cubicBezTo>
                  <a:cubicBezTo>
                    <a:pt x="143" y="298"/>
                    <a:pt x="182" y="296"/>
                    <a:pt x="180" y="252"/>
                  </a:cubicBezTo>
                  <a:cubicBezTo>
                    <a:pt x="179" y="225"/>
                    <a:pt x="162" y="72"/>
                    <a:pt x="161" y="54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xmlns="" id="{F78811E2-4C06-41D7-B5A8-B43A93E69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64013" y="2185988"/>
              <a:ext cx="233362" cy="320675"/>
            </a:xfrm>
            <a:custGeom>
              <a:avLst/>
              <a:gdLst>
                <a:gd name="T0" fmla="*/ 163 w 166"/>
                <a:gd name="T1" fmla="*/ 105 h 228"/>
                <a:gd name="T2" fmla="*/ 11 w 166"/>
                <a:gd name="T3" fmla="*/ 223 h 228"/>
                <a:gd name="T4" fmla="*/ 0 w 166"/>
                <a:gd name="T5" fmla="*/ 100 h 228"/>
                <a:gd name="T6" fmla="*/ 161 w 166"/>
                <a:gd name="T7" fmla="*/ 54 h 228"/>
                <a:gd name="T8" fmla="*/ 166 w 166"/>
                <a:gd name="T9" fmla="*/ 101 h 228"/>
                <a:gd name="T10" fmla="*/ 163 w 166"/>
                <a:gd name="T11" fmla="*/ 10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6" h="228">
                  <a:moveTo>
                    <a:pt x="163" y="105"/>
                  </a:moveTo>
                  <a:cubicBezTo>
                    <a:pt x="141" y="177"/>
                    <a:pt x="78" y="228"/>
                    <a:pt x="11" y="22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157" y="0"/>
                    <a:pt x="161" y="54"/>
                  </a:cubicBezTo>
                  <a:cubicBezTo>
                    <a:pt x="161" y="59"/>
                    <a:pt x="163" y="78"/>
                    <a:pt x="166" y="101"/>
                  </a:cubicBezTo>
                  <a:cubicBezTo>
                    <a:pt x="165" y="102"/>
                    <a:pt x="164" y="104"/>
                    <a:pt x="163" y="105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xmlns="" id="{21CF7DD8-8925-40F2-A9AE-50DF4C3D1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32288" y="1825625"/>
              <a:ext cx="415925" cy="596900"/>
            </a:xfrm>
            <a:custGeom>
              <a:avLst/>
              <a:gdLst>
                <a:gd name="T0" fmla="*/ 109 w 296"/>
                <a:gd name="T1" fmla="*/ 400 h 425"/>
                <a:gd name="T2" fmla="*/ 272 w 296"/>
                <a:gd name="T3" fmla="*/ 347 h 425"/>
                <a:gd name="T4" fmla="*/ 294 w 296"/>
                <a:gd name="T5" fmla="*/ 258 h 425"/>
                <a:gd name="T6" fmla="*/ 278 w 296"/>
                <a:gd name="T7" fmla="*/ 153 h 425"/>
                <a:gd name="T8" fmla="*/ 270 w 296"/>
                <a:gd name="T9" fmla="*/ 106 h 425"/>
                <a:gd name="T10" fmla="*/ 229 w 296"/>
                <a:gd name="T11" fmla="*/ 43 h 425"/>
                <a:gd name="T12" fmla="*/ 161 w 296"/>
                <a:gd name="T13" fmla="*/ 15 h 425"/>
                <a:gd name="T14" fmla="*/ 97 w 296"/>
                <a:gd name="T15" fmla="*/ 1 h 425"/>
                <a:gd name="T16" fmla="*/ 64 w 296"/>
                <a:gd name="T17" fmla="*/ 23 h 425"/>
                <a:gd name="T18" fmla="*/ 15 w 296"/>
                <a:gd name="T19" fmla="*/ 248 h 425"/>
                <a:gd name="T20" fmla="*/ 109 w 296"/>
                <a:gd name="T21" fmla="*/ 40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6" h="425">
                  <a:moveTo>
                    <a:pt x="109" y="400"/>
                  </a:moveTo>
                  <a:cubicBezTo>
                    <a:pt x="160" y="425"/>
                    <a:pt x="244" y="395"/>
                    <a:pt x="272" y="347"/>
                  </a:cubicBezTo>
                  <a:cubicBezTo>
                    <a:pt x="289" y="319"/>
                    <a:pt x="296" y="290"/>
                    <a:pt x="294" y="258"/>
                  </a:cubicBezTo>
                  <a:cubicBezTo>
                    <a:pt x="291" y="221"/>
                    <a:pt x="281" y="189"/>
                    <a:pt x="278" y="153"/>
                  </a:cubicBezTo>
                  <a:cubicBezTo>
                    <a:pt x="277" y="137"/>
                    <a:pt x="275" y="121"/>
                    <a:pt x="270" y="106"/>
                  </a:cubicBezTo>
                  <a:cubicBezTo>
                    <a:pt x="263" y="82"/>
                    <a:pt x="249" y="60"/>
                    <a:pt x="229" y="43"/>
                  </a:cubicBezTo>
                  <a:cubicBezTo>
                    <a:pt x="210" y="27"/>
                    <a:pt x="184" y="23"/>
                    <a:pt x="161" y="15"/>
                  </a:cubicBezTo>
                  <a:cubicBezTo>
                    <a:pt x="141" y="8"/>
                    <a:pt x="118" y="0"/>
                    <a:pt x="97" y="1"/>
                  </a:cubicBezTo>
                  <a:cubicBezTo>
                    <a:pt x="82" y="2"/>
                    <a:pt x="74" y="13"/>
                    <a:pt x="64" y="23"/>
                  </a:cubicBezTo>
                  <a:cubicBezTo>
                    <a:pt x="10" y="78"/>
                    <a:pt x="0" y="175"/>
                    <a:pt x="15" y="248"/>
                  </a:cubicBezTo>
                  <a:cubicBezTo>
                    <a:pt x="26" y="302"/>
                    <a:pt x="56" y="375"/>
                    <a:pt x="109" y="400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xmlns="" id="{A479830E-4C57-4C14-A5E1-A720F2B479B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49738" y="3913188"/>
              <a:ext cx="728662" cy="1651000"/>
            </a:xfrm>
            <a:custGeom>
              <a:avLst/>
              <a:gdLst>
                <a:gd name="T0" fmla="*/ 4 w 519"/>
                <a:gd name="T1" fmla="*/ 190 h 1176"/>
                <a:gd name="T2" fmla="*/ 61 w 519"/>
                <a:gd name="T3" fmla="*/ 416 h 1176"/>
                <a:gd name="T4" fmla="*/ 308 w 519"/>
                <a:gd name="T5" fmla="*/ 1086 h 1176"/>
                <a:gd name="T6" fmla="*/ 519 w 519"/>
                <a:gd name="T7" fmla="*/ 1014 h 1176"/>
                <a:gd name="T8" fmla="*/ 252 w 519"/>
                <a:gd name="T9" fmla="*/ 58 h 1176"/>
                <a:gd name="T10" fmla="*/ 4 w 519"/>
                <a:gd name="T11" fmla="*/ 190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9" h="1176">
                  <a:moveTo>
                    <a:pt x="4" y="190"/>
                  </a:moveTo>
                  <a:cubicBezTo>
                    <a:pt x="8" y="291"/>
                    <a:pt x="39" y="358"/>
                    <a:pt x="61" y="416"/>
                  </a:cubicBezTo>
                  <a:cubicBezTo>
                    <a:pt x="176" y="718"/>
                    <a:pt x="260" y="1004"/>
                    <a:pt x="308" y="1086"/>
                  </a:cubicBezTo>
                  <a:cubicBezTo>
                    <a:pt x="362" y="1176"/>
                    <a:pt x="519" y="1014"/>
                    <a:pt x="519" y="1014"/>
                  </a:cubicBezTo>
                  <a:cubicBezTo>
                    <a:pt x="519" y="1014"/>
                    <a:pt x="302" y="115"/>
                    <a:pt x="252" y="58"/>
                  </a:cubicBezTo>
                  <a:cubicBezTo>
                    <a:pt x="202" y="0"/>
                    <a:pt x="0" y="108"/>
                    <a:pt x="4" y="190"/>
                  </a:cubicBezTo>
                  <a:close/>
                </a:path>
              </a:pathLst>
            </a:custGeom>
            <a:solidFill>
              <a:srgbClr val="DB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xmlns="" id="{9E8E0B3D-0D7E-4D81-9EA1-2F0D5FD62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49738" y="3921125"/>
              <a:ext cx="747712" cy="1643063"/>
            </a:xfrm>
            <a:custGeom>
              <a:avLst/>
              <a:gdLst>
                <a:gd name="T0" fmla="*/ 4 w 532"/>
                <a:gd name="T1" fmla="*/ 185 h 1171"/>
                <a:gd name="T2" fmla="*/ 61 w 532"/>
                <a:gd name="T3" fmla="*/ 411 h 1171"/>
                <a:gd name="T4" fmla="*/ 308 w 532"/>
                <a:gd name="T5" fmla="*/ 1081 h 1171"/>
                <a:gd name="T6" fmla="*/ 532 w 532"/>
                <a:gd name="T7" fmla="*/ 1046 h 1171"/>
                <a:gd name="T8" fmla="*/ 290 w 532"/>
                <a:gd name="T9" fmla="*/ 58 h 1171"/>
                <a:gd name="T10" fmla="*/ 4 w 532"/>
                <a:gd name="T11" fmla="*/ 185 h 1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2" h="1171">
                  <a:moveTo>
                    <a:pt x="4" y="185"/>
                  </a:moveTo>
                  <a:cubicBezTo>
                    <a:pt x="8" y="286"/>
                    <a:pt x="39" y="353"/>
                    <a:pt x="61" y="411"/>
                  </a:cubicBezTo>
                  <a:cubicBezTo>
                    <a:pt x="176" y="713"/>
                    <a:pt x="260" y="999"/>
                    <a:pt x="308" y="1081"/>
                  </a:cubicBezTo>
                  <a:cubicBezTo>
                    <a:pt x="362" y="1171"/>
                    <a:pt x="532" y="1046"/>
                    <a:pt x="532" y="1046"/>
                  </a:cubicBezTo>
                  <a:cubicBezTo>
                    <a:pt x="532" y="1046"/>
                    <a:pt x="340" y="116"/>
                    <a:pt x="290" y="58"/>
                  </a:cubicBezTo>
                  <a:cubicBezTo>
                    <a:pt x="240" y="0"/>
                    <a:pt x="0" y="103"/>
                    <a:pt x="4" y="185"/>
                  </a:cubicBezTo>
                  <a:close/>
                </a:path>
              </a:pathLst>
            </a:custGeom>
            <a:solidFill>
              <a:srgbClr val="82787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xmlns="" id="{EBE7500A-F5E1-4223-B3BE-A907BCE9F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76663" y="5337175"/>
              <a:ext cx="574675" cy="1066800"/>
            </a:xfrm>
            <a:custGeom>
              <a:avLst/>
              <a:gdLst>
                <a:gd name="T0" fmla="*/ 0 w 409"/>
                <a:gd name="T1" fmla="*/ 194 h 759"/>
                <a:gd name="T2" fmla="*/ 351 w 409"/>
                <a:gd name="T3" fmla="*/ 707 h 759"/>
                <a:gd name="T4" fmla="*/ 409 w 409"/>
                <a:gd name="T5" fmla="*/ 684 h 759"/>
                <a:gd name="T6" fmla="*/ 125 w 409"/>
                <a:gd name="T7" fmla="*/ 56 h 759"/>
                <a:gd name="T8" fmla="*/ 0 w 409"/>
                <a:gd name="T9" fmla="*/ 194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759">
                  <a:moveTo>
                    <a:pt x="0" y="194"/>
                  </a:moveTo>
                  <a:cubicBezTo>
                    <a:pt x="0" y="194"/>
                    <a:pt x="39" y="323"/>
                    <a:pt x="351" y="707"/>
                  </a:cubicBezTo>
                  <a:cubicBezTo>
                    <a:pt x="393" y="759"/>
                    <a:pt x="409" y="684"/>
                    <a:pt x="409" y="684"/>
                  </a:cubicBezTo>
                  <a:cubicBezTo>
                    <a:pt x="409" y="684"/>
                    <a:pt x="166" y="111"/>
                    <a:pt x="125" y="56"/>
                  </a:cubicBezTo>
                  <a:cubicBezTo>
                    <a:pt x="84" y="0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DB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xmlns="" id="{2E0E4745-5827-4E44-BDB7-4786E55DEF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32225" y="5300663"/>
              <a:ext cx="557212" cy="754063"/>
            </a:xfrm>
            <a:custGeom>
              <a:avLst/>
              <a:gdLst>
                <a:gd name="T0" fmla="*/ 148 w 396"/>
                <a:gd name="T1" fmla="*/ 537 h 537"/>
                <a:gd name="T2" fmla="*/ 0 w 396"/>
                <a:gd name="T3" fmla="*/ 82 h 537"/>
                <a:gd name="T4" fmla="*/ 229 w 396"/>
                <a:gd name="T5" fmla="*/ 55 h 537"/>
                <a:gd name="T6" fmla="*/ 396 w 396"/>
                <a:gd name="T7" fmla="*/ 408 h 537"/>
                <a:gd name="T8" fmla="*/ 148 w 396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6" h="537">
                  <a:moveTo>
                    <a:pt x="148" y="537"/>
                  </a:moveTo>
                  <a:cubicBezTo>
                    <a:pt x="38" y="339"/>
                    <a:pt x="0" y="82"/>
                    <a:pt x="0" y="82"/>
                  </a:cubicBezTo>
                  <a:cubicBezTo>
                    <a:pt x="0" y="82"/>
                    <a:pt x="187" y="0"/>
                    <a:pt x="229" y="55"/>
                  </a:cubicBezTo>
                  <a:cubicBezTo>
                    <a:pt x="250" y="83"/>
                    <a:pt x="325" y="248"/>
                    <a:pt x="396" y="408"/>
                  </a:cubicBezTo>
                  <a:cubicBezTo>
                    <a:pt x="341" y="435"/>
                    <a:pt x="148" y="537"/>
                    <a:pt x="148" y="537"/>
                  </a:cubicBezTo>
                  <a:close/>
                </a:path>
              </a:pathLst>
            </a:custGeom>
            <a:solidFill>
              <a:srgbClr val="82787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xmlns="" id="{A37A82C7-7BDE-49F2-91B2-C2992043C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76763" y="4019550"/>
              <a:ext cx="741362" cy="1455738"/>
            </a:xfrm>
            <a:custGeom>
              <a:avLst/>
              <a:gdLst>
                <a:gd name="T0" fmla="*/ 243 w 527"/>
                <a:gd name="T1" fmla="*/ 68 h 1037"/>
                <a:gd name="T2" fmla="*/ 154 w 527"/>
                <a:gd name="T3" fmla="*/ 284 h 1037"/>
                <a:gd name="T4" fmla="*/ 11 w 527"/>
                <a:gd name="T5" fmla="*/ 928 h 1037"/>
                <a:gd name="T6" fmla="*/ 163 w 527"/>
                <a:gd name="T7" fmla="*/ 1037 h 1037"/>
                <a:gd name="T8" fmla="*/ 521 w 527"/>
                <a:gd name="T9" fmla="*/ 111 h 1037"/>
                <a:gd name="T10" fmla="*/ 243 w 527"/>
                <a:gd name="T11" fmla="*/ 68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7" h="1037">
                  <a:moveTo>
                    <a:pt x="243" y="68"/>
                  </a:moveTo>
                  <a:cubicBezTo>
                    <a:pt x="186" y="152"/>
                    <a:pt x="171" y="224"/>
                    <a:pt x="154" y="284"/>
                  </a:cubicBezTo>
                  <a:cubicBezTo>
                    <a:pt x="66" y="594"/>
                    <a:pt x="21" y="833"/>
                    <a:pt x="11" y="928"/>
                  </a:cubicBezTo>
                  <a:cubicBezTo>
                    <a:pt x="0" y="1031"/>
                    <a:pt x="163" y="1037"/>
                    <a:pt x="163" y="1037"/>
                  </a:cubicBezTo>
                  <a:cubicBezTo>
                    <a:pt x="163" y="1037"/>
                    <a:pt x="527" y="187"/>
                    <a:pt x="521" y="111"/>
                  </a:cubicBezTo>
                  <a:cubicBezTo>
                    <a:pt x="516" y="34"/>
                    <a:pt x="289" y="0"/>
                    <a:pt x="243" y="68"/>
                  </a:cubicBezTo>
                  <a:close/>
                </a:path>
              </a:pathLst>
            </a:custGeom>
            <a:solidFill>
              <a:srgbClr val="DB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xmlns="" id="{5647C59E-5286-4DEC-B0C3-4A7B42557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87875" y="5530850"/>
              <a:ext cx="290512" cy="1033463"/>
            </a:xfrm>
            <a:custGeom>
              <a:avLst/>
              <a:gdLst>
                <a:gd name="T0" fmla="*/ 22 w 207"/>
                <a:gd name="T1" fmla="*/ 53 h 736"/>
                <a:gd name="T2" fmla="*/ 120 w 207"/>
                <a:gd name="T3" fmla="*/ 671 h 736"/>
                <a:gd name="T4" fmla="*/ 187 w 207"/>
                <a:gd name="T5" fmla="*/ 671 h 736"/>
                <a:gd name="T6" fmla="*/ 193 w 207"/>
                <a:gd name="T7" fmla="*/ 68 h 736"/>
                <a:gd name="T8" fmla="*/ 22 w 207"/>
                <a:gd name="T9" fmla="*/ 53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736">
                  <a:moveTo>
                    <a:pt x="22" y="53"/>
                  </a:moveTo>
                  <a:cubicBezTo>
                    <a:pt x="22" y="53"/>
                    <a:pt x="0" y="191"/>
                    <a:pt x="120" y="671"/>
                  </a:cubicBezTo>
                  <a:cubicBezTo>
                    <a:pt x="136" y="736"/>
                    <a:pt x="187" y="671"/>
                    <a:pt x="187" y="671"/>
                  </a:cubicBezTo>
                  <a:cubicBezTo>
                    <a:pt x="187" y="671"/>
                    <a:pt x="207" y="135"/>
                    <a:pt x="193" y="68"/>
                  </a:cubicBezTo>
                  <a:cubicBezTo>
                    <a:pt x="179" y="0"/>
                    <a:pt x="22" y="53"/>
                    <a:pt x="22" y="53"/>
                  </a:cubicBezTo>
                  <a:close/>
                </a:path>
              </a:pathLst>
            </a:custGeom>
            <a:solidFill>
              <a:srgbClr val="DB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xmlns="" id="{0204BE0F-9BD0-48A1-B8B5-4504E41F8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72013" y="5373688"/>
              <a:ext cx="458787" cy="841375"/>
            </a:xfrm>
            <a:custGeom>
              <a:avLst/>
              <a:gdLst>
                <a:gd name="T0" fmla="*/ 39 w 327"/>
                <a:gd name="T1" fmla="*/ 599 h 599"/>
                <a:gd name="T2" fmla="*/ 60 w 327"/>
                <a:gd name="T3" fmla="*/ 0 h 599"/>
                <a:gd name="T4" fmla="*/ 254 w 327"/>
                <a:gd name="T5" fmla="*/ 73 h 599"/>
                <a:gd name="T6" fmla="*/ 327 w 327"/>
                <a:gd name="T7" fmla="*/ 599 h 599"/>
                <a:gd name="T8" fmla="*/ 39 w 327"/>
                <a:gd name="T9" fmla="*/ 599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599">
                  <a:moveTo>
                    <a:pt x="39" y="599"/>
                  </a:moveTo>
                  <a:cubicBezTo>
                    <a:pt x="0" y="304"/>
                    <a:pt x="60" y="0"/>
                    <a:pt x="60" y="0"/>
                  </a:cubicBezTo>
                  <a:cubicBezTo>
                    <a:pt x="60" y="0"/>
                    <a:pt x="240" y="5"/>
                    <a:pt x="254" y="73"/>
                  </a:cubicBezTo>
                  <a:cubicBezTo>
                    <a:pt x="262" y="111"/>
                    <a:pt x="324" y="447"/>
                    <a:pt x="327" y="599"/>
                  </a:cubicBezTo>
                  <a:lnTo>
                    <a:pt x="39" y="599"/>
                  </a:lnTo>
                  <a:close/>
                </a:path>
              </a:pathLst>
            </a:custGeom>
            <a:solidFill>
              <a:srgbClr val="82787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xmlns="" id="{930ACA00-DCC6-4199-8CD3-42B6CF435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91050" y="3638550"/>
              <a:ext cx="958850" cy="2047875"/>
            </a:xfrm>
            <a:custGeom>
              <a:avLst/>
              <a:gdLst>
                <a:gd name="T0" fmla="*/ 27 w 682"/>
                <a:gd name="T1" fmla="*/ 1048 h 1459"/>
                <a:gd name="T2" fmla="*/ 120 w 682"/>
                <a:gd name="T3" fmla="*/ 656 h 1459"/>
                <a:gd name="T4" fmla="*/ 260 w 682"/>
                <a:gd name="T5" fmla="*/ 241 h 1459"/>
                <a:gd name="T6" fmla="*/ 278 w 682"/>
                <a:gd name="T7" fmla="*/ 36 h 1459"/>
                <a:gd name="T8" fmla="*/ 548 w 682"/>
                <a:gd name="T9" fmla="*/ 59 h 1459"/>
                <a:gd name="T10" fmla="*/ 592 w 682"/>
                <a:gd name="T11" fmla="*/ 81 h 1459"/>
                <a:gd name="T12" fmla="*/ 659 w 682"/>
                <a:gd name="T13" fmla="*/ 211 h 1459"/>
                <a:gd name="T14" fmla="*/ 623 w 682"/>
                <a:gd name="T15" fmla="*/ 450 h 1459"/>
                <a:gd name="T16" fmla="*/ 529 w 682"/>
                <a:gd name="T17" fmla="*/ 610 h 1459"/>
                <a:gd name="T18" fmla="*/ 444 w 682"/>
                <a:gd name="T19" fmla="*/ 745 h 1459"/>
                <a:gd name="T20" fmla="*/ 303 w 682"/>
                <a:gd name="T21" fmla="*/ 1075 h 1459"/>
                <a:gd name="T22" fmla="*/ 194 w 682"/>
                <a:gd name="T23" fmla="*/ 1319 h 1459"/>
                <a:gd name="T24" fmla="*/ 25 w 682"/>
                <a:gd name="T25" fmla="*/ 1248 h 1459"/>
                <a:gd name="T26" fmla="*/ 3 w 682"/>
                <a:gd name="T27" fmla="*/ 1210 h 1459"/>
                <a:gd name="T28" fmla="*/ 10 w 682"/>
                <a:gd name="T29" fmla="*/ 1150 h 1459"/>
                <a:gd name="T30" fmla="*/ 27 w 682"/>
                <a:gd name="T31" fmla="*/ 1048 h 1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2" h="1459">
                  <a:moveTo>
                    <a:pt x="27" y="1048"/>
                  </a:moveTo>
                  <a:cubicBezTo>
                    <a:pt x="50" y="916"/>
                    <a:pt x="81" y="785"/>
                    <a:pt x="120" y="656"/>
                  </a:cubicBezTo>
                  <a:cubicBezTo>
                    <a:pt x="163" y="509"/>
                    <a:pt x="200" y="381"/>
                    <a:pt x="260" y="241"/>
                  </a:cubicBezTo>
                  <a:cubicBezTo>
                    <a:pt x="275" y="205"/>
                    <a:pt x="255" y="52"/>
                    <a:pt x="278" y="36"/>
                  </a:cubicBezTo>
                  <a:cubicBezTo>
                    <a:pt x="333" y="0"/>
                    <a:pt x="473" y="44"/>
                    <a:pt x="548" y="59"/>
                  </a:cubicBezTo>
                  <a:cubicBezTo>
                    <a:pt x="565" y="63"/>
                    <a:pt x="577" y="72"/>
                    <a:pt x="592" y="81"/>
                  </a:cubicBezTo>
                  <a:cubicBezTo>
                    <a:pt x="617" y="97"/>
                    <a:pt x="650" y="182"/>
                    <a:pt x="659" y="211"/>
                  </a:cubicBezTo>
                  <a:cubicBezTo>
                    <a:pt x="682" y="288"/>
                    <a:pt x="665" y="384"/>
                    <a:pt x="623" y="450"/>
                  </a:cubicBezTo>
                  <a:cubicBezTo>
                    <a:pt x="591" y="503"/>
                    <a:pt x="559" y="556"/>
                    <a:pt x="529" y="610"/>
                  </a:cubicBezTo>
                  <a:cubicBezTo>
                    <a:pt x="503" y="657"/>
                    <a:pt x="471" y="699"/>
                    <a:pt x="444" y="745"/>
                  </a:cubicBezTo>
                  <a:cubicBezTo>
                    <a:pt x="385" y="850"/>
                    <a:pt x="346" y="963"/>
                    <a:pt x="303" y="1075"/>
                  </a:cubicBezTo>
                  <a:cubicBezTo>
                    <a:pt x="288" y="1113"/>
                    <a:pt x="194" y="1293"/>
                    <a:pt x="194" y="1319"/>
                  </a:cubicBezTo>
                  <a:cubicBezTo>
                    <a:pt x="192" y="1459"/>
                    <a:pt x="67" y="1261"/>
                    <a:pt x="25" y="1248"/>
                  </a:cubicBezTo>
                  <a:cubicBezTo>
                    <a:pt x="0" y="1241"/>
                    <a:pt x="1" y="1236"/>
                    <a:pt x="3" y="1210"/>
                  </a:cubicBezTo>
                  <a:cubicBezTo>
                    <a:pt x="4" y="1190"/>
                    <a:pt x="7" y="1170"/>
                    <a:pt x="10" y="1150"/>
                  </a:cubicBezTo>
                  <a:cubicBezTo>
                    <a:pt x="15" y="1116"/>
                    <a:pt x="21" y="1082"/>
                    <a:pt x="27" y="1048"/>
                  </a:cubicBezTo>
                  <a:close/>
                </a:path>
              </a:pathLst>
            </a:custGeom>
            <a:solidFill>
              <a:srgbClr val="82787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xmlns="" id="{DD0A9499-B76A-4D4F-81F1-1B1B6E04E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98950" y="2417763"/>
              <a:ext cx="560387" cy="1371600"/>
            </a:xfrm>
            <a:custGeom>
              <a:avLst/>
              <a:gdLst>
                <a:gd name="T0" fmla="*/ 59 w 398"/>
                <a:gd name="T1" fmla="*/ 977 h 977"/>
                <a:gd name="T2" fmla="*/ 30 w 398"/>
                <a:gd name="T3" fmla="*/ 347 h 977"/>
                <a:gd name="T4" fmla="*/ 125 w 398"/>
                <a:gd name="T5" fmla="*/ 107 h 977"/>
                <a:gd name="T6" fmla="*/ 305 w 398"/>
                <a:gd name="T7" fmla="*/ 105 h 977"/>
                <a:gd name="T8" fmla="*/ 366 w 398"/>
                <a:gd name="T9" fmla="*/ 380 h 977"/>
                <a:gd name="T10" fmla="*/ 398 w 398"/>
                <a:gd name="T11" fmla="*/ 969 h 977"/>
                <a:gd name="T12" fmla="*/ 59 w 398"/>
                <a:gd name="T13" fmla="*/ 97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8" h="977">
                  <a:moveTo>
                    <a:pt x="59" y="977"/>
                  </a:moveTo>
                  <a:cubicBezTo>
                    <a:pt x="47" y="736"/>
                    <a:pt x="0" y="382"/>
                    <a:pt x="30" y="347"/>
                  </a:cubicBezTo>
                  <a:cubicBezTo>
                    <a:pt x="84" y="287"/>
                    <a:pt x="86" y="155"/>
                    <a:pt x="125" y="107"/>
                  </a:cubicBezTo>
                  <a:cubicBezTo>
                    <a:pt x="183" y="34"/>
                    <a:pt x="233" y="0"/>
                    <a:pt x="305" y="105"/>
                  </a:cubicBezTo>
                  <a:cubicBezTo>
                    <a:pt x="330" y="141"/>
                    <a:pt x="360" y="353"/>
                    <a:pt x="366" y="380"/>
                  </a:cubicBezTo>
                  <a:cubicBezTo>
                    <a:pt x="379" y="439"/>
                    <a:pt x="383" y="732"/>
                    <a:pt x="398" y="969"/>
                  </a:cubicBezTo>
                  <a:lnTo>
                    <a:pt x="59" y="977"/>
                  </a:ln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xmlns="" id="{2671C8AF-50C7-47C4-BF3D-598CEE294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05300" y="2503488"/>
              <a:ext cx="571500" cy="1285875"/>
            </a:xfrm>
            <a:custGeom>
              <a:avLst/>
              <a:gdLst>
                <a:gd name="T0" fmla="*/ 64 w 407"/>
                <a:gd name="T1" fmla="*/ 916 h 916"/>
                <a:gd name="T2" fmla="*/ 24 w 407"/>
                <a:gd name="T3" fmla="*/ 489 h 916"/>
                <a:gd name="T4" fmla="*/ 5 w 407"/>
                <a:gd name="T5" fmla="*/ 396 h 916"/>
                <a:gd name="T6" fmla="*/ 25 w 407"/>
                <a:gd name="T7" fmla="*/ 302 h 916"/>
                <a:gd name="T8" fmla="*/ 61 w 407"/>
                <a:gd name="T9" fmla="*/ 222 h 916"/>
                <a:gd name="T10" fmla="*/ 89 w 407"/>
                <a:gd name="T11" fmla="*/ 141 h 916"/>
                <a:gd name="T12" fmla="*/ 114 w 407"/>
                <a:gd name="T13" fmla="*/ 70 h 916"/>
                <a:gd name="T14" fmla="*/ 160 w 407"/>
                <a:gd name="T15" fmla="*/ 64 h 916"/>
                <a:gd name="T16" fmla="*/ 225 w 407"/>
                <a:gd name="T17" fmla="*/ 39 h 916"/>
                <a:gd name="T18" fmla="*/ 275 w 407"/>
                <a:gd name="T19" fmla="*/ 1 h 916"/>
                <a:gd name="T20" fmla="*/ 397 w 407"/>
                <a:gd name="T21" fmla="*/ 277 h 916"/>
                <a:gd name="T22" fmla="*/ 407 w 407"/>
                <a:gd name="T23" fmla="*/ 910 h 916"/>
                <a:gd name="T24" fmla="*/ 64 w 407"/>
                <a:gd name="T25" fmla="*/ 916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7" h="916">
                  <a:moveTo>
                    <a:pt x="64" y="916"/>
                  </a:moveTo>
                  <a:cubicBezTo>
                    <a:pt x="51" y="740"/>
                    <a:pt x="40" y="594"/>
                    <a:pt x="24" y="489"/>
                  </a:cubicBezTo>
                  <a:cubicBezTo>
                    <a:pt x="20" y="458"/>
                    <a:pt x="10" y="427"/>
                    <a:pt x="5" y="396"/>
                  </a:cubicBezTo>
                  <a:cubicBezTo>
                    <a:pt x="0" y="367"/>
                    <a:pt x="14" y="328"/>
                    <a:pt x="25" y="302"/>
                  </a:cubicBezTo>
                  <a:cubicBezTo>
                    <a:pt x="37" y="275"/>
                    <a:pt x="49" y="249"/>
                    <a:pt x="61" y="222"/>
                  </a:cubicBezTo>
                  <a:cubicBezTo>
                    <a:pt x="72" y="195"/>
                    <a:pt x="80" y="168"/>
                    <a:pt x="89" y="141"/>
                  </a:cubicBezTo>
                  <a:cubicBezTo>
                    <a:pt x="92" y="132"/>
                    <a:pt x="106" y="71"/>
                    <a:pt x="114" y="70"/>
                  </a:cubicBezTo>
                  <a:cubicBezTo>
                    <a:pt x="115" y="70"/>
                    <a:pt x="148" y="67"/>
                    <a:pt x="160" y="64"/>
                  </a:cubicBezTo>
                  <a:cubicBezTo>
                    <a:pt x="183" y="59"/>
                    <a:pt x="205" y="51"/>
                    <a:pt x="225" y="39"/>
                  </a:cubicBezTo>
                  <a:cubicBezTo>
                    <a:pt x="230" y="35"/>
                    <a:pt x="274" y="0"/>
                    <a:pt x="275" y="1"/>
                  </a:cubicBezTo>
                  <a:cubicBezTo>
                    <a:pt x="346" y="75"/>
                    <a:pt x="386" y="182"/>
                    <a:pt x="397" y="277"/>
                  </a:cubicBezTo>
                  <a:cubicBezTo>
                    <a:pt x="401" y="312"/>
                    <a:pt x="395" y="836"/>
                    <a:pt x="407" y="910"/>
                  </a:cubicBezTo>
                  <a:lnTo>
                    <a:pt x="64" y="916"/>
                  </a:lnTo>
                  <a:close/>
                </a:path>
              </a:pathLst>
            </a:custGeom>
            <a:solidFill>
              <a:srgbClr val="B5855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xmlns="" id="{9C82C583-9781-4280-920E-45DD47073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75125" y="2503488"/>
              <a:ext cx="546100" cy="1525588"/>
            </a:xfrm>
            <a:custGeom>
              <a:avLst/>
              <a:gdLst>
                <a:gd name="T0" fmla="*/ 54 w 389"/>
                <a:gd name="T1" fmla="*/ 67 h 1086"/>
                <a:gd name="T2" fmla="*/ 0 w 389"/>
                <a:gd name="T3" fmla="*/ 274 h 1086"/>
                <a:gd name="T4" fmla="*/ 8 w 389"/>
                <a:gd name="T5" fmla="*/ 535 h 1086"/>
                <a:gd name="T6" fmla="*/ 52 w 389"/>
                <a:gd name="T7" fmla="*/ 1086 h 1086"/>
                <a:gd name="T8" fmla="*/ 389 w 389"/>
                <a:gd name="T9" fmla="*/ 1081 h 1086"/>
                <a:gd name="T10" fmla="*/ 305 w 389"/>
                <a:gd name="T11" fmla="*/ 277 h 1086"/>
                <a:gd name="T12" fmla="*/ 183 w 389"/>
                <a:gd name="T13" fmla="*/ 1 h 1086"/>
                <a:gd name="T14" fmla="*/ 133 w 389"/>
                <a:gd name="T15" fmla="*/ 39 h 1086"/>
                <a:gd name="T16" fmla="*/ 68 w 389"/>
                <a:gd name="T17" fmla="*/ 64 h 1086"/>
                <a:gd name="T18" fmla="*/ 54 w 389"/>
                <a:gd name="T19" fmla="*/ 67 h 1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9" h="1086">
                  <a:moveTo>
                    <a:pt x="54" y="67"/>
                  </a:moveTo>
                  <a:cubicBezTo>
                    <a:pt x="17" y="130"/>
                    <a:pt x="0" y="198"/>
                    <a:pt x="0" y="274"/>
                  </a:cubicBezTo>
                  <a:cubicBezTo>
                    <a:pt x="0" y="361"/>
                    <a:pt x="3" y="448"/>
                    <a:pt x="8" y="535"/>
                  </a:cubicBezTo>
                  <a:cubicBezTo>
                    <a:pt x="16" y="662"/>
                    <a:pt x="36" y="960"/>
                    <a:pt x="52" y="1086"/>
                  </a:cubicBezTo>
                  <a:cubicBezTo>
                    <a:pt x="389" y="1081"/>
                    <a:pt x="389" y="1081"/>
                    <a:pt x="389" y="1081"/>
                  </a:cubicBezTo>
                  <a:cubicBezTo>
                    <a:pt x="377" y="1007"/>
                    <a:pt x="309" y="312"/>
                    <a:pt x="305" y="277"/>
                  </a:cubicBezTo>
                  <a:cubicBezTo>
                    <a:pt x="294" y="182"/>
                    <a:pt x="254" y="75"/>
                    <a:pt x="183" y="1"/>
                  </a:cubicBezTo>
                  <a:cubicBezTo>
                    <a:pt x="182" y="0"/>
                    <a:pt x="138" y="35"/>
                    <a:pt x="133" y="39"/>
                  </a:cubicBezTo>
                  <a:cubicBezTo>
                    <a:pt x="113" y="51"/>
                    <a:pt x="91" y="59"/>
                    <a:pt x="68" y="64"/>
                  </a:cubicBezTo>
                  <a:cubicBezTo>
                    <a:pt x="65" y="65"/>
                    <a:pt x="60" y="66"/>
                    <a:pt x="54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2">
              <a:extLst>
                <a:ext uri="{FF2B5EF4-FFF2-40B4-BE49-F238E27FC236}">
                  <a16:creationId xmlns:a16="http://schemas.microsoft.com/office/drawing/2014/main" xmlns="" id="{1F54C265-71AD-4228-8C0B-306FD23E1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75125" y="2503488"/>
              <a:ext cx="546100" cy="1525588"/>
            </a:xfrm>
            <a:custGeom>
              <a:avLst/>
              <a:gdLst>
                <a:gd name="T0" fmla="*/ 54 w 389"/>
                <a:gd name="T1" fmla="*/ 67 h 1086"/>
                <a:gd name="T2" fmla="*/ 0 w 389"/>
                <a:gd name="T3" fmla="*/ 274 h 1086"/>
                <a:gd name="T4" fmla="*/ 8 w 389"/>
                <a:gd name="T5" fmla="*/ 535 h 1086"/>
                <a:gd name="T6" fmla="*/ 52 w 389"/>
                <a:gd name="T7" fmla="*/ 1086 h 1086"/>
                <a:gd name="T8" fmla="*/ 389 w 389"/>
                <a:gd name="T9" fmla="*/ 1081 h 1086"/>
                <a:gd name="T10" fmla="*/ 305 w 389"/>
                <a:gd name="T11" fmla="*/ 277 h 1086"/>
                <a:gd name="T12" fmla="*/ 183 w 389"/>
                <a:gd name="T13" fmla="*/ 1 h 1086"/>
                <a:gd name="T14" fmla="*/ 133 w 389"/>
                <a:gd name="T15" fmla="*/ 39 h 1086"/>
                <a:gd name="T16" fmla="*/ 68 w 389"/>
                <a:gd name="T17" fmla="*/ 64 h 1086"/>
                <a:gd name="T18" fmla="*/ 54 w 389"/>
                <a:gd name="T19" fmla="*/ 67 h 1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9" h="1086">
                  <a:moveTo>
                    <a:pt x="54" y="67"/>
                  </a:moveTo>
                  <a:cubicBezTo>
                    <a:pt x="17" y="130"/>
                    <a:pt x="0" y="198"/>
                    <a:pt x="0" y="274"/>
                  </a:cubicBezTo>
                  <a:cubicBezTo>
                    <a:pt x="0" y="361"/>
                    <a:pt x="3" y="448"/>
                    <a:pt x="8" y="535"/>
                  </a:cubicBezTo>
                  <a:cubicBezTo>
                    <a:pt x="16" y="662"/>
                    <a:pt x="36" y="960"/>
                    <a:pt x="52" y="1086"/>
                  </a:cubicBezTo>
                  <a:cubicBezTo>
                    <a:pt x="389" y="1081"/>
                    <a:pt x="389" y="1081"/>
                    <a:pt x="389" y="1081"/>
                  </a:cubicBezTo>
                  <a:cubicBezTo>
                    <a:pt x="377" y="1007"/>
                    <a:pt x="309" y="312"/>
                    <a:pt x="305" y="277"/>
                  </a:cubicBezTo>
                  <a:cubicBezTo>
                    <a:pt x="294" y="182"/>
                    <a:pt x="254" y="75"/>
                    <a:pt x="183" y="1"/>
                  </a:cubicBezTo>
                  <a:cubicBezTo>
                    <a:pt x="182" y="0"/>
                    <a:pt x="138" y="35"/>
                    <a:pt x="133" y="39"/>
                  </a:cubicBezTo>
                  <a:cubicBezTo>
                    <a:pt x="113" y="51"/>
                    <a:pt x="91" y="59"/>
                    <a:pt x="68" y="64"/>
                  </a:cubicBezTo>
                  <a:cubicBezTo>
                    <a:pt x="65" y="65"/>
                    <a:pt x="60" y="66"/>
                    <a:pt x="54" y="67"/>
                  </a:cubicBezTo>
                  <a:close/>
                </a:path>
              </a:pathLst>
            </a:custGeom>
            <a:solidFill>
              <a:srgbClr val="FFE65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3">
              <a:extLst>
                <a:ext uri="{FF2B5EF4-FFF2-40B4-BE49-F238E27FC236}">
                  <a16:creationId xmlns:a16="http://schemas.microsoft.com/office/drawing/2014/main" xmlns="" id="{9CA30359-6542-4149-A167-F1005880D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95788" y="1689100"/>
              <a:ext cx="538162" cy="457200"/>
            </a:xfrm>
            <a:custGeom>
              <a:avLst/>
              <a:gdLst>
                <a:gd name="T0" fmla="*/ 212 w 382"/>
                <a:gd name="T1" fmla="*/ 2 h 325"/>
                <a:gd name="T2" fmla="*/ 99 w 382"/>
                <a:gd name="T3" fmla="*/ 30 h 325"/>
                <a:gd name="T4" fmla="*/ 53 w 382"/>
                <a:gd name="T5" fmla="*/ 66 h 325"/>
                <a:gd name="T6" fmla="*/ 16 w 382"/>
                <a:gd name="T7" fmla="*/ 124 h 325"/>
                <a:gd name="T8" fmla="*/ 14 w 382"/>
                <a:gd name="T9" fmla="*/ 238 h 325"/>
                <a:gd name="T10" fmla="*/ 101 w 382"/>
                <a:gd name="T11" fmla="*/ 257 h 325"/>
                <a:gd name="T12" fmla="*/ 211 w 382"/>
                <a:gd name="T13" fmla="*/ 249 h 325"/>
                <a:gd name="T14" fmla="*/ 249 w 382"/>
                <a:gd name="T15" fmla="*/ 223 h 325"/>
                <a:gd name="T16" fmla="*/ 276 w 382"/>
                <a:gd name="T17" fmla="*/ 310 h 325"/>
                <a:gd name="T18" fmla="*/ 321 w 382"/>
                <a:gd name="T19" fmla="*/ 277 h 325"/>
                <a:gd name="T20" fmla="*/ 326 w 382"/>
                <a:gd name="T21" fmla="*/ 262 h 325"/>
                <a:gd name="T22" fmla="*/ 356 w 382"/>
                <a:gd name="T23" fmla="*/ 162 h 325"/>
                <a:gd name="T24" fmla="*/ 362 w 382"/>
                <a:gd name="T25" fmla="*/ 53 h 325"/>
                <a:gd name="T26" fmla="*/ 243 w 382"/>
                <a:gd name="T27" fmla="*/ 1 h 325"/>
                <a:gd name="T28" fmla="*/ 212 w 382"/>
                <a:gd name="T29" fmla="*/ 2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2" h="325">
                  <a:moveTo>
                    <a:pt x="212" y="2"/>
                  </a:moveTo>
                  <a:cubicBezTo>
                    <a:pt x="174" y="5"/>
                    <a:pt x="136" y="17"/>
                    <a:pt x="99" y="30"/>
                  </a:cubicBezTo>
                  <a:cubicBezTo>
                    <a:pt x="93" y="40"/>
                    <a:pt x="65" y="53"/>
                    <a:pt x="53" y="66"/>
                  </a:cubicBezTo>
                  <a:cubicBezTo>
                    <a:pt x="36" y="83"/>
                    <a:pt x="23" y="101"/>
                    <a:pt x="16" y="124"/>
                  </a:cubicBezTo>
                  <a:cubicBezTo>
                    <a:pt x="5" y="157"/>
                    <a:pt x="0" y="206"/>
                    <a:pt x="14" y="238"/>
                  </a:cubicBezTo>
                  <a:cubicBezTo>
                    <a:pt x="29" y="271"/>
                    <a:pt x="67" y="257"/>
                    <a:pt x="101" y="257"/>
                  </a:cubicBezTo>
                  <a:cubicBezTo>
                    <a:pt x="138" y="257"/>
                    <a:pt x="174" y="251"/>
                    <a:pt x="211" y="249"/>
                  </a:cubicBezTo>
                  <a:cubicBezTo>
                    <a:pt x="214" y="228"/>
                    <a:pt x="237" y="189"/>
                    <a:pt x="249" y="223"/>
                  </a:cubicBezTo>
                  <a:cubicBezTo>
                    <a:pt x="260" y="252"/>
                    <a:pt x="246" y="296"/>
                    <a:pt x="276" y="310"/>
                  </a:cubicBezTo>
                  <a:cubicBezTo>
                    <a:pt x="304" y="325"/>
                    <a:pt x="317" y="304"/>
                    <a:pt x="321" y="277"/>
                  </a:cubicBezTo>
                  <a:cubicBezTo>
                    <a:pt x="320" y="284"/>
                    <a:pt x="322" y="279"/>
                    <a:pt x="326" y="262"/>
                  </a:cubicBezTo>
                  <a:cubicBezTo>
                    <a:pt x="335" y="225"/>
                    <a:pt x="334" y="195"/>
                    <a:pt x="356" y="162"/>
                  </a:cubicBezTo>
                  <a:cubicBezTo>
                    <a:pt x="375" y="134"/>
                    <a:pt x="382" y="83"/>
                    <a:pt x="362" y="53"/>
                  </a:cubicBezTo>
                  <a:cubicBezTo>
                    <a:pt x="339" y="18"/>
                    <a:pt x="282" y="3"/>
                    <a:pt x="243" y="1"/>
                  </a:cubicBezTo>
                  <a:cubicBezTo>
                    <a:pt x="233" y="0"/>
                    <a:pt x="222" y="1"/>
                    <a:pt x="212" y="2"/>
                  </a:cubicBezTo>
                  <a:close/>
                </a:path>
              </a:pathLst>
            </a:custGeom>
            <a:solidFill>
              <a:srgbClr val="C6A85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4">
              <a:extLst>
                <a:ext uri="{FF2B5EF4-FFF2-40B4-BE49-F238E27FC236}">
                  <a16:creationId xmlns:a16="http://schemas.microsoft.com/office/drawing/2014/main" xmlns="" id="{4518A1C8-BC53-4961-8C7B-AB1594B76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11700" y="6437313"/>
              <a:ext cx="411162" cy="204788"/>
            </a:xfrm>
            <a:custGeom>
              <a:avLst/>
              <a:gdLst>
                <a:gd name="T0" fmla="*/ 44 w 292"/>
                <a:gd name="T1" fmla="*/ 68 h 146"/>
                <a:gd name="T2" fmla="*/ 87 w 292"/>
                <a:gd name="T3" fmla="*/ 64 h 146"/>
                <a:gd name="T4" fmla="*/ 142 w 292"/>
                <a:gd name="T5" fmla="*/ 46 h 146"/>
                <a:gd name="T6" fmla="*/ 197 w 292"/>
                <a:gd name="T7" fmla="*/ 9 h 146"/>
                <a:gd name="T8" fmla="*/ 203 w 292"/>
                <a:gd name="T9" fmla="*/ 5 h 146"/>
                <a:gd name="T10" fmla="*/ 271 w 292"/>
                <a:gd name="T11" fmla="*/ 5 h 146"/>
                <a:gd name="T12" fmla="*/ 276 w 292"/>
                <a:gd name="T13" fmla="*/ 0 h 146"/>
                <a:gd name="T14" fmla="*/ 278 w 292"/>
                <a:gd name="T15" fmla="*/ 3 h 146"/>
                <a:gd name="T16" fmla="*/ 284 w 292"/>
                <a:gd name="T17" fmla="*/ 23 h 146"/>
                <a:gd name="T18" fmla="*/ 290 w 292"/>
                <a:gd name="T19" fmla="*/ 101 h 146"/>
                <a:gd name="T20" fmla="*/ 158 w 292"/>
                <a:gd name="T21" fmla="*/ 142 h 146"/>
                <a:gd name="T22" fmla="*/ 41 w 292"/>
                <a:gd name="T23" fmla="*/ 139 h 146"/>
                <a:gd name="T24" fmla="*/ 44 w 292"/>
                <a:gd name="T25" fmla="*/ 68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2" h="146">
                  <a:moveTo>
                    <a:pt x="44" y="68"/>
                  </a:moveTo>
                  <a:cubicBezTo>
                    <a:pt x="63" y="65"/>
                    <a:pt x="68" y="67"/>
                    <a:pt x="87" y="64"/>
                  </a:cubicBezTo>
                  <a:cubicBezTo>
                    <a:pt x="106" y="61"/>
                    <a:pt x="125" y="55"/>
                    <a:pt x="142" y="46"/>
                  </a:cubicBezTo>
                  <a:cubicBezTo>
                    <a:pt x="158" y="38"/>
                    <a:pt x="183" y="21"/>
                    <a:pt x="197" y="9"/>
                  </a:cubicBezTo>
                  <a:cubicBezTo>
                    <a:pt x="199" y="8"/>
                    <a:pt x="201" y="7"/>
                    <a:pt x="203" y="5"/>
                  </a:cubicBezTo>
                  <a:cubicBezTo>
                    <a:pt x="229" y="17"/>
                    <a:pt x="243" y="17"/>
                    <a:pt x="271" y="5"/>
                  </a:cubicBezTo>
                  <a:cubicBezTo>
                    <a:pt x="273" y="4"/>
                    <a:pt x="275" y="2"/>
                    <a:pt x="276" y="0"/>
                  </a:cubicBezTo>
                  <a:cubicBezTo>
                    <a:pt x="277" y="1"/>
                    <a:pt x="278" y="2"/>
                    <a:pt x="278" y="3"/>
                  </a:cubicBezTo>
                  <a:cubicBezTo>
                    <a:pt x="283" y="8"/>
                    <a:pt x="283" y="16"/>
                    <a:pt x="284" y="23"/>
                  </a:cubicBezTo>
                  <a:cubicBezTo>
                    <a:pt x="286" y="36"/>
                    <a:pt x="292" y="88"/>
                    <a:pt x="290" y="101"/>
                  </a:cubicBezTo>
                  <a:cubicBezTo>
                    <a:pt x="286" y="119"/>
                    <a:pt x="190" y="140"/>
                    <a:pt x="158" y="142"/>
                  </a:cubicBezTo>
                  <a:cubicBezTo>
                    <a:pt x="115" y="144"/>
                    <a:pt x="83" y="146"/>
                    <a:pt x="41" y="139"/>
                  </a:cubicBezTo>
                  <a:cubicBezTo>
                    <a:pt x="0" y="133"/>
                    <a:pt x="11" y="72"/>
                    <a:pt x="44" y="68"/>
                  </a:cubicBezTo>
                  <a:close/>
                </a:path>
              </a:pathLst>
            </a:custGeom>
            <a:solidFill>
              <a:srgbClr val="404E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5">
              <a:extLst>
                <a:ext uri="{FF2B5EF4-FFF2-40B4-BE49-F238E27FC236}">
                  <a16:creationId xmlns:a16="http://schemas.microsoft.com/office/drawing/2014/main" xmlns="" id="{22B88D4A-1702-4A2D-8FC6-7F9F52E27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32188" y="6238875"/>
              <a:ext cx="384175" cy="309563"/>
            </a:xfrm>
            <a:custGeom>
              <a:avLst/>
              <a:gdLst>
                <a:gd name="T0" fmla="*/ 28 w 273"/>
                <a:gd name="T1" fmla="*/ 144 h 221"/>
                <a:gd name="T2" fmla="*/ 68 w 273"/>
                <a:gd name="T3" fmla="*/ 126 h 221"/>
                <a:gd name="T4" fmla="*/ 113 w 273"/>
                <a:gd name="T5" fmla="*/ 90 h 221"/>
                <a:gd name="T6" fmla="*/ 152 w 273"/>
                <a:gd name="T7" fmla="*/ 36 h 221"/>
                <a:gd name="T8" fmla="*/ 156 w 273"/>
                <a:gd name="T9" fmla="*/ 31 h 221"/>
                <a:gd name="T10" fmla="*/ 220 w 273"/>
                <a:gd name="T11" fmla="*/ 6 h 221"/>
                <a:gd name="T12" fmla="*/ 223 w 273"/>
                <a:gd name="T13" fmla="*/ 0 h 221"/>
                <a:gd name="T14" fmla="*/ 226 w 273"/>
                <a:gd name="T15" fmla="*/ 2 h 221"/>
                <a:gd name="T16" fmla="*/ 239 w 273"/>
                <a:gd name="T17" fmla="*/ 18 h 221"/>
                <a:gd name="T18" fmla="*/ 271 w 273"/>
                <a:gd name="T19" fmla="*/ 90 h 221"/>
                <a:gd name="T20" fmla="*/ 161 w 273"/>
                <a:gd name="T21" fmla="*/ 174 h 221"/>
                <a:gd name="T22" fmla="*/ 51 w 273"/>
                <a:gd name="T23" fmla="*/ 213 h 221"/>
                <a:gd name="T24" fmla="*/ 28 w 273"/>
                <a:gd name="T25" fmla="*/ 144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3" h="221">
                  <a:moveTo>
                    <a:pt x="28" y="144"/>
                  </a:moveTo>
                  <a:cubicBezTo>
                    <a:pt x="45" y="135"/>
                    <a:pt x="52" y="135"/>
                    <a:pt x="68" y="126"/>
                  </a:cubicBezTo>
                  <a:cubicBezTo>
                    <a:pt x="85" y="116"/>
                    <a:pt x="100" y="104"/>
                    <a:pt x="113" y="90"/>
                  </a:cubicBezTo>
                  <a:cubicBezTo>
                    <a:pt x="126" y="76"/>
                    <a:pt x="143" y="52"/>
                    <a:pt x="152" y="36"/>
                  </a:cubicBezTo>
                  <a:cubicBezTo>
                    <a:pt x="153" y="34"/>
                    <a:pt x="155" y="32"/>
                    <a:pt x="156" y="31"/>
                  </a:cubicBezTo>
                  <a:cubicBezTo>
                    <a:pt x="184" y="33"/>
                    <a:pt x="198" y="27"/>
                    <a:pt x="220" y="6"/>
                  </a:cubicBezTo>
                  <a:cubicBezTo>
                    <a:pt x="222" y="5"/>
                    <a:pt x="223" y="2"/>
                    <a:pt x="223" y="0"/>
                  </a:cubicBezTo>
                  <a:cubicBezTo>
                    <a:pt x="224" y="1"/>
                    <a:pt x="225" y="1"/>
                    <a:pt x="226" y="2"/>
                  </a:cubicBezTo>
                  <a:cubicBezTo>
                    <a:pt x="232" y="5"/>
                    <a:pt x="235" y="12"/>
                    <a:pt x="239" y="18"/>
                  </a:cubicBezTo>
                  <a:cubicBezTo>
                    <a:pt x="245" y="30"/>
                    <a:pt x="269" y="77"/>
                    <a:pt x="271" y="90"/>
                  </a:cubicBezTo>
                  <a:cubicBezTo>
                    <a:pt x="273" y="108"/>
                    <a:pt x="190" y="161"/>
                    <a:pt x="161" y="174"/>
                  </a:cubicBezTo>
                  <a:cubicBezTo>
                    <a:pt x="122" y="191"/>
                    <a:pt x="92" y="204"/>
                    <a:pt x="51" y="213"/>
                  </a:cubicBezTo>
                  <a:cubicBezTo>
                    <a:pt x="10" y="221"/>
                    <a:pt x="0" y="160"/>
                    <a:pt x="28" y="144"/>
                  </a:cubicBezTo>
                  <a:close/>
                </a:path>
              </a:pathLst>
            </a:custGeom>
            <a:solidFill>
              <a:srgbClr val="404E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6">
              <a:extLst>
                <a:ext uri="{FF2B5EF4-FFF2-40B4-BE49-F238E27FC236}">
                  <a16:creationId xmlns:a16="http://schemas.microsoft.com/office/drawing/2014/main" xmlns="" id="{B1C28B23-6FF9-4E6A-8B01-9225750C9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04150" y="431800"/>
              <a:ext cx="3481387" cy="3332163"/>
            </a:xfrm>
            <a:custGeom>
              <a:avLst/>
              <a:gdLst>
                <a:gd name="T0" fmla="*/ 1761 w 2476"/>
                <a:gd name="T1" fmla="*/ 1859 h 2374"/>
                <a:gd name="T2" fmla="*/ 2374 w 2476"/>
                <a:gd name="T3" fmla="*/ 1505 h 2374"/>
                <a:gd name="T4" fmla="*/ 2021 w 2476"/>
                <a:gd name="T5" fmla="*/ 895 h 2374"/>
                <a:gd name="T6" fmla="*/ 2030 w 2476"/>
                <a:gd name="T7" fmla="*/ 889 h 2374"/>
                <a:gd name="T8" fmla="*/ 2133 w 2476"/>
                <a:gd name="T9" fmla="*/ 875 h 2374"/>
                <a:gd name="T10" fmla="*/ 2307 w 2476"/>
                <a:gd name="T11" fmla="*/ 843 h 2374"/>
                <a:gd name="T12" fmla="*/ 2406 w 2476"/>
                <a:gd name="T13" fmla="*/ 484 h 2374"/>
                <a:gd name="T14" fmla="*/ 2406 w 2476"/>
                <a:gd name="T15" fmla="*/ 484 h 2374"/>
                <a:gd name="T16" fmla="*/ 2405 w 2476"/>
                <a:gd name="T17" fmla="*/ 483 h 2374"/>
                <a:gd name="T18" fmla="*/ 2404 w 2476"/>
                <a:gd name="T19" fmla="*/ 482 h 2374"/>
                <a:gd name="T20" fmla="*/ 2404 w 2476"/>
                <a:gd name="T21" fmla="*/ 482 h 2374"/>
                <a:gd name="T22" fmla="*/ 2044 w 2476"/>
                <a:gd name="T23" fmla="*/ 389 h 2374"/>
                <a:gd name="T24" fmla="*/ 1929 w 2476"/>
                <a:gd name="T25" fmla="*/ 524 h 2374"/>
                <a:gd name="T26" fmla="*/ 1866 w 2476"/>
                <a:gd name="T27" fmla="*/ 605 h 2374"/>
                <a:gd name="T28" fmla="*/ 1857 w 2476"/>
                <a:gd name="T29" fmla="*/ 610 h 2374"/>
                <a:gd name="T30" fmla="*/ 1504 w 2476"/>
                <a:gd name="T31" fmla="*/ 0 h 2374"/>
                <a:gd name="T32" fmla="*/ 0 w 2476"/>
                <a:gd name="T33" fmla="*/ 870 h 2374"/>
                <a:gd name="T34" fmla="*/ 869 w 2476"/>
                <a:gd name="T35" fmla="*/ 2374 h 2374"/>
                <a:gd name="T36" fmla="*/ 1484 w 2476"/>
                <a:gd name="T37" fmla="*/ 2019 h 2374"/>
                <a:gd name="T38" fmla="*/ 1484 w 2476"/>
                <a:gd name="T39" fmla="*/ 2018 h 2374"/>
                <a:gd name="T40" fmla="*/ 1479 w 2476"/>
                <a:gd name="T41" fmla="*/ 2021 h 2374"/>
                <a:gd name="T42" fmla="*/ 1475 w 2476"/>
                <a:gd name="T43" fmla="*/ 2014 h 2374"/>
                <a:gd name="T44" fmla="*/ 1394 w 2476"/>
                <a:gd name="T45" fmla="*/ 1950 h 2374"/>
                <a:gd name="T46" fmla="*/ 1259 w 2476"/>
                <a:gd name="T47" fmla="*/ 1835 h 2374"/>
                <a:gd name="T48" fmla="*/ 1352 w 2476"/>
                <a:gd name="T49" fmla="*/ 1475 h 2374"/>
                <a:gd name="T50" fmla="*/ 1352 w 2476"/>
                <a:gd name="T51" fmla="*/ 1475 h 2374"/>
                <a:gd name="T52" fmla="*/ 1353 w 2476"/>
                <a:gd name="T53" fmla="*/ 1475 h 2374"/>
                <a:gd name="T54" fmla="*/ 1354 w 2476"/>
                <a:gd name="T55" fmla="*/ 1474 h 2374"/>
                <a:gd name="T56" fmla="*/ 1354 w 2476"/>
                <a:gd name="T57" fmla="*/ 1474 h 2374"/>
                <a:gd name="T58" fmla="*/ 1713 w 2476"/>
                <a:gd name="T59" fmla="*/ 1573 h 2374"/>
                <a:gd name="T60" fmla="*/ 1745 w 2476"/>
                <a:gd name="T61" fmla="*/ 1747 h 2374"/>
                <a:gd name="T62" fmla="*/ 1759 w 2476"/>
                <a:gd name="T63" fmla="*/ 1850 h 2374"/>
                <a:gd name="T64" fmla="*/ 1764 w 2476"/>
                <a:gd name="T65" fmla="*/ 1857 h 2374"/>
                <a:gd name="T66" fmla="*/ 1758 w 2476"/>
                <a:gd name="T67" fmla="*/ 1860 h 2374"/>
                <a:gd name="T68" fmla="*/ 1761 w 2476"/>
                <a:gd name="T69" fmla="*/ 1859 h 2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76" h="2374">
                  <a:moveTo>
                    <a:pt x="1761" y="1859"/>
                  </a:moveTo>
                  <a:cubicBezTo>
                    <a:pt x="2374" y="1505"/>
                    <a:pt x="2374" y="1505"/>
                    <a:pt x="2374" y="1505"/>
                  </a:cubicBezTo>
                  <a:cubicBezTo>
                    <a:pt x="2021" y="895"/>
                    <a:pt x="2021" y="895"/>
                    <a:pt x="2021" y="895"/>
                  </a:cubicBezTo>
                  <a:cubicBezTo>
                    <a:pt x="2025" y="892"/>
                    <a:pt x="2029" y="890"/>
                    <a:pt x="2030" y="889"/>
                  </a:cubicBezTo>
                  <a:cubicBezTo>
                    <a:pt x="2063" y="870"/>
                    <a:pt x="2113" y="876"/>
                    <a:pt x="2133" y="875"/>
                  </a:cubicBezTo>
                  <a:cubicBezTo>
                    <a:pt x="2191" y="884"/>
                    <a:pt x="2252" y="874"/>
                    <a:pt x="2307" y="843"/>
                  </a:cubicBezTo>
                  <a:cubicBezTo>
                    <a:pt x="2432" y="770"/>
                    <a:pt x="2476" y="610"/>
                    <a:pt x="2406" y="484"/>
                  </a:cubicBezTo>
                  <a:cubicBezTo>
                    <a:pt x="2406" y="484"/>
                    <a:pt x="2406" y="484"/>
                    <a:pt x="2406" y="484"/>
                  </a:cubicBezTo>
                  <a:cubicBezTo>
                    <a:pt x="2406" y="484"/>
                    <a:pt x="2405" y="483"/>
                    <a:pt x="2405" y="483"/>
                  </a:cubicBezTo>
                  <a:cubicBezTo>
                    <a:pt x="2405" y="483"/>
                    <a:pt x="2405" y="482"/>
                    <a:pt x="2404" y="482"/>
                  </a:cubicBezTo>
                  <a:cubicBezTo>
                    <a:pt x="2404" y="482"/>
                    <a:pt x="2404" y="482"/>
                    <a:pt x="2404" y="482"/>
                  </a:cubicBezTo>
                  <a:cubicBezTo>
                    <a:pt x="2330" y="358"/>
                    <a:pt x="2170" y="316"/>
                    <a:pt x="2044" y="389"/>
                  </a:cubicBezTo>
                  <a:cubicBezTo>
                    <a:pt x="1990" y="420"/>
                    <a:pt x="1950" y="469"/>
                    <a:pt x="1929" y="524"/>
                  </a:cubicBezTo>
                  <a:cubicBezTo>
                    <a:pt x="1919" y="540"/>
                    <a:pt x="1899" y="586"/>
                    <a:pt x="1866" y="605"/>
                  </a:cubicBezTo>
                  <a:cubicBezTo>
                    <a:pt x="1865" y="606"/>
                    <a:pt x="1860" y="608"/>
                    <a:pt x="1857" y="610"/>
                  </a:cubicBezTo>
                  <a:cubicBezTo>
                    <a:pt x="1504" y="0"/>
                    <a:pt x="1504" y="0"/>
                    <a:pt x="1504" y="0"/>
                  </a:cubicBezTo>
                  <a:cubicBezTo>
                    <a:pt x="0" y="870"/>
                    <a:pt x="0" y="870"/>
                    <a:pt x="0" y="870"/>
                  </a:cubicBezTo>
                  <a:cubicBezTo>
                    <a:pt x="869" y="2374"/>
                    <a:pt x="869" y="2374"/>
                    <a:pt x="869" y="2374"/>
                  </a:cubicBezTo>
                  <a:cubicBezTo>
                    <a:pt x="1484" y="2019"/>
                    <a:pt x="1484" y="2019"/>
                    <a:pt x="1484" y="2019"/>
                  </a:cubicBezTo>
                  <a:cubicBezTo>
                    <a:pt x="1484" y="2019"/>
                    <a:pt x="1484" y="2018"/>
                    <a:pt x="1484" y="2018"/>
                  </a:cubicBezTo>
                  <a:cubicBezTo>
                    <a:pt x="1479" y="2021"/>
                    <a:pt x="1479" y="2021"/>
                    <a:pt x="1479" y="2021"/>
                  </a:cubicBezTo>
                  <a:cubicBezTo>
                    <a:pt x="1478" y="2019"/>
                    <a:pt x="1477" y="2016"/>
                    <a:pt x="1475" y="2014"/>
                  </a:cubicBezTo>
                  <a:cubicBezTo>
                    <a:pt x="1456" y="1980"/>
                    <a:pt x="1410" y="1961"/>
                    <a:pt x="1394" y="1950"/>
                  </a:cubicBezTo>
                  <a:cubicBezTo>
                    <a:pt x="1339" y="1929"/>
                    <a:pt x="1290" y="1890"/>
                    <a:pt x="1259" y="1835"/>
                  </a:cubicBezTo>
                  <a:cubicBezTo>
                    <a:pt x="1186" y="1710"/>
                    <a:pt x="1228" y="1550"/>
                    <a:pt x="1352" y="1475"/>
                  </a:cubicBezTo>
                  <a:cubicBezTo>
                    <a:pt x="1352" y="1475"/>
                    <a:pt x="1352" y="1475"/>
                    <a:pt x="1352" y="1475"/>
                  </a:cubicBezTo>
                  <a:cubicBezTo>
                    <a:pt x="1352" y="1475"/>
                    <a:pt x="1353" y="1475"/>
                    <a:pt x="1353" y="1475"/>
                  </a:cubicBezTo>
                  <a:cubicBezTo>
                    <a:pt x="1353" y="1474"/>
                    <a:pt x="1354" y="1474"/>
                    <a:pt x="1354" y="1474"/>
                  </a:cubicBezTo>
                  <a:cubicBezTo>
                    <a:pt x="1354" y="1474"/>
                    <a:pt x="1354" y="1474"/>
                    <a:pt x="1354" y="1474"/>
                  </a:cubicBezTo>
                  <a:cubicBezTo>
                    <a:pt x="1480" y="1404"/>
                    <a:pt x="1640" y="1447"/>
                    <a:pt x="1713" y="1573"/>
                  </a:cubicBezTo>
                  <a:cubicBezTo>
                    <a:pt x="1744" y="1628"/>
                    <a:pt x="1754" y="1689"/>
                    <a:pt x="1745" y="1747"/>
                  </a:cubicBezTo>
                  <a:cubicBezTo>
                    <a:pt x="1746" y="1766"/>
                    <a:pt x="1740" y="1817"/>
                    <a:pt x="1759" y="1850"/>
                  </a:cubicBezTo>
                  <a:cubicBezTo>
                    <a:pt x="1760" y="1852"/>
                    <a:pt x="1762" y="1854"/>
                    <a:pt x="1764" y="1857"/>
                  </a:cubicBezTo>
                  <a:cubicBezTo>
                    <a:pt x="1758" y="1860"/>
                    <a:pt x="1758" y="1860"/>
                    <a:pt x="1758" y="1860"/>
                  </a:cubicBezTo>
                  <a:cubicBezTo>
                    <a:pt x="1759" y="1859"/>
                    <a:pt x="1760" y="1859"/>
                    <a:pt x="1761" y="1859"/>
                  </a:cubicBezTo>
                  <a:close/>
                </a:path>
              </a:pathLst>
            </a:custGeom>
            <a:solidFill>
              <a:srgbClr val="669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7">
              <a:extLst>
                <a:ext uri="{FF2B5EF4-FFF2-40B4-BE49-F238E27FC236}">
                  <a16:creationId xmlns:a16="http://schemas.microsoft.com/office/drawing/2014/main" xmlns="" id="{6F82BA55-4503-4C48-B274-C76951D4D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14950" y="2667000"/>
              <a:ext cx="771525" cy="525463"/>
            </a:xfrm>
            <a:custGeom>
              <a:avLst/>
              <a:gdLst>
                <a:gd name="T0" fmla="*/ 369 w 549"/>
                <a:gd name="T1" fmla="*/ 318 h 375"/>
                <a:gd name="T2" fmla="*/ 531 w 549"/>
                <a:gd name="T3" fmla="*/ 280 h 375"/>
                <a:gd name="T4" fmla="*/ 450 w 549"/>
                <a:gd name="T5" fmla="*/ 214 h 375"/>
                <a:gd name="T6" fmla="*/ 77 w 549"/>
                <a:gd name="T7" fmla="*/ 29 h 375"/>
                <a:gd name="T8" fmla="*/ 38 w 549"/>
                <a:gd name="T9" fmla="*/ 84 h 375"/>
                <a:gd name="T10" fmla="*/ 369 w 549"/>
                <a:gd name="T11" fmla="*/ 318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9" h="375">
                  <a:moveTo>
                    <a:pt x="369" y="318"/>
                  </a:moveTo>
                  <a:cubicBezTo>
                    <a:pt x="383" y="306"/>
                    <a:pt x="441" y="375"/>
                    <a:pt x="531" y="280"/>
                  </a:cubicBezTo>
                  <a:cubicBezTo>
                    <a:pt x="549" y="261"/>
                    <a:pt x="450" y="214"/>
                    <a:pt x="450" y="214"/>
                  </a:cubicBezTo>
                  <a:cubicBezTo>
                    <a:pt x="352" y="152"/>
                    <a:pt x="156" y="58"/>
                    <a:pt x="77" y="29"/>
                  </a:cubicBezTo>
                  <a:cubicBezTo>
                    <a:pt x="0" y="0"/>
                    <a:pt x="38" y="84"/>
                    <a:pt x="38" y="84"/>
                  </a:cubicBezTo>
                  <a:cubicBezTo>
                    <a:pt x="111" y="147"/>
                    <a:pt x="233" y="255"/>
                    <a:pt x="369" y="318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8">
              <a:extLst>
                <a:ext uri="{FF2B5EF4-FFF2-40B4-BE49-F238E27FC236}">
                  <a16:creationId xmlns:a16="http://schemas.microsoft.com/office/drawing/2014/main" xmlns="" id="{3331C249-4737-40C7-8165-D23F51F4A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64088" y="2603500"/>
              <a:ext cx="966787" cy="558800"/>
            </a:xfrm>
            <a:custGeom>
              <a:avLst/>
              <a:gdLst>
                <a:gd name="T0" fmla="*/ 37 w 687"/>
                <a:gd name="T1" fmla="*/ 223 h 398"/>
                <a:gd name="T2" fmla="*/ 646 w 687"/>
                <a:gd name="T3" fmla="*/ 66 h 398"/>
                <a:gd name="T4" fmla="*/ 411 w 687"/>
                <a:gd name="T5" fmla="*/ 307 h 398"/>
                <a:gd name="T6" fmla="*/ 50 w 687"/>
                <a:gd name="T7" fmla="*/ 398 h 398"/>
                <a:gd name="T8" fmla="*/ 37 w 687"/>
                <a:gd name="T9" fmla="*/ 223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7" h="398">
                  <a:moveTo>
                    <a:pt x="37" y="223"/>
                  </a:moveTo>
                  <a:cubicBezTo>
                    <a:pt x="103" y="196"/>
                    <a:pt x="609" y="0"/>
                    <a:pt x="646" y="66"/>
                  </a:cubicBezTo>
                  <a:cubicBezTo>
                    <a:pt x="687" y="142"/>
                    <a:pt x="628" y="218"/>
                    <a:pt x="411" y="307"/>
                  </a:cubicBezTo>
                  <a:cubicBezTo>
                    <a:pt x="297" y="354"/>
                    <a:pt x="176" y="367"/>
                    <a:pt x="50" y="398"/>
                  </a:cubicBezTo>
                  <a:cubicBezTo>
                    <a:pt x="42" y="346"/>
                    <a:pt x="0" y="270"/>
                    <a:pt x="37" y="223"/>
                  </a:cubicBezTo>
                  <a:close/>
                </a:path>
              </a:pathLst>
            </a:custGeom>
            <a:solidFill>
              <a:srgbClr val="FFED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9">
              <a:extLst>
                <a:ext uri="{FF2B5EF4-FFF2-40B4-BE49-F238E27FC236}">
                  <a16:creationId xmlns:a16="http://schemas.microsoft.com/office/drawing/2014/main" xmlns="" id="{DEA9DBB6-47D5-45F5-A504-22FC6B405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89575" y="2571750"/>
              <a:ext cx="412750" cy="269875"/>
            </a:xfrm>
            <a:custGeom>
              <a:avLst/>
              <a:gdLst>
                <a:gd name="T0" fmla="*/ 38 w 293"/>
                <a:gd name="T1" fmla="*/ 5 h 193"/>
                <a:gd name="T2" fmla="*/ 61 w 293"/>
                <a:gd name="T3" fmla="*/ 2 h 193"/>
                <a:gd name="T4" fmla="*/ 157 w 293"/>
                <a:gd name="T5" fmla="*/ 52 h 193"/>
                <a:gd name="T6" fmla="*/ 293 w 293"/>
                <a:gd name="T7" fmla="*/ 164 h 193"/>
                <a:gd name="T8" fmla="*/ 230 w 293"/>
                <a:gd name="T9" fmla="*/ 193 h 193"/>
                <a:gd name="T10" fmla="*/ 43 w 293"/>
                <a:gd name="T11" fmla="*/ 86 h 193"/>
                <a:gd name="T12" fmla="*/ 38 w 293"/>
                <a:gd name="T13" fmla="*/ 5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193">
                  <a:moveTo>
                    <a:pt x="38" y="5"/>
                  </a:moveTo>
                  <a:cubicBezTo>
                    <a:pt x="47" y="2"/>
                    <a:pt x="58" y="0"/>
                    <a:pt x="61" y="2"/>
                  </a:cubicBezTo>
                  <a:cubicBezTo>
                    <a:pt x="99" y="13"/>
                    <a:pt x="127" y="25"/>
                    <a:pt x="157" y="52"/>
                  </a:cubicBezTo>
                  <a:cubicBezTo>
                    <a:pt x="167" y="60"/>
                    <a:pt x="290" y="166"/>
                    <a:pt x="293" y="164"/>
                  </a:cubicBezTo>
                  <a:cubicBezTo>
                    <a:pt x="230" y="193"/>
                    <a:pt x="230" y="193"/>
                    <a:pt x="230" y="193"/>
                  </a:cubicBezTo>
                  <a:cubicBezTo>
                    <a:pt x="166" y="160"/>
                    <a:pt x="97" y="136"/>
                    <a:pt x="43" y="86"/>
                  </a:cubicBezTo>
                  <a:cubicBezTo>
                    <a:pt x="22" y="67"/>
                    <a:pt x="0" y="16"/>
                    <a:pt x="38" y="5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0">
              <a:extLst>
                <a:ext uri="{FF2B5EF4-FFF2-40B4-BE49-F238E27FC236}">
                  <a16:creationId xmlns:a16="http://schemas.microsoft.com/office/drawing/2014/main" xmlns="" id="{FC3AA215-01B4-4EE3-B1A6-7BF4F121F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609513" y="971550"/>
              <a:ext cx="2443162" cy="3195638"/>
            </a:xfrm>
            <a:custGeom>
              <a:avLst/>
              <a:gdLst>
                <a:gd name="T0" fmla="*/ 1738 w 1738"/>
                <a:gd name="T1" fmla="*/ 1247 h 2276"/>
                <a:gd name="T2" fmla="*/ 1738 w 1738"/>
                <a:gd name="T3" fmla="*/ 539 h 2276"/>
                <a:gd name="T4" fmla="*/ 1033 w 1738"/>
                <a:gd name="T5" fmla="*/ 539 h 2276"/>
                <a:gd name="T6" fmla="*/ 1033 w 1738"/>
                <a:gd name="T7" fmla="*/ 528 h 2276"/>
                <a:gd name="T8" fmla="*/ 1072 w 1738"/>
                <a:gd name="T9" fmla="*/ 432 h 2276"/>
                <a:gd name="T10" fmla="*/ 1131 w 1738"/>
                <a:gd name="T11" fmla="*/ 265 h 2276"/>
                <a:gd name="T12" fmla="*/ 870 w 1738"/>
                <a:gd name="T13" fmla="*/ 0 h 2276"/>
                <a:gd name="T14" fmla="*/ 870 w 1738"/>
                <a:gd name="T15" fmla="*/ 0 h 2276"/>
                <a:gd name="T16" fmla="*/ 869 w 1738"/>
                <a:gd name="T17" fmla="*/ 0 h 2276"/>
                <a:gd name="T18" fmla="*/ 867 w 1738"/>
                <a:gd name="T19" fmla="*/ 0 h 2276"/>
                <a:gd name="T20" fmla="*/ 867 w 1738"/>
                <a:gd name="T21" fmla="*/ 0 h 2276"/>
                <a:gd name="T22" fmla="*/ 606 w 1738"/>
                <a:gd name="T23" fmla="*/ 265 h 2276"/>
                <a:gd name="T24" fmla="*/ 666 w 1738"/>
                <a:gd name="T25" fmla="*/ 432 h 2276"/>
                <a:gd name="T26" fmla="*/ 705 w 1738"/>
                <a:gd name="T27" fmla="*/ 528 h 2276"/>
                <a:gd name="T28" fmla="*/ 704 w 1738"/>
                <a:gd name="T29" fmla="*/ 539 h 2276"/>
                <a:gd name="T30" fmla="*/ 0 w 1738"/>
                <a:gd name="T31" fmla="*/ 539 h 2276"/>
                <a:gd name="T32" fmla="*/ 0 w 1738"/>
                <a:gd name="T33" fmla="*/ 2276 h 2276"/>
                <a:gd name="T34" fmla="*/ 1738 w 1738"/>
                <a:gd name="T35" fmla="*/ 2276 h 2276"/>
                <a:gd name="T36" fmla="*/ 1738 w 1738"/>
                <a:gd name="T37" fmla="*/ 1566 h 2276"/>
                <a:gd name="T38" fmla="*/ 1737 w 1738"/>
                <a:gd name="T39" fmla="*/ 1566 h 2276"/>
                <a:gd name="T40" fmla="*/ 1737 w 1738"/>
                <a:gd name="T41" fmla="*/ 1572 h 2276"/>
                <a:gd name="T42" fmla="*/ 1729 w 1738"/>
                <a:gd name="T43" fmla="*/ 1571 h 2276"/>
                <a:gd name="T44" fmla="*/ 1633 w 1738"/>
                <a:gd name="T45" fmla="*/ 1610 h 2276"/>
                <a:gd name="T46" fmla="*/ 1466 w 1738"/>
                <a:gd name="T47" fmla="*/ 1670 h 2276"/>
                <a:gd name="T48" fmla="*/ 1201 w 1738"/>
                <a:gd name="T49" fmla="*/ 1409 h 2276"/>
                <a:gd name="T50" fmla="*/ 1201 w 1738"/>
                <a:gd name="T51" fmla="*/ 1409 h 2276"/>
                <a:gd name="T52" fmla="*/ 1201 w 1738"/>
                <a:gd name="T53" fmla="*/ 1407 h 2276"/>
                <a:gd name="T54" fmla="*/ 1201 w 1738"/>
                <a:gd name="T55" fmla="*/ 1406 h 2276"/>
                <a:gd name="T56" fmla="*/ 1201 w 1738"/>
                <a:gd name="T57" fmla="*/ 1406 h 2276"/>
                <a:gd name="T58" fmla="*/ 1466 w 1738"/>
                <a:gd name="T59" fmla="*/ 1145 h 2276"/>
                <a:gd name="T60" fmla="*/ 1633 w 1738"/>
                <a:gd name="T61" fmla="*/ 1205 h 2276"/>
                <a:gd name="T62" fmla="*/ 1729 w 1738"/>
                <a:gd name="T63" fmla="*/ 1244 h 2276"/>
                <a:gd name="T64" fmla="*/ 1737 w 1738"/>
                <a:gd name="T65" fmla="*/ 1243 h 2276"/>
                <a:gd name="T66" fmla="*/ 1737 w 1738"/>
                <a:gd name="T67" fmla="*/ 1249 h 2276"/>
                <a:gd name="T68" fmla="*/ 1738 w 1738"/>
                <a:gd name="T69" fmla="*/ 1247 h 2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38" h="2276">
                  <a:moveTo>
                    <a:pt x="1738" y="1247"/>
                  </a:moveTo>
                  <a:cubicBezTo>
                    <a:pt x="1738" y="539"/>
                    <a:pt x="1738" y="539"/>
                    <a:pt x="1738" y="539"/>
                  </a:cubicBezTo>
                  <a:cubicBezTo>
                    <a:pt x="1033" y="539"/>
                    <a:pt x="1033" y="539"/>
                    <a:pt x="1033" y="539"/>
                  </a:cubicBezTo>
                  <a:cubicBezTo>
                    <a:pt x="1033" y="535"/>
                    <a:pt x="1033" y="530"/>
                    <a:pt x="1033" y="528"/>
                  </a:cubicBezTo>
                  <a:cubicBezTo>
                    <a:pt x="1032" y="490"/>
                    <a:pt x="1063" y="449"/>
                    <a:pt x="1072" y="432"/>
                  </a:cubicBezTo>
                  <a:cubicBezTo>
                    <a:pt x="1109" y="387"/>
                    <a:pt x="1131" y="329"/>
                    <a:pt x="1131" y="265"/>
                  </a:cubicBezTo>
                  <a:cubicBezTo>
                    <a:pt x="1131" y="120"/>
                    <a:pt x="1014" y="3"/>
                    <a:pt x="870" y="0"/>
                  </a:cubicBezTo>
                  <a:cubicBezTo>
                    <a:pt x="870" y="0"/>
                    <a:pt x="870" y="0"/>
                    <a:pt x="870" y="0"/>
                  </a:cubicBezTo>
                  <a:cubicBezTo>
                    <a:pt x="870" y="0"/>
                    <a:pt x="869" y="0"/>
                    <a:pt x="869" y="0"/>
                  </a:cubicBezTo>
                  <a:cubicBezTo>
                    <a:pt x="868" y="0"/>
                    <a:pt x="868" y="0"/>
                    <a:pt x="867" y="0"/>
                  </a:cubicBezTo>
                  <a:cubicBezTo>
                    <a:pt x="867" y="0"/>
                    <a:pt x="867" y="0"/>
                    <a:pt x="867" y="0"/>
                  </a:cubicBezTo>
                  <a:cubicBezTo>
                    <a:pt x="723" y="3"/>
                    <a:pt x="606" y="120"/>
                    <a:pt x="606" y="265"/>
                  </a:cubicBezTo>
                  <a:cubicBezTo>
                    <a:pt x="606" y="329"/>
                    <a:pt x="629" y="387"/>
                    <a:pt x="666" y="432"/>
                  </a:cubicBezTo>
                  <a:cubicBezTo>
                    <a:pt x="675" y="449"/>
                    <a:pt x="705" y="490"/>
                    <a:pt x="705" y="528"/>
                  </a:cubicBezTo>
                  <a:cubicBezTo>
                    <a:pt x="705" y="530"/>
                    <a:pt x="705" y="535"/>
                    <a:pt x="704" y="539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0" y="2276"/>
                    <a:pt x="0" y="2276"/>
                    <a:pt x="0" y="2276"/>
                  </a:cubicBezTo>
                  <a:cubicBezTo>
                    <a:pt x="1738" y="2276"/>
                    <a:pt x="1738" y="2276"/>
                    <a:pt x="1738" y="2276"/>
                  </a:cubicBezTo>
                  <a:cubicBezTo>
                    <a:pt x="1738" y="1566"/>
                    <a:pt x="1738" y="1566"/>
                    <a:pt x="1738" y="1566"/>
                  </a:cubicBezTo>
                  <a:cubicBezTo>
                    <a:pt x="1737" y="1566"/>
                    <a:pt x="1737" y="1566"/>
                    <a:pt x="1737" y="1566"/>
                  </a:cubicBezTo>
                  <a:cubicBezTo>
                    <a:pt x="1737" y="1572"/>
                    <a:pt x="1737" y="1572"/>
                    <a:pt x="1737" y="1572"/>
                  </a:cubicBezTo>
                  <a:cubicBezTo>
                    <a:pt x="1734" y="1572"/>
                    <a:pt x="1731" y="1571"/>
                    <a:pt x="1729" y="1571"/>
                  </a:cubicBezTo>
                  <a:cubicBezTo>
                    <a:pt x="1690" y="1571"/>
                    <a:pt x="1650" y="1602"/>
                    <a:pt x="1633" y="1610"/>
                  </a:cubicBezTo>
                  <a:cubicBezTo>
                    <a:pt x="1587" y="1647"/>
                    <a:pt x="1529" y="1670"/>
                    <a:pt x="1466" y="1670"/>
                  </a:cubicBezTo>
                  <a:cubicBezTo>
                    <a:pt x="1321" y="1670"/>
                    <a:pt x="1203" y="1553"/>
                    <a:pt x="1201" y="1409"/>
                  </a:cubicBezTo>
                  <a:cubicBezTo>
                    <a:pt x="1201" y="1409"/>
                    <a:pt x="1201" y="1409"/>
                    <a:pt x="1201" y="1409"/>
                  </a:cubicBezTo>
                  <a:cubicBezTo>
                    <a:pt x="1201" y="1408"/>
                    <a:pt x="1201" y="1408"/>
                    <a:pt x="1201" y="1407"/>
                  </a:cubicBezTo>
                  <a:cubicBezTo>
                    <a:pt x="1201" y="1407"/>
                    <a:pt x="1201" y="1407"/>
                    <a:pt x="1201" y="1406"/>
                  </a:cubicBezTo>
                  <a:cubicBezTo>
                    <a:pt x="1201" y="1406"/>
                    <a:pt x="1201" y="1406"/>
                    <a:pt x="1201" y="1406"/>
                  </a:cubicBezTo>
                  <a:cubicBezTo>
                    <a:pt x="1203" y="1262"/>
                    <a:pt x="1321" y="1145"/>
                    <a:pt x="1466" y="1145"/>
                  </a:cubicBezTo>
                  <a:cubicBezTo>
                    <a:pt x="1529" y="1145"/>
                    <a:pt x="1587" y="1167"/>
                    <a:pt x="1633" y="1205"/>
                  </a:cubicBezTo>
                  <a:cubicBezTo>
                    <a:pt x="1650" y="1213"/>
                    <a:pt x="1690" y="1244"/>
                    <a:pt x="1729" y="1244"/>
                  </a:cubicBezTo>
                  <a:cubicBezTo>
                    <a:pt x="1731" y="1244"/>
                    <a:pt x="1734" y="1243"/>
                    <a:pt x="1737" y="1243"/>
                  </a:cubicBezTo>
                  <a:cubicBezTo>
                    <a:pt x="1737" y="1249"/>
                    <a:pt x="1737" y="1249"/>
                    <a:pt x="1737" y="1249"/>
                  </a:cubicBezTo>
                  <a:cubicBezTo>
                    <a:pt x="1737" y="1249"/>
                    <a:pt x="1737" y="1248"/>
                    <a:pt x="1738" y="1247"/>
                  </a:cubicBezTo>
                  <a:close/>
                </a:path>
              </a:pathLst>
            </a:custGeom>
            <a:solidFill>
              <a:srgbClr val="FFE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1">
              <a:extLst>
                <a:ext uri="{FF2B5EF4-FFF2-40B4-BE49-F238E27FC236}">
                  <a16:creationId xmlns:a16="http://schemas.microsoft.com/office/drawing/2014/main" xmlns="" id="{D1F42767-4FE0-484F-8DF4-F922A044E4D5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70738" y="1725613"/>
              <a:ext cx="1158875" cy="1846263"/>
            </a:xfrm>
            <a:custGeom>
              <a:avLst/>
              <a:gdLst>
                <a:gd name="T0" fmla="*/ 567 w 825"/>
                <a:gd name="T1" fmla="*/ 258 h 1315"/>
                <a:gd name="T2" fmla="*/ 577 w 825"/>
                <a:gd name="T3" fmla="*/ 287 h 1315"/>
                <a:gd name="T4" fmla="*/ 556 w 825"/>
                <a:gd name="T5" fmla="*/ 510 h 1315"/>
                <a:gd name="T6" fmla="*/ 724 w 825"/>
                <a:gd name="T7" fmla="*/ 698 h 1315"/>
                <a:gd name="T8" fmla="*/ 817 w 825"/>
                <a:gd name="T9" fmla="*/ 924 h 1315"/>
                <a:gd name="T10" fmla="*/ 676 w 825"/>
                <a:gd name="T11" fmla="*/ 1134 h 1315"/>
                <a:gd name="T12" fmla="*/ 525 w 825"/>
                <a:gd name="T13" fmla="*/ 1180 h 1315"/>
                <a:gd name="T14" fmla="*/ 392 w 825"/>
                <a:gd name="T15" fmla="*/ 1272 h 1315"/>
                <a:gd name="T16" fmla="*/ 262 w 825"/>
                <a:gd name="T17" fmla="*/ 1098 h 1315"/>
                <a:gd name="T18" fmla="*/ 142 w 825"/>
                <a:gd name="T19" fmla="*/ 836 h 1315"/>
                <a:gd name="T20" fmla="*/ 48 w 825"/>
                <a:gd name="T21" fmla="*/ 621 h 1315"/>
                <a:gd name="T22" fmla="*/ 21 w 825"/>
                <a:gd name="T23" fmla="*/ 445 h 1315"/>
                <a:gd name="T24" fmla="*/ 49 w 825"/>
                <a:gd name="T25" fmla="*/ 250 h 1315"/>
                <a:gd name="T26" fmla="*/ 80 w 825"/>
                <a:gd name="T27" fmla="*/ 145 h 1315"/>
                <a:gd name="T28" fmla="*/ 158 w 825"/>
                <a:gd name="T29" fmla="*/ 50 h 1315"/>
                <a:gd name="T30" fmla="*/ 432 w 825"/>
                <a:gd name="T31" fmla="*/ 87 h 1315"/>
                <a:gd name="T32" fmla="*/ 567 w 825"/>
                <a:gd name="T33" fmla="*/ 258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25" h="1315">
                  <a:moveTo>
                    <a:pt x="567" y="258"/>
                  </a:moveTo>
                  <a:cubicBezTo>
                    <a:pt x="571" y="267"/>
                    <a:pt x="574" y="277"/>
                    <a:pt x="577" y="287"/>
                  </a:cubicBezTo>
                  <a:cubicBezTo>
                    <a:pt x="591" y="351"/>
                    <a:pt x="567" y="446"/>
                    <a:pt x="556" y="510"/>
                  </a:cubicBezTo>
                  <a:cubicBezTo>
                    <a:pt x="539" y="591"/>
                    <a:pt x="670" y="657"/>
                    <a:pt x="724" y="698"/>
                  </a:cubicBezTo>
                  <a:cubicBezTo>
                    <a:pt x="796" y="753"/>
                    <a:pt x="825" y="830"/>
                    <a:pt x="817" y="924"/>
                  </a:cubicBezTo>
                  <a:cubicBezTo>
                    <a:pt x="811" y="1006"/>
                    <a:pt x="754" y="1099"/>
                    <a:pt x="676" y="1134"/>
                  </a:cubicBezTo>
                  <a:cubicBezTo>
                    <a:pt x="626" y="1156"/>
                    <a:pt x="569" y="1140"/>
                    <a:pt x="525" y="1180"/>
                  </a:cubicBezTo>
                  <a:cubicBezTo>
                    <a:pt x="480" y="1222"/>
                    <a:pt x="477" y="1315"/>
                    <a:pt x="392" y="1272"/>
                  </a:cubicBezTo>
                  <a:cubicBezTo>
                    <a:pt x="335" y="1244"/>
                    <a:pt x="295" y="1149"/>
                    <a:pt x="262" y="1098"/>
                  </a:cubicBezTo>
                  <a:cubicBezTo>
                    <a:pt x="209" y="1017"/>
                    <a:pt x="197" y="916"/>
                    <a:pt x="142" y="836"/>
                  </a:cubicBezTo>
                  <a:cubicBezTo>
                    <a:pt x="82" y="750"/>
                    <a:pt x="0" y="745"/>
                    <a:pt x="48" y="621"/>
                  </a:cubicBezTo>
                  <a:cubicBezTo>
                    <a:pt x="71" y="559"/>
                    <a:pt x="36" y="504"/>
                    <a:pt x="21" y="445"/>
                  </a:cubicBezTo>
                  <a:cubicBezTo>
                    <a:pt x="4" y="376"/>
                    <a:pt x="20" y="312"/>
                    <a:pt x="49" y="250"/>
                  </a:cubicBezTo>
                  <a:cubicBezTo>
                    <a:pt x="66" y="215"/>
                    <a:pt x="60" y="179"/>
                    <a:pt x="80" y="145"/>
                  </a:cubicBezTo>
                  <a:cubicBezTo>
                    <a:pt x="102" y="108"/>
                    <a:pt x="120" y="74"/>
                    <a:pt x="158" y="50"/>
                  </a:cubicBezTo>
                  <a:cubicBezTo>
                    <a:pt x="238" y="0"/>
                    <a:pt x="367" y="23"/>
                    <a:pt x="432" y="87"/>
                  </a:cubicBezTo>
                  <a:cubicBezTo>
                    <a:pt x="477" y="131"/>
                    <a:pt x="540" y="194"/>
                    <a:pt x="567" y="258"/>
                  </a:cubicBezTo>
                  <a:close/>
                </a:path>
              </a:pathLst>
            </a:custGeom>
            <a:solidFill>
              <a:srgbClr val="824E3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xmlns="" id="{4654AA98-9E68-4888-B765-1EBA50432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-8128000" y="2698750"/>
              <a:ext cx="576262" cy="314325"/>
            </a:xfrm>
            <a:custGeom>
              <a:avLst/>
              <a:gdLst>
                <a:gd name="T0" fmla="*/ 349 w 411"/>
                <a:gd name="T1" fmla="*/ 224 h 224"/>
                <a:gd name="T2" fmla="*/ 400 w 411"/>
                <a:gd name="T3" fmla="*/ 132 h 224"/>
                <a:gd name="T4" fmla="*/ 377 w 411"/>
                <a:gd name="T5" fmla="*/ 104 h 224"/>
                <a:gd name="T6" fmla="*/ 160 w 411"/>
                <a:gd name="T7" fmla="*/ 32 h 224"/>
                <a:gd name="T8" fmla="*/ 60 w 411"/>
                <a:gd name="T9" fmla="*/ 6 h 224"/>
                <a:gd name="T10" fmla="*/ 0 w 411"/>
                <a:gd name="T11" fmla="*/ 82 h 224"/>
                <a:gd name="T12" fmla="*/ 67 w 411"/>
                <a:gd name="T13" fmla="*/ 114 h 224"/>
                <a:gd name="T14" fmla="*/ 145 w 411"/>
                <a:gd name="T15" fmla="*/ 153 h 224"/>
                <a:gd name="T16" fmla="*/ 349 w 411"/>
                <a:gd name="T17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1" h="224">
                  <a:moveTo>
                    <a:pt x="349" y="224"/>
                  </a:moveTo>
                  <a:cubicBezTo>
                    <a:pt x="366" y="211"/>
                    <a:pt x="411" y="163"/>
                    <a:pt x="400" y="132"/>
                  </a:cubicBezTo>
                  <a:cubicBezTo>
                    <a:pt x="390" y="106"/>
                    <a:pt x="377" y="104"/>
                    <a:pt x="377" y="104"/>
                  </a:cubicBezTo>
                  <a:cubicBezTo>
                    <a:pt x="306" y="77"/>
                    <a:pt x="233" y="53"/>
                    <a:pt x="160" y="32"/>
                  </a:cubicBezTo>
                  <a:cubicBezTo>
                    <a:pt x="137" y="25"/>
                    <a:pt x="83" y="0"/>
                    <a:pt x="60" y="6"/>
                  </a:cubicBezTo>
                  <a:cubicBezTo>
                    <a:pt x="31" y="13"/>
                    <a:pt x="13" y="58"/>
                    <a:pt x="0" y="82"/>
                  </a:cubicBezTo>
                  <a:cubicBezTo>
                    <a:pt x="20" y="80"/>
                    <a:pt x="49" y="104"/>
                    <a:pt x="67" y="114"/>
                  </a:cubicBezTo>
                  <a:cubicBezTo>
                    <a:pt x="93" y="128"/>
                    <a:pt x="119" y="141"/>
                    <a:pt x="145" y="153"/>
                  </a:cubicBezTo>
                  <a:cubicBezTo>
                    <a:pt x="211" y="182"/>
                    <a:pt x="279" y="206"/>
                    <a:pt x="349" y="224"/>
                  </a:cubicBezTo>
                  <a:close/>
                </a:path>
              </a:pathLst>
            </a:custGeom>
            <a:solidFill>
              <a:srgbClr val="DB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3">
              <a:extLst>
                <a:ext uri="{FF2B5EF4-FFF2-40B4-BE49-F238E27FC236}">
                  <a16:creationId xmlns:a16="http://schemas.microsoft.com/office/drawing/2014/main" xmlns="" id="{B4B19654-222A-424A-B829-EC2993703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99375" y="2657475"/>
              <a:ext cx="922337" cy="425450"/>
            </a:xfrm>
            <a:custGeom>
              <a:avLst/>
              <a:gdLst>
                <a:gd name="T0" fmla="*/ 91 w 657"/>
                <a:gd name="T1" fmla="*/ 116 h 303"/>
                <a:gd name="T2" fmla="*/ 288 w 657"/>
                <a:gd name="T3" fmla="*/ 87 h 303"/>
                <a:gd name="T4" fmla="*/ 630 w 657"/>
                <a:gd name="T5" fmla="*/ 74 h 303"/>
                <a:gd name="T6" fmla="*/ 346 w 657"/>
                <a:gd name="T7" fmla="*/ 272 h 303"/>
                <a:gd name="T8" fmla="*/ 0 w 657"/>
                <a:gd name="T9" fmla="*/ 303 h 303"/>
                <a:gd name="T10" fmla="*/ 91 w 657"/>
                <a:gd name="T11" fmla="*/ 11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7" h="303">
                  <a:moveTo>
                    <a:pt x="91" y="116"/>
                  </a:moveTo>
                  <a:cubicBezTo>
                    <a:pt x="164" y="101"/>
                    <a:pt x="260" y="95"/>
                    <a:pt x="288" y="87"/>
                  </a:cubicBezTo>
                  <a:cubicBezTo>
                    <a:pt x="451" y="39"/>
                    <a:pt x="607" y="0"/>
                    <a:pt x="630" y="74"/>
                  </a:cubicBezTo>
                  <a:cubicBezTo>
                    <a:pt x="657" y="159"/>
                    <a:pt x="488" y="237"/>
                    <a:pt x="346" y="272"/>
                  </a:cubicBezTo>
                  <a:cubicBezTo>
                    <a:pt x="222" y="302"/>
                    <a:pt x="133" y="297"/>
                    <a:pt x="0" y="303"/>
                  </a:cubicBezTo>
                  <a:cubicBezTo>
                    <a:pt x="1" y="249"/>
                    <a:pt x="44" y="156"/>
                    <a:pt x="91" y="116"/>
                  </a:cubicBezTo>
                  <a:close/>
                </a:path>
              </a:pathLst>
            </a:custGeom>
            <a:solidFill>
              <a:srgbClr val="FFA4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4">
              <a:extLst>
                <a:ext uri="{FF2B5EF4-FFF2-40B4-BE49-F238E27FC236}">
                  <a16:creationId xmlns:a16="http://schemas.microsoft.com/office/drawing/2014/main" xmlns="" id="{6CB6544A-C409-4B43-A767-0D217D2D5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46875" y="2130425"/>
              <a:ext cx="101600" cy="177800"/>
            </a:xfrm>
            <a:custGeom>
              <a:avLst/>
              <a:gdLst>
                <a:gd name="T0" fmla="*/ 67 w 72"/>
                <a:gd name="T1" fmla="*/ 64 h 127"/>
                <a:gd name="T2" fmla="*/ 12 w 72"/>
                <a:gd name="T3" fmla="*/ 104 h 127"/>
                <a:gd name="T4" fmla="*/ 6 w 72"/>
                <a:gd name="T5" fmla="*/ 31 h 127"/>
                <a:gd name="T6" fmla="*/ 32 w 72"/>
                <a:gd name="T7" fmla="*/ 5 h 127"/>
                <a:gd name="T8" fmla="*/ 67 w 72"/>
                <a:gd name="T9" fmla="*/ 6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7">
                  <a:moveTo>
                    <a:pt x="67" y="64"/>
                  </a:moveTo>
                  <a:cubicBezTo>
                    <a:pt x="61" y="91"/>
                    <a:pt x="22" y="127"/>
                    <a:pt x="12" y="104"/>
                  </a:cubicBezTo>
                  <a:cubicBezTo>
                    <a:pt x="6" y="90"/>
                    <a:pt x="0" y="58"/>
                    <a:pt x="6" y="31"/>
                  </a:cubicBezTo>
                  <a:cubicBezTo>
                    <a:pt x="11" y="4"/>
                    <a:pt x="7" y="0"/>
                    <a:pt x="32" y="5"/>
                  </a:cubicBezTo>
                  <a:cubicBezTo>
                    <a:pt x="56" y="10"/>
                    <a:pt x="72" y="36"/>
                    <a:pt x="67" y="64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5">
              <a:extLst>
                <a:ext uri="{FF2B5EF4-FFF2-40B4-BE49-F238E27FC236}">
                  <a16:creationId xmlns:a16="http://schemas.microsoft.com/office/drawing/2014/main" xmlns="" id="{CA5F9EA8-A5C5-465A-A5A7-9651CB28F5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58013" y="2268538"/>
              <a:ext cx="265112" cy="439738"/>
            </a:xfrm>
            <a:custGeom>
              <a:avLst/>
              <a:gdLst>
                <a:gd name="T0" fmla="*/ 166 w 188"/>
                <a:gd name="T1" fmla="*/ 55 h 313"/>
                <a:gd name="T2" fmla="*/ 0 w 188"/>
                <a:gd name="T3" fmla="*/ 103 h 313"/>
                <a:gd name="T4" fmla="*/ 18 w 188"/>
                <a:gd name="T5" fmla="*/ 313 h 313"/>
                <a:gd name="T6" fmla="*/ 99 w 188"/>
                <a:gd name="T7" fmla="*/ 306 h 313"/>
                <a:gd name="T8" fmla="*/ 186 w 188"/>
                <a:gd name="T9" fmla="*/ 260 h 313"/>
                <a:gd name="T10" fmla="*/ 166 w 188"/>
                <a:gd name="T11" fmla="*/ 55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" h="313">
                  <a:moveTo>
                    <a:pt x="166" y="55"/>
                  </a:moveTo>
                  <a:cubicBezTo>
                    <a:pt x="162" y="0"/>
                    <a:pt x="0" y="103"/>
                    <a:pt x="0" y="103"/>
                  </a:cubicBezTo>
                  <a:cubicBezTo>
                    <a:pt x="18" y="313"/>
                    <a:pt x="18" y="313"/>
                    <a:pt x="18" y="313"/>
                  </a:cubicBezTo>
                  <a:cubicBezTo>
                    <a:pt x="18" y="313"/>
                    <a:pt x="19" y="304"/>
                    <a:pt x="99" y="306"/>
                  </a:cubicBezTo>
                  <a:cubicBezTo>
                    <a:pt x="147" y="307"/>
                    <a:pt x="188" y="305"/>
                    <a:pt x="186" y="260"/>
                  </a:cubicBezTo>
                  <a:cubicBezTo>
                    <a:pt x="184" y="232"/>
                    <a:pt x="167" y="74"/>
                    <a:pt x="166" y="55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6">
              <a:extLst>
                <a:ext uri="{FF2B5EF4-FFF2-40B4-BE49-F238E27FC236}">
                  <a16:creationId xmlns:a16="http://schemas.microsoft.com/office/drawing/2014/main" xmlns="" id="{C2AB2150-F9CE-455B-93BF-4CCE5D088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58013" y="2268538"/>
              <a:ext cx="241300" cy="330200"/>
            </a:xfrm>
            <a:custGeom>
              <a:avLst/>
              <a:gdLst>
                <a:gd name="T0" fmla="*/ 168 w 171"/>
                <a:gd name="T1" fmla="*/ 109 h 235"/>
                <a:gd name="T2" fmla="*/ 11 w 171"/>
                <a:gd name="T3" fmla="*/ 230 h 235"/>
                <a:gd name="T4" fmla="*/ 0 w 171"/>
                <a:gd name="T5" fmla="*/ 103 h 235"/>
                <a:gd name="T6" fmla="*/ 166 w 171"/>
                <a:gd name="T7" fmla="*/ 55 h 235"/>
                <a:gd name="T8" fmla="*/ 171 w 171"/>
                <a:gd name="T9" fmla="*/ 104 h 235"/>
                <a:gd name="T10" fmla="*/ 168 w 171"/>
                <a:gd name="T11" fmla="*/ 109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235">
                  <a:moveTo>
                    <a:pt x="168" y="109"/>
                  </a:moveTo>
                  <a:cubicBezTo>
                    <a:pt x="145" y="182"/>
                    <a:pt x="80" y="235"/>
                    <a:pt x="11" y="23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162" y="0"/>
                    <a:pt x="166" y="55"/>
                  </a:cubicBezTo>
                  <a:cubicBezTo>
                    <a:pt x="166" y="61"/>
                    <a:pt x="168" y="80"/>
                    <a:pt x="171" y="104"/>
                  </a:cubicBezTo>
                  <a:cubicBezTo>
                    <a:pt x="170" y="105"/>
                    <a:pt x="169" y="107"/>
                    <a:pt x="168" y="109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7">
              <a:extLst>
                <a:ext uri="{FF2B5EF4-FFF2-40B4-BE49-F238E27FC236}">
                  <a16:creationId xmlns:a16="http://schemas.microsoft.com/office/drawing/2014/main" xmlns="" id="{0E45AA37-BBB7-4C3C-9C66-EE749D188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31050" y="1897063"/>
              <a:ext cx="428625" cy="614363"/>
            </a:xfrm>
            <a:custGeom>
              <a:avLst/>
              <a:gdLst>
                <a:gd name="T0" fmla="*/ 112 w 305"/>
                <a:gd name="T1" fmla="*/ 413 h 438"/>
                <a:gd name="T2" fmla="*/ 281 w 305"/>
                <a:gd name="T3" fmla="*/ 358 h 438"/>
                <a:gd name="T4" fmla="*/ 303 w 305"/>
                <a:gd name="T5" fmla="*/ 266 h 438"/>
                <a:gd name="T6" fmla="*/ 287 w 305"/>
                <a:gd name="T7" fmla="*/ 158 h 438"/>
                <a:gd name="T8" fmla="*/ 279 w 305"/>
                <a:gd name="T9" fmla="*/ 110 h 438"/>
                <a:gd name="T10" fmla="*/ 236 w 305"/>
                <a:gd name="T11" fmla="*/ 45 h 438"/>
                <a:gd name="T12" fmla="*/ 166 w 305"/>
                <a:gd name="T13" fmla="*/ 16 h 438"/>
                <a:gd name="T14" fmla="*/ 100 w 305"/>
                <a:gd name="T15" fmla="*/ 1 h 438"/>
                <a:gd name="T16" fmla="*/ 67 w 305"/>
                <a:gd name="T17" fmla="*/ 24 h 438"/>
                <a:gd name="T18" fmla="*/ 16 w 305"/>
                <a:gd name="T19" fmla="*/ 256 h 438"/>
                <a:gd name="T20" fmla="*/ 112 w 305"/>
                <a:gd name="T21" fmla="*/ 413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5" h="438">
                  <a:moveTo>
                    <a:pt x="112" y="413"/>
                  </a:moveTo>
                  <a:cubicBezTo>
                    <a:pt x="166" y="438"/>
                    <a:pt x="251" y="407"/>
                    <a:pt x="281" y="358"/>
                  </a:cubicBezTo>
                  <a:cubicBezTo>
                    <a:pt x="298" y="329"/>
                    <a:pt x="305" y="299"/>
                    <a:pt x="303" y="266"/>
                  </a:cubicBezTo>
                  <a:cubicBezTo>
                    <a:pt x="300" y="228"/>
                    <a:pt x="289" y="195"/>
                    <a:pt x="287" y="158"/>
                  </a:cubicBezTo>
                  <a:cubicBezTo>
                    <a:pt x="285" y="142"/>
                    <a:pt x="284" y="125"/>
                    <a:pt x="279" y="110"/>
                  </a:cubicBezTo>
                  <a:cubicBezTo>
                    <a:pt x="272" y="85"/>
                    <a:pt x="257" y="62"/>
                    <a:pt x="236" y="45"/>
                  </a:cubicBezTo>
                  <a:cubicBezTo>
                    <a:pt x="216" y="28"/>
                    <a:pt x="190" y="24"/>
                    <a:pt x="166" y="16"/>
                  </a:cubicBezTo>
                  <a:cubicBezTo>
                    <a:pt x="145" y="9"/>
                    <a:pt x="122" y="0"/>
                    <a:pt x="100" y="1"/>
                  </a:cubicBezTo>
                  <a:cubicBezTo>
                    <a:pt x="85" y="2"/>
                    <a:pt x="77" y="13"/>
                    <a:pt x="67" y="24"/>
                  </a:cubicBezTo>
                  <a:cubicBezTo>
                    <a:pt x="11" y="80"/>
                    <a:pt x="0" y="181"/>
                    <a:pt x="16" y="256"/>
                  </a:cubicBezTo>
                  <a:cubicBezTo>
                    <a:pt x="28" y="311"/>
                    <a:pt x="58" y="387"/>
                    <a:pt x="112" y="413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8">
              <a:extLst>
                <a:ext uri="{FF2B5EF4-FFF2-40B4-BE49-F238E27FC236}">
                  <a16:creationId xmlns:a16="http://schemas.microsoft.com/office/drawing/2014/main" xmlns="" id="{79FED738-0BDA-40B0-84C9-9A78EA32C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46913" y="4048125"/>
              <a:ext cx="752475" cy="1701800"/>
            </a:xfrm>
            <a:custGeom>
              <a:avLst/>
              <a:gdLst>
                <a:gd name="T0" fmla="*/ 4 w 535"/>
                <a:gd name="T1" fmla="*/ 196 h 1212"/>
                <a:gd name="T2" fmla="*/ 63 w 535"/>
                <a:gd name="T3" fmla="*/ 429 h 1212"/>
                <a:gd name="T4" fmla="*/ 318 w 535"/>
                <a:gd name="T5" fmla="*/ 1119 h 1212"/>
                <a:gd name="T6" fmla="*/ 535 w 535"/>
                <a:gd name="T7" fmla="*/ 1045 h 1212"/>
                <a:gd name="T8" fmla="*/ 260 w 535"/>
                <a:gd name="T9" fmla="*/ 60 h 1212"/>
                <a:gd name="T10" fmla="*/ 4 w 535"/>
                <a:gd name="T11" fmla="*/ 196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" h="1212">
                  <a:moveTo>
                    <a:pt x="4" y="196"/>
                  </a:moveTo>
                  <a:cubicBezTo>
                    <a:pt x="9" y="301"/>
                    <a:pt x="40" y="370"/>
                    <a:pt x="63" y="429"/>
                  </a:cubicBezTo>
                  <a:cubicBezTo>
                    <a:pt x="182" y="740"/>
                    <a:pt x="268" y="1035"/>
                    <a:pt x="318" y="1119"/>
                  </a:cubicBezTo>
                  <a:cubicBezTo>
                    <a:pt x="373" y="1212"/>
                    <a:pt x="535" y="1045"/>
                    <a:pt x="535" y="1045"/>
                  </a:cubicBezTo>
                  <a:cubicBezTo>
                    <a:pt x="535" y="1045"/>
                    <a:pt x="311" y="119"/>
                    <a:pt x="260" y="60"/>
                  </a:cubicBezTo>
                  <a:cubicBezTo>
                    <a:pt x="208" y="0"/>
                    <a:pt x="0" y="112"/>
                    <a:pt x="4" y="196"/>
                  </a:cubicBezTo>
                  <a:close/>
                </a:path>
              </a:pathLst>
            </a:custGeom>
            <a:solidFill>
              <a:srgbClr val="DB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9">
              <a:extLst>
                <a:ext uri="{FF2B5EF4-FFF2-40B4-BE49-F238E27FC236}">
                  <a16:creationId xmlns:a16="http://schemas.microsoft.com/office/drawing/2014/main" xmlns="" id="{B96637FB-E164-4AD5-9361-604AFEAD4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46913" y="4056063"/>
              <a:ext cx="771525" cy="1693863"/>
            </a:xfrm>
            <a:custGeom>
              <a:avLst/>
              <a:gdLst>
                <a:gd name="T0" fmla="*/ 4 w 548"/>
                <a:gd name="T1" fmla="*/ 190 h 1206"/>
                <a:gd name="T2" fmla="*/ 63 w 548"/>
                <a:gd name="T3" fmla="*/ 423 h 1206"/>
                <a:gd name="T4" fmla="*/ 318 w 548"/>
                <a:gd name="T5" fmla="*/ 1113 h 1206"/>
                <a:gd name="T6" fmla="*/ 548 w 548"/>
                <a:gd name="T7" fmla="*/ 1077 h 1206"/>
                <a:gd name="T8" fmla="*/ 298 w 548"/>
                <a:gd name="T9" fmla="*/ 59 h 1206"/>
                <a:gd name="T10" fmla="*/ 4 w 548"/>
                <a:gd name="T11" fmla="*/ 190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8" h="1206">
                  <a:moveTo>
                    <a:pt x="4" y="190"/>
                  </a:moveTo>
                  <a:cubicBezTo>
                    <a:pt x="9" y="295"/>
                    <a:pt x="40" y="364"/>
                    <a:pt x="63" y="423"/>
                  </a:cubicBezTo>
                  <a:cubicBezTo>
                    <a:pt x="182" y="734"/>
                    <a:pt x="268" y="1029"/>
                    <a:pt x="318" y="1113"/>
                  </a:cubicBezTo>
                  <a:cubicBezTo>
                    <a:pt x="373" y="1206"/>
                    <a:pt x="548" y="1077"/>
                    <a:pt x="548" y="1077"/>
                  </a:cubicBezTo>
                  <a:cubicBezTo>
                    <a:pt x="548" y="1077"/>
                    <a:pt x="350" y="119"/>
                    <a:pt x="298" y="59"/>
                  </a:cubicBezTo>
                  <a:cubicBezTo>
                    <a:pt x="247" y="0"/>
                    <a:pt x="0" y="106"/>
                    <a:pt x="4" y="190"/>
                  </a:cubicBezTo>
                  <a:close/>
                </a:path>
              </a:pathLst>
            </a:custGeom>
            <a:solidFill>
              <a:srgbClr val="3645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0">
              <a:extLst>
                <a:ext uri="{FF2B5EF4-FFF2-40B4-BE49-F238E27FC236}">
                  <a16:creationId xmlns:a16="http://schemas.microsoft.com/office/drawing/2014/main" xmlns="" id="{27823931-2210-4887-B752-C39CEE154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57963" y="5516563"/>
              <a:ext cx="592137" cy="1096963"/>
            </a:xfrm>
            <a:custGeom>
              <a:avLst/>
              <a:gdLst>
                <a:gd name="T0" fmla="*/ 0 w 422"/>
                <a:gd name="T1" fmla="*/ 199 h 781"/>
                <a:gd name="T2" fmla="*/ 362 w 422"/>
                <a:gd name="T3" fmla="*/ 728 h 781"/>
                <a:gd name="T4" fmla="*/ 422 w 422"/>
                <a:gd name="T5" fmla="*/ 704 h 781"/>
                <a:gd name="T6" fmla="*/ 129 w 422"/>
                <a:gd name="T7" fmla="*/ 56 h 781"/>
                <a:gd name="T8" fmla="*/ 0 w 422"/>
                <a:gd name="T9" fmla="*/ 199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2" h="781">
                  <a:moveTo>
                    <a:pt x="0" y="199"/>
                  </a:moveTo>
                  <a:cubicBezTo>
                    <a:pt x="0" y="199"/>
                    <a:pt x="41" y="332"/>
                    <a:pt x="362" y="728"/>
                  </a:cubicBezTo>
                  <a:cubicBezTo>
                    <a:pt x="405" y="781"/>
                    <a:pt x="422" y="704"/>
                    <a:pt x="422" y="704"/>
                  </a:cubicBezTo>
                  <a:cubicBezTo>
                    <a:pt x="422" y="704"/>
                    <a:pt x="172" y="113"/>
                    <a:pt x="129" y="56"/>
                  </a:cubicBezTo>
                  <a:cubicBezTo>
                    <a:pt x="86" y="0"/>
                    <a:pt x="0" y="199"/>
                    <a:pt x="0" y="199"/>
                  </a:cubicBezTo>
                  <a:close/>
                </a:path>
              </a:pathLst>
            </a:custGeom>
            <a:solidFill>
              <a:srgbClr val="DB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1">
              <a:extLst>
                <a:ext uri="{FF2B5EF4-FFF2-40B4-BE49-F238E27FC236}">
                  <a16:creationId xmlns:a16="http://schemas.microsoft.com/office/drawing/2014/main" xmlns="" id="{EE3E8594-CA70-47FB-878A-8BC7E0785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15113" y="5478463"/>
              <a:ext cx="573087" cy="777875"/>
            </a:xfrm>
            <a:custGeom>
              <a:avLst/>
              <a:gdLst>
                <a:gd name="T0" fmla="*/ 153 w 408"/>
                <a:gd name="T1" fmla="*/ 554 h 554"/>
                <a:gd name="T2" fmla="*/ 0 w 408"/>
                <a:gd name="T3" fmla="*/ 85 h 554"/>
                <a:gd name="T4" fmla="*/ 236 w 408"/>
                <a:gd name="T5" fmla="*/ 57 h 554"/>
                <a:gd name="T6" fmla="*/ 408 w 408"/>
                <a:gd name="T7" fmla="*/ 421 h 554"/>
                <a:gd name="T8" fmla="*/ 153 w 408"/>
                <a:gd name="T9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554">
                  <a:moveTo>
                    <a:pt x="153" y="554"/>
                  </a:moveTo>
                  <a:cubicBezTo>
                    <a:pt x="40" y="349"/>
                    <a:pt x="0" y="85"/>
                    <a:pt x="0" y="85"/>
                  </a:cubicBezTo>
                  <a:cubicBezTo>
                    <a:pt x="0" y="85"/>
                    <a:pt x="193" y="0"/>
                    <a:pt x="236" y="57"/>
                  </a:cubicBezTo>
                  <a:cubicBezTo>
                    <a:pt x="257" y="85"/>
                    <a:pt x="335" y="256"/>
                    <a:pt x="408" y="421"/>
                  </a:cubicBezTo>
                  <a:cubicBezTo>
                    <a:pt x="351" y="449"/>
                    <a:pt x="153" y="554"/>
                    <a:pt x="153" y="554"/>
                  </a:cubicBezTo>
                  <a:close/>
                </a:path>
              </a:pathLst>
            </a:custGeom>
            <a:solidFill>
              <a:srgbClr val="3645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2">
              <a:extLst>
                <a:ext uri="{FF2B5EF4-FFF2-40B4-BE49-F238E27FC236}">
                  <a16:creationId xmlns:a16="http://schemas.microsoft.com/office/drawing/2014/main" xmlns="" id="{1B401AA5-22DA-4F65-82FE-995C44618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81875" y="4157663"/>
              <a:ext cx="763587" cy="1500188"/>
            </a:xfrm>
            <a:custGeom>
              <a:avLst/>
              <a:gdLst>
                <a:gd name="T0" fmla="*/ 251 w 543"/>
                <a:gd name="T1" fmla="*/ 70 h 1068"/>
                <a:gd name="T2" fmla="*/ 159 w 543"/>
                <a:gd name="T3" fmla="*/ 292 h 1068"/>
                <a:gd name="T4" fmla="*/ 11 w 543"/>
                <a:gd name="T5" fmla="*/ 955 h 1068"/>
                <a:gd name="T6" fmla="*/ 168 w 543"/>
                <a:gd name="T7" fmla="*/ 1068 h 1068"/>
                <a:gd name="T8" fmla="*/ 537 w 543"/>
                <a:gd name="T9" fmla="*/ 114 h 1068"/>
                <a:gd name="T10" fmla="*/ 251 w 543"/>
                <a:gd name="T11" fmla="*/ 70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3" h="1068">
                  <a:moveTo>
                    <a:pt x="251" y="70"/>
                  </a:moveTo>
                  <a:cubicBezTo>
                    <a:pt x="192" y="157"/>
                    <a:pt x="176" y="231"/>
                    <a:pt x="159" y="292"/>
                  </a:cubicBezTo>
                  <a:cubicBezTo>
                    <a:pt x="68" y="612"/>
                    <a:pt x="22" y="857"/>
                    <a:pt x="11" y="955"/>
                  </a:cubicBezTo>
                  <a:cubicBezTo>
                    <a:pt x="0" y="1062"/>
                    <a:pt x="168" y="1068"/>
                    <a:pt x="168" y="1068"/>
                  </a:cubicBezTo>
                  <a:cubicBezTo>
                    <a:pt x="168" y="1068"/>
                    <a:pt x="543" y="192"/>
                    <a:pt x="537" y="114"/>
                  </a:cubicBezTo>
                  <a:cubicBezTo>
                    <a:pt x="532" y="35"/>
                    <a:pt x="298" y="0"/>
                    <a:pt x="251" y="70"/>
                  </a:cubicBezTo>
                  <a:close/>
                </a:path>
              </a:pathLst>
            </a:custGeom>
            <a:solidFill>
              <a:srgbClr val="DB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3">
              <a:extLst>
                <a:ext uri="{FF2B5EF4-FFF2-40B4-BE49-F238E27FC236}">
                  <a16:creationId xmlns:a16="http://schemas.microsoft.com/office/drawing/2014/main" xmlns="" id="{2B1182C4-8DD8-4B70-B818-9DBA77BB9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92988" y="5716588"/>
              <a:ext cx="298450" cy="1063625"/>
            </a:xfrm>
            <a:custGeom>
              <a:avLst/>
              <a:gdLst>
                <a:gd name="T0" fmla="*/ 23 w 213"/>
                <a:gd name="T1" fmla="*/ 54 h 757"/>
                <a:gd name="T2" fmla="*/ 124 w 213"/>
                <a:gd name="T3" fmla="*/ 691 h 757"/>
                <a:gd name="T4" fmla="*/ 192 w 213"/>
                <a:gd name="T5" fmla="*/ 691 h 757"/>
                <a:gd name="T6" fmla="*/ 199 w 213"/>
                <a:gd name="T7" fmla="*/ 69 h 757"/>
                <a:gd name="T8" fmla="*/ 23 w 213"/>
                <a:gd name="T9" fmla="*/ 54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757">
                  <a:moveTo>
                    <a:pt x="23" y="54"/>
                  </a:moveTo>
                  <a:cubicBezTo>
                    <a:pt x="23" y="54"/>
                    <a:pt x="0" y="196"/>
                    <a:pt x="124" y="691"/>
                  </a:cubicBezTo>
                  <a:cubicBezTo>
                    <a:pt x="140" y="757"/>
                    <a:pt x="192" y="691"/>
                    <a:pt x="192" y="691"/>
                  </a:cubicBezTo>
                  <a:cubicBezTo>
                    <a:pt x="192" y="691"/>
                    <a:pt x="213" y="139"/>
                    <a:pt x="199" y="69"/>
                  </a:cubicBezTo>
                  <a:cubicBezTo>
                    <a:pt x="184" y="0"/>
                    <a:pt x="23" y="54"/>
                    <a:pt x="23" y="54"/>
                  </a:cubicBezTo>
                  <a:close/>
                </a:path>
              </a:pathLst>
            </a:custGeom>
            <a:solidFill>
              <a:srgbClr val="DB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4">
              <a:extLst>
                <a:ext uri="{FF2B5EF4-FFF2-40B4-BE49-F238E27FC236}">
                  <a16:creationId xmlns:a16="http://schemas.microsoft.com/office/drawing/2014/main" xmlns="" id="{B37A9CBD-87EF-47AF-966F-3F24F50D2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80300" y="5553075"/>
              <a:ext cx="473075" cy="866775"/>
            </a:xfrm>
            <a:custGeom>
              <a:avLst/>
              <a:gdLst>
                <a:gd name="T0" fmla="*/ 41 w 337"/>
                <a:gd name="T1" fmla="*/ 617 h 617"/>
                <a:gd name="T2" fmla="*/ 61 w 337"/>
                <a:gd name="T3" fmla="*/ 0 h 617"/>
                <a:gd name="T4" fmla="*/ 261 w 337"/>
                <a:gd name="T5" fmla="*/ 75 h 617"/>
                <a:gd name="T6" fmla="*/ 337 w 337"/>
                <a:gd name="T7" fmla="*/ 617 h 617"/>
                <a:gd name="T8" fmla="*/ 41 w 337"/>
                <a:gd name="T9" fmla="*/ 617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7" h="617">
                  <a:moveTo>
                    <a:pt x="41" y="617"/>
                  </a:moveTo>
                  <a:cubicBezTo>
                    <a:pt x="0" y="313"/>
                    <a:pt x="61" y="0"/>
                    <a:pt x="61" y="0"/>
                  </a:cubicBezTo>
                  <a:cubicBezTo>
                    <a:pt x="61" y="0"/>
                    <a:pt x="247" y="5"/>
                    <a:pt x="261" y="75"/>
                  </a:cubicBezTo>
                  <a:cubicBezTo>
                    <a:pt x="270" y="114"/>
                    <a:pt x="334" y="460"/>
                    <a:pt x="337" y="617"/>
                  </a:cubicBezTo>
                  <a:lnTo>
                    <a:pt x="41" y="617"/>
                  </a:lnTo>
                  <a:close/>
                </a:path>
              </a:pathLst>
            </a:custGeom>
            <a:solidFill>
              <a:srgbClr val="3645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5">
              <a:extLst>
                <a:ext uri="{FF2B5EF4-FFF2-40B4-BE49-F238E27FC236}">
                  <a16:creationId xmlns:a16="http://schemas.microsoft.com/office/drawing/2014/main" xmlns="" id="{A750444C-C250-4BFB-B276-3F4E6B25E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96163" y="3763963"/>
              <a:ext cx="985837" cy="2111375"/>
            </a:xfrm>
            <a:custGeom>
              <a:avLst/>
              <a:gdLst>
                <a:gd name="T0" fmla="*/ 27 w 702"/>
                <a:gd name="T1" fmla="*/ 1081 h 1503"/>
                <a:gd name="T2" fmla="*/ 123 w 702"/>
                <a:gd name="T3" fmla="*/ 676 h 1503"/>
                <a:gd name="T4" fmla="*/ 267 w 702"/>
                <a:gd name="T5" fmla="*/ 248 h 1503"/>
                <a:gd name="T6" fmla="*/ 286 w 702"/>
                <a:gd name="T7" fmla="*/ 38 h 1503"/>
                <a:gd name="T8" fmla="*/ 564 w 702"/>
                <a:gd name="T9" fmla="*/ 61 h 1503"/>
                <a:gd name="T10" fmla="*/ 610 w 702"/>
                <a:gd name="T11" fmla="*/ 84 h 1503"/>
                <a:gd name="T12" fmla="*/ 679 w 702"/>
                <a:gd name="T13" fmla="*/ 218 h 1503"/>
                <a:gd name="T14" fmla="*/ 642 w 702"/>
                <a:gd name="T15" fmla="*/ 464 h 1503"/>
                <a:gd name="T16" fmla="*/ 545 w 702"/>
                <a:gd name="T17" fmla="*/ 629 h 1503"/>
                <a:gd name="T18" fmla="*/ 458 w 702"/>
                <a:gd name="T19" fmla="*/ 768 h 1503"/>
                <a:gd name="T20" fmla="*/ 311 w 702"/>
                <a:gd name="T21" fmla="*/ 1108 h 1503"/>
                <a:gd name="T22" fmla="*/ 200 w 702"/>
                <a:gd name="T23" fmla="*/ 1360 h 1503"/>
                <a:gd name="T24" fmla="*/ 25 w 702"/>
                <a:gd name="T25" fmla="*/ 1286 h 1503"/>
                <a:gd name="T26" fmla="*/ 3 w 702"/>
                <a:gd name="T27" fmla="*/ 1247 h 1503"/>
                <a:gd name="T28" fmla="*/ 10 w 702"/>
                <a:gd name="T29" fmla="*/ 1185 h 1503"/>
                <a:gd name="T30" fmla="*/ 27 w 702"/>
                <a:gd name="T31" fmla="*/ 1081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2" h="1503">
                  <a:moveTo>
                    <a:pt x="27" y="1081"/>
                  </a:moveTo>
                  <a:cubicBezTo>
                    <a:pt x="52" y="944"/>
                    <a:pt x="84" y="809"/>
                    <a:pt x="123" y="676"/>
                  </a:cubicBezTo>
                  <a:cubicBezTo>
                    <a:pt x="168" y="525"/>
                    <a:pt x="205" y="393"/>
                    <a:pt x="267" y="248"/>
                  </a:cubicBezTo>
                  <a:cubicBezTo>
                    <a:pt x="283" y="211"/>
                    <a:pt x="262" y="54"/>
                    <a:pt x="286" y="38"/>
                  </a:cubicBezTo>
                  <a:cubicBezTo>
                    <a:pt x="343" y="0"/>
                    <a:pt x="487" y="46"/>
                    <a:pt x="564" y="61"/>
                  </a:cubicBezTo>
                  <a:cubicBezTo>
                    <a:pt x="582" y="65"/>
                    <a:pt x="594" y="74"/>
                    <a:pt x="610" y="84"/>
                  </a:cubicBezTo>
                  <a:cubicBezTo>
                    <a:pt x="636" y="100"/>
                    <a:pt x="670" y="188"/>
                    <a:pt x="679" y="218"/>
                  </a:cubicBezTo>
                  <a:cubicBezTo>
                    <a:pt x="702" y="297"/>
                    <a:pt x="685" y="396"/>
                    <a:pt x="642" y="464"/>
                  </a:cubicBezTo>
                  <a:cubicBezTo>
                    <a:pt x="608" y="518"/>
                    <a:pt x="576" y="574"/>
                    <a:pt x="545" y="629"/>
                  </a:cubicBezTo>
                  <a:cubicBezTo>
                    <a:pt x="518" y="677"/>
                    <a:pt x="485" y="720"/>
                    <a:pt x="458" y="768"/>
                  </a:cubicBezTo>
                  <a:cubicBezTo>
                    <a:pt x="396" y="876"/>
                    <a:pt x="356" y="993"/>
                    <a:pt x="311" y="1108"/>
                  </a:cubicBezTo>
                  <a:cubicBezTo>
                    <a:pt x="296" y="1147"/>
                    <a:pt x="200" y="1333"/>
                    <a:pt x="200" y="1360"/>
                  </a:cubicBezTo>
                  <a:cubicBezTo>
                    <a:pt x="197" y="1503"/>
                    <a:pt x="69" y="1299"/>
                    <a:pt x="25" y="1286"/>
                  </a:cubicBezTo>
                  <a:cubicBezTo>
                    <a:pt x="0" y="1279"/>
                    <a:pt x="1" y="1274"/>
                    <a:pt x="3" y="1247"/>
                  </a:cubicBezTo>
                  <a:cubicBezTo>
                    <a:pt x="4" y="1226"/>
                    <a:pt x="7" y="1206"/>
                    <a:pt x="10" y="1185"/>
                  </a:cubicBezTo>
                  <a:cubicBezTo>
                    <a:pt x="15" y="1150"/>
                    <a:pt x="21" y="1115"/>
                    <a:pt x="27" y="1081"/>
                  </a:cubicBezTo>
                  <a:close/>
                </a:path>
              </a:pathLst>
            </a:custGeom>
            <a:solidFill>
              <a:srgbClr val="3645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6">
              <a:extLst>
                <a:ext uri="{FF2B5EF4-FFF2-40B4-BE49-F238E27FC236}">
                  <a16:creationId xmlns:a16="http://schemas.microsoft.com/office/drawing/2014/main" xmlns="" id="{D4A52365-4532-442C-936A-CA6BFE628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96125" y="2509838"/>
              <a:ext cx="576262" cy="1412875"/>
            </a:xfrm>
            <a:custGeom>
              <a:avLst/>
              <a:gdLst>
                <a:gd name="T0" fmla="*/ 61 w 410"/>
                <a:gd name="T1" fmla="*/ 1006 h 1006"/>
                <a:gd name="T2" fmla="*/ 31 w 410"/>
                <a:gd name="T3" fmla="*/ 357 h 1006"/>
                <a:gd name="T4" fmla="*/ 129 w 410"/>
                <a:gd name="T5" fmla="*/ 109 h 1006"/>
                <a:gd name="T6" fmla="*/ 315 w 410"/>
                <a:gd name="T7" fmla="*/ 107 h 1006"/>
                <a:gd name="T8" fmla="*/ 377 w 410"/>
                <a:gd name="T9" fmla="*/ 391 h 1006"/>
                <a:gd name="T10" fmla="*/ 410 w 410"/>
                <a:gd name="T11" fmla="*/ 997 h 1006"/>
                <a:gd name="T12" fmla="*/ 61 w 410"/>
                <a:gd name="T13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0" h="1006">
                  <a:moveTo>
                    <a:pt x="61" y="1006"/>
                  </a:moveTo>
                  <a:cubicBezTo>
                    <a:pt x="48" y="758"/>
                    <a:pt x="0" y="392"/>
                    <a:pt x="31" y="357"/>
                  </a:cubicBezTo>
                  <a:cubicBezTo>
                    <a:pt x="86" y="295"/>
                    <a:pt x="89" y="159"/>
                    <a:pt x="129" y="109"/>
                  </a:cubicBezTo>
                  <a:cubicBezTo>
                    <a:pt x="189" y="35"/>
                    <a:pt x="240" y="0"/>
                    <a:pt x="315" y="107"/>
                  </a:cubicBezTo>
                  <a:cubicBezTo>
                    <a:pt x="340" y="144"/>
                    <a:pt x="371" y="363"/>
                    <a:pt x="377" y="391"/>
                  </a:cubicBezTo>
                  <a:cubicBezTo>
                    <a:pt x="390" y="451"/>
                    <a:pt x="395" y="754"/>
                    <a:pt x="410" y="997"/>
                  </a:cubicBezTo>
                  <a:lnTo>
                    <a:pt x="61" y="1006"/>
                  </a:ln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7">
              <a:extLst>
                <a:ext uri="{FF2B5EF4-FFF2-40B4-BE49-F238E27FC236}">
                  <a16:creationId xmlns:a16="http://schemas.microsoft.com/office/drawing/2014/main" xmlns="" id="{FCE88525-8A1B-493A-BD5C-D13A51368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02475" y="2597150"/>
              <a:ext cx="590550" cy="1325563"/>
            </a:xfrm>
            <a:custGeom>
              <a:avLst/>
              <a:gdLst>
                <a:gd name="T0" fmla="*/ 66 w 420"/>
                <a:gd name="T1" fmla="*/ 944 h 944"/>
                <a:gd name="T2" fmla="*/ 25 w 420"/>
                <a:gd name="T3" fmla="*/ 504 h 944"/>
                <a:gd name="T4" fmla="*/ 5 w 420"/>
                <a:gd name="T5" fmla="*/ 408 h 944"/>
                <a:gd name="T6" fmla="*/ 26 w 420"/>
                <a:gd name="T7" fmla="*/ 311 h 944"/>
                <a:gd name="T8" fmla="*/ 62 w 420"/>
                <a:gd name="T9" fmla="*/ 228 h 944"/>
                <a:gd name="T10" fmla="*/ 92 w 420"/>
                <a:gd name="T11" fmla="*/ 145 h 944"/>
                <a:gd name="T12" fmla="*/ 118 w 420"/>
                <a:gd name="T13" fmla="*/ 72 h 944"/>
                <a:gd name="T14" fmla="*/ 165 w 420"/>
                <a:gd name="T15" fmla="*/ 66 h 944"/>
                <a:gd name="T16" fmla="*/ 231 w 420"/>
                <a:gd name="T17" fmla="*/ 40 h 944"/>
                <a:gd name="T18" fmla="*/ 283 w 420"/>
                <a:gd name="T19" fmla="*/ 1 h 944"/>
                <a:gd name="T20" fmla="*/ 409 w 420"/>
                <a:gd name="T21" fmla="*/ 286 h 944"/>
                <a:gd name="T22" fmla="*/ 420 w 420"/>
                <a:gd name="T23" fmla="*/ 937 h 944"/>
                <a:gd name="T24" fmla="*/ 66 w 420"/>
                <a:gd name="T25" fmla="*/ 944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0" h="944">
                  <a:moveTo>
                    <a:pt x="66" y="944"/>
                  </a:moveTo>
                  <a:cubicBezTo>
                    <a:pt x="53" y="762"/>
                    <a:pt x="41" y="612"/>
                    <a:pt x="25" y="504"/>
                  </a:cubicBezTo>
                  <a:cubicBezTo>
                    <a:pt x="20" y="472"/>
                    <a:pt x="10" y="440"/>
                    <a:pt x="5" y="408"/>
                  </a:cubicBezTo>
                  <a:cubicBezTo>
                    <a:pt x="0" y="378"/>
                    <a:pt x="14" y="337"/>
                    <a:pt x="26" y="311"/>
                  </a:cubicBezTo>
                  <a:cubicBezTo>
                    <a:pt x="38" y="283"/>
                    <a:pt x="51" y="256"/>
                    <a:pt x="62" y="228"/>
                  </a:cubicBezTo>
                  <a:cubicBezTo>
                    <a:pt x="74" y="201"/>
                    <a:pt x="83" y="173"/>
                    <a:pt x="92" y="145"/>
                  </a:cubicBezTo>
                  <a:cubicBezTo>
                    <a:pt x="94" y="136"/>
                    <a:pt x="109" y="73"/>
                    <a:pt x="118" y="72"/>
                  </a:cubicBezTo>
                  <a:cubicBezTo>
                    <a:pt x="119" y="72"/>
                    <a:pt x="152" y="69"/>
                    <a:pt x="165" y="66"/>
                  </a:cubicBezTo>
                  <a:cubicBezTo>
                    <a:pt x="189" y="61"/>
                    <a:pt x="211" y="52"/>
                    <a:pt x="231" y="40"/>
                  </a:cubicBezTo>
                  <a:cubicBezTo>
                    <a:pt x="237" y="36"/>
                    <a:pt x="282" y="0"/>
                    <a:pt x="283" y="1"/>
                  </a:cubicBezTo>
                  <a:cubicBezTo>
                    <a:pt x="356" y="77"/>
                    <a:pt x="397" y="188"/>
                    <a:pt x="409" y="286"/>
                  </a:cubicBezTo>
                  <a:cubicBezTo>
                    <a:pt x="413" y="321"/>
                    <a:pt x="407" y="861"/>
                    <a:pt x="420" y="937"/>
                  </a:cubicBezTo>
                  <a:lnTo>
                    <a:pt x="66" y="9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8">
              <a:extLst>
                <a:ext uri="{FF2B5EF4-FFF2-40B4-BE49-F238E27FC236}">
                  <a16:creationId xmlns:a16="http://schemas.microsoft.com/office/drawing/2014/main" xmlns="" id="{C297DCF5-B9BC-49FA-BE69-5EB50FC9C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70713" y="2597150"/>
              <a:ext cx="573087" cy="1563688"/>
            </a:xfrm>
            <a:custGeom>
              <a:avLst/>
              <a:gdLst>
                <a:gd name="T0" fmla="*/ 3 w 408"/>
                <a:gd name="T1" fmla="*/ 612 h 1114"/>
                <a:gd name="T2" fmla="*/ 36 w 408"/>
                <a:gd name="T3" fmla="*/ 283 h 1114"/>
                <a:gd name="T4" fmla="*/ 156 w 408"/>
                <a:gd name="T5" fmla="*/ 26 h 1114"/>
                <a:gd name="T6" fmla="*/ 189 w 408"/>
                <a:gd name="T7" fmla="*/ 1 h 1114"/>
                <a:gd name="T8" fmla="*/ 315 w 408"/>
                <a:gd name="T9" fmla="*/ 286 h 1114"/>
                <a:gd name="T10" fmla="*/ 408 w 408"/>
                <a:gd name="T11" fmla="*/ 1047 h 1114"/>
                <a:gd name="T12" fmla="*/ 61 w 408"/>
                <a:gd name="T13" fmla="*/ 1114 h 1114"/>
                <a:gd name="T14" fmla="*/ 3 w 408"/>
                <a:gd name="T15" fmla="*/ 612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8" h="1114">
                  <a:moveTo>
                    <a:pt x="3" y="612"/>
                  </a:moveTo>
                  <a:cubicBezTo>
                    <a:pt x="0" y="501"/>
                    <a:pt x="3" y="390"/>
                    <a:pt x="36" y="283"/>
                  </a:cubicBezTo>
                  <a:cubicBezTo>
                    <a:pt x="64" y="192"/>
                    <a:pt x="106" y="107"/>
                    <a:pt x="156" y="26"/>
                  </a:cubicBezTo>
                  <a:cubicBezTo>
                    <a:pt x="171" y="14"/>
                    <a:pt x="189" y="0"/>
                    <a:pt x="189" y="1"/>
                  </a:cubicBezTo>
                  <a:cubicBezTo>
                    <a:pt x="262" y="77"/>
                    <a:pt x="303" y="188"/>
                    <a:pt x="315" y="286"/>
                  </a:cubicBezTo>
                  <a:cubicBezTo>
                    <a:pt x="319" y="321"/>
                    <a:pt x="396" y="971"/>
                    <a:pt x="408" y="1047"/>
                  </a:cubicBezTo>
                  <a:cubicBezTo>
                    <a:pt x="61" y="1114"/>
                    <a:pt x="61" y="1114"/>
                    <a:pt x="61" y="1114"/>
                  </a:cubicBezTo>
                  <a:cubicBezTo>
                    <a:pt x="42" y="999"/>
                    <a:pt x="7" y="728"/>
                    <a:pt x="3" y="612"/>
                  </a:cubicBezTo>
                  <a:close/>
                </a:path>
              </a:pathLst>
            </a:custGeom>
            <a:solidFill>
              <a:srgbClr val="FFA4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9">
              <a:extLst>
                <a:ext uri="{FF2B5EF4-FFF2-40B4-BE49-F238E27FC236}">
                  <a16:creationId xmlns:a16="http://schemas.microsoft.com/office/drawing/2014/main" xmlns="" id="{8BFC6F20-C32D-4A81-BA53-F338E7C29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32688" y="3278188"/>
              <a:ext cx="693737" cy="439738"/>
            </a:xfrm>
            <a:custGeom>
              <a:avLst/>
              <a:gdLst>
                <a:gd name="T0" fmla="*/ 423 w 493"/>
                <a:gd name="T1" fmla="*/ 313 h 313"/>
                <a:gd name="T2" fmla="*/ 486 w 493"/>
                <a:gd name="T3" fmla="*/ 228 h 313"/>
                <a:gd name="T4" fmla="*/ 467 w 493"/>
                <a:gd name="T5" fmla="*/ 197 h 313"/>
                <a:gd name="T6" fmla="*/ 104 w 493"/>
                <a:gd name="T7" fmla="*/ 35 h 313"/>
                <a:gd name="T8" fmla="*/ 54 w 493"/>
                <a:gd name="T9" fmla="*/ 90 h 313"/>
                <a:gd name="T10" fmla="*/ 423 w 493"/>
                <a:gd name="T11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3" h="313">
                  <a:moveTo>
                    <a:pt x="423" y="313"/>
                  </a:moveTo>
                  <a:cubicBezTo>
                    <a:pt x="442" y="301"/>
                    <a:pt x="493" y="260"/>
                    <a:pt x="486" y="228"/>
                  </a:cubicBezTo>
                  <a:cubicBezTo>
                    <a:pt x="480" y="201"/>
                    <a:pt x="467" y="197"/>
                    <a:pt x="467" y="197"/>
                  </a:cubicBezTo>
                  <a:cubicBezTo>
                    <a:pt x="335" y="126"/>
                    <a:pt x="209" y="71"/>
                    <a:pt x="104" y="35"/>
                  </a:cubicBezTo>
                  <a:cubicBezTo>
                    <a:pt x="0" y="0"/>
                    <a:pt x="54" y="90"/>
                    <a:pt x="54" y="90"/>
                  </a:cubicBezTo>
                  <a:cubicBezTo>
                    <a:pt x="153" y="161"/>
                    <a:pt x="241" y="237"/>
                    <a:pt x="423" y="313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0">
              <a:extLst>
                <a:ext uri="{FF2B5EF4-FFF2-40B4-BE49-F238E27FC236}">
                  <a16:creationId xmlns:a16="http://schemas.microsoft.com/office/drawing/2014/main" xmlns="" id="{AA873CAF-0EF2-4C0E-8080-C6AD89591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73888" y="2795588"/>
              <a:ext cx="412750" cy="976313"/>
            </a:xfrm>
            <a:custGeom>
              <a:avLst/>
              <a:gdLst>
                <a:gd name="T0" fmla="*/ 14 w 293"/>
                <a:gd name="T1" fmla="*/ 652 h 695"/>
                <a:gd name="T2" fmla="*/ 118 w 293"/>
                <a:gd name="T3" fmla="*/ 661 h 695"/>
                <a:gd name="T4" fmla="*/ 244 w 293"/>
                <a:gd name="T5" fmla="*/ 334 h 695"/>
                <a:gd name="T6" fmla="*/ 206 w 293"/>
                <a:gd name="T7" fmla="*/ 12 h 695"/>
                <a:gd name="T8" fmla="*/ 71 w 293"/>
                <a:gd name="T9" fmla="*/ 378 h 695"/>
                <a:gd name="T10" fmla="*/ 17 w 293"/>
                <a:gd name="T11" fmla="*/ 569 h 695"/>
                <a:gd name="T12" fmla="*/ 14 w 293"/>
                <a:gd name="T13" fmla="*/ 652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695">
                  <a:moveTo>
                    <a:pt x="14" y="652"/>
                  </a:moveTo>
                  <a:cubicBezTo>
                    <a:pt x="20" y="659"/>
                    <a:pt x="103" y="695"/>
                    <a:pt x="118" y="661"/>
                  </a:cubicBezTo>
                  <a:cubicBezTo>
                    <a:pt x="179" y="525"/>
                    <a:pt x="210" y="436"/>
                    <a:pt x="244" y="334"/>
                  </a:cubicBezTo>
                  <a:cubicBezTo>
                    <a:pt x="290" y="195"/>
                    <a:pt x="293" y="26"/>
                    <a:pt x="206" y="12"/>
                  </a:cubicBezTo>
                  <a:cubicBezTo>
                    <a:pt x="128" y="0"/>
                    <a:pt x="100" y="211"/>
                    <a:pt x="71" y="378"/>
                  </a:cubicBezTo>
                  <a:cubicBezTo>
                    <a:pt x="64" y="414"/>
                    <a:pt x="43" y="455"/>
                    <a:pt x="17" y="569"/>
                  </a:cubicBezTo>
                  <a:cubicBezTo>
                    <a:pt x="17" y="569"/>
                    <a:pt x="0" y="630"/>
                    <a:pt x="14" y="652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1">
              <a:extLst>
                <a:ext uri="{FF2B5EF4-FFF2-40B4-BE49-F238E27FC236}">
                  <a16:creationId xmlns:a16="http://schemas.microsoft.com/office/drawing/2014/main" xmlns="" id="{05D475B7-3CEC-4937-A46D-38CA49503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61188" y="2790825"/>
              <a:ext cx="407987" cy="952500"/>
            </a:xfrm>
            <a:custGeom>
              <a:avLst/>
              <a:gdLst>
                <a:gd name="T0" fmla="*/ 0 w 290"/>
                <a:gd name="T1" fmla="*/ 514 h 679"/>
                <a:gd name="T2" fmla="*/ 61 w 290"/>
                <a:gd name="T3" fmla="*/ 325 h 679"/>
                <a:gd name="T4" fmla="*/ 203 w 290"/>
                <a:gd name="T5" fmla="*/ 12 h 679"/>
                <a:gd name="T6" fmla="*/ 253 w 290"/>
                <a:gd name="T7" fmla="*/ 355 h 679"/>
                <a:gd name="T8" fmla="*/ 126 w 290"/>
                <a:gd name="T9" fmla="*/ 679 h 679"/>
                <a:gd name="T10" fmla="*/ 0 w 290"/>
                <a:gd name="T11" fmla="*/ 514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0" h="679">
                  <a:moveTo>
                    <a:pt x="0" y="514"/>
                  </a:moveTo>
                  <a:cubicBezTo>
                    <a:pt x="19" y="442"/>
                    <a:pt x="56" y="353"/>
                    <a:pt x="61" y="325"/>
                  </a:cubicBezTo>
                  <a:cubicBezTo>
                    <a:pt x="91" y="157"/>
                    <a:pt x="125" y="0"/>
                    <a:pt x="203" y="12"/>
                  </a:cubicBezTo>
                  <a:cubicBezTo>
                    <a:pt x="290" y="26"/>
                    <a:pt x="285" y="212"/>
                    <a:pt x="253" y="355"/>
                  </a:cubicBezTo>
                  <a:cubicBezTo>
                    <a:pt x="225" y="479"/>
                    <a:pt x="180" y="557"/>
                    <a:pt x="126" y="679"/>
                  </a:cubicBezTo>
                  <a:cubicBezTo>
                    <a:pt x="79" y="653"/>
                    <a:pt x="15" y="573"/>
                    <a:pt x="0" y="5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2">
              <a:extLst>
                <a:ext uri="{FF2B5EF4-FFF2-40B4-BE49-F238E27FC236}">
                  <a16:creationId xmlns:a16="http://schemas.microsoft.com/office/drawing/2014/main" xmlns="" id="{3EC11AB9-FA22-44B4-8CF7-08489B10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07225" y="1770063"/>
              <a:ext cx="365125" cy="465138"/>
            </a:xfrm>
            <a:custGeom>
              <a:avLst/>
              <a:gdLst>
                <a:gd name="T0" fmla="*/ 87 w 260"/>
                <a:gd name="T1" fmla="*/ 7 h 332"/>
                <a:gd name="T2" fmla="*/ 61 w 260"/>
                <a:gd name="T3" fmla="*/ 32 h 332"/>
                <a:gd name="T4" fmla="*/ 12 w 260"/>
                <a:gd name="T5" fmla="*/ 101 h 332"/>
                <a:gd name="T6" fmla="*/ 3 w 260"/>
                <a:gd name="T7" fmla="*/ 160 h 332"/>
                <a:gd name="T8" fmla="*/ 40 w 260"/>
                <a:gd name="T9" fmla="*/ 247 h 332"/>
                <a:gd name="T10" fmla="*/ 111 w 260"/>
                <a:gd name="T11" fmla="*/ 275 h 332"/>
                <a:gd name="T12" fmla="*/ 152 w 260"/>
                <a:gd name="T13" fmla="*/ 289 h 332"/>
                <a:gd name="T14" fmla="*/ 169 w 260"/>
                <a:gd name="T15" fmla="*/ 312 h 332"/>
                <a:gd name="T16" fmla="*/ 197 w 260"/>
                <a:gd name="T17" fmla="*/ 277 h 332"/>
                <a:gd name="T18" fmla="*/ 202 w 260"/>
                <a:gd name="T19" fmla="*/ 261 h 332"/>
                <a:gd name="T20" fmla="*/ 233 w 260"/>
                <a:gd name="T21" fmla="*/ 159 h 332"/>
                <a:gd name="T22" fmla="*/ 239 w 260"/>
                <a:gd name="T23" fmla="*/ 46 h 332"/>
                <a:gd name="T24" fmla="*/ 114 w 260"/>
                <a:gd name="T25" fmla="*/ 0 h 332"/>
                <a:gd name="T26" fmla="*/ 87 w 260"/>
                <a:gd name="T27" fmla="*/ 7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0" h="332">
                  <a:moveTo>
                    <a:pt x="87" y="7"/>
                  </a:moveTo>
                  <a:cubicBezTo>
                    <a:pt x="78" y="13"/>
                    <a:pt x="72" y="22"/>
                    <a:pt x="61" y="32"/>
                  </a:cubicBezTo>
                  <a:cubicBezTo>
                    <a:pt x="41" y="51"/>
                    <a:pt x="21" y="73"/>
                    <a:pt x="12" y="101"/>
                  </a:cubicBezTo>
                  <a:cubicBezTo>
                    <a:pt x="7" y="119"/>
                    <a:pt x="4" y="141"/>
                    <a:pt x="3" y="160"/>
                  </a:cubicBezTo>
                  <a:cubicBezTo>
                    <a:pt x="0" y="195"/>
                    <a:pt x="12" y="226"/>
                    <a:pt x="40" y="247"/>
                  </a:cubicBezTo>
                  <a:cubicBezTo>
                    <a:pt x="61" y="263"/>
                    <a:pt x="85" y="271"/>
                    <a:pt x="111" y="275"/>
                  </a:cubicBezTo>
                  <a:cubicBezTo>
                    <a:pt x="124" y="277"/>
                    <a:pt x="141" y="281"/>
                    <a:pt x="152" y="289"/>
                  </a:cubicBezTo>
                  <a:cubicBezTo>
                    <a:pt x="160" y="295"/>
                    <a:pt x="161" y="307"/>
                    <a:pt x="169" y="312"/>
                  </a:cubicBezTo>
                  <a:cubicBezTo>
                    <a:pt x="195" y="332"/>
                    <a:pt x="195" y="290"/>
                    <a:pt x="197" y="277"/>
                  </a:cubicBezTo>
                  <a:cubicBezTo>
                    <a:pt x="196" y="284"/>
                    <a:pt x="197" y="279"/>
                    <a:pt x="202" y="261"/>
                  </a:cubicBezTo>
                  <a:cubicBezTo>
                    <a:pt x="211" y="223"/>
                    <a:pt x="211" y="192"/>
                    <a:pt x="233" y="159"/>
                  </a:cubicBezTo>
                  <a:cubicBezTo>
                    <a:pt x="252" y="129"/>
                    <a:pt x="260" y="76"/>
                    <a:pt x="239" y="46"/>
                  </a:cubicBezTo>
                  <a:cubicBezTo>
                    <a:pt x="216" y="11"/>
                    <a:pt x="152" y="0"/>
                    <a:pt x="114" y="0"/>
                  </a:cubicBezTo>
                  <a:cubicBezTo>
                    <a:pt x="102" y="0"/>
                    <a:pt x="94" y="3"/>
                    <a:pt x="87" y="7"/>
                  </a:cubicBezTo>
                  <a:close/>
                </a:path>
              </a:pathLst>
            </a:custGeom>
            <a:solidFill>
              <a:srgbClr val="824E3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3">
              <a:extLst>
                <a:ext uri="{FF2B5EF4-FFF2-40B4-BE49-F238E27FC236}">
                  <a16:creationId xmlns:a16="http://schemas.microsoft.com/office/drawing/2014/main" xmlns="" id="{FD57FD9A-8B2F-4123-9F43-6ACF995AA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21575" y="6648450"/>
              <a:ext cx="423862" cy="212725"/>
            </a:xfrm>
            <a:custGeom>
              <a:avLst/>
              <a:gdLst>
                <a:gd name="T0" fmla="*/ 45 w 301"/>
                <a:gd name="T1" fmla="*/ 69 h 151"/>
                <a:gd name="T2" fmla="*/ 90 w 301"/>
                <a:gd name="T3" fmla="*/ 66 h 151"/>
                <a:gd name="T4" fmla="*/ 146 w 301"/>
                <a:gd name="T5" fmla="*/ 47 h 151"/>
                <a:gd name="T6" fmla="*/ 204 w 301"/>
                <a:gd name="T7" fmla="*/ 9 h 151"/>
                <a:gd name="T8" fmla="*/ 209 w 301"/>
                <a:gd name="T9" fmla="*/ 6 h 151"/>
                <a:gd name="T10" fmla="*/ 279 w 301"/>
                <a:gd name="T11" fmla="*/ 5 h 151"/>
                <a:gd name="T12" fmla="*/ 285 w 301"/>
                <a:gd name="T13" fmla="*/ 0 h 151"/>
                <a:gd name="T14" fmla="*/ 287 w 301"/>
                <a:gd name="T15" fmla="*/ 2 h 151"/>
                <a:gd name="T16" fmla="*/ 293 w 301"/>
                <a:gd name="T17" fmla="*/ 23 h 151"/>
                <a:gd name="T18" fmla="*/ 299 w 301"/>
                <a:gd name="T19" fmla="*/ 104 h 151"/>
                <a:gd name="T20" fmla="*/ 163 w 301"/>
                <a:gd name="T21" fmla="*/ 146 h 151"/>
                <a:gd name="T22" fmla="*/ 42 w 301"/>
                <a:gd name="T23" fmla="*/ 144 h 151"/>
                <a:gd name="T24" fmla="*/ 45 w 301"/>
                <a:gd name="T25" fmla="*/ 6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1" h="151">
                  <a:moveTo>
                    <a:pt x="45" y="69"/>
                  </a:moveTo>
                  <a:cubicBezTo>
                    <a:pt x="65" y="67"/>
                    <a:pt x="71" y="69"/>
                    <a:pt x="90" y="66"/>
                  </a:cubicBezTo>
                  <a:cubicBezTo>
                    <a:pt x="110" y="63"/>
                    <a:pt x="129" y="56"/>
                    <a:pt x="146" y="47"/>
                  </a:cubicBezTo>
                  <a:cubicBezTo>
                    <a:pt x="163" y="39"/>
                    <a:pt x="189" y="21"/>
                    <a:pt x="204" y="9"/>
                  </a:cubicBezTo>
                  <a:cubicBezTo>
                    <a:pt x="205" y="8"/>
                    <a:pt x="207" y="7"/>
                    <a:pt x="209" y="6"/>
                  </a:cubicBezTo>
                  <a:cubicBezTo>
                    <a:pt x="236" y="18"/>
                    <a:pt x="251" y="17"/>
                    <a:pt x="279" y="5"/>
                  </a:cubicBezTo>
                  <a:cubicBezTo>
                    <a:pt x="282" y="4"/>
                    <a:pt x="284" y="2"/>
                    <a:pt x="285" y="0"/>
                  </a:cubicBezTo>
                  <a:cubicBezTo>
                    <a:pt x="285" y="1"/>
                    <a:pt x="286" y="2"/>
                    <a:pt x="287" y="2"/>
                  </a:cubicBezTo>
                  <a:cubicBezTo>
                    <a:pt x="291" y="8"/>
                    <a:pt x="292" y="16"/>
                    <a:pt x="293" y="23"/>
                  </a:cubicBezTo>
                  <a:cubicBezTo>
                    <a:pt x="295" y="36"/>
                    <a:pt x="301" y="91"/>
                    <a:pt x="299" y="104"/>
                  </a:cubicBezTo>
                  <a:cubicBezTo>
                    <a:pt x="295" y="122"/>
                    <a:pt x="196" y="144"/>
                    <a:pt x="163" y="146"/>
                  </a:cubicBezTo>
                  <a:cubicBezTo>
                    <a:pt x="119" y="149"/>
                    <a:pt x="85" y="151"/>
                    <a:pt x="42" y="144"/>
                  </a:cubicBezTo>
                  <a:cubicBezTo>
                    <a:pt x="0" y="137"/>
                    <a:pt x="12" y="74"/>
                    <a:pt x="45" y="69"/>
                  </a:cubicBezTo>
                  <a:close/>
                </a:path>
              </a:pathLst>
            </a:custGeom>
            <a:solidFill>
              <a:srgbClr val="404E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4">
              <a:extLst>
                <a:ext uri="{FF2B5EF4-FFF2-40B4-BE49-F238E27FC236}">
                  <a16:creationId xmlns:a16="http://schemas.microsoft.com/office/drawing/2014/main" xmlns="" id="{AABB3EDA-C49B-435C-A5D5-031096619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07138" y="6445250"/>
              <a:ext cx="396875" cy="319088"/>
            </a:xfrm>
            <a:custGeom>
              <a:avLst/>
              <a:gdLst>
                <a:gd name="T0" fmla="*/ 30 w 282"/>
                <a:gd name="T1" fmla="*/ 148 h 227"/>
                <a:gd name="T2" fmla="*/ 71 w 282"/>
                <a:gd name="T3" fmla="*/ 129 h 227"/>
                <a:gd name="T4" fmla="*/ 117 w 282"/>
                <a:gd name="T5" fmla="*/ 92 h 227"/>
                <a:gd name="T6" fmla="*/ 157 w 282"/>
                <a:gd name="T7" fmla="*/ 37 h 227"/>
                <a:gd name="T8" fmla="*/ 161 w 282"/>
                <a:gd name="T9" fmla="*/ 31 h 227"/>
                <a:gd name="T10" fmla="*/ 227 w 282"/>
                <a:gd name="T11" fmla="*/ 6 h 227"/>
                <a:gd name="T12" fmla="*/ 230 w 282"/>
                <a:gd name="T13" fmla="*/ 0 h 227"/>
                <a:gd name="T14" fmla="*/ 233 w 282"/>
                <a:gd name="T15" fmla="*/ 1 h 227"/>
                <a:gd name="T16" fmla="*/ 246 w 282"/>
                <a:gd name="T17" fmla="*/ 19 h 227"/>
                <a:gd name="T18" fmla="*/ 280 w 282"/>
                <a:gd name="T19" fmla="*/ 92 h 227"/>
                <a:gd name="T20" fmla="*/ 167 w 282"/>
                <a:gd name="T21" fmla="*/ 179 h 227"/>
                <a:gd name="T22" fmla="*/ 53 w 282"/>
                <a:gd name="T23" fmla="*/ 219 h 227"/>
                <a:gd name="T24" fmla="*/ 30 w 282"/>
                <a:gd name="T25" fmla="*/ 14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2" h="227">
                  <a:moveTo>
                    <a:pt x="30" y="148"/>
                  </a:moveTo>
                  <a:cubicBezTo>
                    <a:pt x="47" y="139"/>
                    <a:pt x="54" y="139"/>
                    <a:pt x="71" y="129"/>
                  </a:cubicBezTo>
                  <a:cubicBezTo>
                    <a:pt x="88" y="120"/>
                    <a:pt x="103" y="107"/>
                    <a:pt x="117" y="92"/>
                  </a:cubicBezTo>
                  <a:cubicBezTo>
                    <a:pt x="130" y="78"/>
                    <a:pt x="148" y="53"/>
                    <a:pt x="157" y="37"/>
                  </a:cubicBezTo>
                  <a:cubicBezTo>
                    <a:pt x="159" y="35"/>
                    <a:pt x="160" y="33"/>
                    <a:pt x="161" y="31"/>
                  </a:cubicBezTo>
                  <a:cubicBezTo>
                    <a:pt x="190" y="33"/>
                    <a:pt x="204" y="27"/>
                    <a:pt x="227" y="6"/>
                  </a:cubicBezTo>
                  <a:cubicBezTo>
                    <a:pt x="229" y="4"/>
                    <a:pt x="230" y="2"/>
                    <a:pt x="230" y="0"/>
                  </a:cubicBezTo>
                  <a:cubicBezTo>
                    <a:pt x="231" y="0"/>
                    <a:pt x="232" y="1"/>
                    <a:pt x="233" y="1"/>
                  </a:cubicBezTo>
                  <a:cubicBezTo>
                    <a:pt x="239" y="5"/>
                    <a:pt x="243" y="12"/>
                    <a:pt x="246" y="19"/>
                  </a:cubicBezTo>
                  <a:cubicBezTo>
                    <a:pt x="253" y="30"/>
                    <a:pt x="278" y="79"/>
                    <a:pt x="280" y="92"/>
                  </a:cubicBezTo>
                  <a:cubicBezTo>
                    <a:pt x="282" y="111"/>
                    <a:pt x="197" y="166"/>
                    <a:pt x="167" y="179"/>
                  </a:cubicBezTo>
                  <a:cubicBezTo>
                    <a:pt x="127" y="197"/>
                    <a:pt x="96" y="210"/>
                    <a:pt x="53" y="219"/>
                  </a:cubicBezTo>
                  <a:cubicBezTo>
                    <a:pt x="11" y="227"/>
                    <a:pt x="0" y="164"/>
                    <a:pt x="30" y="148"/>
                  </a:cubicBezTo>
                  <a:close/>
                </a:path>
              </a:pathLst>
            </a:custGeom>
            <a:solidFill>
              <a:srgbClr val="404E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5">
              <a:extLst>
                <a:ext uri="{FF2B5EF4-FFF2-40B4-BE49-F238E27FC236}">
                  <a16:creationId xmlns:a16="http://schemas.microsoft.com/office/drawing/2014/main" xmlns="" id="{BADE9C3F-0382-4C59-8297-B317711E7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38988" y="1763713"/>
              <a:ext cx="300037" cy="427038"/>
            </a:xfrm>
            <a:custGeom>
              <a:avLst/>
              <a:gdLst>
                <a:gd name="T0" fmla="*/ 9 w 214"/>
                <a:gd name="T1" fmla="*/ 222 h 304"/>
                <a:gd name="T2" fmla="*/ 55 w 214"/>
                <a:gd name="T3" fmla="*/ 90 h 304"/>
                <a:gd name="T4" fmla="*/ 132 w 214"/>
                <a:gd name="T5" fmla="*/ 18 h 304"/>
                <a:gd name="T6" fmla="*/ 192 w 214"/>
                <a:gd name="T7" fmla="*/ 3 h 304"/>
                <a:gd name="T8" fmla="*/ 152 w 214"/>
                <a:gd name="T9" fmla="*/ 150 h 304"/>
                <a:gd name="T10" fmla="*/ 96 w 214"/>
                <a:gd name="T11" fmla="*/ 203 h 304"/>
                <a:gd name="T12" fmla="*/ 58 w 214"/>
                <a:gd name="T13" fmla="*/ 253 h 304"/>
                <a:gd name="T14" fmla="*/ 18 w 214"/>
                <a:gd name="T15" fmla="*/ 304 h 304"/>
                <a:gd name="T16" fmla="*/ 9 w 214"/>
                <a:gd name="T17" fmla="*/ 22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4" h="304">
                  <a:moveTo>
                    <a:pt x="9" y="222"/>
                  </a:moveTo>
                  <a:cubicBezTo>
                    <a:pt x="17" y="177"/>
                    <a:pt x="29" y="128"/>
                    <a:pt x="55" y="90"/>
                  </a:cubicBezTo>
                  <a:cubicBezTo>
                    <a:pt x="73" y="63"/>
                    <a:pt x="102" y="31"/>
                    <a:pt x="132" y="18"/>
                  </a:cubicBezTo>
                  <a:cubicBezTo>
                    <a:pt x="149" y="11"/>
                    <a:pt x="174" y="0"/>
                    <a:pt x="192" y="3"/>
                  </a:cubicBezTo>
                  <a:cubicBezTo>
                    <a:pt x="214" y="47"/>
                    <a:pt x="172" y="109"/>
                    <a:pt x="152" y="150"/>
                  </a:cubicBezTo>
                  <a:cubicBezTo>
                    <a:pt x="139" y="177"/>
                    <a:pt x="116" y="184"/>
                    <a:pt x="96" y="203"/>
                  </a:cubicBezTo>
                  <a:cubicBezTo>
                    <a:pt x="81" y="218"/>
                    <a:pt x="70" y="236"/>
                    <a:pt x="58" y="253"/>
                  </a:cubicBezTo>
                  <a:cubicBezTo>
                    <a:pt x="44" y="270"/>
                    <a:pt x="28" y="283"/>
                    <a:pt x="18" y="304"/>
                  </a:cubicBezTo>
                  <a:cubicBezTo>
                    <a:pt x="0" y="296"/>
                    <a:pt x="6" y="238"/>
                    <a:pt x="9" y="222"/>
                  </a:cubicBezTo>
                  <a:close/>
                </a:path>
              </a:pathLst>
            </a:custGeom>
            <a:solidFill>
              <a:srgbClr val="824E3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6">
              <a:extLst>
                <a:ext uri="{FF2B5EF4-FFF2-40B4-BE49-F238E27FC236}">
                  <a16:creationId xmlns:a16="http://schemas.microsoft.com/office/drawing/2014/main" xmlns="" id="{B3AFF6F6-9E5B-4098-A163-B06687A0A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8164513" y="2655888"/>
              <a:ext cx="179387" cy="233363"/>
            </a:xfrm>
            <a:custGeom>
              <a:avLst/>
              <a:gdLst>
                <a:gd name="T0" fmla="*/ 10 w 127"/>
                <a:gd name="T1" fmla="*/ 63 h 167"/>
                <a:gd name="T2" fmla="*/ 75 w 127"/>
                <a:gd name="T3" fmla="*/ 1 h 167"/>
                <a:gd name="T4" fmla="*/ 118 w 127"/>
                <a:gd name="T5" fmla="*/ 59 h 167"/>
                <a:gd name="T6" fmla="*/ 80 w 127"/>
                <a:gd name="T7" fmla="*/ 139 h 167"/>
                <a:gd name="T8" fmla="*/ 10 w 127"/>
                <a:gd name="T9" fmla="*/ 6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67">
                  <a:moveTo>
                    <a:pt x="10" y="63"/>
                  </a:moveTo>
                  <a:cubicBezTo>
                    <a:pt x="17" y="30"/>
                    <a:pt x="38" y="0"/>
                    <a:pt x="75" y="1"/>
                  </a:cubicBezTo>
                  <a:cubicBezTo>
                    <a:pt x="105" y="1"/>
                    <a:pt x="114" y="34"/>
                    <a:pt x="118" y="59"/>
                  </a:cubicBezTo>
                  <a:cubicBezTo>
                    <a:pt x="127" y="99"/>
                    <a:pt x="121" y="119"/>
                    <a:pt x="80" y="139"/>
                  </a:cubicBezTo>
                  <a:cubicBezTo>
                    <a:pt x="23" y="167"/>
                    <a:pt x="0" y="112"/>
                    <a:pt x="10" y="63"/>
                  </a:cubicBezTo>
                  <a:close/>
                </a:path>
              </a:pathLst>
            </a:custGeom>
            <a:solidFill>
              <a:srgbClr val="DB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7">
              <a:extLst>
                <a:ext uri="{FF2B5EF4-FFF2-40B4-BE49-F238E27FC236}">
                  <a16:creationId xmlns:a16="http://schemas.microsoft.com/office/drawing/2014/main" xmlns="" id="{512D8CF3-A347-46C5-99ED-50EE35962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425113" y="-38100"/>
              <a:ext cx="3454400" cy="3451225"/>
            </a:xfrm>
            <a:custGeom>
              <a:avLst/>
              <a:gdLst>
                <a:gd name="T0" fmla="*/ 2458 w 2458"/>
                <a:gd name="T1" fmla="*/ 777 h 2458"/>
                <a:gd name="T2" fmla="*/ 1776 w 2458"/>
                <a:gd name="T3" fmla="*/ 597 h 2458"/>
                <a:gd name="T4" fmla="*/ 1779 w 2458"/>
                <a:gd name="T5" fmla="*/ 588 h 2458"/>
                <a:gd name="T6" fmla="*/ 1841 w 2458"/>
                <a:gd name="T7" fmla="*/ 505 h 2458"/>
                <a:gd name="T8" fmla="*/ 1941 w 2458"/>
                <a:gd name="T9" fmla="*/ 358 h 2458"/>
                <a:gd name="T10" fmla="*/ 1757 w 2458"/>
                <a:gd name="T11" fmla="*/ 36 h 2458"/>
                <a:gd name="T12" fmla="*/ 1757 w 2458"/>
                <a:gd name="T13" fmla="*/ 35 h 2458"/>
                <a:gd name="T14" fmla="*/ 1755 w 2458"/>
                <a:gd name="T15" fmla="*/ 35 h 2458"/>
                <a:gd name="T16" fmla="*/ 1754 w 2458"/>
                <a:gd name="T17" fmla="*/ 35 h 2458"/>
                <a:gd name="T18" fmla="*/ 1754 w 2458"/>
                <a:gd name="T19" fmla="*/ 35 h 2458"/>
                <a:gd name="T20" fmla="*/ 1434 w 2458"/>
                <a:gd name="T21" fmla="*/ 224 h 2458"/>
                <a:gd name="T22" fmla="*/ 1449 w 2458"/>
                <a:gd name="T23" fmla="*/ 401 h 2458"/>
                <a:gd name="T24" fmla="*/ 1462 w 2458"/>
                <a:gd name="T25" fmla="*/ 504 h 2458"/>
                <a:gd name="T26" fmla="*/ 1459 w 2458"/>
                <a:gd name="T27" fmla="*/ 514 h 2458"/>
                <a:gd name="T28" fmla="*/ 778 w 2458"/>
                <a:gd name="T29" fmla="*/ 334 h 2458"/>
                <a:gd name="T30" fmla="*/ 598 w 2458"/>
                <a:gd name="T31" fmla="*/ 1015 h 2458"/>
                <a:gd name="T32" fmla="*/ 588 w 2458"/>
                <a:gd name="T33" fmla="*/ 1013 h 2458"/>
                <a:gd name="T34" fmla="*/ 505 w 2458"/>
                <a:gd name="T35" fmla="*/ 951 h 2458"/>
                <a:gd name="T36" fmla="*/ 359 w 2458"/>
                <a:gd name="T37" fmla="*/ 850 h 2458"/>
                <a:gd name="T38" fmla="*/ 36 w 2458"/>
                <a:gd name="T39" fmla="*/ 1035 h 2458"/>
                <a:gd name="T40" fmla="*/ 36 w 2458"/>
                <a:gd name="T41" fmla="*/ 1035 h 2458"/>
                <a:gd name="T42" fmla="*/ 35 w 2458"/>
                <a:gd name="T43" fmla="*/ 1036 h 2458"/>
                <a:gd name="T44" fmla="*/ 35 w 2458"/>
                <a:gd name="T45" fmla="*/ 1038 h 2458"/>
                <a:gd name="T46" fmla="*/ 35 w 2458"/>
                <a:gd name="T47" fmla="*/ 1038 h 2458"/>
                <a:gd name="T48" fmla="*/ 225 w 2458"/>
                <a:gd name="T49" fmla="*/ 1358 h 2458"/>
                <a:gd name="T50" fmla="*/ 401 w 2458"/>
                <a:gd name="T51" fmla="*/ 1343 h 2458"/>
                <a:gd name="T52" fmla="*/ 504 w 2458"/>
                <a:gd name="T53" fmla="*/ 1330 h 2458"/>
                <a:gd name="T54" fmla="*/ 514 w 2458"/>
                <a:gd name="T55" fmla="*/ 1333 h 2458"/>
                <a:gd name="T56" fmla="*/ 334 w 2458"/>
                <a:gd name="T57" fmla="*/ 2014 h 2458"/>
                <a:gd name="T58" fmla="*/ 2014 w 2458"/>
                <a:gd name="T59" fmla="*/ 2458 h 2458"/>
                <a:gd name="T60" fmla="*/ 2458 w 2458"/>
                <a:gd name="T61" fmla="*/ 777 h 2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458" h="2458">
                  <a:moveTo>
                    <a:pt x="2458" y="777"/>
                  </a:moveTo>
                  <a:cubicBezTo>
                    <a:pt x="1776" y="597"/>
                    <a:pt x="1776" y="597"/>
                    <a:pt x="1776" y="597"/>
                  </a:cubicBezTo>
                  <a:cubicBezTo>
                    <a:pt x="1777" y="594"/>
                    <a:pt x="1778" y="589"/>
                    <a:pt x="1779" y="588"/>
                  </a:cubicBezTo>
                  <a:cubicBezTo>
                    <a:pt x="1788" y="550"/>
                    <a:pt x="1828" y="519"/>
                    <a:pt x="1841" y="505"/>
                  </a:cubicBezTo>
                  <a:cubicBezTo>
                    <a:pt x="1889" y="470"/>
                    <a:pt x="1925" y="420"/>
                    <a:pt x="1941" y="358"/>
                  </a:cubicBezTo>
                  <a:cubicBezTo>
                    <a:pt x="1978" y="218"/>
                    <a:pt x="1896" y="75"/>
                    <a:pt x="1757" y="36"/>
                  </a:cubicBezTo>
                  <a:cubicBezTo>
                    <a:pt x="1757" y="35"/>
                    <a:pt x="1757" y="35"/>
                    <a:pt x="1757" y="35"/>
                  </a:cubicBezTo>
                  <a:cubicBezTo>
                    <a:pt x="1756" y="35"/>
                    <a:pt x="1756" y="35"/>
                    <a:pt x="1755" y="35"/>
                  </a:cubicBezTo>
                  <a:cubicBezTo>
                    <a:pt x="1755" y="35"/>
                    <a:pt x="1754" y="35"/>
                    <a:pt x="1754" y="35"/>
                  </a:cubicBezTo>
                  <a:cubicBezTo>
                    <a:pt x="1754" y="35"/>
                    <a:pt x="1754" y="35"/>
                    <a:pt x="1754" y="35"/>
                  </a:cubicBezTo>
                  <a:cubicBezTo>
                    <a:pt x="1614" y="0"/>
                    <a:pt x="1471" y="84"/>
                    <a:pt x="1434" y="224"/>
                  </a:cubicBezTo>
                  <a:cubicBezTo>
                    <a:pt x="1418" y="286"/>
                    <a:pt x="1424" y="348"/>
                    <a:pt x="1449" y="401"/>
                  </a:cubicBezTo>
                  <a:cubicBezTo>
                    <a:pt x="1453" y="420"/>
                    <a:pt x="1472" y="467"/>
                    <a:pt x="1462" y="504"/>
                  </a:cubicBezTo>
                  <a:cubicBezTo>
                    <a:pt x="1461" y="505"/>
                    <a:pt x="1460" y="510"/>
                    <a:pt x="1459" y="514"/>
                  </a:cubicBezTo>
                  <a:cubicBezTo>
                    <a:pt x="778" y="334"/>
                    <a:pt x="778" y="334"/>
                    <a:pt x="778" y="334"/>
                  </a:cubicBezTo>
                  <a:cubicBezTo>
                    <a:pt x="598" y="1015"/>
                    <a:pt x="598" y="1015"/>
                    <a:pt x="598" y="1015"/>
                  </a:cubicBezTo>
                  <a:cubicBezTo>
                    <a:pt x="594" y="1014"/>
                    <a:pt x="589" y="1013"/>
                    <a:pt x="588" y="1013"/>
                  </a:cubicBezTo>
                  <a:cubicBezTo>
                    <a:pt x="550" y="1003"/>
                    <a:pt x="519" y="963"/>
                    <a:pt x="505" y="951"/>
                  </a:cubicBezTo>
                  <a:cubicBezTo>
                    <a:pt x="470" y="903"/>
                    <a:pt x="420" y="867"/>
                    <a:pt x="359" y="850"/>
                  </a:cubicBezTo>
                  <a:cubicBezTo>
                    <a:pt x="218" y="813"/>
                    <a:pt x="75" y="896"/>
                    <a:pt x="36" y="1035"/>
                  </a:cubicBezTo>
                  <a:cubicBezTo>
                    <a:pt x="36" y="1035"/>
                    <a:pt x="36" y="1035"/>
                    <a:pt x="36" y="1035"/>
                  </a:cubicBezTo>
                  <a:cubicBezTo>
                    <a:pt x="36" y="1035"/>
                    <a:pt x="35" y="1036"/>
                    <a:pt x="35" y="1036"/>
                  </a:cubicBezTo>
                  <a:cubicBezTo>
                    <a:pt x="35" y="1037"/>
                    <a:pt x="35" y="1037"/>
                    <a:pt x="35" y="1038"/>
                  </a:cubicBezTo>
                  <a:cubicBezTo>
                    <a:pt x="35" y="1038"/>
                    <a:pt x="35" y="1038"/>
                    <a:pt x="35" y="1038"/>
                  </a:cubicBezTo>
                  <a:cubicBezTo>
                    <a:pt x="0" y="1178"/>
                    <a:pt x="84" y="1321"/>
                    <a:pt x="225" y="1358"/>
                  </a:cubicBezTo>
                  <a:cubicBezTo>
                    <a:pt x="286" y="1374"/>
                    <a:pt x="348" y="1367"/>
                    <a:pt x="401" y="1343"/>
                  </a:cubicBezTo>
                  <a:cubicBezTo>
                    <a:pt x="420" y="1339"/>
                    <a:pt x="467" y="1319"/>
                    <a:pt x="504" y="1330"/>
                  </a:cubicBezTo>
                  <a:cubicBezTo>
                    <a:pt x="506" y="1330"/>
                    <a:pt x="510" y="1331"/>
                    <a:pt x="514" y="1333"/>
                  </a:cubicBezTo>
                  <a:cubicBezTo>
                    <a:pt x="334" y="2014"/>
                    <a:pt x="334" y="2014"/>
                    <a:pt x="334" y="2014"/>
                  </a:cubicBezTo>
                  <a:cubicBezTo>
                    <a:pt x="2014" y="2458"/>
                    <a:pt x="2014" y="2458"/>
                    <a:pt x="2014" y="2458"/>
                  </a:cubicBezTo>
                  <a:lnTo>
                    <a:pt x="2458" y="777"/>
                  </a:lnTo>
                  <a:close/>
                </a:path>
              </a:pathLst>
            </a:custGeom>
            <a:solidFill>
              <a:srgbClr val="C6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8">
              <a:extLst>
                <a:ext uri="{FF2B5EF4-FFF2-40B4-BE49-F238E27FC236}">
                  <a16:creationId xmlns:a16="http://schemas.microsoft.com/office/drawing/2014/main" xmlns="" id="{C222EA1D-4678-4ED7-A19C-B1E2B8419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00988" y="3286125"/>
              <a:ext cx="490537" cy="168275"/>
            </a:xfrm>
            <a:custGeom>
              <a:avLst/>
              <a:gdLst>
                <a:gd name="T0" fmla="*/ 49 w 349"/>
                <a:gd name="T1" fmla="*/ 63 h 120"/>
                <a:gd name="T2" fmla="*/ 128 w 349"/>
                <a:gd name="T3" fmla="*/ 75 h 120"/>
                <a:gd name="T4" fmla="*/ 162 w 349"/>
                <a:gd name="T5" fmla="*/ 54 h 120"/>
                <a:gd name="T6" fmla="*/ 112 w 349"/>
                <a:gd name="T7" fmla="*/ 37 h 120"/>
                <a:gd name="T8" fmla="*/ 62 w 349"/>
                <a:gd name="T9" fmla="*/ 14 h 120"/>
                <a:gd name="T10" fmla="*/ 178 w 349"/>
                <a:gd name="T11" fmla="*/ 8 h 120"/>
                <a:gd name="T12" fmla="*/ 225 w 349"/>
                <a:gd name="T13" fmla="*/ 16 h 120"/>
                <a:gd name="T14" fmla="*/ 225 w 349"/>
                <a:gd name="T15" fmla="*/ 16 h 120"/>
                <a:gd name="T16" fmla="*/ 349 w 349"/>
                <a:gd name="T17" fmla="*/ 26 h 120"/>
                <a:gd name="T18" fmla="*/ 334 w 349"/>
                <a:gd name="T19" fmla="*/ 83 h 120"/>
                <a:gd name="T20" fmla="*/ 141 w 349"/>
                <a:gd name="T21" fmla="*/ 120 h 120"/>
                <a:gd name="T22" fmla="*/ 21 w 349"/>
                <a:gd name="T23" fmla="*/ 80 h 120"/>
                <a:gd name="T24" fmla="*/ 49 w 349"/>
                <a:gd name="T25" fmla="*/ 6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9" h="120">
                  <a:moveTo>
                    <a:pt x="49" y="63"/>
                  </a:moveTo>
                  <a:cubicBezTo>
                    <a:pt x="97" y="71"/>
                    <a:pt x="128" y="75"/>
                    <a:pt x="128" y="75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4"/>
                    <a:pt x="153" y="42"/>
                    <a:pt x="112" y="37"/>
                  </a:cubicBezTo>
                  <a:cubicBezTo>
                    <a:pt x="96" y="35"/>
                    <a:pt x="54" y="27"/>
                    <a:pt x="62" y="14"/>
                  </a:cubicBezTo>
                  <a:cubicBezTo>
                    <a:pt x="70" y="0"/>
                    <a:pt x="139" y="12"/>
                    <a:pt x="178" y="8"/>
                  </a:cubicBezTo>
                  <a:cubicBezTo>
                    <a:pt x="193" y="6"/>
                    <a:pt x="210" y="11"/>
                    <a:pt x="225" y="16"/>
                  </a:cubicBezTo>
                  <a:cubicBezTo>
                    <a:pt x="225" y="16"/>
                    <a:pt x="225" y="16"/>
                    <a:pt x="225" y="16"/>
                  </a:cubicBezTo>
                  <a:cubicBezTo>
                    <a:pt x="349" y="26"/>
                    <a:pt x="349" y="26"/>
                    <a:pt x="349" y="26"/>
                  </a:cubicBezTo>
                  <a:cubicBezTo>
                    <a:pt x="334" y="83"/>
                    <a:pt x="334" y="83"/>
                    <a:pt x="334" y="83"/>
                  </a:cubicBezTo>
                  <a:cubicBezTo>
                    <a:pt x="141" y="120"/>
                    <a:pt x="141" y="120"/>
                    <a:pt x="141" y="12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1" y="80"/>
                    <a:pt x="0" y="54"/>
                    <a:pt x="49" y="63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9">
              <a:extLst>
                <a:ext uri="{FF2B5EF4-FFF2-40B4-BE49-F238E27FC236}">
                  <a16:creationId xmlns:a16="http://schemas.microsoft.com/office/drawing/2014/main" xmlns="" id="{EF84CD1F-B76A-4BF2-B0C3-0C5FBDDB4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517563" y="1522413"/>
              <a:ext cx="512762" cy="547688"/>
            </a:xfrm>
            <a:custGeom>
              <a:avLst/>
              <a:gdLst>
                <a:gd name="T0" fmla="*/ 210 w 365"/>
                <a:gd name="T1" fmla="*/ 6 h 390"/>
                <a:gd name="T2" fmla="*/ 108 w 365"/>
                <a:gd name="T3" fmla="*/ 25 h 390"/>
                <a:gd name="T4" fmla="*/ 66 w 365"/>
                <a:gd name="T5" fmla="*/ 42 h 390"/>
                <a:gd name="T6" fmla="*/ 4 w 365"/>
                <a:gd name="T7" fmla="*/ 184 h 390"/>
                <a:gd name="T8" fmla="*/ 24 w 365"/>
                <a:gd name="T9" fmla="*/ 260 h 390"/>
                <a:gd name="T10" fmla="*/ 169 w 365"/>
                <a:gd name="T11" fmla="*/ 386 h 390"/>
                <a:gd name="T12" fmla="*/ 293 w 365"/>
                <a:gd name="T13" fmla="*/ 322 h 390"/>
                <a:gd name="T14" fmla="*/ 210 w 365"/>
                <a:gd name="T15" fmla="*/ 6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5" h="390">
                  <a:moveTo>
                    <a:pt x="210" y="6"/>
                  </a:moveTo>
                  <a:cubicBezTo>
                    <a:pt x="174" y="0"/>
                    <a:pt x="140" y="9"/>
                    <a:pt x="108" y="25"/>
                  </a:cubicBezTo>
                  <a:cubicBezTo>
                    <a:pt x="93" y="32"/>
                    <a:pt x="82" y="37"/>
                    <a:pt x="66" y="42"/>
                  </a:cubicBezTo>
                  <a:cubicBezTo>
                    <a:pt x="12" y="56"/>
                    <a:pt x="0" y="137"/>
                    <a:pt x="4" y="184"/>
                  </a:cubicBezTo>
                  <a:cubicBezTo>
                    <a:pt x="6" y="210"/>
                    <a:pt x="17" y="235"/>
                    <a:pt x="24" y="260"/>
                  </a:cubicBezTo>
                  <a:cubicBezTo>
                    <a:pt x="43" y="324"/>
                    <a:pt x="96" y="390"/>
                    <a:pt x="169" y="386"/>
                  </a:cubicBezTo>
                  <a:cubicBezTo>
                    <a:pt x="216" y="384"/>
                    <a:pt x="264" y="359"/>
                    <a:pt x="293" y="322"/>
                  </a:cubicBezTo>
                  <a:cubicBezTo>
                    <a:pt x="365" y="230"/>
                    <a:pt x="346" y="28"/>
                    <a:pt x="210" y="6"/>
                  </a:cubicBezTo>
                  <a:close/>
                </a:path>
              </a:pathLst>
            </a:custGeom>
            <a:solidFill>
              <a:srgbClr val="59524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0">
              <a:extLst>
                <a:ext uri="{FF2B5EF4-FFF2-40B4-BE49-F238E27FC236}">
                  <a16:creationId xmlns:a16="http://schemas.microsoft.com/office/drawing/2014/main" xmlns="" id="{4C33B900-F767-4671-86F3-8D8F620E9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60375" y="5351463"/>
              <a:ext cx="379412" cy="1123950"/>
            </a:xfrm>
            <a:custGeom>
              <a:avLst/>
              <a:gdLst>
                <a:gd name="T0" fmla="*/ 65 w 270"/>
                <a:gd name="T1" fmla="*/ 59 h 800"/>
                <a:gd name="T2" fmla="*/ 133 w 270"/>
                <a:gd name="T3" fmla="*/ 757 h 800"/>
                <a:gd name="T4" fmla="*/ 195 w 270"/>
                <a:gd name="T5" fmla="*/ 783 h 800"/>
                <a:gd name="T6" fmla="*/ 207 w 270"/>
                <a:gd name="T7" fmla="*/ 757 h 800"/>
                <a:gd name="T8" fmla="*/ 254 w 270"/>
                <a:gd name="T9" fmla="*/ 75 h 800"/>
                <a:gd name="T10" fmla="*/ 65 w 270"/>
                <a:gd name="T11" fmla="*/ 59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800">
                  <a:moveTo>
                    <a:pt x="65" y="59"/>
                  </a:moveTo>
                  <a:cubicBezTo>
                    <a:pt x="65" y="59"/>
                    <a:pt x="0" y="224"/>
                    <a:pt x="133" y="757"/>
                  </a:cubicBezTo>
                  <a:cubicBezTo>
                    <a:pt x="144" y="800"/>
                    <a:pt x="177" y="797"/>
                    <a:pt x="195" y="783"/>
                  </a:cubicBezTo>
                  <a:cubicBezTo>
                    <a:pt x="207" y="774"/>
                    <a:pt x="207" y="757"/>
                    <a:pt x="207" y="757"/>
                  </a:cubicBezTo>
                  <a:cubicBezTo>
                    <a:pt x="207" y="757"/>
                    <a:pt x="270" y="150"/>
                    <a:pt x="254" y="75"/>
                  </a:cubicBezTo>
                  <a:cubicBezTo>
                    <a:pt x="238" y="0"/>
                    <a:pt x="65" y="59"/>
                    <a:pt x="65" y="59"/>
                  </a:cubicBezTo>
                  <a:close/>
                </a:path>
              </a:pathLst>
            </a:custGeom>
            <a:solidFill>
              <a:srgbClr val="DB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1">
              <a:extLst>
                <a:ext uri="{FF2B5EF4-FFF2-40B4-BE49-F238E27FC236}">
                  <a16:creationId xmlns:a16="http://schemas.microsoft.com/office/drawing/2014/main" xmlns="" id="{61322250-C62C-4A64-A1B9-0B377035D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263563" y="3713163"/>
              <a:ext cx="490537" cy="1892300"/>
            </a:xfrm>
            <a:custGeom>
              <a:avLst/>
              <a:gdLst>
                <a:gd name="T0" fmla="*/ 309 w 349"/>
                <a:gd name="T1" fmla="*/ 0 h 1348"/>
                <a:gd name="T2" fmla="*/ 0 w 349"/>
                <a:gd name="T3" fmla="*/ 0 h 1348"/>
                <a:gd name="T4" fmla="*/ 0 w 349"/>
                <a:gd name="T5" fmla="*/ 5 h 1348"/>
                <a:gd name="T6" fmla="*/ 2 w 349"/>
                <a:gd name="T7" fmla="*/ 182 h 1348"/>
                <a:gd name="T8" fmla="*/ 9 w 349"/>
                <a:gd name="T9" fmla="*/ 443 h 1348"/>
                <a:gd name="T10" fmla="*/ 123 w 349"/>
                <a:gd name="T11" fmla="*/ 1179 h 1348"/>
                <a:gd name="T12" fmla="*/ 157 w 349"/>
                <a:gd name="T13" fmla="*/ 1291 h 1348"/>
                <a:gd name="T14" fmla="*/ 319 w 349"/>
                <a:gd name="T15" fmla="*/ 1301 h 1348"/>
                <a:gd name="T16" fmla="*/ 337 w 349"/>
                <a:gd name="T17" fmla="*/ 1066 h 1348"/>
                <a:gd name="T18" fmla="*/ 342 w 349"/>
                <a:gd name="T19" fmla="*/ 965 h 1348"/>
                <a:gd name="T20" fmla="*/ 339 w 349"/>
                <a:gd name="T21" fmla="*/ 577 h 1348"/>
                <a:gd name="T22" fmla="*/ 309 w 349"/>
                <a:gd name="T23" fmla="*/ 0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9" h="1348">
                  <a:moveTo>
                    <a:pt x="30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3"/>
                    <a:pt x="0" y="5"/>
                  </a:cubicBezTo>
                  <a:cubicBezTo>
                    <a:pt x="0" y="64"/>
                    <a:pt x="1" y="123"/>
                    <a:pt x="2" y="182"/>
                  </a:cubicBezTo>
                  <a:cubicBezTo>
                    <a:pt x="4" y="332"/>
                    <a:pt x="0" y="293"/>
                    <a:pt x="9" y="443"/>
                  </a:cubicBezTo>
                  <a:cubicBezTo>
                    <a:pt x="16" y="570"/>
                    <a:pt x="109" y="1148"/>
                    <a:pt x="123" y="1179"/>
                  </a:cubicBezTo>
                  <a:cubicBezTo>
                    <a:pt x="136" y="1210"/>
                    <a:pt x="130" y="1267"/>
                    <a:pt x="157" y="1291"/>
                  </a:cubicBezTo>
                  <a:cubicBezTo>
                    <a:pt x="200" y="1328"/>
                    <a:pt x="283" y="1348"/>
                    <a:pt x="319" y="1301"/>
                  </a:cubicBezTo>
                  <a:cubicBezTo>
                    <a:pt x="344" y="1270"/>
                    <a:pt x="333" y="1107"/>
                    <a:pt x="337" y="1066"/>
                  </a:cubicBezTo>
                  <a:cubicBezTo>
                    <a:pt x="341" y="1032"/>
                    <a:pt x="341" y="997"/>
                    <a:pt x="342" y="965"/>
                  </a:cubicBezTo>
                  <a:cubicBezTo>
                    <a:pt x="349" y="836"/>
                    <a:pt x="340" y="706"/>
                    <a:pt x="339" y="577"/>
                  </a:cubicBezTo>
                  <a:cubicBezTo>
                    <a:pt x="339" y="396"/>
                    <a:pt x="338" y="221"/>
                    <a:pt x="309" y="0"/>
                  </a:cubicBezTo>
                  <a:close/>
                </a:path>
              </a:pathLst>
            </a:custGeom>
            <a:solidFill>
              <a:srgbClr val="AAA1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2">
              <a:extLst>
                <a:ext uri="{FF2B5EF4-FFF2-40B4-BE49-F238E27FC236}">
                  <a16:creationId xmlns:a16="http://schemas.microsoft.com/office/drawing/2014/main" xmlns="" id="{445C1B6B-78A5-413F-9A8C-563A352AE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004800" y="6386513"/>
              <a:ext cx="457200" cy="227013"/>
            </a:xfrm>
            <a:custGeom>
              <a:avLst/>
              <a:gdLst>
                <a:gd name="T0" fmla="*/ 277 w 325"/>
                <a:gd name="T1" fmla="*/ 75 h 162"/>
                <a:gd name="T2" fmla="*/ 228 w 325"/>
                <a:gd name="T3" fmla="*/ 71 h 162"/>
                <a:gd name="T4" fmla="*/ 168 w 325"/>
                <a:gd name="T5" fmla="*/ 51 h 162"/>
                <a:gd name="T6" fmla="*/ 106 w 325"/>
                <a:gd name="T7" fmla="*/ 10 h 162"/>
                <a:gd name="T8" fmla="*/ 100 w 325"/>
                <a:gd name="T9" fmla="*/ 6 h 162"/>
                <a:gd name="T10" fmla="*/ 24 w 325"/>
                <a:gd name="T11" fmla="*/ 5 h 162"/>
                <a:gd name="T12" fmla="*/ 18 w 325"/>
                <a:gd name="T13" fmla="*/ 0 h 162"/>
                <a:gd name="T14" fmla="*/ 16 w 325"/>
                <a:gd name="T15" fmla="*/ 3 h 162"/>
                <a:gd name="T16" fmla="*/ 9 w 325"/>
                <a:gd name="T17" fmla="*/ 25 h 162"/>
                <a:gd name="T18" fmla="*/ 3 w 325"/>
                <a:gd name="T19" fmla="*/ 112 h 162"/>
                <a:gd name="T20" fmla="*/ 150 w 325"/>
                <a:gd name="T21" fmla="*/ 157 h 162"/>
                <a:gd name="T22" fmla="*/ 280 w 325"/>
                <a:gd name="T23" fmla="*/ 154 h 162"/>
                <a:gd name="T24" fmla="*/ 277 w 325"/>
                <a:gd name="T25" fmla="*/ 7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5" h="162">
                  <a:moveTo>
                    <a:pt x="277" y="75"/>
                  </a:moveTo>
                  <a:cubicBezTo>
                    <a:pt x="255" y="72"/>
                    <a:pt x="249" y="75"/>
                    <a:pt x="228" y="71"/>
                  </a:cubicBezTo>
                  <a:cubicBezTo>
                    <a:pt x="207" y="68"/>
                    <a:pt x="187" y="60"/>
                    <a:pt x="168" y="51"/>
                  </a:cubicBezTo>
                  <a:cubicBezTo>
                    <a:pt x="149" y="42"/>
                    <a:pt x="122" y="23"/>
                    <a:pt x="106" y="10"/>
                  </a:cubicBezTo>
                  <a:cubicBezTo>
                    <a:pt x="104" y="8"/>
                    <a:pt x="102" y="7"/>
                    <a:pt x="100" y="6"/>
                  </a:cubicBezTo>
                  <a:cubicBezTo>
                    <a:pt x="71" y="19"/>
                    <a:pt x="55" y="18"/>
                    <a:pt x="24" y="5"/>
                  </a:cubicBezTo>
                  <a:cubicBezTo>
                    <a:pt x="21" y="4"/>
                    <a:pt x="20" y="2"/>
                    <a:pt x="18" y="0"/>
                  </a:cubicBezTo>
                  <a:cubicBezTo>
                    <a:pt x="18" y="1"/>
                    <a:pt x="17" y="2"/>
                    <a:pt x="16" y="3"/>
                  </a:cubicBezTo>
                  <a:cubicBezTo>
                    <a:pt x="11" y="9"/>
                    <a:pt x="10" y="17"/>
                    <a:pt x="9" y="25"/>
                  </a:cubicBezTo>
                  <a:cubicBezTo>
                    <a:pt x="7" y="39"/>
                    <a:pt x="0" y="98"/>
                    <a:pt x="3" y="112"/>
                  </a:cubicBezTo>
                  <a:cubicBezTo>
                    <a:pt x="7" y="131"/>
                    <a:pt x="114" y="155"/>
                    <a:pt x="150" y="157"/>
                  </a:cubicBezTo>
                  <a:cubicBezTo>
                    <a:pt x="197" y="160"/>
                    <a:pt x="233" y="162"/>
                    <a:pt x="280" y="154"/>
                  </a:cubicBezTo>
                  <a:cubicBezTo>
                    <a:pt x="325" y="147"/>
                    <a:pt x="312" y="80"/>
                    <a:pt x="277" y="75"/>
                  </a:cubicBezTo>
                  <a:close/>
                </a:path>
              </a:pathLst>
            </a:custGeom>
            <a:solidFill>
              <a:srgbClr val="404E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3">
              <a:extLst>
                <a:ext uri="{FF2B5EF4-FFF2-40B4-BE49-F238E27FC236}">
                  <a16:creationId xmlns:a16="http://schemas.microsoft.com/office/drawing/2014/main" xmlns="" id="{F2E30333-3DEA-4A92-8F89-B13DEEEBD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430250" y="1831975"/>
              <a:ext cx="115887" cy="193675"/>
            </a:xfrm>
            <a:custGeom>
              <a:avLst/>
              <a:gdLst>
                <a:gd name="T0" fmla="*/ 12 w 83"/>
                <a:gd name="T1" fmla="*/ 81 h 137"/>
                <a:gd name="T2" fmla="*/ 80 w 83"/>
                <a:gd name="T3" fmla="*/ 110 h 137"/>
                <a:gd name="T4" fmla="*/ 68 w 83"/>
                <a:gd name="T5" fmla="*/ 32 h 137"/>
                <a:gd name="T6" fmla="*/ 34 w 83"/>
                <a:gd name="T7" fmla="*/ 11 h 137"/>
                <a:gd name="T8" fmla="*/ 12 w 83"/>
                <a:gd name="T9" fmla="*/ 8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37">
                  <a:moveTo>
                    <a:pt x="12" y="81"/>
                  </a:moveTo>
                  <a:cubicBezTo>
                    <a:pt x="25" y="108"/>
                    <a:pt x="75" y="137"/>
                    <a:pt x="80" y="110"/>
                  </a:cubicBezTo>
                  <a:cubicBezTo>
                    <a:pt x="83" y="93"/>
                    <a:pt x="80" y="59"/>
                    <a:pt x="68" y="32"/>
                  </a:cubicBezTo>
                  <a:cubicBezTo>
                    <a:pt x="55" y="5"/>
                    <a:pt x="59" y="0"/>
                    <a:pt x="34" y="11"/>
                  </a:cubicBezTo>
                  <a:cubicBezTo>
                    <a:pt x="10" y="23"/>
                    <a:pt x="0" y="54"/>
                    <a:pt x="12" y="81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4">
              <a:extLst>
                <a:ext uri="{FF2B5EF4-FFF2-40B4-BE49-F238E27FC236}">
                  <a16:creationId xmlns:a16="http://schemas.microsoft.com/office/drawing/2014/main" xmlns="" id="{1F726919-2EB9-4997-A5B9-659A18F4A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336588" y="1936750"/>
              <a:ext cx="266700" cy="487363"/>
            </a:xfrm>
            <a:custGeom>
              <a:avLst/>
              <a:gdLst>
                <a:gd name="T0" fmla="*/ 12 w 190"/>
                <a:gd name="T1" fmla="*/ 59 h 347"/>
                <a:gd name="T2" fmla="*/ 190 w 190"/>
                <a:gd name="T3" fmla="*/ 110 h 347"/>
                <a:gd name="T4" fmla="*/ 171 w 190"/>
                <a:gd name="T5" fmla="*/ 336 h 347"/>
                <a:gd name="T6" fmla="*/ 84 w 190"/>
                <a:gd name="T7" fmla="*/ 329 h 347"/>
                <a:gd name="T8" fmla="*/ 2 w 190"/>
                <a:gd name="T9" fmla="*/ 298 h 347"/>
                <a:gd name="T10" fmla="*/ 12 w 190"/>
                <a:gd name="T11" fmla="*/ 59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" h="347">
                  <a:moveTo>
                    <a:pt x="12" y="59"/>
                  </a:moveTo>
                  <a:cubicBezTo>
                    <a:pt x="16" y="0"/>
                    <a:pt x="190" y="110"/>
                    <a:pt x="190" y="110"/>
                  </a:cubicBezTo>
                  <a:cubicBezTo>
                    <a:pt x="171" y="336"/>
                    <a:pt x="171" y="336"/>
                    <a:pt x="171" y="336"/>
                  </a:cubicBezTo>
                  <a:cubicBezTo>
                    <a:pt x="171" y="336"/>
                    <a:pt x="170" y="327"/>
                    <a:pt x="84" y="329"/>
                  </a:cubicBezTo>
                  <a:cubicBezTo>
                    <a:pt x="32" y="330"/>
                    <a:pt x="0" y="347"/>
                    <a:pt x="2" y="298"/>
                  </a:cubicBezTo>
                  <a:cubicBezTo>
                    <a:pt x="4" y="268"/>
                    <a:pt x="10" y="80"/>
                    <a:pt x="12" y="59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5">
              <a:extLst>
                <a:ext uri="{FF2B5EF4-FFF2-40B4-BE49-F238E27FC236}">
                  <a16:creationId xmlns:a16="http://schemas.microsoft.com/office/drawing/2014/main" xmlns="" id="{C521EF4D-A5A0-4AE2-9F4D-90E08547C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323888" y="1936750"/>
              <a:ext cx="254000" cy="355600"/>
            </a:xfrm>
            <a:custGeom>
              <a:avLst/>
              <a:gdLst>
                <a:gd name="T0" fmla="*/ 0 w 181"/>
                <a:gd name="T1" fmla="*/ 116 h 253"/>
                <a:gd name="T2" fmla="*/ 169 w 181"/>
                <a:gd name="T3" fmla="*/ 247 h 253"/>
                <a:gd name="T4" fmla="*/ 181 w 181"/>
                <a:gd name="T5" fmla="*/ 110 h 253"/>
                <a:gd name="T6" fmla="*/ 3 w 181"/>
                <a:gd name="T7" fmla="*/ 59 h 253"/>
                <a:gd name="T8" fmla="*/ 1 w 181"/>
                <a:gd name="T9" fmla="*/ 73 h 253"/>
                <a:gd name="T10" fmla="*/ 0 w 181"/>
                <a:gd name="T11" fmla="*/ 11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53">
                  <a:moveTo>
                    <a:pt x="0" y="116"/>
                  </a:moveTo>
                  <a:cubicBezTo>
                    <a:pt x="25" y="196"/>
                    <a:pt x="95" y="253"/>
                    <a:pt x="169" y="247"/>
                  </a:cubicBezTo>
                  <a:cubicBezTo>
                    <a:pt x="181" y="110"/>
                    <a:pt x="181" y="110"/>
                    <a:pt x="181" y="110"/>
                  </a:cubicBezTo>
                  <a:cubicBezTo>
                    <a:pt x="181" y="110"/>
                    <a:pt x="7" y="0"/>
                    <a:pt x="3" y="59"/>
                  </a:cubicBezTo>
                  <a:cubicBezTo>
                    <a:pt x="2" y="65"/>
                    <a:pt x="3" y="47"/>
                    <a:pt x="1" y="73"/>
                  </a:cubicBezTo>
                  <a:cubicBezTo>
                    <a:pt x="2" y="74"/>
                    <a:pt x="0" y="114"/>
                    <a:pt x="0" y="116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6">
              <a:extLst>
                <a:ext uri="{FF2B5EF4-FFF2-40B4-BE49-F238E27FC236}">
                  <a16:creationId xmlns:a16="http://schemas.microsoft.com/office/drawing/2014/main" xmlns="" id="{87E5CBEE-B79F-44A2-8015-114BE8A3B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368338" y="1522413"/>
              <a:ext cx="442912" cy="669925"/>
            </a:xfrm>
            <a:custGeom>
              <a:avLst/>
              <a:gdLst>
                <a:gd name="T0" fmla="*/ 251 w 315"/>
                <a:gd name="T1" fmla="*/ 437 h 477"/>
                <a:gd name="T2" fmla="*/ 61 w 315"/>
                <a:gd name="T3" fmla="*/ 422 h 477"/>
                <a:gd name="T4" fmla="*/ 15 w 315"/>
                <a:gd name="T5" fmla="*/ 331 h 477"/>
                <a:gd name="T6" fmla="*/ 5 w 315"/>
                <a:gd name="T7" fmla="*/ 214 h 477"/>
                <a:gd name="T8" fmla="*/ 1 w 315"/>
                <a:gd name="T9" fmla="*/ 161 h 477"/>
                <a:gd name="T10" fmla="*/ 29 w 315"/>
                <a:gd name="T11" fmla="*/ 83 h 477"/>
                <a:gd name="T12" fmla="*/ 96 w 315"/>
                <a:gd name="T13" fmla="*/ 35 h 477"/>
                <a:gd name="T14" fmla="*/ 161 w 315"/>
                <a:gd name="T15" fmla="*/ 3 h 477"/>
                <a:gd name="T16" fmla="*/ 202 w 315"/>
                <a:gd name="T17" fmla="*/ 18 h 477"/>
                <a:gd name="T18" fmla="*/ 313 w 315"/>
                <a:gd name="T19" fmla="*/ 249 h 477"/>
                <a:gd name="T20" fmla="*/ 251 w 315"/>
                <a:gd name="T21" fmla="*/ 43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5" h="477">
                  <a:moveTo>
                    <a:pt x="251" y="437"/>
                  </a:moveTo>
                  <a:cubicBezTo>
                    <a:pt x="202" y="477"/>
                    <a:pt x="104" y="466"/>
                    <a:pt x="61" y="422"/>
                  </a:cubicBezTo>
                  <a:cubicBezTo>
                    <a:pt x="35" y="396"/>
                    <a:pt x="21" y="366"/>
                    <a:pt x="15" y="331"/>
                  </a:cubicBezTo>
                  <a:cubicBezTo>
                    <a:pt x="8" y="291"/>
                    <a:pt x="11" y="254"/>
                    <a:pt x="5" y="214"/>
                  </a:cubicBezTo>
                  <a:cubicBezTo>
                    <a:pt x="2" y="196"/>
                    <a:pt x="0" y="179"/>
                    <a:pt x="1" y="161"/>
                  </a:cubicBezTo>
                  <a:cubicBezTo>
                    <a:pt x="2" y="133"/>
                    <a:pt x="12" y="106"/>
                    <a:pt x="29" y="83"/>
                  </a:cubicBezTo>
                  <a:cubicBezTo>
                    <a:pt x="46" y="60"/>
                    <a:pt x="72" y="49"/>
                    <a:pt x="96" y="35"/>
                  </a:cubicBezTo>
                  <a:cubicBezTo>
                    <a:pt x="116" y="22"/>
                    <a:pt x="138" y="7"/>
                    <a:pt x="161" y="3"/>
                  </a:cubicBezTo>
                  <a:cubicBezTo>
                    <a:pt x="178" y="0"/>
                    <a:pt x="188" y="10"/>
                    <a:pt x="202" y="18"/>
                  </a:cubicBezTo>
                  <a:cubicBezTo>
                    <a:pt x="274" y="63"/>
                    <a:pt x="311" y="166"/>
                    <a:pt x="313" y="249"/>
                  </a:cubicBezTo>
                  <a:cubicBezTo>
                    <a:pt x="315" y="310"/>
                    <a:pt x="302" y="396"/>
                    <a:pt x="251" y="437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7">
              <a:extLst>
                <a:ext uri="{FF2B5EF4-FFF2-40B4-BE49-F238E27FC236}">
                  <a16:creationId xmlns:a16="http://schemas.microsoft.com/office/drawing/2014/main" xmlns="" id="{B9BE474A-721F-42E3-8440-74CD71223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360400" y="1822450"/>
              <a:ext cx="433387" cy="369888"/>
            </a:xfrm>
            <a:custGeom>
              <a:avLst/>
              <a:gdLst>
                <a:gd name="T0" fmla="*/ 32 w 308"/>
                <a:gd name="T1" fmla="*/ 18 h 263"/>
                <a:gd name="T2" fmla="*/ 106 w 308"/>
                <a:gd name="T3" fmla="*/ 80 h 263"/>
                <a:gd name="T4" fmla="*/ 208 w 308"/>
                <a:gd name="T5" fmla="*/ 80 h 263"/>
                <a:gd name="T6" fmla="*/ 308 w 308"/>
                <a:gd name="T7" fmla="*/ 58 h 263"/>
                <a:gd name="T8" fmla="*/ 246 w 308"/>
                <a:gd name="T9" fmla="*/ 223 h 263"/>
                <a:gd name="T10" fmla="*/ 56 w 308"/>
                <a:gd name="T11" fmla="*/ 208 h 263"/>
                <a:gd name="T12" fmla="*/ 10 w 308"/>
                <a:gd name="T13" fmla="*/ 117 h 263"/>
                <a:gd name="T14" fmla="*/ 0 w 308"/>
                <a:gd name="T15" fmla="*/ 0 h 263"/>
                <a:gd name="T16" fmla="*/ 32 w 308"/>
                <a:gd name="T17" fmla="*/ 1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263">
                  <a:moveTo>
                    <a:pt x="32" y="18"/>
                  </a:moveTo>
                  <a:cubicBezTo>
                    <a:pt x="57" y="37"/>
                    <a:pt x="79" y="63"/>
                    <a:pt x="106" y="80"/>
                  </a:cubicBezTo>
                  <a:cubicBezTo>
                    <a:pt x="142" y="101"/>
                    <a:pt x="172" y="104"/>
                    <a:pt x="208" y="80"/>
                  </a:cubicBezTo>
                  <a:cubicBezTo>
                    <a:pt x="242" y="57"/>
                    <a:pt x="273" y="53"/>
                    <a:pt x="308" y="58"/>
                  </a:cubicBezTo>
                  <a:cubicBezTo>
                    <a:pt x="306" y="117"/>
                    <a:pt x="291" y="187"/>
                    <a:pt x="246" y="223"/>
                  </a:cubicBezTo>
                  <a:cubicBezTo>
                    <a:pt x="197" y="263"/>
                    <a:pt x="99" y="252"/>
                    <a:pt x="56" y="208"/>
                  </a:cubicBezTo>
                  <a:cubicBezTo>
                    <a:pt x="30" y="182"/>
                    <a:pt x="16" y="152"/>
                    <a:pt x="10" y="117"/>
                  </a:cubicBezTo>
                  <a:cubicBezTo>
                    <a:pt x="3" y="77"/>
                    <a:pt x="6" y="40"/>
                    <a:pt x="0" y="0"/>
                  </a:cubicBezTo>
                  <a:cubicBezTo>
                    <a:pt x="12" y="4"/>
                    <a:pt x="22" y="11"/>
                    <a:pt x="32" y="18"/>
                  </a:cubicBezTo>
                  <a:close/>
                </a:path>
              </a:pathLst>
            </a:custGeom>
            <a:solidFill>
              <a:srgbClr val="59524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8">
              <a:extLst>
                <a:ext uri="{FF2B5EF4-FFF2-40B4-BE49-F238E27FC236}">
                  <a16:creationId xmlns:a16="http://schemas.microsoft.com/office/drawing/2014/main" xmlns="" id="{55B1B6F1-90A1-460D-B1CA-7C68B6F4D9C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628688" y="5310188"/>
              <a:ext cx="334962" cy="1139825"/>
            </a:xfrm>
            <a:custGeom>
              <a:avLst/>
              <a:gdLst>
                <a:gd name="T0" fmla="*/ 174 w 239"/>
                <a:gd name="T1" fmla="*/ 70 h 811"/>
                <a:gd name="T2" fmla="*/ 106 w 239"/>
                <a:gd name="T3" fmla="*/ 768 h 811"/>
                <a:gd name="T4" fmla="*/ 44 w 239"/>
                <a:gd name="T5" fmla="*/ 794 h 811"/>
                <a:gd name="T6" fmla="*/ 32 w 239"/>
                <a:gd name="T7" fmla="*/ 768 h 811"/>
                <a:gd name="T8" fmla="*/ 16 w 239"/>
                <a:gd name="T9" fmla="*/ 75 h 811"/>
                <a:gd name="T10" fmla="*/ 174 w 239"/>
                <a:gd name="T11" fmla="*/ 7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9" h="811">
                  <a:moveTo>
                    <a:pt x="174" y="70"/>
                  </a:moveTo>
                  <a:cubicBezTo>
                    <a:pt x="174" y="70"/>
                    <a:pt x="239" y="235"/>
                    <a:pt x="106" y="768"/>
                  </a:cubicBezTo>
                  <a:cubicBezTo>
                    <a:pt x="95" y="811"/>
                    <a:pt x="62" y="808"/>
                    <a:pt x="44" y="794"/>
                  </a:cubicBezTo>
                  <a:cubicBezTo>
                    <a:pt x="32" y="785"/>
                    <a:pt x="32" y="768"/>
                    <a:pt x="32" y="768"/>
                  </a:cubicBezTo>
                  <a:cubicBezTo>
                    <a:pt x="32" y="768"/>
                    <a:pt x="0" y="150"/>
                    <a:pt x="16" y="75"/>
                  </a:cubicBezTo>
                  <a:cubicBezTo>
                    <a:pt x="32" y="0"/>
                    <a:pt x="174" y="70"/>
                    <a:pt x="174" y="70"/>
                  </a:cubicBezTo>
                  <a:close/>
                </a:path>
              </a:pathLst>
            </a:custGeom>
            <a:solidFill>
              <a:srgbClr val="DB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9">
              <a:extLst>
                <a:ext uri="{FF2B5EF4-FFF2-40B4-BE49-F238E27FC236}">
                  <a16:creationId xmlns:a16="http://schemas.microsoft.com/office/drawing/2014/main" xmlns="" id="{B1C23A45-9447-4F27-B4AD-E0E821369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668375" y="3713163"/>
              <a:ext cx="477837" cy="1879600"/>
            </a:xfrm>
            <a:custGeom>
              <a:avLst/>
              <a:gdLst>
                <a:gd name="T0" fmla="*/ 41 w 340"/>
                <a:gd name="T1" fmla="*/ 0 h 1339"/>
                <a:gd name="T2" fmla="*/ 28 w 340"/>
                <a:gd name="T3" fmla="*/ 40 h 1339"/>
                <a:gd name="T4" fmla="*/ 1 w 340"/>
                <a:gd name="T5" fmla="*/ 559 h 1339"/>
                <a:gd name="T6" fmla="*/ 22 w 340"/>
                <a:gd name="T7" fmla="*/ 1238 h 1339"/>
                <a:gd name="T8" fmla="*/ 200 w 340"/>
                <a:gd name="T9" fmla="*/ 1301 h 1339"/>
                <a:gd name="T10" fmla="*/ 259 w 340"/>
                <a:gd name="T11" fmla="*/ 1226 h 1339"/>
                <a:gd name="T12" fmla="*/ 328 w 340"/>
                <a:gd name="T13" fmla="*/ 381 h 1339"/>
                <a:gd name="T14" fmla="*/ 339 w 340"/>
                <a:gd name="T15" fmla="*/ 164 h 1339"/>
                <a:gd name="T16" fmla="*/ 340 w 340"/>
                <a:gd name="T17" fmla="*/ 0 h 1339"/>
                <a:gd name="T18" fmla="*/ 41 w 340"/>
                <a:gd name="T19" fmla="*/ 0 h 1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1339">
                  <a:moveTo>
                    <a:pt x="41" y="0"/>
                  </a:moveTo>
                  <a:cubicBezTo>
                    <a:pt x="34" y="15"/>
                    <a:pt x="29" y="29"/>
                    <a:pt x="28" y="40"/>
                  </a:cubicBezTo>
                  <a:cubicBezTo>
                    <a:pt x="1" y="242"/>
                    <a:pt x="2" y="377"/>
                    <a:pt x="1" y="559"/>
                  </a:cubicBezTo>
                  <a:cubicBezTo>
                    <a:pt x="0" y="688"/>
                    <a:pt x="15" y="1088"/>
                    <a:pt x="22" y="1238"/>
                  </a:cubicBezTo>
                  <a:cubicBezTo>
                    <a:pt x="25" y="1297"/>
                    <a:pt x="157" y="1339"/>
                    <a:pt x="200" y="1301"/>
                  </a:cubicBezTo>
                  <a:cubicBezTo>
                    <a:pt x="227" y="1278"/>
                    <a:pt x="246" y="1257"/>
                    <a:pt x="259" y="1226"/>
                  </a:cubicBezTo>
                  <a:cubicBezTo>
                    <a:pt x="272" y="1195"/>
                    <a:pt x="321" y="508"/>
                    <a:pt x="328" y="381"/>
                  </a:cubicBezTo>
                  <a:cubicBezTo>
                    <a:pt x="337" y="231"/>
                    <a:pt x="337" y="314"/>
                    <a:pt x="339" y="164"/>
                  </a:cubicBezTo>
                  <a:cubicBezTo>
                    <a:pt x="339" y="110"/>
                    <a:pt x="340" y="55"/>
                    <a:pt x="340" y="0"/>
                  </a:cubicBezTo>
                  <a:lnTo>
                    <a:pt x="41" y="0"/>
                  </a:lnTo>
                  <a:close/>
                </a:path>
              </a:pathLst>
            </a:custGeom>
            <a:solidFill>
              <a:srgbClr val="D3CBB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0">
              <a:extLst>
                <a:ext uri="{FF2B5EF4-FFF2-40B4-BE49-F238E27FC236}">
                  <a16:creationId xmlns:a16="http://schemas.microsoft.com/office/drawing/2014/main" xmlns="" id="{E5333E8E-2A72-42A1-B5B4-81D33378A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506450" y="2309813"/>
              <a:ext cx="620712" cy="1309688"/>
            </a:xfrm>
            <a:custGeom>
              <a:avLst/>
              <a:gdLst>
                <a:gd name="T0" fmla="*/ 376 w 442"/>
                <a:gd name="T1" fmla="*/ 933 h 933"/>
                <a:gd name="T2" fmla="*/ 408 w 442"/>
                <a:gd name="T3" fmla="*/ 235 h 933"/>
                <a:gd name="T4" fmla="*/ 390 w 442"/>
                <a:gd name="T5" fmla="*/ 164 h 933"/>
                <a:gd name="T6" fmla="*/ 46 w 442"/>
                <a:gd name="T7" fmla="*/ 116 h 933"/>
                <a:gd name="T8" fmla="*/ 36 w 442"/>
                <a:gd name="T9" fmla="*/ 271 h 933"/>
                <a:gd name="T10" fmla="*/ 0 w 442"/>
                <a:gd name="T11" fmla="*/ 924 h 933"/>
                <a:gd name="T12" fmla="*/ 376 w 442"/>
                <a:gd name="T13" fmla="*/ 933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2" h="933">
                  <a:moveTo>
                    <a:pt x="376" y="933"/>
                  </a:moveTo>
                  <a:cubicBezTo>
                    <a:pt x="390" y="666"/>
                    <a:pt x="442" y="273"/>
                    <a:pt x="408" y="235"/>
                  </a:cubicBezTo>
                  <a:cubicBezTo>
                    <a:pt x="349" y="168"/>
                    <a:pt x="433" y="218"/>
                    <a:pt x="390" y="164"/>
                  </a:cubicBezTo>
                  <a:cubicBezTo>
                    <a:pt x="325" y="84"/>
                    <a:pt x="126" y="0"/>
                    <a:pt x="46" y="116"/>
                  </a:cubicBezTo>
                  <a:cubicBezTo>
                    <a:pt x="18" y="156"/>
                    <a:pt x="42" y="241"/>
                    <a:pt x="36" y="271"/>
                  </a:cubicBezTo>
                  <a:cubicBezTo>
                    <a:pt x="21" y="336"/>
                    <a:pt x="16" y="662"/>
                    <a:pt x="0" y="924"/>
                  </a:cubicBezTo>
                  <a:lnTo>
                    <a:pt x="376" y="933"/>
                  </a:lnTo>
                  <a:close/>
                </a:path>
              </a:pathLst>
            </a:custGeom>
            <a:solidFill>
              <a:srgbClr val="DB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1">
              <a:extLst>
                <a:ext uri="{FF2B5EF4-FFF2-40B4-BE49-F238E27FC236}">
                  <a16:creationId xmlns:a16="http://schemas.microsoft.com/office/drawing/2014/main" xmlns="" id="{0DD1E817-2ACE-4C18-B53E-617A83918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749337" y="2309813"/>
              <a:ext cx="1014412" cy="1858963"/>
            </a:xfrm>
            <a:custGeom>
              <a:avLst/>
              <a:gdLst>
                <a:gd name="T0" fmla="*/ 594 w 721"/>
                <a:gd name="T1" fmla="*/ 39 h 1324"/>
                <a:gd name="T2" fmla="*/ 466 w 721"/>
                <a:gd name="T3" fmla="*/ 11 h 1324"/>
                <a:gd name="T4" fmla="*/ 391 w 721"/>
                <a:gd name="T5" fmla="*/ 1 h 1324"/>
                <a:gd name="T6" fmla="*/ 301 w 721"/>
                <a:gd name="T7" fmla="*/ 7 h 1324"/>
                <a:gd name="T8" fmla="*/ 298 w 721"/>
                <a:gd name="T9" fmla="*/ 4 h 1324"/>
                <a:gd name="T10" fmla="*/ 307 w 721"/>
                <a:gd name="T11" fmla="*/ 7 h 1324"/>
                <a:gd name="T12" fmla="*/ 111 w 721"/>
                <a:gd name="T13" fmla="*/ 90 h 1324"/>
                <a:gd name="T14" fmla="*/ 42 w 721"/>
                <a:gd name="T15" fmla="*/ 292 h 1324"/>
                <a:gd name="T16" fmla="*/ 40 w 721"/>
                <a:gd name="T17" fmla="*/ 1324 h 1324"/>
                <a:gd name="T18" fmla="*/ 710 w 721"/>
                <a:gd name="T19" fmla="*/ 1324 h 1324"/>
                <a:gd name="T20" fmla="*/ 686 w 721"/>
                <a:gd name="T21" fmla="*/ 279 h 1324"/>
                <a:gd name="T22" fmla="*/ 594 w 721"/>
                <a:gd name="T23" fmla="*/ 39 h 1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1" h="1324">
                  <a:moveTo>
                    <a:pt x="594" y="39"/>
                  </a:moveTo>
                  <a:cubicBezTo>
                    <a:pt x="580" y="34"/>
                    <a:pt x="483" y="14"/>
                    <a:pt x="466" y="11"/>
                  </a:cubicBezTo>
                  <a:cubicBezTo>
                    <a:pt x="446" y="29"/>
                    <a:pt x="421" y="2"/>
                    <a:pt x="391" y="1"/>
                  </a:cubicBezTo>
                  <a:cubicBezTo>
                    <a:pt x="359" y="0"/>
                    <a:pt x="322" y="23"/>
                    <a:pt x="301" y="7"/>
                  </a:cubicBezTo>
                  <a:cubicBezTo>
                    <a:pt x="300" y="6"/>
                    <a:pt x="299" y="5"/>
                    <a:pt x="298" y="4"/>
                  </a:cubicBezTo>
                  <a:cubicBezTo>
                    <a:pt x="282" y="5"/>
                    <a:pt x="323" y="6"/>
                    <a:pt x="307" y="7"/>
                  </a:cubicBezTo>
                  <a:cubicBezTo>
                    <a:pt x="265" y="12"/>
                    <a:pt x="137" y="73"/>
                    <a:pt x="111" y="90"/>
                  </a:cubicBezTo>
                  <a:cubicBezTo>
                    <a:pt x="0" y="158"/>
                    <a:pt x="40" y="253"/>
                    <a:pt x="42" y="292"/>
                  </a:cubicBezTo>
                  <a:cubicBezTo>
                    <a:pt x="48" y="395"/>
                    <a:pt x="58" y="1212"/>
                    <a:pt x="40" y="1324"/>
                  </a:cubicBezTo>
                  <a:cubicBezTo>
                    <a:pt x="40" y="1324"/>
                    <a:pt x="710" y="1324"/>
                    <a:pt x="710" y="1324"/>
                  </a:cubicBezTo>
                  <a:cubicBezTo>
                    <a:pt x="721" y="1314"/>
                    <a:pt x="694" y="410"/>
                    <a:pt x="686" y="279"/>
                  </a:cubicBezTo>
                  <a:cubicBezTo>
                    <a:pt x="675" y="103"/>
                    <a:pt x="680" y="69"/>
                    <a:pt x="594" y="39"/>
                  </a:cubicBezTo>
                  <a:close/>
                </a:path>
              </a:pathLst>
            </a:custGeom>
            <a:solidFill>
              <a:srgbClr val="9BBFE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2">
              <a:extLst>
                <a:ext uri="{FF2B5EF4-FFF2-40B4-BE49-F238E27FC236}">
                  <a16:creationId xmlns:a16="http://schemas.microsoft.com/office/drawing/2014/main" xmlns="" id="{00C22296-02DD-4521-92BA-7A8E3BB55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620750" y="6396038"/>
              <a:ext cx="457200" cy="227013"/>
            </a:xfrm>
            <a:custGeom>
              <a:avLst/>
              <a:gdLst>
                <a:gd name="T0" fmla="*/ 277 w 325"/>
                <a:gd name="T1" fmla="*/ 74 h 162"/>
                <a:gd name="T2" fmla="*/ 228 w 325"/>
                <a:gd name="T3" fmla="*/ 71 h 162"/>
                <a:gd name="T4" fmla="*/ 168 w 325"/>
                <a:gd name="T5" fmla="*/ 51 h 162"/>
                <a:gd name="T6" fmla="*/ 106 w 325"/>
                <a:gd name="T7" fmla="*/ 10 h 162"/>
                <a:gd name="T8" fmla="*/ 100 w 325"/>
                <a:gd name="T9" fmla="*/ 5 h 162"/>
                <a:gd name="T10" fmla="*/ 24 w 325"/>
                <a:gd name="T11" fmla="*/ 5 h 162"/>
                <a:gd name="T12" fmla="*/ 19 w 325"/>
                <a:gd name="T13" fmla="*/ 0 h 162"/>
                <a:gd name="T14" fmla="*/ 16 w 325"/>
                <a:gd name="T15" fmla="*/ 2 h 162"/>
                <a:gd name="T16" fmla="*/ 9 w 325"/>
                <a:gd name="T17" fmla="*/ 25 h 162"/>
                <a:gd name="T18" fmla="*/ 3 w 325"/>
                <a:gd name="T19" fmla="*/ 111 h 162"/>
                <a:gd name="T20" fmla="*/ 150 w 325"/>
                <a:gd name="T21" fmla="*/ 157 h 162"/>
                <a:gd name="T22" fmla="*/ 280 w 325"/>
                <a:gd name="T23" fmla="*/ 154 h 162"/>
                <a:gd name="T24" fmla="*/ 277 w 325"/>
                <a:gd name="T25" fmla="*/ 7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5" h="162">
                  <a:moveTo>
                    <a:pt x="277" y="74"/>
                  </a:moveTo>
                  <a:cubicBezTo>
                    <a:pt x="256" y="71"/>
                    <a:pt x="249" y="74"/>
                    <a:pt x="228" y="71"/>
                  </a:cubicBezTo>
                  <a:cubicBezTo>
                    <a:pt x="207" y="67"/>
                    <a:pt x="187" y="60"/>
                    <a:pt x="168" y="51"/>
                  </a:cubicBezTo>
                  <a:cubicBezTo>
                    <a:pt x="149" y="41"/>
                    <a:pt x="122" y="22"/>
                    <a:pt x="106" y="10"/>
                  </a:cubicBezTo>
                  <a:cubicBezTo>
                    <a:pt x="104" y="8"/>
                    <a:pt x="102" y="7"/>
                    <a:pt x="100" y="5"/>
                  </a:cubicBezTo>
                  <a:cubicBezTo>
                    <a:pt x="71" y="19"/>
                    <a:pt x="55" y="18"/>
                    <a:pt x="24" y="5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8" y="0"/>
                    <a:pt x="17" y="1"/>
                    <a:pt x="16" y="2"/>
                  </a:cubicBezTo>
                  <a:cubicBezTo>
                    <a:pt x="11" y="8"/>
                    <a:pt x="10" y="17"/>
                    <a:pt x="9" y="25"/>
                  </a:cubicBezTo>
                  <a:cubicBezTo>
                    <a:pt x="7" y="39"/>
                    <a:pt x="0" y="97"/>
                    <a:pt x="3" y="111"/>
                  </a:cubicBezTo>
                  <a:cubicBezTo>
                    <a:pt x="7" y="131"/>
                    <a:pt x="114" y="154"/>
                    <a:pt x="150" y="157"/>
                  </a:cubicBezTo>
                  <a:cubicBezTo>
                    <a:pt x="197" y="160"/>
                    <a:pt x="233" y="162"/>
                    <a:pt x="280" y="154"/>
                  </a:cubicBezTo>
                  <a:cubicBezTo>
                    <a:pt x="325" y="147"/>
                    <a:pt x="312" y="80"/>
                    <a:pt x="277" y="74"/>
                  </a:cubicBezTo>
                  <a:close/>
                </a:path>
              </a:pathLst>
            </a:custGeom>
            <a:solidFill>
              <a:srgbClr val="404E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3">
              <a:extLst>
                <a:ext uri="{FF2B5EF4-FFF2-40B4-BE49-F238E27FC236}">
                  <a16:creationId xmlns:a16="http://schemas.microsoft.com/office/drawing/2014/main" xmlns="" id="{DB1CAF65-97E4-4871-93D8-CFC58C118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79425" y="5351463"/>
              <a:ext cx="392112" cy="1063625"/>
            </a:xfrm>
            <a:custGeom>
              <a:avLst/>
              <a:gdLst>
                <a:gd name="T0" fmla="*/ 235 w 279"/>
                <a:gd name="T1" fmla="*/ 757 h 757"/>
                <a:gd name="T2" fmla="*/ 267 w 279"/>
                <a:gd name="T3" fmla="*/ 75 h 757"/>
                <a:gd name="T4" fmla="*/ 78 w 279"/>
                <a:gd name="T5" fmla="*/ 59 h 757"/>
                <a:gd name="T6" fmla="*/ 138 w 279"/>
                <a:gd name="T7" fmla="*/ 753 h 757"/>
                <a:gd name="T8" fmla="*/ 235 w 279"/>
                <a:gd name="T9" fmla="*/ 757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757">
                  <a:moveTo>
                    <a:pt x="235" y="757"/>
                  </a:moveTo>
                  <a:cubicBezTo>
                    <a:pt x="253" y="580"/>
                    <a:pt x="279" y="130"/>
                    <a:pt x="267" y="75"/>
                  </a:cubicBezTo>
                  <a:cubicBezTo>
                    <a:pt x="251" y="0"/>
                    <a:pt x="78" y="59"/>
                    <a:pt x="78" y="59"/>
                  </a:cubicBezTo>
                  <a:cubicBezTo>
                    <a:pt x="78" y="59"/>
                    <a:pt x="0" y="225"/>
                    <a:pt x="138" y="753"/>
                  </a:cubicBezTo>
                  <a:lnTo>
                    <a:pt x="235" y="757"/>
                  </a:lnTo>
                  <a:close/>
                </a:path>
              </a:pathLst>
            </a:custGeom>
            <a:solidFill>
              <a:srgbClr val="AAA1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4">
              <a:extLst>
                <a:ext uri="{FF2B5EF4-FFF2-40B4-BE49-F238E27FC236}">
                  <a16:creationId xmlns:a16="http://schemas.microsoft.com/office/drawing/2014/main" xmlns="" id="{0888171A-849B-4710-AB7F-798B20C88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641388" y="5232400"/>
              <a:ext cx="344487" cy="1185863"/>
            </a:xfrm>
            <a:custGeom>
              <a:avLst/>
              <a:gdLst>
                <a:gd name="T0" fmla="*/ 130 w 245"/>
                <a:gd name="T1" fmla="*/ 843 h 845"/>
                <a:gd name="T2" fmla="*/ 245 w 245"/>
                <a:gd name="T3" fmla="*/ 91 h 845"/>
                <a:gd name="T4" fmla="*/ 6 w 245"/>
                <a:gd name="T5" fmla="*/ 139 h 845"/>
                <a:gd name="T6" fmla="*/ 26 w 245"/>
                <a:gd name="T7" fmla="*/ 845 h 845"/>
                <a:gd name="T8" fmla="*/ 130 w 245"/>
                <a:gd name="T9" fmla="*/ 843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845">
                  <a:moveTo>
                    <a:pt x="130" y="843"/>
                  </a:moveTo>
                  <a:cubicBezTo>
                    <a:pt x="240" y="366"/>
                    <a:pt x="245" y="91"/>
                    <a:pt x="245" y="91"/>
                  </a:cubicBezTo>
                  <a:cubicBezTo>
                    <a:pt x="245" y="91"/>
                    <a:pt x="0" y="0"/>
                    <a:pt x="6" y="139"/>
                  </a:cubicBezTo>
                  <a:cubicBezTo>
                    <a:pt x="9" y="197"/>
                    <a:pt x="14" y="660"/>
                    <a:pt x="26" y="845"/>
                  </a:cubicBezTo>
                  <a:lnTo>
                    <a:pt x="130" y="843"/>
                  </a:lnTo>
                  <a:close/>
                </a:path>
              </a:pathLst>
            </a:custGeom>
            <a:solidFill>
              <a:srgbClr val="D3CBB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5">
              <a:extLst>
                <a:ext uri="{FF2B5EF4-FFF2-40B4-BE49-F238E27FC236}">
                  <a16:creationId xmlns:a16="http://schemas.microsoft.com/office/drawing/2014/main" xmlns="" id="{A73E19B8-EF6B-447E-8B67-9B38D059B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462000" y="2227263"/>
              <a:ext cx="298450" cy="238125"/>
            </a:xfrm>
            <a:custGeom>
              <a:avLst/>
              <a:gdLst>
                <a:gd name="T0" fmla="*/ 100 w 212"/>
                <a:gd name="T1" fmla="*/ 0 h 170"/>
                <a:gd name="T2" fmla="*/ 212 w 212"/>
                <a:gd name="T3" fmla="*/ 53 h 170"/>
                <a:gd name="T4" fmla="*/ 164 w 212"/>
                <a:gd name="T5" fmla="*/ 170 h 170"/>
                <a:gd name="T6" fmla="*/ 0 w 212"/>
                <a:gd name="T7" fmla="*/ 98 h 170"/>
                <a:gd name="T8" fmla="*/ 100 w 212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170">
                  <a:moveTo>
                    <a:pt x="100" y="0"/>
                  </a:moveTo>
                  <a:cubicBezTo>
                    <a:pt x="212" y="53"/>
                    <a:pt x="212" y="53"/>
                    <a:pt x="212" y="53"/>
                  </a:cubicBezTo>
                  <a:cubicBezTo>
                    <a:pt x="164" y="170"/>
                    <a:pt x="164" y="170"/>
                    <a:pt x="164" y="170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55" y="4"/>
                    <a:pt x="100" y="0"/>
                  </a:cubicBezTo>
                  <a:close/>
                </a:path>
              </a:pathLst>
            </a:custGeom>
            <a:solidFill>
              <a:srgbClr val="B6DB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6">
              <a:extLst>
                <a:ext uri="{FF2B5EF4-FFF2-40B4-BE49-F238E27FC236}">
                  <a16:creationId xmlns:a16="http://schemas.microsoft.com/office/drawing/2014/main" xmlns="" id="{F1A10148-2C04-4489-9A27-165D7A69C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63550" y="2259013"/>
              <a:ext cx="165100" cy="188913"/>
            </a:xfrm>
            <a:custGeom>
              <a:avLst/>
              <a:gdLst>
                <a:gd name="T0" fmla="*/ 0 w 118"/>
                <a:gd name="T1" fmla="*/ 30 h 134"/>
                <a:gd name="T2" fmla="*/ 67 w 118"/>
                <a:gd name="T3" fmla="*/ 134 h 134"/>
                <a:gd name="T4" fmla="*/ 118 w 118"/>
                <a:gd name="T5" fmla="*/ 66 h 134"/>
                <a:gd name="T6" fmla="*/ 58 w 118"/>
                <a:gd name="T7" fmla="*/ 0 h 134"/>
                <a:gd name="T8" fmla="*/ 0 w 118"/>
                <a:gd name="T9" fmla="*/ 3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34">
                  <a:moveTo>
                    <a:pt x="0" y="30"/>
                  </a:moveTo>
                  <a:cubicBezTo>
                    <a:pt x="67" y="134"/>
                    <a:pt x="67" y="134"/>
                    <a:pt x="67" y="134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18" y="66"/>
                    <a:pt x="100" y="6"/>
                    <a:pt x="58" y="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B6DB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7">
              <a:extLst>
                <a:ext uri="{FF2B5EF4-FFF2-40B4-BE49-F238E27FC236}">
                  <a16:creationId xmlns:a16="http://schemas.microsoft.com/office/drawing/2014/main" xmlns="" id="{E5BD941B-F25A-4C20-AA2D-BA26E9F66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528675" y="1430338"/>
              <a:ext cx="611187" cy="461963"/>
            </a:xfrm>
            <a:custGeom>
              <a:avLst/>
              <a:gdLst>
                <a:gd name="T0" fmla="*/ 433 w 435"/>
                <a:gd name="T1" fmla="*/ 29 h 329"/>
                <a:gd name="T2" fmla="*/ 388 w 435"/>
                <a:gd name="T3" fmla="*/ 4 h 329"/>
                <a:gd name="T4" fmla="*/ 315 w 435"/>
                <a:gd name="T5" fmla="*/ 15 h 329"/>
                <a:gd name="T6" fmla="*/ 237 w 435"/>
                <a:gd name="T7" fmla="*/ 7 h 329"/>
                <a:gd name="T8" fmla="*/ 102 w 435"/>
                <a:gd name="T9" fmla="*/ 33 h 329"/>
                <a:gd name="T10" fmla="*/ 12 w 435"/>
                <a:gd name="T11" fmla="*/ 247 h 329"/>
                <a:gd name="T12" fmla="*/ 43 w 435"/>
                <a:gd name="T13" fmla="*/ 281 h 329"/>
                <a:gd name="T14" fmla="*/ 72 w 435"/>
                <a:gd name="T15" fmla="*/ 301 h 329"/>
                <a:gd name="T16" fmla="*/ 104 w 435"/>
                <a:gd name="T17" fmla="*/ 298 h 329"/>
                <a:gd name="T18" fmla="*/ 122 w 435"/>
                <a:gd name="T19" fmla="*/ 307 h 329"/>
                <a:gd name="T20" fmla="*/ 143 w 435"/>
                <a:gd name="T21" fmla="*/ 326 h 329"/>
                <a:gd name="T22" fmla="*/ 159 w 435"/>
                <a:gd name="T23" fmla="*/ 298 h 329"/>
                <a:gd name="T24" fmla="*/ 159 w 435"/>
                <a:gd name="T25" fmla="*/ 235 h 329"/>
                <a:gd name="T26" fmla="*/ 235 w 435"/>
                <a:gd name="T27" fmla="*/ 185 h 329"/>
                <a:gd name="T28" fmla="*/ 397 w 435"/>
                <a:gd name="T29" fmla="*/ 127 h 329"/>
                <a:gd name="T30" fmla="*/ 433 w 435"/>
                <a:gd name="T31" fmla="*/ 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5" h="329">
                  <a:moveTo>
                    <a:pt x="433" y="29"/>
                  </a:moveTo>
                  <a:cubicBezTo>
                    <a:pt x="431" y="0"/>
                    <a:pt x="413" y="0"/>
                    <a:pt x="388" y="4"/>
                  </a:cubicBezTo>
                  <a:cubicBezTo>
                    <a:pt x="364" y="7"/>
                    <a:pt x="340" y="14"/>
                    <a:pt x="315" y="15"/>
                  </a:cubicBezTo>
                  <a:cubicBezTo>
                    <a:pt x="288" y="17"/>
                    <a:pt x="264" y="11"/>
                    <a:pt x="237" y="7"/>
                  </a:cubicBezTo>
                  <a:cubicBezTo>
                    <a:pt x="191" y="0"/>
                    <a:pt x="144" y="12"/>
                    <a:pt x="102" y="33"/>
                  </a:cubicBezTo>
                  <a:cubicBezTo>
                    <a:pt x="39" y="66"/>
                    <a:pt x="0" y="175"/>
                    <a:pt x="12" y="247"/>
                  </a:cubicBezTo>
                  <a:cubicBezTo>
                    <a:pt x="16" y="270"/>
                    <a:pt x="25" y="265"/>
                    <a:pt x="43" y="281"/>
                  </a:cubicBezTo>
                  <a:cubicBezTo>
                    <a:pt x="51" y="288"/>
                    <a:pt x="62" y="297"/>
                    <a:pt x="72" y="301"/>
                  </a:cubicBezTo>
                  <a:cubicBezTo>
                    <a:pt x="82" y="304"/>
                    <a:pt x="94" y="299"/>
                    <a:pt x="104" y="298"/>
                  </a:cubicBezTo>
                  <a:cubicBezTo>
                    <a:pt x="108" y="293"/>
                    <a:pt x="119" y="303"/>
                    <a:pt x="122" y="307"/>
                  </a:cubicBezTo>
                  <a:cubicBezTo>
                    <a:pt x="127" y="315"/>
                    <a:pt x="131" y="329"/>
                    <a:pt x="143" y="326"/>
                  </a:cubicBezTo>
                  <a:cubicBezTo>
                    <a:pt x="154" y="322"/>
                    <a:pt x="158" y="308"/>
                    <a:pt x="159" y="298"/>
                  </a:cubicBezTo>
                  <a:cubicBezTo>
                    <a:pt x="162" y="277"/>
                    <a:pt x="159" y="256"/>
                    <a:pt x="159" y="235"/>
                  </a:cubicBezTo>
                  <a:cubicBezTo>
                    <a:pt x="161" y="191"/>
                    <a:pt x="201" y="191"/>
                    <a:pt x="235" y="185"/>
                  </a:cubicBezTo>
                  <a:cubicBezTo>
                    <a:pt x="294" y="174"/>
                    <a:pt x="348" y="166"/>
                    <a:pt x="397" y="127"/>
                  </a:cubicBezTo>
                  <a:cubicBezTo>
                    <a:pt x="424" y="105"/>
                    <a:pt x="435" y="62"/>
                    <a:pt x="433" y="29"/>
                  </a:cubicBezTo>
                  <a:close/>
                </a:path>
              </a:pathLst>
            </a:custGeom>
            <a:solidFill>
              <a:srgbClr val="59524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8">
              <a:extLst>
                <a:ext uri="{FF2B5EF4-FFF2-40B4-BE49-F238E27FC236}">
                  <a16:creationId xmlns:a16="http://schemas.microsoft.com/office/drawing/2014/main" xmlns="" id="{9E2263D4-6022-4A05-BF92-B865FA197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704888" y="2460625"/>
              <a:ext cx="690562" cy="1006475"/>
            </a:xfrm>
            <a:custGeom>
              <a:avLst/>
              <a:gdLst>
                <a:gd name="T0" fmla="*/ 491 w 491"/>
                <a:gd name="T1" fmla="*/ 650 h 717"/>
                <a:gd name="T2" fmla="*/ 332 w 491"/>
                <a:gd name="T3" fmla="*/ 299 h 717"/>
                <a:gd name="T4" fmla="*/ 19 w 491"/>
                <a:gd name="T5" fmla="*/ 107 h 717"/>
                <a:gd name="T6" fmla="*/ 395 w 491"/>
                <a:gd name="T7" fmla="*/ 717 h 717"/>
                <a:gd name="T8" fmla="*/ 491 w 491"/>
                <a:gd name="T9" fmla="*/ 65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1" h="717">
                  <a:moveTo>
                    <a:pt x="491" y="650"/>
                  </a:moveTo>
                  <a:cubicBezTo>
                    <a:pt x="437" y="419"/>
                    <a:pt x="388" y="406"/>
                    <a:pt x="332" y="299"/>
                  </a:cubicBezTo>
                  <a:cubicBezTo>
                    <a:pt x="251" y="144"/>
                    <a:pt x="57" y="0"/>
                    <a:pt x="19" y="107"/>
                  </a:cubicBezTo>
                  <a:cubicBezTo>
                    <a:pt x="0" y="159"/>
                    <a:pt x="343" y="627"/>
                    <a:pt x="395" y="717"/>
                  </a:cubicBezTo>
                  <a:cubicBezTo>
                    <a:pt x="427" y="708"/>
                    <a:pt x="454" y="667"/>
                    <a:pt x="491" y="650"/>
                  </a:cubicBezTo>
                  <a:close/>
                </a:path>
              </a:pathLst>
            </a:custGeom>
            <a:solidFill>
              <a:srgbClr val="DB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89">
              <a:extLst>
                <a:ext uri="{FF2B5EF4-FFF2-40B4-BE49-F238E27FC236}">
                  <a16:creationId xmlns:a16="http://schemas.microsoft.com/office/drawing/2014/main" xmlns="" id="{7182268D-9BAB-4227-8622-0DF2372CB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765212" y="2401888"/>
              <a:ext cx="795337" cy="1149350"/>
            </a:xfrm>
            <a:custGeom>
              <a:avLst/>
              <a:gdLst>
                <a:gd name="T0" fmla="*/ 427 w 566"/>
                <a:gd name="T1" fmla="*/ 790 h 819"/>
                <a:gd name="T2" fmla="*/ 160 w 566"/>
                <a:gd name="T3" fmla="*/ 410 h 819"/>
                <a:gd name="T4" fmla="*/ 65 w 566"/>
                <a:gd name="T5" fmla="*/ 85 h 819"/>
                <a:gd name="T6" fmla="*/ 384 w 566"/>
                <a:gd name="T7" fmla="*/ 310 h 819"/>
                <a:gd name="T8" fmla="*/ 556 w 566"/>
                <a:gd name="T9" fmla="*/ 642 h 819"/>
                <a:gd name="T10" fmla="*/ 427 w 566"/>
                <a:gd name="T11" fmla="*/ 79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6" h="819">
                  <a:moveTo>
                    <a:pt x="427" y="790"/>
                  </a:moveTo>
                  <a:cubicBezTo>
                    <a:pt x="381" y="715"/>
                    <a:pt x="178" y="439"/>
                    <a:pt x="160" y="410"/>
                  </a:cubicBezTo>
                  <a:cubicBezTo>
                    <a:pt x="35" y="211"/>
                    <a:pt x="0" y="161"/>
                    <a:pt x="65" y="85"/>
                  </a:cubicBezTo>
                  <a:cubicBezTo>
                    <a:pt x="139" y="0"/>
                    <a:pt x="287" y="168"/>
                    <a:pt x="384" y="310"/>
                  </a:cubicBezTo>
                  <a:cubicBezTo>
                    <a:pt x="448" y="404"/>
                    <a:pt x="477" y="454"/>
                    <a:pt x="556" y="642"/>
                  </a:cubicBezTo>
                  <a:cubicBezTo>
                    <a:pt x="566" y="702"/>
                    <a:pt x="487" y="819"/>
                    <a:pt x="427" y="790"/>
                  </a:cubicBezTo>
                  <a:close/>
                </a:path>
              </a:pathLst>
            </a:custGeom>
            <a:solidFill>
              <a:srgbClr val="B6DB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0">
              <a:extLst>
                <a:ext uri="{FF2B5EF4-FFF2-40B4-BE49-F238E27FC236}">
                  <a16:creationId xmlns:a16="http://schemas.microsoft.com/office/drawing/2014/main" xmlns="" id="{6BD39F19-FA62-4A36-BDFF-C2045A3B0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201650" y="3125788"/>
              <a:ext cx="811212" cy="328613"/>
            </a:xfrm>
            <a:custGeom>
              <a:avLst/>
              <a:gdLst>
                <a:gd name="T0" fmla="*/ 61 w 577"/>
                <a:gd name="T1" fmla="*/ 234 h 234"/>
                <a:gd name="T2" fmla="*/ 15 w 577"/>
                <a:gd name="T3" fmla="*/ 131 h 234"/>
                <a:gd name="T4" fmla="*/ 41 w 577"/>
                <a:gd name="T5" fmla="*/ 102 h 234"/>
                <a:gd name="T6" fmla="*/ 460 w 577"/>
                <a:gd name="T7" fmla="*/ 14 h 234"/>
                <a:gd name="T8" fmla="*/ 501 w 577"/>
                <a:gd name="T9" fmla="*/ 83 h 234"/>
                <a:gd name="T10" fmla="*/ 61 w 577"/>
                <a:gd name="T1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7" h="234">
                  <a:moveTo>
                    <a:pt x="61" y="234"/>
                  </a:moveTo>
                  <a:cubicBezTo>
                    <a:pt x="44" y="218"/>
                    <a:pt x="0" y="163"/>
                    <a:pt x="15" y="131"/>
                  </a:cubicBezTo>
                  <a:cubicBezTo>
                    <a:pt x="27" y="104"/>
                    <a:pt x="41" y="102"/>
                    <a:pt x="41" y="102"/>
                  </a:cubicBezTo>
                  <a:cubicBezTo>
                    <a:pt x="197" y="58"/>
                    <a:pt x="341" y="28"/>
                    <a:pt x="460" y="14"/>
                  </a:cubicBezTo>
                  <a:cubicBezTo>
                    <a:pt x="577" y="0"/>
                    <a:pt x="501" y="83"/>
                    <a:pt x="501" y="83"/>
                  </a:cubicBezTo>
                  <a:cubicBezTo>
                    <a:pt x="380" y="136"/>
                    <a:pt x="271" y="196"/>
                    <a:pt x="61" y="234"/>
                  </a:cubicBezTo>
                  <a:close/>
                </a:path>
              </a:pathLst>
            </a:custGeom>
            <a:solidFill>
              <a:srgbClr val="DB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1">
              <a:extLst>
                <a:ext uri="{FF2B5EF4-FFF2-40B4-BE49-F238E27FC236}">
                  <a16:creationId xmlns:a16="http://schemas.microsoft.com/office/drawing/2014/main" xmlns="" id="{6CD2EF6F-F599-42D7-BD4B-CAAED4D3B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558713" y="3013075"/>
              <a:ext cx="285750" cy="252413"/>
            </a:xfrm>
            <a:custGeom>
              <a:avLst/>
              <a:gdLst>
                <a:gd name="T0" fmla="*/ 53 w 203"/>
                <a:gd name="T1" fmla="*/ 62 h 179"/>
                <a:gd name="T2" fmla="*/ 4 w 203"/>
                <a:gd name="T3" fmla="*/ 120 h 179"/>
                <a:gd name="T4" fmla="*/ 4 w 203"/>
                <a:gd name="T5" fmla="*/ 122 h 179"/>
                <a:gd name="T6" fmla="*/ 13 w 203"/>
                <a:gd name="T7" fmla="*/ 120 h 179"/>
                <a:gd name="T8" fmla="*/ 16 w 203"/>
                <a:gd name="T9" fmla="*/ 119 h 179"/>
                <a:gd name="T10" fmla="*/ 18 w 203"/>
                <a:gd name="T11" fmla="*/ 118 h 179"/>
                <a:gd name="T12" fmla="*/ 12 w 203"/>
                <a:gd name="T13" fmla="*/ 145 h 179"/>
                <a:gd name="T14" fmla="*/ 100 w 203"/>
                <a:gd name="T15" fmla="*/ 153 h 179"/>
                <a:gd name="T16" fmla="*/ 158 w 203"/>
                <a:gd name="T17" fmla="*/ 128 h 179"/>
                <a:gd name="T18" fmla="*/ 185 w 203"/>
                <a:gd name="T19" fmla="*/ 50 h 179"/>
                <a:gd name="T20" fmla="*/ 128 w 203"/>
                <a:gd name="T21" fmla="*/ 46 h 179"/>
                <a:gd name="T22" fmla="*/ 110 w 203"/>
                <a:gd name="T23" fmla="*/ 19 h 179"/>
                <a:gd name="T24" fmla="*/ 53 w 203"/>
                <a:gd name="T25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" h="179">
                  <a:moveTo>
                    <a:pt x="53" y="62"/>
                  </a:moveTo>
                  <a:cubicBezTo>
                    <a:pt x="26" y="85"/>
                    <a:pt x="0" y="109"/>
                    <a:pt x="4" y="120"/>
                  </a:cubicBezTo>
                  <a:cubicBezTo>
                    <a:pt x="4" y="122"/>
                    <a:pt x="4" y="122"/>
                    <a:pt x="4" y="122"/>
                  </a:cubicBezTo>
                  <a:cubicBezTo>
                    <a:pt x="7" y="121"/>
                    <a:pt x="10" y="120"/>
                    <a:pt x="13" y="120"/>
                  </a:cubicBezTo>
                  <a:cubicBezTo>
                    <a:pt x="13" y="120"/>
                    <a:pt x="5" y="124"/>
                    <a:pt x="16" y="119"/>
                  </a:cubicBezTo>
                  <a:cubicBezTo>
                    <a:pt x="17" y="119"/>
                    <a:pt x="18" y="118"/>
                    <a:pt x="18" y="118"/>
                  </a:cubicBezTo>
                  <a:cubicBezTo>
                    <a:pt x="11" y="126"/>
                    <a:pt x="8" y="135"/>
                    <a:pt x="12" y="145"/>
                  </a:cubicBezTo>
                  <a:cubicBezTo>
                    <a:pt x="26" y="179"/>
                    <a:pt x="75" y="160"/>
                    <a:pt x="100" y="153"/>
                  </a:cubicBezTo>
                  <a:cubicBezTo>
                    <a:pt x="121" y="147"/>
                    <a:pt x="140" y="138"/>
                    <a:pt x="158" y="128"/>
                  </a:cubicBezTo>
                  <a:cubicBezTo>
                    <a:pt x="180" y="116"/>
                    <a:pt x="203" y="72"/>
                    <a:pt x="185" y="50"/>
                  </a:cubicBezTo>
                  <a:cubicBezTo>
                    <a:pt x="166" y="27"/>
                    <a:pt x="144" y="65"/>
                    <a:pt x="128" y="46"/>
                  </a:cubicBezTo>
                  <a:cubicBezTo>
                    <a:pt x="120" y="36"/>
                    <a:pt x="142" y="0"/>
                    <a:pt x="110" y="19"/>
                  </a:cubicBezTo>
                  <a:cubicBezTo>
                    <a:pt x="103" y="24"/>
                    <a:pt x="78" y="42"/>
                    <a:pt x="53" y="62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2">
              <a:extLst>
                <a:ext uri="{FF2B5EF4-FFF2-40B4-BE49-F238E27FC236}">
                  <a16:creationId xmlns:a16="http://schemas.microsoft.com/office/drawing/2014/main" xmlns="" id="{C28A88D9-719B-4DFB-83B7-B182DE742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201650" y="3146425"/>
              <a:ext cx="650875" cy="369888"/>
            </a:xfrm>
            <a:custGeom>
              <a:avLst/>
              <a:gdLst>
                <a:gd name="T0" fmla="*/ 435 w 463"/>
                <a:gd name="T1" fmla="*/ 0 h 263"/>
                <a:gd name="T2" fmla="*/ 29 w 463"/>
                <a:gd name="T3" fmla="*/ 74 h 263"/>
                <a:gd name="T4" fmla="*/ 15 w 463"/>
                <a:gd name="T5" fmla="*/ 116 h 263"/>
                <a:gd name="T6" fmla="*/ 36 w 463"/>
                <a:gd name="T7" fmla="*/ 263 h 263"/>
                <a:gd name="T8" fmla="*/ 463 w 463"/>
                <a:gd name="T9" fmla="*/ 90 h 263"/>
                <a:gd name="T10" fmla="*/ 435 w 463"/>
                <a:gd name="T11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3" h="263">
                  <a:moveTo>
                    <a:pt x="435" y="0"/>
                  </a:moveTo>
                  <a:cubicBezTo>
                    <a:pt x="320" y="15"/>
                    <a:pt x="175" y="32"/>
                    <a:pt x="29" y="74"/>
                  </a:cubicBezTo>
                  <a:cubicBezTo>
                    <a:pt x="4" y="110"/>
                    <a:pt x="27" y="89"/>
                    <a:pt x="15" y="116"/>
                  </a:cubicBezTo>
                  <a:cubicBezTo>
                    <a:pt x="0" y="148"/>
                    <a:pt x="19" y="247"/>
                    <a:pt x="36" y="263"/>
                  </a:cubicBezTo>
                  <a:cubicBezTo>
                    <a:pt x="226" y="228"/>
                    <a:pt x="355" y="139"/>
                    <a:pt x="463" y="90"/>
                  </a:cubicBezTo>
                  <a:lnTo>
                    <a:pt x="435" y="0"/>
                  </a:lnTo>
                  <a:close/>
                </a:path>
              </a:pathLst>
            </a:custGeom>
            <a:solidFill>
              <a:srgbClr val="B6DB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3">
              <a:extLst>
                <a:ext uri="{FF2B5EF4-FFF2-40B4-BE49-F238E27FC236}">
                  <a16:creationId xmlns:a16="http://schemas.microsoft.com/office/drawing/2014/main" xmlns="" id="{FDBC8A91-BA3C-4D1F-BEA6-C453FCCBA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660313" y="3146425"/>
              <a:ext cx="109537" cy="155575"/>
            </a:xfrm>
            <a:custGeom>
              <a:avLst/>
              <a:gdLst>
                <a:gd name="T0" fmla="*/ 35 w 78"/>
                <a:gd name="T1" fmla="*/ 111 h 111"/>
                <a:gd name="T2" fmla="*/ 78 w 78"/>
                <a:gd name="T3" fmla="*/ 90 h 111"/>
                <a:gd name="T4" fmla="*/ 50 w 78"/>
                <a:gd name="T5" fmla="*/ 0 h 111"/>
                <a:gd name="T6" fmla="*/ 0 w 78"/>
                <a:gd name="T7" fmla="*/ 7 h 111"/>
                <a:gd name="T8" fmla="*/ 35 w 78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11">
                  <a:moveTo>
                    <a:pt x="35" y="111"/>
                  </a:moveTo>
                  <a:cubicBezTo>
                    <a:pt x="50" y="104"/>
                    <a:pt x="64" y="97"/>
                    <a:pt x="78" y="9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4" y="2"/>
                    <a:pt x="17" y="5"/>
                    <a:pt x="0" y="7"/>
                  </a:cubicBezTo>
                  <a:lnTo>
                    <a:pt x="35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6" name="Title 1">
            <a:extLst>
              <a:ext uri="{FF2B5EF4-FFF2-40B4-BE49-F238E27FC236}">
                <a16:creationId xmlns:a16="http://schemas.microsoft.com/office/drawing/2014/main" xmlns="" id="{E98C81D3-CE59-4628-B2D2-75C55E3C2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610051"/>
            <a:ext cx="3098800" cy="1477328"/>
          </a:xfr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800" b="1" dirty="0">
                <a:solidFill>
                  <a:schemeClr val="bg1">
                    <a:lumMod val="95000"/>
                  </a:schemeClr>
                </a:solidFill>
              </a:rPr>
              <a:t>Our Content</a:t>
            </a:r>
          </a:p>
        </p:txBody>
      </p:sp>
      <p:sp>
        <p:nvSpPr>
          <p:cNvPr id="197" name="Content Placeholder 2">
            <a:extLst>
              <a:ext uri="{FF2B5EF4-FFF2-40B4-BE49-F238E27FC236}">
                <a16:creationId xmlns:a16="http://schemas.microsoft.com/office/drawing/2014/main" xmlns="" id="{F9D4CF03-25BF-4562-9F25-8A365D803FC6}"/>
              </a:ext>
            </a:extLst>
          </p:cNvPr>
          <p:cNvSpPr txBox="1">
            <a:spLocks/>
          </p:cNvSpPr>
          <p:nvPr/>
        </p:nvSpPr>
        <p:spPr>
          <a:xfrm>
            <a:off x="1464232" y="3044330"/>
            <a:ext cx="3113087" cy="8175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Lorem ipsum dolor sit amet, consectetuer adipiscing elit. Maecenas porttitor congue massa.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Fusce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posuere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98" name="Title 1">
            <a:extLst>
              <a:ext uri="{FF2B5EF4-FFF2-40B4-BE49-F238E27FC236}">
                <a16:creationId xmlns:a16="http://schemas.microsoft.com/office/drawing/2014/main" xmlns="" id="{E305F15B-A20F-4970-8060-B120FE619A4D}"/>
              </a:ext>
            </a:extLst>
          </p:cNvPr>
          <p:cNvSpPr txBox="1">
            <a:spLocks/>
          </p:cNvSpPr>
          <p:nvPr/>
        </p:nvSpPr>
        <p:spPr>
          <a:xfrm>
            <a:off x="602219" y="3044330"/>
            <a:ext cx="711200" cy="49244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01.</a:t>
            </a:r>
          </a:p>
        </p:txBody>
      </p:sp>
      <p:sp>
        <p:nvSpPr>
          <p:cNvPr id="199" name="Title 1">
            <a:extLst>
              <a:ext uri="{FF2B5EF4-FFF2-40B4-BE49-F238E27FC236}">
                <a16:creationId xmlns:a16="http://schemas.microsoft.com/office/drawing/2014/main" xmlns="" id="{02491623-FF54-4D9C-A5CC-36B4AA52962D}"/>
              </a:ext>
            </a:extLst>
          </p:cNvPr>
          <p:cNvSpPr txBox="1">
            <a:spLocks/>
          </p:cNvSpPr>
          <p:nvPr/>
        </p:nvSpPr>
        <p:spPr>
          <a:xfrm>
            <a:off x="602219" y="4041959"/>
            <a:ext cx="711200" cy="49244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02.</a:t>
            </a:r>
          </a:p>
        </p:txBody>
      </p:sp>
      <p:sp>
        <p:nvSpPr>
          <p:cNvPr id="200" name="Content Placeholder 2">
            <a:extLst>
              <a:ext uri="{FF2B5EF4-FFF2-40B4-BE49-F238E27FC236}">
                <a16:creationId xmlns:a16="http://schemas.microsoft.com/office/drawing/2014/main" xmlns="" id="{80BF61B3-A788-4883-8441-1FA34BBE76FA}"/>
              </a:ext>
            </a:extLst>
          </p:cNvPr>
          <p:cNvSpPr txBox="1">
            <a:spLocks/>
          </p:cNvSpPr>
          <p:nvPr/>
        </p:nvSpPr>
        <p:spPr>
          <a:xfrm>
            <a:off x="1464232" y="4041959"/>
            <a:ext cx="3113087" cy="8175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Lorem ipsum dolor sit amet, consectetuer adipiscing elit. Maecenas porttitor congue massa.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Fusce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posuere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201" name="Content Placeholder 2">
            <a:extLst>
              <a:ext uri="{FF2B5EF4-FFF2-40B4-BE49-F238E27FC236}">
                <a16:creationId xmlns:a16="http://schemas.microsoft.com/office/drawing/2014/main" xmlns="" id="{DCF22F81-420F-46F9-B79C-3A3FF061759A}"/>
              </a:ext>
            </a:extLst>
          </p:cNvPr>
          <p:cNvSpPr txBox="1">
            <a:spLocks/>
          </p:cNvSpPr>
          <p:nvPr/>
        </p:nvSpPr>
        <p:spPr>
          <a:xfrm>
            <a:off x="8468048" y="473384"/>
            <a:ext cx="3113087" cy="8175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Lorem ipsum dolor sit amet, consectetuer adipiscing elit. Maecenas porttitor congue massa.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Fusce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posuere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202" name="Title 1">
            <a:extLst>
              <a:ext uri="{FF2B5EF4-FFF2-40B4-BE49-F238E27FC236}">
                <a16:creationId xmlns:a16="http://schemas.microsoft.com/office/drawing/2014/main" xmlns="" id="{89E6035A-79B0-4F36-AAA4-E9D548C4CED7}"/>
              </a:ext>
            </a:extLst>
          </p:cNvPr>
          <p:cNvSpPr txBox="1">
            <a:spLocks/>
          </p:cNvSpPr>
          <p:nvPr/>
        </p:nvSpPr>
        <p:spPr>
          <a:xfrm>
            <a:off x="7606035" y="473384"/>
            <a:ext cx="711200" cy="49244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03.</a:t>
            </a:r>
          </a:p>
        </p:txBody>
      </p:sp>
      <p:sp>
        <p:nvSpPr>
          <p:cNvPr id="203" name="Title 1">
            <a:extLst>
              <a:ext uri="{FF2B5EF4-FFF2-40B4-BE49-F238E27FC236}">
                <a16:creationId xmlns:a16="http://schemas.microsoft.com/office/drawing/2014/main" xmlns="" id="{5E85AE0C-9515-483D-ABCD-60CD04313C99}"/>
              </a:ext>
            </a:extLst>
          </p:cNvPr>
          <p:cNvSpPr txBox="1">
            <a:spLocks/>
          </p:cNvSpPr>
          <p:nvPr/>
        </p:nvSpPr>
        <p:spPr>
          <a:xfrm>
            <a:off x="7606035" y="1541800"/>
            <a:ext cx="711200" cy="49244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04.</a:t>
            </a:r>
          </a:p>
        </p:txBody>
      </p:sp>
      <p:sp>
        <p:nvSpPr>
          <p:cNvPr id="204" name="Content Placeholder 2">
            <a:extLst>
              <a:ext uri="{FF2B5EF4-FFF2-40B4-BE49-F238E27FC236}">
                <a16:creationId xmlns:a16="http://schemas.microsoft.com/office/drawing/2014/main" xmlns="" id="{D7C09DC7-6936-4E10-96B5-07A642FBFB85}"/>
              </a:ext>
            </a:extLst>
          </p:cNvPr>
          <p:cNvSpPr txBox="1">
            <a:spLocks/>
          </p:cNvSpPr>
          <p:nvPr/>
        </p:nvSpPr>
        <p:spPr>
          <a:xfrm>
            <a:off x="8468048" y="1541800"/>
            <a:ext cx="3113087" cy="8175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Lorem ipsum dolor sit amet, consectetuer adipiscing elit. Maecenas porttitor congue massa.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Fusce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posuere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31474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4BE7394-8011-48AD-B45D-CB90497F8C12}"/>
              </a:ext>
            </a:extLst>
          </p:cNvPr>
          <p:cNvSpPr/>
          <p:nvPr/>
        </p:nvSpPr>
        <p:spPr>
          <a:xfrm flipV="1">
            <a:off x="0" y="5405234"/>
            <a:ext cx="12192000" cy="1452766"/>
          </a:xfrm>
          <a:prstGeom prst="rect">
            <a:avLst/>
          </a:prstGeom>
          <a:gradFill>
            <a:gsLst>
              <a:gs pos="0">
                <a:schemeClr val="accent4"/>
              </a:gs>
              <a:gs pos="52000">
                <a:schemeClr val="accent6">
                  <a:lumMod val="75000"/>
                </a:schemeClr>
              </a:gs>
              <a:gs pos="100000">
                <a:schemeClr val="accent5">
                  <a:lumMod val="25000"/>
                </a:schemeClr>
              </a:gs>
            </a:gsLst>
            <a:lin ang="0" scaled="0"/>
          </a:gra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18F7799C-1AA0-4576-94A8-8D7EEF21574C}"/>
              </a:ext>
            </a:extLst>
          </p:cNvPr>
          <p:cNvSpPr/>
          <p:nvPr/>
        </p:nvSpPr>
        <p:spPr>
          <a:xfrm rot="10800000" flipH="1">
            <a:off x="-360" y="2998730"/>
            <a:ext cx="5093060" cy="3859270"/>
          </a:xfrm>
          <a:custGeom>
            <a:avLst/>
            <a:gdLst>
              <a:gd name="connsiteX0" fmla="*/ 0 w 5788911"/>
              <a:gd name="connsiteY0" fmla="*/ 0 h 4386551"/>
              <a:gd name="connsiteX1" fmla="*/ 5561368 w 5788911"/>
              <a:gd name="connsiteY1" fmla="*/ 0 h 4386551"/>
              <a:gd name="connsiteX2" fmla="*/ 5644803 w 5788911"/>
              <a:gd name="connsiteY2" fmla="*/ 227963 h 4386551"/>
              <a:gd name="connsiteX3" fmla="*/ 5788911 w 5788911"/>
              <a:gd name="connsiteY3" fmla="*/ 1181151 h 4386551"/>
              <a:gd name="connsiteX4" fmla="*/ 2583511 w 5788911"/>
              <a:gd name="connsiteY4" fmla="*/ 4386551 h 4386551"/>
              <a:gd name="connsiteX5" fmla="*/ 110068 w 5788911"/>
              <a:gd name="connsiteY5" fmla="*/ 3220083 h 4386551"/>
              <a:gd name="connsiteX6" fmla="*/ 0 w 5788911"/>
              <a:gd name="connsiteY6" fmla="*/ 3072891 h 4386551"/>
              <a:gd name="connsiteX7" fmla="*/ 0 w 5788911"/>
              <a:gd name="connsiteY7" fmla="*/ 0 h 438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88911" h="4386551">
                <a:moveTo>
                  <a:pt x="0" y="0"/>
                </a:moveTo>
                <a:lnTo>
                  <a:pt x="5561368" y="0"/>
                </a:lnTo>
                <a:lnTo>
                  <a:pt x="5644803" y="227963"/>
                </a:lnTo>
                <a:cubicBezTo>
                  <a:pt x="5738458" y="529075"/>
                  <a:pt x="5788911" y="849221"/>
                  <a:pt x="5788911" y="1181151"/>
                </a:cubicBezTo>
                <a:cubicBezTo>
                  <a:pt x="5788911" y="2951445"/>
                  <a:pt x="4353805" y="4386551"/>
                  <a:pt x="2583511" y="4386551"/>
                </a:cubicBezTo>
                <a:cubicBezTo>
                  <a:pt x="1587721" y="4386551"/>
                  <a:pt x="697986" y="3932475"/>
                  <a:pt x="110068" y="3220083"/>
                </a:cubicBezTo>
                <a:lnTo>
                  <a:pt x="0" y="3072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C7ACF293-E7D6-44C4-ABC6-DE4EA7983ED7}"/>
              </a:ext>
            </a:extLst>
          </p:cNvPr>
          <p:cNvSpPr/>
          <p:nvPr/>
        </p:nvSpPr>
        <p:spPr>
          <a:xfrm flipH="1">
            <a:off x="7551830" y="-69278"/>
            <a:ext cx="4644736" cy="3519552"/>
          </a:xfrm>
          <a:custGeom>
            <a:avLst/>
            <a:gdLst>
              <a:gd name="connsiteX0" fmla="*/ 0 w 5788911"/>
              <a:gd name="connsiteY0" fmla="*/ 0 h 4386551"/>
              <a:gd name="connsiteX1" fmla="*/ 5561368 w 5788911"/>
              <a:gd name="connsiteY1" fmla="*/ 0 h 4386551"/>
              <a:gd name="connsiteX2" fmla="*/ 5644803 w 5788911"/>
              <a:gd name="connsiteY2" fmla="*/ 227963 h 4386551"/>
              <a:gd name="connsiteX3" fmla="*/ 5788911 w 5788911"/>
              <a:gd name="connsiteY3" fmla="*/ 1181151 h 4386551"/>
              <a:gd name="connsiteX4" fmla="*/ 2583511 w 5788911"/>
              <a:gd name="connsiteY4" fmla="*/ 4386551 h 4386551"/>
              <a:gd name="connsiteX5" fmla="*/ 110068 w 5788911"/>
              <a:gd name="connsiteY5" fmla="*/ 3220083 h 4386551"/>
              <a:gd name="connsiteX6" fmla="*/ 0 w 5788911"/>
              <a:gd name="connsiteY6" fmla="*/ 3072891 h 4386551"/>
              <a:gd name="connsiteX7" fmla="*/ 0 w 5788911"/>
              <a:gd name="connsiteY7" fmla="*/ 0 h 438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88911" h="4386551">
                <a:moveTo>
                  <a:pt x="0" y="0"/>
                </a:moveTo>
                <a:lnTo>
                  <a:pt x="5561368" y="0"/>
                </a:lnTo>
                <a:lnTo>
                  <a:pt x="5644803" y="227963"/>
                </a:lnTo>
                <a:cubicBezTo>
                  <a:pt x="5738458" y="529075"/>
                  <a:pt x="5788911" y="849221"/>
                  <a:pt x="5788911" y="1181151"/>
                </a:cubicBezTo>
                <a:cubicBezTo>
                  <a:pt x="5788911" y="2951445"/>
                  <a:pt x="4353805" y="4386551"/>
                  <a:pt x="2583511" y="4386551"/>
                </a:cubicBezTo>
                <a:cubicBezTo>
                  <a:pt x="1587721" y="4386551"/>
                  <a:pt x="697986" y="3932475"/>
                  <a:pt x="110068" y="3220083"/>
                </a:cubicBezTo>
                <a:lnTo>
                  <a:pt x="0" y="3072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2" name="Title 1">
            <a:extLst>
              <a:ext uri="{FF2B5EF4-FFF2-40B4-BE49-F238E27FC236}">
                <a16:creationId xmlns:a16="http://schemas.microsoft.com/office/drawing/2014/main" xmlns="" id="{F6D675AD-687C-4C0A-93B2-83ABCBDB5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113" y="462955"/>
            <a:ext cx="10958513" cy="615553"/>
          </a:xfr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4000" b="1" dirty="0"/>
              <a:t>Puzzle Team</a:t>
            </a:r>
          </a:p>
        </p:txBody>
      </p:sp>
      <p:pic>
        <p:nvPicPr>
          <p:cNvPr id="219" name="Picture 218">
            <a:extLst>
              <a:ext uri="{FF2B5EF4-FFF2-40B4-BE49-F238E27FC236}">
                <a16:creationId xmlns:a16="http://schemas.microsoft.com/office/drawing/2014/main" xmlns="" id="{D0841266-7BDF-4C39-8C64-46125245FF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41547"/>
          <a:stretch/>
        </p:blipFill>
        <p:spPr>
          <a:xfrm>
            <a:off x="2292261" y="2321398"/>
            <a:ext cx="7607479" cy="3088802"/>
          </a:xfrm>
          <a:prstGeom prst="rect">
            <a:avLst/>
          </a:prstGeom>
        </p:spPr>
      </p:pic>
      <p:grpSp>
        <p:nvGrpSpPr>
          <p:cNvPr id="229" name="Group 228">
            <a:extLst>
              <a:ext uri="{FF2B5EF4-FFF2-40B4-BE49-F238E27FC236}">
                <a16:creationId xmlns:a16="http://schemas.microsoft.com/office/drawing/2014/main" xmlns="" id="{A45765E0-6C1F-430B-82BA-B694B5CD0B67}"/>
              </a:ext>
            </a:extLst>
          </p:cNvPr>
          <p:cNvGrpSpPr/>
          <p:nvPr/>
        </p:nvGrpSpPr>
        <p:grpSpPr>
          <a:xfrm>
            <a:off x="630387" y="1362180"/>
            <a:ext cx="1970306" cy="880710"/>
            <a:chOff x="1307108" y="1260580"/>
            <a:chExt cx="1970306" cy="880710"/>
          </a:xfrm>
        </p:grpSpPr>
        <p:sp>
          <p:nvSpPr>
            <p:cNvPr id="223" name="Marcador de texto 15">
              <a:extLst>
                <a:ext uri="{FF2B5EF4-FFF2-40B4-BE49-F238E27FC236}">
                  <a16:creationId xmlns:a16="http://schemas.microsoft.com/office/drawing/2014/main" xmlns="" id="{ABC90867-1DFC-49A8-A4C2-E4B524CEE993}"/>
                </a:ext>
              </a:extLst>
            </p:cNvPr>
            <p:cNvSpPr txBox="1">
              <a:spLocks/>
            </p:cNvSpPr>
            <p:nvPr/>
          </p:nvSpPr>
          <p:spPr>
            <a:xfrm>
              <a:off x="1307108" y="1260580"/>
              <a:ext cx="1970306" cy="19389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lang="es-ES" sz="1400" b="1" kern="1200" dirty="0" smtClean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da-DK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Lorem ipsum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Georgia"/>
                <a:ea typeface="+mj-ea"/>
                <a:cs typeface="+mj-cs"/>
              </a:endParaRPr>
            </a:p>
          </p:txBody>
        </p:sp>
        <p:sp>
          <p:nvSpPr>
            <p:cNvPr id="225" name="Marcador de texto 17">
              <a:extLst>
                <a:ext uri="{FF2B5EF4-FFF2-40B4-BE49-F238E27FC236}">
                  <a16:creationId xmlns:a16="http://schemas.microsoft.com/office/drawing/2014/main" xmlns="" id="{C5C793D5-7508-46B3-AF04-4D4425110D14}"/>
                </a:ext>
              </a:extLst>
            </p:cNvPr>
            <p:cNvSpPr txBox="1">
              <a:spLocks/>
            </p:cNvSpPr>
            <p:nvPr/>
          </p:nvSpPr>
          <p:spPr>
            <a:xfrm>
              <a:off x="1307108" y="1559592"/>
              <a:ext cx="1970306" cy="581698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lang="es-ES" sz="1400" b="0" kern="1200" dirty="0" smtClean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da-DK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Lorem ipsum dolor sit amet, consectetur adipiscing elit.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Georgia"/>
                <a:ea typeface="+mj-ea"/>
                <a:cs typeface="+mj-cs"/>
              </a:endParaRPr>
            </a:p>
          </p:txBody>
        </p: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xmlns="" id="{13B11BFE-2D35-4E82-A1C3-09B8FA60181A}"/>
              </a:ext>
            </a:extLst>
          </p:cNvPr>
          <p:cNvGrpSpPr/>
          <p:nvPr/>
        </p:nvGrpSpPr>
        <p:grpSpPr>
          <a:xfrm>
            <a:off x="3579736" y="1362180"/>
            <a:ext cx="1970306" cy="880710"/>
            <a:chOff x="3787065" y="1260580"/>
            <a:chExt cx="1970306" cy="880710"/>
          </a:xfrm>
        </p:grpSpPr>
        <p:sp>
          <p:nvSpPr>
            <p:cNvPr id="226" name="Marcador de texto 15">
              <a:extLst>
                <a:ext uri="{FF2B5EF4-FFF2-40B4-BE49-F238E27FC236}">
                  <a16:creationId xmlns:a16="http://schemas.microsoft.com/office/drawing/2014/main" xmlns="" id="{407B42B4-9ECE-41D1-91ED-CD41B36EEA2D}"/>
                </a:ext>
              </a:extLst>
            </p:cNvPr>
            <p:cNvSpPr txBox="1">
              <a:spLocks/>
            </p:cNvSpPr>
            <p:nvPr/>
          </p:nvSpPr>
          <p:spPr>
            <a:xfrm>
              <a:off x="3787065" y="1260580"/>
              <a:ext cx="1970306" cy="19389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lang="es-ES" sz="1400" b="1" kern="1200" dirty="0" smtClean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da-DK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Lorem ipsum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Georgia"/>
                <a:ea typeface="+mj-ea"/>
                <a:cs typeface="+mj-cs"/>
              </a:endParaRPr>
            </a:p>
          </p:txBody>
        </p:sp>
        <p:sp>
          <p:nvSpPr>
            <p:cNvPr id="227" name="Marcador de texto 17">
              <a:extLst>
                <a:ext uri="{FF2B5EF4-FFF2-40B4-BE49-F238E27FC236}">
                  <a16:creationId xmlns:a16="http://schemas.microsoft.com/office/drawing/2014/main" xmlns="" id="{8E3570D9-F0E8-4D62-8D41-C4807EF4C3A8}"/>
                </a:ext>
              </a:extLst>
            </p:cNvPr>
            <p:cNvSpPr txBox="1">
              <a:spLocks/>
            </p:cNvSpPr>
            <p:nvPr/>
          </p:nvSpPr>
          <p:spPr>
            <a:xfrm>
              <a:off x="3787065" y="1559592"/>
              <a:ext cx="1970306" cy="581698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lang="es-ES" sz="1400" b="0" kern="1200" dirty="0" smtClean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da-DK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Lorem ipsum dolor sit amet, consectetur adipiscing elit.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Georgia"/>
                <a:ea typeface="+mj-ea"/>
                <a:cs typeface="+mj-cs"/>
              </a:endParaRP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xmlns="" id="{DB00C27F-DE98-4F1F-A118-9A3EF524EA8B}"/>
              </a:ext>
            </a:extLst>
          </p:cNvPr>
          <p:cNvGrpSpPr/>
          <p:nvPr/>
        </p:nvGrpSpPr>
        <p:grpSpPr>
          <a:xfrm>
            <a:off x="6529085" y="1362180"/>
            <a:ext cx="1970306" cy="880710"/>
            <a:chOff x="1307108" y="1260580"/>
            <a:chExt cx="1970306" cy="880710"/>
          </a:xfrm>
        </p:grpSpPr>
        <p:sp>
          <p:nvSpPr>
            <p:cNvPr id="231" name="Marcador de texto 15">
              <a:extLst>
                <a:ext uri="{FF2B5EF4-FFF2-40B4-BE49-F238E27FC236}">
                  <a16:creationId xmlns:a16="http://schemas.microsoft.com/office/drawing/2014/main" xmlns="" id="{F0F716F9-A0D4-416E-AB76-E98E88DD8605}"/>
                </a:ext>
              </a:extLst>
            </p:cNvPr>
            <p:cNvSpPr txBox="1">
              <a:spLocks/>
            </p:cNvSpPr>
            <p:nvPr/>
          </p:nvSpPr>
          <p:spPr>
            <a:xfrm>
              <a:off x="1307108" y="1260580"/>
              <a:ext cx="1970306" cy="19389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lang="es-ES" sz="1400" b="1" kern="1200" dirty="0" smtClean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da-DK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Lorem ipsum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Georgia"/>
                <a:ea typeface="+mj-ea"/>
                <a:cs typeface="+mj-cs"/>
              </a:endParaRPr>
            </a:p>
          </p:txBody>
        </p:sp>
        <p:sp>
          <p:nvSpPr>
            <p:cNvPr id="232" name="Marcador de texto 17">
              <a:extLst>
                <a:ext uri="{FF2B5EF4-FFF2-40B4-BE49-F238E27FC236}">
                  <a16:creationId xmlns:a16="http://schemas.microsoft.com/office/drawing/2014/main" xmlns="" id="{D64CEF0C-F6E7-4C49-ADBE-D8219D053A89}"/>
                </a:ext>
              </a:extLst>
            </p:cNvPr>
            <p:cNvSpPr txBox="1">
              <a:spLocks/>
            </p:cNvSpPr>
            <p:nvPr/>
          </p:nvSpPr>
          <p:spPr>
            <a:xfrm>
              <a:off x="1307108" y="1559592"/>
              <a:ext cx="1970306" cy="581698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lang="es-ES" sz="1400" b="0" kern="1200" dirty="0" smtClean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da-DK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Lorem ipsum dolor sit amet, consectetur adipiscing elit.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Georgia"/>
                <a:ea typeface="+mj-ea"/>
                <a:cs typeface="+mj-cs"/>
              </a:endParaRPr>
            </a:p>
          </p:txBody>
        </p: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xmlns="" id="{D97DB81F-D4EA-4A24-B690-15A1ED0E5D13}"/>
              </a:ext>
            </a:extLst>
          </p:cNvPr>
          <p:cNvGrpSpPr/>
          <p:nvPr/>
        </p:nvGrpSpPr>
        <p:grpSpPr>
          <a:xfrm>
            <a:off x="9478433" y="1362180"/>
            <a:ext cx="1970306" cy="880710"/>
            <a:chOff x="3787065" y="1260580"/>
            <a:chExt cx="1970306" cy="880710"/>
          </a:xfrm>
        </p:grpSpPr>
        <p:sp>
          <p:nvSpPr>
            <p:cNvPr id="234" name="Marcador de texto 15">
              <a:extLst>
                <a:ext uri="{FF2B5EF4-FFF2-40B4-BE49-F238E27FC236}">
                  <a16:creationId xmlns:a16="http://schemas.microsoft.com/office/drawing/2014/main" xmlns="" id="{EB623675-24CF-49EC-9E92-A9A60A9E819C}"/>
                </a:ext>
              </a:extLst>
            </p:cNvPr>
            <p:cNvSpPr txBox="1">
              <a:spLocks/>
            </p:cNvSpPr>
            <p:nvPr/>
          </p:nvSpPr>
          <p:spPr>
            <a:xfrm>
              <a:off x="3787065" y="1260580"/>
              <a:ext cx="1970306" cy="19389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lang="es-ES" sz="1400" b="1" kern="1200" dirty="0" smtClean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da-DK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Lorem ipsum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Georgia"/>
                <a:ea typeface="+mj-ea"/>
                <a:cs typeface="+mj-cs"/>
              </a:endParaRPr>
            </a:p>
          </p:txBody>
        </p:sp>
        <p:sp>
          <p:nvSpPr>
            <p:cNvPr id="235" name="Marcador de texto 17">
              <a:extLst>
                <a:ext uri="{FF2B5EF4-FFF2-40B4-BE49-F238E27FC236}">
                  <a16:creationId xmlns:a16="http://schemas.microsoft.com/office/drawing/2014/main" xmlns="" id="{351BA6CA-BF42-4E3B-B1CC-C3469D6EF79C}"/>
                </a:ext>
              </a:extLst>
            </p:cNvPr>
            <p:cNvSpPr txBox="1">
              <a:spLocks/>
            </p:cNvSpPr>
            <p:nvPr/>
          </p:nvSpPr>
          <p:spPr>
            <a:xfrm>
              <a:off x="3787065" y="1559592"/>
              <a:ext cx="1970306" cy="581698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lang="es-ES" sz="1400" b="0" kern="1200" dirty="0" smtClean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da-DK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Georgia"/>
                  <a:ea typeface="+mj-ea"/>
                  <a:cs typeface="+mj-cs"/>
                </a:rPr>
                <a:t>Lorem ipsum dolor sit amet, consectetur adipiscing elit.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Georgia"/>
                <a:ea typeface="+mj-ea"/>
                <a:cs typeface="+mj-cs"/>
              </a:endParaRPr>
            </a:p>
          </p:txBody>
        </p:sp>
      </p:grpSp>
      <p:sp>
        <p:nvSpPr>
          <p:cNvPr id="280" name="Slide Number Placeholder 5">
            <a:extLst>
              <a:ext uri="{FF2B5EF4-FFF2-40B4-BE49-F238E27FC236}">
                <a16:creationId xmlns:a16="http://schemas.microsoft.com/office/drawing/2014/main" xmlns="" id="{5FBE33A9-0829-4BD2-B5E8-FB2751875395}"/>
              </a:ext>
            </a:extLst>
          </p:cNvPr>
          <p:cNvSpPr txBox="1">
            <a:spLocks/>
          </p:cNvSpPr>
          <p:nvPr/>
        </p:nvSpPr>
        <p:spPr>
          <a:xfrm>
            <a:off x="11225442" y="6385024"/>
            <a:ext cx="357179" cy="307777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4D2E29-67F4-44D8-B0E3-F54815B4F123}" type="slidenum">
              <a:rPr lang="en-US" sz="140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pPr algn="r"/>
              <a:t>4</a:t>
            </a:fld>
            <a:endParaRPr lang="en-US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8200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74AC9458-4B5E-4EF7-8F6F-24320745063E}"/>
              </a:ext>
            </a:extLst>
          </p:cNvPr>
          <p:cNvSpPr/>
          <p:nvPr/>
        </p:nvSpPr>
        <p:spPr>
          <a:xfrm>
            <a:off x="0" y="1"/>
            <a:ext cx="12192000" cy="5405233"/>
          </a:xfrm>
          <a:prstGeom prst="rect">
            <a:avLst/>
          </a:prstGeom>
          <a:gradFill>
            <a:gsLst>
              <a:gs pos="0">
                <a:schemeClr val="accent4"/>
              </a:gs>
              <a:gs pos="52000">
                <a:schemeClr val="accent6">
                  <a:lumMod val="75000"/>
                </a:schemeClr>
              </a:gs>
              <a:gs pos="100000">
                <a:schemeClr val="accent5">
                  <a:lumMod val="25000"/>
                </a:schemeClr>
              </a:gs>
            </a:gsLst>
            <a:lin ang="0" scaled="0"/>
          </a:gra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xmlns="" id="{485857BB-6708-4059-8075-6ACE866AAD46}"/>
              </a:ext>
            </a:extLst>
          </p:cNvPr>
          <p:cNvSpPr/>
          <p:nvPr/>
        </p:nvSpPr>
        <p:spPr>
          <a:xfrm>
            <a:off x="-361" y="-15018"/>
            <a:ext cx="4168255" cy="3158498"/>
          </a:xfrm>
          <a:custGeom>
            <a:avLst/>
            <a:gdLst>
              <a:gd name="connsiteX0" fmla="*/ 0 w 5788911"/>
              <a:gd name="connsiteY0" fmla="*/ 0 h 4386551"/>
              <a:gd name="connsiteX1" fmla="*/ 5561368 w 5788911"/>
              <a:gd name="connsiteY1" fmla="*/ 0 h 4386551"/>
              <a:gd name="connsiteX2" fmla="*/ 5644803 w 5788911"/>
              <a:gd name="connsiteY2" fmla="*/ 227963 h 4386551"/>
              <a:gd name="connsiteX3" fmla="*/ 5788911 w 5788911"/>
              <a:gd name="connsiteY3" fmla="*/ 1181151 h 4386551"/>
              <a:gd name="connsiteX4" fmla="*/ 2583511 w 5788911"/>
              <a:gd name="connsiteY4" fmla="*/ 4386551 h 4386551"/>
              <a:gd name="connsiteX5" fmla="*/ 110068 w 5788911"/>
              <a:gd name="connsiteY5" fmla="*/ 3220083 h 4386551"/>
              <a:gd name="connsiteX6" fmla="*/ 0 w 5788911"/>
              <a:gd name="connsiteY6" fmla="*/ 3072891 h 4386551"/>
              <a:gd name="connsiteX7" fmla="*/ 0 w 5788911"/>
              <a:gd name="connsiteY7" fmla="*/ 0 h 438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88911" h="4386551">
                <a:moveTo>
                  <a:pt x="0" y="0"/>
                </a:moveTo>
                <a:lnTo>
                  <a:pt x="5561368" y="0"/>
                </a:lnTo>
                <a:lnTo>
                  <a:pt x="5644803" y="227963"/>
                </a:lnTo>
                <a:cubicBezTo>
                  <a:pt x="5738458" y="529075"/>
                  <a:pt x="5788911" y="849221"/>
                  <a:pt x="5788911" y="1181151"/>
                </a:cubicBezTo>
                <a:cubicBezTo>
                  <a:pt x="5788911" y="2951445"/>
                  <a:pt x="4353805" y="4386551"/>
                  <a:pt x="2583511" y="4386551"/>
                </a:cubicBezTo>
                <a:cubicBezTo>
                  <a:pt x="1587721" y="4386551"/>
                  <a:pt x="697986" y="3932475"/>
                  <a:pt x="110068" y="3220083"/>
                </a:cubicBezTo>
                <a:lnTo>
                  <a:pt x="0" y="3072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xmlns="" id="{49D0861A-6182-4804-BA95-5886186305D3}"/>
              </a:ext>
            </a:extLst>
          </p:cNvPr>
          <p:cNvSpPr/>
          <p:nvPr/>
        </p:nvSpPr>
        <p:spPr>
          <a:xfrm rot="10800000">
            <a:off x="7551830" y="2784476"/>
            <a:ext cx="4644736" cy="3519552"/>
          </a:xfrm>
          <a:custGeom>
            <a:avLst/>
            <a:gdLst>
              <a:gd name="connsiteX0" fmla="*/ 0 w 5788911"/>
              <a:gd name="connsiteY0" fmla="*/ 0 h 4386551"/>
              <a:gd name="connsiteX1" fmla="*/ 5561368 w 5788911"/>
              <a:gd name="connsiteY1" fmla="*/ 0 h 4386551"/>
              <a:gd name="connsiteX2" fmla="*/ 5644803 w 5788911"/>
              <a:gd name="connsiteY2" fmla="*/ 227963 h 4386551"/>
              <a:gd name="connsiteX3" fmla="*/ 5788911 w 5788911"/>
              <a:gd name="connsiteY3" fmla="*/ 1181151 h 4386551"/>
              <a:gd name="connsiteX4" fmla="*/ 2583511 w 5788911"/>
              <a:gd name="connsiteY4" fmla="*/ 4386551 h 4386551"/>
              <a:gd name="connsiteX5" fmla="*/ 110068 w 5788911"/>
              <a:gd name="connsiteY5" fmla="*/ 3220083 h 4386551"/>
              <a:gd name="connsiteX6" fmla="*/ 0 w 5788911"/>
              <a:gd name="connsiteY6" fmla="*/ 3072891 h 4386551"/>
              <a:gd name="connsiteX7" fmla="*/ 0 w 5788911"/>
              <a:gd name="connsiteY7" fmla="*/ 0 h 438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88911" h="4386551">
                <a:moveTo>
                  <a:pt x="0" y="0"/>
                </a:moveTo>
                <a:lnTo>
                  <a:pt x="5561368" y="0"/>
                </a:lnTo>
                <a:lnTo>
                  <a:pt x="5644803" y="227963"/>
                </a:lnTo>
                <a:cubicBezTo>
                  <a:pt x="5738458" y="529075"/>
                  <a:pt x="5788911" y="849221"/>
                  <a:pt x="5788911" y="1181151"/>
                </a:cubicBezTo>
                <a:cubicBezTo>
                  <a:pt x="5788911" y="2951445"/>
                  <a:pt x="4353805" y="4386551"/>
                  <a:pt x="2583511" y="4386551"/>
                </a:cubicBezTo>
                <a:cubicBezTo>
                  <a:pt x="1587721" y="4386551"/>
                  <a:pt x="697986" y="3932475"/>
                  <a:pt x="110068" y="3220083"/>
                </a:cubicBezTo>
                <a:lnTo>
                  <a:pt x="0" y="3072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Título 1">
            <a:extLst>
              <a:ext uri="{FF2B5EF4-FFF2-40B4-BE49-F238E27FC236}">
                <a16:creationId xmlns:a16="http://schemas.microsoft.com/office/drawing/2014/main" xmlns="" id="{CA37D4C0-C344-448A-831E-33363DB8F4DA}"/>
              </a:ext>
            </a:extLst>
          </p:cNvPr>
          <p:cNvSpPr txBox="1">
            <a:spLocks/>
          </p:cNvSpPr>
          <p:nvPr/>
        </p:nvSpPr>
        <p:spPr>
          <a:xfrm>
            <a:off x="6374909" y="4571832"/>
            <a:ext cx="2073893" cy="64633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a-DK" sz="1400" b="0" dirty="0">
                <a:solidFill>
                  <a:schemeClr val="bg1"/>
                </a:solidFill>
              </a:rPr>
              <a:t>Lorem ipsum dolor sit amet, consectetur adipiscing elit.</a:t>
            </a:r>
            <a:endParaRPr lang="en-US" sz="1400" b="0" dirty="0">
              <a:solidFill>
                <a:schemeClr val="bg1"/>
              </a:solidFill>
            </a:endParaRPr>
          </a:p>
        </p:txBody>
      </p:sp>
      <p:sp>
        <p:nvSpPr>
          <p:cNvPr id="64" name="Título 1">
            <a:extLst>
              <a:ext uri="{FF2B5EF4-FFF2-40B4-BE49-F238E27FC236}">
                <a16:creationId xmlns:a16="http://schemas.microsoft.com/office/drawing/2014/main" xmlns="" id="{48DA8F6E-DE4F-431C-958B-D9D9C16ADD18}"/>
              </a:ext>
            </a:extLst>
          </p:cNvPr>
          <p:cNvSpPr txBox="1">
            <a:spLocks/>
          </p:cNvSpPr>
          <p:nvPr/>
        </p:nvSpPr>
        <p:spPr>
          <a:xfrm>
            <a:off x="9266552" y="4571832"/>
            <a:ext cx="2073893" cy="64633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a-DK" sz="1400" b="0" dirty="0">
                <a:solidFill>
                  <a:schemeClr val="bg1"/>
                </a:solidFill>
              </a:rPr>
              <a:t>Lorem ipsum dolor sit amet, consectetur adipiscing elit.</a:t>
            </a:r>
            <a:endParaRPr lang="en-US" sz="1400" b="0" dirty="0">
              <a:solidFill>
                <a:schemeClr val="bg1"/>
              </a:solidFill>
            </a:endParaRPr>
          </a:p>
        </p:txBody>
      </p:sp>
      <p:grpSp>
        <p:nvGrpSpPr>
          <p:cNvPr id="66" name="Grupo 165">
            <a:extLst>
              <a:ext uri="{FF2B5EF4-FFF2-40B4-BE49-F238E27FC236}">
                <a16:creationId xmlns:a16="http://schemas.microsoft.com/office/drawing/2014/main" xmlns="" id="{3AA867AF-10C9-469C-BD69-09BD2F5855AD}"/>
              </a:ext>
            </a:extLst>
          </p:cNvPr>
          <p:cNvGrpSpPr/>
          <p:nvPr/>
        </p:nvGrpSpPr>
        <p:grpSpPr>
          <a:xfrm>
            <a:off x="5352237" y="685800"/>
            <a:ext cx="6230164" cy="3465530"/>
            <a:chOff x="6490458" y="1119019"/>
            <a:chExt cx="4677606" cy="2870594"/>
          </a:xfrm>
        </p:grpSpPr>
        <p:grpSp>
          <p:nvGrpSpPr>
            <p:cNvPr id="67" name="Group 52">
              <a:extLst>
                <a:ext uri="{FF2B5EF4-FFF2-40B4-BE49-F238E27FC236}">
                  <a16:creationId xmlns:a16="http://schemas.microsoft.com/office/drawing/2014/main" xmlns="" id="{B9777337-D04D-40CF-B696-BC05060A3A73}"/>
                </a:ext>
              </a:extLst>
            </p:cNvPr>
            <p:cNvGrpSpPr/>
            <p:nvPr/>
          </p:nvGrpSpPr>
          <p:grpSpPr>
            <a:xfrm>
              <a:off x="6671478" y="1243243"/>
              <a:ext cx="4496572" cy="2147534"/>
              <a:chOff x="2081081" y="1447742"/>
              <a:chExt cx="2076450" cy="2501857"/>
            </a:xfrm>
          </p:grpSpPr>
          <p:cxnSp>
            <p:nvCxnSpPr>
              <p:cNvPr id="96" name="Straight Connector 42">
                <a:extLst>
                  <a:ext uri="{FF2B5EF4-FFF2-40B4-BE49-F238E27FC236}">
                    <a16:creationId xmlns:a16="http://schemas.microsoft.com/office/drawing/2014/main" xmlns="" id="{59D11882-D15E-4AD0-A3E1-DA375FA77005}"/>
                  </a:ext>
                </a:extLst>
              </p:cNvPr>
              <p:cNvCxnSpPr/>
              <p:nvPr/>
            </p:nvCxnSpPr>
            <p:spPr>
              <a:xfrm>
                <a:off x="2081081" y="3949599"/>
                <a:ext cx="2076450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43">
                <a:extLst>
                  <a:ext uri="{FF2B5EF4-FFF2-40B4-BE49-F238E27FC236}">
                    <a16:creationId xmlns:a16="http://schemas.microsoft.com/office/drawing/2014/main" xmlns="" id="{5FDA708B-703A-45D4-80FE-F805C31C291F}"/>
                  </a:ext>
                </a:extLst>
              </p:cNvPr>
              <p:cNvCxnSpPr/>
              <p:nvPr/>
            </p:nvCxnSpPr>
            <p:spPr>
              <a:xfrm>
                <a:off x="2081081" y="1447742"/>
                <a:ext cx="2076450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44">
                <a:extLst>
                  <a:ext uri="{FF2B5EF4-FFF2-40B4-BE49-F238E27FC236}">
                    <a16:creationId xmlns:a16="http://schemas.microsoft.com/office/drawing/2014/main" xmlns="" id="{08E504BD-D480-4478-86CD-2C1DE6AEF2F3}"/>
                  </a:ext>
                </a:extLst>
              </p:cNvPr>
              <p:cNvCxnSpPr/>
              <p:nvPr/>
            </p:nvCxnSpPr>
            <p:spPr>
              <a:xfrm>
                <a:off x="2081081" y="1725726"/>
                <a:ext cx="2076450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45">
                <a:extLst>
                  <a:ext uri="{FF2B5EF4-FFF2-40B4-BE49-F238E27FC236}">
                    <a16:creationId xmlns:a16="http://schemas.microsoft.com/office/drawing/2014/main" xmlns="" id="{35343E63-4298-40EA-AD1E-48512CE0615D}"/>
                  </a:ext>
                </a:extLst>
              </p:cNvPr>
              <p:cNvCxnSpPr/>
              <p:nvPr/>
            </p:nvCxnSpPr>
            <p:spPr>
              <a:xfrm>
                <a:off x="2081081" y="2003710"/>
                <a:ext cx="2076450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46">
                <a:extLst>
                  <a:ext uri="{FF2B5EF4-FFF2-40B4-BE49-F238E27FC236}">
                    <a16:creationId xmlns:a16="http://schemas.microsoft.com/office/drawing/2014/main" xmlns="" id="{096E7B3E-C66B-4D4A-AE7D-E39DFC929493}"/>
                  </a:ext>
                </a:extLst>
              </p:cNvPr>
              <p:cNvCxnSpPr/>
              <p:nvPr/>
            </p:nvCxnSpPr>
            <p:spPr>
              <a:xfrm>
                <a:off x="2081081" y="2281694"/>
                <a:ext cx="2076450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47">
                <a:extLst>
                  <a:ext uri="{FF2B5EF4-FFF2-40B4-BE49-F238E27FC236}">
                    <a16:creationId xmlns:a16="http://schemas.microsoft.com/office/drawing/2014/main" xmlns="" id="{6526D3CE-7AA8-443C-B7A9-468186F3DD37}"/>
                  </a:ext>
                </a:extLst>
              </p:cNvPr>
              <p:cNvCxnSpPr/>
              <p:nvPr/>
            </p:nvCxnSpPr>
            <p:spPr>
              <a:xfrm>
                <a:off x="2081081" y="2559678"/>
                <a:ext cx="2076450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48">
                <a:extLst>
                  <a:ext uri="{FF2B5EF4-FFF2-40B4-BE49-F238E27FC236}">
                    <a16:creationId xmlns:a16="http://schemas.microsoft.com/office/drawing/2014/main" xmlns="" id="{8304470C-6B64-4382-8415-3D5C8614B29B}"/>
                  </a:ext>
                </a:extLst>
              </p:cNvPr>
              <p:cNvCxnSpPr/>
              <p:nvPr/>
            </p:nvCxnSpPr>
            <p:spPr>
              <a:xfrm>
                <a:off x="2081081" y="2837662"/>
                <a:ext cx="2076450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49">
                <a:extLst>
                  <a:ext uri="{FF2B5EF4-FFF2-40B4-BE49-F238E27FC236}">
                    <a16:creationId xmlns:a16="http://schemas.microsoft.com/office/drawing/2014/main" xmlns="" id="{914BC956-AFFD-4AE0-A731-13FFBE49E479}"/>
                  </a:ext>
                </a:extLst>
              </p:cNvPr>
              <p:cNvCxnSpPr/>
              <p:nvPr/>
            </p:nvCxnSpPr>
            <p:spPr>
              <a:xfrm>
                <a:off x="2081081" y="3115646"/>
                <a:ext cx="2076450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50">
                <a:extLst>
                  <a:ext uri="{FF2B5EF4-FFF2-40B4-BE49-F238E27FC236}">
                    <a16:creationId xmlns:a16="http://schemas.microsoft.com/office/drawing/2014/main" xmlns="" id="{F2F54EE2-18EA-4AC6-889C-F4531514A1EC}"/>
                  </a:ext>
                </a:extLst>
              </p:cNvPr>
              <p:cNvCxnSpPr/>
              <p:nvPr/>
            </p:nvCxnSpPr>
            <p:spPr>
              <a:xfrm>
                <a:off x="2081081" y="3393630"/>
                <a:ext cx="2076450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51">
                <a:extLst>
                  <a:ext uri="{FF2B5EF4-FFF2-40B4-BE49-F238E27FC236}">
                    <a16:creationId xmlns:a16="http://schemas.microsoft.com/office/drawing/2014/main" xmlns="" id="{874CD3CE-D732-4633-ADA5-D66384520A54}"/>
                  </a:ext>
                </a:extLst>
              </p:cNvPr>
              <p:cNvCxnSpPr/>
              <p:nvPr/>
            </p:nvCxnSpPr>
            <p:spPr>
              <a:xfrm>
                <a:off x="2081081" y="3671614"/>
                <a:ext cx="2076450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Group 19">
              <a:extLst>
                <a:ext uri="{FF2B5EF4-FFF2-40B4-BE49-F238E27FC236}">
                  <a16:creationId xmlns:a16="http://schemas.microsoft.com/office/drawing/2014/main" xmlns="" id="{87C3D0A3-0B10-4369-AD25-5F55E0E346DD}"/>
                </a:ext>
              </a:extLst>
            </p:cNvPr>
            <p:cNvGrpSpPr/>
            <p:nvPr/>
          </p:nvGrpSpPr>
          <p:grpSpPr>
            <a:xfrm>
              <a:off x="6671492" y="1119019"/>
              <a:ext cx="4496572" cy="2537969"/>
              <a:chOff x="1162050" y="1303020"/>
              <a:chExt cx="5865495" cy="2956710"/>
            </a:xfrm>
          </p:grpSpPr>
          <p:cxnSp>
            <p:nvCxnSpPr>
              <p:cNvPr id="94" name="Straight Connector 9">
                <a:extLst>
                  <a:ext uri="{FF2B5EF4-FFF2-40B4-BE49-F238E27FC236}">
                    <a16:creationId xmlns:a16="http://schemas.microsoft.com/office/drawing/2014/main" xmlns="" id="{C7FCACD4-3CA3-4E0C-A60B-A9E7E1A265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2050" y="1303020"/>
                <a:ext cx="0" cy="295671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10">
                <a:extLst>
                  <a:ext uri="{FF2B5EF4-FFF2-40B4-BE49-F238E27FC236}">
                    <a16:creationId xmlns:a16="http://schemas.microsoft.com/office/drawing/2014/main" xmlns="" id="{A33EA26B-AA9D-40DE-9553-328F6C98A91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62050" y="4259730"/>
                <a:ext cx="5865495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9" name="Rectangle: Rounded Corners 12">
              <a:extLst>
                <a:ext uri="{FF2B5EF4-FFF2-40B4-BE49-F238E27FC236}">
                  <a16:creationId xmlns:a16="http://schemas.microsoft.com/office/drawing/2014/main" xmlns="" id="{F7253B18-23DB-4BB5-A9E9-ECC19554375C}"/>
                </a:ext>
              </a:extLst>
            </p:cNvPr>
            <p:cNvSpPr/>
            <p:nvPr/>
          </p:nvSpPr>
          <p:spPr>
            <a:xfrm flipV="1">
              <a:off x="7053022" y="3158687"/>
              <a:ext cx="262141" cy="40005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/>
                </a:gs>
                <a:gs pos="100000">
                  <a:schemeClr val="accent5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70" name="Rectangle: Rounded Corners 13">
              <a:extLst>
                <a:ext uri="{FF2B5EF4-FFF2-40B4-BE49-F238E27FC236}">
                  <a16:creationId xmlns:a16="http://schemas.microsoft.com/office/drawing/2014/main" xmlns="" id="{6C1E9BE9-331C-419E-AF57-0521094E159A}"/>
                </a:ext>
              </a:extLst>
            </p:cNvPr>
            <p:cNvSpPr/>
            <p:nvPr/>
          </p:nvSpPr>
          <p:spPr>
            <a:xfrm flipV="1">
              <a:off x="7909638" y="2436317"/>
              <a:ext cx="262141" cy="112242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/>
                </a:gs>
                <a:gs pos="100000">
                  <a:schemeClr val="accent5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/>
            </a:p>
          </p:txBody>
        </p:sp>
        <p:sp>
          <p:nvSpPr>
            <p:cNvPr id="71" name="Rectangle: Rounded Corners 14">
              <a:extLst>
                <a:ext uri="{FF2B5EF4-FFF2-40B4-BE49-F238E27FC236}">
                  <a16:creationId xmlns:a16="http://schemas.microsoft.com/office/drawing/2014/main" xmlns="" id="{8ED5457F-FD9C-4594-B29C-918F0FDB96BC}"/>
                </a:ext>
              </a:extLst>
            </p:cNvPr>
            <p:cNvSpPr/>
            <p:nvPr/>
          </p:nvSpPr>
          <p:spPr>
            <a:xfrm flipV="1">
              <a:off x="8766254" y="1720472"/>
              <a:ext cx="262141" cy="183826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/>
                </a:gs>
                <a:gs pos="100000">
                  <a:schemeClr val="accent5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72" name="Rectangle: Rounded Corners 15">
              <a:extLst>
                <a:ext uri="{FF2B5EF4-FFF2-40B4-BE49-F238E27FC236}">
                  <a16:creationId xmlns:a16="http://schemas.microsoft.com/office/drawing/2014/main" xmlns="" id="{5FA4C542-DC92-496D-8A60-4F0564A195C9}"/>
                </a:ext>
              </a:extLst>
            </p:cNvPr>
            <p:cNvSpPr/>
            <p:nvPr/>
          </p:nvSpPr>
          <p:spPr>
            <a:xfrm flipV="1">
              <a:off x="9622870" y="2204227"/>
              <a:ext cx="262141" cy="135451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/>
                </a:gs>
                <a:gs pos="100000">
                  <a:schemeClr val="accent5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73" name="Rectangle: Rounded Corners 16">
              <a:extLst>
                <a:ext uri="{FF2B5EF4-FFF2-40B4-BE49-F238E27FC236}">
                  <a16:creationId xmlns:a16="http://schemas.microsoft.com/office/drawing/2014/main" xmlns="" id="{73E8C006-8261-41E8-A6BA-096A4C74E1E5}"/>
                </a:ext>
              </a:extLst>
            </p:cNvPr>
            <p:cNvSpPr/>
            <p:nvPr/>
          </p:nvSpPr>
          <p:spPr>
            <a:xfrm flipV="1">
              <a:off x="10479486" y="1243243"/>
              <a:ext cx="262141" cy="231549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/>
                </a:gs>
                <a:gs pos="100000">
                  <a:schemeClr val="accent5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74" name="TextBox 23">
              <a:extLst>
                <a:ext uri="{FF2B5EF4-FFF2-40B4-BE49-F238E27FC236}">
                  <a16:creationId xmlns:a16="http://schemas.microsoft.com/office/drawing/2014/main" xmlns="" id="{93DA1462-CF61-4C6E-A4B8-F2A5A5924175}"/>
                </a:ext>
              </a:extLst>
            </p:cNvPr>
            <p:cNvSpPr txBox="1"/>
            <p:nvPr/>
          </p:nvSpPr>
          <p:spPr>
            <a:xfrm>
              <a:off x="7085402" y="3862143"/>
              <a:ext cx="197379" cy="12747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2015</a:t>
              </a:r>
            </a:p>
          </p:txBody>
        </p:sp>
        <p:sp>
          <p:nvSpPr>
            <p:cNvPr id="75" name="TextBox 27">
              <a:extLst>
                <a:ext uri="{FF2B5EF4-FFF2-40B4-BE49-F238E27FC236}">
                  <a16:creationId xmlns:a16="http://schemas.microsoft.com/office/drawing/2014/main" xmlns="" id="{691912B0-EABC-4BA7-B9DD-2BFC230E33FF}"/>
                </a:ext>
              </a:extLst>
            </p:cNvPr>
            <p:cNvSpPr txBox="1"/>
            <p:nvPr/>
          </p:nvSpPr>
          <p:spPr>
            <a:xfrm>
              <a:off x="7942018" y="3862143"/>
              <a:ext cx="197379" cy="12747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2016</a:t>
              </a:r>
            </a:p>
          </p:txBody>
        </p:sp>
        <p:sp>
          <p:nvSpPr>
            <p:cNvPr id="76" name="TextBox 28">
              <a:extLst>
                <a:ext uri="{FF2B5EF4-FFF2-40B4-BE49-F238E27FC236}">
                  <a16:creationId xmlns:a16="http://schemas.microsoft.com/office/drawing/2014/main" xmlns="" id="{1D8F31AA-D069-4237-9D38-46E864D41385}"/>
                </a:ext>
              </a:extLst>
            </p:cNvPr>
            <p:cNvSpPr txBox="1"/>
            <p:nvPr/>
          </p:nvSpPr>
          <p:spPr>
            <a:xfrm>
              <a:off x="8798634" y="3862143"/>
              <a:ext cx="197379" cy="12747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2017</a:t>
              </a:r>
            </a:p>
          </p:txBody>
        </p:sp>
        <p:sp>
          <p:nvSpPr>
            <p:cNvPr id="77" name="TextBox 29">
              <a:extLst>
                <a:ext uri="{FF2B5EF4-FFF2-40B4-BE49-F238E27FC236}">
                  <a16:creationId xmlns:a16="http://schemas.microsoft.com/office/drawing/2014/main" xmlns="" id="{54FD4D19-6E76-4363-8ABC-2A358E07D7BF}"/>
                </a:ext>
              </a:extLst>
            </p:cNvPr>
            <p:cNvSpPr txBox="1"/>
            <p:nvPr/>
          </p:nvSpPr>
          <p:spPr>
            <a:xfrm>
              <a:off x="9655251" y="3862143"/>
              <a:ext cx="197379" cy="12747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2018</a:t>
              </a:r>
            </a:p>
          </p:txBody>
        </p:sp>
        <p:sp>
          <p:nvSpPr>
            <p:cNvPr id="78" name="TextBox 30">
              <a:extLst>
                <a:ext uri="{FF2B5EF4-FFF2-40B4-BE49-F238E27FC236}">
                  <a16:creationId xmlns:a16="http://schemas.microsoft.com/office/drawing/2014/main" xmlns="" id="{2C0104E2-AE21-4630-86E7-2D456AAFB1F0}"/>
                </a:ext>
              </a:extLst>
            </p:cNvPr>
            <p:cNvSpPr txBox="1"/>
            <p:nvPr/>
          </p:nvSpPr>
          <p:spPr>
            <a:xfrm>
              <a:off x="10511867" y="3862143"/>
              <a:ext cx="197379" cy="12747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2019</a:t>
              </a:r>
            </a:p>
          </p:txBody>
        </p:sp>
        <p:sp>
          <p:nvSpPr>
            <p:cNvPr id="79" name="TextBox 31">
              <a:extLst>
                <a:ext uri="{FF2B5EF4-FFF2-40B4-BE49-F238E27FC236}">
                  <a16:creationId xmlns:a16="http://schemas.microsoft.com/office/drawing/2014/main" xmlns="" id="{176EC4DD-DBF3-4920-8C46-8106EC139322}"/>
                </a:ext>
              </a:extLst>
            </p:cNvPr>
            <p:cNvSpPr txBox="1"/>
            <p:nvPr/>
          </p:nvSpPr>
          <p:spPr>
            <a:xfrm>
              <a:off x="6539803" y="3327045"/>
              <a:ext cx="49346" cy="12747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80" name="TextBox 32">
              <a:extLst>
                <a:ext uri="{FF2B5EF4-FFF2-40B4-BE49-F238E27FC236}">
                  <a16:creationId xmlns:a16="http://schemas.microsoft.com/office/drawing/2014/main" xmlns="" id="{F1326FB7-5156-4877-941E-8D95F450F103}"/>
                </a:ext>
              </a:extLst>
            </p:cNvPr>
            <p:cNvSpPr txBox="1"/>
            <p:nvPr/>
          </p:nvSpPr>
          <p:spPr>
            <a:xfrm>
              <a:off x="6539803" y="3088431"/>
              <a:ext cx="49346" cy="12747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81" name="TextBox 33">
              <a:extLst>
                <a:ext uri="{FF2B5EF4-FFF2-40B4-BE49-F238E27FC236}">
                  <a16:creationId xmlns:a16="http://schemas.microsoft.com/office/drawing/2014/main" xmlns="" id="{2E0A280A-3959-45D8-929E-15EC4DC0625E}"/>
                </a:ext>
              </a:extLst>
            </p:cNvPr>
            <p:cNvSpPr txBox="1"/>
            <p:nvPr/>
          </p:nvSpPr>
          <p:spPr>
            <a:xfrm>
              <a:off x="6539803" y="2611201"/>
              <a:ext cx="49346" cy="12747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82" name="TextBox 34">
              <a:extLst>
                <a:ext uri="{FF2B5EF4-FFF2-40B4-BE49-F238E27FC236}">
                  <a16:creationId xmlns:a16="http://schemas.microsoft.com/office/drawing/2014/main" xmlns="" id="{37D148A2-8749-4773-8C54-6E7CFF2865A5}"/>
                </a:ext>
              </a:extLst>
            </p:cNvPr>
            <p:cNvSpPr txBox="1"/>
            <p:nvPr/>
          </p:nvSpPr>
          <p:spPr>
            <a:xfrm>
              <a:off x="6539803" y="2372585"/>
              <a:ext cx="49346" cy="12747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83" name="TextBox 35">
              <a:extLst>
                <a:ext uri="{FF2B5EF4-FFF2-40B4-BE49-F238E27FC236}">
                  <a16:creationId xmlns:a16="http://schemas.microsoft.com/office/drawing/2014/main" xmlns="" id="{A90C9A1B-11E7-4ED4-A228-A0C757BC591D}"/>
                </a:ext>
              </a:extLst>
            </p:cNvPr>
            <p:cNvSpPr txBox="1"/>
            <p:nvPr/>
          </p:nvSpPr>
          <p:spPr>
            <a:xfrm>
              <a:off x="6539803" y="1895357"/>
              <a:ext cx="49346" cy="12747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84" name="TextBox 36">
              <a:extLst>
                <a:ext uri="{FF2B5EF4-FFF2-40B4-BE49-F238E27FC236}">
                  <a16:creationId xmlns:a16="http://schemas.microsoft.com/office/drawing/2014/main" xmlns="" id="{4EE8B63B-9EDA-40B9-914B-6109C5816196}"/>
                </a:ext>
              </a:extLst>
            </p:cNvPr>
            <p:cNvSpPr txBox="1"/>
            <p:nvPr/>
          </p:nvSpPr>
          <p:spPr>
            <a:xfrm>
              <a:off x="6539803" y="1656740"/>
              <a:ext cx="49346" cy="12747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85" name="TextBox 37">
              <a:extLst>
                <a:ext uri="{FF2B5EF4-FFF2-40B4-BE49-F238E27FC236}">
                  <a16:creationId xmlns:a16="http://schemas.microsoft.com/office/drawing/2014/main" xmlns="" id="{386EC5F5-CF70-4A5A-BF23-05A1A45C5ECC}"/>
                </a:ext>
              </a:extLst>
            </p:cNvPr>
            <p:cNvSpPr txBox="1"/>
            <p:nvPr/>
          </p:nvSpPr>
          <p:spPr>
            <a:xfrm>
              <a:off x="6539803" y="1418126"/>
              <a:ext cx="49346" cy="12747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/>
                  </a:solidFill>
                </a:rPr>
                <a:t>9</a:t>
              </a:r>
            </a:p>
          </p:txBody>
        </p:sp>
        <p:sp>
          <p:nvSpPr>
            <p:cNvPr id="86" name="TextBox 38">
              <a:extLst>
                <a:ext uri="{FF2B5EF4-FFF2-40B4-BE49-F238E27FC236}">
                  <a16:creationId xmlns:a16="http://schemas.microsoft.com/office/drawing/2014/main" xmlns="" id="{52EB4123-1D5B-4FB9-8512-DBAF31E38E54}"/>
                </a:ext>
              </a:extLst>
            </p:cNvPr>
            <p:cNvSpPr txBox="1"/>
            <p:nvPr/>
          </p:nvSpPr>
          <p:spPr>
            <a:xfrm>
              <a:off x="6490458" y="1179513"/>
              <a:ext cx="98690" cy="12747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/>
                  </a:solidFill>
                </a:rPr>
                <a:t>10</a:t>
              </a:r>
            </a:p>
          </p:txBody>
        </p:sp>
        <p:sp>
          <p:nvSpPr>
            <p:cNvPr id="87" name="TextBox 39">
              <a:extLst>
                <a:ext uri="{FF2B5EF4-FFF2-40B4-BE49-F238E27FC236}">
                  <a16:creationId xmlns:a16="http://schemas.microsoft.com/office/drawing/2014/main" xmlns="" id="{B14A40ED-4D2F-4168-80BD-A35F4279A771}"/>
                </a:ext>
              </a:extLst>
            </p:cNvPr>
            <p:cNvSpPr txBox="1"/>
            <p:nvPr/>
          </p:nvSpPr>
          <p:spPr>
            <a:xfrm>
              <a:off x="6539803" y="2133971"/>
              <a:ext cx="49346" cy="12747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88" name="TextBox 40">
              <a:extLst>
                <a:ext uri="{FF2B5EF4-FFF2-40B4-BE49-F238E27FC236}">
                  <a16:creationId xmlns:a16="http://schemas.microsoft.com/office/drawing/2014/main" xmlns="" id="{7542E647-36F8-4375-BD56-AD58E8BEF93E}"/>
                </a:ext>
              </a:extLst>
            </p:cNvPr>
            <p:cNvSpPr txBox="1"/>
            <p:nvPr/>
          </p:nvSpPr>
          <p:spPr>
            <a:xfrm>
              <a:off x="6539803" y="2849815"/>
              <a:ext cx="49346" cy="12747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89" name="Oval 77">
              <a:extLst>
                <a:ext uri="{FF2B5EF4-FFF2-40B4-BE49-F238E27FC236}">
                  <a16:creationId xmlns:a16="http://schemas.microsoft.com/office/drawing/2014/main" xmlns="" id="{4D21AC70-02F1-42A9-AB02-C92DB349F6CB}"/>
                </a:ext>
              </a:extLst>
            </p:cNvPr>
            <p:cNvSpPr/>
            <p:nvPr/>
          </p:nvSpPr>
          <p:spPr>
            <a:xfrm>
              <a:off x="7148327" y="3620312"/>
              <a:ext cx="71533" cy="7153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90" name="Oval 78">
              <a:extLst>
                <a:ext uri="{FF2B5EF4-FFF2-40B4-BE49-F238E27FC236}">
                  <a16:creationId xmlns:a16="http://schemas.microsoft.com/office/drawing/2014/main" xmlns="" id="{2C951A72-892C-4FC8-8FCD-E1BD995A4331}"/>
                </a:ext>
              </a:extLst>
            </p:cNvPr>
            <p:cNvSpPr/>
            <p:nvPr/>
          </p:nvSpPr>
          <p:spPr>
            <a:xfrm>
              <a:off x="8004943" y="3620312"/>
              <a:ext cx="71533" cy="7153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91" name="Oval 79">
              <a:extLst>
                <a:ext uri="{FF2B5EF4-FFF2-40B4-BE49-F238E27FC236}">
                  <a16:creationId xmlns:a16="http://schemas.microsoft.com/office/drawing/2014/main" xmlns="" id="{E2B75C70-FE3D-4994-9AC4-F2C0973AAD92}"/>
                </a:ext>
              </a:extLst>
            </p:cNvPr>
            <p:cNvSpPr/>
            <p:nvPr/>
          </p:nvSpPr>
          <p:spPr>
            <a:xfrm>
              <a:off x="8861559" y="3620312"/>
              <a:ext cx="71533" cy="7153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92" name="Oval 80">
              <a:extLst>
                <a:ext uri="{FF2B5EF4-FFF2-40B4-BE49-F238E27FC236}">
                  <a16:creationId xmlns:a16="http://schemas.microsoft.com/office/drawing/2014/main" xmlns="" id="{ACD17C8E-F995-4640-82D5-B719F7D57414}"/>
                </a:ext>
              </a:extLst>
            </p:cNvPr>
            <p:cNvSpPr/>
            <p:nvPr/>
          </p:nvSpPr>
          <p:spPr>
            <a:xfrm>
              <a:off x="9718176" y="3620312"/>
              <a:ext cx="71533" cy="7153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93" name="Oval 81">
              <a:extLst>
                <a:ext uri="{FF2B5EF4-FFF2-40B4-BE49-F238E27FC236}">
                  <a16:creationId xmlns:a16="http://schemas.microsoft.com/office/drawing/2014/main" xmlns="" id="{751A2CA3-381A-4779-AB18-4BAF35EB63AB}"/>
                </a:ext>
              </a:extLst>
            </p:cNvPr>
            <p:cNvSpPr/>
            <p:nvPr/>
          </p:nvSpPr>
          <p:spPr>
            <a:xfrm>
              <a:off x="10574791" y="3620312"/>
              <a:ext cx="71533" cy="7153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/>
            </a:p>
          </p:txBody>
        </p:sp>
      </p:grpSp>
      <p:sp>
        <p:nvSpPr>
          <p:cNvPr id="115" name="Title 114">
            <a:extLst>
              <a:ext uri="{FF2B5EF4-FFF2-40B4-BE49-F238E27FC236}">
                <a16:creationId xmlns:a16="http://schemas.microsoft.com/office/drawing/2014/main" xmlns="" id="{E42D1F62-A28D-4159-AD80-E12B45577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113" y="521432"/>
            <a:ext cx="10958513" cy="49859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Puzzle Content</a:t>
            </a:r>
          </a:p>
        </p:txBody>
      </p:sp>
      <p:grpSp>
        <p:nvGrpSpPr>
          <p:cNvPr id="293" name="Group 292">
            <a:extLst>
              <a:ext uri="{FF2B5EF4-FFF2-40B4-BE49-F238E27FC236}">
                <a16:creationId xmlns:a16="http://schemas.microsoft.com/office/drawing/2014/main" xmlns="" id="{9A757D97-E6D8-4CFA-8C4C-C7A79A23E77C}"/>
              </a:ext>
            </a:extLst>
          </p:cNvPr>
          <p:cNvGrpSpPr/>
          <p:nvPr/>
        </p:nvGrpSpPr>
        <p:grpSpPr>
          <a:xfrm>
            <a:off x="789200" y="2110572"/>
            <a:ext cx="4566300" cy="4584975"/>
            <a:chOff x="-5455378" y="-3107049"/>
            <a:chExt cx="4107739" cy="4124538"/>
          </a:xfrm>
        </p:grpSpPr>
        <p:sp>
          <p:nvSpPr>
            <p:cNvPr id="119" name="Freeform 5">
              <a:extLst>
                <a:ext uri="{FF2B5EF4-FFF2-40B4-BE49-F238E27FC236}">
                  <a16:creationId xmlns:a16="http://schemas.microsoft.com/office/drawing/2014/main" xmlns="" id="{7C4EED1B-B898-444B-BC13-453680EA7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35706" y="-231353"/>
              <a:ext cx="1988067" cy="862429"/>
            </a:xfrm>
            <a:custGeom>
              <a:avLst/>
              <a:gdLst>
                <a:gd name="T0" fmla="*/ 174 w 377"/>
                <a:gd name="T1" fmla="*/ 2 h 164"/>
                <a:gd name="T2" fmla="*/ 4 w 377"/>
                <a:gd name="T3" fmla="*/ 79 h 164"/>
                <a:gd name="T4" fmla="*/ 7 w 377"/>
                <a:gd name="T5" fmla="*/ 93 h 164"/>
                <a:gd name="T6" fmla="*/ 62 w 377"/>
                <a:gd name="T7" fmla="*/ 114 h 164"/>
                <a:gd name="T8" fmla="*/ 65 w 377"/>
                <a:gd name="T9" fmla="*/ 111 h 164"/>
                <a:gd name="T10" fmla="*/ 74 w 377"/>
                <a:gd name="T11" fmla="*/ 103 h 164"/>
                <a:gd name="T12" fmla="*/ 137 w 377"/>
                <a:gd name="T13" fmla="*/ 103 h 164"/>
                <a:gd name="T14" fmla="*/ 115 w 377"/>
                <a:gd name="T15" fmla="*/ 125 h 164"/>
                <a:gd name="T16" fmla="*/ 113 w 377"/>
                <a:gd name="T17" fmla="*/ 133 h 164"/>
                <a:gd name="T18" fmla="*/ 188 w 377"/>
                <a:gd name="T19" fmla="*/ 162 h 164"/>
                <a:gd name="T20" fmla="*/ 204 w 377"/>
                <a:gd name="T21" fmla="*/ 162 h 164"/>
                <a:gd name="T22" fmla="*/ 261 w 377"/>
                <a:gd name="T23" fmla="*/ 133 h 164"/>
                <a:gd name="T24" fmla="*/ 262 w 377"/>
                <a:gd name="T25" fmla="*/ 133 h 164"/>
                <a:gd name="T26" fmla="*/ 272 w 377"/>
                <a:gd name="T27" fmla="*/ 137 h 164"/>
                <a:gd name="T28" fmla="*/ 284 w 377"/>
                <a:gd name="T29" fmla="*/ 145 h 164"/>
                <a:gd name="T30" fmla="*/ 339 w 377"/>
                <a:gd name="T31" fmla="*/ 143 h 164"/>
                <a:gd name="T32" fmla="*/ 330 w 377"/>
                <a:gd name="T33" fmla="*/ 109 h 164"/>
                <a:gd name="T34" fmla="*/ 322 w 377"/>
                <a:gd name="T35" fmla="*/ 111 h 164"/>
                <a:gd name="T36" fmla="*/ 315 w 377"/>
                <a:gd name="T37" fmla="*/ 113 h 164"/>
                <a:gd name="T38" fmla="*/ 308 w 377"/>
                <a:gd name="T39" fmla="*/ 111 h 164"/>
                <a:gd name="T40" fmla="*/ 307 w 377"/>
                <a:gd name="T41" fmla="*/ 110 h 164"/>
                <a:gd name="T42" fmla="*/ 372 w 377"/>
                <a:gd name="T43" fmla="*/ 78 h 164"/>
                <a:gd name="T44" fmla="*/ 373 w 377"/>
                <a:gd name="T45" fmla="*/ 66 h 164"/>
                <a:gd name="T46" fmla="*/ 190 w 377"/>
                <a:gd name="T47" fmla="*/ 1 h 164"/>
                <a:gd name="T48" fmla="*/ 174 w 377"/>
                <a:gd name="T49" fmla="*/ 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7" h="164">
                  <a:moveTo>
                    <a:pt x="174" y="2"/>
                  </a:moveTo>
                  <a:cubicBezTo>
                    <a:pt x="4" y="79"/>
                    <a:pt x="4" y="79"/>
                    <a:pt x="4" y="79"/>
                  </a:cubicBezTo>
                  <a:cubicBezTo>
                    <a:pt x="0" y="81"/>
                    <a:pt x="2" y="91"/>
                    <a:pt x="7" y="93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4" y="113"/>
                    <a:pt x="65" y="112"/>
                    <a:pt x="65" y="111"/>
                  </a:cubicBezTo>
                  <a:cubicBezTo>
                    <a:pt x="67" y="109"/>
                    <a:pt x="71" y="105"/>
                    <a:pt x="74" y="103"/>
                  </a:cubicBezTo>
                  <a:cubicBezTo>
                    <a:pt x="89" y="96"/>
                    <a:pt x="117" y="92"/>
                    <a:pt x="137" y="103"/>
                  </a:cubicBezTo>
                  <a:cubicBezTo>
                    <a:pt x="154" y="113"/>
                    <a:pt x="135" y="122"/>
                    <a:pt x="115" y="125"/>
                  </a:cubicBezTo>
                  <a:cubicBezTo>
                    <a:pt x="110" y="126"/>
                    <a:pt x="111" y="133"/>
                    <a:pt x="113" y="133"/>
                  </a:cubicBezTo>
                  <a:cubicBezTo>
                    <a:pt x="188" y="162"/>
                    <a:pt x="188" y="162"/>
                    <a:pt x="188" y="162"/>
                  </a:cubicBezTo>
                  <a:cubicBezTo>
                    <a:pt x="193" y="164"/>
                    <a:pt x="200" y="164"/>
                    <a:pt x="204" y="162"/>
                  </a:cubicBezTo>
                  <a:cubicBezTo>
                    <a:pt x="261" y="133"/>
                    <a:pt x="261" y="133"/>
                    <a:pt x="261" y="133"/>
                  </a:cubicBezTo>
                  <a:cubicBezTo>
                    <a:pt x="261" y="133"/>
                    <a:pt x="262" y="133"/>
                    <a:pt x="262" y="133"/>
                  </a:cubicBezTo>
                  <a:cubicBezTo>
                    <a:pt x="267" y="134"/>
                    <a:pt x="270" y="135"/>
                    <a:pt x="272" y="137"/>
                  </a:cubicBezTo>
                  <a:cubicBezTo>
                    <a:pt x="275" y="139"/>
                    <a:pt x="280" y="143"/>
                    <a:pt x="284" y="145"/>
                  </a:cubicBezTo>
                  <a:cubicBezTo>
                    <a:pt x="300" y="151"/>
                    <a:pt x="324" y="150"/>
                    <a:pt x="339" y="143"/>
                  </a:cubicBezTo>
                  <a:cubicBezTo>
                    <a:pt x="355" y="136"/>
                    <a:pt x="348" y="115"/>
                    <a:pt x="330" y="109"/>
                  </a:cubicBezTo>
                  <a:cubicBezTo>
                    <a:pt x="328" y="108"/>
                    <a:pt x="325" y="109"/>
                    <a:pt x="322" y="111"/>
                  </a:cubicBezTo>
                  <a:cubicBezTo>
                    <a:pt x="320" y="112"/>
                    <a:pt x="318" y="113"/>
                    <a:pt x="315" y="113"/>
                  </a:cubicBezTo>
                  <a:cubicBezTo>
                    <a:pt x="312" y="113"/>
                    <a:pt x="310" y="112"/>
                    <a:pt x="308" y="111"/>
                  </a:cubicBezTo>
                  <a:cubicBezTo>
                    <a:pt x="308" y="111"/>
                    <a:pt x="308" y="110"/>
                    <a:pt x="307" y="110"/>
                  </a:cubicBezTo>
                  <a:cubicBezTo>
                    <a:pt x="372" y="78"/>
                    <a:pt x="372" y="78"/>
                    <a:pt x="372" y="78"/>
                  </a:cubicBezTo>
                  <a:cubicBezTo>
                    <a:pt x="376" y="76"/>
                    <a:pt x="377" y="68"/>
                    <a:pt x="373" y="66"/>
                  </a:cubicBezTo>
                  <a:cubicBezTo>
                    <a:pt x="190" y="1"/>
                    <a:pt x="190" y="1"/>
                    <a:pt x="190" y="1"/>
                  </a:cubicBezTo>
                  <a:cubicBezTo>
                    <a:pt x="185" y="0"/>
                    <a:pt x="178" y="0"/>
                    <a:pt x="174" y="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6">
              <a:extLst>
                <a:ext uri="{FF2B5EF4-FFF2-40B4-BE49-F238E27FC236}">
                  <a16:creationId xmlns:a16="http://schemas.microsoft.com/office/drawing/2014/main" xmlns="" id="{EE7545B6-8C8E-453C-917A-44069A37C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24506" y="-273354"/>
              <a:ext cx="1971266" cy="868029"/>
            </a:xfrm>
            <a:custGeom>
              <a:avLst/>
              <a:gdLst>
                <a:gd name="T0" fmla="*/ 172 w 374"/>
                <a:gd name="T1" fmla="*/ 3 h 165"/>
                <a:gd name="T2" fmla="*/ 4 w 374"/>
                <a:gd name="T3" fmla="*/ 86 h 165"/>
                <a:gd name="T4" fmla="*/ 5 w 374"/>
                <a:gd name="T5" fmla="*/ 93 h 165"/>
                <a:gd name="T6" fmla="*/ 60 w 374"/>
                <a:gd name="T7" fmla="*/ 115 h 165"/>
                <a:gd name="T8" fmla="*/ 63 w 374"/>
                <a:gd name="T9" fmla="*/ 112 h 165"/>
                <a:gd name="T10" fmla="*/ 72 w 374"/>
                <a:gd name="T11" fmla="*/ 104 h 165"/>
                <a:gd name="T12" fmla="*/ 128 w 374"/>
                <a:gd name="T13" fmla="*/ 102 h 165"/>
                <a:gd name="T14" fmla="*/ 132 w 374"/>
                <a:gd name="T15" fmla="*/ 128 h 165"/>
                <a:gd name="T16" fmla="*/ 112 w 374"/>
                <a:gd name="T17" fmla="*/ 133 h 165"/>
                <a:gd name="T18" fmla="*/ 111 w 374"/>
                <a:gd name="T19" fmla="*/ 134 h 165"/>
                <a:gd name="T20" fmla="*/ 186 w 374"/>
                <a:gd name="T21" fmla="*/ 163 h 165"/>
                <a:gd name="T22" fmla="*/ 202 w 374"/>
                <a:gd name="T23" fmla="*/ 162 h 165"/>
                <a:gd name="T24" fmla="*/ 259 w 374"/>
                <a:gd name="T25" fmla="*/ 134 h 165"/>
                <a:gd name="T26" fmla="*/ 260 w 374"/>
                <a:gd name="T27" fmla="*/ 134 h 165"/>
                <a:gd name="T28" fmla="*/ 270 w 374"/>
                <a:gd name="T29" fmla="*/ 138 h 165"/>
                <a:gd name="T30" fmla="*/ 282 w 374"/>
                <a:gd name="T31" fmla="*/ 145 h 165"/>
                <a:gd name="T32" fmla="*/ 337 w 374"/>
                <a:gd name="T33" fmla="*/ 144 h 165"/>
                <a:gd name="T34" fmla="*/ 334 w 374"/>
                <a:gd name="T35" fmla="*/ 118 h 165"/>
                <a:gd name="T36" fmla="*/ 313 w 374"/>
                <a:gd name="T37" fmla="*/ 114 h 165"/>
                <a:gd name="T38" fmla="*/ 306 w 374"/>
                <a:gd name="T39" fmla="*/ 112 h 165"/>
                <a:gd name="T40" fmla="*/ 305 w 374"/>
                <a:gd name="T41" fmla="*/ 111 h 165"/>
                <a:gd name="T42" fmla="*/ 370 w 374"/>
                <a:gd name="T43" fmla="*/ 79 h 165"/>
                <a:gd name="T44" fmla="*/ 369 w 374"/>
                <a:gd name="T45" fmla="*/ 72 h 165"/>
                <a:gd name="T46" fmla="*/ 188 w 374"/>
                <a:gd name="T47" fmla="*/ 2 h 165"/>
                <a:gd name="T48" fmla="*/ 172 w 374"/>
                <a:gd name="T49" fmla="*/ 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4" h="165">
                  <a:moveTo>
                    <a:pt x="172" y="3"/>
                  </a:moveTo>
                  <a:cubicBezTo>
                    <a:pt x="4" y="86"/>
                    <a:pt x="4" y="86"/>
                    <a:pt x="4" y="86"/>
                  </a:cubicBezTo>
                  <a:cubicBezTo>
                    <a:pt x="0" y="88"/>
                    <a:pt x="0" y="91"/>
                    <a:pt x="5" y="93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62" y="114"/>
                    <a:pt x="63" y="113"/>
                    <a:pt x="63" y="112"/>
                  </a:cubicBezTo>
                  <a:cubicBezTo>
                    <a:pt x="65" y="110"/>
                    <a:pt x="69" y="106"/>
                    <a:pt x="72" y="104"/>
                  </a:cubicBezTo>
                  <a:cubicBezTo>
                    <a:pt x="87" y="97"/>
                    <a:pt x="111" y="96"/>
                    <a:pt x="128" y="102"/>
                  </a:cubicBezTo>
                  <a:cubicBezTo>
                    <a:pt x="145" y="109"/>
                    <a:pt x="147" y="120"/>
                    <a:pt x="132" y="128"/>
                  </a:cubicBezTo>
                  <a:cubicBezTo>
                    <a:pt x="128" y="130"/>
                    <a:pt x="117" y="132"/>
                    <a:pt x="112" y="133"/>
                  </a:cubicBezTo>
                  <a:cubicBezTo>
                    <a:pt x="112" y="134"/>
                    <a:pt x="111" y="134"/>
                    <a:pt x="111" y="134"/>
                  </a:cubicBezTo>
                  <a:cubicBezTo>
                    <a:pt x="186" y="163"/>
                    <a:pt x="186" y="163"/>
                    <a:pt x="186" y="163"/>
                  </a:cubicBezTo>
                  <a:cubicBezTo>
                    <a:pt x="191" y="165"/>
                    <a:pt x="198" y="164"/>
                    <a:pt x="202" y="162"/>
                  </a:cubicBezTo>
                  <a:cubicBezTo>
                    <a:pt x="259" y="134"/>
                    <a:pt x="259" y="134"/>
                    <a:pt x="259" y="134"/>
                  </a:cubicBezTo>
                  <a:cubicBezTo>
                    <a:pt x="259" y="134"/>
                    <a:pt x="260" y="134"/>
                    <a:pt x="260" y="134"/>
                  </a:cubicBezTo>
                  <a:cubicBezTo>
                    <a:pt x="265" y="135"/>
                    <a:pt x="268" y="136"/>
                    <a:pt x="270" y="138"/>
                  </a:cubicBezTo>
                  <a:cubicBezTo>
                    <a:pt x="273" y="140"/>
                    <a:pt x="278" y="144"/>
                    <a:pt x="282" y="145"/>
                  </a:cubicBezTo>
                  <a:cubicBezTo>
                    <a:pt x="298" y="151"/>
                    <a:pt x="322" y="151"/>
                    <a:pt x="337" y="144"/>
                  </a:cubicBezTo>
                  <a:cubicBezTo>
                    <a:pt x="353" y="136"/>
                    <a:pt x="351" y="125"/>
                    <a:pt x="334" y="118"/>
                  </a:cubicBezTo>
                  <a:cubicBezTo>
                    <a:pt x="329" y="116"/>
                    <a:pt x="318" y="115"/>
                    <a:pt x="313" y="114"/>
                  </a:cubicBezTo>
                  <a:cubicBezTo>
                    <a:pt x="310" y="113"/>
                    <a:pt x="308" y="113"/>
                    <a:pt x="306" y="112"/>
                  </a:cubicBezTo>
                  <a:cubicBezTo>
                    <a:pt x="306" y="111"/>
                    <a:pt x="306" y="111"/>
                    <a:pt x="305" y="111"/>
                  </a:cubicBezTo>
                  <a:cubicBezTo>
                    <a:pt x="370" y="79"/>
                    <a:pt x="370" y="79"/>
                    <a:pt x="370" y="79"/>
                  </a:cubicBezTo>
                  <a:cubicBezTo>
                    <a:pt x="374" y="77"/>
                    <a:pt x="373" y="73"/>
                    <a:pt x="369" y="72"/>
                  </a:cubicBezTo>
                  <a:cubicBezTo>
                    <a:pt x="188" y="2"/>
                    <a:pt x="188" y="2"/>
                    <a:pt x="188" y="2"/>
                  </a:cubicBezTo>
                  <a:cubicBezTo>
                    <a:pt x="183" y="0"/>
                    <a:pt x="176" y="0"/>
                    <a:pt x="172" y="3"/>
                  </a:cubicBezTo>
                </a:path>
              </a:pathLst>
            </a:custGeom>
            <a:solidFill>
              <a:srgbClr val="6697D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7">
              <a:extLst>
                <a:ext uri="{FF2B5EF4-FFF2-40B4-BE49-F238E27FC236}">
                  <a16:creationId xmlns:a16="http://schemas.microsoft.com/office/drawing/2014/main" xmlns="" id="{A8C692A7-0F16-4252-B9ED-AE728B7EE6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86887" y="222262"/>
              <a:ext cx="1248842" cy="89603"/>
            </a:xfrm>
            <a:custGeom>
              <a:avLst/>
              <a:gdLst>
                <a:gd name="T0" fmla="*/ 0 w 237"/>
                <a:gd name="T1" fmla="*/ 4 h 17"/>
                <a:gd name="T2" fmla="*/ 25 w 237"/>
                <a:gd name="T3" fmla="*/ 8 h 17"/>
                <a:gd name="T4" fmla="*/ 0 w 237"/>
                <a:gd name="T5" fmla="*/ 4 h 17"/>
                <a:gd name="T6" fmla="*/ 0 w 237"/>
                <a:gd name="T7" fmla="*/ 4 h 17"/>
                <a:gd name="T8" fmla="*/ 0 w 237"/>
                <a:gd name="T9" fmla="*/ 4 h 17"/>
                <a:gd name="T10" fmla="*/ 0 w 237"/>
                <a:gd name="T11" fmla="*/ 4 h 17"/>
                <a:gd name="T12" fmla="*/ 0 w 237"/>
                <a:gd name="T13" fmla="*/ 4 h 17"/>
                <a:gd name="T14" fmla="*/ 237 w 237"/>
                <a:gd name="T15" fmla="*/ 0 h 17"/>
                <a:gd name="T16" fmla="*/ 237 w 237"/>
                <a:gd name="T17" fmla="*/ 0 h 17"/>
                <a:gd name="T18" fmla="*/ 203 w 237"/>
                <a:gd name="T19" fmla="*/ 17 h 17"/>
                <a:gd name="T20" fmla="*/ 237 w 237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" h="17">
                  <a:moveTo>
                    <a:pt x="0" y="4"/>
                  </a:moveTo>
                  <a:cubicBezTo>
                    <a:pt x="9" y="4"/>
                    <a:pt x="18" y="5"/>
                    <a:pt x="25" y="8"/>
                  </a:cubicBezTo>
                  <a:cubicBezTo>
                    <a:pt x="18" y="5"/>
                    <a:pt x="9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237" y="0"/>
                  </a:moveTo>
                  <a:cubicBezTo>
                    <a:pt x="237" y="0"/>
                    <a:pt x="237" y="0"/>
                    <a:pt x="237" y="0"/>
                  </a:cubicBezTo>
                  <a:cubicBezTo>
                    <a:pt x="203" y="17"/>
                    <a:pt x="203" y="17"/>
                    <a:pt x="203" y="17"/>
                  </a:cubicBez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solidFill>
              <a:srgbClr val="0A8A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8">
              <a:extLst>
                <a:ext uri="{FF2B5EF4-FFF2-40B4-BE49-F238E27FC236}">
                  <a16:creationId xmlns:a16="http://schemas.microsoft.com/office/drawing/2014/main" xmlns="" id="{764E256D-0D88-4CE5-933F-05C6A60EC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69651" y="325867"/>
              <a:ext cx="179206" cy="95203"/>
            </a:xfrm>
            <a:custGeom>
              <a:avLst/>
              <a:gdLst>
                <a:gd name="T0" fmla="*/ 0 w 34"/>
                <a:gd name="T1" fmla="*/ 0 h 18"/>
                <a:gd name="T2" fmla="*/ 0 w 34"/>
                <a:gd name="T3" fmla="*/ 0 h 18"/>
                <a:gd name="T4" fmla="*/ 20 w 34"/>
                <a:gd name="T5" fmla="*/ 4 h 18"/>
                <a:gd name="T6" fmla="*/ 34 w 34"/>
                <a:gd name="T7" fmla="*/ 18 h 18"/>
                <a:gd name="T8" fmla="*/ 20 w 34"/>
                <a:gd name="T9" fmla="*/ 4 h 18"/>
                <a:gd name="T10" fmla="*/ 0 w 34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1"/>
                    <a:pt x="16" y="2"/>
                    <a:pt x="20" y="4"/>
                  </a:cubicBezTo>
                  <a:cubicBezTo>
                    <a:pt x="29" y="8"/>
                    <a:pt x="34" y="13"/>
                    <a:pt x="34" y="18"/>
                  </a:cubicBezTo>
                  <a:cubicBezTo>
                    <a:pt x="34" y="13"/>
                    <a:pt x="29" y="8"/>
                    <a:pt x="20" y="4"/>
                  </a:cubicBezTo>
                  <a:cubicBezTo>
                    <a:pt x="16" y="2"/>
                    <a:pt x="5" y="1"/>
                    <a:pt x="0" y="0"/>
                  </a:cubicBezTo>
                </a:path>
              </a:pathLst>
            </a:custGeom>
            <a:solidFill>
              <a:srgbClr val="9AE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">
              <a:extLst>
                <a:ext uri="{FF2B5EF4-FFF2-40B4-BE49-F238E27FC236}">
                  <a16:creationId xmlns:a16="http://schemas.microsoft.com/office/drawing/2014/main" xmlns="" id="{D00B44EE-2A61-44D4-931D-8D3D4DF07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11651" y="314666"/>
              <a:ext cx="42002" cy="11200"/>
            </a:xfrm>
            <a:custGeom>
              <a:avLst/>
              <a:gdLst>
                <a:gd name="T0" fmla="*/ 0 w 8"/>
                <a:gd name="T1" fmla="*/ 0 h 2"/>
                <a:gd name="T2" fmla="*/ 0 w 8"/>
                <a:gd name="T3" fmla="*/ 0 h 2"/>
                <a:gd name="T4" fmla="*/ 7 w 8"/>
                <a:gd name="T5" fmla="*/ 2 h 2"/>
                <a:gd name="T6" fmla="*/ 8 w 8"/>
                <a:gd name="T7" fmla="*/ 2 h 2"/>
                <a:gd name="T8" fmla="*/ 8 w 8"/>
                <a:gd name="T9" fmla="*/ 2 h 2"/>
                <a:gd name="T10" fmla="*/ 7 w 8"/>
                <a:gd name="T11" fmla="*/ 2 h 2"/>
                <a:gd name="T12" fmla="*/ 0 w 8"/>
                <a:gd name="T13" fmla="*/ 0 h 2"/>
                <a:gd name="T14" fmla="*/ 0 w 8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4" y="1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4" y="1"/>
                    <a:pt x="2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A8A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0">
              <a:extLst>
                <a:ext uri="{FF2B5EF4-FFF2-40B4-BE49-F238E27FC236}">
                  <a16:creationId xmlns:a16="http://schemas.microsoft.com/office/drawing/2014/main" xmlns="" id="{B0FE8ADC-6544-44ED-8FF5-BA7AFE0417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39287" y="407068"/>
              <a:ext cx="95203" cy="25200"/>
            </a:xfrm>
            <a:custGeom>
              <a:avLst/>
              <a:gdLst>
                <a:gd name="T0" fmla="*/ 1 w 18"/>
                <a:gd name="T1" fmla="*/ 5 h 5"/>
                <a:gd name="T2" fmla="*/ 0 w 18"/>
                <a:gd name="T3" fmla="*/ 5 h 5"/>
                <a:gd name="T4" fmla="*/ 0 w 18"/>
                <a:gd name="T5" fmla="*/ 5 h 5"/>
                <a:gd name="T6" fmla="*/ 0 w 18"/>
                <a:gd name="T7" fmla="*/ 5 h 5"/>
                <a:gd name="T8" fmla="*/ 0 w 18"/>
                <a:gd name="T9" fmla="*/ 5 h 5"/>
                <a:gd name="T10" fmla="*/ 1 w 18"/>
                <a:gd name="T11" fmla="*/ 5 h 5"/>
                <a:gd name="T12" fmla="*/ 1 w 18"/>
                <a:gd name="T13" fmla="*/ 5 h 5"/>
                <a:gd name="T14" fmla="*/ 18 w 18"/>
                <a:gd name="T15" fmla="*/ 0 h 5"/>
                <a:gd name="T16" fmla="*/ 4 w 18"/>
                <a:gd name="T17" fmla="*/ 4 h 5"/>
                <a:gd name="T18" fmla="*/ 4 w 18"/>
                <a:gd name="T19" fmla="*/ 4 h 5"/>
                <a:gd name="T20" fmla="*/ 18 w 18"/>
                <a:gd name="T21" fmla="*/ 0 h 5"/>
                <a:gd name="T22" fmla="*/ 18 w 18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5">
                  <a:moveTo>
                    <a:pt x="1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8" y="0"/>
                  </a:moveTo>
                  <a:cubicBezTo>
                    <a:pt x="14" y="1"/>
                    <a:pt x="8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" y="3"/>
                    <a:pt x="14" y="1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9AE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1">
              <a:extLst>
                <a:ext uri="{FF2B5EF4-FFF2-40B4-BE49-F238E27FC236}">
                  <a16:creationId xmlns:a16="http://schemas.microsoft.com/office/drawing/2014/main" xmlns="" id="{0CDED088-6DB0-4AFC-976F-E9C4CC966D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39287" y="401468"/>
              <a:ext cx="1033236" cy="187605"/>
            </a:xfrm>
            <a:custGeom>
              <a:avLst/>
              <a:gdLst>
                <a:gd name="T0" fmla="*/ 82 w 196"/>
                <a:gd name="T1" fmla="*/ 36 h 36"/>
                <a:gd name="T2" fmla="*/ 82 w 196"/>
                <a:gd name="T3" fmla="*/ 36 h 36"/>
                <a:gd name="T4" fmla="*/ 82 w 196"/>
                <a:gd name="T5" fmla="*/ 36 h 36"/>
                <a:gd name="T6" fmla="*/ 84 w 196"/>
                <a:gd name="T7" fmla="*/ 36 h 36"/>
                <a:gd name="T8" fmla="*/ 82 w 196"/>
                <a:gd name="T9" fmla="*/ 36 h 36"/>
                <a:gd name="T10" fmla="*/ 82 w 196"/>
                <a:gd name="T11" fmla="*/ 36 h 36"/>
                <a:gd name="T12" fmla="*/ 84 w 196"/>
                <a:gd name="T13" fmla="*/ 36 h 36"/>
                <a:gd name="T14" fmla="*/ 84 w 196"/>
                <a:gd name="T15" fmla="*/ 36 h 36"/>
                <a:gd name="T16" fmla="*/ 84 w 196"/>
                <a:gd name="T17" fmla="*/ 36 h 36"/>
                <a:gd name="T18" fmla="*/ 84 w 196"/>
                <a:gd name="T19" fmla="*/ 36 h 36"/>
                <a:gd name="T20" fmla="*/ 91 w 196"/>
                <a:gd name="T21" fmla="*/ 34 h 36"/>
                <a:gd name="T22" fmla="*/ 91 w 196"/>
                <a:gd name="T23" fmla="*/ 34 h 36"/>
                <a:gd name="T24" fmla="*/ 91 w 196"/>
                <a:gd name="T25" fmla="*/ 34 h 36"/>
                <a:gd name="T26" fmla="*/ 196 w 196"/>
                <a:gd name="T27" fmla="*/ 21 h 36"/>
                <a:gd name="T28" fmla="*/ 196 w 196"/>
                <a:gd name="T29" fmla="*/ 21 h 36"/>
                <a:gd name="T30" fmla="*/ 196 w 196"/>
                <a:gd name="T31" fmla="*/ 21 h 36"/>
                <a:gd name="T32" fmla="*/ 196 w 196"/>
                <a:gd name="T33" fmla="*/ 21 h 36"/>
                <a:gd name="T34" fmla="*/ 171 w 196"/>
                <a:gd name="T35" fmla="*/ 18 h 36"/>
                <a:gd name="T36" fmla="*/ 196 w 196"/>
                <a:gd name="T37" fmla="*/ 21 h 36"/>
                <a:gd name="T38" fmla="*/ 171 w 196"/>
                <a:gd name="T39" fmla="*/ 18 h 36"/>
                <a:gd name="T40" fmla="*/ 171 w 196"/>
                <a:gd name="T41" fmla="*/ 18 h 36"/>
                <a:gd name="T42" fmla="*/ 171 w 196"/>
                <a:gd name="T43" fmla="*/ 18 h 36"/>
                <a:gd name="T44" fmla="*/ 171 w 196"/>
                <a:gd name="T45" fmla="*/ 18 h 36"/>
                <a:gd name="T46" fmla="*/ 171 w 196"/>
                <a:gd name="T47" fmla="*/ 17 h 36"/>
                <a:gd name="T48" fmla="*/ 171 w 196"/>
                <a:gd name="T49" fmla="*/ 18 h 36"/>
                <a:gd name="T50" fmla="*/ 171 w 196"/>
                <a:gd name="T51" fmla="*/ 17 h 36"/>
                <a:gd name="T52" fmla="*/ 159 w 196"/>
                <a:gd name="T53" fmla="*/ 10 h 36"/>
                <a:gd name="T54" fmla="*/ 171 w 196"/>
                <a:gd name="T55" fmla="*/ 17 h 36"/>
                <a:gd name="T56" fmla="*/ 159 w 196"/>
                <a:gd name="T57" fmla="*/ 10 h 36"/>
                <a:gd name="T58" fmla="*/ 0 w 196"/>
                <a:gd name="T59" fmla="*/ 6 h 36"/>
                <a:gd name="T60" fmla="*/ 0 w 196"/>
                <a:gd name="T61" fmla="*/ 6 h 36"/>
                <a:gd name="T62" fmla="*/ 37 w 196"/>
                <a:gd name="T63" fmla="*/ 20 h 36"/>
                <a:gd name="T64" fmla="*/ 0 w 196"/>
                <a:gd name="T65" fmla="*/ 6 h 36"/>
                <a:gd name="T66" fmla="*/ 4 w 196"/>
                <a:gd name="T67" fmla="*/ 5 h 36"/>
                <a:gd name="T68" fmla="*/ 4 w 196"/>
                <a:gd name="T69" fmla="*/ 5 h 36"/>
                <a:gd name="T70" fmla="*/ 1 w 196"/>
                <a:gd name="T71" fmla="*/ 5 h 36"/>
                <a:gd name="T72" fmla="*/ 1 w 196"/>
                <a:gd name="T73" fmla="*/ 6 h 36"/>
                <a:gd name="T74" fmla="*/ 1 w 196"/>
                <a:gd name="T75" fmla="*/ 6 h 36"/>
                <a:gd name="T76" fmla="*/ 1 w 196"/>
                <a:gd name="T77" fmla="*/ 5 h 36"/>
                <a:gd name="T78" fmla="*/ 4 w 196"/>
                <a:gd name="T79" fmla="*/ 5 h 36"/>
                <a:gd name="T80" fmla="*/ 21 w 196"/>
                <a:gd name="T81" fmla="*/ 0 h 36"/>
                <a:gd name="T82" fmla="*/ 21 w 196"/>
                <a:gd name="T83" fmla="*/ 0 h 36"/>
                <a:gd name="T84" fmla="*/ 21 w 196"/>
                <a:gd name="T85" fmla="*/ 0 h 36"/>
                <a:gd name="T86" fmla="*/ 18 w 196"/>
                <a:gd name="T87" fmla="*/ 1 h 36"/>
                <a:gd name="T88" fmla="*/ 18 w 196"/>
                <a:gd name="T89" fmla="*/ 1 h 36"/>
                <a:gd name="T90" fmla="*/ 21 w 196"/>
                <a:gd name="T91" fmla="*/ 0 h 36"/>
                <a:gd name="T92" fmla="*/ 21 w 196"/>
                <a:gd name="T9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6" h="36">
                  <a:moveTo>
                    <a:pt x="82" y="36"/>
                  </a:moveTo>
                  <a:cubicBezTo>
                    <a:pt x="82" y="36"/>
                    <a:pt x="82" y="36"/>
                    <a:pt x="82" y="36"/>
                  </a:cubicBezTo>
                  <a:cubicBezTo>
                    <a:pt x="82" y="36"/>
                    <a:pt x="82" y="36"/>
                    <a:pt x="82" y="36"/>
                  </a:cubicBezTo>
                  <a:moveTo>
                    <a:pt x="84" y="36"/>
                  </a:moveTo>
                  <a:cubicBezTo>
                    <a:pt x="83" y="36"/>
                    <a:pt x="83" y="36"/>
                    <a:pt x="82" y="36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3" y="36"/>
                    <a:pt x="83" y="36"/>
                    <a:pt x="84" y="36"/>
                  </a:cubicBezTo>
                  <a:moveTo>
                    <a:pt x="84" y="36"/>
                  </a:moveTo>
                  <a:cubicBezTo>
                    <a:pt x="84" y="36"/>
                    <a:pt x="84" y="36"/>
                    <a:pt x="84" y="36"/>
                  </a:cubicBezTo>
                  <a:cubicBezTo>
                    <a:pt x="84" y="36"/>
                    <a:pt x="84" y="36"/>
                    <a:pt x="84" y="36"/>
                  </a:cubicBezTo>
                  <a:moveTo>
                    <a:pt x="91" y="34"/>
                  </a:moveTo>
                  <a:cubicBezTo>
                    <a:pt x="91" y="34"/>
                    <a:pt x="91" y="34"/>
                    <a:pt x="91" y="34"/>
                  </a:cubicBezTo>
                  <a:cubicBezTo>
                    <a:pt x="91" y="34"/>
                    <a:pt x="91" y="34"/>
                    <a:pt x="91" y="34"/>
                  </a:cubicBezTo>
                  <a:moveTo>
                    <a:pt x="196" y="21"/>
                  </a:moveTo>
                  <a:cubicBezTo>
                    <a:pt x="196" y="21"/>
                    <a:pt x="196" y="21"/>
                    <a:pt x="196" y="21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96" y="21"/>
                    <a:pt x="196" y="21"/>
                    <a:pt x="196" y="21"/>
                  </a:cubicBezTo>
                  <a:moveTo>
                    <a:pt x="171" y="18"/>
                  </a:moveTo>
                  <a:cubicBezTo>
                    <a:pt x="179" y="20"/>
                    <a:pt x="187" y="21"/>
                    <a:pt x="196" y="21"/>
                  </a:cubicBezTo>
                  <a:cubicBezTo>
                    <a:pt x="187" y="21"/>
                    <a:pt x="179" y="20"/>
                    <a:pt x="171" y="18"/>
                  </a:cubicBezTo>
                  <a:moveTo>
                    <a:pt x="171" y="18"/>
                  </a:moveTo>
                  <a:cubicBezTo>
                    <a:pt x="171" y="18"/>
                    <a:pt x="171" y="18"/>
                    <a:pt x="171" y="18"/>
                  </a:cubicBezTo>
                  <a:cubicBezTo>
                    <a:pt x="171" y="18"/>
                    <a:pt x="171" y="18"/>
                    <a:pt x="171" y="18"/>
                  </a:cubicBezTo>
                  <a:moveTo>
                    <a:pt x="171" y="17"/>
                  </a:moveTo>
                  <a:cubicBezTo>
                    <a:pt x="171" y="17"/>
                    <a:pt x="171" y="18"/>
                    <a:pt x="171" y="18"/>
                  </a:cubicBezTo>
                  <a:cubicBezTo>
                    <a:pt x="171" y="18"/>
                    <a:pt x="171" y="17"/>
                    <a:pt x="171" y="17"/>
                  </a:cubicBezTo>
                  <a:moveTo>
                    <a:pt x="159" y="10"/>
                  </a:moveTo>
                  <a:cubicBezTo>
                    <a:pt x="162" y="12"/>
                    <a:pt x="167" y="16"/>
                    <a:pt x="171" y="17"/>
                  </a:cubicBezTo>
                  <a:cubicBezTo>
                    <a:pt x="167" y="16"/>
                    <a:pt x="162" y="12"/>
                    <a:pt x="159" y="10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2" y="5"/>
                    <a:pt x="3" y="5"/>
                    <a:pt x="4" y="5"/>
                  </a:cubicBezTo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19" y="0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20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xmlns="" id="{6ADE81BD-CCA9-496F-B9A5-90CB00B6B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55378" y="85058"/>
              <a:ext cx="2144872" cy="932431"/>
            </a:xfrm>
            <a:custGeom>
              <a:avLst/>
              <a:gdLst>
                <a:gd name="T0" fmla="*/ 219 w 407"/>
                <a:gd name="T1" fmla="*/ 2 h 177"/>
                <a:gd name="T2" fmla="*/ 402 w 407"/>
                <a:gd name="T3" fmla="*/ 86 h 177"/>
                <a:gd name="T4" fmla="*/ 399 w 407"/>
                <a:gd name="T5" fmla="*/ 100 h 177"/>
                <a:gd name="T6" fmla="*/ 340 w 407"/>
                <a:gd name="T7" fmla="*/ 123 h 177"/>
                <a:gd name="T8" fmla="*/ 336 w 407"/>
                <a:gd name="T9" fmla="*/ 121 h 177"/>
                <a:gd name="T10" fmla="*/ 327 w 407"/>
                <a:gd name="T11" fmla="*/ 112 h 177"/>
                <a:gd name="T12" fmla="*/ 259 w 407"/>
                <a:gd name="T13" fmla="*/ 112 h 177"/>
                <a:gd name="T14" fmla="*/ 283 w 407"/>
                <a:gd name="T15" fmla="*/ 135 h 177"/>
                <a:gd name="T16" fmla="*/ 285 w 407"/>
                <a:gd name="T17" fmla="*/ 144 h 177"/>
                <a:gd name="T18" fmla="*/ 204 w 407"/>
                <a:gd name="T19" fmla="*/ 175 h 177"/>
                <a:gd name="T20" fmla="*/ 187 w 407"/>
                <a:gd name="T21" fmla="*/ 175 h 177"/>
                <a:gd name="T22" fmla="*/ 125 w 407"/>
                <a:gd name="T23" fmla="*/ 144 h 177"/>
                <a:gd name="T24" fmla="*/ 124 w 407"/>
                <a:gd name="T25" fmla="*/ 144 h 177"/>
                <a:gd name="T26" fmla="*/ 113 w 407"/>
                <a:gd name="T27" fmla="*/ 148 h 177"/>
                <a:gd name="T28" fmla="*/ 101 w 407"/>
                <a:gd name="T29" fmla="*/ 157 h 177"/>
                <a:gd name="T30" fmla="*/ 41 w 407"/>
                <a:gd name="T31" fmla="*/ 155 h 177"/>
                <a:gd name="T32" fmla="*/ 50 w 407"/>
                <a:gd name="T33" fmla="*/ 118 h 177"/>
                <a:gd name="T34" fmla="*/ 59 w 407"/>
                <a:gd name="T35" fmla="*/ 120 h 177"/>
                <a:gd name="T36" fmla="*/ 67 w 407"/>
                <a:gd name="T37" fmla="*/ 122 h 177"/>
                <a:gd name="T38" fmla="*/ 74 w 407"/>
                <a:gd name="T39" fmla="*/ 120 h 177"/>
                <a:gd name="T40" fmla="*/ 75 w 407"/>
                <a:gd name="T41" fmla="*/ 119 h 177"/>
                <a:gd name="T42" fmla="*/ 6 w 407"/>
                <a:gd name="T43" fmla="*/ 85 h 177"/>
                <a:gd name="T44" fmla="*/ 5 w 407"/>
                <a:gd name="T45" fmla="*/ 72 h 177"/>
                <a:gd name="T46" fmla="*/ 202 w 407"/>
                <a:gd name="T47" fmla="*/ 2 h 177"/>
                <a:gd name="T48" fmla="*/ 219 w 407"/>
                <a:gd name="T49" fmla="*/ 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7" h="177">
                  <a:moveTo>
                    <a:pt x="219" y="2"/>
                  </a:moveTo>
                  <a:cubicBezTo>
                    <a:pt x="402" y="86"/>
                    <a:pt x="402" y="86"/>
                    <a:pt x="402" y="86"/>
                  </a:cubicBezTo>
                  <a:cubicBezTo>
                    <a:pt x="407" y="88"/>
                    <a:pt x="404" y="98"/>
                    <a:pt x="399" y="100"/>
                  </a:cubicBezTo>
                  <a:cubicBezTo>
                    <a:pt x="340" y="123"/>
                    <a:pt x="340" y="123"/>
                    <a:pt x="340" y="123"/>
                  </a:cubicBezTo>
                  <a:cubicBezTo>
                    <a:pt x="338" y="122"/>
                    <a:pt x="337" y="122"/>
                    <a:pt x="336" y="121"/>
                  </a:cubicBezTo>
                  <a:cubicBezTo>
                    <a:pt x="334" y="118"/>
                    <a:pt x="330" y="114"/>
                    <a:pt x="327" y="112"/>
                  </a:cubicBezTo>
                  <a:cubicBezTo>
                    <a:pt x="311" y="104"/>
                    <a:pt x="281" y="100"/>
                    <a:pt x="259" y="112"/>
                  </a:cubicBezTo>
                  <a:cubicBezTo>
                    <a:pt x="241" y="122"/>
                    <a:pt x="261" y="131"/>
                    <a:pt x="283" y="135"/>
                  </a:cubicBezTo>
                  <a:cubicBezTo>
                    <a:pt x="288" y="136"/>
                    <a:pt x="287" y="143"/>
                    <a:pt x="285" y="144"/>
                  </a:cubicBezTo>
                  <a:cubicBezTo>
                    <a:pt x="204" y="175"/>
                    <a:pt x="204" y="175"/>
                    <a:pt x="204" y="175"/>
                  </a:cubicBezTo>
                  <a:cubicBezTo>
                    <a:pt x="199" y="177"/>
                    <a:pt x="191" y="177"/>
                    <a:pt x="187" y="175"/>
                  </a:cubicBezTo>
                  <a:cubicBezTo>
                    <a:pt x="125" y="144"/>
                    <a:pt x="125" y="144"/>
                    <a:pt x="125" y="144"/>
                  </a:cubicBezTo>
                  <a:cubicBezTo>
                    <a:pt x="125" y="144"/>
                    <a:pt x="124" y="144"/>
                    <a:pt x="124" y="144"/>
                  </a:cubicBezTo>
                  <a:cubicBezTo>
                    <a:pt x="119" y="145"/>
                    <a:pt x="115" y="146"/>
                    <a:pt x="113" y="148"/>
                  </a:cubicBezTo>
                  <a:cubicBezTo>
                    <a:pt x="110" y="151"/>
                    <a:pt x="105" y="155"/>
                    <a:pt x="101" y="157"/>
                  </a:cubicBezTo>
                  <a:cubicBezTo>
                    <a:pt x="83" y="163"/>
                    <a:pt x="57" y="162"/>
                    <a:pt x="41" y="155"/>
                  </a:cubicBezTo>
                  <a:cubicBezTo>
                    <a:pt x="24" y="147"/>
                    <a:pt x="32" y="125"/>
                    <a:pt x="50" y="118"/>
                  </a:cubicBezTo>
                  <a:cubicBezTo>
                    <a:pt x="53" y="117"/>
                    <a:pt x="56" y="118"/>
                    <a:pt x="59" y="120"/>
                  </a:cubicBezTo>
                  <a:cubicBezTo>
                    <a:pt x="62" y="121"/>
                    <a:pt x="64" y="123"/>
                    <a:pt x="67" y="122"/>
                  </a:cubicBezTo>
                  <a:cubicBezTo>
                    <a:pt x="70" y="122"/>
                    <a:pt x="72" y="121"/>
                    <a:pt x="74" y="120"/>
                  </a:cubicBezTo>
                  <a:cubicBezTo>
                    <a:pt x="75" y="120"/>
                    <a:pt x="75" y="119"/>
                    <a:pt x="75" y="119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1" y="82"/>
                    <a:pt x="0" y="74"/>
                    <a:pt x="5" y="72"/>
                  </a:cubicBezTo>
                  <a:cubicBezTo>
                    <a:pt x="202" y="2"/>
                    <a:pt x="202" y="2"/>
                    <a:pt x="202" y="2"/>
                  </a:cubicBezTo>
                  <a:cubicBezTo>
                    <a:pt x="207" y="0"/>
                    <a:pt x="215" y="0"/>
                    <a:pt x="219" y="2"/>
                  </a:cubicBezTo>
                </a:path>
              </a:pathLst>
            </a:custGeom>
            <a:solidFill>
              <a:srgbClr val="BB54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xmlns="" id="{9B091BB4-EC58-4467-86FC-83E0A105E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49778" y="43056"/>
              <a:ext cx="2128072" cy="932431"/>
            </a:xfrm>
            <a:custGeom>
              <a:avLst/>
              <a:gdLst>
                <a:gd name="T0" fmla="*/ 218 w 404"/>
                <a:gd name="T1" fmla="*/ 2 h 177"/>
                <a:gd name="T2" fmla="*/ 399 w 404"/>
                <a:gd name="T3" fmla="*/ 93 h 177"/>
                <a:gd name="T4" fmla="*/ 398 w 404"/>
                <a:gd name="T5" fmla="*/ 100 h 177"/>
                <a:gd name="T6" fmla="*/ 339 w 404"/>
                <a:gd name="T7" fmla="*/ 123 h 177"/>
                <a:gd name="T8" fmla="*/ 335 w 404"/>
                <a:gd name="T9" fmla="*/ 121 h 177"/>
                <a:gd name="T10" fmla="*/ 326 w 404"/>
                <a:gd name="T11" fmla="*/ 112 h 177"/>
                <a:gd name="T12" fmla="*/ 266 w 404"/>
                <a:gd name="T13" fmla="*/ 110 h 177"/>
                <a:gd name="T14" fmla="*/ 261 w 404"/>
                <a:gd name="T15" fmla="*/ 138 h 177"/>
                <a:gd name="T16" fmla="*/ 283 w 404"/>
                <a:gd name="T17" fmla="*/ 144 h 177"/>
                <a:gd name="T18" fmla="*/ 284 w 404"/>
                <a:gd name="T19" fmla="*/ 144 h 177"/>
                <a:gd name="T20" fmla="*/ 203 w 404"/>
                <a:gd name="T21" fmla="*/ 175 h 177"/>
                <a:gd name="T22" fmla="*/ 186 w 404"/>
                <a:gd name="T23" fmla="*/ 175 h 177"/>
                <a:gd name="T24" fmla="*/ 124 w 404"/>
                <a:gd name="T25" fmla="*/ 144 h 177"/>
                <a:gd name="T26" fmla="*/ 123 w 404"/>
                <a:gd name="T27" fmla="*/ 144 h 177"/>
                <a:gd name="T28" fmla="*/ 112 w 404"/>
                <a:gd name="T29" fmla="*/ 148 h 177"/>
                <a:gd name="T30" fmla="*/ 100 w 404"/>
                <a:gd name="T31" fmla="*/ 157 h 177"/>
                <a:gd name="T32" fmla="*/ 40 w 404"/>
                <a:gd name="T33" fmla="*/ 155 h 177"/>
                <a:gd name="T34" fmla="*/ 43 w 404"/>
                <a:gd name="T35" fmla="*/ 127 h 177"/>
                <a:gd name="T36" fmla="*/ 66 w 404"/>
                <a:gd name="T37" fmla="*/ 122 h 177"/>
                <a:gd name="T38" fmla="*/ 73 w 404"/>
                <a:gd name="T39" fmla="*/ 120 h 177"/>
                <a:gd name="T40" fmla="*/ 74 w 404"/>
                <a:gd name="T41" fmla="*/ 119 h 177"/>
                <a:gd name="T42" fmla="*/ 5 w 404"/>
                <a:gd name="T43" fmla="*/ 85 h 177"/>
                <a:gd name="T44" fmla="*/ 6 w 404"/>
                <a:gd name="T45" fmla="*/ 77 h 177"/>
                <a:gd name="T46" fmla="*/ 201 w 404"/>
                <a:gd name="T47" fmla="*/ 2 h 177"/>
                <a:gd name="T48" fmla="*/ 218 w 404"/>
                <a:gd name="T49" fmla="*/ 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4" h="177">
                  <a:moveTo>
                    <a:pt x="218" y="2"/>
                  </a:moveTo>
                  <a:cubicBezTo>
                    <a:pt x="399" y="93"/>
                    <a:pt x="399" y="93"/>
                    <a:pt x="399" y="93"/>
                  </a:cubicBezTo>
                  <a:cubicBezTo>
                    <a:pt x="404" y="95"/>
                    <a:pt x="403" y="98"/>
                    <a:pt x="398" y="100"/>
                  </a:cubicBezTo>
                  <a:cubicBezTo>
                    <a:pt x="339" y="123"/>
                    <a:pt x="339" y="123"/>
                    <a:pt x="339" y="123"/>
                  </a:cubicBezTo>
                  <a:cubicBezTo>
                    <a:pt x="337" y="123"/>
                    <a:pt x="336" y="122"/>
                    <a:pt x="335" y="121"/>
                  </a:cubicBezTo>
                  <a:cubicBezTo>
                    <a:pt x="333" y="118"/>
                    <a:pt x="329" y="114"/>
                    <a:pt x="326" y="112"/>
                  </a:cubicBezTo>
                  <a:cubicBezTo>
                    <a:pt x="310" y="105"/>
                    <a:pt x="284" y="104"/>
                    <a:pt x="266" y="110"/>
                  </a:cubicBezTo>
                  <a:cubicBezTo>
                    <a:pt x="247" y="117"/>
                    <a:pt x="245" y="129"/>
                    <a:pt x="261" y="138"/>
                  </a:cubicBezTo>
                  <a:cubicBezTo>
                    <a:pt x="266" y="140"/>
                    <a:pt x="277" y="142"/>
                    <a:pt x="283" y="144"/>
                  </a:cubicBezTo>
                  <a:cubicBezTo>
                    <a:pt x="283" y="144"/>
                    <a:pt x="284" y="144"/>
                    <a:pt x="284" y="144"/>
                  </a:cubicBezTo>
                  <a:cubicBezTo>
                    <a:pt x="203" y="175"/>
                    <a:pt x="203" y="175"/>
                    <a:pt x="203" y="175"/>
                  </a:cubicBezTo>
                  <a:cubicBezTo>
                    <a:pt x="198" y="177"/>
                    <a:pt x="190" y="177"/>
                    <a:pt x="186" y="175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4" y="144"/>
                    <a:pt x="123" y="144"/>
                    <a:pt x="123" y="144"/>
                  </a:cubicBezTo>
                  <a:cubicBezTo>
                    <a:pt x="118" y="145"/>
                    <a:pt x="114" y="146"/>
                    <a:pt x="112" y="148"/>
                  </a:cubicBezTo>
                  <a:cubicBezTo>
                    <a:pt x="109" y="151"/>
                    <a:pt x="104" y="155"/>
                    <a:pt x="100" y="157"/>
                  </a:cubicBezTo>
                  <a:cubicBezTo>
                    <a:pt x="82" y="163"/>
                    <a:pt x="56" y="162"/>
                    <a:pt x="40" y="155"/>
                  </a:cubicBezTo>
                  <a:cubicBezTo>
                    <a:pt x="23" y="147"/>
                    <a:pt x="25" y="134"/>
                    <a:pt x="43" y="127"/>
                  </a:cubicBezTo>
                  <a:cubicBezTo>
                    <a:pt x="48" y="125"/>
                    <a:pt x="60" y="123"/>
                    <a:pt x="66" y="122"/>
                  </a:cubicBezTo>
                  <a:cubicBezTo>
                    <a:pt x="69" y="122"/>
                    <a:pt x="71" y="121"/>
                    <a:pt x="73" y="120"/>
                  </a:cubicBezTo>
                  <a:cubicBezTo>
                    <a:pt x="74" y="120"/>
                    <a:pt x="74" y="119"/>
                    <a:pt x="74" y="119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0" y="82"/>
                    <a:pt x="1" y="79"/>
                    <a:pt x="6" y="77"/>
                  </a:cubicBezTo>
                  <a:cubicBezTo>
                    <a:pt x="201" y="2"/>
                    <a:pt x="201" y="2"/>
                    <a:pt x="201" y="2"/>
                  </a:cubicBezTo>
                  <a:cubicBezTo>
                    <a:pt x="206" y="0"/>
                    <a:pt x="214" y="0"/>
                    <a:pt x="218" y="2"/>
                  </a:cubicBezTo>
                </a:path>
              </a:pathLst>
            </a:custGeom>
            <a:solidFill>
              <a:srgbClr val="FA70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5">
              <a:extLst>
                <a:ext uri="{FF2B5EF4-FFF2-40B4-BE49-F238E27FC236}">
                  <a16:creationId xmlns:a16="http://schemas.microsoft.com/office/drawing/2014/main" xmlns="" id="{612A4882-DAFC-4E1A-9F4E-054EE21949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304173" y="373467"/>
              <a:ext cx="1962867" cy="428414"/>
            </a:xfrm>
            <a:custGeom>
              <a:avLst/>
              <a:gdLst>
                <a:gd name="T0" fmla="*/ 255 w 372"/>
                <a:gd name="T1" fmla="*/ 81 h 81"/>
                <a:gd name="T2" fmla="*/ 255 w 372"/>
                <a:gd name="T3" fmla="*/ 81 h 81"/>
                <a:gd name="T4" fmla="*/ 256 w 372"/>
                <a:gd name="T5" fmla="*/ 81 h 81"/>
                <a:gd name="T6" fmla="*/ 256 w 372"/>
                <a:gd name="T7" fmla="*/ 81 h 81"/>
                <a:gd name="T8" fmla="*/ 255 w 372"/>
                <a:gd name="T9" fmla="*/ 81 h 81"/>
                <a:gd name="T10" fmla="*/ 237 w 372"/>
                <a:gd name="T11" fmla="*/ 76 h 81"/>
                <a:gd name="T12" fmla="*/ 237 w 372"/>
                <a:gd name="T13" fmla="*/ 76 h 81"/>
                <a:gd name="T14" fmla="*/ 252 w 372"/>
                <a:gd name="T15" fmla="*/ 80 h 81"/>
                <a:gd name="T16" fmla="*/ 252 w 372"/>
                <a:gd name="T17" fmla="*/ 80 h 81"/>
                <a:gd name="T18" fmla="*/ 237 w 372"/>
                <a:gd name="T19" fmla="*/ 76 h 81"/>
                <a:gd name="T20" fmla="*/ 37 w 372"/>
                <a:gd name="T21" fmla="*/ 60 h 81"/>
                <a:gd name="T22" fmla="*/ 15 w 372"/>
                <a:gd name="T23" fmla="*/ 64 h 81"/>
                <a:gd name="T24" fmla="*/ 0 w 372"/>
                <a:gd name="T25" fmla="*/ 77 h 81"/>
                <a:gd name="T26" fmla="*/ 15 w 372"/>
                <a:gd name="T27" fmla="*/ 64 h 81"/>
                <a:gd name="T28" fmla="*/ 37 w 372"/>
                <a:gd name="T29" fmla="*/ 60 h 81"/>
                <a:gd name="T30" fmla="*/ 37 w 372"/>
                <a:gd name="T31" fmla="*/ 60 h 81"/>
                <a:gd name="T32" fmla="*/ 312 w 372"/>
                <a:gd name="T33" fmla="*/ 0 h 81"/>
                <a:gd name="T34" fmla="*/ 312 w 372"/>
                <a:gd name="T35" fmla="*/ 0 h 81"/>
                <a:gd name="T36" fmla="*/ 371 w 372"/>
                <a:gd name="T37" fmla="*/ 30 h 81"/>
                <a:gd name="T38" fmla="*/ 372 w 372"/>
                <a:gd name="T39" fmla="*/ 30 h 81"/>
                <a:gd name="T40" fmla="*/ 372 w 372"/>
                <a:gd name="T41" fmla="*/ 30 h 81"/>
                <a:gd name="T42" fmla="*/ 371 w 372"/>
                <a:gd name="T43" fmla="*/ 30 h 81"/>
                <a:gd name="T44" fmla="*/ 312 w 372"/>
                <a:gd name="T4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2" h="81">
                  <a:moveTo>
                    <a:pt x="255" y="81"/>
                  </a:moveTo>
                  <a:cubicBezTo>
                    <a:pt x="255" y="81"/>
                    <a:pt x="255" y="81"/>
                    <a:pt x="255" y="81"/>
                  </a:cubicBezTo>
                  <a:cubicBezTo>
                    <a:pt x="256" y="81"/>
                    <a:pt x="256" y="81"/>
                    <a:pt x="256" y="81"/>
                  </a:cubicBezTo>
                  <a:cubicBezTo>
                    <a:pt x="256" y="81"/>
                    <a:pt x="256" y="81"/>
                    <a:pt x="256" y="81"/>
                  </a:cubicBezTo>
                  <a:cubicBezTo>
                    <a:pt x="256" y="81"/>
                    <a:pt x="256" y="81"/>
                    <a:pt x="255" y="81"/>
                  </a:cubicBezTo>
                  <a:moveTo>
                    <a:pt x="237" y="76"/>
                  </a:moveTo>
                  <a:cubicBezTo>
                    <a:pt x="237" y="76"/>
                    <a:pt x="237" y="76"/>
                    <a:pt x="237" y="76"/>
                  </a:cubicBezTo>
                  <a:cubicBezTo>
                    <a:pt x="241" y="77"/>
                    <a:pt x="247" y="79"/>
                    <a:pt x="252" y="80"/>
                  </a:cubicBezTo>
                  <a:cubicBezTo>
                    <a:pt x="252" y="80"/>
                    <a:pt x="252" y="80"/>
                    <a:pt x="252" y="80"/>
                  </a:cubicBezTo>
                  <a:cubicBezTo>
                    <a:pt x="247" y="79"/>
                    <a:pt x="241" y="77"/>
                    <a:pt x="237" y="76"/>
                  </a:cubicBezTo>
                  <a:moveTo>
                    <a:pt x="37" y="60"/>
                  </a:moveTo>
                  <a:cubicBezTo>
                    <a:pt x="31" y="61"/>
                    <a:pt x="20" y="62"/>
                    <a:pt x="15" y="64"/>
                  </a:cubicBezTo>
                  <a:cubicBezTo>
                    <a:pt x="6" y="68"/>
                    <a:pt x="1" y="72"/>
                    <a:pt x="0" y="77"/>
                  </a:cubicBezTo>
                  <a:cubicBezTo>
                    <a:pt x="1" y="72"/>
                    <a:pt x="6" y="68"/>
                    <a:pt x="15" y="64"/>
                  </a:cubicBezTo>
                  <a:cubicBezTo>
                    <a:pt x="20" y="62"/>
                    <a:pt x="31" y="61"/>
                    <a:pt x="37" y="60"/>
                  </a:cubicBezTo>
                  <a:cubicBezTo>
                    <a:pt x="37" y="60"/>
                    <a:pt x="37" y="60"/>
                    <a:pt x="37" y="60"/>
                  </a:cubicBezTo>
                  <a:moveTo>
                    <a:pt x="312" y="0"/>
                  </a:moveTo>
                  <a:cubicBezTo>
                    <a:pt x="312" y="0"/>
                    <a:pt x="312" y="0"/>
                    <a:pt x="312" y="0"/>
                  </a:cubicBezTo>
                  <a:cubicBezTo>
                    <a:pt x="371" y="30"/>
                    <a:pt x="371" y="30"/>
                    <a:pt x="371" y="30"/>
                  </a:cubicBezTo>
                  <a:cubicBezTo>
                    <a:pt x="372" y="30"/>
                    <a:pt x="372" y="30"/>
                    <a:pt x="372" y="30"/>
                  </a:cubicBezTo>
                  <a:cubicBezTo>
                    <a:pt x="372" y="30"/>
                    <a:pt x="372" y="30"/>
                    <a:pt x="372" y="30"/>
                  </a:cubicBezTo>
                  <a:cubicBezTo>
                    <a:pt x="372" y="30"/>
                    <a:pt x="372" y="30"/>
                    <a:pt x="371" y="30"/>
                  </a:cubicBezTo>
                  <a:cubicBezTo>
                    <a:pt x="312" y="0"/>
                    <a:pt x="312" y="0"/>
                    <a:pt x="312" y="0"/>
                  </a:cubicBezTo>
                </a:path>
              </a:pathLst>
            </a:custGeom>
            <a:solidFill>
              <a:srgbClr val="FDD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6">
              <a:extLst>
                <a:ext uri="{FF2B5EF4-FFF2-40B4-BE49-F238E27FC236}">
                  <a16:creationId xmlns:a16="http://schemas.microsoft.com/office/drawing/2014/main" xmlns="" id="{31C71B00-CBFF-48B3-A1E5-38AAEB796D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250970" y="533074"/>
              <a:ext cx="1920865" cy="442415"/>
            </a:xfrm>
            <a:custGeom>
              <a:avLst/>
              <a:gdLst>
                <a:gd name="T0" fmla="*/ 157 w 364"/>
                <a:gd name="T1" fmla="*/ 84 h 84"/>
                <a:gd name="T2" fmla="*/ 157 w 364"/>
                <a:gd name="T3" fmla="*/ 84 h 84"/>
                <a:gd name="T4" fmla="*/ 157 w 364"/>
                <a:gd name="T5" fmla="*/ 84 h 84"/>
                <a:gd name="T6" fmla="*/ 156 w 364"/>
                <a:gd name="T7" fmla="*/ 84 h 84"/>
                <a:gd name="T8" fmla="*/ 156 w 364"/>
                <a:gd name="T9" fmla="*/ 84 h 84"/>
                <a:gd name="T10" fmla="*/ 156 w 364"/>
                <a:gd name="T11" fmla="*/ 84 h 84"/>
                <a:gd name="T12" fmla="*/ 156 w 364"/>
                <a:gd name="T13" fmla="*/ 84 h 84"/>
                <a:gd name="T14" fmla="*/ 156 w 364"/>
                <a:gd name="T15" fmla="*/ 84 h 84"/>
                <a:gd name="T16" fmla="*/ 148 w 364"/>
                <a:gd name="T17" fmla="*/ 82 h 84"/>
                <a:gd name="T18" fmla="*/ 148 w 364"/>
                <a:gd name="T19" fmla="*/ 82 h 84"/>
                <a:gd name="T20" fmla="*/ 148 w 364"/>
                <a:gd name="T21" fmla="*/ 82 h 84"/>
                <a:gd name="T22" fmla="*/ 34 w 364"/>
                <a:gd name="T23" fmla="*/ 68 h 84"/>
                <a:gd name="T24" fmla="*/ 61 w 364"/>
                <a:gd name="T25" fmla="*/ 64 h 84"/>
                <a:gd name="T26" fmla="*/ 62 w 364"/>
                <a:gd name="T27" fmla="*/ 64 h 84"/>
                <a:gd name="T28" fmla="*/ 242 w 364"/>
                <a:gd name="T29" fmla="*/ 50 h 84"/>
                <a:gd name="T30" fmla="*/ 245 w 364"/>
                <a:gd name="T31" fmla="*/ 51 h 84"/>
                <a:gd name="T32" fmla="*/ 245 w 364"/>
                <a:gd name="T33" fmla="*/ 51 h 84"/>
                <a:gd name="T34" fmla="*/ 242 w 364"/>
                <a:gd name="T35" fmla="*/ 50 h 84"/>
                <a:gd name="T36" fmla="*/ 223 w 364"/>
                <a:gd name="T37" fmla="*/ 45 h 84"/>
                <a:gd name="T38" fmla="*/ 227 w 364"/>
                <a:gd name="T39" fmla="*/ 46 h 84"/>
                <a:gd name="T40" fmla="*/ 223 w 364"/>
                <a:gd name="T41" fmla="*/ 44 h 84"/>
                <a:gd name="T42" fmla="*/ 35 w 364"/>
                <a:gd name="T43" fmla="*/ 27 h 84"/>
                <a:gd name="T44" fmla="*/ 28 w 364"/>
                <a:gd name="T45" fmla="*/ 29 h 84"/>
                <a:gd name="T46" fmla="*/ 27 w 364"/>
                <a:gd name="T47" fmla="*/ 30 h 84"/>
                <a:gd name="T48" fmla="*/ 35 w 364"/>
                <a:gd name="T49" fmla="*/ 27 h 84"/>
                <a:gd name="T50" fmla="*/ 36 w 364"/>
                <a:gd name="T51" fmla="*/ 26 h 84"/>
                <a:gd name="T52" fmla="*/ 36 w 364"/>
                <a:gd name="T53" fmla="*/ 26 h 84"/>
                <a:gd name="T54" fmla="*/ 229 w 364"/>
                <a:gd name="T55" fmla="*/ 17 h 84"/>
                <a:gd name="T56" fmla="*/ 229 w 364"/>
                <a:gd name="T57" fmla="*/ 17 h 84"/>
                <a:gd name="T58" fmla="*/ 229 w 364"/>
                <a:gd name="T59" fmla="*/ 17 h 84"/>
                <a:gd name="T60" fmla="*/ 255 w 364"/>
                <a:gd name="T61" fmla="*/ 13 h 84"/>
                <a:gd name="T62" fmla="*/ 11 w 364"/>
                <a:gd name="T63" fmla="*/ 14 h 84"/>
                <a:gd name="T64" fmla="*/ 0 w 364"/>
                <a:gd name="T65" fmla="*/ 8 h 84"/>
                <a:gd name="T66" fmla="*/ 364 w 364"/>
                <a:gd name="T67" fmla="*/ 2 h 84"/>
                <a:gd name="T68" fmla="*/ 362 w 364"/>
                <a:gd name="T6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4" h="84">
                  <a:moveTo>
                    <a:pt x="157" y="84"/>
                  </a:moveTo>
                  <a:cubicBezTo>
                    <a:pt x="157" y="84"/>
                    <a:pt x="157" y="84"/>
                    <a:pt x="157" y="84"/>
                  </a:cubicBezTo>
                  <a:cubicBezTo>
                    <a:pt x="157" y="84"/>
                    <a:pt x="157" y="84"/>
                    <a:pt x="157" y="84"/>
                  </a:cubicBezTo>
                  <a:cubicBezTo>
                    <a:pt x="157" y="84"/>
                    <a:pt x="157" y="84"/>
                    <a:pt x="157" y="84"/>
                  </a:cubicBezTo>
                  <a:moveTo>
                    <a:pt x="157" y="84"/>
                  </a:moveTo>
                  <a:cubicBezTo>
                    <a:pt x="157" y="84"/>
                    <a:pt x="157" y="84"/>
                    <a:pt x="157" y="84"/>
                  </a:cubicBezTo>
                  <a:cubicBezTo>
                    <a:pt x="157" y="84"/>
                    <a:pt x="157" y="84"/>
                    <a:pt x="157" y="84"/>
                  </a:cubicBezTo>
                  <a:moveTo>
                    <a:pt x="156" y="84"/>
                  </a:moveTo>
                  <a:cubicBezTo>
                    <a:pt x="156" y="84"/>
                    <a:pt x="157" y="84"/>
                    <a:pt x="157" y="84"/>
                  </a:cubicBezTo>
                  <a:cubicBezTo>
                    <a:pt x="157" y="84"/>
                    <a:pt x="156" y="84"/>
                    <a:pt x="156" y="84"/>
                  </a:cubicBezTo>
                  <a:moveTo>
                    <a:pt x="156" y="84"/>
                  </a:moveTo>
                  <a:cubicBezTo>
                    <a:pt x="156" y="84"/>
                    <a:pt x="156" y="84"/>
                    <a:pt x="156" y="84"/>
                  </a:cubicBezTo>
                  <a:cubicBezTo>
                    <a:pt x="156" y="84"/>
                    <a:pt x="156" y="84"/>
                    <a:pt x="156" y="84"/>
                  </a:cubicBezTo>
                  <a:moveTo>
                    <a:pt x="156" y="84"/>
                  </a:moveTo>
                  <a:cubicBezTo>
                    <a:pt x="156" y="84"/>
                    <a:pt x="156" y="84"/>
                    <a:pt x="156" y="84"/>
                  </a:cubicBezTo>
                  <a:cubicBezTo>
                    <a:pt x="156" y="84"/>
                    <a:pt x="156" y="84"/>
                    <a:pt x="156" y="84"/>
                  </a:cubicBezTo>
                  <a:moveTo>
                    <a:pt x="148" y="82"/>
                  </a:move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8" y="82"/>
                    <a:pt x="148" y="82"/>
                  </a:cubicBezTo>
                  <a:moveTo>
                    <a:pt x="148" y="82"/>
                  </a:move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8" y="82"/>
                    <a:pt x="148" y="82"/>
                  </a:cubicBezTo>
                  <a:moveTo>
                    <a:pt x="61" y="64"/>
                  </a:moveTo>
                  <a:cubicBezTo>
                    <a:pt x="53" y="67"/>
                    <a:pt x="44" y="68"/>
                    <a:pt x="34" y="68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44" y="68"/>
                    <a:pt x="53" y="67"/>
                    <a:pt x="61" y="64"/>
                  </a:cubicBezTo>
                  <a:moveTo>
                    <a:pt x="62" y="64"/>
                  </a:moveTo>
                  <a:cubicBezTo>
                    <a:pt x="62" y="64"/>
                    <a:pt x="62" y="64"/>
                    <a:pt x="62" y="64"/>
                  </a:cubicBezTo>
                  <a:cubicBezTo>
                    <a:pt x="62" y="64"/>
                    <a:pt x="62" y="64"/>
                    <a:pt x="62" y="64"/>
                  </a:cubicBezTo>
                  <a:moveTo>
                    <a:pt x="242" y="50"/>
                  </a:moveTo>
                  <a:cubicBezTo>
                    <a:pt x="243" y="50"/>
                    <a:pt x="244" y="51"/>
                    <a:pt x="245" y="51"/>
                  </a:cubicBezTo>
                  <a:cubicBezTo>
                    <a:pt x="245" y="51"/>
                    <a:pt x="245" y="51"/>
                    <a:pt x="245" y="51"/>
                  </a:cubicBezTo>
                  <a:cubicBezTo>
                    <a:pt x="245" y="51"/>
                    <a:pt x="245" y="51"/>
                    <a:pt x="245" y="51"/>
                  </a:cubicBezTo>
                  <a:cubicBezTo>
                    <a:pt x="245" y="51"/>
                    <a:pt x="245" y="51"/>
                    <a:pt x="245" y="51"/>
                  </a:cubicBezTo>
                  <a:cubicBezTo>
                    <a:pt x="244" y="51"/>
                    <a:pt x="243" y="50"/>
                    <a:pt x="242" y="50"/>
                  </a:cubicBezTo>
                  <a:cubicBezTo>
                    <a:pt x="242" y="50"/>
                    <a:pt x="242" y="50"/>
                    <a:pt x="242" y="50"/>
                  </a:cubicBezTo>
                  <a:moveTo>
                    <a:pt x="223" y="44"/>
                  </a:moveTo>
                  <a:cubicBezTo>
                    <a:pt x="223" y="44"/>
                    <a:pt x="223" y="44"/>
                    <a:pt x="223" y="45"/>
                  </a:cubicBezTo>
                  <a:cubicBezTo>
                    <a:pt x="224" y="45"/>
                    <a:pt x="225" y="45"/>
                    <a:pt x="227" y="46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5" y="45"/>
                    <a:pt x="224" y="45"/>
                    <a:pt x="223" y="45"/>
                  </a:cubicBezTo>
                  <a:cubicBezTo>
                    <a:pt x="223" y="44"/>
                    <a:pt x="223" y="44"/>
                    <a:pt x="223" y="44"/>
                  </a:cubicBezTo>
                  <a:cubicBezTo>
                    <a:pt x="223" y="44"/>
                    <a:pt x="223" y="44"/>
                    <a:pt x="223" y="44"/>
                  </a:cubicBezTo>
                  <a:moveTo>
                    <a:pt x="35" y="27"/>
                  </a:moveTo>
                  <a:cubicBezTo>
                    <a:pt x="35" y="27"/>
                    <a:pt x="35" y="27"/>
                    <a:pt x="35" y="27"/>
                  </a:cubicBezTo>
                  <a:cubicBezTo>
                    <a:pt x="33" y="28"/>
                    <a:pt x="31" y="29"/>
                    <a:pt x="28" y="29"/>
                  </a:cubicBezTo>
                  <a:cubicBezTo>
                    <a:pt x="28" y="29"/>
                    <a:pt x="27" y="29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29"/>
                    <a:pt x="28" y="29"/>
                    <a:pt x="28" y="29"/>
                  </a:cubicBezTo>
                  <a:cubicBezTo>
                    <a:pt x="31" y="29"/>
                    <a:pt x="33" y="28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moveTo>
                    <a:pt x="36" y="26"/>
                  </a:moveTo>
                  <a:cubicBezTo>
                    <a:pt x="36" y="26"/>
                    <a:pt x="36" y="26"/>
                    <a:pt x="36" y="27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moveTo>
                    <a:pt x="229" y="17"/>
                  </a:moveTo>
                  <a:cubicBezTo>
                    <a:pt x="229" y="17"/>
                    <a:pt x="229" y="17"/>
                    <a:pt x="229" y="17"/>
                  </a:cubicBezTo>
                  <a:cubicBezTo>
                    <a:pt x="229" y="17"/>
                    <a:pt x="229" y="17"/>
                    <a:pt x="229" y="17"/>
                  </a:cubicBezTo>
                  <a:moveTo>
                    <a:pt x="255" y="13"/>
                  </a:moveTo>
                  <a:cubicBezTo>
                    <a:pt x="246" y="13"/>
                    <a:pt x="237" y="14"/>
                    <a:pt x="229" y="17"/>
                  </a:cubicBezTo>
                  <a:cubicBezTo>
                    <a:pt x="237" y="14"/>
                    <a:pt x="246" y="13"/>
                    <a:pt x="255" y="13"/>
                  </a:cubicBezTo>
                  <a:cubicBezTo>
                    <a:pt x="255" y="13"/>
                    <a:pt x="255" y="13"/>
                    <a:pt x="255" y="13"/>
                  </a:cubicBezTo>
                  <a:moveTo>
                    <a:pt x="0" y="8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362" y="0"/>
                  </a:moveTo>
                  <a:cubicBezTo>
                    <a:pt x="363" y="1"/>
                    <a:pt x="363" y="1"/>
                    <a:pt x="364" y="2"/>
                  </a:cubicBezTo>
                  <a:cubicBezTo>
                    <a:pt x="363" y="1"/>
                    <a:pt x="363" y="1"/>
                    <a:pt x="362" y="0"/>
                  </a:cubicBezTo>
                  <a:cubicBezTo>
                    <a:pt x="362" y="0"/>
                    <a:pt x="362" y="0"/>
                    <a:pt x="362" y="0"/>
                  </a:cubicBezTo>
                </a:path>
              </a:pathLst>
            </a:custGeom>
            <a:solidFill>
              <a:srgbClr val="BA4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8">
              <a:extLst>
                <a:ext uri="{FF2B5EF4-FFF2-40B4-BE49-F238E27FC236}">
                  <a16:creationId xmlns:a16="http://schemas.microsoft.com/office/drawing/2014/main" xmlns="" id="{A73C2233-475A-4BD6-8B67-F97E620FF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66164" y="-85748"/>
              <a:ext cx="215608" cy="137204"/>
            </a:xfrm>
            <a:custGeom>
              <a:avLst/>
              <a:gdLst>
                <a:gd name="T0" fmla="*/ 37 w 41"/>
                <a:gd name="T1" fmla="*/ 21 h 26"/>
                <a:gd name="T2" fmla="*/ 17 w 41"/>
                <a:gd name="T3" fmla="*/ 12 h 26"/>
                <a:gd name="T4" fmla="*/ 17 w 41"/>
                <a:gd name="T5" fmla="*/ 0 h 26"/>
                <a:gd name="T6" fmla="*/ 14 w 41"/>
                <a:gd name="T7" fmla="*/ 0 h 26"/>
                <a:gd name="T8" fmla="*/ 14 w 41"/>
                <a:gd name="T9" fmla="*/ 0 h 26"/>
                <a:gd name="T10" fmla="*/ 14 w 41"/>
                <a:gd name="T11" fmla="*/ 0 h 26"/>
                <a:gd name="T12" fmla="*/ 12 w 41"/>
                <a:gd name="T13" fmla="*/ 0 h 26"/>
                <a:gd name="T14" fmla="*/ 9 w 41"/>
                <a:gd name="T15" fmla="*/ 10 h 26"/>
                <a:gd name="T16" fmla="*/ 12 w 41"/>
                <a:gd name="T17" fmla="*/ 23 h 26"/>
                <a:gd name="T18" fmla="*/ 35 w 41"/>
                <a:gd name="T19" fmla="*/ 26 h 26"/>
                <a:gd name="T20" fmla="*/ 37 w 41"/>
                <a:gd name="T2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26">
                  <a:moveTo>
                    <a:pt x="37" y="21"/>
                  </a:moveTo>
                  <a:cubicBezTo>
                    <a:pt x="33" y="19"/>
                    <a:pt x="19" y="14"/>
                    <a:pt x="17" y="1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0" y="19"/>
                    <a:pt x="12" y="23"/>
                  </a:cubicBezTo>
                  <a:cubicBezTo>
                    <a:pt x="20" y="25"/>
                    <a:pt x="29" y="26"/>
                    <a:pt x="35" y="26"/>
                  </a:cubicBezTo>
                  <a:cubicBezTo>
                    <a:pt x="39" y="26"/>
                    <a:pt x="41" y="23"/>
                    <a:pt x="37" y="2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9">
              <a:extLst>
                <a:ext uri="{FF2B5EF4-FFF2-40B4-BE49-F238E27FC236}">
                  <a16:creationId xmlns:a16="http://schemas.microsoft.com/office/drawing/2014/main" xmlns="" id="{5A87C3FD-B9AD-482E-9E8B-87FAFB04B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93362" y="-94148"/>
              <a:ext cx="5600" cy="8399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0 h 2"/>
                <a:gd name="T4" fmla="*/ 0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0" y="2"/>
                  </a:cubicBezTo>
                  <a:close/>
                </a:path>
              </a:pathLst>
            </a:custGeom>
            <a:solidFill>
              <a:srgbClr val="6018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20">
              <a:extLst>
                <a:ext uri="{FF2B5EF4-FFF2-40B4-BE49-F238E27FC236}">
                  <a16:creationId xmlns:a16="http://schemas.microsoft.com/office/drawing/2014/main" xmlns="" id="{4B24314C-E17C-409D-88FB-F44C2444146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39770" y="-91348"/>
              <a:ext cx="215608" cy="134405"/>
            </a:xfrm>
            <a:custGeom>
              <a:avLst/>
              <a:gdLst>
                <a:gd name="T0" fmla="*/ 38 w 41"/>
                <a:gd name="T1" fmla="*/ 20 h 25"/>
                <a:gd name="T2" fmla="*/ 17 w 41"/>
                <a:gd name="T3" fmla="*/ 12 h 25"/>
                <a:gd name="T4" fmla="*/ 16 w 41"/>
                <a:gd name="T5" fmla="*/ 1 h 25"/>
                <a:gd name="T6" fmla="*/ 13 w 41"/>
                <a:gd name="T7" fmla="*/ 1 h 25"/>
                <a:gd name="T8" fmla="*/ 13 w 41"/>
                <a:gd name="T9" fmla="*/ 0 h 25"/>
                <a:gd name="T10" fmla="*/ 13 w 41"/>
                <a:gd name="T11" fmla="*/ 1 h 25"/>
                <a:gd name="T12" fmla="*/ 11 w 41"/>
                <a:gd name="T13" fmla="*/ 1 h 25"/>
                <a:gd name="T14" fmla="*/ 9 w 41"/>
                <a:gd name="T15" fmla="*/ 11 h 25"/>
                <a:gd name="T16" fmla="*/ 13 w 41"/>
                <a:gd name="T17" fmla="*/ 24 h 25"/>
                <a:gd name="T18" fmla="*/ 36 w 41"/>
                <a:gd name="T19" fmla="*/ 25 h 25"/>
                <a:gd name="T20" fmla="*/ 38 w 41"/>
                <a:gd name="T21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25">
                  <a:moveTo>
                    <a:pt x="38" y="20"/>
                  </a:moveTo>
                  <a:cubicBezTo>
                    <a:pt x="34" y="18"/>
                    <a:pt x="20" y="14"/>
                    <a:pt x="17" y="1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0" y="21"/>
                    <a:pt x="13" y="24"/>
                  </a:cubicBezTo>
                  <a:cubicBezTo>
                    <a:pt x="21" y="25"/>
                    <a:pt x="30" y="25"/>
                    <a:pt x="36" y="25"/>
                  </a:cubicBezTo>
                  <a:cubicBezTo>
                    <a:pt x="40" y="24"/>
                    <a:pt x="41" y="22"/>
                    <a:pt x="38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1">
              <a:extLst>
                <a:ext uri="{FF2B5EF4-FFF2-40B4-BE49-F238E27FC236}">
                  <a16:creationId xmlns:a16="http://schemas.microsoft.com/office/drawing/2014/main" xmlns="" id="{12A2932D-E39C-4428-9DEB-9D2B819B9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72568" y="-94148"/>
              <a:ext cx="5600" cy="2799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6018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22">
              <a:extLst>
                <a:ext uri="{FF2B5EF4-FFF2-40B4-BE49-F238E27FC236}">
                  <a16:creationId xmlns:a16="http://schemas.microsoft.com/office/drawing/2014/main" xmlns="" id="{FEF6A8BA-51D1-4751-8424-25C563D39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04515" y="-2642233"/>
              <a:ext cx="694423" cy="996834"/>
            </a:xfrm>
            <a:custGeom>
              <a:avLst/>
              <a:gdLst>
                <a:gd name="T0" fmla="*/ 15 w 132"/>
                <a:gd name="T1" fmla="*/ 6 h 189"/>
                <a:gd name="T2" fmla="*/ 32 w 132"/>
                <a:gd name="T3" fmla="*/ 1 h 189"/>
                <a:gd name="T4" fmla="*/ 62 w 132"/>
                <a:gd name="T5" fmla="*/ 24 h 189"/>
                <a:gd name="T6" fmla="*/ 101 w 132"/>
                <a:gd name="T7" fmla="*/ 65 h 189"/>
                <a:gd name="T8" fmla="*/ 118 w 132"/>
                <a:gd name="T9" fmla="*/ 104 h 189"/>
                <a:gd name="T10" fmla="*/ 111 w 132"/>
                <a:gd name="T11" fmla="*/ 142 h 189"/>
                <a:gd name="T12" fmla="*/ 47 w 132"/>
                <a:gd name="T13" fmla="*/ 160 h 189"/>
                <a:gd name="T14" fmla="*/ 0 w 132"/>
                <a:gd name="T15" fmla="*/ 55 h 189"/>
                <a:gd name="T16" fmla="*/ 15 w 132"/>
                <a:gd name="T17" fmla="*/ 6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89">
                  <a:moveTo>
                    <a:pt x="15" y="6"/>
                  </a:move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46" y="0"/>
                    <a:pt x="62" y="24"/>
                  </a:cubicBezTo>
                  <a:cubicBezTo>
                    <a:pt x="77" y="47"/>
                    <a:pt x="80" y="59"/>
                    <a:pt x="101" y="65"/>
                  </a:cubicBezTo>
                  <a:cubicBezTo>
                    <a:pt x="122" y="71"/>
                    <a:pt x="132" y="88"/>
                    <a:pt x="118" y="104"/>
                  </a:cubicBezTo>
                  <a:cubicBezTo>
                    <a:pt x="105" y="121"/>
                    <a:pt x="105" y="124"/>
                    <a:pt x="111" y="142"/>
                  </a:cubicBezTo>
                  <a:cubicBezTo>
                    <a:pt x="118" y="163"/>
                    <a:pt x="70" y="189"/>
                    <a:pt x="47" y="160"/>
                  </a:cubicBezTo>
                  <a:cubicBezTo>
                    <a:pt x="29" y="137"/>
                    <a:pt x="0" y="95"/>
                    <a:pt x="0" y="55"/>
                  </a:cubicBezTo>
                  <a:cubicBezTo>
                    <a:pt x="0" y="14"/>
                    <a:pt x="15" y="6"/>
                    <a:pt x="15" y="6"/>
                  </a:cubicBezTo>
                </a:path>
              </a:pathLst>
            </a:custGeom>
            <a:solidFill>
              <a:srgbClr val="3936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23">
              <a:extLst>
                <a:ext uri="{FF2B5EF4-FFF2-40B4-BE49-F238E27FC236}">
                  <a16:creationId xmlns:a16="http://schemas.microsoft.com/office/drawing/2014/main" xmlns="" id="{DE135AB0-AFF4-4C9A-8FCD-014A9BD54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43327" y="-2432227"/>
              <a:ext cx="621621" cy="501216"/>
            </a:xfrm>
            <a:custGeom>
              <a:avLst/>
              <a:gdLst>
                <a:gd name="T0" fmla="*/ 92 w 118"/>
                <a:gd name="T1" fmla="*/ 45 h 95"/>
                <a:gd name="T2" fmla="*/ 19 w 118"/>
                <a:gd name="T3" fmla="*/ 0 h 95"/>
                <a:gd name="T4" fmla="*/ 58 w 118"/>
                <a:gd name="T5" fmla="*/ 70 h 95"/>
                <a:gd name="T6" fmla="*/ 92 w 118"/>
                <a:gd name="T7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95">
                  <a:moveTo>
                    <a:pt x="92" y="45"/>
                  </a:moveTo>
                  <a:cubicBezTo>
                    <a:pt x="61" y="29"/>
                    <a:pt x="34" y="1"/>
                    <a:pt x="19" y="0"/>
                  </a:cubicBezTo>
                  <a:cubicBezTo>
                    <a:pt x="0" y="0"/>
                    <a:pt x="41" y="55"/>
                    <a:pt x="58" y="70"/>
                  </a:cubicBezTo>
                  <a:cubicBezTo>
                    <a:pt x="86" y="95"/>
                    <a:pt x="118" y="59"/>
                    <a:pt x="92" y="45"/>
                  </a:cubicBezTo>
                </a:path>
              </a:pathLst>
            </a:custGeom>
            <a:solidFill>
              <a:srgbClr val="C75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24">
              <a:extLst>
                <a:ext uri="{FF2B5EF4-FFF2-40B4-BE49-F238E27FC236}">
                  <a16:creationId xmlns:a16="http://schemas.microsoft.com/office/drawing/2014/main" xmlns="" id="{DBE1DABE-7976-43AE-853C-376D50F1E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38116" y="-2062615"/>
              <a:ext cx="81204" cy="53201"/>
            </a:xfrm>
            <a:custGeom>
              <a:avLst/>
              <a:gdLst>
                <a:gd name="T0" fmla="*/ 0 w 15"/>
                <a:gd name="T1" fmla="*/ 0 h 10"/>
                <a:gd name="T2" fmla="*/ 14 w 15"/>
                <a:gd name="T3" fmla="*/ 10 h 10"/>
                <a:gd name="T4" fmla="*/ 15 w 15"/>
                <a:gd name="T5" fmla="*/ 8 h 10"/>
                <a:gd name="T6" fmla="*/ 0 w 15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cubicBezTo>
                    <a:pt x="5" y="5"/>
                    <a:pt x="10" y="8"/>
                    <a:pt x="14" y="10"/>
                  </a:cubicBezTo>
                  <a:cubicBezTo>
                    <a:pt x="15" y="9"/>
                    <a:pt x="15" y="8"/>
                    <a:pt x="15" y="8"/>
                  </a:cubicBezTo>
                  <a:cubicBezTo>
                    <a:pt x="10" y="7"/>
                    <a:pt x="5" y="4"/>
                    <a:pt x="0" y="0"/>
                  </a:cubicBezTo>
                </a:path>
              </a:pathLst>
            </a:custGeom>
            <a:solidFill>
              <a:srgbClr val="E7B5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25">
              <a:extLst>
                <a:ext uri="{FF2B5EF4-FFF2-40B4-BE49-F238E27FC236}">
                  <a16:creationId xmlns:a16="http://schemas.microsoft.com/office/drawing/2014/main" xmlns="" id="{3882E524-E5E1-4E77-9C9C-86298BB15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06122" y="-2325824"/>
              <a:ext cx="305211" cy="305209"/>
            </a:xfrm>
            <a:custGeom>
              <a:avLst/>
              <a:gdLst>
                <a:gd name="T0" fmla="*/ 25 w 58"/>
                <a:gd name="T1" fmla="*/ 0 h 58"/>
                <a:gd name="T2" fmla="*/ 0 w 58"/>
                <a:gd name="T3" fmla="*/ 11 h 58"/>
                <a:gd name="T4" fmla="*/ 32 w 58"/>
                <a:gd name="T5" fmla="*/ 50 h 58"/>
                <a:gd name="T6" fmla="*/ 32 w 58"/>
                <a:gd name="T7" fmla="*/ 50 h 58"/>
                <a:gd name="T8" fmla="*/ 47 w 58"/>
                <a:gd name="T9" fmla="*/ 58 h 58"/>
                <a:gd name="T10" fmla="*/ 50 w 58"/>
                <a:gd name="T11" fmla="*/ 38 h 58"/>
                <a:gd name="T12" fmla="*/ 58 w 58"/>
                <a:gd name="T13" fmla="*/ 22 h 58"/>
                <a:gd name="T14" fmla="*/ 58 w 58"/>
                <a:gd name="T15" fmla="*/ 22 h 58"/>
                <a:gd name="T16" fmla="*/ 58 w 58"/>
                <a:gd name="T17" fmla="*/ 20 h 58"/>
                <a:gd name="T18" fmla="*/ 47 w 58"/>
                <a:gd name="T19" fmla="*/ 13 h 58"/>
                <a:gd name="T20" fmla="*/ 46 w 58"/>
                <a:gd name="T21" fmla="*/ 13 h 58"/>
                <a:gd name="T22" fmla="*/ 46 w 58"/>
                <a:gd name="T23" fmla="*/ 13 h 58"/>
                <a:gd name="T24" fmla="*/ 46 w 58"/>
                <a:gd name="T25" fmla="*/ 13 h 58"/>
                <a:gd name="T26" fmla="*/ 46 w 58"/>
                <a:gd name="T27" fmla="*/ 13 h 58"/>
                <a:gd name="T28" fmla="*/ 31 w 58"/>
                <a:gd name="T29" fmla="*/ 2 h 58"/>
                <a:gd name="T30" fmla="*/ 31 w 58"/>
                <a:gd name="T31" fmla="*/ 2 h 58"/>
                <a:gd name="T32" fmla="*/ 31 w 58"/>
                <a:gd name="T33" fmla="*/ 2 h 58"/>
                <a:gd name="T34" fmla="*/ 31 w 58"/>
                <a:gd name="T35" fmla="*/ 2 h 58"/>
                <a:gd name="T36" fmla="*/ 31 w 58"/>
                <a:gd name="T37" fmla="*/ 2 h 58"/>
                <a:gd name="T38" fmla="*/ 31 w 58"/>
                <a:gd name="T39" fmla="*/ 2 h 58"/>
                <a:gd name="T40" fmla="*/ 31 w 58"/>
                <a:gd name="T41" fmla="*/ 2 h 58"/>
                <a:gd name="T42" fmla="*/ 31 w 58"/>
                <a:gd name="T43" fmla="*/ 2 h 58"/>
                <a:gd name="T44" fmla="*/ 29 w 58"/>
                <a:gd name="T45" fmla="*/ 0 h 58"/>
                <a:gd name="T46" fmla="*/ 26 w 58"/>
                <a:gd name="T47" fmla="*/ 0 h 58"/>
                <a:gd name="T48" fmla="*/ 25 w 58"/>
                <a:gd name="T4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" h="58">
                  <a:moveTo>
                    <a:pt x="25" y="0"/>
                  </a:moveTo>
                  <a:cubicBezTo>
                    <a:pt x="15" y="0"/>
                    <a:pt x="6" y="4"/>
                    <a:pt x="0" y="11"/>
                  </a:cubicBezTo>
                  <a:cubicBezTo>
                    <a:pt x="10" y="26"/>
                    <a:pt x="23" y="43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7" y="54"/>
                    <a:pt x="42" y="57"/>
                    <a:pt x="47" y="58"/>
                  </a:cubicBezTo>
                  <a:cubicBezTo>
                    <a:pt x="48" y="48"/>
                    <a:pt x="49" y="41"/>
                    <a:pt x="50" y="38"/>
                  </a:cubicBezTo>
                  <a:cubicBezTo>
                    <a:pt x="53" y="24"/>
                    <a:pt x="58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4" y="18"/>
                    <a:pt x="50" y="16"/>
                    <a:pt x="47" y="13"/>
                  </a:cubicBezTo>
                  <a:cubicBezTo>
                    <a:pt x="47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0" y="11"/>
                    <a:pt x="35" y="7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0" y="1"/>
                    <a:pt x="30" y="1"/>
                    <a:pt x="29" y="0"/>
                  </a:cubicBezTo>
                  <a:cubicBezTo>
                    <a:pt x="28" y="0"/>
                    <a:pt x="27" y="0"/>
                    <a:pt x="26" y="0"/>
                  </a:cubicBezTo>
                  <a:cubicBezTo>
                    <a:pt x="26" y="0"/>
                    <a:pt x="26" y="0"/>
                    <a:pt x="25" y="0"/>
                  </a:cubicBezTo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6">
              <a:extLst>
                <a:ext uri="{FF2B5EF4-FFF2-40B4-BE49-F238E27FC236}">
                  <a16:creationId xmlns:a16="http://schemas.microsoft.com/office/drawing/2014/main" xmlns="" id="{9B4CBBDC-C3A9-4B20-98AE-B2C9B7EA01F3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33366" y="-2474228"/>
              <a:ext cx="663623" cy="518017"/>
            </a:xfrm>
            <a:custGeom>
              <a:avLst/>
              <a:gdLst>
                <a:gd name="T0" fmla="*/ 22 w 126"/>
                <a:gd name="T1" fmla="*/ 52 h 98"/>
                <a:gd name="T2" fmla="*/ 108 w 126"/>
                <a:gd name="T3" fmla="*/ 7 h 98"/>
                <a:gd name="T4" fmla="*/ 57 w 126"/>
                <a:gd name="T5" fmla="*/ 76 h 98"/>
                <a:gd name="T6" fmla="*/ 22 w 126"/>
                <a:gd name="T7" fmla="*/ 5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98">
                  <a:moveTo>
                    <a:pt x="22" y="52"/>
                  </a:moveTo>
                  <a:cubicBezTo>
                    <a:pt x="22" y="52"/>
                    <a:pt x="93" y="0"/>
                    <a:pt x="108" y="7"/>
                  </a:cubicBezTo>
                  <a:cubicBezTo>
                    <a:pt x="126" y="16"/>
                    <a:pt x="77" y="62"/>
                    <a:pt x="57" y="76"/>
                  </a:cubicBezTo>
                  <a:cubicBezTo>
                    <a:pt x="23" y="98"/>
                    <a:pt x="0" y="76"/>
                    <a:pt x="22" y="52"/>
                  </a:cubicBezTo>
                </a:path>
              </a:pathLst>
            </a:custGeom>
            <a:solidFill>
              <a:srgbClr val="FA70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7">
              <a:extLst>
                <a:ext uri="{FF2B5EF4-FFF2-40B4-BE49-F238E27FC236}">
                  <a16:creationId xmlns:a16="http://schemas.microsoft.com/office/drawing/2014/main" xmlns="" id="{70DE999B-58FD-4820-B0A8-93CE5B9E5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76561" y="-2314623"/>
              <a:ext cx="126005" cy="282809"/>
            </a:xfrm>
            <a:custGeom>
              <a:avLst/>
              <a:gdLst>
                <a:gd name="T0" fmla="*/ 24 w 24"/>
                <a:gd name="T1" fmla="*/ 0 h 54"/>
                <a:gd name="T2" fmla="*/ 0 w 24"/>
                <a:gd name="T3" fmla="*/ 17 h 54"/>
                <a:gd name="T4" fmla="*/ 6 w 24"/>
                <a:gd name="T5" fmla="*/ 31 h 54"/>
                <a:gd name="T6" fmla="*/ 9 w 24"/>
                <a:gd name="T7" fmla="*/ 54 h 54"/>
                <a:gd name="T8" fmla="*/ 23 w 24"/>
                <a:gd name="T9" fmla="*/ 48 h 54"/>
                <a:gd name="T10" fmla="*/ 24 w 24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4">
                  <a:moveTo>
                    <a:pt x="24" y="0"/>
                  </a:moveTo>
                  <a:cubicBezTo>
                    <a:pt x="14" y="6"/>
                    <a:pt x="6" y="12"/>
                    <a:pt x="0" y="17"/>
                  </a:cubicBezTo>
                  <a:cubicBezTo>
                    <a:pt x="1" y="19"/>
                    <a:pt x="4" y="23"/>
                    <a:pt x="6" y="31"/>
                  </a:cubicBezTo>
                  <a:cubicBezTo>
                    <a:pt x="6" y="34"/>
                    <a:pt x="8" y="43"/>
                    <a:pt x="9" y="54"/>
                  </a:cubicBezTo>
                  <a:cubicBezTo>
                    <a:pt x="13" y="53"/>
                    <a:pt x="18" y="51"/>
                    <a:pt x="23" y="48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solidFill>
              <a:srgbClr val="F965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8">
              <a:extLst>
                <a:ext uri="{FF2B5EF4-FFF2-40B4-BE49-F238E27FC236}">
                  <a16:creationId xmlns:a16="http://schemas.microsoft.com/office/drawing/2014/main" xmlns="" id="{985A9C24-C198-4B7A-B40C-3821DF597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64557" y="-3107049"/>
              <a:ext cx="1321644" cy="1610053"/>
            </a:xfrm>
            <a:custGeom>
              <a:avLst/>
              <a:gdLst>
                <a:gd name="T0" fmla="*/ 10 w 251"/>
                <a:gd name="T1" fmla="*/ 301 h 305"/>
                <a:gd name="T2" fmla="*/ 236 w 251"/>
                <a:gd name="T3" fmla="*/ 305 h 305"/>
                <a:gd name="T4" fmla="*/ 247 w 251"/>
                <a:gd name="T5" fmla="*/ 295 h 305"/>
                <a:gd name="T6" fmla="*/ 248 w 251"/>
                <a:gd name="T7" fmla="*/ 215 h 305"/>
                <a:gd name="T8" fmla="*/ 243 w 251"/>
                <a:gd name="T9" fmla="*/ 216 h 305"/>
                <a:gd name="T10" fmla="*/ 225 w 251"/>
                <a:gd name="T11" fmla="*/ 221 h 305"/>
                <a:gd name="T12" fmla="*/ 190 w 251"/>
                <a:gd name="T13" fmla="*/ 185 h 305"/>
                <a:gd name="T14" fmla="*/ 227 w 251"/>
                <a:gd name="T15" fmla="*/ 148 h 305"/>
                <a:gd name="T16" fmla="*/ 247 w 251"/>
                <a:gd name="T17" fmla="*/ 154 h 305"/>
                <a:gd name="T18" fmla="*/ 249 w 251"/>
                <a:gd name="T19" fmla="*/ 155 h 305"/>
                <a:gd name="T20" fmla="*/ 251 w 251"/>
                <a:gd name="T21" fmla="*/ 79 h 305"/>
                <a:gd name="T22" fmla="*/ 241 w 251"/>
                <a:gd name="T23" fmla="*/ 69 h 305"/>
                <a:gd name="T24" fmla="*/ 164 w 251"/>
                <a:gd name="T25" fmla="*/ 67 h 305"/>
                <a:gd name="T26" fmla="*/ 163 w 251"/>
                <a:gd name="T27" fmla="*/ 66 h 305"/>
                <a:gd name="T28" fmla="*/ 163 w 251"/>
                <a:gd name="T29" fmla="*/ 54 h 305"/>
                <a:gd name="T30" fmla="*/ 169 w 251"/>
                <a:gd name="T31" fmla="*/ 36 h 305"/>
                <a:gd name="T32" fmla="*/ 134 w 251"/>
                <a:gd name="T33" fmla="*/ 1 h 305"/>
                <a:gd name="T34" fmla="*/ 96 w 251"/>
                <a:gd name="T35" fmla="*/ 37 h 305"/>
                <a:gd name="T36" fmla="*/ 101 w 251"/>
                <a:gd name="T37" fmla="*/ 57 h 305"/>
                <a:gd name="T38" fmla="*/ 102 w 251"/>
                <a:gd name="T39" fmla="*/ 64 h 305"/>
                <a:gd name="T40" fmla="*/ 101 w 251"/>
                <a:gd name="T41" fmla="*/ 66 h 305"/>
                <a:gd name="T42" fmla="*/ 15 w 251"/>
                <a:gd name="T43" fmla="*/ 65 h 305"/>
                <a:gd name="T44" fmla="*/ 4 w 251"/>
                <a:gd name="T45" fmla="*/ 75 h 305"/>
                <a:gd name="T46" fmla="*/ 0 w 251"/>
                <a:gd name="T47" fmla="*/ 291 h 305"/>
                <a:gd name="T48" fmla="*/ 10 w 251"/>
                <a:gd name="T49" fmla="*/ 301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1" h="305">
                  <a:moveTo>
                    <a:pt x="10" y="301"/>
                  </a:moveTo>
                  <a:cubicBezTo>
                    <a:pt x="236" y="305"/>
                    <a:pt x="236" y="305"/>
                    <a:pt x="236" y="305"/>
                  </a:cubicBezTo>
                  <a:cubicBezTo>
                    <a:pt x="242" y="305"/>
                    <a:pt x="247" y="301"/>
                    <a:pt x="247" y="295"/>
                  </a:cubicBezTo>
                  <a:cubicBezTo>
                    <a:pt x="248" y="215"/>
                    <a:pt x="248" y="215"/>
                    <a:pt x="248" y="215"/>
                  </a:cubicBezTo>
                  <a:cubicBezTo>
                    <a:pt x="246" y="215"/>
                    <a:pt x="244" y="215"/>
                    <a:pt x="243" y="216"/>
                  </a:cubicBezTo>
                  <a:cubicBezTo>
                    <a:pt x="238" y="218"/>
                    <a:pt x="229" y="221"/>
                    <a:pt x="225" y="221"/>
                  </a:cubicBezTo>
                  <a:cubicBezTo>
                    <a:pt x="206" y="220"/>
                    <a:pt x="191" y="204"/>
                    <a:pt x="190" y="185"/>
                  </a:cubicBezTo>
                  <a:cubicBezTo>
                    <a:pt x="190" y="164"/>
                    <a:pt x="207" y="148"/>
                    <a:pt x="227" y="148"/>
                  </a:cubicBezTo>
                  <a:cubicBezTo>
                    <a:pt x="233" y="148"/>
                    <a:pt x="243" y="152"/>
                    <a:pt x="247" y="154"/>
                  </a:cubicBezTo>
                  <a:cubicBezTo>
                    <a:pt x="248" y="154"/>
                    <a:pt x="249" y="154"/>
                    <a:pt x="249" y="155"/>
                  </a:cubicBezTo>
                  <a:cubicBezTo>
                    <a:pt x="251" y="79"/>
                    <a:pt x="251" y="79"/>
                    <a:pt x="251" y="79"/>
                  </a:cubicBezTo>
                  <a:cubicBezTo>
                    <a:pt x="251" y="73"/>
                    <a:pt x="246" y="69"/>
                    <a:pt x="241" y="69"/>
                  </a:cubicBezTo>
                  <a:cubicBezTo>
                    <a:pt x="164" y="67"/>
                    <a:pt x="164" y="67"/>
                    <a:pt x="164" y="67"/>
                  </a:cubicBezTo>
                  <a:cubicBezTo>
                    <a:pt x="163" y="66"/>
                    <a:pt x="163" y="66"/>
                    <a:pt x="163" y="66"/>
                  </a:cubicBezTo>
                  <a:cubicBezTo>
                    <a:pt x="161" y="62"/>
                    <a:pt x="162" y="58"/>
                    <a:pt x="163" y="54"/>
                  </a:cubicBezTo>
                  <a:cubicBezTo>
                    <a:pt x="165" y="50"/>
                    <a:pt x="169" y="41"/>
                    <a:pt x="169" y="36"/>
                  </a:cubicBezTo>
                  <a:cubicBezTo>
                    <a:pt x="168" y="18"/>
                    <a:pt x="153" y="2"/>
                    <a:pt x="134" y="1"/>
                  </a:cubicBezTo>
                  <a:cubicBezTo>
                    <a:pt x="114" y="0"/>
                    <a:pt x="96" y="16"/>
                    <a:pt x="96" y="37"/>
                  </a:cubicBezTo>
                  <a:cubicBezTo>
                    <a:pt x="96" y="42"/>
                    <a:pt x="100" y="52"/>
                    <a:pt x="101" y="57"/>
                  </a:cubicBezTo>
                  <a:cubicBezTo>
                    <a:pt x="102" y="59"/>
                    <a:pt x="103" y="62"/>
                    <a:pt x="102" y="64"/>
                  </a:cubicBezTo>
                  <a:cubicBezTo>
                    <a:pt x="102" y="65"/>
                    <a:pt x="101" y="66"/>
                    <a:pt x="101" y="66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9" y="64"/>
                    <a:pt x="4" y="69"/>
                    <a:pt x="4" y="75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296"/>
                    <a:pt x="5" y="301"/>
                    <a:pt x="10" y="301"/>
                  </a:cubicBezTo>
                </a:path>
              </a:pathLst>
            </a:custGeom>
            <a:solidFill>
              <a:srgbClr val="FFB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29">
              <a:extLst>
                <a:ext uri="{FF2B5EF4-FFF2-40B4-BE49-F238E27FC236}">
                  <a16:creationId xmlns:a16="http://schemas.microsoft.com/office/drawing/2014/main" xmlns="" id="{F26FCBBE-97EC-42F8-8B30-419D3C7B05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864557" y="-2720636"/>
              <a:ext cx="19602" cy="1148039"/>
            </a:xfrm>
            <a:custGeom>
              <a:avLst/>
              <a:gdLst>
                <a:gd name="T0" fmla="*/ 2 w 4"/>
                <a:gd name="T1" fmla="*/ 125 h 218"/>
                <a:gd name="T2" fmla="*/ 2 w 4"/>
                <a:gd name="T3" fmla="*/ 125 h 218"/>
                <a:gd name="T4" fmla="*/ 0 w 4"/>
                <a:gd name="T5" fmla="*/ 218 h 218"/>
                <a:gd name="T6" fmla="*/ 0 w 4"/>
                <a:gd name="T7" fmla="*/ 218 h 218"/>
                <a:gd name="T8" fmla="*/ 0 w 4"/>
                <a:gd name="T9" fmla="*/ 218 h 218"/>
                <a:gd name="T10" fmla="*/ 2 w 4"/>
                <a:gd name="T11" fmla="*/ 125 h 218"/>
                <a:gd name="T12" fmla="*/ 3 w 4"/>
                <a:gd name="T13" fmla="*/ 73 h 218"/>
                <a:gd name="T14" fmla="*/ 3 w 4"/>
                <a:gd name="T15" fmla="*/ 73 h 218"/>
                <a:gd name="T16" fmla="*/ 3 w 4"/>
                <a:gd name="T17" fmla="*/ 77 h 218"/>
                <a:gd name="T18" fmla="*/ 3 w 4"/>
                <a:gd name="T19" fmla="*/ 77 h 218"/>
                <a:gd name="T20" fmla="*/ 3 w 4"/>
                <a:gd name="T21" fmla="*/ 73 h 218"/>
                <a:gd name="T22" fmla="*/ 4 w 4"/>
                <a:gd name="T23" fmla="*/ 0 h 218"/>
                <a:gd name="T24" fmla="*/ 4 w 4"/>
                <a:gd name="T25" fmla="*/ 2 h 218"/>
                <a:gd name="T26" fmla="*/ 4 w 4"/>
                <a:gd name="T27" fmla="*/ 30 h 218"/>
                <a:gd name="T28" fmla="*/ 4 w 4"/>
                <a:gd name="T29" fmla="*/ 30 h 218"/>
                <a:gd name="T30" fmla="*/ 4 w 4"/>
                <a:gd name="T31" fmla="*/ 2 h 218"/>
                <a:gd name="T32" fmla="*/ 4 w 4"/>
                <a:gd name="T3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218">
                  <a:moveTo>
                    <a:pt x="2" y="125"/>
                  </a:moveTo>
                  <a:cubicBezTo>
                    <a:pt x="2" y="125"/>
                    <a:pt x="2" y="125"/>
                    <a:pt x="2" y="12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2" y="125"/>
                    <a:pt x="2" y="125"/>
                    <a:pt x="2" y="125"/>
                  </a:cubicBezTo>
                  <a:moveTo>
                    <a:pt x="3" y="73"/>
                  </a:moveTo>
                  <a:cubicBezTo>
                    <a:pt x="3" y="73"/>
                    <a:pt x="3" y="73"/>
                    <a:pt x="3" y="73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3"/>
                    <a:pt x="3" y="73"/>
                    <a:pt x="3" y="73"/>
                  </a:cubicBezTo>
                  <a:moveTo>
                    <a:pt x="4" y="0"/>
                  </a:moveTo>
                  <a:cubicBezTo>
                    <a:pt x="4" y="1"/>
                    <a:pt x="4" y="1"/>
                    <a:pt x="4" y="2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</a:path>
              </a:pathLst>
            </a:custGeom>
            <a:solidFill>
              <a:srgbClr val="FFE9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30">
              <a:extLst>
                <a:ext uri="{FF2B5EF4-FFF2-40B4-BE49-F238E27FC236}">
                  <a16:creationId xmlns:a16="http://schemas.microsoft.com/office/drawing/2014/main" xmlns="" id="{62A48FEA-F07B-4646-AC4B-FD15D5200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56158" y="-2314623"/>
              <a:ext cx="5600" cy="252008"/>
            </a:xfrm>
            <a:custGeom>
              <a:avLst/>
              <a:gdLst>
                <a:gd name="T0" fmla="*/ 1 w 1"/>
                <a:gd name="T1" fmla="*/ 0 h 48"/>
                <a:gd name="T2" fmla="*/ 1 w 1"/>
                <a:gd name="T3" fmla="*/ 0 h 48"/>
                <a:gd name="T4" fmla="*/ 0 w 1"/>
                <a:gd name="T5" fmla="*/ 48 h 48"/>
                <a:gd name="T6" fmla="*/ 0 w 1"/>
                <a:gd name="T7" fmla="*/ 48 h 48"/>
                <a:gd name="T8" fmla="*/ 1 w 1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8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95C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32">
              <a:extLst>
                <a:ext uri="{FF2B5EF4-FFF2-40B4-BE49-F238E27FC236}">
                  <a16:creationId xmlns:a16="http://schemas.microsoft.com/office/drawing/2014/main" xmlns="" id="{7E09BD83-26D6-4CA8-849C-EA8324C33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55767" y="-2451827"/>
              <a:ext cx="210008" cy="232407"/>
            </a:xfrm>
            <a:custGeom>
              <a:avLst/>
              <a:gdLst>
                <a:gd name="T0" fmla="*/ 23 w 40"/>
                <a:gd name="T1" fmla="*/ 8 h 44"/>
                <a:gd name="T2" fmla="*/ 9 w 40"/>
                <a:gd name="T3" fmla="*/ 0 h 44"/>
                <a:gd name="T4" fmla="*/ 0 w 40"/>
                <a:gd name="T5" fmla="*/ 44 h 44"/>
                <a:gd name="T6" fmla="*/ 30 w 40"/>
                <a:gd name="T7" fmla="*/ 44 h 44"/>
                <a:gd name="T8" fmla="*/ 40 w 40"/>
                <a:gd name="T9" fmla="*/ 12 h 44"/>
                <a:gd name="T10" fmla="*/ 23 w 40"/>
                <a:gd name="T11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4">
                  <a:moveTo>
                    <a:pt x="23" y="8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7" y="28"/>
                    <a:pt x="0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23" y="8"/>
                    <a:pt x="23" y="8"/>
                    <a:pt x="23" y="8"/>
                  </a:cubicBezTo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33">
              <a:extLst>
                <a:ext uri="{FF2B5EF4-FFF2-40B4-BE49-F238E27FC236}">
                  <a16:creationId xmlns:a16="http://schemas.microsoft.com/office/drawing/2014/main" xmlns="" id="{CB72CC15-BB42-4EF9-9252-4A22479A3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97769" y="-1550197"/>
              <a:ext cx="526418" cy="842827"/>
            </a:xfrm>
            <a:custGeom>
              <a:avLst/>
              <a:gdLst>
                <a:gd name="T0" fmla="*/ 15 w 100"/>
                <a:gd name="T1" fmla="*/ 9 h 160"/>
                <a:gd name="T2" fmla="*/ 72 w 100"/>
                <a:gd name="T3" fmla="*/ 49 h 160"/>
                <a:gd name="T4" fmla="*/ 85 w 100"/>
                <a:gd name="T5" fmla="*/ 151 h 160"/>
                <a:gd name="T6" fmla="*/ 18 w 100"/>
                <a:gd name="T7" fmla="*/ 79 h 160"/>
                <a:gd name="T8" fmla="*/ 15 w 100"/>
                <a:gd name="T9" fmla="*/ 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60">
                  <a:moveTo>
                    <a:pt x="15" y="9"/>
                  </a:moveTo>
                  <a:cubicBezTo>
                    <a:pt x="30" y="0"/>
                    <a:pt x="60" y="17"/>
                    <a:pt x="72" y="49"/>
                  </a:cubicBezTo>
                  <a:cubicBezTo>
                    <a:pt x="85" y="82"/>
                    <a:pt x="100" y="143"/>
                    <a:pt x="85" y="151"/>
                  </a:cubicBezTo>
                  <a:cubicBezTo>
                    <a:pt x="70" y="160"/>
                    <a:pt x="35" y="110"/>
                    <a:pt x="18" y="79"/>
                  </a:cubicBezTo>
                  <a:cubicBezTo>
                    <a:pt x="1" y="48"/>
                    <a:pt x="0" y="17"/>
                    <a:pt x="15" y="9"/>
                  </a:cubicBezTo>
                </a:path>
              </a:pathLst>
            </a:custGeom>
            <a:solidFill>
              <a:srgbClr val="3645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34">
              <a:extLst>
                <a:ext uri="{FF2B5EF4-FFF2-40B4-BE49-F238E27FC236}">
                  <a16:creationId xmlns:a16="http://schemas.microsoft.com/office/drawing/2014/main" xmlns="" id="{93624DEC-E2E6-49B2-AFB3-EA9E0E780E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24164" y="-950976"/>
              <a:ext cx="327612" cy="918431"/>
            </a:xfrm>
            <a:custGeom>
              <a:avLst/>
              <a:gdLst>
                <a:gd name="T0" fmla="*/ 43 w 62"/>
                <a:gd name="T1" fmla="*/ 7 h 174"/>
                <a:gd name="T2" fmla="*/ 55 w 62"/>
                <a:gd name="T3" fmla="*/ 0 h 174"/>
                <a:gd name="T4" fmla="*/ 55 w 62"/>
                <a:gd name="T5" fmla="*/ 44 h 174"/>
                <a:gd name="T6" fmla="*/ 9 w 62"/>
                <a:gd name="T7" fmla="*/ 174 h 174"/>
                <a:gd name="T8" fmla="*/ 0 w 62"/>
                <a:gd name="T9" fmla="*/ 174 h 174"/>
                <a:gd name="T10" fmla="*/ 7 w 62"/>
                <a:gd name="T11" fmla="*/ 84 h 174"/>
                <a:gd name="T12" fmla="*/ 34 w 62"/>
                <a:gd name="T13" fmla="*/ 16 h 174"/>
                <a:gd name="T14" fmla="*/ 43 w 62"/>
                <a:gd name="T15" fmla="*/ 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174">
                  <a:moveTo>
                    <a:pt x="43" y="7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62" y="19"/>
                    <a:pt x="55" y="44"/>
                  </a:cubicBezTo>
                  <a:cubicBezTo>
                    <a:pt x="48" y="69"/>
                    <a:pt x="9" y="174"/>
                    <a:pt x="9" y="174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74"/>
                    <a:pt x="4" y="100"/>
                    <a:pt x="7" y="84"/>
                  </a:cubicBezTo>
                  <a:cubicBezTo>
                    <a:pt x="11" y="69"/>
                    <a:pt x="13" y="30"/>
                    <a:pt x="34" y="16"/>
                  </a:cubicBezTo>
                  <a:cubicBezTo>
                    <a:pt x="55" y="3"/>
                    <a:pt x="43" y="7"/>
                    <a:pt x="43" y="7"/>
                  </a:cubicBezTo>
                </a:path>
              </a:pathLst>
            </a:custGeom>
            <a:solidFill>
              <a:srgbClr val="3645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35">
              <a:extLst>
                <a:ext uri="{FF2B5EF4-FFF2-40B4-BE49-F238E27FC236}">
                  <a16:creationId xmlns:a16="http://schemas.microsoft.com/office/drawing/2014/main" xmlns="" id="{C6FEA1C1-2775-4711-A078-00151881C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44567" y="-2673035"/>
              <a:ext cx="347212" cy="411613"/>
            </a:xfrm>
            <a:custGeom>
              <a:avLst/>
              <a:gdLst>
                <a:gd name="T0" fmla="*/ 5 w 66"/>
                <a:gd name="T1" fmla="*/ 46 h 78"/>
                <a:gd name="T2" fmla="*/ 42 w 66"/>
                <a:gd name="T3" fmla="*/ 74 h 78"/>
                <a:gd name="T4" fmla="*/ 61 w 66"/>
                <a:gd name="T5" fmla="*/ 32 h 78"/>
                <a:gd name="T6" fmla="*/ 25 w 66"/>
                <a:gd name="T7" fmla="*/ 3 h 78"/>
                <a:gd name="T8" fmla="*/ 5 w 66"/>
                <a:gd name="T9" fmla="*/ 4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78">
                  <a:moveTo>
                    <a:pt x="5" y="46"/>
                  </a:moveTo>
                  <a:cubicBezTo>
                    <a:pt x="10" y="65"/>
                    <a:pt x="26" y="78"/>
                    <a:pt x="42" y="74"/>
                  </a:cubicBezTo>
                  <a:cubicBezTo>
                    <a:pt x="57" y="70"/>
                    <a:pt x="66" y="51"/>
                    <a:pt x="61" y="32"/>
                  </a:cubicBezTo>
                  <a:cubicBezTo>
                    <a:pt x="56" y="12"/>
                    <a:pt x="40" y="0"/>
                    <a:pt x="25" y="3"/>
                  </a:cubicBezTo>
                  <a:cubicBezTo>
                    <a:pt x="9" y="7"/>
                    <a:pt x="0" y="26"/>
                    <a:pt x="5" y="46"/>
                  </a:cubicBezTo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36">
              <a:extLst>
                <a:ext uri="{FF2B5EF4-FFF2-40B4-BE49-F238E27FC236}">
                  <a16:creationId xmlns:a16="http://schemas.microsoft.com/office/drawing/2014/main" xmlns="" id="{B546456C-5310-481B-AEF9-55E97BEEDC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124967" y="-2457427"/>
              <a:ext cx="170807" cy="179206"/>
            </a:xfrm>
            <a:custGeom>
              <a:avLst/>
              <a:gdLst>
                <a:gd name="T0" fmla="*/ 28 w 32"/>
                <a:gd name="T1" fmla="*/ 33 h 34"/>
                <a:gd name="T2" fmla="*/ 28 w 32"/>
                <a:gd name="T3" fmla="*/ 33 h 34"/>
                <a:gd name="T4" fmla="*/ 32 w 32"/>
                <a:gd name="T5" fmla="*/ 34 h 34"/>
                <a:gd name="T6" fmla="*/ 28 w 32"/>
                <a:gd name="T7" fmla="*/ 33 h 34"/>
                <a:gd name="T8" fmla="*/ 1 w 32"/>
                <a:gd name="T9" fmla="*/ 5 h 34"/>
                <a:gd name="T10" fmla="*/ 5 w 32"/>
                <a:gd name="T11" fmla="*/ 14 h 34"/>
                <a:gd name="T12" fmla="*/ 5 w 32"/>
                <a:gd name="T13" fmla="*/ 14 h 34"/>
                <a:gd name="T14" fmla="*/ 1 w 32"/>
                <a:gd name="T15" fmla="*/ 5 h 34"/>
                <a:gd name="T16" fmla="*/ 1 w 32"/>
                <a:gd name="T17" fmla="*/ 5 h 34"/>
                <a:gd name="T18" fmla="*/ 1 w 32"/>
                <a:gd name="T19" fmla="*/ 5 h 34"/>
                <a:gd name="T20" fmla="*/ 1 w 32"/>
                <a:gd name="T21" fmla="*/ 5 h 34"/>
                <a:gd name="T22" fmla="*/ 1 w 32"/>
                <a:gd name="T23" fmla="*/ 4 h 34"/>
                <a:gd name="T24" fmla="*/ 1 w 32"/>
                <a:gd name="T25" fmla="*/ 5 h 34"/>
                <a:gd name="T26" fmla="*/ 1 w 32"/>
                <a:gd name="T27" fmla="*/ 4 h 34"/>
                <a:gd name="T28" fmla="*/ 1 w 32"/>
                <a:gd name="T29" fmla="*/ 4 h 34"/>
                <a:gd name="T30" fmla="*/ 1 w 32"/>
                <a:gd name="T31" fmla="*/ 4 h 34"/>
                <a:gd name="T32" fmla="*/ 1 w 32"/>
                <a:gd name="T33" fmla="*/ 4 h 34"/>
                <a:gd name="T34" fmla="*/ 0 w 32"/>
                <a:gd name="T35" fmla="*/ 1 h 34"/>
                <a:gd name="T36" fmla="*/ 1 w 32"/>
                <a:gd name="T37" fmla="*/ 4 h 34"/>
                <a:gd name="T38" fmla="*/ 0 w 32"/>
                <a:gd name="T39" fmla="*/ 1 h 34"/>
                <a:gd name="T40" fmla="*/ 0 w 32"/>
                <a:gd name="T41" fmla="*/ 1 h 34"/>
                <a:gd name="T42" fmla="*/ 0 w 32"/>
                <a:gd name="T43" fmla="*/ 1 h 34"/>
                <a:gd name="T44" fmla="*/ 0 w 32"/>
                <a:gd name="T45" fmla="*/ 1 h 34"/>
                <a:gd name="T46" fmla="*/ 0 w 32"/>
                <a:gd name="T47" fmla="*/ 1 h 34"/>
                <a:gd name="T48" fmla="*/ 0 w 32"/>
                <a:gd name="T49" fmla="*/ 1 h 34"/>
                <a:gd name="T50" fmla="*/ 0 w 32"/>
                <a:gd name="T51" fmla="*/ 1 h 34"/>
                <a:gd name="T52" fmla="*/ 0 w 32"/>
                <a:gd name="T53" fmla="*/ 1 h 34"/>
                <a:gd name="T54" fmla="*/ 0 w 32"/>
                <a:gd name="T55" fmla="*/ 1 h 34"/>
                <a:gd name="T56" fmla="*/ 0 w 32"/>
                <a:gd name="T57" fmla="*/ 1 h 34"/>
                <a:gd name="T58" fmla="*/ 0 w 32"/>
                <a:gd name="T59" fmla="*/ 0 h 34"/>
                <a:gd name="T60" fmla="*/ 0 w 32"/>
                <a:gd name="T61" fmla="*/ 0 h 34"/>
                <a:gd name="T62" fmla="*/ 0 w 32"/>
                <a:gd name="T6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" h="34">
                  <a:moveTo>
                    <a:pt x="28" y="33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29" y="33"/>
                    <a:pt x="31" y="34"/>
                    <a:pt x="32" y="34"/>
                  </a:cubicBezTo>
                  <a:cubicBezTo>
                    <a:pt x="31" y="34"/>
                    <a:pt x="29" y="33"/>
                    <a:pt x="28" y="33"/>
                  </a:cubicBezTo>
                  <a:moveTo>
                    <a:pt x="1" y="5"/>
                  </a:moveTo>
                  <a:cubicBezTo>
                    <a:pt x="2" y="8"/>
                    <a:pt x="3" y="11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1"/>
                    <a:pt x="2" y="8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4"/>
                  </a:move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0" y="1"/>
                  </a:moveTo>
                  <a:cubicBezTo>
                    <a:pt x="1" y="2"/>
                    <a:pt x="1" y="3"/>
                    <a:pt x="1" y="4"/>
                  </a:cubicBezTo>
                  <a:cubicBezTo>
                    <a:pt x="1" y="3"/>
                    <a:pt x="1" y="2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EEF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37">
              <a:extLst>
                <a:ext uri="{FF2B5EF4-FFF2-40B4-BE49-F238E27FC236}">
                  <a16:creationId xmlns:a16="http://schemas.microsoft.com/office/drawing/2014/main" xmlns="" id="{AB3E0E4C-1AD0-4ADF-B569-432D05191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96966" y="-2384625"/>
              <a:ext cx="120405" cy="100803"/>
            </a:xfrm>
            <a:custGeom>
              <a:avLst/>
              <a:gdLst>
                <a:gd name="T0" fmla="*/ 0 w 23"/>
                <a:gd name="T1" fmla="*/ 0 h 19"/>
                <a:gd name="T2" fmla="*/ 0 w 23"/>
                <a:gd name="T3" fmla="*/ 0 h 19"/>
                <a:gd name="T4" fmla="*/ 23 w 23"/>
                <a:gd name="T5" fmla="*/ 19 h 19"/>
                <a:gd name="T6" fmla="*/ 23 w 23"/>
                <a:gd name="T7" fmla="*/ 19 h 19"/>
                <a:gd name="T8" fmla="*/ 0 w 23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10"/>
                    <a:pt x="13" y="17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13" y="17"/>
                    <a:pt x="5" y="10"/>
                    <a:pt x="0" y="0"/>
                  </a:cubicBezTo>
                </a:path>
              </a:pathLst>
            </a:custGeom>
            <a:solidFill>
              <a:srgbClr val="F99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38">
              <a:extLst>
                <a:ext uri="{FF2B5EF4-FFF2-40B4-BE49-F238E27FC236}">
                  <a16:creationId xmlns:a16="http://schemas.microsoft.com/office/drawing/2014/main" xmlns="" id="{AB33C388-3FE6-4795-9C80-A73BFFB1E9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54160" y="-2325824"/>
              <a:ext cx="95203" cy="47601"/>
            </a:xfrm>
            <a:custGeom>
              <a:avLst/>
              <a:gdLst>
                <a:gd name="T0" fmla="*/ 0 w 18"/>
                <a:gd name="T1" fmla="*/ 9 h 9"/>
                <a:gd name="T2" fmla="*/ 0 w 18"/>
                <a:gd name="T3" fmla="*/ 9 h 9"/>
                <a:gd name="T4" fmla="*/ 0 w 18"/>
                <a:gd name="T5" fmla="*/ 9 h 9"/>
                <a:gd name="T6" fmla="*/ 0 w 18"/>
                <a:gd name="T7" fmla="*/ 9 h 9"/>
                <a:gd name="T8" fmla="*/ 6 w 18"/>
                <a:gd name="T9" fmla="*/ 8 h 9"/>
                <a:gd name="T10" fmla="*/ 5 w 18"/>
                <a:gd name="T11" fmla="*/ 8 h 9"/>
                <a:gd name="T12" fmla="*/ 6 w 18"/>
                <a:gd name="T13" fmla="*/ 8 h 9"/>
                <a:gd name="T14" fmla="*/ 6 w 18"/>
                <a:gd name="T15" fmla="*/ 8 h 9"/>
                <a:gd name="T16" fmla="*/ 6 w 18"/>
                <a:gd name="T17" fmla="*/ 8 h 9"/>
                <a:gd name="T18" fmla="*/ 6 w 18"/>
                <a:gd name="T19" fmla="*/ 8 h 9"/>
                <a:gd name="T20" fmla="*/ 18 w 18"/>
                <a:gd name="T21" fmla="*/ 1 h 9"/>
                <a:gd name="T22" fmla="*/ 6 w 18"/>
                <a:gd name="T23" fmla="*/ 8 h 9"/>
                <a:gd name="T24" fmla="*/ 18 w 18"/>
                <a:gd name="T25" fmla="*/ 1 h 9"/>
                <a:gd name="T26" fmla="*/ 18 w 18"/>
                <a:gd name="T27" fmla="*/ 1 h 9"/>
                <a:gd name="T28" fmla="*/ 18 w 18"/>
                <a:gd name="T29" fmla="*/ 1 h 9"/>
                <a:gd name="T30" fmla="*/ 18 w 18"/>
                <a:gd name="T31" fmla="*/ 1 h 9"/>
                <a:gd name="T32" fmla="*/ 18 w 18"/>
                <a:gd name="T33" fmla="*/ 0 h 9"/>
                <a:gd name="T34" fmla="*/ 18 w 18"/>
                <a:gd name="T35" fmla="*/ 1 h 9"/>
                <a:gd name="T36" fmla="*/ 18 w 18"/>
                <a:gd name="T37" fmla="*/ 0 h 9"/>
                <a:gd name="T38" fmla="*/ 18 w 18"/>
                <a:gd name="T39" fmla="*/ 0 h 9"/>
                <a:gd name="T40" fmla="*/ 18 w 18"/>
                <a:gd name="T41" fmla="*/ 0 h 9"/>
                <a:gd name="T42" fmla="*/ 18 w 18"/>
                <a:gd name="T43" fmla="*/ 0 h 9"/>
                <a:gd name="T44" fmla="*/ 18 w 18"/>
                <a:gd name="T45" fmla="*/ 0 h 9"/>
                <a:gd name="T46" fmla="*/ 18 w 18"/>
                <a:gd name="T47" fmla="*/ 0 h 9"/>
                <a:gd name="T48" fmla="*/ 18 w 18"/>
                <a:gd name="T4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9"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6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6" y="8"/>
                  </a:cubicBezTo>
                  <a:moveTo>
                    <a:pt x="6" y="8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moveTo>
                    <a:pt x="18" y="1"/>
                  </a:moveTo>
                  <a:cubicBezTo>
                    <a:pt x="14" y="4"/>
                    <a:pt x="10" y="7"/>
                    <a:pt x="6" y="8"/>
                  </a:cubicBezTo>
                  <a:cubicBezTo>
                    <a:pt x="10" y="7"/>
                    <a:pt x="14" y="4"/>
                    <a:pt x="18" y="1"/>
                  </a:cubicBezTo>
                  <a:moveTo>
                    <a:pt x="18" y="1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moveTo>
                    <a:pt x="18" y="0"/>
                  </a:moveTo>
                  <a:cubicBezTo>
                    <a:pt x="18" y="0"/>
                    <a:pt x="18" y="0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FEEF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39">
              <a:extLst>
                <a:ext uri="{FF2B5EF4-FFF2-40B4-BE49-F238E27FC236}">
                  <a16:creationId xmlns:a16="http://schemas.microsoft.com/office/drawing/2014/main" xmlns="" id="{B88D3678-A5F0-4ED7-B8BA-9AC0C296D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30567" y="-2541430"/>
              <a:ext cx="313611" cy="263209"/>
            </a:xfrm>
            <a:custGeom>
              <a:avLst/>
              <a:gdLst>
                <a:gd name="T0" fmla="*/ 2 w 59"/>
                <a:gd name="T1" fmla="*/ 0 h 50"/>
                <a:gd name="T2" fmla="*/ 1 w 59"/>
                <a:gd name="T3" fmla="*/ 16 h 50"/>
                <a:gd name="T4" fmla="*/ 1 w 59"/>
                <a:gd name="T5" fmla="*/ 16 h 50"/>
                <a:gd name="T6" fmla="*/ 1 w 59"/>
                <a:gd name="T7" fmla="*/ 17 h 50"/>
                <a:gd name="T8" fmla="*/ 1 w 59"/>
                <a:gd name="T9" fmla="*/ 17 h 50"/>
                <a:gd name="T10" fmla="*/ 1 w 59"/>
                <a:gd name="T11" fmla="*/ 17 h 50"/>
                <a:gd name="T12" fmla="*/ 1 w 59"/>
                <a:gd name="T13" fmla="*/ 17 h 50"/>
                <a:gd name="T14" fmla="*/ 1 w 59"/>
                <a:gd name="T15" fmla="*/ 17 h 50"/>
                <a:gd name="T16" fmla="*/ 1 w 59"/>
                <a:gd name="T17" fmla="*/ 17 h 50"/>
                <a:gd name="T18" fmla="*/ 1 w 59"/>
                <a:gd name="T19" fmla="*/ 17 h 50"/>
                <a:gd name="T20" fmla="*/ 2 w 59"/>
                <a:gd name="T21" fmla="*/ 20 h 50"/>
                <a:gd name="T22" fmla="*/ 2 w 59"/>
                <a:gd name="T23" fmla="*/ 20 h 50"/>
                <a:gd name="T24" fmla="*/ 2 w 59"/>
                <a:gd name="T25" fmla="*/ 20 h 50"/>
                <a:gd name="T26" fmla="*/ 2 w 59"/>
                <a:gd name="T27" fmla="*/ 20 h 50"/>
                <a:gd name="T28" fmla="*/ 2 w 59"/>
                <a:gd name="T29" fmla="*/ 21 h 50"/>
                <a:gd name="T30" fmla="*/ 2 w 59"/>
                <a:gd name="T31" fmla="*/ 21 h 50"/>
                <a:gd name="T32" fmla="*/ 2 w 59"/>
                <a:gd name="T33" fmla="*/ 21 h 50"/>
                <a:gd name="T34" fmla="*/ 2 w 59"/>
                <a:gd name="T35" fmla="*/ 21 h 50"/>
                <a:gd name="T36" fmla="*/ 2 w 59"/>
                <a:gd name="T37" fmla="*/ 21 h 50"/>
                <a:gd name="T38" fmla="*/ 6 w 59"/>
                <a:gd name="T39" fmla="*/ 30 h 50"/>
                <a:gd name="T40" fmla="*/ 29 w 59"/>
                <a:gd name="T41" fmla="*/ 49 h 50"/>
                <a:gd name="T42" fmla="*/ 33 w 59"/>
                <a:gd name="T43" fmla="*/ 50 h 50"/>
                <a:gd name="T44" fmla="*/ 33 w 59"/>
                <a:gd name="T45" fmla="*/ 50 h 50"/>
                <a:gd name="T46" fmla="*/ 33 w 59"/>
                <a:gd name="T47" fmla="*/ 50 h 50"/>
                <a:gd name="T48" fmla="*/ 38 w 59"/>
                <a:gd name="T49" fmla="*/ 49 h 50"/>
                <a:gd name="T50" fmla="*/ 39 w 59"/>
                <a:gd name="T51" fmla="*/ 49 h 50"/>
                <a:gd name="T52" fmla="*/ 39 w 59"/>
                <a:gd name="T53" fmla="*/ 49 h 50"/>
                <a:gd name="T54" fmla="*/ 39 w 59"/>
                <a:gd name="T55" fmla="*/ 49 h 50"/>
                <a:gd name="T56" fmla="*/ 39 w 59"/>
                <a:gd name="T57" fmla="*/ 49 h 50"/>
                <a:gd name="T58" fmla="*/ 39 w 59"/>
                <a:gd name="T59" fmla="*/ 49 h 50"/>
                <a:gd name="T60" fmla="*/ 51 w 59"/>
                <a:gd name="T61" fmla="*/ 42 h 50"/>
                <a:gd name="T62" fmla="*/ 51 w 59"/>
                <a:gd name="T63" fmla="*/ 42 h 50"/>
                <a:gd name="T64" fmla="*/ 51 w 59"/>
                <a:gd name="T65" fmla="*/ 42 h 50"/>
                <a:gd name="T66" fmla="*/ 51 w 59"/>
                <a:gd name="T67" fmla="*/ 42 h 50"/>
                <a:gd name="T68" fmla="*/ 51 w 59"/>
                <a:gd name="T69" fmla="*/ 41 h 50"/>
                <a:gd name="T70" fmla="*/ 51 w 59"/>
                <a:gd name="T71" fmla="*/ 41 h 50"/>
                <a:gd name="T72" fmla="*/ 51 w 59"/>
                <a:gd name="T73" fmla="*/ 41 h 50"/>
                <a:gd name="T74" fmla="*/ 51 w 59"/>
                <a:gd name="T75" fmla="*/ 41 h 50"/>
                <a:gd name="T76" fmla="*/ 51 w 59"/>
                <a:gd name="T77" fmla="*/ 41 h 50"/>
                <a:gd name="T78" fmla="*/ 59 w 59"/>
                <a:gd name="T79" fmla="*/ 23 h 50"/>
                <a:gd name="T80" fmla="*/ 39 w 59"/>
                <a:gd name="T81" fmla="*/ 44 h 50"/>
                <a:gd name="T82" fmla="*/ 34 w 59"/>
                <a:gd name="T83" fmla="*/ 45 h 50"/>
                <a:gd name="T84" fmla="*/ 3 w 59"/>
                <a:gd name="T85" fmla="*/ 16 h 50"/>
                <a:gd name="T86" fmla="*/ 2 w 59"/>
                <a:gd name="T8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9" h="50">
                  <a:moveTo>
                    <a:pt x="2" y="0"/>
                  </a:moveTo>
                  <a:cubicBezTo>
                    <a:pt x="1" y="5"/>
                    <a:pt x="0" y="11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8"/>
                    <a:pt x="2" y="19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4"/>
                    <a:pt x="4" y="27"/>
                    <a:pt x="6" y="30"/>
                  </a:cubicBezTo>
                  <a:cubicBezTo>
                    <a:pt x="11" y="40"/>
                    <a:pt x="19" y="47"/>
                    <a:pt x="29" y="49"/>
                  </a:cubicBezTo>
                  <a:cubicBezTo>
                    <a:pt x="30" y="49"/>
                    <a:pt x="32" y="50"/>
                    <a:pt x="33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5" y="50"/>
                    <a:pt x="36" y="49"/>
                    <a:pt x="38" y="49"/>
                  </a:cubicBezTo>
                  <a:cubicBezTo>
                    <a:pt x="38" y="49"/>
                    <a:pt x="38" y="49"/>
                    <a:pt x="39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3" y="48"/>
                    <a:pt x="47" y="45"/>
                    <a:pt x="51" y="4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5" y="37"/>
                    <a:pt x="58" y="30"/>
                    <a:pt x="59" y="23"/>
                  </a:cubicBezTo>
                  <a:cubicBezTo>
                    <a:pt x="56" y="33"/>
                    <a:pt x="49" y="42"/>
                    <a:pt x="39" y="44"/>
                  </a:cubicBezTo>
                  <a:cubicBezTo>
                    <a:pt x="38" y="44"/>
                    <a:pt x="36" y="45"/>
                    <a:pt x="34" y="45"/>
                  </a:cubicBezTo>
                  <a:cubicBezTo>
                    <a:pt x="20" y="45"/>
                    <a:pt x="7" y="33"/>
                    <a:pt x="3" y="16"/>
                  </a:cubicBezTo>
                  <a:cubicBezTo>
                    <a:pt x="2" y="10"/>
                    <a:pt x="1" y="5"/>
                    <a:pt x="2" y="0"/>
                  </a:cubicBezTo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40">
              <a:extLst>
                <a:ext uri="{FF2B5EF4-FFF2-40B4-BE49-F238E27FC236}">
                  <a16:creationId xmlns:a16="http://schemas.microsoft.com/office/drawing/2014/main" xmlns="" id="{30D1E2AD-69A9-4F5B-9C88-7931CE8CE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30567" y="-2689836"/>
              <a:ext cx="369612" cy="221207"/>
            </a:xfrm>
            <a:custGeom>
              <a:avLst/>
              <a:gdLst>
                <a:gd name="T0" fmla="*/ 0 w 70"/>
                <a:gd name="T1" fmla="*/ 26 h 42"/>
                <a:gd name="T2" fmla="*/ 26 w 70"/>
                <a:gd name="T3" fmla="*/ 4 h 42"/>
                <a:gd name="T4" fmla="*/ 26 w 70"/>
                <a:gd name="T5" fmla="*/ 4 h 42"/>
                <a:gd name="T6" fmla="*/ 61 w 70"/>
                <a:gd name="T7" fmla="*/ 0 h 42"/>
                <a:gd name="T8" fmla="*/ 54 w 70"/>
                <a:gd name="T9" fmla="*/ 10 h 42"/>
                <a:gd name="T10" fmla="*/ 70 w 70"/>
                <a:gd name="T11" fmla="*/ 3 h 42"/>
                <a:gd name="T12" fmla="*/ 48 w 70"/>
                <a:gd name="T13" fmla="*/ 25 h 42"/>
                <a:gd name="T14" fmla="*/ 0 w 70"/>
                <a:gd name="T15" fmla="*/ 38 h 42"/>
                <a:gd name="T16" fmla="*/ 0 w 70"/>
                <a:gd name="T17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2">
                  <a:moveTo>
                    <a:pt x="0" y="26"/>
                  </a:moveTo>
                  <a:cubicBezTo>
                    <a:pt x="0" y="13"/>
                    <a:pt x="12" y="2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43" y="6"/>
                    <a:pt x="61" y="0"/>
                    <a:pt x="61" y="0"/>
                  </a:cubicBezTo>
                  <a:cubicBezTo>
                    <a:pt x="61" y="0"/>
                    <a:pt x="59" y="8"/>
                    <a:pt x="54" y="10"/>
                  </a:cubicBezTo>
                  <a:cubicBezTo>
                    <a:pt x="54" y="10"/>
                    <a:pt x="66" y="9"/>
                    <a:pt x="70" y="3"/>
                  </a:cubicBezTo>
                  <a:cubicBezTo>
                    <a:pt x="70" y="3"/>
                    <a:pt x="69" y="31"/>
                    <a:pt x="48" y="25"/>
                  </a:cubicBezTo>
                  <a:cubicBezTo>
                    <a:pt x="11" y="14"/>
                    <a:pt x="1" y="29"/>
                    <a:pt x="0" y="38"/>
                  </a:cubicBezTo>
                  <a:cubicBezTo>
                    <a:pt x="0" y="42"/>
                    <a:pt x="0" y="34"/>
                    <a:pt x="0" y="26"/>
                  </a:cubicBezTo>
                  <a:close/>
                </a:path>
              </a:pathLst>
            </a:custGeom>
            <a:solidFill>
              <a:srgbClr val="3936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41">
              <a:extLst>
                <a:ext uri="{FF2B5EF4-FFF2-40B4-BE49-F238E27FC236}">
                  <a16:creationId xmlns:a16="http://schemas.microsoft.com/office/drawing/2014/main" xmlns="" id="{AD8D5A32-EB9A-4F3F-B672-729E9B5F4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66968" y="-2701036"/>
              <a:ext cx="232409" cy="243607"/>
            </a:xfrm>
            <a:custGeom>
              <a:avLst/>
              <a:gdLst>
                <a:gd name="T0" fmla="*/ 44 w 44"/>
                <a:gd name="T1" fmla="*/ 19 h 46"/>
                <a:gd name="T2" fmla="*/ 19 w 44"/>
                <a:gd name="T3" fmla="*/ 46 h 46"/>
                <a:gd name="T4" fmla="*/ 8 w 44"/>
                <a:gd name="T5" fmla="*/ 21 h 46"/>
                <a:gd name="T6" fmla="*/ 44 w 44"/>
                <a:gd name="T7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6">
                  <a:moveTo>
                    <a:pt x="44" y="19"/>
                  </a:moveTo>
                  <a:cubicBezTo>
                    <a:pt x="44" y="19"/>
                    <a:pt x="23" y="29"/>
                    <a:pt x="19" y="46"/>
                  </a:cubicBezTo>
                  <a:cubicBezTo>
                    <a:pt x="19" y="46"/>
                    <a:pt x="0" y="35"/>
                    <a:pt x="8" y="21"/>
                  </a:cubicBezTo>
                  <a:cubicBezTo>
                    <a:pt x="19" y="0"/>
                    <a:pt x="44" y="19"/>
                    <a:pt x="44" y="19"/>
                  </a:cubicBezTo>
                  <a:close/>
                </a:path>
              </a:pathLst>
            </a:custGeom>
            <a:solidFill>
              <a:srgbClr val="3936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42">
              <a:extLst>
                <a:ext uri="{FF2B5EF4-FFF2-40B4-BE49-F238E27FC236}">
                  <a16:creationId xmlns:a16="http://schemas.microsoft.com/office/drawing/2014/main" xmlns="" id="{63366CAF-4F6B-481A-8E7F-927F23C96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66968" y="-2706636"/>
              <a:ext cx="184806" cy="355611"/>
            </a:xfrm>
            <a:custGeom>
              <a:avLst/>
              <a:gdLst>
                <a:gd name="T0" fmla="*/ 35 w 35"/>
                <a:gd name="T1" fmla="*/ 11 h 67"/>
                <a:gd name="T2" fmla="*/ 2 w 35"/>
                <a:gd name="T3" fmla="*/ 31 h 67"/>
                <a:gd name="T4" fmla="*/ 13 w 35"/>
                <a:gd name="T5" fmla="*/ 67 h 67"/>
                <a:gd name="T6" fmla="*/ 35 w 35"/>
                <a:gd name="T7" fmla="*/ 1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7">
                  <a:moveTo>
                    <a:pt x="35" y="11"/>
                  </a:moveTo>
                  <a:cubicBezTo>
                    <a:pt x="35" y="11"/>
                    <a:pt x="11" y="0"/>
                    <a:pt x="2" y="31"/>
                  </a:cubicBezTo>
                  <a:cubicBezTo>
                    <a:pt x="2" y="31"/>
                    <a:pt x="0" y="54"/>
                    <a:pt x="13" y="67"/>
                  </a:cubicBezTo>
                  <a:cubicBezTo>
                    <a:pt x="13" y="67"/>
                    <a:pt x="6" y="33"/>
                    <a:pt x="35" y="11"/>
                  </a:cubicBezTo>
                  <a:close/>
                </a:path>
              </a:pathLst>
            </a:custGeom>
            <a:solidFill>
              <a:srgbClr val="3936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43">
              <a:extLst>
                <a:ext uri="{FF2B5EF4-FFF2-40B4-BE49-F238E27FC236}">
                  <a16:creationId xmlns:a16="http://schemas.microsoft.com/office/drawing/2014/main" xmlns="" id="{8B0B342A-D827-45CE-A2F1-DA0327531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30567" y="-2569431"/>
              <a:ext cx="92404" cy="154004"/>
            </a:xfrm>
            <a:custGeom>
              <a:avLst/>
              <a:gdLst>
                <a:gd name="T0" fmla="*/ 17 w 17"/>
                <a:gd name="T1" fmla="*/ 14 h 29"/>
                <a:gd name="T2" fmla="*/ 8 w 17"/>
                <a:gd name="T3" fmla="*/ 5 h 29"/>
                <a:gd name="T4" fmla="*/ 11 w 17"/>
                <a:gd name="T5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29">
                  <a:moveTo>
                    <a:pt x="17" y="14"/>
                  </a:moveTo>
                  <a:cubicBezTo>
                    <a:pt x="17" y="14"/>
                    <a:pt x="15" y="0"/>
                    <a:pt x="8" y="5"/>
                  </a:cubicBezTo>
                  <a:cubicBezTo>
                    <a:pt x="0" y="11"/>
                    <a:pt x="1" y="29"/>
                    <a:pt x="11" y="26"/>
                  </a:cubicBezTo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44">
              <a:extLst>
                <a:ext uri="{FF2B5EF4-FFF2-40B4-BE49-F238E27FC236}">
                  <a16:creationId xmlns:a16="http://schemas.microsoft.com/office/drawing/2014/main" xmlns="" id="{1E61776E-1B13-45E3-8C46-E90D9B125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38116" y="-57747"/>
              <a:ext cx="218407" cy="137204"/>
            </a:xfrm>
            <a:custGeom>
              <a:avLst/>
              <a:gdLst>
                <a:gd name="T0" fmla="*/ 3 w 41"/>
                <a:gd name="T1" fmla="*/ 21 h 26"/>
                <a:gd name="T2" fmla="*/ 23 w 41"/>
                <a:gd name="T3" fmla="*/ 12 h 26"/>
                <a:gd name="T4" fmla="*/ 23 w 41"/>
                <a:gd name="T5" fmla="*/ 0 h 26"/>
                <a:gd name="T6" fmla="*/ 26 w 41"/>
                <a:gd name="T7" fmla="*/ 0 h 26"/>
                <a:gd name="T8" fmla="*/ 26 w 41"/>
                <a:gd name="T9" fmla="*/ 0 h 26"/>
                <a:gd name="T10" fmla="*/ 26 w 41"/>
                <a:gd name="T11" fmla="*/ 0 h 26"/>
                <a:gd name="T12" fmla="*/ 28 w 41"/>
                <a:gd name="T13" fmla="*/ 0 h 26"/>
                <a:gd name="T14" fmla="*/ 32 w 41"/>
                <a:gd name="T15" fmla="*/ 10 h 26"/>
                <a:gd name="T16" fmla="*/ 28 w 41"/>
                <a:gd name="T17" fmla="*/ 23 h 26"/>
                <a:gd name="T18" fmla="*/ 6 w 41"/>
                <a:gd name="T19" fmla="*/ 26 h 26"/>
                <a:gd name="T20" fmla="*/ 3 w 41"/>
                <a:gd name="T2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26">
                  <a:moveTo>
                    <a:pt x="3" y="21"/>
                  </a:moveTo>
                  <a:cubicBezTo>
                    <a:pt x="7" y="19"/>
                    <a:pt x="21" y="14"/>
                    <a:pt x="23" y="1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41" y="19"/>
                    <a:pt x="28" y="23"/>
                  </a:cubicBezTo>
                  <a:cubicBezTo>
                    <a:pt x="21" y="25"/>
                    <a:pt x="12" y="26"/>
                    <a:pt x="6" y="26"/>
                  </a:cubicBezTo>
                  <a:cubicBezTo>
                    <a:pt x="1" y="26"/>
                    <a:pt x="0" y="24"/>
                    <a:pt x="3" y="21"/>
                  </a:cubicBezTo>
                </a:path>
              </a:pathLst>
            </a:custGeom>
            <a:solidFill>
              <a:srgbClr val="FFB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45">
              <a:extLst>
                <a:ext uri="{FF2B5EF4-FFF2-40B4-BE49-F238E27FC236}">
                  <a16:creationId xmlns:a16="http://schemas.microsoft.com/office/drawing/2014/main" xmlns="" id="{661EC9E8-CDD5-45F7-A6AA-329CC46B4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03712" y="-68948"/>
              <a:ext cx="2801" cy="11200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0 h 2"/>
                <a:gd name="T4" fmla="*/ 1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FFB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46">
              <a:extLst>
                <a:ext uri="{FF2B5EF4-FFF2-40B4-BE49-F238E27FC236}">
                  <a16:creationId xmlns:a16="http://schemas.microsoft.com/office/drawing/2014/main" xmlns="" id="{A1274E7D-14F6-4983-9427-5F730B638B0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88909" y="-2356624"/>
              <a:ext cx="333212" cy="579619"/>
            </a:xfrm>
            <a:custGeom>
              <a:avLst/>
              <a:gdLst>
                <a:gd name="T0" fmla="*/ 0 w 63"/>
                <a:gd name="T1" fmla="*/ 0 h 110"/>
                <a:gd name="T2" fmla="*/ 0 w 63"/>
                <a:gd name="T3" fmla="*/ 0 h 110"/>
                <a:gd name="T4" fmla="*/ 5 w 63"/>
                <a:gd name="T5" fmla="*/ 24 h 110"/>
                <a:gd name="T6" fmla="*/ 5 w 63"/>
                <a:gd name="T7" fmla="*/ 24 h 110"/>
                <a:gd name="T8" fmla="*/ 25 w 63"/>
                <a:gd name="T9" fmla="*/ 76 h 110"/>
                <a:gd name="T10" fmla="*/ 29 w 63"/>
                <a:gd name="T11" fmla="*/ 110 h 110"/>
                <a:gd name="T12" fmla="*/ 45 w 63"/>
                <a:gd name="T13" fmla="*/ 101 h 110"/>
                <a:gd name="T14" fmla="*/ 51 w 63"/>
                <a:gd name="T15" fmla="*/ 68 h 110"/>
                <a:gd name="T16" fmla="*/ 41 w 63"/>
                <a:gd name="T17" fmla="*/ 27 h 110"/>
                <a:gd name="T18" fmla="*/ 0 w 63"/>
                <a:gd name="T1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16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21" y="24"/>
                    <a:pt x="25" y="76"/>
                    <a:pt x="25" y="76"/>
                  </a:cubicBezTo>
                  <a:cubicBezTo>
                    <a:pt x="25" y="76"/>
                    <a:pt x="27" y="91"/>
                    <a:pt x="29" y="110"/>
                  </a:cubicBezTo>
                  <a:cubicBezTo>
                    <a:pt x="34" y="109"/>
                    <a:pt x="40" y="107"/>
                    <a:pt x="45" y="101"/>
                  </a:cubicBezTo>
                  <a:cubicBezTo>
                    <a:pt x="61" y="83"/>
                    <a:pt x="44" y="78"/>
                    <a:pt x="51" y="68"/>
                  </a:cubicBezTo>
                  <a:cubicBezTo>
                    <a:pt x="57" y="57"/>
                    <a:pt x="63" y="35"/>
                    <a:pt x="41" y="27"/>
                  </a:cubicBezTo>
                  <a:cubicBezTo>
                    <a:pt x="21" y="21"/>
                    <a:pt x="2" y="2"/>
                    <a:pt x="0" y="0"/>
                  </a:cubicBezTo>
                </a:path>
              </a:pathLst>
            </a:custGeom>
            <a:solidFill>
              <a:srgbClr val="2B2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47">
              <a:extLst>
                <a:ext uri="{FF2B5EF4-FFF2-40B4-BE49-F238E27FC236}">
                  <a16:creationId xmlns:a16="http://schemas.microsoft.com/office/drawing/2014/main" xmlns="" id="{672D96D4-58A1-494B-B5B3-3E2DC165C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67311" y="-63347"/>
              <a:ext cx="215608" cy="131604"/>
            </a:xfrm>
            <a:custGeom>
              <a:avLst/>
              <a:gdLst>
                <a:gd name="T0" fmla="*/ 4 w 41"/>
                <a:gd name="T1" fmla="*/ 20 h 25"/>
                <a:gd name="T2" fmla="*/ 24 w 41"/>
                <a:gd name="T3" fmla="*/ 12 h 25"/>
                <a:gd name="T4" fmla="*/ 25 w 41"/>
                <a:gd name="T5" fmla="*/ 1 h 25"/>
                <a:gd name="T6" fmla="*/ 28 w 41"/>
                <a:gd name="T7" fmla="*/ 1 h 25"/>
                <a:gd name="T8" fmla="*/ 28 w 41"/>
                <a:gd name="T9" fmla="*/ 0 h 25"/>
                <a:gd name="T10" fmla="*/ 28 w 41"/>
                <a:gd name="T11" fmla="*/ 1 h 25"/>
                <a:gd name="T12" fmla="*/ 30 w 41"/>
                <a:gd name="T13" fmla="*/ 1 h 25"/>
                <a:gd name="T14" fmla="*/ 33 w 41"/>
                <a:gd name="T15" fmla="*/ 11 h 25"/>
                <a:gd name="T16" fmla="*/ 28 w 41"/>
                <a:gd name="T17" fmla="*/ 24 h 25"/>
                <a:gd name="T18" fmla="*/ 6 w 41"/>
                <a:gd name="T19" fmla="*/ 25 h 25"/>
                <a:gd name="T20" fmla="*/ 4 w 41"/>
                <a:gd name="T21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25">
                  <a:moveTo>
                    <a:pt x="4" y="20"/>
                  </a:moveTo>
                  <a:cubicBezTo>
                    <a:pt x="7" y="18"/>
                    <a:pt x="22" y="14"/>
                    <a:pt x="24" y="12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41" y="21"/>
                    <a:pt x="28" y="24"/>
                  </a:cubicBezTo>
                  <a:cubicBezTo>
                    <a:pt x="21" y="25"/>
                    <a:pt x="12" y="25"/>
                    <a:pt x="6" y="25"/>
                  </a:cubicBezTo>
                  <a:cubicBezTo>
                    <a:pt x="1" y="24"/>
                    <a:pt x="0" y="22"/>
                    <a:pt x="4" y="20"/>
                  </a:cubicBezTo>
                  <a:close/>
                </a:path>
              </a:pathLst>
            </a:custGeom>
            <a:solidFill>
              <a:srgbClr val="FFB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48">
              <a:extLst>
                <a:ext uri="{FF2B5EF4-FFF2-40B4-BE49-F238E27FC236}">
                  <a16:creationId xmlns:a16="http://schemas.microsoft.com/office/drawing/2014/main" xmlns="" id="{C22EAD79-8F8F-4AE2-AD57-C90E97F4E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24506" y="-68948"/>
              <a:ext cx="2801" cy="560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FB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49">
              <a:extLst>
                <a:ext uri="{FF2B5EF4-FFF2-40B4-BE49-F238E27FC236}">
                  <a16:creationId xmlns:a16="http://schemas.microsoft.com/office/drawing/2014/main" xmlns="" id="{89DEF2C4-5A8F-4B57-804A-1CFFAB32E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42913" y="-2426627"/>
              <a:ext cx="207207" cy="238007"/>
            </a:xfrm>
            <a:custGeom>
              <a:avLst/>
              <a:gdLst>
                <a:gd name="T0" fmla="*/ 16 w 39"/>
                <a:gd name="T1" fmla="*/ 8 h 45"/>
                <a:gd name="T2" fmla="*/ 31 w 39"/>
                <a:gd name="T3" fmla="*/ 0 h 45"/>
                <a:gd name="T4" fmla="*/ 39 w 39"/>
                <a:gd name="T5" fmla="*/ 45 h 45"/>
                <a:gd name="T6" fmla="*/ 9 w 39"/>
                <a:gd name="T7" fmla="*/ 45 h 45"/>
                <a:gd name="T8" fmla="*/ 0 w 39"/>
                <a:gd name="T9" fmla="*/ 12 h 45"/>
                <a:gd name="T10" fmla="*/ 16 w 39"/>
                <a:gd name="T11" fmla="*/ 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5">
                  <a:moveTo>
                    <a:pt x="16" y="8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23" y="28"/>
                    <a:pt x="3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8"/>
                    <a:pt x="16" y="8"/>
                    <a:pt x="16" y="8"/>
                  </a:cubicBezTo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50">
              <a:extLst>
                <a:ext uri="{FF2B5EF4-FFF2-40B4-BE49-F238E27FC236}">
                  <a16:creationId xmlns:a16="http://schemas.microsoft.com/office/drawing/2014/main" xmlns="" id="{01C2129A-365D-4086-8C23-234DC332E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17322" y="-1519396"/>
              <a:ext cx="529219" cy="840028"/>
            </a:xfrm>
            <a:custGeom>
              <a:avLst/>
              <a:gdLst>
                <a:gd name="T0" fmla="*/ 85 w 100"/>
                <a:gd name="T1" fmla="*/ 8 h 159"/>
                <a:gd name="T2" fmla="*/ 27 w 100"/>
                <a:gd name="T3" fmla="*/ 48 h 159"/>
                <a:gd name="T4" fmla="*/ 15 w 100"/>
                <a:gd name="T5" fmla="*/ 151 h 159"/>
                <a:gd name="T6" fmla="*/ 81 w 100"/>
                <a:gd name="T7" fmla="*/ 78 h 159"/>
                <a:gd name="T8" fmla="*/ 85 w 100"/>
                <a:gd name="T9" fmla="*/ 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59">
                  <a:moveTo>
                    <a:pt x="85" y="8"/>
                  </a:moveTo>
                  <a:cubicBezTo>
                    <a:pt x="70" y="0"/>
                    <a:pt x="39" y="16"/>
                    <a:pt x="27" y="48"/>
                  </a:cubicBezTo>
                  <a:cubicBezTo>
                    <a:pt x="14" y="81"/>
                    <a:pt x="0" y="142"/>
                    <a:pt x="15" y="151"/>
                  </a:cubicBezTo>
                  <a:cubicBezTo>
                    <a:pt x="30" y="159"/>
                    <a:pt x="64" y="109"/>
                    <a:pt x="81" y="78"/>
                  </a:cubicBezTo>
                  <a:cubicBezTo>
                    <a:pt x="98" y="48"/>
                    <a:pt x="100" y="16"/>
                    <a:pt x="85" y="8"/>
                  </a:cubicBezTo>
                </a:path>
              </a:pathLst>
            </a:custGeom>
            <a:solidFill>
              <a:srgbClr val="227D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51">
              <a:extLst>
                <a:ext uri="{FF2B5EF4-FFF2-40B4-BE49-F238E27FC236}">
                  <a16:creationId xmlns:a16="http://schemas.microsoft.com/office/drawing/2014/main" xmlns="" id="{9A7F0C49-4CD2-42AB-AAB6-4C81A3F25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89321" y="-922975"/>
              <a:ext cx="327612" cy="918431"/>
            </a:xfrm>
            <a:custGeom>
              <a:avLst/>
              <a:gdLst>
                <a:gd name="T0" fmla="*/ 18 w 62"/>
                <a:gd name="T1" fmla="*/ 7 h 174"/>
                <a:gd name="T2" fmla="*/ 6 w 62"/>
                <a:gd name="T3" fmla="*/ 0 h 174"/>
                <a:gd name="T4" fmla="*/ 6 w 62"/>
                <a:gd name="T5" fmla="*/ 44 h 174"/>
                <a:gd name="T6" fmla="*/ 52 w 62"/>
                <a:gd name="T7" fmla="*/ 174 h 174"/>
                <a:gd name="T8" fmla="*/ 62 w 62"/>
                <a:gd name="T9" fmla="*/ 174 h 174"/>
                <a:gd name="T10" fmla="*/ 54 w 62"/>
                <a:gd name="T11" fmla="*/ 84 h 174"/>
                <a:gd name="T12" fmla="*/ 27 w 62"/>
                <a:gd name="T13" fmla="*/ 16 h 174"/>
                <a:gd name="T14" fmla="*/ 18 w 62"/>
                <a:gd name="T15" fmla="*/ 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174">
                  <a:moveTo>
                    <a:pt x="18" y="7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0" y="20"/>
                    <a:pt x="6" y="44"/>
                  </a:cubicBezTo>
                  <a:cubicBezTo>
                    <a:pt x="13" y="69"/>
                    <a:pt x="52" y="174"/>
                    <a:pt x="52" y="174"/>
                  </a:cubicBezTo>
                  <a:cubicBezTo>
                    <a:pt x="62" y="174"/>
                    <a:pt x="62" y="174"/>
                    <a:pt x="62" y="174"/>
                  </a:cubicBezTo>
                  <a:cubicBezTo>
                    <a:pt x="62" y="174"/>
                    <a:pt x="58" y="100"/>
                    <a:pt x="54" y="84"/>
                  </a:cubicBezTo>
                  <a:cubicBezTo>
                    <a:pt x="51" y="69"/>
                    <a:pt x="48" y="30"/>
                    <a:pt x="27" y="16"/>
                  </a:cubicBezTo>
                  <a:cubicBezTo>
                    <a:pt x="7" y="3"/>
                    <a:pt x="18" y="7"/>
                    <a:pt x="18" y="7"/>
                  </a:cubicBezTo>
                </a:path>
              </a:pathLst>
            </a:custGeom>
            <a:solidFill>
              <a:srgbClr val="227D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52">
              <a:extLst>
                <a:ext uri="{FF2B5EF4-FFF2-40B4-BE49-F238E27FC236}">
                  <a16:creationId xmlns:a16="http://schemas.microsoft.com/office/drawing/2014/main" xmlns="" id="{79FA44E5-DBDD-4AA4-8845-A97C346F2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8915" y="-950976"/>
              <a:ext cx="137205" cy="946432"/>
            </a:xfrm>
            <a:custGeom>
              <a:avLst/>
              <a:gdLst>
                <a:gd name="T0" fmla="*/ 22 w 26"/>
                <a:gd name="T1" fmla="*/ 0 h 179"/>
                <a:gd name="T2" fmla="*/ 0 w 26"/>
                <a:gd name="T3" fmla="*/ 29 h 179"/>
                <a:gd name="T4" fmla="*/ 18 w 26"/>
                <a:gd name="T5" fmla="*/ 89 h 179"/>
                <a:gd name="T6" fmla="*/ 25 w 26"/>
                <a:gd name="T7" fmla="*/ 171 h 179"/>
                <a:gd name="T8" fmla="*/ 26 w 26"/>
                <a:gd name="T9" fmla="*/ 179 h 179"/>
                <a:gd name="T10" fmla="*/ 26 w 26"/>
                <a:gd name="T11" fmla="*/ 179 h 179"/>
                <a:gd name="T12" fmla="*/ 18 w 26"/>
                <a:gd name="T13" fmla="*/ 89 h 179"/>
                <a:gd name="T14" fmla="*/ 0 w 26"/>
                <a:gd name="T15" fmla="*/ 29 h 179"/>
                <a:gd name="T16" fmla="*/ 22 w 26"/>
                <a:gd name="T17" fmla="*/ 1 h 179"/>
                <a:gd name="T18" fmla="*/ 22 w 26"/>
                <a:gd name="T19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79">
                  <a:moveTo>
                    <a:pt x="22" y="0"/>
                  </a:moveTo>
                  <a:cubicBezTo>
                    <a:pt x="15" y="11"/>
                    <a:pt x="7" y="21"/>
                    <a:pt x="0" y="29"/>
                  </a:cubicBezTo>
                  <a:cubicBezTo>
                    <a:pt x="13" y="46"/>
                    <a:pt x="15" y="76"/>
                    <a:pt x="18" y="89"/>
                  </a:cubicBezTo>
                  <a:cubicBezTo>
                    <a:pt x="21" y="102"/>
                    <a:pt x="24" y="151"/>
                    <a:pt x="25" y="171"/>
                  </a:cubicBezTo>
                  <a:cubicBezTo>
                    <a:pt x="25" y="174"/>
                    <a:pt x="26" y="176"/>
                    <a:pt x="26" y="179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26" y="179"/>
                    <a:pt x="22" y="105"/>
                    <a:pt x="18" y="89"/>
                  </a:cubicBezTo>
                  <a:cubicBezTo>
                    <a:pt x="15" y="76"/>
                    <a:pt x="13" y="46"/>
                    <a:pt x="0" y="29"/>
                  </a:cubicBezTo>
                  <a:cubicBezTo>
                    <a:pt x="7" y="21"/>
                    <a:pt x="15" y="11"/>
                    <a:pt x="22" y="1"/>
                  </a:cubicBezTo>
                  <a:cubicBezTo>
                    <a:pt x="22" y="1"/>
                    <a:pt x="22" y="0"/>
                    <a:pt x="22" y="0"/>
                  </a:cubicBezTo>
                </a:path>
              </a:pathLst>
            </a:custGeom>
            <a:solidFill>
              <a:srgbClr val="A4C9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53">
              <a:extLst>
                <a:ext uri="{FF2B5EF4-FFF2-40B4-BE49-F238E27FC236}">
                  <a16:creationId xmlns:a16="http://schemas.microsoft.com/office/drawing/2014/main" xmlns="" id="{308FBD7E-F147-4060-A3B2-817E76CF2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38116" y="-1186184"/>
              <a:ext cx="154006" cy="389212"/>
            </a:xfrm>
            <a:custGeom>
              <a:avLst/>
              <a:gdLst>
                <a:gd name="T0" fmla="*/ 22 w 29"/>
                <a:gd name="T1" fmla="*/ 0 h 74"/>
                <a:gd name="T2" fmla="*/ 0 w 29"/>
                <a:gd name="T3" fmla="*/ 67 h 74"/>
                <a:gd name="T4" fmla="*/ 7 w 29"/>
                <a:gd name="T5" fmla="*/ 74 h 74"/>
                <a:gd name="T6" fmla="*/ 29 w 29"/>
                <a:gd name="T7" fmla="*/ 45 h 74"/>
                <a:gd name="T8" fmla="*/ 22 w 29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74">
                  <a:moveTo>
                    <a:pt x="22" y="0"/>
                  </a:moveTo>
                  <a:cubicBezTo>
                    <a:pt x="17" y="19"/>
                    <a:pt x="9" y="49"/>
                    <a:pt x="0" y="67"/>
                  </a:cubicBezTo>
                  <a:cubicBezTo>
                    <a:pt x="2" y="69"/>
                    <a:pt x="5" y="71"/>
                    <a:pt x="7" y="74"/>
                  </a:cubicBezTo>
                  <a:cubicBezTo>
                    <a:pt x="14" y="66"/>
                    <a:pt x="22" y="56"/>
                    <a:pt x="29" y="45"/>
                  </a:cubicBezTo>
                  <a:cubicBezTo>
                    <a:pt x="26" y="31"/>
                    <a:pt x="24" y="15"/>
                    <a:pt x="22" y="0"/>
                  </a:cubicBezTo>
                </a:path>
              </a:pathLst>
            </a:custGeom>
            <a:solidFill>
              <a:srgbClr val="166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54">
              <a:extLst>
                <a:ext uri="{FF2B5EF4-FFF2-40B4-BE49-F238E27FC236}">
                  <a16:creationId xmlns:a16="http://schemas.microsoft.com/office/drawing/2014/main" xmlns="" id="{723D796A-4394-42E6-8AA9-39D8A317C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3318" y="-833372"/>
              <a:ext cx="196007" cy="786826"/>
            </a:xfrm>
            <a:custGeom>
              <a:avLst/>
              <a:gdLst>
                <a:gd name="T0" fmla="*/ 5 w 37"/>
                <a:gd name="T1" fmla="*/ 0 h 149"/>
                <a:gd name="T2" fmla="*/ 0 w 37"/>
                <a:gd name="T3" fmla="*/ 8 h 149"/>
                <a:gd name="T4" fmla="*/ 37 w 37"/>
                <a:gd name="T5" fmla="*/ 149 h 149"/>
                <a:gd name="T6" fmla="*/ 30 w 37"/>
                <a:gd name="T7" fmla="*/ 67 h 149"/>
                <a:gd name="T8" fmla="*/ 12 w 37"/>
                <a:gd name="T9" fmla="*/ 7 h 149"/>
                <a:gd name="T10" fmla="*/ 5 w 3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49">
                  <a:moveTo>
                    <a:pt x="5" y="0"/>
                  </a:moveTo>
                  <a:cubicBezTo>
                    <a:pt x="3" y="3"/>
                    <a:pt x="2" y="6"/>
                    <a:pt x="0" y="8"/>
                  </a:cubicBezTo>
                  <a:cubicBezTo>
                    <a:pt x="0" y="8"/>
                    <a:pt x="32" y="93"/>
                    <a:pt x="37" y="149"/>
                  </a:cubicBezTo>
                  <a:cubicBezTo>
                    <a:pt x="36" y="129"/>
                    <a:pt x="33" y="80"/>
                    <a:pt x="30" y="67"/>
                  </a:cubicBezTo>
                  <a:cubicBezTo>
                    <a:pt x="27" y="54"/>
                    <a:pt x="25" y="24"/>
                    <a:pt x="12" y="7"/>
                  </a:cubicBezTo>
                  <a:cubicBezTo>
                    <a:pt x="10" y="4"/>
                    <a:pt x="7" y="2"/>
                    <a:pt x="5" y="0"/>
                  </a:cubicBezTo>
                </a:path>
              </a:pathLst>
            </a:custGeom>
            <a:solidFill>
              <a:srgbClr val="166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55">
              <a:extLst>
                <a:ext uri="{FF2B5EF4-FFF2-40B4-BE49-F238E27FC236}">
                  <a16:creationId xmlns:a16="http://schemas.microsoft.com/office/drawing/2014/main" xmlns="" id="{6B3EFB03-B549-49DC-9241-B5B673E0F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48513" y="-1620200"/>
              <a:ext cx="364012" cy="940832"/>
            </a:xfrm>
            <a:custGeom>
              <a:avLst/>
              <a:gdLst>
                <a:gd name="T0" fmla="*/ 42 w 69"/>
                <a:gd name="T1" fmla="*/ 17 h 178"/>
                <a:gd name="T2" fmla="*/ 1 w 69"/>
                <a:gd name="T3" fmla="*/ 34 h 178"/>
                <a:gd name="T4" fmla="*/ 31 w 69"/>
                <a:gd name="T5" fmla="*/ 176 h 178"/>
                <a:gd name="T6" fmla="*/ 65 w 69"/>
                <a:gd name="T7" fmla="*/ 75 h 178"/>
                <a:gd name="T8" fmla="*/ 42 w 69"/>
                <a:gd name="T9" fmla="*/ 1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8">
                  <a:moveTo>
                    <a:pt x="42" y="17"/>
                  </a:moveTo>
                  <a:cubicBezTo>
                    <a:pt x="25" y="15"/>
                    <a:pt x="0" y="0"/>
                    <a:pt x="1" y="34"/>
                  </a:cubicBezTo>
                  <a:cubicBezTo>
                    <a:pt x="2" y="69"/>
                    <a:pt x="14" y="174"/>
                    <a:pt x="31" y="176"/>
                  </a:cubicBezTo>
                  <a:cubicBezTo>
                    <a:pt x="48" y="178"/>
                    <a:pt x="61" y="109"/>
                    <a:pt x="65" y="75"/>
                  </a:cubicBezTo>
                  <a:cubicBezTo>
                    <a:pt x="69" y="40"/>
                    <a:pt x="59" y="19"/>
                    <a:pt x="42" y="17"/>
                  </a:cubicBezTo>
                </a:path>
              </a:pathLst>
            </a:custGeom>
            <a:solidFill>
              <a:srgbClr val="227D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56">
              <a:extLst>
                <a:ext uri="{FF2B5EF4-FFF2-40B4-BE49-F238E27FC236}">
                  <a16:creationId xmlns:a16="http://schemas.microsoft.com/office/drawing/2014/main" xmlns="" id="{40748ABD-4903-4A50-8583-E7CF4C853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7710" y="-791372"/>
              <a:ext cx="201607" cy="789627"/>
            </a:xfrm>
            <a:custGeom>
              <a:avLst/>
              <a:gdLst>
                <a:gd name="T0" fmla="*/ 14 w 38"/>
                <a:gd name="T1" fmla="*/ 0 h 150"/>
                <a:gd name="T2" fmla="*/ 28 w 38"/>
                <a:gd name="T3" fmla="*/ 3 h 150"/>
                <a:gd name="T4" fmla="*/ 38 w 38"/>
                <a:gd name="T5" fmla="*/ 52 h 150"/>
                <a:gd name="T6" fmla="*/ 29 w 38"/>
                <a:gd name="T7" fmla="*/ 150 h 150"/>
                <a:gd name="T8" fmla="*/ 19 w 38"/>
                <a:gd name="T9" fmla="*/ 150 h 150"/>
                <a:gd name="T10" fmla="*/ 0 w 38"/>
                <a:gd name="T11" fmla="*/ 0 h 150"/>
                <a:gd name="T12" fmla="*/ 14 w 38"/>
                <a:gd name="T1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0">
                  <a:moveTo>
                    <a:pt x="14" y="0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38" y="14"/>
                    <a:pt x="38" y="52"/>
                  </a:cubicBezTo>
                  <a:cubicBezTo>
                    <a:pt x="38" y="89"/>
                    <a:pt x="29" y="150"/>
                    <a:pt x="29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227D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57">
              <a:extLst>
                <a:ext uri="{FF2B5EF4-FFF2-40B4-BE49-F238E27FC236}">
                  <a16:creationId xmlns:a16="http://schemas.microsoft.com/office/drawing/2014/main" xmlns="" id="{06A66BE8-86A1-46B9-A17B-BA824891A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88518" y="-2647834"/>
              <a:ext cx="341611" cy="411613"/>
            </a:xfrm>
            <a:custGeom>
              <a:avLst/>
              <a:gdLst>
                <a:gd name="T0" fmla="*/ 60 w 65"/>
                <a:gd name="T1" fmla="*/ 46 h 78"/>
                <a:gd name="T2" fmla="*/ 24 w 65"/>
                <a:gd name="T3" fmla="*/ 74 h 78"/>
                <a:gd name="T4" fmla="*/ 4 w 65"/>
                <a:gd name="T5" fmla="*/ 32 h 78"/>
                <a:gd name="T6" fmla="*/ 41 w 65"/>
                <a:gd name="T7" fmla="*/ 4 h 78"/>
                <a:gd name="T8" fmla="*/ 60 w 65"/>
                <a:gd name="T9" fmla="*/ 4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8">
                  <a:moveTo>
                    <a:pt x="60" y="46"/>
                  </a:moveTo>
                  <a:cubicBezTo>
                    <a:pt x="56" y="65"/>
                    <a:pt x="39" y="78"/>
                    <a:pt x="24" y="74"/>
                  </a:cubicBezTo>
                  <a:cubicBezTo>
                    <a:pt x="8" y="70"/>
                    <a:pt x="0" y="51"/>
                    <a:pt x="4" y="32"/>
                  </a:cubicBezTo>
                  <a:cubicBezTo>
                    <a:pt x="9" y="12"/>
                    <a:pt x="25" y="0"/>
                    <a:pt x="41" y="4"/>
                  </a:cubicBezTo>
                  <a:cubicBezTo>
                    <a:pt x="56" y="7"/>
                    <a:pt x="65" y="26"/>
                    <a:pt x="60" y="46"/>
                  </a:cubicBezTo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58">
              <a:extLst>
                <a:ext uri="{FF2B5EF4-FFF2-40B4-BE49-F238E27FC236}">
                  <a16:creationId xmlns:a16="http://schemas.microsoft.com/office/drawing/2014/main" xmlns="" id="{5185A48D-F1A4-445C-8FDE-0865B56975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537313" y="-2409826"/>
              <a:ext cx="165206" cy="156805"/>
            </a:xfrm>
            <a:custGeom>
              <a:avLst/>
              <a:gdLst>
                <a:gd name="T0" fmla="*/ 5 w 31"/>
                <a:gd name="T1" fmla="*/ 29 h 30"/>
                <a:gd name="T2" fmla="*/ 0 w 31"/>
                <a:gd name="T3" fmla="*/ 30 h 30"/>
                <a:gd name="T4" fmla="*/ 5 w 31"/>
                <a:gd name="T5" fmla="*/ 29 h 30"/>
                <a:gd name="T6" fmla="*/ 5 w 31"/>
                <a:gd name="T7" fmla="*/ 29 h 30"/>
                <a:gd name="T8" fmla="*/ 31 w 31"/>
                <a:gd name="T9" fmla="*/ 1 h 30"/>
                <a:gd name="T10" fmla="*/ 28 w 31"/>
                <a:gd name="T11" fmla="*/ 10 h 30"/>
                <a:gd name="T12" fmla="*/ 28 w 31"/>
                <a:gd name="T13" fmla="*/ 10 h 30"/>
                <a:gd name="T14" fmla="*/ 31 w 31"/>
                <a:gd name="T15" fmla="*/ 1 h 30"/>
                <a:gd name="T16" fmla="*/ 31 w 31"/>
                <a:gd name="T17" fmla="*/ 1 h 30"/>
                <a:gd name="T18" fmla="*/ 31 w 31"/>
                <a:gd name="T19" fmla="*/ 1 h 30"/>
                <a:gd name="T20" fmla="*/ 31 w 31"/>
                <a:gd name="T21" fmla="*/ 1 h 30"/>
                <a:gd name="T22" fmla="*/ 31 w 31"/>
                <a:gd name="T23" fmla="*/ 1 h 30"/>
                <a:gd name="T24" fmla="*/ 31 w 31"/>
                <a:gd name="T25" fmla="*/ 1 h 30"/>
                <a:gd name="T26" fmla="*/ 31 w 31"/>
                <a:gd name="T27" fmla="*/ 1 h 30"/>
                <a:gd name="T28" fmla="*/ 31 w 31"/>
                <a:gd name="T29" fmla="*/ 0 h 30"/>
                <a:gd name="T30" fmla="*/ 31 w 31"/>
                <a:gd name="T31" fmla="*/ 0 h 30"/>
                <a:gd name="T32" fmla="*/ 31 w 31"/>
                <a:gd name="T33" fmla="*/ 0 h 30"/>
                <a:gd name="T34" fmla="*/ 31 w 31"/>
                <a:gd name="T35" fmla="*/ 0 h 30"/>
                <a:gd name="T36" fmla="*/ 31 w 31"/>
                <a:gd name="T37" fmla="*/ 0 h 30"/>
                <a:gd name="T38" fmla="*/ 31 w 31"/>
                <a:gd name="T39" fmla="*/ 0 h 30"/>
                <a:gd name="T40" fmla="*/ 31 w 31"/>
                <a:gd name="T41" fmla="*/ 0 h 30"/>
                <a:gd name="T42" fmla="*/ 31 w 31"/>
                <a:gd name="T43" fmla="*/ 0 h 30"/>
                <a:gd name="T44" fmla="*/ 31 w 31"/>
                <a:gd name="T45" fmla="*/ 0 h 30"/>
                <a:gd name="T46" fmla="*/ 31 w 31"/>
                <a:gd name="T47" fmla="*/ 0 h 30"/>
                <a:gd name="T48" fmla="*/ 31 w 31"/>
                <a:gd name="T49" fmla="*/ 0 h 30"/>
                <a:gd name="T50" fmla="*/ 31 w 31"/>
                <a:gd name="T51" fmla="*/ 0 h 30"/>
                <a:gd name="T52" fmla="*/ 31 w 31"/>
                <a:gd name="T53" fmla="*/ 0 h 30"/>
                <a:gd name="T54" fmla="*/ 31 w 31"/>
                <a:gd name="T55" fmla="*/ 0 h 30"/>
                <a:gd name="T56" fmla="*/ 31 w 31"/>
                <a:gd name="T57" fmla="*/ 0 h 30"/>
                <a:gd name="T58" fmla="*/ 31 w 31"/>
                <a:gd name="T59" fmla="*/ 0 h 30"/>
                <a:gd name="T60" fmla="*/ 31 w 31"/>
                <a:gd name="T61" fmla="*/ 0 h 30"/>
                <a:gd name="T62" fmla="*/ 31 w 31"/>
                <a:gd name="T6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" h="30">
                  <a:moveTo>
                    <a:pt x="5" y="29"/>
                  </a:moveTo>
                  <a:cubicBezTo>
                    <a:pt x="3" y="30"/>
                    <a:pt x="2" y="30"/>
                    <a:pt x="0" y="30"/>
                  </a:cubicBezTo>
                  <a:cubicBezTo>
                    <a:pt x="2" y="30"/>
                    <a:pt x="3" y="30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moveTo>
                    <a:pt x="31" y="1"/>
                  </a:moveTo>
                  <a:cubicBezTo>
                    <a:pt x="30" y="4"/>
                    <a:pt x="29" y="7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9" y="7"/>
                    <a:pt x="30" y="4"/>
                    <a:pt x="31" y="1"/>
                  </a:cubicBezTo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solidFill>
              <a:srgbClr val="3933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Oval 59">
              <a:extLst>
                <a:ext uri="{FF2B5EF4-FFF2-40B4-BE49-F238E27FC236}">
                  <a16:creationId xmlns:a16="http://schemas.microsoft.com/office/drawing/2014/main" xmlns="" id="{13513BEE-A8DC-46CB-9623-4FB96F8E3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388909" y="-2356624"/>
              <a:ext cx="2801" cy="2799"/>
            </a:xfrm>
            <a:prstGeom prst="ellipse">
              <a:avLst/>
            </a:prstGeom>
            <a:solidFill>
              <a:srgbClr val="2B26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60">
              <a:extLst>
                <a:ext uri="{FF2B5EF4-FFF2-40B4-BE49-F238E27FC236}">
                  <a16:creationId xmlns:a16="http://schemas.microsoft.com/office/drawing/2014/main" xmlns="" id="{669528C0-1272-47A0-BD72-F14DBCFCC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09312" y="-2356624"/>
              <a:ext cx="120405" cy="98002"/>
            </a:xfrm>
            <a:custGeom>
              <a:avLst/>
              <a:gdLst>
                <a:gd name="T0" fmla="*/ 23 w 23"/>
                <a:gd name="T1" fmla="*/ 0 h 19"/>
                <a:gd name="T2" fmla="*/ 0 w 23"/>
                <a:gd name="T3" fmla="*/ 19 h 19"/>
                <a:gd name="T4" fmla="*/ 0 w 23"/>
                <a:gd name="T5" fmla="*/ 19 h 19"/>
                <a:gd name="T6" fmla="*/ 23 w 23"/>
                <a:gd name="T7" fmla="*/ 0 h 19"/>
                <a:gd name="T8" fmla="*/ 23 w 23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9">
                  <a:moveTo>
                    <a:pt x="23" y="0"/>
                  </a:moveTo>
                  <a:cubicBezTo>
                    <a:pt x="18" y="11"/>
                    <a:pt x="9" y="18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9" y="18"/>
                    <a:pt x="18" y="11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solidFill>
              <a:srgbClr val="F99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61">
              <a:extLst>
                <a:ext uri="{FF2B5EF4-FFF2-40B4-BE49-F238E27FC236}">
                  <a16:creationId xmlns:a16="http://schemas.microsoft.com/office/drawing/2014/main" xmlns="" id="{8C927471-1FF4-4F80-95F1-29A9D8EB79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640917" y="-2314623"/>
              <a:ext cx="78403" cy="56002"/>
            </a:xfrm>
            <a:custGeom>
              <a:avLst/>
              <a:gdLst>
                <a:gd name="T0" fmla="*/ 15 w 15"/>
                <a:gd name="T1" fmla="*/ 11 h 11"/>
                <a:gd name="T2" fmla="*/ 15 w 15"/>
                <a:gd name="T3" fmla="*/ 11 h 11"/>
                <a:gd name="T4" fmla="*/ 15 w 15"/>
                <a:gd name="T5" fmla="*/ 11 h 11"/>
                <a:gd name="T6" fmla="*/ 0 w 15"/>
                <a:gd name="T7" fmla="*/ 0 h 11"/>
                <a:gd name="T8" fmla="*/ 15 w 15"/>
                <a:gd name="T9" fmla="*/ 11 h 11"/>
                <a:gd name="T10" fmla="*/ 0 w 15"/>
                <a:gd name="T11" fmla="*/ 0 h 11"/>
                <a:gd name="T12" fmla="*/ 0 w 15"/>
                <a:gd name="T13" fmla="*/ 0 h 11"/>
                <a:gd name="T14" fmla="*/ 0 w 15"/>
                <a:gd name="T15" fmla="*/ 0 h 11"/>
                <a:gd name="T16" fmla="*/ 0 w 15"/>
                <a:gd name="T17" fmla="*/ 0 h 11"/>
                <a:gd name="T18" fmla="*/ 0 w 15"/>
                <a:gd name="T19" fmla="*/ 0 h 11"/>
                <a:gd name="T20" fmla="*/ 0 w 15"/>
                <a:gd name="T21" fmla="*/ 0 h 11"/>
                <a:gd name="T22" fmla="*/ 0 w 15"/>
                <a:gd name="T23" fmla="*/ 0 h 11"/>
                <a:gd name="T24" fmla="*/ 0 w 15"/>
                <a:gd name="T25" fmla="*/ 0 h 11"/>
                <a:gd name="T26" fmla="*/ 0 w 15"/>
                <a:gd name="T27" fmla="*/ 0 h 11"/>
                <a:gd name="T28" fmla="*/ 0 w 15"/>
                <a:gd name="T2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11">
                  <a:moveTo>
                    <a:pt x="15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moveTo>
                    <a:pt x="0" y="0"/>
                  </a:moveTo>
                  <a:cubicBezTo>
                    <a:pt x="4" y="5"/>
                    <a:pt x="9" y="9"/>
                    <a:pt x="15" y="11"/>
                  </a:cubicBezTo>
                  <a:cubicBezTo>
                    <a:pt x="9" y="9"/>
                    <a:pt x="4" y="5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33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62">
              <a:extLst>
                <a:ext uri="{FF2B5EF4-FFF2-40B4-BE49-F238E27FC236}">
                  <a16:creationId xmlns:a16="http://schemas.microsoft.com/office/drawing/2014/main" xmlns="" id="{83877393-A84D-42A7-99E5-0728931CD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74518" y="-2516230"/>
              <a:ext cx="310811" cy="263209"/>
            </a:xfrm>
            <a:custGeom>
              <a:avLst/>
              <a:gdLst>
                <a:gd name="T0" fmla="*/ 57 w 59"/>
                <a:gd name="T1" fmla="*/ 0 h 50"/>
                <a:gd name="T2" fmla="*/ 56 w 59"/>
                <a:gd name="T3" fmla="*/ 16 h 50"/>
                <a:gd name="T4" fmla="*/ 26 w 59"/>
                <a:gd name="T5" fmla="*/ 45 h 50"/>
                <a:gd name="T6" fmla="*/ 20 w 59"/>
                <a:gd name="T7" fmla="*/ 44 h 50"/>
                <a:gd name="T8" fmla="*/ 0 w 59"/>
                <a:gd name="T9" fmla="*/ 23 h 50"/>
                <a:gd name="T10" fmla="*/ 6 w 59"/>
                <a:gd name="T11" fmla="*/ 38 h 50"/>
                <a:gd name="T12" fmla="*/ 6 w 59"/>
                <a:gd name="T13" fmla="*/ 38 h 50"/>
                <a:gd name="T14" fmla="*/ 6 w 59"/>
                <a:gd name="T15" fmla="*/ 38 h 50"/>
                <a:gd name="T16" fmla="*/ 6 w 59"/>
                <a:gd name="T17" fmla="*/ 38 h 50"/>
                <a:gd name="T18" fmla="*/ 6 w 59"/>
                <a:gd name="T19" fmla="*/ 38 h 50"/>
                <a:gd name="T20" fmla="*/ 6 w 59"/>
                <a:gd name="T21" fmla="*/ 38 h 50"/>
                <a:gd name="T22" fmla="*/ 6 w 59"/>
                <a:gd name="T23" fmla="*/ 38 h 50"/>
                <a:gd name="T24" fmla="*/ 21 w 59"/>
                <a:gd name="T25" fmla="*/ 49 h 50"/>
                <a:gd name="T26" fmla="*/ 21 w 59"/>
                <a:gd name="T27" fmla="*/ 49 h 50"/>
                <a:gd name="T28" fmla="*/ 21 w 59"/>
                <a:gd name="T29" fmla="*/ 49 h 50"/>
                <a:gd name="T30" fmla="*/ 21 w 59"/>
                <a:gd name="T31" fmla="*/ 49 h 50"/>
                <a:gd name="T32" fmla="*/ 26 w 59"/>
                <a:gd name="T33" fmla="*/ 50 h 50"/>
                <a:gd name="T34" fmla="*/ 26 w 59"/>
                <a:gd name="T35" fmla="*/ 50 h 50"/>
                <a:gd name="T36" fmla="*/ 26 w 59"/>
                <a:gd name="T37" fmla="*/ 50 h 50"/>
                <a:gd name="T38" fmla="*/ 31 w 59"/>
                <a:gd name="T39" fmla="*/ 49 h 50"/>
                <a:gd name="T40" fmla="*/ 54 w 59"/>
                <a:gd name="T41" fmla="*/ 30 h 50"/>
                <a:gd name="T42" fmla="*/ 54 w 59"/>
                <a:gd name="T43" fmla="*/ 30 h 50"/>
                <a:gd name="T44" fmla="*/ 57 w 59"/>
                <a:gd name="T45" fmla="*/ 21 h 50"/>
                <a:gd name="T46" fmla="*/ 57 w 59"/>
                <a:gd name="T47" fmla="*/ 21 h 50"/>
                <a:gd name="T48" fmla="*/ 57 w 59"/>
                <a:gd name="T49" fmla="*/ 21 h 50"/>
                <a:gd name="T50" fmla="*/ 57 w 59"/>
                <a:gd name="T51" fmla="*/ 21 h 50"/>
                <a:gd name="T52" fmla="*/ 57 w 59"/>
                <a:gd name="T53" fmla="*/ 21 h 50"/>
                <a:gd name="T54" fmla="*/ 57 w 59"/>
                <a:gd name="T55" fmla="*/ 21 h 50"/>
                <a:gd name="T56" fmla="*/ 57 w 59"/>
                <a:gd name="T57" fmla="*/ 20 h 50"/>
                <a:gd name="T58" fmla="*/ 57 w 59"/>
                <a:gd name="T59" fmla="*/ 20 h 50"/>
                <a:gd name="T60" fmla="*/ 57 w 59"/>
                <a:gd name="T61" fmla="*/ 20 h 50"/>
                <a:gd name="T62" fmla="*/ 57 w 59"/>
                <a:gd name="T63" fmla="*/ 20 h 50"/>
                <a:gd name="T64" fmla="*/ 57 w 59"/>
                <a:gd name="T65" fmla="*/ 20 h 50"/>
                <a:gd name="T66" fmla="*/ 57 w 59"/>
                <a:gd name="T67" fmla="*/ 20 h 50"/>
                <a:gd name="T68" fmla="*/ 57 w 59"/>
                <a:gd name="T69" fmla="*/ 20 h 50"/>
                <a:gd name="T70" fmla="*/ 57 w 59"/>
                <a:gd name="T71" fmla="*/ 20 h 50"/>
                <a:gd name="T72" fmla="*/ 57 w 59"/>
                <a:gd name="T73" fmla="*/ 20 h 50"/>
                <a:gd name="T74" fmla="*/ 57 w 59"/>
                <a:gd name="T75" fmla="*/ 20 h 50"/>
                <a:gd name="T76" fmla="*/ 57 w 59"/>
                <a:gd name="T77" fmla="*/ 20 h 50"/>
                <a:gd name="T78" fmla="*/ 57 w 59"/>
                <a:gd name="T79" fmla="*/ 20 h 50"/>
                <a:gd name="T80" fmla="*/ 57 w 59"/>
                <a:gd name="T8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" h="50">
                  <a:moveTo>
                    <a:pt x="57" y="0"/>
                  </a:moveTo>
                  <a:cubicBezTo>
                    <a:pt x="58" y="5"/>
                    <a:pt x="58" y="10"/>
                    <a:pt x="56" y="16"/>
                  </a:cubicBezTo>
                  <a:cubicBezTo>
                    <a:pt x="52" y="33"/>
                    <a:pt x="39" y="45"/>
                    <a:pt x="26" y="45"/>
                  </a:cubicBezTo>
                  <a:cubicBezTo>
                    <a:pt x="24" y="45"/>
                    <a:pt x="22" y="45"/>
                    <a:pt x="20" y="44"/>
                  </a:cubicBezTo>
                  <a:cubicBezTo>
                    <a:pt x="10" y="42"/>
                    <a:pt x="3" y="33"/>
                    <a:pt x="0" y="23"/>
                  </a:cubicBezTo>
                  <a:cubicBezTo>
                    <a:pt x="1" y="28"/>
                    <a:pt x="3" y="34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10" y="43"/>
                    <a:pt x="15" y="47"/>
                    <a:pt x="21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3" y="49"/>
                    <a:pt x="25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0"/>
                    <a:pt x="29" y="50"/>
                    <a:pt x="31" y="49"/>
                  </a:cubicBezTo>
                  <a:cubicBezTo>
                    <a:pt x="40" y="48"/>
                    <a:pt x="49" y="41"/>
                    <a:pt x="54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5" y="27"/>
                    <a:pt x="56" y="24"/>
                    <a:pt x="57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1"/>
                    <a:pt x="57" y="21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9" y="13"/>
                    <a:pt x="59" y="6"/>
                    <a:pt x="57" y="0"/>
                  </a:cubicBezTo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63">
              <a:extLst>
                <a:ext uri="{FF2B5EF4-FFF2-40B4-BE49-F238E27FC236}">
                  <a16:creationId xmlns:a16="http://schemas.microsoft.com/office/drawing/2014/main" xmlns="" id="{00DD7B51-ACE2-4898-9DAF-EDCE3F2A7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27719" y="-2667435"/>
              <a:ext cx="375213" cy="235208"/>
            </a:xfrm>
            <a:custGeom>
              <a:avLst/>
              <a:gdLst>
                <a:gd name="T0" fmla="*/ 69 w 71"/>
                <a:gd name="T1" fmla="*/ 21 h 45"/>
                <a:gd name="T2" fmla="*/ 67 w 71"/>
                <a:gd name="T3" fmla="*/ 18 h 45"/>
                <a:gd name="T4" fmla="*/ 44 w 71"/>
                <a:gd name="T5" fmla="*/ 5 h 45"/>
                <a:gd name="T6" fmla="*/ 43 w 71"/>
                <a:gd name="T7" fmla="*/ 5 h 45"/>
                <a:gd name="T8" fmla="*/ 4 w 71"/>
                <a:gd name="T9" fmla="*/ 11 h 45"/>
                <a:gd name="T10" fmla="*/ 21 w 71"/>
                <a:gd name="T11" fmla="*/ 33 h 45"/>
                <a:gd name="T12" fmla="*/ 31 w 71"/>
                <a:gd name="T13" fmla="*/ 30 h 45"/>
                <a:gd name="T14" fmla="*/ 57 w 71"/>
                <a:gd name="T15" fmla="*/ 44 h 45"/>
                <a:gd name="T16" fmla="*/ 58 w 71"/>
                <a:gd name="T17" fmla="*/ 45 h 45"/>
                <a:gd name="T18" fmla="*/ 68 w 71"/>
                <a:gd name="T19" fmla="*/ 35 h 45"/>
                <a:gd name="T20" fmla="*/ 69 w 71"/>
                <a:gd name="T21" fmla="*/ 39 h 45"/>
                <a:gd name="T22" fmla="*/ 69 w 71"/>
                <a:gd name="T23" fmla="*/ 32 h 45"/>
                <a:gd name="T24" fmla="*/ 69 w 71"/>
                <a:gd name="T25" fmla="*/ 2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45">
                  <a:moveTo>
                    <a:pt x="69" y="21"/>
                  </a:moveTo>
                  <a:cubicBezTo>
                    <a:pt x="68" y="20"/>
                    <a:pt x="68" y="19"/>
                    <a:pt x="67" y="18"/>
                  </a:cubicBezTo>
                  <a:cubicBezTo>
                    <a:pt x="63" y="9"/>
                    <a:pt x="54" y="4"/>
                    <a:pt x="44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23" y="10"/>
                    <a:pt x="13" y="0"/>
                    <a:pt x="4" y="11"/>
                  </a:cubicBezTo>
                  <a:cubicBezTo>
                    <a:pt x="0" y="16"/>
                    <a:pt x="4" y="38"/>
                    <a:pt x="21" y="33"/>
                  </a:cubicBezTo>
                  <a:cubicBezTo>
                    <a:pt x="24" y="31"/>
                    <a:pt x="28" y="30"/>
                    <a:pt x="31" y="30"/>
                  </a:cubicBezTo>
                  <a:cubicBezTo>
                    <a:pt x="42" y="27"/>
                    <a:pt x="54" y="33"/>
                    <a:pt x="57" y="44"/>
                  </a:cubicBezTo>
                  <a:cubicBezTo>
                    <a:pt x="57" y="44"/>
                    <a:pt x="57" y="45"/>
                    <a:pt x="58" y="45"/>
                  </a:cubicBezTo>
                  <a:cubicBezTo>
                    <a:pt x="58" y="45"/>
                    <a:pt x="64" y="41"/>
                    <a:pt x="68" y="35"/>
                  </a:cubicBezTo>
                  <a:cubicBezTo>
                    <a:pt x="68" y="36"/>
                    <a:pt x="69" y="38"/>
                    <a:pt x="69" y="39"/>
                  </a:cubicBezTo>
                  <a:cubicBezTo>
                    <a:pt x="69" y="42"/>
                    <a:pt x="69" y="38"/>
                    <a:pt x="69" y="32"/>
                  </a:cubicBezTo>
                  <a:cubicBezTo>
                    <a:pt x="71" y="29"/>
                    <a:pt x="71" y="25"/>
                    <a:pt x="69" y="21"/>
                  </a:cubicBezTo>
                  <a:close/>
                </a:path>
              </a:pathLst>
            </a:custGeom>
            <a:solidFill>
              <a:srgbClr val="3936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64">
              <a:extLst>
                <a:ext uri="{FF2B5EF4-FFF2-40B4-BE49-F238E27FC236}">
                  <a16:creationId xmlns:a16="http://schemas.microsoft.com/office/drawing/2014/main" xmlns="" id="{9AB0CF1D-8543-4069-AC7D-D3AD93BE3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03712" y="-2673035"/>
              <a:ext cx="182007" cy="322010"/>
            </a:xfrm>
            <a:custGeom>
              <a:avLst/>
              <a:gdLst>
                <a:gd name="T0" fmla="*/ 0 w 35"/>
                <a:gd name="T1" fmla="*/ 10 h 61"/>
                <a:gd name="T2" fmla="*/ 32 w 35"/>
                <a:gd name="T3" fmla="*/ 31 h 61"/>
                <a:gd name="T4" fmla="*/ 27 w 35"/>
                <a:gd name="T5" fmla="*/ 51 h 61"/>
                <a:gd name="T6" fmla="*/ 22 w 35"/>
                <a:gd name="T7" fmla="*/ 59 h 61"/>
                <a:gd name="T8" fmla="*/ 0 w 35"/>
                <a:gd name="T9" fmla="*/ 1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61">
                  <a:moveTo>
                    <a:pt x="0" y="10"/>
                  </a:moveTo>
                  <a:cubicBezTo>
                    <a:pt x="0" y="10"/>
                    <a:pt x="24" y="0"/>
                    <a:pt x="32" y="31"/>
                  </a:cubicBezTo>
                  <a:cubicBezTo>
                    <a:pt x="32" y="31"/>
                    <a:pt x="35" y="38"/>
                    <a:pt x="27" y="51"/>
                  </a:cubicBezTo>
                  <a:cubicBezTo>
                    <a:pt x="26" y="53"/>
                    <a:pt x="22" y="61"/>
                    <a:pt x="22" y="59"/>
                  </a:cubicBezTo>
                  <a:cubicBezTo>
                    <a:pt x="22" y="48"/>
                    <a:pt x="20" y="26"/>
                    <a:pt x="0" y="10"/>
                  </a:cubicBezTo>
                  <a:close/>
                </a:path>
              </a:pathLst>
            </a:custGeom>
            <a:solidFill>
              <a:srgbClr val="3936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65">
              <a:extLst>
                <a:ext uri="{FF2B5EF4-FFF2-40B4-BE49-F238E27FC236}">
                  <a16:creationId xmlns:a16="http://schemas.microsoft.com/office/drawing/2014/main" xmlns="" id="{246F16D6-68AC-4E65-B4C1-D4CBE94FB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53310" y="-2541430"/>
              <a:ext cx="89603" cy="151205"/>
            </a:xfrm>
            <a:custGeom>
              <a:avLst/>
              <a:gdLst>
                <a:gd name="T0" fmla="*/ 0 w 17"/>
                <a:gd name="T1" fmla="*/ 14 h 29"/>
                <a:gd name="T2" fmla="*/ 10 w 17"/>
                <a:gd name="T3" fmla="*/ 6 h 29"/>
                <a:gd name="T4" fmla="*/ 6 w 17"/>
                <a:gd name="T5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29">
                  <a:moveTo>
                    <a:pt x="0" y="14"/>
                  </a:moveTo>
                  <a:cubicBezTo>
                    <a:pt x="0" y="14"/>
                    <a:pt x="3" y="0"/>
                    <a:pt x="10" y="6"/>
                  </a:cubicBezTo>
                  <a:cubicBezTo>
                    <a:pt x="17" y="11"/>
                    <a:pt x="16" y="29"/>
                    <a:pt x="6" y="27"/>
                  </a:cubicBezTo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66">
              <a:extLst>
                <a:ext uri="{FF2B5EF4-FFF2-40B4-BE49-F238E27FC236}">
                  <a16:creationId xmlns:a16="http://schemas.microsoft.com/office/drawing/2014/main" xmlns="" id="{9DE6320D-5B30-4842-B336-07E593C0F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38116" y="-2230620"/>
              <a:ext cx="445216" cy="884830"/>
            </a:xfrm>
            <a:custGeom>
              <a:avLst/>
              <a:gdLst>
                <a:gd name="T0" fmla="*/ 52 w 84"/>
                <a:gd name="T1" fmla="*/ 0 h 168"/>
                <a:gd name="T2" fmla="*/ 26 w 84"/>
                <a:gd name="T3" fmla="*/ 4 h 168"/>
                <a:gd name="T4" fmla="*/ 18 w 84"/>
                <a:gd name="T5" fmla="*/ 20 h 168"/>
                <a:gd name="T6" fmla="*/ 3 w 84"/>
                <a:gd name="T7" fmla="*/ 126 h 168"/>
                <a:gd name="T8" fmla="*/ 3 w 84"/>
                <a:gd name="T9" fmla="*/ 161 h 168"/>
                <a:gd name="T10" fmla="*/ 79 w 84"/>
                <a:gd name="T11" fmla="*/ 153 h 168"/>
                <a:gd name="T12" fmla="*/ 72 w 84"/>
                <a:gd name="T13" fmla="*/ 52 h 168"/>
                <a:gd name="T14" fmla="*/ 52 w 84"/>
                <a:gd name="T1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68">
                  <a:moveTo>
                    <a:pt x="52" y="0"/>
                  </a:moveTo>
                  <a:cubicBezTo>
                    <a:pt x="52" y="0"/>
                    <a:pt x="42" y="9"/>
                    <a:pt x="26" y="4"/>
                  </a:cubicBezTo>
                  <a:cubicBezTo>
                    <a:pt x="26" y="4"/>
                    <a:pt x="21" y="6"/>
                    <a:pt x="18" y="20"/>
                  </a:cubicBezTo>
                  <a:cubicBezTo>
                    <a:pt x="15" y="34"/>
                    <a:pt x="3" y="126"/>
                    <a:pt x="3" y="126"/>
                  </a:cubicBezTo>
                  <a:cubicBezTo>
                    <a:pt x="3" y="126"/>
                    <a:pt x="0" y="154"/>
                    <a:pt x="3" y="161"/>
                  </a:cubicBezTo>
                  <a:cubicBezTo>
                    <a:pt x="7" y="168"/>
                    <a:pt x="74" y="160"/>
                    <a:pt x="79" y="153"/>
                  </a:cubicBezTo>
                  <a:cubicBezTo>
                    <a:pt x="84" y="147"/>
                    <a:pt x="72" y="52"/>
                    <a:pt x="72" y="52"/>
                  </a:cubicBezTo>
                  <a:cubicBezTo>
                    <a:pt x="72" y="52"/>
                    <a:pt x="68" y="0"/>
                    <a:pt x="52" y="0"/>
                  </a:cubicBezTo>
                </a:path>
              </a:pathLst>
            </a:custGeom>
            <a:solidFill>
              <a:srgbClr val="FFE65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67">
              <a:extLst>
                <a:ext uri="{FF2B5EF4-FFF2-40B4-BE49-F238E27FC236}">
                  <a16:creationId xmlns:a16="http://schemas.microsoft.com/office/drawing/2014/main" xmlns="" id="{47563F97-4D92-4D5E-A38E-F28D434C2E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87762" y="-50576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4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68">
              <a:extLst>
                <a:ext uri="{FF2B5EF4-FFF2-40B4-BE49-F238E27FC236}">
                  <a16:creationId xmlns:a16="http://schemas.microsoft.com/office/drawing/2014/main" xmlns="" id="{7410912F-4B1F-404F-B834-3D0B0F0D4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77365" y="-1323390"/>
              <a:ext cx="232409" cy="501216"/>
            </a:xfrm>
            <a:custGeom>
              <a:avLst/>
              <a:gdLst>
                <a:gd name="T0" fmla="*/ 16 w 44"/>
                <a:gd name="T1" fmla="*/ 0 h 95"/>
                <a:gd name="T2" fmla="*/ 0 w 44"/>
                <a:gd name="T3" fmla="*/ 44 h 95"/>
                <a:gd name="T4" fmla="*/ 36 w 44"/>
                <a:gd name="T5" fmla="*/ 95 h 95"/>
                <a:gd name="T6" fmla="*/ 44 w 44"/>
                <a:gd name="T7" fmla="*/ 87 h 95"/>
                <a:gd name="T8" fmla="*/ 16 w 44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95">
                  <a:moveTo>
                    <a:pt x="16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10" y="61"/>
                    <a:pt x="23" y="81"/>
                    <a:pt x="36" y="95"/>
                  </a:cubicBezTo>
                  <a:cubicBezTo>
                    <a:pt x="38" y="92"/>
                    <a:pt x="41" y="89"/>
                    <a:pt x="44" y="87"/>
                  </a:cubicBezTo>
                  <a:cubicBezTo>
                    <a:pt x="28" y="58"/>
                    <a:pt x="16" y="0"/>
                    <a:pt x="1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69">
              <a:extLst>
                <a:ext uri="{FF2B5EF4-FFF2-40B4-BE49-F238E27FC236}">
                  <a16:creationId xmlns:a16="http://schemas.microsoft.com/office/drawing/2014/main" xmlns="" id="{6540F0F6-1E88-4720-B969-31C5B0753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24164" y="-864174"/>
              <a:ext cx="196007" cy="831627"/>
            </a:xfrm>
            <a:custGeom>
              <a:avLst/>
              <a:gdLst>
                <a:gd name="T0" fmla="*/ 34 w 37"/>
                <a:gd name="T1" fmla="*/ 0 h 158"/>
                <a:gd name="T2" fmla="*/ 26 w 37"/>
                <a:gd name="T3" fmla="*/ 8 h 158"/>
                <a:gd name="T4" fmla="*/ 26 w 37"/>
                <a:gd name="T5" fmla="*/ 8 h 158"/>
                <a:gd name="T6" fmla="*/ 7 w 37"/>
                <a:gd name="T7" fmla="*/ 68 h 158"/>
                <a:gd name="T8" fmla="*/ 7 w 37"/>
                <a:gd name="T9" fmla="*/ 68 h 158"/>
                <a:gd name="T10" fmla="*/ 7 w 37"/>
                <a:gd name="T11" fmla="*/ 68 h 158"/>
                <a:gd name="T12" fmla="*/ 7 w 37"/>
                <a:gd name="T13" fmla="*/ 68 h 158"/>
                <a:gd name="T14" fmla="*/ 7 w 37"/>
                <a:gd name="T15" fmla="*/ 68 h 158"/>
                <a:gd name="T16" fmla="*/ 7 w 37"/>
                <a:gd name="T17" fmla="*/ 68 h 158"/>
                <a:gd name="T18" fmla="*/ 7 w 37"/>
                <a:gd name="T19" fmla="*/ 68 h 158"/>
                <a:gd name="T20" fmla="*/ 7 w 37"/>
                <a:gd name="T21" fmla="*/ 68 h 158"/>
                <a:gd name="T22" fmla="*/ 0 w 37"/>
                <a:gd name="T23" fmla="*/ 158 h 158"/>
                <a:gd name="T24" fmla="*/ 0 w 37"/>
                <a:gd name="T25" fmla="*/ 158 h 158"/>
                <a:gd name="T26" fmla="*/ 37 w 37"/>
                <a:gd name="T27" fmla="*/ 6 h 158"/>
                <a:gd name="T28" fmla="*/ 34 w 37"/>
                <a:gd name="T2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158">
                  <a:moveTo>
                    <a:pt x="34" y="0"/>
                  </a:moveTo>
                  <a:cubicBezTo>
                    <a:pt x="31" y="2"/>
                    <a:pt x="28" y="5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13" y="25"/>
                    <a:pt x="10" y="55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4" y="84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" y="103"/>
                    <a:pt x="37" y="6"/>
                    <a:pt x="37" y="6"/>
                  </a:cubicBezTo>
                  <a:cubicBezTo>
                    <a:pt x="36" y="4"/>
                    <a:pt x="35" y="2"/>
                    <a:pt x="3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70">
              <a:extLst>
                <a:ext uri="{FF2B5EF4-FFF2-40B4-BE49-F238E27FC236}">
                  <a16:creationId xmlns:a16="http://schemas.microsoft.com/office/drawing/2014/main" xmlns="" id="{4983B978-7A3D-4DBD-92AA-4A5AFF750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06145" y="-2801840"/>
              <a:ext cx="100803" cy="89603"/>
            </a:xfrm>
            <a:custGeom>
              <a:avLst/>
              <a:gdLst>
                <a:gd name="T0" fmla="*/ 0 w 19"/>
                <a:gd name="T1" fmla="*/ 8 h 17"/>
                <a:gd name="T2" fmla="*/ 10 w 19"/>
                <a:gd name="T3" fmla="*/ 16 h 17"/>
                <a:gd name="T4" fmla="*/ 19 w 19"/>
                <a:gd name="T5" fmla="*/ 8 h 17"/>
                <a:gd name="T6" fmla="*/ 0 w 19"/>
                <a:gd name="T7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7">
                  <a:moveTo>
                    <a:pt x="0" y="8"/>
                  </a:moveTo>
                  <a:cubicBezTo>
                    <a:pt x="0" y="8"/>
                    <a:pt x="1" y="17"/>
                    <a:pt x="10" y="16"/>
                  </a:cubicBezTo>
                  <a:cubicBezTo>
                    <a:pt x="19" y="15"/>
                    <a:pt x="19" y="8"/>
                    <a:pt x="19" y="8"/>
                  </a:cubicBezTo>
                  <a:cubicBezTo>
                    <a:pt x="19" y="8"/>
                    <a:pt x="9" y="0"/>
                    <a:pt x="0" y="8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71">
              <a:extLst>
                <a:ext uri="{FF2B5EF4-FFF2-40B4-BE49-F238E27FC236}">
                  <a16:creationId xmlns:a16="http://schemas.microsoft.com/office/drawing/2014/main" xmlns="" id="{D59CC649-5476-4E08-AE89-799C42066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48927" y="-2801840"/>
              <a:ext cx="95203" cy="89603"/>
            </a:xfrm>
            <a:custGeom>
              <a:avLst/>
              <a:gdLst>
                <a:gd name="T0" fmla="*/ 0 w 18"/>
                <a:gd name="T1" fmla="*/ 8 h 17"/>
                <a:gd name="T2" fmla="*/ 9 w 18"/>
                <a:gd name="T3" fmla="*/ 16 h 17"/>
                <a:gd name="T4" fmla="*/ 18 w 18"/>
                <a:gd name="T5" fmla="*/ 8 h 17"/>
                <a:gd name="T6" fmla="*/ 0 w 18"/>
                <a:gd name="T7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7">
                  <a:moveTo>
                    <a:pt x="0" y="8"/>
                  </a:moveTo>
                  <a:cubicBezTo>
                    <a:pt x="0" y="8"/>
                    <a:pt x="0" y="17"/>
                    <a:pt x="9" y="16"/>
                  </a:cubicBezTo>
                  <a:cubicBezTo>
                    <a:pt x="18" y="15"/>
                    <a:pt x="18" y="8"/>
                    <a:pt x="18" y="8"/>
                  </a:cubicBezTo>
                  <a:cubicBezTo>
                    <a:pt x="18" y="8"/>
                    <a:pt x="8" y="0"/>
                    <a:pt x="0" y="8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72">
              <a:extLst>
                <a:ext uri="{FF2B5EF4-FFF2-40B4-BE49-F238E27FC236}">
                  <a16:creationId xmlns:a16="http://schemas.microsoft.com/office/drawing/2014/main" xmlns="" id="{5C2E66C8-CCB8-4DBC-B00B-A9BBCD9038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09773" y="-1566997"/>
              <a:ext cx="322012" cy="859628"/>
            </a:xfrm>
            <a:custGeom>
              <a:avLst/>
              <a:gdLst>
                <a:gd name="T0" fmla="*/ 28 w 61"/>
                <a:gd name="T1" fmla="*/ 2 h 163"/>
                <a:gd name="T2" fmla="*/ 61 w 61"/>
                <a:gd name="T3" fmla="*/ 54 h 163"/>
                <a:gd name="T4" fmla="*/ 38 w 61"/>
                <a:gd name="T5" fmla="*/ 161 h 163"/>
                <a:gd name="T6" fmla="*/ 4 w 61"/>
                <a:gd name="T7" fmla="*/ 63 h 163"/>
                <a:gd name="T8" fmla="*/ 28 w 61"/>
                <a:gd name="T9" fmla="*/ 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63">
                  <a:moveTo>
                    <a:pt x="28" y="2"/>
                  </a:moveTo>
                  <a:cubicBezTo>
                    <a:pt x="45" y="0"/>
                    <a:pt x="61" y="20"/>
                    <a:pt x="61" y="54"/>
                  </a:cubicBezTo>
                  <a:cubicBezTo>
                    <a:pt x="60" y="89"/>
                    <a:pt x="55" y="159"/>
                    <a:pt x="38" y="161"/>
                  </a:cubicBezTo>
                  <a:cubicBezTo>
                    <a:pt x="21" y="163"/>
                    <a:pt x="8" y="97"/>
                    <a:pt x="4" y="63"/>
                  </a:cubicBezTo>
                  <a:cubicBezTo>
                    <a:pt x="0" y="28"/>
                    <a:pt x="11" y="4"/>
                    <a:pt x="28" y="2"/>
                  </a:cubicBezTo>
                  <a:close/>
                </a:path>
              </a:pathLst>
            </a:custGeom>
            <a:solidFill>
              <a:srgbClr val="3645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73">
              <a:extLst>
                <a:ext uri="{FF2B5EF4-FFF2-40B4-BE49-F238E27FC236}">
                  <a16:creationId xmlns:a16="http://schemas.microsoft.com/office/drawing/2014/main" xmlns="" id="{CCC499EF-779B-44E0-9CFA-6CAF62F9E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39770" y="-816572"/>
              <a:ext cx="204408" cy="789627"/>
            </a:xfrm>
            <a:custGeom>
              <a:avLst/>
              <a:gdLst>
                <a:gd name="T0" fmla="*/ 23 w 39"/>
                <a:gd name="T1" fmla="*/ 0 h 150"/>
                <a:gd name="T2" fmla="*/ 9 w 39"/>
                <a:gd name="T3" fmla="*/ 3 h 150"/>
                <a:gd name="T4" fmla="*/ 0 w 39"/>
                <a:gd name="T5" fmla="*/ 51 h 150"/>
                <a:gd name="T6" fmla="*/ 8 w 39"/>
                <a:gd name="T7" fmla="*/ 150 h 150"/>
                <a:gd name="T8" fmla="*/ 18 w 39"/>
                <a:gd name="T9" fmla="*/ 150 h 150"/>
                <a:gd name="T10" fmla="*/ 39 w 39"/>
                <a:gd name="T11" fmla="*/ 0 h 150"/>
                <a:gd name="T12" fmla="*/ 23 w 39"/>
                <a:gd name="T1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50">
                  <a:moveTo>
                    <a:pt x="23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0" y="14"/>
                    <a:pt x="0" y="51"/>
                  </a:cubicBezTo>
                  <a:cubicBezTo>
                    <a:pt x="0" y="89"/>
                    <a:pt x="8" y="150"/>
                    <a:pt x="8" y="150"/>
                  </a:cubicBezTo>
                  <a:cubicBezTo>
                    <a:pt x="18" y="150"/>
                    <a:pt x="18" y="150"/>
                    <a:pt x="18" y="150"/>
                  </a:cubicBezTo>
                  <a:cubicBezTo>
                    <a:pt x="39" y="0"/>
                    <a:pt x="39" y="0"/>
                    <a:pt x="39" y="0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3645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74">
              <a:extLst>
                <a:ext uri="{FF2B5EF4-FFF2-40B4-BE49-F238E27FC236}">
                  <a16:creationId xmlns:a16="http://schemas.microsoft.com/office/drawing/2014/main" xmlns="" id="{862DD7D3-5669-4C8A-A0FE-7793E5971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98573" y="-2261421"/>
              <a:ext cx="442415" cy="884830"/>
            </a:xfrm>
            <a:custGeom>
              <a:avLst/>
              <a:gdLst>
                <a:gd name="T0" fmla="*/ 33 w 84"/>
                <a:gd name="T1" fmla="*/ 1 h 168"/>
                <a:gd name="T2" fmla="*/ 58 w 84"/>
                <a:gd name="T3" fmla="*/ 5 h 168"/>
                <a:gd name="T4" fmla="*/ 67 w 84"/>
                <a:gd name="T5" fmla="*/ 21 h 168"/>
                <a:gd name="T6" fmla="*/ 81 w 84"/>
                <a:gd name="T7" fmla="*/ 127 h 168"/>
                <a:gd name="T8" fmla="*/ 81 w 84"/>
                <a:gd name="T9" fmla="*/ 162 h 168"/>
                <a:gd name="T10" fmla="*/ 6 w 84"/>
                <a:gd name="T11" fmla="*/ 154 h 168"/>
                <a:gd name="T12" fmla="*/ 13 w 84"/>
                <a:gd name="T13" fmla="*/ 53 h 168"/>
                <a:gd name="T14" fmla="*/ 33 w 84"/>
                <a:gd name="T15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68">
                  <a:moveTo>
                    <a:pt x="33" y="1"/>
                  </a:moveTo>
                  <a:cubicBezTo>
                    <a:pt x="33" y="1"/>
                    <a:pt x="43" y="10"/>
                    <a:pt x="58" y="5"/>
                  </a:cubicBezTo>
                  <a:cubicBezTo>
                    <a:pt x="58" y="5"/>
                    <a:pt x="63" y="7"/>
                    <a:pt x="67" y="21"/>
                  </a:cubicBezTo>
                  <a:cubicBezTo>
                    <a:pt x="70" y="35"/>
                    <a:pt x="81" y="127"/>
                    <a:pt x="81" y="127"/>
                  </a:cubicBezTo>
                  <a:cubicBezTo>
                    <a:pt x="81" y="127"/>
                    <a:pt x="84" y="155"/>
                    <a:pt x="81" y="162"/>
                  </a:cubicBezTo>
                  <a:cubicBezTo>
                    <a:pt x="78" y="168"/>
                    <a:pt x="11" y="161"/>
                    <a:pt x="6" y="154"/>
                  </a:cubicBezTo>
                  <a:cubicBezTo>
                    <a:pt x="0" y="148"/>
                    <a:pt x="13" y="53"/>
                    <a:pt x="13" y="53"/>
                  </a:cubicBezTo>
                  <a:cubicBezTo>
                    <a:pt x="13" y="53"/>
                    <a:pt x="17" y="0"/>
                    <a:pt x="33" y="1"/>
                  </a:cubicBezTo>
                </a:path>
              </a:pathLst>
            </a:custGeom>
            <a:solidFill>
              <a:srgbClr val="FA70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75">
              <a:extLst>
                <a:ext uri="{FF2B5EF4-FFF2-40B4-BE49-F238E27FC236}">
                  <a16:creationId xmlns:a16="http://schemas.microsoft.com/office/drawing/2014/main" xmlns="" id="{94340050-4EDA-4572-A356-AC52F4183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71352" y="-1592199"/>
              <a:ext cx="338812" cy="131604"/>
            </a:xfrm>
            <a:custGeom>
              <a:avLst/>
              <a:gdLst>
                <a:gd name="T0" fmla="*/ 12 w 64"/>
                <a:gd name="T1" fmla="*/ 5 h 25"/>
                <a:gd name="T2" fmla="*/ 26 w 64"/>
                <a:gd name="T3" fmla="*/ 7 h 25"/>
                <a:gd name="T4" fmla="*/ 43 w 64"/>
                <a:gd name="T5" fmla="*/ 4 h 25"/>
                <a:gd name="T6" fmla="*/ 38 w 64"/>
                <a:gd name="T7" fmla="*/ 10 h 25"/>
                <a:gd name="T8" fmla="*/ 57 w 64"/>
                <a:gd name="T9" fmla="*/ 8 h 25"/>
                <a:gd name="T10" fmla="*/ 54 w 64"/>
                <a:gd name="T11" fmla="*/ 23 h 25"/>
                <a:gd name="T12" fmla="*/ 12 w 64"/>
                <a:gd name="T13" fmla="*/ 13 h 25"/>
                <a:gd name="T14" fmla="*/ 12 w 64"/>
                <a:gd name="T15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25">
                  <a:moveTo>
                    <a:pt x="12" y="5"/>
                  </a:moveTo>
                  <a:cubicBezTo>
                    <a:pt x="12" y="5"/>
                    <a:pt x="21" y="7"/>
                    <a:pt x="26" y="7"/>
                  </a:cubicBezTo>
                  <a:cubicBezTo>
                    <a:pt x="31" y="7"/>
                    <a:pt x="44" y="0"/>
                    <a:pt x="43" y="4"/>
                  </a:cubicBezTo>
                  <a:cubicBezTo>
                    <a:pt x="42" y="8"/>
                    <a:pt x="34" y="8"/>
                    <a:pt x="38" y="10"/>
                  </a:cubicBezTo>
                  <a:cubicBezTo>
                    <a:pt x="43" y="13"/>
                    <a:pt x="50" y="4"/>
                    <a:pt x="57" y="8"/>
                  </a:cubicBezTo>
                  <a:cubicBezTo>
                    <a:pt x="64" y="13"/>
                    <a:pt x="61" y="21"/>
                    <a:pt x="54" y="23"/>
                  </a:cubicBezTo>
                  <a:cubicBezTo>
                    <a:pt x="47" y="25"/>
                    <a:pt x="23" y="23"/>
                    <a:pt x="12" y="13"/>
                  </a:cubicBezTo>
                  <a:cubicBezTo>
                    <a:pt x="0" y="2"/>
                    <a:pt x="12" y="5"/>
                    <a:pt x="12" y="5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76">
              <a:extLst>
                <a:ext uri="{FF2B5EF4-FFF2-40B4-BE49-F238E27FC236}">
                  <a16:creationId xmlns:a16="http://schemas.microsoft.com/office/drawing/2014/main" xmlns="" id="{94567FCF-EE48-4451-B8C1-A8FD4ED36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86958" y="-1723802"/>
              <a:ext cx="22401" cy="156805"/>
            </a:xfrm>
            <a:custGeom>
              <a:avLst/>
              <a:gdLst>
                <a:gd name="T0" fmla="*/ 0 w 4"/>
                <a:gd name="T1" fmla="*/ 0 h 30"/>
                <a:gd name="T2" fmla="*/ 3 w 4"/>
                <a:gd name="T3" fmla="*/ 25 h 30"/>
                <a:gd name="T4" fmla="*/ 3 w 4"/>
                <a:gd name="T5" fmla="*/ 30 h 30"/>
                <a:gd name="T6" fmla="*/ 1 w 4"/>
                <a:gd name="T7" fmla="*/ 1 h 30"/>
                <a:gd name="T8" fmla="*/ 0 w 4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0">
                  <a:moveTo>
                    <a:pt x="0" y="0"/>
                  </a:moveTo>
                  <a:cubicBezTo>
                    <a:pt x="2" y="14"/>
                    <a:pt x="3" y="25"/>
                    <a:pt x="3" y="25"/>
                  </a:cubicBezTo>
                  <a:cubicBezTo>
                    <a:pt x="3" y="25"/>
                    <a:pt x="3" y="27"/>
                    <a:pt x="3" y="30"/>
                  </a:cubicBezTo>
                  <a:cubicBezTo>
                    <a:pt x="4" y="19"/>
                    <a:pt x="3" y="5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FDBF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77">
              <a:extLst>
                <a:ext uri="{FF2B5EF4-FFF2-40B4-BE49-F238E27FC236}">
                  <a16:creationId xmlns:a16="http://schemas.microsoft.com/office/drawing/2014/main" xmlns="" id="{D19465E1-8DAD-43C2-8321-97170EB7D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19367" y="-1925409"/>
              <a:ext cx="249209" cy="436815"/>
            </a:xfrm>
            <a:custGeom>
              <a:avLst/>
              <a:gdLst>
                <a:gd name="T0" fmla="*/ 10 w 47"/>
                <a:gd name="T1" fmla="*/ 0 h 83"/>
                <a:gd name="T2" fmla="*/ 0 w 47"/>
                <a:gd name="T3" fmla="*/ 0 h 83"/>
                <a:gd name="T4" fmla="*/ 47 w 47"/>
                <a:gd name="T5" fmla="*/ 83 h 83"/>
                <a:gd name="T6" fmla="*/ 47 w 47"/>
                <a:gd name="T7" fmla="*/ 68 h 83"/>
                <a:gd name="T8" fmla="*/ 47 w 47"/>
                <a:gd name="T9" fmla="*/ 63 h 83"/>
                <a:gd name="T10" fmla="*/ 44 w 47"/>
                <a:gd name="T11" fmla="*/ 38 h 83"/>
                <a:gd name="T12" fmla="*/ 10 w 47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83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65"/>
                    <a:pt x="47" y="83"/>
                  </a:cubicBezTo>
                  <a:cubicBezTo>
                    <a:pt x="47" y="83"/>
                    <a:pt x="47" y="76"/>
                    <a:pt x="47" y="68"/>
                  </a:cubicBezTo>
                  <a:cubicBezTo>
                    <a:pt x="47" y="65"/>
                    <a:pt x="47" y="63"/>
                    <a:pt x="47" y="63"/>
                  </a:cubicBezTo>
                  <a:cubicBezTo>
                    <a:pt x="47" y="63"/>
                    <a:pt x="46" y="52"/>
                    <a:pt x="44" y="38"/>
                  </a:cubicBezTo>
                  <a:cubicBezTo>
                    <a:pt x="37" y="29"/>
                    <a:pt x="10" y="0"/>
                    <a:pt x="10" y="0"/>
                  </a:cubicBezTo>
                </a:path>
              </a:pathLst>
            </a:custGeom>
            <a:solidFill>
              <a:srgbClr val="F854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78">
              <a:extLst>
                <a:ext uri="{FF2B5EF4-FFF2-40B4-BE49-F238E27FC236}">
                  <a16:creationId xmlns:a16="http://schemas.microsoft.com/office/drawing/2014/main" xmlns="" id="{40A364E1-5F3D-45E1-A716-B7ED1A639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10115" y="-1715403"/>
              <a:ext cx="11200" cy="95203"/>
            </a:xfrm>
            <a:custGeom>
              <a:avLst/>
              <a:gdLst>
                <a:gd name="T0" fmla="*/ 2 w 2"/>
                <a:gd name="T1" fmla="*/ 0 h 18"/>
                <a:gd name="T2" fmla="*/ 0 w 2"/>
                <a:gd name="T3" fmla="*/ 18 h 18"/>
                <a:gd name="T4" fmla="*/ 2 w 2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8">
                  <a:moveTo>
                    <a:pt x="2" y="0"/>
                  </a:moveTo>
                  <a:cubicBezTo>
                    <a:pt x="0" y="3"/>
                    <a:pt x="0" y="10"/>
                    <a:pt x="0" y="18"/>
                  </a:cubicBezTo>
                  <a:cubicBezTo>
                    <a:pt x="0" y="13"/>
                    <a:pt x="1" y="7"/>
                    <a:pt x="2" y="0"/>
                  </a:cubicBezTo>
                </a:path>
              </a:pathLst>
            </a:custGeom>
            <a:solidFill>
              <a:srgbClr val="E772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79">
              <a:extLst>
                <a:ext uri="{FF2B5EF4-FFF2-40B4-BE49-F238E27FC236}">
                  <a16:creationId xmlns:a16="http://schemas.microsoft.com/office/drawing/2014/main" xmlns="" id="{CFF0B9BA-C78A-4175-AB7C-F5D722259BC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15715" y="-1925409"/>
              <a:ext cx="252008" cy="436815"/>
            </a:xfrm>
            <a:custGeom>
              <a:avLst/>
              <a:gdLst>
                <a:gd name="T0" fmla="*/ 48 w 48"/>
                <a:gd name="T1" fmla="*/ 0 h 83"/>
                <a:gd name="T2" fmla="*/ 38 w 48"/>
                <a:gd name="T3" fmla="*/ 0 h 83"/>
                <a:gd name="T4" fmla="*/ 3 w 48"/>
                <a:gd name="T5" fmla="*/ 39 h 83"/>
                <a:gd name="T6" fmla="*/ 3 w 48"/>
                <a:gd name="T7" fmla="*/ 40 h 83"/>
                <a:gd name="T8" fmla="*/ 1 w 48"/>
                <a:gd name="T9" fmla="*/ 58 h 83"/>
                <a:gd name="T10" fmla="*/ 1 w 48"/>
                <a:gd name="T11" fmla="*/ 83 h 83"/>
                <a:gd name="T12" fmla="*/ 48 w 48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3">
                  <a:moveTo>
                    <a:pt x="4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7" y="33"/>
                    <a:pt x="3" y="39"/>
                  </a:cubicBezTo>
                  <a:cubicBezTo>
                    <a:pt x="3" y="39"/>
                    <a:pt x="3" y="40"/>
                    <a:pt x="3" y="40"/>
                  </a:cubicBezTo>
                  <a:cubicBezTo>
                    <a:pt x="2" y="47"/>
                    <a:pt x="1" y="53"/>
                    <a:pt x="1" y="58"/>
                  </a:cubicBezTo>
                  <a:cubicBezTo>
                    <a:pt x="0" y="70"/>
                    <a:pt x="1" y="83"/>
                    <a:pt x="1" y="83"/>
                  </a:cubicBezTo>
                  <a:cubicBezTo>
                    <a:pt x="43" y="65"/>
                    <a:pt x="48" y="0"/>
                    <a:pt x="48" y="0"/>
                  </a:cubicBezTo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80">
              <a:extLst>
                <a:ext uri="{FF2B5EF4-FFF2-40B4-BE49-F238E27FC236}">
                  <a16:creationId xmlns:a16="http://schemas.microsoft.com/office/drawing/2014/main" xmlns="" id="{585DE067-528F-41C8-B29C-E6B6AE30B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86569" y="-2230620"/>
              <a:ext cx="364012" cy="674822"/>
            </a:xfrm>
            <a:custGeom>
              <a:avLst/>
              <a:gdLst>
                <a:gd name="T0" fmla="*/ 41 w 69"/>
                <a:gd name="T1" fmla="*/ 26 h 128"/>
                <a:gd name="T2" fmla="*/ 59 w 69"/>
                <a:gd name="T3" fmla="*/ 115 h 128"/>
                <a:gd name="T4" fmla="*/ 14 w 69"/>
                <a:gd name="T5" fmla="*/ 60 h 128"/>
                <a:gd name="T6" fmla="*/ 11 w 69"/>
                <a:gd name="T7" fmla="*/ 52 h 128"/>
                <a:gd name="T8" fmla="*/ 41 w 69"/>
                <a:gd name="T9" fmla="*/ 2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28">
                  <a:moveTo>
                    <a:pt x="41" y="26"/>
                  </a:moveTo>
                  <a:cubicBezTo>
                    <a:pt x="41" y="26"/>
                    <a:pt x="69" y="104"/>
                    <a:pt x="59" y="115"/>
                  </a:cubicBezTo>
                  <a:cubicBezTo>
                    <a:pt x="47" y="128"/>
                    <a:pt x="24" y="84"/>
                    <a:pt x="14" y="60"/>
                  </a:cubicBezTo>
                  <a:cubicBezTo>
                    <a:pt x="13" y="57"/>
                    <a:pt x="12" y="54"/>
                    <a:pt x="11" y="52"/>
                  </a:cubicBezTo>
                  <a:cubicBezTo>
                    <a:pt x="0" y="16"/>
                    <a:pt x="26" y="0"/>
                    <a:pt x="41" y="26"/>
                  </a:cubicBezTo>
                  <a:close/>
                </a:path>
              </a:pathLst>
            </a:custGeom>
            <a:solidFill>
              <a:srgbClr val="FA70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81">
              <a:extLst>
                <a:ext uri="{FF2B5EF4-FFF2-40B4-BE49-F238E27FC236}">
                  <a16:creationId xmlns:a16="http://schemas.microsoft.com/office/drawing/2014/main" xmlns="" id="{AB391BF2-DFBF-43C7-BEB3-050CF5FA1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18563" y="-1718202"/>
              <a:ext cx="476016" cy="229608"/>
            </a:xfrm>
            <a:custGeom>
              <a:avLst/>
              <a:gdLst>
                <a:gd name="T0" fmla="*/ 24 w 90"/>
                <a:gd name="T1" fmla="*/ 7 h 44"/>
                <a:gd name="T2" fmla="*/ 29 w 90"/>
                <a:gd name="T3" fmla="*/ 0 h 44"/>
                <a:gd name="T4" fmla="*/ 90 w 90"/>
                <a:gd name="T5" fmla="*/ 30 h 44"/>
                <a:gd name="T6" fmla="*/ 85 w 90"/>
                <a:gd name="T7" fmla="*/ 44 h 44"/>
                <a:gd name="T8" fmla="*/ 14 w 90"/>
                <a:gd name="T9" fmla="*/ 17 h 44"/>
                <a:gd name="T10" fmla="*/ 24 w 90"/>
                <a:gd name="T11" fmla="*/ 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44">
                  <a:moveTo>
                    <a:pt x="24" y="7"/>
                  </a:moveTo>
                  <a:cubicBezTo>
                    <a:pt x="24" y="7"/>
                    <a:pt x="27" y="0"/>
                    <a:pt x="29" y="0"/>
                  </a:cubicBezTo>
                  <a:cubicBezTo>
                    <a:pt x="60" y="9"/>
                    <a:pt x="90" y="30"/>
                    <a:pt x="90" y="30"/>
                  </a:cubicBezTo>
                  <a:cubicBezTo>
                    <a:pt x="85" y="44"/>
                    <a:pt x="85" y="44"/>
                    <a:pt x="85" y="44"/>
                  </a:cubicBezTo>
                  <a:cubicBezTo>
                    <a:pt x="85" y="44"/>
                    <a:pt x="27" y="30"/>
                    <a:pt x="14" y="17"/>
                  </a:cubicBezTo>
                  <a:cubicBezTo>
                    <a:pt x="0" y="3"/>
                    <a:pt x="24" y="7"/>
                    <a:pt x="24" y="7"/>
                  </a:cubicBezTo>
                  <a:close/>
                </a:path>
              </a:pathLst>
            </a:custGeom>
            <a:solidFill>
              <a:srgbClr val="FA70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82">
              <a:extLst>
                <a:ext uri="{FF2B5EF4-FFF2-40B4-BE49-F238E27FC236}">
                  <a16:creationId xmlns:a16="http://schemas.microsoft.com/office/drawing/2014/main" xmlns="" id="{99D3F2DC-80C9-4128-BC8E-EBB2C5391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58934" y="-1566997"/>
              <a:ext cx="338812" cy="131604"/>
            </a:xfrm>
            <a:custGeom>
              <a:avLst/>
              <a:gdLst>
                <a:gd name="T0" fmla="*/ 53 w 64"/>
                <a:gd name="T1" fmla="*/ 5 h 25"/>
                <a:gd name="T2" fmla="*/ 38 w 64"/>
                <a:gd name="T3" fmla="*/ 8 h 25"/>
                <a:gd name="T4" fmla="*/ 22 w 64"/>
                <a:gd name="T5" fmla="*/ 4 h 25"/>
                <a:gd name="T6" fmla="*/ 26 w 64"/>
                <a:gd name="T7" fmla="*/ 11 h 25"/>
                <a:gd name="T8" fmla="*/ 7 w 64"/>
                <a:gd name="T9" fmla="*/ 9 h 25"/>
                <a:gd name="T10" fmla="*/ 10 w 64"/>
                <a:gd name="T11" fmla="*/ 23 h 25"/>
                <a:gd name="T12" fmla="*/ 53 w 64"/>
                <a:gd name="T13" fmla="*/ 13 h 25"/>
                <a:gd name="T14" fmla="*/ 53 w 64"/>
                <a:gd name="T15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25">
                  <a:moveTo>
                    <a:pt x="53" y="5"/>
                  </a:moveTo>
                  <a:cubicBezTo>
                    <a:pt x="53" y="5"/>
                    <a:pt x="44" y="8"/>
                    <a:pt x="38" y="8"/>
                  </a:cubicBezTo>
                  <a:cubicBezTo>
                    <a:pt x="33" y="8"/>
                    <a:pt x="21" y="0"/>
                    <a:pt x="22" y="4"/>
                  </a:cubicBezTo>
                  <a:cubicBezTo>
                    <a:pt x="23" y="9"/>
                    <a:pt x="30" y="9"/>
                    <a:pt x="26" y="11"/>
                  </a:cubicBezTo>
                  <a:cubicBezTo>
                    <a:pt x="22" y="13"/>
                    <a:pt x="15" y="4"/>
                    <a:pt x="7" y="9"/>
                  </a:cubicBezTo>
                  <a:cubicBezTo>
                    <a:pt x="0" y="13"/>
                    <a:pt x="3" y="21"/>
                    <a:pt x="10" y="23"/>
                  </a:cubicBezTo>
                  <a:cubicBezTo>
                    <a:pt x="18" y="25"/>
                    <a:pt x="41" y="23"/>
                    <a:pt x="53" y="13"/>
                  </a:cubicBezTo>
                  <a:cubicBezTo>
                    <a:pt x="64" y="2"/>
                    <a:pt x="53" y="5"/>
                    <a:pt x="53" y="5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83">
              <a:extLst>
                <a:ext uri="{FF2B5EF4-FFF2-40B4-BE49-F238E27FC236}">
                  <a16:creationId xmlns:a16="http://schemas.microsoft.com/office/drawing/2014/main" xmlns="" id="{32C95E8B-F697-4957-82C3-67A2CC643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74518" y="-2205419"/>
              <a:ext cx="369612" cy="680422"/>
            </a:xfrm>
            <a:custGeom>
              <a:avLst/>
              <a:gdLst>
                <a:gd name="T0" fmla="*/ 25 w 70"/>
                <a:gd name="T1" fmla="*/ 26 h 129"/>
                <a:gd name="T2" fmla="*/ 10 w 70"/>
                <a:gd name="T3" fmla="*/ 115 h 129"/>
                <a:gd name="T4" fmla="*/ 59 w 70"/>
                <a:gd name="T5" fmla="*/ 52 h 129"/>
                <a:gd name="T6" fmla="*/ 25 w 70"/>
                <a:gd name="T7" fmla="*/ 2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29">
                  <a:moveTo>
                    <a:pt x="25" y="26"/>
                  </a:moveTo>
                  <a:cubicBezTo>
                    <a:pt x="25" y="26"/>
                    <a:pt x="0" y="104"/>
                    <a:pt x="10" y="115"/>
                  </a:cubicBezTo>
                  <a:cubicBezTo>
                    <a:pt x="23" y="129"/>
                    <a:pt x="52" y="73"/>
                    <a:pt x="59" y="52"/>
                  </a:cubicBezTo>
                  <a:cubicBezTo>
                    <a:pt x="70" y="16"/>
                    <a:pt x="40" y="0"/>
                    <a:pt x="25" y="26"/>
                  </a:cubicBezTo>
                  <a:close/>
                </a:path>
              </a:pathLst>
            </a:custGeom>
            <a:solidFill>
              <a:srgbClr val="FFE65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84">
              <a:extLst>
                <a:ext uri="{FF2B5EF4-FFF2-40B4-BE49-F238E27FC236}">
                  <a16:creationId xmlns:a16="http://schemas.microsoft.com/office/drawing/2014/main" xmlns="" id="{93CE1A23-8860-431D-B022-170E9C312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48927" y="-1735003"/>
              <a:ext cx="476016" cy="274409"/>
            </a:xfrm>
            <a:custGeom>
              <a:avLst/>
              <a:gdLst>
                <a:gd name="T0" fmla="*/ 67 w 90"/>
                <a:gd name="T1" fmla="*/ 15 h 52"/>
                <a:gd name="T2" fmla="*/ 67 w 90"/>
                <a:gd name="T3" fmla="*/ 0 h 52"/>
                <a:gd name="T4" fmla="*/ 0 w 90"/>
                <a:gd name="T5" fmla="*/ 38 h 52"/>
                <a:gd name="T6" fmla="*/ 6 w 90"/>
                <a:gd name="T7" fmla="*/ 52 h 52"/>
                <a:gd name="T8" fmla="*/ 77 w 90"/>
                <a:gd name="T9" fmla="*/ 25 h 52"/>
                <a:gd name="T10" fmla="*/ 67 w 90"/>
                <a:gd name="T11" fmla="*/ 1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52">
                  <a:moveTo>
                    <a:pt x="67" y="15"/>
                  </a:moveTo>
                  <a:cubicBezTo>
                    <a:pt x="67" y="15"/>
                    <a:pt x="69" y="0"/>
                    <a:pt x="67" y="0"/>
                  </a:cubicBezTo>
                  <a:cubicBezTo>
                    <a:pt x="36" y="9"/>
                    <a:pt x="0" y="38"/>
                    <a:pt x="0" y="38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6" y="52"/>
                    <a:pt x="63" y="38"/>
                    <a:pt x="77" y="25"/>
                  </a:cubicBezTo>
                  <a:cubicBezTo>
                    <a:pt x="90" y="12"/>
                    <a:pt x="67" y="15"/>
                    <a:pt x="67" y="15"/>
                  </a:cubicBezTo>
                  <a:close/>
                </a:path>
              </a:pathLst>
            </a:custGeom>
            <a:solidFill>
              <a:srgbClr val="FFE65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5" name="Content Placeholder 2">
            <a:extLst>
              <a:ext uri="{FF2B5EF4-FFF2-40B4-BE49-F238E27FC236}">
                <a16:creationId xmlns:a16="http://schemas.microsoft.com/office/drawing/2014/main" xmlns="" id="{C7432023-BD01-4DAC-8AE9-2303974E5CAD}"/>
              </a:ext>
            </a:extLst>
          </p:cNvPr>
          <p:cNvSpPr txBox="1">
            <a:spLocks/>
          </p:cNvSpPr>
          <p:nvPr/>
        </p:nvSpPr>
        <p:spPr>
          <a:xfrm>
            <a:off x="609618" y="1061720"/>
            <a:ext cx="3608413" cy="9277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Lorem ipsum dolor sit amet, consectetuer adipiscing elit. Maecenas porttitor congue massa.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Fusce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posuere</a:t>
            </a:r>
            <a:endParaRPr lang="en-US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296" name="Oval 295">
            <a:extLst>
              <a:ext uri="{FF2B5EF4-FFF2-40B4-BE49-F238E27FC236}">
                <a16:creationId xmlns:a16="http://schemas.microsoft.com/office/drawing/2014/main" xmlns="" id="{B2AF6289-5146-4926-BE71-03336A8E35B1}"/>
              </a:ext>
            </a:extLst>
          </p:cNvPr>
          <p:cNvSpPr/>
          <p:nvPr/>
        </p:nvSpPr>
        <p:spPr>
          <a:xfrm>
            <a:off x="5566544" y="4554999"/>
            <a:ext cx="596430" cy="596430"/>
          </a:xfrm>
          <a:prstGeom prst="ellipse">
            <a:avLst/>
          </a:prstGeom>
          <a:solidFill>
            <a:srgbClr val="34BA90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innerShdw blurRad="139700">
              <a:prstClr val="black">
                <a:alpha val="1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97" name="Oval 296">
            <a:extLst>
              <a:ext uri="{FF2B5EF4-FFF2-40B4-BE49-F238E27FC236}">
                <a16:creationId xmlns:a16="http://schemas.microsoft.com/office/drawing/2014/main" xmlns="" id="{2683D54B-A6D4-40B6-9277-44ABA44109C9}"/>
              </a:ext>
            </a:extLst>
          </p:cNvPr>
          <p:cNvSpPr/>
          <p:nvPr/>
        </p:nvSpPr>
        <p:spPr>
          <a:xfrm>
            <a:off x="8537180" y="4554999"/>
            <a:ext cx="596430" cy="596430"/>
          </a:xfrm>
          <a:prstGeom prst="ellipse">
            <a:avLst/>
          </a:prstGeom>
          <a:solidFill>
            <a:srgbClr val="34BA90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innerShdw blurRad="139700">
              <a:prstClr val="black">
                <a:alpha val="1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grpSp>
        <p:nvGrpSpPr>
          <p:cNvPr id="298" name="Group 297">
            <a:extLst>
              <a:ext uri="{FF2B5EF4-FFF2-40B4-BE49-F238E27FC236}">
                <a16:creationId xmlns:a16="http://schemas.microsoft.com/office/drawing/2014/main" xmlns="" id="{42D3419B-5791-440E-A01B-1E39961FCB69}"/>
              </a:ext>
            </a:extLst>
          </p:cNvPr>
          <p:cNvGrpSpPr/>
          <p:nvPr/>
        </p:nvGrpSpPr>
        <p:grpSpPr>
          <a:xfrm>
            <a:off x="5697255" y="4693791"/>
            <a:ext cx="335009" cy="318847"/>
            <a:chOff x="3390900" y="4346575"/>
            <a:chExt cx="361950" cy="344488"/>
          </a:xfrm>
          <a:solidFill>
            <a:schemeClr val="bg1"/>
          </a:solidFill>
        </p:grpSpPr>
        <p:sp>
          <p:nvSpPr>
            <p:cNvPr id="299" name="Freeform 1228">
              <a:extLst>
                <a:ext uri="{FF2B5EF4-FFF2-40B4-BE49-F238E27FC236}">
                  <a16:creationId xmlns:a16="http://schemas.microsoft.com/office/drawing/2014/main" xmlns="" id="{D5B9A232-6C15-4C35-AAFC-818E61870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0900" y="4676775"/>
              <a:ext cx="361950" cy="14288"/>
            </a:xfrm>
            <a:custGeom>
              <a:avLst/>
              <a:gdLst>
                <a:gd name="T0" fmla="*/ 94 w 96"/>
                <a:gd name="T1" fmla="*/ 4 h 4"/>
                <a:gd name="T2" fmla="*/ 2 w 96"/>
                <a:gd name="T3" fmla="*/ 4 h 4"/>
                <a:gd name="T4" fmla="*/ 0 w 96"/>
                <a:gd name="T5" fmla="*/ 2 h 4"/>
                <a:gd name="T6" fmla="*/ 2 w 96"/>
                <a:gd name="T7" fmla="*/ 0 h 4"/>
                <a:gd name="T8" fmla="*/ 94 w 96"/>
                <a:gd name="T9" fmla="*/ 0 h 4"/>
                <a:gd name="T10" fmla="*/ 96 w 96"/>
                <a:gd name="T11" fmla="*/ 2 h 4"/>
                <a:gd name="T12" fmla="*/ 94 w 9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5" y="0"/>
                    <a:pt x="96" y="1"/>
                    <a:pt x="96" y="2"/>
                  </a:cubicBezTo>
                  <a:cubicBezTo>
                    <a:pt x="96" y="3"/>
                    <a:pt x="95" y="4"/>
                    <a:pt x="9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1229">
              <a:extLst>
                <a:ext uri="{FF2B5EF4-FFF2-40B4-BE49-F238E27FC236}">
                  <a16:creationId xmlns:a16="http://schemas.microsoft.com/office/drawing/2014/main" xmlns="" id="{281A2227-D755-4D14-A048-33CCF03834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6650" y="4630738"/>
              <a:ext cx="60325" cy="60325"/>
            </a:xfrm>
            <a:custGeom>
              <a:avLst/>
              <a:gdLst>
                <a:gd name="T0" fmla="*/ 14 w 16"/>
                <a:gd name="T1" fmla="*/ 16 h 16"/>
                <a:gd name="T2" fmla="*/ 2 w 16"/>
                <a:gd name="T3" fmla="*/ 16 h 16"/>
                <a:gd name="T4" fmla="*/ 0 w 16"/>
                <a:gd name="T5" fmla="*/ 14 h 16"/>
                <a:gd name="T6" fmla="*/ 0 w 16"/>
                <a:gd name="T7" fmla="*/ 2 h 16"/>
                <a:gd name="T8" fmla="*/ 2 w 16"/>
                <a:gd name="T9" fmla="*/ 0 h 16"/>
                <a:gd name="T10" fmla="*/ 14 w 16"/>
                <a:gd name="T11" fmla="*/ 0 h 16"/>
                <a:gd name="T12" fmla="*/ 16 w 16"/>
                <a:gd name="T13" fmla="*/ 2 h 16"/>
                <a:gd name="T14" fmla="*/ 16 w 16"/>
                <a:gd name="T15" fmla="*/ 14 h 16"/>
                <a:gd name="T16" fmla="*/ 14 w 16"/>
                <a:gd name="T17" fmla="*/ 16 h 16"/>
                <a:gd name="T18" fmla="*/ 4 w 16"/>
                <a:gd name="T19" fmla="*/ 12 h 16"/>
                <a:gd name="T20" fmla="*/ 12 w 16"/>
                <a:gd name="T21" fmla="*/ 12 h 16"/>
                <a:gd name="T22" fmla="*/ 12 w 16"/>
                <a:gd name="T23" fmla="*/ 4 h 16"/>
                <a:gd name="T24" fmla="*/ 4 w 16"/>
                <a:gd name="T25" fmla="*/ 4 h 16"/>
                <a:gd name="T26" fmla="*/ 4 w 16"/>
                <a:gd name="T2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6">
                  <a:moveTo>
                    <a:pt x="14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5"/>
                    <a:pt x="15" y="16"/>
                    <a:pt x="14" y="16"/>
                  </a:cubicBezTo>
                  <a:close/>
                  <a:moveTo>
                    <a:pt x="4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1230">
              <a:extLst>
                <a:ext uri="{FF2B5EF4-FFF2-40B4-BE49-F238E27FC236}">
                  <a16:creationId xmlns:a16="http://schemas.microsoft.com/office/drawing/2014/main" xmlns="" id="{BE9E038E-1E67-4867-B852-1BC24C5032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86163" y="4572000"/>
              <a:ext cx="60325" cy="119063"/>
            </a:xfrm>
            <a:custGeom>
              <a:avLst/>
              <a:gdLst>
                <a:gd name="T0" fmla="*/ 14 w 16"/>
                <a:gd name="T1" fmla="*/ 32 h 32"/>
                <a:gd name="T2" fmla="*/ 2 w 16"/>
                <a:gd name="T3" fmla="*/ 32 h 32"/>
                <a:gd name="T4" fmla="*/ 0 w 16"/>
                <a:gd name="T5" fmla="*/ 30 h 32"/>
                <a:gd name="T6" fmla="*/ 0 w 16"/>
                <a:gd name="T7" fmla="*/ 2 h 32"/>
                <a:gd name="T8" fmla="*/ 2 w 16"/>
                <a:gd name="T9" fmla="*/ 0 h 32"/>
                <a:gd name="T10" fmla="*/ 14 w 16"/>
                <a:gd name="T11" fmla="*/ 0 h 32"/>
                <a:gd name="T12" fmla="*/ 16 w 16"/>
                <a:gd name="T13" fmla="*/ 2 h 32"/>
                <a:gd name="T14" fmla="*/ 16 w 16"/>
                <a:gd name="T15" fmla="*/ 30 h 32"/>
                <a:gd name="T16" fmla="*/ 14 w 16"/>
                <a:gd name="T17" fmla="*/ 32 h 32"/>
                <a:gd name="T18" fmla="*/ 4 w 16"/>
                <a:gd name="T19" fmla="*/ 28 h 32"/>
                <a:gd name="T20" fmla="*/ 12 w 16"/>
                <a:gd name="T21" fmla="*/ 28 h 32"/>
                <a:gd name="T22" fmla="*/ 12 w 16"/>
                <a:gd name="T23" fmla="*/ 4 h 32"/>
                <a:gd name="T24" fmla="*/ 4 w 16"/>
                <a:gd name="T25" fmla="*/ 4 h 32"/>
                <a:gd name="T26" fmla="*/ 4 w 16"/>
                <a:gd name="T27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4" y="32"/>
                  </a:moveTo>
                  <a:cubicBezTo>
                    <a:pt x="2" y="32"/>
                    <a:pt x="2" y="32"/>
                    <a:pt x="2" y="32"/>
                  </a:cubicBezTo>
                  <a:cubicBezTo>
                    <a:pt x="1" y="32"/>
                    <a:pt x="0" y="31"/>
                    <a:pt x="0" y="3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5" y="32"/>
                    <a:pt x="14" y="32"/>
                  </a:cubicBezTo>
                  <a:close/>
                  <a:moveTo>
                    <a:pt x="4" y="28"/>
                  </a:moveTo>
                  <a:cubicBezTo>
                    <a:pt x="12" y="28"/>
                    <a:pt x="12" y="28"/>
                    <a:pt x="12" y="28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1231">
              <a:extLst>
                <a:ext uri="{FF2B5EF4-FFF2-40B4-BE49-F238E27FC236}">
                  <a16:creationId xmlns:a16="http://schemas.microsoft.com/office/drawing/2014/main" xmlns="" id="{C4A1A76B-3FB3-4405-8938-6DEBFF2AE5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7263" y="4511675"/>
              <a:ext cx="60325" cy="179388"/>
            </a:xfrm>
            <a:custGeom>
              <a:avLst/>
              <a:gdLst>
                <a:gd name="T0" fmla="*/ 14 w 16"/>
                <a:gd name="T1" fmla="*/ 48 h 48"/>
                <a:gd name="T2" fmla="*/ 2 w 16"/>
                <a:gd name="T3" fmla="*/ 48 h 48"/>
                <a:gd name="T4" fmla="*/ 0 w 16"/>
                <a:gd name="T5" fmla="*/ 46 h 48"/>
                <a:gd name="T6" fmla="*/ 0 w 16"/>
                <a:gd name="T7" fmla="*/ 2 h 48"/>
                <a:gd name="T8" fmla="*/ 2 w 16"/>
                <a:gd name="T9" fmla="*/ 0 h 48"/>
                <a:gd name="T10" fmla="*/ 14 w 16"/>
                <a:gd name="T11" fmla="*/ 0 h 48"/>
                <a:gd name="T12" fmla="*/ 16 w 16"/>
                <a:gd name="T13" fmla="*/ 2 h 48"/>
                <a:gd name="T14" fmla="*/ 16 w 16"/>
                <a:gd name="T15" fmla="*/ 46 h 48"/>
                <a:gd name="T16" fmla="*/ 14 w 16"/>
                <a:gd name="T17" fmla="*/ 48 h 48"/>
                <a:gd name="T18" fmla="*/ 4 w 16"/>
                <a:gd name="T19" fmla="*/ 44 h 48"/>
                <a:gd name="T20" fmla="*/ 12 w 16"/>
                <a:gd name="T21" fmla="*/ 44 h 48"/>
                <a:gd name="T22" fmla="*/ 12 w 16"/>
                <a:gd name="T23" fmla="*/ 4 h 48"/>
                <a:gd name="T24" fmla="*/ 4 w 16"/>
                <a:gd name="T25" fmla="*/ 4 h 48"/>
                <a:gd name="T26" fmla="*/ 4 w 16"/>
                <a:gd name="T27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48">
                  <a:moveTo>
                    <a:pt x="14" y="48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1" y="48"/>
                    <a:pt x="0" y="47"/>
                    <a:pt x="0" y="4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7"/>
                    <a:pt x="15" y="48"/>
                    <a:pt x="14" y="48"/>
                  </a:cubicBezTo>
                  <a:close/>
                  <a:moveTo>
                    <a:pt x="4" y="44"/>
                  </a:moveTo>
                  <a:cubicBezTo>
                    <a:pt x="12" y="44"/>
                    <a:pt x="12" y="44"/>
                    <a:pt x="12" y="4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1232">
              <a:extLst>
                <a:ext uri="{FF2B5EF4-FFF2-40B4-BE49-F238E27FC236}">
                  <a16:creationId xmlns:a16="http://schemas.microsoft.com/office/drawing/2014/main" xmlns="" id="{D1A5ED48-3C46-4060-B206-6F8C6A7EEF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6775" y="4451350"/>
              <a:ext cx="60325" cy="239713"/>
            </a:xfrm>
            <a:custGeom>
              <a:avLst/>
              <a:gdLst>
                <a:gd name="T0" fmla="*/ 14 w 16"/>
                <a:gd name="T1" fmla="*/ 64 h 64"/>
                <a:gd name="T2" fmla="*/ 2 w 16"/>
                <a:gd name="T3" fmla="*/ 64 h 64"/>
                <a:gd name="T4" fmla="*/ 0 w 16"/>
                <a:gd name="T5" fmla="*/ 62 h 64"/>
                <a:gd name="T6" fmla="*/ 0 w 16"/>
                <a:gd name="T7" fmla="*/ 2 h 64"/>
                <a:gd name="T8" fmla="*/ 2 w 16"/>
                <a:gd name="T9" fmla="*/ 0 h 64"/>
                <a:gd name="T10" fmla="*/ 14 w 16"/>
                <a:gd name="T11" fmla="*/ 0 h 64"/>
                <a:gd name="T12" fmla="*/ 16 w 16"/>
                <a:gd name="T13" fmla="*/ 2 h 64"/>
                <a:gd name="T14" fmla="*/ 16 w 16"/>
                <a:gd name="T15" fmla="*/ 62 h 64"/>
                <a:gd name="T16" fmla="*/ 14 w 16"/>
                <a:gd name="T17" fmla="*/ 64 h 64"/>
                <a:gd name="T18" fmla="*/ 4 w 16"/>
                <a:gd name="T19" fmla="*/ 60 h 64"/>
                <a:gd name="T20" fmla="*/ 12 w 16"/>
                <a:gd name="T21" fmla="*/ 60 h 64"/>
                <a:gd name="T22" fmla="*/ 12 w 16"/>
                <a:gd name="T23" fmla="*/ 4 h 64"/>
                <a:gd name="T24" fmla="*/ 4 w 16"/>
                <a:gd name="T25" fmla="*/ 4 h 64"/>
                <a:gd name="T26" fmla="*/ 4 w 1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4">
                  <a:moveTo>
                    <a:pt x="14" y="64"/>
                  </a:moveTo>
                  <a:cubicBezTo>
                    <a:pt x="2" y="64"/>
                    <a:pt x="2" y="64"/>
                    <a:pt x="2" y="64"/>
                  </a:cubicBezTo>
                  <a:cubicBezTo>
                    <a:pt x="1" y="64"/>
                    <a:pt x="0" y="63"/>
                    <a:pt x="0" y="6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6" y="63"/>
                    <a:pt x="15" y="64"/>
                    <a:pt x="14" y="64"/>
                  </a:cubicBezTo>
                  <a:close/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1233">
              <a:extLst>
                <a:ext uri="{FF2B5EF4-FFF2-40B4-BE49-F238E27FC236}">
                  <a16:creationId xmlns:a16="http://schemas.microsoft.com/office/drawing/2014/main" xmlns="" id="{8A884F4E-F854-4B61-B948-C668D95D6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000" y="4346575"/>
              <a:ext cx="285750" cy="195263"/>
            </a:xfrm>
            <a:custGeom>
              <a:avLst/>
              <a:gdLst>
                <a:gd name="T0" fmla="*/ 74 w 76"/>
                <a:gd name="T1" fmla="*/ 52 h 52"/>
                <a:gd name="T2" fmla="*/ 73 w 76"/>
                <a:gd name="T3" fmla="*/ 52 h 52"/>
                <a:gd name="T4" fmla="*/ 1 w 76"/>
                <a:gd name="T5" fmla="*/ 4 h 52"/>
                <a:gd name="T6" fmla="*/ 0 w 76"/>
                <a:gd name="T7" fmla="*/ 1 h 52"/>
                <a:gd name="T8" fmla="*/ 3 w 76"/>
                <a:gd name="T9" fmla="*/ 0 h 52"/>
                <a:gd name="T10" fmla="*/ 75 w 76"/>
                <a:gd name="T11" fmla="*/ 48 h 52"/>
                <a:gd name="T12" fmla="*/ 76 w 76"/>
                <a:gd name="T13" fmla="*/ 51 h 52"/>
                <a:gd name="T14" fmla="*/ 74 w 76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52">
                  <a:moveTo>
                    <a:pt x="74" y="52"/>
                  </a:moveTo>
                  <a:cubicBezTo>
                    <a:pt x="74" y="52"/>
                    <a:pt x="73" y="52"/>
                    <a:pt x="73" y="5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76" y="49"/>
                    <a:pt x="76" y="50"/>
                    <a:pt x="76" y="51"/>
                  </a:cubicBezTo>
                  <a:cubicBezTo>
                    <a:pt x="75" y="52"/>
                    <a:pt x="75" y="52"/>
                    <a:pt x="74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1234">
              <a:extLst>
                <a:ext uri="{FF2B5EF4-FFF2-40B4-BE49-F238E27FC236}">
                  <a16:creationId xmlns:a16="http://schemas.microsoft.com/office/drawing/2014/main" xmlns="" id="{3E454986-2EB0-4C05-8B72-59904DAE2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0138" y="4465638"/>
              <a:ext cx="74613" cy="82550"/>
            </a:xfrm>
            <a:custGeom>
              <a:avLst/>
              <a:gdLst>
                <a:gd name="T0" fmla="*/ 2 w 20"/>
                <a:gd name="T1" fmla="*/ 22 h 22"/>
                <a:gd name="T2" fmla="*/ 0 w 20"/>
                <a:gd name="T3" fmla="*/ 20 h 22"/>
                <a:gd name="T4" fmla="*/ 2 w 20"/>
                <a:gd name="T5" fmla="*/ 18 h 22"/>
                <a:gd name="T6" fmla="*/ 16 w 20"/>
                <a:gd name="T7" fmla="*/ 16 h 22"/>
                <a:gd name="T8" fmla="*/ 14 w 20"/>
                <a:gd name="T9" fmla="*/ 2 h 22"/>
                <a:gd name="T10" fmla="*/ 16 w 20"/>
                <a:gd name="T11" fmla="*/ 0 h 22"/>
                <a:gd name="T12" fmla="*/ 18 w 20"/>
                <a:gd name="T13" fmla="*/ 2 h 22"/>
                <a:gd name="T14" fmla="*/ 20 w 20"/>
                <a:gd name="T15" fmla="*/ 18 h 22"/>
                <a:gd name="T16" fmla="*/ 18 w 20"/>
                <a:gd name="T17" fmla="*/ 20 h 22"/>
                <a:gd name="T18" fmla="*/ 2 w 20"/>
                <a:gd name="T19" fmla="*/ 22 h 22"/>
                <a:gd name="T20" fmla="*/ 2 w 20"/>
                <a:gd name="T2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2">
                  <a:moveTo>
                    <a:pt x="2" y="22"/>
                  </a:moveTo>
                  <a:cubicBezTo>
                    <a:pt x="1" y="22"/>
                    <a:pt x="0" y="21"/>
                    <a:pt x="0" y="20"/>
                  </a:cubicBezTo>
                  <a:cubicBezTo>
                    <a:pt x="0" y="19"/>
                    <a:pt x="1" y="18"/>
                    <a:pt x="2" y="18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5" y="0"/>
                    <a:pt x="16" y="0"/>
                  </a:cubicBezTo>
                  <a:cubicBezTo>
                    <a:pt x="17" y="0"/>
                    <a:pt x="18" y="1"/>
                    <a:pt x="18" y="2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9"/>
                    <a:pt x="19" y="20"/>
                    <a:pt x="18" y="20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0" name="Group 319">
            <a:extLst>
              <a:ext uri="{FF2B5EF4-FFF2-40B4-BE49-F238E27FC236}">
                <a16:creationId xmlns:a16="http://schemas.microsoft.com/office/drawing/2014/main" xmlns="" id="{B0161D9A-544D-4CC2-904B-D90CA29254E6}"/>
              </a:ext>
            </a:extLst>
          </p:cNvPr>
          <p:cNvGrpSpPr/>
          <p:nvPr/>
        </p:nvGrpSpPr>
        <p:grpSpPr>
          <a:xfrm>
            <a:off x="8671710" y="4709050"/>
            <a:ext cx="327371" cy="288328"/>
            <a:chOff x="2678113" y="2924176"/>
            <a:chExt cx="346075" cy="304801"/>
          </a:xfrm>
        </p:grpSpPr>
        <p:sp>
          <p:nvSpPr>
            <p:cNvPr id="321" name="Rectangle 112">
              <a:extLst>
                <a:ext uri="{FF2B5EF4-FFF2-40B4-BE49-F238E27FC236}">
                  <a16:creationId xmlns:a16="http://schemas.microsoft.com/office/drawing/2014/main" xmlns="" id="{E16ACE0F-E665-4AAA-8D9E-49A20FAD6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3863" y="3074989"/>
              <a:ext cx="60325" cy="120650"/>
            </a:xfrm>
            <a:prstGeom prst="rect">
              <a:avLst/>
            </a:pr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113">
              <a:extLst>
                <a:ext uri="{FF2B5EF4-FFF2-40B4-BE49-F238E27FC236}">
                  <a16:creationId xmlns:a16="http://schemas.microsoft.com/office/drawing/2014/main" xmlns="" id="{F45B2A14-CC79-48CC-8D45-5F54ECF87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8113" y="3116264"/>
              <a:ext cx="285750" cy="112713"/>
            </a:xfrm>
            <a:custGeom>
              <a:avLst/>
              <a:gdLst>
                <a:gd name="T0" fmla="*/ 76 w 76"/>
                <a:gd name="T1" fmla="*/ 16 h 30"/>
                <a:gd name="T2" fmla="*/ 0 w 76"/>
                <a:gd name="T3" fmla="*/ 6 h 30"/>
                <a:gd name="T4" fmla="*/ 12 w 76"/>
                <a:gd name="T5" fmla="*/ 2 h 30"/>
                <a:gd name="T6" fmla="*/ 29 w 76"/>
                <a:gd name="T7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30">
                  <a:moveTo>
                    <a:pt x="76" y="16"/>
                  </a:moveTo>
                  <a:cubicBezTo>
                    <a:pt x="34" y="30"/>
                    <a:pt x="48" y="30"/>
                    <a:pt x="0" y="6"/>
                  </a:cubicBezTo>
                  <a:cubicBezTo>
                    <a:pt x="4" y="1"/>
                    <a:pt x="8" y="0"/>
                    <a:pt x="12" y="2"/>
                  </a:cubicBezTo>
                  <a:cubicBezTo>
                    <a:pt x="29" y="7"/>
                    <a:pt x="29" y="7"/>
                    <a:pt x="29" y="7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114">
              <a:extLst>
                <a:ext uri="{FF2B5EF4-FFF2-40B4-BE49-F238E27FC236}">
                  <a16:creationId xmlns:a16="http://schemas.microsoft.com/office/drawing/2014/main" xmlns="" id="{BA92A3AB-C544-45B3-9C44-4ADC4C66D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2888" y="3090864"/>
              <a:ext cx="180975" cy="60325"/>
            </a:xfrm>
            <a:custGeom>
              <a:avLst/>
              <a:gdLst>
                <a:gd name="T0" fmla="*/ 48 w 48"/>
                <a:gd name="T1" fmla="*/ 0 h 16"/>
                <a:gd name="T2" fmla="*/ 36 w 48"/>
                <a:gd name="T3" fmla="*/ 0 h 16"/>
                <a:gd name="T4" fmla="*/ 18 w 48"/>
                <a:gd name="T5" fmla="*/ 8 h 16"/>
                <a:gd name="T6" fmla="*/ 4 w 48"/>
                <a:gd name="T7" fmla="*/ 8 h 16"/>
                <a:gd name="T8" fmla="*/ 4 w 48"/>
                <a:gd name="T9" fmla="*/ 16 h 16"/>
                <a:gd name="T10" fmla="*/ 26 w 48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16">
                  <a:moveTo>
                    <a:pt x="48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27" y="0"/>
                    <a:pt x="20" y="8"/>
                    <a:pt x="18" y="8"/>
                  </a:cubicBezTo>
                  <a:cubicBezTo>
                    <a:pt x="18" y="8"/>
                    <a:pt x="12" y="8"/>
                    <a:pt x="4" y="8"/>
                  </a:cubicBezTo>
                  <a:cubicBezTo>
                    <a:pt x="0" y="8"/>
                    <a:pt x="0" y="16"/>
                    <a:pt x="4" y="16"/>
                  </a:cubicBezTo>
                  <a:cubicBezTo>
                    <a:pt x="26" y="16"/>
                    <a:pt x="26" y="16"/>
                    <a:pt x="26" y="16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115">
              <a:extLst>
                <a:ext uri="{FF2B5EF4-FFF2-40B4-BE49-F238E27FC236}">
                  <a16:creationId xmlns:a16="http://schemas.microsoft.com/office/drawing/2014/main" xmlns="" id="{9D485441-1BC3-4624-B578-5FF806386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2924176"/>
              <a:ext cx="211138" cy="200025"/>
            </a:xfrm>
            <a:custGeom>
              <a:avLst/>
              <a:gdLst>
                <a:gd name="T0" fmla="*/ 133 w 133"/>
                <a:gd name="T1" fmla="*/ 105 h 126"/>
                <a:gd name="T2" fmla="*/ 133 w 133"/>
                <a:gd name="T3" fmla="*/ 0 h 126"/>
                <a:gd name="T4" fmla="*/ 0 w 133"/>
                <a:gd name="T5" fmla="*/ 0 h 126"/>
                <a:gd name="T6" fmla="*/ 0 w 133"/>
                <a:gd name="T7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126">
                  <a:moveTo>
                    <a:pt x="133" y="105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26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116">
              <a:extLst>
                <a:ext uri="{FF2B5EF4-FFF2-40B4-BE49-F238E27FC236}">
                  <a16:creationId xmlns:a16="http://schemas.microsoft.com/office/drawing/2014/main" xmlns="" id="{F9185823-6E0E-4A70-A8C9-679BA90F8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2888" y="2924176"/>
              <a:ext cx="90488" cy="120650"/>
            </a:xfrm>
            <a:custGeom>
              <a:avLst/>
              <a:gdLst>
                <a:gd name="T0" fmla="*/ 0 w 57"/>
                <a:gd name="T1" fmla="*/ 0 h 76"/>
                <a:gd name="T2" fmla="*/ 0 w 57"/>
                <a:gd name="T3" fmla="*/ 76 h 76"/>
                <a:gd name="T4" fmla="*/ 28 w 57"/>
                <a:gd name="T5" fmla="*/ 52 h 76"/>
                <a:gd name="T6" fmla="*/ 57 w 57"/>
                <a:gd name="T7" fmla="*/ 76 h 76"/>
                <a:gd name="T8" fmla="*/ 57 w 57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76">
                  <a:moveTo>
                    <a:pt x="0" y="0"/>
                  </a:moveTo>
                  <a:lnTo>
                    <a:pt x="0" y="76"/>
                  </a:lnTo>
                  <a:lnTo>
                    <a:pt x="28" y="52"/>
                  </a:lnTo>
                  <a:lnTo>
                    <a:pt x="57" y="76"/>
                  </a:lnTo>
                  <a:lnTo>
                    <a:pt x="57" y="0"/>
                  </a:lnTo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782823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4BE7394-8011-48AD-B45D-CB90497F8C12}"/>
              </a:ext>
            </a:extLst>
          </p:cNvPr>
          <p:cNvSpPr/>
          <p:nvPr/>
        </p:nvSpPr>
        <p:spPr>
          <a:xfrm flipV="1">
            <a:off x="0" y="5405234"/>
            <a:ext cx="12192000" cy="1452766"/>
          </a:xfrm>
          <a:prstGeom prst="rect">
            <a:avLst/>
          </a:prstGeom>
          <a:gradFill>
            <a:gsLst>
              <a:gs pos="0">
                <a:schemeClr val="accent4"/>
              </a:gs>
              <a:gs pos="52000">
                <a:schemeClr val="accent6">
                  <a:lumMod val="75000"/>
                </a:schemeClr>
              </a:gs>
              <a:gs pos="100000">
                <a:schemeClr val="accent5">
                  <a:lumMod val="25000"/>
                </a:schemeClr>
              </a:gs>
            </a:gsLst>
            <a:lin ang="0" scaled="0"/>
          </a:gra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18F7799C-1AA0-4576-94A8-8D7EEF21574C}"/>
              </a:ext>
            </a:extLst>
          </p:cNvPr>
          <p:cNvSpPr/>
          <p:nvPr/>
        </p:nvSpPr>
        <p:spPr>
          <a:xfrm rot="10800000" flipH="1">
            <a:off x="-360" y="2998730"/>
            <a:ext cx="5093060" cy="3859270"/>
          </a:xfrm>
          <a:custGeom>
            <a:avLst/>
            <a:gdLst>
              <a:gd name="connsiteX0" fmla="*/ 0 w 5788911"/>
              <a:gd name="connsiteY0" fmla="*/ 0 h 4386551"/>
              <a:gd name="connsiteX1" fmla="*/ 5561368 w 5788911"/>
              <a:gd name="connsiteY1" fmla="*/ 0 h 4386551"/>
              <a:gd name="connsiteX2" fmla="*/ 5644803 w 5788911"/>
              <a:gd name="connsiteY2" fmla="*/ 227963 h 4386551"/>
              <a:gd name="connsiteX3" fmla="*/ 5788911 w 5788911"/>
              <a:gd name="connsiteY3" fmla="*/ 1181151 h 4386551"/>
              <a:gd name="connsiteX4" fmla="*/ 2583511 w 5788911"/>
              <a:gd name="connsiteY4" fmla="*/ 4386551 h 4386551"/>
              <a:gd name="connsiteX5" fmla="*/ 110068 w 5788911"/>
              <a:gd name="connsiteY5" fmla="*/ 3220083 h 4386551"/>
              <a:gd name="connsiteX6" fmla="*/ 0 w 5788911"/>
              <a:gd name="connsiteY6" fmla="*/ 3072891 h 4386551"/>
              <a:gd name="connsiteX7" fmla="*/ 0 w 5788911"/>
              <a:gd name="connsiteY7" fmla="*/ 0 h 438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88911" h="4386551">
                <a:moveTo>
                  <a:pt x="0" y="0"/>
                </a:moveTo>
                <a:lnTo>
                  <a:pt x="5561368" y="0"/>
                </a:lnTo>
                <a:lnTo>
                  <a:pt x="5644803" y="227963"/>
                </a:lnTo>
                <a:cubicBezTo>
                  <a:pt x="5738458" y="529075"/>
                  <a:pt x="5788911" y="849221"/>
                  <a:pt x="5788911" y="1181151"/>
                </a:cubicBezTo>
                <a:cubicBezTo>
                  <a:pt x="5788911" y="2951445"/>
                  <a:pt x="4353805" y="4386551"/>
                  <a:pt x="2583511" y="4386551"/>
                </a:cubicBezTo>
                <a:cubicBezTo>
                  <a:pt x="1587721" y="4386551"/>
                  <a:pt x="697986" y="3932475"/>
                  <a:pt x="110068" y="3220083"/>
                </a:cubicBezTo>
                <a:lnTo>
                  <a:pt x="0" y="3072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C7ACF293-E7D6-44C4-ABC6-DE4EA7983ED7}"/>
              </a:ext>
            </a:extLst>
          </p:cNvPr>
          <p:cNvSpPr/>
          <p:nvPr/>
        </p:nvSpPr>
        <p:spPr>
          <a:xfrm flipH="1">
            <a:off x="7551830" y="-69278"/>
            <a:ext cx="4644736" cy="3519552"/>
          </a:xfrm>
          <a:custGeom>
            <a:avLst/>
            <a:gdLst>
              <a:gd name="connsiteX0" fmla="*/ 0 w 5788911"/>
              <a:gd name="connsiteY0" fmla="*/ 0 h 4386551"/>
              <a:gd name="connsiteX1" fmla="*/ 5561368 w 5788911"/>
              <a:gd name="connsiteY1" fmla="*/ 0 h 4386551"/>
              <a:gd name="connsiteX2" fmla="*/ 5644803 w 5788911"/>
              <a:gd name="connsiteY2" fmla="*/ 227963 h 4386551"/>
              <a:gd name="connsiteX3" fmla="*/ 5788911 w 5788911"/>
              <a:gd name="connsiteY3" fmla="*/ 1181151 h 4386551"/>
              <a:gd name="connsiteX4" fmla="*/ 2583511 w 5788911"/>
              <a:gd name="connsiteY4" fmla="*/ 4386551 h 4386551"/>
              <a:gd name="connsiteX5" fmla="*/ 110068 w 5788911"/>
              <a:gd name="connsiteY5" fmla="*/ 3220083 h 4386551"/>
              <a:gd name="connsiteX6" fmla="*/ 0 w 5788911"/>
              <a:gd name="connsiteY6" fmla="*/ 3072891 h 4386551"/>
              <a:gd name="connsiteX7" fmla="*/ 0 w 5788911"/>
              <a:gd name="connsiteY7" fmla="*/ 0 h 438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88911" h="4386551">
                <a:moveTo>
                  <a:pt x="0" y="0"/>
                </a:moveTo>
                <a:lnTo>
                  <a:pt x="5561368" y="0"/>
                </a:lnTo>
                <a:lnTo>
                  <a:pt x="5644803" y="227963"/>
                </a:lnTo>
                <a:cubicBezTo>
                  <a:pt x="5738458" y="529075"/>
                  <a:pt x="5788911" y="849221"/>
                  <a:pt x="5788911" y="1181151"/>
                </a:cubicBezTo>
                <a:cubicBezTo>
                  <a:pt x="5788911" y="2951445"/>
                  <a:pt x="4353805" y="4386551"/>
                  <a:pt x="2583511" y="4386551"/>
                </a:cubicBezTo>
                <a:cubicBezTo>
                  <a:pt x="1587721" y="4386551"/>
                  <a:pt x="697986" y="3932475"/>
                  <a:pt x="110068" y="3220083"/>
                </a:cubicBezTo>
                <a:lnTo>
                  <a:pt x="0" y="3072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2" name="Title 1">
            <a:extLst>
              <a:ext uri="{FF2B5EF4-FFF2-40B4-BE49-F238E27FC236}">
                <a16:creationId xmlns:a16="http://schemas.microsoft.com/office/drawing/2014/main" xmlns="" id="{F6D675AD-687C-4C0A-93B2-83ABCBDB5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6998" y="462955"/>
            <a:ext cx="8305800" cy="615553"/>
          </a:xfr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4000" b="1" dirty="0"/>
              <a:t>Puzzle Table</a:t>
            </a:r>
          </a:p>
        </p:txBody>
      </p:sp>
      <p:sp>
        <p:nvSpPr>
          <p:cNvPr id="20" name="Rectángulo: esquinas superiores redondeadas 4">
            <a:extLst>
              <a:ext uri="{FF2B5EF4-FFF2-40B4-BE49-F238E27FC236}">
                <a16:creationId xmlns:a16="http://schemas.microsoft.com/office/drawing/2014/main" xmlns="" id="{BC561F6B-EF06-4C8B-B7D9-52AF4F2F5AE7}"/>
              </a:ext>
            </a:extLst>
          </p:cNvPr>
          <p:cNvSpPr/>
          <p:nvPr/>
        </p:nvSpPr>
        <p:spPr>
          <a:xfrm rot="10800000">
            <a:off x="906998" y="1211337"/>
            <a:ext cx="8305800" cy="4073913"/>
          </a:xfrm>
          <a:prstGeom prst="round2SameRect">
            <a:avLst>
              <a:gd name="adj1" fmla="val 4336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266700" dist="38100" dir="5400000" sx="102000" sy="102000" algn="t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" name="Tabla 2">
            <a:extLst>
              <a:ext uri="{FF2B5EF4-FFF2-40B4-BE49-F238E27FC236}">
                <a16:creationId xmlns:a16="http://schemas.microsoft.com/office/drawing/2014/main" xmlns="" id="{BC935AFB-7ED0-449A-A063-951103382A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356452"/>
              </p:ext>
            </p:extLst>
          </p:nvPr>
        </p:nvGraphicFramePr>
        <p:xfrm>
          <a:off x="906998" y="1211342"/>
          <a:ext cx="8305800" cy="40739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6450">
                  <a:extLst>
                    <a:ext uri="{9D8B030D-6E8A-4147-A177-3AD203B41FA5}">
                      <a16:colId xmlns:a16="http://schemas.microsoft.com/office/drawing/2014/main" xmlns="" val="1002480398"/>
                    </a:ext>
                  </a:extLst>
                </a:gridCol>
                <a:gridCol w="2076450">
                  <a:extLst>
                    <a:ext uri="{9D8B030D-6E8A-4147-A177-3AD203B41FA5}">
                      <a16:colId xmlns:a16="http://schemas.microsoft.com/office/drawing/2014/main" xmlns="" val="1005974520"/>
                    </a:ext>
                  </a:extLst>
                </a:gridCol>
                <a:gridCol w="2076450">
                  <a:extLst>
                    <a:ext uri="{9D8B030D-6E8A-4147-A177-3AD203B41FA5}">
                      <a16:colId xmlns:a16="http://schemas.microsoft.com/office/drawing/2014/main" xmlns="" val="2535216317"/>
                    </a:ext>
                  </a:extLst>
                </a:gridCol>
                <a:gridCol w="2076450">
                  <a:extLst>
                    <a:ext uri="{9D8B030D-6E8A-4147-A177-3AD203B41FA5}">
                      <a16:colId xmlns:a16="http://schemas.microsoft.com/office/drawing/2014/main" xmlns="" val="3791100441"/>
                    </a:ext>
                  </a:extLst>
                </a:gridCol>
              </a:tblGrid>
              <a:tr h="729083">
                <a:tc>
                  <a:txBody>
                    <a:bodyPr/>
                    <a:lstStyle/>
                    <a:p>
                      <a:r>
                        <a:rPr lang="en-US" sz="1700" b="1" dirty="0">
                          <a:solidFill>
                            <a:schemeClr val="bg1"/>
                          </a:solidFill>
                          <a:latin typeface="+mj-lt"/>
                        </a:rPr>
                        <a:t>Lorem Ipsum</a:t>
                      </a:r>
                    </a:p>
                  </a:txBody>
                  <a:tcPr marL="269584" marR="89861" marT="44931" marB="4493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>
                          <a:solidFill>
                            <a:schemeClr val="bg1"/>
                          </a:solidFill>
                          <a:latin typeface="+mj-lt"/>
                        </a:rPr>
                        <a:t>Lorem Ipsum</a:t>
                      </a:r>
                    </a:p>
                  </a:txBody>
                  <a:tcPr marL="179723" marR="89861" marT="44931" marB="44931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>
                          <a:solidFill>
                            <a:schemeClr val="bg1"/>
                          </a:solidFill>
                          <a:latin typeface="+mj-lt"/>
                        </a:rPr>
                        <a:t>Lorem Ipsum</a:t>
                      </a:r>
                    </a:p>
                  </a:txBody>
                  <a:tcPr marL="179723" marR="89861" marT="44931" marB="44931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>
                          <a:solidFill>
                            <a:schemeClr val="bg1"/>
                          </a:solidFill>
                          <a:latin typeface="+mj-lt"/>
                        </a:rPr>
                        <a:t>Lorem Ipsum</a:t>
                      </a:r>
                    </a:p>
                  </a:txBody>
                  <a:tcPr marL="179723" marR="89861" marT="44931" marB="44931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3229094"/>
                  </a:ext>
                </a:extLst>
              </a:tr>
              <a:tr h="1114944">
                <a:tc>
                  <a:txBody>
                    <a:bodyPr/>
                    <a:lstStyle/>
                    <a:p>
                      <a:r>
                        <a:rPr lang="en-US" sz="1400" b="1" i="1" dirty="0">
                          <a:solidFill>
                            <a:schemeClr val="tx1"/>
                          </a:solidFill>
                        </a:rPr>
                        <a:t>Lorem Ipsum</a:t>
                      </a:r>
                    </a:p>
                  </a:txBody>
                  <a:tcPr marL="449305" marR="89861" marT="44931" marB="4493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j-lt"/>
                        </a:rPr>
                        <a:t>Lorem ipsum dolor sit </a:t>
                      </a:r>
                      <a:r>
                        <a:rPr lang="en-US" sz="1400" dirty="0" err="1">
                          <a:latin typeface="+mj-lt"/>
                        </a:rPr>
                        <a:t>amet</a:t>
                      </a:r>
                      <a:r>
                        <a:rPr lang="en-US" sz="1400" dirty="0">
                          <a:latin typeface="+mj-lt"/>
                        </a:rPr>
                        <a:t>, </a:t>
                      </a:r>
                      <a:r>
                        <a:rPr lang="en-US" sz="1400" dirty="0" err="1">
                          <a:latin typeface="+mj-lt"/>
                        </a:rPr>
                        <a:t>consectetur</a:t>
                      </a:r>
                      <a:r>
                        <a:rPr lang="en-US" sz="1400" dirty="0">
                          <a:latin typeface="+mj-lt"/>
                        </a:rPr>
                        <a:t> </a:t>
                      </a:r>
                      <a:r>
                        <a:rPr lang="en-US" sz="1400" dirty="0" err="1">
                          <a:latin typeface="+mj-lt"/>
                        </a:rPr>
                        <a:t>adipiscing</a:t>
                      </a:r>
                      <a:r>
                        <a:rPr lang="en-US" sz="1400" dirty="0">
                          <a:latin typeface="+mj-lt"/>
                        </a:rPr>
                        <a:t> </a:t>
                      </a:r>
                      <a:r>
                        <a:rPr lang="en-US" sz="1400" dirty="0" err="1">
                          <a:latin typeface="+mj-lt"/>
                        </a:rPr>
                        <a:t>elit</a:t>
                      </a:r>
                      <a:r>
                        <a:rPr lang="en-US" sz="1400" dirty="0">
                          <a:latin typeface="+mj-lt"/>
                        </a:rPr>
                        <a:t>. </a:t>
                      </a:r>
                    </a:p>
                  </a:txBody>
                  <a:tcPr marL="179723" marR="89861" marT="44931" marB="44931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Lorem ipsum dolor sit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amet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consectetur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adipiscing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elit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</a:p>
                  </a:txBody>
                  <a:tcPr marL="269584" marR="89861" marT="44931" marB="44931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Lorem ipsum dolor sit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amet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consectetur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adipiscing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elit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</a:p>
                  </a:txBody>
                  <a:tcPr marL="269584" marR="89861" marT="44931" marB="44931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7575302"/>
                  </a:ext>
                </a:extLst>
              </a:tr>
              <a:tr h="11149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Lorem Ipsum</a:t>
                      </a:r>
                    </a:p>
                  </a:txBody>
                  <a:tcPr marL="449305" marR="89861" marT="44931" marB="4493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Lorem ipsum dolor sit amet, consectetur adipiscing elit. 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269584" marR="89861" marT="44931" marB="44931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Lorem ipsum dolor sit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amet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consectetur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adipiscing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elit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</a:p>
                  </a:txBody>
                  <a:tcPr marL="269584" marR="89861" marT="44931" marB="44931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Lorem ipsum dolor sit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amet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consectetur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adipiscing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elit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</a:p>
                  </a:txBody>
                  <a:tcPr marL="269584" marR="89861" marT="44931" marB="44931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09616624"/>
                  </a:ext>
                </a:extLst>
              </a:tr>
              <a:tr h="11149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Lorem Ipsum</a:t>
                      </a:r>
                    </a:p>
                  </a:txBody>
                  <a:tcPr marL="449305" marR="89861" marT="44931" marB="4493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Lorem ipsum dolor sit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amet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consectetur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adipiscing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elit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</a:p>
                  </a:txBody>
                  <a:tcPr marL="269584" marR="89861" marT="44931" marB="44931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Lorem ipsum dolor sit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amet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consectetur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adipiscing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elit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</a:p>
                  </a:txBody>
                  <a:tcPr marL="269584" marR="89861" marT="44931" marB="44931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Lorem ipsum dolor sit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amet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consectetur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adipiscing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elit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</a:p>
                  </a:txBody>
                  <a:tcPr marL="269584" marR="89861" marT="44931" marB="44931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5316131"/>
                  </a:ext>
                </a:extLst>
              </a:tr>
            </a:tbl>
          </a:graphicData>
        </a:graphic>
      </p:graphicFrame>
      <p:sp>
        <p:nvSpPr>
          <p:cNvPr id="23" name="Elipse 17">
            <a:extLst>
              <a:ext uri="{FF2B5EF4-FFF2-40B4-BE49-F238E27FC236}">
                <a16:creationId xmlns:a16="http://schemas.microsoft.com/office/drawing/2014/main" xmlns="" id="{EFB9B114-A7D6-4E22-A10E-D0D26773358F}"/>
              </a:ext>
            </a:extLst>
          </p:cNvPr>
          <p:cNvSpPr/>
          <p:nvPr/>
        </p:nvSpPr>
        <p:spPr>
          <a:xfrm>
            <a:off x="617360" y="2188034"/>
            <a:ext cx="594796" cy="594796"/>
          </a:xfrm>
          <a:prstGeom prst="ellipse">
            <a:avLst/>
          </a:prstGeom>
          <a:solidFill>
            <a:schemeClr val="accent4"/>
          </a:solidFill>
          <a:ln w="88900">
            <a:noFill/>
          </a:ln>
          <a:effectLst>
            <a:outerShdw blurRad="177800" sx="105000" sy="105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Elipse 24">
            <a:extLst>
              <a:ext uri="{FF2B5EF4-FFF2-40B4-BE49-F238E27FC236}">
                <a16:creationId xmlns:a16="http://schemas.microsoft.com/office/drawing/2014/main" xmlns="" id="{55189D66-C6AC-4169-8BFA-4F75E488CFF6}"/>
              </a:ext>
            </a:extLst>
          </p:cNvPr>
          <p:cNvSpPr/>
          <p:nvPr/>
        </p:nvSpPr>
        <p:spPr>
          <a:xfrm>
            <a:off x="617360" y="3335787"/>
            <a:ext cx="594796" cy="594796"/>
          </a:xfrm>
          <a:prstGeom prst="ellipse">
            <a:avLst/>
          </a:prstGeom>
          <a:solidFill>
            <a:schemeClr val="accent6"/>
          </a:solidFill>
          <a:ln w="88900">
            <a:noFill/>
          </a:ln>
          <a:effectLst>
            <a:outerShdw blurRad="177800" sx="105000" sy="105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Elipse 26">
            <a:extLst>
              <a:ext uri="{FF2B5EF4-FFF2-40B4-BE49-F238E27FC236}">
                <a16:creationId xmlns:a16="http://schemas.microsoft.com/office/drawing/2014/main" xmlns="" id="{DE3D60C5-973E-4CD2-A4B6-5A4E52CE1E6F}"/>
              </a:ext>
            </a:extLst>
          </p:cNvPr>
          <p:cNvSpPr/>
          <p:nvPr/>
        </p:nvSpPr>
        <p:spPr>
          <a:xfrm>
            <a:off x="609600" y="4442264"/>
            <a:ext cx="594796" cy="594796"/>
          </a:xfrm>
          <a:prstGeom prst="ellipse">
            <a:avLst/>
          </a:prstGeom>
          <a:solidFill>
            <a:schemeClr val="tx2"/>
          </a:solidFill>
          <a:ln w="88900">
            <a:noFill/>
          </a:ln>
          <a:effectLst>
            <a:outerShdw blurRad="177800" sx="105000" sy="105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3" name="Group 242">
            <a:extLst>
              <a:ext uri="{FF2B5EF4-FFF2-40B4-BE49-F238E27FC236}">
                <a16:creationId xmlns:a16="http://schemas.microsoft.com/office/drawing/2014/main" xmlns="" id="{D26B808F-65B6-425C-962C-9CAA9A2290ED}"/>
              </a:ext>
            </a:extLst>
          </p:cNvPr>
          <p:cNvGrpSpPr/>
          <p:nvPr/>
        </p:nvGrpSpPr>
        <p:grpSpPr>
          <a:xfrm>
            <a:off x="9825064" y="1209037"/>
            <a:ext cx="2957486" cy="2686689"/>
            <a:chOff x="10520363" y="2270126"/>
            <a:chExt cx="1768476" cy="1606549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xmlns="" id="{D72657DA-3685-48EB-B4E7-67197F124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0363" y="2857500"/>
              <a:ext cx="212725" cy="180975"/>
            </a:xfrm>
            <a:custGeom>
              <a:avLst/>
              <a:gdLst>
                <a:gd name="T0" fmla="*/ 39 w 39"/>
                <a:gd name="T1" fmla="*/ 11 h 33"/>
                <a:gd name="T2" fmla="*/ 24 w 39"/>
                <a:gd name="T3" fmla="*/ 2 h 33"/>
                <a:gd name="T4" fmla="*/ 25 w 39"/>
                <a:gd name="T5" fmla="*/ 9 h 33"/>
                <a:gd name="T6" fmla="*/ 7 w 39"/>
                <a:gd name="T7" fmla="*/ 13 h 33"/>
                <a:gd name="T8" fmla="*/ 33 w 39"/>
                <a:gd name="T9" fmla="*/ 33 h 33"/>
                <a:gd name="T10" fmla="*/ 39 w 39"/>
                <a:gd name="T11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33">
                  <a:moveTo>
                    <a:pt x="39" y="11"/>
                  </a:moveTo>
                  <a:cubicBezTo>
                    <a:pt x="39" y="11"/>
                    <a:pt x="32" y="5"/>
                    <a:pt x="24" y="2"/>
                  </a:cubicBezTo>
                  <a:cubicBezTo>
                    <a:pt x="17" y="0"/>
                    <a:pt x="25" y="9"/>
                    <a:pt x="25" y="9"/>
                  </a:cubicBezTo>
                  <a:cubicBezTo>
                    <a:pt x="25" y="9"/>
                    <a:pt x="13" y="9"/>
                    <a:pt x="7" y="13"/>
                  </a:cubicBezTo>
                  <a:cubicBezTo>
                    <a:pt x="0" y="17"/>
                    <a:pt x="15" y="28"/>
                    <a:pt x="33" y="33"/>
                  </a:cubicBezTo>
                  <a:lnTo>
                    <a:pt x="39" y="11"/>
                  </a:ln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xmlns="" id="{960624B4-14EE-4B24-BFE4-B3514549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2763" y="2763838"/>
              <a:ext cx="835025" cy="471487"/>
            </a:xfrm>
            <a:custGeom>
              <a:avLst/>
              <a:gdLst>
                <a:gd name="T0" fmla="*/ 152 w 152"/>
                <a:gd name="T1" fmla="*/ 3 h 86"/>
                <a:gd name="T2" fmla="*/ 131 w 152"/>
                <a:gd name="T3" fmla="*/ 2 h 86"/>
                <a:gd name="T4" fmla="*/ 99 w 152"/>
                <a:gd name="T5" fmla="*/ 13 h 86"/>
                <a:gd name="T6" fmla="*/ 73 w 152"/>
                <a:gd name="T7" fmla="*/ 22 h 86"/>
                <a:gd name="T8" fmla="*/ 53 w 152"/>
                <a:gd name="T9" fmla="*/ 24 h 86"/>
                <a:gd name="T10" fmla="*/ 33 w 152"/>
                <a:gd name="T11" fmla="*/ 18 h 86"/>
                <a:gd name="T12" fmla="*/ 5 w 152"/>
                <a:gd name="T13" fmla="*/ 35 h 86"/>
                <a:gd name="T14" fmla="*/ 10 w 152"/>
                <a:gd name="T15" fmla="*/ 69 h 86"/>
                <a:gd name="T16" fmla="*/ 18 w 152"/>
                <a:gd name="T17" fmla="*/ 77 h 86"/>
                <a:gd name="T18" fmla="*/ 35 w 152"/>
                <a:gd name="T19" fmla="*/ 82 h 86"/>
                <a:gd name="T20" fmla="*/ 131 w 152"/>
                <a:gd name="T21" fmla="*/ 50 h 86"/>
                <a:gd name="T22" fmla="*/ 145 w 152"/>
                <a:gd name="T23" fmla="*/ 32 h 86"/>
                <a:gd name="T24" fmla="*/ 152 w 152"/>
                <a:gd name="T25" fmla="*/ 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86">
                  <a:moveTo>
                    <a:pt x="152" y="3"/>
                  </a:moveTo>
                  <a:cubicBezTo>
                    <a:pt x="145" y="0"/>
                    <a:pt x="138" y="1"/>
                    <a:pt x="131" y="2"/>
                  </a:cubicBezTo>
                  <a:cubicBezTo>
                    <a:pt x="121" y="3"/>
                    <a:pt x="108" y="9"/>
                    <a:pt x="99" y="13"/>
                  </a:cubicBezTo>
                  <a:cubicBezTo>
                    <a:pt x="91" y="16"/>
                    <a:pt x="82" y="19"/>
                    <a:pt x="73" y="22"/>
                  </a:cubicBezTo>
                  <a:cubicBezTo>
                    <a:pt x="66" y="24"/>
                    <a:pt x="59" y="25"/>
                    <a:pt x="53" y="24"/>
                  </a:cubicBezTo>
                  <a:cubicBezTo>
                    <a:pt x="46" y="22"/>
                    <a:pt x="40" y="19"/>
                    <a:pt x="33" y="18"/>
                  </a:cubicBezTo>
                  <a:cubicBezTo>
                    <a:pt x="22" y="16"/>
                    <a:pt x="9" y="24"/>
                    <a:pt x="5" y="35"/>
                  </a:cubicBezTo>
                  <a:cubicBezTo>
                    <a:pt x="0" y="46"/>
                    <a:pt x="3" y="59"/>
                    <a:pt x="10" y="69"/>
                  </a:cubicBezTo>
                  <a:cubicBezTo>
                    <a:pt x="12" y="72"/>
                    <a:pt x="14" y="75"/>
                    <a:pt x="18" y="77"/>
                  </a:cubicBezTo>
                  <a:cubicBezTo>
                    <a:pt x="23" y="80"/>
                    <a:pt x="29" y="82"/>
                    <a:pt x="35" y="82"/>
                  </a:cubicBezTo>
                  <a:cubicBezTo>
                    <a:pt x="69" y="86"/>
                    <a:pt x="103" y="71"/>
                    <a:pt x="131" y="50"/>
                  </a:cubicBezTo>
                  <a:cubicBezTo>
                    <a:pt x="137" y="45"/>
                    <a:pt x="143" y="39"/>
                    <a:pt x="145" y="32"/>
                  </a:cubicBezTo>
                  <a:cubicBezTo>
                    <a:pt x="152" y="3"/>
                    <a:pt x="152" y="3"/>
                    <a:pt x="152" y="3"/>
                  </a:cubicBezTo>
                </a:path>
              </a:pathLst>
            </a:custGeom>
            <a:solidFill>
              <a:srgbClr val="FFA4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xmlns="" id="{EB7B8C43-4328-43F7-ABA1-76AE86552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6101" y="3684588"/>
              <a:ext cx="312738" cy="153987"/>
            </a:xfrm>
            <a:custGeom>
              <a:avLst/>
              <a:gdLst>
                <a:gd name="T0" fmla="*/ 7 w 57"/>
                <a:gd name="T1" fmla="*/ 26 h 28"/>
                <a:gd name="T2" fmla="*/ 39 w 57"/>
                <a:gd name="T3" fmla="*/ 28 h 28"/>
                <a:gd name="T4" fmla="*/ 39 w 57"/>
                <a:gd name="T5" fmla="*/ 18 h 28"/>
                <a:gd name="T6" fmla="*/ 12 w 57"/>
                <a:gd name="T7" fmla="*/ 3 h 28"/>
                <a:gd name="T8" fmla="*/ 2 w 57"/>
                <a:gd name="T9" fmla="*/ 3 h 28"/>
                <a:gd name="T10" fmla="*/ 7 w 57"/>
                <a:gd name="T11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28">
                  <a:moveTo>
                    <a:pt x="7" y="26"/>
                  </a:moveTo>
                  <a:cubicBezTo>
                    <a:pt x="7" y="26"/>
                    <a:pt x="27" y="28"/>
                    <a:pt x="39" y="28"/>
                  </a:cubicBezTo>
                  <a:cubicBezTo>
                    <a:pt x="51" y="28"/>
                    <a:pt x="57" y="23"/>
                    <a:pt x="39" y="18"/>
                  </a:cubicBezTo>
                  <a:cubicBezTo>
                    <a:pt x="25" y="14"/>
                    <a:pt x="25" y="12"/>
                    <a:pt x="12" y="3"/>
                  </a:cubicBezTo>
                  <a:cubicBezTo>
                    <a:pt x="9" y="0"/>
                    <a:pt x="2" y="3"/>
                    <a:pt x="2" y="3"/>
                  </a:cubicBezTo>
                  <a:cubicBezTo>
                    <a:pt x="2" y="3"/>
                    <a:pt x="0" y="13"/>
                    <a:pt x="7" y="26"/>
                  </a:cubicBezTo>
                  <a:close/>
                </a:path>
              </a:pathLst>
            </a:custGeom>
            <a:solidFill>
              <a:srgbClr val="404E7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xmlns="" id="{DC1F01E1-2100-4759-9977-8DB2C8347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5651" y="3767138"/>
              <a:ext cx="417513" cy="60325"/>
            </a:xfrm>
            <a:custGeom>
              <a:avLst/>
              <a:gdLst>
                <a:gd name="T0" fmla="*/ 61 w 76"/>
                <a:gd name="T1" fmla="*/ 0 h 11"/>
                <a:gd name="T2" fmla="*/ 58 w 76"/>
                <a:gd name="T3" fmla="*/ 11 h 11"/>
                <a:gd name="T4" fmla="*/ 5 w 76"/>
                <a:gd name="T5" fmla="*/ 11 h 11"/>
                <a:gd name="T6" fmla="*/ 33 w 76"/>
                <a:gd name="T7" fmla="*/ 0 h 11"/>
                <a:gd name="T8" fmla="*/ 61 w 7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1">
                  <a:moveTo>
                    <a:pt x="61" y="0"/>
                  </a:moveTo>
                  <a:cubicBezTo>
                    <a:pt x="61" y="0"/>
                    <a:pt x="67" y="11"/>
                    <a:pt x="58" y="11"/>
                  </a:cubicBezTo>
                  <a:cubicBezTo>
                    <a:pt x="49" y="11"/>
                    <a:pt x="9" y="11"/>
                    <a:pt x="5" y="11"/>
                  </a:cubicBezTo>
                  <a:cubicBezTo>
                    <a:pt x="0" y="11"/>
                    <a:pt x="5" y="1"/>
                    <a:pt x="33" y="0"/>
                  </a:cubicBezTo>
                  <a:cubicBezTo>
                    <a:pt x="76" y="0"/>
                    <a:pt x="61" y="0"/>
                    <a:pt x="61" y="0"/>
                  </a:cubicBezTo>
                </a:path>
              </a:pathLst>
            </a:custGeom>
            <a:solidFill>
              <a:srgbClr val="404E7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xmlns="" id="{3A75B72A-C383-440B-AA29-52B58D573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7076" y="3130550"/>
              <a:ext cx="774700" cy="636587"/>
            </a:xfrm>
            <a:custGeom>
              <a:avLst/>
              <a:gdLst>
                <a:gd name="T0" fmla="*/ 96 w 141"/>
                <a:gd name="T1" fmla="*/ 35 h 116"/>
                <a:gd name="T2" fmla="*/ 39 w 141"/>
                <a:gd name="T3" fmla="*/ 3 h 116"/>
                <a:gd name="T4" fmla="*/ 36 w 141"/>
                <a:gd name="T5" fmla="*/ 112 h 116"/>
                <a:gd name="T6" fmla="*/ 38 w 141"/>
                <a:gd name="T7" fmla="*/ 116 h 116"/>
                <a:gd name="T8" fmla="*/ 66 w 141"/>
                <a:gd name="T9" fmla="*/ 116 h 116"/>
                <a:gd name="T10" fmla="*/ 59 w 141"/>
                <a:gd name="T11" fmla="*/ 68 h 116"/>
                <a:gd name="T12" fmla="*/ 89 w 141"/>
                <a:gd name="T13" fmla="*/ 85 h 116"/>
                <a:gd name="T14" fmla="*/ 136 w 141"/>
                <a:gd name="T15" fmla="*/ 49 h 116"/>
                <a:gd name="T16" fmla="*/ 96 w 141"/>
                <a:gd name="T17" fmla="*/ 3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16">
                  <a:moveTo>
                    <a:pt x="96" y="35"/>
                  </a:moveTo>
                  <a:cubicBezTo>
                    <a:pt x="96" y="35"/>
                    <a:pt x="69" y="0"/>
                    <a:pt x="39" y="3"/>
                  </a:cubicBezTo>
                  <a:cubicBezTo>
                    <a:pt x="8" y="6"/>
                    <a:pt x="0" y="65"/>
                    <a:pt x="36" y="112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1" y="80"/>
                    <a:pt x="59" y="68"/>
                  </a:cubicBezTo>
                  <a:cubicBezTo>
                    <a:pt x="57" y="57"/>
                    <a:pt x="80" y="79"/>
                    <a:pt x="89" y="85"/>
                  </a:cubicBezTo>
                  <a:cubicBezTo>
                    <a:pt x="99" y="92"/>
                    <a:pt x="141" y="90"/>
                    <a:pt x="136" y="49"/>
                  </a:cubicBezTo>
                  <a:cubicBezTo>
                    <a:pt x="130" y="8"/>
                    <a:pt x="96" y="35"/>
                    <a:pt x="96" y="35"/>
                  </a:cubicBezTo>
                </a:path>
              </a:pathLst>
            </a:custGeom>
            <a:solidFill>
              <a:srgbClr val="F55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xmlns="" id="{0F6FECF8-4485-4A76-9AD5-3FC661D15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3751" y="3148013"/>
              <a:ext cx="681038" cy="619125"/>
            </a:xfrm>
            <a:custGeom>
              <a:avLst/>
              <a:gdLst>
                <a:gd name="T0" fmla="*/ 30 w 124"/>
                <a:gd name="T1" fmla="*/ 0 h 113"/>
                <a:gd name="T2" fmla="*/ 27 w 124"/>
                <a:gd name="T3" fmla="*/ 0 h 113"/>
                <a:gd name="T4" fmla="*/ 0 w 124"/>
                <a:gd name="T5" fmla="*/ 44 h 113"/>
                <a:gd name="T6" fmla="*/ 24 w 124"/>
                <a:gd name="T7" fmla="*/ 109 h 113"/>
                <a:gd name="T8" fmla="*/ 26 w 124"/>
                <a:gd name="T9" fmla="*/ 113 h 113"/>
                <a:gd name="T10" fmla="*/ 54 w 124"/>
                <a:gd name="T11" fmla="*/ 113 h 113"/>
                <a:gd name="T12" fmla="*/ 47 w 124"/>
                <a:gd name="T13" fmla="*/ 65 h 113"/>
                <a:gd name="T14" fmla="*/ 47 w 124"/>
                <a:gd name="T15" fmla="*/ 64 h 113"/>
                <a:gd name="T16" fmla="*/ 49 w 124"/>
                <a:gd name="T17" fmla="*/ 62 h 113"/>
                <a:gd name="T18" fmla="*/ 77 w 124"/>
                <a:gd name="T19" fmla="*/ 82 h 113"/>
                <a:gd name="T20" fmla="*/ 90 w 124"/>
                <a:gd name="T21" fmla="*/ 85 h 113"/>
                <a:gd name="T22" fmla="*/ 124 w 124"/>
                <a:gd name="T23" fmla="*/ 53 h 113"/>
                <a:gd name="T24" fmla="*/ 124 w 124"/>
                <a:gd name="T25" fmla="*/ 46 h 113"/>
                <a:gd name="T26" fmla="*/ 106 w 124"/>
                <a:gd name="T27" fmla="*/ 23 h 113"/>
                <a:gd name="T28" fmla="*/ 84 w 124"/>
                <a:gd name="T29" fmla="*/ 32 h 113"/>
                <a:gd name="T30" fmla="*/ 30 w 124"/>
                <a:gd name="T3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113">
                  <a:moveTo>
                    <a:pt x="30" y="0"/>
                  </a:moveTo>
                  <a:cubicBezTo>
                    <a:pt x="29" y="0"/>
                    <a:pt x="28" y="0"/>
                    <a:pt x="27" y="0"/>
                  </a:cubicBezTo>
                  <a:cubicBezTo>
                    <a:pt x="10" y="2"/>
                    <a:pt x="0" y="20"/>
                    <a:pt x="0" y="44"/>
                  </a:cubicBezTo>
                  <a:cubicBezTo>
                    <a:pt x="0" y="64"/>
                    <a:pt x="7" y="88"/>
                    <a:pt x="24" y="109"/>
                  </a:cubicBezTo>
                  <a:cubicBezTo>
                    <a:pt x="26" y="113"/>
                    <a:pt x="26" y="113"/>
                    <a:pt x="26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3"/>
                    <a:pt x="49" y="77"/>
                    <a:pt x="47" y="65"/>
                  </a:cubicBezTo>
                  <a:cubicBezTo>
                    <a:pt x="47" y="65"/>
                    <a:pt x="47" y="64"/>
                    <a:pt x="47" y="64"/>
                  </a:cubicBezTo>
                  <a:cubicBezTo>
                    <a:pt x="47" y="63"/>
                    <a:pt x="48" y="62"/>
                    <a:pt x="49" y="62"/>
                  </a:cubicBezTo>
                  <a:cubicBezTo>
                    <a:pt x="54" y="62"/>
                    <a:pt x="70" y="77"/>
                    <a:pt x="77" y="82"/>
                  </a:cubicBezTo>
                  <a:cubicBezTo>
                    <a:pt x="80" y="84"/>
                    <a:pt x="85" y="85"/>
                    <a:pt x="90" y="85"/>
                  </a:cubicBezTo>
                  <a:cubicBezTo>
                    <a:pt x="105" y="85"/>
                    <a:pt x="124" y="78"/>
                    <a:pt x="124" y="53"/>
                  </a:cubicBezTo>
                  <a:cubicBezTo>
                    <a:pt x="124" y="51"/>
                    <a:pt x="124" y="49"/>
                    <a:pt x="124" y="46"/>
                  </a:cubicBezTo>
                  <a:cubicBezTo>
                    <a:pt x="121" y="28"/>
                    <a:pt x="114" y="23"/>
                    <a:pt x="106" y="23"/>
                  </a:cubicBezTo>
                  <a:cubicBezTo>
                    <a:pt x="95" y="23"/>
                    <a:pt x="84" y="32"/>
                    <a:pt x="84" y="32"/>
                  </a:cubicBezTo>
                  <a:cubicBezTo>
                    <a:pt x="84" y="32"/>
                    <a:pt x="60" y="0"/>
                    <a:pt x="30" y="0"/>
                  </a:cubicBezTo>
                </a:path>
              </a:pathLst>
            </a:custGeom>
            <a:solidFill>
              <a:srgbClr val="3645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xmlns="" id="{18AF0CD4-75E7-4844-9AF2-F21AC2C689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076" y="3322638"/>
              <a:ext cx="966788" cy="554037"/>
            </a:xfrm>
            <a:custGeom>
              <a:avLst/>
              <a:gdLst>
                <a:gd name="T0" fmla="*/ 148 w 176"/>
                <a:gd name="T1" fmla="*/ 0 h 101"/>
                <a:gd name="T2" fmla="*/ 169 w 176"/>
                <a:gd name="T3" fmla="*/ 30 h 101"/>
                <a:gd name="T4" fmla="*/ 155 w 176"/>
                <a:gd name="T5" fmla="*/ 65 h 101"/>
                <a:gd name="T6" fmla="*/ 162 w 176"/>
                <a:gd name="T7" fmla="*/ 93 h 101"/>
                <a:gd name="T8" fmla="*/ 52 w 176"/>
                <a:gd name="T9" fmla="*/ 96 h 101"/>
                <a:gd name="T10" fmla="*/ 31 w 176"/>
                <a:gd name="T11" fmla="*/ 50 h 101"/>
                <a:gd name="T12" fmla="*/ 108 w 176"/>
                <a:gd name="T13" fmla="*/ 13 h 101"/>
                <a:gd name="T14" fmla="*/ 148 w 176"/>
                <a:gd name="T1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6" h="101">
                  <a:moveTo>
                    <a:pt x="148" y="0"/>
                  </a:moveTo>
                  <a:cubicBezTo>
                    <a:pt x="148" y="0"/>
                    <a:pt x="162" y="13"/>
                    <a:pt x="169" y="30"/>
                  </a:cubicBezTo>
                  <a:cubicBezTo>
                    <a:pt x="176" y="47"/>
                    <a:pt x="159" y="62"/>
                    <a:pt x="155" y="65"/>
                  </a:cubicBezTo>
                  <a:cubicBezTo>
                    <a:pt x="151" y="68"/>
                    <a:pt x="162" y="93"/>
                    <a:pt x="162" y="93"/>
                  </a:cubicBezTo>
                  <a:cubicBezTo>
                    <a:pt x="162" y="93"/>
                    <a:pt x="103" y="101"/>
                    <a:pt x="52" y="96"/>
                  </a:cubicBezTo>
                  <a:cubicBezTo>
                    <a:pt x="0" y="90"/>
                    <a:pt x="15" y="62"/>
                    <a:pt x="31" y="50"/>
                  </a:cubicBezTo>
                  <a:cubicBezTo>
                    <a:pt x="47" y="39"/>
                    <a:pt x="108" y="13"/>
                    <a:pt x="108" y="13"/>
                  </a:cubicBezTo>
                  <a:lnTo>
                    <a:pt x="148" y="0"/>
                  </a:lnTo>
                  <a:close/>
                </a:path>
              </a:pathLst>
            </a:custGeom>
            <a:solidFill>
              <a:srgbClr val="3645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xmlns="" id="{6D3E5C93-0C72-4667-99E9-4835AAAE1F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9963" y="2270126"/>
              <a:ext cx="669925" cy="428625"/>
            </a:xfrm>
            <a:custGeom>
              <a:avLst/>
              <a:gdLst>
                <a:gd name="T0" fmla="*/ 52 w 122"/>
                <a:gd name="T1" fmla="*/ 73 h 78"/>
                <a:gd name="T2" fmla="*/ 15 w 122"/>
                <a:gd name="T3" fmla="*/ 73 h 78"/>
                <a:gd name="T4" fmla="*/ 4 w 122"/>
                <a:gd name="T5" fmla="*/ 53 h 78"/>
                <a:gd name="T6" fmla="*/ 12 w 122"/>
                <a:gd name="T7" fmla="*/ 45 h 78"/>
                <a:gd name="T8" fmla="*/ 25 w 122"/>
                <a:gd name="T9" fmla="*/ 23 h 78"/>
                <a:gd name="T10" fmla="*/ 45 w 122"/>
                <a:gd name="T11" fmla="*/ 9 h 78"/>
                <a:gd name="T12" fmla="*/ 62 w 122"/>
                <a:gd name="T13" fmla="*/ 12 h 78"/>
                <a:gd name="T14" fmla="*/ 70 w 122"/>
                <a:gd name="T15" fmla="*/ 6 h 78"/>
                <a:gd name="T16" fmla="*/ 88 w 122"/>
                <a:gd name="T17" fmla="*/ 1 h 78"/>
                <a:gd name="T18" fmla="*/ 99 w 122"/>
                <a:gd name="T19" fmla="*/ 15 h 78"/>
                <a:gd name="T20" fmla="*/ 99 w 122"/>
                <a:gd name="T21" fmla="*/ 28 h 78"/>
                <a:gd name="T22" fmla="*/ 116 w 122"/>
                <a:gd name="T23" fmla="*/ 43 h 78"/>
                <a:gd name="T24" fmla="*/ 108 w 122"/>
                <a:gd name="T25" fmla="*/ 66 h 78"/>
                <a:gd name="T26" fmla="*/ 81 w 122"/>
                <a:gd name="T27" fmla="*/ 71 h 78"/>
                <a:gd name="T28" fmla="*/ 49 w 122"/>
                <a:gd name="T29" fmla="*/ 7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78">
                  <a:moveTo>
                    <a:pt x="52" y="73"/>
                  </a:moveTo>
                  <a:cubicBezTo>
                    <a:pt x="40" y="78"/>
                    <a:pt x="26" y="78"/>
                    <a:pt x="15" y="73"/>
                  </a:cubicBezTo>
                  <a:cubicBezTo>
                    <a:pt x="7" y="69"/>
                    <a:pt x="0" y="60"/>
                    <a:pt x="4" y="53"/>
                  </a:cubicBezTo>
                  <a:cubicBezTo>
                    <a:pt x="6" y="49"/>
                    <a:pt x="9" y="47"/>
                    <a:pt x="12" y="45"/>
                  </a:cubicBezTo>
                  <a:cubicBezTo>
                    <a:pt x="18" y="39"/>
                    <a:pt x="21" y="31"/>
                    <a:pt x="25" y="23"/>
                  </a:cubicBezTo>
                  <a:cubicBezTo>
                    <a:pt x="29" y="16"/>
                    <a:pt x="36" y="9"/>
                    <a:pt x="45" y="9"/>
                  </a:cubicBezTo>
                  <a:cubicBezTo>
                    <a:pt x="50" y="10"/>
                    <a:pt x="56" y="13"/>
                    <a:pt x="62" y="12"/>
                  </a:cubicBezTo>
                  <a:cubicBezTo>
                    <a:pt x="65" y="11"/>
                    <a:pt x="67" y="8"/>
                    <a:pt x="70" y="6"/>
                  </a:cubicBezTo>
                  <a:cubicBezTo>
                    <a:pt x="75" y="2"/>
                    <a:pt x="82" y="0"/>
                    <a:pt x="88" y="1"/>
                  </a:cubicBezTo>
                  <a:cubicBezTo>
                    <a:pt x="94" y="3"/>
                    <a:pt x="99" y="9"/>
                    <a:pt x="99" y="15"/>
                  </a:cubicBezTo>
                  <a:cubicBezTo>
                    <a:pt x="100" y="19"/>
                    <a:pt x="98" y="24"/>
                    <a:pt x="99" y="28"/>
                  </a:cubicBezTo>
                  <a:cubicBezTo>
                    <a:pt x="101" y="35"/>
                    <a:pt x="111" y="37"/>
                    <a:pt x="116" y="43"/>
                  </a:cubicBezTo>
                  <a:cubicBezTo>
                    <a:pt x="122" y="50"/>
                    <a:pt x="117" y="62"/>
                    <a:pt x="108" y="66"/>
                  </a:cubicBezTo>
                  <a:cubicBezTo>
                    <a:pt x="100" y="71"/>
                    <a:pt x="90" y="70"/>
                    <a:pt x="81" y="71"/>
                  </a:cubicBezTo>
                  <a:cubicBezTo>
                    <a:pt x="70" y="71"/>
                    <a:pt x="59" y="72"/>
                    <a:pt x="49" y="75"/>
                  </a:cubicBezTo>
                </a:path>
              </a:pathLst>
            </a:custGeom>
            <a:solidFill>
              <a:srgbClr val="151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xmlns="" id="{748A2BC6-3374-4A01-9517-173D081A9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0938" y="2681288"/>
              <a:ext cx="774700" cy="762000"/>
            </a:xfrm>
            <a:custGeom>
              <a:avLst/>
              <a:gdLst>
                <a:gd name="T0" fmla="*/ 35 w 141"/>
                <a:gd name="T1" fmla="*/ 16 h 139"/>
                <a:gd name="T2" fmla="*/ 108 w 141"/>
                <a:gd name="T3" fmla="*/ 21 h 139"/>
                <a:gd name="T4" fmla="*/ 140 w 141"/>
                <a:gd name="T5" fmla="*/ 91 h 139"/>
                <a:gd name="T6" fmla="*/ 137 w 141"/>
                <a:gd name="T7" fmla="*/ 109 h 139"/>
                <a:gd name="T8" fmla="*/ 127 w 141"/>
                <a:gd name="T9" fmla="*/ 119 h 139"/>
                <a:gd name="T10" fmla="*/ 67 w 141"/>
                <a:gd name="T11" fmla="*/ 137 h 139"/>
                <a:gd name="T12" fmla="*/ 19 w 141"/>
                <a:gd name="T13" fmla="*/ 127 h 139"/>
                <a:gd name="T14" fmla="*/ 0 w 141"/>
                <a:gd name="T15" fmla="*/ 75 h 139"/>
                <a:gd name="T16" fmla="*/ 8 w 141"/>
                <a:gd name="T17" fmla="*/ 38 h 139"/>
                <a:gd name="T18" fmla="*/ 36 w 141"/>
                <a:gd name="T19" fmla="*/ 1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39">
                  <a:moveTo>
                    <a:pt x="35" y="16"/>
                  </a:moveTo>
                  <a:cubicBezTo>
                    <a:pt x="56" y="0"/>
                    <a:pt x="88" y="5"/>
                    <a:pt x="108" y="21"/>
                  </a:cubicBezTo>
                  <a:cubicBezTo>
                    <a:pt x="128" y="38"/>
                    <a:pt x="138" y="65"/>
                    <a:pt x="140" y="91"/>
                  </a:cubicBezTo>
                  <a:cubicBezTo>
                    <a:pt x="141" y="98"/>
                    <a:pt x="141" y="104"/>
                    <a:pt x="137" y="109"/>
                  </a:cubicBezTo>
                  <a:cubicBezTo>
                    <a:pt x="135" y="113"/>
                    <a:pt x="131" y="116"/>
                    <a:pt x="127" y="119"/>
                  </a:cubicBezTo>
                  <a:cubicBezTo>
                    <a:pt x="109" y="130"/>
                    <a:pt x="88" y="135"/>
                    <a:pt x="67" y="137"/>
                  </a:cubicBezTo>
                  <a:cubicBezTo>
                    <a:pt x="50" y="139"/>
                    <a:pt x="32" y="138"/>
                    <a:pt x="19" y="127"/>
                  </a:cubicBezTo>
                  <a:cubicBezTo>
                    <a:pt x="4" y="115"/>
                    <a:pt x="0" y="94"/>
                    <a:pt x="0" y="75"/>
                  </a:cubicBezTo>
                  <a:cubicBezTo>
                    <a:pt x="0" y="62"/>
                    <a:pt x="2" y="49"/>
                    <a:pt x="8" y="38"/>
                  </a:cubicBezTo>
                  <a:cubicBezTo>
                    <a:pt x="13" y="26"/>
                    <a:pt x="23" y="17"/>
                    <a:pt x="36" y="14"/>
                  </a:cubicBezTo>
                </a:path>
              </a:pathLst>
            </a:custGeom>
            <a:solidFill>
              <a:srgbClr val="FFA4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4">
              <a:extLst>
                <a:ext uri="{FF2B5EF4-FFF2-40B4-BE49-F238E27FC236}">
                  <a16:creationId xmlns:a16="http://schemas.microsoft.com/office/drawing/2014/main" xmlns="" id="{C4797FEF-36BE-459E-8172-82FF68357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39501" y="3481388"/>
              <a:ext cx="192088" cy="180975"/>
            </a:xfrm>
            <a:custGeom>
              <a:avLst/>
              <a:gdLst>
                <a:gd name="T0" fmla="*/ 22 w 35"/>
                <a:gd name="T1" fmla="*/ 0 h 33"/>
                <a:gd name="T2" fmla="*/ 6 w 35"/>
                <a:gd name="T3" fmla="*/ 6 h 33"/>
                <a:gd name="T4" fmla="*/ 11 w 35"/>
                <a:gd name="T5" fmla="*/ 10 h 33"/>
                <a:gd name="T6" fmla="*/ 2 w 35"/>
                <a:gd name="T7" fmla="*/ 26 h 33"/>
                <a:gd name="T8" fmla="*/ 35 w 35"/>
                <a:gd name="T9" fmla="*/ 20 h 33"/>
                <a:gd name="T10" fmla="*/ 22 w 35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33">
                  <a:moveTo>
                    <a:pt x="22" y="0"/>
                  </a:moveTo>
                  <a:cubicBezTo>
                    <a:pt x="22" y="0"/>
                    <a:pt x="13" y="1"/>
                    <a:pt x="6" y="6"/>
                  </a:cubicBezTo>
                  <a:cubicBezTo>
                    <a:pt x="0" y="10"/>
                    <a:pt x="11" y="10"/>
                    <a:pt x="11" y="10"/>
                  </a:cubicBezTo>
                  <a:cubicBezTo>
                    <a:pt x="11" y="10"/>
                    <a:pt x="3" y="19"/>
                    <a:pt x="2" y="26"/>
                  </a:cubicBezTo>
                  <a:cubicBezTo>
                    <a:pt x="1" y="33"/>
                    <a:pt x="20" y="29"/>
                    <a:pt x="35" y="2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15">
              <a:extLst>
                <a:ext uri="{FF2B5EF4-FFF2-40B4-BE49-F238E27FC236}">
                  <a16:creationId xmlns:a16="http://schemas.microsoft.com/office/drawing/2014/main" xmlns="" id="{6B88F451-B14D-4F73-8B14-2BE763ADC8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5701" y="2397125"/>
              <a:ext cx="314325" cy="420687"/>
            </a:xfrm>
            <a:custGeom>
              <a:avLst/>
              <a:gdLst>
                <a:gd name="T0" fmla="*/ 17 w 57"/>
                <a:gd name="T1" fmla="*/ 10 h 77"/>
                <a:gd name="T2" fmla="*/ 1 w 57"/>
                <a:gd name="T3" fmla="*/ 29 h 77"/>
                <a:gd name="T4" fmla="*/ 26 w 57"/>
                <a:gd name="T5" fmla="*/ 63 h 77"/>
                <a:gd name="T6" fmla="*/ 28 w 57"/>
                <a:gd name="T7" fmla="*/ 76 h 77"/>
                <a:gd name="T8" fmla="*/ 57 w 57"/>
                <a:gd name="T9" fmla="*/ 61 h 77"/>
                <a:gd name="T10" fmla="*/ 52 w 57"/>
                <a:gd name="T11" fmla="*/ 40 h 77"/>
                <a:gd name="T12" fmla="*/ 17 w 57"/>
                <a:gd name="T13" fmla="*/ 1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77">
                  <a:moveTo>
                    <a:pt x="17" y="10"/>
                  </a:moveTo>
                  <a:cubicBezTo>
                    <a:pt x="17" y="10"/>
                    <a:pt x="0" y="11"/>
                    <a:pt x="1" y="29"/>
                  </a:cubicBezTo>
                  <a:cubicBezTo>
                    <a:pt x="3" y="47"/>
                    <a:pt x="6" y="66"/>
                    <a:pt x="26" y="63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44" y="77"/>
                    <a:pt x="57" y="61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5" y="0"/>
                    <a:pt x="17" y="10"/>
                  </a:cubicBezTo>
                  <a:close/>
                </a:path>
              </a:pathLst>
            </a:custGeom>
            <a:solidFill>
              <a:srgbClr val="FFD3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6">
              <a:extLst>
                <a:ext uri="{FF2B5EF4-FFF2-40B4-BE49-F238E27FC236}">
                  <a16:creationId xmlns:a16="http://schemas.microsoft.com/office/drawing/2014/main" xmlns="" id="{9195AAA8-3873-4F16-82B6-3F8C036BF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61726" y="2390775"/>
              <a:ext cx="444500" cy="257175"/>
            </a:xfrm>
            <a:custGeom>
              <a:avLst/>
              <a:gdLst>
                <a:gd name="T0" fmla="*/ 2 w 81"/>
                <a:gd name="T1" fmla="*/ 15 h 47"/>
                <a:gd name="T2" fmla="*/ 15 w 81"/>
                <a:gd name="T3" fmla="*/ 25 h 47"/>
                <a:gd name="T4" fmla="*/ 32 w 81"/>
                <a:gd name="T5" fmla="*/ 24 h 47"/>
                <a:gd name="T6" fmla="*/ 49 w 81"/>
                <a:gd name="T7" fmla="*/ 23 h 47"/>
                <a:gd name="T8" fmla="*/ 56 w 81"/>
                <a:gd name="T9" fmla="*/ 33 h 47"/>
                <a:gd name="T10" fmla="*/ 54 w 81"/>
                <a:gd name="T11" fmla="*/ 38 h 47"/>
                <a:gd name="T12" fmla="*/ 61 w 81"/>
                <a:gd name="T13" fmla="*/ 46 h 47"/>
                <a:gd name="T14" fmla="*/ 76 w 81"/>
                <a:gd name="T15" fmla="*/ 41 h 47"/>
                <a:gd name="T16" fmla="*/ 79 w 81"/>
                <a:gd name="T17" fmla="*/ 26 h 47"/>
                <a:gd name="T18" fmla="*/ 73 w 81"/>
                <a:gd name="T19" fmla="*/ 17 h 47"/>
                <a:gd name="T20" fmla="*/ 37 w 81"/>
                <a:gd name="T21" fmla="*/ 0 h 47"/>
                <a:gd name="T22" fmla="*/ 0 w 81"/>
                <a:gd name="T23" fmla="*/ 1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47">
                  <a:moveTo>
                    <a:pt x="2" y="15"/>
                  </a:moveTo>
                  <a:cubicBezTo>
                    <a:pt x="3" y="20"/>
                    <a:pt x="9" y="24"/>
                    <a:pt x="15" y="25"/>
                  </a:cubicBezTo>
                  <a:cubicBezTo>
                    <a:pt x="20" y="26"/>
                    <a:pt x="26" y="25"/>
                    <a:pt x="32" y="24"/>
                  </a:cubicBezTo>
                  <a:cubicBezTo>
                    <a:pt x="38" y="23"/>
                    <a:pt x="43" y="22"/>
                    <a:pt x="49" y="23"/>
                  </a:cubicBezTo>
                  <a:cubicBezTo>
                    <a:pt x="53" y="25"/>
                    <a:pt x="58" y="29"/>
                    <a:pt x="56" y="33"/>
                  </a:cubicBezTo>
                  <a:cubicBezTo>
                    <a:pt x="56" y="35"/>
                    <a:pt x="55" y="36"/>
                    <a:pt x="54" y="38"/>
                  </a:cubicBezTo>
                  <a:cubicBezTo>
                    <a:pt x="53" y="42"/>
                    <a:pt x="57" y="45"/>
                    <a:pt x="61" y="46"/>
                  </a:cubicBezTo>
                  <a:cubicBezTo>
                    <a:pt x="66" y="47"/>
                    <a:pt x="72" y="45"/>
                    <a:pt x="76" y="41"/>
                  </a:cubicBezTo>
                  <a:cubicBezTo>
                    <a:pt x="79" y="37"/>
                    <a:pt x="81" y="31"/>
                    <a:pt x="79" y="26"/>
                  </a:cubicBezTo>
                  <a:cubicBezTo>
                    <a:pt x="78" y="23"/>
                    <a:pt x="76" y="20"/>
                    <a:pt x="73" y="17"/>
                  </a:cubicBezTo>
                  <a:cubicBezTo>
                    <a:pt x="64" y="7"/>
                    <a:pt x="51" y="1"/>
                    <a:pt x="37" y="0"/>
                  </a:cubicBezTo>
                  <a:cubicBezTo>
                    <a:pt x="24" y="0"/>
                    <a:pt x="10" y="5"/>
                    <a:pt x="0" y="14"/>
                  </a:cubicBezTo>
                </a:path>
              </a:pathLst>
            </a:custGeom>
            <a:solidFill>
              <a:srgbClr val="151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7">
              <a:extLst>
                <a:ext uri="{FF2B5EF4-FFF2-40B4-BE49-F238E27FC236}">
                  <a16:creationId xmlns:a16="http://schemas.microsoft.com/office/drawing/2014/main" xmlns="" id="{F7652480-A5FC-48B1-A1A2-6394224A7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5701" y="2911475"/>
              <a:ext cx="446088" cy="515937"/>
            </a:xfrm>
            <a:custGeom>
              <a:avLst/>
              <a:gdLst>
                <a:gd name="T0" fmla="*/ 66 w 81"/>
                <a:gd name="T1" fmla="*/ 0 h 94"/>
                <a:gd name="T2" fmla="*/ 27 w 81"/>
                <a:gd name="T3" fmla="*/ 62 h 94"/>
                <a:gd name="T4" fmla="*/ 3 w 81"/>
                <a:gd name="T5" fmla="*/ 59 h 94"/>
                <a:gd name="T6" fmla="*/ 30 w 81"/>
                <a:gd name="T7" fmla="*/ 94 h 94"/>
                <a:gd name="T8" fmla="*/ 66 w 81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94">
                  <a:moveTo>
                    <a:pt x="66" y="0"/>
                  </a:moveTo>
                  <a:cubicBezTo>
                    <a:pt x="66" y="0"/>
                    <a:pt x="54" y="51"/>
                    <a:pt x="27" y="62"/>
                  </a:cubicBezTo>
                  <a:cubicBezTo>
                    <a:pt x="0" y="73"/>
                    <a:pt x="3" y="59"/>
                    <a:pt x="3" y="59"/>
                  </a:cubicBezTo>
                  <a:cubicBezTo>
                    <a:pt x="3" y="59"/>
                    <a:pt x="3" y="80"/>
                    <a:pt x="30" y="94"/>
                  </a:cubicBezTo>
                  <a:cubicBezTo>
                    <a:pt x="30" y="94"/>
                    <a:pt x="81" y="54"/>
                    <a:pt x="66" y="0"/>
                  </a:cubicBezTo>
                  <a:close/>
                </a:path>
              </a:pathLst>
            </a:custGeom>
            <a:solidFill>
              <a:srgbClr val="EF3B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8">
              <a:extLst>
                <a:ext uri="{FF2B5EF4-FFF2-40B4-BE49-F238E27FC236}">
                  <a16:creationId xmlns:a16="http://schemas.microsoft.com/office/drawing/2014/main" xmlns="" id="{F7578BA7-6203-4571-A1A3-85C0EC85D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1788" y="3021013"/>
              <a:ext cx="185738" cy="411162"/>
            </a:xfrm>
            <a:custGeom>
              <a:avLst/>
              <a:gdLst>
                <a:gd name="T0" fmla="*/ 27 w 34"/>
                <a:gd name="T1" fmla="*/ 66 h 75"/>
                <a:gd name="T2" fmla="*/ 23 w 34"/>
                <a:gd name="T3" fmla="*/ 0 h 75"/>
                <a:gd name="T4" fmla="*/ 0 w 34"/>
                <a:gd name="T5" fmla="*/ 75 h 75"/>
                <a:gd name="T6" fmla="*/ 27 w 34"/>
                <a:gd name="T7" fmla="*/ 6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75">
                  <a:moveTo>
                    <a:pt x="27" y="66"/>
                  </a:moveTo>
                  <a:cubicBezTo>
                    <a:pt x="27" y="66"/>
                    <a:pt x="34" y="32"/>
                    <a:pt x="23" y="0"/>
                  </a:cubicBezTo>
                  <a:cubicBezTo>
                    <a:pt x="23" y="0"/>
                    <a:pt x="13" y="70"/>
                    <a:pt x="0" y="75"/>
                  </a:cubicBezTo>
                  <a:cubicBezTo>
                    <a:pt x="0" y="75"/>
                    <a:pt x="15" y="72"/>
                    <a:pt x="27" y="66"/>
                  </a:cubicBezTo>
                  <a:close/>
                </a:path>
              </a:pathLst>
            </a:custGeom>
            <a:solidFill>
              <a:srgbClr val="EF3B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9">
              <a:extLst>
                <a:ext uri="{FF2B5EF4-FFF2-40B4-BE49-F238E27FC236}">
                  <a16:creationId xmlns:a16="http://schemas.microsoft.com/office/drawing/2014/main" xmlns="" id="{7250EDD4-953B-4176-99D9-FB490FA79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7926" y="2911475"/>
              <a:ext cx="576263" cy="690562"/>
            </a:xfrm>
            <a:custGeom>
              <a:avLst/>
              <a:gdLst>
                <a:gd name="T0" fmla="*/ 104 w 105"/>
                <a:gd name="T1" fmla="*/ 21 h 126"/>
                <a:gd name="T2" fmla="*/ 88 w 105"/>
                <a:gd name="T3" fmla="*/ 90 h 126"/>
                <a:gd name="T4" fmla="*/ 30 w 105"/>
                <a:gd name="T5" fmla="*/ 125 h 126"/>
                <a:gd name="T6" fmla="*/ 10 w 105"/>
                <a:gd name="T7" fmla="*/ 120 h 126"/>
                <a:gd name="T8" fmla="*/ 2 w 105"/>
                <a:gd name="T9" fmla="*/ 101 h 126"/>
                <a:gd name="T10" fmla="*/ 10 w 105"/>
                <a:gd name="T11" fmla="*/ 90 h 126"/>
                <a:gd name="T12" fmla="*/ 34 w 105"/>
                <a:gd name="T13" fmla="*/ 76 h 126"/>
                <a:gd name="T14" fmla="*/ 48 w 105"/>
                <a:gd name="T15" fmla="*/ 60 h 126"/>
                <a:gd name="T16" fmla="*/ 62 w 105"/>
                <a:gd name="T1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26">
                  <a:moveTo>
                    <a:pt x="104" y="21"/>
                  </a:moveTo>
                  <a:cubicBezTo>
                    <a:pt x="105" y="45"/>
                    <a:pt x="101" y="70"/>
                    <a:pt x="88" y="90"/>
                  </a:cubicBezTo>
                  <a:cubicBezTo>
                    <a:pt x="76" y="110"/>
                    <a:pt x="54" y="126"/>
                    <a:pt x="30" y="125"/>
                  </a:cubicBezTo>
                  <a:cubicBezTo>
                    <a:pt x="23" y="125"/>
                    <a:pt x="15" y="124"/>
                    <a:pt x="10" y="120"/>
                  </a:cubicBezTo>
                  <a:cubicBezTo>
                    <a:pt x="4" y="115"/>
                    <a:pt x="0" y="108"/>
                    <a:pt x="2" y="101"/>
                  </a:cubicBezTo>
                  <a:cubicBezTo>
                    <a:pt x="3" y="97"/>
                    <a:pt x="6" y="93"/>
                    <a:pt x="10" y="90"/>
                  </a:cubicBezTo>
                  <a:cubicBezTo>
                    <a:pt x="17" y="84"/>
                    <a:pt x="26" y="81"/>
                    <a:pt x="34" y="76"/>
                  </a:cubicBezTo>
                  <a:cubicBezTo>
                    <a:pt x="39" y="71"/>
                    <a:pt x="44" y="66"/>
                    <a:pt x="48" y="60"/>
                  </a:cubicBezTo>
                  <a:cubicBezTo>
                    <a:pt x="59" y="42"/>
                    <a:pt x="64" y="20"/>
                    <a:pt x="62" y="0"/>
                  </a:cubicBezTo>
                </a:path>
              </a:pathLst>
            </a:custGeom>
            <a:solidFill>
              <a:srgbClr val="FFA4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0">
              <a:extLst>
                <a:ext uri="{FF2B5EF4-FFF2-40B4-BE49-F238E27FC236}">
                  <a16:creationId xmlns:a16="http://schemas.microsoft.com/office/drawing/2014/main" xmlns="" id="{1540D96F-03BE-4C5F-8ED3-061F968C6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6688" y="3689350"/>
              <a:ext cx="395288" cy="60325"/>
            </a:xfrm>
            <a:custGeom>
              <a:avLst/>
              <a:gdLst>
                <a:gd name="T0" fmla="*/ 72 w 72"/>
                <a:gd name="T1" fmla="*/ 8 h 11"/>
                <a:gd name="T2" fmla="*/ 70 w 72"/>
                <a:gd name="T3" fmla="*/ 0 h 11"/>
                <a:gd name="T4" fmla="*/ 0 w 72"/>
                <a:gd name="T5" fmla="*/ 8 h 11"/>
                <a:gd name="T6" fmla="*/ 72 w 72"/>
                <a:gd name="T7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">
                  <a:moveTo>
                    <a:pt x="72" y="8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70" y="0"/>
                    <a:pt x="21" y="6"/>
                    <a:pt x="0" y="8"/>
                  </a:cubicBezTo>
                  <a:cubicBezTo>
                    <a:pt x="0" y="8"/>
                    <a:pt x="46" y="11"/>
                    <a:pt x="72" y="8"/>
                  </a:cubicBezTo>
                  <a:close/>
                </a:path>
              </a:pathLst>
            </a:custGeom>
            <a:solidFill>
              <a:srgbClr val="161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2" name="Freeform 21">
            <a:extLst>
              <a:ext uri="{FF2B5EF4-FFF2-40B4-BE49-F238E27FC236}">
                <a16:creationId xmlns:a16="http://schemas.microsoft.com/office/drawing/2014/main" xmlns="" id="{AAA3B913-4B06-47D3-BA20-8BBE88917FCF}"/>
              </a:ext>
            </a:extLst>
          </p:cNvPr>
          <p:cNvSpPr>
            <a:spLocks/>
          </p:cNvSpPr>
          <p:nvPr/>
        </p:nvSpPr>
        <p:spPr bwMode="auto">
          <a:xfrm>
            <a:off x="9107488" y="3827463"/>
            <a:ext cx="3824288" cy="2894012"/>
          </a:xfrm>
          <a:custGeom>
            <a:avLst/>
            <a:gdLst>
              <a:gd name="T0" fmla="*/ 218 w 696"/>
              <a:gd name="T1" fmla="*/ 528 h 528"/>
              <a:gd name="T2" fmla="*/ 358 w 696"/>
              <a:gd name="T3" fmla="*/ 528 h 528"/>
              <a:gd name="T4" fmla="*/ 368 w 696"/>
              <a:gd name="T5" fmla="*/ 504 h 528"/>
              <a:gd name="T6" fmla="*/ 367 w 696"/>
              <a:gd name="T7" fmla="*/ 503 h 528"/>
              <a:gd name="T8" fmla="*/ 353 w 696"/>
              <a:gd name="T9" fmla="*/ 459 h 528"/>
              <a:gd name="T10" fmla="*/ 470 w 696"/>
              <a:gd name="T11" fmla="*/ 388 h 528"/>
              <a:gd name="T12" fmla="*/ 504 w 696"/>
              <a:gd name="T13" fmla="*/ 423 h 528"/>
              <a:gd name="T14" fmla="*/ 497 w 696"/>
              <a:gd name="T15" fmla="*/ 504 h 528"/>
              <a:gd name="T16" fmla="*/ 497 w 696"/>
              <a:gd name="T17" fmla="*/ 504 h 528"/>
              <a:gd name="T18" fmla="*/ 506 w 696"/>
              <a:gd name="T19" fmla="*/ 528 h 528"/>
              <a:gd name="T20" fmla="*/ 646 w 696"/>
              <a:gd name="T21" fmla="*/ 528 h 528"/>
              <a:gd name="T22" fmla="*/ 696 w 696"/>
              <a:gd name="T23" fmla="*/ 478 h 528"/>
              <a:gd name="T24" fmla="*/ 696 w 696"/>
              <a:gd name="T25" fmla="*/ 51 h 528"/>
              <a:gd name="T26" fmla="*/ 646 w 696"/>
              <a:gd name="T27" fmla="*/ 0 h 528"/>
              <a:gd name="T28" fmla="*/ 218 w 696"/>
              <a:gd name="T29" fmla="*/ 0 h 528"/>
              <a:gd name="T30" fmla="*/ 168 w 696"/>
              <a:gd name="T31" fmla="*/ 51 h 528"/>
              <a:gd name="T32" fmla="*/ 168 w 696"/>
              <a:gd name="T33" fmla="*/ 186 h 528"/>
              <a:gd name="T34" fmla="*/ 143 w 696"/>
              <a:gd name="T35" fmla="*/ 199 h 528"/>
              <a:gd name="T36" fmla="*/ 143 w 696"/>
              <a:gd name="T37" fmla="*/ 199 h 528"/>
              <a:gd name="T38" fmla="*/ 62 w 696"/>
              <a:gd name="T39" fmla="*/ 193 h 528"/>
              <a:gd name="T40" fmla="*/ 27 w 696"/>
              <a:gd name="T41" fmla="*/ 227 h 528"/>
              <a:gd name="T42" fmla="*/ 98 w 696"/>
              <a:gd name="T43" fmla="*/ 343 h 528"/>
              <a:gd name="T44" fmla="*/ 142 w 696"/>
              <a:gd name="T45" fmla="*/ 330 h 528"/>
              <a:gd name="T46" fmla="*/ 143 w 696"/>
              <a:gd name="T47" fmla="*/ 329 h 528"/>
              <a:gd name="T48" fmla="*/ 168 w 696"/>
              <a:gd name="T49" fmla="*/ 343 h 528"/>
              <a:gd name="T50" fmla="*/ 168 w 696"/>
              <a:gd name="T51" fmla="*/ 478 h 528"/>
              <a:gd name="T52" fmla="*/ 218 w 696"/>
              <a:gd name="T53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6" h="528">
                <a:moveTo>
                  <a:pt x="218" y="528"/>
                </a:moveTo>
                <a:cubicBezTo>
                  <a:pt x="358" y="528"/>
                  <a:pt x="358" y="528"/>
                  <a:pt x="358" y="528"/>
                </a:cubicBezTo>
                <a:cubicBezTo>
                  <a:pt x="368" y="525"/>
                  <a:pt x="374" y="514"/>
                  <a:pt x="368" y="504"/>
                </a:cubicBezTo>
                <a:cubicBezTo>
                  <a:pt x="367" y="503"/>
                  <a:pt x="367" y="503"/>
                  <a:pt x="367" y="503"/>
                </a:cubicBezTo>
                <a:cubicBezTo>
                  <a:pt x="358" y="490"/>
                  <a:pt x="353" y="475"/>
                  <a:pt x="353" y="459"/>
                </a:cubicBezTo>
                <a:cubicBezTo>
                  <a:pt x="353" y="403"/>
                  <a:pt x="411" y="361"/>
                  <a:pt x="470" y="388"/>
                </a:cubicBezTo>
                <a:cubicBezTo>
                  <a:pt x="485" y="395"/>
                  <a:pt x="497" y="408"/>
                  <a:pt x="504" y="423"/>
                </a:cubicBezTo>
                <a:cubicBezTo>
                  <a:pt x="517" y="453"/>
                  <a:pt x="512" y="482"/>
                  <a:pt x="497" y="504"/>
                </a:cubicBezTo>
                <a:cubicBezTo>
                  <a:pt x="497" y="504"/>
                  <a:pt x="497" y="504"/>
                  <a:pt x="497" y="504"/>
                </a:cubicBezTo>
                <a:cubicBezTo>
                  <a:pt x="491" y="513"/>
                  <a:pt x="496" y="525"/>
                  <a:pt x="506" y="528"/>
                </a:cubicBezTo>
                <a:cubicBezTo>
                  <a:pt x="646" y="528"/>
                  <a:pt x="646" y="528"/>
                  <a:pt x="646" y="528"/>
                </a:cubicBezTo>
                <a:cubicBezTo>
                  <a:pt x="674" y="528"/>
                  <a:pt x="696" y="506"/>
                  <a:pt x="696" y="478"/>
                </a:cubicBezTo>
                <a:cubicBezTo>
                  <a:pt x="696" y="51"/>
                  <a:pt x="696" y="51"/>
                  <a:pt x="696" y="51"/>
                </a:cubicBezTo>
                <a:cubicBezTo>
                  <a:pt x="696" y="23"/>
                  <a:pt x="674" y="0"/>
                  <a:pt x="646" y="0"/>
                </a:cubicBezTo>
                <a:cubicBezTo>
                  <a:pt x="218" y="0"/>
                  <a:pt x="218" y="0"/>
                  <a:pt x="218" y="0"/>
                </a:cubicBezTo>
                <a:cubicBezTo>
                  <a:pt x="191" y="0"/>
                  <a:pt x="168" y="23"/>
                  <a:pt x="168" y="51"/>
                </a:cubicBezTo>
                <a:cubicBezTo>
                  <a:pt x="168" y="186"/>
                  <a:pt x="168" y="186"/>
                  <a:pt x="168" y="186"/>
                </a:cubicBezTo>
                <a:cubicBezTo>
                  <a:pt x="168" y="199"/>
                  <a:pt x="154" y="207"/>
                  <a:pt x="143" y="199"/>
                </a:cubicBezTo>
                <a:cubicBezTo>
                  <a:pt x="143" y="199"/>
                  <a:pt x="143" y="199"/>
                  <a:pt x="143" y="199"/>
                </a:cubicBezTo>
                <a:cubicBezTo>
                  <a:pt x="121" y="184"/>
                  <a:pt x="92" y="180"/>
                  <a:pt x="62" y="193"/>
                </a:cubicBezTo>
                <a:cubicBezTo>
                  <a:pt x="47" y="200"/>
                  <a:pt x="34" y="212"/>
                  <a:pt x="27" y="227"/>
                </a:cubicBezTo>
                <a:cubicBezTo>
                  <a:pt x="0" y="286"/>
                  <a:pt x="42" y="343"/>
                  <a:pt x="98" y="343"/>
                </a:cubicBezTo>
                <a:cubicBezTo>
                  <a:pt x="114" y="343"/>
                  <a:pt x="129" y="338"/>
                  <a:pt x="142" y="330"/>
                </a:cubicBezTo>
                <a:cubicBezTo>
                  <a:pt x="143" y="329"/>
                  <a:pt x="143" y="329"/>
                  <a:pt x="143" y="329"/>
                </a:cubicBezTo>
                <a:cubicBezTo>
                  <a:pt x="154" y="322"/>
                  <a:pt x="168" y="330"/>
                  <a:pt x="168" y="343"/>
                </a:cubicBezTo>
                <a:cubicBezTo>
                  <a:pt x="168" y="478"/>
                  <a:pt x="168" y="478"/>
                  <a:pt x="168" y="478"/>
                </a:cubicBezTo>
                <a:cubicBezTo>
                  <a:pt x="168" y="506"/>
                  <a:pt x="191" y="528"/>
                  <a:pt x="218" y="528"/>
                </a:cubicBezTo>
                <a:close/>
              </a:path>
            </a:pathLst>
          </a:custGeom>
          <a:solidFill>
            <a:srgbClr val="FFE65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xmlns="" id="{E77D387E-11F9-40AB-ADE6-24209EDA5973}"/>
              </a:ext>
            </a:extLst>
          </p:cNvPr>
          <p:cNvGrpSpPr/>
          <p:nvPr/>
        </p:nvGrpSpPr>
        <p:grpSpPr>
          <a:xfrm>
            <a:off x="756035" y="2320156"/>
            <a:ext cx="317446" cy="330552"/>
            <a:chOff x="4833938" y="3609975"/>
            <a:chExt cx="346075" cy="360363"/>
          </a:xfrm>
          <a:solidFill>
            <a:schemeClr val="bg1"/>
          </a:solidFill>
        </p:grpSpPr>
        <p:sp>
          <p:nvSpPr>
            <p:cNvPr id="152" name="Freeform 1751">
              <a:extLst>
                <a:ext uri="{FF2B5EF4-FFF2-40B4-BE49-F238E27FC236}">
                  <a16:creationId xmlns:a16="http://schemas.microsoft.com/office/drawing/2014/main" xmlns="" id="{00CBD424-B56C-4F9F-A3ED-0770FA359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3938" y="3789363"/>
              <a:ext cx="104775" cy="180975"/>
            </a:xfrm>
            <a:custGeom>
              <a:avLst/>
              <a:gdLst>
                <a:gd name="T0" fmla="*/ 14 w 28"/>
                <a:gd name="T1" fmla="*/ 48 h 48"/>
                <a:gd name="T2" fmla="*/ 13 w 28"/>
                <a:gd name="T3" fmla="*/ 48 h 48"/>
                <a:gd name="T4" fmla="*/ 1 w 28"/>
                <a:gd name="T5" fmla="*/ 39 h 48"/>
                <a:gd name="T6" fmla="*/ 0 w 28"/>
                <a:gd name="T7" fmla="*/ 38 h 48"/>
                <a:gd name="T8" fmla="*/ 0 w 28"/>
                <a:gd name="T9" fmla="*/ 2 h 48"/>
                <a:gd name="T10" fmla="*/ 2 w 28"/>
                <a:gd name="T11" fmla="*/ 0 h 48"/>
                <a:gd name="T12" fmla="*/ 4 w 28"/>
                <a:gd name="T13" fmla="*/ 2 h 48"/>
                <a:gd name="T14" fmla="*/ 4 w 28"/>
                <a:gd name="T15" fmla="*/ 37 h 48"/>
                <a:gd name="T16" fmla="*/ 14 w 28"/>
                <a:gd name="T17" fmla="*/ 44 h 48"/>
                <a:gd name="T18" fmla="*/ 24 w 28"/>
                <a:gd name="T19" fmla="*/ 37 h 48"/>
                <a:gd name="T20" fmla="*/ 24 w 28"/>
                <a:gd name="T21" fmla="*/ 2 h 48"/>
                <a:gd name="T22" fmla="*/ 26 w 28"/>
                <a:gd name="T23" fmla="*/ 0 h 48"/>
                <a:gd name="T24" fmla="*/ 28 w 28"/>
                <a:gd name="T25" fmla="*/ 2 h 48"/>
                <a:gd name="T26" fmla="*/ 28 w 28"/>
                <a:gd name="T27" fmla="*/ 38 h 48"/>
                <a:gd name="T28" fmla="*/ 27 w 28"/>
                <a:gd name="T29" fmla="*/ 39 h 48"/>
                <a:gd name="T30" fmla="*/ 15 w 28"/>
                <a:gd name="T31" fmla="*/ 48 h 48"/>
                <a:gd name="T32" fmla="*/ 14 w 28"/>
                <a:gd name="T3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48">
                  <a:moveTo>
                    <a:pt x="14" y="48"/>
                  </a:moveTo>
                  <a:cubicBezTo>
                    <a:pt x="14" y="48"/>
                    <a:pt x="13" y="48"/>
                    <a:pt x="13" y="48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9"/>
                    <a:pt x="0" y="38"/>
                    <a:pt x="0" y="3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5" y="0"/>
                    <a:pt x="26" y="0"/>
                  </a:cubicBezTo>
                  <a:cubicBezTo>
                    <a:pt x="27" y="0"/>
                    <a:pt x="28" y="1"/>
                    <a:pt x="28" y="2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8" y="38"/>
                    <a:pt x="28" y="39"/>
                    <a:pt x="27" y="39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4" y="48"/>
                    <a:pt x="14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752">
              <a:extLst>
                <a:ext uri="{FF2B5EF4-FFF2-40B4-BE49-F238E27FC236}">
                  <a16:creationId xmlns:a16="http://schemas.microsoft.com/office/drawing/2014/main" xmlns="" id="{8AFA2E18-8145-4EA7-8A31-821AF54809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3938" y="3759200"/>
              <a:ext cx="104775" cy="76200"/>
            </a:xfrm>
            <a:custGeom>
              <a:avLst/>
              <a:gdLst>
                <a:gd name="T0" fmla="*/ 14 w 28"/>
                <a:gd name="T1" fmla="*/ 20 h 20"/>
                <a:gd name="T2" fmla="*/ 13 w 28"/>
                <a:gd name="T3" fmla="*/ 20 h 20"/>
                <a:gd name="T4" fmla="*/ 1 w 28"/>
                <a:gd name="T5" fmla="*/ 12 h 20"/>
                <a:gd name="T6" fmla="*/ 0 w 28"/>
                <a:gd name="T7" fmla="*/ 10 h 20"/>
                <a:gd name="T8" fmla="*/ 1 w 28"/>
                <a:gd name="T9" fmla="*/ 8 h 20"/>
                <a:gd name="T10" fmla="*/ 13 w 28"/>
                <a:gd name="T11" fmla="*/ 0 h 20"/>
                <a:gd name="T12" fmla="*/ 15 w 28"/>
                <a:gd name="T13" fmla="*/ 0 h 20"/>
                <a:gd name="T14" fmla="*/ 27 w 28"/>
                <a:gd name="T15" fmla="*/ 8 h 20"/>
                <a:gd name="T16" fmla="*/ 28 w 28"/>
                <a:gd name="T17" fmla="*/ 10 h 20"/>
                <a:gd name="T18" fmla="*/ 27 w 28"/>
                <a:gd name="T19" fmla="*/ 12 h 20"/>
                <a:gd name="T20" fmla="*/ 15 w 28"/>
                <a:gd name="T21" fmla="*/ 20 h 20"/>
                <a:gd name="T22" fmla="*/ 14 w 28"/>
                <a:gd name="T23" fmla="*/ 20 h 20"/>
                <a:gd name="T24" fmla="*/ 6 w 28"/>
                <a:gd name="T25" fmla="*/ 10 h 20"/>
                <a:gd name="T26" fmla="*/ 14 w 28"/>
                <a:gd name="T27" fmla="*/ 16 h 20"/>
                <a:gd name="T28" fmla="*/ 22 w 28"/>
                <a:gd name="T29" fmla="*/ 10 h 20"/>
                <a:gd name="T30" fmla="*/ 14 w 28"/>
                <a:gd name="T31" fmla="*/ 4 h 20"/>
                <a:gd name="T32" fmla="*/ 6 w 28"/>
                <a:gd name="T3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0">
                  <a:moveTo>
                    <a:pt x="14" y="20"/>
                  </a:moveTo>
                  <a:cubicBezTo>
                    <a:pt x="14" y="20"/>
                    <a:pt x="13" y="20"/>
                    <a:pt x="13" y="20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9"/>
                    <a:pt x="0" y="9"/>
                    <a:pt x="1" y="8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8" y="9"/>
                    <a:pt x="28" y="9"/>
                    <a:pt x="28" y="10"/>
                  </a:cubicBezTo>
                  <a:cubicBezTo>
                    <a:pt x="28" y="11"/>
                    <a:pt x="28" y="11"/>
                    <a:pt x="27" y="12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20"/>
                  </a:cubicBezTo>
                  <a:close/>
                  <a:moveTo>
                    <a:pt x="6" y="10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14" y="4"/>
                    <a:pt x="14" y="4"/>
                    <a:pt x="14" y="4"/>
                  </a:cubicBezTo>
                  <a:lnTo>
                    <a:pt x="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753">
              <a:extLst>
                <a:ext uri="{FF2B5EF4-FFF2-40B4-BE49-F238E27FC236}">
                  <a16:creationId xmlns:a16="http://schemas.microsoft.com/office/drawing/2014/main" xmlns="" id="{60CB54A0-6932-4095-975E-5E740D666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819525"/>
              <a:ext cx="15875" cy="150813"/>
            </a:xfrm>
            <a:custGeom>
              <a:avLst/>
              <a:gdLst>
                <a:gd name="T0" fmla="*/ 2 w 4"/>
                <a:gd name="T1" fmla="*/ 40 h 40"/>
                <a:gd name="T2" fmla="*/ 0 w 4"/>
                <a:gd name="T3" fmla="*/ 38 h 40"/>
                <a:gd name="T4" fmla="*/ 0 w 4"/>
                <a:gd name="T5" fmla="*/ 2 h 40"/>
                <a:gd name="T6" fmla="*/ 2 w 4"/>
                <a:gd name="T7" fmla="*/ 0 h 40"/>
                <a:gd name="T8" fmla="*/ 4 w 4"/>
                <a:gd name="T9" fmla="*/ 2 h 40"/>
                <a:gd name="T10" fmla="*/ 4 w 4"/>
                <a:gd name="T11" fmla="*/ 38 h 40"/>
                <a:gd name="T12" fmla="*/ 2 w 4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0">
                  <a:moveTo>
                    <a:pt x="2" y="40"/>
                  </a:moveTo>
                  <a:cubicBezTo>
                    <a:pt x="1" y="40"/>
                    <a:pt x="0" y="39"/>
                    <a:pt x="0" y="3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3" y="40"/>
                    <a:pt x="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754">
              <a:extLst>
                <a:ext uri="{FF2B5EF4-FFF2-40B4-BE49-F238E27FC236}">
                  <a16:creationId xmlns:a16="http://schemas.microsoft.com/office/drawing/2014/main" xmlns="" id="{28FCFD84-8C03-430A-BB7F-04FB9DE4C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588" y="3714750"/>
              <a:ext cx="104775" cy="255588"/>
            </a:xfrm>
            <a:custGeom>
              <a:avLst/>
              <a:gdLst>
                <a:gd name="T0" fmla="*/ 14 w 28"/>
                <a:gd name="T1" fmla="*/ 68 h 68"/>
                <a:gd name="T2" fmla="*/ 13 w 28"/>
                <a:gd name="T3" fmla="*/ 68 h 68"/>
                <a:gd name="T4" fmla="*/ 1 w 28"/>
                <a:gd name="T5" fmla="*/ 59 h 68"/>
                <a:gd name="T6" fmla="*/ 0 w 28"/>
                <a:gd name="T7" fmla="*/ 58 h 68"/>
                <a:gd name="T8" fmla="*/ 0 w 28"/>
                <a:gd name="T9" fmla="*/ 2 h 68"/>
                <a:gd name="T10" fmla="*/ 2 w 28"/>
                <a:gd name="T11" fmla="*/ 0 h 68"/>
                <a:gd name="T12" fmla="*/ 4 w 28"/>
                <a:gd name="T13" fmla="*/ 2 h 68"/>
                <a:gd name="T14" fmla="*/ 4 w 28"/>
                <a:gd name="T15" fmla="*/ 57 h 68"/>
                <a:gd name="T16" fmla="*/ 14 w 28"/>
                <a:gd name="T17" fmla="*/ 64 h 68"/>
                <a:gd name="T18" fmla="*/ 24 w 28"/>
                <a:gd name="T19" fmla="*/ 57 h 68"/>
                <a:gd name="T20" fmla="*/ 24 w 28"/>
                <a:gd name="T21" fmla="*/ 2 h 68"/>
                <a:gd name="T22" fmla="*/ 26 w 28"/>
                <a:gd name="T23" fmla="*/ 0 h 68"/>
                <a:gd name="T24" fmla="*/ 28 w 28"/>
                <a:gd name="T25" fmla="*/ 2 h 68"/>
                <a:gd name="T26" fmla="*/ 28 w 28"/>
                <a:gd name="T27" fmla="*/ 58 h 68"/>
                <a:gd name="T28" fmla="*/ 27 w 28"/>
                <a:gd name="T29" fmla="*/ 59 h 68"/>
                <a:gd name="T30" fmla="*/ 15 w 28"/>
                <a:gd name="T31" fmla="*/ 68 h 68"/>
                <a:gd name="T32" fmla="*/ 14 w 28"/>
                <a:gd name="T3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68">
                  <a:moveTo>
                    <a:pt x="14" y="68"/>
                  </a:moveTo>
                  <a:cubicBezTo>
                    <a:pt x="14" y="68"/>
                    <a:pt x="13" y="68"/>
                    <a:pt x="13" y="6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59"/>
                    <a:pt x="0" y="58"/>
                    <a:pt x="0" y="5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5" y="0"/>
                    <a:pt x="26" y="0"/>
                  </a:cubicBezTo>
                  <a:cubicBezTo>
                    <a:pt x="27" y="0"/>
                    <a:pt x="28" y="1"/>
                    <a:pt x="28" y="2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8" y="58"/>
                    <a:pt x="28" y="59"/>
                    <a:pt x="27" y="59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4" y="68"/>
                    <a:pt x="14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755">
              <a:extLst>
                <a:ext uri="{FF2B5EF4-FFF2-40B4-BE49-F238E27FC236}">
                  <a16:creationId xmlns:a16="http://schemas.microsoft.com/office/drawing/2014/main" xmlns="" id="{8B682321-3087-4E0D-9546-15B22F0632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54588" y="3684588"/>
              <a:ext cx="104775" cy="74613"/>
            </a:xfrm>
            <a:custGeom>
              <a:avLst/>
              <a:gdLst>
                <a:gd name="T0" fmla="*/ 14 w 28"/>
                <a:gd name="T1" fmla="*/ 20 h 20"/>
                <a:gd name="T2" fmla="*/ 13 w 28"/>
                <a:gd name="T3" fmla="*/ 20 h 20"/>
                <a:gd name="T4" fmla="*/ 1 w 28"/>
                <a:gd name="T5" fmla="*/ 12 h 20"/>
                <a:gd name="T6" fmla="*/ 0 w 28"/>
                <a:gd name="T7" fmla="*/ 10 h 20"/>
                <a:gd name="T8" fmla="*/ 1 w 28"/>
                <a:gd name="T9" fmla="*/ 8 h 20"/>
                <a:gd name="T10" fmla="*/ 13 w 28"/>
                <a:gd name="T11" fmla="*/ 0 h 20"/>
                <a:gd name="T12" fmla="*/ 15 w 28"/>
                <a:gd name="T13" fmla="*/ 0 h 20"/>
                <a:gd name="T14" fmla="*/ 27 w 28"/>
                <a:gd name="T15" fmla="*/ 8 h 20"/>
                <a:gd name="T16" fmla="*/ 28 w 28"/>
                <a:gd name="T17" fmla="*/ 10 h 20"/>
                <a:gd name="T18" fmla="*/ 27 w 28"/>
                <a:gd name="T19" fmla="*/ 12 h 20"/>
                <a:gd name="T20" fmla="*/ 15 w 28"/>
                <a:gd name="T21" fmla="*/ 20 h 20"/>
                <a:gd name="T22" fmla="*/ 14 w 28"/>
                <a:gd name="T23" fmla="*/ 20 h 20"/>
                <a:gd name="T24" fmla="*/ 6 w 28"/>
                <a:gd name="T25" fmla="*/ 10 h 20"/>
                <a:gd name="T26" fmla="*/ 14 w 28"/>
                <a:gd name="T27" fmla="*/ 16 h 20"/>
                <a:gd name="T28" fmla="*/ 22 w 28"/>
                <a:gd name="T29" fmla="*/ 10 h 20"/>
                <a:gd name="T30" fmla="*/ 14 w 28"/>
                <a:gd name="T31" fmla="*/ 4 h 20"/>
                <a:gd name="T32" fmla="*/ 6 w 28"/>
                <a:gd name="T3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0">
                  <a:moveTo>
                    <a:pt x="14" y="20"/>
                  </a:moveTo>
                  <a:cubicBezTo>
                    <a:pt x="14" y="20"/>
                    <a:pt x="13" y="20"/>
                    <a:pt x="13" y="20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9"/>
                    <a:pt x="0" y="9"/>
                    <a:pt x="1" y="8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8" y="9"/>
                    <a:pt x="28" y="9"/>
                    <a:pt x="28" y="10"/>
                  </a:cubicBezTo>
                  <a:cubicBezTo>
                    <a:pt x="28" y="11"/>
                    <a:pt x="28" y="11"/>
                    <a:pt x="27" y="12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20"/>
                  </a:cubicBezTo>
                  <a:close/>
                  <a:moveTo>
                    <a:pt x="6" y="10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14" y="4"/>
                    <a:pt x="14" y="4"/>
                    <a:pt x="14" y="4"/>
                  </a:cubicBezTo>
                  <a:lnTo>
                    <a:pt x="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756">
              <a:extLst>
                <a:ext uri="{FF2B5EF4-FFF2-40B4-BE49-F238E27FC236}">
                  <a16:creationId xmlns:a16="http://schemas.microsoft.com/office/drawing/2014/main" xmlns="" id="{4AFC89C7-7F94-4CC6-8631-3C00763D1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9038" y="3744913"/>
              <a:ext cx="15875" cy="225425"/>
            </a:xfrm>
            <a:custGeom>
              <a:avLst/>
              <a:gdLst>
                <a:gd name="T0" fmla="*/ 2 w 4"/>
                <a:gd name="T1" fmla="*/ 60 h 60"/>
                <a:gd name="T2" fmla="*/ 0 w 4"/>
                <a:gd name="T3" fmla="*/ 58 h 60"/>
                <a:gd name="T4" fmla="*/ 0 w 4"/>
                <a:gd name="T5" fmla="*/ 2 h 60"/>
                <a:gd name="T6" fmla="*/ 2 w 4"/>
                <a:gd name="T7" fmla="*/ 0 h 60"/>
                <a:gd name="T8" fmla="*/ 4 w 4"/>
                <a:gd name="T9" fmla="*/ 2 h 60"/>
                <a:gd name="T10" fmla="*/ 4 w 4"/>
                <a:gd name="T11" fmla="*/ 58 h 60"/>
                <a:gd name="T12" fmla="*/ 2 w 4"/>
                <a:gd name="T1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0">
                  <a:moveTo>
                    <a:pt x="2" y="60"/>
                  </a:moveTo>
                  <a:cubicBezTo>
                    <a:pt x="1" y="60"/>
                    <a:pt x="0" y="59"/>
                    <a:pt x="0" y="5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59"/>
                    <a:pt x="3" y="60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757">
              <a:extLst>
                <a:ext uri="{FF2B5EF4-FFF2-40B4-BE49-F238E27FC236}">
                  <a16:creationId xmlns:a16="http://schemas.microsoft.com/office/drawing/2014/main" xmlns="" id="{A13EB80B-90FC-465C-8C57-16149EF9FA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650" y="3640138"/>
              <a:ext cx="106363" cy="330200"/>
            </a:xfrm>
            <a:custGeom>
              <a:avLst/>
              <a:gdLst>
                <a:gd name="T0" fmla="*/ 14 w 28"/>
                <a:gd name="T1" fmla="*/ 88 h 88"/>
                <a:gd name="T2" fmla="*/ 13 w 28"/>
                <a:gd name="T3" fmla="*/ 88 h 88"/>
                <a:gd name="T4" fmla="*/ 1 w 28"/>
                <a:gd name="T5" fmla="*/ 79 h 88"/>
                <a:gd name="T6" fmla="*/ 0 w 28"/>
                <a:gd name="T7" fmla="*/ 78 h 88"/>
                <a:gd name="T8" fmla="*/ 0 w 28"/>
                <a:gd name="T9" fmla="*/ 2 h 88"/>
                <a:gd name="T10" fmla="*/ 2 w 28"/>
                <a:gd name="T11" fmla="*/ 0 h 88"/>
                <a:gd name="T12" fmla="*/ 4 w 28"/>
                <a:gd name="T13" fmla="*/ 2 h 88"/>
                <a:gd name="T14" fmla="*/ 4 w 28"/>
                <a:gd name="T15" fmla="*/ 77 h 88"/>
                <a:gd name="T16" fmla="*/ 14 w 28"/>
                <a:gd name="T17" fmla="*/ 84 h 88"/>
                <a:gd name="T18" fmla="*/ 24 w 28"/>
                <a:gd name="T19" fmla="*/ 77 h 88"/>
                <a:gd name="T20" fmla="*/ 24 w 28"/>
                <a:gd name="T21" fmla="*/ 2 h 88"/>
                <a:gd name="T22" fmla="*/ 26 w 28"/>
                <a:gd name="T23" fmla="*/ 0 h 88"/>
                <a:gd name="T24" fmla="*/ 28 w 28"/>
                <a:gd name="T25" fmla="*/ 2 h 88"/>
                <a:gd name="T26" fmla="*/ 28 w 28"/>
                <a:gd name="T27" fmla="*/ 78 h 88"/>
                <a:gd name="T28" fmla="*/ 27 w 28"/>
                <a:gd name="T29" fmla="*/ 79 h 88"/>
                <a:gd name="T30" fmla="*/ 15 w 28"/>
                <a:gd name="T31" fmla="*/ 88 h 88"/>
                <a:gd name="T32" fmla="*/ 14 w 28"/>
                <a:gd name="T3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88">
                  <a:moveTo>
                    <a:pt x="14" y="88"/>
                  </a:moveTo>
                  <a:cubicBezTo>
                    <a:pt x="14" y="88"/>
                    <a:pt x="13" y="88"/>
                    <a:pt x="13" y="88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79"/>
                    <a:pt x="0" y="78"/>
                    <a:pt x="0" y="7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14" y="84"/>
                    <a:pt x="14" y="84"/>
                    <a:pt x="14" y="84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5" y="0"/>
                    <a:pt x="26" y="0"/>
                  </a:cubicBezTo>
                  <a:cubicBezTo>
                    <a:pt x="27" y="0"/>
                    <a:pt x="28" y="1"/>
                    <a:pt x="28" y="2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8" y="78"/>
                    <a:pt x="28" y="79"/>
                    <a:pt x="27" y="79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4" y="88"/>
                    <a:pt x="1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758">
              <a:extLst>
                <a:ext uri="{FF2B5EF4-FFF2-40B4-BE49-F238E27FC236}">
                  <a16:creationId xmlns:a16="http://schemas.microsoft.com/office/drawing/2014/main" xmlns="" id="{CE300116-8A09-4987-AB80-D9E9E1DBF5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3650" y="3609975"/>
              <a:ext cx="106363" cy="74613"/>
            </a:xfrm>
            <a:custGeom>
              <a:avLst/>
              <a:gdLst>
                <a:gd name="T0" fmla="*/ 14 w 28"/>
                <a:gd name="T1" fmla="*/ 20 h 20"/>
                <a:gd name="T2" fmla="*/ 13 w 28"/>
                <a:gd name="T3" fmla="*/ 20 h 20"/>
                <a:gd name="T4" fmla="*/ 1 w 28"/>
                <a:gd name="T5" fmla="*/ 12 h 20"/>
                <a:gd name="T6" fmla="*/ 0 w 28"/>
                <a:gd name="T7" fmla="*/ 10 h 20"/>
                <a:gd name="T8" fmla="*/ 1 w 28"/>
                <a:gd name="T9" fmla="*/ 8 h 20"/>
                <a:gd name="T10" fmla="*/ 13 w 28"/>
                <a:gd name="T11" fmla="*/ 0 h 20"/>
                <a:gd name="T12" fmla="*/ 15 w 28"/>
                <a:gd name="T13" fmla="*/ 0 h 20"/>
                <a:gd name="T14" fmla="*/ 27 w 28"/>
                <a:gd name="T15" fmla="*/ 8 h 20"/>
                <a:gd name="T16" fmla="*/ 28 w 28"/>
                <a:gd name="T17" fmla="*/ 10 h 20"/>
                <a:gd name="T18" fmla="*/ 27 w 28"/>
                <a:gd name="T19" fmla="*/ 12 h 20"/>
                <a:gd name="T20" fmla="*/ 15 w 28"/>
                <a:gd name="T21" fmla="*/ 20 h 20"/>
                <a:gd name="T22" fmla="*/ 14 w 28"/>
                <a:gd name="T23" fmla="*/ 20 h 20"/>
                <a:gd name="T24" fmla="*/ 6 w 28"/>
                <a:gd name="T25" fmla="*/ 10 h 20"/>
                <a:gd name="T26" fmla="*/ 14 w 28"/>
                <a:gd name="T27" fmla="*/ 16 h 20"/>
                <a:gd name="T28" fmla="*/ 22 w 28"/>
                <a:gd name="T29" fmla="*/ 10 h 20"/>
                <a:gd name="T30" fmla="*/ 14 w 28"/>
                <a:gd name="T31" fmla="*/ 4 h 20"/>
                <a:gd name="T32" fmla="*/ 6 w 28"/>
                <a:gd name="T3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0">
                  <a:moveTo>
                    <a:pt x="14" y="20"/>
                  </a:moveTo>
                  <a:cubicBezTo>
                    <a:pt x="14" y="20"/>
                    <a:pt x="13" y="20"/>
                    <a:pt x="13" y="20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9"/>
                    <a:pt x="0" y="9"/>
                    <a:pt x="1" y="8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8" y="9"/>
                    <a:pt x="28" y="9"/>
                    <a:pt x="28" y="10"/>
                  </a:cubicBezTo>
                  <a:cubicBezTo>
                    <a:pt x="28" y="11"/>
                    <a:pt x="28" y="11"/>
                    <a:pt x="27" y="12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20"/>
                  </a:cubicBezTo>
                  <a:close/>
                  <a:moveTo>
                    <a:pt x="6" y="10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14" y="4"/>
                    <a:pt x="14" y="4"/>
                    <a:pt x="14" y="4"/>
                  </a:cubicBezTo>
                  <a:lnTo>
                    <a:pt x="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759">
              <a:extLst>
                <a:ext uri="{FF2B5EF4-FFF2-40B4-BE49-F238E27FC236}">
                  <a16:creationId xmlns:a16="http://schemas.microsoft.com/office/drawing/2014/main" xmlns="" id="{01F0451F-1CAD-4225-8CE3-7AE3E0BC5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9688" y="3670300"/>
              <a:ext cx="14288" cy="300038"/>
            </a:xfrm>
            <a:custGeom>
              <a:avLst/>
              <a:gdLst>
                <a:gd name="T0" fmla="*/ 2 w 4"/>
                <a:gd name="T1" fmla="*/ 80 h 80"/>
                <a:gd name="T2" fmla="*/ 0 w 4"/>
                <a:gd name="T3" fmla="*/ 78 h 80"/>
                <a:gd name="T4" fmla="*/ 0 w 4"/>
                <a:gd name="T5" fmla="*/ 2 h 80"/>
                <a:gd name="T6" fmla="*/ 2 w 4"/>
                <a:gd name="T7" fmla="*/ 0 h 80"/>
                <a:gd name="T8" fmla="*/ 4 w 4"/>
                <a:gd name="T9" fmla="*/ 2 h 80"/>
                <a:gd name="T10" fmla="*/ 4 w 4"/>
                <a:gd name="T11" fmla="*/ 78 h 80"/>
                <a:gd name="T12" fmla="*/ 2 w 4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0">
                  <a:moveTo>
                    <a:pt x="2" y="80"/>
                  </a:moveTo>
                  <a:cubicBezTo>
                    <a:pt x="1" y="80"/>
                    <a:pt x="0" y="79"/>
                    <a:pt x="0" y="7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4" y="79"/>
                    <a:pt x="3" y="80"/>
                    <a:pt x="2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xmlns="" id="{90730E14-1185-4A8C-924B-7A964627DCFA}"/>
              </a:ext>
            </a:extLst>
          </p:cNvPr>
          <p:cNvGrpSpPr/>
          <p:nvPr/>
        </p:nvGrpSpPr>
        <p:grpSpPr>
          <a:xfrm>
            <a:off x="755884" y="3473582"/>
            <a:ext cx="317748" cy="319206"/>
            <a:chOff x="3398838" y="3267076"/>
            <a:chExt cx="346075" cy="347663"/>
          </a:xfrm>
        </p:grpSpPr>
        <p:sp>
          <p:nvSpPr>
            <p:cNvPr id="163" name="Oval 124">
              <a:extLst>
                <a:ext uri="{FF2B5EF4-FFF2-40B4-BE49-F238E27FC236}">
                  <a16:creationId xmlns:a16="http://schemas.microsoft.com/office/drawing/2014/main" xmlns="" id="{07270892-3393-495E-B91E-B807071874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163" y="3432176"/>
              <a:ext cx="150813" cy="31750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25">
              <a:extLst>
                <a:ext uri="{FF2B5EF4-FFF2-40B4-BE49-F238E27FC236}">
                  <a16:creationId xmlns:a16="http://schemas.microsoft.com/office/drawing/2014/main" xmlns="" id="{AE7DCE99-ECE5-4169-9DF0-FF7285FD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3" y="3448051"/>
              <a:ext cx="150813" cy="46038"/>
            </a:xfrm>
            <a:custGeom>
              <a:avLst/>
              <a:gdLst>
                <a:gd name="T0" fmla="*/ 0 w 40"/>
                <a:gd name="T1" fmla="*/ 0 h 12"/>
                <a:gd name="T2" fmla="*/ 0 w 40"/>
                <a:gd name="T3" fmla="*/ 8 h 12"/>
                <a:gd name="T4" fmla="*/ 20 w 40"/>
                <a:gd name="T5" fmla="*/ 12 h 12"/>
                <a:gd name="T6" fmla="*/ 40 w 40"/>
                <a:gd name="T7" fmla="*/ 8 h 12"/>
                <a:gd name="T8" fmla="*/ 40 w 4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2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9" y="12"/>
                    <a:pt x="20" y="12"/>
                  </a:cubicBezTo>
                  <a:cubicBezTo>
                    <a:pt x="31" y="12"/>
                    <a:pt x="40" y="10"/>
                    <a:pt x="40" y="8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26">
              <a:extLst>
                <a:ext uri="{FF2B5EF4-FFF2-40B4-BE49-F238E27FC236}">
                  <a16:creationId xmlns:a16="http://schemas.microsoft.com/office/drawing/2014/main" xmlns="" id="{FD0032FC-11ED-4A31-A54C-AB59EBB78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3" y="3478214"/>
              <a:ext cx="150813" cy="46038"/>
            </a:xfrm>
            <a:custGeom>
              <a:avLst/>
              <a:gdLst>
                <a:gd name="T0" fmla="*/ 40 w 40"/>
                <a:gd name="T1" fmla="*/ 0 h 12"/>
                <a:gd name="T2" fmla="*/ 40 w 40"/>
                <a:gd name="T3" fmla="*/ 8 h 12"/>
                <a:gd name="T4" fmla="*/ 20 w 40"/>
                <a:gd name="T5" fmla="*/ 12 h 12"/>
                <a:gd name="T6" fmla="*/ 0 w 40"/>
                <a:gd name="T7" fmla="*/ 8 h 12"/>
                <a:gd name="T8" fmla="*/ 0 w 4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2">
                  <a:moveTo>
                    <a:pt x="40" y="0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10"/>
                    <a:pt x="31" y="12"/>
                    <a:pt x="20" y="12"/>
                  </a:cubicBezTo>
                  <a:cubicBezTo>
                    <a:pt x="9" y="12"/>
                    <a:pt x="0" y="10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27">
              <a:extLst>
                <a:ext uri="{FF2B5EF4-FFF2-40B4-BE49-F238E27FC236}">
                  <a16:creationId xmlns:a16="http://schemas.microsoft.com/office/drawing/2014/main" xmlns="" id="{153C6A30-4C22-4E26-A512-BC1F691D7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3" y="3508376"/>
              <a:ext cx="150813" cy="46038"/>
            </a:xfrm>
            <a:custGeom>
              <a:avLst/>
              <a:gdLst>
                <a:gd name="T0" fmla="*/ 40 w 40"/>
                <a:gd name="T1" fmla="*/ 0 h 12"/>
                <a:gd name="T2" fmla="*/ 40 w 40"/>
                <a:gd name="T3" fmla="*/ 8 h 12"/>
                <a:gd name="T4" fmla="*/ 20 w 40"/>
                <a:gd name="T5" fmla="*/ 12 h 12"/>
                <a:gd name="T6" fmla="*/ 0 w 40"/>
                <a:gd name="T7" fmla="*/ 8 h 12"/>
                <a:gd name="T8" fmla="*/ 0 w 4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2">
                  <a:moveTo>
                    <a:pt x="40" y="0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10"/>
                    <a:pt x="31" y="12"/>
                    <a:pt x="20" y="12"/>
                  </a:cubicBezTo>
                  <a:cubicBezTo>
                    <a:pt x="9" y="12"/>
                    <a:pt x="0" y="10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28">
              <a:extLst>
                <a:ext uri="{FF2B5EF4-FFF2-40B4-BE49-F238E27FC236}">
                  <a16:creationId xmlns:a16="http://schemas.microsoft.com/office/drawing/2014/main" xmlns="" id="{E6A2C652-85A5-42FE-9DB0-B0FDDA11F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3" y="3538539"/>
              <a:ext cx="150813" cy="46038"/>
            </a:xfrm>
            <a:custGeom>
              <a:avLst/>
              <a:gdLst>
                <a:gd name="T0" fmla="*/ 40 w 40"/>
                <a:gd name="T1" fmla="*/ 0 h 12"/>
                <a:gd name="T2" fmla="*/ 40 w 40"/>
                <a:gd name="T3" fmla="*/ 8 h 12"/>
                <a:gd name="T4" fmla="*/ 20 w 40"/>
                <a:gd name="T5" fmla="*/ 12 h 12"/>
                <a:gd name="T6" fmla="*/ 0 w 40"/>
                <a:gd name="T7" fmla="*/ 8 h 12"/>
                <a:gd name="T8" fmla="*/ 0 w 4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2">
                  <a:moveTo>
                    <a:pt x="40" y="0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10"/>
                    <a:pt x="31" y="12"/>
                    <a:pt x="20" y="12"/>
                  </a:cubicBezTo>
                  <a:cubicBezTo>
                    <a:pt x="9" y="12"/>
                    <a:pt x="0" y="10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29">
              <a:extLst>
                <a:ext uri="{FF2B5EF4-FFF2-40B4-BE49-F238E27FC236}">
                  <a16:creationId xmlns:a16="http://schemas.microsoft.com/office/drawing/2014/main" xmlns="" id="{7A9C8700-65C7-4D31-86C4-400C22710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3" y="3568701"/>
              <a:ext cx="150813" cy="46038"/>
            </a:xfrm>
            <a:custGeom>
              <a:avLst/>
              <a:gdLst>
                <a:gd name="T0" fmla="*/ 40 w 40"/>
                <a:gd name="T1" fmla="*/ 0 h 12"/>
                <a:gd name="T2" fmla="*/ 40 w 40"/>
                <a:gd name="T3" fmla="*/ 8 h 12"/>
                <a:gd name="T4" fmla="*/ 20 w 40"/>
                <a:gd name="T5" fmla="*/ 12 h 12"/>
                <a:gd name="T6" fmla="*/ 0 w 40"/>
                <a:gd name="T7" fmla="*/ 8 h 12"/>
                <a:gd name="T8" fmla="*/ 0 w 4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2">
                  <a:moveTo>
                    <a:pt x="40" y="0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10"/>
                    <a:pt x="31" y="12"/>
                    <a:pt x="20" y="12"/>
                  </a:cubicBezTo>
                  <a:cubicBezTo>
                    <a:pt x="9" y="12"/>
                    <a:pt x="0" y="10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30">
              <a:extLst>
                <a:ext uri="{FF2B5EF4-FFF2-40B4-BE49-F238E27FC236}">
                  <a16:creationId xmlns:a16="http://schemas.microsoft.com/office/drawing/2014/main" xmlns="" id="{B6BF8613-EF9A-47B1-B06E-5D9A07F17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38" y="3267076"/>
              <a:ext cx="346075" cy="211138"/>
            </a:xfrm>
            <a:custGeom>
              <a:avLst/>
              <a:gdLst>
                <a:gd name="T0" fmla="*/ 38 w 218"/>
                <a:gd name="T1" fmla="*/ 133 h 133"/>
                <a:gd name="T2" fmla="*/ 0 w 218"/>
                <a:gd name="T3" fmla="*/ 133 h 133"/>
                <a:gd name="T4" fmla="*/ 0 w 218"/>
                <a:gd name="T5" fmla="*/ 0 h 133"/>
                <a:gd name="T6" fmla="*/ 218 w 218"/>
                <a:gd name="T7" fmla="*/ 0 h 133"/>
                <a:gd name="T8" fmla="*/ 218 w 218"/>
                <a:gd name="T9" fmla="*/ 133 h 133"/>
                <a:gd name="T10" fmla="*/ 133 w 218"/>
                <a:gd name="T11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8" h="133">
                  <a:moveTo>
                    <a:pt x="38" y="133"/>
                  </a:moveTo>
                  <a:lnTo>
                    <a:pt x="0" y="133"/>
                  </a:lnTo>
                  <a:lnTo>
                    <a:pt x="0" y="0"/>
                  </a:lnTo>
                  <a:lnTo>
                    <a:pt x="218" y="0"/>
                  </a:lnTo>
                  <a:lnTo>
                    <a:pt x="218" y="133"/>
                  </a:lnTo>
                  <a:lnTo>
                    <a:pt x="133" y="133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Oval 131">
              <a:extLst>
                <a:ext uri="{FF2B5EF4-FFF2-40B4-BE49-F238E27FC236}">
                  <a16:creationId xmlns:a16="http://schemas.microsoft.com/office/drawing/2014/main" xmlns="" id="{24271A69-FF5E-4754-A3DB-F0571E3121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7426" y="3327401"/>
              <a:ext cx="88900" cy="90488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Oval 132">
              <a:extLst>
                <a:ext uri="{FF2B5EF4-FFF2-40B4-BE49-F238E27FC236}">
                  <a16:creationId xmlns:a16="http://schemas.microsoft.com/office/drawing/2014/main" xmlns="" id="{DBEC3712-40A9-4CD7-B3EC-0E8E06BE26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163" y="3327401"/>
              <a:ext cx="14288" cy="14288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Oval 133">
              <a:extLst>
                <a:ext uri="{FF2B5EF4-FFF2-40B4-BE49-F238E27FC236}">
                  <a16:creationId xmlns:a16="http://schemas.microsoft.com/office/drawing/2014/main" xmlns="" id="{D7374377-6EC0-41F8-A38E-3A5C1E0BC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0301" y="3402014"/>
              <a:ext cx="14288" cy="15875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34">
              <a:extLst>
                <a:ext uri="{FF2B5EF4-FFF2-40B4-BE49-F238E27FC236}">
                  <a16:creationId xmlns:a16="http://schemas.microsoft.com/office/drawing/2014/main" xmlns="" id="{2B1E99E6-5058-4199-BA3B-AB57E833C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001" y="3297239"/>
              <a:ext cx="285750" cy="150813"/>
            </a:xfrm>
            <a:custGeom>
              <a:avLst/>
              <a:gdLst>
                <a:gd name="T0" fmla="*/ 8 w 76"/>
                <a:gd name="T1" fmla="*/ 40 h 40"/>
                <a:gd name="T2" fmla="*/ 0 w 76"/>
                <a:gd name="T3" fmla="*/ 32 h 40"/>
                <a:gd name="T4" fmla="*/ 0 w 76"/>
                <a:gd name="T5" fmla="*/ 8 h 40"/>
                <a:gd name="T6" fmla="*/ 8 w 76"/>
                <a:gd name="T7" fmla="*/ 0 h 40"/>
                <a:gd name="T8" fmla="*/ 68 w 76"/>
                <a:gd name="T9" fmla="*/ 0 h 40"/>
                <a:gd name="T10" fmla="*/ 76 w 76"/>
                <a:gd name="T11" fmla="*/ 8 h 40"/>
                <a:gd name="T12" fmla="*/ 76 w 76"/>
                <a:gd name="T13" fmla="*/ 32 h 40"/>
                <a:gd name="T14" fmla="*/ 68 w 76"/>
                <a:gd name="T15" fmla="*/ 40 h 40"/>
                <a:gd name="T16" fmla="*/ 48 w 76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40">
                  <a:moveTo>
                    <a:pt x="8" y="40"/>
                  </a:moveTo>
                  <a:cubicBezTo>
                    <a:pt x="4" y="40"/>
                    <a:pt x="0" y="36"/>
                    <a:pt x="0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6" y="36"/>
                    <a:pt x="72" y="40"/>
                    <a:pt x="68" y="40"/>
                  </a:cubicBezTo>
                  <a:cubicBezTo>
                    <a:pt x="48" y="40"/>
                    <a:pt x="48" y="40"/>
                    <a:pt x="48" y="4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xmlns="" id="{26CF3982-7A87-4A68-9C66-26C98845745C}"/>
              </a:ext>
            </a:extLst>
          </p:cNvPr>
          <p:cNvGrpSpPr/>
          <p:nvPr/>
        </p:nvGrpSpPr>
        <p:grpSpPr>
          <a:xfrm>
            <a:off x="750096" y="4575563"/>
            <a:ext cx="313804" cy="328198"/>
            <a:chOff x="7718425" y="1444625"/>
            <a:chExt cx="346076" cy="361950"/>
          </a:xfrm>
          <a:solidFill>
            <a:schemeClr val="bg1"/>
          </a:solidFill>
        </p:grpSpPr>
        <p:sp>
          <p:nvSpPr>
            <p:cNvPr id="175" name="Freeform 1439">
              <a:extLst>
                <a:ext uri="{FF2B5EF4-FFF2-40B4-BE49-F238E27FC236}">
                  <a16:creationId xmlns:a16="http://schemas.microsoft.com/office/drawing/2014/main" xmlns="" id="{AB5071BC-1C88-4433-96FA-AEABD30A4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8588" y="1700213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440">
              <a:extLst>
                <a:ext uri="{FF2B5EF4-FFF2-40B4-BE49-F238E27FC236}">
                  <a16:creationId xmlns:a16="http://schemas.microsoft.com/office/drawing/2014/main" xmlns="" id="{7404BC17-21B3-40F0-83C3-7513B37A03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688" y="1611313"/>
              <a:ext cx="150813" cy="58738"/>
            </a:xfrm>
            <a:custGeom>
              <a:avLst/>
              <a:gdLst>
                <a:gd name="T0" fmla="*/ 38 w 40"/>
                <a:gd name="T1" fmla="*/ 16 h 16"/>
                <a:gd name="T2" fmla="*/ 2 w 40"/>
                <a:gd name="T3" fmla="*/ 16 h 16"/>
                <a:gd name="T4" fmla="*/ 0 w 40"/>
                <a:gd name="T5" fmla="*/ 14 h 16"/>
                <a:gd name="T6" fmla="*/ 0 w 40"/>
                <a:gd name="T7" fmla="*/ 2 h 16"/>
                <a:gd name="T8" fmla="*/ 2 w 40"/>
                <a:gd name="T9" fmla="*/ 0 h 16"/>
                <a:gd name="T10" fmla="*/ 38 w 40"/>
                <a:gd name="T11" fmla="*/ 0 h 16"/>
                <a:gd name="T12" fmla="*/ 40 w 40"/>
                <a:gd name="T13" fmla="*/ 2 h 16"/>
                <a:gd name="T14" fmla="*/ 40 w 40"/>
                <a:gd name="T15" fmla="*/ 14 h 16"/>
                <a:gd name="T16" fmla="*/ 38 w 40"/>
                <a:gd name="T17" fmla="*/ 16 h 16"/>
                <a:gd name="T18" fmla="*/ 4 w 40"/>
                <a:gd name="T19" fmla="*/ 12 h 16"/>
                <a:gd name="T20" fmla="*/ 36 w 40"/>
                <a:gd name="T21" fmla="*/ 12 h 16"/>
                <a:gd name="T22" fmla="*/ 36 w 40"/>
                <a:gd name="T23" fmla="*/ 4 h 16"/>
                <a:gd name="T24" fmla="*/ 4 w 40"/>
                <a:gd name="T25" fmla="*/ 4 h 16"/>
                <a:gd name="T26" fmla="*/ 4 w 40"/>
                <a:gd name="T2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16">
                  <a:moveTo>
                    <a:pt x="38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5"/>
                    <a:pt x="39" y="16"/>
                    <a:pt x="38" y="16"/>
                  </a:cubicBezTo>
                  <a:close/>
                  <a:moveTo>
                    <a:pt x="4" y="12"/>
                  </a:moveTo>
                  <a:cubicBezTo>
                    <a:pt x="36" y="12"/>
                    <a:pt x="36" y="12"/>
                    <a:pt x="36" y="1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441">
              <a:extLst>
                <a:ext uri="{FF2B5EF4-FFF2-40B4-BE49-F238E27FC236}">
                  <a16:creationId xmlns:a16="http://schemas.microsoft.com/office/drawing/2014/main" xmlns="" id="{DAAECC77-25EF-443C-A780-DF2B5A19E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3850" y="1611313"/>
              <a:ext cx="15875" cy="58738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442">
              <a:extLst>
                <a:ext uri="{FF2B5EF4-FFF2-40B4-BE49-F238E27FC236}">
                  <a16:creationId xmlns:a16="http://schemas.microsoft.com/office/drawing/2014/main" xmlns="" id="{CD28D76A-5E95-4EDA-ABA0-4395552FE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050" y="1611313"/>
              <a:ext cx="14288" cy="58738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443">
              <a:extLst>
                <a:ext uri="{FF2B5EF4-FFF2-40B4-BE49-F238E27FC236}">
                  <a16:creationId xmlns:a16="http://schemas.microsoft.com/office/drawing/2014/main" xmlns="" id="{B0B21460-8FA3-4043-9D93-B355700894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99400" y="1655763"/>
              <a:ext cx="150813" cy="60325"/>
            </a:xfrm>
            <a:custGeom>
              <a:avLst/>
              <a:gdLst>
                <a:gd name="T0" fmla="*/ 38 w 40"/>
                <a:gd name="T1" fmla="*/ 16 h 16"/>
                <a:gd name="T2" fmla="*/ 2 w 40"/>
                <a:gd name="T3" fmla="*/ 16 h 16"/>
                <a:gd name="T4" fmla="*/ 0 w 40"/>
                <a:gd name="T5" fmla="*/ 14 h 16"/>
                <a:gd name="T6" fmla="*/ 0 w 40"/>
                <a:gd name="T7" fmla="*/ 2 h 16"/>
                <a:gd name="T8" fmla="*/ 2 w 40"/>
                <a:gd name="T9" fmla="*/ 0 h 16"/>
                <a:gd name="T10" fmla="*/ 38 w 40"/>
                <a:gd name="T11" fmla="*/ 0 h 16"/>
                <a:gd name="T12" fmla="*/ 40 w 40"/>
                <a:gd name="T13" fmla="*/ 2 h 16"/>
                <a:gd name="T14" fmla="*/ 40 w 40"/>
                <a:gd name="T15" fmla="*/ 14 h 16"/>
                <a:gd name="T16" fmla="*/ 38 w 40"/>
                <a:gd name="T17" fmla="*/ 16 h 16"/>
                <a:gd name="T18" fmla="*/ 4 w 40"/>
                <a:gd name="T19" fmla="*/ 12 h 16"/>
                <a:gd name="T20" fmla="*/ 36 w 40"/>
                <a:gd name="T21" fmla="*/ 12 h 16"/>
                <a:gd name="T22" fmla="*/ 36 w 40"/>
                <a:gd name="T23" fmla="*/ 4 h 16"/>
                <a:gd name="T24" fmla="*/ 4 w 40"/>
                <a:gd name="T25" fmla="*/ 4 h 16"/>
                <a:gd name="T26" fmla="*/ 4 w 40"/>
                <a:gd name="T2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16">
                  <a:moveTo>
                    <a:pt x="38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5"/>
                    <a:pt x="39" y="16"/>
                    <a:pt x="38" y="16"/>
                  </a:cubicBezTo>
                  <a:close/>
                  <a:moveTo>
                    <a:pt x="4" y="12"/>
                  </a:moveTo>
                  <a:cubicBezTo>
                    <a:pt x="36" y="12"/>
                    <a:pt x="36" y="12"/>
                    <a:pt x="36" y="1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444">
              <a:extLst>
                <a:ext uri="{FF2B5EF4-FFF2-40B4-BE49-F238E27FC236}">
                  <a16:creationId xmlns:a16="http://schemas.microsoft.com/office/drawing/2014/main" xmlns="" id="{83EAE872-0D3E-4F05-B047-BAFE5B371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9563" y="1655763"/>
              <a:ext cx="14288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445">
              <a:extLst>
                <a:ext uri="{FF2B5EF4-FFF2-40B4-BE49-F238E27FC236}">
                  <a16:creationId xmlns:a16="http://schemas.microsoft.com/office/drawing/2014/main" xmlns="" id="{1448AA52-8959-4BF2-A7E4-5D4856A41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4175" y="1655763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446">
              <a:extLst>
                <a:ext uri="{FF2B5EF4-FFF2-40B4-BE49-F238E27FC236}">
                  <a16:creationId xmlns:a16="http://schemas.microsoft.com/office/drawing/2014/main" xmlns="" id="{2EA823DE-B1BE-4884-89B4-64F65A6E76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688" y="1700213"/>
              <a:ext cx="150813" cy="60325"/>
            </a:xfrm>
            <a:custGeom>
              <a:avLst/>
              <a:gdLst>
                <a:gd name="T0" fmla="*/ 38 w 40"/>
                <a:gd name="T1" fmla="*/ 16 h 16"/>
                <a:gd name="T2" fmla="*/ 2 w 40"/>
                <a:gd name="T3" fmla="*/ 16 h 16"/>
                <a:gd name="T4" fmla="*/ 0 w 40"/>
                <a:gd name="T5" fmla="*/ 14 h 16"/>
                <a:gd name="T6" fmla="*/ 0 w 40"/>
                <a:gd name="T7" fmla="*/ 2 h 16"/>
                <a:gd name="T8" fmla="*/ 2 w 40"/>
                <a:gd name="T9" fmla="*/ 0 h 16"/>
                <a:gd name="T10" fmla="*/ 38 w 40"/>
                <a:gd name="T11" fmla="*/ 0 h 16"/>
                <a:gd name="T12" fmla="*/ 40 w 40"/>
                <a:gd name="T13" fmla="*/ 2 h 16"/>
                <a:gd name="T14" fmla="*/ 40 w 40"/>
                <a:gd name="T15" fmla="*/ 14 h 16"/>
                <a:gd name="T16" fmla="*/ 38 w 40"/>
                <a:gd name="T17" fmla="*/ 16 h 16"/>
                <a:gd name="T18" fmla="*/ 4 w 40"/>
                <a:gd name="T19" fmla="*/ 12 h 16"/>
                <a:gd name="T20" fmla="*/ 36 w 40"/>
                <a:gd name="T21" fmla="*/ 12 h 16"/>
                <a:gd name="T22" fmla="*/ 36 w 40"/>
                <a:gd name="T23" fmla="*/ 4 h 16"/>
                <a:gd name="T24" fmla="*/ 4 w 40"/>
                <a:gd name="T25" fmla="*/ 4 h 16"/>
                <a:gd name="T26" fmla="*/ 4 w 40"/>
                <a:gd name="T2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16">
                  <a:moveTo>
                    <a:pt x="38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5"/>
                    <a:pt x="39" y="16"/>
                    <a:pt x="38" y="16"/>
                  </a:cubicBezTo>
                  <a:close/>
                  <a:moveTo>
                    <a:pt x="4" y="12"/>
                  </a:moveTo>
                  <a:cubicBezTo>
                    <a:pt x="36" y="12"/>
                    <a:pt x="36" y="12"/>
                    <a:pt x="36" y="1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447">
              <a:extLst>
                <a:ext uri="{FF2B5EF4-FFF2-40B4-BE49-F238E27FC236}">
                  <a16:creationId xmlns:a16="http://schemas.microsoft.com/office/drawing/2014/main" xmlns="" id="{C46057FA-713B-4AA6-95D1-AD1879770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3850" y="1700213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448">
              <a:extLst>
                <a:ext uri="{FF2B5EF4-FFF2-40B4-BE49-F238E27FC236}">
                  <a16:creationId xmlns:a16="http://schemas.microsoft.com/office/drawing/2014/main" xmlns="" id="{7EFCBC66-51A7-481B-AFBD-7A9D37AD1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050" y="1700213"/>
              <a:ext cx="14288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449">
              <a:extLst>
                <a:ext uri="{FF2B5EF4-FFF2-40B4-BE49-F238E27FC236}">
                  <a16:creationId xmlns:a16="http://schemas.microsoft.com/office/drawing/2014/main" xmlns="" id="{B0860206-EADA-472A-A051-20B84F3045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99400" y="1746250"/>
              <a:ext cx="150813" cy="60325"/>
            </a:xfrm>
            <a:custGeom>
              <a:avLst/>
              <a:gdLst>
                <a:gd name="T0" fmla="*/ 38 w 40"/>
                <a:gd name="T1" fmla="*/ 16 h 16"/>
                <a:gd name="T2" fmla="*/ 2 w 40"/>
                <a:gd name="T3" fmla="*/ 16 h 16"/>
                <a:gd name="T4" fmla="*/ 0 w 40"/>
                <a:gd name="T5" fmla="*/ 14 h 16"/>
                <a:gd name="T6" fmla="*/ 0 w 40"/>
                <a:gd name="T7" fmla="*/ 2 h 16"/>
                <a:gd name="T8" fmla="*/ 2 w 40"/>
                <a:gd name="T9" fmla="*/ 0 h 16"/>
                <a:gd name="T10" fmla="*/ 38 w 40"/>
                <a:gd name="T11" fmla="*/ 0 h 16"/>
                <a:gd name="T12" fmla="*/ 40 w 40"/>
                <a:gd name="T13" fmla="*/ 2 h 16"/>
                <a:gd name="T14" fmla="*/ 40 w 40"/>
                <a:gd name="T15" fmla="*/ 14 h 16"/>
                <a:gd name="T16" fmla="*/ 38 w 40"/>
                <a:gd name="T17" fmla="*/ 16 h 16"/>
                <a:gd name="T18" fmla="*/ 4 w 40"/>
                <a:gd name="T19" fmla="*/ 12 h 16"/>
                <a:gd name="T20" fmla="*/ 36 w 40"/>
                <a:gd name="T21" fmla="*/ 12 h 16"/>
                <a:gd name="T22" fmla="*/ 36 w 40"/>
                <a:gd name="T23" fmla="*/ 4 h 16"/>
                <a:gd name="T24" fmla="*/ 4 w 40"/>
                <a:gd name="T25" fmla="*/ 4 h 16"/>
                <a:gd name="T26" fmla="*/ 4 w 40"/>
                <a:gd name="T2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16">
                  <a:moveTo>
                    <a:pt x="38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5"/>
                    <a:pt x="39" y="16"/>
                    <a:pt x="38" y="16"/>
                  </a:cubicBezTo>
                  <a:close/>
                  <a:moveTo>
                    <a:pt x="4" y="12"/>
                  </a:moveTo>
                  <a:cubicBezTo>
                    <a:pt x="36" y="12"/>
                    <a:pt x="36" y="12"/>
                    <a:pt x="36" y="1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450">
              <a:extLst>
                <a:ext uri="{FF2B5EF4-FFF2-40B4-BE49-F238E27FC236}">
                  <a16:creationId xmlns:a16="http://schemas.microsoft.com/office/drawing/2014/main" xmlns="" id="{A1E5876B-11D6-43EE-A910-4ABF82814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9563" y="1746250"/>
              <a:ext cx="14288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451">
              <a:extLst>
                <a:ext uri="{FF2B5EF4-FFF2-40B4-BE49-F238E27FC236}">
                  <a16:creationId xmlns:a16="http://schemas.microsoft.com/office/drawing/2014/main" xmlns="" id="{E9573545-DB0D-4B2E-B7B4-9056DDCC2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4175" y="1746250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452">
              <a:extLst>
                <a:ext uri="{FF2B5EF4-FFF2-40B4-BE49-F238E27FC236}">
                  <a16:creationId xmlns:a16="http://schemas.microsoft.com/office/drawing/2014/main" xmlns="" id="{0E8674A9-8043-40CC-8250-FDAB425809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8425" y="1700213"/>
              <a:ext cx="150813" cy="60325"/>
            </a:xfrm>
            <a:custGeom>
              <a:avLst/>
              <a:gdLst>
                <a:gd name="T0" fmla="*/ 38 w 40"/>
                <a:gd name="T1" fmla="*/ 16 h 16"/>
                <a:gd name="T2" fmla="*/ 2 w 40"/>
                <a:gd name="T3" fmla="*/ 16 h 16"/>
                <a:gd name="T4" fmla="*/ 0 w 40"/>
                <a:gd name="T5" fmla="*/ 14 h 16"/>
                <a:gd name="T6" fmla="*/ 0 w 40"/>
                <a:gd name="T7" fmla="*/ 2 h 16"/>
                <a:gd name="T8" fmla="*/ 2 w 40"/>
                <a:gd name="T9" fmla="*/ 0 h 16"/>
                <a:gd name="T10" fmla="*/ 38 w 40"/>
                <a:gd name="T11" fmla="*/ 0 h 16"/>
                <a:gd name="T12" fmla="*/ 40 w 40"/>
                <a:gd name="T13" fmla="*/ 2 h 16"/>
                <a:gd name="T14" fmla="*/ 40 w 40"/>
                <a:gd name="T15" fmla="*/ 14 h 16"/>
                <a:gd name="T16" fmla="*/ 38 w 40"/>
                <a:gd name="T17" fmla="*/ 16 h 16"/>
                <a:gd name="T18" fmla="*/ 4 w 40"/>
                <a:gd name="T19" fmla="*/ 12 h 16"/>
                <a:gd name="T20" fmla="*/ 36 w 40"/>
                <a:gd name="T21" fmla="*/ 12 h 16"/>
                <a:gd name="T22" fmla="*/ 36 w 40"/>
                <a:gd name="T23" fmla="*/ 4 h 16"/>
                <a:gd name="T24" fmla="*/ 4 w 40"/>
                <a:gd name="T25" fmla="*/ 4 h 16"/>
                <a:gd name="T26" fmla="*/ 4 w 40"/>
                <a:gd name="T2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16">
                  <a:moveTo>
                    <a:pt x="38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5"/>
                    <a:pt x="39" y="16"/>
                    <a:pt x="38" y="16"/>
                  </a:cubicBezTo>
                  <a:close/>
                  <a:moveTo>
                    <a:pt x="4" y="12"/>
                  </a:moveTo>
                  <a:cubicBezTo>
                    <a:pt x="36" y="12"/>
                    <a:pt x="36" y="12"/>
                    <a:pt x="36" y="1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453">
              <a:extLst>
                <a:ext uri="{FF2B5EF4-FFF2-40B4-BE49-F238E27FC236}">
                  <a16:creationId xmlns:a16="http://schemas.microsoft.com/office/drawing/2014/main" xmlns="" id="{44FE9F0D-2282-4594-AEAB-0C9E54F20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4788" y="1700213"/>
              <a:ext cx="14288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454">
              <a:extLst>
                <a:ext uri="{FF2B5EF4-FFF2-40B4-BE49-F238E27FC236}">
                  <a16:creationId xmlns:a16="http://schemas.microsoft.com/office/drawing/2014/main" xmlns="" id="{7BA4CF86-FBEF-4085-84CA-792FB31B91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34300" y="1746250"/>
              <a:ext cx="149225" cy="60325"/>
            </a:xfrm>
            <a:custGeom>
              <a:avLst/>
              <a:gdLst>
                <a:gd name="T0" fmla="*/ 38 w 40"/>
                <a:gd name="T1" fmla="*/ 16 h 16"/>
                <a:gd name="T2" fmla="*/ 2 w 40"/>
                <a:gd name="T3" fmla="*/ 16 h 16"/>
                <a:gd name="T4" fmla="*/ 0 w 40"/>
                <a:gd name="T5" fmla="*/ 14 h 16"/>
                <a:gd name="T6" fmla="*/ 0 w 40"/>
                <a:gd name="T7" fmla="*/ 2 h 16"/>
                <a:gd name="T8" fmla="*/ 2 w 40"/>
                <a:gd name="T9" fmla="*/ 0 h 16"/>
                <a:gd name="T10" fmla="*/ 38 w 40"/>
                <a:gd name="T11" fmla="*/ 0 h 16"/>
                <a:gd name="T12" fmla="*/ 40 w 40"/>
                <a:gd name="T13" fmla="*/ 2 h 16"/>
                <a:gd name="T14" fmla="*/ 40 w 40"/>
                <a:gd name="T15" fmla="*/ 14 h 16"/>
                <a:gd name="T16" fmla="*/ 38 w 40"/>
                <a:gd name="T17" fmla="*/ 16 h 16"/>
                <a:gd name="T18" fmla="*/ 4 w 40"/>
                <a:gd name="T19" fmla="*/ 12 h 16"/>
                <a:gd name="T20" fmla="*/ 36 w 40"/>
                <a:gd name="T21" fmla="*/ 12 h 16"/>
                <a:gd name="T22" fmla="*/ 36 w 40"/>
                <a:gd name="T23" fmla="*/ 4 h 16"/>
                <a:gd name="T24" fmla="*/ 4 w 40"/>
                <a:gd name="T25" fmla="*/ 4 h 16"/>
                <a:gd name="T26" fmla="*/ 4 w 40"/>
                <a:gd name="T2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16">
                  <a:moveTo>
                    <a:pt x="38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5"/>
                    <a:pt x="39" y="16"/>
                    <a:pt x="38" y="16"/>
                  </a:cubicBezTo>
                  <a:close/>
                  <a:moveTo>
                    <a:pt x="4" y="12"/>
                  </a:moveTo>
                  <a:cubicBezTo>
                    <a:pt x="36" y="12"/>
                    <a:pt x="36" y="12"/>
                    <a:pt x="36" y="1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455">
              <a:extLst>
                <a:ext uri="{FF2B5EF4-FFF2-40B4-BE49-F238E27FC236}">
                  <a16:creationId xmlns:a16="http://schemas.microsoft.com/office/drawing/2014/main" xmlns="" id="{7F9E307A-22DE-4F1E-A5BA-B5425D746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9075" y="1746250"/>
              <a:ext cx="14288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456">
              <a:extLst>
                <a:ext uri="{FF2B5EF4-FFF2-40B4-BE49-F238E27FC236}">
                  <a16:creationId xmlns:a16="http://schemas.microsoft.com/office/drawing/2014/main" xmlns="" id="{7BF6CB5A-2209-41AA-BC5E-E34EED819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4463" y="1746250"/>
              <a:ext cx="14288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457">
              <a:extLst>
                <a:ext uri="{FF2B5EF4-FFF2-40B4-BE49-F238E27FC236}">
                  <a16:creationId xmlns:a16="http://schemas.microsoft.com/office/drawing/2014/main" xmlns="" id="{8EF0C101-8EBF-4CFB-945A-4C32F9347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6363" y="1444625"/>
              <a:ext cx="338138" cy="211138"/>
            </a:xfrm>
            <a:custGeom>
              <a:avLst/>
              <a:gdLst>
                <a:gd name="T0" fmla="*/ 2 w 90"/>
                <a:gd name="T1" fmla="*/ 56 h 56"/>
                <a:gd name="T2" fmla="*/ 1 w 90"/>
                <a:gd name="T3" fmla="*/ 55 h 56"/>
                <a:gd name="T4" fmla="*/ 1 w 90"/>
                <a:gd name="T5" fmla="*/ 52 h 56"/>
                <a:gd name="T6" fmla="*/ 37 w 90"/>
                <a:gd name="T7" fmla="*/ 16 h 56"/>
                <a:gd name="T8" fmla="*/ 39 w 90"/>
                <a:gd name="T9" fmla="*/ 16 h 56"/>
                <a:gd name="T10" fmla="*/ 58 w 90"/>
                <a:gd name="T11" fmla="*/ 31 h 56"/>
                <a:gd name="T12" fmla="*/ 87 w 90"/>
                <a:gd name="T13" fmla="*/ 1 h 56"/>
                <a:gd name="T14" fmla="*/ 89 w 90"/>
                <a:gd name="T15" fmla="*/ 1 h 56"/>
                <a:gd name="T16" fmla="*/ 89 w 90"/>
                <a:gd name="T17" fmla="*/ 3 h 56"/>
                <a:gd name="T18" fmla="*/ 59 w 90"/>
                <a:gd name="T19" fmla="*/ 35 h 56"/>
                <a:gd name="T20" fmla="*/ 57 w 90"/>
                <a:gd name="T21" fmla="*/ 35 h 56"/>
                <a:gd name="T22" fmla="*/ 38 w 90"/>
                <a:gd name="T23" fmla="*/ 21 h 56"/>
                <a:gd name="T24" fmla="*/ 3 w 90"/>
                <a:gd name="T25" fmla="*/ 55 h 56"/>
                <a:gd name="T26" fmla="*/ 2 w 90"/>
                <a:gd name="T2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56">
                  <a:moveTo>
                    <a:pt x="2" y="56"/>
                  </a:moveTo>
                  <a:cubicBezTo>
                    <a:pt x="1" y="56"/>
                    <a:pt x="1" y="56"/>
                    <a:pt x="1" y="55"/>
                  </a:cubicBezTo>
                  <a:cubicBezTo>
                    <a:pt x="0" y="55"/>
                    <a:pt x="0" y="53"/>
                    <a:pt x="1" y="52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6"/>
                    <a:pt x="38" y="16"/>
                    <a:pt x="39" y="16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87" y="0"/>
                    <a:pt x="89" y="0"/>
                    <a:pt x="89" y="1"/>
                  </a:cubicBezTo>
                  <a:cubicBezTo>
                    <a:pt x="90" y="1"/>
                    <a:pt x="90" y="3"/>
                    <a:pt x="89" y="3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9" y="36"/>
                    <a:pt x="58" y="36"/>
                    <a:pt x="57" y="35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6"/>
                    <a:pt x="3" y="56"/>
                    <a:pt x="2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458">
              <a:extLst>
                <a:ext uri="{FF2B5EF4-FFF2-40B4-BE49-F238E27FC236}">
                  <a16:creationId xmlns:a16="http://schemas.microsoft.com/office/drawing/2014/main" xmlns="" id="{D4C2B87B-A218-41E6-BD94-F56064116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3850" y="1444625"/>
              <a:ext cx="120650" cy="112713"/>
            </a:xfrm>
            <a:custGeom>
              <a:avLst/>
              <a:gdLst>
                <a:gd name="T0" fmla="*/ 30 w 32"/>
                <a:gd name="T1" fmla="*/ 30 h 30"/>
                <a:gd name="T2" fmla="*/ 28 w 32"/>
                <a:gd name="T3" fmla="*/ 28 h 30"/>
                <a:gd name="T4" fmla="*/ 28 w 32"/>
                <a:gd name="T5" fmla="*/ 4 h 30"/>
                <a:gd name="T6" fmla="*/ 2 w 32"/>
                <a:gd name="T7" fmla="*/ 4 h 30"/>
                <a:gd name="T8" fmla="*/ 0 w 32"/>
                <a:gd name="T9" fmla="*/ 2 h 30"/>
                <a:gd name="T10" fmla="*/ 2 w 32"/>
                <a:gd name="T11" fmla="*/ 0 h 30"/>
                <a:gd name="T12" fmla="*/ 30 w 32"/>
                <a:gd name="T13" fmla="*/ 0 h 30"/>
                <a:gd name="T14" fmla="*/ 32 w 32"/>
                <a:gd name="T15" fmla="*/ 2 h 30"/>
                <a:gd name="T16" fmla="*/ 32 w 32"/>
                <a:gd name="T17" fmla="*/ 28 h 30"/>
                <a:gd name="T18" fmla="*/ 30 w 32"/>
                <a:gd name="T1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0">
                  <a:moveTo>
                    <a:pt x="30" y="30"/>
                  </a:moveTo>
                  <a:cubicBezTo>
                    <a:pt x="29" y="30"/>
                    <a:pt x="28" y="29"/>
                    <a:pt x="28" y="28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9"/>
                    <a:pt x="31" y="30"/>
                    <a:pt x="3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5" name="Slide Number Placeholder 5">
            <a:extLst>
              <a:ext uri="{FF2B5EF4-FFF2-40B4-BE49-F238E27FC236}">
                <a16:creationId xmlns:a16="http://schemas.microsoft.com/office/drawing/2014/main" xmlns="" id="{7F34C98C-64EC-4A5F-B558-8DC333D6371E}"/>
              </a:ext>
            </a:extLst>
          </p:cNvPr>
          <p:cNvSpPr txBox="1">
            <a:spLocks/>
          </p:cNvSpPr>
          <p:nvPr/>
        </p:nvSpPr>
        <p:spPr>
          <a:xfrm>
            <a:off x="11225442" y="6385024"/>
            <a:ext cx="357179" cy="307777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4D2E29-67F4-44D8-B0E3-F54815B4F123}" type="slidenum">
              <a:rPr lang="en-US" sz="140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pPr algn="r"/>
              <a:t>6</a:t>
            </a:fld>
            <a:endParaRPr lang="en-US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0004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>
            <a:extLst>
              <a:ext uri="{FF2B5EF4-FFF2-40B4-BE49-F238E27FC236}">
                <a16:creationId xmlns:a16="http://schemas.microsoft.com/office/drawing/2014/main" xmlns="" id="{B1808EF0-C428-4B4D-8CF6-D7EAE1A5D0A7}"/>
              </a:ext>
            </a:extLst>
          </p:cNvPr>
          <p:cNvSpPr/>
          <p:nvPr/>
        </p:nvSpPr>
        <p:spPr>
          <a:xfrm flipV="1">
            <a:off x="0" y="5405234"/>
            <a:ext cx="12192000" cy="1452766"/>
          </a:xfrm>
          <a:prstGeom prst="rect">
            <a:avLst/>
          </a:prstGeom>
          <a:gradFill>
            <a:gsLst>
              <a:gs pos="0">
                <a:schemeClr val="accent4"/>
              </a:gs>
              <a:gs pos="52000">
                <a:schemeClr val="accent6">
                  <a:lumMod val="75000"/>
                </a:schemeClr>
              </a:gs>
              <a:gs pos="100000">
                <a:schemeClr val="accent5">
                  <a:lumMod val="25000"/>
                </a:schemeClr>
              </a:gs>
            </a:gsLst>
            <a:lin ang="0" scaled="0"/>
          </a:gra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xmlns="" id="{6C4CA50E-6CDA-4BF3-A1DD-4921761D66E3}"/>
              </a:ext>
            </a:extLst>
          </p:cNvPr>
          <p:cNvSpPr/>
          <p:nvPr/>
        </p:nvSpPr>
        <p:spPr>
          <a:xfrm rot="10800000" flipH="1">
            <a:off x="-360" y="3988206"/>
            <a:ext cx="3823060" cy="2896927"/>
          </a:xfrm>
          <a:custGeom>
            <a:avLst/>
            <a:gdLst>
              <a:gd name="connsiteX0" fmla="*/ 0 w 5788911"/>
              <a:gd name="connsiteY0" fmla="*/ 0 h 4386551"/>
              <a:gd name="connsiteX1" fmla="*/ 5561368 w 5788911"/>
              <a:gd name="connsiteY1" fmla="*/ 0 h 4386551"/>
              <a:gd name="connsiteX2" fmla="*/ 5644803 w 5788911"/>
              <a:gd name="connsiteY2" fmla="*/ 227963 h 4386551"/>
              <a:gd name="connsiteX3" fmla="*/ 5788911 w 5788911"/>
              <a:gd name="connsiteY3" fmla="*/ 1181151 h 4386551"/>
              <a:gd name="connsiteX4" fmla="*/ 2583511 w 5788911"/>
              <a:gd name="connsiteY4" fmla="*/ 4386551 h 4386551"/>
              <a:gd name="connsiteX5" fmla="*/ 110068 w 5788911"/>
              <a:gd name="connsiteY5" fmla="*/ 3220083 h 4386551"/>
              <a:gd name="connsiteX6" fmla="*/ 0 w 5788911"/>
              <a:gd name="connsiteY6" fmla="*/ 3072891 h 4386551"/>
              <a:gd name="connsiteX7" fmla="*/ 0 w 5788911"/>
              <a:gd name="connsiteY7" fmla="*/ 0 h 438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88911" h="4386551">
                <a:moveTo>
                  <a:pt x="0" y="0"/>
                </a:moveTo>
                <a:lnTo>
                  <a:pt x="5561368" y="0"/>
                </a:lnTo>
                <a:lnTo>
                  <a:pt x="5644803" y="227963"/>
                </a:lnTo>
                <a:cubicBezTo>
                  <a:pt x="5738458" y="529075"/>
                  <a:pt x="5788911" y="849221"/>
                  <a:pt x="5788911" y="1181151"/>
                </a:cubicBezTo>
                <a:cubicBezTo>
                  <a:pt x="5788911" y="2951445"/>
                  <a:pt x="4353805" y="4386551"/>
                  <a:pt x="2583511" y="4386551"/>
                </a:cubicBezTo>
                <a:cubicBezTo>
                  <a:pt x="1587721" y="4386551"/>
                  <a:pt x="697986" y="3932475"/>
                  <a:pt x="110068" y="3220083"/>
                </a:cubicBezTo>
                <a:lnTo>
                  <a:pt x="0" y="3072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xmlns="" id="{0D268064-1A2D-4493-9227-718CAF6BBD9C}"/>
              </a:ext>
            </a:extLst>
          </p:cNvPr>
          <p:cNvSpPr/>
          <p:nvPr/>
        </p:nvSpPr>
        <p:spPr>
          <a:xfrm>
            <a:off x="4489550" y="2733675"/>
            <a:ext cx="1009650" cy="1009650"/>
          </a:xfrm>
          <a:prstGeom prst="ellipse">
            <a:avLst/>
          </a:prstGeom>
          <a:solidFill>
            <a:srgbClr val="068E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xmlns="" id="{AC8E90F8-D187-48F1-B792-07EEAC911041}"/>
              </a:ext>
            </a:extLst>
          </p:cNvPr>
          <p:cNvSpPr/>
          <p:nvPr/>
        </p:nvSpPr>
        <p:spPr>
          <a:xfrm>
            <a:off x="6756340" y="2157413"/>
            <a:ext cx="1009650" cy="10096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Freeform 6">
            <a:extLst>
              <a:ext uri="{FF2B5EF4-FFF2-40B4-BE49-F238E27FC236}">
                <a16:creationId xmlns:a16="http://schemas.microsoft.com/office/drawing/2014/main" xmlns="" id="{31A42243-7AF3-4EC7-A182-B4D9F316C573}"/>
              </a:ext>
            </a:extLst>
          </p:cNvPr>
          <p:cNvSpPr>
            <a:spLocks/>
          </p:cNvSpPr>
          <p:nvPr/>
        </p:nvSpPr>
        <p:spPr bwMode="auto">
          <a:xfrm>
            <a:off x="3825776" y="2907941"/>
            <a:ext cx="2997200" cy="2273659"/>
          </a:xfrm>
          <a:custGeom>
            <a:avLst/>
            <a:gdLst>
              <a:gd name="T0" fmla="*/ 478 w 696"/>
              <a:gd name="T1" fmla="*/ 0 h 528"/>
              <a:gd name="T2" fmla="*/ 338 w 696"/>
              <a:gd name="T3" fmla="*/ 0 h 528"/>
              <a:gd name="T4" fmla="*/ 329 w 696"/>
              <a:gd name="T5" fmla="*/ 25 h 528"/>
              <a:gd name="T6" fmla="*/ 329 w 696"/>
              <a:gd name="T7" fmla="*/ 26 h 528"/>
              <a:gd name="T8" fmla="*/ 343 w 696"/>
              <a:gd name="T9" fmla="*/ 70 h 528"/>
              <a:gd name="T10" fmla="*/ 226 w 696"/>
              <a:gd name="T11" fmla="*/ 140 h 528"/>
              <a:gd name="T12" fmla="*/ 193 w 696"/>
              <a:gd name="T13" fmla="*/ 106 h 528"/>
              <a:gd name="T14" fmla="*/ 199 w 696"/>
              <a:gd name="T15" fmla="*/ 25 h 528"/>
              <a:gd name="T16" fmla="*/ 199 w 696"/>
              <a:gd name="T17" fmla="*/ 25 h 528"/>
              <a:gd name="T18" fmla="*/ 190 w 696"/>
              <a:gd name="T19" fmla="*/ 0 h 528"/>
              <a:gd name="T20" fmla="*/ 50 w 696"/>
              <a:gd name="T21" fmla="*/ 0 h 528"/>
              <a:gd name="T22" fmla="*/ 0 w 696"/>
              <a:gd name="T23" fmla="*/ 51 h 528"/>
              <a:gd name="T24" fmla="*/ 0 w 696"/>
              <a:gd name="T25" fmla="*/ 478 h 528"/>
              <a:gd name="T26" fmla="*/ 50 w 696"/>
              <a:gd name="T27" fmla="*/ 528 h 528"/>
              <a:gd name="T28" fmla="*/ 478 w 696"/>
              <a:gd name="T29" fmla="*/ 528 h 528"/>
              <a:gd name="T30" fmla="*/ 528 w 696"/>
              <a:gd name="T31" fmla="*/ 478 h 528"/>
              <a:gd name="T32" fmla="*/ 528 w 696"/>
              <a:gd name="T33" fmla="*/ 343 h 528"/>
              <a:gd name="T34" fmla="*/ 553 w 696"/>
              <a:gd name="T35" fmla="*/ 329 h 528"/>
              <a:gd name="T36" fmla="*/ 553 w 696"/>
              <a:gd name="T37" fmla="*/ 329 h 528"/>
              <a:gd name="T38" fmla="*/ 634 w 696"/>
              <a:gd name="T39" fmla="*/ 335 h 528"/>
              <a:gd name="T40" fmla="*/ 669 w 696"/>
              <a:gd name="T41" fmla="*/ 302 h 528"/>
              <a:gd name="T42" fmla="*/ 598 w 696"/>
              <a:gd name="T43" fmla="*/ 185 h 528"/>
              <a:gd name="T44" fmla="*/ 554 w 696"/>
              <a:gd name="T45" fmla="*/ 199 h 528"/>
              <a:gd name="T46" fmla="*/ 553 w 696"/>
              <a:gd name="T47" fmla="*/ 200 h 528"/>
              <a:gd name="T48" fmla="*/ 528 w 696"/>
              <a:gd name="T49" fmla="*/ 186 h 528"/>
              <a:gd name="T50" fmla="*/ 528 w 696"/>
              <a:gd name="T51" fmla="*/ 51 h 528"/>
              <a:gd name="T52" fmla="*/ 478 w 696"/>
              <a:gd name="T53" fmla="*/ 0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6" h="528">
                <a:moveTo>
                  <a:pt x="478" y="0"/>
                </a:moveTo>
                <a:cubicBezTo>
                  <a:pt x="338" y="0"/>
                  <a:pt x="338" y="0"/>
                  <a:pt x="338" y="0"/>
                </a:cubicBezTo>
                <a:cubicBezTo>
                  <a:pt x="328" y="3"/>
                  <a:pt x="323" y="15"/>
                  <a:pt x="329" y="25"/>
                </a:cubicBezTo>
                <a:cubicBezTo>
                  <a:pt x="329" y="25"/>
                  <a:pt x="329" y="25"/>
                  <a:pt x="329" y="26"/>
                </a:cubicBezTo>
                <a:cubicBezTo>
                  <a:pt x="338" y="38"/>
                  <a:pt x="343" y="53"/>
                  <a:pt x="343" y="70"/>
                </a:cubicBezTo>
                <a:cubicBezTo>
                  <a:pt x="343" y="126"/>
                  <a:pt x="285" y="168"/>
                  <a:pt x="226" y="140"/>
                </a:cubicBezTo>
                <a:cubicBezTo>
                  <a:pt x="211" y="133"/>
                  <a:pt x="199" y="121"/>
                  <a:pt x="193" y="106"/>
                </a:cubicBezTo>
                <a:cubicBezTo>
                  <a:pt x="179" y="76"/>
                  <a:pt x="184" y="46"/>
                  <a:pt x="199" y="25"/>
                </a:cubicBezTo>
                <a:cubicBezTo>
                  <a:pt x="199" y="25"/>
                  <a:pt x="199" y="25"/>
                  <a:pt x="199" y="25"/>
                </a:cubicBezTo>
                <a:cubicBezTo>
                  <a:pt x="205" y="15"/>
                  <a:pt x="200" y="3"/>
                  <a:pt x="19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23" y="0"/>
                  <a:pt x="0" y="23"/>
                  <a:pt x="0" y="51"/>
                </a:cubicBezTo>
                <a:cubicBezTo>
                  <a:pt x="0" y="478"/>
                  <a:pt x="0" y="478"/>
                  <a:pt x="0" y="478"/>
                </a:cubicBezTo>
                <a:cubicBezTo>
                  <a:pt x="0" y="506"/>
                  <a:pt x="23" y="528"/>
                  <a:pt x="50" y="528"/>
                </a:cubicBezTo>
                <a:cubicBezTo>
                  <a:pt x="478" y="528"/>
                  <a:pt x="478" y="528"/>
                  <a:pt x="478" y="528"/>
                </a:cubicBezTo>
                <a:cubicBezTo>
                  <a:pt x="506" y="528"/>
                  <a:pt x="528" y="506"/>
                  <a:pt x="528" y="478"/>
                </a:cubicBezTo>
                <a:cubicBezTo>
                  <a:pt x="528" y="343"/>
                  <a:pt x="528" y="343"/>
                  <a:pt x="528" y="343"/>
                </a:cubicBezTo>
                <a:cubicBezTo>
                  <a:pt x="528" y="330"/>
                  <a:pt x="542" y="322"/>
                  <a:pt x="553" y="329"/>
                </a:cubicBezTo>
                <a:cubicBezTo>
                  <a:pt x="553" y="329"/>
                  <a:pt x="553" y="329"/>
                  <a:pt x="553" y="329"/>
                </a:cubicBezTo>
                <a:cubicBezTo>
                  <a:pt x="575" y="344"/>
                  <a:pt x="604" y="349"/>
                  <a:pt x="634" y="335"/>
                </a:cubicBezTo>
                <a:cubicBezTo>
                  <a:pt x="649" y="329"/>
                  <a:pt x="662" y="317"/>
                  <a:pt x="669" y="302"/>
                </a:cubicBezTo>
                <a:cubicBezTo>
                  <a:pt x="696" y="243"/>
                  <a:pt x="654" y="185"/>
                  <a:pt x="598" y="185"/>
                </a:cubicBezTo>
                <a:cubicBezTo>
                  <a:pt x="582" y="185"/>
                  <a:pt x="567" y="190"/>
                  <a:pt x="554" y="199"/>
                </a:cubicBezTo>
                <a:cubicBezTo>
                  <a:pt x="554" y="199"/>
                  <a:pt x="553" y="199"/>
                  <a:pt x="553" y="200"/>
                </a:cubicBezTo>
                <a:cubicBezTo>
                  <a:pt x="542" y="206"/>
                  <a:pt x="528" y="198"/>
                  <a:pt x="528" y="186"/>
                </a:cubicBezTo>
                <a:cubicBezTo>
                  <a:pt x="528" y="51"/>
                  <a:pt x="528" y="51"/>
                  <a:pt x="528" y="51"/>
                </a:cubicBezTo>
                <a:cubicBezTo>
                  <a:pt x="528" y="23"/>
                  <a:pt x="506" y="0"/>
                  <a:pt x="478" y="0"/>
                </a:cubicBezTo>
                <a:close/>
              </a:path>
            </a:pathLst>
          </a:custGeom>
          <a:solidFill>
            <a:srgbClr val="FFE6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7">
            <a:extLst>
              <a:ext uri="{FF2B5EF4-FFF2-40B4-BE49-F238E27FC236}">
                <a16:creationId xmlns:a16="http://schemas.microsoft.com/office/drawing/2014/main" xmlns="" id="{FBEED995-486D-483D-862A-02BBA6E46ABD}"/>
              </a:ext>
            </a:extLst>
          </p:cNvPr>
          <p:cNvSpPr>
            <a:spLocks/>
          </p:cNvSpPr>
          <p:nvPr/>
        </p:nvSpPr>
        <p:spPr bwMode="auto">
          <a:xfrm>
            <a:off x="6092566" y="2184400"/>
            <a:ext cx="2273659" cy="2997200"/>
          </a:xfrm>
          <a:custGeom>
            <a:avLst/>
            <a:gdLst>
              <a:gd name="T0" fmla="*/ 0 w 528"/>
              <a:gd name="T1" fmla="*/ 219 h 696"/>
              <a:gd name="T2" fmla="*/ 0 w 528"/>
              <a:gd name="T3" fmla="*/ 359 h 696"/>
              <a:gd name="T4" fmla="*/ 24 w 528"/>
              <a:gd name="T5" fmla="*/ 368 h 696"/>
              <a:gd name="T6" fmla="*/ 25 w 528"/>
              <a:gd name="T7" fmla="*/ 367 h 696"/>
              <a:gd name="T8" fmla="*/ 70 w 528"/>
              <a:gd name="T9" fmla="*/ 354 h 696"/>
              <a:gd name="T10" fmla="*/ 140 w 528"/>
              <a:gd name="T11" fmla="*/ 470 h 696"/>
              <a:gd name="T12" fmla="*/ 106 w 528"/>
              <a:gd name="T13" fmla="*/ 504 h 696"/>
              <a:gd name="T14" fmla="*/ 25 w 528"/>
              <a:gd name="T15" fmla="*/ 498 h 696"/>
              <a:gd name="T16" fmla="*/ 24 w 528"/>
              <a:gd name="T17" fmla="*/ 498 h 696"/>
              <a:gd name="T18" fmla="*/ 0 w 528"/>
              <a:gd name="T19" fmla="*/ 507 h 696"/>
              <a:gd name="T20" fmla="*/ 0 w 528"/>
              <a:gd name="T21" fmla="*/ 646 h 696"/>
              <a:gd name="T22" fmla="*/ 50 w 528"/>
              <a:gd name="T23" fmla="*/ 696 h 696"/>
              <a:gd name="T24" fmla="*/ 478 w 528"/>
              <a:gd name="T25" fmla="*/ 696 h 696"/>
              <a:gd name="T26" fmla="*/ 528 w 528"/>
              <a:gd name="T27" fmla="*/ 646 h 696"/>
              <a:gd name="T28" fmla="*/ 528 w 528"/>
              <a:gd name="T29" fmla="*/ 219 h 696"/>
              <a:gd name="T30" fmla="*/ 478 w 528"/>
              <a:gd name="T31" fmla="*/ 168 h 696"/>
              <a:gd name="T32" fmla="*/ 343 w 528"/>
              <a:gd name="T33" fmla="*/ 168 h 696"/>
              <a:gd name="T34" fmla="*/ 329 w 528"/>
              <a:gd name="T35" fmla="*/ 143 h 696"/>
              <a:gd name="T36" fmla="*/ 329 w 528"/>
              <a:gd name="T37" fmla="*/ 143 h 696"/>
              <a:gd name="T38" fmla="*/ 335 w 528"/>
              <a:gd name="T39" fmla="*/ 62 h 696"/>
              <a:gd name="T40" fmla="*/ 302 w 528"/>
              <a:gd name="T41" fmla="*/ 28 h 696"/>
              <a:gd name="T42" fmla="*/ 185 w 528"/>
              <a:gd name="T43" fmla="*/ 98 h 696"/>
              <a:gd name="T44" fmla="*/ 198 w 528"/>
              <a:gd name="T45" fmla="*/ 142 h 696"/>
              <a:gd name="T46" fmla="*/ 199 w 528"/>
              <a:gd name="T47" fmla="*/ 143 h 696"/>
              <a:gd name="T48" fmla="*/ 185 w 528"/>
              <a:gd name="T49" fmla="*/ 168 h 696"/>
              <a:gd name="T50" fmla="*/ 50 w 528"/>
              <a:gd name="T51" fmla="*/ 168 h 696"/>
              <a:gd name="T52" fmla="*/ 0 w 528"/>
              <a:gd name="T53" fmla="*/ 219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28" h="696">
                <a:moveTo>
                  <a:pt x="0" y="219"/>
                </a:moveTo>
                <a:cubicBezTo>
                  <a:pt x="0" y="359"/>
                  <a:pt x="0" y="359"/>
                  <a:pt x="0" y="359"/>
                </a:cubicBezTo>
                <a:cubicBezTo>
                  <a:pt x="3" y="369"/>
                  <a:pt x="15" y="374"/>
                  <a:pt x="24" y="368"/>
                </a:cubicBezTo>
                <a:cubicBezTo>
                  <a:pt x="25" y="368"/>
                  <a:pt x="25" y="367"/>
                  <a:pt x="25" y="367"/>
                </a:cubicBezTo>
                <a:cubicBezTo>
                  <a:pt x="38" y="359"/>
                  <a:pt x="53" y="354"/>
                  <a:pt x="70" y="354"/>
                </a:cubicBezTo>
                <a:cubicBezTo>
                  <a:pt x="125" y="354"/>
                  <a:pt x="168" y="411"/>
                  <a:pt x="140" y="470"/>
                </a:cubicBezTo>
                <a:cubicBezTo>
                  <a:pt x="133" y="485"/>
                  <a:pt x="121" y="497"/>
                  <a:pt x="106" y="504"/>
                </a:cubicBezTo>
                <a:cubicBezTo>
                  <a:pt x="76" y="517"/>
                  <a:pt x="46" y="513"/>
                  <a:pt x="25" y="498"/>
                </a:cubicBezTo>
                <a:cubicBezTo>
                  <a:pt x="24" y="498"/>
                  <a:pt x="24" y="498"/>
                  <a:pt x="24" y="498"/>
                </a:cubicBezTo>
                <a:cubicBezTo>
                  <a:pt x="15" y="491"/>
                  <a:pt x="3" y="497"/>
                  <a:pt x="0" y="507"/>
                </a:cubicBezTo>
                <a:cubicBezTo>
                  <a:pt x="0" y="646"/>
                  <a:pt x="0" y="646"/>
                  <a:pt x="0" y="646"/>
                </a:cubicBezTo>
                <a:cubicBezTo>
                  <a:pt x="0" y="674"/>
                  <a:pt x="23" y="696"/>
                  <a:pt x="50" y="696"/>
                </a:cubicBezTo>
                <a:cubicBezTo>
                  <a:pt x="478" y="696"/>
                  <a:pt x="478" y="696"/>
                  <a:pt x="478" y="696"/>
                </a:cubicBezTo>
                <a:cubicBezTo>
                  <a:pt x="506" y="696"/>
                  <a:pt x="528" y="674"/>
                  <a:pt x="528" y="646"/>
                </a:cubicBezTo>
                <a:cubicBezTo>
                  <a:pt x="528" y="219"/>
                  <a:pt x="528" y="219"/>
                  <a:pt x="528" y="219"/>
                </a:cubicBezTo>
                <a:cubicBezTo>
                  <a:pt x="528" y="191"/>
                  <a:pt x="506" y="168"/>
                  <a:pt x="478" y="168"/>
                </a:cubicBezTo>
                <a:cubicBezTo>
                  <a:pt x="343" y="168"/>
                  <a:pt x="343" y="168"/>
                  <a:pt x="343" y="168"/>
                </a:cubicBezTo>
                <a:cubicBezTo>
                  <a:pt x="330" y="168"/>
                  <a:pt x="322" y="154"/>
                  <a:pt x="329" y="143"/>
                </a:cubicBezTo>
                <a:cubicBezTo>
                  <a:pt x="329" y="143"/>
                  <a:pt x="329" y="143"/>
                  <a:pt x="329" y="143"/>
                </a:cubicBezTo>
                <a:cubicBezTo>
                  <a:pt x="344" y="122"/>
                  <a:pt x="349" y="92"/>
                  <a:pt x="335" y="62"/>
                </a:cubicBezTo>
                <a:cubicBezTo>
                  <a:pt x="328" y="47"/>
                  <a:pt x="317" y="35"/>
                  <a:pt x="302" y="28"/>
                </a:cubicBezTo>
                <a:cubicBezTo>
                  <a:pt x="243" y="0"/>
                  <a:pt x="185" y="42"/>
                  <a:pt x="185" y="98"/>
                </a:cubicBezTo>
                <a:cubicBezTo>
                  <a:pt x="185" y="115"/>
                  <a:pt x="190" y="130"/>
                  <a:pt x="198" y="142"/>
                </a:cubicBezTo>
                <a:cubicBezTo>
                  <a:pt x="199" y="143"/>
                  <a:pt x="199" y="143"/>
                  <a:pt x="199" y="143"/>
                </a:cubicBezTo>
                <a:cubicBezTo>
                  <a:pt x="206" y="154"/>
                  <a:pt x="198" y="168"/>
                  <a:pt x="185" y="168"/>
                </a:cubicBezTo>
                <a:cubicBezTo>
                  <a:pt x="50" y="168"/>
                  <a:pt x="50" y="168"/>
                  <a:pt x="50" y="168"/>
                </a:cubicBezTo>
                <a:cubicBezTo>
                  <a:pt x="23" y="168"/>
                  <a:pt x="0" y="191"/>
                  <a:pt x="0" y="21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xmlns="" id="{E98920F5-1715-42C0-8B41-BA77E47DF0EB}"/>
              </a:ext>
            </a:extLst>
          </p:cNvPr>
          <p:cNvGrpSpPr/>
          <p:nvPr/>
        </p:nvGrpSpPr>
        <p:grpSpPr>
          <a:xfrm rot="10800000">
            <a:off x="3825776" y="685800"/>
            <a:ext cx="4540449" cy="2997200"/>
            <a:chOff x="-11060369" y="1700213"/>
            <a:chExt cx="3148013" cy="2078038"/>
          </a:xfrm>
        </p:grpSpPr>
        <p:sp>
          <p:nvSpPr>
            <p:cNvPr id="106" name="Freeform 6">
              <a:extLst>
                <a:ext uri="{FF2B5EF4-FFF2-40B4-BE49-F238E27FC236}">
                  <a16:creationId xmlns:a16="http://schemas.microsoft.com/office/drawing/2014/main" xmlns="" id="{4D54870E-58B5-4B6B-B74C-C6FCDB605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060369" y="2201863"/>
              <a:ext cx="2078038" cy="1576388"/>
            </a:xfrm>
            <a:custGeom>
              <a:avLst/>
              <a:gdLst>
                <a:gd name="T0" fmla="*/ 478 w 696"/>
                <a:gd name="T1" fmla="*/ 0 h 528"/>
                <a:gd name="T2" fmla="*/ 338 w 696"/>
                <a:gd name="T3" fmla="*/ 0 h 528"/>
                <a:gd name="T4" fmla="*/ 329 w 696"/>
                <a:gd name="T5" fmla="*/ 25 h 528"/>
                <a:gd name="T6" fmla="*/ 329 w 696"/>
                <a:gd name="T7" fmla="*/ 26 h 528"/>
                <a:gd name="T8" fmla="*/ 343 w 696"/>
                <a:gd name="T9" fmla="*/ 70 h 528"/>
                <a:gd name="T10" fmla="*/ 226 w 696"/>
                <a:gd name="T11" fmla="*/ 140 h 528"/>
                <a:gd name="T12" fmla="*/ 193 w 696"/>
                <a:gd name="T13" fmla="*/ 106 h 528"/>
                <a:gd name="T14" fmla="*/ 199 w 696"/>
                <a:gd name="T15" fmla="*/ 25 h 528"/>
                <a:gd name="T16" fmla="*/ 199 w 696"/>
                <a:gd name="T17" fmla="*/ 25 h 528"/>
                <a:gd name="T18" fmla="*/ 190 w 696"/>
                <a:gd name="T19" fmla="*/ 0 h 528"/>
                <a:gd name="T20" fmla="*/ 50 w 696"/>
                <a:gd name="T21" fmla="*/ 0 h 528"/>
                <a:gd name="T22" fmla="*/ 0 w 696"/>
                <a:gd name="T23" fmla="*/ 51 h 528"/>
                <a:gd name="T24" fmla="*/ 0 w 696"/>
                <a:gd name="T25" fmla="*/ 478 h 528"/>
                <a:gd name="T26" fmla="*/ 50 w 696"/>
                <a:gd name="T27" fmla="*/ 528 h 528"/>
                <a:gd name="T28" fmla="*/ 478 w 696"/>
                <a:gd name="T29" fmla="*/ 528 h 528"/>
                <a:gd name="T30" fmla="*/ 528 w 696"/>
                <a:gd name="T31" fmla="*/ 478 h 528"/>
                <a:gd name="T32" fmla="*/ 528 w 696"/>
                <a:gd name="T33" fmla="*/ 343 h 528"/>
                <a:gd name="T34" fmla="*/ 553 w 696"/>
                <a:gd name="T35" fmla="*/ 329 h 528"/>
                <a:gd name="T36" fmla="*/ 553 w 696"/>
                <a:gd name="T37" fmla="*/ 329 h 528"/>
                <a:gd name="T38" fmla="*/ 634 w 696"/>
                <a:gd name="T39" fmla="*/ 335 h 528"/>
                <a:gd name="T40" fmla="*/ 669 w 696"/>
                <a:gd name="T41" fmla="*/ 302 h 528"/>
                <a:gd name="T42" fmla="*/ 598 w 696"/>
                <a:gd name="T43" fmla="*/ 185 h 528"/>
                <a:gd name="T44" fmla="*/ 554 w 696"/>
                <a:gd name="T45" fmla="*/ 199 h 528"/>
                <a:gd name="T46" fmla="*/ 553 w 696"/>
                <a:gd name="T47" fmla="*/ 200 h 528"/>
                <a:gd name="T48" fmla="*/ 528 w 696"/>
                <a:gd name="T49" fmla="*/ 186 h 528"/>
                <a:gd name="T50" fmla="*/ 528 w 696"/>
                <a:gd name="T51" fmla="*/ 51 h 528"/>
                <a:gd name="T52" fmla="*/ 478 w 696"/>
                <a:gd name="T5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6" h="528">
                  <a:moveTo>
                    <a:pt x="478" y="0"/>
                  </a:moveTo>
                  <a:cubicBezTo>
                    <a:pt x="338" y="0"/>
                    <a:pt x="338" y="0"/>
                    <a:pt x="338" y="0"/>
                  </a:cubicBezTo>
                  <a:cubicBezTo>
                    <a:pt x="328" y="3"/>
                    <a:pt x="323" y="15"/>
                    <a:pt x="329" y="25"/>
                  </a:cubicBezTo>
                  <a:cubicBezTo>
                    <a:pt x="329" y="25"/>
                    <a:pt x="329" y="25"/>
                    <a:pt x="329" y="26"/>
                  </a:cubicBezTo>
                  <a:cubicBezTo>
                    <a:pt x="338" y="38"/>
                    <a:pt x="343" y="53"/>
                    <a:pt x="343" y="70"/>
                  </a:cubicBezTo>
                  <a:cubicBezTo>
                    <a:pt x="343" y="126"/>
                    <a:pt x="285" y="168"/>
                    <a:pt x="226" y="140"/>
                  </a:cubicBezTo>
                  <a:cubicBezTo>
                    <a:pt x="211" y="133"/>
                    <a:pt x="199" y="121"/>
                    <a:pt x="193" y="106"/>
                  </a:cubicBezTo>
                  <a:cubicBezTo>
                    <a:pt x="179" y="76"/>
                    <a:pt x="184" y="46"/>
                    <a:pt x="199" y="25"/>
                  </a:cubicBezTo>
                  <a:cubicBezTo>
                    <a:pt x="199" y="25"/>
                    <a:pt x="199" y="25"/>
                    <a:pt x="199" y="25"/>
                  </a:cubicBezTo>
                  <a:cubicBezTo>
                    <a:pt x="205" y="15"/>
                    <a:pt x="200" y="3"/>
                    <a:pt x="19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478"/>
                    <a:pt x="0" y="478"/>
                    <a:pt x="0" y="478"/>
                  </a:cubicBezTo>
                  <a:cubicBezTo>
                    <a:pt x="0" y="506"/>
                    <a:pt x="23" y="528"/>
                    <a:pt x="50" y="528"/>
                  </a:cubicBezTo>
                  <a:cubicBezTo>
                    <a:pt x="478" y="528"/>
                    <a:pt x="478" y="528"/>
                    <a:pt x="478" y="528"/>
                  </a:cubicBezTo>
                  <a:cubicBezTo>
                    <a:pt x="506" y="528"/>
                    <a:pt x="528" y="506"/>
                    <a:pt x="528" y="478"/>
                  </a:cubicBezTo>
                  <a:cubicBezTo>
                    <a:pt x="528" y="343"/>
                    <a:pt x="528" y="343"/>
                    <a:pt x="528" y="343"/>
                  </a:cubicBezTo>
                  <a:cubicBezTo>
                    <a:pt x="528" y="330"/>
                    <a:pt x="542" y="322"/>
                    <a:pt x="553" y="329"/>
                  </a:cubicBezTo>
                  <a:cubicBezTo>
                    <a:pt x="553" y="329"/>
                    <a:pt x="553" y="329"/>
                    <a:pt x="553" y="329"/>
                  </a:cubicBezTo>
                  <a:cubicBezTo>
                    <a:pt x="575" y="344"/>
                    <a:pt x="604" y="349"/>
                    <a:pt x="634" y="335"/>
                  </a:cubicBezTo>
                  <a:cubicBezTo>
                    <a:pt x="649" y="329"/>
                    <a:pt x="662" y="317"/>
                    <a:pt x="669" y="302"/>
                  </a:cubicBezTo>
                  <a:cubicBezTo>
                    <a:pt x="696" y="243"/>
                    <a:pt x="654" y="185"/>
                    <a:pt x="598" y="185"/>
                  </a:cubicBezTo>
                  <a:cubicBezTo>
                    <a:pt x="582" y="185"/>
                    <a:pt x="567" y="190"/>
                    <a:pt x="554" y="199"/>
                  </a:cubicBezTo>
                  <a:cubicBezTo>
                    <a:pt x="554" y="199"/>
                    <a:pt x="553" y="199"/>
                    <a:pt x="553" y="200"/>
                  </a:cubicBezTo>
                  <a:cubicBezTo>
                    <a:pt x="542" y="206"/>
                    <a:pt x="528" y="198"/>
                    <a:pt x="528" y="186"/>
                  </a:cubicBezTo>
                  <a:cubicBezTo>
                    <a:pt x="528" y="51"/>
                    <a:pt x="528" y="51"/>
                    <a:pt x="528" y="51"/>
                  </a:cubicBezTo>
                  <a:cubicBezTo>
                    <a:pt x="528" y="23"/>
                    <a:pt x="506" y="0"/>
                    <a:pt x="478" y="0"/>
                  </a:cubicBezTo>
                  <a:close/>
                </a:path>
              </a:pathLst>
            </a:custGeom>
            <a:solidFill>
              <a:srgbClr val="F55B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7">
              <a:extLst>
                <a:ext uri="{FF2B5EF4-FFF2-40B4-BE49-F238E27FC236}">
                  <a16:creationId xmlns:a16="http://schemas.microsoft.com/office/drawing/2014/main" xmlns="" id="{D5A59E67-5FB0-4960-BA13-21352C52C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-9488744" y="1700213"/>
              <a:ext cx="1576388" cy="2078038"/>
            </a:xfrm>
            <a:custGeom>
              <a:avLst/>
              <a:gdLst>
                <a:gd name="T0" fmla="*/ 0 w 528"/>
                <a:gd name="T1" fmla="*/ 219 h 696"/>
                <a:gd name="T2" fmla="*/ 0 w 528"/>
                <a:gd name="T3" fmla="*/ 359 h 696"/>
                <a:gd name="T4" fmla="*/ 24 w 528"/>
                <a:gd name="T5" fmla="*/ 368 h 696"/>
                <a:gd name="T6" fmla="*/ 25 w 528"/>
                <a:gd name="T7" fmla="*/ 367 h 696"/>
                <a:gd name="T8" fmla="*/ 70 w 528"/>
                <a:gd name="T9" fmla="*/ 354 h 696"/>
                <a:gd name="T10" fmla="*/ 140 w 528"/>
                <a:gd name="T11" fmla="*/ 470 h 696"/>
                <a:gd name="T12" fmla="*/ 106 w 528"/>
                <a:gd name="T13" fmla="*/ 504 h 696"/>
                <a:gd name="T14" fmla="*/ 25 w 528"/>
                <a:gd name="T15" fmla="*/ 498 h 696"/>
                <a:gd name="T16" fmla="*/ 24 w 528"/>
                <a:gd name="T17" fmla="*/ 498 h 696"/>
                <a:gd name="T18" fmla="*/ 0 w 528"/>
                <a:gd name="T19" fmla="*/ 507 h 696"/>
                <a:gd name="T20" fmla="*/ 0 w 528"/>
                <a:gd name="T21" fmla="*/ 646 h 696"/>
                <a:gd name="T22" fmla="*/ 50 w 528"/>
                <a:gd name="T23" fmla="*/ 696 h 696"/>
                <a:gd name="T24" fmla="*/ 478 w 528"/>
                <a:gd name="T25" fmla="*/ 696 h 696"/>
                <a:gd name="T26" fmla="*/ 528 w 528"/>
                <a:gd name="T27" fmla="*/ 646 h 696"/>
                <a:gd name="T28" fmla="*/ 528 w 528"/>
                <a:gd name="T29" fmla="*/ 219 h 696"/>
                <a:gd name="T30" fmla="*/ 478 w 528"/>
                <a:gd name="T31" fmla="*/ 168 h 696"/>
                <a:gd name="T32" fmla="*/ 343 w 528"/>
                <a:gd name="T33" fmla="*/ 168 h 696"/>
                <a:gd name="T34" fmla="*/ 329 w 528"/>
                <a:gd name="T35" fmla="*/ 143 h 696"/>
                <a:gd name="T36" fmla="*/ 329 w 528"/>
                <a:gd name="T37" fmla="*/ 143 h 696"/>
                <a:gd name="T38" fmla="*/ 335 w 528"/>
                <a:gd name="T39" fmla="*/ 62 h 696"/>
                <a:gd name="T40" fmla="*/ 302 w 528"/>
                <a:gd name="T41" fmla="*/ 28 h 696"/>
                <a:gd name="T42" fmla="*/ 185 w 528"/>
                <a:gd name="T43" fmla="*/ 98 h 696"/>
                <a:gd name="T44" fmla="*/ 198 w 528"/>
                <a:gd name="T45" fmla="*/ 142 h 696"/>
                <a:gd name="T46" fmla="*/ 199 w 528"/>
                <a:gd name="T47" fmla="*/ 143 h 696"/>
                <a:gd name="T48" fmla="*/ 185 w 528"/>
                <a:gd name="T49" fmla="*/ 168 h 696"/>
                <a:gd name="T50" fmla="*/ 50 w 528"/>
                <a:gd name="T51" fmla="*/ 168 h 696"/>
                <a:gd name="T52" fmla="*/ 0 w 528"/>
                <a:gd name="T53" fmla="*/ 219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8" h="696">
                  <a:moveTo>
                    <a:pt x="0" y="219"/>
                  </a:moveTo>
                  <a:cubicBezTo>
                    <a:pt x="0" y="359"/>
                    <a:pt x="0" y="359"/>
                    <a:pt x="0" y="359"/>
                  </a:cubicBezTo>
                  <a:cubicBezTo>
                    <a:pt x="3" y="369"/>
                    <a:pt x="15" y="374"/>
                    <a:pt x="24" y="368"/>
                  </a:cubicBezTo>
                  <a:cubicBezTo>
                    <a:pt x="25" y="368"/>
                    <a:pt x="25" y="367"/>
                    <a:pt x="25" y="367"/>
                  </a:cubicBezTo>
                  <a:cubicBezTo>
                    <a:pt x="38" y="359"/>
                    <a:pt x="53" y="354"/>
                    <a:pt x="70" y="354"/>
                  </a:cubicBezTo>
                  <a:cubicBezTo>
                    <a:pt x="125" y="354"/>
                    <a:pt x="168" y="411"/>
                    <a:pt x="140" y="470"/>
                  </a:cubicBezTo>
                  <a:cubicBezTo>
                    <a:pt x="133" y="485"/>
                    <a:pt x="121" y="497"/>
                    <a:pt x="106" y="504"/>
                  </a:cubicBezTo>
                  <a:cubicBezTo>
                    <a:pt x="76" y="517"/>
                    <a:pt x="46" y="513"/>
                    <a:pt x="25" y="498"/>
                  </a:cubicBezTo>
                  <a:cubicBezTo>
                    <a:pt x="24" y="498"/>
                    <a:pt x="24" y="498"/>
                    <a:pt x="24" y="498"/>
                  </a:cubicBezTo>
                  <a:cubicBezTo>
                    <a:pt x="15" y="491"/>
                    <a:pt x="3" y="497"/>
                    <a:pt x="0" y="507"/>
                  </a:cubicBezTo>
                  <a:cubicBezTo>
                    <a:pt x="0" y="646"/>
                    <a:pt x="0" y="646"/>
                    <a:pt x="0" y="646"/>
                  </a:cubicBezTo>
                  <a:cubicBezTo>
                    <a:pt x="0" y="674"/>
                    <a:pt x="23" y="696"/>
                    <a:pt x="50" y="696"/>
                  </a:cubicBezTo>
                  <a:cubicBezTo>
                    <a:pt x="478" y="696"/>
                    <a:pt x="478" y="696"/>
                    <a:pt x="478" y="696"/>
                  </a:cubicBezTo>
                  <a:cubicBezTo>
                    <a:pt x="506" y="696"/>
                    <a:pt x="528" y="674"/>
                    <a:pt x="528" y="646"/>
                  </a:cubicBezTo>
                  <a:cubicBezTo>
                    <a:pt x="528" y="219"/>
                    <a:pt x="528" y="219"/>
                    <a:pt x="528" y="219"/>
                  </a:cubicBezTo>
                  <a:cubicBezTo>
                    <a:pt x="528" y="191"/>
                    <a:pt x="506" y="168"/>
                    <a:pt x="478" y="168"/>
                  </a:cubicBezTo>
                  <a:cubicBezTo>
                    <a:pt x="343" y="168"/>
                    <a:pt x="343" y="168"/>
                    <a:pt x="343" y="168"/>
                  </a:cubicBezTo>
                  <a:cubicBezTo>
                    <a:pt x="330" y="168"/>
                    <a:pt x="322" y="154"/>
                    <a:pt x="329" y="143"/>
                  </a:cubicBezTo>
                  <a:cubicBezTo>
                    <a:pt x="329" y="143"/>
                    <a:pt x="329" y="143"/>
                    <a:pt x="329" y="143"/>
                  </a:cubicBezTo>
                  <a:cubicBezTo>
                    <a:pt x="344" y="122"/>
                    <a:pt x="349" y="92"/>
                    <a:pt x="335" y="62"/>
                  </a:cubicBezTo>
                  <a:cubicBezTo>
                    <a:pt x="328" y="47"/>
                    <a:pt x="317" y="35"/>
                    <a:pt x="302" y="28"/>
                  </a:cubicBezTo>
                  <a:cubicBezTo>
                    <a:pt x="243" y="0"/>
                    <a:pt x="185" y="42"/>
                    <a:pt x="185" y="98"/>
                  </a:cubicBezTo>
                  <a:cubicBezTo>
                    <a:pt x="185" y="115"/>
                    <a:pt x="190" y="130"/>
                    <a:pt x="198" y="142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206" y="154"/>
                    <a:pt x="198" y="168"/>
                    <a:pt x="185" y="168"/>
                  </a:cubicBezTo>
                  <a:cubicBezTo>
                    <a:pt x="50" y="168"/>
                    <a:pt x="50" y="168"/>
                    <a:pt x="50" y="168"/>
                  </a:cubicBezTo>
                  <a:cubicBezTo>
                    <a:pt x="23" y="168"/>
                    <a:pt x="0" y="191"/>
                    <a:pt x="0" y="21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xmlns="" id="{79E60506-5550-4324-8DBA-C523399CBA47}"/>
              </a:ext>
            </a:extLst>
          </p:cNvPr>
          <p:cNvSpPr/>
          <p:nvPr/>
        </p:nvSpPr>
        <p:spPr>
          <a:xfrm flipH="1">
            <a:off x="8483107" y="0"/>
            <a:ext cx="3823060" cy="2896927"/>
          </a:xfrm>
          <a:custGeom>
            <a:avLst/>
            <a:gdLst>
              <a:gd name="connsiteX0" fmla="*/ 0 w 5788911"/>
              <a:gd name="connsiteY0" fmla="*/ 0 h 4386551"/>
              <a:gd name="connsiteX1" fmla="*/ 5561368 w 5788911"/>
              <a:gd name="connsiteY1" fmla="*/ 0 h 4386551"/>
              <a:gd name="connsiteX2" fmla="*/ 5644803 w 5788911"/>
              <a:gd name="connsiteY2" fmla="*/ 227963 h 4386551"/>
              <a:gd name="connsiteX3" fmla="*/ 5788911 w 5788911"/>
              <a:gd name="connsiteY3" fmla="*/ 1181151 h 4386551"/>
              <a:gd name="connsiteX4" fmla="*/ 2583511 w 5788911"/>
              <a:gd name="connsiteY4" fmla="*/ 4386551 h 4386551"/>
              <a:gd name="connsiteX5" fmla="*/ 110068 w 5788911"/>
              <a:gd name="connsiteY5" fmla="*/ 3220083 h 4386551"/>
              <a:gd name="connsiteX6" fmla="*/ 0 w 5788911"/>
              <a:gd name="connsiteY6" fmla="*/ 3072891 h 4386551"/>
              <a:gd name="connsiteX7" fmla="*/ 0 w 5788911"/>
              <a:gd name="connsiteY7" fmla="*/ 0 h 438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88911" h="4386551">
                <a:moveTo>
                  <a:pt x="0" y="0"/>
                </a:moveTo>
                <a:lnTo>
                  <a:pt x="5561368" y="0"/>
                </a:lnTo>
                <a:lnTo>
                  <a:pt x="5644803" y="227963"/>
                </a:lnTo>
                <a:cubicBezTo>
                  <a:pt x="5738458" y="529075"/>
                  <a:pt x="5788911" y="849221"/>
                  <a:pt x="5788911" y="1181151"/>
                </a:cubicBezTo>
                <a:cubicBezTo>
                  <a:pt x="5788911" y="2951445"/>
                  <a:pt x="4353805" y="4386551"/>
                  <a:pt x="2583511" y="4386551"/>
                </a:cubicBezTo>
                <a:cubicBezTo>
                  <a:pt x="1587721" y="4386551"/>
                  <a:pt x="697986" y="3932475"/>
                  <a:pt x="110068" y="3220083"/>
                </a:cubicBezTo>
                <a:lnTo>
                  <a:pt x="0" y="3072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0" name="Marcador de texto 15">
            <a:extLst>
              <a:ext uri="{FF2B5EF4-FFF2-40B4-BE49-F238E27FC236}">
                <a16:creationId xmlns:a16="http://schemas.microsoft.com/office/drawing/2014/main" xmlns="" id="{9D0257C6-2A66-420D-B514-64CBCD58068E}"/>
              </a:ext>
            </a:extLst>
          </p:cNvPr>
          <p:cNvSpPr txBox="1">
            <a:spLocks/>
          </p:cNvSpPr>
          <p:nvPr/>
        </p:nvSpPr>
        <p:spPr>
          <a:xfrm>
            <a:off x="617313" y="685799"/>
            <a:ext cx="2571201" cy="2215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s-ES" sz="14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a-DK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Georgia"/>
                <a:ea typeface="+mj-ea"/>
                <a:cs typeface="+mj-cs"/>
              </a:rPr>
              <a:t>Lorem ipsum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Georgia"/>
              <a:ea typeface="+mj-ea"/>
              <a:cs typeface="+mj-cs"/>
            </a:endParaRPr>
          </a:p>
        </p:txBody>
      </p:sp>
      <p:sp>
        <p:nvSpPr>
          <p:cNvPr id="121" name="Marcador de texto 17">
            <a:extLst>
              <a:ext uri="{FF2B5EF4-FFF2-40B4-BE49-F238E27FC236}">
                <a16:creationId xmlns:a16="http://schemas.microsoft.com/office/drawing/2014/main" xmlns="" id="{F27AFC1F-36DC-439D-8CB3-2140C0D4ECB9}"/>
              </a:ext>
            </a:extLst>
          </p:cNvPr>
          <p:cNvSpPr txBox="1">
            <a:spLocks/>
          </p:cNvSpPr>
          <p:nvPr/>
        </p:nvSpPr>
        <p:spPr>
          <a:xfrm>
            <a:off x="617313" y="991004"/>
            <a:ext cx="2571201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s-ES" sz="14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da-D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elit. Fusce semper feugiat nulla, et blandit nibh imperdiet vitae.</a:t>
            </a:r>
          </a:p>
        </p:txBody>
      </p:sp>
      <p:sp>
        <p:nvSpPr>
          <p:cNvPr id="122" name="Marcador de texto 15">
            <a:extLst>
              <a:ext uri="{FF2B5EF4-FFF2-40B4-BE49-F238E27FC236}">
                <a16:creationId xmlns:a16="http://schemas.microsoft.com/office/drawing/2014/main" xmlns="" id="{9F472016-A85F-49A6-BDCC-E34B92257802}"/>
              </a:ext>
            </a:extLst>
          </p:cNvPr>
          <p:cNvSpPr txBox="1">
            <a:spLocks/>
          </p:cNvSpPr>
          <p:nvPr/>
        </p:nvSpPr>
        <p:spPr>
          <a:xfrm>
            <a:off x="617313" y="2963072"/>
            <a:ext cx="2571201" cy="2215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s-ES" sz="14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a-DK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Georgia"/>
                <a:ea typeface="+mj-ea"/>
                <a:cs typeface="+mj-cs"/>
              </a:rPr>
              <a:t>Lorem ipsum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Georgia"/>
              <a:ea typeface="+mj-ea"/>
              <a:cs typeface="+mj-cs"/>
            </a:endParaRPr>
          </a:p>
        </p:txBody>
      </p:sp>
      <p:sp>
        <p:nvSpPr>
          <p:cNvPr id="123" name="Marcador de texto 17">
            <a:extLst>
              <a:ext uri="{FF2B5EF4-FFF2-40B4-BE49-F238E27FC236}">
                <a16:creationId xmlns:a16="http://schemas.microsoft.com/office/drawing/2014/main" xmlns="" id="{8792AE41-C877-4BFD-90A1-16689214ADD6}"/>
              </a:ext>
            </a:extLst>
          </p:cNvPr>
          <p:cNvSpPr txBox="1">
            <a:spLocks/>
          </p:cNvSpPr>
          <p:nvPr/>
        </p:nvSpPr>
        <p:spPr>
          <a:xfrm>
            <a:off x="617313" y="3268277"/>
            <a:ext cx="2571201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s-ES" sz="14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da-D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elit. Fusce semper feugiat nulla, et blandit nibh imperdiet vitae.</a:t>
            </a:r>
          </a:p>
        </p:txBody>
      </p:sp>
      <p:sp>
        <p:nvSpPr>
          <p:cNvPr id="124" name="Marcador de texto 15">
            <a:extLst>
              <a:ext uri="{FF2B5EF4-FFF2-40B4-BE49-F238E27FC236}">
                <a16:creationId xmlns:a16="http://schemas.microsoft.com/office/drawing/2014/main" xmlns="" id="{69D65AFA-3F37-4E55-9B37-C3F41BE77A9A}"/>
              </a:ext>
            </a:extLst>
          </p:cNvPr>
          <p:cNvSpPr txBox="1">
            <a:spLocks/>
          </p:cNvSpPr>
          <p:nvPr/>
        </p:nvSpPr>
        <p:spPr>
          <a:xfrm>
            <a:off x="9023130" y="685799"/>
            <a:ext cx="2571201" cy="2215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s-ES" sz="14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a-DK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Georgia"/>
                <a:ea typeface="+mj-ea"/>
                <a:cs typeface="+mj-cs"/>
              </a:rPr>
              <a:t>Lorem ipsum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Georgia"/>
              <a:ea typeface="+mj-ea"/>
              <a:cs typeface="+mj-cs"/>
            </a:endParaRPr>
          </a:p>
        </p:txBody>
      </p:sp>
      <p:sp>
        <p:nvSpPr>
          <p:cNvPr id="125" name="Marcador de texto 17">
            <a:extLst>
              <a:ext uri="{FF2B5EF4-FFF2-40B4-BE49-F238E27FC236}">
                <a16:creationId xmlns:a16="http://schemas.microsoft.com/office/drawing/2014/main" xmlns="" id="{85661DAD-698D-4D38-906A-48B487F17879}"/>
              </a:ext>
            </a:extLst>
          </p:cNvPr>
          <p:cNvSpPr txBox="1">
            <a:spLocks/>
          </p:cNvSpPr>
          <p:nvPr/>
        </p:nvSpPr>
        <p:spPr>
          <a:xfrm>
            <a:off x="9023130" y="991004"/>
            <a:ext cx="2571201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s-ES" sz="14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da-D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elit. Fusce semper feugiat nulla, et blandit nibh imperdiet vitae.</a:t>
            </a:r>
          </a:p>
        </p:txBody>
      </p:sp>
      <p:sp>
        <p:nvSpPr>
          <p:cNvPr id="126" name="Marcador de texto 15">
            <a:extLst>
              <a:ext uri="{FF2B5EF4-FFF2-40B4-BE49-F238E27FC236}">
                <a16:creationId xmlns:a16="http://schemas.microsoft.com/office/drawing/2014/main" xmlns="" id="{D86CBF64-334A-4C93-9517-7DD0DBE6227B}"/>
              </a:ext>
            </a:extLst>
          </p:cNvPr>
          <p:cNvSpPr txBox="1">
            <a:spLocks/>
          </p:cNvSpPr>
          <p:nvPr/>
        </p:nvSpPr>
        <p:spPr>
          <a:xfrm>
            <a:off x="9023130" y="2963072"/>
            <a:ext cx="2571201" cy="2215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s-ES" sz="14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a-DK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Georgia"/>
                <a:ea typeface="+mj-ea"/>
                <a:cs typeface="+mj-cs"/>
              </a:rPr>
              <a:t>Lorem ipsum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Georgia"/>
              <a:ea typeface="+mj-ea"/>
              <a:cs typeface="+mj-cs"/>
            </a:endParaRPr>
          </a:p>
        </p:txBody>
      </p:sp>
      <p:sp>
        <p:nvSpPr>
          <p:cNvPr id="127" name="Marcador de texto 17">
            <a:extLst>
              <a:ext uri="{FF2B5EF4-FFF2-40B4-BE49-F238E27FC236}">
                <a16:creationId xmlns:a16="http://schemas.microsoft.com/office/drawing/2014/main" xmlns="" id="{F577207C-34A2-4B08-B890-52FD9401BB92}"/>
              </a:ext>
            </a:extLst>
          </p:cNvPr>
          <p:cNvSpPr txBox="1">
            <a:spLocks/>
          </p:cNvSpPr>
          <p:nvPr/>
        </p:nvSpPr>
        <p:spPr>
          <a:xfrm>
            <a:off x="9023130" y="3268277"/>
            <a:ext cx="2571201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s-ES" sz="14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da-D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elit. Fusce semper feugiat nulla, et blandit nibh imperdiet vitae.</a:t>
            </a:r>
          </a:p>
        </p:txBody>
      </p:sp>
      <p:sp>
        <p:nvSpPr>
          <p:cNvPr id="130" name="Title 1">
            <a:extLst>
              <a:ext uri="{FF2B5EF4-FFF2-40B4-BE49-F238E27FC236}">
                <a16:creationId xmlns:a16="http://schemas.microsoft.com/office/drawing/2014/main" xmlns="" id="{443548E2-13DE-44C7-AD2D-A2C0D325448E}"/>
              </a:ext>
            </a:extLst>
          </p:cNvPr>
          <p:cNvSpPr txBox="1">
            <a:spLocks/>
          </p:cNvSpPr>
          <p:nvPr/>
        </p:nvSpPr>
        <p:spPr>
          <a:xfrm>
            <a:off x="5574269" y="1541124"/>
            <a:ext cx="711200" cy="49244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01</a:t>
            </a:r>
          </a:p>
        </p:txBody>
      </p:sp>
      <p:sp>
        <p:nvSpPr>
          <p:cNvPr id="131" name="Title 1">
            <a:extLst>
              <a:ext uri="{FF2B5EF4-FFF2-40B4-BE49-F238E27FC236}">
                <a16:creationId xmlns:a16="http://schemas.microsoft.com/office/drawing/2014/main" xmlns="" id="{F5A60DE9-A33A-4F13-B749-3862136FBF62}"/>
              </a:ext>
            </a:extLst>
          </p:cNvPr>
          <p:cNvSpPr txBox="1">
            <a:spLocks/>
          </p:cNvSpPr>
          <p:nvPr/>
        </p:nvSpPr>
        <p:spPr>
          <a:xfrm>
            <a:off x="6968511" y="2324597"/>
            <a:ext cx="711200" cy="49244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02</a:t>
            </a:r>
          </a:p>
        </p:txBody>
      </p:sp>
      <p:sp>
        <p:nvSpPr>
          <p:cNvPr id="132" name="Title 1">
            <a:extLst>
              <a:ext uri="{FF2B5EF4-FFF2-40B4-BE49-F238E27FC236}">
                <a16:creationId xmlns:a16="http://schemas.microsoft.com/office/drawing/2014/main" xmlns="" id="{657D9D4F-08B6-46DD-BB9D-53D105883803}"/>
              </a:ext>
            </a:extLst>
          </p:cNvPr>
          <p:cNvSpPr txBox="1">
            <a:spLocks/>
          </p:cNvSpPr>
          <p:nvPr/>
        </p:nvSpPr>
        <p:spPr>
          <a:xfrm>
            <a:off x="6065121" y="3739556"/>
            <a:ext cx="711200" cy="49244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03</a:t>
            </a:r>
          </a:p>
        </p:txBody>
      </p:sp>
      <p:sp>
        <p:nvSpPr>
          <p:cNvPr id="133" name="Title 1">
            <a:extLst>
              <a:ext uri="{FF2B5EF4-FFF2-40B4-BE49-F238E27FC236}">
                <a16:creationId xmlns:a16="http://schemas.microsoft.com/office/drawing/2014/main" xmlns="" id="{8ECD35E3-4CBF-46CA-B1E5-96F0BC8700B9}"/>
              </a:ext>
            </a:extLst>
          </p:cNvPr>
          <p:cNvSpPr txBox="1">
            <a:spLocks/>
          </p:cNvSpPr>
          <p:nvPr/>
        </p:nvSpPr>
        <p:spPr>
          <a:xfrm>
            <a:off x="4686301" y="2936871"/>
            <a:ext cx="711200" cy="49244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04</a:t>
            </a:r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xmlns="" id="{5B550335-5B62-4756-807B-4A44DAA596FD}"/>
              </a:ext>
            </a:extLst>
          </p:cNvPr>
          <p:cNvGrpSpPr/>
          <p:nvPr/>
        </p:nvGrpSpPr>
        <p:grpSpPr>
          <a:xfrm>
            <a:off x="4388863" y="1359442"/>
            <a:ext cx="866775" cy="824958"/>
            <a:chOff x="3390900" y="4346575"/>
            <a:chExt cx="361950" cy="344488"/>
          </a:xfrm>
          <a:solidFill>
            <a:schemeClr val="bg1"/>
          </a:solidFill>
        </p:grpSpPr>
        <p:sp>
          <p:nvSpPr>
            <p:cNvPr id="135" name="Freeform 1228">
              <a:extLst>
                <a:ext uri="{FF2B5EF4-FFF2-40B4-BE49-F238E27FC236}">
                  <a16:creationId xmlns:a16="http://schemas.microsoft.com/office/drawing/2014/main" xmlns="" id="{221422DB-FA07-4256-B20F-19275E2D3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0900" y="4676775"/>
              <a:ext cx="361950" cy="14288"/>
            </a:xfrm>
            <a:custGeom>
              <a:avLst/>
              <a:gdLst>
                <a:gd name="T0" fmla="*/ 94 w 96"/>
                <a:gd name="T1" fmla="*/ 4 h 4"/>
                <a:gd name="T2" fmla="*/ 2 w 96"/>
                <a:gd name="T3" fmla="*/ 4 h 4"/>
                <a:gd name="T4" fmla="*/ 0 w 96"/>
                <a:gd name="T5" fmla="*/ 2 h 4"/>
                <a:gd name="T6" fmla="*/ 2 w 96"/>
                <a:gd name="T7" fmla="*/ 0 h 4"/>
                <a:gd name="T8" fmla="*/ 94 w 96"/>
                <a:gd name="T9" fmla="*/ 0 h 4"/>
                <a:gd name="T10" fmla="*/ 96 w 96"/>
                <a:gd name="T11" fmla="*/ 2 h 4"/>
                <a:gd name="T12" fmla="*/ 94 w 9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5" y="0"/>
                    <a:pt x="96" y="1"/>
                    <a:pt x="96" y="2"/>
                  </a:cubicBezTo>
                  <a:cubicBezTo>
                    <a:pt x="96" y="3"/>
                    <a:pt x="95" y="4"/>
                    <a:pt x="9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229">
              <a:extLst>
                <a:ext uri="{FF2B5EF4-FFF2-40B4-BE49-F238E27FC236}">
                  <a16:creationId xmlns:a16="http://schemas.microsoft.com/office/drawing/2014/main" xmlns="" id="{81D1D4DC-D1B3-4A0D-B13C-6F8F3EB21A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6650" y="4630738"/>
              <a:ext cx="60325" cy="60325"/>
            </a:xfrm>
            <a:custGeom>
              <a:avLst/>
              <a:gdLst>
                <a:gd name="T0" fmla="*/ 14 w 16"/>
                <a:gd name="T1" fmla="*/ 16 h 16"/>
                <a:gd name="T2" fmla="*/ 2 w 16"/>
                <a:gd name="T3" fmla="*/ 16 h 16"/>
                <a:gd name="T4" fmla="*/ 0 w 16"/>
                <a:gd name="T5" fmla="*/ 14 h 16"/>
                <a:gd name="T6" fmla="*/ 0 w 16"/>
                <a:gd name="T7" fmla="*/ 2 h 16"/>
                <a:gd name="T8" fmla="*/ 2 w 16"/>
                <a:gd name="T9" fmla="*/ 0 h 16"/>
                <a:gd name="T10" fmla="*/ 14 w 16"/>
                <a:gd name="T11" fmla="*/ 0 h 16"/>
                <a:gd name="T12" fmla="*/ 16 w 16"/>
                <a:gd name="T13" fmla="*/ 2 h 16"/>
                <a:gd name="T14" fmla="*/ 16 w 16"/>
                <a:gd name="T15" fmla="*/ 14 h 16"/>
                <a:gd name="T16" fmla="*/ 14 w 16"/>
                <a:gd name="T17" fmla="*/ 16 h 16"/>
                <a:gd name="T18" fmla="*/ 4 w 16"/>
                <a:gd name="T19" fmla="*/ 12 h 16"/>
                <a:gd name="T20" fmla="*/ 12 w 16"/>
                <a:gd name="T21" fmla="*/ 12 h 16"/>
                <a:gd name="T22" fmla="*/ 12 w 16"/>
                <a:gd name="T23" fmla="*/ 4 h 16"/>
                <a:gd name="T24" fmla="*/ 4 w 16"/>
                <a:gd name="T25" fmla="*/ 4 h 16"/>
                <a:gd name="T26" fmla="*/ 4 w 16"/>
                <a:gd name="T2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6">
                  <a:moveTo>
                    <a:pt x="14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5"/>
                    <a:pt x="15" y="16"/>
                    <a:pt x="14" y="16"/>
                  </a:cubicBezTo>
                  <a:close/>
                  <a:moveTo>
                    <a:pt x="4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230">
              <a:extLst>
                <a:ext uri="{FF2B5EF4-FFF2-40B4-BE49-F238E27FC236}">
                  <a16:creationId xmlns:a16="http://schemas.microsoft.com/office/drawing/2014/main" xmlns="" id="{4F6A4E8F-6FE6-45A0-9DCB-D20B6924E9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86163" y="4572000"/>
              <a:ext cx="60325" cy="119063"/>
            </a:xfrm>
            <a:custGeom>
              <a:avLst/>
              <a:gdLst>
                <a:gd name="T0" fmla="*/ 14 w 16"/>
                <a:gd name="T1" fmla="*/ 32 h 32"/>
                <a:gd name="T2" fmla="*/ 2 w 16"/>
                <a:gd name="T3" fmla="*/ 32 h 32"/>
                <a:gd name="T4" fmla="*/ 0 w 16"/>
                <a:gd name="T5" fmla="*/ 30 h 32"/>
                <a:gd name="T6" fmla="*/ 0 w 16"/>
                <a:gd name="T7" fmla="*/ 2 h 32"/>
                <a:gd name="T8" fmla="*/ 2 w 16"/>
                <a:gd name="T9" fmla="*/ 0 h 32"/>
                <a:gd name="T10" fmla="*/ 14 w 16"/>
                <a:gd name="T11" fmla="*/ 0 h 32"/>
                <a:gd name="T12" fmla="*/ 16 w 16"/>
                <a:gd name="T13" fmla="*/ 2 h 32"/>
                <a:gd name="T14" fmla="*/ 16 w 16"/>
                <a:gd name="T15" fmla="*/ 30 h 32"/>
                <a:gd name="T16" fmla="*/ 14 w 16"/>
                <a:gd name="T17" fmla="*/ 32 h 32"/>
                <a:gd name="T18" fmla="*/ 4 w 16"/>
                <a:gd name="T19" fmla="*/ 28 h 32"/>
                <a:gd name="T20" fmla="*/ 12 w 16"/>
                <a:gd name="T21" fmla="*/ 28 h 32"/>
                <a:gd name="T22" fmla="*/ 12 w 16"/>
                <a:gd name="T23" fmla="*/ 4 h 32"/>
                <a:gd name="T24" fmla="*/ 4 w 16"/>
                <a:gd name="T25" fmla="*/ 4 h 32"/>
                <a:gd name="T26" fmla="*/ 4 w 16"/>
                <a:gd name="T27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4" y="32"/>
                  </a:moveTo>
                  <a:cubicBezTo>
                    <a:pt x="2" y="32"/>
                    <a:pt x="2" y="32"/>
                    <a:pt x="2" y="32"/>
                  </a:cubicBezTo>
                  <a:cubicBezTo>
                    <a:pt x="1" y="32"/>
                    <a:pt x="0" y="31"/>
                    <a:pt x="0" y="3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5" y="32"/>
                    <a:pt x="14" y="32"/>
                  </a:cubicBezTo>
                  <a:close/>
                  <a:moveTo>
                    <a:pt x="4" y="28"/>
                  </a:moveTo>
                  <a:cubicBezTo>
                    <a:pt x="12" y="28"/>
                    <a:pt x="12" y="28"/>
                    <a:pt x="12" y="28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231">
              <a:extLst>
                <a:ext uri="{FF2B5EF4-FFF2-40B4-BE49-F238E27FC236}">
                  <a16:creationId xmlns:a16="http://schemas.microsoft.com/office/drawing/2014/main" xmlns="" id="{28B04E87-4C99-4E66-84A2-BFE901FDB5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7263" y="4511675"/>
              <a:ext cx="60325" cy="179388"/>
            </a:xfrm>
            <a:custGeom>
              <a:avLst/>
              <a:gdLst>
                <a:gd name="T0" fmla="*/ 14 w 16"/>
                <a:gd name="T1" fmla="*/ 48 h 48"/>
                <a:gd name="T2" fmla="*/ 2 w 16"/>
                <a:gd name="T3" fmla="*/ 48 h 48"/>
                <a:gd name="T4" fmla="*/ 0 w 16"/>
                <a:gd name="T5" fmla="*/ 46 h 48"/>
                <a:gd name="T6" fmla="*/ 0 w 16"/>
                <a:gd name="T7" fmla="*/ 2 h 48"/>
                <a:gd name="T8" fmla="*/ 2 w 16"/>
                <a:gd name="T9" fmla="*/ 0 h 48"/>
                <a:gd name="T10" fmla="*/ 14 w 16"/>
                <a:gd name="T11" fmla="*/ 0 h 48"/>
                <a:gd name="T12" fmla="*/ 16 w 16"/>
                <a:gd name="T13" fmla="*/ 2 h 48"/>
                <a:gd name="T14" fmla="*/ 16 w 16"/>
                <a:gd name="T15" fmla="*/ 46 h 48"/>
                <a:gd name="T16" fmla="*/ 14 w 16"/>
                <a:gd name="T17" fmla="*/ 48 h 48"/>
                <a:gd name="T18" fmla="*/ 4 w 16"/>
                <a:gd name="T19" fmla="*/ 44 h 48"/>
                <a:gd name="T20" fmla="*/ 12 w 16"/>
                <a:gd name="T21" fmla="*/ 44 h 48"/>
                <a:gd name="T22" fmla="*/ 12 w 16"/>
                <a:gd name="T23" fmla="*/ 4 h 48"/>
                <a:gd name="T24" fmla="*/ 4 w 16"/>
                <a:gd name="T25" fmla="*/ 4 h 48"/>
                <a:gd name="T26" fmla="*/ 4 w 16"/>
                <a:gd name="T27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48">
                  <a:moveTo>
                    <a:pt x="14" y="48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1" y="48"/>
                    <a:pt x="0" y="47"/>
                    <a:pt x="0" y="4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7"/>
                    <a:pt x="15" y="48"/>
                    <a:pt x="14" y="48"/>
                  </a:cubicBezTo>
                  <a:close/>
                  <a:moveTo>
                    <a:pt x="4" y="44"/>
                  </a:moveTo>
                  <a:cubicBezTo>
                    <a:pt x="12" y="44"/>
                    <a:pt x="12" y="44"/>
                    <a:pt x="12" y="4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232">
              <a:extLst>
                <a:ext uri="{FF2B5EF4-FFF2-40B4-BE49-F238E27FC236}">
                  <a16:creationId xmlns:a16="http://schemas.microsoft.com/office/drawing/2014/main" xmlns="" id="{1154A5F6-0628-45C1-B931-3F4C5CD9ED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6775" y="4451350"/>
              <a:ext cx="60325" cy="239713"/>
            </a:xfrm>
            <a:custGeom>
              <a:avLst/>
              <a:gdLst>
                <a:gd name="T0" fmla="*/ 14 w 16"/>
                <a:gd name="T1" fmla="*/ 64 h 64"/>
                <a:gd name="T2" fmla="*/ 2 w 16"/>
                <a:gd name="T3" fmla="*/ 64 h 64"/>
                <a:gd name="T4" fmla="*/ 0 w 16"/>
                <a:gd name="T5" fmla="*/ 62 h 64"/>
                <a:gd name="T6" fmla="*/ 0 w 16"/>
                <a:gd name="T7" fmla="*/ 2 h 64"/>
                <a:gd name="T8" fmla="*/ 2 w 16"/>
                <a:gd name="T9" fmla="*/ 0 h 64"/>
                <a:gd name="T10" fmla="*/ 14 w 16"/>
                <a:gd name="T11" fmla="*/ 0 h 64"/>
                <a:gd name="T12" fmla="*/ 16 w 16"/>
                <a:gd name="T13" fmla="*/ 2 h 64"/>
                <a:gd name="T14" fmla="*/ 16 w 16"/>
                <a:gd name="T15" fmla="*/ 62 h 64"/>
                <a:gd name="T16" fmla="*/ 14 w 16"/>
                <a:gd name="T17" fmla="*/ 64 h 64"/>
                <a:gd name="T18" fmla="*/ 4 w 16"/>
                <a:gd name="T19" fmla="*/ 60 h 64"/>
                <a:gd name="T20" fmla="*/ 12 w 16"/>
                <a:gd name="T21" fmla="*/ 60 h 64"/>
                <a:gd name="T22" fmla="*/ 12 w 16"/>
                <a:gd name="T23" fmla="*/ 4 h 64"/>
                <a:gd name="T24" fmla="*/ 4 w 16"/>
                <a:gd name="T25" fmla="*/ 4 h 64"/>
                <a:gd name="T26" fmla="*/ 4 w 1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4">
                  <a:moveTo>
                    <a:pt x="14" y="64"/>
                  </a:moveTo>
                  <a:cubicBezTo>
                    <a:pt x="2" y="64"/>
                    <a:pt x="2" y="64"/>
                    <a:pt x="2" y="64"/>
                  </a:cubicBezTo>
                  <a:cubicBezTo>
                    <a:pt x="1" y="64"/>
                    <a:pt x="0" y="63"/>
                    <a:pt x="0" y="6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6" y="63"/>
                    <a:pt x="15" y="64"/>
                    <a:pt x="14" y="64"/>
                  </a:cubicBezTo>
                  <a:close/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233">
              <a:extLst>
                <a:ext uri="{FF2B5EF4-FFF2-40B4-BE49-F238E27FC236}">
                  <a16:creationId xmlns:a16="http://schemas.microsoft.com/office/drawing/2014/main" xmlns="" id="{4AED0293-2FAE-4070-BA3A-535300F83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000" y="4346575"/>
              <a:ext cx="285750" cy="195263"/>
            </a:xfrm>
            <a:custGeom>
              <a:avLst/>
              <a:gdLst>
                <a:gd name="T0" fmla="*/ 74 w 76"/>
                <a:gd name="T1" fmla="*/ 52 h 52"/>
                <a:gd name="T2" fmla="*/ 73 w 76"/>
                <a:gd name="T3" fmla="*/ 52 h 52"/>
                <a:gd name="T4" fmla="*/ 1 w 76"/>
                <a:gd name="T5" fmla="*/ 4 h 52"/>
                <a:gd name="T6" fmla="*/ 0 w 76"/>
                <a:gd name="T7" fmla="*/ 1 h 52"/>
                <a:gd name="T8" fmla="*/ 3 w 76"/>
                <a:gd name="T9" fmla="*/ 0 h 52"/>
                <a:gd name="T10" fmla="*/ 75 w 76"/>
                <a:gd name="T11" fmla="*/ 48 h 52"/>
                <a:gd name="T12" fmla="*/ 76 w 76"/>
                <a:gd name="T13" fmla="*/ 51 h 52"/>
                <a:gd name="T14" fmla="*/ 74 w 76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52">
                  <a:moveTo>
                    <a:pt x="74" y="52"/>
                  </a:moveTo>
                  <a:cubicBezTo>
                    <a:pt x="74" y="52"/>
                    <a:pt x="73" y="52"/>
                    <a:pt x="73" y="5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76" y="49"/>
                    <a:pt x="76" y="50"/>
                    <a:pt x="76" y="51"/>
                  </a:cubicBezTo>
                  <a:cubicBezTo>
                    <a:pt x="75" y="52"/>
                    <a:pt x="75" y="52"/>
                    <a:pt x="74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234">
              <a:extLst>
                <a:ext uri="{FF2B5EF4-FFF2-40B4-BE49-F238E27FC236}">
                  <a16:creationId xmlns:a16="http://schemas.microsoft.com/office/drawing/2014/main" xmlns="" id="{C92E772D-3D79-463A-AC30-380C7F258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0138" y="4465638"/>
              <a:ext cx="74613" cy="82550"/>
            </a:xfrm>
            <a:custGeom>
              <a:avLst/>
              <a:gdLst>
                <a:gd name="T0" fmla="*/ 2 w 20"/>
                <a:gd name="T1" fmla="*/ 22 h 22"/>
                <a:gd name="T2" fmla="*/ 0 w 20"/>
                <a:gd name="T3" fmla="*/ 20 h 22"/>
                <a:gd name="T4" fmla="*/ 2 w 20"/>
                <a:gd name="T5" fmla="*/ 18 h 22"/>
                <a:gd name="T6" fmla="*/ 16 w 20"/>
                <a:gd name="T7" fmla="*/ 16 h 22"/>
                <a:gd name="T8" fmla="*/ 14 w 20"/>
                <a:gd name="T9" fmla="*/ 2 h 22"/>
                <a:gd name="T10" fmla="*/ 16 w 20"/>
                <a:gd name="T11" fmla="*/ 0 h 22"/>
                <a:gd name="T12" fmla="*/ 18 w 20"/>
                <a:gd name="T13" fmla="*/ 2 h 22"/>
                <a:gd name="T14" fmla="*/ 20 w 20"/>
                <a:gd name="T15" fmla="*/ 18 h 22"/>
                <a:gd name="T16" fmla="*/ 18 w 20"/>
                <a:gd name="T17" fmla="*/ 20 h 22"/>
                <a:gd name="T18" fmla="*/ 2 w 20"/>
                <a:gd name="T19" fmla="*/ 22 h 22"/>
                <a:gd name="T20" fmla="*/ 2 w 20"/>
                <a:gd name="T2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2">
                  <a:moveTo>
                    <a:pt x="2" y="22"/>
                  </a:moveTo>
                  <a:cubicBezTo>
                    <a:pt x="1" y="22"/>
                    <a:pt x="0" y="21"/>
                    <a:pt x="0" y="20"/>
                  </a:cubicBezTo>
                  <a:cubicBezTo>
                    <a:pt x="0" y="19"/>
                    <a:pt x="1" y="18"/>
                    <a:pt x="2" y="18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5" y="0"/>
                    <a:pt x="16" y="0"/>
                  </a:cubicBezTo>
                  <a:cubicBezTo>
                    <a:pt x="17" y="0"/>
                    <a:pt x="18" y="1"/>
                    <a:pt x="18" y="2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9"/>
                    <a:pt x="19" y="20"/>
                    <a:pt x="18" y="20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xmlns="" id="{77B4809F-F779-479E-A219-DA7D2F0E1317}"/>
              </a:ext>
            </a:extLst>
          </p:cNvPr>
          <p:cNvGrpSpPr/>
          <p:nvPr/>
        </p:nvGrpSpPr>
        <p:grpSpPr>
          <a:xfrm>
            <a:off x="6682187" y="1263980"/>
            <a:ext cx="1053511" cy="918198"/>
            <a:chOff x="5562601" y="2185989"/>
            <a:chExt cx="346075" cy="301625"/>
          </a:xfrm>
        </p:grpSpPr>
        <p:sp>
          <p:nvSpPr>
            <p:cNvPr id="143" name="Freeform 91">
              <a:extLst>
                <a:ext uri="{FF2B5EF4-FFF2-40B4-BE49-F238E27FC236}">
                  <a16:creationId xmlns:a16="http://schemas.microsoft.com/office/drawing/2014/main" xmlns="" id="{2178C2B5-60FF-4F95-9EE6-C3C8848A1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3901" y="2352676"/>
              <a:ext cx="104775" cy="104775"/>
            </a:xfrm>
            <a:custGeom>
              <a:avLst/>
              <a:gdLst>
                <a:gd name="T0" fmla="*/ 0 w 28"/>
                <a:gd name="T1" fmla="*/ 0 h 28"/>
                <a:gd name="T2" fmla="*/ 18 w 28"/>
                <a:gd name="T3" fmla="*/ 0 h 28"/>
                <a:gd name="T4" fmla="*/ 28 w 28"/>
                <a:gd name="T5" fmla="*/ 16 h 28"/>
                <a:gd name="T6" fmla="*/ 28 w 28"/>
                <a:gd name="T7" fmla="*/ 22 h 28"/>
                <a:gd name="T8" fmla="*/ 28 w 28"/>
                <a:gd name="T9" fmla="*/ 28 h 28"/>
                <a:gd name="T10" fmla="*/ 18 w 28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8">
                  <a:moveTo>
                    <a:pt x="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8" y="20"/>
                    <a:pt x="28" y="22"/>
                  </a:cubicBezTo>
                  <a:cubicBezTo>
                    <a:pt x="28" y="24"/>
                    <a:pt x="28" y="28"/>
                    <a:pt x="28" y="28"/>
                  </a:cubicBezTo>
                  <a:cubicBezTo>
                    <a:pt x="18" y="28"/>
                    <a:pt x="18" y="28"/>
                    <a:pt x="18" y="28"/>
                  </a:cubicBezTo>
                </a:path>
              </a:pathLst>
            </a:custGeom>
            <a:noFill/>
            <a:ln w="254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92">
              <a:extLst>
                <a:ext uri="{FF2B5EF4-FFF2-40B4-BE49-F238E27FC236}">
                  <a16:creationId xmlns:a16="http://schemas.microsoft.com/office/drawing/2014/main" xmlns="" id="{9FC45173-2C78-49B6-99E6-78B84E81E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763" y="2306639"/>
              <a:ext cx="84138" cy="150813"/>
            </a:xfrm>
            <a:custGeom>
              <a:avLst/>
              <a:gdLst>
                <a:gd name="T0" fmla="*/ 0 w 53"/>
                <a:gd name="T1" fmla="*/ 95 h 95"/>
                <a:gd name="T2" fmla="*/ 53 w 53"/>
                <a:gd name="T3" fmla="*/ 95 h 95"/>
                <a:gd name="T4" fmla="*/ 53 w 53"/>
                <a:gd name="T5" fmla="*/ 0 h 95"/>
                <a:gd name="T6" fmla="*/ 0 w 53"/>
                <a:gd name="T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5">
                  <a:moveTo>
                    <a:pt x="0" y="95"/>
                  </a:moveTo>
                  <a:lnTo>
                    <a:pt x="53" y="95"/>
                  </a:lnTo>
                  <a:lnTo>
                    <a:pt x="53" y="0"/>
                  </a:lnTo>
                  <a:lnTo>
                    <a:pt x="0" y="0"/>
                  </a:lnTo>
                </a:path>
              </a:pathLst>
            </a:custGeom>
            <a:noFill/>
            <a:ln w="254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93">
              <a:extLst>
                <a:ext uri="{FF2B5EF4-FFF2-40B4-BE49-F238E27FC236}">
                  <a16:creationId xmlns:a16="http://schemas.microsoft.com/office/drawing/2014/main" xmlns="" id="{2C2E3A43-4AAC-4CD6-AA54-A5FAC7E96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213" y="2344739"/>
              <a:ext cx="38100" cy="112713"/>
            </a:xfrm>
            <a:custGeom>
              <a:avLst/>
              <a:gdLst>
                <a:gd name="T0" fmla="*/ 0 w 24"/>
                <a:gd name="T1" fmla="*/ 0 h 71"/>
                <a:gd name="T2" fmla="*/ 0 w 24"/>
                <a:gd name="T3" fmla="*/ 71 h 71"/>
                <a:gd name="T4" fmla="*/ 24 w 24"/>
                <a:gd name="T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71">
                  <a:moveTo>
                    <a:pt x="0" y="0"/>
                  </a:moveTo>
                  <a:lnTo>
                    <a:pt x="0" y="71"/>
                  </a:lnTo>
                  <a:lnTo>
                    <a:pt x="24" y="71"/>
                  </a:lnTo>
                </a:path>
              </a:pathLst>
            </a:custGeom>
            <a:noFill/>
            <a:ln w="254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Oval 94">
              <a:extLst>
                <a:ext uri="{FF2B5EF4-FFF2-40B4-BE49-F238E27FC236}">
                  <a16:creationId xmlns:a16="http://schemas.microsoft.com/office/drawing/2014/main" xmlns="" id="{8A60B7AA-53D8-46A4-A6ED-DD20ACCE5D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6126" y="2443164"/>
              <a:ext cx="44450" cy="44450"/>
            </a:xfrm>
            <a:prstGeom prst="ellipse">
              <a:avLst/>
            </a:prstGeom>
            <a:noFill/>
            <a:ln w="254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Oval 95">
              <a:extLst>
                <a:ext uri="{FF2B5EF4-FFF2-40B4-BE49-F238E27FC236}">
                  <a16:creationId xmlns:a16="http://schemas.microsoft.com/office/drawing/2014/main" xmlns="" id="{25BBC030-658D-401B-AC34-3B4B0745F9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313" y="2443164"/>
              <a:ext cx="44450" cy="44450"/>
            </a:xfrm>
            <a:prstGeom prst="ellipse">
              <a:avLst/>
            </a:prstGeom>
            <a:noFill/>
            <a:ln w="254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Oval 96">
              <a:extLst>
                <a:ext uri="{FF2B5EF4-FFF2-40B4-BE49-F238E27FC236}">
                  <a16:creationId xmlns:a16="http://schemas.microsoft.com/office/drawing/2014/main" xmlns="" id="{464B4AAF-F310-47C4-B655-5FD7A809D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2601" y="2185989"/>
              <a:ext cx="134938" cy="136525"/>
            </a:xfrm>
            <a:prstGeom prst="ellipse">
              <a:avLst/>
            </a:prstGeom>
            <a:noFill/>
            <a:ln w="254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97">
              <a:extLst>
                <a:ext uri="{FF2B5EF4-FFF2-40B4-BE49-F238E27FC236}">
                  <a16:creationId xmlns:a16="http://schemas.microsoft.com/office/drawing/2014/main" xmlns="" id="{5422146F-8BC1-4751-8C52-28BDB7FE1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2926" y="2216151"/>
              <a:ext cx="30163" cy="46038"/>
            </a:xfrm>
            <a:custGeom>
              <a:avLst/>
              <a:gdLst>
                <a:gd name="T0" fmla="*/ 0 w 19"/>
                <a:gd name="T1" fmla="*/ 0 h 29"/>
                <a:gd name="T2" fmla="*/ 0 w 19"/>
                <a:gd name="T3" fmla="*/ 29 h 29"/>
                <a:gd name="T4" fmla="*/ 19 w 1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9">
                  <a:moveTo>
                    <a:pt x="0" y="0"/>
                  </a:moveTo>
                  <a:lnTo>
                    <a:pt x="0" y="29"/>
                  </a:lnTo>
                  <a:lnTo>
                    <a:pt x="19" y="29"/>
                  </a:lnTo>
                </a:path>
              </a:pathLst>
            </a:custGeom>
            <a:noFill/>
            <a:ln w="254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Line 98">
              <a:extLst>
                <a:ext uri="{FF2B5EF4-FFF2-40B4-BE49-F238E27FC236}">
                  <a16:creationId xmlns:a16="http://schemas.microsoft.com/office/drawing/2014/main" xmlns="" id="{9C9ADC99-A26E-4CAD-97CB-3923BEFD3E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2601" y="2382839"/>
              <a:ext cx="4445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Line 99">
              <a:extLst>
                <a:ext uri="{FF2B5EF4-FFF2-40B4-BE49-F238E27FC236}">
                  <a16:creationId xmlns:a16="http://schemas.microsoft.com/office/drawing/2014/main" xmlns="" id="{6BE4872E-578F-4336-93FE-9FC199F68E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4826" y="2413001"/>
              <a:ext cx="22225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Line 100">
              <a:extLst>
                <a:ext uri="{FF2B5EF4-FFF2-40B4-BE49-F238E27FC236}">
                  <a16:creationId xmlns:a16="http://schemas.microsoft.com/office/drawing/2014/main" xmlns="" id="{64D3A976-29C4-4EAE-A00D-51F929967D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00701" y="2443164"/>
              <a:ext cx="6350" cy="0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Line 101">
              <a:extLst>
                <a:ext uri="{FF2B5EF4-FFF2-40B4-BE49-F238E27FC236}">
                  <a16:creationId xmlns:a16="http://schemas.microsoft.com/office/drawing/2014/main" xmlns="" id="{E9A72B1A-3160-4F3A-BDE0-CCD4D08074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3901" y="2413001"/>
              <a:ext cx="100013" cy="0"/>
            </a:xfrm>
            <a:prstGeom prst="line">
              <a:avLst/>
            </a:prstGeom>
            <a:noFill/>
            <a:ln w="254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Line 102">
              <a:extLst>
                <a:ext uri="{FF2B5EF4-FFF2-40B4-BE49-F238E27FC236}">
                  <a16:creationId xmlns:a16="http://schemas.microsoft.com/office/drawing/2014/main" xmlns="" id="{101F4E71-8722-4624-9597-EFC6A8E0E4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3901" y="2457451"/>
              <a:ext cx="0" cy="0"/>
            </a:xfrm>
            <a:prstGeom prst="line">
              <a:avLst/>
            </a:prstGeom>
            <a:noFill/>
            <a:ln w="254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Line 103">
              <a:extLst>
                <a:ext uri="{FF2B5EF4-FFF2-40B4-BE49-F238E27FC236}">
                  <a16:creationId xmlns:a16="http://schemas.microsoft.com/office/drawing/2014/main" xmlns="" id="{E30BB17F-F67D-48F3-989D-EF40F5B430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3901" y="2457451"/>
              <a:ext cx="25400" cy="0"/>
            </a:xfrm>
            <a:prstGeom prst="line">
              <a:avLst/>
            </a:prstGeom>
            <a:noFill/>
            <a:ln w="254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xmlns="" id="{692B3B3F-2231-4E10-BF05-48BF853EE014}"/>
              </a:ext>
            </a:extLst>
          </p:cNvPr>
          <p:cNvGrpSpPr/>
          <p:nvPr/>
        </p:nvGrpSpPr>
        <p:grpSpPr>
          <a:xfrm>
            <a:off x="6915090" y="3663816"/>
            <a:ext cx="850900" cy="749419"/>
            <a:chOff x="2678113" y="2924176"/>
            <a:chExt cx="346075" cy="304801"/>
          </a:xfrm>
        </p:grpSpPr>
        <p:sp>
          <p:nvSpPr>
            <p:cNvPr id="157" name="Rectangle 112">
              <a:extLst>
                <a:ext uri="{FF2B5EF4-FFF2-40B4-BE49-F238E27FC236}">
                  <a16:creationId xmlns:a16="http://schemas.microsoft.com/office/drawing/2014/main" xmlns="" id="{004C6073-9FDF-4C46-9FA0-20ED877608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3863" y="3074989"/>
              <a:ext cx="60325" cy="120650"/>
            </a:xfrm>
            <a:prstGeom prst="rect">
              <a:avLst/>
            </a:prstGeom>
            <a:noFill/>
            <a:ln w="254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13">
              <a:extLst>
                <a:ext uri="{FF2B5EF4-FFF2-40B4-BE49-F238E27FC236}">
                  <a16:creationId xmlns:a16="http://schemas.microsoft.com/office/drawing/2014/main" xmlns="" id="{8A37DD32-1B56-4573-81ED-B09BBBD04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8113" y="3116264"/>
              <a:ext cx="285750" cy="112713"/>
            </a:xfrm>
            <a:custGeom>
              <a:avLst/>
              <a:gdLst>
                <a:gd name="T0" fmla="*/ 76 w 76"/>
                <a:gd name="T1" fmla="*/ 16 h 30"/>
                <a:gd name="T2" fmla="*/ 0 w 76"/>
                <a:gd name="T3" fmla="*/ 6 h 30"/>
                <a:gd name="T4" fmla="*/ 12 w 76"/>
                <a:gd name="T5" fmla="*/ 2 h 30"/>
                <a:gd name="T6" fmla="*/ 29 w 76"/>
                <a:gd name="T7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30">
                  <a:moveTo>
                    <a:pt x="76" y="16"/>
                  </a:moveTo>
                  <a:cubicBezTo>
                    <a:pt x="34" y="30"/>
                    <a:pt x="48" y="30"/>
                    <a:pt x="0" y="6"/>
                  </a:cubicBezTo>
                  <a:cubicBezTo>
                    <a:pt x="4" y="1"/>
                    <a:pt x="8" y="0"/>
                    <a:pt x="12" y="2"/>
                  </a:cubicBezTo>
                  <a:cubicBezTo>
                    <a:pt x="29" y="7"/>
                    <a:pt x="29" y="7"/>
                    <a:pt x="29" y="7"/>
                  </a:cubicBezTo>
                </a:path>
              </a:pathLst>
            </a:custGeom>
            <a:noFill/>
            <a:ln w="25400" cap="rnd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14">
              <a:extLst>
                <a:ext uri="{FF2B5EF4-FFF2-40B4-BE49-F238E27FC236}">
                  <a16:creationId xmlns:a16="http://schemas.microsoft.com/office/drawing/2014/main" xmlns="" id="{DDDBD46A-1EB7-40BF-9768-D42599A05B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2888" y="3090864"/>
              <a:ext cx="180975" cy="60325"/>
            </a:xfrm>
            <a:custGeom>
              <a:avLst/>
              <a:gdLst>
                <a:gd name="T0" fmla="*/ 48 w 48"/>
                <a:gd name="T1" fmla="*/ 0 h 16"/>
                <a:gd name="T2" fmla="*/ 36 w 48"/>
                <a:gd name="T3" fmla="*/ 0 h 16"/>
                <a:gd name="T4" fmla="*/ 18 w 48"/>
                <a:gd name="T5" fmla="*/ 8 h 16"/>
                <a:gd name="T6" fmla="*/ 4 w 48"/>
                <a:gd name="T7" fmla="*/ 8 h 16"/>
                <a:gd name="T8" fmla="*/ 4 w 48"/>
                <a:gd name="T9" fmla="*/ 16 h 16"/>
                <a:gd name="T10" fmla="*/ 26 w 48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16">
                  <a:moveTo>
                    <a:pt x="48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27" y="0"/>
                    <a:pt x="20" y="8"/>
                    <a:pt x="18" y="8"/>
                  </a:cubicBezTo>
                  <a:cubicBezTo>
                    <a:pt x="18" y="8"/>
                    <a:pt x="12" y="8"/>
                    <a:pt x="4" y="8"/>
                  </a:cubicBezTo>
                  <a:cubicBezTo>
                    <a:pt x="0" y="8"/>
                    <a:pt x="0" y="16"/>
                    <a:pt x="4" y="16"/>
                  </a:cubicBezTo>
                  <a:cubicBezTo>
                    <a:pt x="26" y="16"/>
                    <a:pt x="26" y="16"/>
                    <a:pt x="26" y="16"/>
                  </a:cubicBezTo>
                </a:path>
              </a:pathLst>
            </a:custGeom>
            <a:noFill/>
            <a:ln w="25400" cap="rnd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15">
              <a:extLst>
                <a:ext uri="{FF2B5EF4-FFF2-40B4-BE49-F238E27FC236}">
                  <a16:creationId xmlns:a16="http://schemas.microsoft.com/office/drawing/2014/main" xmlns="" id="{76FC0B37-59CD-4C6B-AF2A-B2EC6B2A3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2924176"/>
              <a:ext cx="211138" cy="200025"/>
            </a:xfrm>
            <a:custGeom>
              <a:avLst/>
              <a:gdLst>
                <a:gd name="T0" fmla="*/ 133 w 133"/>
                <a:gd name="T1" fmla="*/ 105 h 126"/>
                <a:gd name="T2" fmla="*/ 133 w 133"/>
                <a:gd name="T3" fmla="*/ 0 h 126"/>
                <a:gd name="T4" fmla="*/ 0 w 133"/>
                <a:gd name="T5" fmla="*/ 0 h 126"/>
                <a:gd name="T6" fmla="*/ 0 w 133"/>
                <a:gd name="T7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126">
                  <a:moveTo>
                    <a:pt x="133" y="105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26"/>
                  </a:lnTo>
                </a:path>
              </a:pathLst>
            </a:custGeom>
            <a:noFill/>
            <a:ln w="25400" cap="rnd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16">
              <a:extLst>
                <a:ext uri="{FF2B5EF4-FFF2-40B4-BE49-F238E27FC236}">
                  <a16:creationId xmlns:a16="http://schemas.microsoft.com/office/drawing/2014/main" xmlns="" id="{B0EC9E39-E6DC-43FC-A6CD-756535449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2888" y="2924176"/>
              <a:ext cx="90488" cy="120650"/>
            </a:xfrm>
            <a:custGeom>
              <a:avLst/>
              <a:gdLst>
                <a:gd name="T0" fmla="*/ 0 w 57"/>
                <a:gd name="T1" fmla="*/ 0 h 76"/>
                <a:gd name="T2" fmla="*/ 0 w 57"/>
                <a:gd name="T3" fmla="*/ 76 h 76"/>
                <a:gd name="T4" fmla="*/ 28 w 57"/>
                <a:gd name="T5" fmla="*/ 52 h 76"/>
                <a:gd name="T6" fmla="*/ 57 w 57"/>
                <a:gd name="T7" fmla="*/ 76 h 76"/>
                <a:gd name="T8" fmla="*/ 57 w 57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76">
                  <a:moveTo>
                    <a:pt x="0" y="0"/>
                  </a:moveTo>
                  <a:lnTo>
                    <a:pt x="0" y="76"/>
                  </a:lnTo>
                  <a:lnTo>
                    <a:pt x="28" y="52"/>
                  </a:lnTo>
                  <a:lnTo>
                    <a:pt x="57" y="76"/>
                  </a:lnTo>
                  <a:lnTo>
                    <a:pt x="57" y="0"/>
                  </a:lnTo>
                </a:path>
              </a:pathLst>
            </a:custGeom>
            <a:noFill/>
            <a:ln w="254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xmlns="" id="{D0CD9AF4-D0E7-4E54-97FB-4C313B137D37}"/>
              </a:ext>
            </a:extLst>
          </p:cNvPr>
          <p:cNvGrpSpPr/>
          <p:nvPr/>
        </p:nvGrpSpPr>
        <p:grpSpPr>
          <a:xfrm>
            <a:off x="4499110" y="3772255"/>
            <a:ext cx="803128" cy="785120"/>
            <a:chOff x="1536700" y="3616325"/>
            <a:chExt cx="354013" cy="346075"/>
          </a:xfrm>
        </p:grpSpPr>
        <p:sp>
          <p:nvSpPr>
            <p:cNvPr id="163" name="Freeform 139">
              <a:extLst>
                <a:ext uri="{FF2B5EF4-FFF2-40B4-BE49-F238E27FC236}">
                  <a16:creationId xmlns:a16="http://schemas.microsoft.com/office/drawing/2014/main" xmlns="" id="{A3CAFCAE-4E23-4EA5-B9AA-31A8312D2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463" y="3662363"/>
              <a:ext cx="90488" cy="82550"/>
            </a:xfrm>
            <a:custGeom>
              <a:avLst/>
              <a:gdLst>
                <a:gd name="T0" fmla="*/ 29 w 57"/>
                <a:gd name="T1" fmla="*/ 0 h 52"/>
                <a:gd name="T2" fmla="*/ 38 w 57"/>
                <a:gd name="T3" fmla="*/ 19 h 52"/>
                <a:gd name="T4" fmla="*/ 57 w 57"/>
                <a:gd name="T5" fmla="*/ 19 h 52"/>
                <a:gd name="T6" fmla="*/ 40 w 57"/>
                <a:gd name="T7" fmla="*/ 31 h 52"/>
                <a:gd name="T8" fmla="*/ 48 w 57"/>
                <a:gd name="T9" fmla="*/ 52 h 52"/>
                <a:gd name="T10" fmla="*/ 29 w 57"/>
                <a:gd name="T11" fmla="*/ 38 h 52"/>
                <a:gd name="T12" fmla="*/ 10 w 57"/>
                <a:gd name="T13" fmla="*/ 52 h 52"/>
                <a:gd name="T14" fmla="*/ 17 w 57"/>
                <a:gd name="T15" fmla="*/ 31 h 52"/>
                <a:gd name="T16" fmla="*/ 0 w 57"/>
                <a:gd name="T17" fmla="*/ 19 h 52"/>
                <a:gd name="T18" fmla="*/ 19 w 57"/>
                <a:gd name="T19" fmla="*/ 19 h 52"/>
                <a:gd name="T20" fmla="*/ 29 w 57"/>
                <a:gd name="T2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52">
                  <a:moveTo>
                    <a:pt x="29" y="0"/>
                  </a:moveTo>
                  <a:lnTo>
                    <a:pt x="38" y="19"/>
                  </a:lnTo>
                  <a:lnTo>
                    <a:pt x="57" y="19"/>
                  </a:lnTo>
                  <a:lnTo>
                    <a:pt x="40" y="31"/>
                  </a:lnTo>
                  <a:lnTo>
                    <a:pt x="48" y="52"/>
                  </a:lnTo>
                  <a:lnTo>
                    <a:pt x="29" y="38"/>
                  </a:lnTo>
                  <a:lnTo>
                    <a:pt x="10" y="52"/>
                  </a:lnTo>
                  <a:lnTo>
                    <a:pt x="17" y="31"/>
                  </a:lnTo>
                  <a:lnTo>
                    <a:pt x="0" y="19"/>
                  </a:lnTo>
                  <a:lnTo>
                    <a:pt x="19" y="19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254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40">
              <a:extLst>
                <a:ext uri="{FF2B5EF4-FFF2-40B4-BE49-F238E27FC236}">
                  <a16:creationId xmlns:a16="http://schemas.microsoft.com/office/drawing/2014/main" xmlns="" id="{13AF658D-6975-43C5-802E-1FF1D9F5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700" y="3646488"/>
              <a:ext cx="76200" cy="120650"/>
            </a:xfrm>
            <a:custGeom>
              <a:avLst/>
              <a:gdLst>
                <a:gd name="T0" fmla="*/ 20 w 20"/>
                <a:gd name="T1" fmla="*/ 32 h 32"/>
                <a:gd name="T2" fmla="*/ 1 w 20"/>
                <a:gd name="T3" fmla="*/ 0 h 32"/>
                <a:gd name="T4" fmla="*/ 11 w 2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32">
                  <a:moveTo>
                    <a:pt x="20" y="32"/>
                  </a:moveTo>
                  <a:cubicBezTo>
                    <a:pt x="0" y="32"/>
                    <a:pt x="1" y="6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noFill/>
            <a:ln w="25400" cap="rnd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41">
              <a:extLst>
                <a:ext uri="{FF2B5EF4-FFF2-40B4-BE49-F238E27FC236}">
                  <a16:creationId xmlns:a16="http://schemas.microsoft.com/office/drawing/2014/main" xmlns="" id="{99425BED-52C7-4D66-BF8C-7C4746C9A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6100" y="3646488"/>
              <a:ext cx="74613" cy="120650"/>
            </a:xfrm>
            <a:custGeom>
              <a:avLst/>
              <a:gdLst>
                <a:gd name="T0" fmla="*/ 0 w 20"/>
                <a:gd name="T1" fmla="*/ 32 h 32"/>
                <a:gd name="T2" fmla="*/ 19 w 20"/>
                <a:gd name="T3" fmla="*/ 0 h 32"/>
                <a:gd name="T4" fmla="*/ 9 w 2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32">
                  <a:moveTo>
                    <a:pt x="0" y="32"/>
                  </a:moveTo>
                  <a:cubicBezTo>
                    <a:pt x="20" y="32"/>
                    <a:pt x="19" y="6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noFill/>
            <a:ln w="25400" cap="rnd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42">
              <a:extLst>
                <a:ext uri="{FF2B5EF4-FFF2-40B4-BE49-F238E27FC236}">
                  <a16:creationId xmlns:a16="http://schemas.microsoft.com/office/drawing/2014/main" xmlns="" id="{1DD7CF7F-CB5D-4EDD-8B49-D6EA2B2D8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7975" y="3616325"/>
              <a:ext cx="271463" cy="346075"/>
            </a:xfrm>
            <a:custGeom>
              <a:avLst/>
              <a:gdLst>
                <a:gd name="T0" fmla="*/ 72 w 72"/>
                <a:gd name="T1" fmla="*/ 0 h 92"/>
                <a:gd name="T2" fmla="*/ 0 w 72"/>
                <a:gd name="T3" fmla="*/ 0 h 92"/>
                <a:gd name="T4" fmla="*/ 32 w 72"/>
                <a:gd name="T5" fmla="*/ 66 h 92"/>
                <a:gd name="T6" fmla="*/ 14 w 72"/>
                <a:gd name="T7" fmla="*/ 84 h 92"/>
                <a:gd name="T8" fmla="*/ 14 w 72"/>
                <a:gd name="T9" fmla="*/ 92 h 92"/>
                <a:gd name="T10" fmla="*/ 58 w 72"/>
                <a:gd name="T11" fmla="*/ 92 h 92"/>
                <a:gd name="T12" fmla="*/ 58 w 72"/>
                <a:gd name="T13" fmla="*/ 84 h 92"/>
                <a:gd name="T14" fmla="*/ 40 w 72"/>
                <a:gd name="T15" fmla="*/ 66 h 92"/>
                <a:gd name="T16" fmla="*/ 72 w 72"/>
                <a:gd name="T1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92">
                  <a:moveTo>
                    <a:pt x="7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2"/>
                    <a:pt x="32" y="44"/>
                    <a:pt x="32" y="66"/>
                  </a:cubicBezTo>
                  <a:cubicBezTo>
                    <a:pt x="32" y="80"/>
                    <a:pt x="25" y="84"/>
                    <a:pt x="14" y="84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47" y="84"/>
                    <a:pt x="40" y="80"/>
                    <a:pt x="40" y="66"/>
                  </a:cubicBezTo>
                  <a:cubicBezTo>
                    <a:pt x="40" y="44"/>
                    <a:pt x="72" y="61"/>
                    <a:pt x="72" y="0"/>
                  </a:cubicBezTo>
                  <a:close/>
                </a:path>
              </a:pathLst>
            </a:custGeom>
            <a:noFill/>
            <a:ln w="25400" cap="rnd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7" name="Slide Number Placeholder 5">
            <a:extLst>
              <a:ext uri="{FF2B5EF4-FFF2-40B4-BE49-F238E27FC236}">
                <a16:creationId xmlns:a16="http://schemas.microsoft.com/office/drawing/2014/main" xmlns="" id="{84776EE4-8A1E-4A78-BDC8-C6EF01052728}"/>
              </a:ext>
            </a:extLst>
          </p:cNvPr>
          <p:cNvSpPr txBox="1">
            <a:spLocks/>
          </p:cNvSpPr>
          <p:nvPr/>
        </p:nvSpPr>
        <p:spPr>
          <a:xfrm>
            <a:off x="11225442" y="6385024"/>
            <a:ext cx="357179" cy="307777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84D2E29-67F4-44D8-B0E3-F54815B4F123}" type="slidenum">
              <a:rPr lang="en-US" sz="140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pPr algn="r"/>
              <a:t>7</a:t>
            </a:fld>
            <a:endParaRPr lang="en-US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53290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 82">
            <a:extLst>
              <a:ext uri="{FF2B5EF4-FFF2-40B4-BE49-F238E27FC236}">
                <a16:creationId xmlns:a16="http://schemas.microsoft.com/office/drawing/2014/main" xmlns="" id="{A7ABC877-A174-4951-8729-FF2AC08C2DF2}"/>
              </a:ext>
            </a:extLst>
          </p:cNvPr>
          <p:cNvSpPr/>
          <p:nvPr/>
        </p:nvSpPr>
        <p:spPr>
          <a:xfrm>
            <a:off x="0" y="1"/>
            <a:ext cx="12192000" cy="5405233"/>
          </a:xfrm>
          <a:prstGeom prst="rect">
            <a:avLst/>
          </a:prstGeom>
          <a:gradFill>
            <a:gsLst>
              <a:gs pos="0">
                <a:schemeClr val="accent4"/>
              </a:gs>
              <a:gs pos="52000">
                <a:schemeClr val="accent6">
                  <a:lumMod val="75000"/>
                </a:schemeClr>
              </a:gs>
              <a:gs pos="100000">
                <a:schemeClr val="accent5">
                  <a:lumMod val="25000"/>
                </a:schemeClr>
              </a:gs>
            </a:gsLst>
            <a:lin ang="0" scaled="0"/>
          </a:gra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xmlns="" id="{B1145B53-BC73-4D58-9466-C7A50BB9A189}"/>
              </a:ext>
            </a:extLst>
          </p:cNvPr>
          <p:cNvSpPr/>
          <p:nvPr/>
        </p:nvSpPr>
        <p:spPr>
          <a:xfrm rot="10800000">
            <a:off x="7551830" y="2784476"/>
            <a:ext cx="4644736" cy="3519552"/>
          </a:xfrm>
          <a:custGeom>
            <a:avLst/>
            <a:gdLst>
              <a:gd name="connsiteX0" fmla="*/ 0 w 5788911"/>
              <a:gd name="connsiteY0" fmla="*/ 0 h 4386551"/>
              <a:gd name="connsiteX1" fmla="*/ 5561368 w 5788911"/>
              <a:gd name="connsiteY1" fmla="*/ 0 h 4386551"/>
              <a:gd name="connsiteX2" fmla="*/ 5644803 w 5788911"/>
              <a:gd name="connsiteY2" fmla="*/ 227963 h 4386551"/>
              <a:gd name="connsiteX3" fmla="*/ 5788911 w 5788911"/>
              <a:gd name="connsiteY3" fmla="*/ 1181151 h 4386551"/>
              <a:gd name="connsiteX4" fmla="*/ 2583511 w 5788911"/>
              <a:gd name="connsiteY4" fmla="*/ 4386551 h 4386551"/>
              <a:gd name="connsiteX5" fmla="*/ 110068 w 5788911"/>
              <a:gd name="connsiteY5" fmla="*/ 3220083 h 4386551"/>
              <a:gd name="connsiteX6" fmla="*/ 0 w 5788911"/>
              <a:gd name="connsiteY6" fmla="*/ 3072891 h 4386551"/>
              <a:gd name="connsiteX7" fmla="*/ 0 w 5788911"/>
              <a:gd name="connsiteY7" fmla="*/ 0 h 438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88911" h="4386551">
                <a:moveTo>
                  <a:pt x="0" y="0"/>
                </a:moveTo>
                <a:lnTo>
                  <a:pt x="5561368" y="0"/>
                </a:lnTo>
                <a:lnTo>
                  <a:pt x="5644803" y="227963"/>
                </a:lnTo>
                <a:cubicBezTo>
                  <a:pt x="5738458" y="529075"/>
                  <a:pt x="5788911" y="849221"/>
                  <a:pt x="5788911" y="1181151"/>
                </a:cubicBezTo>
                <a:cubicBezTo>
                  <a:pt x="5788911" y="2951445"/>
                  <a:pt x="4353805" y="4386551"/>
                  <a:pt x="2583511" y="4386551"/>
                </a:cubicBezTo>
                <a:cubicBezTo>
                  <a:pt x="1587721" y="4386551"/>
                  <a:pt x="697986" y="3932475"/>
                  <a:pt x="110068" y="3220083"/>
                </a:cubicBezTo>
                <a:lnTo>
                  <a:pt x="0" y="3072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xmlns="" id="{1196FBA7-E97D-4505-9310-07305162519D}"/>
              </a:ext>
            </a:extLst>
          </p:cNvPr>
          <p:cNvSpPr/>
          <p:nvPr/>
        </p:nvSpPr>
        <p:spPr>
          <a:xfrm>
            <a:off x="-361" y="-15018"/>
            <a:ext cx="4168255" cy="3158498"/>
          </a:xfrm>
          <a:custGeom>
            <a:avLst/>
            <a:gdLst>
              <a:gd name="connsiteX0" fmla="*/ 0 w 5788911"/>
              <a:gd name="connsiteY0" fmla="*/ 0 h 4386551"/>
              <a:gd name="connsiteX1" fmla="*/ 5561368 w 5788911"/>
              <a:gd name="connsiteY1" fmla="*/ 0 h 4386551"/>
              <a:gd name="connsiteX2" fmla="*/ 5644803 w 5788911"/>
              <a:gd name="connsiteY2" fmla="*/ 227963 h 4386551"/>
              <a:gd name="connsiteX3" fmla="*/ 5788911 w 5788911"/>
              <a:gd name="connsiteY3" fmla="*/ 1181151 h 4386551"/>
              <a:gd name="connsiteX4" fmla="*/ 2583511 w 5788911"/>
              <a:gd name="connsiteY4" fmla="*/ 4386551 h 4386551"/>
              <a:gd name="connsiteX5" fmla="*/ 110068 w 5788911"/>
              <a:gd name="connsiteY5" fmla="*/ 3220083 h 4386551"/>
              <a:gd name="connsiteX6" fmla="*/ 0 w 5788911"/>
              <a:gd name="connsiteY6" fmla="*/ 3072891 h 4386551"/>
              <a:gd name="connsiteX7" fmla="*/ 0 w 5788911"/>
              <a:gd name="connsiteY7" fmla="*/ 0 h 438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88911" h="4386551">
                <a:moveTo>
                  <a:pt x="0" y="0"/>
                </a:moveTo>
                <a:lnTo>
                  <a:pt x="5561368" y="0"/>
                </a:lnTo>
                <a:lnTo>
                  <a:pt x="5644803" y="227963"/>
                </a:lnTo>
                <a:cubicBezTo>
                  <a:pt x="5738458" y="529075"/>
                  <a:pt x="5788911" y="849221"/>
                  <a:pt x="5788911" y="1181151"/>
                </a:cubicBezTo>
                <a:cubicBezTo>
                  <a:pt x="5788911" y="2951445"/>
                  <a:pt x="4353805" y="4386551"/>
                  <a:pt x="2583511" y="4386551"/>
                </a:cubicBezTo>
                <a:cubicBezTo>
                  <a:pt x="1587721" y="4386551"/>
                  <a:pt x="697986" y="3932475"/>
                  <a:pt x="110068" y="3220083"/>
                </a:cubicBezTo>
                <a:lnTo>
                  <a:pt x="0" y="3072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9" name="Título 1">
            <a:extLst>
              <a:ext uri="{FF2B5EF4-FFF2-40B4-BE49-F238E27FC236}">
                <a16:creationId xmlns:a16="http://schemas.microsoft.com/office/drawing/2014/main" xmlns="" id="{A56F5AC4-0CBB-439F-B94A-17307C41CC35}"/>
              </a:ext>
            </a:extLst>
          </p:cNvPr>
          <p:cNvSpPr txBox="1">
            <a:spLocks/>
          </p:cNvSpPr>
          <p:nvPr/>
        </p:nvSpPr>
        <p:spPr>
          <a:xfrm>
            <a:off x="1262597" y="981031"/>
            <a:ext cx="2452426" cy="86177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a-DK" sz="1400" b="0" dirty="0">
                <a:solidFill>
                  <a:schemeClr val="bg1"/>
                </a:solidFill>
              </a:rPr>
              <a:t>Lorem ipsum dolor sit amet, consectetur adipiscing elit. Aenean hendrerit tortor leo, vel ornare orci suscipit in. </a:t>
            </a:r>
            <a:endParaRPr lang="en-US" sz="1400" b="0" dirty="0">
              <a:solidFill>
                <a:schemeClr val="bg1"/>
              </a:solidFill>
            </a:endParaRPr>
          </a:p>
        </p:txBody>
      </p:sp>
      <p:sp>
        <p:nvSpPr>
          <p:cNvPr id="100" name="Título 1">
            <a:extLst>
              <a:ext uri="{FF2B5EF4-FFF2-40B4-BE49-F238E27FC236}">
                <a16:creationId xmlns:a16="http://schemas.microsoft.com/office/drawing/2014/main" xmlns="" id="{2B44565B-4D55-4A49-AB89-71ABAEE53D55}"/>
              </a:ext>
            </a:extLst>
          </p:cNvPr>
          <p:cNvSpPr txBox="1">
            <a:spLocks/>
          </p:cNvSpPr>
          <p:nvPr/>
        </p:nvSpPr>
        <p:spPr>
          <a:xfrm>
            <a:off x="1268081" y="659366"/>
            <a:ext cx="2852975" cy="2769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a-DK" sz="1800" dirty="0">
                <a:solidFill>
                  <a:schemeClr val="accent6">
                    <a:lumMod val="50000"/>
                  </a:schemeClr>
                </a:solidFill>
              </a:rPr>
              <a:t>Lorem ipsum</a:t>
            </a: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2" name="Título 1">
            <a:extLst>
              <a:ext uri="{FF2B5EF4-FFF2-40B4-BE49-F238E27FC236}">
                <a16:creationId xmlns:a16="http://schemas.microsoft.com/office/drawing/2014/main" xmlns="" id="{F5D5CB34-871A-4527-85FD-F928A995A5CD}"/>
              </a:ext>
            </a:extLst>
          </p:cNvPr>
          <p:cNvSpPr txBox="1">
            <a:spLocks/>
          </p:cNvSpPr>
          <p:nvPr/>
        </p:nvSpPr>
        <p:spPr>
          <a:xfrm>
            <a:off x="1262597" y="2648562"/>
            <a:ext cx="2452426" cy="86177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a-DK" sz="1400" b="0" dirty="0">
                <a:solidFill>
                  <a:schemeClr val="bg1"/>
                </a:solidFill>
              </a:rPr>
              <a:t>Lorem ipsum dolor sit amet, consectetur adipiscing elit. Aenean hendrerit tortor leo, vel ornare orci suscipit in. </a:t>
            </a:r>
            <a:endParaRPr lang="en-US" sz="1400" b="0" dirty="0">
              <a:solidFill>
                <a:schemeClr val="bg1"/>
              </a:solidFill>
            </a:endParaRPr>
          </a:p>
        </p:txBody>
      </p:sp>
      <p:sp>
        <p:nvSpPr>
          <p:cNvPr id="103" name="Título 1">
            <a:extLst>
              <a:ext uri="{FF2B5EF4-FFF2-40B4-BE49-F238E27FC236}">
                <a16:creationId xmlns:a16="http://schemas.microsoft.com/office/drawing/2014/main" xmlns="" id="{5F6E2F6B-7623-49EA-ABD5-D12973373B28}"/>
              </a:ext>
            </a:extLst>
          </p:cNvPr>
          <p:cNvSpPr txBox="1">
            <a:spLocks/>
          </p:cNvSpPr>
          <p:nvPr/>
        </p:nvSpPr>
        <p:spPr>
          <a:xfrm>
            <a:off x="1268081" y="2326897"/>
            <a:ext cx="2852975" cy="2769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a-DK" sz="1800" dirty="0">
                <a:solidFill>
                  <a:schemeClr val="accent6">
                    <a:lumMod val="50000"/>
                  </a:schemeClr>
                </a:solidFill>
              </a:rPr>
              <a:t>Lorem ipsum</a:t>
            </a: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5" name="Título 1">
            <a:extLst>
              <a:ext uri="{FF2B5EF4-FFF2-40B4-BE49-F238E27FC236}">
                <a16:creationId xmlns:a16="http://schemas.microsoft.com/office/drawing/2014/main" xmlns="" id="{6385BEA4-8CFB-49AE-8BF8-E2840962FB3D}"/>
              </a:ext>
            </a:extLst>
          </p:cNvPr>
          <p:cNvSpPr txBox="1">
            <a:spLocks/>
          </p:cNvSpPr>
          <p:nvPr/>
        </p:nvSpPr>
        <p:spPr>
          <a:xfrm>
            <a:off x="1262597" y="4316095"/>
            <a:ext cx="2452426" cy="86177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a-DK" sz="1400" b="0" dirty="0">
                <a:solidFill>
                  <a:schemeClr val="bg1"/>
                </a:solidFill>
              </a:rPr>
              <a:t>Lorem ipsum dolor sit amet, consectetur adipiscing elit. Aenean hendrerit tortor leo, vel ornare orci suscipit in. </a:t>
            </a:r>
            <a:endParaRPr lang="en-US" sz="1400" b="0" dirty="0">
              <a:solidFill>
                <a:schemeClr val="bg1"/>
              </a:solidFill>
            </a:endParaRPr>
          </a:p>
        </p:txBody>
      </p:sp>
      <p:sp>
        <p:nvSpPr>
          <p:cNvPr id="106" name="Título 1">
            <a:extLst>
              <a:ext uri="{FF2B5EF4-FFF2-40B4-BE49-F238E27FC236}">
                <a16:creationId xmlns:a16="http://schemas.microsoft.com/office/drawing/2014/main" xmlns="" id="{4EB2803D-5C05-4F5F-BE29-C4A23FE2A742}"/>
              </a:ext>
            </a:extLst>
          </p:cNvPr>
          <p:cNvSpPr txBox="1">
            <a:spLocks/>
          </p:cNvSpPr>
          <p:nvPr/>
        </p:nvSpPr>
        <p:spPr>
          <a:xfrm>
            <a:off x="1268081" y="3994430"/>
            <a:ext cx="2852975" cy="2769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da-DK" sz="1800" dirty="0">
                <a:solidFill>
                  <a:schemeClr val="accent6">
                    <a:lumMod val="50000"/>
                  </a:schemeClr>
                </a:solidFill>
              </a:rPr>
              <a:t>Lorem ipsum</a:t>
            </a: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07" name="Grupo 2463">
            <a:extLst>
              <a:ext uri="{FF2B5EF4-FFF2-40B4-BE49-F238E27FC236}">
                <a16:creationId xmlns:a16="http://schemas.microsoft.com/office/drawing/2014/main" xmlns="" id="{02A82140-68BF-4899-A12F-3DDF08058706}"/>
              </a:ext>
            </a:extLst>
          </p:cNvPr>
          <p:cNvGrpSpPr/>
          <p:nvPr/>
        </p:nvGrpSpPr>
        <p:grpSpPr>
          <a:xfrm>
            <a:off x="3747399" y="1131390"/>
            <a:ext cx="7536162" cy="4137538"/>
            <a:chOff x="3084513" y="7305675"/>
            <a:chExt cx="6022975" cy="3306763"/>
          </a:xfrm>
          <a:solidFill>
            <a:schemeClr val="bg2"/>
          </a:solidFill>
        </p:grpSpPr>
        <p:sp>
          <p:nvSpPr>
            <p:cNvPr id="108" name="Freeform 27">
              <a:extLst>
                <a:ext uri="{FF2B5EF4-FFF2-40B4-BE49-F238E27FC236}">
                  <a16:creationId xmlns:a16="http://schemas.microsoft.com/office/drawing/2014/main" xmlns="" id="{961762DB-DFC0-4F46-8810-17C90ADE3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0126" y="9390063"/>
              <a:ext cx="9525" cy="6350"/>
            </a:xfrm>
            <a:custGeom>
              <a:avLst/>
              <a:gdLst>
                <a:gd name="T0" fmla="*/ 6 w 6"/>
                <a:gd name="T1" fmla="*/ 0 h 4"/>
                <a:gd name="T2" fmla="*/ 0 w 6"/>
                <a:gd name="T3" fmla="*/ 4 h 4"/>
                <a:gd name="T4" fmla="*/ 6 w 6"/>
                <a:gd name="T5" fmla="*/ 4 h 4"/>
                <a:gd name="T6" fmla="*/ 6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0" y="4"/>
                  </a:lnTo>
                  <a:lnTo>
                    <a:pt x="6" y="4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8">
              <a:extLst>
                <a:ext uri="{FF2B5EF4-FFF2-40B4-BE49-F238E27FC236}">
                  <a16:creationId xmlns:a16="http://schemas.microsoft.com/office/drawing/2014/main" xmlns="" id="{0FF1F08A-F2AD-4F1F-91C6-E6A3664E33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0126" y="9390063"/>
              <a:ext cx="9525" cy="6350"/>
            </a:xfrm>
            <a:custGeom>
              <a:avLst/>
              <a:gdLst>
                <a:gd name="T0" fmla="*/ 6 w 6"/>
                <a:gd name="T1" fmla="*/ 0 h 4"/>
                <a:gd name="T2" fmla="*/ 0 w 6"/>
                <a:gd name="T3" fmla="*/ 4 h 4"/>
                <a:gd name="T4" fmla="*/ 6 w 6"/>
                <a:gd name="T5" fmla="*/ 4 h 4"/>
                <a:gd name="T6" fmla="*/ 6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0" y="4"/>
                  </a:lnTo>
                  <a:lnTo>
                    <a:pt x="6" y="4"/>
                  </a:lnTo>
                  <a:lnTo>
                    <a:pt x="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31">
              <a:extLst>
                <a:ext uri="{FF2B5EF4-FFF2-40B4-BE49-F238E27FC236}">
                  <a16:creationId xmlns:a16="http://schemas.microsoft.com/office/drawing/2014/main" xmlns="" id="{AE61B32F-F3B8-4048-A8E0-AA334C99E2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5726" y="9123363"/>
              <a:ext cx="127000" cy="88900"/>
            </a:xfrm>
            <a:custGeom>
              <a:avLst/>
              <a:gdLst>
                <a:gd name="T0" fmla="*/ 78 w 80"/>
                <a:gd name="T1" fmla="*/ 24 h 56"/>
                <a:gd name="T2" fmla="*/ 74 w 80"/>
                <a:gd name="T3" fmla="*/ 20 h 56"/>
                <a:gd name="T4" fmla="*/ 68 w 80"/>
                <a:gd name="T5" fmla="*/ 16 h 56"/>
                <a:gd name="T6" fmla="*/ 64 w 80"/>
                <a:gd name="T7" fmla="*/ 10 h 56"/>
                <a:gd name="T8" fmla="*/ 62 w 80"/>
                <a:gd name="T9" fmla="*/ 4 h 56"/>
                <a:gd name="T10" fmla="*/ 58 w 80"/>
                <a:gd name="T11" fmla="*/ 0 h 56"/>
                <a:gd name="T12" fmla="*/ 58 w 80"/>
                <a:gd name="T13" fmla="*/ 4 h 56"/>
                <a:gd name="T14" fmla="*/ 58 w 80"/>
                <a:gd name="T15" fmla="*/ 8 h 56"/>
                <a:gd name="T16" fmla="*/ 56 w 80"/>
                <a:gd name="T17" fmla="*/ 12 h 56"/>
                <a:gd name="T18" fmla="*/ 50 w 80"/>
                <a:gd name="T19" fmla="*/ 10 h 56"/>
                <a:gd name="T20" fmla="*/ 44 w 80"/>
                <a:gd name="T21" fmla="*/ 8 h 56"/>
                <a:gd name="T22" fmla="*/ 44 w 80"/>
                <a:gd name="T23" fmla="*/ 2 h 56"/>
                <a:gd name="T24" fmla="*/ 40 w 80"/>
                <a:gd name="T25" fmla="*/ 2 h 56"/>
                <a:gd name="T26" fmla="*/ 38 w 80"/>
                <a:gd name="T27" fmla="*/ 2 h 56"/>
                <a:gd name="T28" fmla="*/ 34 w 80"/>
                <a:gd name="T29" fmla="*/ 4 h 56"/>
                <a:gd name="T30" fmla="*/ 32 w 80"/>
                <a:gd name="T31" fmla="*/ 8 h 56"/>
                <a:gd name="T32" fmla="*/ 26 w 80"/>
                <a:gd name="T33" fmla="*/ 6 h 56"/>
                <a:gd name="T34" fmla="*/ 22 w 80"/>
                <a:gd name="T35" fmla="*/ 8 h 56"/>
                <a:gd name="T36" fmla="*/ 20 w 80"/>
                <a:gd name="T37" fmla="*/ 12 h 56"/>
                <a:gd name="T38" fmla="*/ 18 w 80"/>
                <a:gd name="T39" fmla="*/ 12 h 56"/>
                <a:gd name="T40" fmla="*/ 18 w 80"/>
                <a:gd name="T41" fmla="*/ 14 h 56"/>
                <a:gd name="T42" fmla="*/ 14 w 80"/>
                <a:gd name="T43" fmla="*/ 16 h 56"/>
                <a:gd name="T44" fmla="*/ 10 w 80"/>
                <a:gd name="T45" fmla="*/ 18 h 56"/>
                <a:gd name="T46" fmla="*/ 6 w 80"/>
                <a:gd name="T47" fmla="*/ 18 h 56"/>
                <a:gd name="T48" fmla="*/ 2 w 80"/>
                <a:gd name="T49" fmla="*/ 20 h 56"/>
                <a:gd name="T50" fmla="*/ 0 w 80"/>
                <a:gd name="T51" fmla="*/ 26 h 56"/>
                <a:gd name="T52" fmla="*/ 0 w 80"/>
                <a:gd name="T53" fmla="*/ 30 h 56"/>
                <a:gd name="T54" fmla="*/ 0 w 80"/>
                <a:gd name="T55" fmla="*/ 32 h 56"/>
                <a:gd name="T56" fmla="*/ 2 w 80"/>
                <a:gd name="T57" fmla="*/ 34 h 56"/>
                <a:gd name="T58" fmla="*/ 4 w 80"/>
                <a:gd name="T59" fmla="*/ 40 h 56"/>
                <a:gd name="T60" fmla="*/ 4 w 80"/>
                <a:gd name="T61" fmla="*/ 46 h 56"/>
                <a:gd name="T62" fmla="*/ 8 w 80"/>
                <a:gd name="T63" fmla="*/ 46 h 56"/>
                <a:gd name="T64" fmla="*/ 14 w 80"/>
                <a:gd name="T65" fmla="*/ 44 h 56"/>
                <a:gd name="T66" fmla="*/ 22 w 80"/>
                <a:gd name="T67" fmla="*/ 42 h 56"/>
                <a:gd name="T68" fmla="*/ 30 w 80"/>
                <a:gd name="T69" fmla="*/ 40 h 56"/>
                <a:gd name="T70" fmla="*/ 40 w 80"/>
                <a:gd name="T71" fmla="*/ 40 h 56"/>
                <a:gd name="T72" fmla="*/ 46 w 80"/>
                <a:gd name="T73" fmla="*/ 46 h 56"/>
                <a:gd name="T74" fmla="*/ 48 w 80"/>
                <a:gd name="T75" fmla="*/ 44 h 56"/>
                <a:gd name="T76" fmla="*/ 50 w 80"/>
                <a:gd name="T77" fmla="*/ 42 h 56"/>
                <a:gd name="T78" fmla="*/ 52 w 80"/>
                <a:gd name="T79" fmla="*/ 46 h 56"/>
                <a:gd name="T80" fmla="*/ 54 w 80"/>
                <a:gd name="T81" fmla="*/ 50 h 56"/>
                <a:gd name="T82" fmla="*/ 56 w 80"/>
                <a:gd name="T83" fmla="*/ 54 h 56"/>
                <a:gd name="T84" fmla="*/ 64 w 80"/>
                <a:gd name="T85" fmla="*/ 54 h 56"/>
                <a:gd name="T86" fmla="*/ 68 w 80"/>
                <a:gd name="T87" fmla="*/ 56 h 56"/>
                <a:gd name="T88" fmla="*/ 74 w 80"/>
                <a:gd name="T89" fmla="*/ 52 h 56"/>
                <a:gd name="T90" fmla="*/ 76 w 80"/>
                <a:gd name="T91" fmla="*/ 48 h 56"/>
                <a:gd name="T92" fmla="*/ 80 w 80"/>
                <a:gd name="T93" fmla="*/ 42 h 56"/>
                <a:gd name="T94" fmla="*/ 80 w 80"/>
                <a:gd name="T95" fmla="*/ 36 h 56"/>
                <a:gd name="T96" fmla="*/ 80 w 80"/>
                <a:gd name="T97" fmla="*/ 3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" h="56">
                  <a:moveTo>
                    <a:pt x="80" y="30"/>
                  </a:moveTo>
                  <a:lnTo>
                    <a:pt x="80" y="28"/>
                  </a:lnTo>
                  <a:lnTo>
                    <a:pt x="78" y="26"/>
                  </a:lnTo>
                  <a:lnTo>
                    <a:pt x="78" y="24"/>
                  </a:lnTo>
                  <a:lnTo>
                    <a:pt x="76" y="24"/>
                  </a:lnTo>
                  <a:lnTo>
                    <a:pt x="76" y="22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2" y="20"/>
                  </a:lnTo>
                  <a:lnTo>
                    <a:pt x="72" y="16"/>
                  </a:lnTo>
                  <a:lnTo>
                    <a:pt x="70" y="16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68" y="14"/>
                  </a:lnTo>
                  <a:lnTo>
                    <a:pt x="66" y="12"/>
                  </a:lnTo>
                  <a:lnTo>
                    <a:pt x="64" y="10"/>
                  </a:lnTo>
                  <a:lnTo>
                    <a:pt x="64" y="8"/>
                  </a:lnTo>
                  <a:lnTo>
                    <a:pt x="64" y="6"/>
                  </a:lnTo>
                  <a:lnTo>
                    <a:pt x="62" y="6"/>
                  </a:lnTo>
                  <a:lnTo>
                    <a:pt x="62" y="4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6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4" y="12"/>
                  </a:lnTo>
                  <a:lnTo>
                    <a:pt x="52" y="12"/>
                  </a:lnTo>
                  <a:lnTo>
                    <a:pt x="50" y="12"/>
                  </a:lnTo>
                  <a:lnTo>
                    <a:pt x="50" y="10"/>
                  </a:lnTo>
                  <a:lnTo>
                    <a:pt x="48" y="10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4" y="8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6" y="4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0" y="2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6" y="4"/>
                  </a:lnTo>
                  <a:lnTo>
                    <a:pt x="34" y="2"/>
                  </a:lnTo>
                  <a:lnTo>
                    <a:pt x="34" y="4"/>
                  </a:lnTo>
                  <a:lnTo>
                    <a:pt x="34" y="6"/>
                  </a:lnTo>
                  <a:lnTo>
                    <a:pt x="32" y="6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4" y="6"/>
                  </a:lnTo>
                  <a:lnTo>
                    <a:pt x="24" y="8"/>
                  </a:lnTo>
                  <a:lnTo>
                    <a:pt x="22" y="8"/>
                  </a:lnTo>
                  <a:lnTo>
                    <a:pt x="22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16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2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4" y="38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2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8" y="46"/>
                  </a:lnTo>
                  <a:lnTo>
                    <a:pt x="10" y="46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4" y="44"/>
                  </a:lnTo>
                  <a:lnTo>
                    <a:pt x="16" y="44"/>
                  </a:lnTo>
                  <a:lnTo>
                    <a:pt x="18" y="44"/>
                  </a:lnTo>
                  <a:lnTo>
                    <a:pt x="20" y="44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4" y="40"/>
                  </a:lnTo>
                  <a:lnTo>
                    <a:pt x="28" y="40"/>
                  </a:lnTo>
                  <a:lnTo>
                    <a:pt x="30" y="40"/>
                  </a:lnTo>
                  <a:lnTo>
                    <a:pt x="32" y="38"/>
                  </a:lnTo>
                  <a:lnTo>
                    <a:pt x="36" y="40"/>
                  </a:lnTo>
                  <a:lnTo>
                    <a:pt x="38" y="40"/>
                  </a:lnTo>
                  <a:lnTo>
                    <a:pt x="40" y="40"/>
                  </a:lnTo>
                  <a:lnTo>
                    <a:pt x="42" y="42"/>
                  </a:lnTo>
                  <a:lnTo>
                    <a:pt x="44" y="42"/>
                  </a:lnTo>
                  <a:lnTo>
                    <a:pt x="44" y="44"/>
                  </a:lnTo>
                  <a:lnTo>
                    <a:pt x="46" y="46"/>
                  </a:lnTo>
                  <a:lnTo>
                    <a:pt x="46" y="46"/>
                  </a:lnTo>
                  <a:lnTo>
                    <a:pt x="46" y="46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4" y="50"/>
                  </a:lnTo>
                  <a:lnTo>
                    <a:pt x="54" y="50"/>
                  </a:lnTo>
                  <a:lnTo>
                    <a:pt x="54" y="52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8" y="54"/>
                  </a:lnTo>
                  <a:lnTo>
                    <a:pt x="60" y="56"/>
                  </a:lnTo>
                  <a:lnTo>
                    <a:pt x="62" y="56"/>
                  </a:lnTo>
                  <a:lnTo>
                    <a:pt x="64" y="54"/>
                  </a:lnTo>
                  <a:lnTo>
                    <a:pt x="64" y="54"/>
                  </a:lnTo>
                  <a:lnTo>
                    <a:pt x="66" y="54"/>
                  </a:lnTo>
                  <a:lnTo>
                    <a:pt x="66" y="56"/>
                  </a:lnTo>
                  <a:lnTo>
                    <a:pt x="68" y="56"/>
                  </a:lnTo>
                  <a:lnTo>
                    <a:pt x="70" y="54"/>
                  </a:lnTo>
                  <a:lnTo>
                    <a:pt x="70" y="54"/>
                  </a:lnTo>
                  <a:lnTo>
                    <a:pt x="72" y="54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74" y="50"/>
                  </a:lnTo>
                  <a:lnTo>
                    <a:pt x="76" y="48"/>
                  </a:lnTo>
                  <a:lnTo>
                    <a:pt x="76" y="48"/>
                  </a:lnTo>
                  <a:lnTo>
                    <a:pt x="76" y="46"/>
                  </a:lnTo>
                  <a:lnTo>
                    <a:pt x="78" y="44"/>
                  </a:lnTo>
                  <a:lnTo>
                    <a:pt x="80" y="42"/>
                  </a:lnTo>
                  <a:lnTo>
                    <a:pt x="80" y="40"/>
                  </a:lnTo>
                  <a:lnTo>
                    <a:pt x="80" y="38"/>
                  </a:lnTo>
                  <a:lnTo>
                    <a:pt x="80" y="38"/>
                  </a:lnTo>
                  <a:lnTo>
                    <a:pt x="80" y="36"/>
                  </a:lnTo>
                  <a:lnTo>
                    <a:pt x="80" y="34"/>
                  </a:lnTo>
                  <a:lnTo>
                    <a:pt x="80" y="32"/>
                  </a:lnTo>
                  <a:lnTo>
                    <a:pt x="80" y="30"/>
                  </a:lnTo>
                  <a:lnTo>
                    <a:pt x="8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4">
              <a:extLst>
                <a:ext uri="{FF2B5EF4-FFF2-40B4-BE49-F238E27FC236}">
                  <a16:creationId xmlns:a16="http://schemas.microsoft.com/office/drawing/2014/main" xmlns="" id="{47BBF877-D4F5-40B6-9D0F-6569029F8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8851" y="8874125"/>
              <a:ext cx="25400" cy="44450"/>
            </a:xfrm>
            <a:custGeom>
              <a:avLst/>
              <a:gdLst>
                <a:gd name="T0" fmla="*/ 14 w 16"/>
                <a:gd name="T1" fmla="*/ 20 h 28"/>
                <a:gd name="T2" fmla="*/ 14 w 16"/>
                <a:gd name="T3" fmla="*/ 20 h 28"/>
                <a:gd name="T4" fmla="*/ 14 w 16"/>
                <a:gd name="T5" fmla="*/ 18 h 28"/>
                <a:gd name="T6" fmla="*/ 12 w 16"/>
                <a:gd name="T7" fmla="*/ 14 h 28"/>
                <a:gd name="T8" fmla="*/ 10 w 16"/>
                <a:gd name="T9" fmla="*/ 14 h 28"/>
                <a:gd name="T10" fmla="*/ 10 w 16"/>
                <a:gd name="T11" fmla="*/ 10 h 28"/>
                <a:gd name="T12" fmla="*/ 6 w 16"/>
                <a:gd name="T13" fmla="*/ 10 h 28"/>
                <a:gd name="T14" fmla="*/ 8 w 16"/>
                <a:gd name="T15" fmla="*/ 8 h 28"/>
                <a:gd name="T16" fmla="*/ 8 w 16"/>
                <a:gd name="T17" fmla="*/ 6 h 28"/>
                <a:gd name="T18" fmla="*/ 8 w 16"/>
                <a:gd name="T19" fmla="*/ 4 h 28"/>
                <a:gd name="T20" fmla="*/ 8 w 16"/>
                <a:gd name="T21" fmla="*/ 4 h 28"/>
                <a:gd name="T22" fmla="*/ 6 w 16"/>
                <a:gd name="T23" fmla="*/ 4 h 28"/>
                <a:gd name="T24" fmla="*/ 6 w 16"/>
                <a:gd name="T25" fmla="*/ 2 h 28"/>
                <a:gd name="T26" fmla="*/ 6 w 16"/>
                <a:gd name="T27" fmla="*/ 0 h 28"/>
                <a:gd name="T28" fmla="*/ 6 w 16"/>
                <a:gd name="T29" fmla="*/ 0 h 28"/>
                <a:gd name="T30" fmla="*/ 4 w 16"/>
                <a:gd name="T31" fmla="*/ 0 h 28"/>
                <a:gd name="T32" fmla="*/ 2 w 16"/>
                <a:gd name="T33" fmla="*/ 2 h 28"/>
                <a:gd name="T34" fmla="*/ 0 w 16"/>
                <a:gd name="T35" fmla="*/ 4 h 28"/>
                <a:gd name="T36" fmla="*/ 2 w 16"/>
                <a:gd name="T37" fmla="*/ 8 h 28"/>
                <a:gd name="T38" fmla="*/ 4 w 16"/>
                <a:gd name="T39" fmla="*/ 10 h 28"/>
                <a:gd name="T40" fmla="*/ 4 w 16"/>
                <a:gd name="T41" fmla="*/ 12 h 28"/>
                <a:gd name="T42" fmla="*/ 6 w 16"/>
                <a:gd name="T43" fmla="*/ 12 h 28"/>
                <a:gd name="T44" fmla="*/ 8 w 16"/>
                <a:gd name="T45" fmla="*/ 14 h 28"/>
                <a:gd name="T46" fmla="*/ 8 w 16"/>
                <a:gd name="T47" fmla="*/ 16 h 28"/>
                <a:gd name="T48" fmla="*/ 8 w 16"/>
                <a:gd name="T49" fmla="*/ 18 h 28"/>
                <a:gd name="T50" fmla="*/ 6 w 16"/>
                <a:gd name="T51" fmla="*/ 20 h 28"/>
                <a:gd name="T52" fmla="*/ 6 w 16"/>
                <a:gd name="T53" fmla="*/ 20 h 28"/>
                <a:gd name="T54" fmla="*/ 4 w 16"/>
                <a:gd name="T55" fmla="*/ 22 h 28"/>
                <a:gd name="T56" fmla="*/ 4 w 16"/>
                <a:gd name="T57" fmla="*/ 22 h 28"/>
                <a:gd name="T58" fmla="*/ 8 w 16"/>
                <a:gd name="T59" fmla="*/ 22 h 28"/>
                <a:gd name="T60" fmla="*/ 10 w 16"/>
                <a:gd name="T61" fmla="*/ 24 h 28"/>
                <a:gd name="T62" fmla="*/ 8 w 16"/>
                <a:gd name="T63" fmla="*/ 24 h 28"/>
                <a:gd name="T64" fmla="*/ 4 w 16"/>
                <a:gd name="T65" fmla="*/ 26 h 28"/>
                <a:gd name="T66" fmla="*/ 2 w 16"/>
                <a:gd name="T67" fmla="*/ 26 h 28"/>
                <a:gd name="T68" fmla="*/ 4 w 16"/>
                <a:gd name="T69" fmla="*/ 28 h 28"/>
                <a:gd name="T70" fmla="*/ 6 w 16"/>
                <a:gd name="T71" fmla="*/ 26 h 28"/>
                <a:gd name="T72" fmla="*/ 8 w 16"/>
                <a:gd name="T73" fmla="*/ 26 h 28"/>
                <a:gd name="T74" fmla="*/ 10 w 16"/>
                <a:gd name="T75" fmla="*/ 26 h 28"/>
                <a:gd name="T76" fmla="*/ 14 w 16"/>
                <a:gd name="T77" fmla="*/ 24 h 28"/>
                <a:gd name="T78" fmla="*/ 14 w 16"/>
                <a:gd name="T79" fmla="*/ 24 h 28"/>
                <a:gd name="T80" fmla="*/ 16 w 16"/>
                <a:gd name="T81" fmla="*/ 22 h 28"/>
                <a:gd name="T82" fmla="*/ 16 w 16"/>
                <a:gd name="T83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" h="28">
                  <a:moveTo>
                    <a:pt x="16" y="20"/>
                  </a:moveTo>
                  <a:lnTo>
                    <a:pt x="16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6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2"/>
                  </a:lnTo>
                  <a:lnTo>
                    <a:pt x="14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6">
              <a:extLst>
                <a:ext uri="{FF2B5EF4-FFF2-40B4-BE49-F238E27FC236}">
                  <a16:creationId xmlns:a16="http://schemas.microsoft.com/office/drawing/2014/main" xmlns="" id="{14E5905E-4834-47B1-8D9D-C1119EA9A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6" y="8721725"/>
              <a:ext cx="53975" cy="66675"/>
            </a:xfrm>
            <a:custGeom>
              <a:avLst/>
              <a:gdLst>
                <a:gd name="T0" fmla="*/ 32 w 34"/>
                <a:gd name="T1" fmla="*/ 2 h 42"/>
                <a:gd name="T2" fmla="*/ 30 w 34"/>
                <a:gd name="T3" fmla="*/ 2 h 42"/>
                <a:gd name="T4" fmla="*/ 28 w 34"/>
                <a:gd name="T5" fmla="*/ 4 h 42"/>
                <a:gd name="T6" fmla="*/ 26 w 34"/>
                <a:gd name="T7" fmla="*/ 6 h 42"/>
                <a:gd name="T8" fmla="*/ 24 w 34"/>
                <a:gd name="T9" fmla="*/ 6 h 42"/>
                <a:gd name="T10" fmla="*/ 20 w 34"/>
                <a:gd name="T11" fmla="*/ 6 h 42"/>
                <a:gd name="T12" fmla="*/ 18 w 34"/>
                <a:gd name="T13" fmla="*/ 8 h 42"/>
                <a:gd name="T14" fmla="*/ 18 w 34"/>
                <a:gd name="T15" fmla="*/ 8 h 42"/>
                <a:gd name="T16" fmla="*/ 16 w 34"/>
                <a:gd name="T17" fmla="*/ 10 h 42"/>
                <a:gd name="T18" fmla="*/ 12 w 34"/>
                <a:gd name="T19" fmla="*/ 14 h 42"/>
                <a:gd name="T20" fmla="*/ 10 w 34"/>
                <a:gd name="T21" fmla="*/ 16 h 42"/>
                <a:gd name="T22" fmla="*/ 10 w 34"/>
                <a:gd name="T23" fmla="*/ 18 h 42"/>
                <a:gd name="T24" fmla="*/ 8 w 34"/>
                <a:gd name="T25" fmla="*/ 20 h 42"/>
                <a:gd name="T26" fmla="*/ 8 w 34"/>
                <a:gd name="T27" fmla="*/ 22 h 42"/>
                <a:gd name="T28" fmla="*/ 6 w 34"/>
                <a:gd name="T29" fmla="*/ 24 h 42"/>
                <a:gd name="T30" fmla="*/ 4 w 34"/>
                <a:gd name="T31" fmla="*/ 24 h 42"/>
                <a:gd name="T32" fmla="*/ 6 w 34"/>
                <a:gd name="T33" fmla="*/ 26 h 42"/>
                <a:gd name="T34" fmla="*/ 6 w 34"/>
                <a:gd name="T35" fmla="*/ 28 h 42"/>
                <a:gd name="T36" fmla="*/ 2 w 34"/>
                <a:gd name="T37" fmla="*/ 30 h 42"/>
                <a:gd name="T38" fmla="*/ 2 w 34"/>
                <a:gd name="T39" fmla="*/ 34 h 42"/>
                <a:gd name="T40" fmla="*/ 0 w 34"/>
                <a:gd name="T41" fmla="*/ 36 h 42"/>
                <a:gd name="T42" fmla="*/ 2 w 34"/>
                <a:gd name="T43" fmla="*/ 38 h 42"/>
                <a:gd name="T44" fmla="*/ 4 w 34"/>
                <a:gd name="T45" fmla="*/ 38 h 42"/>
                <a:gd name="T46" fmla="*/ 4 w 34"/>
                <a:gd name="T47" fmla="*/ 40 h 42"/>
                <a:gd name="T48" fmla="*/ 6 w 34"/>
                <a:gd name="T49" fmla="*/ 42 h 42"/>
                <a:gd name="T50" fmla="*/ 8 w 34"/>
                <a:gd name="T51" fmla="*/ 42 h 42"/>
                <a:gd name="T52" fmla="*/ 10 w 34"/>
                <a:gd name="T53" fmla="*/ 42 h 42"/>
                <a:gd name="T54" fmla="*/ 8 w 34"/>
                <a:gd name="T55" fmla="*/ 40 h 42"/>
                <a:gd name="T56" fmla="*/ 6 w 34"/>
                <a:gd name="T57" fmla="*/ 36 h 42"/>
                <a:gd name="T58" fmla="*/ 6 w 34"/>
                <a:gd name="T59" fmla="*/ 32 h 42"/>
                <a:gd name="T60" fmla="*/ 8 w 34"/>
                <a:gd name="T61" fmla="*/ 30 h 42"/>
                <a:gd name="T62" fmla="*/ 8 w 34"/>
                <a:gd name="T63" fmla="*/ 28 h 42"/>
                <a:gd name="T64" fmla="*/ 10 w 34"/>
                <a:gd name="T65" fmla="*/ 24 h 42"/>
                <a:gd name="T66" fmla="*/ 10 w 34"/>
                <a:gd name="T67" fmla="*/ 22 h 42"/>
                <a:gd name="T68" fmla="*/ 12 w 34"/>
                <a:gd name="T69" fmla="*/ 20 h 42"/>
                <a:gd name="T70" fmla="*/ 14 w 34"/>
                <a:gd name="T71" fmla="*/ 20 h 42"/>
                <a:gd name="T72" fmla="*/ 16 w 34"/>
                <a:gd name="T73" fmla="*/ 18 h 42"/>
                <a:gd name="T74" fmla="*/ 18 w 34"/>
                <a:gd name="T75" fmla="*/ 14 h 42"/>
                <a:gd name="T76" fmla="*/ 20 w 34"/>
                <a:gd name="T77" fmla="*/ 14 h 42"/>
                <a:gd name="T78" fmla="*/ 22 w 34"/>
                <a:gd name="T79" fmla="*/ 12 h 42"/>
                <a:gd name="T80" fmla="*/ 26 w 34"/>
                <a:gd name="T81" fmla="*/ 10 h 42"/>
                <a:gd name="T82" fmla="*/ 30 w 34"/>
                <a:gd name="T83" fmla="*/ 8 h 42"/>
                <a:gd name="T84" fmla="*/ 32 w 34"/>
                <a:gd name="T85" fmla="*/ 6 h 42"/>
                <a:gd name="T86" fmla="*/ 34 w 34"/>
                <a:gd name="T87" fmla="*/ 4 h 42"/>
                <a:gd name="T88" fmla="*/ 34 w 34"/>
                <a:gd name="T8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4" h="42">
                  <a:moveTo>
                    <a:pt x="34" y="0"/>
                  </a:moveTo>
                  <a:lnTo>
                    <a:pt x="34" y="0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2" y="8"/>
                  </a:lnTo>
                  <a:lnTo>
                    <a:pt x="20" y="8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6" y="24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2" y="30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38"/>
                  </a:lnTo>
                  <a:lnTo>
                    <a:pt x="6" y="38"/>
                  </a:lnTo>
                  <a:lnTo>
                    <a:pt x="6" y="36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6"/>
                  </a:lnTo>
                  <a:lnTo>
                    <a:pt x="10" y="26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6" y="18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2"/>
                  </a:lnTo>
                  <a:lnTo>
                    <a:pt x="22" y="12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8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7">
              <a:extLst>
                <a:ext uri="{FF2B5EF4-FFF2-40B4-BE49-F238E27FC236}">
                  <a16:creationId xmlns:a16="http://schemas.microsoft.com/office/drawing/2014/main" xmlns="" id="{1565F505-F8EF-47D9-906F-107263857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9051" y="8674100"/>
              <a:ext cx="19050" cy="22225"/>
            </a:xfrm>
            <a:custGeom>
              <a:avLst/>
              <a:gdLst>
                <a:gd name="T0" fmla="*/ 12 w 12"/>
                <a:gd name="T1" fmla="*/ 4 h 14"/>
                <a:gd name="T2" fmla="*/ 10 w 12"/>
                <a:gd name="T3" fmla="*/ 2 h 14"/>
                <a:gd name="T4" fmla="*/ 10 w 12"/>
                <a:gd name="T5" fmla="*/ 2 h 14"/>
                <a:gd name="T6" fmla="*/ 10 w 12"/>
                <a:gd name="T7" fmla="*/ 4 h 14"/>
                <a:gd name="T8" fmla="*/ 10 w 12"/>
                <a:gd name="T9" fmla="*/ 6 h 14"/>
                <a:gd name="T10" fmla="*/ 8 w 12"/>
                <a:gd name="T11" fmla="*/ 6 h 14"/>
                <a:gd name="T12" fmla="*/ 8 w 12"/>
                <a:gd name="T13" fmla="*/ 4 h 14"/>
                <a:gd name="T14" fmla="*/ 8 w 12"/>
                <a:gd name="T15" fmla="*/ 2 h 14"/>
                <a:gd name="T16" fmla="*/ 6 w 12"/>
                <a:gd name="T17" fmla="*/ 0 h 14"/>
                <a:gd name="T18" fmla="*/ 4 w 12"/>
                <a:gd name="T19" fmla="*/ 0 h 14"/>
                <a:gd name="T20" fmla="*/ 4 w 12"/>
                <a:gd name="T21" fmla="*/ 0 h 14"/>
                <a:gd name="T22" fmla="*/ 2 w 12"/>
                <a:gd name="T23" fmla="*/ 2 h 14"/>
                <a:gd name="T24" fmla="*/ 2 w 12"/>
                <a:gd name="T25" fmla="*/ 4 h 14"/>
                <a:gd name="T26" fmla="*/ 0 w 12"/>
                <a:gd name="T27" fmla="*/ 4 h 14"/>
                <a:gd name="T28" fmla="*/ 0 w 12"/>
                <a:gd name="T29" fmla="*/ 6 h 14"/>
                <a:gd name="T30" fmla="*/ 0 w 12"/>
                <a:gd name="T31" fmla="*/ 8 h 14"/>
                <a:gd name="T32" fmla="*/ 0 w 12"/>
                <a:gd name="T33" fmla="*/ 8 h 14"/>
                <a:gd name="T34" fmla="*/ 2 w 12"/>
                <a:gd name="T35" fmla="*/ 8 h 14"/>
                <a:gd name="T36" fmla="*/ 2 w 12"/>
                <a:gd name="T37" fmla="*/ 10 h 14"/>
                <a:gd name="T38" fmla="*/ 2 w 12"/>
                <a:gd name="T39" fmla="*/ 12 h 14"/>
                <a:gd name="T40" fmla="*/ 4 w 12"/>
                <a:gd name="T41" fmla="*/ 10 h 14"/>
                <a:gd name="T42" fmla="*/ 4 w 12"/>
                <a:gd name="T43" fmla="*/ 10 h 14"/>
                <a:gd name="T44" fmla="*/ 4 w 12"/>
                <a:gd name="T45" fmla="*/ 12 h 14"/>
                <a:gd name="T46" fmla="*/ 6 w 12"/>
                <a:gd name="T47" fmla="*/ 14 h 14"/>
                <a:gd name="T48" fmla="*/ 8 w 12"/>
                <a:gd name="T49" fmla="*/ 14 h 14"/>
                <a:gd name="T50" fmla="*/ 10 w 12"/>
                <a:gd name="T51" fmla="*/ 14 h 14"/>
                <a:gd name="T52" fmla="*/ 10 w 12"/>
                <a:gd name="T53" fmla="*/ 14 h 14"/>
                <a:gd name="T54" fmla="*/ 12 w 12"/>
                <a:gd name="T55" fmla="*/ 12 h 14"/>
                <a:gd name="T56" fmla="*/ 10 w 12"/>
                <a:gd name="T57" fmla="*/ 12 h 14"/>
                <a:gd name="T58" fmla="*/ 10 w 12"/>
                <a:gd name="T59" fmla="*/ 10 h 14"/>
                <a:gd name="T60" fmla="*/ 12 w 12"/>
                <a:gd name="T61" fmla="*/ 8 h 14"/>
                <a:gd name="T62" fmla="*/ 12 w 12"/>
                <a:gd name="T63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" h="14">
                  <a:moveTo>
                    <a:pt x="12" y="4"/>
                  </a:moveTo>
                  <a:lnTo>
                    <a:pt x="12" y="4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6"/>
                  </a:lnTo>
                  <a:lnTo>
                    <a:pt x="1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8">
              <a:extLst>
                <a:ext uri="{FF2B5EF4-FFF2-40B4-BE49-F238E27FC236}">
                  <a16:creationId xmlns:a16="http://schemas.microsoft.com/office/drawing/2014/main" xmlns="" id="{E1949CB1-BD4E-42EF-9F77-43EC30B1A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1276" y="8689975"/>
              <a:ext cx="15875" cy="15875"/>
            </a:xfrm>
            <a:custGeom>
              <a:avLst/>
              <a:gdLst>
                <a:gd name="T0" fmla="*/ 10 w 10"/>
                <a:gd name="T1" fmla="*/ 6 h 10"/>
                <a:gd name="T2" fmla="*/ 10 w 10"/>
                <a:gd name="T3" fmla="*/ 6 h 10"/>
                <a:gd name="T4" fmla="*/ 8 w 10"/>
                <a:gd name="T5" fmla="*/ 4 h 10"/>
                <a:gd name="T6" fmla="*/ 8 w 10"/>
                <a:gd name="T7" fmla="*/ 4 h 10"/>
                <a:gd name="T8" fmla="*/ 8 w 10"/>
                <a:gd name="T9" fmla="*/ 2 h 10"/>
                <a:gd name="T10" fmla="*/ 6 w 10"/>
                <a:gd name="T11" fmla="*/ 2 h 10"/>
                <a:gd name="T12" fmla="*/ 6 w 10"/>
                <a:gd name="T13" fmla="*/ 2 h 10"/>
                <a:gd name="T14" fmla="*/ 6 w 10"/>
                <a:gd name="T15" fmla="*/ 2 h 10"/>
                <a:gd name="T16" fmla="*/ 6 w 10"/>
                <a:gd name="T17" fmla="*/ 2 h 10"/>
                <a:gd name="T18" fmla="*/ 4 w 10"/>
                <a:gd name="T19" fmla="*/ 2 h 10"/>
                <a:gd name="T20" fmla="*/ 4 w 10"/>
                <a:gd name="T21" fmla="*/ 2 h 10"/>
                <a:gd name="T22" fmla="*/ 4 w 10"/>
                <a:gd name="T23" fmla="*/ 2 h 10"/>
                <a:gd name="T24" fmla="*/ 4 w 10"/>
                <a:gd name="T25" fmla="*/ 0 h 10"/>
                <a:gd name="T26" fmla="*/ 4 w 10"/>
                <a:gd name="T27" fmla="*/ 0 h 10"/>
                <a:gd name="T28" fmla="*/ 4 w 10"/>
                <a:gd name="T29" fmla="*/ 0 h 10"/>
                <a:gd name="T30" fmla="*/ 4 w 10"/>
                <a:gd name="T31" fmla="*/ 0 h 10"/>
                <a:gd name="T32" fmla="*/ 4 w 10"/>
                <a:gd name="T33" fmla="*/ 0 h 10"/>
                <a:gd name="T34" fmla="*/ 4 w 10"/>
                <a:gd name="T35" fmla="*/ 0 h 10"/>
                <a:gd name="T36" fmla="*/ 4 w 10"/>
                <a:gd name="T37" fmla="*/ 0 h 10"/>
                <a:gd name="T38" fmla="*/ 2 w 10"/>
                <a:gd name="T39" fmla="*/ 0 h 10"/>
                <a:gd name="T40" fmla="*/ 2 w 10"/>
                <a:gd name="T41" fmla="*/ 0 h 10"/>
                <a:gd name="T42" fmla="*/ 2 w 10"/>
                <a:gd name="T43" fmla="*/ 0 h 10"/>
                <a:gd name="T44" fmla="*/ 0 w 10"/>
                <a:gd name="T45" fmla="*/ 0 h 10"/>
                <a:gd name="T46" fmla="*/ 0 w 10"/>
                <a:gd name="T47" fmla="*/ 0 h 10"/>
                <a:gd name="T48" fmla="*/ 0 w 10"/>
                <a:gd name="T49" fmla="*/ 0 h 10"/>
                <a:gd name="T50" fmla="*/ 0 w 10"/>
                <a:gd name="T51" fmla="*/ 2 h 10"/>
                <a:gd name="T52" fmla="*/ 2 w 10"/>
                <a:gd name="T53" fmla="*/ 2 h 10"/>
                <a:gd name="T54" fmla="*/ 2 w 10"/>
                <a:gd name="T55" fmla="*/ 2 h 10"/>
                <a:gd name="T56" fmla="*/ 2 w 10"/>
                <a:gd name="T57" fmla="*/ 2 h 10"/>
                <a:gd name="T58" fmla="*/ 2 w 10"/>
                <a:gd name="T59" fmla="*/ 4 h 10"/>
                <a:gd name="T60" fmla="*/ 2 w 10"/>
                <a:gd name="T61" fmla="*/ 4 h 10"/>
                <a:gd name="T62" fmla="*/ 0 w 10"/>
                <a:gd name="T63" fmla="*/ 6 h 10"/>
                <a:gd name="T64" fmla="*/ 0 w 10"/>
                <a:gd name="T65" fmla="*/ 6 h 10"/>
                <a:gd name="T66" fmla="*/ 0 w 10"/>
                <a:gd name="T67" fmla="*/ 6 h 10"/>
                <a:gd name="T68" fmla="*/ 0 w 10"/>
                <a:gd name="T69" fmla="*/ 6 h 10"/>
                <a:gd name="T70" fmla="*/ 0 w 10"/>
                <a:gd name="T71" fmla="*/ 6 h 10"/>
                <a:gd name="T72" fmla="*/ 0 w 10"/>
                <a:gd name="T73" fmla="*/ 8 h 10"/>
                <a:gd name="T74" fmla="*/ 0 w 10"/>
                <a:gd name="T75" fmla="*/ 8 h 10"/>
                <a:gd name="T76" fmla="*/ 0 w 10"/>
                <a:gd name="T77" fmla="*/ 8 h 10"/>
                <a:gd name="T78" fmla="*/ 0 w 10"/>
                <a:gd name="T79" fmla="*/ 10 h 10"/>
                <a:gd name="T80" fmla="*/ 0 w 10"/>
                <a:gd name="T81" fmla="*/ 10 h 10"/>
                <a:gd name="T82" fmla="*/ 0 w 10"/>
                <a:gd name="T83" fmla="*/ 10 h 10"/>
                <a:gd name="T84" fmla="*/ 0 w 10"/>
                <a:gd name="T85" fmla="*/ 10 h 10"/>
                <a:gd name="T86" fmla="*/ 0 w 10"/>
                <a:gd name="T87" fmla="*/ 10 h 10"/>
                <a:gd name="T88" fmla="*/ 0 w 10"/>
                <a:gd name="T89" fmla="*/ 10 h 10"/>
                <a:gd name="T90" fmla="*/ 2 w 10"/>
                <a:gd name="T91" fmla="*/ 10 h 10"/>
                <a:gd name="T92" fmla="*/ 2 w 10"/>
                <a:gd name="T93" fmla="*/ 10 h 10"/>
                <a:gd name="T94" fmla="*/ 4 w 10"/>
                <a:gd name="T95" fmla="*/ 10 h 10"/>
                <a:gd name="T96" fmla="*/ 4 w 10"/>
                <a:gd name="T97" fmla="*/ 10 h 10"/>
                <a:gd name="T98" fmla="*/ 4 w 10"/>
                <a:gd name="T99" fmla="*/ 10 h 10"/>
                <a:gd name="T100" fmla="*/ 6 w 10"/>
                <a:gd name="T101" fmla="*/ 10 h 10"/>
                <a:gd name="T102" fmla="*/ 6 w 10"/>
                <a:gd name="T103" fmla="*/ 10 h 10"/>
                <a:gd name="T104" fmla="*/ 6 w 10"/>
                <a:gd name="T105" fmla="*/ 10 h 10"/>
                <a:gd name="T106" fmla="*/ 6 w 10"/>
                <a:gd name="T107" fmla="*/ 10 h 10"/>
                <a:gd name="T108" fmla="*/ 8 w 10"/>
                <a:gd name="T109" fmla="*/ 10 h 10"/>
                <a:gd name="T110" fmla="*/ 8 w 10"/>
                <a:gd name="T111" fmla="*/ 10 h 10"/>
                <a:gd name="T112" fmla="*/ 8 w 10"/>
                <a:gd name="T113" fmla="*/ 10 h 10"/>
                <a:gd name="T114" fmla="*/ 10 w 10"/>
                <a:gd name="T115" fmla="*/ 8 h 10"/>
                <a:gd name="T116" fmla="*/ 10 w 10"/>
                <a:gd name="T117" fmla="*/ 8 h 10"/>
                <a:gd name="T118" fmla="*/ 10 w 10"/>
                <a:gd name="T119" fmla="*/ 6 h 10"/>
                <a:gd name="T120" fmla="*/ 10 w 10"/>
                <a:gd name="T12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" h="10">
                  <a:moveTo>
                    <a:pt x="10" y="6"/>
                  </a:moveTo>
                  <a:lnTo>
                    <a:pt x="10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9">
              <a:extLst>
                <a:ext uri="{FF2B5EF4-FFF2-40B4-BE49-F238E27FC236}">
                  <a16:creationId xmlns:a16="http://schemas.microsoft.com/office/drawing/2014/main" xmlns="" id="{E092590E-D64B-4115-99D3-D97163C81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526" y="8677275"/>
              <a:ext cx="6350" cy="6350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0 h 4"/>
                <a:gd name="T4" fmla="*/ 2 w 4"/>
                <a:gd name="T5" fmla="*/ 0 h 4"/>
                <a:gd name="T6" fmla="*/ 2 w 4"/>
                <a:gd name="T7" fmla="*/ 0 h 4"/>
                <a:gd name="T8" fmla="*/ 0 w 4"/>
                <a:gd name="T9" fmla="*/ 0 h 4"/>
                <a:gd name="T10" fmla="*/ 0 w 4"/>
                <a:gd name="T11" fmla="*/ 0 h 4"/>
                <a:gd name="T12" fmla="*/ 0 w 4"/>
                <a:gd name="T13" fmla="*/ 0 h 4"/>
                <a:gd name="T14" fmla="*/ 0 w 4"/>
                <a:gd name="T15" fmla="*/ 0 h 4"/>
                <a:gd name="T16" fmla="*/ 2 w 4"/>
                <a:gd name="T17" fmla="*/ 0 h 4"/>
                <a:gd name="T18" fmla="*/ 2 w 4"/>
                <a:gd name="T19" fmla="*/ 2 h 4"/>
                <a:gd name="T20" fmla="*/ 2 w 4"/>
                <a:gd name="T21" fmla="*/ 2 h 4"/>
                <a:gd name="T22" fmla="*/ 2 w 4"/>
                <a:gd name="T23" fmla="*/ 4 h 4"/>
                <a:gd name="T24" fmla="*/ 2 w 4"/>
                <a:gd name="T25" fmla="*/ 4 h 4"/>
                <a:gd name="T26" fmla="*/ 4 w 4"/>
                <a:gd name="T27" fmla="*/ 2 h 4"/>
                <a:gd name="T28" fmla="*/ 4 w 4"/>
                <a:gd name="T29" fmla="*/ 2 h 4"/>
                <a:gd name="T30" fmla="*/ 4 w 4"/>
                <a:gd name="T31" fmla="*/ 2 h 4"/>
                <a:gd name="T32" fmla="*/ 4 w 4"/>
                <a:gd name="T33" fmla="*/ 0 h 4"/>
                <a:gd name="T34" fmla="*/ 2 w 4"/>
                <a:gd name="T3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0">
              <a:extLst>
                <a:ext uri="{FF2B5EF4-FFF2-40B4-BE49-F238E27FC236}">
                  <a16:creationId xmlns:a16="http://schemas.microsoft.com/office/drawing/2014/main" xmlns="" id="{4ABD1FF4-BC55-402D-82DB-0D566D6D7B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1926" y="8734425"/>
              <a:ext cx="15875" cy="15875"/>
            </a:xfrm>
            <a:custGeom>
              <a:avLst/>
              <a:gdLst>
                <a:gd name="T0" fmla="*/ 10 w 10"/>
                <a:gd name="T1" fmla="*/ 8 h 10"/>
                <a:gd name="T2" fmla="*/ 10 w 10"/>
                <a:gd name="T3" fmla="*/ 6 h 10"/>
                <a:gd name="T4" fmla="*/ 10 w 10"/>
                <a:gd name="T5" fmla="*/ 6 h 10"/>
                <a:gd name="T6" fmla="*/ 10 w 10"/>
                <a:gd name="T7" fmla="*/ 6 h 10"/>
                <a:gd name="T8" fmla="*/ 10 w 10"/>
                <a:gd name="T9" fmla="*/ 4 h 10"/>
                <a:gd name="T10" fmla="*/ 10 w 10"/>
                <a:gd name="T11" fmla="*/ 4 h 10"/>
                <a:gd name="T12" fmla="*/ 10 w 10"/>
                <a:gd name="T13" fmla="*/ 2 h 10"/>
                <a:gd name="T14" fmla="*/ 10 w 10"/>
                <a:gd name="T15" fmla="*/ 2 h 10"/>
                <a:gd name="T16" fmla="*/ 10 w 10"/>
                <a:gd name="T17" fmla="*/ 2 h 10"/>
                <a:gd name="T18" fmla="*/ 10 w 10"/>
                <a:gd name="T19" fmla="*/ 0 h 10"/>
                <a:gd name="T20" fmla="*/ 8 w 10"/>
                <a:gd name="T21" fmla="*/ 2 h 10"/>
                <a:gd name="T22" fmla="*/ 8 w 10"/>
                <a:gd name="T23" fmla="*/ 2 h 10"/>
                <a:gd name="T24" fmla="*/ 8 w 10"/>
                <a:gd name="T25" fmla="*/ 2 h 10"/>
                <a:gd name="T26" fmla="*/ 10 w 10"/>
                <a:gd name="T27" fmla="*/ 2 h 10"/>
                <a:gd name="T28" fmla="*/ 8 w 10"/>
                <a:gd name="T29" fmla="*/ 2 h 10"/>
                <a:gd name="T30" fmla="*/ 8 w 10"/>
                <a:gd name="T31" fmla="*/ 4 h 10"/>
                <a:gd name="T32" fmla="*/ 8 w 10"/>
                <a:gd name="T33" fmla="*/ 4 h 10"/>
                <a:gd name="T34" fmla="*/ 8 w 10"/>
                <a:gd name="T35" fmla="*/ 4 h 10"/>
                <a:gd name="T36" fmla="*/ 6 w 10"/>
                <a:gd name="T37" fmla="*/ 4 h 10"/>
                <a:gd name="T38" fmla="*/ 6 w 10"/>
                <a:gd name="T39" fmla="*/ 2 h 10"/>
                <a:gd name="T40" fmla="*/ 6 w 10"/>
                <a:gd name="T41" fmla="*/ 2 h 10"/>
                <a:gd name="T42" fmla="*/ 4 w 10"/>
                <a:gd name="T43" fmla="*/ 2 h 10"/>
                <a:gd name="T44" fmla="*/ 4 w 10"/>
                <a:gd name="T45" fmla="*/ 0 h 10"/>
                <a:gd name="T46" fmla="*/ 4 w 10"/>
                <a:gd name="T47" fmla="*/ 0 h 10"/>
                <a:gd name="T48" fmla="*/ 4 w 10"/>
                <a:gd name="T49" fmla="*/ 0 h 10"/>
                <a:gd name="T50" fmla="*/ 2 w 10"/>
                <a:gd name="T51" fmla="*/ 0 h 10"/>
                <a:gd name="T52" fmla="*/ 2 w 10"/>
                <a:gd name="T53" fmla="*/ 0 h 10"/>
                <a:gd name="T54" fmla="*/ 2 w 10"/>
                <a:gd name="T55" fmla="*/ 2 h 10"/>
                <a:gd name="T56" fmla="*/ 0 w 10"/>
                <a:gd name="T57" fmla="*/ 2 h 10"/>
                <a:gd name="T58" fmla="*/ 0 w 10"/>
                <a:gd name="T59" fmla="*/ 2 h 10"/>
                <a:gd name="T60" fmla="*/ 0 w 10"/>
                <a:gd name="T61" fmla="*/ 4 h 10"/>
                <a:gd name="T62" fmla="*/ 0 w 10"/>
                <a:gd name="T63" fmla="*/ 4 h 10"/>
                <a:gd name="T64" fmla="*/ 0 w 10"/>
                <a:gd name="T65" fmla="*/ 6 h 10"/>
                <a:gd name="T66" fmla="*/ 0 w 10"/>
                <a:gd name="T67" fmla="*/ 6 h 10"/>
                <a:gd name="T68" fmla="*/ 0 w 10"/>
                <a:gd name="T69" fmla="*/ 8 h 10"/>
                <a:gd name="T70" fmla="*/ 0 w 10"/>
                <a:gd name="T71" fmla="*/ 8 h 10"/>
                <a:gd name="T72" fmla="*/ 2 w 10"/>
                <a:gd name="T73" fmla="*/ 8 h 10"/>
                <a:gd name="T74" fmla="*/ 2 w 10"/>
                <a:gd name="T75" fmla="*/ 8 h 10"/>
                <a:gd name="T76" fmla="*/ 2 w 10"/>
                <a:gd name="T77" fmla="*/ 8 h 10"/>
                <a:gd name="T78" fmla="*/ 2 w 10"/>
                <a:gd name="T79" fmla="*/ 10 h 10"/>
                <a:gd name="T80" fmla="*/ 4 w 10"/>
                <a:gd name="T81" fmla="*/ 10 h 10"/>
                <a:gd name="T82" fmla="*/ 4 w 10"/>
                <a:gd name="T83" fmla="*/ 10 h 10"/>
                <a:gd name="T84" fmla="*/ 4 w 10"/>
                <a:gd name="T85" fmla="*/ 8 h 10"/>
                <a:gd name="T86" fmla="*/ 6 w 10"/>
                <a:gd name="T87" fmla="*/ 8 h 10"/>
                <a:gd name="T88" fmla="*/ 6 w 10"/>
                <a:gd name="T89" fmla="*/ 8 h 10"/>
                <a:gd name="T90" fmla="*/ 6 w 10"/>
                <a:gd name="T91" fmla="*/ 8 h 10"/>
                <a:gd name="T92" fmla="*/ 6 w 10"/>
                <a:gd name="T93" fmla="*/ 8 h 10"/>
                <a:gd name="T94" fmla="*/ 8 w 10"/>
                <a:gd name="T95" fmla="*/ 8 h 10"/>
                <a:gd name="T96" fmla="*/ 8 w 10"/>
                <a:gd name="T97" fmla="*/ 8 h 10"/>
                <a:gd name="T98" fmla="*/ 8 w 10"/>
                <a:gd name="T99" fmla="*/ 8 h 10"/>
                <a:gd name="T100" fmla="*/ 8 w 10"/>
                <a:gd name="T101" fmla="*/ 6 h 10"/>
                <a:gd name="T102" fmla="*/ 10 w 10"/>
                <a:gd name="T103" fmla="*/ 6 h 10"/>
                <a:gd name="T104" fmla="*/ 10 w 10"/>
                <a:gd name="T105" fmla="*/ 6 h 10"/>
                <a:gd name="T106" fmla="*/ 10 w 10"/>
                <a:gd name="T107" fmla="*/ 8 h 10"/>
                <a:gd name="T108" fmla="*/ 10 w 10"/>
                <a:gd name="T109" fmla="*/ 8 h 10"/>
                <a:gd name="T110" fmla="*/ 10 w 10"/>
                <a:gd name="T111" fmla="*/ 8 h 10"/>
                <a:gd name="T112" fmla="*/ 10 w 10"/>
                <a:gd name="T113" fmla="*/ 8 h 10"/>
                <a:gd name="T114" fmla="*/ 10 w 10"/>
                <a:gd name="T115" fmla="*/ 8 h 10"/>
                <a:gd name="T116" fmla="*/ 10 w 10"/>
                <a:gd name="T1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" h="10">
                  <a:moveTo>
                    <a:pt x="10" y="8"/>
                  </a:move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41">
              <a:extLst>
                <a:ext uri="{FF2B5EF4-FFF2-40B4-BE49-F238E27FC236}">
                  <a16:creationId xmlns:a16="http://schemas.microsoft.com/office/drawing/2014/main" xmlns="" id="{092BD06F-AB69-406B-8481-1061BB8F1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0976" y="8737600"/>
              <a:ext cx="6350" cy="6350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0 h 4"/>
                <a:gd name="T4" fmla="*/ 0 w 4"/>
                <a:gd name="T5" fmla="*/ 0 h 4"/>
                <a:gd name="T6" fmla="*/ 0 w 4"/>
                <a:gd name="T7" fmla="*/ 0 h 4"/>
                <a:gd name="T8" fmla="*/ 0 w 4"/>
                <a:gd name="T9" fmla="*/ 0 h 4"/>
                <a:gd name="T10" fmla="*/ 0 w 4"/>
                <a:gd name="T11" fmla="*/ 0 h 4"/>
                <a:gd name="T12" fmla="*/ 0 w 4"/>
                <a:gd name="T13" fmla="*/ 0 h 4"/>
                <a:gd name="T14" fmla="*/ 0 w 4"/>
                <a:gd name="T15" fmla="*/ 0 h 4"/>
                <a:gd name="T16" fmla="*/ 0 w 4"/>
                <a:gd name="T17" fmla="*/ 2 h 4"/>
                <a:gd name="T18" fmla="*/ 0 w 4"/>
                <a:gd name="T19" fmla="*/ 2 h 4"/>
                <a:gd name="T20" fmla="*/ 0 w 4"/>
                <a:gd name="T21" fmla="*/ 4 h 4"/>
                <a:gd name="T22" fmla="*/ 0 w 4"/>
                <a:gd name="T23" fmla="*/ 4 h 4"/>
                <a:gd name="T24" fmla="*/ 0 w 4"/>
                <a:gd name="T25" fmla="*/ 4 h 4"/>
                <a:gd name="T26" fmla="*/ 2 w 4"/>
                <a:gd name="T27" fmla="*/ 4 h 4"/>
                <a:gd name="T28" fmla="*/ 2 w 4"/>
                <a:gd name="T29" fmla="*/ 4 h 4"/>
                <a:gd name="T30" fmla="*/ 2 w 4"/>
                <a:gd name="T31" fmla="*/ 4 h 4"/>
                <a:gd name="T32" fmla="*/ 2 w 4"/>
                <a:gd name="T33" fmla="*/ 4 h 4"/>
                <a:gd name="T34" fmla="*/ 2 w 4"/>
                <a:gd name="T35" fmla="*/ 2 h 4"/>
                <a:gd name="T36" fmla="*/ 4 w 4"/>
                <a:gd name="T37" fmla="*/ 2 h 4"/>
                <a:gd name="T38" fmla="*/ 4 w 4"/>
                <a:gd name="T39" fmla="*/ 2 h 4"/>
                <a:gd name="T40" fmla="*/ 4 w 4"/>
                <a:gd name="T41" fmla="*/ 0 h 4"/>
                <a:gd name="T42" fmla="*/ 4 w 4"/>
                <a:gd name="T43" fmla="*/ 0 h 4"/>
                <a:gd name="T44" fmla="*/ 2 w 4"/>
                <a:gd name="T4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2">
              <a:extLst>
                <a:ext uri="{FF2B5EF4-FFF2-40B4-BE49-F238E27FC236}">
                  <a16:creationId xmlns:a16="http://schemas.microsoft.com/office/drawing/2014/main" xmlns="" id="{6C82939E-A08E-4A95-B2FE-5DE698BA0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676" y="8740775"/>
              <a:ext cx="12700" cy="6350"/>
            </a:xfrm>
            <a:custGeom>
              <a:avLst/>
              <a:gdLst>
                <a:gd name="T0" fmla="*/ 8 w 8"/>
                <a:gd name="T1" fmla="*/ 2 h 4"/>
                <a:gd name="T2" fmla="*/ 6 w 8"/>
                <a:gd name="T3" fmla="*/ 4 h 4"/>
                <a:gd name="T4" fmla="*/ 6 w 8"/>
                <a:gd name="T5" fmla="*/ 4 h 4"/>
                <a:gd name="T6" fmla="*/ 4 w 8"/>
                <a:gd name="T7" fmla="*/ 2 h 4"/>
                <a:gd name="T8" fmla="*/ 4 w 8"/>
                <a:gd name="T9" fmla="*/ 2 h 4"/>
                <a:gd name="T10" fmla="*/ 4 w 8"/>
                <a:gd name="T11" fmla="*/ 2 h 4"/>
                <a:gd name="T12" fmla="*/ 2 w 8"/>
                <a:gd name="T13" fmla="*/ 0 h 4"/>
                <a:gd name="T14" fmla="*/ 2 w 8"/>
                <a:gd name="T15" fmla="*/ 0 h 4"/>
                <a:gd name="T16" fmla="*/ 2 w 8"/>
                <a:gd name="T17" fmla="*/ 0 h 4"/>
                <a:gd name="T18" fmla="*/ 2 w 8"/>
                <a:gd name="T19" fmla="*/ 2 h 4"/>
                <a:gd name="T20" fmla="*/ 0 w 8"/>
                <a:gd name="T21" fmla="*/ 2 h 4"/>
                <a:gd name="T22" fmla="*/ 2 w 8"/>
                <a:gd name="T23" fmla="*/ 2 h 4"/>
                <a:gd name="T24" fmla="*/ 2 w 8"/>
                <a:gd name="T25" fmla="*/ 2 h 4"/>
                <a:gd name="T26" fmla="*/ 2 w 8"/>
                <a:gd name="T27" fmla="*/ 4 h 4"/>
                <a:gd name="T28" fmla="*/ 2 w 8"/>
                <a:gd name="T29" fmla="*/ 4 h 4"/>
                <a:gd name="T30" fmla="*/ 4 w 8"/>
                <a:gd name="T31" fmla="*/ 4 h 4"/>
                <a:gd name="T32" fmla="*/ 4 w 8"/>
                <a:gd name="T33" fmla="*/ 4 h 4"/>
                <a:gd name="T34" fmla="*/ 4 w 8"/>
                <a:gd name="T35" fmla="*/ 4 h 4"/>
                <a:gd name="T36" fmla="*/ 6 w 8"/>
                <a:gd name="T37" fmla="*/ 4 h 4"/>
                <a:gd name="T38" fmla="*/ 6 w 8"/>
                <a:gd name="T39" fmla="*/ 4 h 4"/>
                <a:gd name="T40" fmla="*/ 8 w 8"/>
                <a:gd name="T41" fmla="*/ 4 h 4"/>
                <a:gd name="T42" fmla="*/ 8 w 8"/>
                <a:gd name="T43" fmla="*/ 4 h 4"/>
                <a:gd name="T44" fmla="*/ 8 w 8"/>
                <a:gd name="T45" fmla="*/ 4 h 4"/>
                <a:gd name="T46" fmla="*/ 8 w 8"/>
                <a:gd name="T4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" h="4">
                  <a:moveTo>
                    <a:pt x="8" y="2"/>
                  </a:moveTo>
                  <a:lnTo>
                    <a:pt x="6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43">
              <a:extLst>
                <a:ext uri="{FF2B5EF4-FFF2-40B4-BE49-F238E27FC236}">
                  <a16:creationId xmlns:a16="http://schemas.microsoft.com/office/drawing/2014/main" xmlns="" id="{E82C0FF8-6374-4B39-9A18-4DD987115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4626" y="8759825"/>
              <a:ext cx="6350" cy="3175"/>
            </a:xfrm>
            <a:custGeom>
              <a:avLst/>
              <a:gdLst>
                <a:gd name="T0" fmla="*/ 4 w 4"/>
                <a:gd name="T1" fmla="*/ 2 h 2"/>
                <a:gd name="T2" fmla="*/ 2 w 4"/>
                <a:gd name="T3" fmla="*/ 0 h 2"/>
                <a:gd name="T4" fmla="*/ 2 w 4"/>
                <a:gd name="T5" fmla="*/ 0 h 2"/>
                <a:gd name="T6" fmla="*/ 0 w 4"/>
                <a:gd name="T7" fmla="*/ 0 h 2"/>
                <a:gd name="T8" fmla="*/ 0 w 4"/>
                <a:gd name="T9" fmla="*/ 0 h 2"/>
                <a:gd name="T10" fmla="*/ 0 w 4"/>
                <a:gd name="T11" fmla="*/ 2 h 2"/>
                <a:gd name="T12" fmla="*/ 0 w 4"/>
                <a:gd name="T13" fmla="*/ 2 h 2"/>
                <a:gd name="T14" fmla="*/ 0 w 4"/>
                <a:gd name="T15" fmla="*/ 2 h 2"/>
                <a:gd name="T16" fmla="*/ 0 w 4"/>
                <a:gd name="T17" fmla="*/ 2 h 2"/>
                <a:gd name="T18" fmla="*/ 0 w 4"/>
                <a:gd name="T19" fmla="*/ 2 h 2"/>
                <a:gd name="T20" fmla="*/ 0 w 4"/>
                <a:gd name="T21" fmla="*/ 2 h 2"/>
                <a:gd name="T22" fmla="*/ 0 w 4"/>
                <a:gd name="T23" fmla="*/ 2 h 2"/>
                <a:gd name="T24" fmla="*/ 0 w 4"/>
                <a:gd name="T25" fmla="*/ 2 h 2"/>
                <a:gd name="T26" fmla="*/ 2 w 4"/>
                <a:gd name="T27" fmla="*/ 2 h 2"/>
                <a:gd name="T28" fmla="*/ 2 w 4"/>
                <a:gd name="T29" fmla="*/ 2 h 2"/>
                <a:gd name="T30" fmla="*/ 4 w 4"/>
                <a:gd name="T31" fmla="*/ 2 h 2"/>
                <a:gd name="T32" fmla="*/ 4 w 4"/>
                <a:gd name="T33" fmla="*/ 2 h 2"/>
                <a:gd name="T34" fmla="*/ 4 w 4"/>
                <a:gd name="T35" fmla="*/ 2 h 2"/>
                <a:gd name="T36" fmla="*/ 4 w 4"/>
                <a:gd name="T3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4">
              <a:extLst>
                <a:ext uri="{FF2B5EF4-FFF2-40B4-BE49-F238E27FC236}">
                  <a16:creationId xmlns:a16="http://schemas.microsoft.com/office/drawing/2014/main" xmlns="" id="{A407D0B3-853F-48C9-B37A-05C3B77CD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851" y="8940800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0 w 2"/>
                <a:gd name="T4" fmla="*/ 0 w 2"/>
                <a:gd name="T5" fmla="*/ 0 w 2"/>
                <a:gd name="T6" fmla="*/ 0 w 2"/>
                <a:gd name="T7" fmla="*/ 0 w 2"/>
                <a:gd name="T8" fmla="*/ 2 w 2"/>
                <a:gd name="T9" fmla="*/ 2 w 2"/>
                <a:gd name="T10" fmla="*/ 2 w 2"/>
                <a:gd name="T11" fmla="*/ 2 w 2"/>
                <a:gd name="T1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5">
              <a:extLst>
                <a:ext uri="{FF2B5EF4-FFF2-40B4-BE49-F238E27FC236}">
                  <a16:creationId xmlns:a16="http://schemas.microsoft.com/office/drawing/2014/main" xmlns="" id="{8B75A442-FDB1-4C7F-A2FA-D2F5EDB48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5576" y="8753475"/>
              <a:ext cx="3175" cy="6350"/>
            </a:xfrm>
            <a:custGeom>
              <a:avLst/>
              <a:gdLst>
                <a:gd name="T0" fmla="*/ 2 w 2"/>
                <a:gd name="T1" fmla="*/ 2 h 4"/>
                <a:gd name="T2" fmla="*/ 2 w 2"/>
                <a:gd name="T3" fmla="*/ 2 h 4"/>
                <a:gd name="T4" fmla="*/ 0 w 2"/>
                <a:gd name="T5" fmla="*/ 0 h 4"/>
                <a:gd name="T6" fmla="*/ 0 w 2"/>
                <a:gd name="T7" fmla="*/ 0 h 4"/>
                <a:gd name="T8" fmla="*/ 0 w 2"/>
                <a:gd name="T9" fmla="*/ 2 h 4"/>
                <a:gd name="T10" fmla="*/ 0 w 2"/>
                <a:gd name="T11" fmla="*/ 2 h 4"/>
                <a:gd name="T12" fmla="*/ 0 w 2"/>
                <a:gd name="T13" fmla="*/ 2 h 4"/>
                <a:gd name="T14" fmla="*/ 2 w 2"/>
                <a:gd name="T15" fmla="*/ 2 h 4"/>
                <a:gd name="T16" fmla="*/ 2 w 2"/>
                <a:gd name="T17" fmla="*/ 4 h 4"/>
                <a:gd name="T18" fmla="*/ 2 w 2"/>
                <a:gd name="T19" fmla="*/ 4 h 4"/>
                <a:gd name="T20" fmla="*/ 2 w 2"/>
                <a:gd name="T21" fmla="*/ 4 h 4"/>
                <a:gd name="T22" fmla="*/ 2 w 2"/>
                <a:gd name="T23" fmla="*/ 2 h 4"/>
                <a:gd name="T24" fmla="*/ 2 w 2"/>
                <a:gd name="T2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4">
                  <a:moveTo>
                    <a:pt x="2" y="2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6">
              <a:extLst>
                <a:ext uri="{FF2B5EF4-FFF2-40B4-BE49-F238E27FC236}">
                  <a16:creationId xmlns:a16="http://schemas.microsoft.com/office/drawing/2014/main" xmlns="" id="{752573EE-7696-4295-BC2C-AAD55E474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5576" y="8737600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  <a:gd name="T12" fmla="*/ 0 w 2"/>
                <a:gd name="T13" fmla="*/ 2 h 2"/>
                <a:gd name="T14" fmla="*/ 2 w 2"/>
                <a:gd name="T15" fmla="*/ 2 h 2"/>
                <a:gd name="T16" fmla="*/ 2 w 2"/>
                <a:gd name="T17" fmla="*/ 2 h 2"/>
                <a:gd name="T18" fmla="*/ 2 w 2"/>
                <a:gd name="T19" fmla="*/ 0 h 2"/>
                <a:gd name="T20" fmla="*/ 0 w 2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7">
              <a:extLst>
                <a:ext uri="{FF2B5EF4-FFF2-40B4-BE49-F238E27FC236}">
                  <a16:creationId xmlns:a16="http://schemas.microsoft.com/office/drawing/2014/main" xmlns="" id="{053EF8A2-D343-42E3-A514-C14800E31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401" y="8667750"/>
              <a:ext cx="28575" cy="22225"/>
            </a:xfrm>
            <a:custGeom>
              <a:avLst/>
              <a:gdLst>
                <a:gd name="T0" fmla="*/ 16 w 18"/>
                <a:gd name="T1" fmla="*/ 2 h 14"/>
                <a:gd name="T2" fmla="*/ 16 w 18"/>
                <a:gd name="T3" fmla="*/ 0 h 14"/>
                <a:gd name="T4" fmla="*/ 14 w 18"/>
                <a:gd name="T5" fmla="*/ 0 h 14"/>
                <a:gd name="T6" fmla="*/ 12 w 18"/>
                <a:gd name="T7" fmla="*/ 0 h 14"/>
                <a:gd name="T8" fmla="*/ 12 w 18"/>
                <a:gd name="T9" fmla="*/ 0 h 14"/>
                <a:gd name="T10" fmla="*/ 10 w 18"/>
                <a:gd name="T11" fmla="*/ 2 h 14"/>
                <a:gd name="T12" fmla="*/ 10 w 18"/>
                <a:gd name="T13" fmla="*/ 4 h 14"/>
                <a:gd name="T14" fmla="*/ 8 w 18"/>
                <a:gd name="T15" fmla="*/ 2 h 14"/>
                <a:gd name="T16" fmla="*/ 8 w 18"/>
                <a:gd name="T17" fmla="*/ 2 h 14"/>
                <a:gd name="T18" fmla="*/ 8 w 18"/>
                <a:gd name="T19" fmla="*/ 0 h 14"/>
                <a:gd name="T20" fmla="*/ 6 w 18"/>
                <a:gd name="T21" fmla="*/ 0 h 14"/>
                <a:gd name="T22" fmla="*/ 6 w 18"/>
                <a:gd name="T23" fmla="*/ 0 h 14"/>
                <a:gd name="T24" fmla="*/ 4 w 18"/>
                <a:gd name="T25" fmla="*/ 2 h 14"/>
                <a:gd name="T26" fmla="*/ 6 w 18"/>
                <a:gd name="T27" fmla="*/ 2 h 14"/>
                <a:gd name="T28" fmla="*/ 6 w 18"/>
                <a:gd name="T29" fmla="*/ 4 h 14"/>
                <a:gd name="T30" fmla="*/ 4 w 18"/>
                <a:gd name="T31" fmla="*/ 4 h 14"/>
                <a:gd name="T32" fmla="*/ 2 w 18"/>
                <a:gd name="T33" fmla="*/ 4 h 14"/>
                <a:gd name="T34" fmla="*/ 2 w 18"/>
                <a:gd name="T35" fmla="*/ 6 h 14"/>
                <a:gd name="T36" fmla="*/ 0 w 18"/>
                <a:gd name="T37" fmla="*/ 6 h 14"/>
                <a:gd name="T38" fmla="*/ 0 w 18"/>
                <a:gd name="T39" fmla="*/ 8 h 14"/>
                <a:gd name="T40" fmla="*/ 2 w 18"/>
                <a:gd name="T41" fmla="*/ 8 h 14"/>
                <a:gd name="T42" fmla="*/ 4 w 18"/>
                <a:gd name="T43" fmla="*/ 8 h 14"/>
                <a:gd name="T44" fmla="*/ 6 w 18"/>
                <a:gd name="T45" fmla="*/ 6 h 14"/>
                <a:gd name="T46" fmla="*/ 8 w 18"/>
                <a:gd name="T47" fmla="*/ 8 h 14"/>
                <a:gd name="T48" fmla="*/ 8 w 18"/>
                <a:gd name="T49" fmla="*/ 10 h 14"/>
                <a:gd name="T50" fmla="*/ 4 w 18"/>
                <a:gd name="T51" fmla="*/ 12 h 14"/>
                <a:gd name="T52" fmla="*/ 4 w 18"/>
                <a:gd name="T53" fmla="*/ 12 h 14"/>
                <a:gd name="T54" fmla="*/ 6 w 18"/>
                <a:gd name="T55" fmla="*/ 12 h 14"/>
                <a:gd name="T56" fmla="*/ 8 w 18"/>
                <a:gd name="T57" fmla="*/ 12 h 14"/>
                <a:gd name="T58" fmla="*/ 10 w 18"/>
                <a:gd name="T59" fmla="*/ 14 h 14"/>
                <a:gd name="T60" fmla="*/ 10 w 18"/>
                <a:gd name="T61" fmla="*/ 14 h 14"/>
                <a:gd name="T62" fmla="*/ 12 w 18"/>
                <a:gd name="T63" fmla="*/ 14 h 14"/>
                <a:gd name="T64" fmla="*/ 12 w 18"/>
                <a:gd name="T65" fmla="*/ 12 h 14"/>
                <a:gd name="T66" fmla="*/ 14 w 18"/>
                <a:gd name="T67" fmla="*/ 12 h 14"/>
                <a:gd name="T68" fmla="*/ 14 w 18"/>
                <a:gd name="T69" fmla="*/ 10 h 14"/>
                <a:gd name="T70" fmla="*/ 16 w 18"/>
                <a:gd name="T71" fmla="*/ 8 h 14"/>
                <a:gd name="T72" fmla="*/ 16 w 18"/>
                <a:gd name="T73" fmla="*/ 8 h 14"/>
                <a:gd name="T74" fmla="*/ 16 w 18"/>
                <a:gd name="T75" fmla="*/ 6 h 14"/>
                <a:gd name="T76" fmla="*/ 18 w 18"/>
                <a:gd name="T77" fmla="*/ 4 h 14"/>
                <a:gd name="T78" fmla="*/ 16 w 18"/>
                <a:gd name="T7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4">
                  <a:moveTo>
                    <a:pt x="16" y="2"/>
                  </a:moveTo>
                  <a:lnTo>
                    <a:pt x="16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0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8">
              <a:extLst>
                <a:ext uri="{FF2B5EF4-FFF2-40B4-BE49-F238E27FC236}">
                  <a16:creationId xmlns:a16="http://schemas.microsoft.com/office/drawing/2014/main" xmlns="" id="{952BDD1C-A514-44AB-A7D3-79CA37F04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1" y="8674100"/>
              <a:ext cx="31750" cy="50800"/>
            </a:xfrm>
            <a:custGeom>
              <a:avLst/>
              <a:gdLst>
                <a:gd name="T0" fmla="*/ 16 w 20"/>
                <a:gd name="T1" fmla="*/ 12 h 32"/>
                <a:gd name="T2" fmla="*/ 16 w 20"/>
                <a:gd name="T3" fmla="*/ 8 h 32"/>
                <a:gd name="T4" fmla="*/ 16 w 20"/>
                <a:gd name="T5" fmla="*/ 8 h 32"/>
                <a:gd name="T6" fmla="*/ 16 w 20"/>
                <a:gd name="T7" fmla="*/ 10 h 32"/>
                <a:gd name="T8" fmla="*/ 14 w 20"/>
                <a:gd name="T9" fmla="*/ 10 h 32"/>
                <a:gd name="T10" fmla="*/ 12 w 20"/>
                <a:gd name="T11" fmla="*/ 8 h 32"/>
                <a:gd name="T12" fmla="*/ 14 w 20"/>
                <a:gd name="T13" fmla="*/ 4 h 32"/>
                <a:gd name="T14" fmla="*/ 12 w 20"/>
                <a:gd name="T15" fmla="*/ 2 h 32"/>
                <a:gd name="T16" fmla="*/ 10 w 20"/>
                <a:gd name="T17" fmla="*/ 0 h 32"/>
                <a:gd name="T18" fmla="*/ 10 w 20"/>
                <a:gd name="T19" fmla="*/ 0 h 32"/>
                <a:gd name="T20" fmla="*/ 12 w 20"/>
                <a:gd name="T21" fmla="*/ 2 h 32"/>
                <a:gd name="T22" fmla="*/ 12 w 20"/>
                <a:gd name="T23" fmla="*/ 4 h 32"/>
                <a:gd name="T24" fmla="*/ 12 w 20"/>
                <a:gd name="T25" fmla="*/ 6 h 32"/>
                <a:gd name="T26" fmla="*/ 10 w 20"/>
                <a:gd name="T27" fmla="*/ 8 h 32"/>
                <a:gd name="T28" fmla="*/ 12 w 20"/>
                <a:gd name="T29" fmla="*/ 10 h 32"/>
                <a:gd name="T30" fmla="*/ 12 w 20"/>
                <a:gd name="T31" fmla="*/ 12 h 32"/>
                <a:gd name="T32" fmla="*/ 8 w 20"/>
                <a:gd name="T33" fmla="*/ 10 h 32"/>
                <a:gd name="T34" fmla="*/ 8 w 20"/>
                <a:gd name="T35" fmla="*/ 6 h 32"/>
                <a:gd name="T36" fmla="*/ 8 w 20"/>
                <a:gd name="T37" fmla="*/ 6 h 32"/>
                <a:gd name="T38" fmla="*/ 8 w 20"/>
                <a:gd name="T39" fmla="*/ 6 h 32"/>
                <a:gd name="T40" fmla="*/ 8 w 20"/>
                <a:gd name="T41" fmla="*/ 10 h 32"/>
                <a:gd name="T42" fmla="*/ 6 w 20"/>
                <a:gd name="T43" fmla="*/ 10 h 32"/>
                <a:gd name="T44" fmla="*/ 4 w 20"/>
                <a:gd name="T45" fmla="*/ 8 h 32"/>
                <a:gd name="T46" fmla="*/ 4 w 20"/>
                <a:gd name="T47" fmla="*/ 4 h 32"/>
                <a:gd name="T48" fmla="*/ 4 w 20"/>
                <a:gd name="T49" fmla="*/ 4 h 32"/>
                <a:gd name="T50" fmla="*/ 4 w 20"/>
                <a:gd name="T51" fmla="*/ 4 h 32"/>
                <a:gd name="T52" fmla="*/ 2 w 20"/>
                <a:gd name="T53" fmla="*/ 6 h 32"/>
                <a:gd name="T54" fmla="*/ 0 w 20"/>
                <a:gd name="T55" fmla="*/ 8 h 32"/>
                <a:gd name="T56" fmla="*/ 2 w 20"/>
                <a:gd name="T57" fmla="*/ 10 h 32"/>
                <a:gd name="T58" fmla="*/ 4 w 20"/>
                <a:gd name="T59" fmla="*/ 14 h 32"/>
                <a:gd name="T60" fmla="*/ 4 w 20"/>
                <a:gd name="T61" fmla="*/ 16 h 32"/>
                <a:gd name="T62" fmla="*/ 4 w 20"/>
                <a:gd name="T63" fmla="*/ 18 h 32"/>
                <a:gd name="T64" fmla="*/ 6 w 20"/>
                <a:gd name="T65" fmla="*/ 18 h 32"/>
                <a:gd name="T66" fmla="*/ 6 w 20"/>
                <a:gd name="T67" fmla="*/ 16 h 32"/>
                <a:gd name="T68" fmla="*/ 8 w 20"/>
                <a:gd name="T69" fmla="*/ 14 h 32"/>
                <a:gd name="T70" fmla="*/ 10 w 20"/>
                <a:gd name="T71" fmla="*/ 16 h 32"/>
                <a:gd name="T72" fmla="*/ 12 w 20"/>
                <a:gd name="T73" fmla="*/ 14 h 32"/>
                <a:gd name="T74" fmla="*/ 14 w 20"/>
                <a:gd name="T75" fmla="*/ 18 h 32"/>
                <a:gd name="T76" fmla="*/ 14 w 20"/>
                <a:gd name="T77" fmla="*/ 20 h 32"/>
                <a:gd name="T78" fmla="*/ 12 w 20"/>
                <a:gd name="T79" fmla="*/ 20 h 32"/>
                <a:gd name="T80" fmla="*/ 8 w 20"/>
                <a:gd name="T81" fmla="*/ 22 h 32"/>
                <a:gd name="T82" fmla="*/ 6 w 20"/>
                <a:gd name="T83" fmla="*/ 22 h 32"/>
                <a:gd name="T84" fmla="*/ 8 w 20"/>
                <a:gd name="T85" fmla="*/ 22 h 32"/>
                <a:gd name="T86" fmla="*/ 12 w 20"/>
                <a:gd name="T87" fmla="*/ 20 h 32"/>
                <a:gd name="T88" fmla="*/ 12 w 20"/>
                <a:gd name="T89" fmla="*/ 22 h 32"/>
                <a:gd name="T90" fmla="*/ 12 w 20"/>
                <a:gd name="T91" fmla="*/ 24 h 32"/>
                <a:gd name="T92" fmla="*/ 8 w 20"/>
                <a:gd name="T93" fmla="*/ 26 h 32"/>
                <a:gd name="T94" fmla="*/ 10 w 20"/>
                <a:gd name="T95" fmla="*/ 30 h 32"/>
                <a:gd name="T96" fmla="*/ 12 w 20"/>
                <a:gd name="T97" fmla="*/ 32 h 32"/>
                <a:gd name="T98" fmla="*/ 14 w 20"/>
                <a:gd name="T99" fmla="*/ 32 h 32"/>
                <a:gd name="T100" fmla="*/ 12 w 20"/>
                <a:gd name="T101" fmla="*/ 30 h 32"/>
                <a:gd name="T102" fmla="*/ 14 w 20"/>
                <a:gd name="T103" fmla="*/ 26 h 32"/>
                <a:gd name="T104" fmla="*/ 16 w 20"/>
                <a:gd name="T105" fmla="*/ 24 h 32"/>
                <a:gd name="T106" fmla="*/ 16 w 20"/>
                <a:gd name="T107" fmla="*/ 20 h 32"/>
                <a:gd name="T108" fmla="*/ 16 w 20"/>
                <a:gd name="T109" fmla="*/ 18 h 32"/>
                <a:gd name="T110" fmla="*/ 18 w 20"/>
                <a:gd name="T111" fmla="*/ 14 h 32"/>
                <a:gd name="T112" fmla="*/ 20 w 20"/>
                <a:gd name="T113" fmla="*/ 14 h 32"/>
                <a:gd name="T114" fmla="*/ 18 w 20"/>
                <a:gd name="T115" fmla="*/ 1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" h="32">
                  <a:moveTo>
                    <a:pt x="18" y="14"/>
                  </a:moveTo>
                  <a:lnTo>
                    <a:pt x="18" y="12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0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2" y="20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10" y="28"/>
                  </a:lnTo>
                  <a:lnTo>
                    <a:pt x="10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4" y="32"/>
                  </a:lnTo>
                  <a:lnTo>
                    <a:pt x="12" y="32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4" y="28"/>
                  </a:lnTo>
                  <a:lnTo>
                    <a:pt x="14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4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9">
              <a:extLst>
                <a:ext uri="{FF2B5EF4-FFF2-40B4-BE49-F238E27FC236}">
                  <a16:creationId xmlns:a16="http://schemas.microsoft.com/office/drawing/2014/main" xmlns="" id="{8F31E444-DDA6-44B4-8549-73FCC5270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926" y="8705850"/>
              <a:ext cx="9525" cy="12700"/>
            </a:xfrm>
            <a:custGeom>
              <a:avLst/>
              <a:gdLst>
                <a:gd name="T0" fmla="*/ 4 w 6"/>
                <a:gd name="T1" fmla="*/ 4 h 8"/>
                <a:gd name="T2" fmla="*/ 4 w 6"/>
                <a:gd name="T3" fmla="*/ 2 h 8"/>
                <a:gd name="T4" fmla="*/ 4 w 6"/>
                <a:gd name="T5" fmla="*/ 2 h 8"/>
                <a:gd name="T6" fmla="*/ 4 w 6"/>
                <a:gd name="T7" fmla="*/ 0 h 8"/>
                <a:gd name="T8" fmla="*/ 4 w 6"/>
                <a:gd name="T9" fmla="*/ 0 h 8"/>
                <a:gd name="T10" fmla="*/ 2 w 6"/>
                <a:gd name="T11" fmla="*/ 2 h 8"/>
                <a:gd name="T12" fmla="*/ 0 w 6"/>
                <a:gd name="T13" fmla="*/ 2 h 8"/>
                <a:gd name="T14" fmla="*/ 0 w 6"/>
                <a:gd name="T15" fmla="*/ 2 h 8"/>
                <a:gd name="T16" fmla="*/ 0 w 6"/>
                <a:gd name="T17" fmla="*/ 2 h 8"/>
                <a:gd name="T18" fmla="*/ 0 w 6"/>
                <a:gd name="T19" fmla="*/ 4 h 8"/>
                <a:gd name="T20" fmla="*/ 0 w 6"/>
                <a:gd name="T21" fmla="*/ 4 h 8"/>
                <a:gd name="T22" fmla="*/ 0 w 6"/>
                <a:gd name="T23" fmla="*/ 6 h 8"/>
                <a:gd name="T24" fmla="*/ 0 w 6"/>
                <a:gd name="T25" fmla="*/ 6 h 8"/>
                <a:gd name="T26" fmla="*/ 2 w 6"/>
                <a:gd name="T27" fmla="*/ 6 h 8"/>
                <a:gd name="T28" fmla="*/ 2 w 6"/>
                <a:gd name="T29" fmla="*/ 6 h 8"/>
                <a:gd name="T30" fmla="*/ 2 w 6"/>
                <a:gd name="T31" fmla="*/ 4 h 8"/>
                <a:gd name="T32" fmla="*/ 4 w 6"/>
                <a:gd name="T33" fmla="*/ 6 h 8"/>
                <a:gd name="T34" fmla="*/ 4 w 6"/>
                <a:gd name="T35" fmla="*/ 6 h 8"/>
                <a:gd name="T36" fmla="*/ 4 w 6"/>
                <a:gd name="T37" fmla="*/ 6 h 8"/>
                <a:gd name="T38" fmla="*/ 4 w 6"/>
                <a:gd name="T39" fmla="*/ 6 h 8"/>
                <a:gd name="T40" fmla="*/ 4 w 6"/>
                <a:gd name="T41" fmla="*/ 8 h 8"/>
                <a:gd name="T42" fmla="*/ 4 w 6"/>
                <a:gd name="T43" fmla="*/ 8 h 8"/>
                <a:gd name="T44" fmla="*/ 4 w 6"/>
                <a:gd name="T45" fmla="*/ 8 h 8"/>
                <a:gd name="T46" fmla="*/ 4 w 6"/>
                <a:gd name="T47" fmla="*/ 6 h 8"/>
                <a:gd name="T48" fmla="*/ 6 w 6"/>
                <a:gd name="T49" fmla="*/ 6 h 8"/>
                <a:gd name="T50" fmla="*/ 6 w 6"/>
                <a:gd name="T51" fmla="*/ 4 h 8"/>
                <a:gd name="T52" fmla="*/ 6 w 6"/>
                <a:gd name="T53" fmla="*/ 4 h 8"/>
                <a:gd name="T54" fmla="*/ 6 w 6"/>
                <a:gd name="T55" fmla="*/ 4 h 8"/>
                <a:gd name="T56" fmla="*/ 4 w 6"/>
                <a:gd name="T57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" h="8">
                  <a:moveTo>
                    <a:pt x="4" y="4"/>
                  </a:move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50">
              <a:extLst>
                <a:ext uri="{FF2B5EF4-FFF2-40B4-BE49-F238E27FC236}">
                  <a16:creationId xmlns:a16="http://schemas.microsoft.com/office/drawing/2014/main" xmlns="" id="{23975B0D-0D1B-43C6-A044-B920E6E23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7751" y="8699500"/>
              <a:ext cx="6350" cy="3175"/>
            </a:xfrm>
            <a:custGeom>
              <a:avLst/>
              <a:gdLst>
                <a:gd name="T0" fmla="*/ 2 w 4"/>
                <a:gd name="T1" fmla="*/ 0 h 2"/>
                <a:gd name="T2" fmla="*/ 2 w 4"/>
                <a:gd name="T3" fmla="*/ 0 h 2"/>
                <a:gd name="T4" fmla="*/ 0 w 4"/>
                <a:gd name="T5" fmla="*/ 2 h 2"/>
                <a:gd name="T6" fmla="*/ 0 w 4"/>
                <a:gd name="T7" fmla="*/ 2 h 2"/>
                <a:gd name="T8" fmla="*/ 0 w 4"/>
                <a:gd name="T9" fmla="*/ 2 h 2"/>
                <a:gd name="T10" fmla="*/ 0 w 4"/>
                <a:gd name="T11" fmla="*/ 2 h 2"/>
                <a:gd name="T12" fmla="*/ 0 w 4"/>
                <a:gd name="T13" fmla="*/ 2 h 2"/>
                <a:gd name="T14" fmla="*/ 0 w 4"/>
                <a:gd name="T15" fmla="*/ 2 h 2"/>
                <a:gd name="T16" fmla="*/ 0 w 4"/>
                <a:gd name="T17" fmla="*/ 2 h 2"/>
                <a:gd name="T18" fmla="*/ 2 w 4"/>
                <a:gd name="T19" fmla="*/ 2 h 2"/>
                <a:gd name="T20" fmla="*/ 4 w 4"/>
                <a:gd name="T21" fmla="*/ 2 h 2"/>
                <a:gd name="T22" fmla="*/ 4 w 4"/>
                <a:gd name="T23" fmla="*/ 2 h 2"/>
                <a:gd name="T24" fmla="*/ 2 w 4"/>
                <a:gd name="T25" fmla="*/ 0 h 2"/>
                <a:gd name="T26" fmla="*/ 2 w 4"/>
                <a:gd name="T2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51">
              <a:extLst>
                <a:ext uri="{FF2B5EF4-FFF2-40B4-BE49-F238E27FC236}">
                  <a16:creationId xmlns:a16="http://schemas.microsoft.com/office/drawing/2014/main" xmlns="" id="{C7882BDD-66BC-44C9-AAFF-C22306033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8823325"/>
              <a:ext cx="25400" cy="22225"/>
            </a:xfrm>
            <a:custGeom>
              <a:avLst/>
              <a:gdLst>
                <a:gd name="T0" fmla="*/ 14 w 16"/>
                <a:gd name="T1" fmla="*/ 4 h 14"/>
                <a:gd name="T2" fmla="*/ 14 w 16"/>
                <a:gd name="T3" fmla="*/ 4 h 14"/>
                <a:gd name="T4" fmla="*/ 14 w 16"/>
                <a:gd name="T5" fmla="*/ 2 h 14"/>
                <a:gd name="T6" fmla="*/ 14 w 16"/>
                <a:gd name="T7" fmla="*/ 0 h 14"/>
                <a:gd name="T8" fmla="*/ 12 w 16"/>
                <a:gd name="T9" fmla="*/ 2 h 14"/>
                <a:gd name="T10" fmla="*/ 12 w 16"/>
                <a:gd name="T11" fmla="*/ 0 h 14"/>
                <a:gd name="T12" fmla="*/ 12 w 16"/>
                <a:gd name="T13" fmla="*/ 2 h 14"/>
                <a:gd name="T14" fmla="*/ 12 w 16"/>
                <a:gd name="T15" fmla="*/ 2 h 14"/>
                <a:gd name="T16" fmla="*/ 12 w 16"/>
                <a:gd name="T17" fmla="*/ 2 h 14"/>
                <a:gd name="T18" fmla="*/ 10 w 16"/>
                <a:gd name="T19" fmla="*/ 2 h 14"/>
                <a:gd name="T20" fmla="*/ 10 w 16"/>
                <a:gd name="T21" fmla="*/ 2 h 14"/>
                <a:gd name="T22" fmla="*/ 8 w 16"/>
                <a:gd name="T23" fmla="*/ 4 h 14"/>
                <a:gd name="T24" fmla="*/ 8 w 16"/>
                <a:gd name="T25" fmla="*/ 4 h 14"/>
                <a:gd name="T26" fmla="*/ 8 w 16"/>
                <a:gd name="T27" fmla="*/ 4 h 14"/>
                <a:gd name="T28" fmla="*/ 8 w 16"/>
                <a:gd name="T29" fmla="*/ 4 h 14"/>
                <a:gd name="T30" fmla="*/ 6 w 16"/>
                <a:gd name="T31" fmla="*/ 4 h 14"/>
                <a:gd name="T32" fmla="*/ 6 w 16"/>
                <a:gd name="T33" fmla="*/ 2 h 14"/>
                <a:gd name="T34" fmla="*/ 6 w 16"/>
                <a:gd name="T35" fmla="*/ 2 h 14"/>
                <a:gd name="T36" fmla="*/ 6 w 16"/>
                <a:gd name="T37" fmla="*/ 2 h 14"/>
                <a:gd name="T38" fmla="*/ 6 w 16"/>
                <a:gd name="T39" fmla="*/ 4 h 14"/>
                <a:gd name="T40" fmla="*/ 6 w 16"/>
                <a:gd name="T41" fmla="*/ 4 h 14"/>
                <a:gd name="T42" fmla="*/ 6 w 16"/>
                <a:gd name="T43" fmla="*/ 4 h 14"/>
                <a:gd name="T44" fmla="*/ 4 w 16"/>
                <a:gd name="T45" fmla="*/ 4 h 14"/>
                <a:gd name="T46" fmla="*/ 4 w 16"/>
                <a:gd name="T47" fmla="*/ 4 h 14"/>
                <a:gd name="T48" fmla="*/ 4 w 16"/>
                <a:gd name="T49" fmla="*/ 4 h 14"/>
                <a:gd name="T50" fmla="*/ 2 w 16"/>
                <a:gd name="T51" fmla="*/ 4 h 14"/>
                <a:gd name="T52" fmla="*/ 2 w 16"/>
                <a:gd name="T53" fmla="*/ 4 h 14"/>
                <a:gd name="T54" fmla="*/ 2 w 16"/>
                <a:gd name="T55" fmla="*/ 6 h 14"/>
                <a:gd name="T56" fmla="*/ 2 w 16"/>
                <a:gd name="T57" fmla="*/ 6 h 14"/>
                <a:gd name="T58" fmla="*/ 2 w 16"/>
                <a:gd name="T59" fmla="*/ 6 h 14"/>
                <a:gd name="T60" fmla="*/ 0 w 16"/>
                <a:gd name="T61" fmla="*/ 6 h 14"/>
                <a:gd name="T62" fmla="*/ 0 w 16"/>
                <a:gd name="T63" fmla="*/ 6 h 14"/>
                <a:gd name="T64" fmla="*/ 0 w 16"/>
                <a:gd name="T65" fmla="*/ 8 h 14"/>
                <a:gd name="T66" fmla="*/ 0 w 16"/>
                <a:gd name="T67" fmla="*/ 8 h 14"/>
                <a:gd name="T68" fmla="*/ 0 w 16"/>
                <a:gd name="T69" fmla="*/ 10 h 14"/>
                <a:gd name="T70" fmla="*/ 0 w 16"/>
                <a:gd name="T71" fmla="*/ 10 h 14"/>
                <a:gd name="T72" fmla="*/ 0 w 16"/>
                <a:gd name="T73" fmla="*/ 10 h 14"/>
                <a:gd name="T74" fmla="*/ 0 w 16"/>
                <a:gd name="T75" fmla="*/ 10 h 14"/>
                <a:gd name="T76" fmla="*/ 0 w 16"/>
                <a:gd name="T77" fmla="*/ 12 h 14"/>
                <a:gd name="T78" fmla="*/ 2 w 16"/>
                <a:gd name="T79" fmla="*/ 12 h 14"/>
                <a:gd name="T80" fmla="*/ 2 w 16"/>
                <a:gd name="T81" fmla="*/ 12 h 14"/>
                <a:gd name="T82" fmla="*/ 2 w 16"/>
                <a:gd name="T83" fmla="*/ 12 h 14"/>
                <a:gd name="T84" fmla="*/ 2 w 16"/>
                <a:gd name="T85" fmla="*/ 12 h 14"/>
                <a:gd name="T86" fmla="*/ 4 w 16"/>
                <a:gd name="T87" fmla="*/ 12 h 14"/>
                <a:gd name="T88" fmla="*/ 4 w 16"/>
                <a:gd name="T89" fmla="*/ 12 h 14"/>
                <a:gd name="T90" fmla="*/ 4 w 16"/>
                <a:gd name="T91" fmla="*/ 12 h 14"/>
                <a:gd name="T92" fmla="*/ 6 w 16"/>
                <a:gd name="T93" fmla="*/ 14 h 14"/>
                <a:gd name="T94" fmla="*/ 6 w 16"/>
                <a:gd name="T95" fmla="*/ 14 h 14"/>
                <a:gd name="T96" fmla="*/ 8 w 16"/>
                <a:gd name="T97" fmla="*/ 14 h 14"/>
                <a:gd name="T98" fmla="*/ 8 w 16"/>
                <a:gd name="T99" fmla="*/ 14 h 14"/>
                <a:gd name="T100" fmla="*/ 8 w 16"/>
                <a:gd name="T101" fmla="*/ 14 h 14"/>
                <a:gd name="T102" fmla="*/ 8 w 16"/>
                <a:gd name="T103" fmla="*/ 12 h 14"/>
                <a:gd name="T104" fmla="*/ 10 w 16"/>
                <a:gd name="T105" fmla="*/ 10 h 14"/>
                <a:gd name="T106" fmla="*/ 12 w 16"/>
                <a:gd name="T107" fmla="*/ 10 h 14"/>
                <a:gd name="T108" fmla="*/ 14 w 16"/>
                <a:gd name="T109" fmla="*/ 10 h 14"/>
                <a:gd name="T110" fmla="*/ 14 w 16"/>
                <a:gd name="T111" fmla="*/ 10 h 14"/>
                <a:gd name="T112" fmla="*/ 16 w 16"/>
                <a:gd name="T113" fmla="*/ 8 h 14"/>
                <a:gd name="T114" fmla="*/ 16 w 16"/>
                <a:gd name="T115" fmla="*/ 6 h 14"/>
                <a:gd name="T116" fmla="*/ 16 w 16"/>
                <a:gd name="T117" fmla="*/ 6 h 14"/>
                <a:gd name="T118" fmla="*/ 16 w 16"/>
                <a:gd name="T119" fmla="*/ 6 h 14"/>
                <a:gd name="T120" fmla="*/ 14 w 16"/>
                <a:gd name="T121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" h="14">
                  <a:moveTo>
                    <a:pt x="14" y="4"/>
                  </a:moveTo>
                  <a:lnTo>
                    <a:pt x="14" y="4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52">
              <a:extLst>
                <a:ext uri="{FF2B5EF4-FFF2-40B4-BE49-F238E27FC236}">
                  <a16:creationId xmlns:a16="http://schemas.microsoft.com/office/drawing/2014/main" xmlns="" id="{7CC90805-1669-4413-A8BE-57471EAA6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1701" y="8826500"/>
              <a:ext cx="6350" cy="3175"/>
            </a:xfrm>
            <a:custGeom>
              <a:avLst/>
              <a:gdLst>
                <a:gd name="T0" fmla="*/ 2 w 4"/>
                <a:gd name="T1" fmla="*/ 0 h 2"/>
                <a:gd name="T2" fmla="*/ 2 w 4"/>
                <a:gd name="T3" fmla="*/ 0 h 2"/>
                <a:gd name="T4" fmla="*/ 2 w 4"/>
                <a:gd name="T5" fmla="*/ 0 h 2"/>
                <a:gd name="T6" fmla="*/ 2 w 4"/>
                <a:gd name="T7" fmla="*/ 0 h 2"/>
                <a:gd name="T8" fmla="*/ 2 w 4"/>
                <a:gd name="T9" fmla="*/ 0 h 2"/>
                <a:gd name="T10" fmla="*/ 0 w 4"/>
                <a:gd name="T11" fmla="*/ 2 h 2"/>
                <a:gd name="T12" fmla="*/ 0 w 4"/>
                <a:gd name="T13" fmla="*/ 2 h 2"/>
                <a:gd name="T14" fmla="*/ 0 w 4"/>
                <a:gd name="T15" fmla="*/ 2 h 2"/>
                <a:gd name="T16" fmla="*/ 0 w 4"/>
                <a:gd name="T17" fmla="*/ 2 h 2"/>
                <a:gd name="T18" fmla="*/ 2 w 4"/>
                <a:gd name="T19" fmla="*/ 2 h 2"/>
                <a:gd name="T20" fmla="*/ 2 w 4"/>
                <a:gd name="T21" fmla="*/ 2 h 2"/>
                <a:gd name="T22" fmla="*/ 2 w 4"/>
                <a:gd name="T23" fmla="*/ 2 h 2"/>
                <a:gd name="T24" fmla="*/ 2 w 4"/>
                <a:gd name="T25" fmla="*/ 2 h 2"/>
                <a:gd name="T26" fmla="*/ 4 w 4"/>
                <a:gd name="T27" fmla="*/ 2 h 2"/>
                <a:gd name="T28" fmla="*/ 4 w 4"/>
                <a:gd name="T29" fmla="*/ 2 h 2"/>
                <a:gd name="T30" fmla="*/ 4 w 4"/>
                <a:gd name="T31" fmla="*/ 0 h 2"/>
                <a:gd name="T32" fmla="*/ 4 w 4"/>
                <a:gd name="T33" fmla="*/ 0 h 2"/>
                <a:gd name="T34" fmla="*/ 2 w 4"/>
                <a:gd name="T3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53">
              <a:extLst>
                <a:ext uri="{FF2B5EF4-FFF2-40B4-BE49-F238E27FC236}">
                  <a16:creationId xmlns:a16="http://schemas.microsoft.com/office/drawing/2014/main" xmlns="" id="{64C2141A-927C-4FDE-8A3D-DC173C45E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4601" y="9063038"/>
              <a:ext cx="6350" cy="9525"/>
            </a:xfrm>
            <a:custGeom>
              <a:avLst/>
              <a:gdLst>
                <a:gd name="T0" fmla="*/ 2 w 4"/>
                <a:gd name="T1" fmla="*/ 2 h 6"/>
                <a:gd name="T2" fmla="*/ 2 w 4"/>
                <a:gd name="T3" fmla="*/ 0 h 6"/>
                <a:gd name="T4" fmla="*/ 2 w 4"/>
                <a:gd name="T5" fmla="*/ 0 h 6"/>
                <a:gd name="T6" fmla="*/ 2 w 4"/>
                <a:gd name="T7" fmla="*/ 0 h 6"/>
                <a:gd name="T8" fmla="*/ 0 w 4"/>
                <a:gd name="T9" fmla="*/ 0 h 6"/>
                <a:gd name="T10" fmla="*/ 0 w 4"/>
                <a:gd name="T11" fmla="*/ 0 h 6"/>
                <a:gd name="T12" fmla="*/ 0 w 4"/>
                <a:gd name="T13" fmla="*/ 0 h 6"/>
                <a:gd name="T14" fmla="*/ 0 w 4"/>
                <a:gd name="T15" fmla="*/ 0 h 6"/>
                <a:gd name="T16" fmla="*/ 0 w 4"/>
                <a:gd name="T17" fmla="*/ 0 h 6"/>
                <a:gd name="T18" fmla="*/ 0 w 4"/>
                <a:gd name="T19" fmla="*/ 0 h 6"/>
                <a:gd name="T20" fmla="*/ 0 w 4"/>
                <a:gd name="T21" fmla="*/ 2 h 6"/>
                <a:gd name="T22" fmla="*/ 0 w 4"/>
                <a:gd name="T23" fmla="*/ 2 h 6"/>
                <a:gd name="T24" fmla="*/ 0 w 4"/>
                <a:gd name="T25" fmla="*/ 2 h 6"/>
                <a:gd name="T26" fmla="*/ 0 w 4"/>
                <a:gd name="T27" fmla="*/ 2 h 6"/>
                <a:gd name="T28" fmla="*/ 0 w 4"/>
                <a:gd name="T29" fmla="*/ 4 h 6"/>
                <a:gd name="T30" fmla="*/ 0 w 4"/>
                <a:gd name="T31" fmla="*/ 4 h 6"/>
                <a:gd name="T32" fmla="*/ 0 w 4"/>
                <a:gd name="T33" fmla="*/ 4 h 6"/>
                <a:gd name="T34" fmla="*/ 0 w 4"/>
                <a:gd name="T35" fmla="*/ 6 h 6"/>
                <a:gd name="T36" fmla="*/ 0 w 4"/>
                <a:gd name="T37" fmla="*/ 6 h 6"/>
                <a:gd name="T38" fmla="*/ 2 w 4"/>
                <a:gd name="T39" fmla="*/ 6 h 6"/>
                <a:gd name="T40" fmla="*/ 2 w 4"/>
                <a:gd name="T41" fmla="*/ 6 h 6"/>
                <a:gd name="T42" fmla="*/ 2 w 4"/>
                <a:gd name="T43" fmla="*/ 4 h 6"/>
                <a:gd name="T44" fmla="*/ 4 w 4"/>
                <a:gd name="T45" fmla="*/ 4 h 6"/>
                <a:gd name="T46" fmla="*/ 4 w 4"/>
                <a:gd name="T47" fmla="*/ 2 h 6"/>
                <a:gd name="T48" fmla="*/ 4 w 4"/>
                <a:gd name="T49" fmla="*/ 2 h 6"/>
                <a:gd name="T50" fmla="*/ 2 w 4"/>
                <a:gd name="T5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" h="6">
                  <a:moveTo>
                    <a:pt x="2" y="2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57">
              <a:extLst>
                <a:ext uri="{FF2B5EF4-FFF2-40B4-BE49-F238E27FC236}">
                  <a16:creationId xmlns:a16="http://schemas.microsoft.com/office/drawing/2014/main" xmlns="" id="{22D4E35F-5043-47DE-A33C-802E041B5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1351" y="8759825"/>
              <a:ext cx="19050" cy="22225"/>
            </a:xfrm>
            <a:custGeom>
              <a:avLst/>
              <a:gdLst>
                <a:gd name="T0" fmla="*/ 10 w 12"/>
                <a:gd name="T1" fmla="*/ 6 h 14"/>
                <a:gd name="T2" fmla="*/ 8 w 12"/>
                <a:gd name="T3" fmla="*/ 6 h 14"/>
                <a:gd name="T4" fmla="*/ 8 w 12"/>
                <a:gd name="T5" fmla="*/ 6 h 14"/>
                <a:gd name="T6" fmla="*/ 6 w 12"/>
                <a:gd name="T7" fmla="*/ 4 h 14"/>
                <a:gd name="T8" fmla="*/ 8 w 12"/>
                <a:gd name="T9" fmla="*/ 4 h 14"/>
                <a:gd name="T10" fmla="*/ 10 w 12"/>
                <a:gd name="T11" fmla="*/ 2 h 14"/>
                <a:gd name="T12" fmla="*/ 10 w 12"/>
                <a:gd name="T13" fmla="*/ 2 h 14"/>
                <a:gd name="T14" fmla="*/ 10 w 12"/>
                <a:gd name="T15" fmla="*/ 0 h 14"/>
                <a:gd name="T16" fmla="*/ 8 w 12"/>
                <a:gd name="T17" fmla="*/ 0 h 14"/>
                <a:gd name="T18" fmla="*/ 8 w 12"/>
                <a:gd name="T19" fmla="*/ 0 h 14"/>
                <a:gd name="T20" fmla="*/ 6 w 12"/>
                <a:gd name="T21" fmla="*/ 2 h 14"/>
                <a:gd name="T22" fmla="*/ 6 w 12"/>
                <a:gd name="T23" fmla="*/ 2 h 14"/>
                <a:gd name="T24" fmla="*/ 4 w 12"/>
                <a:gd name="T25" fmla="*/ 2 h 14"/>
                <a:gd name="T26" fmla="*/ 4 w 12"/>
                <a:gd name="T27" fmla="*/ 0 h 14"/>
                <a:gd name="T28" fmla="*/ 4 w 12"/>
                <a:gd name="T29" fmla="*/ 2 h 14"/>
                <a:gd name="T30" fmla="*/ 4 w 12"/>
                <a:gd name="T31" fmla="*/ 2 h 14"/>
                <a:gd name="T32" fmla="*/ 6 w 12"/>
                <a:gd name="T33" fmla="*/ 2 h 14"/>
                <a:gd name="T34" fmla="*/ 6 w 12"/>
                <a:gd name="T35" fmla="*/ 2 h 14"/>
                <a:gd name="T36" fmla="*/ 6 w 12"/>
                <a:gd name="T37" fmla="*/ 4 h 14"/>
                <a:gd name="T38" fmla="*/ 6 w 12"/>
                <a:gd name="T39" fmla="*/ 6 h 14"/>
                <a:gd name="T40" fmla="*/ 6 w 12"/>
                <a:gd name="T41" fmla="*/ 6 h 14"/>
                <a:gd name="T42" fmla="*/ 6 w 12"/>
                <a:gd name="T43" fmla="*/ 8 h 14"/>
                <a:gd name="T44" fmla="*/ 6 w 12"/>
                <a:gd name="T45" fmla="*/ 8 h 14"/>
                <a:gd name="T46" fmla="*/ 4 w 12"/>
                <a:gd name="T47" fmla="*/ 8 h 14"/>
                <a:gd name="T48" fmla="*/ 4 w 12"/>
                <a:gd name="T49" fmla="*/ 8 h 14"/>
                <a:gd name="T50" fmla="*/ 4 w 12"/>
                <a:gd name="T51" fmla="*/ 8 h 14"/>
                <a:gd name="T52" fmla="*/ 2 w 12"/>
                <a:gd name="T53" fmla="*/ 6 h 14"/>
                <a:gd name="T54" fmla="*/ 2 w 12"/>
                <a:gd name="T55" fmla="*/ 6 h 14"/>
                <a:gd name="T56" fmla="*/ 0 w 12"/>
                <a:gd name="T57" fmla="*/ 8 h 14"/>
                <a:gd name="T58" fmla="*/ 2 w 12"/>
                <a:gd name="T59" fmla="*/ 8 h 14"/>
                <a:gd name="T60" fmla="*/ 2 w 12"/>
                <a:gd name="T61" fmla="*/ 8 h 14"/>
                <a:gd name="T62" fmla="*/ 2 w 12"/>
                <a:gd name="T63" fmla="*/ 8 h 14"/>
                <a:gd name="T64" fmla="*/ 2 w 12"/>
                <a:gd name="T65" fmla="*/ 8 h 14"/>
                <a:gd name="T66" fmla="*/ 2 w 12"/>
                <a:gd name="T67" fmla="*/ 10 h 14"/>
                <a:gd name="T68" fmla="*/ 2 w 12"/>
                <a:gd name="T69" fmla="*/ 10 h 14"/>
                <a:gd name="T70" fmla="*/ 2 w 12"/>
                <a:gd name="T71" fmla="*/ 10 h 14"/>
                <a:gd name="T72" fmla="*/ 4 w 12"/>
                <a:gd name="T73" fmla="*/ 12 h 14"/>
                <a:gd name="T74" fmla="*/ 4 w 12"/>
                <a:gd name="T75" fmla="*/ 12 h 14"/>
                <a:gd name="T76" fmla="*/ 6 w 12"/>
                <a:gd name="T77" fmla="*/ 14 h 14"/>
                <a:gd name="T78" fmla="*/ 8 w 12"/>
                <a:gd name="T79" fmla="*/ 14 h 14"/>
                <a:gd name="T80" fmla="*/ 8 w 12"/>
                <a:gd name="T81" fmla="*/ 12 h 14"/>
                <a:gd name="T82" fmla="*/ 10 w 12"/>
                <a:gd name="T83" fmla="*/ 12 h 14"/>
                <a:gd name="T84" fmla="*/ 10 w 12"/>
                <a:gd name="T85" fmla="*/ 12 h 14"/>
                <a:gd name="T86" fmla="*/ 12 w 12"/>
                <a:gd name="T87" fmla="*/ 10 h 14"/>
                <a:gd name="T88" fmla="*/ 10 w 12"/>
                <a:gd name="T89" fmla="*/ 8 h 14"/>
                <a:gd name="T90" fmla="*/ 10 w 12"/>
                <a:gd name="T9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" h="14">
                  <a:moveTo>
                    <a:pt x="10" y="6"/>
                  </a:moveTo>
                  <a:lnTo>
                    <a:pt x="8" y="6"/>
                  </a:lnTo>
                  <a:lnTo>
                    <a:pt x="8" y="6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4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8" y="14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0" y="8"/>
                  </a:lnTo>
                  <a:lnTo>
                    <a:pt x="1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59">
              <a:extLst>
                <a:ext uri="{FF2B5EF4-FFF2-40B4-BE49-F238E27FC236}">
                  <a16:creationId xmlns:a16="http://schemas.microsoft.com/office/drawing/2014/main" xmlns="" id="{04C6C5C2-5FB8-44BD-85C3-C2411FA7F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8797925"/>
              <a:ext cx="6350" cy="9525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2 h 6"/>
                <a:gd name="T4" fmla="*/ 2 w 4"/>
                <a:gd name="T5" fmla="*/ 0 h 6"/>
                <a:gd name="T6" fmla="*/ 2 w 4"/>
                <a:gd name="T7" fmla="*/ 0 h 6"/>
                <a:gd name="T8" fmla="*/ 2 w 4"/>
                <a:gd name="T9" fmla="*/ 0 h 6"/>
                <a:gd name="T10" fmla="*/ 0 w 4"/>
                <a:gd name="T11" fmla="*/ 0 h 6"/>
                <a:gd name="T12" fmla="*/ 0 w 4"/>
                <a:gd name="T13" fmla="*/ 2 h 6"/>
                <a:gd name="T14" fmla="*/ 0 w 4"/>
                <a:gd name="T15" fmla="*/ 2 h 6"/>
                <a:gd name="T16" fmla="*/ 0 w 4"/>
                <a:gd name="T17" fmla="*/ 2 h 6"/>
                <a:gd name="T18" fmla="*/ 0 w 4"/>
                <a:gd name="T19" fmla="*/ 4 h 6"/>
                <a:gd name="T20" fmla="*/ 0 w 4"/>
                <a:gd name="T21" fmla="*/ 4 h 6"/>
                <a:gd name="T22" fmla="*/ 0 w 4"/>
                <a:gd name="T23" fmla="*/ 4 h 6"/>
                <a:gd name="T24" fmla="*/ 0 w 4"/>
                <a:gd name="T25" fmla="*/ 4 h 6"/>
                <a:gd name="T26" fmla="*/ 0 w 4"/>
                <a:gd name="T27" fmla="*/ 4 h 6"/>
                <a:gd name="T28" fmla="*/ 0 w 4"/>
                <a:gd name="T29" fmla="*/ 4 h 6"/>
                <a:gd name="T30" fmla="*/ 2 w 4"/>
                <a:gd name="T31" fmla="*/ 4 h 6"/>
                <a:gd name="T32" fmla="*/ 2 w 4"/>
                <a:gd name="T33" fmla="*/ 6 h 6"/>
                <a:gd name="T34" fmla="*/ 2 w 4"/>
                <a:gd name="T35" fmla="*/ 6 h 6"/>
                <a:gd name="T36" fmla="*/ 2 w 4"/>
                <a:gd name="T37" fmla="*/ 6 h 6"/>
                <a:gd name="T38" fmla="*/ 4 w 4"/>
                <a:gd name="T39" fmla="*/ 6 h 6"/>
                <a:gd name="T40" fmla="*/ 4 w 4"/>
                <a:gd name="T41" fmla="*/ 6 h 6"/>
                <a:gd name="T42" fmla="*/ 4 w 4"/>
                <a:gd name="T43" fmla="*/ 4 h 6"/>
                <a:gd name="T44" fmla="*/ 4 w 4"/>
                <a:gd name="T45" fmla="*/ 2 h 6"/>
                <a:gd name="T46" fmla="*/ 4 w 4"/>
                <a:gd name="T4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61">
              <a:extLst>
                <a:ext uri="{FF2B5EF4-FFF2-40B4-BE49-F238E27FC236}">
                  <a16:creationId xmlns:a16="http://schemas.microsoft.com/office/drawing/2014/main" xmlns="" id="{8B54F452-F9FE-4285-9A4A-ED3067DBF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401" y="8664575"/>
              <a:ext cx="34925" cy="41275"/>
            </a:xfrm>
            <a:custGeom>
              <a:avLst/>
              <a:gdLst>
                <a:gd name="T0" fmla="*/ 20 w 22"/>
                <a:gd name="T1" fmla="*/ 12 h 26"/>
                <a:gd name="T2" fmla="*/ 20 w 22"/>
                <a:gd name="T3" fmla="*/ 12 h 26"/>
                <a:gd name="T4" fmla="*/ 20 w 22"/>
                <a:gd name="T5" fmla="*/ 8 h 26"/>
                <a:gd name="T6" fmla="*/ 20 w 22"/>
                <a:gd name="T7" fmla="*/ 6 h 26"/>
                <a:gd name="T8" fmla="*/ 20 w 22"/>
                <a:gd name="T9" fmla="*/ 6 h 26"/>
                <a:gd name="T10" fmla="*/ 18 w 22"/>
                <a:gd name="T11" fmla="*/ 4 h 26"/>
                <a:gd name="T12" fmla="*/ 18 w 22"/>
                <a:gd name="T13" fmla="*/ 4 h 26"/>
                <a:gd name="T14" fmla="*/ 16 w 22"/>
                <a:gd name="T15" fmla="*/ 2 h 26"/>
                <a:gd name="T16" fmla="*/ 14 w 22"/>
                <a:gd name="T17" fmla="*/ 2 h 26"/>
                <a:gd name="T18" fmla="*/ 12 w 22"/>
                <a:gd name="T19" fmla="*/ 4 h 26"/>
                <a:gd name="T20" fmla="*/ 12 w 22"/>
                <a:gd name="T21" fmla="*/ 4 h 26"/>
                <a:gd name="T22" fmla="*/ 10 w 22"/>
                <a:gd name="T23" fmla="*/ 6 h 26"/>
                <a:gd name="T24" fmla="*/ 8 w 22"/>
                <a:gd name="T25" fmla="*/ 4 h 26"/>
                <a:gd name="T26" fmla="*/ 8 w 22"/>
                <a:gd name="T27" fmla="*/ 2 h 26"/>
                <a:gd name="T28" fmla="*/ 6 w 22"/>
                <a:gd name="T29" fmla="*/ 2 h 26"/>
                <a:gd name="T30" fmla="*/ 6 w 22"/>
                <a:gd name="T31" fmla="*/ 0 h 26"/>
                <a:gd name="T32" fmla="*/ 4 w 22"/>
                <a:gd name="T33" fmla="*/ 0 h 26"/>
                <a:gd name="T34" fmla="*/ 2 w 22"/>
                <a:gd name="T35" fmla="*/ 4 h 26"/>
                <a:gd name="T36" fmla="*/ 0 w 22"/>
                <a:gd name="T37" fmla="*/ 6 h 26"/>
                <a:gd name="T38" fmla="*/ 2 w 22"/>
                <a:gd name="T39" fmla="*/ 8 h 26"/>
                <a:gd name="T40" fmla="*/ 2 w 22"/>
                <a:gd name="T41" fmla="*/ 10 h 26"/>
                <a:gd name="T42" fmla="*/ 4 w 22"/>
                <a:gd name="T43" fmla="*/ 12 h 26"/>
                <a:gd name="T44" fmla="*/ 6 w 22"/>
                <a:gd name="T45" fmla="*/ 12 h 26"/>
                <a:gd name="T46" fmla="*/ 6 w 22"/>
                <a:gd name="T47" fmla="*/ 12 h 26"/>
                <a:gd name="T48" fmla="*/ 6 w 22"/>
                <a:gd name="T49" fmla="*/ 14 h 26"/>
                <a:gd name="T50" fmla="*/ 4 w 22"/>
                <a:gd name="T51" fmla="*/ 14 h 26"/>
                <a:gd name="T52" fmla="*/ 6 w 22"/>
                <a:gd name="T53" fmla="*/ 14 h 26"/>
                <a:gd name="T54" fmla="*/ 8 w 22"/>
                <a:gd name="T55" fmla="*/ 14 h 26"/>
                <a:gd name="T56" fmla="*/ 8 w 22"/>
                <a:gd name="T57" fmla="*/ 12 h 26"/>
                <a:gd name="T58" fmla="*/ 10 w 22"/>
                <a:gd name="T59" fmla="*/ 12 h 26"/>
                <a:gd name="T60" fmla="*/ 10 w 22"/>
                <a:gd name="T61" fmla="*/ 14 h 26"/>
                <a:gd name="T62" fmla="*/ 10 w 22"/>
                <a:gd name="T63" fmla="*/ 14 h 26"/>
                <a:gd name="T64" fmla="*/ 12 w 22"/>
                <a:gd name="T65" fmla="*/ 16 h 26"/>
                <a:gd name="T66" fmla="*/ 12 w 22"/>
                <a:gd name="T67" fmla="*/ 16 h 26"/>
                <a:gd name="T68" fmla="*/ 12 w 22"/>
                <a:gd name="T69" fmla="*/ 18 h 26"/>
                <a:gd name="T70" fmla="*/ 10 w 22"/>
                <a:gd name="T71" fmla="*/ 18 h 26"/>
                <a:gd name="T72" fmla="*/ 8 w 22"/>
                <a:gd name="T73" fmla="*/ 18 h 26"/>
                <a:gd name="T74" fmla="*/ 8 w 22"/>
                <a:gd name="T75" fmla="*/ 20 h 26"/>
                <a:gd name="T76" fmla="*/ 8 w 22"/>
                <a:gd name="T77" fmla="*/ 20 h 26"/>
                <a:gd name="T78" fmla="*/ 10 w 22"/>
                <a:gd name="T79" fmla="*/ 22 h 26"/>
                <a:gd name="T80" fmla="*/ 10 w 22"/>
                <a:gd name="T81" fmla="*/ 24 h 26"/>
                <a:gd name="T82" fmla="*/ 10 w 22"/>
                <a:gd name="T83" fmla="*/ 24 h 26"/>
                <a:gd name="T84" fmla="*/ 12 w 22"/>
                <a:gd name="T85" fmla="*/ 26 h 26"/>
                <a:gd name="T86" fmla="*/ 12 w 22"/>
                <a:gd name="T87" fmla="*/ 26 h 26"/>
                <a:gd name="T88" fmla="*/ 14 w 22"/>
                <a:gd name="T89" fmla="*/ 24 h 26"/>
                <a:gd name="T90" fmla="*/ 16 w 22"/>
                <a:gd name="T91" fmla="*/ 26 h 26"/>
                <a:gd name="T92" fmla="*/ 16 w 22"/>
                <a:gd name="T93" fmla="*/ 24 h 26"/>
                <a:gd name="T94" fmla="*/ 16 w 22"/>
                <a:gd name="T95" fmla="*/ 22 h 26"/>
                <a:gd name="T96" fmla="*/ 16 w 22"/>
                <a:gd name="T97" fmla="*/ 20 h 26"/>
                <a:gd name="T98" fmla="*/ 16 w 22"/>
                <a:gd name="T99" fmla="*/ 18 h 26"/>
                <a:gd name="T100" fmla="*/ 16 w 22"/>
                <a:gd name="T101" fmla="*/ 18 h 26"/>
                <a:gd name="T102" fmla="*/ 18 w 22"/>
                <a:gd name="T103" fmla="*/ 18 h 26"/>
                <a:gd name="T104" fmla="*/ 18 w 22"/>
                <a:gd name="T105" fmla="*/ 20 h 26"/>
                <a:gd name="T106" fmla="*/ 20 w 22"/>
                <a:gd name="T107" fmla="*/ 18 h 26"/>
                <a:gd name="T108" fmla="*/ 20 w 22"/>
                <a:gd name="T109" fmla="*/ 16 h 26"/>
                <a:gd name="T110" fmla="*/ 22 w 22"/>
                <a:gd name="T111" fmla="*/ 16 h 26"/>
                <a:gd name="T112" fmla="*/ 22 w 22"/>
                <a:gd name="T113" fmla="*/ 14 h 26"/>
                <a:gd name="T114" fmla="*/ 22 w 22"/>
                <a:gd name="T115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" h="26">
                  <a:moveTo>
                    <a:pt x="22" y="12"/>
                  </a:move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8" y="14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6"/>
                  </a:lnTo>
                  <a:lnTo>
                    <a:pt x="16" y="26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0" y="20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2"/>
                  </a:lnTo>
                  <a:lnTo>
                    <a:pt x="2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64">
              <a:extLst>
                <a:ext uri="{FF2B5EF4-FFF2-40B4-BE49-F238E27FC236}">
                  <a16:creationId xmlns:a16="http://schemas.microsoft.com/office/drawing/2014/main" xmlns="" id="{AFFCED30-384E-45E7-B027-7E92AC72C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551" y="8728075"/>
              <a:ext cx="19050" cy="19050"/>
            </a:xfrm>
            <a:custGeom>
              <a:avLst/>
              <a:gdLst>
                <a:gd name="T0" fmla="*/ 12 w 12"/>
                <a:gd name="T1" fmla="*/ 6 h 12"/>
                <a:gd name="T2" fmla="*/ 12 w 12"/>
                <a:gd name="T3" fmla="*/ 6 h 12"/>
                <a:gd name="T4" fmla="*/ 12 w 12"/>
                <a:gd name="T5" fmla="*/ 4 h 12"/>
                <a:gd name="T6" fmla="*/ 10 w 12"/>
                <a:gd name="T7" fmla="*/ 4 h 12"/>
                <a:gd name="T8" fmla="*/ 10 w 12"/>
                <a:gd name="T9" fmla="*/ 4 h 12"/>
                <a:gd name="T10" fmla="*/ 8 w 12"/>
                <a:gd name="T11" fmla="*/ 4 h 12"/>
                <a:gd name="T12" fmla="*/ 8 w 12"/>
                <a:gd name="T13" fmla="*/ 2 h 12"/>
                <a:gd name="T14" fmla="*/ 8 w 12"/>
                <a:gd name="T15" fmla="*/ 2 h 12"/>
                <a:gd name="T16" fmla="*/ 6 w 12"/>
                <a:gd name="T17" fmla="*/ 0 h 12"/>
                <a:gd name="T18" fmla="*/ 6 w 12"/>
                <a:gd name="T19" fmla="*/ 0 h 12"/>
                <a:gd name="T20" fmla="*/ 6 w 12"/>
                <a:gd name="T21" fmla="*/ 2 h 12"/>
                <a:gd name="T22" fmla="*/ 6 w 12"/>
                <a:gd name="T23" fmla="*/ 2 h 12"/>
                <a:gd name="T24" fmla="*/ 6 w 12"/>
                <a:gd name="T25" fmla="*/ 2 h 12"/>
                <a:gd name="T26" fmla="*/ 6 w 12"/>
                <a:gd name="T27" fmla="*/ 4 h 12"/>
                <a:gd name="T28" fmla="*/ 6 w 12"/>
                <a:gd name="T29" fmla="*/ 4 h 12"/>
                <a:gd name="T30" fmla="*/ 4 w 12"/>
                <a:gd name="T31" fmla="*/ 4 h 12"/>
                <a:gd name="T32" fmla="*/ 4 w 12"/>
                <a:gd name="T33" fmla="*/ 4 h 12"/>
                <a:gd name="T34" fmla="*/ 4 w 12"/>
                <a:gd name="T35" fmla="*/ 4 h 12"/>
                <a:gd name="T36" fmla="*/ 4 w 12"/>
                <a:gd name="T37" fmla="*/ 4 h 12"/>
                <a:gd name="T38" fmla="*/ 4 w 12"/>
                <a:gd name="T39" fmla="*/ 4 h 12"/>
                <a:gd name="T40" fmla="*/ 6 w 12"/>
                <a:gd name="T41" fmla="*/ 4 h 12"/>
                <a:gd name="T42" fmla="*/ 6 w 12"/>
                <a:gd name="T43" fmla="*/ 6 h 12"/>
                <a:gd name="T44" fmla="*/ 4 w 12"/>
                <a:gd name="T45" fmla="*/ 6 h 12"/>
                <a:gd name="T46" fmla="*/ 2 w 12"/>
                <a:gd name="T47" fmla="*/ 6 h 12"/>
                <a:gd name="T48" fmla="*/ 2 w 12"/>
                <a:gd name="T49" fmla="*/ 6 h 12"/>
                <a:gd name="T50" fmla="*/ 4 w 12"/>
                <a:gd name="T51" fmla="*/ 6 h 12"/>
                <a:gd name="T52" fmla="*/ 4 w 12"/>
                <a:gd name="T53" fmla="*/ 6 h 12"/>
                <a:gd name="T54" fmla="*/ 6 w 12"/>
                <a:gd name="T55" fmla="*/ 8 h 12"/>
                <a:gd name="T56" fmla="*/ 2 w 12"/>
                <a:gd name="T57" fmla="*/ 10 h 12"/>
                <a:gd name="T58" fmla="*/ 2 w 12"/>
                <a:gd name="T59" fmla="*/ 8 h 12"/>
                <a:gd name="T60" fmla="*/ 0 w 12"/>
                <a:gd name="T61" fmla="*/ 8 h 12"/>
                <a:gd name="T62" fmla="*/ 0 w 12"/>
                <a:gd name="T63" fmla="*/ 10 h 12"/>
                <a:gd name="T64" fmla="*/ 0 w 12"/>
                <a:gd name="T65" fmla="*/ 10 h 12"/>
                <a:gd name="T66" fmla="*/ 0 w 12"/>
                <a:gd name="T67" fmla="*/ 10 h 12"/>
                <a:gd name="T68" fmla="*/ 0 w 12"/>
                <a:gd name="T69" fmla="*/ 10 h 12"/>
                <a:gd name="T70" fmla="*/ 2 w 12"/>
                <a:gd name="T71" fmla="*/ 10 h 12"/>
                <a:gd name="T72" fmla="*/ 2 w 12"/>
                <a:gd name="T73" fmla="*/ 10 h 12"/>
                <a:gd name="T74" fmla="*/ 2 w 12"/>
                <a:gd name="T75" fmla="*/ 10 h 12"/>
                <a:gd name="T76" fmla="*/ 4 w 12"/>
                <a:gd name="T77" fmla="*/ 10 h 12"/>
                <a:gd name="T78" fmla="*/ 4 w 12"/>
                <a:gd name="T79" fmla="*/ 10 h 12"/>
                <a:gd name="T80" fmla="*/ 4 w 12"/>
                <a:gd name="T81" fmla="*/ 10 h 12"/>
                <a:gd name="T82" fmla="*/ 4 w 12"/>
                <a:gd name="T83" fmla="*/ 10 h 12"/>
                <a:gd name="T84" fmla="*/ 6 w 12"/>
                <a:gd name="T85" fmla="*/ 12 h 12"/>
                <a:gd name="T86" fmla="*/ 6 w 12"/>
                <a:gd name="T87" fmla="*/ 10 h 12"/>
                <a:gd name="T88" fmla="*/ 6 w 12"/>
                <a:gd name="T89" fmla="*/ 10 h 12"/>
                <a:gd name="T90" fmla="*/ 6 w 12"/>
                <a:gd name="T91" fmla="*/ 10 h 12"/>
                <a:gd name="T92" fmla="*/ 6 w 12"/>
                <a:gd name="T93" fmla="*/ 10 h 12"/>
                <a:gd name="T94" fmla="*/ 8 w 12"/>
                <a:gd name="T95" fmla="*/ 8 h 12"/>
                <a:gd name="T96" fmla="*/ 8 w 12"/>
                <a:gd name="T97" fmla="*/ 8 h 12"/>
                <a:gd name="T98" fmla="*/ 8 w 12"/>
                <a:gd name="T99" fmla="*/ 8 h 12"/>
                <a:gd name="T100" fmla="*/ 10 w 12"/>
                <a:gd name="T101" fmla="*/ 8 h 12"/>
                <a:gd name="T102" fmla="*/ 8 w 12"/>
                <a:gd name="T103" fmla="*/ 8 h 12"/>
                <a:gd name="T104" fmla="*/ 8 w 12"/>
                <a:gd name="T105" fmla="*/ 10 h 12"/>
                <a:gd name="T106" fmla="*/ 8 w 12"/>
                <a:gd name="T107" fmla="*/ 10 h 12"/>
                <a:gd name="T108" fmla="*/ 10 w 12"/>
                <a:gd name="T109" fmla="*/ 10 h 12"/>
                <a:gd name="T110" fmla="*/ 10 w 12"/>
                <a:gd name="T111" fmla="*/ 10 h 12"/>
                <a:gd name="T112" fmla="*/ 10 w 12"/>
                <a:gd name="T113" fmla="*/ 10 h 12"/>
                <a:gd name="T114" fmla="*/ 10 w 12"/>
                <a:gd name="T115" fmla="*/ 10 h 12"/>
                <a:gd name="T116" fmla="*/ 10 w 12"/>
                <a:gd name="T117" fmla="*/ 8 h 12"/>
                <a:gd name="T118" fmla="*/ 12 w 12"/>
                <a:gd name="T119" fmla="*/ 8 h 12"/>
                <a:gd name="T120" fmla="*/ 12 w 12"/>
                <a:gd name="T121" fmla="*/ 8 h 12"/>
                <a:gd name="T122" fmla="*/ 12 w 12"/>
                <a:gd name="T123" fmla="*/ 6 h 12"/>
                <a:gd name="T124" fmla="*/ 12 w 12"/>
                <a:gd name="T12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lnTo>
                    <a:pt x="12" y="6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8"/>
                  </a:lnTo>
                  <a:lnTo>
                    <a:pt x="2" y="10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6" y="12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6"/>
                  </a:lnTo>
                  <a:lnTo>
                    <a:pt x="12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66">
              <a:extLst>
                <a:ext uri="{FF2B5EF4-FFF2-40B4-BE49-F238E27FC236}">
                  <a16:creationId xmlns:a16="http://schemas.microsoft.com/office/drawing/2014/main" xmlns="" id="{6CC8975E-674B-4124-BCAB-5FBE78C14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1351" y="8728075"/>
              <a:ext cx="15875" cy="15875"/>
            </a:xfrm>
            <a:custGeom>
              <a:avLst/>
              <a:gdLst>
                <a:gd name="T0" fmla="*/ 8 w 10"/>
                <a:gd name="T1" fmla="*/ 0 h 10"/>
                <a:gd name="T2" fmla="*/ 10 w 10"/>
                <a:gd name="T3" fmla="*/ 0 h 10"/>
                <a:gd name="T4" fmla="*/ 6 w 10"/>
                <a:gd name="T5" fmla="*/ 0 h 10"/>
                <a:gd name="T6" fmla="*/ 4 w 10"/>
                <a:gd name="T7" fmla="*/ 0 h 10"/>
                <a:gd name="T8" fmla="*/ 4 w 10"/>
                <a:gd name="T9" fmla="*/ 0 h 10"/>
                <a:gd name="T10" fmla="*/ 4 w 10"/>
                <a:gd name="T11" fmla="*/ 2 h 10"/>
                <a:gd name="T12" fmla="*/ 4 w 10"/>
                <a:gd name="T13" fmla="*/ 2 h 10"/>
                <a:gd name="T14" fmla="*/ 4 w 10"/>
                <a:gd name="T15" fmla="*/ 4 h 10"/>
                <a:gd name="T16" fmla="*/ 2 w 10"/>
                <a:gd name="T17" fmla="*/ 4 h 10"/>
                <a:gd name="T18" fmla="*/ 2 w 10"/>
                <a:gd name="T19" fmla="*/ 4 h 10"/>
                <a:gd name="T20" fmla="*/ 2 w 10"/>
                <a:gd name="T21" fmla="*/ 2 h 10"/>
                <a:gd name="T22" fmla="*/ 0 w 10"/>
                <a:gd name="T23" fmla="*/ 4 h 10"/>
                <a:gd name="T24" fmla="*/ 2 w 10"/>
                <a:gd name="T25" fmla="*/ 4 h 10"/>
                <a:gd name="T26" fmla="*/ 0 w 10"/>
                <a:gd name="T27" fmla="*/ 6 h 10"/>
                <a:gd name="T28" fmla="*/ 2 w 10"/>
                <a:gd name="T29" fmla="*/ 6 h 10"/>
                <a:gd name="T30" fmla="*/ 2 w 10"/>
                <a:gd name="T31" fmla="*/ 6 h 10"/>
                <a:gd name="T32" fmla="*/ 4 w 10"/>
                <a:gd name="T33" fmla="*/ 6 h 10"/>
                <a:gd name="T34" fmla="*/ 6 w 10"/>
                <a:gd name="T35" fmla="*/ 6 h 10"/>
                <a:gd name="T36" fmla="*/ 6 w 10"/>
                <a:gd name="T37" fmla="*/ 8 h 10"/>
                <a:gd name="T38" fmla="*/ 4 w 10"/>
                <a:gd name="T39" fmla="*/ 8 h 10"/>
                <a:gd name="T40" fmla="*/ 4 w 10"/>
                <a:gd name="T41" fmla="*/ 10 h 10"/>
                <a:gd name="T42" fmla="*/ 6 w 10"/>
                <a:gd name="T43" fmla="*/ 10 h 10"/>
                <a:gd name="T44" fmla="*/ 6 w 10"/>
                <a:gd name="T45" fmla="*/ 10 h 10"/>
                <a:gd name="T46" fmla="*/ 8 w 10"/>
                <a:gd name="T47" fmla="*/ 10 h 10"/>
                <a:gd name="T48" fmla="*/ 8 w 10"/>
                <a:gd name="T49" fmla="*/ 8 h 10"/>
                <a:gd name="T50" fmla="*/ 8 w 10"/>
                <a:gd name="T51" fmla="*/ 8 h 10"/>
                <a:gd name="T52" fmla="*/ 8 w 10"/>
                <a:gd name="T53" fmla="*/ 6 h 10"/>
                <a:gd name="T54" fmla="*/ 8 w 10"/>
                <a:gd name="T55" fmla="*/ 6 h 10"/>
                <a:gd name="T56" fmla="*/ 8 w 10"/>
                <a:gd name="T57" fmla="*/ 4 h 10"/>
                <a:gd name="T58" fmla="*/ 8 w 10"/>
                <a:gd name="T59" fmla="*/ 4 h 10"/>
                <a:gd name="T60" fmla="*/ 10 w 10"/>
                <a:gd name="T61" fmla="*/ 4 h 10"/>
                <a:gd name="T62" fmla="*/ 10 w 10"/>
                <a:gd name="T6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" h="10">
                  <a:moveTo>
                    <a:pt x="8" y="2"/>
                  </a:moveTo>
                  <a:lnTo>
                    <a:pt x="8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67">
              <a:extLst>
                <a:ext uri="{FF2B5EF4-FFF2-40B4-BE49-F238E27FC236}">
                  <a16:creationId xmlns:a16="http://schemas.microsoft.com/office/drawing/2014/main" xmlns="" id="{5CF66D25-5619-4865-B501-4E54D7089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6" y="8740775"/>
              <a:ext cx="6350" cy="6350"/>
            </a:xfrm>
            <a:custGeom>
              <a:avLst/>
              <a:gdLst>
                <a:gd name="T0" fmla="*/ 2 w 4"/>
                <a:gd name="T1" fmla="*/ 2 h 4"/>
                <a:gd name="T2" fmla="*/ 2 w 4"/>
                <a:gd name="T3" fmla="*/ 0 h 4"/>
                <a:gd name="T4" fmla="*/ 2 w 4"/>
                <a:gd name="T5" fmla="*/ 0 h 4"/>
                <a:gd name="T6" fmla="*/ 2 w 4"/>
                <a:gd name="T7" fmla="*/ 0 h 4"/>
                <a:gd name="T8" fmla="*/ 0 w 4"/>
                <a:gd name="T9" fmla="*/ 0 h 4"/>
                <a:gd name="T10" fmla="*/ 0 w 4"/>
                <a:gd name="T11" fmla="*/ 2 h 4"/>
                <a:gd name="T12" fmla="*/ 0 w 4"/>
                <a:gd name="T13" fmla="*/ 2 h 4"/>
                <a:gd name="T14" fmla="*/ 0 w 4"/>
                <a:gd name="T15" fmla="*/ 4 h 4"/>
                <a:gd name="T16" fmla="*/ 0 w 4"/>
                <a:gd name="T17" fmla="*/ 4 h 4"/>
                <a:gd name="T18" fmla="*/ 2 w 4"/>
                <a:gd name="T19" fmla="*/ 4 h 4"/>
                <a:gd name="T20" fmla="*/ 2 w 4"/>
                <a:gd name="T21" fmla="*/ 4 h 4"/>
                <a:gd name="T22" fmla="*/ 4 w 4"/>
                <a:gd name="T23" fmla="*/ 4 h 4"/>
                <a:gd name="T24" fmla="*/ 4 w 4"/>
                <a:gd name="T25" fmla="*/ 4 h 4"/>
                <a:gd name="T26" fmla="*/ 2 w 4"/>
                <a:gd name="T27" fmla="*/ 2 h 4"/>
                <a:gd name="T28" fmla="*/ 2 w 4"/>
                <a:gd name="T2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4">
                  <a:moveTo>
                    <a:pt x="2" y="2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68">
              <a:extLst>
                <a:ext uri="{FF2B5EF4-FFF2-40B4-BE49-F238E27FC236}">
                  <a16:creationId xmlns:a16="http://schemas.microsoft.com/office/drawing/2014/main" xmlns="" id="{3D6C3B69-063D-4649-B52F-84151D182A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001" y="87439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69">
              <a:extLst>
                <a:ext uri="{FF2B5EF4-FFF2-40B4-BE49-F238E27FC236}">
                  <a16:creationId xmlns:a16="http://schemas.microsoft.com/office/drawing/2014/main" xmlns="" id="{65E93A25-387B-4A3D-8B01-D1EA81E73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401" y="8721725"/>
              <a:ext cx="9525" cy="9525"/>
            </a:xfrm>
            <a:custGeom>
              <a:avLst/>
              <a:gdLst>
                <a:gd name="T0" fmla="*/ 4 w 6"/>
                <a:gd name="T1" fmla="*/ 0 h 6"/>
                <a:gd name="T2" fmla="*/ 2 w 6"/>
                <a:gd name="T3" fmla="*/ 0 h 6"/>
                <a:gd name="T4" fmla="*/ 2 w 6"/>
                <a:gd name="T5" fmla="*/ 0 h 6"/>
                <a:gd name="T6" fmla="*/ 0 w 6"/>
                <a:gd name="T7" fmla="*/ 0 h 6"/>
                <a:gd name="T8" fmla="*/ 0 w 6"/>
                <a:gd name="T9" fmla="*/ 2 h 6"/>
                <a:gd name="T10" fmla="*/ 0 w 6"/>
                <a:gd name="T11" fmla="*/ 4 h 6"/>
                <a:gd name="T12" fmla="*/ 0 w 6"/>
                <a:gd name="T13" fmla="*/ 4 h 6"/>
                <a:gd name="T14" fmla="*/ 2 w 6"/>
                <a:gd name="T15" fmla="*/ 6 h 6"/>
                <a:gd name="T16" fmla="*/ 2 w 6"/>
                <a:gd name="T17" fmla="*/ 6 h 6"/>
                <a:gd name="T18" fmla="*/ 4 w 6"/>
                <a:gd name="T19" fmla="*/ 6 h 6"/>
                <a:gd name="T20" fmla="*/ 4 w 6"/>
                <a:gd name="T21" fmla="*/ 4 h 6"/>
                <a:gd name="T22" fmla="*/ 4 w 6"/>
                <a:gd name="T23" fmla="*/ 2 h 6"/>
                <a:gd name="T24" fmla="*/ 6 w 6"/>
                <a:gd name="T25" fmla="*/ 2 h 6"/>
                <a:gd name="T26" fmla="*/ 4 w 6"/>
                <a:gd name="T27" fmla="*/ 0 h 6"/>
                <a:gd name="T28" fmla="*/ 4 w 6"/>
                <a:gd name="T2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70">
              <a:extLst>
                <a:ext uri="{FF2B5EF4-FFF2-40B4-BE49-F238E27FC236}">
                  <a16:creationId xmlns:a16="http://schemas.microsoft.com/office/drawing/2014/main" xmlns="" id="{3212FA9C-D80B-4740-891C-E17DFD2B5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6" y="8712200"/>
              <a:ext cx="6350" cy="3175"/>
            </a:xfrm>
            <a:custGeom>
              <a:avLst/>
              <a:gdLst>
                <a:gd name="T0" fmla="*/ 2 w 4"/>
                <a:gd name="T1" fmla="*/ 0 h 2"/>
                <a:gd name="T2" fmla="*/ 0 w 4"/>
                <a:gd name="T3" fmla="*/ 0 h 2"/>
                <a:gd name="T4" fmla="*/ 0 w 4"/>
                <a:gd name="T5" fmla="*/ 0 h 2"/>
                <a:gd name="T6" fmla="*/ 0 w 4"/>
                <a:gd name="T7" fmla="*/ 0 h 2"/>
                <a:gd name="T8" fmla="*/ 0 w 4"/>
                <a:gd name="T9" fmla="*/ 2 h 2"/>
                <a:gd name="T10" fmla="*/ 0 w 4"/>
                <a:gd name="T11" fmla="*/ 2 h 2"/>
                <a:gd name="T12" fmla="*/ 2 w 4"/>
                <a:gd name="T13" fmla="*/ 2 h 2"/>
                <a:gd name="T14" fmla="*/ 2 w 4"/>
                <a:gd name="T15" fmla="*/ 2 h 2"/>
                <a:gd name="T16" fmla="*/ 4 w 4"/>
                <a:gd name="T17" fmla="*/ 2 h 2"/>
                <a:gd name="T18" fmla="*/ 4 w 4"/>
                <a:gd name="T19" fmla="*/ 0 h 2"/>
                <a:gd name="T20" fmla="*/ 4 w 4"/>
                <a:gd name="T21" fmla="*/ 0 h 2"/>
                <a:gd name="T22" fmla="*/ 4 w 4"/>
                <a:gd name="T23" fmla="*/ 0 h 2"/>
                <a:gd name="T24" fmla="*/ 2 w 4"/>
                <a:gd name="T25" fmla="*/ 0 h 2"/>
                <a:gd name="T26" fmla="*/ 2 w 4"/>
                <a:gd name="T2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71">
              <a:extLst>
                <a:ext uri="{FF2B5EF4-FFF2-40B4-BE49-F238E27FC236}">
                  <a16:creationId xmlns:a16="http://schemas.microsoft.com/office/drawing/2014/main" xmlns="" id="{B39F1CA4-78E9-4FAF-955B-1EC42F8BE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1" y="8696325"/>
              <a:ext cx="9525" cy="12700"/>
            </a:xfrm>
            <a:custGeom>
              <a:avLst/>
              <a:gdLst>
                <a:gd name="T0" fmla="*/ 6 w 6"/>
                <a:gd name="T1" fmla="*/ 4 h 8"/>
                <a:gd name="T2" fmla="*/ 6 w 6"/>
                <a:gd name="T3" fmla="*/ 4 h 8"/>
                <a:gd name="T4" fmla="*/ 6 w 6"/>
                <a:gd name="T5" fmla="*/ 2 h 8"/>
                <a:gd name="T6" fmla="*/ 4 w 6"/>
                <a:gd name="T7" fmla="*/ 2 h 8"/>
                <a:gd name="T8" fmla="*/ 4 w 6"/>
                <a:gd name="T9" fmla="*/ 2 h 8"/>
                <a:gd name="T10" fmla="*/ 2 w 6"/>
                <a:gd name="T11" fmla="*/ 2 h 8"/>
                <a:gd name="T12" fmla="*/ 2 w 6"/>
                <a:gd name="T13" fmla="*/ 0 h 8"/>
                <a:gd name="T14" fmla="*/ 2 w 6"/>
                <a:gd name="T15" fmla="*/ 0 h 8"/>
                <a:gd name="T16" fmla="*/ 2 w 6"/>
                <a:gd name="T17" fmla="*/ 0 h 8"/>
                <a:gd name="T18" fmla="*/ 0 w 6"/>
                <a:gd name="T19" fmla="*/ 0 h 8"/>
                <a:gd name="T20" fmla="*/ 2 w 6"/>
                <a:gd name="T21" fmla="*/ 2 h 8"/>
                <a:gd name="T22" fmla="*/ 2 w 6"/>
                <a:gd name="T23" fmla="*/ 2 h 8"/>
                <a:gd name="T24" fmla="*/ 2 w 6"/>
                <a:gd name="T25" fmla="*/ 4 h 8"/>
                <a:gd name="T26" fmla="*/ 2 w 6"/>
                <a:gd name="T27" fmla="*/ 4 h 8"/>
                <a:gd name="T28" fmla="*/ 4 w 6"/>
                <a:gd name="T29" fmla="*/ 6 h 8"/>
                <a:gd name="T30" fmla="*/ 4 w 6"/>
                <a:gd name="T31" fmla="*/ 6 h 8"/>
                <a:gd name="T32" fmla="*/ 2 w 6"/>
                <a:gd name="T33" fmla="*/ 6 h 8"/>
                <a:gd name="T34" fmla="*/ 2 w 6"/>
                <a:gd name="T35" fmla="*/ 8 h 8"/>
                <a:gd name="T36" fmla="*/ 2 w 6"/>
                <a:gd name="T37" fmla="*/ 8 h 8"/>
                <a:gd name="T38" fmla="*/ 2 w 6"/>
                <a:gd name="T39" fmla="*/ 8 h 8"/>
                <a:gd name="T40" fmla="*/ 4 w 6"/>
                <a:gd name="T41" fmla="*/ 8 h 8"/>
                <a:gd name="T42" fmla="*/ 4 w 6"/>
                <a:gd name="T43" fmla="*/ 8 h 8"/>
                <a:gd name="T44" fmla="*/ 4 w 6"/>
                <a:gd name="T45" fmla="*/ 8 h 8"/>
                <a:gd name="T46" fmla="*/ 6 w 6"/>
                <a:gd name="T47" fmla="*/ 6 h 8"/>
                <a:gd name="T48" fmla="*/ 6 w 6"/>
                <a:gd name="T49" fmla="*/ 6 h 8"/>
                <a:gd name="T50" fmla="*/ 6 w 6"/>
                <a:gd name="T51" fmla="*/ 6 h 8"/>
                <a:gd name="T52" fmla="*/ 6 w 6"/>
                <a:gd name="T53" fmla="*/ 6 h 8"/>
                <a:gd name="T54" fmla="*/ 6 w 6"/>
                <a:gd name="T55" fmla="*/ 4 h 8"/>
                <a:gd name="T56" fmla="*/ 6 w 6"/>
                <a:gd name="T57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" h="8">
                  <a:moveTo>
                    <a:pt x="6" y="4"/>
                  </a:moveTo>
                  <a:lnTo>
                    <a:pt x="6" y="4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72">
              <a:extLst>
                <a:ext uri="{FF2B5EF4-FFF2-40B4-BE49-F238E27FC236}">
                  <a16:creationId xmlns:a16="http://schemas.microsoft.com/office/drawing/2014/main" xmlns="" id="{D28A00E7-7427-4359-8367-A6AAC7E266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6" y="8689975"/>
              <a:ext cx="19050" cy="19050"/>
            </a:xfrm>
            <a:custGeom>
              <a:avLst/>
              <a:gdLst>
                <a:gd name="T0" fmla="*/ 12 w 12"/>
                <a:gd name="T1" fmla="*/ 10 h 12"/>
                <a:gd name="T2" fmla="*/ 10 w 12"/>
                <a:gd name="T3" fmla="*/ 8 h 12"/>
                <a:gd name="T4" fmla="*/ 10 w 12"/>
                <a:gd name="T5" fmla="*/ 8 h 12"/>
                <a:gd name="T6" fmla="*/ 10 w 12"/>
                <a:gd name="T7" fmla="*/ 8 h 12"/>
                <a:gd name="T8" fmla="*/ 10 w 12"/>
                <a:gd name="T9" fmla="*/ 8 h 12"/>
                <a:gd name="T10" fmla="*/ 10 w 12"/>
                <a:gd name="T11" fmla="*/ 6 h 12"/>
                <a:gd name="T12" fmla="*/ 10 w 12"/>
                <a:gd name="T13" fmla="*/ 6 h 12"/>
                <a:gd name="T14" fmla="*/ 10 w 12"/>
                <a:gd name="T15" fmla="*/ 6 h 12"/>
                <a:gd name="T16" fmla="*/ 10 w 12"/>
                <a:gd name="T17" fmla="*/ 6 h 12"/>
                <a:gd name="T18" fmla="*/ 10 w 12"/>
                <a:gd name="T19" fmla="*/ 6 h 12"/>
                <a:gd name="T20" fmla="*/ 8 w 12"/>
                <a:gd name="T21" fmla="*/ 4 h 12"/>
                <a:gd name="T22" fmla="*/ 8 w 12"/>
                <a:gd name="T23" fmla="*/ 4 h 12"/>
                <a:gd name="T24" fmla="*/ 8 w 12"/>
                <a:gd name="T25" fmla="*/ 4 h 12"/>
                <a:gd name="T26" fmla="*/ 8 w 12"/>
                <a:gd name="T27" fmla="*/ 2 h 12"/>
                <a:gd name="T28" fmla="*/ 6 w 12"/>
                <a:gd name="T29" fmla="*/ 2 h 12"/>
                <a:gd name="T30" fmla="*/ 4 w 12"/>
                <a:gd name="T31" fmla="*/ 2 h 12"/>
                <a:gd name="T32" fmla="*/ 4 w 12"/>
                <a:gd name="T33" fmla="*/ 2 h 12"/>
                <a:gd name="T34" fmla="*/ 2 w 12"/>
                <a:gd name="T35" fmla="*/ 2 h 12"/>
                <a:gd name="T36" fmla="*/ 2 w 12"/>
                <a:gd name="T37" fmla="*/ 2 h 12"/>
                <a:gd name="T38" fmla="*/ 2 w 12"/>
                <a:gd name="T39" fmla="*/ 0 h 12"/>
                <a:gd name="T40" fmla="*/ 2 w 12"/>
                <a:gd name="T41" fmla="*/ 0 h 12"/>
                <a:gd name="T42" fmla="*/ 2 w 12"/>
                <a:gd name="T43" fmla="*/ 0 h 12"/>
                <a:gd name="T44" fmla="*/ 0 w 12"/>
                <a:gd name="T45" fmla="*/ 0 h 12"/>
                <a:gd name="T46" fmla="*/ 0 w 12"/>
                <a:gd name="T47" fmla="*/ 2 h 12"/>
                <a:gd name="T48" fmla="*/ 0 w 12"/>
                <a:gd name="T49" fmla="*/ 2 h 12"/>
                <a:gd name="T50" fmla="*/ 2 w 12"/>
                <a:gd name="T51" fmla="*/ 4 h 12"/>
                <a:gd name="T52" fmla="*/ 2 w 12"/>
                <a:gd name="T53" fmla="*/ 4 h 12"/>
                <a:gd name="T54" fmla="*/ 2 w 12"/>
                <a:gd name="T55" fmla="*/ 4 h 12"/>
                <a:gd name="T56" fmla="*/ 4 w 12"/>
                <a:gd name="T57" fmla="*/ 4 h 12"/>
                <a:gd name="T58" fmla="*/ 4 w 12"/>
                <a:gd name="T59" fmla="*/ 4 h 12"/>
                <a:gd name="T60" fmla="*/ 4 w 12"/>
                <a:gd name="T61" fmla="*/ 6 h 12"/>
                <a:gd name="T62" fmla="*/ 4 w 12"/>
                <a:gd name="T63" fmla="*/ 6 h 12"/>
                <a:gd name="T64" fmla="*/ 4 w 12"/>
                <a:gd name="T65" fmla="*/ 8 h 12"/>
                <a:gd name="T66" fmla="*/ 4 w 12"/>
                <a:gd name="T67" fmla="*/ 8 h 12"/>
                <a:gd name="T68" fmla="*/ 4 w 12"/>
                <a:gd name="T69" fmla="*/ 8 h 12"/>
                <a:gd name="T70" fmla="*/ 2 w 12"/>
                <a:gd name="T71" fmla="*/ 8 h 12"/>
                <a:gd name="T72" fmla="*/ 2 w 12"/>
                <a:gd name="T73" fmla="*/ 8 h 12"/>
                <a:gd name="T74" fmla="*/ 0 w 12"/>
                <a:gd name="T75" fmla="*/ 8 h 12"/>
                <a:gd name="T76" fmla="*/ 2 w 12"/>
                <a:gd name="T77" fmla="*/ 8 h 12"/>
                <a:gd name="T78" fmla="*/ 2 w 12"/>
                <a:gd name="T79" fmla="*/ 8 h 12"/>
                <a:gd name="T80" fmla="*/ 4 w 12"/>
                <a:gd name="T81" fmla="*/ 8 h 12"/>
                <a:gd name="T82" fmla="*/ 4 w 12"/>
                <a:gd name="T83" fmla="*/ 8 h 12"/>
                <a:gd name="T84" fmla="*/ 6 w 12"/>
                <a:gd name="T85" fmla="*/ 8 h 12"/>
                <a:gd name="T86" fmla="*/ 6 w 12"/>
                <a:gd name="T87" fmla="*/ 8 h 12"/>
                <a:gd name="T88" fmla="*/ 8 w 12"/>
                <a:gd name="T89" fmla="*/ 8 h 12"/>
                <a:gd name="T90" fmla="*/ 8 w 12"/>
                <a:gd name="T91" fmla="*/ 10 h 12"/>
                <a:gd name="T92" fmla="*/ 8 w 12"/>
                <a:gd name="T93" fmla="*/ 10 h 12"/>
                <a:gd name="T94" fmla="*/ 10 w 12"/>
                <a:gd name="T95" fmla="*/ 10 h 12"/>
                <a:gd name="T96" fmla="*/ 10 w 12"/>
                <a:gd name="T97" fmla="*/ 12 h 12"/>
                <a:gd name="T98" fmla="*/ 10 w 12"/>
                <a:gd name="T99" fmla="*/ 12 h 12"/>
                <a:gd name="T100" fmla="*/ 12 w 12"/>
                <a:gd name="T101" fmla="*/ 12 h 12"/>
                <a:gd name="T102" fmla="*/ 12 w 12"/>
                <a:gd name="T103" fmla="*/ 12 h 12"/>
                <a:gd name="T104" fmla="*/ 12 w 12"/>
                <a:gd name="T105" fmla="*/ 10 h 12"/>
                <a:gd name="T106" fmla="*/ 12 w 12"/>
                <a:gd name="T107" fmla="*/ 10 h 12"/>
                <a:gd name="T108" fmla="*/ 12 w 12"/>
                <a:gd name="T10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" h="12">
                  <a:moveTo>
                    <a:pt x="12" y="10"/>
                  </a:move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0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73">
              <a:extLst>
                <a:ext uri="{FF2B5EF4-FFF2-40B4-BE49-F238E27FC236}">
                  <a16:creationId xmlns:a16="http://schemas.microsoft.com/office/drawing/2014/main" xmlns="" id="{4BF5854B-D839-4D60-909F-55E1174FC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3251" y="8699500"/>
              <a:ext cx="12700" cy="3175"/>
            </a:xfrm>
            <a:custGeom>
              <a:avLst/>
              <a:gdLst>
                <a:gd name="T0" fmla="*/ 4 w 8"/>
                <a:gd name="T1" fmla="*/ 0 h 2"/>
                <a:gd name="T2" fmla="*/ 2 w 8"/>
                <a:gd name="T3" fmla="*/ 0 h 2"/>
                <a:gd name="T4" fmla="*/ 2 w 8"/>
                <a:gd name="T5" fmla="*/ 2 h 2"/>
                <a:gd name="T6" fmla="*/ 2 w 8"/>
                <a:gd name="T7" fmla="*/ 2 h 2"/>
                <a:gd name="T8" fmla="*/ 0 w 8"/>
                <a:gd name="T9" fmla="*/ 2 h 2"/>
                <a:gd name="T10" fmla="*/ 2 w 8"/>
                <a:gd name="T11" fmla="*/ 2 h 2"/>
                <a:gd name="T12" fmla="*/ 2 w 8"/>
                <a:gd name="T13" fmla="*/ 2 h 2"/>
                <a:gd name="T14" fmla="*/ 4 w 8"/>
                <a:gd name="T15" fmla="*/ 2 h 2"/>
                <a:gd name="T16" fmla="*/ 4 w 8"/>
                <a:gd name="T17" fmla="*/ 2 h 2"/>
                <a:gd name="T18" fmla="*/ 6 w 8"/>
                <a:gd name="T19" fmla="*/ 2 h 2"/>
                <a:gd name="T20" fmla="*/ 6 w 8"/>
                <a:gd name="T21" fmla="*/ 2 h 2"/>
                <a:gd name="T22" fmla="*/ 6 w 8"/>
                <a:gd name="T23" fmla="*/ 2 h 2"/>
                <a:gd name="T24" fmla="*/ 8 w 8"/>
                <a:gd name="T25" fmla="*/ 0 h 2"/>
                <a:gd name="T26" fmla="*/ 6 w 8"/>
                <a:gd name="T27" fmla="*/ 0 h 2"/>
                <a:gd name="T28" fmla="*/ 4 w 8"/>
                <a:gd name="T2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2">
                  <a:moveTo>
                    <a:pt x="4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74">
              <a:extLst>
                <a:ext uri="{FF2B5EF4-FFF2-40B4-BE49-F238E27FC236}">
                  <a16:creationId xmlns:a16="http://schemas.microsoft.com/office/drawing/2014/main" xmlns="" id="{9FE4ABDE-28B0-44BC-B6F7-87B7B5E74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3251" y="8705850"/>
              <a:ext cx="12700" cy="9525"/>
            </a:xfrm>
            <a:custGeom>
              <a:avLst/>
              <a:gdLst>
                <a:gd name="T0" fmla="*/ 6 w 8"/>
                <a:gd name="T1" fmla="*/ 2 h 6"/>
                <a:gd name="T2" fmla="*/ 4 w 8"/>
                <a:gd name="T3" fmla="*/ 2 h 6"/>
                <a:gd name="T4" fmla="*/ 4 w 8"/>
                <a:gd name="T5" fmla="*/ 2 h 6"/>
                <a:gd name="T6" fmla="*/ 4 w 8"/>
                <a:gd name="T7" fmla="*/ 2 h 6"/>
                <a:gd name="T8" fmla="*/ 2 w 8"/>
                <a:gd name="T9" fmla="*/ 4 h 6"/>
                <a:gd name="T10" fmla="*/ 2 w 8"/>
                <a:gd name="T11" fmla="*/ 4 h 6"/>
                <a:gd name="T12" fmla="*/ 0 w 8"/>
                <a:gd name="T13" fmla="*/ 4 h 6"/>
                <a:gd name="T14" fmla="*/ 2 w 8"/>
                <a:gd name="T15" fmla="*/ 6 h 6"/>
                <a:gd name="T16" fmla="*/ 2 w 8"/>
                <a:gd name="T17" fmla="*/ 6 h 6"/>
                <a:gd name="T18" fmla="*/ 4 w 8"/>
                <a:gd name="T19" fmla="*/ 6 h 6"/>
                <a:gd name="T20" fmla="*/ 4 w 8"/>
                <a:gd name="T21" fmla="*/ 6 h 6"/>
                <a:gd name="T22" fmla="*/ 4 w 8"/>
                <a:gd name="T23" fmla="*/ 6 h 6"/>
                <a:gd name="T24" fmla="*/ 6 w 8"/>
                <a:gd name="T25" fmla="*/ 6 h 6"/>
                <a:gd name="T26" fmla="*/ 6 w 8"/>
                <a:gd name="T27" fmla="*/ 4 h 6"/>
                <a:gd name="T28" fmla="*/ 6 w 8"/>
                <a:gd name="T29" fmla="*/ 4 h 6"/>
                <a:gd name="T30" fmla="*/ 6 w 8"/>
                <a:gd name="T31" fmla="*/ 4 h 6"/>
                <a:gd name="T32" fmla="*/ 6 w 8"/>
                <a:gd name="T33" fmla="*/ 4 h 6"/>
                <a:gd name="T34" fmla="*/ 6 w 8"/>
                <a:gd name="T35" fmla="*/ 4 h 6"/>
                <a:gd name="T36" fmla="*/ 6 w 8"/>
                <a:gd name="T37" fmla="*/ 2 h 6"/>
                <a:gd name="T38" fmla="*/ 6 w 8"/>
                <a:gd name="T39" fmla="*/ 2 h 6"/>
                <a:gd name="T40" fmla="*/ 8 w 8"/>
                <a:gd name="T41" fmla="*/ 2 h 6"/>
                <a:gd name="T42" fmla="*/ 8 w 8"/>
                <a:gd name="T43" fmla="*/ 0 h 6"/>
                <a:gd name="T44" fmla="*/ 6 w 8"/>
                <a:gd name="T45" fmla="*/ 2 h 6"/>
                <a:gd name="T46" fmla="*/ 6 w 8"/>
                <a:gd name="T4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" h="6">
                  <a:moveTo>
                    <a:pt x="6" y="2"/>
                  </a:move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75">
              <a:extLst>
                <a:ext uri="{FF2B5EF4-FFF2-40B4-BE49-F238E27FC236}">
                  <a16:creationId xmlns:a16="http://schemas.microsoft.com/office/drawing/2014/main" xmlns="" id="{1C359D42-D857-42AE-93F5-592979507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901" y="8709025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2 w 2"/>
                <a:gd name="T4" fmla="*/ 2 w 2"/>
                <a:gd name="T5" fmla="*/ 2 w 2"/>
                <a:gd name="T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76">
              <a:extLst>
                <a:ext uri="{FF2B5EF4-FFF2-40B4-BE49-F238E27FC236}">
                  <a16:creationId xmlns:a16="http://schemas.microsoft.com/office/drawing/2014/main" xmlns="" id="{B1EFAF50-ECA1-4DA9-A820-6D38B6EB2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6" y="8712200"/>
              <a:ext cx="3175" cy="6350"/>
            </a:xfrm>
            <a:custGeom>
              <a:avLst/>
              <a:gdLst>
                <a:gd name="T0" fmla="*/ 2 w 2"/>
                <a:gd name="T1" fmla="*/ 2 h 4"/>
                <a:gd name="T2" fmla="*/ 0 w 2"/>
                <a:gd name="T3" fmla="*/ 2 h 4"/>
                <a:gd name="T4" fmla="*/ 0 w 2"/>
                <a:gd name="T5" fmla="*/ 2 h 4"/>
                <a:gd name="T6" fmla="*/ 0 w 2"/>
                <a:gd name="T7" fmla="*/ 0 h 4"/>
                <a:gd name="T8" fmla="*/ 0 w 2"/>
                <a:gd name="T9" fmla="*/ 0 h 4"/>
                <a:gd name="T10" fmla="*/ 0 w 2"/>
                <a:gd name="T11" fmla="*/ 2 h 4"/>
                <a:gd name="T12" fmla="*/ 0 w 2"/>
                <a:gd name="T13" fmla="*/ 2 h 4"/>
                <a:gd name="T14" fmla="*/ 0 w 2"/>
                <a:gd name="T15" fmla="*/ 2 h 4"/>
                <a:gd name="T16" fmla="*/ 0 w 2"/>
                <a:gd name="T17" fmla="*/ 2 h 4"/>
                <a:gd name="T18" fmla="*/ 0 w 2"/>
                <a:gd name="T19" fmla="*/ 4 h 4"/>
                <a:gd name="T20" fmla="*/ 2 w 2"/>
                <a:gd name="T21" fmla="*/ 4 h 4"/>
                <a:gd name="T22" fmla="*/ 2 w 2"/>
                <a:gd name="T23" fmla="*/ 4 h 4"/>
                <a:gd name="T24" fmla="*/ 2 w 2"/>
                <a:gd name="T25" fmla="*/ 4 h 4"/>
                <a:gd name="T26" fmla="*/ 2 w 2"/>
                <a:gd name="T27" fmla="*/ 4 h 4"/>
                <a:gd name="T28" fmla="*/ 2 w 2"/>
                <a:gd name="T2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4">
                  <a:moveTo>
                    <a:pt x="2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77">
              <a:extLst>
                <a:ext uri="{FF2B5EF4-FFF2-40B4-BE49-F238E27FC236}">
                  <a16:creationId xmlns:a16="http://schemas.microsoft.com/office/drawing/2014/main" xmlns="" id="{FCE6E047-1AC9-4FC3-91BB-8A93139FC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1351" y="8709025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0 w 2"/>
                <a:gd name="T3" fmla="*/ 2 w 2"/>
                <a:gd name="T4" fmla="*/ 2 w 2"/>
                <a:gd name="T5" fmla="*/ 2 w 2"/>
                <a:gd name="T6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78">
              <a:extLst>
                <a:ext uri="{FF2B5EF4-FFF2-40B4-BE49-F238E27FC236}">
                  <a16:creationId xmlns:a16="http://schemas.microsoft.com/office/drawing/2014/main" xmlns="" id="{1BEB31D5-D8DF-4A93-8706-FAB902CD8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001" y="8728075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0 w 2"/>
                <a:gd name="T4" fmla="*/ 2 w 2"/>
                <a:gd name="T5" fmla="*/ 0 w 2"/>
                <a:gd name="T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80">
              <a:extLst>
                <a:ext uri="{FF2B5EF4-FFF2-40B4-BE49-F238E27FC236}">
                  <a16:creationId xmlns:a16="http://schemas.microsoft.com/office/drawing/2014/main" xmlns="" id="{579C4FDC-D5C1-440C-A2A0-5D122F687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7076" y="8810625"/>
              <a:ext cx="3175" cy="6350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2 h 4"/>
                <a:gd name="T4" fmla="*/ 0 w 2"/>
                <a:gd name="T5" fmla="*/ 2 h 4"/>
                <a:gd name="T6" fmla="*/ 0 w 2"/>
                <a:gd name="T7" fmla="*/ 2 h 4"/>
                <a:gd name="T8" fmla="*/ 0 w 2"/>
                <a:gd name="T9" fmla="*/ 4 h 4"/>
                <a:gd name="T10" fmla="*/ 2 w 2"/>
                <a:gd name="T11" fmla="*/ 2 h 4"/>
                <a:gd name="T12" fmla="*/ 2 w 2"/>
                <a:gd name="T13" fmla="*/ 2 h 4"/>
                <a:gd name="T14" fmla="*/ 2 w 2"/>
                <a:gd name="T15" fmla="*/ 0 h 4"/>
                <a:gd name="T16" fmla="*/ 0 w 2"/>
                <a:gd name="T17" fmla="*/ 0 h 4"/>
                <a:gd name="T18" fmla="*/ 0 w 2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81">
              <a:extLst>
                <a:ext uri="{FF2B5EF4-FFF2-40B4-BE49-F238E27FC236}">
                  <a16:creationId xmlns:a16="http://schemas.microsoft.com/office/drawing/2014/main" xmlns="" id="{3CEFD97A-C533-4D0F-BA5C-B75B5ADAB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3276" y="8791575"/>
              <a:ext cx="9525" cy="3175"/>
            </a:xfrm>
            <a:custGeom>
              <a:avLst/>
              <a:gdLst>
                <a:gd name="T0" fmla="*/ 2 w 6"/>
                <a:gd name="T1" fmla="*/ 0 h 2"/>
                <a:gd name="T2" fmla="*/ 0 w 6"/>
                <a:gd name="T3" fmla="*/ 0 h 2"/>
                <a:gd name="T4" fmla="*/ 0 w 6"/>
                <a:gd name="T5" fmla="*/ 0 h 2"/>
                <a:gd name="T6" fmla="*/ 0 w 6"/>
                <a:gd name="T7" fmla="*/ 0 h 2"/>
                <a:gd name="T8" fmla="*/ 0 w 6"/>
                <a:gd name="T9" fmla="*/ 0 h 2"/>
                <a:gd name="T10" fmla="*/ 2 w 6"/>
                <a:gd name="T11" fmla="*/ 0 h 2"/>
                <a:gd name="T12" fmla="*/ 2 w 6"/>
                <a:gd name="T13" fmla="*/ 0 h 2"/>
                <a:gd name="T14" fmla="*/ 2 w 6"/>
                <a:gd name="T15" fmla="*/ 2 h 2"/>
                <a:gd name="T16" fmla="*/ 4 w 6"/>
                <a:gd name="T17" fmla="*/ 2 h 2"/>
                <a:gd name="T18" fmla="*/ 4 w 6"/>
                <a:gd name="T19" fmla="*/ 2 h 2"/>
                <a:gd name="T20" fmla="*/ 6 w 6"/>
                <a:gd name="T21" fmla="*/ 0 h 2"/>
                <a:gd name="T22" fmla="*/ 4 w 6"/>
                <a:gd name="T23" fmla="*/ 0 h 2"/>
                <a:gd name="T24" fmla="*/ 2 w 6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82">
              <a:extLst>
                <a:ext uri="{FF2B5EF4-FFF2-40B4-BE49-F238E27FC236}">
                  <a16:creationId xmlns:a16="http://schemas.microsoft.com/office/drawing/2014/main" xmlns="" id="{1F327770-9A1E-4681-AD9C-C2CB1FFE7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251" y="8689975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2 h 2"/>
                <a:gd name="T8" fmla="*/ 2 w 2"/>
                <a:gd name="T9" fmla="*/ 0 h 2"/>
                <a:gd name="T10" fmla="*/ 0 w 2"/>
                <a:gd name="T11" fmla="*/ 0 h 2"/>
                <a:gd name="T12" fmla="*/ 0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83">
              <a:extLst>
                <a:ext uri="{FF2B5EF4-FFF2-40B4-BE49-F238E27FC236}">
                  <a16:creationId xmlns:a16="http://schemas.microsoft.com/office/drawing/2014/main" xmlns="" id="{7FDB013C-AA99-485C-A6B3-4AFBEA150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2301" y="8807450"/>
              <a:ext cx="6350" cy="0"/>
            </a:xfrm>
            <a:custGeom>
              <a:avLst/>
              <a:gdLst>
                <a:gd name="T0" fmla="*/ 4 w 4"/>
                <a:gd name="T1" fmla="*/ 4 w 4"/>
                <a:gd name="T2" fmla="*/ 4 w 4"/>
                <a:gd name="T3" fmla="*/ 2 w 4"/>
                <a:gd name="T4" fmla="*/ 0 w 4"/>
                <a:gd name="T5" fmla="*/ 2 w 4"/>
                <a:gd name="T6" fmla="*/ 2 w 4"/>
                <a:gd name="T7" fmla="*/ 2 w 4"/>
                <a:gd name="T8" fmla="*/ 4 w 4"/>
                <a:gd name="T9" fmla="*/ 4 w 4"/>
                <a:gd name="T10" fmla="*/ 4 w 4"/>
                <a:gd name="T11" fmla="*/ 4 w 4"/>
                <a:gd name="T12" fmla="*/ 4 w 4"/>
                <a:gd name="T13" fmla="*/ 4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84">
              <a:extLst>
                <a:ext uri="{FF2B5EF4-FFF2-40B4-BE49-F238E27FC236}">
                  <a16:creationId xmlns:a16="http://schemas.microsoft.com/office/drawing/2014/main" xmlns="" id="{89C924FA-1B93-43C7-A165-B8A180A80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526" y="8769350"/>
              <a:ext cx="6350" cy="3175"/>
            </a:xfrm>
            <a:custGeom>
              <a:avLst/>
              <a:gdLst>
                <a:gd name="T0" fmla="*/ 4 w 4"/>
                <a:gd name="T1" fmla="*/ 0 h 2"/>
                <a:gd name="T2" fmla="*/ 2 w 4"/>
                <a:gd name="T3" fmla="*/ 0 h 2"/>
                <a:gd name="T4" fmla="*/ 2 w 4"/>
                <a:gd name="T5" fmla="*/ 0 h 2"/>
                <a:gd name="T6" fmla="*/ 0 w 4"/>
                <a:gd name="T7" fmla="*/ 2 h 2"/>
                <a:gd name="T8" fmla="*/ 2 w 4"/>
                <a:gd name="T9" fmla="*/ 2 h 2"/>
                <a:gd name="T10" fmla="*/ 2 w 4"/>
                <a:gd name="T11" fmla="*/ 2 h 2"/>
                <a:gd name="T12" fmla="*/ 4 w 4"/>
                <a:gd name="T13" fmla="*/ 2 h 2"/>
                <a:gd name="T14" fmla="*/ 4 w 4"/>
                <a:gd name="T15" fmla="*/ 2 h 2"/>
                <a:gd name="T16" fmla="*/ 4 w 4"/>
                <a:gd name="T17" fmla="*/ 0 h 2"/>
                <a:gd name="T18" fmla="*/ 4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85">
              <a:extLst>
                <a:ext uri="{FF2B5EF4-FFF2-40B4-BE49-F238E27FC236}">
                  <a16:creationId xmlns:a16="http://schemas.microsoft.com/office/drawing/2014/main" xmlns="" id="{E787E365-49D7-4E4D-AFA6-72C6B7C23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51" y="8740775"/>
              <a:ext cx="0" cy="6350"/>
            </a:xfrm>
            <a:custGeom>
              <a:avLst/>
              <a:gdLst>
                <a:gd name="T0" fmla="*/ 2 h 4"/>
                <a:gd name="T1" fmla="*/ 0 h 4"/>
                <a:gd name="T2" fmla="*/ 2 h 4"/>
                <a:gd name="T3" fmla="*/ 2 h 4"/>
                <a:gd name="T4" fmla="*/ 2 h 4"/>
                <a:gd name="T5" fmla="*/ 4 h 4"/>
                <a:gd name="T6" fmla="*/ 4 h 4"/>
                <a:gd name="T7" fmla="*/ 2 h 4"/>
                <a:gd name="T8" fmla="*/ 2 h 4"/>
                <a:gd name="T9" fmla="*/ 2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4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86">
              <a:extLst>
                <a:ext uri="{FF2B5EF4-FFF2-40B4-BE49-F238E27FC236}">
                  <a16:creationId xmlns:a16="http://schemas.microsoft.com/office/drawing/2014/main" xmlns="" id="{2303CE57-0AAE-4B87-8EDE-859796D45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7576" y="8728075"/>
              <a:ext cx="0" cy="3175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87">
              <a:extLst>
                <a:ext uri="{FF2B5EF4-FFF2-40B4-BE49-F238E27FC236}">
                  <a16:creationId xmlns:a16="http://schemas.microsoft.com/office/drawing/2014/main" xmlns="" id="{6E48E663-8D38-42D6-9533-40C2B133B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26" y="8709025"/>
              <a:ext cx="6350" cy="6350"/>
            </a:xfrm>
            <a:custGeom>
              <a:avLst/>
              <a:gdLst>
                <a:gd name="T0" fmla="*/ 2 w 4"/>
                <a:gd name="T1" fmla="*/ 2 h 4"/>
                <a:gd name="T2" fmla="*/ 2 w 4"/>
                <a:gd name="T3" fmla="*/ 0 h 4"/>
                <a:gd name="T4" fmla="*/ 2 w 4"/>
                <a:gd name="T5" fmla="*/ 0 h 4"/>
                <a:gd name="T6" fmla="*/ 0 w 4"/>
                <a:gd name="T7" fmla="*/ 0 h 4"/>
                <a:gd name="T8" fmla="*/ 0 w 4"/>
                <a:gd name="T9" fmla="*/ 2 h 4"/>
                <a:gd name="T10" fmla="*/ 0 w 4"/>
                <a:gd name="T11" fmla="*/ 2 h 4"/>
                <a:gd name="T12" fmla="*/ 0 w 4"/>
                <a:gd name="T13" fmla="*/ 2 h 4"/>
                <a:gd name="T14" fmla="*/ 0 w 4"/>
                <a:gd name="T15" fmla="*/ 2 h 4"/>
                <a:gd name="T16" fmla="*/ 0 w 4"/>
                <a:gd name="T17" fmla="*/ 4 h 4"/>
                <a:gd name="T18" fmla="*/ 0 w 4"/>
                <a:gd name="T19" fmla="*/ 4 h 4"/>
                <a:gd name="T20" fmla="*/ 2 w 4"/>
                <a:gd name="T21" fmla="*/ 2 h 4"/>
                <a:gd name="T22" fmla="*/ 2 w 4"/>
                <a:gd name="T23" fmla="*/ 2 h 4"/>
                <a:gd name="T24" fmla="*/ 0 w 4"/>
                <a:gd name="T25" fmla="*/ 2 h 4"/>
                <a:gd name="T26" fmla="*/ 2 w 4"/>
                <a:gd name="T27" fmla="*/ 2 h 4"/>
                <a:gd name="T28" fmla="*/ 2 w 4"/>
                <a:gd name="T29" fmla="*/ 2 h 4"/>
                <a:gd name="T30" fmla="*/ 2 w 4"/>
                <a:gd name="T31" fmla="*/ 2 h 4"/>
                <a:gd name="T32" fmla="*/ 2 w 4"/>
                <a:gd name="T33" fmla="*/ 2 h 4"/>
                <a:gd name="T34" fmla="*/ 4 w 4"/>
                <a:gd name="T35" fmla="*/ 2 h 4"/>
                <a:gd name="T36" fmla="*/ 4 w 4"/>
                <a:gd name="T37" fmla="*/ 2 h 4"/>
                <a:gd name="T38" fmla="*/ 4 w 4"/>
                <a:gd name="T39" fmla="*/ 2 h 4"/>
                <a:gd name="T40" fmla="*/ 2 w 4"/>
                <a:gd name="T4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" h="4">
                  <a:moveTo>
                    <a:pt x="2" y="2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88">
              <a:extLst>
                <a:ext uri="{FF2B5EF4-FFF2-40B4-BE49-F238E27FC236}">
                  <a16:creationId xmlns:a16="http://schemas.microsoft.com/office/drawing/2014/main" xmlns="" id="{9656C5E9-AE74-4246-BC20-D26A9835B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51" y="8709025"/>
              <a:ext cx="0" cy="3175"/>
            </a:xfrm>
            <a:custGeom>
              <a:avLst/>
              <a:gdLst>
                <a:gd name="T0" fmla="*/ 2 h 2"/>
                <a:gd name="T1" fmla="*/ 2 h 2"/>
                <a:gd name="T2" fmla="*/ 2 h 2"/>
                <a:gd name="T3" fmla="*/ 2 h 2"/>
                <a:gd name="T4" fmla="*/ 2 h 2"/>
                <a:gd name="T5" fmla="*/ 0 h 2"/>
                <a:gd name="T6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89">
              <a:extLst>
                <a:ext uri="{FF2B5EF4-FFF2-40B4-BE49-F238E27FC236}">
                  <a16:creationId xmlns:a16="http://schemas.microsoft.com/office/drawing/2014/main" xmlns="" id="{D9AD748D-A0D5-4045-9EBC-830176A95E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51" y="8689975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2 h 2"/>
                <a:gd name="T8" fmla="*/ 2 w 2"/>
                <a:gd name="T9" fmla="*/ 0 h 2"/>
                <a:gd name="T10" fmla="*/ 0 w 2"/>
                <a:gd name="T11" fmla="*/ 0 h 2"/>
                <a:gd name="T12" fmla="*/ 0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90">
              <a:extLst>
                <a:ext uri="{FF2B5EF4-FFF2-40B4-BE49-F238E27FC236}">
                  <a16:creationId xmlns:a16="http://schemas.microsoft.com/office/drawing/2014/main" xmlns="" id="{4939DDA0-7AC0-484D-A8B0-C40E5F958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7576" y="8677275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0 w 2"/>
                <a:gd name="T9" fmla="*/ 2 h 2"/>
                <a:gd name="T10" fmla="*/ 2 w 2"/>
                <a:gd name="T11" fmla="*/ 2 h 2"/>
                <a:gd name="T12" fmla="*/ 2 w 2"/>
                <a:gd name="T13" fmla="*/ 2 h 2"/>
                <a:gd name="T14" fmla="*/ 2 w 2"/>
                <a:gd name="T15" fmla="*/ 0 h 2"/>
                <a:gd name="T16" fmla="*/ 2 w 2"/>
                <a:gd name="T17" fmla="*/ 0 h 2"/>
                <a:gd name="T18" fmla="*/ 0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91">
              <a:extLst>
                <a:ext uri="{FF2B5EF4-FFF2-40B4-BE49-F238E27FC236}">
                  <a16:creationId xmlns:a16="http://schemas.microsoft.com/office/drawing/2014/main" xmlns="" id="{8C8CC423-6715-4FAB-B6F3-CA451558A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2501" y="8785225"/>
              <a:ext cx="0" cy="3175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92">
              <a:extLst>
                <a:ext uri="{FF2B5EF4-FFF2-40B4-BE49-F238E27FC236}">
                  <a16:creationId xmlns:a16="http://schemas.microsoft.com/office/drawing/2014/main" xmlns="" id="{269F6FC7-FF7F-42C0-B59D-DCAB9A473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6801" y="8696325"/>
              <a:ext cx="0" cy="3175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93">
              <a:extLst>
                <a:ext uri="{FF2B5EF4-FFF2-40B4-BE49-F238E27FC236}">
                  <a16:creationId xmlns:a16="http://schemas.microsoft.com/office/drawing/2014/main" xmlns="" id="{46965CFA-6F11-43F4-8644-D8098995B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326" y="86931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94">
              <a:extLst>
                <a:ext uri="{FF2B5EF4-FFF2-40B4-BE49-F238E27FC236}">
                  <a16:creationId xmlns:a16="http://schemas.microsoft.com/office/drawing/2014/main" xmlns="" id="{5D5F7FF1-B038-43C7-9DCA-70BC16077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8851" y="8851900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0 h 2"/>
                <a:gd name="T3" fmla="*/ 2 h 2"/>
                <a:gd name="T4" fmla="*/ 2 h 2"/>
                <a:gd name="T5" fmla="*/ 2 h 2"/>
                <a:gd name="T6" fmla="*/ 2 h 2"/>
                <a:gd name="T7" fmla="*/ 2 h 2"/>
                <a:gd name="T8" fmla="*/ 2 h 2"/>
                <a:gd name="T9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95">
              <a:extLst>
                <a:ext uri="{FF2B5EF4-FFF2-40B4-BE49-F238E27FC236}">
                  <a16:creationId xmlns:a16="http://schemas.microsoft.com/office/drawing/2014/main" xmlns="" id="{347EEA2F-D67D-4D02-835C-A54A6DEC2E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4726" y="8864600"/>
              <a:ext cx="3175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0 w 2"/>
                <a:gd name="T4" fmla="*/ 0 w 2"/>
                <a:gd name="T5" fmla="*/ 0 w 2"/>
                <a:gd name="T6" fmla="*/ 2 w 2"/>
                <a:gd name="T7" fmla="*/ 2 w 2"/>
                <a:gd name="T8" fmla="*/ 2 w 2"/>
                <a:gd name="T9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96">
              <a:extLst>
                <a:ext uri="{FF2B5EF4-FFF2-40B4-BE49-F238E27FC236}">
                  <a16:creationId xmlns:a16="http://schemas.microsoft.com/office/drawing/2014/main" xmlns="" id="{663DE34D-E2BF-4A57-B465-79F38D228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5826" y="8967788"/>
              <a:ext cx="3175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0 w 2"/>
                <a:gd name="T4" fmla="*/ 0 w 2"/>
                <a:gd name="T5" fmla="*/ 0 w 2"/>
                <a:gd name="T6" fmla="*/ 2 w 2"/>
                <a:gd name="T7" fmla="*/ 2 w 2"/>
                <a:gd name="T8" fmla="*/ 2 w 2"/>
                <a:gd name="T9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97">
              <a:extLst>
                <a:ext uri="{FF2B5EF4-FFF2-40B4-BE49-F238E27FC236}">
                  <a16:creationId xmlns:a16="http://schemas.microsoft.com/office/drawing/2014/main" xmlns="" id="{6A022453-1449-4251-B6DD-4886D6728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351" y="8967788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0 h 2"/>
                <a:gd name="T3" fmla="*/ 0 h 2"/>
                <a:gd name="T4" fmla="*/ 0 h 2"/>
                <a:gd name="T5" fmla="*/ 2 h 2"/>
                <a:gd name="T6" fmla="*/ 2 h 2"/>
                <a:gd name="T7" fmla="*/ 2 h 2"/>
                <a:gd name="T8" fmla="*/ 0 h 2"/>
                <a:gd name="T9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98">
              <a:extLst>
                <a:ext uri="{FF2B5EF4-FFF2-40B4-BE49-F238E27FC236}">
                  <a16:creationId xmlns:a16="http://schemas.microsoft.com/office/drawing/2014/main" xmlns="" id="{7E573937-47B8-41CC-A687-E63BAD13B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6626" y="9002713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99">
              <a:extLst>
                <a:ext uri="{FF2B5EF4-FFF2-40B4-BE49-F238E27FC236}">
                  <a16:creationId xmlns:a16="http://schemas.microsoft.com/office/drawing/2014/main" xmlns="" id="{C4DEB460-0DCF-4A41-A5A8-6C8D3413CE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7101" y="9002713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0 h 2"/>
                <a:gd name="T3" fmla="*/ 0 h 2"/>
                <a:gd name="T4" fmla="*/ 0 h 2"/>
                <a:gd name="T5" fmla="*/ 0 h 2"/>
                <a:gd name="T6" fmla="*/ 2 h 2"/>
                <a:gd name="T7" fmla="*/ 0 h 2"/>
                <a:gd name="T8" fmla="*/ 0 h 2"/>
                <a:gd name="T9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00">
              <a:extLst>
                <a:ext uri="{FF2B5EF4-FFF2-40B4-BE49-F238E27FC236}">
                  <a16:creationId xmlns:a16="http://schemas.microsoft.com/office/drawing/2014/main" xmlns="" id="{53B414D8-AE21-46F7-A675-D86B55F92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1701" y="9043988"/>
              <a:ext cx="3175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0 w 2"/>
                <a:gd name="T4" fmla="*/ 0 w 2"/>
                <a:gd name="T5" fmla="*/ 0 w 2"/>
                <a:gd name="T6" fmla="*/ 2 w 2"/>
                <a:gd name="T7" fmla="*/ 2 w 2"/>
                <a:gd name="T8" fmla="*/ 2 w 2"/>
                <a:gd name="T9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01">
              <a:extLst>
                <a:ext uri="{FF2B5EF4-FFF2-40B4-BE49-F238E27FC236}">
                  <a16:creationId xmlns:a16="http://schemas.microsoft.com/office/drawing/2014/main" xmlns="" id="{F3D27FE8-AC07-46C2-AE75-662F200DD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5976" y="9088438"/>
              <a:ext cx="3175" cy="3175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0 w 2"/>
                <a:gd name="T17" fmla="*/ 2 h 2"/>
                <a:gd name="T18" fmla="*/ 0 w 2"/>
                <a:gd name="T19" fmla="*/ 2 h 2"/>
                <a:gd name="T20" fmla="*/ 0 w 2"/>
                <a:gd name="T21" fmla="*/ 2 h 2"/>
                <a:gd name="T22" fmla="*/ 0 w 2"/>
                <a:gd name="T23" fmla="*/ 2 h 2"/>
                <a:gd name="T24" fmla="*/ 0 w 2"/>
                <a:gd name="T25" fmla="*/ 2 h 2"/>
                <a:gd name="T26" fmla="*/ 0 w 2"/>
                <a:gd name="T27" fmla="*/ 2 h 2"/>
                <a:gd name="T28" fmla="*/ 0 w 2"/>
                <a:gd name="T29" fmla="*/ 2 h 2"/>
                <a:gd name="T30" fmla="*/ 0 w 2"/>
                <a:gd name="T31" fmla="*/ 2 h 2"/>
                <a:gd name="T32" fmla="*/ 0 w 2"/>
                <a:gd name="T33" fmla="*/ 2 h 2"/>
                <a:gd name="T34" fmla="*/ 0 w 2"/>
                <a:gd name="T35" fmla="*/ 2 h 2"/>
                <a:gd name="T36" fmla="*/ 0 w 2"/>
                <a:gd name="T37" fmla="*/ 2 h 2"/>
                <a:gd name="T38" fmla="*/ 2 w 2"/>
                <a:gd name="T39" fmla="*/ 2 h 2"/>
                <a:gd name="T40" fmla="*/ 2 w 2"/>
                <a:gd name="T41" fmla="*/ 2 h 2"/>
                <a:gd name="T42" fmla="*/ 2 w 2"/>
                <a:gd name="T43" fmla="*/ 2 h 2"/>
                <a:gd name="T44" fmla="*/ 2 w 2"/>
                <a:gd name="T45" fmla="*/ 2 h 2"/>
                <a:gd name="T46" fmla="*/ 2 w 2"/>
                <a:gd name="T4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02">
              <a:extLst>
                <a:ext uri="{FF2B5EF4-FFF2-40B4-BE49-F238E27FC236}">
                  <a16:creationId xmlns:a16="http://schemas.microsoft.com/office/drawing/2014/main" xmlns="" id="{52F9EA94-745C-4AD0-9556-02948A0AA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676" y="9021763"/>
              <a:ext cx="31750" cy="9525"/>
            </a:xfrm>
            <a:custGeom>
              <a:avLst/>
              <a:gdLst>
                <a:gd name="T0" fmla="*/ 18 w 20"/>
                <a:gd name="T1" fmla="*/ 4 h 6"/>
                <a:gd name="T2" fmla="*/ 18 w 20"/>
                <a:gd name="T3" fmla="*/ 4 h 6"/>
                <a:gd name="T4" fmla="*/ 16 w 20"/>
                <a:gd name="T5" fmla="*/ 2 h 6"/>
                <a:gd name="T6" fmla="*/ 14 w 20"/>
                <a:gd name="T7" fmla="*/ 2 h 6"/>
                <a:gd name="T8" fmla="*/ 10 w 20"/>
                <a:gd name="T9" fmla="*/ 0 h 6"/>
                <a:gd name="T10" fmla="*/ 8 w 20"/>
                <a:gd name="T11" fmla="*/ 0 h 6"/>
                <a:gd name="T12" fmla="*/ 4 w 20"/>
                <a:gd name="T13" fmla="*/ 0 h 6"/>
                <a:gd name="T14" fmla="*/ 2 w 20"/>
                <a:gd name="T15" fmla="*/ 0 h 6"/>
                <a:gd name="T16" fmla="*/ 0 w 20"/>
                <a:gd name="T17" fmla="*/ 0 h 6"/>
                <a:gd name="T18" fmla="*/ 0 w 20"/>
                <a:gd name="T19" fmla="*/ 0 h 6"/>
                <a:gd name="T20" fmla="*/ 0 w 20"/>
                <a:gd name="T21" fmla="*/ 2 h 6"/>
                <a:gd name="T22" fmla="*/ 0 w 20"/>
                <a:gd name="T23" fmla="*/ 2 h 6"/>
                <a:gd name="T24" fmla="*/ 0 w 20"/>
                <a:gd name="T25" fmla="*/ 2 h 6"/>
                <a:gd name="T26" fmla="*/ 2 w 20"/>
                <a:gd name="T27" fmla="*/ 0 h 6"/>
                <a:gd name="T28" fmla="*/ 2 w 20"/>
                <a:gd name="T29" fmla="*/ 0 h 6"/>
                <a:gd name="T30" fmla="*/ 4 w 20"/>
                <a:gd name="T31" fmla="*/ 0 h 6"/>
                <a:gd name="T32" fmla="*/ 6 w 20"/>
                <a:gd name="T33" fmla="*/ 0 h 6"/>
                <a:gd name="T34" fmla="*/ 8 w 20"/>
                <a:gd name="T35" fmla="*/ 0 h 6"/>
                <a:gd name="T36" fmla="*/ 8 w 20"/>
                <a:gd name="T37" fmla="*/ 0 h 6"/>
                <a:gd name="T38" fmla="*/ 10 w 20"/>
                <a:gd name="T39" fmla="*/ 2 h 6"/>
                <a:gd name="T40" fmla="*/ 12 w 20"/>
                <a:gd name="T41" fmla="*/ 2 h 6"/>
                <a:gd name="T42" fmla="*/ 14 w 20"/>
                <a:gd name="T43" fmla="*/ 4 h 6"/>
                <a:gd name="T44" fmla="*/ 14 w 20"/>
                <a:gd name="T45" fmla="*/ 4 h 6"/>
                <a:gd name="T46" fmla="*/ 14 w 20"/>
                <a:gd name="T47" fmla="*/ 6 h 6"/>
                <a:gd name="T48" fmla="*/ 16 w 20"/>
                <a:gd name="T49" fmla="*/ 6 h 6"/>
                <a:gd name="T50" fmla="*/ 18 w 20"/>
                <a:gd name="T51" fmla="*/ 6 h 6"/>
                <a:gd name="T52" fmla="*/ 18 w 20"/>
                <a:gd name="T53" fmla="*/ 6 h 6"/>
                <a:gd name="T54" fmla="*/ 18 w 20"/>
                <a:gd name="T55" fmla="*/ 4 h 6"/>
                <a:gd name="T56" fmla="*/ 20 w 20"/>
                <a:gd name="T57" fmla="*/ 4 h 6"/>
                <a:gd name="T58" fmla="*/ 18 w 20"/>
                <a:gd name="T59" fmla="*/ 4 h 6"/>
                <a:gd name="T60" fmla="*/ 18 w 20"/>
                <a:gd name="T6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" h="6">
                  <a:moveTo>
                    <a:pt x="18" y="4"/>
                  </a:moveTo>
                  <a:lnTo>
                    <a:pt x="18" y="4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03">
              <a:extLst>
                <a:ext uri="{FF2B5EF4-FFF2-40B4-BE49-F238E27FC236}">
                  <a16:creationId xmlns:a16="http://schemas.microsoft.com/office/drawing/2014/main" xmlns="" id="{CF174C0D-4738-454C-B09E-32A9741EDE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9776" y="90344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04">
              <a:extLst>
                <a:ext uri="{FF2B5EF4-FFF2-40B4-BE49-F238E27FC236}">
                  <a16:creationId xmlns:a16="http://schemas.microsoft.com/office/drawing/2014/main" xmlns="" id="{2BD1B6C1-E78A-4339-B01D-1B3CE540C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601" y="9031288"/>
              <a:ext cx="15875" cy="6350"/>
            </a:xfrm>
            <a:custGeom>
              <a:avLst/>
              <a:gdLst>
                <a:gd name="T0" fmla="*/ 8 w 10"/>
                <a:gd name="T1" fmla="*/ 0 h 4"/>
                <a:gd name="T2" fmla="*/ 6 w 10"/>
                <a:gd name="T3" fmla="*/ 0 h 4"/>
                <a:gd name="T4" fmla="*/ 6 w 10"/>
                <a:gd name="T5" fmla="*/ 0 h 4"/>
                <a:gd name="T6" fmla="*/ 4 w 10"/>
                <a:gd name="T7" fmla="*/ 0 h 4"/>
                <a:gd name="T8" fmla="*/ 4 w 10"/>
                <a:gd name="T9" fmla="*/ 0 h 4"/>
                <a:gd name="T10" fmla="*/ 2 w 10"/>
                <a:gd name="T11" fmla="*/ 0 h 4"/>
                <a:gd name="T12" fmla="*/ 2 w 10"/>
                <a:gd name="T13" fmla="*/ 0 h 4"/>
                <a:gd name="T14" fmla="*/ 2 w 10"/>
                <a:gd name="T15" fmla="*/ 0 h 4"/>
                <a:gd name="T16" fmla="*/ 2 w 10"/>
                <a:gd name="T17" fmla="*/ 2 h 4"/>
                <a:gd name="T18" fmla="*/ 2 w 10"/>
                <a:gd name="T19" fmla="*/ 2 h 4"/>
                <a:gd name="T20" fmla="*/ 0 w 10"/>
                <a:gd name="T21" fmla="*/ 2 h 4"/>
                <a:gd name="T22" fmla="*/ 0 w 10"/>
                <a:gd name="T23" fmla="*/ 2 h 4"/>
                <a:gd name="T24" fmla="*/ 0 w 10"/>
                <a:gd name="T25" fmla="*/ 2 h 4"/>
                <a:gd name="T26" fmla="*/ 0 w 10"/>
                <a:gd name="T27" fmla="*/ 4 h 4"/>
                <a:gd name="T28" fmla="*/ 2 w 10"/>
                <a:gd name="T29" fmla="*/ 2 h 4"/>
                <a:gd name="T30" fmla="*/ 2 w 10"/>
                <a:gd name="T31" fmla="*/ 2 h 4"/>
                <a:gd name="T32" fmla="*/ 2 w 10"/>
                <a:gd name="T33" fmla="*/ 2 h 4"/>
                <a:gd name="T34" fmla="*/ 6 w 10"/>
                <a:gd name="T35" fmla="*/ 2 h 4"/>
                <a:gd name="T36" fmla="*/ 8 w 10"/>
                <a:gd name="T37" fmla="*/ 2 h 4"/>
                <a:gd name="T38" fmla="*/ 10 w 10"/>
                <a:gd name="T39" fmla="*/ 2 h 4"/>
                <a:gd name="T40" fmla="*/ 10 w 10"/>
                <a:gd name="T41" fmla="*/ 2 h 4"/>
                <a:gd name="T42" fmla="*/ 10 w 10"/>
                <a:gd name="T43" fmla="*/ 2 h 4"/>
                <a:gd name="T44" fmla="*/ 10 w 10"/>
                <a:gd name="T45" fmla="*/ 0 h 4"/>
                <a:gd name="T46" fmla="*/ 8 w 10"/>
                <a:gd name="T4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" h="4">
                  <a:moveTo>
                    <a:pt x="8" y="0"/>
                  </a:move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05">
              <a:extLst>
                <a:ext uri="{FF2B5EF4-FFF2-40B4-BE49-F238E27FC236}">
                  <a16:creationId xmlns:a16="http://schemas.microsoft.com/office/drawing/2014/main" xmlns="" id="{A049BFF7-7F24-4403-8328-1956845C6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3901" y="903446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 h 2"/>
                <a:gd name="T4" fmla="*/ 2 w 2"/>
                <a:gd name="T5" fmla="*/ 2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06">
              <a:extLst>
                <a:ext uri="{FF2B5EF4-FFF2-40B4-BE49-F238E27FC236}">
                  <a16:creationId xmlns:a16="http://schemas.microsoft.com/office/drawing/2014/main" xmlns="" id="{9984E7BC-8CAC-4BB9-8E0A-D703793B9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8826" y="903446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0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07">
              <a:extLst>
                <a:ext uri="{FF2B5EF4-FFF2-40B4-BE49-F238E27FC236}">
                  <a16:creationId xmlns:a16="http://schemas.microsoft.com/office/drawing/2014/main" xmlns="" id="{154BD3CD-A594-4255-91B7-A99552199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426" y="9021763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  <a:gd name="T3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08">
              <a:extLst>
                <a:ext uri="{FF2B5EF4-FFF2-40B4-BE49-F238E27FC236}">
                  <a16:creationId xmlns:a16="http://schemas.microsoft.com/office/drawing/2014/main" xmlns="" id="{263B6FC6-7897-4D2C-8A21-7475E3F2B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0726" y="90090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09">
              <a:extLst>
                <a:ext uri="{FF2B5EF4-FFF2-40B4-BE49-F238E27FC236}">
                  <a16:creationId xmlns:a16="http://schemas.microsoft.com/office/drawing/2014/main" xmlns="" id="{B8C6E299-E0F1-4958-97C7-D0C485AFE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4701" y="9040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10">
              <a:extLst>
                <a:ext uri="{FF2B5EF4-FFF2-40B4-BE49-F238E27FC236}">
                  <a16:creationId xmlns:a16="http://schemas.microsoft.com/office/drawing/2014/main" xmlns="" id="{10830D43-B600-4533-9E11-619A39BA3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0726" y="90154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11">
              <a:extLst>
                <a:ext uri="{FF2B5EF4-FFF2-40B4-BE49-F238E27FC236}">
                  <a16:creationId xmlns:a16="http://schemas.microsoft.com/office/drawing/2014/main" xmlns="" id="{2217A380-ACF7-4474-A1CF-52C6D1D0F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76" y="9050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12">
              <a:extLst>
                <a:ext uri="{FF2B5EF4-FFF2-40B4-BE49-F238E27FC236}">
                  <a16:creationId xmlns:a16="http://schemas.microsoft.com/office/drawing/2014/main" xmlns="" id="{2EE0EEA5-E8CB-406D-AC63-36ECFCBAF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76" y="9056688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2 h 2"/>
                <a:gd name="T4" fmla="*/ 2 h 2"/>
                <a:gd name="T5" fmla="*/ 2 h 2"/>
                <a:gd name="T6" fmla="*/ 0 h 2"/>
                <a:gd name="T7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13">
              <a:extLst>
                <a:ext uri="{FF2B5EF4-FFF2-40B4-BE49-F238E27FC236}">
                  <a16:creationId xmlns:a16="http://schemas.microsoft.com/office/drawing/2014/main" xmlns="" id="{0D017EE9-2119-4204-BB34-18D425579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4701" y="9053513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2 w 2"/>
                <a:gd name="T4" fmla="*/ 0 w 2"/>
                <a:gd name="T5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14">
              <a:extLst>
                <a:ext uri="{FF2B5EF4-FFF2-40B4-BE49-F238E27FC236}">
                  <a16:creationId xmlns:a16="http://schemas.microsoft.com/office/drawing/2014/main" xmlns="" id="{486889FE-DE14-48D0-9BB7-1353C551F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8351" y="9034463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2 w 2"/>
                <a:gd name="T9" fmla="*/ 2 h 2"/>
                <a:gd name="T10" fmla="*/ 2 w 2"/>
                <a:gd name="T11" fmla="*/ 2 h 2"/>
                <a:gd name="T12" fmla="*/ 2 w 2"/>
                <a:gd name="T13" fmla="*/ 0 h 2"/>
                <a:gd name="T14" fmla="*/ 2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15">
              <a:extLst>
                <a:ext uri="{FF2B5EF4-FFF2-40B4-BE49-F238E27FC236}">
                  <a16:creationId xmlns:a16="http://schemas.microsoft.com/office/drawing/2014/main" xmlns="" id="{492F861A-A842-433C-AAE3-1708BDF42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76" y="9043988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0 h 2"/>
                <a:gd name="T3" fmla="*/ 2 h 2"/>
                <a:gd name="T4" fmla="*/ 2 h 2"/>
                <a:gd name="T5" fmla="*/ 0 h 2"/>
                <a:gd name="T6" fmla="*/ 0 h 2"/>
                <a:gd name="T7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16">
              <a:extLst>
                <a:ext uri="{FF2B5EF4-FFF2-40B4-BE49-F238E27FC236}">
                  <a16:creationId xmlns:a16="http://schemas.microsoft.com/office/drawing/2014/main" xmlns="" id="{239F1EF8-AC7D-4ECA-8553-72CF90C7E0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301" y="9272588"/>
              <a:ext cx="12700" cy="9525"/>
            </a:xfrm>
            <a:custGeom>
              <a:avLst/>
              <a:gdLst>
                <a:gd name="T0" fmla="*/ 4 w 8"/>
                <a:gd name="T1" fmla="*/ 4 h 6"/>
                <a:gd name="T2" fmla="*/ 4 w 8"/>
                <a:gd name="T3" fmla="*/ 4 h 6"/>
                <a:gd name="T4" fmla="*/ 2 w 8"/>
                <a:gd name="T5" fmla="*/ 2 h 6"/>
                <a:gd name="T6" fmla="*/ 0 w 8"/>
                <a:gd name="T7" fmla="*/ 2 h 6"/>
                <a:gd name="T8" fmla="*/ 0 w 8"/>
                <a:gd name="T9" fmla="*/ 0 h 6"/>
                <a:gd name="T10" fmla="*/ 0 w 8"/>
                <a:gd name="T11" fmla="*/ 2 h 6"/>
                <a:gd name="T12" fmla="*/ 0 w 8"/>
                <a:gd name="T13" fmla="*/ 2 h 6"/>
                <a:gd name="T14" fmla="*/ 0 w 8"/>
                <a:gd name="T15" fmla="*/ 2 h 6"/>
                <a:gd name="T16" fmla="*/ 0 w 8"/>
                <a:gd name="T17" fmla="*/ 4 h 6"/>
                <a:gd name="T18" fmla="*/ 0 w 8"/>
                <a:gd name="T19" fmla="*/ 4 h 6"/>
                <a:gd name="T20" fmla="*/ 0 w 8"/>
                <a:gd name="T21" fmla="*/ 6 h 6"/>
                <a:gd name="T22" fmla="*/ 0 w 8"/>
                <a:gd name="T23" fmla="*/ 6 h 6"/>
                <a:gd name="T24" fmla="*/ 2 w 8"/>
                <a:gd name="T25" fmla="*/ 6 h 6"/>
                <a:gd name="T26" fmla="*/ 2 w 8"/>
                <a:gd name="T27" fmla="*/ 6 h 6"/>
                <a:gd name="T28" fmla="*/ 6 w 8"/>
                <a:gd name="T29" fmla="*/ 6 h 6"/>
                <a:gd name="T30" fmla="*/ 6 w 8"/>
                <a:gd name="T31" fmla="*/ 6 h 6"/>
                <a:gd name="T32" fmla="*/ 6 w 8"/>
                <a:gd name="T33" fmla="*/ 6 h 6"/>
                <a:gd name="T34" fmla="*/ 8 w 8"/>
                <a:gd name="T35" fmla="*/ 6 h 6"/>
                <a:gd name="T36" fmla="*/ 6 w 8"/>
                <a:gd name="T37" fmla="*/ 4 h 6"/>
                <a:gd name="T38" fmla="*/ 4 w 8"/>
                <a:gd name="T3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6">
                  <a:moveTo>
                    <a:pt x="4" y="4"/>
                  </a:moveTo>
                  <a:lnTo>
                    <a:pt x="4" y="4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6" y="4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17">
              <a:extLst>
                <a:ext uri="{FF2B5EF4-FFF2-40B4-BE49-F238E27FC236}">
                  <a16:creationId xmlns:a16="http://schemas.microsoft.com/office/drawing/2014/main" xmlns="" id="{80E104A5-BEDC-4D49-9385-50ECE9609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76" y="9266238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0 w 2"/>
                <a:gd name="T9" fmla="*/ 2 h 2"/>
                <a:gd name="T10" fmla="*/ 0 w 2"/>
                <a:gd name="T11" fmla="*/ 2 h 2"/>
                <a:gd name="T12" fmla="*/ 0 w 2"/>
                <a:gd name="T13" fmla="*/ 2 h 2"/>
                <a:gd name="T14" fmla="*/ 0 w 2"/>
                <a:gd name="T15" fmla="*/ 2 h 2"/>
                <a:gd name="T16" fmla="*/ 2 w 2"/>
                <a:gd name="T17" fmla="*/ 2 h 2"/>
                <a:gd name="T18" fmla="*/ 2 w 2"/>
                <a:gd name="T19" fmla="*/ 0 h 2"/>
                <a:gd name="T20" fmla="*/ 2 w 2"/>
                <a:gd name="T21" fmla="*/ 0 h 2"/>
                <a:gd name="T22" fmla="*/ 2 w 2"/>
                <a:gd name="T23" fmla="*/ 0 h 2"/>
                <a:gd name="T24" fmla="*/ 2 w 2"/>
                <a:gd name="T25" fmla="*/ 0 h 2"/>
                <a:gd name="T26" fmla="*/ 2 w 2"/>
                <a:gd name="T2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18">
              <a:extLst>
                <a:ext uri="{FF2B5EF4-FFF2-40B4-BE49-F238E27FC236}">
                  <a16:creationId xmlns:a16="http://schemas.microsoft.com/office/drawing/2014/main" xmlns="" id="{49191B5D-9EAE-47C3-9060-011B96DE36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4226" y="9266238"/>
              <a:ext cx="3175" cy="3175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  <a:gd name="T12" fmla="*/ 0 w 2"/>
                <a:gd name="T13" fmla="*/ 2 h 2"/>
                <a:gd name="T14" fmla="*/ 0 w 2"/>
                <a:gd name="T15" fmla="*/ 2 h 2"/>
                <a:gd name="T16" fmla="*/ 0 w 2"/>
                <a:gd name="T17" fmla="*/ 2 h 2"/>
                <a:gd name="T18" fmla="*/ 2 w 2"/>
                <a:gd name="T19" fmla="*/ 0 h 2"/>
                <a:gd name="T20" fmla="*/ 2 w 2"/>
                <a:gd name="T21" fmla="*/ 0 h 2"/>
                <a:gd name="T22" fmla="*/ 2 w 2"/>
                <a:gd name="T23" fmla="*/ 0 h 2"/>
                <a:gd name="T24" fmla="*/ 2 w 2"/>
                <a:gd name="T25" fmla="*/ 0 h 2"/>
                <a:gd name="T26" fmla="*/ 0 w 2"/>
                <a:gd name="T2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19">
              <a:extLst>
                <a:ext uri="{FF2B5EF4-FFF2-40B4-BE49-F238E27FC236}">
                  <a16:creationId xmlns:a16="http://schemas.microsoft.com/office/drawing/2014/main" xmlns="" id="{364BF7D7-B9A0-455B-A00C-6FC708D1E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426" y="9228138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0 h 2"/>
                <a:gd name="T3" fmla="*/ 0 h 2"/>
                <a:gd name="T4" fmla="*/ 0 h 2"/>
                <a:gd name="T5" fmla="*/ 0 h 2"/>
                <a:gd name="T6" fmla="*/ 0 h 2"/>
                <a:gd name="T7" fmla="*/ 0 h 2"/>
                <a:gd name="T8" fmla="*/ 2 h 2"/>
                <a:gd name="T9" fmla="*/ 0 h 2"/>
                <a:gd name="T10" fmla="*/ 0 h 2"/>
                <a:gd name="T11" fmla="*/ 0 h 2"/>
                <a:gd name="T12" fmla="*/ 0 h 2"/>
                <a:gd name="T1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20">
              <a:extLst>
                <a:ext uri="{FF2B5EF4-FFF2-40B4-BE49-F238E27FC236}">
                  <a16:creationId xmlns:a16="http://schemas.microsoft.com/office/drawing/2014/main" xmlns="" id="{A72D846B-266D-40BC-8A60-6D25D09F1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601" y="9275763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0 w 2"/>
                <a:gd name="T4" fmla="*/ 0 w 2"/>
                <a:gd name="T5" fmla="*/ 0 w 2"/>
                <a:gd name="T6" fmla="*/ 0 w 2"/>
                <a:gd name="T7" fmla="*/ 0 w 2"/>
                <a:gd name="T8" fmla="*/ 0 w 2"/>
                <a:gd name="T9" fmla="*/ 0 w 2"/>
                <a:gd name="T10" fmla="*/ 2 w 2"/>
                <a:gd name="T11" fmla="*/ 2 w 2"/>
                <a:gd name="T12" fmla="*/ 2 w 2"/>
                <a:gd name="T13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21">
              <a:extLst>
                <a:ext uri="{FF2B5EF4-FFF2-40B4-BE49-F238E27FC236}">
                  <a16:creationId xmlns:a16="http://schemas.microsoft.com/office/drawing/2014/main" xmlns="" id="{CB2A2B93-CB53-49D6-92D1-783A04829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251" y="9256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22">
              <a:extLst>
                <a:ext uri="{FF2B5EF4-FFF2-40B4-BE49-F238E27FC236}">
                  <a16:creationId xmlns:a16="http://schemas.microsoft.com/office/drawing/2014/main" xmlns="" id="{5699A8D9-405B-4F94-BAA8-2205C0A05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8351" y="9224963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0 h 2"/>
                <a:gd name="T3" fmla="*/ 0 h 2"/>
                <a:gd name="T4" fmla="*/ 2 h 2"/>
                <a:gd name="T5" fmla="*/ 2 h 2"/>
                <a:gd name="T6" fmla="*/ 2 h 2"/>
                <a:gd name="T7" fmla="*/ 2 h 2"/>
                <a:gd name="T8" fmla="*/ 2 h 2"/>
                <a:gd name="T9" fmla="*/ 2 h 2"/>
                <a:gd name="T10" fmla="*/ 2 h 2"/>
                <a:gd name="T11" fmla="*/ 2 h 2"/>
                <a:gd name="T1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Oval 123">
              <a:extLst>
                <a:ext uri="{FF2B5EF4-FFF2-40B4-BE49-F238E27FC236}">
                  <a16:creationId xmlns:a16="http://schemas.microsoft.com/office/drawing/2014/main" xmlns="" id="{B25BCEC3-3E25-4952-8720-53A913208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251" y="925036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24">
              <a:extLst>
                <a:ext uri="{FF2B5EF4-FFF2-40B4-BE49-F238E27FC236}">
                  <a16:creationId xmlns:a16="http://schemas.microsoft.com/office/drawing/2014/main" xmlns="" id="{23684DE0-04A4-4CC9-9E30-FA30BF093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426" y="9266238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0 h 2"/>
                <a:gd name="T3" fmla="*/ 0 h 2"/>
                <a:gd name="T4" fmla="*/ 0 h 2"/>
                <a:gd name="T5" fmla="*/ 0 h 2"/>
                <a:gd name="T6" fmla="*/ 0 h 2"/>
                <a:gd name="T7" fmla="*/ 2 h 2"/>
                <a:gd name="T8" fmla="*/ 2 h 2"/>
                <a:gd name="T9" fmla="*/ 2 h 2"/>
                <a:gd name="T10" fmla="*/ 0 h 2"/>
                <a:gd name="T11" fmla="*/ 0 h 2"/>
                <a:gd name="T1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25">
              <a:extLst>
                <a:ext uri="{FF2B5EF4-FFF2-40B4-BE49-F238E27FC236}">
                  <a16:creationId xmlns:a16="http://schemas.microsoft.com/office/drawing/2014/main" xmlns="" id="{3C77A65F-1A39-40BC-95A0-4CDFAE707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488" y="8877300"/>
              <a:ext cx="6350" cy="6350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2 h 4"/>
                <a:gd name="T4" fmla="*/ 0 w 4"/>
                <a:gd name="T5" fmla="*/ 2 h 4"/>
                <a:gd name="T6" fmla="*/ 0 w 4"/>
                <a:gd name="T7" fmla="*/ 2 h 4"/>
                <a:gd name="T8" fmla="*/ 0 w 4"/>
                <a:gd name="T9" fmla="*/ 2 h 4"/>
                <a:gd name="T10" fmla="*/ 0 w 4"/>
                <a:gd name="T11" fmla="*/ 2 h 4"/>
                <a:gd name="T12" fmla="*/ 0 w 4"/>
                <a:gd name="T13" fmla="*/ 4 h 4"/>
                <a:gd name="T14" fmla="*/ 0 w 4"/>
                <a:gd name="T15" fmla="*/ 2 h 4"/>
                <a:gd name="T16" fmla="*/ 0 w 4"/>
                <a:gd name="T17" fmla="*/ 2 h 4"/>
                <a:gd name="T18" fmla="*/ 2 w 4"/>
                <a:gd name="T19" fmla="*/ 2 h 4"/>
                <a:gd name="T20" fmla="*/ 2 w 4"/>
                <a:gd name="T21" fmla="*/ 2 h 4"/>
                <a:gd name="T22" fmla="*/ 4 w 4"/>
                <a:gd name="T23" fmla="*/ 2 h 4"/>
                <a:gd name="T24" fmla="*/ 4 w 4"/>
                <a:gd name="T25" fmla="*/ 0 h 4"/>
                <a:gd name="T26" fmla="*/ 4 w 4"/>
                <a:gd name="T27" fmla="*/ 0 h 4"/>
                <a:gd name="T28" fmla="*/ 2 w 4"/>
                <a:gd name="T2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26">
              <a:extLst>
                <a:ext uri="{FF2B5EF4-FFF2-40B4-BE49-F238E27FC236}">
                  <a16:creationId xmlns:a16="http://schemas.microsoft.com/office/drawing/2014/main" xmlns="" id="{0F041A01-4425-41AF-BDBA-17FC43FA7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038" y="8864600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2 w 2"/>
                <a:gd name="T4" fmla="*/ 2 w 2"/>
                <a:gd name="T5" fmla="*/ 2 w 2"/>
                <a:gd name="T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27">
              <a:extLst>
                <a:ext uri="{FF2B5EF4-FFF2-40B4-BE49-F238E27FC236}">
                  <a16:creationId xmlns:a16="http://schemas.microsoft.com/office/drawing/2014/main" xmlns="" id="{E11FD267-48CC-42E7-94E5-FACA85EA5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6563" y="8896350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0 w 2"/>
                <a:gd name="T4" fmla="*/ 2 w 2"/>
                <a:gd name="T5" fmla="*/ 0 w 2"/>
                <a:gd name="T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28">
              <a:extLst>
                <a:ext uri="{FF2B5EF4-FFF2-40B4-BE49-F238E27FC236}">
                  <a16:creationId xmlns:a16="http://schemas.microsoft.com/office/drawing/2014/main" xmlns="" id="{4116645A-69F0-4017-AF97-A443E90C9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913" y="8890000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2 w 2"/>
                <a:gd name="T3" fmla="*/ 2 w 2"/>
                <a:gd name="T4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29">
              <a:extLst>
                <a:ext uri="{FF2B5EF4-FFF2-40B4-BE49-F238E27FC236}">
                  <a16:creationId xmlns:a16="http://schemas.microsoft.com/office/drawing/2014/main" xmlns="" id="{F878506D-C217-4D18-9642-5D8A205B8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438" y="8886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30">
              <a:extLst>
                <a:ext uri="{FF2B5EF4-FFF2-40B4-BE49-F238E27FC236}">
                  <a16:creationId xmlns:a16="http://schemas.microsoft.com/office/drawing/2014/main" xmlns="" id="{AD559031-0D6B-408E-B041-86287625B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2851" y="8763000"/>
              <a:ext cx="0" cy="3175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31">
              <a:extLst>
                <a:ext uri="{FF2B5EF4-FFF2-40B4-BE49-F238E27FC236}">
                  <a16:creationId xmlns:a16="http://schemas.microsoft.com/office/drawing/2014/main" xmlns="" id="{3004F699-7771-40F9-9C30-018B78BB78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9826" y="8801100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0 h 2"/>
                <a:gd name="T12" fmla="*/ 2 w 2"/>
                <a:gd name="T13" fmla="*/ 0 h 2"/>
                <a:gd name="T14" fmla="*/ 2 w 2"/>
                <a:gd name="T15" fmla="*/ 0 h 2"/>
                <a:gd name="T16" fmla="*/ 2 w 2"/>
                <a:gd name="T17" fmla="*/ 0 h 2"/>
                <a:gd name="T18" fmla="*/ 2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32">
              <a:extLst>
                <a:ext uri="{FF2B5EF4-FFF2-40B4-BE49-F238E27FC236}">
                  <a16:creationId xmlns:a16="http://schemas.microsoft.com/office/drawing/2014/main" xmlns="" id="{743D85BF-8CE9-45BC-B554-F606C2822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1" y="8794750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0 h 2"/>
                <a:gd name="T12" fmla="*/ 0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133">
              <a:extLst>
                <a:ext uri="{FF2B5EF4-FFF2-40B4-BE49-F238E27FC236}">
                  <a16:creationId xmlns:a16="http://schemas.microsoft.com/office/drawing/2014/main" xmlns="" id="{2260FEE1-7E7B-40BA-87B3-8F75E80675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0951" y="8740775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34">
              <a:extLst>
                <a:ext uri="{FF2B5EF4-FFF2-40B4-BE49-F238E27FC236}">
                  <a16:creationId xmlns:a16="http://schemas.microsoft.com/office/drawing/2014/main" xmlns="" id="{111BA24F-1615-4E28-8ECD-3248BB5DAC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401" y="87217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35">
              <a:extLst>
                <a:ext uri="{FF2B5EF4-FFF2-40B4-BE49-F238E27FC236}">
                  <a16:creationId xmlns:a16="http://schemas.microsoft.com/office/drawing/2014/main" xmlns="" id="{85D4C29E-383C-48FE-A20A-3FDE56585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426" y="87693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36">
              <a:extLst>
                <a:ext uri="{FF2B5EF4-FFF2-40B4-BE49-F238E27FC236}">
                  <a16:creationId xmlns:a16="http://schemas.microsoft.com/office/drawing/2014/main" xmlns="" id="{FDF21612-6E1B-4DC9-AA39-DBBAF53B3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076" y="8772525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2 w 2"/>
                <a:gd name="T4" fmla="*/ 0 w 2"/>
                <a:gd name="T5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37">
              <a:extLst>
                <a:ext uri="{FF2B5EF4-FFF2-40B4-BE49-F238E27FC236}">
                  <a16:creationId xmlns:a16="http://schemas.microsoft.com/office/drawing/2014/main" xmlns="" id="{38EDE27A-14AD-442E-8099-BB501CA055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6" y="88042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38">
              <a:extLst>
                <a:ext uri="{FF2B5EF4-FFF2-40B4-BE49-F238E27FC236}">
                  <a16:creationId xmlns:a16="http://schemas.microsoft.com/office/drawing/2014/main" xmlns="" id="{74362B8B-C2BD-4E53-B0BE-D4D52F769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501" y="87058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39">
              <a:extLst>
                <a:ext uri="{FF2B5EF4-FFF2-40B4-BE49-F238E27FC236}">
                  <a16:creationId xmlns:a16="http://schemas.microsoft.com/office/drawing/2014/main" xmlns="" id="{97184228-C0C4-42AD-9968-1513A44DD0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9376" y="87534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40">
              <a:extLst>
                <a:ext uri="{FF2B5EF4-FFF2-40B4-BE49-F238E27FC236}">
                  <a16:creationId xmlns:a16="http://schemas.microsoft.com/office/drawing/2014/main" xmlns="" id="{242C6372-55AA-435F-A986-579141088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0038" y="8782050"/>
              <a:ext cx="9525" cy="6350"/>
            </a:xfrm>
            <a:custGeom>
              <a:avLst/>
              <a:gdLst>
                <a:gd name="T0" fmla="*/ 4 w 6"/>
                <a:gd name="T1" fmla="*/ 2 h 4"/>
                <a:gd name="T2" fmla="*/ 4 w 6"/>
                <a:gd name="T3" fmla="*/ 0 h 4"/>
                <a:gd name="T4" fmla="*/ 2 w 6"/>
                <a:gd name="T5" fmla="*/ 0 h 4"/>
                <a:gd name="T6" fmla="*/ 2 w 6"/>
                <a:gd name="T7" fmla="*/ 0 h 4"/>
                <a:gd name="T8" fmla="*/ 2 w 6"/>
                <a:gd name="T9" fmla="*/ 2 h 4"/>
                <a:gd name="T10" fmla="*/ 2 w 6"/>
                <a:gd name="T11" fmla="*/ 2 h 4"/>
                <a:gd name="T12" fmla="*/ 2 w 6"/>
                <a:gd name="T13" fmla="*/ 2 h 4"/>
                <a:gd name="T14" fmla="*/ 0 w 6"/>
                <a:gd name="T15" fmla="*/ 2 h 4"/>
                <a:gd name="T16" fmla="*/ 0 w 6"/>
                <a:gd name="T17" fmla="*/ 2 h 4"/>
                <a:gd name="T18" fmla="*/ 0 w 6"/>
                <a:gd name="T19" fmla="*/ 2 h 4"/>
                <a:gd name="T20" fmla="*/ 0 w 6"/>
                <a:gd name="T21" fmla="*/ 2 h 4"/>
                <a:gd name="T22" fmla="*/ 0 w 6"/>
                <a:gd name="T23" fmla="*/ 2 h 4"/>
                <a:gd name="T24" fmla="*/ 2 w 6"/>
                <a:gd name="T25" fmla="*/ 2 h 4"/>
                <a:gd name="T26" fmla="*/ 2 w 6"/>
                <a:gd name="T27" fmla="*/ 4 h 4"/>
                <a:gd name="T28" fmla="*/ 2 w 6"/>
                <a:gd name="T29" fmla="*/ 4 h 4"/>
                <a:gd name="T30" fmla="*/ 4 w 6"/>
                <a:gd name="T31" fmla="*/ 4 h 4"/>
                <a:gd name="T32" fmla="*/ 6 w 6"/>
                <a:gd name="T33" fmla="*/ 2 h 4"/>
                <a:gd name="T34" fmla="*/ 4 w 6"/>
                <a:gd name="T35" fmla="*/ 2 h 4"/>
                <a:gd name="T36" fmla="*/ 4 w 6"/>
                <a:gd name="T3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4">
                  <a:moveTo>
                    <a:pt x="4" y="2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41">
              <a:extLst>
                <a:ext uri="{FF2B5EF4-FFF2-40B4-BE49-F238E27FC236}">
                  <a16:creationId xmlns:a16="http://schemas.microsoft.com/office/drawing/2014/main" xmlns="" id="{D0446B0B-5495-4086-AE5A-987F90316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1788" y="8842375"/>
              <a:ext cx="6350" cy="3175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2 h 2"/>
                <a:gd name="T4" fmla="*/ 0 w 4"/>
                <a:gd name="T5" fmla="*/ 2 h 2"/>
                <a:gd name="T6" fmla="*/ 2 w 4"/>
                <a:gd name="T7" fmla="*/ 2 h 2"/>
                <a:gd name="T8" fmla="*/ 4 w 4"/>
                <a:gd name="T9" fmla="*/ 2 h 2"/>
                <a:gd name="T10" fmla="*/ 4 w 4"/>
                <a:gd name="T11" fmla="*/ 2 h 2"/>
                <a:gd name="T12" fmla="*/ 0 w 4"/>
                <a:gd name="T13" fmla="*/ 0 h 2"/>
                <a:gd name="T14" fmla="*/ 0 w 4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42">
              <a:extLst>
                <a:ext uri="{FF2B5EF4-FFF2-40B4-BE49-F238E27FC236}">
                  <a16:creationId xmlns:a16="http://schemas.microsoft.com/office/drawing/2014/main" xmlns="" id="{6457290F-CBE3-4CD1-A6DD-BA52C94BB7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801" y="8899525"/>
              <a:ext cx="9525" cy="34925"/>
            </a:xfrm>
            <a:custGeom>
              <a:avLst/>
              <a:gdLst>
                <a:gd name="T0" fmla="*/ 4 w 6"/>
                <a:gd name="T1" fmla="*/ 12 h 22"/>
                <a:gd name="T2" fmla="*/ 4 w 6"/>
                <a:gd name="T3" fmla="*/ 12 h 22"/>
                <a:gd name="T4" fmla="*/ 4 w 6"/>
                <a:gd name="T5" fmla="*/ 10 h 22"/>
                <a:gd name="T6" fmla="*/ 4 w 6"/>
                <a:gd name="T7" fmla="*/ 8 h 22"/>
                <a:gd name="T8" fmla="*/ 2 w 6"/>
                <a:gd name="T9" fmla="*/ 6 h 22"/>
                <a:gd name="T10" fmla="*/ 2 w 6"/>
                <a:gd name="T11" fmla="*/ 4 h 22"/>
                <a:gd name="T12" fmla="*/ 2 w 6"/>
                <a:gd name="T13" fmla="*/ 4 h 22"/>
                <a:gd name="T14" fmla="*/ 2 w 6"/>
                <a:gd name="T15" fmla="*/ 2 h 22"/>
                <a:gd name="T16" fmla="*/ 2 w 6"/>
                <a:gd name="T17" fmla="*/ 2 h 22"/>
                <a:gd name="T18" fmla="*/ 2 w 6"/>
                <a:gd name="T19" fmla="*/ 0 h 22"/>
                <a:gd name="T20" fmla="*/ 0 w 6"/>
                <a:gd name="T21" fmla="*/ 0 h 22"/>
                <a:gd name="T22" fmla="*/ 0 w 6"/>
                <a:gd name="T23" fmla="*/ 0 h 22"/>
                <a:gd name="T24" fmla="*/ 0 w 6"/>
                <a:gd name="T25" fmla="*/ 0 h 22"/>
                <a:gd name="T26" fmla="*/ 2 w 6"/>
                <a:gd name="T27" fmla="*/ 2 h 22"/>
                <a:gd name="T28" fmla="*/ 2 w 6"/>
                <a:gd name="T29" fmla="*/ 4 h 22"/>
                <a:gd name="T30" fmla="*/ 0 w 6"/>
                <a:gd name="T31" fmla="*/ 4 h 22"/>
                <a:gd name="T32" fmla="*/ 2 w 6"/>
                <a:gd name="T33" fmla="*/ 6 h 22"/>
                <a:gd name="T34" fmla="*/ 2 w 6"/>
                <a:gd name="T35" fmla="*/ 6 h 22"/>
                <a:gd name="T36" fmla="*/ 2 w 6"/>
                <a:gd name="T37" fmla="*/ 8 h 22"/>
                <a:gd name="T38" fmla="*/ 0 w 6"/>
                <a:gd name="T39" fmla="*/ 10 h 22"/>
                <a:gd name="T40" fmla="*/ 2 w 6"/>
                <a:gd name="T41" fmla="*/ 10 h 22"/>
                <a:gd name="T42" fmla="*/ 2 w 6"/>
                <a:gd name="T43" fmla="*/ 12 h 22"/>
                <a:gd name="T44" fmla="*/ 2 w 6"/>
                <a:gd name="T45" fmla="*/ 14 h 22"/>
                <a:gd name="T46" fmla="*/ 2 w 6"/>
                <a:gd name="T47" fmla="*/ 16 h 22"/>
                <a:gd name="T48" fmla="*/ 2 w 6"/>
                <a:gd name="T49" fmla="*/ 18 h 22"/>
                <a:gd name="T50" fmla="*/ 0 w 6"/>
                <a:gd name="T51" fmla="*/ 20 h 22"/>
                <a:gd name="T52" fmla="*/ 0 w 6"/>
                <a:gd name="T53" fmla="*/ 20 h 22"/>
                <a:gd name="T54" fmla="*/ 2 w 6"/>
                <a:gd name="T55" fmla="*/ 22 h 22"/>
                <a:gd name="T56" fmla="*/ 2 w 6"/>
                <a:gd name="T57" fmla="*/ 20 h 22"/>
                <a:gd name="T58" fmla="*/ 2 w 6"/>
                <a:gd name="T59" fmla="*/ 20 h 22"/>
                <a:gd name="T60" fmla="*/ 2 w 6"/>
                <a:gd name="T61" fmla="*/ 20 h 22"/>
                <a:gd name="T62" fmla="*/ 2 w 6"/>
                <a:gd name="T63" fmla="*/ 20 h 22"/>
                <a:gd name="T64" fmla="*/ 2 w 6"/>
                <a:gd name="T65" fmla="*/ 18 h 22"/>
                <a:gd name="T66" fmla="*/ 2 w 6"/>
                <a:gd name="T67" fmla="*/ 16 h 22"/>
                <a:gd name="T68" fmla="*/ 2 w 6"/>
                <a:gd name="T69" fmla="*/ 14 h 22"/>
                <a:gd name="T70" fmla="*/ 2 w 6"/>
                <a:gd name="T71" fmla="*/ 14 h 22"/>
                <a:gd name="T72" fmla="*/ 4 w 6"/>
                <a:gd name="T73" fmla="*/ 12 h 22"/>
                <a:gd name="T74" fmla="*/ 4 w 6"/>
                <a:gd name="T75" fmla="*/ 12 h 22"/>
                <a:gd name="T76" fmla="*/ 4 w 6"/>
                <a:gd name="T77" fmla="*/ 14 h 22"/>
                <a:gd name="T78" fmla="*/ 4 w 6"/>
                <a:gd name="T79" fmla="*/ 14 h 22"/>
                <a:gd name="T80" fmla="*/ 6 w 6"/>
                <a:gd name="T81" fmla="*/ 14 h 22"/>
                <a:gd name="T82" fmla="*/ 4 w 6"/>
                <a:gd name="T83" fmla="*/ 12 h 22"/>
                <a:gd name="T84" fmla="*/ 4 w 6"/>
                <a:gd name="T85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" h="22">
                  <a:moveTo>
                    <a:pt x="4" y="12"/>
                  </a:moveTo>
                  <a:lnTo>
                    <a:pt x="4" y="12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2" y="1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18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6" y="14"/>
                  </a:lnTo>
                  <a:lnTo>
                    <a:pt x="4" y="12"/>
                  </a:ln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43">
              <a:extLst>
                <a:ext uri="{FF2B5EF4-FFF2-40B4-BE49-F238E27FC236}">
                  <a16:creationId xmlns:a16="http://schemas.microsoft.com/office/drawing/2014/main" xmlns="" id="{F438E83B-04CC-4FA3-A088-C8A2666909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1451" y="8940800"/>
              <a:ext cx="15875" cy="9525"/>
            </a:xfrm>
            <a:custGeom>
              <a:avLst/>
              <a:gdLst>
                <a:gd name="T0" fmla="*/ 8 w 10"/>
                <a:gd name="T1" fmla="*/ 2 h 6"/>
                <a:gd name="T2" fmla="*/ 8 w 10"/>
                <a:gd name="T3" fmla="*/ 2 h 6"/>
                <a:gd name="T4" fmla="*/ 6 w 10"/>
                <a:gd name="T5" fmla="*/ 0 h 6"/>
                <a:gd name="T6" fmla="*/ 6 w 10"/>
                <a:gd name="T7" fmla="*/ 0 h 6"/>
                <a:gd name="T8" fmla="*/ 4 w 10"/>
                <a:gd name="T9" fmla="*/ 0 h 6"/>
                <a:gd name="T10" fmla="*/ 4 w 10"/>
                <a:gd name="T11" fmla="*/ 2 h 6"/>
                <a:gd name="T12" fmla="*/ 4 w 10"/>
                <a:gd name="T13" fmla="*/ 2 h 6"/>
                <a:gd name="T14" fmla="*/ 4 w 10"/>
                <a:gd name="T15" fmla="*/ 4 h 6"/>
                <a:gd name="T16" fmla="*/ 2 w 10"/>
                <a:gd name="T17" fmla="*/ 4 h 6"/>
                <a:gd name="T18" fmla="*/ 2 w 10"/>
                <a:gd name="T19" fmla="*/ 4 h 6"/>
                <a:gd name="T20" fmla="*/ 0 w 10"/>
                <a:gd name="T21" fmla="*/ 6 h 6"/>
                <a:gd name="T22" fmla="*/ 0 w 10"/>
                <a:gd name="T23" fmla="*/ 6 h 6"/>
                <a:gd name="T24" fmla="*/ 2 w 10"/>
                <a:gd name="T25" fmla="*/ 6 h 6"/>
                <a:gd name="T26" fmla="*/ 2 w 10"/>
                <a:gd name="T27" fmla="*/ 6 h 6"/>
                <a:gd name="T28" fmla="*/ 2 w 10"/>
                <a:gd name="T29" fmla="*/ 6 h 6"/>
                <a:gd name="T30" fmla="*/ 4 w 10"/>
                <a:gd name="T31" fmla="*/ 6 h 6"/>
                <a:gd name="T32" fmla="*/ 4 w 10"/>
                <a:gd name="T33" fmla="*/ 6 h 6"/>
                <a:gd name="T34" fmla="*/ 4 w 10"/>
                <a:gd name="T35" fmla="*/ 6 h 6"/>
                <a:gd name="T36" fmla="*/ 6 w 10"/>
                <a:gd name="T37" fmla="*/ 6 h 6"/>
                <a:gd name="T38" fmla="*/ 6 w 10"/>
                <a:gd name="T39" fmla="*/ 6 h 6"/>
                <a:gd name="T40" fmla="*/ 8 w 10"/>
                <a:gd name="T41" fmla="*/ 6 h 6"/>
                <a:gd name="T42" fmla="*/ 8 w 10"/>
                <a:gd name="T43" fmla="*/ 4 h 6"/>
                <a:gd name="T44" fmla="*/ 8 w 10"/>
                <a:gd name="T45" fmla="*/ 4 h 6"/>
                <a:gd name="T46" fmla="*/ 8 w 10"/>
                <a:gd name="T47" fmla="*/ 4 h 6"/>
                <a:gd name="T48" fmla="*/ 10 w 10"/>
                <a:gd name="T49" fmla="*/ 4 h 6"/>
                <a:gd name="T50" fmla="*/ 10 w 10"/>
                <a:gd name="T51" fmla="*/ 2 h 6"/>
                <a:gd name="T52" fmla="*/ 8 w 10"/>
                <a:gd name="T5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" h="6">
                  <a:moveTo>
                    <a:pt x="8" y="2"/>
                  </a:move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44">
              <a:extLst>
                <a:ext uri="{FF2B5EF4-FFF2-40B4-BE49-F238E27FC236}">
                  <a16:creationId xmlns:a16="http://schemas.microsoft.com/office/drawing/2014/main" xmlns="" id="{903054D8-A8C3-4208-AA9D-C4FD95F11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6051" y="8956675"/>
              <a:ext cx="31750" cy="26988"/>
            </a:xfrm>
            <a:custGeom>
              <a:avLst/>
              <a:gdLst>
                <a:gd name="T0" fmla="*/ 18 w 20"/>
                <a:gd name="T1" fmla="*/ 0 h 17"/>
                <a:gd name="T2" fmla="*/ 18 w 20"/>
                <a:gd name="T3" fmla="*/ 0 h 17"/>
                <a:gd name="T4" fmla="*/ 18 w 20"/>
                <a:gd name="T5" fmla="*/ 0 h 17"/>
                <a:gd name="T6" fmla="*/ 18 w 20"/>
                <a:gd name="T7" fmla="*/ 3 h 17"/>
                <a:gd name="T8" fmla="*/ 18 w 20"/>
                <a:gd name="T9" fmla="*/ 3 h 17"/>
                <a:gd name="T10" fmla="*/ 18 w 20"/>
                <a:gd name="T11" fmla="*/ 5 h 17"/>
                <a:gd name="T12" fmla="*/ 16 w 20"/>
                <a:gd name="T13" fmla="*/ 7 h 17"/>
                <a:gd name="T14" fmla="*/ 16 w 20"/>
                <a:gd name="T15" fmla="*/ 7 h 17"/>
                <a:gd name="T16" fmla="*/ 14 w 20"/>
                <a:gd name="T17" fmla="*/ 9 h 17"/>
                <a:gd name="T18" fmla="*/ 12 w 20"/>
                <a:gd name="T19" fmla="*/ 11 h 17"/>
                <a:gd name="T20" fmla="*/ 10 w 20"/>
                <a:gd name="T21" fmla="*/ 11 h 17"/>
                <a:gd name="T22" fmla="*/ 10 w 20"/>
                <a:gd name="T23" fmla="*/ 11 h 17"/>
                <a:gd name="T24" fmla="*/ 8 w 20"/>
                <a:gd name="T25" fmla="*/ 13 h 17"/>
                <a:gd name="T26" fmla="*/ 8 w 20"/>
                <a:gd name="T27" fmla="*/ 13 h 17"/>
                <a:gd name="T28" fmla="*/ 6 w 20"/>
                <a:gd name="T29" fmla="*/ 13 h 17"/>
                <a:gd name="T30" fmla="*/ 4 w 20"/>
                <a:gd name="T31" fmla="*/ 13 h 17"/>
                <a:gd name="T32" fmla="*/ 2 w 20"/>
                <a:gd name="T33" fmla="*/ 13 h 17"/>
                <a:gd name="T34" fmla="*/ 0 w 20"/>
                <a:gd name="T35" fmla="*/ 15 h 17"/>
                <a:gd name="T36" fmla="*/ 0 w 20"/>
                <a:gd name="T37" fmla="*/ 15 h 17"/>
                <a:gd name="T38" fmla="*/ 0 w 20"/>
                <a:gd name="T39" fmla="*/ 15 h 17"/>
                <a:gd name="T40" fmla="*/ 2 w 20"/>
                <a:gd name="T41" fmla="*/ 15 h 17"/>
                <a:gd name="T42" fmla="*/ 2 w 20"/>
                <a:gd name="T43" fmla="*/ 15 h 17"/>
                <a:gd name="T44" fmla="*/ 4 w 20"/>
                <a:gd name="T45" fmla="*/ 15 h 17"/>
                <a:gd name="T46" fmla="*/ 8 w 20"/>
                <a:gd name="T47" fmla="*/ 15 h 17"/>
                <a:gd name="T48" fmla="*/ 8 w 20"/>
                <a:gd name="T49" fmla="*/ 15 h 17"/>
                <a:gd name="T50" fmla="*/ 8 w 20"/>
                <a:gd name="T51" fmla="*/ 17 h 17"/>
                <a:gd name="T52" fmla="*/ 8 w 20"/>
                <a:gd name="T53" fmla="*/ 15 h 17"/>
                <a:gd name="T54" fmla="*/ 10 w 20"/>
                <a:gd name="T55" fmla="*/ 15 h 17"/>
                <a:gd name="T56" fmla="*/ 12 w 20"/>
                <a:gd name="T57" fmla="*/ 15 h 17"/>
                <a:gd name="T58" fmla="*/ 12 w 20"/>
                <a:gd name="T59" fmla="*/ 15 h 17"/>
                <a:gd name="T60" fmla="*/ 14 w 20"/>
                <a:gd name="T61" fmla="*/ 13 h 17"/>
                <a:gd name="T62" fmla="*/ 16 w 20"/>
                <a:gd name="T63" fmla="*/ 13 h 17"/>
                <a:gd name="T64" fmla="*/ 16 w 20"/>
                <a:gd name="T65" fmla="*/ 13 h 17"/>
                <a:gd name="T66" fmla="*/ 16 w 20"/>
                <a:gd name="T67" fmla="*/ 13 h 17"/>
                <a:gd name="T68" fmla="*/ 18 w 20"/>
                <a:gd name="T69" fmla="*/ 11 h 17"/>
                <a:gd name="T70" fmla="*/ 18 w 20"/>
                <a:gd name="T71" fmla="*/ 9 h 17"/>
                <a:gd name="T72" fmla="*/ 18 w 20"/>
                <a:gd name="T73" fmla="*/ 9 h 17"/>
                <a:gd name="T74" fmla="*/ 18 w 20"/>
                <a:gd name="T75" fmla="*/ 7 h 17"/>
                <a:gd name="T76" fmla="*/ 20 w 20"/>
                <a:gd name="T77" fmla="*/ 7 h 17"/>
                <a:gd name="T78" fmla="*/ 20 w 20"/>
                <a:gd name="T79" fmla="*/ 5 h 17"/>
                <a:gd name="T80" fmla="*/ 20 w 20"/>
                <a:gd name="T81" fmla="*/ 3 h 17"/>
                <a:gd name="T82" fmla="*/ 18 w 20"/>
                <a:gd name="T8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" h="17">
                  <a:moveTo>
                    <a:pt x="18" y="0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5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4" y="9"/>
                  </a:lnTo>
                  <a:lnTo>
                    <a:pt x="12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6" y="13"/>
                  </a:lnTo>
                  <a:lnTo>
                    <a:pt x="4" y="13"/>
                  </a:lnTo>
                  <a:lnTo>
                    <a:pt x="2" y="13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4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10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8" y="11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7"/>
                  </a:lnTo>
                  <a:lnTo>
                    <a:pt x="20" y="7"/>
                  </a:lnTo>
                  <a:lnTo>
                    <a:pt x="20" y="5"/>
                  </a:lnTo>
                  <a:lnTo>
                    <a:pt x="20" y="3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46">
              <a:extLst>
                <a:ext uri="{FF2B5EF4-FFF2-40B4-BE49-F238E27FC236}">
                  <a16:creationId xmlns:a16="http://schemas.microsoft.com/office/drawing/2014/main" xmlns="" id="{46A07B86-D1D4-42FA-8AC3-40490352B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401" y="9075738"/>
              <a:ext cx="34925" cy="28575"/>
            </a:xfrm>
            <a:custGeom>
              <a:avLst/>
              <a:gdLst>
                <a:gd name="T0" fmla="*/ 20 w 22"/>
                <a:gd name="T1" fmla="*/ 12 h 18"/>
                <a:gd name="T2" fmla="*/ 20 w 22"/>
                <a:gd name="T3" fmla="*/ 12 h 18"/>
                <a:gd name="T4" fmla="*/ 18 w 22"/>
                <a:gd name="T5" fmla="*/ 10 h 18"/>
                <a:gd name="T6" fmla="*/ 14 w 22"/>
                <a:gd name="T7" fmla="*/ 10 h 18"/>
                <a:gd name="T8" fmla="*/ 14 w 22"/>
                <a:gd name="T9" fmla="*/ 8 h 18"/>
                <a:gd name="T10" fmla="*/ 10 w 22"/>
                <a:gd name="T11" fmla="*/ 4 h 18"/>
                <a:gd name="T12" fmla="*/ 8 w 22"/>
                <a:gd name="T13" fmla="*/ 4 h 18"/>
                <a:gd name="T14" fmla="*/ 6 w 22"/>
                <a:gd name="T15" fmla="*/ 2 h 18"/>
                <a:gd name="T16" fmla="*/ 2 w 22"/>
                <a:gd name="T17" fmla="*/ 0 h 18"/>
                <a:gd name="T18" fmla="*/ 0 w 22"/>
                <a:gd name="T19" fmla="*/ 0 h 18"/>
                <a:gd name="T20" fmla="*/ 0 w 22"/>
                <a:gd name="T21" fmla="*/ 0 h 18"/>
                <a:gd name="T22" fmla="*/ 2 w 22"/>
                <a:gd name="T23" fmla="*/ 2 h 18"/>
                <a:gd name="T24" fmla="*/ 4 w 22"/>
                <a:gd name="T25" fmla="*/ 4 h 18"/>
                <a:gd name="T26" fmla="*/ 6 w 22"/>
                <a:gd name="T27" fmla="*/ 4 h 18"/>
                <a:gd name="T28" fmla="*/ 6 w 22"/>
                <a:gd name="T29" fmla="*/ 4 h 18"/>
                <a:gd name="T30" fmla="*/ 6 w 22"/>
                <a:gd name="T31" fmla="*/ 6 h 18"/>
                <a:gd name="T32" fmla="*/ 8 w 22"/>
                <a:gd name="T33" fmla="*/ 8 h 18"/>
                <a:gd name="T34" fmla="*/ 8 w 22"/>
                <a:gd name="T35" fmla="*/ 8 h 18"/>
                <a:gd name="T36" fmla="*/ 8 w 22"/>
                <a:gd name="T37" fmla="*/ 8 h 18"/>
                <a:gd name="T38" fmla="*/ 10 w 22"/>
                <a:gd name="T39" fmla="*/ 10 h 18"/>
                <a:gd name="T40" fmla="*/ 10 w 22"/>
                <a:gd name="T41" fmla="*/ 10 h 18"/>
                <a:gd name="T42" fmla="*/ 10 w 22"/>
                <a:gd name="T43" fmla="*/ 10 h 18"/>
                <a:gd name="T44" fmla="*/ 12 w 22"/>
                <a:gd name="T45" fmla="*/ 14 h 18"/>
                <a:gd name="T46" fmla="*/ 14 w 22"/>
                <a:gd name="T47" fmla="*/ 16 h 18"/>
                <a:gd name="T48" fmla="*/ 16 w 22"/>
                <a:gd name="T49" fmla="*/ 18 h 18"/>
                <a:gd name="T50" fmla="*/ 20 w 22"/>
                <a:gd name="T51" fmla="*/ 18 h 18"/>
                <a:gd name="T52" fmla="*/ 20 w 22"/>
                <a:gd name="T53" fmla="*/ 18 h 18"/>
                <a:gd name="T54" fmla="*/ 20 w 22"/>
                <a:gd name="T55" fmla="*/ 18 h 18"/>
                <a:gd name="T56" fmla="*/ 20 w 22"/>
                <a:gd name="T57" fmla="*/ 18 h 18"/>
                <a:gd name="T58" fmla="*/ 20 w 22"/>
                <a:gd name="T59" fmla="*/ 18 h 18"/>
                <a:gd name="T60" fmla="*/ 22 w 22"/>
                <a:gd name="T61" fmla="*/ 16 h 18"/>
                <a:gd name="T62" fmla="*/ 22 w 22"/>
                <a:gd name="T63" fmla="*/ 16 h 18"/>
                <a:gd name="T64" fmla="*/ 20 w 22"/>
                <a:gd name="T65" fmla="*/ 12 h 18"/>
                <a:gd name="T66" fmla="*/ 20 w 22"/>
                <a:gd name="T67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18">
                  <a:moveTo>
                    <a:pt x="20" y="12"/>
                  </a:moveTo>
                  <a:lnTo>
                    <a:pt x="20" y="12"/>
                  </a:lnTo>
                  <a:lnTo>
                    <a:pt x="18" y="10"/>
                  </a:lnTo>
                  <a:lnTo>
                    <a:pt x="14" y="10"/>
                  </a:lnTo>
                  <a:lnTo>
                    <a:pt x="14" y="8"/>
                  </a:lnTo>
                  <a:lnTo>
                    <a:pt x="10" y="4"/>
                  </a:lnTo>
                  <a:lnTo>
                    <a:pt x="8" y="4"/>
                  </a:lnTo>
                  <a:lnTo>
                    <a:pt x="6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6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0" y="12"/>
                  </a:lnTo>
                  <a:lnTo>
                    <a:pt x="2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48">
              <a:extLst>
                <a:ext uri="{FF2B5EF4-FFF2-40B4-BE49-F238E27FC236}">
                  <a16:creationId xmlns:a16="http://schemas.microsoft.com/office/drawing/2014/main" xmlns="" id="{3601A305-6F53-4161-9679-F94C8CAD6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4776" y="9085263"/>
              <a:ext cx="15875" cy="19050"/>
            </a:xfrm>
            <a:custGeom>
              <a:avLst/>
              <a:gdLst>
                <a:gd name="T0" fmla="*/ 8 w 10"/>
                <a:gd name="T1" fmla="*/ 0 h 12"/>
                <a:gd name="T2" fmla="*/ 8 w 10"/>
                <a:gd name="T3" fmla="*/ 0 h 12"/>
                <a:gd name="T4" fmla="*/ 8 w 10"/>
                <a:gd name="T5" fmla="*/ 0 h 12"/>
                <a:gd name="T6" fmla="*/ 6 w 10"/>
                <a:gd name="T7" fmla="*/ 0 h 12"/>
                <a:gd name="T8" fmla="*/ 6 w 10"/>
                <a:gd name="T9" fmla="*/ 0 h 12"/>
                <a:gd name="T10" fmla="*/ 4 w 10"/>
                <a:gd name="T11" fmla="*/ 2 h 12"/>
                <a:gd name="T12" fmla="*/ 2 w 10"/>
                <a:gd name="T13" fmla="*/ 2 h 12"/>
                <a:gd name="T14" fmla="*/ 0 w 10"/>
                <a:gd name="T15" fmla="*/ 4 h 12"/>
                <a:gd name="T16" fmla="*/ 0 w 10"/>
                <a:gd name="T17" fmla="*/ 6 h 12"/>
                <a:gd name="T18" fmla="*/ 0 w 10"/>
                <a:gd name="T19" fmla="*/ 6 h 12"/>
                <a:gd name="T20" fmla="*/ 0 w 10"/>
                <a:gd name="T21" fmla="*/ 6 h 12"/>
                <a:gd name="T22" fmla="*/ 0 w 10"/>
                <a:gd name="T23" fmla="*/ 6 h 12"/>
                <a:gd name="T24" fmla="*/ 0 w 10"/>
                <a:gd name="T25" fmla="*/ 10 h 12"/>
                <a:gd name="T26" fmla="*/ 0 w 10"/>
                <a:gd name="T27" fmla="*/ 10 h 12"/>
                <a:gd name="T28" fmla="*/ 0 w 10"/>
                <a:gd name="T29" fmla="*/ 12 h 12"/>
                <a:gd name="T30" fmla="*/ 0 w 10"/>
                <a:gd name="T31" fmla="*/ 12 h 12"/>
                <a:gd name="T32" fmla="*/ 2 w 10"/>
                <a:gd name="T33" fmla="*/ 12 h 12"/>
                <a:gd name="T34" fmla="*/ 2 w 10"/>
                <a:gd name="T35" fmla="*/ 12 h 12"/>
                <a:gd name="T36" fmla="*/ 2 w 10"/>
                <a:gd name="T37" fmla="*/ 10 h 12"/>
                <a:gd name="T38" fmla="*/ 2 w 10"/>
                <a:gd name="T39" fmla="*/ 10 h 12"/>
                <a:gd name="T40" fmla="*/ 2 w 10"/>
                <a:gd name="T41" fmla="*/ 10 h 12"/>
                <a:gd name="T42" fmla="*/ 0 w 10"/>
                <a:gd name="T43" fmla="*/ 6 h 12"/>
                <a:gd name="T44" fmla="*/ 2 w 10"/>
                <a:gd name="T45" fmla="*/ 6 h 12"/>
                <a:gd name="T46" fmla="*/ 2 w 10"/>
                <a:gd name="T47" fmla="*/ 6 h 12"/>
                <a:gd name="T48" fmla="*/ 4 w 10"/>
                <a:gd name="T49" fmla="*/ 8 h 12"/>
                <a:gd name="T50" fmla="*/ 4 w 10"/>
                <a:gd name="T51" fmla="*/ 8 h 12"/>
                <a:gd name="T52" fmla="*/ 4 w 10"/>
                <a:gd name="T53" fmla="*/ 10 h 12"/>
                <a:gd name="T54" fmla="*/ 4 w 10"/>
                <a:gd name="T55" fmla="*/ 10 h 12"/>
                <a:gd name="T56" fmla="*/ 4 w 10"/>
                <a:gd name="T57" fmla="*/ 8 h 12"/>
                <a:gd name="T58" fmla="*/ 4 w 10"/>
                <a:gd name="T59" fmla="*/ 8 h 12"/>
                <a:gd name="T60" fmla="*/ 4 w 10"/>
                <a:gd name="T61" fmla="*/ 6 h 12"/>
                <a:gd name="T62" fmla="*/ 4 w 10"/>
                <a:gd name="T63" fmla="*/ 6 h 12"/>
                <a:gd name="T64" fmla="*/ 4 w 10"/>
                <a:gd name="T65" fmla="*/ 6 h 12"/>
                <a:gd name="T66" fmla="*/ 6 w 10"/>
                <a:gd name="T67" fmla="*/ 4 h 12"/>
                <a:gd name="T68" fmla="*/ 8 w 10"/>
                <a:gd name="T69" fmla="*/ 4 h 12"/>
                <a:gd name="T70" fmla="*/ 6 w 10"/>
                <a:gd name="T71" fmla="*/ 4 h 12"/>
                <a:gd name="T72" fmla="*/ 6 w 10"/>
                <a:gd name="T73" fmla="*/ 4 h 12"/>
                <a:gd name="T74" fmla="*/ 6 w 10"/>
                <a:gd name="T75" fmla="*/ 4 h 12"/>
                <a:gd name="T76" fmla="*/ 4 w 10"/>
                <a:gd name="T77" fmla="*/ 6 h 12"/>
                <a:gd name="T78" fmla="*/ 0 w 10"/>
                <a:gd name="T79" fmla="*/ 4 h 12"/>
                <a:gd name="T80" fmla="*/ 0 w 10"/>
                <a:gd name="T81" fmla="*/ 4 h 12"/>
                <a:gd name="T82" fmla="*/ 2 w 10"/>
                <a:gd name="T83" fmla="*/ 2 h 12"/>
                <a:gd name="T84" fmla="*/ 2 w 10"/>
                <a:gd name="T85" fmla="*/ 2 h 12"/>
                <a:gd name="T86" fmla="*/ 4 w 10"/>
                <a:gd name="T87" fmla="*/ 2 h 12"/>
                <a:gd name="T88" fmla="*/ 6 w 10"/>
                <a:gd name="T89" fmla="*/ 2 h 12"/>
                <a:gd name="T90" fmla="*/ 6 w 10"/>
                <a:gd name="T91" fmla="*/ 2 h 12"/>
                <a:gd name="T92" fmla="*/ 10 w 10"/>
                <a:gd name="T93" fmla="*/ 2 h 12"/>
                <a:gd name="T94" fmla="*/ 10 w 10"/>
                <a:gd name="T95" fmla="*/ 2 h 12"/>
                <a:gd name="T96" fmla="*/ 10 w 10"/>
                <a:gd name="T97" fmla="*/ 0 h 12"/>
                <a:gd name="T98" fmla="*/ 10 w 10"/>
                <a:gd name="T99" fmla="*/ 0 h 12"/>
                <a:gd name="T100" fmla="*/ 10 w 10"/>
                <a:gd name="T101" fmla="*/ 0 h 12"/>
                <a:gd name="T102" fmla="*/ 8 w 10"/>
                <a:gd name="T103" fmla="*/ 0 h 12"/>
                <a:gd name="T104" fmla="*/ 8 w 10"/>
                <a:gd name="T10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" h="12">
                  <a:moveTo>
                    <a:pt x="8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4"/>
                  </a:lnTo>
                  <a:lnTo>
                    <a:pt x="8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Line 149">
              <a:extLst>
                <a:ext uri="{FF2B5EF4-FFF2-40B4-BE49-F238E27FC236}">
                  <a16:creationId xmlns:a16="http://schemas.microsoft.com/office/drawing/2014/main" xmlns="" id="{0EFAF073-77FD-450D-A5D9-A12C01246A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61126" y="90916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Line 150">
              <a:extLst>
                <a:ext uri="{FF2B5EF4-FFF2-40B4-BE49-F238E27FC236}">
                  <a16:creationId xmlns:a16="http://schemas.microsoft.com/office/drawing/2014/main" xmlns="" id="{887190F6-329D-45BB-AC9B-530D31E1FF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61126" y="909161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51">
              <a:extLst>
                <a:ext uri="{FF2B5EF4-FFF2-40B4-BE49-F238E27FC236}">
                  <a16:creationId xmlns:a16="http://schemas.microsoft.com/office/drawing/2014/main" xmlns="" id="{9CB1D93E-D758-4529-80C1-A2AC67C51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3351" y="9097963"/>
              <a:ext cx="6350" cy="3175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0 h 2"/>
                <a:gd name="T4" fmla="*/ 0 w 4"/>
                <a:gd name="T5" fmla="*/ 0 h 2"/>
                <a:gd name="T6" fmla="*/ 0 w 4"/>
                <a:gd name="T7" fmla="*/ 0 h 2"/>
                <a:gd name="T8" fmla="*/ 2 w 4"/>
                <a:gd name="T9" fmla="*/ 0 h 2"/>
                <a:gd name="T10" fmla="*/ 2 w 4"/>
                <a:gd name="T11" fmla="*/ 0 h 2"/>
                <a:gd name="T12" fmla="*/ 4 w 4"/>
                <a:gd name="T13" fmla="*/ 2 h 2"/>
                <a:gd name="T14" fmla="*/ 4 w 4"/>
                <a:gd name="T15" fmla="*/ 0 h 2"/>
                <a:gd name="T16" fmla="*/ 4 w 4"/>
                <a:gd name="T17" fmla="*/ 0 h 2"/>
                <a:gd name="T18" fmla="*/ 2 w 4"/>
                <a:gd name="T19" fmla="*/ 0 h 2"/>
                <a:gd name="T20" fmla="*/ 0 w 4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52">
              <a:extLst>
                <a:ext uri="{FF2B5EF4-FFF2-40B4-BE49-F238E27FC236}">
                  <a16:creationId xmlns:a16="http://schemas.microsoft.com/office/drawing/2014/main" xmlns="" id="{5413DD91-5F66-4257-89EB-FEB5ECD6D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5576" y="91011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53">
              <a:extLst>
                <a:ext uri="{FF2B5EF4-FFF2-40B4-BE49-F238E27FC236}">
                  <a16:creationId xmlns:a16="http://schemas.microsoft.com/office/drawing/2014/main" xmlns="" id="{FF12E719-F75D-46FE-9DA9-9622CB7A9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2876" y="9091613"/>
              <a:ext cx="63500" cy="28575"/>
            </a:xfrm>
            <a:custGeom>
              <a:avLst/>
              <a:gdLst>
                <a:gd name="T0" fmla="*/ 36 w 40"/>
                <a:gd name="T1" fmla="*/ 14 h 18"/>
                <a:gd name="T2" fmla="*/ 32 w 40"/>
                <a:gd name="T3" fmla="*/ 12 h 18"/>
                <a:gd name="T4" fmla="*/ 34 w 40"/>
                <a:gd name="T5" fmla="*/ 10 h 18"/>
                <a:gd name="T6" fmla="*/ 34 w 40"/>
                <a:gd name="T7" fmla="*/ 10 h 18"/>
                <a:gd name="T8" fmla="*/ 32 w 40"/>
                <a:gd name="T9" fmla="*/ 10 h 18"/>
                <a:gd name="T10" fmla="*/ 28 w 40"/>
                <a:gd name="T11" fmla="*/ 8 h 18"/>
                <a:gd name="T12" fmla="*/ 26 w 40"/>
                <a:gd name="T13" fmla="*/ 6 h 18"/>
                <a:gd name="T14" fmla="*/ 24 w 40"/>
                <a:gd name="T15" fmla="*/ 6 h 18"/>
                <a:gd name="T16" fmla="*/ 22 w 40"/>
                <a:gd name="T17" fmla="*/ 4 h 18"/>
                <a:gd name="T18" fmla="*/ 20 w 40"/>
                <a:gd name="T19" fmla="*/ 4 h 18"/>
                <a:gd name="T20" fmla="*/ 18 w 40"/>
                <a:gd name="T21" fmla="*/ 2 h 18"/>
                <a:gd name="T22" fmla="*/ 14 w 40"/>
                <a:gd name="T23" fmla="*/ 2 h 18"/>
                <a:gd name="T24" fmla="*/ 12 w 40"/>
                <a:gd name="T25" fmla="*/ 2 h 18"/>
                <a:gd name="T26" fmla="*/ 12 w 40"/>
                <a:gd name="T27" fmla="*/ 2 h 18"/>
                <a:gd name="T28" fmla="*/ 10 w 40"/>
                <a:gd name="T29" fmla="*/ 4 h 18"/>
                <a:gd name="T30" fmla="*/ 8 w 40"/>
                <a:gd name="T31" fmla="*/ 4 h 18"/>
                <a:gd name="T32" fmla="*/ 4 w 40"/>
                <a:gd name="T33" fmla="*/ 2 h 18"/>
                <a:gd name="T34" fmla="*/ 2 w 40"/>
                <a:gd name="T35" fmla="*/ 0 h 18"/>
                <a:gd name="T36" fmla="*/ 4 w 40"/>
                <a:gd name="T37" fmla="*/ 2 h 18"/>
                <a:gd name="T38" fmla="*/ 6 w 40"/>
                <a:gd name="T39" fmla="*/ 2 h 18"/>
                <a:gd name="T40" fmla="*/ 4 w 40"/>
                <a:gd name="T41" fmla="*/ 4 h 18"/>
                <a:gd name="T42" fmla="*/ 4 w 40"/>
                <a:gd name="T43" fmla="*/ 4 h 18"/>
                <a:gd name="T44" fmla="*/ 6 w 40"/>
                <a:gd name="T45" fmla="*/ 4 h 18"/>
                <a:gd name="T46" fmla="*/ 6 w 40"/>
                <a:gd name="T47" fmla="*/ 4 h 18"/>
                <a:gd name="T48" fmla="*/ 8 w 40"/>
                <a:gd name="T49" fmla="*/ 6 h 18"/>
                <a:gd name="T50" fmla="*/ 8 w 40"/>
                <a:gd name="T51" fmla="*/ 6 h 18"/>
                <a:gd name="T52" fmla="*/ 10 w 40"/>
                <a:gd name="T53" fmla="*/ 6 h 18"/>
                <a:gd name="T54" fmla="*/ 14 w 40"/>
                <a:gd name="T55" fmla="*/ 8 h 18"/>
                <a:gd name="T56" fmla="*/ 14 w 40"/>
                <a:gd name="T57" fmla="*/ 8 h 18"/>
                <a:gd name="T58" fmla="*/ 16 w 40"/>
                <a:gd name="T59" fmla="*/ 10 h 18"/>
                <a:gd name="T60" fmla="*/ 16 w 40"/>
                <a:gd name="T61" fmla="*/ 12 h 18"/>
                <a:gd name="T62" fmla="*/ 16 w 40"/>
                <a:gd name="T63" fmla="*/ 14 h 18"/>
                <a:gd name="T64" fmla="*/ 14 w 40"/>
                <a:gd name="T65" fmla="*/ 14 h 18"/>
                <a:gd name="T66" fmla="*/ 16 w 40"/>
                <a:gd name="T67" fmla="*/ 12 h 18"/>
                <a:gd name="T68" fmla="*/ 20 w 40"/>
                <a:gd name="T69" fmla="*/ 14 h 18"/>
                <a:gd name="T70" fmla="*/ 22 w 40"/>
                <a:gd name="T71" fmla="*/ 14 h 18"/>
                <a:gd name="T72" fmla="*/ 24 w 40"/>
                <a:gd name="T73" fmla="*/ 14 h 18"/>
                <a:gd name="T74" fmla="*/ 26 w 40"/>
                <a:gd name="T75" fmla="*/ 12 h 18"/>
                <a:gd name="T76" fmla="*/ 28 w 40"/>
                <a:gd name="T77" fmla="*/ 12 h 18"/>
                <a:gd name="T78" fmla="*/ 32 w 40"/>
                <a:gd name="T79" fmla="*/ 14 h 18"/>
                <a:gd name="T80" fmla="*/ 36 w 40"/>
                <a:gd name="T81" fmla="*/ 16 h 18"/>
                <a:gd name="T82" fmla="*/ 38 w 40"/>
                <a:gd name="T83" fmla="*/ 18 h 18"/>
                <a:gd name="T84" fmla="*/ 36 w 40"/>
                <a:gd name="T85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18">
                  <a:moveTo>
                    <a:pt x="36" y="16"/>
                  </a:moveTo>
                  <a:lnTo>
                    <a:pt x="36" y="16"/>
                  </a:lnTo>
                  <a:lnTo>
                    <a:pt x="36" y="14"/>
                  </a:lnTo>
                  <a:lnTo>
                    <a:pt x="34" y="14"/>
                  </a:lnTo>
                  <a:lnTo>
                    <a:pt x="34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0" y="10"/>
                  </a:lnTo>
                  <a:lnTo>
                    <a:pt x="30" y="8"/>
                  </a:lnTo>
                  <a:lnTo>
                    <a:pt x="28" y="8"/>
                  </a:lnTo>
                  <a:lnTo>
                    <a:pt x="28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6"/>
                  </a:lnTo>
                  <a:lnTo>
                    <a:pt x="8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6" y="14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6" y="14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2" y="14"/>
                  </a:lnTo>
                  <a:lnTo>
                    <a:pt x="34" y="14"/>
                  </a:lnTo>
                  <a:lnTo>
                    <a:pt x="34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8" y="16"/>
                  </a:lnTo>
                  <a:lnTo>
                    <a:pt x="38" y="18"/>
                  </a:lnTo>
                  <a:lnTo>
                    <a:pt x="40" y="18"/>
                  </a:lnTo>
                  <a:lnTo>
                    <a:pt x="38" y="16"/>
                  </a:lnTo>
                  <a:lnTo>
                    <a:pt x="3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54">
              <a:extLst>
                <a:ext uri="{FF2B5EF4-FFF2-40B4-BE49-F238E27FC236}">
                  <a16:creationId xmlns:a16="http://schemas.microsoft.com/office/drawing/2014/main" xmlns="" id="{3C745AFE-0E1F-4656-8704-FE81595FD9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7326" y="9218613"/>
              <a:ext cx="12700" cy="12700"/>
            </a:xfrm>
            <a:custGeom>
              <a:avLst/>
              <a:gdLst>
                <a:gd name="T0" fmla="*/ 6 w 8"/>
                <a:gd name="T1" fmla="*/ 2 h 8"/>
                <a:gd name="T2" fmla="*/ 6 w 8"/>
                <a:gd name="T3" fmla="*/ 2 h 8"/>
                <a:gd name="T4" fmla="*/ 4 w 8"/>
                <a:gd name="T5" fmla="*/ 2 h 8"/>
                <a:gd name="T6" fmla="*/ 2 w 8"/>
                <a:gd name="T7" fmla="*/ 0 h 8"/>
                <a:gd name="T8" fmla="*/ 0 w 8"/>
                <a:gd name="T9" fmla="*/ 4 h 8"/>
                <a:gd name="T10" fmla="*/ 0 w 8"/>
                <a:gd name="T11" fmla="*/ 4 h 8"/>
                <a:gd name="T12" fmla="*/ 2 w 8"/>
                <a:gd name="T13" fmla="*/ 4 h 8"/>
                <a:gd name="T14" fmla="*/ 2 w 8"/>
                <a:gd name="T15" fmla="*/ 6 h 8"/>
                <a:gd name="T16" fmla="*/ 4 w 8"/>
                <a:gd name="T17" fmla="*/ 6 h 8"/>
                <a:gd name="T18" fmla="*/ 4 w 8"/>
                <a:gd name="T19" fmla="*/ 8 h 8"/>
                <a:gd name="T20" fmla="*/ 4 w 8"/>
                <a:gd name="T21" fmla="*/ 8 h 8"/>
                <a:gd name="T22" fmla="*/ 6 w 8"/>
                <a:gd name="T23" fmla="*/ 8 h 8"/>
                <a:gd name="T24" fmla="*/ 6 w 8"/>
                <a:gd name="T25" fmla="*/ 6 h 8"/>
                <a:gd name="T26" fmla="*/ 6 w 8"/>
                <a:gd name="T27" fmla="*/ 6 h 8"/>
                <a:gd name="T28" fmla="*/ 6 w 8"/>
                <a:gd name="T29" fmla="*/ 6 h 8"/>
                <a:gd name="T30" fmla="*/ 8 w 8"/>
                <a:gd name="T31" fmla="*/ 4 h 8"/>
                <a:gd name="T32" fmla="*/ 8 w 8"/>
                <a:gd name="T33" fmla="*/ 4 h 8"/>
                <a:gd name="T34" fmla="*/ 6 w 8"/>
                <a:gd name="T35" fmla="*/ 2 h 8"/>
                <a:gd name="T36" fmla="*/ 6 w 8"/>
                <a:gd name="T3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8">
                  <a:moveTo>
                    <a:pt x="6" y="2"/>
                  </a:moveTo>
                  <a:lnTo>
                    <a:pt x="6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55">
              <a:extLst>
                <a:ext uri="{FF2B5EF4-FFF2-40B4-BE49-F238E27FC236}">
                  <a16:creationId xmlns:a16="http://schemas.microsoft.com/office/drawing/2014/main" xmlns="" id="{0D8900FE-227D-4AA1-BE04-9012FF0E3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8" y="9221788"/>
              <a:ext cx="19050" cy="22225"/>
            </a:xfrm>
            <a:custGeom>
              <a:avLst/>
              <a:gdLst>
                <a:gd name="T0" fmla="*/ 10 w 12"/>
                <a:gd name="T1" fmla="*/ 0 h 14"/>
                <a:gd name="T2" fmla="*/ 8 w 12"/>
                <a:gd name="T3" fmla="*/ 2 h 14"/>
                <a:gd name="T4" fmla="*/ 8 w 12"/>
                <a:gd name="T5" fmla="*/ 4 h 14"/>
                <a:gd name="T6" fmla="*/ 6 w 12"/>
                <a:gd name="T7" fmla="*/ 6 h 14"/>
                <a:gd name="T8" fmla="*/ 4 w 12"/>
                <a:gd name="T9" fmla="*/ 6 h 14"/>
                <a:gd name="T10" fmla="*/ 4 w 12"/>
                <a:gd name="T11" fmla="*/ 6 h 14"/>
                <a:gd name="T12" fmla="*/ 2 w 12"/>
                <a:gd name="T13" fmla="*/ 6 h 14"/>
                <a:gd name="T14" fmla="*/ 2 w 12"/>
                <a:gd name="T15" fmla="*/ 6 h 14"/>
                <a:gd name="T16" fmla="*/ 2 w 12"/>
                <a:gd name="T17" fmla="*/ 8 h 14"/>
                <a:gd name="T18" fmla="*/ 0 w 12"/>
                <a:gd name="T19" fmla="*/ 10 h 14"/>
                <a:gd name="T20" fmla="*/ 0 w 12"/>
                <a:gd name="T21" fmla="*/ 10 h 14"/>
                <a:gd name="T22" fmla="*/ 0 w 12"/>
                <a:gd name="T23" fmla="*/ 10 h 14"/>
                <a:gd name="T24" fmla="*/ 0 w 12"/>
                <a:gd name="T25" fmla="*/ 12 h 14"/>
                <a:gd name="T26" fmla="*/ 0 w 12"/>
                <a:gd name="T27" fmla="*/ 12 h 14"/>
                <a:gd name="T28" fmla="*/ 2 w 12"/>
                <a:gd name="T29" fmla="*/ 12 h 14"/>
                <a:gd name="T30" fmla="*/ 2 w 12"/>
                <a:gd name="T31" fmla="*/ 14 h 14"/>
                <a:gd name="T32" fmla="*/ 4 w 12"/>
                <a:gd name="T33" fmla="*/ 14 h 14"/>
                <a:gd name="T34" fmla="*/ 6 w 12"/>
                <a:gd name="T35" fmla="*/ 10 h 14"/>
                <a:gd name="T36" fmla="*/ 8 w 12"/>
                <a:gd name="T37" fmla="*/ 8 h 14"/>
                <a:gd name="T38" fmla="*/ 8 w 12"/>
                <a:gd name="T39" fmla="*/ 8 h 14"/>
                <a:gd name="T40" fmla="*/ 10 w 12"/>
                <a:gd name="T41" fmla="*/ 6 h 14"/>
                <a:gd name="T42" fmla="*/ 10 w 12"/>
                <a:gd name="T43" fmla="*/ 4 h 14"/>
                <a:gd name="T44" fmla="*/ 12 w 12"/>
                <a:gd name="T45" fmla="*/ 4 h 14"/>
                <a:gd name="T46" fmla="*/ 12 w 12"/>
                <a:gd name="T47" fmla="*/ 4 h 14"/>
                <a:gd name="T48" fmla="*/ 12 w 12"/>
                <a:gd name="T49" fmla="*/ 0 h 14"/>
                <a:gd name="T50" fmla="*/ 10 w 12"/>
                <a:gd name="T51" fmla="*/ 0 h 14"/>
                <a:gd name="T52" fmla="*/ 10 w 12"/>
                <a:gd name="T5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" h="14">
                  <a:moveTo>
                    <a:pt x="10" y="0"/>
                  </a:moveTo>
                  <a:lnTo>
                    <a:pt x="8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4" y="14"/>
                  </a:lnTo>
                  <a:lnTo>
                    <a:pt x="6" y="10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56">
              <a:extLst>
                <a:ext uri="{FF2B5EF4-FFF2-40B4-BE49-F238E27FC236}">
                  <a16:creationId xmlns:a16="http://schemas.microsoft.com/office/drawing/2014/main" xmlns="" id="{8DFE0E98-4B8D-4EB6-ACE0-CBBD7C9A3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0988" y="9199563"/>
              <a:ext cx="15875" cy="22225"/>
            </a:xfrm>
            <a:custGeom>
              <a:avLst/>
              <a:gdLst>
                <a:gd name="T0" fmla="*/ 8 w 10"/>
                <a:gd name="T1" fmla="*/ 6 h 14"/>
                <a:gd name="T2" fmla="*/ 6 w 10"/>
                <a:gd name="T3" fmla="*/ 6 h 14"/>
                <a:gd name="T4" fmla="*/ 4 w 10"/>
                <a:gd name="T5" fmla="*/ 4 h 14"/>
                <a:gd name="T6" fmla="*/ 4 w 10"/>
                <a:gd name="T7" fmla="*/ 4 h 14"/>
                <a:gd name="T8" fmla="*/ 2 w 10"/>
                <a:gd name="T9" fmla="*/ 2 h 14"/>
                <a:gd name="T10" fmla="*/ 2 w 10"/>
                <a:gd name="T11" fmla="*/ 2 h 14"/>
                <a:gd name="T12" fmla="*/ 0 w 10"/>
                <a:gd name="T13" fmla="*/ 0 h 14"/>
                <a:gd name="T14" fmla="*/ 0 w 10"/>
                <a:gd name="T15" fmla="*/ 0 h 14"/>
                <a:gd name="T16" fmla="*/ 0 w 10"/>
                <a:gd name="T17" fmla="*/ 2 h 14"/>
                <a:gd name="T18" fmla="*/ 2 w 10"/>
                <a:gd name="T19" fmla="*/ 4 h 14"/>
                <a:gd name="T20" fmla="*/ 4 w 10"/>
                <a:gd name="T21" fmla="*/ 4 h 14"/>
                <a:gd name="T22" fmla="*/ 2 w 10"/>
                <a:gd name="T23" fmla="*/ 6 h 14"/>
                <a:gd name="T24" fmla="*/ 2 w 10"/>
                <a:gd name="T25" fmla="*/ 8 h 14"/>
                <a:gd name="T26" fmla="*/ 2 w 10"/>
                <a:gd name="T27" fmla="*/ 8 h 14"/>
                <a:gd name="T28" fmla="*/ 2 w 10"/>
                <a:gd name="T29" fmla="*/ 10 h 14"/>
                <a:gd name="T30" fmla="*/ 2 w 10"/>
                <a:gd name="T31" fmla="*/ 10 h 14"/>
                <a:gd name="T32" fmla="*/ 2 w 10"/>
                <a:gd name="T33" fmla="*/ 12 h 14"/>
                <a:gd name="T34" fmla="*/ 4 w 10"/>
                <a:gd name="T35" fmla="*/ 10 h 14"/>
                <a:gd name="T36" fmla="*/ 4 w 10"/>
                <a:gd name="T37" fmla="*/ 10 h 14"/>
                <a:gd name="T38" fmla="*/ 4 w 10"/>
                <a:gd name="T39" fmla="*/ 12 h 14"/>
                <a:gd name="T40" fmla="*/ 4 w 10"/>
                <a:gd name="T41" fmla="*/ 12 h 14"/>
                <a:gd name="T42" fmla="*/ 4 w 10"/>
                <a:gd name="T43" fmla="*/ 14 h 14"/>
                <a:gd name="T44" fmla="*/ 6 w 10"/>
                <a:gd name="T45" fmla="*/ 12 h 14"/>
                <a:gd name="T46" fmla="*/ 6 w 10"/>
                <a:gd name="T47" fmla="*/ 10 h 14"/>
                <a:gd name="T48" fmla="*/ 6 w 10"/>
                <a:gd name="T49" fmla="*/ 8 h 14"/>
                <a:gd name="T50" fmla="*/ 8 w 10"/>
                <a:gd name="T51" fmla="*/ 8 h 14"/>
                <a:gd name="T52" fmla="*/ 8 w 10"/>
                <a:gd name="T53" fmla="*/ 8 h 14"/>
                <a:gd name="T54" fmla="*/ 10 w 10"/>
                <a:gd name="T55" fmla="*/ 8 h 14"/>
                <a:gd name="T56" fmla="*/ 10 w 10"/>
                <a:gd name="T57" fmla="*/ 8 h 14"/>
                <a:gd name="T58" fmla="*/ 10 w 10"/>
                <a:gd name="T59" fmla="*/ 8 h 14"/>
                <a:gd name="T60" fmla="*/ 10 w 10"/>
                <a:gd name="T61" fmla="*/ 6 h 14"/>
                <a:gd name="T62" fmla="*/ 10 w 10"/>
                <a:gd name="T63" fmla="*/ 6 h 14"/>
                <a:gd name="T64" fmla="*/ 8 w 10"/>
                <a:gd name="T65" fmla="*/ 6 h 14"/>
                <a:gd name="T66" fmla="*/ 8 w 10"/>
                <a:gd name="T67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" h="14">
                  <a:moveTo>
                    <a:pt x="8" y="6"/>
                  </a:moveTo>
                  <a:lnTo>
                    <a:pt x="6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6" y="12"/>
                  </a:lnTo>
                  <a:lnTo>
                    <a:pt x="6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57">
              <a:extLst>
                <a:ext uri="{FF2B5EF4-FFF2-40B4-BE49-F238E27FC236}">
                  <a16:creationId xmlns:a16="http://schemas.microsoft.com/office/drawing/2014/main" xmlns="" id="{1C73CB46-38D8-4804-BCBE-0F03B9FD0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4776" y="9034463"/>
              <a:ext cx="6350" cy="12700"/>
            </a:xfrm>
            <a:custGeom>
              <a:avLst/>
              <a:gdLst>
                <a:gd name="T0" fmla="*/ 4 w 4"/>
                <a:gd name="T1" fmla="*/ 0 h 8"/>
                <a:gd name="T2" fmla="*/ 4 w 4"/>
                <a:gd name="T3" fmla="*/ 0 h 8"/>
                <a:gd name="T4" fmla="*/ 2 w 4"/>
                <a:gd name="T5" fmla="*/ 0 h 8"/>
                <a:gd name="T6" fmla="*/ 2 w 4"/>
                <a:gd name="T7" fmla="*/ 2 h 8"/>
                <a:gd name="T8" fmla="*/ 2 w 4"/>
                <a:gd name="T9" fmla="*/ 2 h 8"/>
                <a:gd name="T10" fmla="*/ 0 w 4"/>
                <a:gd name="T11" fmla="*/ 4 h 8"/>
                <a:gd name="T12" fmla="*/ 0 w 4"/>
                <a:gd name="T13" fmla="*/ 4 h 8"/>
                <a:gd name="T14" fmla="*/ 0 w 4"/>
                <a:gd name="T15" fmla="*/ 6 h 8"/>
                <a:gd name="T16" fmla="*/ 2 w 4"/>
                <a:gd name="T17" fmla="*/ 8 h 8"/>
                <a:gd name="T18" fmla="*/ 2 w 4"/>
                <a:gd name="T19" fmla="*/ 8 h 8"/>
                <a:gd name="T20" fmla="*/ 2 w 4"/>
                <a:gd name="T21" fmla="*/ 6 h 8"/>
                <a:gd name="T22" fmla="*/ 2 w 4"/>
                <a:gd name="T23" fmla="*/ 6 h 8"/>
                <a:gd name="T24" fmla="*/ 4 w 4"/>
                <a:gd name="T25" fmla="*/ 2 h 8"/>
                <a:gd name="T26" fmla="*/ 4 w 4"/>
                <a:gd name="T27" fmla="*/ 0 h 8"/>
                <a:gd name="T28" fmla="*/ 4 w 4"/>
                <a:gd name="T2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58">
              <a:extLst>
                <a:ext uri="{FF2B5EF4-FFF2-40B4-BE49-F238E27FC236}">
                  <a16:creationId xmlns:a16="http://schemas.microsoft.com/office/drawing/2014/main" xmlns="" id="{14C2155F-1C3B-46A8-A17A-99DA7F966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651" y="9063038"/>
              <a:ext cx="6350" cy="6350"/>
            </a:xfrm>
            <a:custGeom>
              <a:avLst/>
              <a:gdLst>
                <a:gd name="T0" fmla="*/ 0 w 4"/>
                <a:gd name="T1" fmla="*/ 2 h 4"/>
                <a:gd name="T2" fmla="*/ 0 w 4"/>
                <a:gd name="T3" fmla="*/ 2 h 4"/>
                <a:gd name="T4" fmla="*/ 0 w 4"/>
                <a:gd name="T5" fmla="*/ 2 h 4"/>
                <a:gd name="T6" fmla="*/ 0 w 4"/>
                <a:gd name="T7" fmla="*/ 2 h 4"/>
                <a:gd name="T8" fmla="*/ 0 w 4"/>
                <a:gd name="T9" fmla="*/ 4 h 4"/>
                <a:gd name="T10" fmla="*/ 0 w 4"/>
                <a:gd name="T11" fmla="*/ 4 h 4"/>
                <a:gd name="T12" fmla="*/ 0 w 4"/>
                <a:gd name="T13" fmla="*/ 4 h 4"/>
                <a:gd name="T14" fmla="*/ 2 w 4"/>
                <a:gd name="T15" fmla="*/ 4 h 4"/>
                <a:gd name="T16" fmla="*/ 0 w 4"/>
                <a:gd name="T17" fmla="*/ 2 h 4"/>
                <a:gd name="T18" fmla="*/ 4 w 4"/>
                <a:gd name="T19" fmla="*/ 2 h 4"/>
                <a:gd name="T20" fmla="*/ 4 w 4"/>
                <a:gd name="T21" fmla="*/ 2 h 4"/>
                <a:gd name="T22" fmla="*/ 4 w 4"/>
                <a:gd name="T23" fmla="*/ 0 h 4"/>
                <a:gd name="T24" fmla="*/ 2 w 4"/>
                <a:gd name="T25" fmla="*/ 0 h 4"/>
                <a:gd name="T26" fmla="*/ 2 w 4"/>
                <a:gd name="T27" fmla="*/ 0 h 4"/>
                <a:gd name="T28" fmla="*/ 0 w 4"/>
                <a:gd name="T29" fmla="*/ 2 h 4"/>
                <a:gd name="T30" fmla="*/ 0 w 4"/>
                <a:gd name="T3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59">
              <a:extLst>
                <a:ext uri="{FF2B5EF4-FFF2-40B4-BE49-F238E27FC236}">
                  <a16:creationId xmlns:a16="http://schemas.microsoft.com/office/drawing/2014/main" xmlns="" id="{5FCADDAD-6BE5-407C-B43C-F7F64E894E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7951" y="9015413"/>
              <a:ext cx="3175" cy="6350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0 w 2"/>
                <a:gd name="T5" fmla="*/ 2 h 4"/>
                <a:gd name="T6" fmla="*/ 0 w 2"/>
                <a:gd name="T7" fmla="*/ 2 h 4"/>
                <a:gd name="T8" fmla="*/ 0 w 2"/>
                <a:gd name="T9" fmla="*/ 2 h 4"/>
                <a:gd name="T10" fmla="*/ 0 w 2"/>
                <a:gd name="T11" fmla="*/ 4 h 4"/>
                <a:gd name="T12" fmla="*/ 0 w 2"/>
                <a:gd name="T13" fmla="*/ 2 h 4"/>
                <a:gd name="T14" fmla="*/ 0 w 2"/>
                <a:gd name="T15" fmla="*/ 2 h 4"/>
                <a:gd name="T16" fmla="*/ 2 w 2"/>
                <a:gd name="T17" fmla="*/ 0 h 4"/>
                <a:gd name="T18" fmla="*/ 2 w 2"/>
                <a:gd name="T19" fmla="*/ 0 h 4"/>
                <a:gd name="T20" fmla="*/ 2 w 2"/>
                <a:gd name="T21" fmla="*/ 0 h 4"/>
                <a:gd name="T22" fmla="*/ 0 w 2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60">
              <a:extLst>
                <a:ext uri="{FF2B5EF4-FFF2-40B4-BE49-F238E27FC236}">
                  <a16:creationId xmlns:a16="http://schemas.microsoft.com/office/drawing/2014/main" xmlns="" id="{E3CD92F1-739B-470E-A7E3-333BC7D43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6" y="9056688"/>
              <a:ext cx="6350" cy="6350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2 h 4"/>
                <a:gd name="T4" fmla="*/ 0 w 4"/>
                <a:gd name="T5" fmla="*/ 2 h 4"/>
                <a:gd name="T6" fmla="*/ 0 w 4"/>
                <a:gd name="T7" fmla="*/ 4 h 4"/>
                <a:gd name="T8" fmla="*/ 0 w 4"/>
                <a:gd name="T9" fmla="*/ 4 h 4"/>
                <a:gd name="T10" fmla="*/ 0 w 4"/>
                <a:gd name="T11" fmla="*/ 4 h 4"/>
                <a:gd name="T12" fmla="*/ 0 w 4"/>
                <a:gd name="T13" fmla="*/ 4 h 4"/>
                <a:gd name="T14" fmla="*/ 0 w 4"/>
                <a:gd name="T15" fmla="*/ 4 h 4"/>
                <a:gd name="T16" fmla="*/ 2 w 4"/>
                <a:gd name="T17" fmla="*/ 2 h 4"/>
                <a:gd name="T18" fmla="*/ 4 w 4"/>
                <a:gd name="T19" fmla="*/ 0 h 4"/>
                <a:gd name="T20" fmla="*/ 4 w 4"/>
                <a:gd name="T21" fmla="*/ 0 h 4"/>
                <a:gd name="T22" fmla="*/ 2 w 4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161">
              <a:extLst>
                <a:ext uri="{FF2B5EF4-FFF2-40B4-BE49-F238E27FC236}">
                  <a16:creationId xmlns:a16="http://schemas.microsoft.com/office/drawing/2014/main" xmlns="" id="{B0786565-D886-4903-9F0D-A038E3D37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651" y="9113838"/>
              <a:ext cx="6350" cy="6350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2 h 4"/>
                <a:gd name="T4" fmla="*/ 0 w 4"/>
                <a:gd name="T5" fmla="*/ 2 h 4"/>
                <a:gd name="T6" fmla="*/ 0 w 4"/>
                <a:gd name="T7" fmla="*/ 2 h 4"/>
                <a:gd name="T8" fmla="*/ 0 w 4"/>
                <a:gd name="T9" fmla="*/ 4 h 4"/>
                <a:gd name="T10" fmla="*/ 0 w 4"/>
                <a:gd name="T11" fmla="*/ 4 h 4"/>
                <a:gd name="T12" fmla="*/ 0 w 4"/>
                <a:gd name="T13" fmla="*/ 4 h 4"/>
                <a:gd name="T14" fmla="*/ 0 w 4"/>
                <a:gd name="T15" fmla="*/ 4 h 4"/>
                <a:gd name="T16" fmla="*/ 2 w 4"/>
                <a:gd name="T17" fmla="*/ 0 h 4"/>
                <a:gd name="T18" fmla="*/ 4 w 4"/>
                <a:gd name="T19" fmla="*/ 0 h 4"/>
                <a:gd name="T20" fmla="*/ 4 w 4"/>
                <a:gd name="T21" fmla="*/ 0 h 4"/>
                <a:gd name="T22" fmla="*/ 2 w 4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162">
              <a:extLst>
                <a:ext uri="{FF2B5EF4-FFF2-40B4-BE49-F238E27FC236}">
                  <a16:creationId xmlns:a16="http://schemas.microsoft.com/office/drawing/2014/main" xmlns="" id="{B8BD57FB-3B58-4869-BECB-1F465EED2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563" y="8909050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0 h 2"/>
                <a:gd name="T6" fmla="*/ 0 w 2"/>
                <a:gd name="T7" fmla="*/ 0 h 2"/>
                <a:gd name="T8" fmla="*/ 0 w 2"/>
                <a:gd name="T9" fmla="*/ 0 h 2"/>
                <a:gd name="T10" fmla="*/ 0 w 2"/>
                <a:gd name="T11" fmla="*/ 2 h 2"/>
                <a:gd name="T12" fmla="*/ 2 w 2"/>
                <a:gd name="T13" fmla="*/ 2 h 2"/>
                <a:gd name="T14" fmla="*/ 2 w 2"/>
                <a:gd name="T15" fmla="*/ 2 h 2"/>
                <a:gd name="T16" fmla="*/ 2 w 2"/>
                <a:gd name="T17" fmla="*/ 2 h 2"/>
                <a:gd name="T18" fmla="*/ 2 w 2"/>
                <a:gd name="T19" fmla="*/ 0 h 2"/>
                <a:gd name="T20" fmla="*/ 2 w 2"/>
                <a:gd name="T21" fmla="*/ 0 h 2"/>
                <a:gd name="T22" fmla="*/ 2 w 2"/>
                <a:gd name="T23" fmla="*/ 0 h 2"/>
                <a:gd name="T24" fmla="*/ 2 w 2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163">
              <a:extLst>
                <a:ext uri="{FF2B5EF4-FFF2-40B4-BE49-F238E27FC236}">
                  <a16:creationId xmlns:a16="http://schemas.microsoft.com/office/drawing/2014/main" xmlns="" id="{B9B6C748-7FE3-4614-8134-65037927D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9701" y="8986838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0 w 2"/>
                <a:gd name="T17" fmla="*/ 0 h 2"/>
                <a:gd name="T18" fmla="*/ 2 w 2"/>
                <a:gd name="T19" fmla="*/ 0 h 2"/>
                <a:gd name="T20" fmla="*/ 2 w 2"/>
                <a:gd name="T21" fmla="*/ 2 h 2"/>
                <a:gd name="T22" fmla="*/ 2 w 2"/>
                <a:gd name="T23" fmla="*/ 2 h 2"/>
                <a:gd name="T24" fmla="*/ 2 w 2"/>
                <a:gd name="T25" fmla="*/ 2 h 2"/>
                <a:gd name="T26" fmla="*/ 2 w 2"/>
                <a:gd name="T27" fmla="*/ 2 h 2"/>
                <a:gd name="T28" fmla="*/ 2 w 2"/>
                <a:gd name="T29" fmla="*/ 2 h 2"/>
                <a:gd name="T30" fmla="*/ 2 w 2"/>
                <a:gd name="T31" fmla="*/ 2 h 2"/>
                <a:gd name="T32" fmla="*/ 2 w 2"/>
                <a:gd name="T33" fmla="*/ 2 h 2"/>
                <a:gd name="T34" fmla="*/ 2 w 2"/>
                <a:gd name="T35" fmla="*/ 2 h 2"/>
                <a:gd name="T36" fmla="*/ 2 w 2"/>
                <a:gd name="T3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164">
              <a:extLst>
                <a:ext uri="{FF2B5EF4-FFF2-40B4-BE49-F238E27FC236}">
                  <a16:creationId xmlns:a16="http://schemas.microsoft.com/office/drawing/2014/main" xmlns="" id="{0ACF11FD-05DC-42F4-8248-78F06A3CC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8138" y="89027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65">
              <a:extLst>
                <a:ext uri="{FF2B5EF4-FFF2-40B4-BE49-F238E27FC236}">
                  <a16:creationId xmlns:a16="http://schemas.microsoft.com/office/drawing/2014/main" xmlns="" id="{218C2FF0-2A51-4459-AB0A-AFED31BB6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651" y="9053513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0 w 2"/>
                <a:gd name="T4" fmla="*/ 0 w 2"/>
                <a:gd name="T5" fmla="*/ 0 w 2"/>
                <a:gd name="T6" fmla="*/ 0 w 2"/>
                <a:gd name="T7" fmla="*/ 2 w 2"/>
                <a:gd name="T8" fmla="*/ 2 w 2"/>
                <a:gd name="T9" fmla="*/ 2 w 2"/>
                <a:gd name="T10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66">
              <a:extLst>
                <a:ext uri="{FF2B5EF4-FFF2-40B4-BE49-F238E27FC236}">
                  <a16:creationId xmlns:a16="http://schemas.microsoft.com/office/drawing/2014/main" xmlns="" id="{99C7CA7B-5224-4310-B43B-6025D8B5B6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588" y="8893175"/>
              <a:ext cx="3175" cy="0"/>
            </a:xfrm>
            <a:custGeom>
              <a:avLst/>
              <a:gdLst>
                <a:gd name="T0" fmla="*/ 2 w 2"/>
                <a:gd name="T1" fmla="*/ 2 w 2"/>
                <a:gd name="T2" fmla="*/ 2 w 2"/>
                <a:gd name="T3" fmla="*/ 0 w 2"/>
                <a:gd name="T4" fmla="*/ 0 w 2"/>
                <a:gd name="T5" fmla="*/ 0 w 2"/>
                <a:gd name="T6" fmla="*/ 0 w 2"/>
                <a:gd name="T7" fmla="*/ 0 w 2"/>
                <a:gd name="T8" fmla="*/ 0 w 2"/>
                <a:gd name="T9" fmla="*/ 0 w 2"/>
                <a:gd name="T10" fmla="*/ 0 w 2"/>
                <a:gd name="T11" fmla="*/ 0 w 2"/>
                <a:gd name="T12" fmla="*/ 2 w 2"/>
                <a:gd name="T13" fmla="*/ 2 w 2"/>
                <a:gd name="T14" fmla="*/ 2 w 2"/>
                <a:gd name="T15" fmla="*/ 2 w 2"/>
                <a:gd name="T16" fmla="*/ 2 w 2"/>
                <a:gd name="T17" fmla="*/ 2 w 2"/>
                <a:gd name="T18" fmla="*/ 2 w 2"/>
                <a:gd name="T19" fmla="*/ 2 w 2"/>
                <a:gd name="T20" fmla="*/ 2 w 2"/>
                <a:gd name="T21" fmla="*/ 2 w 2"/>
                <a:gd name="T22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167">
              <a:extLst>
                <a:ext uri="{FF2B5EF4-FFF2-40B4-BE49-F238E27FC236}">
                  <a16:creationId xmlns:a16="http://schemas.microsoft.com/office/drawing/2014/main" xmlns="" id="{0B40A025-FC94-4C2A-8730-1172D16D3F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0038" y="89090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168">
              <a:extLst>
                <a:ext uri="{FF2B5EF4-FFF2-40B4-BE49-F238E27FC236}">
                  <a16:creationId xmlns:a16="http://schemas.microsoft.com/office/drawing/2014/main" xmlns="" id="{37740C1B-5192-4392-B945-914F56677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651" y="90535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169">
              <a:extLst>
                <a:ext uri="{FF2B5EF4-FFF2-40B4-BE49-F238E27FC236}">
                  <a16:creationId xmlns:a16="http://schemas.microsoft.com/office/drawing/2014/main" xmlns="" id="{C27AD7EB-6897-44C0-8B31-C52A419D8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3201" y="89344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170">
              <a:extLst>
                <a:ext uri="{FF2B5EF4-FFF2-40B4-BE49-F238E27FC236}">
                  <a16:creationId xmlns:a16="http://schemas.microsoft.com/office/drawing/2014/main" xmlns="" id="{E7B62B7D-6882-43B6-A63F-93BF07050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4301" y="9056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171">
              <a:extLst>
                <a:ext uri="{FF2B5EF4-FFF2-40B4-BE49-F238E27FC236}">
                  <a16:creationId xmlns:a16="http://schemas.microsoft.com/office/drawing/2014/main" xmlns="" id="{EEC9DBFC-350F-4157-8B03-2641CAB6F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438" y="8861425"/>
              <a:ext cx="0" cy="3175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72">
              <a:extLst>
                <a:ext uri="{FF2B5EF4-FFF2-40B4-BE49-F238E27FC236}">
                  <a16:creationId xmlns:a16="http://schemas.microsoft.com/office/drawing/2014/main" xmlns="" id="{DE4BBB03-D9D8-4F28-BCBA-EBCE617E1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2726" y="91043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73">
              <a:extLst>
                <a:ext uri="{FF2B5EF4-FFF2-40B4-BE49-F238E27FC236}">
                  <a16:creationId xmlns:a16="http://schemas.microsoft.com/office/drawing/2014/main" xmlns="" id="{BC764851-BC63-4C42-BBE6-59C2D6688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8763" y="9056688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0 w 2"/>
                <a:gd name="T4" fmla="*/ 0 w 2"/>
                <a:gd name="T5" fmla="*/ 0 w 2"/>
                <a:gd name="T6" fmla="*/ 0 w 2"/>
                <a:gd name="T7" fmla="*/ 0 w 2"/>
                <a:gd name="T8" fmla="*/ 2 w 2"/>
                <a:gd name="T9" fmla="*/ 0 w 2"/>
                <a:gd name="T10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74">
              <a:extLst>
                <a:ext uri="{FF2B5EF4-FFF2-40B4-BE49-F238E27FC236}">
                  <a16:creationId xmlns:a16="http://schemas.microsoft.com/office/drawing/2014/main" xmlns="" id="{137BA5C9-9200-4DCD-B200-679A0AB3B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3201" y="9104313"/>
              <a:ext cx="6350" cy="3175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4 w 4"/>
                <a:gd name="T5" fmla="*/ 0 h 2"/>
                <a:gd name="T6" fmla="*/ 4 w 4"/>
                <a:gd name="T7" fmla="*/ 0 h 2"/>
                <a:gd name="T8" fmla="*/ 4 w 4"/>
                <a:gd name="T9" fmla="*/ 0 h 2"/>
                <a:gd name="T10" fmla="*/ 2 w 4"/>
                <a:gd name="T11" fmla="*/ 0 h 2"/>
                <a:gd name="T12" fmla="*/ 2 w 4"/>
                <a:gd name="T13" fmla="*/ 0 h 2"/>
                <a:gd name="T14" fmla="*/ 2 w 4"/>
                <a:gd name="T15" fmla="*/ 0 h 2"/>
                <a:gd name="T16" fmla="*/ 0 w 4"/>
                <a:gd name="T17" fmla="*/ 0 h 2"/>
                <a:gd name="T18" fmla="*/ 0 w 4"/>
                <a:gd name="T19" fmla="*/ 0 h 2"/>
                <a:gd name="T20" fmla="*/ 0 w 4"/>
                <a:gd name="T21" fmla="*/ 2 h 2"/>
                <a:gd name="T22" fmla="*/ 0 w 4"/>
                <a:gd name="T23" fmla="*/ 2 h 2"/>
                <a:gd name="T24" fmla="*/ 0 w 4"/>
                <a:gd name="T25" fmla="*/ 2 h 2"/>
                <a:gd name="T26" fmla="*/ 0 w 4"/>
                <a:gd name="T27" fmla="*/ 2 h 2"/>
                <a:gd name="T28" fmla="*/ 0 w 4"/>
                <a:gd name="T29" fmla="*/ 2 h 2"/>
                <a:gd name="T30" fmla="*/ 2 w 4"/>
                <a:gd name="T31" fmla="*/ 2 h 2"/>
                <a:gd name="T32" fmla="*/ 2 w 4"/>
                <a:gd name="T33" fmla="*/ 2 h 2"/>
                <a:gd name="T34" fmla="*/ 4 w 4"/>
                <a:gd name="T35" fmla="*/ 2 h 2"/>
                <a:gd name="T36" fmla="*/ 4 w 4"/>
                <a:gd name="T37" fmla="*/ 2 h 2"/>
                <a:gd name="T38" fmla="*/ 4 w 4"/>
                <a:gd name="T39" fmla="*/ 0 h 2"/>
                <a:gd name="T40" fmla="*/ 4 w 4"/>
                <a:gd name="T41" fmla="*/ 0 h 2"/>
                <a:gd name="T42" fmla="*/ 4 w 4"/>
                <a:gd name="T43" fmla="*/ 0 h 2"/>
                <a:gd name="T44" fmla="*/ 4 w 4"/>
                <a:gd name="T4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75">
              <a:extLst>
                <a:ext uri="{FF2B5EF4-FFF2-40B4-BE49-F238E27FC236}">
                  <a16:creationId xmlns:a16="http://schemas.microsoft.com/office/drawing/2014/main" xmlns="" id="{92A53820-F64A-4630-91E9-69D8B78C1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8" y="9151938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76">
              <a:extLst>
                <a:ext uri="{FF2B5EF4-FFF2-40B4-BE49-F238E27FC236}">
                  <a16:creationId xmlns:a16="http://schemas.microsoft.com/office/drawing/2014/main" xmlns="" id="{A851F7B1-8462-4B50-812A-233D6AA24A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8126" y="91170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177">
              <a:extLst>
                <a:ext uri="{FF2B5EF4-FFF2-40B4-BE49-F238E27FC236}">
                  <a16:creationId xmlns:a16="http://schemas.microsoft.com/office/drawing/2014/main" xmlns="" id="{8E1349AB-3C09-4D80-9201-64263B147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1" y="91074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178">
              <a:extLst>
                <a:ext uri="{FF2B5EF4-FFF2-40B4-BE49-F238E27FC236}">
                  <a16:creationId xmlns:a16="http://schemas.microsoft.com/office/drawing/2014/main" xmlns="" id="{5BDB7727-1F15-4620-9C9C-37ED36368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0038" y="9136063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Rectangle 179">
              <a:extLst>
                <a:ext uri="{FF2B5EF4-FFF2-40B4-BE49-F238E27FC236}">
                  <a16:creationId xmlns:a16="http://schemas.microsoft.com/office/drawing/2014/main" xmlns="" id="{B02659FF-325D-4453-B849-40606C180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2413" y="915193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80">
              <a:extLst>
                <a:ext uri="{FF2B5EF4-FFF2-40B4-BE49-F238E27FC236}">
                  <a16:creationId xmlns:a16="http://schemas.microsoft.com/office/drawing/2014/main" xmlns="" id="{4D44144B-0FC9-4D1A-AAA4-F85D6F4FA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2263" y="89090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181">
              <a:extLst>
                <a:ext uri="{FF2B5EF4-FFF2-40B4-BE49-F238E27FC236}">
                  <a16:creationId xmlns:a16="http://schemas.microsoft.com/office/drawing/2014/main" xmlns="" id="{8C838F97-550E-46B5-87A6-7135CF5436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438" y="8905875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182">
              <a:extLst>
                <a:ext uri="{FF2B5EF4-FFF2-40B4-BE49-F238E27FC236}">
                  <a16:creationId xmlns:a16="http://schemas.microsoft.com/office/drawing/2014/main" xmlns="" id="{10445997-8D2B-4C65-8CF6-AE23097CB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4963" y="8886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183">
              <a:extLst>
                <a:ext uri="{FF2B5EF4-FFF2-40B4-BE49-F238E27FC236}">
                  <a16:creationId xmlns:a16="http://schemas.microsoft.com/office/drawing/2014/main" xmlns="" id="{A37BA80D-B9FD-4BC7-B317-361805816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7813" y="8902700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184">
              <a:extLst>
                <a:ext uri="{FF2B5EF4-FFF2-40B4-BE49-F238E27FC236}">
                  <a16:creationId xmlns:a16="http://schemas.microsoft.com/office/drawing/2014/main" xmlns="" id="{C5EF2ED0-1FE6-4865-8B70-EBA8223F5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8763" y="9132888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2 h 2"/>
                <a:gd name="T4" fmla="*/ 2 h 2"/>
                <a:gd name="T5" fmla="*/ 2 h 2"/>
                <a:gd name="T6" fmla="*/ 2 h 2"/>
                <a:gd name="T7" fmla="*/ 2 h 2"/>
                <a:gd name="T8" fmla="*/ 2 h 2"/>
                <a:gd name="T9" fmla="*/ 0 h 2"/>
                <a:gd name="T10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185">
              <a:extLst>
                <a:ext uri="{FF2B5EF4-FFF2-40B4-BE49-F238E27FC236}">
                  <a16:creationId xmlns:a16="http://schemas.microsoft.com/office/drawing/2014/main" xmlns="" id="{C8FB61C4-5771-4CAF-AFF6-E6DE3066E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9238" y="8870950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  <a:gd name="T12" fmla="*/ 0 w 2"/>
                <a:gd name="T13" fmla="*/ 2 h 2"/>
                <a:gd name="T14" fmla="*/ 0 w 2"/>
                <a:gd name="T15" fmla="*/ 2 h 2"/>
                <a:gd name="T16" fmla="*/ 0 w 2"/>
                <a:gd name="T17" fmla="*/ 2 h 2"/>
                <a:gd name="T18" fmla="*/ 0 w 2"/>
                <a:gd name="T19" fmla="*/ 2 h 2"/>
                <a:gd name="T20" fmla="*/ 0 w 2"/>
                <a:gd name="T21" fmla="*/ 2 h 2"/>
                <a:gd name="T22" fmla="*/ 0 w 2"/>
                <a:gd name="T23" fmla="*/ 2 h 2"/>
                <a:gd name="T24" fmla="*/ 2 w 2"/>
                <a:gd name="T25" fmla="*/ 2 h 2"/>
                <a:gd name="T26" fmla="*/ 2 w 2"/>
                <a:gd name="T27" fmla="*/ 2 h 2"/>
                <a:gd name="T28" fmla="*/ 2 w 2"/>
                <a:gd name="T29" fmla="*/ 2 h 2"/>
                <a:gd name="T30" fmla="*/ 2 w 2"/>
                <a:gd name="T31" fmla="*/ 2 h 2"/>
                <a:gd name="T32" fmla="*/ 2 w 2"/>
                <a:gd name="T33" fmla="*/ 2 h 2"/>
                <a:gd name="T34" fmla="*/ 2 w 2"/>
                <a:gd name="T35" fmla="*/ 2 h 2"/>
                <a:gd name="T36" fmla="*/ 2 w 2"/>
                <a:gd name="T37" fmla="*/ 2 h 2"/>
                <a:gd name="T38" fmla="*/ 2 w 2"/>
                <a:gd name="T39" fmla="*/ 2 h 2"/>
                <a:gd name="T40" fmla="*/ 2 w 2"/>
                <a:gd name="T41" fmla="*/ 0 h 2"/>
                <a:gd name="T42" fmla="*/ 2 w 2"/>
                <a:gd name="T43" fmla="*/ 0 h 2"/>
                <a:gd name="T44" fmla="*/ 2 w 2"/>
                <a:gd name="T4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186">
              <a:extLst>
                <a:ext uri="{FF2B5EF4-FFF2-40B4-BE49-F238E27FC236}">
                  <a16:creationId xmlns:a16="http://schemas.microsoft.com/office/drawing/2014/main" xmlns="" id="{19ED0EBE-2D16-444D-9FDD-F0B589FDA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13" y="91455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187">
              <a:extLst>
                <a:ext uri="{FF2B5EF4-FFF2-40B4-BE49-F238E27FC236}">
                  <a16:creationId xmlns:a16="http://schemas.microsoft.com/office/drawing/2014/main" xmlns="" id="{DC140D36-39FF-4296-A3A8-776B27E13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9076" y="8918575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188">
              <a:extLst>
                <a:ext uri="{FF2B5EF4-FFF2-40B4-BE49-F238E27FC236}">
                  <a16:creationId xmlns:a16="http://schemas.microsoft.com/office/drawing/2014/main" xmlns="" id="{FB277625-9AFF-43C9-B438-49E633077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0501" y="89439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189">
              <a:extLst>
                <a:ext uri="{FF2B5EF4-FFF2-40B4-BE49-F238E27FC236}">
                  <a16:creationId xmlns:a16="http://schemas.microsoft.com/office/drawing/2014/main" xmlns="" id="{167A120D-9BE7-46BB-A9E9-69CE32D73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2726" y="89312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190">
              <a:extLst>
                <a:ext uri="{FF2B5EF4-FFF2-40B4-BE49-F238E27FC236}">
                  <a16:creationId xmlns:a16="http://schemas.microsoft.com/office/drawing/2014/main" xmlns="" id="{FD27D2F1-3109-4EB5-93BA-68AE2A983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5901" y="9072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191">
              <a:extLst>
                <a:ext uri="{FF2B5EF4-FFF2-40B4-BE49-F238E27FC236}">
                  <a16:creationId xmlns:a16="http://schemas.microsoft.com/office/drawing/2014/main" xmlns="" id="{047C0651-77D8-41E9-BF35-46A8CAFAD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7326" y="9050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192">
              <a:extLst>
                <a:ext uri="{FF2B5EF4-FFF2-40B4-BE49-F238E27FC236}">
                  <a16:creationId xmlns:a16="http://schemas.microsoft.com/office/drawing/2014/main" xmlns="" id="{CFC5EE59-294C-4E91-AA0D-3F9C314AB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8" y="91424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193">
              <a:extLst>
                <a:ext uri="{FF2B5EF4-FFF2-40B4-BE49-F238E27FC236}">
                  <a16:creationId xmlns:a16="http://schemas.microsoft.com/office/drawing/2014/main" xmlns="" id="{42144ACB-24DC-43B3-BAFB-713CA09D4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8" y="90630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194">
              <a:extLst>
                <a:ext uri="{FF2B5EF4-FFF2-40B4-BE49-F238E27FC236}">
                  <a16:creationId xmlns:a16="http://schemas.microsoft.com/office/drawing/2014/main" xmlns="" id="{F0206353-42DD-4DEC-B4F4-6DD9E4ADC5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1463" y="90630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Rectangle 195">
              <a:extLst>
                <a:ext uri="{FF2B5EF4-FFF2-40B4-BE49-F238E27FC236}">
                  <a16:creationId xmlns:a16="http://schemas.microsoft.com/office/drawing/2014/main" xmlns="" id="{22EEB73E-C633-4A27-B571-7F5842DB67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2738" y="9129713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196">
              <a:extLst>
                <a:ext uri="{FF2B5EF4-FFF2-40B4-BE49-F238E27FC236}">
                  <a16:creationId xmlns:a16="http://schemas.microsoft.com/office/drawing/2014/main" xmlns="" id="{FE0F89D9-99DA-4A09-966B-198EC1319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1776" y="9113838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197">
              <a:extLst>
                <a:ext uri="{FF2B5EF4-FFF2-40B4-BE49-F238E27FC236}">
                  <a16:creationId xmlns:a16="http://schemas.microsoft.com/office/drawing/2014/main" xmlns="" id="{7B1EFD89-8417-40B6-B2A7-6B4D1FDAEA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4476" y="91201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198">
              <a:extLst>
                <a:ext uri="{FF2B5EF4-FFF2-40B4-BE49-F238E27FC236}">
                  <a16:creationId xmlns:a16="http://schemas.microsoft.com/office/drawing/2014/main" xmlns="" id="{560EDA32-06D0-4F7C-A912-007F2CBE4B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3688" y="9142413"/>
              <a:ext cx="3175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199">
              <a:extLst>
                <a:ext uri="{FF2B5EF4-FFF2-40B4-BE49-F238E27FC236}">
                  <a16:creationId xmlns:a16="http://schemas.microsoft.com/office/drawing/2014/main" xmlns="" id="{CF4850AD-12ED-42C3-B8EE-2E4DD4D27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6526" y="9002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00">
              <a:extLst>
                <a:ext uri="{FF2B5EF4-FFF2-40B4-BE49-F238E27FC236}">
                  <a16:creationId xmlns:a16="http://schemas.microsoft.com/office/drawing/2014/main" xmlns="" id="{3CDAEE91-4F13-4A8F-8CAF-AA6A5CBEC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076" y="91138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01">
              <a:extLst>
                <a:ext uri="{FF2B5EF4-FFF2-40B4-BE49-F238E27FC236}">
                  <a16:creationId xmlns:a16="http://schemas.microsoft.com/office/drawing/2014/main" xmlns="" id="{6D820FF9-9F10-4F4A-87F4-67F796FCD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176" y="90090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02">
              <a:extLst>
                <a:ext uri="{FF2B5EF4-FFF2-40B4-BE49-F238E27FC236}">
                  <a16:creationId xmlns:a16="http://schemas.microsoft.com/office/drawing/2014/main" xmlns="" id="{1B8250CF-5E37-4456-8B22-A0B9EB1CF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588" y="92630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03">
              <a:extLst>
                <a:ext uri="{FF2B5EF4-FFF2-40B4-BE49-F238E27FC236}">
                  <a16:creationId xmlns:a16="http://schemas.microsoft.com/office/drawing/2014/main" xmlns="" id="{BD696A12-9FCD-4FD5-8367-B8FB7C250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5251" y="9113838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0 w 2"/>
                <a:gd name="T4" fmla="*/ 0 w 2"/>
                <a:gd name="T5" fmla="*/ 0 w 2"/>
                <a:gd name="T6" fmla="*/ 2 w 2"/>
                <a:gd name="T7" fmla="*/ 2 w 2"/>
                <a:gd name="T8" fmla="*/ 2 w 2"/>
                <a:gd name="T9" fmla="*/ 2 w 2"/>
                <a:gd name="T10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04">
              <a:extLst>
                <a:ext uri="{FF2B5EF4-FFF2-40B4-BE49-F238E27FC236}">
                  <a16:creationId xmlns:a16="http://schemas.microsoft.com/office/drawing/2014/main" xmlns="" id="{EA4E811D-F539-4606-85E8-0A77B080B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126" y="9066213"/>
              <a:ext cx="3175" cy="0"/>
            </a:xfrm>
            <a:custGeom>
              <a:avLst/>
              <a:gdLst>
                <a:gd name="T0" fmla="*/ 2 w 2"/>
                <a:gd name="T1" fmla="*/ 2 w 2"/>
                <a:gd name="T2" fmla="*/ 2 w 2"/>
                <a:gd name="T3" fmla="*/ 0 w 2"/>
                <a:gd name="T4" fmla="*/ 0 w 2"/>
                <a:gd name="T5" fmla="*/ 0 w 2"/>
                <a:gd name="T6" fmla="*/ 0 w 2"/>
                <a:gd name="T7" fmla="*/ 2 w 2"/>
                <a:gd name="T8" fmla="*/ 2 w 2"/>
                <a:gd name="T9" fmla="*/ 0 w 2"/>
                <a:gd name="T10" fmla="*/ 2 w 2"/>
                <a:gd name="T11" fmla="*/ 2 w 2"/>
                <a:gd name="T12" fmla="*/ 2 w 2"/>
                <a:gd name="T13" fmla="*/ 2 w 2"/>
                <a:gd name="T14" fmla="*/ 2 w 2"/>
                <a:gd name="T15" fmla="*/ 2 w 2"/>
                <a:gd name="T16" fmla="*/ 2 w 2"/>
                <a:gd name="T17" fmla="*/ 2 w 2"/>
                <a:gd name="T18" fmla="*/ 2 w 2"/>
                <a:gd name="T19" fmla="*/ 2 w 2"/>
                <a:gd name="T20" fmla="*/ 2 w 2"/>
                <a:gd name="T21" fmla="*/ 2 w 2"/>
                <a:gd name="T22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05">
              <a:extLst>
                <a:ext uri="{FF2B5EF4-FFF2-40B4-BE49-F238E27FC236}">
                  <a16:creationId xmlns:a16="http://schemas.microsoft.com/office/drawing/2014/main" xmlns="" id="{BD5F21FE-2A9A-43AE-A48E-C81582F59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5576" y="90693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06">
              <a:extLst>
                <a:ext uri="{FF2B5EF4-FFF2-40B4-BE49-F238E27FC236}">
                  <a16:creationId xmlns:a16="http://schemas.microsoft.com/office/drawing/2014/main" xmlns="" id="{9DBE477B-7BD0-4E27-ADC9-17DF534F6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2401" y="91074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07">
              <a:extLst>
                <a:ext uri="{FF2B5EF4-FFF2-40B4-BE49-F238E27FC236}">
                  <a16:creationId xmlns:a16="http://schemas.microsoft.com/office/drawing/2014/main" xmlns="" id="{1C461C38-B10E-449F-8F7B-359DA2B21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7476" y="9050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08">
              <a:extLst>
                <a:ext uri="{FF2B5EF4-FFF2-40B4-BE49-F238E27FC236}">
                  <a16:creationId xmlns:a16="http://schemas.microsoft.com/office/drawing/2014/main" xmlns="" id="{636F1493-C765-403D-ACDC-0B5E60291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176" y="90852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09">
              <a:extLst>
                <a:ext uri="{FF2B5EF4-FFF2-40B4-BE49-F238E27FC236}">
                  <a16:creationId xmlns:a16="http://schemas.microsoft.com/office/drawing/2014/main" xmlns="" id="{DCC836F1-DCFC-4B96-BED5-4CADD5B776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7001" y="90979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10">
              <a:extLst>
                <a:ext uri="{FF2B5EF4-FFF2-40B4-BE49-F238E27FC236}">
                  <a16:creationId xmlns:a16="http://schemas.microsoft.com/office/drawing/2014/main" xmlns="" id="{A757A006-C2C4-41BC-B093-B5845FA9A2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8" y="92471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11">
              <a:extLst>
                <a:ext uri="{FF2B5EF4-FFF2-40B4-BE49-F238E27FC236}">
                  <a16:creationId xmlns:a16="http://schemas.microsoft.com/office/drawing/2014/main" xmlns="" id="{0A02C055-5859-49FA-8017-96E9ECBF4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851" y="9215438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12">
              <a:extLst>
                <a:ext uri="{FF2B5EF4-FFF2-40B4-BE49-F238E27FC236}">
                  <a16:creationId xmlns:a16="http://schemas.microsoft.com/office/drawing/2014/main" xmlns="" id="{A9BDFF58-7EAB-4612-B47E-6B75A6B9B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1926" y="92027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13">
              <a:extLst>
                <a:ext uri="{FF2B5EF4-FFF2-40B4-BE49-F238E27FC236}">
                  <a16:creationId xmlns:a16="http://schemas.microsoft.com/office/drawing/2014/main" xmlns="" id="{C4A31F10-A489-4FC0-B0E4-3C7F2F888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9701" y="9123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14">
              <a:extLst>
                <a:ext uri="{FF2B5EF4-FFF2-40B4-BE49-F238E27FC236}">
                  <a16:creationId xmlns:a16="http://schemas.microsoft.com/office/drawing/2014/main" xmlns="" id="{CE3DCE47-F625-4AF4-A213-FF886499E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1576" y="9148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15">
              <a:extLst>
                <a:ext uri="{FF2B5EF4-FFF2-40B4-BE49-F238E27FC236}">
                  <a16:creationId xmlns:a16="http://schemas.microsoft.com/office/drawing/2014/main" xmlns="" id="{3B3CB6AC-B875-4B5F-B4AC-734BB1751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1" y="91519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16">
              <a:extLst>
                <a:ext uri="{FF2B5EF4-FFF2-40B4-BE49-F238E27FC236}">
                  <a16:creationId xmlns:a16="http://schemas.microsoft.com/office/drawing/2014/main" xmlns="" id="{8C31B3CE-F434-4D43-BC32-502109D1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6" y="90535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17">
              <a:extLst>
                <a:ext uri="{FF2B5EF4-FFF2-40B4-BE49-F238E27FC236}">
                  <a16:creationId xmlns:a16="http://schemas.microsoft.com/office/drawing/2014/main" xmlns="" id="{3258ED27-3F76-4FE0-A870-91D86D324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6051" y="8983663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2 h 2"/>
                <a:gd name="T10" fmla="*/ 0 w 2"/>
                <a:gd name="T11" fmla="*/ 2 h 2"/>
                <a:gd name="T12" fmla="*/ 0 w 2"/>
                <a:gd name="T13" fmla="*/ 2 h 2"/>
                <a:gd name="T14" fmla="*/ 0 w 2"/>
                <a:gd name="T15" fmla="*/ 2 h 2"/>
                <a:gd name="T16" fmla="*/ 2 w 2"/>
                <a:gd name="T17" fmla="*/ 2 h 2"/>
                <a:gd name="T18" fmla="*/ 2 w 2"/>
                <a:gd name="T19" fmla="*/ 2 h 2"/>
                <a:gd name="T20" fmla="*/ 2 w 2"/>
                <a:gd name="T21" fmla="*/ 2 h 2"/>
                <a:gd name="T22" fmla="*/ 2 w 2"/>
                <a:gd name="T23" fmla="*/ 2 h 2"/>
                <a:gd name="T24" fmla="*/ 2 w 2"/>
                <a:gd name="T25" fmla="*/ 2 h 2"/>
                <a:gd name="T26" fmla="*/ 2 w 2"/>
                <a:gd name="T27" fmla="*/ 2 h 2"/>
                <a:gd name="T28" fmla="*/ 2 w 2"/>
                <a:gd name="T29" fmla="*/ 2 h 2"/>
                <a:gd name="T30" fmla="*/ 2 w 2"/>
                <a:gd name="T31" fmla="*/ 2 h 2"/>
                <a:gd name="T32" fmla="*/ 2 w 2"/>
                <a:gd name="T33" fmla="*/ 2 h 2"/>
                <a:gd name="T34" fmla="*/ 2 w 2"/>
                <a:gd name="T35" fmla="*/ 2 h 2"/>
                <a:gd name="T36" fmla="*/ 2 w 2"/>
                <a:gd name="T37" fmla="*/ 2 h 2"/>
                <a:gd name="T38" fmla="*/ 2 w 2"/>
                <a:gd name="T39" fmla="*/ 2 h 2"/>
                <a:gd name="T40" fmla="*/ 2 w 2"/>
                <a:gd name="T41" fmla="*/ 2 h 2"/>
                <a:gd name="T42" fmla="*/ 2 w 2"/>
                <a:gd name="T43" fmla="*/ 0 h 2"/>
                <a:gd name="T44" fmla="*/ 2 w 2"/>
                <a:gd name="T4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218">
              <a:extLst>
                <a:ext uri="{FF2B5EF4-FFF2-40B4-BE49-F238E27FC236}">
                  <a16:creationId xmlns:a16="http://schemas.microsoft.com/office/drawing/2014/main" xmlns="" id="{DDF8F0F2-08C0-493B-AF8B-C3A2BC1F61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4963" y="8880475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19">
              <a:extLst>
                <a:ext uri="{FF2B5EF4-FFF2-40B4-BE49-F238E27FC236}">
                  <a16:creationId xmlns:a16="http://schemas.microsoft.com/office/drawing/2014/main" xmlns="" id="{A7EF4CDA-F2CB-4B28-BB35-8C9D75B74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3688" y="89090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20">
              <a:extLst>
                <a:ext uri="{FF2B5EF4-FFF2-40B4-BE49-F238E27FC236}">
                  <a16:creationId xmlns:a16="http://schemas.microsoft.com/office/drawing/2014/main" xmlns="" id="{7D148B54-8844-439B-BCA3-74D1F1171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1" y="89154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21">
              <a:extLst>
                <a:ext uri="{FF2B5EF4-FFF2-40B4-BE49-F238E27FC236}">
                  <a16:creationId xmlns:a16="http://schemas.microsoft.com/office/drawing/2014/main" xmlns="" id="{407A0904-E73C-44DC-82CE-89D3FD390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176" y="90884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22">
              <a:extLst>
                <a:ext uri="{FF2B5EF4-FFF2-40B4-BE49-F238E27FC236}">
                  <a16:creationId xmlns:a16="http://schemas.microsoft.com/office/drawing/2014/main" xmlns="" id="{C08808BF-E4F9-456D-94B0-DAA26B01F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276" y="91392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23">
              <a:extLst>
                <a:ext uri="{FF2B5EF4-FFF2-40B4-BE49-F238E27FC236}">
                  <a16:creationId xmlns:a16="http://schemas.microsoft.com/office/drawing/2014/main" xmlns="" id="{633F8150-6A6B-45D1-95C5-B2D8DCBFC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4776" y="9113838"/>
              <a:ext cx="6350" cy="3175"/>
            </a:xfrm>
            <a:custGeom>
              <a:avLst/>
              <a:gdLst>
                <a:gd name="T0" fmla="*/ 2 w 4"/>
                <a:gd name="T1" fmla="*/ 0 h 2"/>
                <a:gd name="T2" fmla="*/ 2 w 4"/>
                <a:gd name="T3" fmla="*/ 0 h 2"/>
                <a:gd name="T4" fmla="*/ 2 w 4"/>
                <a:gd name="T5" fmla="*/ 0 h 2"/>
                <a:gd name="T6" fmla="*/ 0 w 4"/>
                <a:gd name="T7" fmla="*/ 0 h 2"/>
                <a:gd name="T8" fmla="*/ 0 w 4"/>
                <a:gd name="T9" fmla="*/ 0 h 2"/>
                <a:gd name="T10" fmla="*/ 2 w 4"/>
                <a:gd name="T11" fmla="*/ 0 h 2"/>
                <a:gd name="T12" fmla="*/ 2 w 4"/>
                <a:gd name="T13" fmla="*/ 2 h 2"/>
                <a:gd name="T14" fmla="*/ 4 w 4"/>
                <a:gd name="T15" fmla="*/ 2 h 2"/>
                <a:gd name="T16" fmla="*/ 4 w 4"/>
                <a:gd name="T17" fmla="*/ 0 h 2"/>
                <a:gd name="T18" fmla="*/ 2 w 4"/>
                <a:gd name="T19" fmla="*/ 0 h 2"/>
                <a:gd name="T20" fmla="*/ 2 w 4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24">
              <a:extLst>
                <a:ext uri="{FF2B5EF4-FFF2-40B4-BE49-F238E27FC236}">
                  <a16:creationId xmlns:a16="http://schemas.microsoft.com/office/drawing/2014/main" xmlns="" id="{9D4C78CD-387E-444B-A7EA-471E4B0479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6" y="7731125"/>
              <a:ext cx="3475038" cy="2452688"/>
            </a:xfrm>
            <a:custGeom>
              <a:avLst/>
              <a:gdLst>
                <a:gd name="T0" fmla="*/ 1939 w 2189"/>
                <a:gd name="T1" fmla="*/ 268 h 1545"/>
                <a:gd name="T2" fmla="*/ 1780 w 2189"/>
                <a:gd name="T3" fmla="*/ 222 h 1545"/>
                <a:gd name="T4" fmla="*/ 1652 w 2189"/>
                <a:gd name="T5" fmla="*/ 206 h 1545"/>
                <a:gd name="T6" fmla="*/ 1506 w 2189"/>
                <a:gd name="T7" fmla="*/ 152 h 1545"/>
                <a:gd name="T8" fmla="*/ 1312 w 2189"/>
                <a:gd name="T9" fmla="*/ 170 h 1545"/>
                <a:gd name="T10" fmla="*/ 1374 w 2189"/>
                <a:gd name="T11" fmla="*/ 92 h 1545"/>
                <a:gd name="T12" fmla="*/ 1290 w 2189"/>
                <a:gd name="T13" fmla="*/ 26 h 1545"/>
                <a:gd name="T14" fmla="*/ 1245 w 2189"/>
                <a:gd name="T15" fmla="*/ 36 h 1545"/>
                <a:gd name="T16" fmla="*/ 1189 w 2189"/>
                <a:gd name="T17" fmla="*/ 66 h 1545"/>
                <a:gd name="T18" fmla="*/ 1103 w 2189"/>
                <a:gd name="T19" fmla="*/ 102 h 1545"/>
                <a:gd name="T20" fmla="*/ 1093 w 2189"/>
                <a:gd name="T21" fmla="*/ 142 h 1545"/>
                <a:gd name="T22" fmla="*/ 1061 w 2189"/>
                <a:gd name="T23" fmla="*/ 200 h 1545"/>
                <a:gd name="T24" fmla="*/ 1051 w 2189"/>
                <a:gd name="T25" fmla="*/ 226 h 1545"/>
                <a:gd name="T26" fmla="*/ 995 w 2189"/>
                <a:gd name="T27" fmla="*/ 210 h 1545"/>
                <a:gd name="T28" fmla="*/ 967 w 2189"/>
                <a:gd name="T29" fmla="*/ 194 h 1545"/>
                <a:gd name="T30" fmla="*/ 981 w 2189"/>
                <a:gd name="T31" fmla="*/ 278 h 1545"/>
                <a:gd name="T32" fmla="*/ 969 w 2189"/>
                <a:gd name="T33" fmla="*/ 330 h 1545"/>
                <a:gd name="T34" fmla="*/ 917 w 2189"/>
                <a:gd name="T35" fmla="*/ 346 h 1545"/>
                <a:gd name="T36" fmla="*/ 943 w 2189"/>
                <a:gd name="T37" fmla="*/ 274 h 1545"/>
                <a:gd name="T38" fmla="*/ 903 w 2189"/>
                <a:gd name="T39" fmla="*/ 202 h 1545"/>
                <a:gd name="T40" fmla="*/ 909 w 2189"/>
                <a:gd name="T41" fmla="*/ 280 h 1545"/>
                <a:gd name="T42" fmla="*/ 891 w 2189"/>
                <a:gd name="T43" fmla="*/ 296 h 1545"/>
                <a:gd name="T44" fmla="*/ 831 w 2189"/>
                <a:gd name="T45" fmla="*/ 286 h 1545"/>
                <a:gd name="T46" fmla="*/ 705 w 2189"/>
                <a:gd name="T47" fmla="*/ 320 h 1545"/>
                <a:gd name="T48" fmla="*/ 647 w 2189"/>
                <a:gd name="T49" fmla="*/ 330 h 1545"/>
                <a:gd name="T50" fmla="*/ 596 w 2189"/>
                <a:gd name="T51" fmla="*/ 396 h 1545"/>
                <a:gd name="T52" fmla="*/ 550 w 2189"/>
                <a:gd name="T53" fmla="*/ 366 h 1545"/>
                <a:gd name="T54" fmla="*/ 586 w 2189"/>
                <a:gd name="T55" fmla="*/ 350 h 1545"/>
                <a:gd name="T56" fmla="*/ 550 w 2189"/>
                <a:gd name="T57" fmla="*/ 284 h 1545"/>
                <a:gd name="T58" fmla="*/ 360 w 2189"/>
                <a:gd name="T59" fmla="*/ 298 h 1545"/>
                <a:gd name="T60" fmla="*/ 246 w 2189"/>
                <a:gd name="T61" fmla="*/ 484 h 1545"/>
                <a:gd name="T62" fmla="*/ 372 w 2189"/>
                <a:gd name="T63" fmla="*/ 494 h 1545"/>
                <a:gd name="T64" fmla="*/ 484 w 2189"/>
                <a:gd name="T65" fmla="*/ 474 h 1545"/>
                <a:gd name="T66" fmla="*/ 310 w 2189"/>
                <a:gd name="T67" fmla="*/ 586 h 1545"/>
                <a:gd name="T68" fmla="*/ 162 w 2189"/>
                <a:gd name="T69" fmla="*/ 672 h 1545"/>
                <a:gd name="T70" fmla="*/ 120 w 2189"/>
                <a:gd name="T71" fmla="*/ 827 h 1545"/>
                <a:gd name="T72" fmla="*/ 352 w 2189"/>
                <a:gd name="T73" fmla="*/ 793 h 1545"/>
                <a:gd name="T74" fmla="*/ 330 w 2189"/>
                <a:gd name="T75" fmla="*/ 714 h 1545"/>
                <a:gd name="T76" fmla="*/ 418 w 2189"/>
                <a:gd name="T77" fmla="*/ 779 h 1545"/>
                <a:gd name="T78" fmla="*/ 536 w 2189"/>
                <a:gd name="T79" fmla="*/ 714 h 1545"/>
                <a:gd name="T80" fmla="*/ 578 w 2189"/>
                <a:gd name="T81" fmla="*/ 708 h 1545"/>
                <a:gd name="T82" fmla="*/ 490 w 2189"/>
                <a:gd name="T83" fmla="*/ 777 h 1545"/>
                <a:gd name="T84" fmla="*/ 532 w 2189"/>
                <a:gd name="T85" fmla="*/ 889 h 1545"/>
                <a:gd name="T86" fmla="*/ 218 w 2189"/>
                <a:gd name="T87" fmla="*/ 823 h 1545"/>
                <a:gd name="T88" fmla="*/ 10 w 2189"/>
                <a:gd name="T89" fmla="*/ 1081 h 1545"/>
                <a:gd name="T90" fmla="*/ 284 w 2189"/>
                <a:gd name="T91" fmla="*/ 1167 h 1545"/>
                <a:gd name="T92" fmla="*/ 388 w 2189"/>
                <a:gd name="T93" fmla="*/ 1537 h 1545"/>
                <a:gd name="T94" fmla="*/ 590 w 2189"/>
                <a:gd name="T95" fmla="*/ 1251 h 1545"/>
                <a:gd name="T96" fmla="*/ 606 w 2189"/>
                <a:gd name="T97" fmla="*/ 1057 h 1545"/>
                <a:gd name="T98" fmla="*/ 619 w 2189"/>
                <a:gd name="T99" fmla="*/ 1015 h 1545"/>
                <a:gd name="T100" fmla="*/ 707 w 2189"/>
                <a:gd name="T101" fmla="*/ 951 h 1545"/>
                <a:gd name="T102" fmla="*/ 923 w 2189"/>
                <a:gd name="T103" fmla="*/ 963 h 1545"/>
                <a:gd name="T104" fmla="*/ 1019 w 2189"/>
                <a:gd name="T105" fmla="*/ 1095 h 1545"/>
                <a:gd name="T106" fmla="*/ 1209 w 2189"/>
                <a:gd name="T107" fmla="*/ 1031 h 1545"/>
                <a:gd name="T108" fmla="*/ 1231 w 2189"/>
                <a:gd name="T109" fmla="*/ 1065 h 1545"/>
                <a:gd name="T110" fmla="*/ 1324 w 2189"/>
                <a:gd name="T111" fmla="*/ 985 h 1545"/>
                <a:gd name="T112" fmla="*/ 1450 w 2189"/>
                <a:gd name="T113" fmla="*/ 885 h 1545"/>
                <a:gd name="T114" fmla="*/ 1470 w 2189"/>
                <a:gd name="T115" fmla="*/ 766 h 1545"/>
                <a:gd name="T116" fmla="*/ 1550 w 2189"/>
                <a:gd name="T117" fmla="*/ 764 h 1545"/>
                <a:gd name="T118" fmla="*/ 1632 w 2189"/>
                <a:gd name="T119" fmla="*/ 550 h 1545"/>
                <a:gd name="T120" fmla="*/ 1874 w 2189"/>
                <a:gd name="T121" fmla="*/ 446 h 1545"/>
                <a:gd name="T122" fmla="*/ 1848 w 2189"/>
                <a:gd name="T123" fmla="*/ 618 h 1545"/>
                <a:gd name="T124" fmla="*/ 2049 w 2189"/>
                <a:gd name="T125" fmla="*/ 434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89" h="1545">
                  <a:moveTo>
                    <a:pt x="2177" y="348"/>
                  </a:moveTo>
                  <a:lnTo>
                    <a:pt x="2167" y="342"/>
                  </a:lnTo>
                  <a:lnTo>
                    <a:pt x="2161" y="336"/>
                  </a:lnTo>
                  <a:lnTo>
                    <a:pt x="2153" y="332"/>
                  </a:lnTo>
                  <a:lnTo>
                    <a:pt x="2149" y="336"/>
                  </a:lnTo>
                  <a:lnTo>
                    <a:pt x="2149" y="340"/>
                  </a:lnTo>
                  <a:lnTo>
                    <a:pt x="2151" y="346"/>
                  </a:lnTo>
                  <a:lnTo>
                    <a:pt x="2153" y="350"/>
                  </a:lnTo>
                  <a:lnTo>
                    <a:pt x="2149" y="352"/>
                  </a:lnTo>
                  <a:lnTo>
                    <a:pt x="2143" y="352"/>
                  </a:lnTo>
                  <a:lnTo>
                    <a:pt x="2139" y="342"/>
                  </a:lnTo>
                  <a:lnTo>
                    <a:pt x="2137" y="336"/>
                  </a:lnTo>
                  <a:lnTo>
                    <a:pt x="2135" y="328"/>
                  </a:lnTo>
                  <a:lnTo>
                    <a:pt x="2129" y="322"/>
                  </a:lnTo>
                  <a:lnTo>
                    <a:pt x="2119" y="316"/>
                  </a:lnTo>
                  <a:lnTo>
                    <a:pt x="2113" y="308"/>
                  </a:lnTo>
                  <a:lnTo>
                    <a:pt x="2107" y="308"/>
                  </a:lnTo>
                  <a:lnTo>
                    <a:pt x="2095" y="298"/>
                  </a:lnTo>
                  <a:lnTo>
                    <a:pt x="2085" y="288"/>
                  </a:lnTo>
                  <a:lnTo>
                    <a:pt x="2067" y="284"/>
                  </a:lnTo>
                  <a:lnTo>
                    <a:pt x="2055" y="278"/>
                  </a:lnTo>
                  <a:lnTo>
                    <a:pt x="2041" y="270"/>
                  </a:lnTo>
                  <a:lnTo>
                    <a:pt x="2029" y="268"/>
                  </a:lnTo>
                  <a:lnTo>
                    <a:pt x="2015" y="268"/>
                  </a:lnTo>
                  <a:lnTo>
                    <a:pt x="2005" y="264"/>
                  </a:lnTo>
                  <a:lnTo>
                    <a:pt x="1997" y="256"/>
                  </a:lnTo>
                  <a:lnTo>
                    <a:pt x="1985" y="256"/>
                  </a:lnTo>
                  <a:lnTo>
                    <a:pt x="1981" y="262"/>
                  </a:lnTo>
                  <a:lnTo>
                    <a:pt x="1981" y="264"/>
                  </a:lnTo>
                  <a:lnTo>
                    <a:pt x="1983" y="270"/>
                  </a:lnTo>
                  <a:lnTo>
                    <a:pt x="1987" y="274"/>
                  </a:lnTo>
                  <a:lnTo>
                    <a:pt x="1987" y="280"/>
                  </a:lnTo>
                  <a:lnTo>
                    <a:pt x="1985" y="284"/>
                  </a:lnTo>
                  <a:lnTo>
                    <a:pt x="1983" y="288"/>
                  </a:lnTo>
                  <a:lnTo>
                    <a:pt x="1977" y="292"/>
                  </a:lnTo>
                  <a:lnTo>
                    <a:pt x="1965" y="292"/>
                  </a:lnTo>
                  <a:lnTo>
                    <a:pt x="1961" y="286"/>
                  </a:lnTo>
                  <a:lnTo>
                    <a:pt x="1955" y="278"/>
                  </a:lnTo>
                  <a:lnTo>
                    <a:pt x="1953" y="272"/>
                  </a:lnTo>
                  <a:lnTo>
                    <a:pt x="1953" y="272"/>
                  </a:lnTo>
                  <a:lnTo>
                    <a:pt x="1953" y="268"/>
                  </a:lnTo>
                  <a:lnTo>
                    <a:pt x="1951" y="264"/>
                  </a:lnTo>
                  <a:lnTo>
                    <a:pt x="1951" y="264"/>
                  </a:lnTo>
                  <a:lnTo>
                    <a:pt x="1947" y="264"/>
                  </a:lnTo>
                  <a:lnTo>
                    <a:pt x="1941" y="264"/>
                  </a:lnTo>
                  <a:lnTo>
                    <a:pt x="1939" y="268"/>
                  </a:lnTo>
                  <a:lnTo>
                    <a:pt x="1939" y="272"/>
                  </a:lnTo>
                  <a:lnTo>
                    <a:pt x="1939" y="272"/>
                  </a:lnTo>
                  <a:lnTo>
                    <a:pt x="1935" y="274"/>
                  </a:lnTo>
                  <a:lnTo>
                    <a:pt x="1933" y="274"/>
                  </a:lnTo>
                  <a:lnTo>
                    <a:pt x="1927" y="272"/>
                  </a:lnTo>
                  <a:lnTo>
                    <a:pt x="1927" y="272"/>
                  </a:lnTo>
                  <a:lnTo>
                    <a:pt x="1927" y="272"/>
                  </a:lnTo>
                  <a:lnTo>
                    <a:pt x="1923" y="270"/>
                  </a:lnTo>
                  <a:lnTo>
                    <a:pt x="1923" y="270"/>
                  </a:lnTo>
                  <a:lnTo>
                    <a:pt x="1917" y="268"/>
                  </a:lnTo>
                  <a:lnTo>
                    <a:pt x="1907" y="268"/>
                  </a:lnTo>
                  <a:lnTo>
                    <a:pt x="1901" y="268"/>
                  </a:lnTo>
                  <a:lnTo>
                    <a:pt x="1901" y="268"/>
                  </a:lnTo>
                  <a:lnTo>
                    <a:pt x="1891" y="266"/>
                  </a:lnTo>
                  <a:lnTo>
                    <a:pt x="1885" y="270"/>
                  </a:lnTo>
                  <a:lnTo>
                    <a:pt x="1882" y="274"/>
                  </a:lnTo>
                  <a:lnTo>
                    <a:pt x="1876" y="272"/>
                  </a:lnTo>
                  <a:lnTo>
                    <a:pt x="1876" y="272"/>
                  </a:lnTo>
                  <a:lnTo>
                    <a:pt x="1874" y="272"/>
                  </a:lnTo>
                  <a:lnTo>
                    <a:pt x="1870" y="270"/>
                  </a:lnTo>
                  <a:lnTo>
                    <a:pt x="1870" y="270"/>
                  </a:lnTo>
                  <a:lnTo>
                    <a:pt x="1866" y="268"/>
                  </a:lnTo>
                  <a:lnTo>
                    <a:pt x="1864" y="266"/>
                  </a:lnTo>
                  <a:lnTo>
                    <a:pt x="1864" y="266"/>
                  </a:lnTo>
                  <a:lnTo>
                    <a:pt x="1864" y="256"/>
                  </a:lnTo>
                  <a:lnTo>
                    <a:pt x="1866" y="252"/>
                  </a:lnTo>
                  <a:lnTo>
                    <a:pt x="1866" y="248"/>
                  </a:lnTo>
                  <a:lnTo>
                    <a:pt x="1866" y="242"/>
                  </a:lnTo>
                  <a:lnTo>
                    <a:pt x="1858" y="236"/>
                  </a:lnTo>
                  <a:lnTo>
                    <a:pt x="1846" y="236"/>
                  </a:lnTo>
                  <a:lnTo>
                    <a:pt x="1834" y="234"/>
                  </a:lnTo>
                  <a:lnTo>
                    <a:pt x="1818" y="234"/>
                  </a:lnTo>
                  <a:lnTo>
                    <a:pt x="1806" y="234"/>
                  </a:lnTo>
                  <a:lnTo>
                    <a:pt x="1806" y="234"/>
                  </a:lnTo>
                  <a:lnTo>
                    <a:pt x="1800" y="234"/>
                  </a:lnTo>
                  <a:lnTo>
                    <a:pt x="1800" y="234"/>
                  </a:lnTo>
                  <a:lnTo>
                    <a:pt x="1798" y="234"/>
                  </a:lnTo>
                  <a:lnTo>
                    <a:pt x="1794" y="234"/>
                  </a:lnTo>
                  <a:lnTo>
                    <a:pt x="1794" y="234"/>
                  </a:lnTo>
                  <a:lnTo>
                    <a:pt x="1786" y="236"/>
                  </a:lnTo>
                  <a:lnTo>
                    <a:pt x="1784" y="236"/>
                  </a:lnTo>
                  <a:lnTo>
                    <a:pt x="1780" y="234"/>
                  </a:lnTo>
                  <a:lnTo>
                    <a:pt x="1780" y="234"/>
                  </a:lnTo>
                  <a:lnTo>
                    <a:pt x="1776" y="230"/>
                  </a:lnTo>
                  <a:lnTo>
                    <a:pt x="1774" y="224"/>
                  </a:lnTo>
                  <a:lnTo>
                    <a:pt x="1780" y="222"/>
                  </a:lnTo>
                  <a:lnTo>
                    <a:pt x="1780" y="222"/>
                  </a:lnTo>
                  <a:lnTo>
                    <a:pt x="1780" y="222"/>
                  </a:lnTo>
                  <a:lnTo>
                    <a:pt x="1780" y="218"/>
                  </a:lnTo>
                  <a:lnTo>
                    <a:pt x="1780" y="218"/>
                  </a:lnTo>
                  <a:lnTo>
                    <a:pt x="1776" y="214"/>
                  </a:lnTo>
                  <a:lnTo>
                    <a:pt x="1768" y="216"/>
                  </a:lnTo>
                  <a:lnTo>
                    <a:pt x="1758" y="214"/>
                  </a:lnTo>
                  <a:lnTo>
                    <a:pt x="1752" y="206"/>
                  </a:lnTo>
                  <a:lnTo>
                    <a:pt x="1754" y="202"/>
                  </a:lnTo>
                  <a:lnTo>
                    <a:pt x="1760" y="200"/>
                  </a:lnTo>
                  <a:lnTo>
                    <a:pt x="1762" y="198"/>
                  </a:lnTo>
                  <a:lnTo>
                    <a:pt x="1762" y="194"/>
                  </a:lnTo>
                  <a:lnTo>
                    <a:pt x="1756" y="192"/>
                  </a:lnTo>
                  <a:lnTo>
                    <a:pt x="1754" y="192"/>
                  </a:lnTo>
                  <a:lnTo>
                    <a:pt x="1750" y="190"/>
                  </a:lnTo>
                  <a:lnTo>
                    <a:pt x="1746" y="190"/>
                  </a:lnTo>
                  <a:lnTo>
                    <a:pt x="1742" y="190"/>
                  </a:lnTo>
                  <a:lnTo>
                    <a:pt x="1736" y="190"/>
                  </a:lnTo>
                  <a:lnTo>
                    <a:pt x="1728" y="190"/>
                  </a:lnTo>
                  <a:lnTo>
                    <a:pt x="1720" y="188"/>
                  </a:lnTo>
                  <a:lnTo>
                    <a:pt x="1712" y="186"/>
                  </a:lnTo>
                  <a:lnTo>
                    <a:pt x="1710" y="184"/>
                  </a:lnTo>
                  <a:lnTo>
                    <a:pt x="1710" y="184"/>
                  </a:lnTo>
                  <a:lnTo>
                    <a:pt x="1706" y="182"/>
                  </a:lnTo>
                  <a:lnTo>
                    <a:pt x="1700" y="180"/>
                  </a:lnTo>
                  <a:lnTo>
                    <a:pt x="1700" y="180"/>
                  </a:lnTo>
                  <a:lnTo>
                    <a:pt x="1696" y="180"/>
                  </a:lnTo>
                  <a:lnTo>
                    <a:pt x="1694" y="180"/>
                  </a:lnTo>
                  <a:lnTo>
                    <a:pt x="1694" y="180"/>
                  </a:lnTo>
                  <a:lnTo>
                    <a:pt x="1688" y="182"/>
                  </a:lnTo>
                  <a:lnTo>
                    <a:pt x="1686" y="184"/>
                  </a:lnTo>
                  <a:lnTo>
                    <a:pt x="1680" y="182"/>
                  </a:lnTo>
                  <a:lnTo>
                    <a:pt x="1678" y="178"/>
                  </a:lnTo>
                  <a:lnTo>
                    <a:pt x="1674" y="176"/>
                  </a:lnTo>
                  <a:lnTo>
                    <a:pt x="1670" y="178"/>
                  </a:lnTo>
                  <a:lnTo>
                    <a:pt x="1668" y="182"/>
                  </a:lnTo>
                  <a:lnTo>
                    <a:pt x="1666" y="188"/>
                  </a:lnTo>
                  <a:lnTo>
                    <a:pt x="1662" y="188"/>
                  </a:lnTo>
                  <a:lnTo>
                    <a:pt x="1662" y="188"/>
                  </a:lnTo>
                  <a:lnTo>
                    <a:pt x="1660" y="188"/>
                  </a:lnTo>
                  <a:lnTo>
                    <a:pt x="1660" y="192"/>
                  </a:lnTo>
                  <a:lnTo>
                    <a:pt x="1660" y="192"/>
                  </a:lnTo>
                  <a:lnTo>
                    <a:pt x="1658" y="198"/>
                  </a:lnTo>
                  <a:lnTo>
                    <a:pt x="1656" y="202"/>
                  </a:lnTo>
                  <a:lnTo>
                    <a:pt x="1656" y="202"/>
                  </a:lnTo>
                  <a:lnTo>
                    <a:pt x="1652" y="206"/>
                  </a:lnTo>
                  <a:lnTo>
                    <a:pt x="1652" y="212"/>
                  </a:lnTo>
                  <a:lnTo>
                    <a:pt x="1650" y="216"/>
                  </a:lnTo>
                  <a:lnTo>
                    <a:pt x="1646" y="220"/>
                  </a:lnTo>
                  <a:lnTo>
                    <a:pt x="1640" y="222"/>
                  </a:lnTo>
                  <a:lnTo>
                    <a:pt x="1638" y="222"/>
                  </a:lnTo>
                  <a:lnTo>
                    <a:pt x="1628" y="220"/>
                  </a:lnTo>
                  <a:lnTo>
                    <a:pt x="1622" y="216"/>
                  </a:lnTo>
                  <a:lnTo>
                    <a:pt x="1614" y="212"/>
                  </a:lnTo>
                  <a:lnTo>
                    <a:pt x="1606" y="212"/>
                  </a:lnTo>
                  <a:lnTo>
                    <a:pt x="1602" y="214"/>
                  </a:lnTo>
                  <a:lnTo>
                    <a:pt x="1594" y="216"/>
                  </a:lnTo>
                  <a:lnTo>
                    <a:pt x="1588" y="214"/>
                  </a:lnTo>
                  <a:lnTo>
                    <a:pt x="1582" y="208"/>
                  </a:lnTo>
                  <a:lnTo>
                    <a:pt x="1576" y="204"/>
                  </a:lnTo>
                  <a:lnTo>
                    <a:pt x="1572" y="206"/>
                  </a:lnTo>
                  <a:lnTo>
                    <a:pt x="1570" y="210"/>
                  </a:lnTo>
                  <a:lnTo>
                    <a:pt x="1568" y="218"/>
                  </a:lnTo>
                  <a:lnTo>
                    <a:pt x="1570" y="224"/>
                  </a:lnTo>
                  <a:lnTo>
                    <a:pt x="1570" y="226"/>
                  </a:lnTo>
                  <a:lnTo>
                    <a:pt x="1572" y="230"/>
                  </a:lnTo>
                  <a:lnTo>
                    <a:pt x="1568" y="234"/>
                  </a:lnTo>
                  <a:lnTo>
                    <a:pt x="1566" y="238"/>
                  </a:lnTo>
                  <a:lnTo>
                    <a:pt x="1560" y="240"/>
                  </a:lnTo>
                  <a:lnTo>
                    <a:pt x="1552" y="236"/>
                  </a:lnTo>
                  <a:lnTo>
                    <a:pt x="1546" y="234"/>
                  </a:lnTo>
                  <a:lnTo>
                    <a:pt x="1540" y="224"/>
                  </a:lnTo>
                  <a:lnTo>
                    <a:pt x="1538" y="218"/>
                  </a:lnTo>
                  <a:lnTo>
                    <a:pt x="1532" y="208"/>
                  </a:lnTo>
                  <a:lnTo>
                    <a:pt x="1532" y="200"/>
                  </a:lnTo>
                  <a:lnTo>
                    <a:pt x="1536" y="196"/>
                  </a:lnTo>
                  <a:lnTo>
                    <a:pt x="1540" y="194"/>
                  </a:lnTo>
                  <a:lnTo>
                    <a:pt x="1542" y="190"/>
                  </a:lnTo>
                  <a:lnTo>
                    <a:pt x="1544" y="186"/>
                  </a:lnTo>
                  <a:lnTo>
                    <a:pt x="1544" y="180"/>
                  </a:lnTo>
                  <a:lnTo>
                    <a:pt x="1544" y="174"/>
                  </a:lnTo>
                  <a:lnTo>
                    <a:pt x="1544" y="168"/>
                  </a:lnTo>
                  <a:lnTo>
                    <a:pt x="1542" y="164"/>
                  </a:lnTo>
                  <a:lnTo>
                    <a:pt x="1538" y="162"/>
                  </a:lnTo>
                  <a:lnTo>
                    <a:pt x="1526" y="164"/>
                  </a:lnTo>
                  <a:lnTo>
                    <a:pt x="1520" y="160"/>
                  </a:lnTo>
                  <a:lnTo>
                    <a:pt x="1518" y="160"/>
                  </a:lnTo>
                  <a:lnTo>
                    <a:pt x="1514" y="158"/>
                  </a:lnTo>
                  <a:lnTo>
                    <a:pt x="1508" y="154"/>
                  </a:lnTo>
                  <a:lnTo>
                    <a:pt x="1508" y="154"/>
                  </a:lnTo>
                  <a:lnTo>
                    <a:pt x="1508" y="152"/>
                  </a:lnTo>
                  <a:lnTo>
                    <a:pt x="1506" y="152"/>
                  </a:lnTo>
                  <a:lnTo>
                    <a:pt x="1504" y="150"/>
                  </a:lnTo>
                  <a:lnTo>
                    <a:pt x="1504" y="150"/>
                  </a:lnTo>
                  <a:lnTo>
                    <a:pt x="1500" y="152"/>
                  </a:lnTo>
                  <a:lnTo>
                    <a:pt x="1494" y="150"/>
                  </a:lnTo>
                  <a:lnTo>
                    <a:pt x="1490" y="148"/>
                  </a:lnTo>
                  <a:lnTo>
                    <a:pt x="1484" y="148"/>
                  </a:lnTo>
                  <a:lnTo>
                    <a:pt x="1480" y="150"/>
                  </a:lnTo>
                  <a:lnTo>
                    <a:pt x="1476" y="152"/>
                  </a:lnTo>
                  <a:lnTo>
                    <a:pt x="1476" y="156"/>
                  </a:lnTo>
                  <a:lnTo>
                    <a:pt x="1478" y="160"/>
                  </a:lnTo>
                  <a:lnTo>
                    <a:pt x="1478" y="166"/>
                  </a:lnTo>
                  <a:lnTo>
                    <a:pt x="1476" y="172"/>
                  </a:lnTo>
                  <a:lnTo>
                    <a:pt x="1472" y="174"/>
                  </a:lnTo>
                  <a:lnTo>
                    <a:pt x="1462" y="174"/>
                  </a:lnTo>
                  <a:lnTo>
                    <a:pt x="1448" y="174"/>
                  </a:lnTo>
                  <a:lnTo>
                    <a:pt x="1440" y="172"/>
                  </a:lnTo>
                  <a:lnTo>
                    <a:pt x="1428" y="170"/>
                  </a:lnTo>
                  <a:lnTo>
                    <a:pt x="1426" y="168"/>
                  </a:lnTo>
                  <a:lnTo>
                    <a:pt x="1424" y="164"/>
                  </a:lnTo>
                  <a:lnTo>
                    <a:pt x="1422" y="158"/>
                  </a:lnTo>
                  <a:lnTo>
                    <a:pt x="1414" y="154"/>
                  </a:lnTo>
                  <a:lnTo>
                    <a:pt x="1410" y="152"/>
                  </a:lnTo>
                  <a:lnTo>
                    <a:pt x="1404" y="152"/>
                  </a:lnTo>
                  <a:lnTo>
                    <a:pt x="1402" y="152"/>
                  </a:lnTo>
                  <a:lnTo>
                    <a:pt x="1398" y="152"/>
                  </a:lnTo>
                  <a:lnTo>
                    <a:pt x="1392" y="152"/>
                  </a:lnTo>
                  <a:lnTo>
                    <a:pt x="1386" y="152"/>
                  </a:lnTo>
                  <a:lnTo>
                    <a:pt x="1382" y="154"/>
                  </a:lnTo>
                  <a:lnTo>
                    <a:pt x="1380" y="158"/>
                  </a:lnTo>
                  <a:lnTo>
                    <a:pt x="1380" y="158"/>
                  </a:lnTo>
                  <a:lnTo>
                    <a:pt x="1378" y="162"/>
                  </a:lnTo>
                  <a:lnTo>
                    <a:pt x="1374" y="162"/>
                  </a:lnTo>
                  <a:lnTo>
                    <a:pt x="1366" y="158"/>
                  </a:lnTo>
                  <a:lnTo>
                    <a:pt x="1362" y="152"/>
                  </a:lnTo>
                  <a:lnTo>
                    <a:pt x="1362" y="142"/>
                  </a:lnTo>
                  <a:lnTo>
                    <a:pt x="1360" y="136"/>
                  </a:lnTo>
                  <a:lnTo>
                    <a:pt x="1348" y="138"/>
                  </a:lnTo>
                  <a:lnTo>
                    <a:pt x="1348" y="142"/>
                  </a:lnTo>
                  <a:lnTo>
                    <a:pt x="1342" y="148"/>
                  </a:lnTo>
                  <a:lnTo>
                    <a:pt x="1342" y="156"/>
                  </a:lnTo>
                  <a:lnTo>
                    <a:pt x="1332" y="162"/>
                  </a:lnTo>
                  <a:lnTo>
                    <a:pt x="1332" y="162"/>
                  </a:lnTo>
                  <a:lnTo>
                    <a:pt x="1324" y="164"/>
                  </a:lnTo>
                  <a:lnTo>
                    <a:pt x="1314" y="168"/>
                  </a:lnTo>
                  <a:lnTo>
                    <a:pt x="1314" y="168"/>
                  </a:lnTo>
                  <a:lnTo>
                    <a:pt x="1312" y="170"/>
                  </a:lnTo>
                  <a:lnTo>
                    <a:pt x="1312" y="170"/>
                  </a:lnTo>
                  <a:lnTo>
                    <a:pt x="1306" y="172"/>
                  </a:lnTo>
                  <a:lnTo>
                    <a:pt x="1306" y="172"/>
                  </a:lnTo>
                  <a:lnTo>
                    <a:pt x="1298" y="174"/>
                  </a:lnTo>
                  <a:lnTo>
                    <a:pt x="1298" y="174"/>
                  </a:lnTo>
                  <a:lnTo>
                    <a:pt x="1292" y="178"/>
                  </a:lnTo>
                  <a:lnTo>
                    <a:pt x="1292" y="178"/>
                  </a:lnTo>
                  <a:lnTo>
                    <a:pt x="1286" y="182"/>
                  </a:lnTo>
                  <a:lnTo>
                    <a:pt x="1286" y="182"/>
                  </a:lnTo>
                  <a:lnTo>
                    <a:pt x="1282" y="180"/>
                  </a:lnTo>
                  <a:lnTo>
                    <a:pt x="1280" y="180"/>
                  </a:lnTo>
                  <a:lnTo>
                    <a:pt x="1278" y="176"/>
                  </a:lnTo>
                  <a:lnTo>
                    <a:pt x="1280" y="174"/>
                  </a:lnTo>
                  <a:lnTo>
                    <a:pt x="1282" y="170"/>
                  </a:lnTo>
                  <a:lnTo>
                    <a:pt x="1286" y="170"/>
                  </a:lnTo>
                  <a:lnTo>
                    <a:pt x="1288" y="168"/>
                  </a:lnTo>
                  <a:lnTo>
                    <a:pt x="1290" y="166"/>
                  </a:lnTo>
                  <a:lnTo>
                    <a:pt x="1294" y="164"/>
                  </a:lnTo>
                  <a:lnTo>
                    <a:pt x="1300" y="160"/>
                  </a:lnTo>
                  <a:lnTo>
                    <a:pt x="1300" y="158"/>
                  </a:lnTo>
                  <a:lnTo>
                    <a:pt x="1302" y="152"/>
                  </a:lnTo>
                  <a:lnTo>
                    <a:pt x="1302" y="152"/>
                  </a:lnTo>
                  <a:lnTo>
                    <a:pt x="1308" y="150"/>
                  </a:lnTo>
                  <a:lnTo>
                    <a:pt x="1310" y="148"/>
                  </a:lnTo>
                  <a:lnTo>
                    <a:pt x="1314" y="146"/>
                  </a:lnTo>
                  <a:lnTo>
                    <a:pt x="1318" y="142"/>
                  </a:lnTo>
                  <a:lnTo>
                    <a:pt x="1322" y="140"/>
                  </a:lnTo>
                  <a:lnTo>
                    <a:pt x="1324" y="136"/>
                  </a:lnTo>
                  <a:lnTo>
                    <a:pt x="1326" y="134"/>
                  </a:lnTo>
                  <a:lnTo>
                    <a:pt x="1326" y="132"/>
                  </a:lnTo>
                  <a:lnTo>
                    <a:pt x="1326" y="132"/>
                  </a:lnTo>
                  <a:lnTo>
                    <a:pt x="1334" y="128"/>
                  </a:lnTo>
                  <a:lnTo>
                    <a:pt x="1334" y="128"/>
                  </a:lnTo>
                  <a:lnTo>
                    <a:pt x="1342" y="124"/>
                  </a:lnTo>
                  <a:lnTo>
                    <a:pt x="1342" y="124"/>
                  </a:lnTo>
                  <a:lnTo>
                    <a:pt x="1346" y="120"/>
                  </a:lnTo>
                  <a:lnTo>
                    <a:pt x="1346" y="120"/>
                  </a:lnTo>
                  <a:lnTo>
                    <a:pt x="1350" y="116"/>
                  </a:lnTo>
                  <a:lnTo>
                    <a:pt x="1350" y="116"/>
                  </a:lnTo>
                  <a:lnTo>
                    <a:pt x="1354" y="112"/>
                  </a:lnTo>
                  <a:lnTo>
                    <a:pt x="1356" y="108"/>
                  </a:lnTo>
                  <a:lnTo>
                    <a:pt x="1358" y="104"/>
                  </a:lnTo>
                  <a:lnTo>
                    <a:pt x="1364" y="100"/>
                  </a:lnTo>
                  <a:lnTo>
                    <a:pt x="1366" y="98"/>
                  </a:lnTo>
                  <a:lnTo>
                    <a:pt x="1370" y="94"/>
                  </a:lnTo>
                  <a:lnTo>
                    <a:pt x="1374" y="92"/>
                  </a:lnTo>
                  <a:lnTo>
                    <a:pt x="1376" y="88"/>
                  </a:lnTo>
                  <a:lnTo>
                    <a:pt x="1376" y="84"/>
                  </a:lnTo>
                  <a:lnTo>
                    <a:pt x="1376" y="78"/>
                  </a:lnTo>
                  <a:lnTo>
                    <a:pt x="1374" y="74"/>
                  </a:lnTo>
                  <a:lnTo>
                    <a:pt x="1374" y="68"/>
                  </a:lnTo>
                  <a:lnTo>
                    <a:pt x="1374" y="62"/>
                  </a:lnTo>
                  <a:lnTo>
                    <a:pt x="1372" y="60"/>
                  </a:lnTo>
                  <a:lnTo>
                    <a:pt x="1370" y="56"/>
                  </a:lnTo>
                  <a:lnTo>
                    <a:pt x="1368" y="54"/>
                  </a:lnTo>
                  <a:lnTo>
                    <a:pt x="1366" y="52"/>
                  </a:lnTo>
                  <a:lnTo>
                    <a:pt x="1362" y="48"/>
                  </a:lnTo>
                  <a:lnTo>
                    <a:pt x="1360" y="44"/>
                  </a:lnTo>
                  <a:lnTo>
                    <a:pt x="1356" y="42"/>
                  </a:lnTo>
                  <a:lnTo>
                    <a:pt x="1356" y="40"/>
                  </a:lnTo>
                  <a:lnTo>
                    <a:pt x="1352" y="38"/>
                  </a:lnTo>
                  <a:lnTo>
                    <a:pt x="1352" y="38"/>
                  </a:lnTo>
                  <a:lnTo>
                    <a:pt x="1350" y="36"/>
                  </a:lnTo>
                  <a:lnTo>
                    <a:pt x="1346" y="36"/>
                  </a:lnTo>
                  <a:lnTo>
                    <a:pt x="1342" y="36"/>
                  </a:lnTo>
                  <a:lnTo>
                    <a:pt x="1338" y="36"/>
                  </a:lnTo>
                  <a:lnTo>
                    <a:pt x="1334" y="34"/>
                  </a:lnTo>
                  <a:lnTo>
                    <a:pt x="1330" y="34"/>
                  </a:lnTo>
                  <a:lnTo>
                    <a:pt x="1324" y="34"/>
                  </a:lnTo>
                  <a:lnTo>
                    <a:pt x="1322" y="38"/>
                  </a:lnTo>
                  <a:lnTo>
                    <a:pt x="1318" y="40"/>
                  </a:lnTo>
                  <a:lnTo>
                    <a:pt x="1316" y="42"/>
                  </a:lnTo>
                  <a:lnTo>
                    <a:pt x="1310" y="46"/>
                  </a:lnTo>
                  <a:lnTo>
                    <a:pt x="1306" y="46"/>
                  </a:lnTo>
                  <a:lnTo>
                    <a:pt x="1300" y="44"/>
                  </a:lnTo>
                  <a:lnTo>
                    <a:pt x="1300" y="40"/>
                  </a:lnTo>
                  <a:lnTo>
                    <a:pt x="1302" y="38"/>
                  </a:lnTo>
                  <a:lnTo>
                    <a:pt x="1304" y="36"/>
                  </a:lnTo>
                  <a:lnTo>
                    <a:pt x="1308" y="32"/>
                  </a:lnTo>
                  <a:lnTo>
                    <a:pt x="1308" y="30"/>
                  </a:lnTo>
                  <a:lnTo>
                    <a:pt x="1308" y="30"/>
                  </a:lnTo>
                  <a:lnTo>
                    <a:pt x="1310" y="26"/>
                  </a:lnTo>
                  <a:lnTo>
                    <a:pt x="1308" y="24"/>
                  </a:lnTo>
                  <a:lnTo>
                    <a:pt x="1308" y="22"/>
                  </a:lnTo>
                  <a:lnTo>
                    <a:pt x="1308" y="20"/>
                  </a:lnTo>
                  <a:lnTo>
                    <a:pt x="1306" y="20"/>
                  </a:lnTo>
                  <a:lnTo>
                    <a:pt x="1304" y="20"/>
                  </a:lnTo>
                  <a:lnTo>
                    <a:pt x="1302" y="20"/>
                  </a:lnTo>
                  <a:lnTo>
                    <a:pt x="1300" y="22"/>
                  </a:lnTo>
                  <a:lnTo>
                    <a:pt x="1298" y="24"/>
                  </a:lnTo>
                  <a:lnTo>
                    <a:pt x="1294" y="24"/>
                  </a:lnTo>
                  <a:lnTo>
                    <a:pt x="1290" y="26"/>
                  </a:lnTo>
                  <a:lnTo>
                    <a:pt x="1284" y="24"/>
                  </a:lnTo>
                  <a:lnTo>
                    <a:pt x="1282" y="24"/>
                  </a:lnTo>
                  <a:lnTo>
                    <a:pt x="1278" y="24"/>
                  </a:lnTo>
                  <a:lnTo>
                    <a:pt x="1278" y="20"/>
                  </a:lnTo>
                  <a:lnTo>
                    <a:pt x="1278" y="18"/>
                  </a:lnTo>
                  <a:lnTo>
                    <a:pt x="1280" y="16"/>
                  </a:lnTo>
                  <a:lnTo>
                    <a:pt x="1282" y="16"/>
                  </a:lnTo>
                  <a:lnTo>
                    <a:pt x="1286" y="14"/>
                  </a:lnTo>
                  <a:lnTo>
                    <a:pt x="1288" y="12"/>
                  </a:lnTo>
                  <a:lnTo>
                    <a:pt x="1290" y="10"/>
                  </a:lnTo>
                  <a:lnTo>
                    <a:pt x="1292" y="8"/>
                  </a:lnTo>
                  <a:lnTo>
                    <a:pt x="1290" y="4"/>
                  </a:lnTo>
                  <a:lnTo>
                    <a:pt x="1290" y="2"/>
                  </a:lnTo>
                  <a:lnTo>
                    <a:pt x="1288" y="2"/>
                  </a:lnTo>
                  <a:lnTo>
                    <a:pt x="1286" y="2"/>
                  </a:lnTo>
                  <a:lnTo>
                    <a:pt x="1282" y="2"/>
                  </a:lnTo>
                  <a:lnTo>
                    <a:pt x="1280" y="0"/>
                  </a:lnTo>
                  <a:lnTo>
                    <a:pt x="1278" y="0"/>
                  </a:lnTo>
                  <a:lnTo>
                    <a:pt x="1276" y="0"/>
                  </a:lnTo>
                  <a:lnTo>
                    <a:pt x="1274" y="0"/>
                  </a:lnTo>
                  <a:lnTo>
                    <a:pt x="1272" y="0"/>
                  </a:lnTo>
                  <a:lnTo>
                    <a:pt x="1270" y="0"/>
                  </a:lnTo>
                  <a:lnTo>
                    <a:pt x="1268" y="0"/>
                  </a:lnTo>
                  <a:lnTo>
                    <a:pt x="1266" y="0"/>
                  </a:lnTo>
                  <a:lnTo>
                    <a:pt x="1266" y="2"/>
                  </a:lnTo>
                  <a:lnTo>
                    <a:pt x="1266" y="4"/>
                  </a:lnTo>
                  <a:lnTo>
                    <a:pt x="1264" y="2"/>
                  </a:lnTo>
                  <a:lnTo>
                    <a:pt x="1262" y="2"/>
                  </a:lnTo>
                  <a:lnTo>
                    <a:pt x="1260" y="4"/>
                  </a:lnTo>
                  <a:lnTo>
                    <a:pt x="1258" y="6"/>
                  </a:lnTo>
                  <a:lnTo>
                    <a:pt x="1258" y="8"/>
                  </a:lnTo>
                  <a:lnTo>
                    <a:pt x="1256" y="10"/>
                  </a:lnTo>
                  <a:lnTo>
                    <a:pt x="1254" y="12"/>
                  </a:lnTo>
                  <a:lnTo>
                    <a:pt x="1254" y="16"/>
                  </a:lnTo>
                  <a:lnTo>
                    <a:pt x="1251" y="16"/>
                  </a:lnTo>
                  <a:lnTo>
                    <a:pt x="1249" y="18"/>
                  </a:lnTo>
                  <a:lnTo>
                    <a:pt x="1251" y="20"/>
                  </a:lnTo>
                  <a:lnTo>
                    <a:pt x="1249" y="22"/>
                  </a:lnTo>
                  <a:lnTo>
                    <a:pt x="1247" y="22"/>
                  </a:lnTo>
                  <a:lnTo>
                    <a:pt x="1245" y="24"/>
                  </a:lnTo>
                  <a:lnTo>
                    <a:pt x="1243" y="26"/>
                  </a:lnTo>
                  <a:lnTo>
                    <a:pt x="1245" y="28"/>
                  </a:lnTo>
                  <a:lnTo>
                    <a:pt x="1245" y="30"/>
                  </a:lnTo>
                  <a:lnTo>
                    <a:pt x="1247" y="32"/>
                  </a:lnTo>
                  <a:lnTo>
                    <a:pt x="1245" y="36"/>
                  </a:lnTo>
                  <a:lnTo>
                    <a:pt x="1245" y="36"/>
                  </a:lnTo>
                  <a:lnTo>
                    <a:pt x="1243" y="38"/>
                  </a:lnTo>
                  <a:lnTo>
                    <a:pt x="1243" y="38"/>
                  </a:lnTo>
                  <a:lnTo>
                    <a:pt x="1243" y="40"/>
                  </a:lnTo>
                  <a:lnTo>
                    <a:pt x="1243" y="40"/>
                  </a:lnTo>
                  <a:lnTo>
                    <a:pt x="1241" y="42"/>
                  </a:lnTo>
                  <a:lnTo>
                    <a:pt x="1239" y="42"/>
                  </a:lnTo>
                  <a:lnTo>
                    <a:pt x="1237" y="42"/>
                  </a:lnTo>
                  <a:lnTo>
                    <a:pt x="1235" y="42"/>
                  </a:lnTo>
                  <a:lnTo>
                    <a:pt x="1235" y="40"/>
                  </a:lnTo>
                  <a:lnTo>
                    <a:pt x="1233" y="40"/>
                  </a:lnTo>
                  <a:lnTo>
                    <a:pt x="1233" y="38"/>
                  </a:lnTo>
                  <a:lnTo>
                    <a:pt x="1233" y="38"/>
                  </a:lnTo>
                  <a:lnTo>
                    <a:pt x="1229" y="38"/>
                  </a:lnTo>
                  <a:lnTo>
                    <a:pt x="1227" y="40"/>
                  </a:lnTo>
                  <a:lnTo>
                    <a:pt x="1227" y="42"/>
                  </a:lnTo>
                  <a:lnTo>
                    <a:pt x="1225" y="44"/>
                  </a:lnTo>
                  <a:lnTo>
                    <a:pt x="1225" y="48"/>
                  </a:lnTo>
                  <a:lnTo>
                    <a:pt x="1227" y="50"/>
                  </a:lnTo>
                  <a:lnTo>
                    <a:pt x="1229" y="52"/>
                  </a:lnTo>
                  <a:lnTo>
                    <a:pt x="1233" y="52"/>
                  </a:lnTo>
                  <a:lnTo>
                    <a:pt x="1235" y="56"/>
                  </a:lnTo>
                  <a:lnTo>
                    <a:pt x="1235" y="58"/>
                  </a:lnTo>
                  <a:lnTo>
                    <a:pt x="1233" y="60"/>
                  </a:lnTo>
                  <a:lnTo>
                    <a:pt x="1231" y="60"/>
                  </a:lnTo>
                  <a:lnTo>
                    <a:pt x="1229" y="60"/>
                  </a:lnTo>
                  <a:lnTo>
                    <a:pt x="1227" y="60"/>
                  </a:lnTo>
                  <a:lnTo>
                    <a:pt x="1225" y="60"/>
                  </a:lnTo>
                  <a:lnTo>
                    <a:pt x="1223" y="58"/>
                  </a:lnTo>
                  <a:lnTo>
                    <a:pt x="1221" y="56"/>
                  </a:lnTo>
                  <a:lnTo>
                    <a:pt x="1221" y="56"/>
                  </a:lnTo>
                  <a:lnTo>
                    <a:pt x="1219" y="56"/>
                  </a:lnTo>
                  <a:lnTo>
                    <a:pt x="1217" y="56"/>
                  </a:lnTo>
                  <a:lnTo>
                    <a:pt x="1215" y="56"/>
                  </a:lnTo>
                  <a:lnTo>
                    <a:pt x="1213" y="58"/>
                  </a:lnTo>
                  <a:lnTo>
                    <a:pt x="1211" y="60"/>
                  </a:lnTo>
                  <a:lnTo>
                    <a:pt x="1209" y="62"/>
                  </a:lnTo>
                  <a:lnTo>
                    <a:pt x="1207" y="62"/>
                  </a:lnTo>
                  <a:lnTo>
                    <a:pt x="1203" y="62"/>
                  </a:lnTo>
                  <a:lnTo>
                    <a:pt x="1201" y="64"/>
                  </a:lnTo>
                  <a:lnTo>
                    <a:pt x="1201" y="64"/>
                  </a:lnTo>
                  <a:lnTo>
                    <a:pt x="1201" y="68"/>
                  </a:lnTo>
                  <a:lnTo>
                    <a:pt x="1199" y="68"/>
                  </a:lnTo>
                  <a:lnTo>
                    <a:pt x="1193" y="68"/>
                  </a:lnTo>
                  <a:lnTo>
                    <a:pt x="1191" y="68"/>
                  </a:lnTo>
                  <a:lnTo>
                    <a:pt x="1191" y="68"/>
                  </a:lnTo>
                  <a:lnTo>
                    <a:pt x="1189" y="66"/>
                  </a:lnTo>
                  <a:lnTo>
                    <a:pt x="1189" y="66"/>
                  </a:lnTo>
                  <a:lnTo>
                    <a:pt x="1187" y="66"/>
                  </a:lnTo>
                  <a:lnTo>
                    <a:pt x="1187" y="64"/>
                  </a:lnTo>
                  <a:lnTo>
                    <a:pt x="1185" y="64"/>
                  </a:lnTo>
                  <a:lnTo>
                    <a:pt x="1181" y="64"/>
                  </a:lnTo>
                  <a:lnTo>
                    <a:pt x="1177" y="64"/>
                  </a:lnTo>
                  <a:lnTo>
                    <a:pt x="1177" y="64"/>
                  </a:lnTo>
                  <a:lnTo>
                    <a:pt x="1171" y="64"/>
                  </a:lnTo>
                  <a:lnTo>
                    <a:pt x="1169" y="62"/>
                  </a:lnTo>
                  <a:lnTo>
                    <a:pt x="1165" y="64"/>
                  </a:lnTo>
                  <a:lnTo>
                    <a:pt x="1163" y="66"/>
                  </a:lnTo>
                  <a:lnTo>
                    <a:pt x="1161" y="68"/>
                  </a:lnTo>
                  <a:lnTo>
                    <a:pt x="1161" y="70"/>
                  </a:lnTo>
                  <a:lnTo>
                    <a:pt x="1159" y="70"/>
                  </a:lnTo>
                  <a:lnTo>
                    <a:pt x="1159" y="72"/>
                  </a:lnTo>
                  <a:lnTo>
                    <a:pt x="1157" y="72"/>
                  </a:lnTo>
                  <a:lnTo>
                    <a:pt x="1157" y="72"/>
                  </a:lnTo>
                  <a:lnTo>
                    <a:pt x="1151" y="72"/>
                  </a:lnTo>
                  <a:lnTo>
                    <a:pt x="1147" y="72"/>
                  </a:lnTo>
                  <a:lnTo>
                    <a:pt x="1147" y="74"/>
                  </a:lnTo>
                  <a:lnTo>
                    <a:pt x="1143" y="78"/>
                  </a:lnTo>
                  <a:lnTo>
                    <a:pt x="1141" y="78"/>
                  </a:lnTo>
                  <a:lnTo>
                    <a:pt x="1139" y="78"/>
                  </a:lnTo>
                  <a:lnTo>
                    <a:pt x="1137" y="80"/>
                  </a:lnTo>
                  <a:lnTo>
                    <a:pt x="1135" y="78"/>
                  </a:lnTo>
                  <a:lnTo>
                    <a:pt x="1131" y="80"/>
                  </a:lnTo>
                  <a:lnTo>
                    <a:pt x="1131" y="82"/>
                  </a:lnTo>
                  <a:lnTo>
                    <a:pt x="1129" y="84"/>
                  </a:lnTo>
                  <a:lnTo>
                    <a:pt x="1129" y="86"/>
                  </a:lnTo>
                  <a:lnTo>
                    <a:pt x="1127" y="86"/>
                  </a:lnTo>
                  <a:lnTo>
                    <a:pt x="1125" y="88"/>
                  </a:lnTo>
                  <a:lnTo>
                    <a:pt x="1125" y="90"/>
                  </a:lnTo>
                  <a:lnTo>
                    <a:pt x="1123" y="92"/>
                  </a:lnTo>
                  <a:lnTo>
                    <a:pt x="1121" y="94"/>
                  </a:lnTo>
                  <a:lnTo>
                    <a:pt x="1119" y="94"/>
                  </a:lnTo>
                  <a:lnTo>
                    <a:pt x="1117" y="96"/>
                  </a:lnTo>
                  <a:lnTo>
                    <a:pt x="1117" y="96"/>
                  </a:lnTo>
                  <a:lnTo>
                    <a:pt x="1117" y="98"/>
                  </a:lnTo>
                  <a:lnTo>
                    <a:pt x="1115" y="100"/>
                  </a:lnTo>
                  <a:lnTo>
                    <a:pt x="1113" y="102"/>
                  </a:lnTo>
                  <a:lnTo>
                    <a:pt x="1111" y="100"/>
                  </a:lnTo>
                  <a:lnTo>
                    <a:pt x="1109" y="98"/>
                  </a:lnTo>
                  <a:lnTo>
                    <a:pt x="1105" y="98"/>
                  </a:lnTo>
                  <a:lnTo>
                    <a:pt x="1105" y="100"/>
                  </a:lnTo>
                  <a:lnTo>
                    <a:pt x="1105" y="102"/>
                  </a:lnTo>
                  <a:lnTo>
                    <a:pt x="1103" y="102"/>
                  </a:lnTo>
                  <a:lnTo>
                    <a:pt x="1103" y="104"/>
                  </a:lnTo>
                  <a:lnTo>
                    <a:pt x="1103" y="106"/>
                  </a:lnTo>
                  <a:lnTo>
                    <a:pt x="1101" y="108"/>
                  </a:lnTo>
                  <a:lnTo>
                    <a:pt x="1099" y="110"/>
                  </a:lnTo>
                  <a:lnTo>
                    <a:pt x="1097" y="112"/>
                  </a:lnTo>
                  <a:lnTo>
                    <a:pt x="1095" y="112"/>
                  </a:lnTo>
                  <a:lnTo>
                    <a:pt x="1093" y="112"/>
                  </a:lnTo>
                  <a:lnTo>
                    <a:pt x="1091" y="114"/>
                  </a:lnTo>
                  <a:lnTo>
                    <a:pt x="1091" y="116"/>
                  </a:lnTo>
                  <a:lnTo>
                    <a:pt x="1093" y="116"/>
                  </a:lnTo>
                  <a:lnTo>
                    <a:pt x="1093" y="116"/>
                  </a:lnTo>
                  <a:lnTo>
                    <a:pt x="1095" y="116"/>
                  </a:lnTo>
                  <a:lnTo>
                    <a:pt x="1097" y="116"/>
                  </a:lnTo>
                  <a:lnTo>
                    <a:pt x="1097" y="116"/>
                  </a:lnTo>
                  <a:lnTo>
                    <a:pt x="1099" y="116"/>
                  </a:lnTo>
                  <a:lnTo>
                    <a:pt x="1099" y="116"/>
                  </a:lnTo>
                  <a:lnTo>
                    <a:pt x="1101" y="118"/>
                  </a:lnTo>
                  <a:lnTo>
                    <a:pt x="1103" y="122"/>
                  </a:lnTo>
                  <a:lnTo>
                    <a:pt x="1101" y="122"/>
                  </a:lnTo>
                  <a:lnTo>
                    <a:pt x="1099" y="124"/>
                  </a:lnTo>
                  <a:lnTo>
                    <a:pt x="1097" y="124"/>
                  </a:lnTo>
                  <a:lnTo>
                    <a:pt x="1093" y="124"/>
                  </a:lnTo>
                  <a:lnTo>
                    <a:pt x="1091" y="124"/>
                  </a:lnTo>
                  <a:lnTo>
                    <a:pt x="1091" y="126"/>
                  </a:lnTo>
                  <a:lnTo>
                    <a:pt x="1091" y="126"/>
                  </a:lnTo>
                  <a:lnTo>
                    <a:pt x="1093" y="128"/>
                  </a:lnTo>
                  <a:lnTo>
                    <a:pt x="1093" y="130"/>
                  </a:lnTo>
                  <a:lnTo>
                    <a:pt x="1097" y="132"/>
                  </a:lnTo>
                  <a:lnTo>
                    <a:pt x="1097" y="132"/>
                  </a:lnTo>
                  <a:lnTo>
                    <a:pt x="1099" y="132"/>
                  </a:lnTo>
                  <a:lnTo>
                    <a:pt x="1101" y="132"/>
                  </a:lnTo>
                  <a:lnTo>
                    <a:pt x="1101" y="134"/>
                  </a:lnTo>
                  <a:lnTo>
                    <a:pt x="1103" y="134"/>
                  </a:lnTo>
                  <a:lnTo>
                    <a:pt x="1103" y="136"/>
                  </a:lnTo>
                  <a:lnTo>
                    <a:pt x="1103" y="136"/>
                  </a:lnTo>
                  <a:lnTo>
                    <a:pt x="1103" y="138"/>
                  </a:lnTo>
                  <a:lnTo>
                    <a:pt x="1103" y="138"/>
                  </a:lnTo>
                  <a:lnTo>
                    <a:pt x="1103" y="138"/>
                  </a:lnTo>
                  <a:lnTo>
                    <a:pt x="1101" y="138"/>
                  </a:lnTo>
                  <a:lnTo>
                    <a:pt x="1101" y="138"/>
                  </a:lnTo>
                  <a:lnTo>
                    <a:pt x="1097" y="136"/>
                  </a:lnTo>
                  <a:lnTo>
                    <a:pt x="1095" y="138"/>
                  </a:lnTo>
                  <a:lnTo>
                    <a:pt x="1095" y="140"/>
                  </a:lnTo>
                  <a:lnTo>
                    <a:pt x="1093" y="140"/>
                  </a:lnTo>
                  <a:lnTo>
                    <a:pt x="1093" y="142"/>
                  </a:lnTo>
                  <a:lnTo>
                    <a:pt x="1093" y="142"/>
                  </a:lnTo>
                  <a:lnTo>
                    <a:pt x="1091" y="142"/>
                  </a:lnTo>
                  <a:lnTo>
                    <a:pt x="1089" y="144"/>
                  </a:lnTo>
                  <a:lnTo>
                    <a:pt x="1087" y="146"/>
                  </a:lnTo>
                  <a:lnTo>
                    <a:pt x="1085" y="146"/>
                  </a:lnTo>
                  <a:lnTo>
                    <a:pt x="1083" y="146"/>
                  </a:lnTo>
                  <a:lnTo>
                    <a:pt x="1079" y="146"/>
                  </a:lnTo>
                  <a:lnTo>
                    <a:pt x="1079" y="148"/>
                  </a:lnTo>
                  <a:lnTo>
                    <a:pt x="1075" y="148"/>
                  </a:lnTo>
                  <a:lnTo>
                    <a:pt x="1071" y="146"/>
                  </a:lnTo>
                  <a:lnTo>
                    <a:pt x="1069" y="148"/>
                  </a:lnTo>
                  <a:lnTo>
                    <a:pt x="1065" y="148"/>
                  </a:lnTo>
                  <a:lnTo>
                    <a:pt x="1061" y="148"/>
                  </a:lnTo>
                  <a:lnTo>
                    <a:pt x="1061" y="148"/>
                  </a:lnTo>
                  <a:lnTo>
                    <a:pt x="1059" y="148"/>
                  </a:lnTo>
                  <a:lnTo>
                    <a:pt x="1055" y="150"/>
                  </a:lnTo>
                  <a:lnTo>
                    <a:pt x="1051" y="150"/>
                  </a:lnTo>
                  <a:lnTo>
                    <a:pt x="1047" y="150"/>
                  </a:lnTo>
                  <a:lnTo>
                    <a:pt x="1045" y="152"/>
                  </a:lnTo>
                  <a:lnTo>
                    <a:pt x="1043" y="154"/>
                  </a:lnTo>
                  <a:lnTo>
                    <a:pt x="1041" y="154"/>
                  </a:lnTo>
                  <a:lnTo>
                    <a:pt x="1037" y="154"/>
                  </a:lnTo>
                  <a:lnTo>
                    <a:pt x="1035" y="154"/>
                  </a:lnTo>
                  <a:lnTo>
                    <a:pt x="1033" y="154"/>
                  </a:lnTo>
                  <a:lnTo>
                    <a:pt x="1033" y="156"/>
                  </a:lnTo>
                  <a:lnTo>
                    <a:pt x="1035" y="158"/>
                  </a:lnTo>
                  <a:lnTo>
                    <a:pt x="1035" y="160"/>
                  </a:lnTo>
                  <a:lnTo>
                    <a:pt x="1035" y="162"/>
                  </a:lnTo>
                  <a:lnTo>
                    <a:pt x="1035" y="166"/>
                  </a:lnTo>
                  <a:lnTo>
                    <a:pt x="1033" y="168"/>
                  </a:lnTo>
                  <a:lnTo>
                    <a:pt x="1033" y="170"/>
                  </a:lnTo>
                  <a:lnTo>
                    <a:pt x="1035" y="174"/>
                  </a:lnTo>
                  <a:lnTo>
                    <a:pt x="1037" y="176"/>
                  </a:lnTo>
                  <a:lnTo>
                    <a:pt x="1037" y="180"/>
                  </a:lnTo>
                  <a:lnTo>
                    <a:pt x="1039" y="182"/>
                  </a:lnTo>
                  <a:lnTo>
                    <a:pt x="1039" y="184"/>
                  </a:lnTo>
                  <a:lnTo>
                    <a:pt x="1041" y="186"/>
                  </a:lnTo>
                  <a:lnTo>
                    <a:pt x="1043" y="188"/>
                  </a:lnTo>
                  <a:lnTo>
                    <a:pt x="1045" y="190"/>
                  </a:lnTo>
                  <a:lnTo>
                    <a:pt x="1051" y="192"/>
                  </a:lnTo>
                  <a:lnTo>
                    <a:pt x="1051" y="194"/>
                  </a:lnTo>
                  <a:lnTo>
                    <a:pt x="1053" y="194"/>
                  </a:lnTo>
                  <a:lnTo>
                    <a:pt x="1055" y="196"/>
                  </a:lnTo>
                  <a:lnTo>
                    <a:pt x="1055" y="198"/>
                  </a:lnTo>
                  <a:lnTo>
                    <a:pt x="1059" y="198"/>
                  </a:lnTo>
                  <a:lnTo>
                    <a:pt x="1061" y="200"/>
                  </a:lnTo>
                  <a:lnTo>
                    <a:pt x="1061" y="200"/>
                  </a:lnTo>
                  <a:lnTo>
                    <a:pt x="1065" y="202"/>
                  </a:lnTo>
                  <a:lnTo>
                    <a:pt x="1065" y="202"/>
                  </a:lnTo>
                  <a:lnTo>
                    <a:pt x="1065" y="206"/>
                  </a:lnTo>
                  <a:lnTo>
                    <a:pt x="1065" y="206"/>
                  </a:lnTo>
                  <a:lnTo>
                    <a:pt x="1067" y="208"/>
                  </a:lnTo>
                  <a:lnTo>
                    <a:pt x="1067" y="210"/>
                  </a:lnTo>
                  <a:lnTo>
                    <a:pt x="1071" y="212"/>
                  </a:lnTo>
                  <a:lnTo>
                    <a:pt x="1073" y="218"/>
                  </a:lnTo>
                  <a:lnTo>
                    <a:pt x="1073" y="220"/>
                  </a:lnTo>
                  <a:lnTo>
                    <a:pt x="1073" y="222"/>
                  </a:lnTo>
                  <a:lnTo>
                    <a:pt x="1071" y="224"/>
                  </a:lnTo>
                  <a:lnTo>
                    <a:pt x="1069" y="224"/>
                  </a:lnTo>
                  <a:lnTo>
                    <a:pt x="1065" y="226"/>
                  </a:lnTo>
                  <a:lnTo>
                    <a:pt x="1067" y="230"/>
                  </a:lnTo>
                  <a:lnTo>
                    <a:pt x="1067" y="234"/>
                  </a:lnTo>
                  <a:lnTo>
                    <a:pt x="1067" y="236"/>
                  </a:lnTo>
                  <a:lnTo>
                    <a:pt x="1067" y="238"/>
                  </a:lnTo>
                  <a:lnTo>
                    <a:pt x="1069" y="240"/>
                  </a:lnTo>
                  <a:lnTo>
                    <a:pt x="1073" y="242"/>
                  </a:lnTo>
                  <a:lnTo>
                    <a:pt x="1073" y="246"/>
                  </a:lnTo>
                  <a:lnTo>
                    <a:pt x="1073" y="250"/>
                  </a:lnTo>
                  <a:lnTo>
                    <a:pt x="1069" y="252"/>
                  </a:lnTo>
                  <a:lnTo>
                    <a:pt x="1067" y="254"/>
                  </a:lnTo>
                  <a:lnTo>
                    <a:pt x="1065" y="256"/>
                  </a:lnTo>
                  <a:lnTo>
                    <a:pt x="1063" y="258"/>
                  </a:lnTo>
                  <a:lnTo>
                    <a:pt x="1063" y="258"/>
                  </a:lnTo>
                  <a:lnTo>
                    <a:pt x="1061" y="260"/>
                  </a:lnTo>
                  <a:lnTo>
                    <a:pt x="1057" y="260"/>
                  </a:lnTo>
                  <a:lnTo>
                    <a:pt x="1053" y="260"/>
                  </a:lnTo>
                  <a:lnTo>
                    <a:pt x="1051" y="260"/>
                  </a:lnTo>
                  <a:lnTo>
                    <a:pt x="1049" y="258"/>
                  </a:lnTo>
                  <a:lnTo>
                    <a:pt x="1049" y="256"/>
                  </a:lnTo>
                  <a:lnTo>
                    <a:pt x="1049" y="252"/>
                  </a:lnTo>
                  <a:lnTo>
                    <a:pt x="1049" y="250"/>
                  </a:lnTo>
                  <a:lnTo>
                    <a:pt x="1049" y="246"/>
                  </a:lnTo>
                  <a:lnTo>
                    <a:pt x="1049" y="244"/>
                  </a:lnTo>
                  <a:lnTo>
                    <a:pt x="1049" y="242"/>
                  </a:lnTo>
                  <a:lnTo>
                    <a:pt x="1049" y="240"/>
                  </a:lnTo>
                  <a:lnTo>
                    <a:pt x="1051" y="238"/>
                  </a:lnTo>
                  <a:lnTo>
                    <a:pt x="1051" y="238"/>
                  </a:lnTo>
                  <a:lnTo>
                    <a:pt x="1051" y="234"/>
                  </a:lnTo>
                  <a:lnTo>
                    <a:pt x="1051" y="234"/>
                  </a:lnTo>
                  <a:lnTo>
                    <a:pt x="1051" y="232"/>
                  </a:lnTo>
                  <a:lnTo>
                    <a:pt x="1051" y="230"/>
                  </a:lnTo>
                  <a:lnTo>
                    <a:pt x="1051" y="228"/>
                  </a:lnTo>
                  <a:lnTo>
                    <a:pt x="1051" y="226"/>
                  </a:lnTo>
                  <a:lnTo>
                    <a:pt x="1051" y="222"/>
                  </a:lnTo>
                  <a:lnTo>
                    <a:pt x="1051" y="222"/>
                  </a:lnTo>
                  <a:lnTo>
                    <a:pt x="1053" y="220"/>
                  </a:lnTo>
                  <a:lnTo>
                    <a:pt x="1057" y="220"/>
                  </a:lnTo>
                  <a:lnTo>
                    <a:pt x="1057" y="218"/>
                  </a:lnTo>
                  <a:lnTo>
                    <a:pt x="1059" y="218"/>
                  </a:lnTo>
                  <a:lnTo>
                    <a:pt x="1059" y="216"/>
                  </a:lnTo>
                  <a:lnTo>
                    <a:pt x="1059" y="214"/>
                  </a:lnTo>
                  <a:lnTo>
                    <a:pt x="1057" y="212"/>
                  </a:lnTo>
                  <a:lnTo>
                    <a:pt x="1055" y="212"/>
                  </a:lnTo>
                  <a:lnTo>
                    <a:pt x="1051" y="212"/>
                  </a:lnTo>
                  <a:lnTo>
                    <a:pt x="1051" y="212"/>
                  </a:lnTo>
                  <a:lnTo>
                    <a:pt x="1049" y="212"/>
                  </a:lnTo>
                  <a:lnTo>
                    <a:pt x="1049" y="212"/>
                  </a:lnTo>
                  <a:lnTo>
                    <a:pt x="1043" y="210"/>
                  </a:lnTo>
                  <a:lnTo>
                    <a:pt x="1041" y="208"/>
                  </a:lnTo>
                  <a:lnTo>
                    <a:pt x="1039" y="208"/>
                  </a:lnTo>
                  <a:lnTo>
                    <a:pt x="1037" y="206"/>
                  </a:lnTo>
                  <a:lnTo>
                    <a:pt x="1035" y="206"/>
                  </a:lnTo>
                  <a:lnTo>
                    <a:pt x="1031" y="204"/>
                  </a:lnTo>
                  <a:lnTo>
                    <a:pt x="1031" y="202"/>
                  </a:lnTo>
                  <a:lnTo>
                    <a:pt x="1029" y="200"/>
                  </a:lnTo>
                  <a:lnTo>
                    <a:pt x="1027" y="196"/>
                  </a:lnTo>
                  <a:lnTo>
                    <a:pt x="1025" y="196"/>
                  </a:lnTo>
                  <a:lnTo>
                    <a:pt x="1023" y="194"/>
                  </a:lnTo>
                  <a:lnTo>
                    <a:pt x="1021" y="194"/>
                  </a:lnTo>
                  <a:lnTo>
                    <a:pt x="1017" y="194"/>
                  </a:lnTo>
                  <a:lnTo>
                    <a:pt x="1015" y="192"/>
                  </a:lnTo>
                  <a:lnTo>
                    <a:pt x="1015" y="190"/>
                  </a:lnTo>
                  <a:lnTo>
                    <a:pt x="1011" y="190"/>
                  </a:lnTo>
                  <a:lnTo>
                    <a:pt x="1009" y="190"/>
                  </a:lnTo>
                  <a:lnTo>
                    <a:pt x="1009" y="192"/>
                  </a:lnTo>
                  <a:lnTo>
                    <a:pt x="1007" y="192"/>
                  </a:lnTo>
                  <a:lnTo>
                    <a:pt x="1005" y="194"/>
                  </a:lnTo>
                  <a:lnTo>
                    <a:pt x="1003" y="196"/>
                  </a:lnTo>
                  <a:lnTo>
                    <a:pt x="1005" y="198"/>
                  </a:lnTo>
                  <a:lnTo>
                    <a:pt x="1009" y="200"/>
                  </a:lnTo>
                  <a:lnTo>
                    <a:pt x="1011" y="202"/>
                  </a:lnTo>
                  <a:lnTo>
                    <a:pt x="1009" y="206"/>
                  </a:lnTo>
                  <a:lnTo>
                    <a:pt x="1007" y="208"/>
                  </a:lnTo>
                  <a:lnTo>
                    <a:pt x="1005" y="208"/>
                  </a:lnTo>
                  <a:lnTo>
                    <a:pt x="1003" y="208"/>
                  </a:lnTo>
                  <a:lnTo>
                    <a:pt x="1001" y="208"/>
                  </a:lnTo>
                  <a:lnTo>
                    <a:pt x="1001" y="210"/>
                  </a:lnTo>
                  <a:lnTo>
                    <a:pt x="999" y="210"/>
                  </a:lnTo>
                  <a:lnTo>
                    <a:pt x="995" y="210"/>
                  </a:lnTo>
                  <a:lnTo>
                    <a:pt x="993" y="206"/>
                  </a:lnTo>
                  <a:lnTo>
                    <a:pt x="993" y="202"/>
                  </a:lnTo>
                  <a:lnTo>
                    <a:pt x="989" y="200"/>
                  </a:lnTo>
                  <a:lnTo>
                    <a:pt x="987" y="200"/>
                  </a:lnTo>
                  <a:lnTo>
                    <a:pt x="987" y="202"/>
                  </a:lnTo>
                  <a:lnTo>
                    <a:pt x="985" y="206"/>
                  </a:lnTo>
                  <a:lnTo>
                    <a:pt x="985" y="206"/>
                  </a:lnTo>
                  <a:lnTo>
                    <a:pt x="987" y="208"/>
                  </a:lnTo>
                  <a:lnTo>
                    <a:pt x="987" y="210"/>
                  </a:lnTo>
                  <a:lnTo>
                    <a:pt x="989" y="212"/>
                  </a:lnTo>
                  <a:lnTo>
                    <a:pt x="991" y="214"/>
                  </a:lnTo>
                  <a:lnTo>
                    <a:pt x="995" y="214"/>
                  </a:lnTo>
                  <a:lnTo>
                    <a:pt x="999" y="216"/>
                  </a:lnTo>
                  <a:lnTo>
                    <a:pt x="1005" y="218"/>
                  </a:lnTo>
                  <a:lnTo>
                    <a:pt x="1009" y="222"/>
                  </a:lnTo>
                  <a:lnTo>
                    <a:pt x="1011" y="226"/>
                  </a:lnTo>
                  <a:lnTo>
                    <a:pt x="1015" y="230"/>
                  </a:lnTo>
                  <a:lnTo>
                    <a:pt x="1015" y="232"/>
                  </a:lnTo>
                  <a:lnTo>
                    <a:pt x="1015" y="238"/>
                  </a:lnTo>
                  <a:lnTo>
                    <a:pt x="1013" y="238"/>
                  </a:lnTo>
                  <a:lnTo>
                    <a:pt x="1007" y="238"/>
                  </a:lnTo>
                  <a:lnTo>
                    <a:pt x="1003" y="236"/>
                  </a:lnTo>
                  <a:lnTo>
                    <a:pt x="999" y="236"/>
                  </a:lnTo>
                  <a:lnTo>
                    <a:pt x="997" y="232"/>
                  </a:lnTo>
                  <a:lnTo>
                    <a:pt x="993" y="230"/>
                  </a:lnTo>
                  <a:lnTo>
                    <a:pt x="987" y="226"/>
                  </a:lnTo>
                  <a:lnTo>
                    <a:pt x="983" y="224"/>
                  </a:lnTo>
                  <a:lnTo>
                    <a:pt x="979" y="220"/>
                  </a:lnTo>
                  <a:lnTo>
                    <a:pt x="975" y="218"/>
                  </a:lnTo>
                  <a:lnTo>
                    <a:pt x="975" y="210"/>
                  </a:lnTo>
                  <a:lnTo>
                    <a:pt x="977" y="202"/>
                  </a:lnTo>
                  <a:lnTo>
                    <a:pt x="977" y="196"/>
                  </a:lnTo>
                  <a:lnTo>
                    <a:pt x="981" y="192"/>
                  </a:lnTo>
                  <a:lnTo>
                    <a:pt x="981" y="186"/>
                  </a:lnTo>
                  <a:lnTo>
                    <a:pt x="979" y="180"/>
                  </a:lnTo>
                  <a:lnTo>
                    <a:pt x="979" y="178"/>
                  </a:lnTo>
                  <a:lnTo>
                    <a:pt x="975" y="178"/>
                  </a:lnTo>
                  <a:lnTo>
                    <a:pt x="973" y="178"/>
                  </a:lnTo>
                  <a:lnTo>
                    <a:pt x="969" y="180"/>
                  </a:lnTo>
                  <a:lnTo>
                    <a:pt x="971" y="184"/>
                  </a:lnTo>
                  <a:lnTo>
                    <a:pt x="971" y="186"/>
                  </a:lnTo>
                  <a:lnTo>
                    <a:pt x="969" y="188"/>
                  </a:lnTo>
                  <a:lnTo>
                    <a:pt x="969" y="190"/>
                  </a:lnTo>
                  <a:lnTo>
                    <a:pt x="969" y="192"/>
                  </a:lnTo>
                  <a:lnTo>
                    <a:pt x="967" y="192"/>
                  </a:lnTo>
                  <a:lnTo>
                    <a:pt x="967" y="194"/>
                  </a:lnTo>
                  <a:lnTo>
                    <a:pt x="967" y="194"/>
                  </a:lnTo>
                  <a:lnTo>
                    <a:pt x="965" y="196"/>
                  </a:lnTo>
                  <a:lnTo>
                    <a:pt x="967" y="198"/>
                  </a:lnTo>
                  <a:lnTo>
                    <a:pt x="967" y="200"/>
                  </a:lnTo>
                  <a:lnTo>
                    <a:pt x="969" y="202"/>
                  </a:lnTo>
                  <a:lnTo>
                    <a:pt x="967" y="202"/>
                  </a:lnTo>
                  <a:lnTo>
                    <a:pt x="965" y="204"/>
                  </a:lnTo>
                  <a:lnTo>
                    <a:pt x="965" y="204"/>
                  </a:lnTo>
                  <a:lnTo>
                    <a:pt x="965" y="204"/>
                  </a:lnTo>
                  <a:lnTo>
                    <a:pt x="963" y="206"/>
                  </a:lnTo>
                  <a:lnTo>
                    <a:pt x="963" y="206"/>
                  </a:lnTo>
                  <a:lnTo>
                    <a:pt x="961" y="208"/>
                  </a:lnTo>
                  <a:lnTo>
                    <a:pt x="961" y="208"/>
                  </a:lnTo>
                  <a:lnTo>
                    <a:pt x="959" y="210"/>
                  </a:lnTo>
                  <a:lnTo>
                    <a:pt x="959" y="212"/>
                  </a:lnTo>
                  <a:lnTo>
                    <a:pt x="959" y="214"/>
                  </a:lnTo>
                  <a:lnTo>
                    <a:pt x="959" y="214"/>
                  </a:lnTo>
                  <a:lnTo>
                    <a:pt x="959" y="216"/>
                  </a:lnTo>
                  <a:lnTo>
                    <a:pt x="959" y="220"/>
                  </a:lnTo>
                  <a:lnTo>
                    <a:pt x="959" y="220"/>
                  </a:lnTo>
                  <a:lnTo>
                    <a:pt x="959" y="222"/>
                  </a:lnTo>
                  <a:lnTo>
                    <a:pt x="961" y="224"/>
                  </a:lnTo>
                  <a:lnTo>
                    <a:pt x="963" y="224"/>
                  </a:lnTo>
                  <a:lnTo>
                    <a:pt x="963" y="228"/>
                  </a:lnTo>
                  <a:lnTo>
                    <a:pt x="965" y="230"/>
                  </a:lnTo>
                  <a:lnTo>
                    <a:pt x="965" y="232"/>
                  </a:lnTo>
                  <a:lnTo>
                    <a:pt x="965" y="234"/>
                  </a:lnTo>
                  <a:lnTo>
                    <a:pt x="967" y="238"/>
                  </a:lnTo>
                  <a:lnTo>
                    <a:pt x="965" y="242"/>
                  </a:lnTo>
                  <a:lnTo>
                    <a:pt x="965" y="244"/>
                  </a:lnTo>
                  <a:lnTo>
                    <a:pt x="965" y="248"/>
                  </a:lnTo>
                  <a:lnTo>
                    <a:pt x="965" y="252"/>
                  </a:lnTo>
                  <a:lnTo>
                    <a:pt x="963" y="256"/>
                  </a:lnTo>
                  <a:lnTo>
                    <a:pt x="963" y="256"/>
                  </a:lnTo>
                  <a:lnTo>
                    <a:pt x="963" y="260"/>
                  </a:lnTo>
                  <a:lnTo>
                    <a:pt x="963" y="264"/>
                  </a:lnTo>
                  <a:lnTo>
                    <a:pt x="963" y="264"/>
                  </a:lnTo>
                  <a:lnTo>
                    <a:pt x="963" y="272"/>
                  </a:lnTo>
                  <a:lnTo>
                    <a:pt x="965" y="280"/>
                  </a:lnTo>
                  <a:lnTo>
                    <a:pt x="967" y="282"/>
                  </a:lnTo>
                  <a:lnTo>
                    <a:pt x="971" y="282"/>
                  </a:lnTo>
                  <a:lnTo>
                    <a:pt x="975" y="282"/>
                  </a:lnTo>
                  <a:lnTo>
                    <a:pt x="977" y="280"/>
                  </a:lnTo>
                  <a:lnTo>
                    <a:pt x="979" y="278"/>
                  </a:lnTo>
                  <a:lnTo>
                    <a:pt x="981" y="278"/>
                  </a:lnTo>
                  <a:lnTo>
                    <a:pt x="981" y="278"/>
                  </a:lnTo>
                  <a:lnTo>
                    <a:pt x="987" y="276"/>
                  </a:lnTo>
                  <a:lnTo>
                    <a:pt x="993" y="278"/>
                  </a:lnTo>
                  <a:lnTo>
                    <a:pt x="1001" y="282"/>
                  </a:lnTo>
                  <a:lnTo>
                    <a:pt x="1005" y="286"/>
                  </a:lnTo>
                  <a:lnTo>
                    <a:pt x="1005" y="286"/>
                  </a:lnTo>
                  <a:lnTo>
                    <a:pt x="1009" y="292"/>
                  </a:lnTo>
                  <a:lnTo>
                    <a:pt x="1011" y="298"/>
                  </a:lnTo>
                  <a:lnTo>
                    <a:pt x="1011" y="298"/>
                  </a:lnTo>
                  <a:lnTo>
                    <a:pt x="1011" y="302"/>
                  </a:lnTo>
                  <a:lnTo>
                    <a:pt x="1007" y="304"/>
                  </a:lnTo>
                  <a:lnTo>
                    <a:pt x="1005" y="308"/>
                  </a:lnTo>
                  <a:lnTo>
                    <a:pt x="1005" y="312"/>
                  </a:lnTo>
                  <a:lnTo>
                    <a:pt x="1005" y="312"/>
                  </a:lnTo>
                  <a:lnTo>
                    <a:pt x="1007" y="314"/>
                  </a:lnTo>
                  <a:lnTo>
                    <a:pt x="1009" y="318"/>
                  </a:lnTo>
                  <a:lnTo>
                    <a:pt x="1009" y="318"/>
                  </a:lnTo>
                  <a:lnTo>
                    <a:pt x="1011" y="324"/>
                  </a:lnTo>
                  <a:lnTo>
                    <a:pt x="1011" y="328"/>
                  </a:lnTo>
                  <a:lnTo>
                    <a:pt x="1011" y="328"/>
                  </a:lnTo>
                  <a:lnTo>
                    <a:pt x="1011" y="332"/>
                  </a:lnTo>
                  <a:lnTo>
                    <a:pt x="1009" y="332"/>
                  </a:lnTo>
                  <a:lnTo>
                    <a:pt x="1003" y="332"/>
                  </a:lnTo>
                  <a:lnTo>
                    <a:pt x="1003" y="332"/>
                  </a:lnTo>
                  <a:lnTo>
                    <a:pt x="999" y="328"/>
                  </a:lnTo>
                  <a:lnTo>
                    <a:pt x="995" y="322"/>
                  </a:lnTo>
                  <a:lnTo>
                    <a:pt x="995" y="322"/>
                  </a:lnTo>
                  <a:lnTo>
                    <a:pt x="995" y="308"/>
                  </a:lnTo>
                  <a:lnTo>
                    <a:pt x="993" y="306"/>
                  </a:lnTo>
                  <a:lnTo>
                    <a:pt x="995" y="300"/>
                  </a:lnTo>
                  <a:lnTo>
                    <a:pt x="991" y="296"/>
                  </a:lnTo>
                  <a:lnTo>
                    <a:pt x="991" y="294"/>
                  </a:lnTo>
                  <a:lnTo>
                    <a:pt x="987" y="292"/>
                  </a:lnTo>
                  <a:lnTo>
                    <a:pt x="985" y="292"/>
                  </a:lnTo>
                  <a:lnTo>
                    <a:pt x="981" y="292"/>
                  </a:lnTo>
                  <a:lnTo>
                    <a:pt x="979" y="292"/>
                  </a:lnTo>
                  <a:lnTo>
                    <a:pt x="979" y="292"/>
                  </a:lnTo>
                  <a:lnTo>
                    <a:pt x="977" y="296"/>
                  </a:lnTo>
                  <a:lnTo>
                    <a:pt x="975" y="300"/>
                  </a:lnTo>
                  <a:lnTo>
                    <a:pt x="975" y="300"/>
                  </a:lnTo>
                  <a:lnTo>
                    <a:pt x="973" y="308"/>
                  </a:lnTo>
                  <a:lnTo>
                    <a:pt x="973" y="318"/>
                  </a:lnTo>
                  <a:lnTo>
                    <a:pt x="975" y="322"/>
                  </a:lnTo>
                  <a:lnTo>
                    <a:pt x="973" y="326"/>
                  </a:lnTo>
                  <a:lnTo>
                    <a:pt x="973" y="326"/>
                  </a:lnTo>
                  <a:lnTo>
                    <a:pt x="971" y="328"/>
                  </a:lnTo>
                  <a:lnTo>
                    <a:pt x="969" y="330"/>
                  </a:lnTo>
                  <a:lnTo>
                    <a:pt x="967" y="330"/>
                  </a:lnTo>
                  <a:lnTo>
                    <a:pt x="965" y="332"/>
                  </a:lnTo>
                  <a:lnTo>
                    <a:pt x="965" y="334"/>
                  </a:lnTo>
                  <a:lnTo>
                    <a:pt x="961" y="334"/>
                  </a:lnTo>
                  <a:lnTo>
                    <a:pt x="959" y="336"/>
                  </a:lnTo>
                  <a:lnTo>
                    <a:pt x="957" y="338"/>
                  </a:lnTo>
                  <a:lnTo>
                    <a:pt x="957" y="342"/>
                  </a:lnTo>
                  <a:lnTo>
                    <a:pt x="955" y="344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5" y="348"/>
                  </a:lnTo>
                  <a:lnTo>
                    <a:pt x="955" y="348"/>
                  </a:lnTo>
                  <a:lnTo>
                    <a:pt x="953" y="350"/>
                  </a:lnTo>
                  <a:lnTo>
                    <a:pt x="953" y="350"/>
                  </a:lnTo>
                  <a:lnTo>
                    <a:pt x="953" y="352"/>
                  </a:lnTo>
                  <a:lnTo>
                    <a:pt x="953" y="352"/>
                  </a:lnTo>
                  <a:lnTo>
                    <a:pt x="949" y="354"/>
                  </a:lnTo>
                  <a:lnTo>
                    <a:pt x="949" y="354"/>
                  </a:lnTo>
                  <a:lnTo>
                    <a:pt x="945" y="356"/>
                  </a:lnTo>
                  <a:lnTo>
                    <a:pt x="945" y="356"/>
                  </a:lnTo>
                  <a:lnTo>
                    <a:pt x="943" y="356"/>
                  </a:lnTo>
                  <a:lnTo>
                    <a:pt x="943" y="356"/>
                  </a:lnTo>
                  <a:lnTo>
                    <a:pt x="941" y="356"/>
                  </a:lnTo>
                  <a:lnTo>
                    <a:pt x="941" y="356"/>
                  </a:lnTo>
                  <a:lnTo>
                    <a:pt x="937" y="356"/>
                  </a:lnTo>
                  <a:lnTo>
                    <a:pt x="937" y="356"/>
                  </a:lnTo>
                  <a:lnTo>
                    <a:pt x="935" y="356"/>
                  </a:lnTo>
                  <a:lnTo>
                    <a:pt x="935" y="356"/>
                  </a:lnTo>
                  <a:lnTo>
                    <a:pt x="933" y="356"/>
                  </a:lnTo>
                  <a:lnTo>
                    <a:pt x="933" y="356"/>
                  </a:lnTo>
                  <a:lnTo>
                    <a:pt x="931" y="356"/>
                  </a:lnTo>
                  <a:lnTo>
                    <a:pt x="931" y="356"/>
                  </a:lnTo>
                  <a:lnTo>
                    <a:pt x="929" y="356"/>
                  </a:lnTo>
                  <a:lnTo>
                    <a:pt x="929" y="356"/>
                  </a:lnTo>
                  <a:lnTo>
                    <a:pt x="927" y="354"/>
                  </a:lnTo>
                  <a:lnTo>
                    <a:pt x="927" y="354"/>
                  </a:lnTo>
                  <a:lnTo>
                    <a:pt x="925" y="354"/>
                  </a:lnTo>
                  <a:lnTo>
                    <a:pt x="925" y="354"/>
                  </a:lnTo>
                  <a:lnTo>
                    <a:pt x="923" y="354"/>
                  </a:lnTo>
                  <a:lnTo>
                    <a:pt x="923" y="354"/>
                  </a:lnTo>
                  <a:lnTo>
                    <a:pt x="921" y="354"/>
                  </a:lnTo>
                  <a:lnTo>
                    <a:pt x="919" y="352"/>
                  </a:lnTo>
                  <a:lnTo>
                    <a:pt x="919" y="350"/>
                  </a:lnTo>
                  <a:lnTo>
                    <a:pt x="917" y="348"/>
                  </a:lnTo>
                  <a:lnTo>
                    <a:pt x="917" y="348"/>
                  </a:lnTo>
                  <a:lnTo>
                    <a:pt x="917" y="346"/>
                  </a:lnTo>
                  <a:lnTo>
                    <a:pt x="917" y="344"/>
                  </a:lnTo>
                  <a:lnTo>
                    <a:pt x="917" y="342"/>
                  </a:lnTo>
                  <a:lnTo>
                    <a:pt x="919" y="342"/>
                  </a:lnTo>
                  <a:lnTo>
                    <a:pt x="919" y="340"/>
                  </a:lnTo>
                  <a:lnTo>
                    <a:pt x="919" y="340"/>
                  </a:lnTo>
                  <a:lnTo>
                    <a:pt x="919" y="338"/>
                  </a:lnTo>
                  <a:lnTo>
                    <a:pt x="921" y="338"/>
                  </a:lnTo>
                  <a:lnTo>
                    <a:pt x="921" y="338"/>
                  </a:lnTo>
                  <a:lnTo>
                    <a:pt x="923" y="338"/>
                  </a:lnTo>
                  <a:lnTo>
                    <a:pt x="923" y="338"/>
                  </a:lnTo>
                  <a:lnTo>
                    <a:pt x="923" y="338"/>
                  </a:lnTo>
                  <a:lnTo>
                    <a:pt x="925" y="336"/>
                  </a:lnTo>
                  <a:lnTo>
                    <a:pt x="925" y="336"/>
                  </a:lnTo>
                  <a:lnTo>
                    <a:pt x="925" y="338"/>
                  </a:lnTo>
                  <a:lnTo>
                    <a:pt x="925" y="338"/>
                  </a:lnTo>
                  <a:lnTo>
                    <a:pt x="927" y="338"/>
                  </a:lnTo>
                  <a:lnTo>
                    <a:pt x="927" y="338"/>
                  </a:lnTo>
                  <a:lnTo>
                    <a:pt x="929" y="340"/>
                  </a:lnTo>
                  <a:lnTo>
                    <a:pt x="931" y="342"/>
                  </a:lnTo>
                  <a:lnTo>
                    <a:pt x="933" y="344"/>
                  </a:lnTo>
                  <a:lnTo>
                    <a:pt x="937" y="344"/>
                  </a:lnTo>
                  <a:lnTo>
                    <a:pt x="939" y="342"/>
                  </a:lnTo>
                  <a:lnTo>
                    <a:pt x="939" y="340"/>
                  </a:lnTo>
                  <a:lnTo>
                    <a:pt x="939" y="336"/>
                  </a:lnTo>
                  <a:lnTo>
                    <a:pt x="939" y="334"/>
                  </a:lnTo>
                  <a:lnTo>
                    <a:pt x="939" y="332"/>
                  </a:lnTo>
                  <a:lnTo>
                    <a:pt x="941" y="330"/>
                  </a:lnTo>
                  <a:lnTo>
                    <a:pt x="941" y="328"/>
                  </a:lnTo>
                  <a:lnTo>
                    <a:pt x="943" y="326"/>
                  </a:lnTo>
                  <a:lnTo>
                    <a:pt x="945" y="324"/>
                  </a:lnTo>
                  <a:lnTo>
                    <a:pt x="947" y="320"/>
                  </a:lnTo>
                  <a:lnTo>
                    <a:pt x="947" y="318"/>
                  </a:lnTo>
                  <a:lnTo>
                    <a:pt x="949" y="316"/>
                  </a:lnTo>
                  <a:lnTo>
                    <a:pt x="951" y="314"/>
                  </a:lnTo>
                  <a:lnTo>
                    <a:pt x="953" y="312"/>
                  </a:lnTo>
                  <a:lnTo>
                    <a:pt x="953" y="310"/>
                  </a:lnTo>
                  <a:lnTo>
                    <a:pt x="955" y="308"/>
                  </a:lnTo>
                  <a:lnTo>
                    <a:pt x="953" y="304"/>
                  </a:lnTo>
                  <a:lnTo>
                    <a:pt x="953" y="300"/>
                  </a:lnTo>
                  <a:lnTo>
                    <a:pt x="951" y="296"/>
                  </a:lnTo>
                  <a:lnTo>
                    <a:pt x="949" y="292"/>
                  </a:lnTo>
                  <a:lnTo>
                    <a:pt x="945" y="290"/>
                  </a:lnTo>
                  <a:lnTo>
                    <a:pt x="943" y="286"/>
                  </a:lnTo>
                  <a:lnTo>
                    <a:pt x="943" y="286"/>
                  </a:lnTo>
                  <a:lnTo>
                    <a:pt x="943" y="280"/>
                  </a:lnTo>
                  <a:lnTo>
                    <a:pt x="943" y="274"/>
                  </a:lnTo>
                  <a:lnTo>
                    <a:pt x="945" y="272"/>
                  </a:lnTo>
                  <a:lnTo>
                    <a:pt x="945" y="266"/>
                  </a:lnTo>
                  <a:lnTo>
                    <a:pt x="945" y="262"/>
                  </a:lnTo>
                  <a:lnTo>
                    <a:pt x="945" y="258"/>
                  </a:lnTo>
                  <a:lnTo>
                    <a:pt x="945" y="254"/>
                  </a:lnTo>
                  <a:lnTo>
                    <a:pt x="945" y="252"/>
                  </a:lnTo>
                  <a:lnTo>
                    <a:pt x="947" y="246"/>
                  </a:lnTo>
                  <a:lnTo>
                    <a:pt x="947" y="242"/>
                  </a:lnTo>
                  <a:lnTo>
                    <a:pt x="949" y="240"/>
                  </a:lnTo>
                  <a:lnTo>
                    <a:pt x="949" y="240"/>
                  </a:lnTo>
                  <a:lnTo>
                    <a:pt x="951" y="236"/>
                  </a:lnTo>
                  <a:lnTo>
                    <a:pt x="949" y="232"/>
                  </a:lnTo>
                  <a:lnTo>
                    <a:pt x="947" y="228"/>
                  </a:lnTo>
                  <a:lnTo>
                    <a:pt x="945" y="226"/>
                  </a:lnTo>
                  <a:lnTo>
                    <a:pt x="945" y="224"/>
                  </a:lnTo>
                  <a:lnTo>
                    <a:pt x="943" y="222"/>
                  </a:lnTo>
                  <a:lnTo>
                    <a:pt x="941" y="218"/>
                  </a:lnTo>
                  <a:lnTo>
                    <a:pt x="941" y="216"/>
                  </a:lnTo>
                  <a:lnTo>
                    <a:pt x="941" y="214"/>
                  </a:lnTo>
                  <a:lnTo>
                    <a:pt x="941" y="210"/>
                  </a:lnTo>
                  <a:lnTo>
                    <a:pt x="943" y="206"/>
                  </a:lnTo>
                  <a:lnTo>
                    <a:pt x="945" y="202"/>
                  </a:lnTo>
                  <a:lnTo>
                    <a:pt x="947" y="198"/>
                  </a:lnTo>
                  <a:lnTo>
                    <a:pt x="949" y="196"/>
                  </a:lnTo>
                  <a:lnTo>
                    <a:pt x="949" y="192"/>
                  </a:lnTo>
                  <a:lnTo>
                    <a:pt x="949" y="186"/>
                  </a:lnTo>
                  <a:lnTo>
                    <a:pt x="945" y="184"/>
                  </a:lnTo>
                  <a:lnTo>
                    <a:pt x="943" y="180"/>
                  </a:lnTo>
                  <a:lnTo>
                    <a:pt x="941" y="180"/>
                  </a:lnTo>
                  <a:lnTo>
                    <a:pt x="937" y="180"/>
                  </a:lnTo>
                  <a:lnTo>
                    <a:pt x="931" y="178"/>
                  </a:lnTo>
                  <a:lnTo>
                    <a:pt x="927" y="178"/>
                  </a:lnTo>
                  <a:lnTo>
                    <a:pt x="925" y="178"/>
                  </a:lnTo>
                  <a:lnTo>
                    <a:pt x="923" y="178"/>
                  </a:lnTo>
                  <a:lnTo>
                    <a:pt x="919" y="180"/>
                  </a:lnTo>
                  <a:lnTo>
                    <a:pt x="917" y="182"/>
                  </a:lnTo>
                  <a:lnTo>
                    <a:pt x="915" y="186"/>
                  </a:lnTo>
                  <a:lnTo>
                    <a:pt x="913" y="188"/>
                  </a:lnTo>
                  <a:lnTo>
                    <a:pt x="913" y="190"/>
                  </a:lnTo>
                  <a:lnTo>
                    <a:pt x="913" y="190"/>
                  </a:lnTo>
                  <a:lnTo>
                    <a:pt x="911" y="192"/>
                  </a:lnTo>
                  <a:lnTo>
                    <a:pt x="909" y="194"/>
                  </a:lnTo>
                  <a:lnTo>
                    <a:pt x="909" y="196"/>
                  </a:lnTo>
                  <a:lnTo>
                    <a:pt x="905" y="198"/>
                  </a:lnTo>
                  <a:lnTo>
                    <a:pt x="903" y="200"/>
                  </a:lnTo>
                  <a:lnTo>
                    <a:pt x="903" y="202"/>
                  </a:lnTo>
                  <a:lnTo>
                    <a:pt x="903" y="206"/>
                  </a:lnTo>
                  <a:lnTo>
                    <a:pt x="901" y="210"/>
                  </a:lnTo>
                  <a:lnTo>
                    <a:pt x="899" y="214"/>
                  </a:lnTo>
                  <a:lnTo>
                    <a:pt x="897" y="216"/>
                  </a:lnTo>
                  <a:lnTo>
                    <a:pt x="895" y="220"/>
                  </a:lnTo>
                  <a:lnTo>
                    <a:pt x="893" y="222"/>
                  </a:lnTo>
                  <a:lnTo>
                    <a:pt x="891" y="224"/>
                  </a:lnTo>
                  <a:lnTo>
                    <a:pt x="891" y="224"/>
                  </a:lnTo>
                  <a:lnTo>
                    <a:pt x="891" y="226"/>
                  </a:lnTo>
                  <a:lnTo>
                    <a:pt x="891" y="226"/>
                  </a:lnTo>
                  <a:lnTo>
                    <a:pt x="889" y="230"/>
                  </a:lnTo>
                  <a:lnTo>
                    <a:pt x="889" y="232"/>
                  </a:lnTo>
                  <a:lnTo>
                    <a:pt x="889" y="234"/>
                  </a:lnTo>
                  <a:lnTo>
                    <a:pt x="889" y="236"/>
                  </a:lnTo>
                  <a:lnTo>
                    <a:pt x="893" y="238"/>
                  </a:lnTo>
                  <a:lnTo>
                    <a:pt x="895" y="240"/>
                  </a:lnTo>
                  <a:lnTo>
                    <a:pt x="897" y="242"/>
                  </a:lnTo>
                  <a:lnTo>
                    <a:pt x="897" y="242"/>
                  </a:lnTo>
                  <a:lnTo>
                    <a:pt x="899" y="246"/>
                  </a:lnTo>
                  <a:lnTo>
                    <a:pt x="899" y="246"/>
                  </a:lnTo>
                  <a:lnTo>
                    <a:pt x="899" y="248"/>
                  </a:lnTo>
                  <a:lnTo>
                    <a:pt x="899" y="250"/>
                  </a:lnTo>
                  <a:lnTo>
                    <a:pt x="899" y="250"/>
                  </a:lnTo>
                  <a:lnTo>
                    <a:pt x="897" y="252"/>
                  </a:lnTo>
                  <a:lnTo>
                    <a:pt x="897" y="252"/>
                  </a:lnTo>
                  <a:lnTo>
                    <a:pt x="895" y="254"/>
                  </a:lnTo>
                  <a:lnTo>
                    <a:pt x="895" y="254"/>
                  </a:lnTo>
                  <a:lnTo>
                    <a:pt x="893" y="258"/>
                  </a:lnTo>
                  <a:lnTo>
                    <a:pt x="893" y="258"/>
                  </a:lnTo>
                  <a:lnTo>
                    <a:pt x="891" y="260"/>
                  </a:lnTo>
                  <a:lnTo>
                    <a:pt x="891" y="260"/>
                  </a:lnTo>
                  <a:lnTo>
                    <a:pt x="891" y="262"/>
                  </a:lnTo>
                  <a:lnTo>
                    <a:pt x="891" y="262"/>
                  </a:lnTo>
                  <a:lnTo>
                    <a:pt x="891" y="264"/>
                  </a:lnTo>
                  <a:lnTo>
                    <a:pt x="891" y="264"/>
                  </a:lnTo>
                  <a:lnTo>
                    <a:pt x="893" y="268"/>
                  </a:lnTo>
                  <a:lnTo>
                    <a:pt x="895" y="272"/>
                  </a:lnTo>
                  <a:lnTo>
                    <a:pt x="899" y="272"/>
                  </a:lnTo>
                  <a:lnTo>
                    <a:pt x="901" y="274"/>
                  </a:lnTo>
                  <a:lnTo>
                    <a:pt x="903" y="276"/>
                  </a:lnTo>
                  <a:lnTo>
                    <a:pt x="905" y="278"/>
                  </a:lnTo>
                  <a:lnTo>
                    <a:pt x="905" y="278"/>
                  </a:lnTo>
                  <a:lnTo>
                    <a:pt x="907" y="278"/>
                  </a:lnTo>
                  <a:lnTo>
                    <a:pt x="907" y="278"/>
                  </a:lnTo>
                  <a:lnTo>
                    <a:pt x="909" y="280"/>
                  </a:lnTo>
                  <a:lnTo>
                    <a:pt x="909" y="280"/>
                  </a:lnTo>
                  <a:lnTo>
                    <a:pt x="909" y="284"/>
                  </a:lnTo>
                  <a:lnTo>
                    <a:pt x="909" y="284"/>
                  </a:lnTo>
                  <a:lnTo>
                    <a:pt x="911" y="286"/>
                  </a:lnTo>
                  <a:lnTo>
                    <a:pt x="911" y="286"/>
                  </a:lnTo>
                  <a:lnTo>
                    <a:pt x="913" y="288"/>
                  </a:lnTo>
                  <a:lnTo>
                    <a:pt x="913" y="288"/>
                  </a:lnTo>
                  <a:lnTo>
                    <a:pt x="913" y="290"/>
                  </a:lnTo>
                  <a:lnTo>
                    <a:pt x="913" y="290"/>
                  </a:lnTo>
                  <a:lnTo>
                    <a:pt x="915" y="290"/>
                  </a:lnTo>
                  <a:lnTo>
                    <a:pt x="915" y="290"/>
                  </a:lnTo>
                  <a:lnTo>
                    <a:pt x="915" y="294"/>
                  </a:lnTo>
                  <a:lnTo>
                    <a:pt x="915" y="294"/>
                  </a:lnTo>
                  <a:lnTo>
                    <a:pt x="917" y="296"/>
                  </a:lnTo>
                  <a:lnTo>
                    <a:pt x="917" y="296"/>
                  </a:lnTo>
                  <a:lnTo>
                    <a:pt x="917" y="296"/>
                  </a:lnTo>
                  <a:lnTo>
                    <a:pt x="917" y="296"/>
                  </a:lnTo>
                  <a:lnTo>
                    <a:pt x="917" y="300"/>
                  </a:lnTo>
                  <a:lnTo>
                    <a:pt x="917" y="300"/>
                  </a:lnTo>
                  <a:lnTo>
                    <a:pt x="917" y="302"/>
                  </a:lnTo>
                  <a:lnTo>
                    <a:pt x="917" y="302"/>
                  </a:lnTo>
                  <a:lnTo>
                    <a:pt x="915" y="304"/>
                  </a:lnTo>
                  <a:lnTo>
                    <a:pt x="915" y="304"/>
                  </a:lnTo>
                  <a:lnTo>
                    <a:pt x="913" y="306"/>
                  </a:lnTo>
                  <a:lnTo>
                    <a:pt x="913" y="306"/>
                  </a:lnTo>
                  <a:lnTo>
                    <a:pt x="913" y="306"/>
                  </a:lnTo>
                  <a:lnTo>
                    <a:pt x="911" y="308"/>
                  </a:lnTo>
                  <a:lnTo>
                    <a:pt x="911" y="308"/>
                  </a:lnTo>
                  <a:lnTo>
                    <a:pt x="909" y="308"/>
                  </a:lnTo>
                  <a:lnTo>
                    <a:pt x="909" y="308"/>
                  </a:lnTo>
                  <a:lnTo>
                    <a:pt x="905" y="308"/>
                  </a:lnTo>
                  <a:lnTo>
                    <a:pt x="903" y="308"/>
                  </a:lnTo>
                  <a:lnTo>
                    <a:pt x="903" y="308"/>
                  </a:lnTo>
                  <a:lnTo>
                    <a:pt x="901" y="308"/>
                  </a:lnTo>
                  <a:lnTo>
                    <a:pt x="901" y="308"/>
                  </a:lnTo>
                  <a:lnTo>
                    <a:pt x="899" y="308"/>
                  </a:lnTo>
                  <a:lnTo>
                    <a:pt x="897" y="308"/>
                  </a:lnTo>
                  <a:lnTo>
                    <a:pt x="895" y="306"/>
                  </a:lnTo>
                  <a:lnTo>
                    <a:pt x="895" y="304"/>
                  </a:lnTo>
                  <a:lnTo>
                    <a:pt x="893" y="302"/>
                  </a:lnTo>
                  <a:lnTo>
                    <a:pt x="893" y="302"/>
                  </a:lnTo>
                  <a:lnTo>
                    <a:pt x="893" y="300"/>
                  </a:lnTo>
                  <a:lnTo>
                    <a:pt x="891" y="298"/>
                  </a:lnTo>
                  <a:lnTo>
                    <a:pt x="891" y="298"/>
                  </a:lnTo>
                  <a:lnTo>
                    <a:pt x="891" y="298"/>
                  </a:lnTo>
                  <a:lnTo>
                    <a:pt x="891" y="296"/>
                  </a:lnTo>
                  <a:lnTo>
                    <a:pt x="891" y="296"/>
                  </a:lnTo>
                  <a:lnTo>
                    <a:pt x="887" y="296"/>
                  </a:lnTo>
                  <a:lnTo>
                    <a:pt x="885" y="294"/>
                  </a:lnTo>
                  <a:lnTo>
                    <a:pt x="883" y="292"/>
                  </a:lnTo>
                  <a:lnTo>
                    <a:pt x="881" y="292"/>
                  </a:lnTo>
                  <a:lnTo>
                    <a:pt x="879" y="290"/>
                  </a:lnTo>
                  <a:lnTo>
                    <a:pt x="877" y="288"/>
                  </a:lnTo>
                  <a:lnTo>
                    <a:pt x="877" y="286"/>
                  </a:lnTo>
                  <a:lnTo>
                    <a:pt x="873" y="284"/>
                  </a:lnTo>
                  <a:lnTo>
                    <a:pt x="871" y="282"/>
                  </a:lnTo>
                  <a:lnTo>
                    <a:pt x="869" y="280"/>
                  </a:lnTo>
                  <a:lnTo>
                    <a:pt x="867" y="280"/>
                  </a:lnTo>
                  <a:lnTo>
                    <a:pt x="865" y="278"/>
                  </a:lnTo>
                  <a:lnTo>
                    <a:pt x="865" y="278"/>
                  </a:lnTo>
                  <a:lnTo>
                    <a:pt x="863" y="278"/>
                  </a:lnTo>
                  <a:lnTo>
                    <a:pt x="861" y="276"/>
                  </a:lnTo>
                  <a:lnTo>
                    <a:pt x="861" y="276"/>
                  </a:lnTo>
                  <a:lnTo>
                    <a:pt x="859" y="274"/>
                  </a:lnTo>
                  <a:lnTo>
                    <a:pt x="859" y="274"/>
                  </a:lnTo>
                  <a:lnTo>
                    <a:pt x="857" y="274"/>
                  </a:lnTo>
                  <a:lnTo>
                    <a:pt x="857" y="274"/>
                  </a:lnTo>
                  <a:lnTo>
                    <a:pt x="855" y="272"/>
                  </a:lnTo>
                  <a:lnTo>
                    <a:pt x="855" y="272"/>
                  </a:lnTo>
                  <a:lnTo>
                    <a:pt x="853" y="272"/>
                  </a:lnTo>
                  <a:lnTo>
                    <a:pt x="853" y="272"/>
                  </a:lnTo>
                  <a:lnTo>
                    <a:pt x="849" y="272"/>
                  </a:lnTo>
                  <a:lnTo>
                    <a:pt x="849" y="272"/>
                  </a:lnTo>
                  <a:lnTo>
                    <a:pt x="847" y="272"/>
                  </a:lnTo>
                  <a:lnTo>
                    <a:pt x="847" y="272"/>
                  </a:lnTo>
                  <a:lnTo>
                    <a:pt x="847" y="272"/>
                  </a:lnTo>
                  <a:lnTo>
                    <a:pt x="847" y="272"/>
                  </a:lnTo>
                  <a:lnTo>
                    <a:pt x="845" y="272"/>
                  </a:lnTo>
                  <a:lnTo>
                    <a:pt x="845" y="272"/>
                  </a:lnTo>
                  <a:lnTo>
                    <a:pt x="841" y="270"/>
                  </a:lnTo>
                  <a:lnTo>
                    <a:pt x="841" y="270"/>
                  </a:lnTo>
                  <a:lnTo>
                    <a:pt x="839" y="270"/>
                  </a:lnTo>
                  <a:lnTo>
                    <a:pt x="835" y="270"/>
                  </a:lnTo>
                  <a:lnTo>
                    <a:pt x="833" y="272"/>
                  </a:lnTo>
                  <a:lnTo>
                    <a:pt x="829" y="274"/>
                  </a:lnTo>
                  <a:lnTo>
                    <a:pt x="829" y="274"/>
                  </a:lnTo>
                  <a:lnTo>
                    <a:pt x="829" y="274"/>
                  </a:lnTo>
                  <a:lnTo>
                    <a:pt x="827" y="274"/>
                  </a:lnTo>
                  <a:lnTo>
                    <a:pt x="825" y="276"/>
                  </a:lnTo>
                  <a:lnTo>
                    <a:pt x="825" y="276"/>
                  </a:lnTo>
                  <a:lnTo>
                    <a:pt x="827" y="280"/>
                  </a:lnTo>
                  <a:lnTo>
                    <a:pt x="829" y="282"/>
                  </a:lnTo>
                  <a:lnTo>
                    <a:pt x="831" y="286"/>
                  </a:lnTo>
                  <a:lnTo>
                    <a:pt x="831" y="290"/>
                  </a:lnTo>
                  <a:lnTo>
                    <a:pt x="831" y="292"/>
                  </a:lnTo>
                  <a:lnTo>
                    <a:pt x="827" y="294"/>
                  </a:lnTo>
                  <a:lnTo>
                    <a:pt x="823" y="294"/>
                  </a:lnTo>
                  <a:lnTo>
                    <a:pt x="821" y="296"/>
                  </a:lnTo>
                  <a:lnTo>
                    <a:pt x="819" y="296"/>
                  </a:lnTo>
                  <a:lnTo>
                    <a:pt x="817" y="300"/>
                  </a:lnTo>
                  <a:lnTo>
                    <a:pt x="817" y="302"/>
                  </a:lnTo>
                  <a:lnTo>
                    <a:pt x="817" y="302"/>
                  </a:lnTo>
                  <a:lnTo>
                    <a:pt x="813" y="306"/>
                  </a:lnTo>
                  <a:lnTo>
                    <a:pt x="813" y="306"/>
                  </a:lnTo>
                  <a:lnTo>
                    <a:pt x="809" y="308"/>
                  </a:lnTo>
                  <a:lnTo>
                    <a:pt x="809" y="308"/>
                  </a:lnTo>
                  <a:lnTo>
                    <a:pt x="803" y="308"/>
                  </a:lnTo>
                  <a:lnTo>
                    <a:pt x="801" y="304"/>
                  </a:lnTo>
                  <a:lnTo>
                    <a:pt x="801" y="298"/>
                  </a:lnTo>
                  <a:lnTo>
                    <a:pt x="801" y="298"/>
                  </a:lnTo>
                  <a:lnTo>
                    <a:pt x="795" y="294"/>
                  </a:lnTo>
                  <a:lnTo>
                    <a:pt x="795" y="294"/>
                  </a:lnTo>
                  <a:lnTo>
                    <a:pt x="787" y="294"/>
                  </a:lnTo>
                  <a:lnTo>
                    <a:pt x="783" y="296"/>
                  </a:lnTo>
                  <a:lnTo>
                    <a:pt x="781" y="298"/>
                  </a:lnTo>
                  <a:lnTo>
                    <a:pt x="781" y="298"/>
                  </a:lnTo>
                  <a:lnTo>
                    <a:pt x="773" y="302"/>
                  </a:lnTo>
                  <a:lnTo>
                    <a:pt x="773" y="302"/>
                  </a:lnTo>
                  <a:lnTo>
                    <a:pt x="763" y="302"/>
                  </a:lnTo>
                  <a:lnTo>
                    <a:pt x="763" y="302"/>
                  </a:lnTo>
                  <a:lnTo>
                    <a:pt x="761" y="306"/>
                  </a:lnTo>
                  <a:lnTo>
                    <a:pt x="761" y="306"/>
                  </a:lnTo>
                  <a:lnTo>
                    <a:pt x="759" y="308"/>
                  </a:lnTo>
                  <a:lnTo>
                    <a:pt x="755" y="310"/>
                  </a:lnTo>
                  <a:lnTo>
                    <a:pt x="753" y="310"/>
                  </a:lnTo>
                  <a:lnTo>
                    <a:pt x="751" y="306"/>
                  </a:lnTo>
                  <a:lnTo>
                    <a:pt x="749" y="302"/>
                  </a:lnTo>
                  <a:lnTo>
                    <a:pt x="745" y="302"/>
                  </a:lnTo>
                  <a:lnTo>
                    <a:pt x="745" y="302"/>
                  </a:lnTo>
                  <a:lnTo>
                    <a:pt x="741" y="302"/>
                  </a:lnTo>
                  <a:lnTo>
                    <a:pt x="737" y="302"/>
                  </a:lnTo>
                  <a:lnTo>
                    <a:pt x="735" y="306"/>
                  </a:lnTo>
                  <a:lnTo>
                    <a:pt x="731" y="306"/>
                  </a:lnTo>
                  <a:lnTo>
                    <a:pt x="725" y="308"/>
                  </a:lnTo>
                  <a:lnTo>
                    <a:pt x="725" y="308"/>
                  </a:lnTo>
                  <a:lnTo>
                    <a:pt x="721" y="308"/>
                  </a:lnTo>
                  <a:lnTo>
                    <a:pt x="715" y="312"/>
                  </a:lnTo>
                  <a:lnTo>
                    <a:pt x="705" y="320"/>
                  </a:lnTo>
                  <a:lnTo>
                    <a:pt x="705" y="320"/>
                  </a:lnTo>
                  <a:lnTo>
                    <a:pt x="703" y="322"/>
                  </a:lnTo>
                  <a:lnTo>
                    <a:pt x="703" y="322"/>
                  </a:lnTo>
                  <a:lnTo>
                    <a:pt x="699" y="324"/>
                  </a:lnTo>
                  <a:lnTo>
                    <a:pt x="693" y="328"/>
                  </a:lnTo>
                  <a:lnTo>
                    <a:pt x="689" y="336"/>
                  </a:lnTo>
                  <a:lnTo>
                    <a:pt x="683" y="340"/>
                  </a:lnTo>
                  <a:lnTo>
                    <a:pt x="681" y="344"/>
                  </a:lnTo>
                  <a:lnTo>
                    <a:pt x="675" y="348"/>
                  </a:lnTo>
                  <a:lnTo>
                    <a:pt x="671" y="348"/>
                  </a:lnTo>
                  <a:lnTo>
                    <a:pt x="671" y="348"/>
                  </a:lnTo>
                  <a:lnTo>
                    <a:pt x="667" y="344"/>
                  </a:lnTo>
                  <a:lnTo>
                    <a:pt x="667" y="344"/>
                  </a:lnTo>
                  <a:lnTo>
                    <a:pt x="663" y="340"/>
                  </a:lnTo>
                  <a:lnTo>
                    <a:pt x="659" y="336"/>
                  </a:lnTo>
                  <a:lnTo>
                    <a:pt x="655" y="332"/>
                  </a:lnTo>
                  <a:lnTo>
                    <a:pt x="659" y="326"/>
                  </a:lnTo>
                  <a:lnTo>
                    <a:pt x="659" y="322"/>
                  </a:lnTo>
                  <a:lnTo>
                    <a:pt x="665" y="320"/>
                  </a:lnTo>
                  <a:lnTo>
                    <a:pt x="667" y="318"/>
                  </a:lnTo>
                  <a:lnTo>
                    <a:pt x="671" y="314"/>
                  </a:lnTo>
                  <a:lnTo>
                    <a:pt x="669" y="310"/>
                  </a:lnTo>
                  <a:lnTo>
                    <a:pt x="667" y="308"/>
                  </a:lnTo>
                  <a:lnTo>
                    <a:pt x="663" y="304"/>
                  </a:lnTo>
                  <a:lnTo>
                    <a:pt x="661" y="302"/>
                  </a:lnTo>
                  <a:lnTo>
                    <a:pt x="655" y="300"/>
                  </a:lnTo>
                  <a:lnTo>
                    <a:pt x="651" y="298"/>
                  </a:lnTo>
                  <a:lnTo>
                    <a:pt x="649" y="298"/>
                  </a:lnTo>
                  <a:lnTo>
                    <a:pt x="645" y="298"/>
                  </a:lnTo>
                  <a:lnTo>
                    <a:pt x="645" y="300"/>
                  </a:lnTo>
                  <a:lnTo>
                    <a:pt x="643" y="302"/>
                  </a:lnTo>
                  <a:lnTo>
                    <a:pt x="643" y="304"/>
                  </a:lnTo>
                  <a:lnTo>
                    <a:pt x="645" y="304"/>
                  </a:lnTo>
                  <a:lnTo>
                    <a:pt x="647" y="306"/>
                  </a:lnTo>
                  <a:lnTo>
                    <a:pt x="647" y="308"/>
                  </a:lnTo>
                  <a:lnTo>
                    <a:pt x="647" y="308"/>
                  </a:lnTo>
                  <a:lnTo>
                    <a:pt x="649" y="310"/>
                  </a:lnTo>
                  <a:lnTo>
                    <a:pt x="651" y="312"/>
                  </a:lnTo>
                  <a:lnTo>
                    <a:pt x="651" y="314"/>
                  </a:lnTo>
                  <a:lnTo>
                    <a:pt x="651" y="316"/>
                  </a:lnTo>
                  <a:lnTo>
                    <a:pt x="649" y="320"/>
                  </a:lnTo>
                  <a:lnTo>
                    <a:pt x="649" y="320"/>
                  </a:lnTo>
                  <a:lnTo>
                    <a:pt x="649" y="322"/>
                  </a:lnTo>
                  <a:lnTo>
                    <a:pt x="649" y="322"/>
                  </a:lnTo>
                  <a:lnTo>
                    <a:pt x="647" y="326"/>
                  </a:lnTo>
                  <a:lnTo>
                    <a:pt x="647" y="328"/>
                  </a:lnTo>
                  <a:lnTo>
                    <a:pt x="647" y="330"/>
                  </a:lnTo>
                  <a:lnTo>
                    <a:pt x="647" y="334"/>
                  </a:lnTo>
                  <a:lnTo>
                    <a:pt x="651" y="336"/>
                  </a:lnTo>
                  <a:lnTo>
                    <a:pt x="651" y="338"/>
                  </a:lnTo>
                  <a:lnTo>
                    <a:pt x="651" y="340"/>
                  </a:lnTo>
                  <a:lnTo>
                    <a:pt x="651" y="342"/>
                  </a:lnTo>
                  <a:lnTo>
                    <a:pt x="653" y="344"/>
                  </a:lnTo>
                  <a:lnTo>
                    <a:pt x="653" y="346"/>
                  </a:lnTo>
                  <a:lnTo>
                    <a:pt x="653" y="348"/>
                  </a:lnTo>
                  <a:lnTo>
                    <a:pt x="653" y="348"/>
                  </a:lnTo>
                  <a:lnTo>
                    <a:pt x="653" y="350"/>
                  </a:lnTo>
                  <a:lnTo>
                    <a:pt x="653" y="350"/>
                  </a:lnTo>
                  <a:lnTo>
                    <a:pt x="653" y="354"/>
                  </a:lnTo>
                  <a:lnTo>
                    <a:pt x="653" y="354"/>
                  </a:lnTo>
                  <a:lnTo>
                    <a:pt x="653" y="360"/>
                  </a:lnTo>
                  <a:lnTo>
                    <a:pt x="653" y="362"/>
                  </a:lnTo>
                  <a:lnTo>
                    <a:pt x="653" y="362"/>
                  </a:lnTo>
                  <a:lnTo>
                    <a:pt x="653" y="364"/>
                  </a:lnTo>
                  <a:lnTo>
                    <a:pt x="653" y="364"/>
                  </a:lnTo>
                  <a:lnTo>
                    <a:pt x="653" y="368"/>
                  </a:lnTo>
                  <a:lnTo>
                    <a:pt x="649" y="368"/>
                  </a:lnTo>
                  <a:lnTo>
                    <a:pt x="645" y="368"/>
                  </a:lnTo>
                  <a:lnTo>
                    <a:pt x="641" y="364"/>
                  </a:lnTo>
                  <a:lnTo>
                    <a:pt x="637" y="360"/>
                  </a:lnTo>
                  <a:lnTo>
                    <a:pt x="633" y="356"/>
                  </a:lnTo>
                  <a:lnTo>
                    <a:pt x="629" y="354"/>
                  </a:lnTo>
                  <a:lnTo>
                    <a:pt x="623" y="354"/>
                  </a:lnTo>
                  <a:lnTo>
                    <a:pt x="623" y="358"/>
                  </a:lnTo>
                  <a:lnTo>
                    <a:pt x="619" y="364"/>
                  </a:lnTo>
                  <a:lnTo>
                    <a:pt x="618" y="364"/>
                  </a:lnTo>
                  <a:lnTo>
                    <a:pt x="618" y="364"/>
                  </a:lnTo>
                  <a:lnTo>
                    <a:pt x="614" y="366"/>
                  </a:lnTo>
                  <a:lnTo>
                    <a:pt x="614" y="366"/>
                  </a:lnTo>
                  <a:lnTo>
                    <a:pt x="612" y="370"/>
                  </a:lnTo>
                  <a:lnTo>
                    <a:pt x="610" y="372"/>
                  </a:lnTo>
                  <a:lnTo>
                    <a:pt x="608" y="376"/>
                  </a:lnTo>
                  <a:lnTo>
                    <a:pt x="612" y="380"/>
                  </a:lnTo>
                  <a:lnTo>
                    <a:pt x="614" y="384"/>
                  </a:lnTo>
                  <a:lnTo>
                    <a:pt x="616" y="388"/>
                  </a:lnTo>
                  <a:lnTo>
                    <a:pt x="616" y="388"/>
                  </a:lnTo>
                  <a:lnTo>
                    <a:pt x="616" y="394"/>
                  </a:lnTo>
                  <a:lnTo>
                    <a:pt x="616" y="394"/>
                  </a:lnTo>
                  <a:lnTo>
                    <a:pt x="612" y="396"/>
                  </a:lnTo>
                  <a:lnTo>
                    <a:pt x="612" y="396"/>
                  </a:lnTo>
                  <a:lnTo>
                    <a:pt x="606" y="396"/>
                  </a:lnTo>
                  <a:lnTo>
                    <a:pt x="602" y="396"/>
                  </a:lnTo>
                  <a:lnTo>
                    <a:pt x="596" y="396"/>
                  </a:lnTo>
                  <a:lnTo>
                    <a:pt x="592" y="392"/>
                  </a:lnTo>
                  <a:lnTo>
                    <a:pt x="590" y="392"/>
                  </a:lnTo>
                  <a:lnTo>
                    <a:pt x="588" y="388"/>
                  </a:lnTo>
                  <a:lnTo>
                    <a:pt x="584" y="386"/>
                  </a:lnTo>
                  <a:lnTo>
                    <a:pt x="580" y="384"/>
                  </a:lnTo>
                  <a:lnTo>
                    <a:pt x="578" y="384"/>
                  </a:lnTo>
                  <a:lnTo>
                    <a:pt x="572" y="384"/>
                  </a:lnTo>
                  <a:lnTo>
                    <a:pt x="572" y="386"/>
                  </a:lnTo>
                  <a:lnTo>
                    <a:pt x="572" y="388"/>
                  </a:lnTo>
                  <a:lnTo>
                    <a:pt x="572" y="390"/>
                  </a:lnTo>
                  <a:lnTo>
                    <a:pt x="576" y="392"/>
                  </a:lnTo>
                  <a:lnTo>
                    <a:pt x="578" y="392"/>
                  </a:lnTo>
                  <a:lnTo>
                    <a:pt x="578" y="392"/>
                  </a:lnTo>
                  <a:lnTo>
                    <a:pt x="580" y="392"/>
                  </a:lnTo>
                  <a:lnTo>
                    <a:pt x="580" y="392"/>
                  </a:lnTo>
                  <a:lnTo>
                    <a:pt x="586" y="394"/>
                  </a:lnTo>
                  <a:lnTo>
                    <a:pt x="588" y="394"/>
                  </a:lnTo>
                  <a:lnTo>
                    <a:pt x="590" y="396"/>
                  </a:lnTo>
                  <a:lnTo>
                    <a:pt x="590" y="396"/>
                  </a:lnTo>
                  <a:lnTo>
                    <a:pt x="590" y="398"/>
                  </a:lnTo>
                  <a:lnTo>
                    <a:pt x="590" y="398"/>
                  </a:lnTo>
                  <a:lnTo>
                    <a:pt x="590" y="400"/>
                  </a:lnTo>
                  <a:lnTo>
                    <a:pt x="590" y="404"/>
                  </a:lnTo>
                  <a:lnTo>
                    <a:pt x="586" y="406"/>
                  </a:lnTo>
                  <a:lnTo>
                    <a:pt x="586" y="406"/>
                  </a:lnTo>
                  <a:lnTo>
                    <a:pt x="584" y="408"/>
                  </a:lnTo>
                  <a:lnTo>
                    <a:pt x="584" y="408"/>
                  </a:lnTo>
                  <a:lnTo>
                    <a:pt x="582" y="408"/>
                  </a:lnTo>
                  <a:lnTo>
                    <a:pt x="578" y="410"/>
                  </a:lnTo>
                  <a:lnTo>
                    <a:pt x="576" y="410"/>
                  </a:lnTo>
                  <a:lnTo>
                    <a:pt x="570" y="408"/>
                  </a:lnTo>
                  <a:lnTo>
                    <a:pt x="570" y="408"/>
                  </a:lnTo>
                  <a:lnTo>
                    <a:pt x="564" y="406"/>
                  </a:lnTo>
                  <a:lnTo>
                    <a:pt x="564" y="406"/>
                  </a:lnTo>
                  <a:lnTo>
                    <a:pt x="560" y="404"/>
                  </a:lnTo>
                  <a:lnTo>
                    <a:pt x="554" y="400"/>
                  </a:lnTo>
                  <a:lnTo>
                    <a:pt x="548" y="392"/>
                  </a:lnTo>
                  <a:lnTo>
                    <a:pt x="546" y="386"/>
                  </a:lnTo>
                  <a:lnTo>
                    <a:pt x="544" y="380"/>
                  </a:lnTo>
                  <a:lnTo>
                    <a:pt x="544" y="376"/>
                  </a:lnTo>
                  <a:lnTo>
                    <a:pt x="546" y="370"/>
                  </a:lnTo>
                  <a:lnTo>
                    <a:pt x="546" y="370"/>
                  </a:lnTo>
                  <a:lnTo>
                    <a:pt x="548" y="368"/>
                  </a:lnTo>
                  <a:lnTo>
                    <a:pt x="548" y="368"/>
                  </a:lnTo>
                  <a:lnTo>
                    <a:pt x="550" y="366"/>
                  </a:lnTo>
                  <a:lnTo>
                    <a:pt x="550" y="366"/>
                  </a:lnTo>
                  <a:lnTo>
                    <a:pt x="550" y="364"/>
                  </a:lnTo>
                  <a:lnTo>
                    <a:pt x="550" y="364"/>
                  </a:lnTo>
                  <a:lnTo>
                    <a:pt x="550" y="364"/>
                  </a:lnTo>
                  <a:lnTo>
                    <a:pt x="546" y="360"/>
                  </a:lnTo>
                  <a:lnTo>
                    <a:pt x="546" y="360"/>
                  </a:lnTo>
                  <a:lnTo>
                    <a:pt x="542" y="360"/>
                  </a:lnTo>
                  <a:lnTo>
                    <a:pt x="540" y="358"/>
                  </a:lnTo>
                  <a:lnTo>
                    <a:pt x="540" y="358"/>
                  </a:lnTo>
                  <a:lnTo>
                    <a:pt x="538" y="356"/>
                  </a:lnTo>
                  <a:lnTo>
                    <a:pt x="536" y="356"/>
                  </a:lnTo>
                  <a:lnTo>
                    <a:pt x="536" y="356"/>
                  </a:lnTo>
                  <a:lnTo>
                    <a:pt x="526" y="348"/>
                  </a:lnTo>
                  <a:lnTo>
                    <a:pt x="526" y="348"/>
                  </a:lnTo>
                  <a:lnTo>
                    <a:pt x="520" y="344"/>
                  </a:lnTo>
                  <a:lnTo>
                    <a:pt x="518" y="344"/>
                  </a:lnTo>
                  <a:lnTo>
                    <a:pt x="516" y="342"/>
                  </a:lnTo>
                  <a:lnTo>
                    <a:pt x="516" y="342"/>
                  </a:lnTo>
                  <a:lnTo>
                    <a:pt x="514" y="338"/>
                  </a:lnTo>
                  <a:lnTo>
                    <a:pt x="514" y="334"/>
                  </a:lnTo>
                  <a:lnTo>
                    <a:pt x="516" y="332"/>
                  </a:lnTo>
                  <a:lnTo>
                    <a:pt x="518" y="332"/>
                  </a:lnTo>
                  <a:lnTo>
                    <a:pt x="518" y="332"/>
                  </a:lnTo>
                  <a:lnTo>
                    <a:pt x="518" y="332"/>
                  </a:lnTo>
                  <a:lnTo>
                    <a:pt x="520" y="332"/>
                  </a:lnTo>
                  <a:lnTo>
                    <a:pt x="520" y="332"/>
                  </a:lnTo>
                  <a:lnTo>
                    <a:pt x="522" y="332"/>
                  </a:lnTo>
                  <a:lnTo>
                    <a:pt x="522" y="332"/>
                  </a:lnTo>
                  <a:lnTo>
                    <a:pt x="532" y="338"/>
                  </a:lnTo>
                  <a:lnTo>
                    <a:pt x="532" y="338"/>
                  </a:lnTo>
                  <a:lnTo>
                    <a:pt x="538" y="338"/>
                  </a:lnTo>
                  <a:lnTo>
                    <a:pt x="538" y="338"/>
                  </a:lnTo>
                  <a:lnTo>
                    <a:pt x="548" y="344"/>
                  </a:lnTo>
                  <a:lnTo>
                    <a:pt x="548" y="344"/>
                  </a:lnTo>
                  <a:lnTo>
                    <a:pt x="554" y="348"/>
                  </a:lnTo>
                  <a:lnTo>
                    <a:pt x="560" y="348"/>
                  </a:lnTo>
                  <a:lnTo>
                    <a:pt x="560" y="348"/>
                  </a:lnTo>
                  <a:lnTo>
                    <a:pt x="566" y="348"/>
                  </a:lnTo>
                  <a:lnTo>
                    <a:pt x="570" y="348"/>
                  </a:lnTo>
                  <a:lnTo>
                    <a:pt x="570" y="348"/>
                  </a:lnTo>
                  <a:lnTo>
                    <a:pt x="576" y="350"/>
                  </a:lnTo>
                  <a:lnTo>
                    <a:pt x="576" y="350"/>
                  </a:lnTo>
                  <a:lnTo>
                    <a:pt x="578" y="350"/>
                  </a:lnTo>
                  <a:lnTo>
                    <a:pt x="578" y="350"/>
                  </a:lnTo>
                  <a:lnTo>
                    <a:pt x="580" y="350"/>
                  </a:lnTo>
                  <a:lnTo>
                    <a:pt x="584" y="350"/>
                  </a:lnTo>
                  <a:lnTo>
                    <a:pt x="586" y="350"/>
                  </a:lnTo>
                  <a:lnTo>
                    <a:pt x="586" y="350"/>
                  </a:lnTo>
                  <a:lnTo>
                    <a:pt x="590" y="350"/>
                  </a:lnTo>
                  <a:lnTo>
                    <a:pt x="590" y="350"/>
                  </a:lnTo>
                  <a:lnTo>
                    <a:pt x="592" y="350"/>
                  </a:lnTo>
                  <a:lnTo>
                    <a:pt x="592" y="350"/>
                  </a:lnTo>
                  <a:lnTo>
                    <a:pt x="594" y="352"/>
                  </a:lnTo>
                  <a:lnTo>
                    <a:pt x="594" y="352"/>
                  </a:lnTo>
                  <a:lnTo>
                    <a:pt x="596" y="354"/>
                  </a:lnTo>
                  <a:lnTo>
                    <a:pt x="596" y="354"/>
                  </a:lnTo>
                  <a:lnTo>
                    <a:pt x="598" y="354"/>
                  </a:lnTo>
                  <a:lnTo>
                    <a:pt x="598" y="354"/>
                  </a:lnTo>
                  <a:lnTo>
                    <a:pt x="602" y="354"/>
                  </a:lnTo>
                  <a:lnTo>
                    <a:pt x="604" y="354"/>
                  </a:lnTo>
                  <a:lnTo>
                    <a:pt x="606" y="354"/>
                  </a:lnTo>
                  <a:lnTo>
                    <a:pt x="608" y="352"/>
                  </a:lnTo>
                  <a:lnTo>
                    <a:pt x="608" y="352"/>
                  </a:lnTo>
                  <a:lnTo>
                    <a:pt x="608" y="350"/>
                  </a:lnTo>
                  <a:lnTo>
                    <a:pt x="610" y="350"/>
                  </a:lnTo>
                  <a:lnTo>
                    <a:pt x="610" y="350"/>
                  </a:lnTo>
                  <a:lnTo>
                    <a:pt x="614" y="348"/>
                  </a:lnTo>
                  <a:lnTo>
                    <a:pt x="614" y="348"/>
                  </a:lnTo>
                  <a:lnTo>
                    <a:pt x="616" y="346"/>
                  </a:lnTo>
                  <a:lnTo>
                    <a:pt x="616" y="342"/>
                  </a:lnTo>
                  <a:lnTo>
                    <a:pt x="614" y="336"/>
                  </a:lnTo>
                  <a:lnTo>
                    <a:pt x="614" y="336"/>
                  </a:lnTo>
                  <a:lnTo>
                    <a:pt x="612" y="332"/>
                  </a:lnTo>
                  <a:lnTo>
                    <a:pt x="610" y="326"/>
                  </a:lnTo>
                  <a:lnTo>
                    <a:pt x="610" y="322"/>
                  </a:lnTo>
                  <a:lnTo>
                    <a:pt x="608" y="318"/>
                  </a:lnTo>
                  <a:lnTo>
                    <a:pt x="608" y="318"/>
                  </a:lnTo>
                  <a:lnTo>
                    <a:pt x="606" y="316"/>
                  </a:lnTo>
                  <a:lnTo>
                    <a:pt x="606" y="314"/>
                  </a:lnTo>
                  <a:lnTo>
                    <a:pt x="606" y="314"/>
                  </a:lnTo>
                  <a:lnTo>
                    <a:pt x="600" y="312"/>
                  </a:lnTo>
                  <a:lnTo>
                    <a:pt x="600" y="312"/>
                  </a:lnTo>
                  <a:lnTo>
                    <a:pt x="598" y="312"/>
                  </a:lnTo>
                  <a:lnTo>
                    <a:pt x="594" y="312"/>
                  </a:lnTo>
                  <a:lnTo>
                    <a:pt x="594" y="312"/>
                  </a:lnTo>
                  <a:lnTo>
                    <a:pt x="590" y="308"/>
                  </a:lnTo>
                  <a:lnTo>
                    <a:pt x="580" y="302"/>
                  </a:lnTo>
                  <a:lnTo>
                    <a:pt x="580" y="302"/>
                  </a:lnTo>
                  <a:lnTo>
                    <a:pt x="574" y="296"/>
                  </a:lnTo>
                  <a:lnTo>
                    <a:pt x="574" y="296"/>
                  </a:lnTo>
                  <a:lnTo>
                    <a:pt x="566" y="292"/>
                  </a:lnTo>
                  <a:lnTo>
                    <a:pt x="560" y="286"/>
                  </a:lnTo>
                  <a:lnTo>
                    <a:pt x="550" y="284"/>
                  </a:lnTo>
                  <a:lnTo>
                    <a:pt x="538" y="282"/>
                  </a:lnTo>
                  <a:lnTo>
                    <a:pt x="528" y="280"/>
                  </a:lnTo>
                  <a:lnTo>
                    <a:pt x="522" y="276"/>
                  </a:lnTo>
                  <a:lnTo>
                    <a:pt x="516" y="272"/>
                  </a:lnTo>
                  <a:lnTo>
                    <a:pt x="508" y="268"/>
                  </a:lnTo>
                  <a:lnTo>
                    <a:pt x="498" y="268"/>
                  </a:lnTo>
                  <a:lnTo>
                    <a:pt x="486" y="264"/>
                  </a:lnTo>
                  <a:lnTo>
                    <a:pt x="484" y="258"/>
                  </a:lnTo>
                  <a:lnTo>
                    <a:pt x="486" y="252"/>
                  </a:lnTo>
                  <a:lnTo>
                    <a:pt x="490" y="252"/>
                  </a:lnTo>
                  <a:lnTo>
                    <a:pt x="494" y="254"/>
                  </a:lnTo>
                  <a:lnTo>
                    <a:pt x="494" y="254"/>
                  </a:lnTo>
                  <a:lnTo>
                    <a:pt x="498" y="254"/>
                  </a:lnTo>
                  <a:lnTo>
                    <a:pt x="504" y="254"/>
                  </a:lnTo>
                  <a:lnTo>
                    <a:pt x="506" y="250"/>
                  </a:lnTo>
                  <a:lnTo>
                    <a:pt x="508" y="244"/>
                  </a:lnTo>
                  <a:lnTo>
                    <a:pt x="504" y="242"/>
                  </a:lnTo>
                  <a:lnTo>
                    <a:pt x="500" y="240"/>
                  </a:lnTo>
                  <a:lnTo>
                    <a:pt x="496" y="240"/>
                  </a:lnTo>
                  <a:lnTo>
                    <a:pt x="494" y="240"/>
                  </a:lnTo>
                  <a:lnTo>
                    <a:pt x="486" y="236"/>
                  </a:lnTo>
                  <a:lnTo>
                    <a:pt x="476" y="234"/>
                  </a:lnTo>
                  <a:lnTo>
                    <a:pt x="470" y="236"/>
                  </a:lnTo>
                  <a:lnTo>
                    <a:pt x="464" y="240"/>
                  </a:lnTo>
                  <a:lnTo>
                    <a:pt x="458" y="250"/>
                  </a:lnTo>
                  <a:lnTo>
                    <a:pt x="444" y="252"/>
                  </a:lnTo>
                  <a:lnTo>
                    <a:pt x="438" y="246"/>
                  </a:lnTo>
                  <a:lnTo>
                    <a:pt x="444" y="240"/>
                  </a:lnTo>
                  <a:lnTo>
                    <a:pt x="442" y="234"/>
                  </a:lnTo>
                  <a:lnTo>
                    <a:pt x="438" y="234"/>
                  </a:lnTo>
                  <a:lnTo>
                    <a:pt x="438" y="234"/>
                  </a:lnTo>
                  <a:lnTo>
                    <a:pt x="434" y="234"/>
                  </a:lnTo>
                  <a:lnTo>
                    <a:pt x="434" y="236"/>
                  </a:lnTo>
                  <a:lnTo>
                    <a:pt x="432" y="242"/>
                  </a:lnTo>
                  <a:lnTo>
                    <a:pt x="430" y="246"/>
                  </a:lnTo>
                  <a:lnTo>
                    <a:pt x="426" y="254"/>
                  </a:lnTo>
                  <a:lnTo>
                    <a:pt x="420" y="256"/>
                  </a:lnTo>
                  <a:lnTo>
                    <a:pt x="406" y="262"/>
                  </a:lnTo>
                  <a:lnTo>
                    <a:pt x="402" y="272"/>
                  </a:lnTo>
                  <a:lnTo>
                    <a:pt x="396" y="276"/>
                  </a:lnTo>
                  <a:lnTo>
                    <a:pt x="390" y="272"/>
                  </a:lnTo>
                  <a:lnTo>
                    <a:pt x="388" y="266"/>
                  </a:lnTo>
                  <a:lnTo>
                    <a:pt x="382" y="268"/>
                  </a:lnTo>
                  <a:lnTo>
                    <a:pt x="378" y="270"/>
                  </a:lnTo>
                  <a:lnTo>
                    <a:pt x="372" y="284"/>
                  </a:lnTo>
                  <a:lnTo>
                    <a:pt x="360" y="298"/>
                  </a:lnTo>
                  <a:lnTo>
                    <a:pt x="340" y="326"/>
                  </a:lnTo>
                  <a:lnTo>
                    <a:pt x="328" y="336"/>
                  </a:lnTo>
                  <a:lnTo>
                    <a:pt x="318" y="348"/>
                  </a:lnTo>
                  <a:lnTo>
                    <a:pt x="316" y="360"/>
                  </a:lnTo>
                  <a:lnTo>
                    <a:pt x="312" y="374"/>
                  </a:lnTo>
                  <a:lnTo>
                    <a:pt x="300" y="380"/>
                  </a:lnTo>
                  <a:lnTo>
                    <a:pt x="290" y="406"/>
                  </a:lnTo>
                  <a:lnTo>
                    <a:pt x="292" y="406"/>
                  </a:lnTo>
                  <a:lnTo>
                    <a:pt x="294" y="410"/>
                  </a:lnTo>
                  <a:lnTo>
                    <a:pt x="286" y="420"/>
                  </a:lnTo>
                  <a:lnTo>
                    <a:pt x="282" y="420"/>
                  </a:lnTo>
                  <a:lnTo>
                    <a:pt x="268" y="422"/>
                  </a:lnTo>
                  <a:lnTo>
                    <a:pt x="256" y="428"/>
                  </a:lnTo>
                  <a:lnTo>
                    <a:pt x="252" y="434"/>
                  </a:lnTo>
                  <a:lnTo>
                    <a:pt x="244" y="442"/>
                  </a:lnTo>
                  <a:lnTo>
                    <a:pt x="236" y="452"/>
                  </a:lnTo>
                  <a:lnTo>
                    <a:pt x="236" y="452"/>
                  </a:lnTo>
                  <a:lnTo>
                    <a:pt x="234" y="458"/>
                  </a:lnTo>
                  <a:lnTo>
                    <a:pt x="234" y="460"/>
                  </a:lnTo>
                  <a:lnTo>
                    <a:pt x="236" y="462"/>
                  </a:lnTo>
                  <a:lnTo>
                    <a:pt x="236" y="462"/>
                  </a:lnTo>
                  <a:lnTo>
                    <a:pt x="238" y="462"/>
                  </a:lnTo>
                  <a:lnTo>
                    <a:pt x="240" y="460"/>
                  </a:lnTo>
                  <a:lnTo>
                    <a:pt x="244" y="458"/>
                  </a:lnTo>
                  <a:lnTo>
                    <a:pt x="244" y="458"/>
                  </a:lnTo>
                  <a:lnTo>
                    <a:pt x="246" y="454"/>
                  </a:lnTo>
                  <a:lnTo>
                    <a:pt x="248" y="452"/>
                  </a:lnTo>
                  <a:lnTo>
                    <a:pt x="248" y="452"/>
                  </a:lnTo>
                  <a:lnTo>
                    <a:pt x="250" y="452"/>
                  </a:lnTo>
                  <a:lnTo>
                    <a:pt x="254" y="452"/>
                  </a:lnTo>
                  <a:lnTo>
                    <a:pt x="260" y="456"/>
                  </a:lnTo>
                  <a:lnTo>
                    <a:pt x="260" y="456"/>
                  </a:lnTo>
                  <a:lnTo>
                    <a:pt x="258" y="458"/>
                  </a:lnTo>
                  <a:lnTo>
                    <a:pt x="250" y="462"/>
                  </a:lnTo>
                  <a:lnTo>
                    <a:pt x="238" y="470"/>
                  </a:lnTo>
                  <a:lnTo>
                    <a:pt x="238" y="470"/>
                  </a:lnTo>
                  <a:lnTo>
                    <a:pt x="236" y="474"/>
                  </a:lnTo>
                  <a:lnTo>
                    <a:pt x="236" y="474"/>
                  </a:lnTo>
                  <a:lnTo>
                    <a:pt x="236" y="476"/>
                  </a:lnTo>
                  <a:lnTo>
                    <a:pt x="238" y="476"/>
                  </a:lnTo>
                  <a:lnTo>
                    <a:pt x="246" y="474"/>
                  </a:lnTo>
                  <a:lnTo>
                    <a:pt x="252" y="470"/>
                  </a:lnTo>
                  <a:lnTo>
                    <a:pt x="258" y="470"/>
                  </a:lnTo>
                  <a:lnTo>
                    <a:pt x="258" y="474"/>
                  </a:lnTo>
                  <a:lnTo>
                    <a:pt x="252" y="478"/>
                  </a:lnTo>
                  <a:lnTo>
                    <a:pt x="246" y="484"/>
                  </a:lnTo>
                  <a:lnTo>
                    <a:pt x="240" y="490"/>
                  </a:lnTo>
                  <a:lnTo>
                    <a:pt x="240" y="494"/>
                  </a:lnTo>
                  <a:lnTo>
                    <a:pt x="242" y="496"/>
                  </a:lnTo>
                  <a:lnTo>
                    <a:pt x="246" y="494"/>
                  </a:lnTo>
                  <a:lnTo>
                    <a:pt x="250" y="496"/>
                  </a:lnTo>
                  <a:lnTo>
                    <a:pt x="246" y="504"/>
                  </a:lnTo>
                  <a:lnTo>
                    <a:pt x="242" y="508"/>
                  </a:lnTo>
                  <a:lnTo>
                    <a:pt x="240" y="512"/>
                  </a:lnTo>
                  <a:lnTo>
                    <a:pt x="244" y="514"/>
                  </a:lnTo>
                  <a:lnTo>
                    <a:pt x="248" y="518"/>
                  </a:lnTo>
                  <a:lnTo>
                    <a:pt x="254" y="520"/>
                  </a:lnTo>
                  <a:lnTo>
                    <a:pt x="260" y="518"/>
                  </a:lnTo>
                  <a:lnTo>
                    <a:pt x="268" y="514"/>
                  </a:lnTo>
                  <a:lnTo>
                    <a:pt x="272" y="510"/>
                  </a:lnTo>
                  <a:lnTo>
                    <a:pt x="276" y="504"/>
                  </a:lnTo>
                  <a:lnTo>
                    <a:pt x="284" y="500"/>
                  </a:lnTo>
                  <a:lnTo>
                    <a:pt x="284" y="494"/>
                  </a:lnTo>
                  <a:lnTo>
                    <a:pt x="284" y="486"/>
                  </a:lnTo>
                  <a:lnTo>
                    <a:pt x="286" y="482"/>
                  </a:lnTo>
                  <a:lnTo>
                    <a:pt x="290" y="482"/>
                  </a:lnTo>
                  <a:lnTo>
                    <a:pt x="296" y="484"/>
                  </a:lnTo>
                  <a:lnTo>
                    <a:pt x="296" y="484"/>
                  </a:lnTo>
                  <a:lnTo>
                    <a:pt x="296" y="490"/>
                  </a:lnTo>
                  <a:lnTo>
                    <a:pt x="296" y="490"/>
                  </a:lnTo>
                  <a:lnTo>
                    <a:pt x="296" y="496"/>
                  </a:lnTo>
                  <a:lnTo>
                    <a:pt x="296" y="496"/>
                  </a:lnTo>
                  <a:lnTo>
                    <a:pt x="296" y="502"/>
                  </a:lnTo>
                  <a:lnTo>
                    <a:pt x="296" y="502"/>
                  </a:lnTo>
                  <a:lnTo>
                    <a:pt x="298" y="506"/>
                  </a:lnTo>
                  <a:lnTo>
                    <a:pt x="304" y="518"/>
                  </a:lnTo>
                  <a:lnTo>
                    <a:pt x="308" y="532"/>
                  </a:lnTo>
                  <a:lnTo>
                    <a:pt x="314" y="540"/>
                  </a:lnTo>
                  <a:lnTo>
                    <a:pt x="318" y="548"/>
                  </a:lnTo>
                  <a:lnTo>
                    <a:pt x="312" y="554"/>
                  </a:lnTo>
                  <a:lnTo>
                    <a:pt x="312" y="558"/>
                  </a:lnTo>
                  <a:lnTo>
                    <a:pt x="316" y="564"/>
                  </a:lnTo>
                  <a:lnTo>
                    <a:pt x="326" y="562"/>
                  </a:lnTo>
                  <a:lnTo>
                    <a:pt x="332" y="558"/>
                  </a:lnTo>
                  <a:lnTo>
                    <a:pt x="336" y="546"/>
                  </a:lnTo>
                  <a:lnTo>
                    <a:pt x="342" y="546"/>
                  </a:lnTo>
                  <a:lnTo>
                    <a:pt x="346" y="538"/>
                  </a:lnTo>
                  <a:lnTo>
                    <a:pt x="350" y="524"/>
                  </a:lnTo>
                  <a:lnTo>
                    <a:pt x="346" y="510"/>
                  </a:lnTo>
                  <a:lnTo>
                    <a:pt x="350" y="502"/>
                  </a:lnTo>
                  <a:lnTo>
                    <a:pt x="362" y="500"/>
                  </a:lnTo>
                  <a:lnTo>
                    <a:pt x="372" y="494"/>
                  </a:lnTo>
                  <a:lnTo>
                    <a:pt x="374" y="488"/>
                  </a:lnTo>
                  <a:lnTo>
                    <a:pt x="368" y="480"/>
                  </a:lnTo>
                  <a:lnTo>
                    <a:pt x="366" y="478"/>
                  </a:lnTo>
                  <a:lnTo>
                    <a:pt x="360" y="480"/>
                  </a:lnTo>
                  <a:lnTo>
                    <a:pt x="356" y="484"/>
                  </a:lnTo>
                  <a:lnTo>
                    <a:pt x="346" y="482"/>
                  </a:lnTo>
                  <a:lnTo>
                    <a:pt x="346" y="476"/>
                  </a:lnTo>
                  <a:lnTo>
                    <a:pt x="350" y="472"/>
                  </a:lnTo>
                  <a:lnTo>
                    <a:pt x="354" y="466"/>
                  </a:lnTo>
                  <a:lnTo>
                    <a:pt x="354" y="462"/>
                  </a:lnTo>
                  <a:lnTo>
                    <a:pt x="354" y="456"/>
                  </a:lnTo>
                  <a:lnTo>
                    <a:pt x="354" y="456"/>
                  </a:lnTo>
                  <a:lnTo>
                    <a:pt x="352" y="448"/>
                  </a:lnTo>
                  <a:lnTo>
                    <a:pt x="352" y="448"/>
                  </a:lnTo>
                  <a:lnTo>
                    <a:pt x="360" y="434"/>
                  </a:lnTo>
                  <a:lnTo>
                    <a:pt x="366" y="422"/>
                  </a:lnTo>
                  <a:lnTo>
                    <a:pt x="376" y="418"/>
                  </a:lnTo>
                  <a:lnTo>
                    <a:pt x="390" y="408"/>
                  </a:lnTo>
                  <a:lnTo>
                    <a:pt x="400" y="398"/>
                  </a:lnTo>
                  <a:lnTo>
                    <a:pt x="406" y="390"/>
                  </a:lnTo>
                  <a:lnTo>
                    <a:pt x="404" y="372"/>
                  </a:lnTo>
                  <a:lnTo>
                    <a:pt x="410" y="362"/>
                  </a:lnTo>
                  <a:lnTo>
                    <a:pt x="420" y="356"/>
                  </a:lnTo>
                  <a:lnTo>
                    <a:pt x="440" y="360"/>
                  </a:lnTo>
                  <a:lnTo>
                    <a:pt x="448" y="364"/>
                  </a:lnTo>
                  <a:lnTo>
                    <a:pt x="448" y="364"/>
                  </a:lnTo>
                  <a:lnTo>
                    <a:pt x="452" y="370"/>
                  </a:lnTo>
                  <a:lnTo>
                    <a:pt x="452" y="378"/>
                  </a:lnTo>
                  <a:lnTo>
                    <a:pt x="452" y="378"/>
                  </a:lnTo>
                  <a:lnTo>
                    <a:pt x="444" y="390"/>
                  </a:lnTo>
                  <a:lnTo>
                    <a:pt x="438" y="396"/>
                  </a:lnTo>
                  <a:lnTo>
                    <a:pt x="424" y="412"/>
                  </a:lnTo>
                  <a:lnTo>
                    <a:pt x="416" y="422"/>
                  </a:lnTo>
                  <a:lnTo>
                    <a:pt x="416" y="422"/>
                  </a:lnTo>
                  <a:lnTo>
                    <a:pt x="410" y="434"/>
                  </a:lnTo>
                  <a:lnTo>
                    <a:pt x="410" y="434"/>
                  </a:lnTo>
                  <a:lnTo>
                    <a:pt x="406" y="456"/>
                  </a:lnTo>
                  <a:lnTo>
                    <a:pt x="410" y="476"/>
                  </a:lnTo>
                  <a:lnTo>
                    <a:pt x="422" y="480"/>
                  </a:lnTo>
                  <a:lnTo>
                    <a:pt x="444" y="482"/>
                  </a:lnTo>
                  <a:lnTo>
                    <a:pt x="454" y="478"/>
                  </a:lnTo>
                  <a:lnTo>
                    <a:pt x="454" y="478"/>
                  </a:lnTo>
                  <a:lnTo>
                    <a:pt x="456" y="474"/>
                  </a:lnTo>
                  <a:lnTo>
                    <a:pt x="458" y="468"/>
                  </a:lnTo>
                  <a:lnTo>
                    <a:pt x="458" y="468"/>
                  </a:lnTo>
                  <a:lnTo>
                    <a:pt x="484" y="474"/>
                  </a:lnTo>
                  <a:lnTo>
                    <a:pt x="494" y="480"/>
                  </a:lnTo>
                  <a:lnTo>
                    <a:pt x="500" y="480"/>
                  </a:lnTo>
                  <a:lnTo>
                    <a:pt x="502" y="486"/>
                  </a:lnTo>
                  <a:lnTo>
                    <a:pt x="502" y="486"/>
                  </a:lnTo>
                  <a:lnTo>
                    <a:pt x="500" y="488"/>
                  </a:lnTo>
                  <a:lnTo>
                    <a:pt x="500" y="488"/>
                  </a:lnTo>
                  <a:lnTo>
                    <a:pt x="496" y="492"/>
                  </a:lnTo>
                  <a:lnTo>
                    <a:pt x="492" y="492"/>
                  </a:lnTo>
                  <a:lnTo>
                    <a:pt x="486" y="492"/>
                  </a:lnTo>
                  <a:lnTo>
                    <a:pt x="478" y="496"/>
                  </a:lnTo>
                  <a:lnTo>
                    <a:pt x="468" y="500"/>
                  </a:lnTo>
                  <a:lnTo>
                    <a:pt x="462" y="496"/>
                  </a:lnTo>
                  <a:lnTo>
                    <a:pt x="458" y="496"/>
                  </a:lnTo>
                  <a:lnTo>
                    <a:pt x="450" y="496"/>
                  </a:lnTo>
                  <a:lnTo>
                    <a:pt x="446" y="500"/>
                  </a:lnTo>
                  <a:lnTo>
                    <a:pt x="440" y="502"/>
                  </a:lnTo>
                  <a:lnTo>
                    <a:pt x="436" y="506"/>
                  </a:lnTo>
                  <a:lnTo>
                    <a:pt x="436" y="512"/>
                  </a:lnTo>
                  <a:lnTo>
                    <a:pt x="440" y="516"/>
                  </a:lnTo>
                  <a:lnTo>
                    <a:pt x="444" y="522"/>
                  </a:lnTo>
                  <a:lnTo>
                    <a:pt x="442" y="528"/>
                  </a:lnTo>
                  <a:lnTo>
                    <a:pt x="434" y="540"/>
                  </a:lnTo>
                  <a:lnTo>
                    <a:pt x="426" y="544"/>
                  </a:lnTo>
                  <a:lnTo>
                    <a:pt x="418" y="538"/>
                  </a:lnTo>
                  <a:lnTo>
                    <a:pt x="414" y="534"/>
                  </a:lnTo>
                  <a:lnTo>
                    <a:pt x="408" y="534"/>
                  </a:lnTo>
                  <a:lnTo>
                    <a:pt x="406" y="538"/>
                  </a:lnTo>
                  <a:lnTo>
                    <a:pt x="404" y="544"/>
                  </a:lnTo>
                  <a:lnTo>
                    <a:pt x="404" y="556"/>
                  </a:lnTo>
                  <a:lnTo>
                    <a:pt x="410" y="562"/>
                  </a:lnTo>
                  <a:lnTo>
                    <a:pt x="406" y="572"/>
                  </a:lnTo>
                  <a:lnTo>
                    <a:pt x="402" y="576"/>
                  </a:lnTo>
                  <a:lnTo>
                    <a:pt x="392" y="578"/>
                  </a:lnTo>
                  <a:lnTo>
                    <a:pt x="386" y="586"/>
                  </a:lnTo>
                  <a:lnTo>
                    <a:pt x="376" y="586"/>
                  </a:lnTo>
                  <a:lnTo>
                    <a:pt x="368" y="578"/>
                  </a:lnTo>
                  <a:lnTo>
                    <a:pt x="360" y="580"/>
                  </a:lnTo>
                  <a:lnTo>
                    <a:pt x="352" y="584"/>
                  </a:lnTo>
                  <a:lnTo>
                    <a:pt x="344" y="588"/>
                  </a:lnTo>
                  <a:lnTo>
                    <a:pt x="338" y="594"/>
                  </a:lnTo>
                  <a:lnTo>
                    <a:pt x="338" y="594"/>
                  </a:lnTo>
                  <a:lnTo>
                    <a:pt x="336" y="596"/>
                  </a:lnTo>
                  <a:lnTo>
                    <a:pt x="334" y="600"/>
                  </a:lnTo>
                  <a:lnTo>
                    <a:pt x="334" y="600"/>
                  </a:lnTo>
                  <a:lnTo>
                    <a:pt x="318" y="594"/>
                  </a:lnTo>
                  <a:lnTo>
                    <a:pt x="310" y="586"/>
                  </a:lnTo>
                  <a:lnTo>
                    <a:pt x="300" y="588"/>
                  </a:lnTo>
                  <a:lnTo>
                    <a:pt x="290" y="590"/>
                  </a:lnTo>
                  <a:lnTo>
                    <a:pt x="284" y="584"/>
                  </a:lnTo>
                  <a:lnTo>
                    <a:pt x="278" y="576"/>
                  </a:lnTo>
                  <a:lnTo>
                    <a:pt x="278" y="566"/>
                  </a:lnTo>
                  <a:lnTo>
                    <a:pt x="284" y="558"/>
                  </a:lnTo>
                  <a:lnTo>
                    <a:pt x="286" y="552"/>
                  </a:lnTo>
                  <a:lnTo>
                    <a:pt x="286" y="542"/>
                  </a:lnTo>
                  <a:lnTo>
                    <a:pt x="284" y="536"/>
                  </a:lnTo>
                  <a:lnTo>
                    <a:pt x="280" y="536"/>
                  </a:lnTo>
                  <a:lnTo>
                    <a:pt x="274" y="540"/>
                  </a:lnTo>
                  <a:lnTo>
                    <a:pt x="268" y="540"/>
                  </a:lnTo>
                  <a:lnTo>
                    <a:pt x="264" y="542"/>
                  </a:lnTo>
                  <a:lnTo>
                    <a:pt x="264" y="544"/>
                  </a:lnTo>
                  <a:lnTo>
                    <a:pt x="266" y="550"/>
                  </a:lnTo>
                  <a:lnTo>
                    <a:pt x="268" y="556"/>
                  </a:lnTo>
                  <a:lnTo>
                    <a:pt x="270" y="558"/>
                  </a:lnTo>
                  <a:lnTo>
                    <a:pt x="274" y="562"/>
                  </a:lnTo>
                  <a:lnTo>
                    <a:pt x="276" y="570"/>
                  </a:lnTo>
                  <a:lnTo>
                    <a:pt x="274" y="576"/>
                  </a:lnTo>
                  <a:lnTo>
                    <a:pt x="274" y="580"/>
                  </a:lnTo>
                  <a:lnTo>
                    <a:pt x="276" y="586"/>
                  </a:lnTo>
                  <a:lnTo>
                    <a:pt x="276" y="586"/>
                  </a:lnTo>
                  <a:lnTo>
                    <a:pt x="276" y="588"/>
                  </a:lnTo>
                  <a:lnTo>
                    <a:pt x="276" y="590"/>
                  </a:lnTo>
                  <a:lnTo>
                    <a:pt x="276" y="590"/>
                  </a:lnTo>
                  <a:lnTo>
                    <a:pt x="272" y="596"/>
                  </a:lnTo>
                  <a:lnTo>
                    <a:pt x="272" y="596"/>
                  </a:lnTo>
                  <a:lnTo>
                    <a:pt x="272" y="598"/>
                  </a:lnTo>
                  <a:lnTo>
                    <a:pt x="272" y="600"/>
                  </a:lnTo>
                  <a:lnTo>
                    <a:pt x="272" y="600"/>
                  </a:lnTo>
                  <a:lnTo>
                    <a:pt x="272" y="600"/>
                  </a:lnTo>
                  <a:lnTo>
                    <a:pt x="256" y="600"/>
                  </a:lnTo>
                  <a:lnTo>
                    <a:pt x="250" y="598"/>
                  </a:lnTo>
                  <a:lnTo>
                    <a:pt x="244" y="600"/>
                  </a:lnTo>
                  <a:lnTo>
                    <a:pt x="242" y="602"/>
                  </a:lnTo>
                  <a:lnTo>
                    <a:pt x="240" y="606"/>
                  </a:lnTo>
                  <a:lnTo>
                    <a:pt x="242" y="612"/>
                  </a:lnTo>
                  <a:lnTo>
                    <a:pt x="234" y="616"/>
                  </a:lnTo>
                  <a:lnTo>
                    <a:pt x="224" y="626"/>
                  </a:lnTo>
                  <a:lnTo>
                    <a:pt x="220" y="634"/>
                  </a:lnTo>
                  <a:lnTo>
                    <a:pt x="204" y="644"/>
                  </a:lnTo>
                  <a:lnTo>
                    <a:pt x="188" y="656"/>
                  </a:lnTo>
                  <a:lnTo>
                    <a:pt x="176" y="662"/>
                  </a:lnTo>
                  <a:lnTo>
                    <a:pt x="164" y="666"/>
                  </a:lnTo>
                  <a:lnTo>
                    <a:pt x="162" y="672"/>
                  </a:lnTo>
                  <a:lnTo>
                    <a:pt x="154" y="674"/>
                  </a:lnTo>
                  <a:lnTo>
                    <a:pt x="140" y="672"/>
                  </a:lnTo>
                  <a:lnTo>
                    <a:pt x="138" y="670"/>
                  </a:lnTo>
                  <a:lnTo>
                    <a:pt x="132" y="670"/>
                  </a:lnTo>
                  <a:lnTo>
                    <a:pt x="130" y="674"/>
                  </a:lnTo>
                  <a:lnTo>
                    <a:pt x="128" y="676"/>
                  </a:lnTo>
                  <a:lnTo>
                    <a:pt x="130" y="680"/>
                  </a:lnTo>
                  <a:lnTo>
                    <a:pt x="134" y="682"/>
                  </a:lnTo>
                  <a:lnTo>
                    <a:pt x="142" y="682"/>
                  </a:lnTo>
                  <a:lnTo>
                    <a:pt x="142" y="682"/>
                  </a:lnTo>
                  <a:lnTo>
                    <a:pt x="148" y="682"/>
                  </a:lnTo>
                  <a:lnTo>
                    <a:pt x="148" y="682"/>
                  </a:lnTo>
                  <a:lnTo>
                    <a:pt x="156" y="682"/>
                  </a:lnTo>
                  <a:lnTo>
                    <a:pt x="158" y="686"/>
                  </a:lnTo>
                  <a:lnTo>
                    <a:pt x="162" y="690"/>
                  </a:lnTo>
                  <a:lnTo>
                    <a:pt x="164" y="698"/>
                  </a:lnTo>
                  <a:lnTo>
                    <a:pt x="174" y="704"/>
                  </a:lnTo>
                  <a:lnTo>
                    <a:pt x="178" y="712"/>
                  </a:lnTo>
                  <a:lnTo>
                    <a:pt x="174" y="734"/>
                  </a:lnTo>
                  <a:lnTo>
                    <a:pt x="170" y="744"/>
                  </a:lnTo>
                  <a:lnTo>
                    <a:pt x="154" y="740"/>
                  </a:lnTo>
                  <a:lnTo>
                    <a:pt x="142" y="740"/>
                  </a:lnTo>
                  <a:lnTo>
                    <a:pt x="132" y="738"/>
                  </a:lnTo>
                  <a:lnTo>
                    <a:pt x="120" y="740"/>
                  </a:lnTo>
                  <a:lnTo>
                    <a:pt x="98" y="738"/>
                  </a:lnTo>
                  <a:lnTo>
                    <a:pt x="90" y="740"/>
                  </a:lnTo>
                  <a:lnTo>
                    <a:pt x="86" y="746"/>
                  </a:lnTo>
                  <a:lnTo>
                    <a:pt x="84" y="756"/>
                  </a:lnTo>
                  <a:lnTo>
                    <a:pt x="92" y="762"/>
                  </a:lnTo>
                  <a:lnTo>
                    <a:pt x="92" y="770"/>
                  </a:lnTo>
                  <a:lnTo>
                    <a:pt x="92" y="770"/>
                  </a:lnTo>
                  <a:lnTo>
                    <a:pt x="90" y="775"/>
                  </a:lnTo>
                  <a:lnTo>
                    <a:pt x="88" y="777"/>
                  </a:lnTo>
                  <a:lnTo>
                    <a:pt x="88" y="781"/>
                  </a:lnTo>
                  <a:lnTo>
                    <a:pt x="88" y="781"/>
                  </a:lnTo>
                  <a:lnTo>
                    <a:pt x="88" y="793"/>
                  </a:lnTo>
                  <a:lnTo>
                    <a:pt x="88" y="793"/>
                  </a:lnTo>
                  <a:lnTo>
                    <a:pt x="88" y="801"/>
                  </a:lnTo>
                  <a:lnTo>
                    <a:pt x="88" y="813"/>
                  </a:lnTo>
                  <a:lnTo>
                    <a:pt x="94" y="817"/>
                  </a:lnTo>
                  <a:lnTo>
                    <a:pt x="102" y="817"/>
                  </a:lnTo>
                  <a:lnTo>
                    <a:pt x="110" y="817"/>
                  </a:lnTo>
                  <a:lnTo>
                    <a:pt x="116" y="819"/>
                  </a:lnTo>
                  <a:lnTo>
                    <a:pt x="116" y="821"/>
                  </a:lnTo>
                  <a:lnTo>
                    <a:pt x="118" y="827"/>
                  </a:lnTo>
                  <a:lnTo>
                    <a:pt x="120" y="827"/>
                  </a:lnTo>
                  <a:lnTo>
                    <a:pt x="124" y="827"/>
                  </a:lnTo>
                  <a:lnTo>
                    <a:pt x="128" y="825"/>
                  </a:lnTo>
                  <a:lnTo>
                    <a:pt x="136" y="821"/>
                  </a:lnTo>
                  <a:lnTo>
                    <a:pt x="142" y="817"/>
                  </a:lnTo>
                  <a:lnTo>
                    <a:pt x="146" y="819"/>
                  </a:lnTo>
                  <a:lnTo>
                    <a:pt x="148" y="821"/>
                  </a:lnTo>
                  <a:lnTo>
                    <a:pt x="156" y="821"/>
                  </a:lnTo>
                  <a:lnTo>
                    <a:pt x="164" y="819"/>
                  </a:lnTo>
                  <a:lnTo>
                    <a:pt x="166" y="813"/>
                  </a:lnTo>
                  <a:lnTo>
                    <a:pt x="166" y="807"/>
                  </a:lnTo>
                  <a:lnTo>
                    <a:pt x="170" y="805"/>
                  </a:lnTo>
                  <a:lnTo>
                    <a:pt x="176" y="805"/>
                  </a:lnTo>
                  <a:lnTo>
                    <a:pt x="178" y="799"/>
                  </a:lnTo>
                  <a:lnTo>
                    <a:pt x="176" y="795"/>
                  </a:lnTo>
                  <a:lnTo>
                    <a:pt x="172" y="793"/>
                  </a:lnTo>
                  <a:lnTo>
                    <a:pt x="170" y="787"/>
                  </a:lnTo>
                  <a:lnTo>
                    <a:pt x="176" y="783"/>
                  </a:lnTo>
                  <a:lnTo>
                    <a:pt x="178" y="783"/>
                  </a:lnTo>
                  <a:lnTo>
                    <a:pt x="184" y="779"/>
                  </a:lnTo>
                  <a:lnTo>
                    <a:pt x="190" y="772"/>
                  </a:lnTo>
                  <a:lnTo>
                    <a:pt x="212" y="756"/>
                  </a:lnTo>
                  <a:lnTo>
                    <a:pt x="214" y="750"/>
                  </a:lnTo>
                  <a:lnTo>
                    <a:pt x="212" y="742"/>
                  </a:lnTo>
                  <a:lnTo>
                    <a:pt x="218" y="736"/>
                  </a:lnTo>
                  <a:lnTo>
                    <a:pt x="224" y="736"/>
                  </a:lnTo>
                  <a:lnTo>
                    <a:pt x="228" y="738"/>
                  </a:lnTo>
                  <a:lnTo>
                    <a:pt x="234" y="740"/>
                  </a:lnTo>
                  <a:lnTo>
                    <a:pt x="240" y="742"/>
                  </a:lnTo>
                  <a:lnTo>
                    <a:pt x="246" y="742"/>
                  </a:lnTo>
                  <a:lnTo>
                    <a:pt x="252" y="742"/>
                  </a:lnTo>
                  <a:lnTo>
                    <a:pt x="256" y="736"/>
                  </a:lnTo>
                  <a:lnTo>
                    <a:pt x="262" y="730"/>
                  </a:lnTo>
                  <a:lnTo>
                    <a:pt x="268" y="728"/>
                  </a:lnTo>
                  <a:lnTo>
                    <a:pt x="276" y="726"/>
                  </a:lnTo>
                  <a:lnTo>
                    <a:pt x="286" y="728"/>
                  </a:lnTo>
                  <a:lnTo>
                    <a:pt x="290" y="734"/>
                  </a:lnTo>
                  <a:lnTo>
                    <a:pt x="292" y="742"/>
                  </a:lnTo>
                  <a:lnTo>
                    <a:pt x="298" y="750"/>
                  </a:lnTo>
                  <a:lnTo>
                    <a:pt x="306" y="754"/>
                  </a:lnTo>
                  <a:lnTo>
                    <a:pt x="312" y="756"/>
                  </a:lnTo>
                  <a:lnTo>
                    <a:pt x="322" y="764"/>
                  </a:lnTo>
                  <a:lnTo>
                    <a:pt x="334" y="772"/>
                  </a:lnTo>
                  <a:lnTo>
                    <a:pt x="342" y="779"/>
                  </a:lnTo>
                  <a:lnTo>
                    <a:pt x="348" y="781"/>
                  </a:lnTo>
                  <a:lnTo>
                    <a:pt x="350" y="789"/>
                  </a:lnTo>
                  <a:lnTo>
                    <a:pt x="352" y="793"/>
                  </a:lnTo>
                  <a:lnTo>
                    <a:pt x="350" y="799"/>
                  </a:lnTo>
                  <a:lnTo>
                    <a:pt x="346" y="805"/>
                  </a:lnTo>
                  <a:lnTo>
                    <a:pt x="346" y="807"/>
                  </a:lnTo>
                  <a:lnTo>
                    <a:pt x="350" y="807"/>
                  </a:lnTo>
                  <a:lnTo>
                    <a:pt x="352" y="809"/>
                  </a:lnTo>
                  <a:lnTo>
                    <a:pt x="352" y="805"/>
                  </a:lnTo>
                  <a:lnTo>
                    <a:pt x="354" y="801"/>
                  </a:lnTo>
                  <a:lnTo>
                    <a:pt x="354" y="799"/>
                  </a:lnTo>
                  <a:lnTo>
                    <a:pt x="356" y="795"/>
                  </a:lnTo>
                  <a:lnTo>
                    <a:pt x="358" y="793"/>
                  </a:lnTo>
                  <a:lnTo>
                    <a:pt x="358" y="791"/>
                  </a:lnTo>
                  <a:lnTo>
                    <a:pt x="354" y="787"/>
                  </a:lnTo>
                  <a:lnTo>
                    <a:pt x="354" y="783"/>
                  </a:lnTo>
                  <a:lnTo>
                    <a:pt x="354" y="777"/>
                  </a:lnTo>
                  <a:lnTo>
                    <a:pt x="356" y="772"/>
                  </a:lnTo>
                  <a:lnTo>
                    <a:pt x="360" y="775"/>
                  </a:lnTo>
                  <a:lnTo>
                    <a:pt x="362" y="777"/>
                  </a:lnTo>
                  <a:lnTo>
                    <a:pt x="366" y="779"/>
                  </a:lnTo>
                  <a:lnTo>
                    <a:pt x="368" y="781"/>
                  </a:lnTo>
                  <a:lnTo>
                    <a:pt x="370" y="783"/>
                  </a:lnTo>
                  <a:lnTo>
                    <a:pt x="372" y="781"/>
                  </a:lnTo>
                  <a:lnTo>
                    <a:pt x="372" y="779"/>
                  </a:lnTo>
                  <a:lnTo>
                    <a:pt x="372" y="775"/>
                  </a:lnTo>
                  <a:lnTo>
                    <a:pt x="368" y="775"/>
                  </a:lnTo>
                  <a:lnTo>
                    <a:pt x="364" y="772"/>
                  </a:lnTo>
                  <a:lnTo>
                    <a:pt x="360" y="770"/>
                  </a:lnTo>
                  <a:lnTo>
                    <a:pt x="348" y="766"/>
                  </a:lnTo>
                  <a:lnTo>
                    <a:pt x="342" y="760"/>
                  </a:lnTo>
                  <a:lnTo>
                    <a:pt x="342" y="760"/>
                  </a:lnTo>
                  <a:lnTo>
                    <a:pt x="340" y="758"/>
                  </a:lnTo>
                  <a:lnTo>
                    <a:pt x="336" y="758"/>
                  </a:lnTo>
                  <a:lnTo>
                    <a:pt x="336" y="758"/>
                  </a:lnTo>
                  <a:lnTo>
                    <a:pt x="330" y="754"/>
                  </a:lnTo>
                  <a:lnTo>
                    <a:pt x="326" y="752"/>
                  </a:lnTo>
                  <a:lnTo>
                    <a:pt x="322" y="744"/>
                  </a:lnTo>
                  <a:lnTo>
                    <a:pt x="318" y="740"/>
                  </a:lnTo>
                  <a:lnTo>
                    <a:pt x="312" y="734"/>
                  </a:lnTo>
                  <a:lnTo>
                    <a:pt x="310" y="728"/>
                  </a:lnTo>
                  <a:lnTo>
                    <a:pt x="308" y="722"/>
                  </a:lnTo>
                  <a:lnTo>
                    <a:pt x="308" y="716"/>
                  </a:lnTo>
                  <a:lnTo>
                    <a:pt x="310" y="710"/>
                  </a:lnTo>
                  <a:lnTo>
                    <a:pt x="314" y="708"/>
                  </a:lnTo>
                  <a:lnTo>
                    <a:pt x="318" y="706"/>
                  </a:lnTo>
                  <a:lnTo>
                    <a:pt x="322" y="708"/>
                  </a:lnTo>
                  <a:lnTo>
                    <a:pt x="324" y="710"/>
                  </a:lnTo>
                  <a:lnTo>
                    <a:pt x="330" y="714"/>
                  </a:lnTo>
                  <a:lnTo>
                    <a:pt x="336" y="722"/>
                  </a:lnTo>
                  <a:lnTo>
                    <a:pt x="340" y="724"/>
                  </a:lnTo>
                  <a:lnTo>
                    <a:pt x="344" y="730"/>
                  </a:lnTo>
                  <a:lnTo>
                    <a:pt x="344" y="730"/>
                  </a:lnTo>
                  <a:lnTo>
                    <a:pt x="354" y="734"/>
                  </a:lnTo>
                  <a:lnTo>
                    <a:pt x="356" y="736"/>
                  </a:lnTo>
                  <a:lnTo>
                    <a:pt x="356" y="738"/>
                  </a:lnTo>
                  <a:lnTo>
                    <a:pt x="356" y="738"/>
                  </a:lnTo>
                  <a:lnTo>
                    <a:pt x="358" y="740"/>
                  </a:lnTo>
                  <a:lnTo>
                    <a:pt x="362" y="744"/>
                  </a:lnTo>
                  <a:lnTo>
                    <a:pt x="366" y="744"/>
                  </a:lnTo>
                  <a:lnTo>
                    <a:pt x="372" y="748"/>
                  </a:lnTo>
                  <a:lnTo>
                    <a:pt x="378" y="752"/>
                  </a:lnTo>
                  <a:lnTo>
                    <a:pt x="386" y="758"/>
                  </a:lnTo>
                  <a:lnTo>
                    <a:pt x="388" y="762"/>
                  </a:lnTo>
                  <a:lnTo>
                    <a:pt x="388" y="762"/>
                  </a:lnTo>
                  <a:lnTo>
                    <a:pt x="388" y="764"/>
                  </a:lnTo>
                  <a:lnTo>
                    <a:pt x="388" y="764"/>
                  </a:lnTo>
                  <a:lnTo>
                    <a:pt x="392" y="772"/>
                  </a:lnTo>
                  <a:lnTo>
                    <a:pt x="392" y="779"/>
                  </a:lnTo>
                  <a:lnTo>
                    <a:pt x="392" y="785"/>
                  </a:lnTo>
                  <a:lnTo>
                    <a:pt x="392" y="785"/>
                  </a:lnTo>
                  <a:lnTo>
                    <a:pt x="394" y="789"/>
                  </a:lnTo>
                  <a:lnTo>
                    <a:pt x="394" y="789"/>
                  </a:lnTo>
                  <a:lnTo>
                    <a:pt x="398" y="795"/>
                  </a:lnTo>
                  <a:lnTo>
                    <a:pt x="404" y="799"/>
                  </a:lnTo>
                  <a:lnTo>
                    <a:pt x="408" y="803"/>
                  </a:lnTo>
                  <a:lnTo>
                    <a:pt x="412" y="805"/>
                  </a:lnTo>
                  <a:lnTo>
                    <a:pt x="416" y="805"/>
                  </a:lnTo>
                  <a:lnTo>
                    <a:pt x="424" y="807"/>
                  </a:lnTo>
                  <a:lnTo>
                    <a:pt x="432" y="811"/>
                  </a:lnTo>
                  <a:lnTo>
                    <a:pt x="434" y="811"/>
                  </a:lnTo>
                  <a:lnTo>
                    <a:pt x="436" y="809"/>
                  </a:lnTo>
                  <a:lnTo>
                    <a:pt x="436" y="807"/>
                  </a:lnTo>
                  <a:lnTo>
                    <a:pt x="432" y="805"/>
                  </a:lnTo>
                  <a:lnTo>
                    <a:pt x="430" y="803"/>
                  </a:lnTo>
                  <a:lnTo>
                    <a:pt x="426" y="799"/>
                  </a:lnTo>
                  <a:lnTo>
                    <a:pt x="424" y="797"/>
                  </a:lnTo>
                  <a:lnTo>
                    <a:pt x="422" y="791"/>
                  </a:lnTo>
                  <a:lnTo>
                    <a:pt x="422" y="791"/>
                  </a:lnTo>
                  <a:lnTo>
                    <a:pt x="418" y="787"/>
                  </a:lnTo>
                  <a:lnTo>
                    <a:pt x="418" y="787"/>
                  </a:lnTo>
                  <a:lnTo>
                    <a:pt x="414" y="783"/>
                  </a:lnTo>
                  <a:lnTo>
                    <a:pt x="414" y="783"/>
                  </a:lnTo>
                  <a:lnTo>
                    <a:pt x="416" y="781"/>
                  </a:lnTo>
                  <a:lnTo>
                    <a:pt x="418" y="779"/>
                  </a:lnTo>
                  <a:lnTo>
                    <a:pt x="422" y="777"/>
                  </a:lnTo>
                  <a:lnTo>
                    <a:pt x="426" y="779"/>
                  </a:lnTo>
                  <a:lnTo>
                    <a:pt x="428" y="779"/>
                  </a:lnTo>
                  <a:lnTo>
                    <a:pt x="434" y="779"/>
                  </a:lnTo>
                  <a:lnTo>
                    <a:pt x="436" y="777"/>
                  </a:lnTo>
                  <a:lnTo>
                    <a:pt x="438" y="770"/>
                  </a:lnTo>
                  <a:lnTo>
                    <a:pt x="440" y="768"/>
                  </a:lnTo>
                  <a:lnTo>
                    <a:pt x="440" y="768"/>
                  </a:lnTo>
                  <a:lnTo>
                    <a:pt x="448" y="768"/>
                  </a:lnTo>
                  <a:lnTo>
                    <a:pt x="452" y="770"/>
                  </a:lnTo>
                  <a:lnTo>
                    <a:pt x="456" y="772"/>
                  </a:lnTo>
                  <a:lnTo>
                    <a:pt x="462" y="772"/>
                  </a:lnTo>
                  <a:lnTo>
                    <a:pt x="468" y="772"/>
                  </a:lnTo>
                  <a:lnTo>
                    <a:pt x="470" y="770"/>
                  </a:lnTo>
                  <a:lnTo>
                    <a:pt x="474" y="768"/>
                  </a:lnTo>
                  <a:lnTo>
                    <a:pt x="476" y="766"/>
                  </a:lnTo>
                  <a:lnTo>
                    <a:pt x="474" y="762"/>
                  </a:lnTo>
                  <a:lnTo>
                    <a:pt x="472" y="760"/>
                  </a:lnTo>
                  <a:lnTo>
                    <a:pt x="470" y="756"/>
                  </a:lnTo>
                  <a:lnTo>
                    <a:pt x="472" y="750"/>
                  </a:lnTo>
                  <a:lnTo>
                    <a:pt x="474" y="746"/>
                  </a:lnTo>
                  <a:lnTo>
                    <a:pt x="476" y="744"/>
                  </a:lnTo>
                  <a:lnTo>
                    <a:pt x="478" y="738"/>
                  </a:lnTo>
                  <a:lnTo>
                    <a:pt x="480" y="732"/>
                  </a:lnTo>
                  <a:lnTo>
                    <a:pt x="482" y="726"/>
                  </a:lnTo>
                  <a:lnTo>
                    <a:pt x="486" y="718"/>
                  </a:lnTo>
                  <a:lnTo>
                    <a:pt x="488" y="714"/>
                  </a:lnTo>
                  <a:lnTo>
                    <a:pt x="496" y="708"/>
                  </a:lnTo>
                  <a:lnTo>
                    <a:pt x="498" y="704"/>
                  </a:lnTo>
                  <a:lnTo>
                    <a:pt x="506" y="698"/>
                  </a:lnTo>
                  <a:lnTo>
                    <a:pt x="510" y="694"/>
                  </a:lnTo>
                  <a:lnTo>
                    <a:pt x="510" y="694"/>
                  </a:lnTo>
                  <a:lnTo>
                    <a:pt x="514" y="692"/>
                  </a:lnTo>
                  <a:lnTo>
                    <a:pt x="514" y="692"/>
                  </a:lnTo>
                  <a:lnTo>
                    <a:pt x="520" y="694"/>
                  </a:lnTo>
                  <a:lnTo>
                    <a:pt x="526" y="696"/>
                  </a:lnTo>
                  <a:lnTo>
                    <a:pt x="526" y="696"/>
                  </a:lnTo>
                  <a:lnTo>
                    <a:pt x="528" y="700"/>
                  </a:lnTo>
                  <a:lnTo>
                    <a:pt x="530" y="704"/>
                  </a:lnTo>
                  <a:lnTo>
                    <a:pt x="532" y="706"/>
                  </a:lnTo>
                  <a:lnTo>
                    <a:pt x="532" y="708"/>
                  </a:lnTo>
                  <a:lnTo>
                    <a:pt x="530" y="710"/>
                  </a:lnTo>
                  <a:lnTo>
                    <a:pt x="530" y="712"/>
                  </a:lnTo>
                  <a:lnTo>
                    <a:pt x="530" y="712"/>
                  </a:lnTo>
                  <a:lnTo>
                    <a:pt x="532" y="714"/>
                  </a:lnTo>
                  <a:lnTo>
                    <a:pt x="536" y="714"/>
                  </a:lnTo>
                  <a:lnTo>
                    <a:pt x="536" y="716"/>
                  </a:lnTo>
                  <a:lnTo>
                    <a:pt x="538" y="718"/>
                  </a:lnTo>
                  <a:lnTo>
                    <a:pt x="538" y="718"/>
                  </a:lnTo>
                  <a:lnTo>
                    <a:pt x="538" y="722"/>
                  </a:lnTo>
                  <a:lnTo>
                    <a:pt x="536" y="724"/>
                  </a:lnTo>
                  <a:lnTo>
                    <a:pt x="538" y="726"/>
                  </a:lnTo>
                  <a:lnTo>
                    <a:pt x="540" y="726"/>
                  </a:lnTo>
                  <a:lnTo>
                    <a:pt x="544" y="724"/>
                  </a:lnTo>
                  <a:lnTo>
                    <a:pt x="544" y="722"/>
                  </a:lnTo>
                  <a:lnTo>
                    <a:pt x="544" y="720"/>
                  </a:lnTo>
                  <a:lnTo>
                    <a:pt x="546" y="720"/>
                  </a:lnTo>
                  <a:lnTo>
                    <a:pt x="550" y="718"/>
                  </a:lnTo>
                  <a:lnTo>
                    <a:pt x="552" y="718"/>
                  </a:lnTo>
                  <a:lnTo>
                    <a:pt x="556" y="716"/>
                  </a:lnTo>
                  <a:lnTo>
                    <a:pt x="556" y="716"/>
                  </a:lnTo>
                  <a:lnTo>
                    <a:pt x="558" y="714"/>
                  </a:lnTo>
                  <a:lnTo>
                    <a:pt x="558" y="712"/>
                  </a:lnTo>
                  <a:lnTo>
                    <a:pt x="558" y="710"/>
                  </a:lnTo>
                  <a:lnTo>
                    <a:pt x="556" y="710"/>
                  </a:lnTo>
                  <a:lnTo>
                    <a:pt x="552" y="710"/>
                  </a:lnTo>
                  <a:lnTo>
                    <a:pt x="550" y="710"/>
                  </a:lnTo>
                  <a:lnTo>
                    <a:pt x="548" y="708"/>
                  </a:lnTo>
                  <a:lnTo>
                    <a:pt x="546" y="706"/>
                  </a:lnTo>
                  <a:lnTo>
                    <a:pt x="544" y="704"/>
                  </a:lnTo>
                  <a:lnTo>
                    <a:pt x="548" y="702"/>
                  </a:lnTo>
                  <a:lnTo>
                    <a:pt x="552" y="700"/>
                  </a:lnTo>
                  <a:lnTo>
                    <a:pt x="554" y="698"/>
                  </a:lnTo>
                  <a:lnTo>
                    <a:pt x="560" y="696"/>
                  </a:lnTo>
                  <a:lnTo>
                    <a:pt x="566" y="694"/>
                  </a:lnTo>
                  <a:lnTo>
                    <a:pt x="572" y="690"/>
                  </a:lnTo>
                  <a:lnTo>
                    <a:pt x="576" y="688"/>
                  </a:lnTo>
                  <a:lnTo>
                    <a:pt x="582" y="684"/>
                  </a:lnTo>
                  <a:lnTo>
                    <a:pt x="588" y="680"/>
                  </a:lnTo>
                  <a:lnTo>
                    <a:pt x="596" y="682"/>
                  </a:lnTo>
                  <a:lnTo>
                    <a:pt x="596" y="682"/>
                  </a:lnTo>
                  <a:lnTo>
                    <a:pt x="600" y="684"/>
                  </a:lnTo>
                  <a:lnTo>
                    <a:pt x="600" y="688"/>
                  </a:lnTo>
                  <a:lnTo>
                    <a:pt x="598" y="690"/>
                  </a:lnTo>
                  <a:lnTo>
                    <a:pt x="596" y="696"/>
                  </a:lnTo>
                  <a:lnTo>
                    <a:pt x="590" y="698"/>
                  </a:lnTo>
                  <a:lnTo>
                    <a:pt x="588" y="700"/>
                  </a:lnTo>
                  <a:lnTo>
                    <a:pt x="584" y="702"/>
                  </a:lnTo>
                  <a:lnTo>
                    <a:pt x="582" y="704"/>
                  </a:lnTo>
                  <a:lnTo>
                    <a:pt x="580" y="706"/>
                  </a:lnTo>
                  <a:lnTo>
                    <a:pt x="580" y="706"/>
                  </a:lnTo>
                  <a:lnTo>
                    <a:pt x="578" y="708"/>
                  </a:lnTo>
                  <a:lnTo>
                    <a:pt x="578" y="710"/>
                  </a:lnTo>
                  <a:lnTo>
                    <a:pt x="576" y="712"/>
                  </a:lnTo>
                  <a:lnTo>
                    <a:pt x="574" y="714"/>
                  </a:lnTo>
                  <a:lnTo>
                    <a:pt x="572" y="716"/>
                  </a:lnTo>
                  <a:lnTo>
                    <a:pt x="572" y="718"/>
                  </a:lnTo>
                  <a:lnTo>
                    <a:pt x="572" y="718"/>
                  </a:lnTo>
                  <a:lnTo>
                    <a:pt x="572" y="720"/>
                  </a:lnTo>
                  <a:lnTo>
                    <a:pt x="574" y="722"/>
                  </a:lnTo>
                  <a:lnTo>
                    <a:pt x="578" y="722"/>
                  </a:lnTo>
                  <a:lnTo>
                    <a:pt x="580" y="722"/>
                  </a:lnTo>
                  <a:lnTo>
                    <a:pt x="584" y="726"/>
                  </a:lnTo>
                  <a:lnTo>
                    <a:pt x="588" y="730"/>
                  </a:lnTo>
                  <a:lnTo>
                    <a:pt x="592" y="732"/>
                  </a:lnTo>
                  <a:lnTo>
                    <a:pt x="598" y="734"/>
                  </a:lnTo>
                  <a:lnTo>
                    <a:pt x="602" y="738"/>
                  </a:lnTo>
                  <a:lnTo>
                    <a:pt x="606" y="740"/>
                  </a:lnTo>
                  <a:lnTo>
                    <a:pt x="606" y="740"/>
                  </a:lnTo>
                  <a:lnTo>
                    <a:pt x="612" y="744"/>
                  </a:lnTo>
                  <a:lnTo>
                    <a:pt x="612" y="744"/>
                  </a:lnTo>
                  <a:lnTo>
                    <a:pt x="616" y="748"/>
                  </a:lnTo>
                  <a:lnTo>
                    <a:pt x="621" y="752"/>
                  </a:lnTo>
                  <a:lnTo>
                    <a:pt x="623" y="758"/>
                  </a:lnTo>
                  <a:lnTo>
                    <a:pt x="627" y="760"/>
                  </a:lnTo>
                  <a:lnTo>
                    <a:pt x="623" y="766"/>
                  </a:lnTo>
                  <a:lnTo>
                    <a:pt x="619" y="770"/>
                  </a:lnTo>
                  <a:lnTo>
                    <a:pt x="610" y="772"/>
                  </a:lnTo>
                  <a:lnTo>
                    <a:pt x="598" y="775"/>
                  </a:lnTo>
                  <a:lnTo>
                    <a:pt x="592" y="772"/>
                  </a:lnTo>
                  <a:lnTo>
                    <a:pt x="584" y="772"/>
                  </a:lnTo>
                  <a:lnTo>
                    <a:pt x="576" y="770"/>
                  </a:lnTo>
                  <a:lnTo>
                    <a:pt x="568" y="768"/>
                  </a:lnTo>
                  <a:lnTo>
                    <a:pt x="560" y="766"/>
                  </a:lnTo>
                  <a:lnTo>
                    <a:pt x="556" y="762"/>
                  </a:lnTo>
                  <a:lnTo>
                    <a:pt x="550" y="760"/>
                  </a:lnTo>
                  <a:lnTo>
                    <a:pt x="546" y="760"/>
                  </a:lnTo>
                  <a:lnTo>
                    <a:pt x="540" y="760"/>
                  </a:lnTo>
                  <a:lnTo>
                    <a:pt x="534" y="760"/>
                  </a:lnTo>
                  <a:lnTo>
                    <a:pt x="526" y="762"/>
                  </a:lnTo>
                  <a:lnTo>
                    <a:pt x="522" y="766"/>
                  </a:lnTo>
                  <a:lnTo>
                    <a:pt x="518" y="770"/>
                  </a:lnTo>
                  <a:lnTo>
                    <a:pt x="516" y="772"/>
                  </a:lnTo>
                  <a:lnTo>
                    <a:pt x="512" y="777"/>
                  </a:lnTo>
                  <a:lnTo>
                    <a:pt x="504" y="777"/>
                  </a:lnTo>
                  <a:lnTo>
                    <a:pt x="500" y="777"/>
                  </a:lnTo>
                  <a:lnTo>
                    <a:pt x="494" y="775"/>
                  </a:lnTo>
                  <a:lnTo>
                    <a:pt x="490" y="777"/>
                  </a:lnTo>
                  <a:lnTo>
                    <a:pt x="488" y="779"/>
                  </a:lnTo>
                  <a:lnTo>
                    <a:pt x="482" y="781"/>
                  </a:lnTo>
                  <a:lnTo>
                    <a:pt x="478" y="781"/>
                  </a:lnTo>
                  <a:lnTo>
                    <a:pt x="474" y="781"/>
                  </a:lnTo>
                  <a:lnTo>
                    <a:pt x="470" y="785"/>
                  </a:lnTo>
                  <a:lnTo>
                    <a:pt x="464" y="789"/>
                  </a:lnTo>
                  <a:lnTo>
                    <a:pt x="462" y="791"/>
                  </a:lnTo>
                  <a:lnTo>
                    <a:pt x="462" y="795"/>
                  </a:lnTo>
                  <a:lnTo>
                    <a:pt x="466" y="797"/>
                  </a:lnTo>
                  <a:lnTo>
                    <a:pt x="466" y="801"/>
                  </a:lnTo>
                  <a:lnTo>
                    <a:pt x="468" y="805"/>
                  </a:lnTo>
                  <a:lnTo>
                    <a:pt x="470" y="809"/>
                  </a:lnTo>
                  <a:lnTo>
                    <a:pt x="474" y="813"/>
                  </a:lnTo>
                  <a:lnTo>
                    <a:pt x="474" y="819"/>
                  </a:lnTo>
                  <a:lnTo>
                    <a:pt x="480" y="821"/>
                  </a:lnTo>
                  <a:lnTo>
                    <a:pt x="484" y="823"/>
                  </a:lnTo>
                  <a:lnTo>
                    <a:pt x="488" y="823"/>
                  </a:lnTo>
                  <a:lnTo>
                    <a:pt x="492" y="823"/>
                  </a:lnTo>
                  <a:lnTo>
                    <a:pt x="498" y="825"/>
                  </a:lnTo>
                  <a:lnTo>
                    <a:pt x="506" y="823"/>
                  </a:lnTo>
                  <a:lnTo>
                    <a:pt x="510" y="821"/>
                  </a:lnTo>
                  <a:lnTo>
                    <a:pt x="518" y="823"/>
                  </a:lnTo>
                  <a:lnTo>
                    <a:pt x="522" y="825"/>
                  </a:lnTo>
                  <a:lnTo>
                    <a:pt x="522" y="825"/>
                  </a:lnTo>
                  <a:lnTo>
                    <a:pt x="528" y="829"/>
                  </a:lnTo>
                  <a:lnTo>
                    <a:pt x="528" y="829"/>
                  </a:lnTo>
                  <a:lnTo>
                    <a:pt x="536" y="829"/>
                  </a:lnTo>
                  <a:lnTo>
                    <a:pt x="538" y="827"/>
                  </a:lnTo>
                  <a:lnTo>
                    <a:pt x="542" y="823"/>
                  </a:lnTo>
                  <a:lnTo>
                    <a:pt x="546" y="819"/>
                  </a:lnTo>
                  <a:lnTo>
                    <a:pt x="550" y="819"/>
                  </a:lnTo>
                  <a:lnTo>
                    <a:pt x="556" y="821"/>
                  </a:lnTo>
                  <a:lnTo>
                    <a:pt x="558" y="825"/>
                  </a:lnTo>
                  <a:lnTo>
                    <a:pt x="558" y="825"/>
                  </a:lnTo>
                  <a:lnTo>
                    <a:pt x="560" y="829"/>
                  </a:lnTo>
                  <a:lnTo>
                    <a:pt x="560" y="829"/>
                  </a:lnTo>
                  <a:lnTo>
                    <a:pt x="560" y="835"/>
                  </a:lnTo>
                  <a:lnTo>
                    <a:pt x="560" y="843"/>
                  </a:lnTo>
                  <a:lnTo>
                    <a:pt x="558" y="851"/>
                  </a:lnTo>
                  <a:lnTo>
                    <a:pt x="554" y="859"/>
                  </a:lnTo>
                  <a:lnTo>
                    <a:pt x="554" y="869"/>
                  </a:lnTo>
                  <a:lnTo>
                    <a:pt x="550" y="875"/>
                  </a:lnTo>
                  <a:lnTo>
                    <a:pt x="548" y="877"/>
                  </a:lnTo>
                  <a:lnTo>
                    <a:pt x="542" y="885"/>
                  </a:lnTo>
                  <a:lnTo>
                    <a:pt x="536" y="887"/>
                  </a:lnTo>
                  <a:lnTo>
                    <a:pt x="532" y="889"/>
                  </a:lnTo>
                  <a:lnTo>
                    <a:pt x="526" y="889"/>
                  </a:lnTo>
                  <a:lnTo>
                    <a:pt x="518" y="889"/>
                  </a:lnTo>
                  <a:lnTo>
                    <a:pt x="510" y="887"/>
                  </a:lnTo>
                  <a:lnTo>
                    <a:pt x="502" y="887"/>
                  </a:lnTo>
                  <a:lnTo>
                    <a:pt x="488" y="889"/>
                  </a:lnTo>
                  <a:lnTo>
                    <a:pt x="474" y="885"/>
                  </a:lnTo>
                  <a:lnTo>
                    <a:pt x="466" y="883"/>
                  </a:lnTo>
                  <a:lnTo>
                    <a:pt x="452" y="883"/>
                  </a:lnTo>
                  <a:lnTo>
                    <a:pt x="434" y="881"/>
                  </a:lnTo>
                  <a:lnTo>
                    <a:pt x="426" y="879"/>
                  </a:lnTo>
                  <a:lnTo>
                    <a:pt x="420" y="873"/>
                  </a:lnTo>
                  <a:lnTo>
                    <a:pt x="414" y="871"/>
                  </a:lnTo>
                  <a:lnTo>
                    <a:pt x="402" y="871"/>
                  </a:lnTo>
                  <a:lnTo>
                    <a:pt x="394" y="873"/>
                  </a:lnTo>
                  <a:lnTo>
                    <a:pt x="390" y="879"/>
                  </a:lnTo>
                  <a:lnTo>
                    <a:pt x="388" y="883"/>
                  </a:lnTo>
                  <a:lnTo>
                    <a:pt x="386" y="889"/>
                  </a:lnTo>
                  <a:lnTo>
                    <a:pt x="382" y="897"/>
                  </a:lnTo>
                  <a:lnTo>
                    <a:pt x="372" y="897"/>
                  </a:lnTo>
                  <a:lnTo>
                    <a:pt x="366" y="893"/>
                  </a:lnTo>
                  <a:lnTo>
                    <a:pt x="352" y="889"/>
                  </a:lnTo>
                  <a:lnTo>
                    <a:pt x="338" y="879"/>
                  </a:lnTo>
                  <a:lnTo>
                    <a:pt x="322" y="873"/>
                  </a:lnTo>
                  <a:lnTo>
                    <a:pt x="310" y="869"/>
                  </a:lnTo>
                  <a:lnTo>
                    <a:pt x="300" y="869"/>
                  </a:lnTo>
                  <a:lnTo>
                    <a:pt x="290" y="865"/>
                  </a:lnTo>
                  <a:lnTo>
                    <a:pt x="286" y="863"/>
                  </a:lnTo>
                  <a:lnTo>
                    <a:pt x="284" y="851"/>
                  </a:lnTo>
                  <a:lnTo>
                    <a:pt x="288" y="845"/>
                  </a:lnTo>
                  <a:lnTo>
                    <a:pt x="294" y="841"/>
                  </a:lnTo>
                  <a:lnTo>
                    <a:pt x="294" y="833"/>
                  </a:lnTo>
                  <a:lnTo>
                    <a:pt x="292" y="825"/>
                  </a:lnTo>
                  <a:lnTo>
                    <a:pt x="292" y="825"/>
                  </a:lnTo>
                  <a:lnTo>
                    <a:pt x="290" y="819"/>
                  </a:lnTo>
                  <a:lnTo>
                    <a:pt x="288" y="817"/>
                  </a:lnTo>
                  <a:lnTo>
                    <a:pt x="286" y="817"/>
                  </a:lnTo>
                  <a:lnTo>
                    <a:pt x="286" y="817"/>
                  </a:lnTo>
                  <a:lnTo>
                    <a:pt x="278" y="817"/>
                  </a:lnTo>
                  <a:lnTo>
                    <a:pt x="272" y="817"/>
                  </a:lnTo>
                  <a:lnTo>
                    <a:pt x="272" y="817"/>
                  </a:lnTo>
                  <a:lnTo>
                    <a:pt x="262" y="817"/>
                  </a:lnTo>
                  <a:lnTo>
                    <a:pt x="252" y="819"/>
                  </a:lnTo>
                  <a:lnTo>
                    <a:pt x="248" y="819"/>
                  </a:lnTo>
                  <a:lnTo>
                    <a:pt x="236" y="823"/>
                  </a:lnTo>
                  <a:lnTo>
                    <a:pt x="224" y="823"/>
                  </a:lnTo>
                  <a:lnTo>
                    <a:pt x="218" y="823"/>
                  </a:lnTo>
                  <a:lnTo>
                    <a:pt x="206" y="825"/>
                  </a:lnTo>
                  <a:lnTo>
                    <a:pt x="202" y="827"/>
                  </a:lnTo>
                  <a:lnTo>
                    <a:pt x="190" y="831"/>
                  </a:lnTo>
                  <a:lnTo>
                    <a:pt x="184" y="837"/>
                  </a:lnTo>
                  <a:lnTo>
                    <a:pt x="174" y="839"/>
                  </a:lnTo>
                  <a:lnTo>
                    <a:pt x="164" y="843"/>
                  </a:lnTo>
                  <a:lnTo>
                    <a:pt x="154" y="845"/>
                  </a:lnTo>
                  <a:lnTo>
                    <a:pt x="140" y="841"/>
                  </a:lnTo>
                  <a:lnTo>
                    <a:pt x="140" y="841"/>
                  </a:lnTo>
                  <a:lnTo>
                    <a:pt x="132" y="837"/>
                  </a:lnTo>
                  <a:lnTo>
                    <a:pt x="132" y="837"/>
                  </a:lnTo>
                  <a:lnTo>
                    <a:pt x="126" y="835"/>
                  </a:lnTo>
                  <a:lnTo>
                    <a:pt x="122" y="835"/>
                  </a:lnTo>
                  <a:lnTo>
                    <a:pt x="120" y="835"/>
                  </a:lnTo>
                  <a:lnTo>
                    <a:pt x="120" y="835"/>
                  </a:lnTo>
                  <a:lnTo>
                    <a:pt x="118" y="839"/>
                  </a:lnTo>
                  <a:lnTo>
                    <a:pt x="116" y="845"/>
                  </a:lnTo>
                  <a:lnTo>
                    <a:pt x="110" y="851"/>
                  </a:lnTo>
                  <a:lnTo>
                    <a:pt x="106" y="855"/>
                  </a:lnTo>
                  <a:lnTo>
                    <a:pt x="98" y="859"/>
                  </a:lnTo>
                  <a:lnTo>
                    <a:pt x="90" y="867"/>
                  </a:lnTo>
                  <a:lnTo>
                    <a:pt x="86" y="877"/>
                  </a:lnTo>
                  <a:lnTo>
                    <a:pt x="82" y="889"/>
                  </a:lnTo>
                  <a:lnTo>
                    <a:pt x="82" y="899"/>
                  </a:lnTo>
                  <a:lnTo>
                    <a:pt x="78" y="909"/>
                  </a:lnTo>
                  <a:lnTo>
                    <a:pt x="68" y="915"/>
                  </a:lnTo>
                  <a:lnTo>
                    <a:pt x="54" y="917"/>
                  </a:lnTo>
                  <a:lnTo>
                    <a:pt x="40" y="921"/>
                  </a:lnTo>
                  <a:lnTo>
                    <a:pt x="38" y="931"/>
                  </a:lnTo>
                  <a:lnTo>
                    <a:pt x="30" y="941"/>
                  </a:lnTo>
                  <a:lnTo>
                    <a:pt x="24" y="949"/>
                  </a:lnTo>
                  <a:lnTo>
                    <a:pt x="18" y="959"/>
                  </a:lnTo>
                  <a:lnTo>
                    <a:pt x="10" y="969"/>
                  </a:lnTo>
                  <a:lnTo>
                    <a:pt x="6" y="981"/>
                  </a:lnTo>
                  <a:lnTo>
                    <a:pt x="4" y="993"/>
                  </a:lnTo>
                  <a:lnTo>
                    <a:pt x="8" y="1001"/>
                  </a:lnTo>
                  <a:lnTo>
                    <a:pt x="6" y="1015"/>
                  </a:lnTo>
                  <a:lnTo>
                    <a:pt x="8" y="1019"/>
                  </a:lnTo>
                  <a:lnTo>
                    <a:pt x="12" y="1025"/>
                  </a:lnTo>
                  <a:lnTo>
                    <a:pt x="8" y="1033"/>
                  </a:lnTo>
                  <a:lnTo>
                    <a:pt x="2" y="1041"/>
                  </a:lnTo>
                  <a:lnTo>
                    <a:pt x="0" y="1049"/>
                  </a:lnTo>
                  <a:lnTo>
                    <a:pt x="0" y="1057"/>
                  </a:lnTo>
                  <a:lnTo>
                    <a:pt x="4" y="1069"/>
                  </a:lnTo>
                  <a:lnTo>
                    <a:pt x="4" y="1075"/>
                  </a:lnTo>
                  <a:lnTo>
                    <a:pt x="10" y="1081"/>
                  </a:lnTo>
                  <a:lnTo>
                    <a:pt x="16" y="1083"/>
                  </a:lnTo>
                  <a:lnTo>
                    <a:pt x="24" y="1089"/>
                  </a:lnTo>
                  <a:lnTo>
                    <a:pt x="26" y="1099"/>
                  </a:lnTo>
                  <a:lnTo>
                    <a:pt x="32" y="1109"/>
                  </a:lnTo>
                  <a:lnTo>
                    <a:pt x="38" y="1117"/>
                  </a:lnTo>
                  <a:lnTo>
                    <a:pt x="52" y="1121"/>
                  </a:lnTo>
                  <a:lnTo>
                    <a:pt x="56" y="1131"/>
                  </a:lnTo>
                  <a:lnTo>
                    <a:pt x="60" y="1137"/>
                  </a:lnTo>
                  <a:lnTo>
                    <a:pt x="70" y="1143"/>
                  </a:lnTo>
                  <a:lnTo>
                    <a:pt x="82" y="1145"/>
                  </a:lnTo>
                  <a:lnTo>
                    <a:pt x="92" y="1149"/>
                  </a:lnTo>
                  <a:lnTo>
                    <a:pt x="100" y="1149"/>
                  </a:lnTo>
                  <a:lnTo>
                    <a:pt x="112" y="1151"/>
                  </a:lnTo>
                  <a:lnTo>
                    <a:pt x="112" y="1151"/>
                  </a:lnTo>
                  <a:lnTo>
                    <a:pt x="116" y="1151"/>
                  </a:lnTo>
                  <a:lnTo>
                    <a:pt x="120" y="1151"/>
                  </a:lnTo>
                  <a:lnTo>
                    <a:pt x="120" y="1151"/>
                  </a:lnTo>
                  <a:lnTo>
                    <a:pt x="122" y="1147"/>
                  </a:lnTo>
                  <a:lnTo>
                    <a:pt x="124" y="1145"/>
                  </a:lnTo>
                  <a:lnTo>
                    <a:pt x="124" y="1145"/>
                  </a:lnTo>
                  <a:lnTo>
                    <a:pt x="130" y="1139"/>
                  </a:lnTo>
                  <a:lnTo>
                    <a:pt x="138" y="1141"/>
                  </a:lnTo>
                  <a:lnTo>
                    <a:pt x="144" y="1143"/>
                  </a:lnTo>
                  <a:lnTo>
                    <a:pt x="150" y="1151"/>
                  </a:lnTo>
                  <a:lnTo>
                    <a:pt x="160" y="1153"/>
                  </a:lnTo>
                  <a:lnTo>
                    <a:pt x="170" y="1147"/>
                  </a:lnTo>
                  <a:lnTo>
                    <a:pt x="174" y="1137"/>
                  </a:lnTo>
                  <a:lnTo>
                    <a:pt x="180" y="1133"/>
                  </a:lnTo>
                  <a:lnTo>
                    <a:pt x="192" y="1137"/>
                  </a:lnTo>
                  <a:lnTo>
                    <a:pt x="202" y="1137"/>
                  </a:lnTo>
                  <a:lnTo>
                    <a:pt x="210" y="1133"/>
                  </a:lnTo>
                  <a:lnTo>
                    <a:pt x="220" y="1131"/>
                  </a:lnTo>
                  <a:lnTo>
                    <a:pt x="228" y="1135"/>
                  </a:lnTo>
                  <a:lnTo>
                    <a:pt x="230" y="1139"/>
                  </a:lnTo>
                  <a:lnTo>
                    <a:pt x="236" y="1151"/>
                  </a:lnTo>
                  <a:lnTo>
                    <a:pt x="242" y="1155"/>
                  </a:lnTo>
                  <a:lnTo>
                    <a:pt x="252" y="1155"/>
                  </a:lnTo>
                  <a:lnTo>
                    <a:pt x="260" y="1153"/>
                  </a:lnTo>
                  <a:lnTo>
                    <a:pt x="268" y="1147"/>
                  </a:lnTo>
                  <a:lnTo>
                    <a:pt x="274" y="1151"/>
                  </a:lnTo>
                  <a:lnTo>
                    <a:pt x="282" y="1155"/>
                  </a:lnTo>
                  <a:lnTo>
                    <a:pt x="282" y="1155"/>
                  </a:lnTo>
                  <a:lnTo>
                    <a:pt x="282" y="1157"/>
                  </a:lnTo>
                  <a:lnTo>
                    <a:pt x="284" y="1163"/>
                  </a:lnTo>
                  <a:lnTo>
                    <a:pt x="284" y="1163"/>
                  </a:lnTo>
                  <a:lnTo>
                    <a:pt x="284" y="1167"/>
                  </a:lnTo>
                  <a:lnTo>
                    <a:pt x="284" y="1175"/>
                  </a:lnTo>
                  <a:lnTo>
                    <a:pt x="284" y="1175"/>
                  </a:lnTo>
                  <a:lnTo>
                    <a:pt x="288" y="1191"/>
                  </a:lnTo>
                  <a:lnTo>
                    <a:pt x="284" y="1197"/>
                  </a:lnTo>
                  <a:lnTo>
                    <a:pt x="278" y="1197"/>
                  </a:lnTo>
                  <a:lnTo>
                    <a:pt x="276" y="1211"/>
                  </a:lnTo>
                  <a:lnTo>
                    <a:pt x="286" y="1217"/>
                  </a:lnTo>
                  <a:lnTo>
                    <a:pt x="290" y="1227"/>
                  </a:lnTo>
                  <a:lnTo>
                    <a:pt x="300" y="1237"/>
                  </a:lnTo>
                  <a:lnTo>
                    <a:pt x="310" y="1241"/>
                  </a:lnTo>
                  <a:lnTo>
                    <a:pt x="316" y="1261"/>
                  </a:lnTo>
                  <a:lnTo>
                    <a:pt x="324" y="1279"/>
                  </a:lnTo>
                  <a:lnTo>
                    <a:pt x="326" y="1289"/>
                  </a:lnTo>
                  <a:lnTo>
                    <a:pt x="326" y="1295"/>
                  </a:lnTo>
                  <a:lnTo>
                    <a:pt x="328" y="1305"/>
                  </a:lnTo>
                  <a:lnTo>
                    <a:pt x="328" y="1311"/>
                  </a:lnTo>
                  <a:lnTo>
                    <a:pt x="322" y="1313"/>
                  </a:lnTo>
                  <a:lnTo>
                    <a:pt x="316" y="1323"/>
                  </a:lnTo>
                  <a:lnTo>
                    <a:pt x="310" y="1329"/>
                  </a:lnTo>
                  <a:lnTo>
                    <a:pt x="308" y="1337"/>
                  </a:lnTo>
                  <a:lnTo>
                    <a:pt x="306" y="1345"/>
                  </a:lnTo>
                  <a:lnTo>
                    <a:pt x="302" y="1355"/>
                  </a:lnTo>
                  <a:lnTo>
                    <a:pt x="306" y="1365"/>
                  </a:lnTo>
                  <a:lnTo>
                    <a:pt x="308" y="1377"/>
                  </a:lnTo>
                  <a:lnTo>
                    <a:pt x="314" y="1385"/>
                  </a:lnTo>
                  <a:lnTo>
                    <a:pt x="324" y="1393"/>
                  </a:lnTo>
                  <a:lnTo>
                    <a:pt x="328" y="1399"/>
                  </a:lnTo>
                  <a:lnTo>
                    <a:pt x="332" y="1413"/>
                  </a:lnTo>
                  <a:lnTo>
                    <a:pt x="338" y="1419"/>
                  </a:lnTo>
                  <a:lnTo>
                    <a:pt x="338" y="1427"/>
                  </a:lnTo>
                  <a:lnTo>
                    <a:pt x="336" y="1437"/>
                  </a:lnTo>
                  <a:lnTo>
                    <a:pt x="338" y="1449"/>
                  </a:lnTo>
                  <a:lnTo>
                    <a:pt x="338" y="1449"/>
                  </a:lnTo>
                  <a:lnTo>
                    <a:pt x="346" y="1453"/>
                  </a:lnTo>
                  <a:lnTo>
                    <a:pt x="350" y="1459"/>
                  </a:lnTo>
                  <a:lnTo>
                    <a:pt x="350" y="1459"/>
                  </a:lnTo>
                  <a:lnTo>
                    <a:pt x="354" y="1477"/>
                  </a:lnTo>
                  <a:lnTo>
                    <a:pt x="358" y="1485"/>
                  </a:lnTo>
                  <a:lnTo>
                    <a:pt x="362" y="1489"/>
                  </a:lnTo>
                  <a:lnTo>
                    <a:pt x="368" y="1499"/>
                  </a:lnTo>
                  <a:lnTo>
                    <a:pt x="374" y="1507"/>
                  </a:lnTo>
                  <a:lnTo>
                    <a:pt x="376" y="1515"/>
                  </a:lnTo>
                  <a:lnTo>
                    <a:pt x="372" y="1525"/>
                  </a:lnTo>
                  <a:lnTo>
                    <a:pt x="374" y="1533"/>
                  </a:lnTo>
                  <a:lnTo>
                    <a:pt x="380" y="1535"/>
                  </a:lnTo>
                  <a:lnTo>
                    <a:pt x="388" y="1537"/>
                  </a:lnTo>
                  <a:lnTo>
                    <a:pt x="400" y="1539"/>
                  </a:lnTo>
                  <a:lnTo>
                    <a:pt x="408" y="1543"/>
                  </a:lnTo>
                  <a:lnTo>
                    <a:pt x="420" y="1543"/>
                  </a:lnTo>
                  <a:lnTo>
                    <a:pt x="430" y="1543"/>
                  </a:lnTo>
                  <a:lnTo>
                    <a:pt x="436" y="1545"/>
                  </a:lnTo>
                  <a:lnTo>
                    <a:pt x="444" y="1541"/>
                  </a:lnTo>
                  <a:lnTo>
                    <a:pt x="452" y="1535"/>
                  </a:lnTo>
                  <a:lnTo>
                    <a:pt x="460" y="1533"/>
                  </a:lnTo>
                  <a:lnTo>
                    <a:pt x="468" y="1533"/>
                  </a:lnTo>
                  <a:lnTo>
                    <a:pt x="476" y="1525"/>
                  </a:lnTo>
                  <a:lnTo>
                    <a:pt x="476" y="1519"/>
                  </a:lnTo>
                  <a:lnTo>
                    <a:pt x="486" y="1513"/>
                  </a:lnTo>
                  <a:lnTo>
                    <a:pt x="492" y="1505"/>
                  </a:lnTo>
                  <a:lnTo>
                    <a:pt x="502" y="1497"/>
                  </a:lnTo>
                  <a:lnTo>
                    <a:pt x="508" y="1491"/>
                  </a:lnTo>
                  <a:lnTo>
                    <a:pt x="510" y="1483"/>
                  </a:lnTo>
                  <a:lnTo>
                    <a:pt x="516" y="1477"/>
                  </a:lnTo>
                  <a:lnTo>
                    <a:pt x="518" y="1469"/>
                  </a:lnTo>
                  <a:lnTo>
                    <a:pt x="524" y="1467"/>
                  </a:lnTo>
                  <a:lnTo>
                    <a:pt x="526" y="1453"/>
                  </a:lnTo>
                  <a:lnTo>
                    <a:pt x="526" y="1445"/>
                  </a:lnTo>
                  <a:lnTo>
                    <a:pt x="530" y="1437"/>
                  </a:lnTo>
                  <a:lnTo>
                    <a:pt x="538" y="1437"/>
                  </a:lnTo>
                  <a:lnTo>
                    <a:pt x="548" y="1433"/>
                  </a:lnTo>
                  <a:lnTo>
                    <a:pt x="554" y="1421"/>
                  </a:lnTo>
                  <a:lnTo>
                    <a:pt x="554" y="1405"/>
                  </a:lnTo>
                  <a:lnTo>
                    <a:pt x="548" y="1397"/>
                  </a:lnTo>
                  <a:lnTo>
                    <a:pt x="546" y="1387"/>
                  </a:lnTo>
                  <a:lnTo>
                    <a:pt x="556" y="1383"/>
                  </a:lnTo>
                  <a:lnTo>
                    <a:pt x="560" y="1371"/>
                  </a:lnTo>
                  <a:lnTo>
                    <a:pt x="566" y="1365"/>
                  </a:lnTo>
                  <a:lnTo>
                    <a:pt x="576" y="1359"/>
                  </a:lnTo>
                  <a:lnTo>
                    <a:pt x="588" y="1351"/>
                  </a:lnTo>
                  <a:lnTo>
                    <a:pt x="598" y="1351"/>
                  </a:lnTo>
                  <a:lnTo>
                    <a:pt x="602" y="1345"/>
                  </a:lnTo>
                  <a:lnTo>
                    <a:pt x="600" y="1333"/>
                  </a:lnTo>
                  <a:lnTo>
                    <a:pt x="604" y="1317"/>
                  </a:lnTo>
                  <a:lnTo>
                    <a:pt x="610" y="1311"/>
                  </a:lnTo>
                  <a:lnTo>
                    <a:pt x="608" y="1297"/>
                  </a:lnTo>
                  <a:lnTo>
                    <a:pt x="610" y="1291"/>
                  </a:lnTo>
                  <a:lnTo>
                    <a:pt x="608" y="1285"/>
                  </a:lnTo>
                  <a:lnTo>
                    <a:pt x="602" y="1283"/>
                  </a:lnTo>
                  <a:lnTo>
                    <a:pt x="598" y="1277"/>
                  </a:lnTo>
                  <a:lnTo>
                    <a:pt x="594" y="1265"/>
                  </a:lnTo>
                  <a:lnTo>
                    <a:pt x="592" y="1257"/>
                  </a:lnTo>
                  <a:lnTo>
                    <a:pt x="590" y="1251"/>
                  </a:lnTo>
                  <a:lnTo>
                    <a:pt x="588" y="1243"/>
                  </a:lnTo>
                  <a:lnTo>
                    <a:pt x="594" y="1227"/>
                  </a:lnTo>
                  <a:lnTo>
                    <a:pt x="602" y="1225"/>
                  </a:lnTo>
                  <a:lnTo>
                    <a:pt x="610" y="1211"/>
                  </a:lnTo>
                  <a:lnTo>
                    <a:pt x="616" y="1201"/>
                  </a:lnTo>
                  <a:lnTo>
                    <a:pt x="625" y="1193"/>
                  </a:lnTo>
                  <a:lnTo>
                    <a:pt x="639" y="1187"/>
                  </a:lnTo>
                  <a:lnTo>
                    <a:pt x="653" y="1175"/>
                  </a:lnTo>
                  <a:lnTo>
                    <a:pt x="667" y="1167"/>
                  </a:lnTo>
                  <a:lnTo>
                    <a:pt x="679" y="1163"/>
                  </a:lnTo>
                  <a:lnTo>
                    <a:pt x="683" y="1149"/>
                  </a:lnTo>
                  <a:lnTo>
                    <a:pt x="689" y="1139"/>
                  </a:lnTo>
                  <a:lnTo>
                    <a:pt x="695" y="1137"/>
                  </a:lnTo>
                  <a:lnTo>
                    <a:pt x="703" y="1131"/>
                  </a:lnTo>
                  <a:lnTo>
                    <a:pt x="705" y="1121"/>
                  </a:lnTo>
                  <a:lnTo>
                    <a:pt x="709" y="1113"/>
                  </a:lnTo>
                  <a:lnTo>
                    <a:pt x="713" y="1105"/>
                  </a:lnTo>
                  <a:lnTo>
                    <a:pt x="715" y="1093"/>
                  </a:lnTo>
                  <a:lnTo>
                    <a:pt x="719" y="1085"/>
                  </a:lnTo>
                  <a:lnTo>
                    <a:pt x="719" y="1085"/>
                  </a:lnTo>
                  <a:lnTo>
                    <a:pt x="719" y="1079"/>
                  </a:lnTo>
                  <a:lnTo>
                    <a:pt x="719" y="1079"/>
                  </a:lnTo>
                  <a:lnTo>
                    <a:pt x="713" y="1079"/>
                  </a:lnTo>
                  <a:lnTo>
                    <a:pt x="707" y="1079"/>
                  </a:lnTo>
                  <a:lnTo>
                    <a:pt x="707" y="1079"/>
                  </a:lnTo>
                  <a:lnTo>
                    <a:pt x="705" y="1081"/>
                  </a:lnTo>
                  <a:lnTo>
                    <a:pt x="705" y="1085"/>
                  </a:lnTo>
                  <a:lnTo>
                    <a:pt x="699" y="1083"/>
                  </a:lnTo>
                  <a:lnTo>
                    <a:pt x="693" y="1083"/>
                  </a:lnTo>
                  <a:lnTo>
                    <a:pt x="683" y="1087"/>
                  </a:lnTo>
                  <a:lnTo>
                    <a:pt x="679" y="1091"/>
                  </a:lnTo>
                  <a:lnTo>
                    <a:pt x="671" y="1093"/>
                  </a:lnTo>
                  <a:lnTo>
                    <a:pt x="659" y="1095"/>
                  </a:lnTo>
                  <a:lnTo>
                    <a:pt x="653" y="1095"/>
                  </a:lnTo>
                  <a:lnTo>
                    <a:pt x="645" y="1095"/>
                  </a:lnTo>
                  <a:lnTo>
                    <a:pt x="635" y="1091"/>
                  </a:lnTo>
                  <a:lnTo>
                    <a:pt x="629" y="1085"/>
                  </a:lnTo>
                  <a:lnTo>
                    <a:pt x="625" y="1079"/>
                  </a:lnTo>
                  <a:lnTo>
                    <a:pt x="625" y="1079"/>
                  </a:lnTo>
                  <a:lnTo>
                    <a:pt x="627" y="1075"/>
                  </a:lnTo>
                  <a:lnTo>
                    <a:pt x="631" y="1073"/>
                  </a:lnTo>
                  <a:lnTo>
                    <a:pt x="631" y="1073"/>
                  </a:lnTo>
                  <a:lnTo>
                    <a:pt x="627" y="1069"/>
                  </a:lnTo>
                  <a:lnTo>
                    <a:pt x="623" y="1065"/>
                  </a:lnTo>
                  <a:lnTo>
                    <a:pt x="614" y="1063"/>
                  </a:lnTo>
                  <a:lnTo>
                    <a:pt x="606" y="1057"/>
                  </a:lnTo>
                  <a:lnTo>
                    <a:pt x="588" y="1051"/>
                  </a:lnTo>
                  <a:lnTo>
                    <a:pt x="586" y="1045"/>
                  </a:lnTo>
                  <a:lnTo>
                    <a:pt x="578" y="1031"/>
                  </a:lnTo>
                  <a:lnTo>
                    <a:pt x="578" y="1017"/>
                  </a:lnTo>
                  <a:lnTo>
                    <a:pt x="570" y="1009"/>
                  </a:lnTo>
                  <a:lnTo>
                    <a:pt x="570" y="1001"/>
                  </a:lnTo>
                  <a:lnTo>
                    <a:pt x="568" y="991"/>
                  </a:lnTo>
                  <a:lnTo>
                    <a:pt x="556" y="983"/>
                  </a:lnTo>
                  <a:lnTo>
                    <a:pt x="552" y="971"/>
                  </a:lnTo>
                  <a:lnTo>
                    <a:pt x="548" y="957"/>
                  </a:lnTo>
                  <a:lnTo>
                    <a:pt x="548" y="951"/>
                  </a:lnTo>
                  <a:lnTo>
                    <a:pt x="544" y="943"/>
                  </a:lnTo>
                  <a:lnTo>
                    <a:pt x="534" y="925"/>
                  </a:lnTo>
                  <a:lnTo>
                    <a:pt x="526" y="919"/>
                  </a:lnTo>
                  <a:lnTo>
                    <a:pt x="522" y="911"/>
                  </a:lnTo>
                  <a:lnTo>
                    <a:pt x="518" y="899"/>
                  </a:lnTo>
                  <a:lnTo>
                    <a:pt x="524" y="897"/>
                  </a:lnTo>
                  <a:lnTo>
                    <a:pt x="530" y="901"/>
                  </a:lnTo>
                  <a:lnTo>
                    <a:pt x="534" y="907"/>
                  </a:lnTo>
                  <a:lnTo>
                    <a:pt x="534" y="911"/>
                  </a:lnTo>
                  <a:lnTo>
                    <a:pt x="534" y="911"/>
                  </a:lnTo>
                  <a:lnTo>
                    <a:pt x="538" y="913"/>
                  </a:lnTo>
                  <a:lnTo>
                    <a:pt x="540" y="913"/>
                  </a:lnTo>
                  <a:lnTo>
                    <a:pt x="544" y="909"/>
                  </a:lnTo>
                  <a:lnTo>
                    <a:pt x="542" y="903"/>
                  </a:lnTo>
                  <a:lnTo>
                    <a:pt x="548" y="903"/>
                  </a:lnTo>
                  <a:lnTo>
                    <a:pt x="552" y="901"/>
                  </a:lnTo>
                  <a:lnTo>
                    <a:pt x="552" y="907"/>
                  </a:lnTo>
                  <a:lnTo>
                    <a:pt x="552" y="911"/>
                  </a:lnTo>
                  <a:lnTo>
                    <a:pt x="550" y="919"/>
                  </a:lnTo>
                  <a:lnTo>
                    <a:pt x="556" y="923"/>
                  </a:lnTo>
                  <a:lnTo>
                    <a:pt x="560" y="931"/>
                  </a:lnTo>
                  <a:lnTo>
                    <a:pt x="566" y="933"/>
                  </a:lnTo>
                  <a:lnTo>
                    <a:pt x="566" y="943"/>
                  </a:lnTo>
                  <a:lnTo>
                    <a:pt x="574" y="949"/>
                  </a:lnTo>
                  <a:lnTo>
                    <a:pt x="578" y="949"/>
                  </a:lnTo>
                  <a:lnTo>
                    <a:pt x="582" y="955"/>
                  </a:lnTo>
                  <a:lnTo>
                    <a:pt x="584" y="961"/>
                  </a:lnTo>
                  <a:lnTo>
                    <a:pt x="588" y="965"/>
                  </a:lnTo>
                  <a:lnTo>
                    <a:pt x="596" y="971"/>
                  </a:lnTo>
                  <a:lnTo>
                    <a:pt x="598" y="977"/>
                  </a:lnTo>
                  <a:lnTo>
                    <a:pt x="598" y="987"/>
                  </a:lnTo>
                  <a:lnTo>
                    <a:pt x="600" y="995"/>
                  </a:lnTo>
                  <a:lnTo>
                    <a:pt x="604" y="1001"/>
                  </a:lnTo>
                  <a:lnTo>
                    <a:pt x="612" y="1009"/>
                  </a:lnTo>
                  <a:lnTo>
                    <a:pt x="619" y="1015"/>
                  </a:lnTo>
                  <a:lnTo>
                    <a:pt x="625" y="1019"/>
                  </a:lnTo>
                  <a:lnTo>
                    <a:pt x="631" y="1031"/>
                  </a:lnTo>
                  <a:lnTo>
                    <a:pt x="635" y="1045"/>
                  </a:lnTo>
                  <a:lnTo>
                    <a:pt x="637" y="1055"/>
                  </a:lnTo>
                  <a:lnTo>
                    <a:pt x="641" y="1065"/>
                  </a:lnTo>
                  <a:lnTo>
                    <a:pt x="651" y="1067"/>
                  </a:lnTo>
                  <a:lnTo>
                    <a:pt x="665" y="1069"/>
                  </a:lnTo>
                  <a:lnTo>
                    <a:pt x="683" y="1067"/>
                  </a:lnTo>
                  <a:lnTo>
                    <a:pt x="691" y="1061"/>
                  </a:lnTo>
                  <a:lnTo>
                    <a:pt x="703" y="1055"/>
                  </a:lnTo>
                  <a:lnTo>
                    <a:pt x="713" y="1051"/>
                  </a:lnTo>
                  <a:lnTo>
                    <a:pt x="723" y="1049"/>
                  </a:lnTo>
                  <a:lnTo>
                    <a:pt x="733" y="1043"/>
                  </a:lnTo>
                  <a:lnTo>
                    <a:pt x="745" y="1039"/>
                  </a:lnTo>
                  <a:lnTo>
                    <a:pt x="751" y="1033"/>
                  </a:lnTo>
                  <a:lnTo>
                    <a:pt x="759" y="1031"/>
                  </a:lnTo>
                  <a:lnTo>
                    <a:pt x="771" y="1025"/>
                  </a:lnTo>
                  <a:lnTo>
                    <a:pt x="779" y="1019"/>
                  </a:lnTo>
                  <a:lnTo>
                    <a:pt x="781" y="1011"/>
                  </a:lnTo>
                  <a:lnTo>
                    <a:pt x="781" y="1003"/>
                  </a:lnTo>
                  <a:lnTo>
                    <a:pt x="787" y="997"/>
                  </a:lnTo>
                  <a:lnTo>
                    <a:pt x="799" y="995"/>
                  </a:lnTo>
                  <a:lnTo>
                    <a:pt x="809" y="991"/>
                  </a:lnTo>
                  <a:lnTo>
                    <a:pt x="809" y="981"/>
                  </a:lnTo>
                  <a:lnTo>
                    <a:pt x="809" y="981"/>
                  </a:lnTo>
                  <a:lnTo>
                    <a:pt x="809" y="977"/>
                  </a:lnTo>
                  <a:lnTo>
                    <a:pt x="805" y="973"/>
                  </a:lnTo>
                  <a:lnTo>
                    <a:pt x="799" y="971"/>
                  </a:lnTo>
                  <a:lnTo>
                    <a:pt x="799" y="971"/>
                  </a:lnTo>
                  <a:lnTo>
                    <a:pt x="793" y="967"/>
                  </a:lnTo>
                  <a:lnTo>
                    <a:pt x="791" y="965"/>
                  </a:lnTo>
                  <a:lnTo>
                    <a:pt x="785" y="959"/>
                  </a:lnTo>
                  <a:lnTo>
                    <a:pt x="775" y="953"/>
                  </a:lnTo>
                  <a:lnTo>
                    <a:pt x="771" y="947"/>
                  </a:lnTo>
                  <a:lnTo>
                    <a:pt x="765" y="949"/>
                  </a:lnTo>
                  <a:lnTo>
                    <a:pt x="759" y="957"/>
                  </a:lnTo>
                  <a:lnTo>
                    <a:pt x="753" y="961"/>
                  </a:lnTo>
                  <a:lnTo>
                    <a:pt x="745" y="965"/>
                  </a:lnTo>
                  <a:lnTo>
                    <a:pt x="735" y="965"/>
                  </a:lnTo>
                  <a:lnTo>
                    <a:pt x="725" y="963"/>
                  </a:lnTo>
                  <a:lnTo>
                    <a:pt x="723" y="955"/>
                  </a:lnTo>
                  <a:lnTo>
                    <a:pt x="723" y="955"/>
                  </a:lnTo>
                  <a:lnTo>
                    <a:pt x="723" y="951"/>
                  </a:lnTo>
                  <a:lnTo>
                    <a:pt x="719" y="951"/>
                  </a:lnTo>
                  <a:lnTo>
                    <a:pt x="713" y="951"/>
                  </a:lnTo>
                  <a:lnTo>
                    <a:pt x="707" y="951"/>
                  </a:lnTo>
                  <a:lnTo>
                    <a:pt x="707" y="941"/>
                  </a:lnTo>
                  <a:lnTo>
                    <a:pt x="707" y="935"/>
                  </a:lnTo>
                  <a:lnTo>
                    <a:pt x="705" y="929"/>
                  </a:lnTo>
                  <a:lnTo>
                    <a:pt x="699" y="925"/>
                  </a:lnTo>
                  <a:lnTo>
                    <a:pt x="693" y="921"/>
                  </a:lnTo>
                  <a:lnTo>
                    <a:pt x="691" y="915"/>
                  </a:lnTo>
                  <a:lnTo>
                    <a:pt x="685" y="909"/>
                  </a:lnTo>
                  <a:lnTo>
                    <a:pt x="681" y="901"/>
                  </a:lnTo>
                  <a:lnTo>
                    <a:pt x="683" y="897"/>
                  </a:lnTo>
                  <a:lnTo>
                    <a:pt x="689" y="891"/>
                  </a:lnTo>
                  <a:lnTo>
                    <a:pt x="695" y="887"/>
                  </a:lnTo>
                  <a:lnTo>
                    <a:pt x="699" y="885"/>
                  </a:lnTo>
                  <a:lnTo>
                    <a:pt x="707" y="889"/>
                  </a:lnTo>
                  <a:lnTo>
                    <a:pt x="709" y="897"/>
                  </a:lnTo>
                  <a:lnTo>
                    <a:pt x="715" y="909"/>
                  </a:lnTo>
                  <a:lnTo>
                    <a:pt x="719" y="913"/>
                  </a:lnTo>
                  <a:lnTo>
                    <a:pt x="725" y="921"/>
                  </a:lnTo>
                  <a:lnTo>
                    <a:pt x="735" y="925"/>
                  </a:lnTo>
                  <a:lnTo>
                    <a:pt x="749" y="927"/>
                  </a:lnTo>
                  <a:lnTo>
                    <a:pt x="755" y="929"/>
                  </a:lnTo>
                  <a:lnTo>
                    <a:pt x="767" y="933"/>
                  </a:lnTo>
                  <a:lnTo>
                    <a:pt x="775" y="929"/>
                  </a:lnTo>
                  <a:lnTo>
                    <a:pt x="779" y="923"/>
                  </a:lnTo>
                  <a:lnTo>
                    <a:pt x="787" y="925"/>
                  </a:lnTo>
                  <a:lnTo>
                    <a:pt x="789" y="931"/>
                  </a:lnTo>
                  <a:lnTo>
                    <a:pt x="789" y="931"/>
                  </a:lnTo>
                  <a:lnTo>
                    <a:pt x="785" y="939"/>
                  </a:lnTo>
                  <a:lnTo>
                    <a:pt x="785" y="939"/>
                  </a:lnTo>
                  <a:lnTo>
                    <a:pt x="793" y="941"/>
                  </a:lnTo>
                  <a:lnTo>
                    <a:pt x="803" y="943"/>
                  </a:lnTo>
                  <a:lnTo>
                    <a:pt x="809" y="943"/>
                  </a:lnTo>
                  <a:lnTo>
                    <a:pt x="819" y="947"/>
                  </a:lnTo>
                  <a:lnTo>
                    <a:pt x="831" y="947"/>
                  </a:lnTo>
                  <a:lnTo>
                    <a:pt x="843" y="947"/>
                  </a:lnTo>
                  <a:lnTo>
                    <a:pt x="857" y="951"/>
                  </a:lnTo>
                  <a:lnTo>
                    <a:pt x="871" y="951"/>
                  </a:lnTo>
                  <a:lnTo>
                    <a:pt x="885" y="941"/>
                  </a:lnTo>
                  <a:lnTo>
                    <a:pt x="891" y="947"/>
                  </a:lnTo>
                  <a:lnTo>
                    <a:pt x="893" y="959"/>
                  </a:lnTo>
                  <a:lnTo>
                    <a:pt x="903" y="965"/>
                  </a:lnTo>
                  <a:lnTo>
                    <a:pt x="901" y="967"/>
                  </a:lnTo>
                  <a:lnTo>
                    <a:pt x="907" y="967"/>
                  </a:lnTo>
                  <a:lnTo>
                    <a:pt x="911" y="971"/>
                  </a:lnTo>
                  <a:lnTo>
                    <a:pt x="911" y="971"/>
                  </a:lnTo>
                  <a:lnTo>
                    <a:pt x="919" y="969"/>
                  </a:lnTo>
                  <a:lnTo>
                    <a:pt x="923" y="963"/>
                  </a:lnTo>
                  <a:lnTo>
                    <a:pt x="923" y="963"/>
                  </a:lnTo>
                  <a:lnTo>
                    <a:pt x="927" y="967"/>
                  </a:lnTo>
                  <a:lnTo>
                    <a:pt x="929" y="971"/>
                  </a:lnTo>
                  <a:lnTo>
                    <a:pt x="929" y="975"/>
                  </a:lnTo>
                  <a:lnTo>
                    <a:pt x="927" y="979"/>
                  </a:lnTo>
                  <a:lnTo>
                    <a:pt x="927" y="979"/>
                  </a:lnTo>
                  <a:lnTo>
                    <a:pt x="923" y="983"/>
                  </a:lnTo>
                  <a:lnTo>
                    <a:pt x="923" y="983"/>
                  </a:lnTo>
                  <a:lnTo>
                    <a:pt x="917" y="983"/>
                  </a:lnTo>
                  <a:lnTo>
                    <a:pt x="915" y="985"/>
                  </a:lnTo>
                  <a:lnTo>
                    <a:pt x="913" y="987"/>
                  </a:lnTo>
                  <a:lnTo>
                    <a:pt x="911" y="993"/>
                  </a:lnTo>
                  <a:lnTo>
                    <a:pt x="915" y="997"/>
                  </a:lnTo>
                  <a:lnTo>
                    <a:pt x="919" y="997"/>
                  </a:lnTo>
                  <a:lnTo>
                    <a:pt x="923" y="997"/>
                  </a:lnTo>
                  <a:lnTo>
                    <a:pt x="927" y="997"/>
                  </a:lnTo>
                  <a:lnTo>
                    <a:pt x="933" y="993"/>
                  </a:lnTo>
                  <a:lnTo>
                    <a:pt x="939" y="987"/>
                  </a:lnTo>
                  <a:lnTo>
                    <a:pt x="941" y="977"/>
                  </a:lnTo>
                  <a:lnTo>
                    <a:pt x="945" y="975"/>
                  </a:lnTo>
                  <a:lnTo>
                    <a:pt x="949" y="975"/>
                  </a:lnTo>
                  <a:lnTo>
                    <a:pt x="955" y="983"/>
                  </a:lnTo>
                  <a:lnTo>
                    <a:pt x="953" y="989"/>
                  </a:lnTo>
                  <a:lnTo>
                    <a:pt x="951" y="999"/>
                  </a:lnTo>
                  <a:lnTo>
                    <a:pt x="951" y="1007"/>
                  </a:lnTo>
                  <a:lnTo>
                    <a:pt x="953" y="1015"/>
                  </a:lnTo>
                  <a:lnTo>
                    <a:pt x="955" y="1029"/>
                  </a:lnTo>
                  <a:lnTo>
                    <a:pt x="959" y="1037"/>
                  </a:lnTo>
                  <a:lnTo>
                    <a:pt x="961" y="1045"/>
                  </a:lnTo>
                  <a:lnTo>
                    <a:pt x="965" y="1055"/>
                  </a:lnTo>
                  <a:lnTo>
                    <a:pt x="971" y="1063"/>
                  </a:lnTo>
                  <a:lnTo>
                    <a:pt x="977" y="1069"/>
                  </a:lnTo>
                  <a:lnTo>
                    <a:pt x="977" y="1077"/>
                  </a:lnTo>
                  <a:lnTo>
                    <a:pt x="977" y="1087"/>
                  </a:lnTo>
                  <a:lnTo>
                    <a:pt x="981" y="1091"/>
                  </a:lnTo>
                  <a:lnTo>
                    <a:pt x="985" y="1091"/>
                  </a:lnTo>
                  <a:lnTo>
                    <a:pt x="991" y="1093"/>
                  </a:lnTo>
                  <a:lnTo>
                    <a:pt x="991" y="1101"/>
                  </a:lnTo>
                  <a:lnTo>
                    <a:pt x="993" y="1107"/>
                  </a:lnTo>
                  <a:lnTo>
                    <a:pt x="993" y="1107"/>
                  </a:lnTo>
                  <a:lnTo>
                    <a:pt x="995" y="1109"/>
                  </a:lnTo>
                  <a:lnTo>
                    <a:pt x="997" y="1111"/>
                  </a:lnTo>
                  <a:lnTo>
                    <a:pt x="1003" y="1109"/>
                  </a:lnTo>
                  <a:lnTo>
                    <a:pt x="1009" y="1105"/>
                  </a:lnTo>
                  <a:lnTo>
                    <a:pt x="1013" y="1101"/>
                  </a:lnTo>
                  <a:lnTo>
                    <a:pt x="1019" y="1095"/>
                  </a:lnTo>
                  <a:lnTo>
                    <a:pt x="1025" y="1087"/>
                  </a:lnTo>
                  <a:lnTo>
                    <a:pt x="1025" y="1075"/>
                  </a:lnTo>
                  <a:lnTo>
                    <a:pt x="1029" y="1069"/>
                  </a:lnTo>
                  <a:lnTo>
                    <a:pt x="1027" y="1061"/>
                  </a:lnTo>
                  <a:lnTo>
                    <a:pt x="1023" y="1061"/>
                  </a:lnTo>
                  <a:lnTo>
                    <a:pt x="1023" y="1051"/>
                  </a:lnTo>
                  <a:lnTo>
                    <a:pt x="1035" y="1041"/>
                  </a:lnTo>
                  <a:lnTo>
                    <a:pt x="1041" y="1037"/>
                  </a:lnTo>
                  <a:lnTo>
                    <a:pt x="1049" y="1031"/>
                  </a:lnTo>
                  <a:lnTo>
                    <a:pt x="1057" y="1029"/>
                  </a:lnTo>
                  <a:lnTo>
                    <a:pt x="1063" y="1023"/>
                  </a:lnTo>
                  <a:lnTo>
                    <a:pt x="1069" y="1019"/>
                  </a:lnTo>
                  <a:lnTo>
                    <a:pt x="1073" y="1009"/>
                  </a:lnTo>
                  <a:lnTo>
                    <a:pt x="1079" y="1009"/>
                  </a:lnTo>
                  <a:lnTo>
                    <a:pt x="1089" y="1005"/>
                  </a:lnTo>
                  <a:lnTo>
                    <a:pt x="1093" y="999"/>
                  </a:lnTo>
                  <a:lnTo>
                    <a:pt x="1097" y="989"/>
                  </a:lnTo>
                  <a:lnTo>
                    <a:pt x="1099" y="983"/>
                  </a:lnTo>
                  <a:lnTo>
                    <a:pt x="1105" y="981"/>
                  </a:lnTo>
                  <a:lnTo>
                    <a:pt x="1107" y="981"/>
                  </a:lnTo>
                  <a:lnTo>
                    <a:pt x="1115" y="985"/>
                  </a:lnTo>
                  <a:lnTo>
                    <a:pt x="1119" y="987"/>
                  </a:lnTo>
                  <a:lnTo>
                    <a:pt x="1125" y="987"/>
                  </a:lnTo>
                  <a:lnTo>
                    <a:pt x="1131" y="981"/>
                  </a:lnTo>
                  <a:lnTo>
                    <a:pt x="1133" y="977"/>
                  </a:lnTo>
                  <a:lnTo>
                    <a:pt x="1139" y="973"/>
                  </a:lnTo>
                  <a:lnTo>
                    <a:pt x="1147" y="973"/>
                  </a:lnTo>
                  <a:lnTo>
                    <a:pt x="1149" y="977"/>
                  </a:lnTo>
                  <a:lnTo>
                    <a:pt x="1149" y="987"/>
                  </a:lnTo>
                  <a:lnTo>
                    <a:pt x="1151" y="993"/>
                  </a:lnTo>
                  <a:lnTo>
                    <a:pt x="1153" y="999"/>
                  </a:lnTo>
                  <a:lnTo>
                    <a:pt x="1159" y="999"/>
                  </a:lnTo>
                  <a:lnTo>
                    <a:pt x="1163" y="1003"/>
                  </a:lnTo>
                  <a:lnTo>
                    <a:pt x="1163" y="1003"/>
                  </a:lnTo>
                  <a:lnTo>
                    <a:pt x="1163" y="1003"/>
                  </a:lnTo>
                  <a:lnTo>
                    <a:pt x="1167" y="1005"/>
                  </a:lnTo>
                  <a:lnTo>
                    <a:pt x="1167" y="1005"/>
                  </a:lnTo>
                  <a:lnTo>
                    <a:pt x="1173" y="1013"/>
                  </a:lnTo>
                  <a:lnTo>
                    <a:pt x="1177" y="1021"/>
                  </a:lnTo>
                  <a:lnTo>
                    <a:pt x="1177" y="1031"/>
                  </a:lnTo>
                  <a:lnTo>
                    <a:pt x="1179" y="1041"/>
                  </a:lnTo>
                  <a:lnTo>
                    <a:pt x="1183" y="1041"/>
                  </a:lnTo>
                  <a:lnTo>
                    <a:pt x="1189" y="1037"/>
                  </a:lnTo>
                  <a:lnTo>
                    <a:pt x="1195" y="1029"/>
                  </a:lnTo>
                  <a:lnTo>
                    <a:pt x="1201" y="1025"/>
                  </a:lnTo>
                  <a:lnTo>
                    <a:pt x="1209" y="1031"/>
                  </a:lnTo>
                  <a:lnTo>
                    <a:pt x="1209" y="1031"/>
                  </a:lnTo>
                  <a:lnTo>
                    <a:pt x="1211" y="1031"/>
                  </a:lnTo>
                  <a:lnTo>
                    <a:pt x="1213" y="1035"/>
                  </a:lnTo>
                  <a:lnTo>
                    <a:pt x="1213" y="1035"/>
                  </a:lnTo>
                  <a:lnTo>
                    <a:pt x="1215" y="1039"/>
                  </a:lnTo>
                  <a:lnTo>
                    <a:pt x="1217" y="1045"/>
                  </a:lnTo>
                  <a:lnTo>
                    <a:pt x="1217" y="1045"/>
                  </a:lnTo>
                  <a:lnTo>
                    <a:pt x="1215" y="1055"/>
                  </a:lnTo>
                  <a:lnTo>
                    <a:pt x="1215" y="1063"/>
                  </a:lnTo>
                  <a:lnTo>
                    <a:pt x="1223" y="1069"/>
                  </a:lnTo>
                  <a:lnTo>
                    <a:pt x="1223" y="1077"/>
                  </a:lnTo>
                  <a:lnTo>
                    <a:pt x="1223" y="1091"/>
                  </a:lnTo>
                  <a:lnTo>
                    <a:pt x="1219" y="1095"/>
                  </a:lnTo>
                  <a:lnTo>
                    <a:pt x="1217" y="1101"/>
                  </a:lnTo>
                  <a:lnTo>
                    <a:pt x="1217" y="1109"/>
                  </a:lnTo>
                  <a:lnTo>
                    <a:pt x="1217" y="1115"/>
                  </a:lnTo>
                  <a:lnTo>
                    <a:pt x="1219" y="1121"/>
                  </a:lnTo>
                  <a:lnTo>
                    <a:pt x="1223" y="1127"/>
                  </a:lnTo>
                  <a:lnTo>
                    <a:pt x="1227" y="1127"/>
                  </a:lnTo>
                  <a:lnTo>
                    <a:pt x="1231" y="1129"/>
                  </a:lnTo>
                  <a:lnTo>
                    <a:pt x="1239" y="1131"/>
                  </a:lnTo>
                  <a:lnTo>
                    <a:pt x="1239" y="1141"/>
                  </a:lnTo>
                  <a:lnTo>
                    <a:pt x="1241" y="1145"/>
                  </a:lnTo>
                  <a:lnTo>
                    <a:pt x="1239" y="1153"/>
                  </a:lnTo>
                  <a:lnTo>
                    <a:pt x="1241" y="1159"/>
                  </a:lnTo>
                  <a:lnTo>
                    <a:pt x="1247" y="1161"/>
                  </a:lnTo>
                  <a:lnTo>
                    <a:pt x="1251" y="1163"/>
                  </a:lnTo>
                  <a:lnTo>
                    <a:pt x="1256" y="1165"/>
                  </a:lnTo>
                  <a:lnTo>
                    <a:pt x="1266" y="1173"/>
                  </a:lnTo>
                  <a:lnTo>
                    <a:pt x="1272" y="1173"/>
                  </a:lnTo>
                  <a:lnTo>
                    <a:pt x="1274" y="1167"/>
                  </a:lnTo>
                  <a:lnTo>
                    <a:pt x="1274" y="1163"/>
                  </a:lnTo>
                  <a:lnTo>
                    <a:pt x="1266" y="1159"/>
                  </a:lnTo>
                  <a:lnTo>
                    <a:pt x="1266" y="1153"/>
                  </a:lnTo>
                  <a:lnTo>
                    <a:pt x="1264" y="1141"/>
                  </a:lnTo>
                  <a:lnTo>
                    <a:pt x="1258" y="1135"/>
                  </a:lnTo>
                  <a:lnTo>
                    <a:pt x="1258" y="1135"/>
                  </a:lnTo>
                  <a:lnTo>
                    <a:pt x="1245" y="1127"/>
                  </a:lnTo>
                  <a:lnTo>
                    <a:pt x="1239" y="1121"/>
                  </a:lnTo>
                  <a:lnTo>
                    <a:pt x="1237" y="1113"/>
                  </a:lnTo>
                  <a:lnTo>
                    <a:pt x="1229" y="1105"/>
                  </a:lnTo>
                  <a:lnTo>
                    <a:pt x="1227" y="1097"/>
                  </a:lnTo>
                  <a:lnTo>
                    <a:pt x="1231" y="1089"/>
                  </a:lnTo>
                  <a:lnTo>
                    <a:pt x="1229" y="1079"/>
                  </a:lnTo>
                  <a:lnTo>
                    <a:pt x="1229" y="1071"/>
                  </a:lnTo>
                  <a:lnTo>
                    <a:pt x="1231" y="1065"/>
                  </a:lnTo>
                  <a:lnTo>
                    <a:pt x="1235" y="1059"/>
                  </a:lnTo>
                  <a:lnTo>
                    <a:pt x="1243" y="1061"/>
                  </a:lnTo>
                  <a:lnTo>
                    <a:pt x="1243" y="1065"/>
                  </a:lnTo>
                  <a:lnTo>
                    <a:pt x="1247" y="1071"/>
                  </a:lnTo>
                  <a:lnTo>
                    <a:pt x="1254" y="1073"/>
                  </a:lnTo>
                  <a:lnTo>
                    <a:pt x="1260" y="1075"/>
                  </a:lnTo>
                  <a:lnTo>
                    <a:pt x="1266" y="1079"/>
                  </a:lnTo>
                  <a:lnTo>
                    <a:pt x="1272" y="1083"/>
                  </a:lnTo>
                  <a:lnTo>
                    <a:pt x="1274" y="1091"/>
                  </a:lnTo>
                  <a:lnTo>
                    <a:pt x="1278" y="1097"/>
                  </a:lnTo>
                  <a:lnTo>
                    <a:pt x="1286" y="1105"/>
                  </a:lnTo>
                  <a:lnTo>
                    <a:pt x="1288" y="1111"/>
                  </a:lnTo>
                  <a:lnTo>
                    <a:pt x="1294" y="1111"/>
                  </a:lnTo>
                  <a:lnTo>
                    <a:pt x="1296" y="1105"/>
                  </a:lnTo>
                  <a:lnTo>
                    <a:pt x="1298" y="1101"/>
                  </a:lnTo>
                  <a:lnTo>
                    <a:pt x="1300" y="1093"/>
                  </a:lnTo>
                  <a:lnTo>
                    <a:pt x="1310" y="1091"/>
                  </a:lnTo>
                  <a:lnTo>
                    <a:pt x="1324" y="1091"/>
                  </a:lnTo>
                  <a:lnTo>
                    <a:pt x="1324" y="1091"/>
                  </a:lnTo>
                  <a:lnTo>
                    <a:pt x="1326" y="1087"/>
                  </a:lnTo>
                  <a:lnTo>
                    <a:pt x="1328" y="1081"/>
                  </a:lnTo>
                  <a:lnTo>
                    <a:pt x="1328" y="1081"/>
                  </a:lnTo>
                  <a:lnTo>
                    <a:pt x="1328" y="1073"/>
                  </a:lnTo>
                  <a:lnTo>
                    <a:pt x="1328" y="1065"/>
                  </a:lnTo>
                  <a:lnTo>
                    <a:pt x="1326" y="1053"/>
                  </a:lnTo>
                  <a:lnTo>
                    <a:pt x="1324" y="1047"/>
                  </a:lnTo>
                  <a:lnTo>
                    <a:pt x="1324" y="1047"/>
                  </a:lnTo>
                  <a:lnTo>
                    <a:pt x="1322" y="1043"/>
                  </a:lnTo>
                  <a:lnTo>
                    <a:pt x="1320" y="1039"/>
                  </a:lnTo>
                  <a:lnTo>
                    <a:pt x="1318" y="1037"/>
                  </a:lnTo>
                  <a:lnTo>
                    <a:pt x="1318" y="1037"/>
                  </a:lnTo>
                  <a:lnTo>
                    <a:pt x="1306" y="1037"/>
                  </a:lnTo>
                  <a:lnTo>
                    <a:pt x="1306" y="1037"/>
                  </a:lnTo>
                  <a:lnTo>
                    <a:pt x="1296" y="1029"/>
                  </a:lnTo>
                  <a:lnTo>
                    <a:pt x="1290" y="1021"/>
                  </a:lnTo>
                  <a:lnTo>
                    <a:pt x="1290" y="1015"/>
                  </a:lnTo>
                  <a:lnTo>
                    <a:pt x="1290" y="1009"/>
                  </a:lnTo>
                  <a:lnTo>
                    <a:pt x="1290" y="1009"/>
                  </a:lnTo>
                  <a:lnTo>
                    <a:pt x="1296" y="1001"/>
                  </a:lnTo>
                  <a:lnTo>
                    <a:pt x="1296" y="1001"/>
                  </a:lnTo>
                  <a:lnTo>
                    <a:pt x="1298" y="997"/>
                  </a:lnTo>
                  <a:lnTo>
                    <a:pt x="1304" y="995"/>
                  </a:lnTo>
                  <a:lnTo>
                    <a:pt x="1304" y="995"/>
                  </a:lnTo>
                  <a:lnTo>
                    <a:pt x="1310" y="993"/>
                  </a:lnTo>
                  <a:lnTo>
                    <a:pt x="1314" y="989"/>
                  </a:lnTo>
                  <a:lnTo>
                    <a:pt x="1324" y="985"/>
                  </a:lnTo>
                  <a:lnTo>
                    <a:pt x="1328" y="985"/>
                  </a:lnTo>
                  <a:lnTo>
                    <a:pt x="1332" y="989"/>
                  </a:lnTo>
                  <a:lnTo>
                    <a:pt x="1340" y="999"/>
                  </a:lnTo>
                  <a:lnTo>
                    <a:pt x="1340" y="1003"/>
                  </a:lnTo>
                  <a:lnTo>
                    <a:pt x="1336" y="1005"/>
                  </a:lnTo>
                  <a:lnTo>
                    <a:pt x="1326" y="1007"/>
                  </a:lnTo>
                  <a:lnTo>
                    <a:pt x="1322" y="1013"/>
                  </a:lnTo>
                  <a:lnTo>
                    <a:pt x="1328" y="1019"/>
                  </a:lnTo>
                  <a:lnTo>
                    <a:pt x="1332" y="1019"/>
                  </a:lnTo>
                  <a:lnTo>
                    <a:pt x="1342" y="1017"/>
                  </a:lnTo>
                  <a:lnTo>
                    <a:pt x="1344" y="1013"/>
                  </a:lnTo>
                  <a:lnTo>
                    <a:pt x="1346" y="1009"/>
                  </a:lnTo>
                  <a:lnTo>
                    <a:pt x="1346" y="1005"/>
                  </a:lnTo>
                  <a:lnTo>
                    <a:pt x="1344" y="1001"/>
                  </a:lnTo>
                  <a:lnTo>
                    <a:pt x="1338" y="987"/>
                  </a:lnTo>
                  <a:lnTo>
                    <a:pt x="1340" y="985"/>
                  </a:lnTo>
                  <a:lnTo>
                    <a:pt x="1348" y="981"/>
                  </a:lnTo>
                  <a:lnTo>
                    <a:pt x="1356" y="981"/>
                  </a:lnTo>
                  <a:lnTo>
                    <a:pt x="1356" y="981"/>
                  </a:lnTo>
                  <a:lnTo>
                    <a:pt x="1366" y="981"/>
                  </a:lnTo>
                  <a:lnTo>
                    <a:pt x="1366" y="981"/>
                  </a:lnTo>
                  <a:lnTo>
                    <a:pt x="1374" y="981"/>
                  </a:lnTo>
                  <a:lnTo>
                    <a:pt x="1380" y="979"/>
                  </a:lnTo>
                  <a:lnTo>
                    <a:pt x="1380" y="979"/>
                  </a:lnTo>
                  <a:lnTo>
                    <a:pt x="1382" y="977"/>
                  </a:lnTo>
                  <a:lnTo>
                    <a:pt x="1382" y="975"/>
                  </a:lnTo>
                  <a:lnTo>
                    <a:pt x="1384" y="973"/>
                  </a:lnTo>
                  <a:lnTo>
                    <a:pt x="1390" y="967"/>
                  </a:lnTo>
                  <a:lnTo>
                    <a:pt x="1400" y="967"/>
                  </a:lnTo>
                  <a:lnTo>
                    <a:pt x="1402" y="971"/>
                  </a:lnTo>
                  <a:lnTo>
                    <a:pt x="1410" y="969"/>
                  </a:lnTo>
                  <a:lnTo>
                    <a:pt x="1414" y="957"/>
                  </a:lnTo>
                  <a:lnTo>
                    <a:pt x="1422" y="951"/>
                  </a:lnTo>
                  <a:lnTo>
                    <a:pt x="1432" y="945"/>
                  </a:lnTo>
                  <a:lnTo>
                    <a:pt x="1438" y="937"/>
                  </a:lnTo>
                  <a:lnTo>
                    <a:pt x="1444" y="931"/>
                  </a:lnTo>
                  <a:lnTo>
                    <a:pt x="1450" y="925"/>
                  </a:lnTo>
                  <a:lnTo>
                    <a:pt x="1454" y="919"/>
                  </a:lnTo>
                  <a:lnTo>
                    <a:pt x="1460" y="915"/>
                  </a:lnTo>
                  <a:lnTo>
                    <a:pt x="1460" y="907"/>
                  </a:lnTo>
                  <a:lnTo>
                    <a:pt x="1458" y="901"/>
                  </a:lnTo>
                  <a:lnTo>
                    <a:pt x="1454" y="899"/>
                  </a:lnTo>
                  <a:lnTo>
                    <a:pt x="1450" y="899"/>
                  </a:lnTo>
                  <a:lnTo>
                    <a:pt x="1442" y="897"/>
                  </a:lnTo>
                  <a:lnTo>
                    <a:pt x="1446" y="887"/>
                  </a:lnTo>
                  <a:lnTo>
                    <a:pt x="1450" y="885"/>
                  </a:lnTo>
                  <a:lnTo>
                    <a:pt x="1454" y="881"/>
                  </a:lnTo>
                  <a:lnTo>
                    <a:pt x="1454" y="881"/>
                  </a:lnTo>
                  <a:lnTo>
                    <a:pt x="1458" y="885"/>
                  </a:lnTo>
                  <a:lnTo>
                    <a:pt x="1460" y="885"/>
                  </a:lnTo>
                  <a:lnTo>
                    <a:pt x="1460" y="885"/>
                  </a:lnTo>
                  <a:lnTo>
                    <a:pt x="1464" y="883"/>
                  </a:lnTo>
                  <a:lnTo>
                    <a:pt x="1464" y="879"/>
                  </a:lnTo>
                  <a:lnTo>
                    <a:pt x="1464" y="879"/>
                  </a:lnTo>
                  <a:lnTo>
                    <a:pt x="1462" y="875"/>
                  </a:lnTo>
                  <a:lnTo>
                    <a:pt x="1460" y="871"/>
                  </a:lnTo>
                  <a:lnTo>
                    <a:pt x="1452" y="867"/>
                  </a:lnTo>
                  <a:lnTo>
                    <a:pt x="1452" y="867"/>
                  </a:lnTo>
                  <a:lnTo>
                    <a:pt x="1444" y="857"/>
                  </a:lnTo>
                  <a:lnTo>
                    <a:pt x="1444" y="849"/>
                  </a:lnTo>
                  <a:lnTo>
                    <a:pt x="1438" y="843"/>
                  </a:lnTo>
                  <a:lnTo>
                    <a:pt x="1434" y="837"/>
                  </a:lnTo>
                  <a:lnTo>
                    <a:pt x="1442" y="829"/>
                  </a:lnTo>
                  <a:lnTo>
                    <a:pt x="1448" y="825"/>
                  </a:lnTo>
                  <a:lnTo>
                    <a:pt x="1456" y="825"/>
                  </a:lnTo>
                  <a:lnTo>
                    <a:pt x="1466" y="823"/>
                  </a:lnTo>
                  <a:lnTo>
                    <a:pt x="1466" y="823"/>
                  </a:lnTo>
                  <a:lnTo>
                    <a:pt x="1470" y="821"/>
                  </a:lnTo>
                  <a:lnTo>
                    <a:pt x="1472" y="815"/>
                  </a:lnTo>
                  <a:lnTo>
                    <a:pt x="1472" y="815"/>
                  </a:lnTo>
                  <a:lnTo>
                    <a:pt x="1472" y="813"/>
                  </a:lnTo>
                  <a:lnTo>
                    <a:pt x="1468" y="811"/>
                  </a:lnTo>
                  <a:lnTo>
                    <a:pt x="1462" y="811"/>
                  </a:lnTo>
                  <a:lnTo>
                    <a:pt x="1456" y="813"/>
                  </a:lnTo>
                  <a:lnTo>
                    <a:pt x="1450" y="815"/>
                  </a:lnTo>
                  <a:lnTo>
                    <a:pt x="1442" y="817"/>
                  </a:lnTo>
                  <a:lnTo>
                    <a:pt x="1438" y="821"/>
                  </a:lnTo>
                  <a:lnTo>
                    <a:pt x="1430" y="815"/>
                  </a:lnTo>
                  <a:lnTo>
                    <a:pt x="1426" y="813"/>
                  </a:lnTo>
                  <a:lnTo>
                    <a:pt x="1422" y="811"/>
                  </a:lnTo>
                  <a:lnTo>
                    <a:pt x="1414" y="805"/>
                  </a:lnTo>
                  <a:lnTo>
                    <a:pt x="1418" y="793"/>
                  </a:lnTo>
                  <a:lnTo>
                    <a:pt x="1428" y="789"/>
                  </a:lnTo>
                  <a:lnTo>
                    <a:pt x="1440" y="789"/>
                  </a:lnTo>
                  <a:lnTo>
                    <a:pt x="1446" y="781"/>
                  </a:lnTo>
                  <a:lnTo>
                    <a:pt x="1452" y="777"/>
                  </a:lnTo>
                  <a:lnTo>
                    <a:pt x="1452" y="777"/>
                  </a:lnTo>
                  <a:lnTo>
                    <a:pt x="1460" y="768"/>
                  </a:lnTo>
                  <a:lnTo>
                    <a:pt x="1466" y="766"/>
                  </a:lnTo>
                  <a:lnTo>
                    <a:pt x="1468" y="766"/>
                  </a:lnTo>
                  <a:lnTo>
                    <a:pt x="1470" y="766"/>
                  </a:lnTo>
                  <a:lnTo>
                    <a:pt x="1470" y="766"/>
                  </a:lnTo>
                  <a:lnTo>
                    <a:pt x="1474" y="772"/>
                  </a:lnTo>
                  <a:lnTo>
                    <a:pt x="1478" y="779"/>
                  </a:lnTo>
                  <a:lnTo>
                    <a:pt x="1478" y="779"/>
                  </a:lnTo>
                  <a:lnTo>
                    <a:pt x="1472" y="781"/>
                  </a:lnTo>
                  <a:lnTo>
                    <a:pt x="1468" y="783"/>
                  </a:lnTo>
                  <a:lnTo>
                    <a:pt x="1468" y="783"/>
                  </a:lnTo>
                  <a:lnTo>
                    <a:pt x="1456" y="781"/>
                  </a:lnTo>
                  <a:lnTo>
                    <a:pt x="1456" y="781"/>
                  </a:lnTo>
                  <a:lnTo>
                    <a:pt x="1462" y="797"/>
                  </a:lnTo>
                  <a:lnTo>
                    <a:pt x="1462" y="797"/>
                  </a:lnTo>
                  <a:lnTo>
                    <a:pt x="1468" y="795"/>
                  </a:lnTo>
                  <a:lnTo>
                    <a:pt x="1478" y="793"/>
                  </a:lnTo>
                  <a:lnTo>
                    <a:pt x="1480" y="785"/>
                  </a:lnTo>
                  <a:lnTo>
                    <a:pt x="1482" y="779"/>
                  </a:lnTo>
                  <a:lnTo>
                    <a:pt x="1488" y="779"/>
                  </a:lnTo>
                  <a:lnTo>
                    <a:pt x="1492" y="781"/>
                  </a:lnTo>
                  <a:lnTo>
                    <a:pt x="1498" y="789"/>
                  </a:lnTo>
                  <a:lnTo>
                    <a:pt x="1506" y="793"/>
                  </a:lnTo>
                  <a:lnTo>
                    <a:pt x="1504" y="799"/>
                  </a:lnTo>
                  <a:lnTo>
                    <a:pt x="1498" y="805"/>
                  </a:lnTo>
                  <a:lnTo>
                    <a:pt x="1498" y="807"/>
                  </a:lnTo>
                  <a:lnTo>
                    <a:pt x="1508" y="811"/>
                  </a:lnTo>
                  <a:lnTo>
                    <a:pt x="1512" y="811"/>
                  </a:lnTo>
                  <a:lnTo>
                    <a:pt x="1520" y="813"/>
                  </a:lnTo>
                  <a:lnTo>
                    <a:pt x="1518" y="819"/>
                  </a:lnTo>
                  <a:lnTo>
                    <a:pt x="1516" y="825"/>
                  </a:lnTo>
                  <a:lnTo>
                    <a:pt x="1512" y="829"/>
                  </a:lnTo>
                  <a:lnTo>
                    <a:pt x="1514" y="835"/>
                  </a:lnTo>
                  <a:lnTo>
                    <a:pt x="1520" y="837"/>
                  </a:lnTo>
                  <a:lnTo>
                    <a:pt x="1520" y="837"/>
                  </a:lnTo>
                  <a:lnTo>
                    <a:pt x="1520" y="841"/>
                  </a:lnTo>
                  <a:lnTo>
                    <a:pt x="1522" y="845"/>
                  </a:lnTo>
                  <a:lnTo>
                    <a:pt x="1522" y="845"/>
                  </a:lnTo>
                  <a:lnTo>
                    <a:pt x="1524" y="845"/>
                  </a:lnTo>
                  <a:lnTo>
                    <a:pt x="1526" y="845"/>
                  </a:lnTo>
                  <a:lnTo>
                    <a:pt x="1532" y="841"/>
                  </a:lnTo>
                  <a:lnTo>
                    <a:pt x="1536" y="843"/>
                  </a:lnTo>
                  <a:lnTo>
                    <a:pt x="1548" y="837"/>
                  </a:lnTo>
                  <a:lnTo>
                    <a:pt x="1548" y="825"/>
                  </a:lnTo>
                  <a:lnTo>
                    <a:pt x="1542" y="813"/>
                  </a:lnTo>
                  <a:lnTo>
                    <a:pt x="1538" y="807"/>
                  </a:lnTo>
                  <a:lnTo>
                    <a:pt x="1532" y="797"/>
                  </a:lnTo>
                  <a:lnTo>
                    <a:pt x="1528" y="787"/>
                  </a:lnTo>
                  <a:lnTo>
                    <a:pt x="1534" y="781"/>
                  </a:lnTo>
                  <a:lnTo>
                    <a:pt x="1542" y="772"/>
                  </a:lnTo>
                  <a:lnTo>
                    <a:pt x="1550" y="764"/>
                  </a:lnTo>
                  <a:lnTo>
                    <a:pt x="1554" y="754"/>
                  </a:lnTo>
                  <a:lnTo>
                    <a:pt x="1560" y="748"/>
                  </a:lnTo>
                  <a:lnTo>
                    <a:pt x="1564" y="742"/>
                  </a:lnTo>
                  <a:lnTo>
                    <a:pt x="1574" y="736"/>
                  </a:lnTo>
                  <a:lnTo>
                    <a:pt x="1580" y="738"/>
                  </a:lnTo>
                  <a:lnTo>
                    <a:pt x="1588" y="746"/>
                  </a:lnTo>
                  <a:lnTo>
                    <a:pt x="1598" y="746"/>
                  </a:lnTo>
                  <a:lnTo>
                    <a:pt x="1604" y="738"/>
                  </a:lnTo>
                  <a:lnTo>
                    <a:pt x="1608" y="736"/>
                  </a:lnTo>
                  <a:lnTo>
                    <a:pt x="1618" y="724"/>
                  </a:lnTo>
                  <a:lnTo>
                    <a:pt x="1624" y="716"/>
                  </a:lnTo>
                  <a:lnTo>
                    <a:pt x="1630" y="708"/>
                  </a:lnTo>
                  <a:lnTo>
                    <a:pt x="1636" y="700"/>
                  </a:lnTo>
                  <a:lnTo>
                    <a:pt x="1642" y="688"/>
                  </a:lnTo>
                  <a:lnTo>
                    <a:pt x="1650" y="680"/>
                  </a:lnTo>
                  <a:lnTo>
                    <a:pt x="1654" y="668"/>
                  </a:lnTo>
                  <a:lnTo>
                    <a:pt x="1660" y="660"/>
                  </a:lnTo>
                  <a:lnTo>
                    <a:pt x="1660" y="642"/>
                  </a:lnTo>
                  <a:lnTo>
                    <a:pt x="1658" y="632"/>
                  </a:lnTo>
                  <a:lnTo>
                    <a:pt x="1662" y="624"/>
                  </a:lnTo>
                  <a:lnTo>
                    <a:pt x="1668" y="612"/>
                  </a:lnTo>
                  <a:lnTo>
                    <a:pt x="1664" y="606"/>
                  </a:lnTo>
                  <a:lnTo>
                    <a:pt x="1660" y="602"/>
                  </a:lnTo>
                  <a:lnTo>
                    <a:pt x="1660" y="592"/>
                  </a:lnTo>
                  <a:lnTo>
                    <a:pt x="1660" y="592"/>
                  </a:lnTo>
                  <a:lnTo>
                    <a:pt x="1666" y="592"/>
                  </a:lnTo>
                  <a:lnTo>
                    <a:pt x="1666" y="592"/>
                  </a:lnTo>
                  <a:lnTo>
                    <a:pt x="1662" y="584"/>
                  </a:lnTo>
                  <a:lnTo>
                    <a:pt x="1656" y="580"/>
                  </a:lnTo>
                  <a:lnTo>
                    <a:pt x="1652" y="584"/>
                  </a:lnTo>
                  <a:lnTo>
                    <a:pt x="1650" y="590"/>
                  </a:lnTo>
                  <a:lnTo>
                    <a:pt x="1646" y="592"/>
                  </a:lnTo>
                  <a:lnTo>
                    <a:pt x="1638" y="596"/>
                  </a:lnTo>
                  <a:lnTo>
                    <a:pt x="1632" y="596"/>
                  </a:lnTo>
                  <a:lnTo>
                    <a:pt x="1626" y="596"/>
                  </a:lnTo>
                  <a:lnTo>
                    <a:pt x="1618" y="590"/>
                  </a:lnTo>
                  <a:lnTo>
                    <a:pt x="1618" y="586"/>
                  </a:lnTo>
                  <a:lnTo>
                    <a:pt x="1622" y="582"/>
                  </a:lnTo>
                  <a:lnTo>
                    <a:pt x="1620" y="576"/>
                  </a:lnTo>
                  <a:lnTo>
                    <a:pt x="1616" y="576"/>
                  </a:lnTo>
                  <a:lnTo>
                    <a:pt x="1612" y="576"/>
                  </a:lnTo>
                  <a:lnTo>
                    <a:pt x="1610" y="568"/>
                  </a:lnTo>
                  <a:lnTo>
                    <a:pt x="1614" y="562"/>
                  </a:lnTo>
                  <a:lnTo>
                    <a:pt x="1616" y="556"/>
                  </a:lnTo>
                  <a:lnTo>
                    <a:pt x="1624" y="556"/>
                  </a:lnTo>
                  <a:lnTo>
                    <a:pt x="1632" y="550"/>
                  </a:lnTo>
                  <a:lnTo>
                    <a:pt x="1644" y="546"/>
                  </a:lnTo>
                  <a:lnTo>
                    <a:pt x="1654" y="540"/>
                  </a:lnTo>
                  <a:lnTo>
                    <a:pt x="1658" y="536"/>
                  </a:lnTo>
                  <a:lnTo>
                    <a:pt x="1660" y="530"/>
                  </a:lnTo>
                  <a:lnTo>
                    <a:pt x="1662" y="520"/>
                  </a:lnTo>
                  <a:lnTo>
                    <a:pt x="1668" y="510"/>
                  </a:lnTo>
                  <a:lnTo>
                    <a:pt x="1670" y="508"/>
                  </a:lnTo>
                  <a:lnTo>
                    <a:pt x="1684" y="506"/>
                  </a:lnTo>
                  <a:lnTo>
                    <a:pt x="1688" y="506"/>
                  </a:lnTo>
                  <a:lnTo>
                    <a:pt x="1692" y="498"/>
                  </a:lnTo>
                  <a:lnTo>
                    <a:pt x="1704" y="488"/>
                  </a:lnTo>
                  <a:lnTo>
                    <a:pt x="1710" y="492"/>
                  </a:lnTo>
                  <a:lnTo>
                    <a:pt x="1718" y="500"/>
                  </a:lnTo>
                  <a:lnTo>
                    <a:pt x="1728" y="500"/>
                  </a:lnTo>
                  <a:lnTo>
                    <a:pt x="1730" y="494"/>
                  </a:lnTo>
                  <a:lnTo>
                    <a:pt x="1736" y="492"/>
                  </a:lnTo>
                  <a:lnTo>
                    <a:pt x="1740" y="494"/>
                  </a:lnTo>
                  <a:lnTo>
                    <a:pt x="1750" y="498"/>
                  </a:lnTo>
                  <a:lnTo>
                    <a:pt x="1762" y="494"/>
                  </a:lnTo>
                  <a:lnTo>
                    <a:pt x="1764" y="490"/>
                  </a:lnTo>
                  <a:lnTo>
                    <a:pt x="1774" y="492"/>
                  </a:lnTo>
                  <a:lnTo>
                    <a:pt x="1782" y="492"/>
                  </a:lnTo>
                  <a:lnTo>
                    <a:pt x="1782" y="492"/>
                  </a:lnTo>
                  <a:lnTo>
                    <a:pt x="1788" y="492"/>
                  </a:lnTo>
                  <a:lnTo>
                    <a:pt x="1790" y="494"/>
                  </a:lnTo>
                  <a:lnTo>
                    <a:pt x="1792" y="494"/>
                  </a:lnTo>
                  <a:lnTo>
                    <a:pt x="1792" y="494"/>
                  </a:lnTo>
                  <a:lnTo>
                    <a:pt x="1790" y="498"/>
                  </a:lnTo>
                  <a:lnTo>
                    <a:pt x="1788" y="500"/>
                  </a:lnTo>
                  <a:lnTo>
                    <a:pt x="1788" y="500"/>
                  </a:lnTo>
                  <a:lnTo>
                    <a:pt x="1790" y="502"/>
                  </a:lnTo>
                  <a:lnTo>
                    <a:pt x="1794" y="502"/>
                  </a:lnTo>
                  <a:lnTo>
                    <a:pt x="1806" y="490"/>
                  </a:lnTo>
                  <a:lnTo>
                    <a:pt x="1810" y="480"/>
                  </a:lnTo>
                  <a:lnTo>
                    <a:pt x="1818" y="470"/>
                  </a:lnTo>
                  <a:lnTo>
                    <a:pt x="1826" y="466"/>
                  </a:lnTo>
                  <a:lnTo>
                    <a:pt x="1834" y="460"/>
                  </a:lnTo>
                  <a:lnTo>
                    <a:pt x="1840" y="452"/>
                  </a:lnTo>
                  <a:lnTo>
                    <a:pt x="1844" y="446"/>
                  </a:lnTo>
                  <a:lnTo>
                    <a:pt x="1854" y="442"/>
                  </a:lnTo>
                  <a:lnTo>
                    <a:pt x="1860" y="444"/>
                  </a:lnTo>
                  <a:lnTo>
                    <a:pt x="1866" y="440"/>
                  </a:lnTo>
                  <a:lnTo>
                    <a:pt x="1866" y="440"/>
                  </a:lnTo>
                  <a:lnTo>
                    <a:pt x="1870" y="442"/>
                  </a:lnTo>
                  <a:lnTo>
                    <a:pt x="1872" y="444"/>
                  </a:lnTo>
                  <a:lnTo>
                    <a:pt x="1874" y="446"/>
                  </a:lnTo>
                  <a:lnTo>
                    <a:pt x="1874" y="446"/>
                  </a:lnTo>
                  <a:lnTo>
                    <a:pt x="1872" y="454"/>
                  </a:lnTo>
                  <a:lnTo>
                    <a:pt x="1872" y="466"/>
                  </a:lnTo>
                  <a:lnTo>
                    <a:pt x="1872" y="466"/>
                  </a:lnTo>
                  <a:lnTo>
                    <a:pt x="1874" y="468"/>
                  </a:lnTo>
                  <a:lnTo>
                    <a:pt x="1878" y="470"/>
                  </a:lnTo>
                  <a:lnTo>
                    <a:pt x="1878" y="470"/>
                  </a:lnTo>
                  <a:lnTo>
                    <a:pt x="1880" y="468"/>
                  </a:lnTo>
                  <a:lnTo>
                    <a:pt x="1883" y="464"/>
                  </a:lnTo>
                  <a:lnTo>
                    <a:pt x="1889" y="460"/>
                  </a:lnTo>
                  <a:lnTo>
                    <a:pt x="1897" y="450"/>
                  </a:lnTo>
                  <a:lnTo>
                    <a:pt x="1897" y="438"/>
                  </a:lnTo>
                  <a:lnTo>
                    <a:pt x="1903" y="432"/>
                  </a:lnTo>
                  <a:lnTo>
                    <a:pt x="1915" y="428"/>
                  </a:lnTo>
                  <a:lnTo>
                    <a:pt x="1919" y="432"/>
                  </a:lnTo>
                  <a:lnTo>
                    <a:pt x="1921" y="438"/>
                  </a:lnTo>
                  <a:lnTo>
                    <a:pt x="1921" y="442"/>
                  </a:lnTo>
                  <a:lnTo>
                    <a:pt x="1915" y="450"/>
                  </a:lnTo>
                  <a:lnTo>
                    <a:pt x="1913" y="458"/>
                  </a:lnTo>
                  <a:lnTo>
                    <a:pt x="1909" y="468"/>
                  </a:lnTo>
                  <a:lnTo>
                    <a:pt x="1905" y="470"/>
                  </a:lnTo>
                  <a:lnTo>
                    <a:pt x="1897" y="474"/>
                  </a:lnTo>
                  <a:lnTo>
                    <a:pt x="1891" y="480"/>
                  </a:lnTo>
                  <a:lnTo>
                    <a:pt x="1883" y="484"/>
                  </a:lnTo>
                  <a:lnTo>
                    <a:pt x="1883" y="484"/>
                  </a:lnTo>
                  <a:lnTo>
                    <a:pt x="1883" y="488"/>
                  </a:lnTo>
                  <a:lnTo>
                    <a:pt x="1882" y="494"/>
                  </a:lnTo>
                  <a:lnTo>
                    <a:pt x="1882" y="494"/>
                  </a:lnTo>
                  <a:lnTo>
                    <a:pt x="1872" y="502"/>
                  </a:lnTo>
                  <a:lnTo>
                    <a:pt x="1864" y="508"/>
                  </a:lnTo>
                  <a:lnTo>
                    <a:pt x="1856" y="518"/>
                  </a:lnTo>
                  <a:lnTo>
                    <a:pt x="1846" y="526"/>
                  </a:lnTo>
                  <a:lnTo>
                    <a:pt x="1840" y="538"/>
                  </a:lnTo>
                  <a:lnTo>
                    <a:pt x="1840" y="538"/>
                  </a:lnTo>
                  <a:lnTo>
                    <a:pt x="1834" y="542"/>
                  </a:lnTo>
                  <a:lnTo>
                    <a:pt x="1830" y="548"/>
                  </a:lnTo>
                  <a:lnTo>
                    <a:pt x="1830" y="548"/>
                  </a:lnTo>
                  <a:lnTo>
                    <a:pt x="1828" y="556"/>
                  </a:lnTo>
                  <a:lnTo>
                    <a:pt x="1830" y="562"/>
                  </a:lnTo>
                  <a:lnTo>
                    <a:pt x="1830" y="578"/>
                  </a:lnTo>
                  <a:lnTo>
                    <a:pt x="1828" y="598"/>
                  </a:lnTo>
                  <a:lnTo>
                    <a:pt x="1830" y="614"/>
                  </a:lnTo>
                  <a:lnTo>
                    <a:pt x="1836" y="624"/>
                  </a:lnTo>
                  <a:lnTo>
                    <a:pt x="1842" y="626"/>
                  </a:lnTo>
                  <a:lnTo>
                    <a:pt x="1846" y="622"/>
                  </a:lnTo>
                  <a:lnTo>
                    <a:pt x="1848" y="618"/>
                  </a:lnTo>
                  <a:lnTo>
                    <a:pt x="1854" y="608"/>
                  </a:lnTo>
                  <a:lnTo>
                    <a:pt x="1862" y="598"/>
                  </a:lnTo>
                  <a:lnTo>
                    <a:pt x="1864" y="594"/>
                  </a:lnTo>
                  <a:lnTo>
                    <a:pt x="1870" y="588"/>
                  </a:lnTo>
                  <a:lnTo>
                    <a:pt x="1874" y="584"/>
                  </a:lnTo>
                  <a:lnTo>
                    <a:pt x="1882" y="578"/>
                  </a:lnTo>
                  <a:lnTo>
                    <a:pt x="1882" y="578"/>
                  </a:lnTo>
                  <a:lnTo>
                    <a:pt x="1883" y="578"/>
                  </a:lnTo>
                  <a:lnTo>
                    <a:pt x="1887" y="576"/>
                  </a:lnTo>
                  <a:lnTo>
                    <a:pt x="1887" y="576"/>
                  </a:lnTo>
                  <a:lnTo>
                    <a:pt x="1889" y="572"/>
                  </a:lnTo>
                  <a:lnTo>
                    <a:pt x="1889" y="566"/>
                  </a:lnTo>
                  <a:lnTo>
                    <a:pt x="1889" y="558"/>
                  </a:lnTo>
                  <a:lnTo>
                    <a:pt x="1889" y="554"/>
                  </a:lnTo>
                  <a:lnTo>
                    <a:pt x="1895" y="548"/>
                  </a:lnTo>
                  <a:lnTo>
                    <a:pt x="1897" y="542"/>
                  </a:lnTo>
                  <a:lnTo>
                    <a:pt x="1899" y="534"/>
                  </a:lnTo>
                  <a:lnTo>
                    <a:pt x="1899" y="528"/>
                  </a:lnTo>
                  <a:lnTo>
                    <a:pt x="1895" y="524"/>
                  </a:lnTo>
                  <a:lnTo>
                    <a:pt x="1889" y="518"/>
                  </a:lnTo>
                  <a:lnTo>
                    <a:pt x="1889" y="508"/>
                  </a:lnTo>
                  <a:lnTo>
                    <a:pt x="1897" y="502"/>
                  </a:lnTo>
                  <a:lnTo>
                    <a:pt x="1903" y="494"/>
                  </a:lnTo>
                  <a:lnTo>
                    <a:pt x="1907" y="486"/>
                  </a:lnTo>
                  <a:lnTo>
                    <a:pt x="1921" y="484"/>
                  </a:lnTo>
                  <a:lnTo>
                    <a:pt x="1929" y="478"/>
                  </a:lnTo>
                  <a:lnTo>
                    <a:pt x="1935" y="474"/>
                  </a:lnTo>
                  <a:lnTo>
                    <a:pt x="1939" y="478"/>
                  </a:lnTo>
                  <a:lnTo>
                    <a:pt x="1945" y="474"/>
                  </a:lnTo>
                  <a:lnTo>
                    <a:pt x="1953" y="472"/>
                  </a:lnTo>
                  <a:lnTo>
                    <a:pt x="1955" y="476"/>
                  </a:lnTo>
                  <a:lnTo>
                    <a:pt x="1965" y="478"/>
                  </a:lnTo>
                  <a:lnTo>
                    <a:pt x="1973" y="478"/>
                  </a:lnTo>
                  <a:lnTo>
                    <a:pt x="1979" y="478"/>
                  </a:lnTo>
                  <a:lnTo>
                    <a:pt x="1985" y="482"/>
                  </a:lnTo>
                  <a:lnTo>
                    <a:pt x="1991" y="476"/>
                  </a:lnTo>
                  <a:lnTo>
                    <a:pt x="1991" y="472"/>
                  </a:lnTo>
                  <a:lnTo>
                    <a:pt x="1991" y="464"/>
                  </a:lnTo>
                  <a:lnTo>
                    <a:pt x="1995" y="460"/>
                  </a:lnTo>
                  <a:lnTo>
                    <a:pt x="2001" y="458"/>
                  </a:lnTo>
                  <a:lnTo>
                    <a:pt x="2011" y="450"/>
                  </a:lnTo>
                  <a:lnTo>
                    <a:pt x="2015" y="440"/>
                  </a:lnTo>
                  <a:lnTo>
                    <a:pt x="2027" y="438"/>
                  </a:lnTo>
                  <a:lnTo>
                    <a:pt x="2037" y="438"/>
                  </a:lnTo>
                  <a:lnTo>
                    <a:pt x="2049" y="434"/>
                  </a:lnTo>
                  <a:lnTo>
                    <a:pt x="2049" y="434"/>
                  </a:lnTo>
                  <a:lnTo>
                    <a:pt x="2049" y="432"/>
                  </a:lnTo>
                  <a:lnTo>
                    <a:pt x="2051" y="432"/>
                  </a:lnTo>
                  <a:lnTo>
                    <a:pt x="2055" y="432"/>
                  </a:lnTo>
                  <a:lnTo>
                    <a:pt x="2055" y="432"/>
                  </a:lnTo>
                  <a:lnTo>
                    <a:pt x="2071" y="434"/>
                  </a:lnTo>
                  <a:lnTo>
                    <a:pt x="2077" y="430"/>
                  </a:lnTo>
                  <a:lnTo>
                    <a:pt x="2075" y="420"/>
                  </a:lnTo>
                  <a:lnTo>
                    <a:pt x="2069" y="416"/>
                  </a:lnTo>
                  <a:lnTo>
                    <a:pt x="2065" y="408"/>
                  </a:lnTo>
                  <a:lnTo>
                    <a:pt x="2063" y="400"/>
                  </a:lnTo>
                  <a:lnTo>
                    <a:pt x="2057" y="392"/>
                  </a:lnTo>
                  <a:lnTo>
                    <a:pt x="2051" y="390"/>
                  </a:lnTo>
                  <a:lnTo>
                    <a:pt x="2057" y="378"/>
                  </a:lnTo>
                  <a:lnTo>
                    <a:pt x="2065" y="378"/>
                  </a:lnTo>
                  <a:lnTo>
                    <a:pt x="2069" y="380"/>
                  </a:lnTo>
                  <a:lnTo>
                    <a:pt x="2081" y="372"/>
                  </a:lnTo>
                  <a:lnTo>
                    <a:pt x="2087" y="362"/>
                  </a:lnTo>
                  <a:lnTo>
                    <a:pt x="2079" y="352"/>
                  </a:lnTo>
                  <a:lnTo>
                    <a:pt x="2081" y="346"/>
                  </a:lnTo>
                  <a:lnTo>
                    <a:pt x="2087" y="346"/>
                  </a:lnTo>
                  <a:lnTo>
                    <a:pt x="2093" y="348"/>
                  </a:lnTo>
                  <a:lnTo>
                    <a:pt x="2097" y="350"/>
                  </a:lnTo>
                  <a:lnTo>
                    <a:pt x="2095" y="356"/>
                  </a:lnTo>
                  <a:lnTo>
                    <a:pt x="2097" y="360"/>
                  </a:lnTo>
                  <a:lnTo>
                    <a:pt x="2101" y="364"/>
                  </a:lnTo>
                  <a:lnTo>
                    <a:pt x="2105" y="366"/>
                  </a:lnTo>
                  <a:lnTo>
                    <a:pt x="2111" y="366"/>
                  </a:lnTo>
                  <a:lnTo>
                    <a:pt x="2117" y="368"/>
                  </a:lnTo>
                  <a:lnTo>
                    <a:pt x="2121" y="368"/>
                  </a:lnTo>
                  <a:lnTo>
                    <a:pt x="2125" y="372"/>
                  </a:lnTo>
                  <a:lnTo>
                    <a:pt x="2129" y="376"/>
                  </a:lnTo>
                  <a:lnTo>
                    <a:pt x="2139" y="378"/>
                  </a:lnTo>
                  <a:lnTo>
                    <a:pt x="2139" y="384"/>
                  </a:lnTo>
                  <a:lnTo>
                    <a:pt x="2145" y="390"/>
                  </a:lnTo>
                  <a:lnTo>
                    <a:pt x="2157" y="394"/>
                  </a:lnTo>
                  <a:lnTo>
                    <a:pt x="2161" y="386"/>
                  </a:lnTo>
                  <a:lnTo>
                    <a:pt x="2161" y="380"/>
                  </a:lnTo>
                  <a:lnTo>
                    <a:pt x="2163" y="370"/>
                  </a:lnTo>
                  <a:lnTo>
                    <a:pt x="2171" y="366"/>
                  </a:lnTo>
                  <a:lnTo>
                    <a:pt x="2181" y="364"/>
                  </a:lnTo>
                  <a:lnTo>
                    <a:pt x="2187" y="360"/>
                  </a:lnTo>
                  <a:lnTo>
                    <a:pt x="2189" y="356"/>
                  </a:lnTo>
                  <a:lnTo>
                    <a:pt x="2189" y="348"/>
                  </a:lnTo>
                  <a:lnTo>
                    <a:pt x="2183" y="348"/>
                  </a:lnTo>
                  <a:lnTo>
                    <a:pt x="217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25">
              <a:extLst>
                <a:ext uri="{FF2B5EF4-FFF2-40B4-BE49-F238E27FC236}">
                  <a16:creationId xmlns:a16="http://schemas.microsoft.com/office/drawing/2014/main" xmlns="" id="{6E15A117-8869-4C70-82BB-64804DBE7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7688" y="8067675"/>
              <a:ext cx="2222500" cy="2513013"/>
            </a:xfrm>
            <a:custGeom>
              <a:avLst/>
              <a:gdLst>
                <a:gd name="T0" fmla="*/ 1226 w 1400"/>
                <a:gd name="T1" fmla="*/ 995 h 1583"/>
                <a:gd name="T2" fmla="*/ 1110 w 1400"/>
                <a:gd name="T3" fmla="*/ 893 h 1583"/>
                <a:gd name="T4" fmla="*/ 1006 w 1400"/>
                <a:gd name="T5" fmla="*/ 867 h 1583"/>
                <a:gd name="T6" fmla="*/ 879 w 1400"/>
                <a:gd name="T7" fmla="*/ 883 h 1583"/>
                <a:gd name="T8" fmla="*/ 835 w 1400"/>
                <a:gd name="T9" fmla="*/ 811 h 1583"/>
                <a:gd name="T10" fmla="*/ 751 w 1400"/>
                <a:gd name="T11" fmla="*/ 801 h 1583"/>
                <a:gd name="T12" fmla="*/ 805 w 1400"/>
                <a:gd name="T13" fmla="*/ 687 h 1583"/>
                <a:gd name="T14" fmla="*/ 909 w 1400"/>
                <a:gd name="T15" fmla="*/ 731 h 1583"/>
                <a:gd name="T16" fmla="*/ 962 w 1400"/>
                <a:gd name="T17" fmla="*/ 615 h 1583"/>
                <a:gd name="T18" fmla="*/ 990 w 1400"/>
                <a:gd name="T19" fmla="*/ 556 h 1583"/>
                <a:gd name="T20" fmla="*/ 1096 w 1400"/>
                <a:gd name="T21" fmla="*/ 502 h 1583"/>
                <a:gd name="T22" fmla="*/ 1092 w 1400"/>
                <a:gd name="T23" fmla="*/ 488 h 1583"/>
                <a:gd name="T24" fmla="*/ 1046 w 1400"/>
                <a:gd name="T25" fmla="*/ 466 h 1583"/>
                <a:gd name="T26" fmla="*/ 1072 w 1400"/>
                <a:gd name="T27" fmla="*/ 430 h 1583"/>
                <a:gd name="T28" fmla="*/ 1162 w 1400"/>
                <a:gd name="T29" fmla="*/ 456 h 1583"/>
                <a:gd name="T30" fmla="*/ 1194 w 1400"/>
                <a:gd name="T31" fmla="*/ 456 h 1583"/>
                <a:gd name="T32" fmla="*/ 1130 w 1400"/>
                <a:gd name="T33" fmla="*/ 372 h 1583"/>
                <a:gd name="T34" fmla="*/ 1096 w 1400"/>
                <a:gd name="T35" fmla="*/ 294 h 1583"/>
                <a:gd name="T36" fmla="*/ 1028 w 1400"/>
                <a:gd name="T37" fmla="*/ 266 h 1583"/>
                <a:gd name="T38" fmla="*/ 952 w 1400"/>
                <a:gd name="T39" fmla="*/ 266 h 1583"/>
                <a:gd name="T40" fmla="*/ 964 w 1400"/>
                <a:gd name="T41" fmla="*/ 338 h 1583"/>
                <a:gd name="T42" fmla="*/ 915 w 1400"/>
                <a:gd name="T43" fmla="*/ 424 h 1583"/>
                <a:gd name="T44" fmla="*/ 819 w 1400"/>
                <a:gd name="T45" fmla="*/ 328 h 1583"/>
                <a:gd name="T46" fmla="*/ 767 w 1400"/>
                <a:gd name="T47" fmla="*/ 254 h 1583"/>
                <a:gd name="T48" fmla="*/ 847 w 1400"/>
                <a:gd name="T49" fmla="*/ 158 h 1583"/>
                <a:gd name="T50" fmla="*/ 897 w 1400"/>
                <a:gd name="T51" fmla="*/ 102 h 1583"/>
                <a:gd name="T52" fmla="*/ 859 w 1400"/>
                <a:gd name="T53" fmla="*/ 112 h 1583"/>
                <a:gd name="T54" fmla="*/ 825 w 1400"/>
                <a:gd name="T55" fmla="*/ 80 h 1583"/>
                <a:gd name="T56" fmla="*/ 785 w 1400"/>
                <a:gd name="T57" fmla="*/ 12 h 1583"/>
                <a:gd name="T58" fmla="*/ 765 w 1400"/>
                <a:gd name="T59" fmla="*/ 114 h 1583"/>
                <a:gd name="T60" fmla="*/ 713 w 1400"/>
                <a:gd name="T61" fmla="*/ 108 h 1583"/>
                <a:gd name="T62" fmla="*/ 613 w 1400"/>
                <a:gd name="T63" fmla="*/ 104 h 1583"/>
                <a:gd name="T64" fmla="*/ 435 w 1400"/>
                <a:gd name="T65" fmla="*/ 66 h 1583"/>
                <a:gd name="T66" fmla="*/ 349 w 1400"/>
                <a:gd name="T67" fmla="*/ 66 h 1583"/>
                <a:gd name="T68" fmla="*/ 124 w 1400"/>
                <a:gd name="T69" fmla="*/ 18 h 1583"/>
                <a:gd name="T70" fmla="*/ 30 w 1400"/>
                <a:gd name="T71" fmla="*/ 102 h 1583"/>
                <a:gd name="T72" fmla="*/ 4 w 1400"/>
                <a:gd name="T73" fmla="*/ 170 h 1583"/>
                <a:gd name="T74" fmla="*/ 28 w 1400"/>
                <a:gd name="T75" fmla="*/ 250 h 1583"/>
                <a:gd name="T76" fmla="*/ 66 w 1400"/>
                <a:gd name="T77" fmla="*/ 288 h 1583"/>
                <a:gd name="T78" fmla="*/ 78 w 1400"/>
                <a:gd name="T79" fmla="*/ 338 h 1583"/>
                <a:gd name="T80" fmla="*/ 186 w 1400"/>
                <a:gd name="T81" fmla="*/ 244 h 1583"/>
                <a:gd name="T82" fmla="*/ 200 w 1400"/>
                <a:gd name="T83" fmla="*/ 252 h 1583"/>
                <a:gd name="T84" fmla="*/ 282 w 1400"/>
                <a:gd name="T85" fmla="*/ 274 h 1583"/>
                <a:gd name="T86" fmla="*/ 343 w 1400"/>
                <a:gd name="T87" fmla="*/ 308 h 1583"/>
                <a:gd name="T88" fmla="*/ 407 w 1400"/>
                <a:gd name="T89" fmla="*/ 398 h 1583"/>
                <a:gd name="T90" fmla="*/ 469 w 1400"/>
                <a:gd name="T91" fmla="*/ 480 h 1583"/>
                <a:gd name="T92" fmla="*/ 469 w 1400"/>
                <a:gd name="T93" fmla="*/ 585 h 1583"/>
                <a:gd name="T94" fmla="*/ 565 w 1400"/>
                <a:gd name="T95" fmla="*/ 719 h 1583"/>
                <a:gd name="T96" fmla="*/ 579 w 1400"/>
                <a:gd name="T97" fmla="*/ 717 h 1583"/>
                <a:gd name="T98" fmla="*/ 605 w 1400"/>
                <a:gd name="T99" fmla="*/ 711 h 1583"/>
                <a:gd name="T100" fmla="*/ 659 w 1400"/>
                <a:gd name="T101" fmla="*/ 785 h 1583"/>
                <a:gd name="T102" fmla="*/ 761 w 1400"/>
                <a:gd name="T103" fmla="*/ 829 h 1583"/>
                <a:gd name="T104" fmla="*/ 903 w 1400"/>
                <a:gd name="T105" fmla="*/ 901 h 1583"/>
                <a:gd name="T106" fmla="*/ 921 w 1400"/>
                <a:gd name="T107" fmla="*/ 993 h 1583"/>
                <a:gd name="T108" fmla="*/ 1026 w 1400"/>
                <a:gd name="T109" fmla="*/ 1155 h 1583"/>
                <a:gd name="T110" fmla="*/ 998 w 1400"/>
                <a:gd name="T111" fmla="*/ 1355 h 1583"/>
                <a:gd name="T112" fmla="*/ 986 w 1400"/>
                <a:gd name="T113" fmla="*/ 1479 h 1583"/>
                <a:gd name="T114" fmla="*/ 1022 w 1400"/>
                <a:gd name="T115" fmla="*/ 1567 h 1583"/>
                <a:gd name="T116" fmla="*/ 1080 w 1400"/>
                <a:gd name="T117" fmla="*/ 1441 h 1583"/>
                <a:gd name="T118" fmla="*/ 1122 w 1400"/>
                <a:gd name="T119" fmla="*/ 1379 h 1583"/>
                <a:gd name="T120" fmla="*/ 1164 w 1400"/>
                <a:gd name="T121" fmla="*/ 1319 h 1583"/>
                <a:gd name="T122" fmla="*/ 1258 w 1400"/>
                <a:gd name="T123" fmla="*/ 1229 h 1583"/>
                <a:gd name="T124" fmla="*/ 1376 w 1400"/>
                <a:gd name="T125" fmla="*/ 1091 h 1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00" h="1583">
                  <a:moveTo>
                    <a:pt x="1390" y="1039"/>
                  </a:moveTo>
                  <a:lnTo>
                    <a:pt x="1390" y="1039"/>
                  </a:lnTo>
                  <a:lnTo>
                    <a:pt x="1380" y="1035"/>
                  </a:lnTo>
                  <a:lnTo>
                    <a:pt x="1380" y="1035"/>
                  </a:lnTo>
                  <a:lnTo>
                    <a:pt x="1370" y="1035"/>
                  </a:lnTo>
                  <a:lnTo>
                    <a:pt x="1362" y="1029"/>
                  </a:lnTo>
                  <a:lnTo>
                    <a:pt x="1356" y="1029"/>
                  </a:lnTo>
                  <a:lnTo>
                    <a:pt x="1350" y="1027"/>
                  </a:lnTo>
                  <a:lnTo>
                    <a:pt x="1344" y="1023"/>
                  </a:lnTo>
                  <a:lnTo>
                    <a:pt x="1338" y="1019"/>
                  </a:lnTo>
                  <a:lnTo>
                    <a:pt x="1330" y="1017"/>
                  </a:lnTo>
                  <a:lnTo>
                    <a:pt x="1322" y="1015"/>
                  </a:lnTo>
                  <a:lnTo>
                    <a:pt x="1316" y="1013"/>
                  </a:lnTo>
                  <a:lnTo>
                    <a:pt x="1306" y="1011"/>
                  </a:lnTo>
                  <a:lnTo>
                    <a:pt x="1298" y="1011"/>
                  </a:lnTo>
                  <a:lnTo>
                    <a:pt x="1294" y="1007"/>
                  </a:lnTo>
                  <a:lnTo>
                    <a:pt x="1294" y="1007"/>
                  </a:lnTo>
                  <a:lnTo>
                    <a:pt x="1290" y="1003"/>
                  </a:lnTo>
                  <a:lnTo>
                    <a:pt x="1290" y="1003"/>
                  </a:lnTo>
                  <a:lnTo>
                    <a:pt x="1282" y="1001"/>
                  </a:lnTo>
                  <a:lnTo>
                    <a:pt x="1276" y="999"/>
                  </a:lnTo>
                  <a:lnTo>
                    <a:pt x="1272" y="999"/>
                  </a:lnTo>
                  <a:lnTo>
                    <a:pt x="1266" y="999"/>
                  </a:lnTo>
                  <a:lnTo>
                    <a:pt x="1262" y="1003"/>
                  </a:lnTo>
                  <a:lnTo>
                    <a:pt x="1256" y="1009"/>
                  </a:lnTo>
                  <a:lnTo>
                    <a:pt x="1248" y="1011"/>
                  </a:lnTo>
                  <a:lnTo>
                    <a:pt x="1240" y="1007"/>
                  </a:lnTo>
                  <a:lnTo>
                    <a:pt x="1232" y="1005"/>
                  </a:lnTo>
                  <a:lnTo>
                    <a:pt x="1228" y="999"/>
                  </a:lnTo>
                  <a:lnTo>
                    <a:pt x="1226" y="995"/>
                  </a:lnTo>
                  <a:lnTo>
                    <a:pt x="1222" y="989"/>
                  </a:lnTo>
                  <a:lnTo>
                    <a:pt x="1222" y="985"/>
                  </a:lnTo>
                  <a:lnTo>
                    <a:pt x="1228" y="979"/>
                  </a:lnTo>
                  <a:lnTo>
                    <a:pt x="1232" y="973"/>
                  </a:lnTo>
                  <a:lnTo>
                    <a:pt x="1234" y="967"/>
                  </a:lnTo>
                  <a:lnTo>
                    <a:pt x="1232" y="963"/>
                  </a:lnTo>
                  <a:lnTo>
                    <a:pt x="1228" y="959"/>
                  </a:lnTo>
                  <a:lnTo>
                    <a:pt x="1228" y="959"/>
                  </a:lnTo>
                  <a:lnTo>
                    <a:pt x="1224" y="957"/>
                  </a:lnTo>
                  <a:lnTo>
                    <a:pt x="1220" y="953"/>
                  </a:lnTo>
                  <a:lnTo>
                    <a:pt x="1220" y="947"/>
                  </a:lnTo>
                  <a:lnTo>
                    <a:pt x="1214" y="947"/>
                  </a:lnTo>
                  <a:lnTo>
                    <a:pt x="1208" y="945"/>
                  </a:lnTo>
                  <a:lnTo>
                    <a:pt x="1208" y="945"/>
                  </a:lnTo>
                  <a:lnTo>
                    <a:pt x="1204" y="943"/>
                  </a:lnTo>
                  <a:lnTo>
                    <a:pt x="1200" y="937"/>
                  </a:lnTo>
                  <a:lnTo>
                    <a:pt x="1196" y="935"/>
                  </a:lnTo>
                  <a:lnTo>
                    <a:pt x="1194" y="935"/>
                  </a:lnTo>
                  <a:lnTo>
                    <a:pt x="1188" y="933"/>
                  </a:lnTo>
                  <a:lnTo>
                    <a:pt x="1174" y="929"/>
                  </a:lnTo>
                  <a:lnTo>
                    <a:pt x="1174" y="929"/>
                  </a:lnTo>
                  <a:lnTo>
                    <a:pt x="1164" y="931"/>
                  </a:lnTo>
                  <a:lnTo>
                    <a:pt x="1164" y="931"/>
                  </a:lnTo>
                  <a:lnTo>
                    <a:pt x="1146" y="921"/>
                  </a:lnTo>
                  <a:lnTo>
                    <a:pt x="1146" y="921"/>
                  </a:lnTo>
                  <a:lnTo>
                    <a:pt x="1138" y="913"/>
                  </a:lnTo>
                  <a:lnTo>
                    <a:pt x="1138" y="913"/>
                  </a:lnTo>
                  <a:lnTo>
                    <a:pt x="1124" y="907"/>
                  </a:lnTo>
                  <a:lnTo>
                    <a:pt x="1124" y="907"/>
                  </a:lnTo>
                  <a:lnTo>
                    <a:pt x="1110" y="893"/>
                  </a:lnTo>
                  <a:lnTo>
                    <a:pt x="1098" y="891"/>
                  </a:lnTo>
                  <a:lnTo>
                    <a:pt x="1092" y="893"/>
                  </a:lnTo>
                  <a:lnTo>
                    <a:pt x="1084" y="889"/>
                  </a:lnTo>
                  <a:lnTo>
                    <a:pt x="1084" y="889"/>
                  </a:lnTo>
                  <a:lnTo>
                    <a:pt x="1082" y="887"/>
                  </a:lnTo>
                  <a:lnTo>
                    <a:pt x="1080" y="885"/>
                  </a:lnTo>
                  <a:lnTo>
                    <a:pt x="1080" y="885"/>
                  </a:lnTo>
                  <a:lnTo>
                    <a:pt x="1066" y="885"/>
                  </a:lnTo>
                  <a:lnTo>
                    <a:pt x="1066" y="885"/>
                  </a:lnTo>
                  <a:lnTo>
                    <a:pt x="1048" y="885"/>
                  </a:lnTo>
                  <a:lnTo>
                    <a:pt x="1042" y="881"/>
                  </a:lnTo>
                  <a:lnTo>
                    <a:pt x="1034" y="879"/>
                  </a:lnTo>
                  <a:lnTo>
                    <a:pt x="1028" y="881"/>
                  </a:lnTo>
                  <a:lnTo>
                    <a:pt x="1026" y="885"/>
                  </a:lnTo>
                  <a:lnTo>
                    <a:pt x="1026" y="885"/>
                  </a:lnTo>
                  <a:lnTo>
                    <a:pt x="1026" y="891"/>
                  </a:lnTo>
                  <a:lnTo>
                    <a:pt x="1026" y="897"/>
                  </a:lnTo>
                  <a:lnTo>
                    <a:pt x="1026" y="897"/>
                  </a:lnTo>
                  <a:lnTo>
                    <a:pt x="1018" y="901"/>
                  </a:lnTo>
                  <a:lnTo>
                    <a:pt x="1018" y="901"/>
                  </a:lnTo>
                  <a:lnTo>
                    <a:pt x="1010" y="901"/>
                  </a:lnTo>
                  <a:lnTo>
                    <a:pt x="1004" y="897"/>
                  </a:lnTo>
                  <a:lnTo>
                    <a:pt x="1004" y="893"/>
                  </a:lnTo>
                  <a:lnTo>
                    <a:pt x="1004" y="885"/>
                  </a:lnTo>
                  <a:lnTo>
                    <a:pt x="1004" y="883"/>
                  </a:lnTo>
                  <a:lnTo>
                    <a:pt x="1008" y="879"/>
                  </a:lnTo>
                  <a:lnTo>
                    <a:pt x="1010" y="877"/>
                  </a:lnTo>
                  <a:lnTo>
                    <a:pt x="1012" y="873"/>
                  </a:lnTo>
                  <a:lnTo>
                    <a:pt x="1012" y="869"/>
                  </a:lnTo>
                  <a:lnTo>
                    <a:pt x="1006" y="867"/>
                  </a:lnTo>
                  <a:lnTo>
                    <a:pt x="1004" y="869"/>
                  </a:lnTo>
                  <a:lnTo>
                    <a:pt x="1004" y="871"/>
                  </a:lnTo>
                  <a:lnTo>
                    <a:pt x="1002" y="873"/>
                  </a:lnTo>
                  <a:lnTo>
                    <a:pt x="1002" y="873"/>
                  </a:lnTo>
                  <a:lnTo>
                    <a:pt x="1000" y="877"/>
                  </a:lnTo>
                  <a:lnTo>
                    <a:pt x="1000" y="877"/>
                  </a:lnTo>
                  <a:lnTo>
                    <a:pt x="994" y="879"/>
                  </a:lnTo>
                  <a:lnTo>
                    <a:pt x="988" y="879"/>
                  </a:lnTo>
                  <a:lnTo>
                    <a:pt x="988" y="879"/>
                  </a:lnTo>
                  <a:lnTo>
                    <a:pt x="984" y="883"/>
                  </a:lnTo>
                  <a:lnTo>
                    <a:pt x="980" y="887"/>
                  </a:lnTo>
                  <a:lnTo>
                    <a:pt x="976" y="893"/>
                  </a:lnTo>
                  <a:lnTo>
                    <a:pt x="976" y="893"/>
                  </a:lnTo>
                  <a:lnTo>
                    <a:pt x="968" y="897"/>
                  </a:lnTo>
                  <a:lnTo>
                    <a:pt x="968" y="897"/>
                  </a:lnTo>
                  <a:lnTo>
                    <a:pt x="958" y="899"/>
                  </a:lnTo>
                  <a:lnTo>
                    <a:pt x="958" y="899"/>
                  </a:lnTo>
                  <a:lnTo>
                    <a:pt x="952" y="899"/>
                  </a:lnTo>
                  <a:lnTo>
                    <a:pt x="941" y="895"/>
                  </a:lnTo>
                  <a:lnTo>
                    <a:pt x="935" y="895"/>
                  </a:lnTo>
                  <a:lnTo>
                    <a:pt x="927" y="897"/>
                  </a:lnTo>
                  <a:lnTo>
                    <a:pt x="925" y="901"/>
                  </a:lnTo>
                  <a:lnTo>
                    <a:pt x="925" y="901"/>
                  </a:lnTo>
                  <a:lnTo>
                    <a:pt x="917" y="901"/>
                  </a:lnTo>
                  <a:lnTo>
                    <a:pt x="905" y="899"/>
                  </a:lnTo>
                  <a:lnTo>
                    <a:pt x="895" y="897"/>
                  </a:lnTo>
                  <a:lnTo>
                    <a:pt x="889" y="895"/>
                  </a:lnTo>
                  <a:lnTo>
                    <a:pt x="885" y="891"/>
                  </a:lnTo>
                  <a:lnTo>
                    <a:pt x="881" y="887"/>
                  </a:lnTo>
                  <a:lnTo>
                    <a:pt x="879" y="883"/>
                  </a:lnTo>
                  <a:lnTo>
                    <a:pt x="877" y="877"/>
                  </a:lnTo>
                  <a:lnTo>
                    <a:pt x="879" y="873"/>
                  </a:lnTo>
                  <a:lnTo>
                    <a:pt x="883" y="865"/>
                  </a:lnTo>
                  <a:lnTo>
                    <a:pt x="887" y="859"/>
                  </a:lnTo>
                  <a:lnTo>
                    <a:pt x="887" y="859"/>
                  </a:lnTo>
                  <a:lnTo>
                    <a:pt x="889" y="853"/>
                  </a:lnTo>
                  <a:lnTo>
                    <a:pt x="889" y="853"/>
                  </a:lnTo>
                  <a:lnTo>
                    <a:pt x="885" y="847"/>
                  </a:lnTo>
                  <a:lnTo>
                    <a:pt x="885" y="847"/>
                  </a:lnTo>
                  <a:lnTo>
                    <a:pt x="885" y="841"/>
                  </a:lnTo>
                  <a:lnTo>
                    <a:pt x="881" y="839"/>
                  </a:lnTo>
                  <a:lnTo>
                    <a:pt x="879" y="839"/>
                  </a:lnTo>
                  <a:lnTo>
                    <a:pt x="875" y="839"/>
                  </a:lnTo>
                  <a:lnTo>
                    <a:pt x="873" y="841"/>
                  </a:lnTo>
                  <a:lnTo>
                    <a:pt x="871" y="843"/>
                  </a:lnTo>
                  <a:lnTo>
                    <a:pt x="867" y="843"/>
                  </a:lnTo>
                  <a:lnTo>
                    <a:pt x="867" y="843"/>
                  </a:lnTo>
                  <a:lnTo>
                    <a:pt x="863" y="843"/>
                  </a:lnTo>
                  <a:lnTo>
                    <a:pt x="863" y="843"/>
                  </a:lnTo>
                  <a:lnTo>
                    <a:pt x="859" y="843"/>
                  </a:lnTo>
                  <a:lnTo>
                    <a:pt x="857" y="843"/>
                  </a:lnTo>
                  <a:lnTo>
                    <a:pt x="855" y="843"/>
                  </a:lnTo>
                  <a:lnTo>
                    <a:pt x="845" y="841"/>
                  </a:lnTo>
                  <a:lnTo>
                    <a:pt x="841" y="841"/>
                  </a:lnTo>
                  <a:lnTo>
                    <a:pt x="831" y="839"/>
                  </a:lnTo>
                  <a:lnTo>
                    <a:pt x="827" y="837"/>
                  </a:lnTo>
                  <a:lnTo>
                    <a:pt x="827" y="833"/>
                  </a:lnTo>
                  <a:lnTo>
                    <a:pt x="829" y="825"/>
                  </a:lnTo>
                  <a:lnTo>
                    <a:pt x="829" y="817"/>
                  </a:lnTo>
                  <a:lnTo>
                    <a:pt x="835" y="811"/>
                  </a:lnTo>
                  <a:lnTo>
                    <a:pt x="839" y="805"/>
                  </a:lnTo>
                  <a:lnTo>
                    <a:pt x="839" y="799"/>
                  </a:lnTo>
                  <a:lnTo>
                    <a:pt x="839" y="799"/>
                  </a:lnTo>
                  <a:lnTo>
                    <a:pt x="839" y="795"/>
                  </a:lnTo>
                  <a:lnTo>
                    <a:pt x="839" y="793"/>
                  </a:lnTo>
                  <a:lnTo>
                    <a:pt x="841" y="791"/>
                  </a:lnTo>
                  <a:lnTo>
                    <a:pt x="841" y="791"/>
                  </a:lnTo>
                  <a:lnTo>
                    <a:pt x="843" y="791"/>
                  </a:lnTo>
                  <a:lnTo>
                    <a:pt x="845" y="789"/>
                  </a:lnTo>
                  <a:lnTo>
                    <a:pt x="847" y="785"/>
                  </a:lnTo>
                  <a:lnTo>
                    <a:pt x="845" y="781"/>
                  </a:lnTo>
                  <a:lnTo>
                    <a:pt x="841" y="779"/>
                  </a:lnTo>
                  <a:lnTo>
                    <a:pt x="837" y="779"/>
                  </a:lnTo>
                  <a:lnTo>
                    <a:pt x="835" y="779"/>
                  </a:lnTo>
                  <a:lnTo>
                    <a:pt x="831" y="783"/>
                  </a:lnTo>
                  <a:lnTo>
                    <a:pt x="823" y="785"/>
                  </a:lnTo>
                  <a:lnTo>
                    <a:pt x="817" y="789"/>
                  </a:lnTo>
                  <a:lnTo>
                    <a:pt x="813" y="795"/>
                  </a:lnTo>
                  <a:lnTo>
                    <a:pt x="813" y="795"/>
                  </a:lnTo>
                  <a:lnTo>
                    <a:pt x="805" y="801"/>
                  </a:lnTo>
                  <a:lnTo>
                    <a:pt x="805" y="801"/>
                  </a:lnTo>
                  <a:lnTo>
                    <a:pt x="803" y="803"/>
                  </a:lnTo>
                  <a:lnTo>
                    <a:pt x="801" y="805"/>
                  </a:lnTo>
                  <a:lnTo>
                    <a:pt x="801" y="805"/>
                  </a:lnTo>
                  <a:lnTo>
                    <a:pt x="793" y="807"/>
                  </a:lnTo>
                  <a:lnTo>
                    <a:pt x="787" y="805"/>
                  </a:lnTo>
                  <a:lnTo>
                    <a:pt x="775" y="807"/>
                  </a:lnTo>
                  <a:lnTo>
                    <a:pt x="765" y="809"/>
                  </a:lnTo>
                  <a:lnTo>
                    <a:pt x="757" y="805"/>
                  </a:lnTo>
                  <a:lnTo>
                    <a:pt x="751" y="801"/>
                  </a:lnTo>
                  <a:lnTo>
                    <a:pt x="743" y="795"/>
                  </a:lnTo>
                  <a:lnTo>
                    <a:pt x="739" y="789"/>
                  </a:lnTo>
                  <a:lnTo>
                    <a:pt x="735" y="783"/>
                  </a:lnTo>
                  <a:lnTo>
                    <a:pt x="735" y="777"/>
                  </a:lnTo>
                  <a:lnTo>
                    <a:pt x="735" y="771"/>
                  </a:lnTo>
                  <a:lnTo>
                    <a:pt x="733" y="765"/>
                  </a:lnTo>
                  <a:lnTo>
                    <a:pt x="733" y="761"/>
                  </a:lnTo>
                  <a:lnTo>
                    <a:pt x="731" y="755"/>
                  </a:lnTo>
                  <a:lnTo>
                    <a:pt x="733" y="745"/>
                  </a:lnTo>
                  <a:lnTo>
                    <a:pt x="737" y="739"/>
                  </a:lnTo>
                  <a:lnTo>
                    <a:pt x="737" y="729"/>
                  </a:lnTo>
                  <a:lnTo>
                    <a:pt x="737" y="729"/>
                  </a:lnTo>
                  <a:lnTo>
                    <a:pt x="737" y="719"/>
                  </a:lnTo>
                  <a:lnTo>
                    <a:pt x="737" y="713"/>
                  </a:lnTo>
                  <a:lnTo>
                    <a:pt x="743" y="709"/>
                  </a:lnTo>
                  <a:lnTo>
                    <a:pt x="749" y="703"/>
                  </a:lnTo>
                  <a:lnTo>
                    <a:pt x="753" y="695"/>
                  </a:lnTo>
                  <a:lnTo>
                    <a:pt x="757" y="695"/>
                  </a:lnTo>
                  <a:lnTo>
                    <a:pt x="761" y="693"/>
                  </a:lnTo>
                  <a:lnTo>
                    <a:pt x="769" y="693"/>
                  </a:lnTo>
                  <a:lnTo>
                    <a:pt x="775" y="691"/>
                  </a:lnTo>
                  <a:lnTo>
                    <a:pt x="779" y="689"/>
                  </a:lnTo>
                  <a:lnTo>
                    <a:pt x="781" y="689"/>
                  </a:lnTo>
                  <a:lnTo>
                    <a:pt x="785" y="689"/>
                  </a:lnTo>
                  <a:lnTo>
                    <a:pt x="789" y="689"/>
                  </a:lnTo>
                  <a:lnTo>
                    <a:pt x="791" y="685"/>
                  </a:lnTo>
                  <a:lnTo>
                    <a:pt x="793" y="681"/>
                  </a:lnTo>
                  <a:lnTo>
                    <a:pt x="797" y="681"/>
                  </a:lnTo>
                  <a:lnTo>
                    <a:pt x="803" y="685"/>
                  </a:lnTo>
                  <a:lnTo>
                    <a:pt x="805" y="687"/>
                  </a:lnTo>
                  <a:lnTo>
                    <a:pt x="809" y="687"/>
                  </a:lnTo>
                  <a:lnTo>
                    <a:pt x="811" y="691"/>
                  </a:lnTo>
                  <a:lnTo>
                    <a:pt x="815" y="693"/>
                  </a:lnTo>
                  <a:lnTo>
                    <a:pt x="819" y="693"/>
                  </a:lnTo>
                  <a:lnTo>
                    <a:pt x="823" y="693"/>
                  </a:lnTo>
                  <a:lnTo>
                    <a:pt x="823" y="689"/>
                  </a:lnTo>
                  <a:lnTo>
                    <a:pt x="821" y="689"/>
                  </a:lnTo>
                  <a:lnTo>
                    <a:pt x="817" y="687"/>
                  </a:lnTo>
                  <a:lnTo>
                    <a:pt x="815" y="683"/>
                  </a:lnTo>
                  <a:lnTo>
                    <a:pt x="815" y="681"/>
                  </a:lnTo>
                  <a:lnTo>
                    <a:pt x="819" y="679"/>
                  </a:lnTo>
                  <a:lnTo>
                    <a:pt x="823" y="677"/>
                  </a:lnTo>
                  <a:lnTo>
                    <a:pt x="829" y="677"/>
                  </a:lnTo>
                  <a:lnTo>
                    <a:pt x="835" y="679"/>
                  </a:lnTo>
                  <a:lnTo>
                    <a:pt x="843" y="681"/>
                  </a:lnTo>
                  <a:lnTo>
                    <a:pt x="849" y="681"/>
                  </a:lnTo>
                  <a:lnTo>
                    <a:pt x="861" y="681"/>
                  </a:lnTo>
                  <a:lnTo>
                    <a:pt x="871" y="681"/>
                  </a:lnTo>
                  <a:lnTo>
                    <a:pt x="879" y="685"/>
                  </a:lnTo>
                  <a:lnTo>
                    <a:pt x="881" y="687"/>
                  </a:lnTo>
                  <a:lnTo>
                    <a:pt x="887" y="691"/>
                  </a:lnTo>
                  <a:lnTo>
                    <a:pt x="895" y="691"/>
                  </a:lnTo>
                  <a:lnTo>
                    <a:pt x="901" y="697"/>
                  </a:lnTo>
                  <a:lnTo>
                    <a:pt x="903" y="701"/>
                  </a:lnTo>
                  <a:lnTo>
                    <a:pt x="905" y="707"/>
                  </a:lnTo>
                  <a:lnTo>
                    <a:pt x="907" y="713"/>
                  </a:lnTo>
                  <a:lnTo>
                    <a:pt x="905" y="719"/>
                  </a:lnTo>
                  <a:lnTo>
                    <a:pt x="907" y="727"/>
                  </a:lnTo>
                  <a:lnTo>
                    <a:pt x="907" y="729"/>
                  </a:lnTo>
                  <a:lnTo>
                    <a:pt x="909" y="731"/>
                  </a:lnTo>
                  <a:lnTo>
                    <a:pt x="913" y="733"/>
                  </a:lnTo>
                  <a:lnTo>
                    <a:pt x="919" y="731"/>
                  </a:lnTo>
                  <a:lnTo>
                    <a:pt x="921" y="725"/>
                  </a:lnTo>
                  <a:lnTo>
                    <a:pt x="919" y="721"/>
                  </a:lnTo>
                  <a:lnTo>
                    <a:pt x="915" y="717"/>
                  </a:lnTo>
                  <a:lnTo>
                    <a:pt x="915" y="713"/>
                  </a:lnTo>
                  <a:lnTo>
                    <a:pt x="913" y="707"/>
                  </a:lnTo>
                  <a:lnTo>
                    <a:pt x="909" y="703"/>
                  </a:lnTo>
                  <a:lnTo>
                    <a:pt x="907" y="697"/>
                  </a:lnTo>
                  <a:lnTo>
                    <a:pt x="905" y="689"/>
                  </a:lnTo>
                  <a:lnTo>
                    <a:pt x="903" y="681"/>
                  </a:lnTo>
                  <a:lnTo>
                    <a:pt x="905" y="673"/>
                  </a:lnTo>
                  <a:lnTo>
                    <a:pt x="909" y="669"/>
                  </a:lnTo>
                  <a:lnTo>
                    <a:pt x="911" y="665"/>
                  </a:lnTo>
                  <a:lnTo>
                    <a:pt x="911" y="661"/>
                  </a:lnTo>
                  <a:lnTo>
                    <a:pt x="915" y="659"/>
                  </a:lnTo>
                  <a:lnTo>
                    <a:pt x="921" y="657"/>
                  </a:lnTo>
                  <a:lnTo>
                    <a:pt x="923" y="653"/>
                  </a:lnTo>
                  <a:lnTo>
                    <a:pt x="927" y="649"/>
                  </a:lnTo>
                  <a:lnTo>
                    <a:pt x="933" y="649"/>
                  </a:lnTo>
                  <a:lnTo>
                    <a:pt x="937" y="647"/>
                  </a:lnTo>
                  <a:lnTo>
                    <a:pt x="941" y="641"/>
                  </a:lnTo>
                  <a:lnTo>
                    <a:pt x="945" y="639"/>
                  </a:lnTo>
                  <a:lnTo>
                    <a:pt x="948" y="635"/>
                  </a:lnTo>
                  <a:lnTo>
                    <a:pt x="954" y="631"/>
                  </a:lnTo>
                  <a:lnTo>
                    <a:pt x="954" y="631"/>
                  </a:lnTo>
                  <a:lnTo>
                    <a:pt x="960" y="625"/>
                  </a:lnTo>
                  <a:lnTo>
                    <a:pt x="964" y="623"/>
                  </a:lnTo>
                  <a:lnTo>
                    <a:pt x="964" y="617"/>
                  </a:lnTo>
                  <a:lnTo>
                    <a:pt x="962" y="615"/>
                  </a:lnTo>
                  <a:lnTo>
                    <a:pt x="958" y="613"/>
                  </a:lnTo>
                  <a:lnTo>
                    <a:pt x="954" y="609"/>
                  </a:lnTo>
                  <a:lnTo>
                    <a:pt x="956" y="601"/>
                  </a:lnTo>
                  <a:lnTo>
                    <a:pt x="958" y="595"/>
                  </a:lnTo>
                  <a:lnTo>
                    <a:pt x="958" y="595"/>
                  </a:lnTo>
                  <a:lnTo>
                    <a:pt x="956" y="589"/>
                  </a:lnTo>
                  <a:lnTo>
                    <a:pt x="956" y="583"/>
                  </a:lnTo>
                  <a:lnTo>
                    <a:pt x="958" y="577"/>
                  </a:lnTo>
                  <a:lnTo>
                    <a:pt x="966" y="577"/>
                  </a:lnTo>
                  <a:lnTo>
                    <a:pt x="968" y="579"/>
                  </a:lnTo>
                  <a:lnTo>
                    <a:pt x="970" y="583"/>
                  </a:lnTo>
                  <a:lnTo>
                    <a:pt x="970" y="589"/>
                  </a:lnTo>
                  <a:lnTo>
                    <a:pt x="970" y="593"/>
                  </a:lnTo>
                  <a:lnTo>
                    <a:pt x="970" y="595"/>
                  </a:lnTo>
                  <a:lnTo>
                    <a:pt x="972" y="597"/>
                  </a:lnTo>
                  <a:lnTo>
                    <a:pt x="972" y="595"/>
                  </a:lnTo>
                  <a:lnTo>
                    <a:pt x="974" y="593"/>
                  </a:lnTo>
                  <a:lnTo>
                    <a:pt x="974" y="593"/>
                  </a:lnTo>
                  <a:lnTo>
                    <a:pt x="972" y="591"/>
                  </a:lnTo>
                  <a:lnTo>
                    <a:pt x="970" y="591"/>
                  </a:lnTo>
                  <a:lnTo>
                    <a:pt x="970" y="587"/>
                  </a:lnTo>
                  <a:lnTo>
                    <a:pt x="970" y="583"/>
                  </a:lnTo>
                  <a:lnTo>
                    <a:pt x="972" y="579"/>
                  </a:lnTo>
                  <a:lnTo>
                    <a:pt x="976" y="577"/>
                  </a:lnTo>
                  <a:lnTo>
                    <a:pt x="980" y="577"/>
                  </a:lnTo>
                  <a:lnTo>
                    <a:pt x="980" y="573"/>
                  </a:lnTo>
                  <a:lnTo>
                    <a:pt x="982" y="569"/>
                  </a:lnTo>
                  <a:lnTo>
                    <a:pt x="986" y="565"/>
                  </a:lnTo>
                  <a:lnTo>
                    <a:pt x="990" y="560"/>
                  </a:lnTo>
                  <a:lnTo>
                    <a:pt x="990" y="556"/>
                  </a:lnTo>
                  <a:lnTo>
                    <a:pt x="992" y="552"/>
                  </a:lnTo>
                  <a:lnTo>
                    <a:pt x="998" y="550"/>
                  </a:lnTo>
                  <a:lnTo>
                    <a:pt x="1002" y="550"/>
                  </a:lnTo>
                  <a:lnTo>
                    <a:pt x="1008" y="550"/>
                  </a:lnTo>
                  <a:lnTo>
                    <a:pt x="1012" y="548"/>
                  </a:lnTo>
                  <a:lnTo>
                    <a:pt x="1016" y="546"/>
                  </a:lnTo>
                  <a:lnTo>
                    <a:pt x="1018" y="544"/>
                  </a:lnTo>
                  <a:lnTo>
                    <a:pt x="1016" y="540"/>
                  </a:lnTo>
                  <a:lnTo>
                    <a:pt x="1012" y="536"/>
                  </a:lnTo>
                  <a:lnTo>
                    <a:pt x="1012" y="532"/>
                  </a:lnTo>
                  <a:lnTo>
                    <a:pt x="1014" y="528"/>
                  </a:lnTo>
                  <a:lnTo>
                    <a:pt x="1018" y="528"/>
                  </a:lnTo>
                  <a:lnTo>
                    <a:pt x="1024" y="524"/>
                  </a:lnTo>
                  <a:lnTo>
                    <a:pt x="1032" y="522"/>
                  </a:lnTo>
                  <a:lnTo>
                    <a:pt x="1034" y="520"/>
                  </a:lnTo>
                  <a:lnTo>
                    <a:pt x="1038" y="520"/>
                  </a:lnTo>
                  <a:lnTo>
                    <a:pt x="1044" y="518"/>
                  </a:lnTo>
                  <a:lnTo>
                    <a:pt x="1044" y="514"/>
                  </a:lnTo>
                  <a:lnTo>
                    <a:pt x="1050" y="508"/>
                  </a:lnTo>
                  <a:lnTo>
                    <a:pt x="1052" y="506"/>
                  </a:lnTo>
                  <a:lnTo>
                    <a:pt x="1060" y="504"/>
                  </a:lnTo>
                  <a:lnTo>
                    <a:pt x="1066" y="506"/>
                  </a:lnTo>
                  <a:lnTo>
                    <a:pt x="1072" y="506"/>
                  </a:lnTo>
                  <a:lnTo>
                    <a:pt x="1076" y="504"/>
                  </a:lnTo>
                  <a:lnTo>
                    <a:pt x="1078" y="498"/>
                  </a:lnTo>
                  <a:lnTo>
                    <a:pt x="1084" y="496"/>
                  </a:lnTo>
                  <a:lnTo>
                    <a:pt x="1090" y="496"/>
                  </a:lnTo>
                  <a:lnTo>
                    <a:pt x="1094" y="496"/>
                  </a:lnTo>
                  <a:lnTo>
                    <a:pt x="1098" y="498"/>
                  </a:lnTo>
                  <a:lnTo>
                    <a:pt x="1096" y="502"/>
                  </a:lnTo>
                  <a:lnTo>
                    <a:pt x="1096" y="502"/>
                  </a:lnTo>
                  <a:lnTo>
                    <a:pt x="1090" y="506"/>
                  </a:lnTo>
                  <a:lnTo>
                    <a:pt x="1086" y="510"/>
                  </a:lnTo>
                  <a:lnTo>
                    <a:pt x="1084" y="512"/>
                  </a:lnTo>
                  <a:lnTo>
                    <a:pt x="1084" y="516"/>
                  </a:lnTo>
                  <a:lnTo>
                    <a:pt x="1084" y="518"/>
                  </a:lnTo>
                  <a:lnTo>
                    <a:pt x="1084" y="520"/>
                  </a:lnTo>
                  <a:lnTo>
                    <a:pt x="1088" y="518"/>
                  </a:lnTo>
                  <a:lnTo>
                    <a:pt x="1090" y="518"/>
                  </a:lnTo>
                  <a:lnTo>
                    <a:pt x="1092" y="514"/>
                  </a:lnTo>
                  <a:lnTo>
                    <a:pt x="1094" y="510"/>
                  </a:lnTo>
                  <a:lnTo>
                    <a:pt x="1100" y="508"/>
                  </a:lnTo>
                  <a:lnTo>
                    <a:pt x="1104" y="504"/>
                  </a:lnTo>
                  <a:lnTo>
                    <a:pt x="1110" y="502"/>
                  </a:lnTo>
                  <a:lnTo>
                    <a:pt x="1114" y="500"/>
                  </a:lnTo>
                  <a:lnTo>
                    <a:pt x="1114" y="500"/>
                  </a:lnTo>
                  <a:lnTo>
                    <a:pt x="1116" y="500"/>
                  </a:lnTo>
                  <a:lnTo>
                    <a:pt x="1118" y="498"/>
                  </a:lnTo>
                  <a:lnTo>
                    <a:pt x="1116" y="496"/>
                  </a:lnTo>
                  <a:lnTo>
                    <a:pt x="1114" y="496"/>
                  </a:lnTo>
                  <a:lnTo>
                    <a:pt x="1112" y="496"/>
                  </a:lnTo>
                  <a:lnTo>
                    <a:pt x="1112" y="498"/>
                  </a:lnTo>
                  <a:lnTo>
                    <a:pt x="1112" y="498"/>
                  </a:lnTo>
                  <a:lnTo>
                    <a:pt x="1108" y="498"/>
                  </a:lnTo>
                  <a:lnTo>
                    <a:pt x="1106" y="500"/>
                  </a:lnTo>
                  <a:lnTo>
                    <a:pt x="1102" y="500"/>
                  </a:lnTo>
                  <a:lnTo>
                    <a:pt x="1100" y="498"/>
                  </a:lnTo>
                  <a:lnTo>
                    <a:pt x="1100" y="494"/>
                  </a:lnTo>
                  <a:lnTo>
                    <a:pt x="1096" y="492"/>
                  </a:lnTo>
                  <a:lnTo>
                    <a:pt x="1092" y="488"/>
                  </a:lnTo>
                  <a:lnTo>
                    <a:pt x="1088" y="488"/>
                  </a:lnTo>
                  <a:lnTo>
                    <a:pt x="1082" y="486"/>
                  </a:lnTo>
                  <a:lnTo>
                    <a:pt x="1082" y="486"/>
                  </a:lnTo>
                  <a:lnTo>
                    <a:pt x="1078" y="482"/>
                  </a:lnTo>
                  <a:lnTo>
                    <a:pt x="1078" y="482"/>
                  </a:lnTo>
                  <a:lnTo>
                    <a:pt x="1072" y="476"/>
                  </a:lnTo>
                  <a:lnTo>
                    <a:pt x="1072" y="470"/>
                  </a:lnTo>
                  <a:lnTo>
                    <a:pt x="1068" y="466"/>
                  </a:lnTo>
                  <a:lnTo>
                    <a:pt x="1068" y="462"/>
                  </a:lnTo>
                  <a:lnTo>
                    <a:pt x="1070" y="460"/>
                  </a:lnTo>
                  <a:lnTo>
                    <a:pt x="1076" y="460"/>
                  </a:lnTo>
                  <a:lnTo>
                    <a:pt x="1078" y="458"/>
                  </a:lnTo>
                  <a:lnTo>
                    <a:pt x="1080" y="458"/>
                  </a:lnTo>
                  <a:lnTo>
                    <a:pt x="1082" y="456"/>
                  </a:lnTo>
                  <a:lnTo>
                    <a:pt x="1080" y="452"/>
                  </a:lnTo>
                  <a:lnTo>
                    <a:pt x="1078" y="452"/>
                  </a:lnTo>
                  <a:lnTo>
                    <a:pt x="1078" y="452"/>
                  </a:lnTo>
                  <a:lnTo>
                    <a:pt x="1076" y="450"/>
                  </a:lnTo>
                  <a:lnTo>
                    <a:pt x="1074" y="448"/>
                  </a:lnTo>
                  <a:lnTo>
                    <a:pt x="1074" y="448"/>
                  </a:lnTo>
                  <a:lnTo>
                    <a:pt x="1072" y="450"/>
                  </a:lnTo>
                  <a:lnTo>
                    <a:pt x="1070" y="454"/>
                  </a:lnTo>
                  <a:lnTo>
                    <a:pt x="1066" y="454"/>
                  </a:lnTo>
                  <a:lnTo>
                    <a:pt x="1064" y="460"/>
                  </a:lnTo>
                  <a:lnTo>
                    <a:pt x="1064" y="462"/>
                  </a:lnTo>
                  <a:lnTo>
                    <a:pt x="1062" y="466"/>
                  </a:lnTo>
                  <a:lnTo>
                    <a:pt x="1058" y="464"/>
                  </a:lnTo>
                  <a:lnTo>
                    <a:pt x="1050" y="462"/>
                  </a:lnTo>
                  <a:lnTo>
                    <a:pt x="1048" y="464"/>
                  </a:lnTo>
                  <a:lnTo>
                    <a:pt x="1046" y="466"/>
                  </a:lnTo>
                  <a:lnTo>
                    <a:pt x="1044" y="468"/>
                  </a:lnTo>
                  <a:lnTo>
                    <a:pt x="1038" y="472"/>
                  </a:lnTo>
                  <a:lnTo>
                    <a:pt x="1034" y="472"/>
                  </a:lnTo>
                  <a:lnTo>
                    <a:pt x="1032" y="474"/>
                  </a:lnTo>
                  <a:lnTo>
                    <a:pt x="1028" y="478"/>
                  </a:lnTo>
                  <a:lnTo>
                    <a:pt x="1026" y="480"/>
                  </a:lnTo>
                  <a:lnTo>
                    <a:pt x="1022" y="484"/>
                  </a:lnTo>
                  <a:lnTo>
                    <a:pt x="1016" y="484"/>
                  </a:lnTo>
                  <a:lnTo>
                    <a:pt x="1012" y="480"/>
                  </a:lnTo>
                  <a:lnTo>
                    <a:pt x="1012" y="476"/>
                  </a:lnTo>
                  <a:lnTo>
                    <a:pt x="1016" y="472"/>
                  </a:lnTo>
                  <a:lnTo>
                    <a:pt x="1022" y="468"/>
                  </a:lnTo>
                  <a:lnTo>
                    <a:pt x="1024" y="464"/>
                  </a:lnTo>
                  <a:lnTo>
                    <a:pt x="1028" y="458"/>
                  </a:lnTo>
                  <a:lnTo>
                    <a:pt x="1030" y="458"/>
                  </a:lnTo>
                  <a:lnTo>
                    <a:pt x="1036" y="454"/>
                  </a:lnTo>
                  <a:lnTo>
                    <a:pt x="1036" y="450"/>
                  </a:lnTo>
                  <a:lnTo>
                    <a:pt x="1040" y="446"/>
                  </a:lnTo>
                  <a:lnTo>
                    <a:pt x="1044" y="448"/>
                  </a:lnTo>
                  <a:lnTo>
                    <a:pt x="1050" y="446"/>
                  </a:lnTo>
                  <a:lnTo>
                    <a:pt x="1052" y="442"/>
                  </a:lnTo>
                  <a:lnTo>
                    <a:pt x="1054" y="442"/>
                  </a:lnTo>
                  <a:lnTo>
                    <a:pt x="1060" y="442"/>
                  </a:lnTo>
                  <a:lnTo>
                    <a:pt x="1064" y="438"/>
                  </a:lnTo>
                  <a:lnTo>
                    <a:pt x="1064" y="432"/>
                  </a:lnTo>
                  <a:lnTo>
                    <a:pt x="1064" y="430"/>
                  </a:lnTo>
                  <a:lnTo>
                    <a:pt x="1066" y="428"/>
                  </a:lnTo>
                  <a:lnTo>
                    <a:pt x="1068" y="428"/>
                  </a:lnTo>
                  <a:lnTo>
                    <a:pt x="1072" y="428"/>
                  </a:lnTo>
                  <a:lnTo>
                    <a:pt x="1072" y="430"/>
                  </a:lnTo>
                  <a:lnTo>
                    <a:pt x="1076" y="430"/>
                  </a:lnTo>
                  <a:lnTo>
                    <a:pt x="1084" y="430"/>
                  </a:lnTo>
                  <a:lnTo>
                    <a:pt x="1088" y="428"/>
                  </a:lnTo>
                  <a:lnTo>
                    <a:pt x="1092" y="430"/>
                  </a:lnTo>
                  <a:lnTo>
                    <a:pt x="1094" y="432"/>
                  </a:lnTo>
                  <a:lnTo>
                    <a:pt x="1102" y="434"/>
                  </a:lnTo>
                  <a:lnTo>
                    <a:pt x="1110" y="432"/>
                  </a:lnTo>
                  <a:lnTo>
                    <a:pt x="1114" y="428"/>
                  </a:lnTo>
                  <a:lnTo>
                    <a:pt x="1120" y="430"/>
                  </a:lnTo>
                  <a:lnTo>
                    <a:pt x="1122" y="430"/>
                  </a:lnTo>
                  <a:lnTo>
                    <a:pt x="1130" y="432"/>
                  </a:lnTo>
                  <a:lnTo>
                    <a:pt x="1136" y="430"/>
                  </a:lnTo>
                  <a:lnTo>
                    <a:pt x="1138" y="426"/>
                  </a:lnTo>
                  <a:lnTo>
                    <a:pt x="1142" y="424"/>
                  </a:lnTo>
                  <a:lnTo>
                    <a:pt x="1148" y="422"/>
                  </a:lnTo>
                  <a:lnTo>
                    <a:pt x="1154" y="418"/>
                  </a:lnTo>
                  <a:lnTo>
                    <a:pt x="1158" y="412"/>
                  </a:lnTo>
                  <a:lnTo>
                    <a:pt x="1164" y="410"/>
                  </a:lnTo>
                  <a:lnTo>
                    <a:pt x="1166" y="412"/>
                  </a:lnTo>
                  <a:lnTo>
                    <a:pt x="1172" y="416"/>
                  </a:lnTo>
                  <a:lnTo>
                    <a:pt x="1172" y="418"/>
                  </a:lnTo>
                  <a:lnTo>
                    <a:pt x="1172" y="422"/>
                  </a:lnTo>
                  <a:lnTo>
                    <a:pt x="1172" y="426"/>
                  </a:lnTo>
                  <a:lnTo>
                    <a:pt x="1168" y="432"/>
                  </a:lnTo>
                  <a:lnTo>
                    <a:pt x="1168" y="436"/>
                  </a:lnTo>
                  <a:lnTo>
                    <a:pt x="1168" y="440"/>
                  </a:lnTo>
                  <a:lnTo>
                    <a:pt x="1170" y="444"/>
                  </a:lnTo>
                  <a:lnTo>
                    <a:pt x="1168" y="448"/>
                  </a:lnTo>
                  <a:lnTo>
                    <a:pt x="1162" y="452"/>
                  </a:lnTo>
                  <a:lnTo>
                    <a:pt x="1162" y="456"/>
                  </a:lnTo>
                  <a:lnTo>
                    <a:pt x="1162" y="456"/>
                  </a:lnTo>
                  <a:lnTo>
                    <a:pt x="1162" y="462"/>
                  </a:lnTo>
                  <a:lnTo>
                    <a:pt x="1162" y="462"/>
                  </a:lnTo>
                  <a:lnTo>
                    <a:pt x="1160" y="466"/>
                  </a:lnTo>
                  <a:lnTo>
                    <a:pt x="1160" y="470"/>
                  </a:lnTo>
                  <a:lnTo>
                    <a:pt x="1162" y="472"/>
                  </a:lnTo>
                  <a:lnTo>
                    <a:pt x="1164" y="474"/>
                  </a:lnTo>
                  <a:lnTo>
                    <a:pt x="1168" y="476"/>
                  </a:lnTo>
                  <a:lnTo>
                    <a:pt x="1174" y="474"/>
                  </a:lnTo>
                  <a:lnTo>
                    <a:pt x="1178" y="472"/>
                  </a:lnTo>
                  <a:lnTo>
                    <a:pt x="1182" y="468"/>
                  </a:lnTo>
                  <a:lnTo>
                    <a:pt x="1186" y="468"/>
                  </a:lnTo>
                  <a:lnTo>
                    <a:pt x="1190" y="470"/>
                  </a:lnTo>
                  <a:lnTo>
                    <a:pt x="1190" y="470"/>
                  </a:lnTo>
                  <a:lnTo>
                    <a:pt x="1190" y="474"/>
                  </a:lnTo>
                  <a:lnTo>
                    <a:pt x="1190" y="474"/>
                  </a:lnTo>
                  <a:lnTo>
                    <a:pt x="1190" y="478"/>
                  </a:lnTo>
                  <a:lnTo>
                    <a:pt x="1194" y="476"/>
                  </a:lnTo>
                  <a:lnTo>
                    <a:pt x="1200" y="472"/>
                  </a:lnTo>
                  <a:lnTo>
                    <a:pt x="1206" y="474"/>
                  </a:lnTo>
                  <a:lnTo>
                    <a:pt x="1210" y="470"/>
                  </a:lnTo>
                  <a:lnTo>
                    <a:pt x="1210" y="468"/>
                  </a:lnTo>
                  <a:lnTo>
                    <a:pt x="1208" y="464"/>
                  </a:lnTo>
                  <a:lnTo>
                    <a:pt x="1206" y="460"/>
                  </a:lnTo>
                  <a:lnTo>
                    <a:pt x="1200" y="458"/>
                  </a:lnTo>
                  <a:lnTo>
                    <a:pt x="1200" y="458"/>
                  </a:lnTo>
                  <a:lnTo>
                    <a:pt x="1200" y="456"/>
                  </a:lnTo>
                  <a:lnTo>
                    <a:pt x="1198" y="454"/>
                  </a:lnTo>
                  <a:lnTo>
                    <a:pt x="1198" y="454"/>
                  </a:lnTo>
                  <a:lnTo>
                    <a:pt x="1194" y="456"/>
                  </a:lnTo>
                  <a:lnTo>
                    <a:pt x="1190" y="456"/>
                  </a:lnTo>
                  <a:lnTo>
                    <a:pt x="1186" y="454"/>
                  </a:lnTo>
                  <a:lnTo>
                    <a:pt x="1184" y="450"/>
                  </a:lnTo>
                  <a:lnTo>
                    <a:pt x="1184" y="446"/>
                  </a:lnTo>
                  <a:lnTo>
                    <a:pt x="1182" y="444"/>
                  </a:lnTo>
                  <a:lnTo>
                    <a:pt x="1176" y="442"/>
                  </a:lnTo>
                  <a:lnTo>
                    <a:pt x="1176" y="438"/>
                  </a:lnTo>
                  <a:lnTo>
                    <a:pt x="1178" y="432"/>
                  </a:lnTo>
                  <a:lnTo>
                    <a:pt x="1178" y="428"/>
                  </a:lnTo>
                  <a:lnTo>
                    <a:pt x="1178" y="424"/>
                  </a:lnTo>
                  <a:lnTo>
                    <a:pt x="1174" y="418"/>
                  </a:lnTo>
                  <a:lnTo>
                    <a:pt x="1174" y="418"/>
                  </a:lnTo>
                  <a:lnTo>
                    <a:pt x="1172" y="410"/>
                  </a:lnTo>
                  <a:lnTo>
                    <a:pt x="1172" y="406"/>
                  </a:lnTo>
                  <a:lnTo>
                    <a:pt x="1174" y="402"/>
                  </a:lnTo>
                  <a:lnTo>
                    <a:pt x="1178" y="398"/>
                  </a:lnTo>
                  <a:lnTo>
                    <a:pt x="1178" y="392"/>
                  </a:lnTo>
                  <a:lnTo>
                    <a:pt x="1174" y="388"/>
                  </a:lnTo>
                  <a:lnTo>
                    <a:pt x="1170" y="384"/>
                  </a:lnTo>
                  <a:lnTo>
                    <a:pt x="1166" y="384"/>
                  </a:lnTo>
                  <a:lnTo>
                    <a:pt x="1160" y="386"/>
                  </a:lnTo>
                  <a:lnTo>
                    <a:pt x="1152" y="382"/>
                  </a:lnTo>
                  <a:lnTo>
                    <a:pt x="1144" y="382"/>
                  </a:lnTo>
                  <a:lnTo>
                    <a:pt x="1140" y="386"/>
                  </a:lnTo>
                  <a:lnTo>
                    <a:pt x="1134" y="388"/>
                  </a:lnTo>
                  <a:lnTo>
                    <a:pt x="1130" y="388"/>
                  </a:lnTo>
                  <a:lnTo>
                    <a:pt x="1128" y="386"/>
                  </a:lnTo>
                  <a:lnTo>
                    <a:pt x="1128" y="380"/>
                  </a:lnTo>
                  <a:lnTo>
                    <a:pt x="1128" y="376"/>
                  </a:lnTo>
                  <a:lnTo>
                    <a:pt x="1130" y="372"/>
                  </a:lnTo>
                  <a:lnTo>
                    <a:pt x="1136" y="368"/>
                  </a:lnTo>
                  <a:lnTo>
                    <a:pt x="1142" y="366"/>
                  </a:lnTo>
                  <a:lnTo>
                    <a:pt x="1146" y="366"/>
                  </a:lnTo>
                  <a:lnTo>
                    <a:pt x="1154" y="364"/>
                  </a:lnTo>
                  <a:lnTo>
                    <a:pt x="1154" y="364"/>
                  </a:lnTo>
                  <a:lnTo>
                    <a:pt x="1156" y="362"/>
                  </a:lnTo>
                  <a:lnTo>
                    <a:pt x="1156" y="360"/>
                  </a:lnTo>
                  <a:lnTo>
                    <a:pt x="1156" y="358"/>
                  </a:lnTo>
                  <a:lnTo>
                    <a:pt x="1154" y="358"/>
                  </a:lnTo>
                  <a:lnTo>
                    <a:pt x="1150" y="358"/>
                  </a:lnTo>
                  <a:lnTo>
                    <a:pt x="1146" y="358"/>
                  </a:lnTo>
                  <a:lnTo>
                    <a:pt x="1142" y="358"/>
                  </a:lnTo>
                  <a:lnTo>
                    <a:pt x="1136" y="354"/>
                  </a:lnTo>
                  <a:lnTo>
                    <a:pt x="1136" y="354"/>
                  </a:lnTo>
                  <a:lnTo>
                    <a:pt x="1130" y="352"/>
                  </a:lnTo>
                  <a:lnTo>
                    <a:pt x="1130" y="352"/>
                  </a:lnTo>
                  <a:lnTo>
                    <a:pt x="1126" y="348"/>
                  </a:lnTo>
                  <a:lnTo>
                    <a:pt x="1124" y="346"/>
                  </a:lnTo>
                  <a:lnTo>
                    <a:pt x="1118" y="340"/>
                  </a:lnTo>
                  <a:lnTo>
                    <a:pt x="1112" y="338"/>
                  </a:lnTo>
                  <a:lnTo>
                    <a:pt x="1110" y="332"/>
                  </a:lnTo>
                  <a:lnTo>
                    <a:pt x="1110" y="326"/>
                  </a:lnTo>
                  <a:lnTo>
                    <a:pt x="1112" y="318"/>
                  </a:lnTo>
                  <a:lnTo>
                    <a:pt x="1110" y="312"/>
                  </a:lnTo>
                  <a:lnTo>
                    <a:pt x="1106" y="306"/>
                  </a:lnTo>
                  <a:lnTo>
                    <a:pt x="1106" y="306"/>
                  </a:lnTo>
                  <a:lnTo>
                    <a:pt x="1102" y="300"/>
                  </a:lnTo>
                  <a:lnTo>
                    <a:pt x="1102" y="300"/>
                  </a:lnTo>
                  <a:lnTo>
                    <a:pt x="1096" y="294"/>
                  </a:lnTo>
                  <a:lnTo>
                    <a:pt x="1096" y="294"/>
                  </a:lnTo>
                  <a:lnTo>
                    <a:pt x="1092" y="288"/>
                  </a:lnTo>
                  <a:lnTo>
                    <a:pt x="1088" y="282"/>
                  </a:lnTo>
                  <a:lnTo>
                    <a:pt x="1088" y="276"/>
                  </a:lnTo>
                  <a:lnTo>
                    <a:pt x="1088" y="276"/>
                  </a:lnTo>
                  <a:lnTo>
                    <a:pt x="1086" y="276"/>
                  </a:lnTo>
                  <a:lnTo>
                    <a:pt x="1084" y="274"/>
                  </a:lnTo>
                  <a:lnTo>
                    <a:pt x="1080" y="276"/>
                  </a:lnTo>
                  <a:lnTo>
                    <a:pt x="1078" y="278"/>
                  </a:lnTo>
                  <a:lnTo>
                    <a:pt x="1076" y="280"/>
                  </a:lnTo>
                  <a:lnTo>
                    <a:pt x="1076" y="286"/>
                  </a:lnTo>
                  <a:lnTo>
                    <a:pt x="1080" y="290"/>
                  </a:lnTo>
                  <a:lnTo>
                    <a:pt x="1080" y="290"/>
                  </a:lnTo>
                  <a:lnTo>
                    <a:pt x="1078" y="294"/>
                  </a:lnTo>
                  <a:lnTo>
                    <a:pt x="1078" y="294"/>
                  </a:lnTo>
                  <a:lnTo>
                    <a:pt x="1072" y="298"/>
                  </a:lnTo>
                  <a:lnTo>
                    <a:pt x="1072" y="298"/>
                  </a:lnTo>
                  <a:lnTo>
                    <a:pt x="1070" y="306"/>
                  </a:lnTo>
                  <a:lnTo>
                    <a:pt x="1064" y="308"/>
                  </a:lnTo>
                  <a:lnTo>
                    <a:pt x="1052" y="308"/>
                  </a:lnTo>
                  <a:lnTo>
                    <a:pt x="1042" y="310"/>
                  </a:lnTo>
                  <a:lnTo>
                    <a:pt x="1038" y="308"/>
                  </a:lnTo>
                  <a:lnTo>
                    <a:pt x="1034" y="300"/>
                  </a:lnTo>
                  <a:lnTo>
                    <a:pt x="1032" y="292"/>
                  </a:lnTo>
                  <a:lnTo>
                    <a:pt x="1032" y="284"/>
                  </a:lnTo>
                  <a:lnTo>
                    <a:pt x="1028" y="282"/>
                  </a:lnTo>
                  <a:lnTo>
                    <a:pt x="1024" y="278"/>
                  </a:lnTo>
                  <a:lnTo>
                    <a:pt x="1022" y="272"/>
                  </a:lnTo>
                  <a:lnTo>
                    <a:pt x="1024" y="268"/>
                  </a:lnTo>
                  <a:lnTo>
                    <a:pt x="1024" y="268"/>
                  </a:lnTo>
                  <a:lnTo>
                    <a:pt x="1028" y="266"/>
                  </a:lnTo>
                  <a:lnTo>
                    <a:pt x="1032" y="260"/>
                  </a:lnTo>
                  <a:lnTo>
                    <a:pt x="1030" y="258"/>
                  </a:lnTo>
                  <a:lnTo>
                    <a:pt x="1028" y="252"/>
                  </a:lnTo>
                  <a:lnTo>
                    <a:pt x="1022" y="252"/>
                  </a:lnTo>
                  <a:lnTo>
                    <a:pt x="1016" y="250"/>
                  </a:lnTo>
                  <a:lnTo>
                    <a:pt x="1012" y="252"/>
                  </a:lnTo>
                  <a:lnTo>
                    <a:pt x="1004" y="250"/>
                  </a:lnTo>
                  <a:lnTo>
                    <a:pt x="1000" y="246"/>
                  </a:lnTo>
                  <a:lnTo>
                    <a:pt x="1000" y="240"/>
                  </a:lnTo>
                  <a:lnTo>
                    <a:pt x="996" y="234"/>
                  </a:lnTo>
                  <a:lnTo>
                    <a:pt x="990" y="232"/>
                  </a:lnTo>
                  <a:lnTo>
                    <a:pt x="982" y="228"/>
                  </a:lnTo>
                  <a:lnTo>
                    <a:pt x="978" y="226"/>
                  </a:lnTo>
                  <a:lnTo>
                    <a:pt x="974" y="226"/>
                  </a:lnTo>
                  <a:lnTo>
                    <a:pt x="970" y="224"/>
                  </a:lnTo>
                  <a:lnTo>
                    <a:pt x="966" y="222"/>
                  </a:lnTo>
                  <a:lnTo>
                    <a:pt x="962" y="220"/>
                  </a:lnTo>
                  <a:lnTo>
                    <a:pt x="960" y="220"/>
                  </a:lnTo>
                  <a:lnTo>
                    <a:pt x="958" y="220"/>
                  </a:lnTo>
                  <a:lnTo>
                    <a:pt x="948" y="230"/>
                  </a:lnTo>
                  <a:lnTo>
                    <a:pt x="947" y="234"/>
                  </a:lnTo>
                  <a:lnTo>
                    <a:pt x="947" y="238"/>
                  </a:lnTo>
                  <a:lnTo>
                    <a:pt x="948" y="242"/>
                  </a:lnTo>
                  <a:lnTo>
                    <a:pt x="950" y="246"/>
                  </a:lnTo>
                  <a:lnTo>
                    <a:pt x="950" y="246"/>
                  </a:lnTo>
                  <a:lnTo>
                    <a:pt x="952" y="250"/>
                  </a:lnTo>
                  <a:lnTo>
                    <a:pt x="947" y="256"/>
                  </a:lnTo>
                  <a:lnTo>
                    <a:pt x="947" y="262"/>
                  </a:lnTo>
                  <a:lnTo>
                    <a:pt x="947" y="264"/>
                  </a:lnTo>
                  <a:lnTo>
                    <a:pt x="952" y="266"/>
                  </a:lnTo>
                  <a:lnTo>
                    <a:pt x="956" y="268"/>
                  </a:lnTo>
                  <a:lnTo>
                    <a:pt x="956" y="272"/>
                  </a:lnTo>
                  <a:lnTo>
                    <a:pt x="956" y="272"/>
                  </a:lnTo>
                  <a:lnTo>
                    <a:pt x="954" y="276"/>
                  </a:lnTo>
                  <a:lnTo>
                    <a:pt x="950" y="276"/>
                  </a:lnTo>
                  <a:lnTo>
                    <a:pt x="950" y="276"/>
                  </a:lnTo>
                  <a:lnTo>
                    <a:pt x="945" y="278"/>
                  </a:lnTo>
                  <a:lnTo>
                    <a:pt x="945" y="284"/>
                  </a:lnTo>
                  <a:lnTo>
                    <a:pt x="945" y="284"/>
                  </a:lnTo>
                  <a:lnTo>
                    <a:pt x="943" y="288"/>
                  </a:lnTo>
                  <a:lnTo>
                    <a:pt x="941" y="292"/>
                  </a:lnTo>
                  <a:lnTo>
                    <a:pt x="941" y="292"/>
                  </a:lnTo>
                  <a:lnTo>
                    <a:pt x="937" y="294"/>
                  </a:lnTo>
                  <a:lnTo>
                    <a:pt x="937" y="296"/>
                  </a:lnTo>
                  <a:lnTo>
                    <a:pt x="937" y="298"/>
                  </a:lnTo>
                  <a:lnTo>
                    <a:pt x="939" y="298"/>
                  </a:lnTo>
                  <a:lnTo>
                    <a:pt x="941" y="298"/>
                  </a:lnTo>
                  <a:lnTo>
                    <a:pt x="947" y="298"/>
                  </a:lnTo>
                  <a:lnTo>
                    <a:pt x="948" y="302"/>
                  </a:lnTo>
                  <a:lnTo>
                    <a:pt x="948" y="302"/>
                  </a:lnTo>
                  <a:lnTo>
                    <a:pt x="950" y="306"/>
                  </a:lnTo>
                  <a:lnTo>
                    <a:pt x="952" y="310"/>
                  </a:lnTo>
                  <a:lnTo>
                    <a:pt x="956" y="312"/>
                  </a:lnTo>
                  <a:lnTo>
                    <a:pt x="960" y="316"/>
                  </a:lnTo>
                  <a:lnTo>
                    <a:pt x="960" y="322"/>
                  </a:lnTo>
                  <a:lnTo>
                    <a:pt x="960" y="326"/>
                  </a:lnTo>
                  <a:lnTo>
                    <a:pt x="960" y="332"/>
                  </a:lnTo>
                  <a:lnTo>
                    <a:pt x="962" y="336"/>
                  </a:lnTo>
                  <a:lnTo>
                    <a:pt x="964" y="338"/>
                  </a:lnTo>
                  <a:lnTo>
                    <a:pt x="964" y="338"/>
                  </a:lnTo>
                  <a:lnTo>
                    <a:pt x="964" y="340"/>
                  </a:lnTo>
                  <a:lnTo>
                    <a:pt x="964" y="344"/>
                  </a:lnTo>
                  <a:lnTo>
                    <a:pt x="964" y="344"/>
                  </a:lnTo>
                  <a:lnTo>
                    <a:pt x="962" y="346"/>
                  </a:lnTo>
                  <a:lnTo>
                    <a:pt x="958" y="346"/>
                  </a:lnTo>
                  <a:lnTo>
                    <a:pt x="954" y="348"/>
                  </a:lnTo>
                  <a:lnTo>
                    <a:pt x="950" y="352"/>
                  </a:lnTo>
                  <a:lnTo>
                    <a:pt x="950" y="352"/>
                  </a:lnTo>
                  <a:lnTo>
                    <a:pt x="948" y="360"/>
                  </a:lnTo>
                  <a:lnTo>
                    <a:pt x="948" y="360"/>
                  </a:lnTo>
                  <a:lnTo>
                    <a:pt x="950" y="366"/>
                  </a:lnTo>
                  <a:lnTo>
                    <a:pt x="950" y="366"/>
                  </a:lnTo>
                  <a:lnTo>
                    <a:pt x="952" y="366"/>
                  </a:lnTo>
                  <a:lnTo>
                    <a:pt x="952" y="366"/>
                  </a:lnTo>
                  <a:lnTo>
                    <a:pt x="952" y="372"/>
                  </a:lnTo>
                  <a:lnTo>
                    <a:pt x="952" y="376"/>
                  </a:lnTo>
                  <a:lnTo>
                    <a:pt x="948" y="376"/>
                  </a:lnTo>
                  <a:lnTo>
                    <a:pt x="943" y="378"/>
                  </a:lnTo>
                  <a:lnTo>
                    <a:pt x="939" y="378"/>
                  </a:lnTo>
                  <a:lnTo>
                    <a:pt x="937" y="380"/>
                  </a:lnTo>
                  <a:lnTo>
                    <a:pt x="939" y="384"/>
                  </a:lnTo>
                  <a:lnTo>
                    <a:pt x="941" y="390"/>
                  </a:lnTo>
                  <a:lnTo>
                    <a:pt x="941" y="398"/>
                  </a:lnTo>
                  <a:lnTo>
                    <a:pt x="939" y="410"/>
                  </a:lnTo>
                  <a:lnTo>
                    <a:pt x="941" y="418"/>
                  </a:lnTo>
                  <a:lnTo>
                    <a:pt x="933" y="424"/>
                  </a:lnTo>
                  <a:lnTo>
                    <a:pt x="927" y="422"/>
                  </a:lnTo>
                  <a:lnTo>
                    <a:pt x="923" y="422"/>
                  </a:lnTo>
                  <a:lnTo>
                    <a:pt x="921" y="422"/>
                  </a:lnTo>
                  <a:lnTo>
                    <a:pt x="915" y="424"/>
                  </a:lnTo>
                  <a:lnTo>
                    <a:pt x="909" y="426"/>
                  </a:lnTo>
                  <a:lnTo>
                    <a:pt x="903" y="426"/>
                  </a:lnTo>
                  <a:lnTo>
                    <a:pt x="903" y="422"/>
                  </a:lnTo>
                  <a:lnTo>
                    <a:pt x="901" y="418"/>
                  </a:lnTo>
                  <a:lnTo>
                    <a:pt x="901" y="412"/>
                  </a:lnTo>
                  <a:lnTo>
                    <a:pt x="901" y="406"/>
                  </a:lnTo>
                  <a:lnTo>
                    <a:pt x="903" y="404"/>
                  </a:lnTo>
                  <a:lnTo>
                    <a:pt x="903" y="400"/>
                  </a:lnTo>
                  <a:lnTo>
                    <a:pt x="903" y="396"/>
                  </a:lnTo>
                  <a:lnTo>
                    <a:pt x="903" y="392"/>
                  </a:lnTo>
                  <a:lnTo>
                    <a:pt x="903" y="386"/>
                  </a:lnTo>
                  <a:lnTo>
                    <a:pt x="901" y="384"/>
                  </a:lnTo>
                  <a:lnTo>
                    <a:pt x="899" y="382"/>
                  </a:lnTo>
                  <a:lnTo>
                    <a:pt x="897" y="378"/>
                  </a:lnTo>
                  <a:lnTo>
                    <a:pt x="897" y="370"/>
                  </a:lnTo>
                  <a:lnTo>
                    <a:pt x="897" y="360"/>
                  </a:lnTo>
                  <a:lnTo>
                    <a:pt x="889" y="356"/>
                  </a:lnTo>
                  <a:lnTo>
                    <a:pt x="879" y="356"/>
                  </a:lnTo>
                  <a:lnTo>
                    <a:pt x="877" y="360"/>
                  </a:lnTo>
                  <a:lnTo>
                    <a:pt x="873" y="362"/>
                  </a:lnTo>
                  <a:lnTo>
                    <a:pt x="867" y="364"/>
                  </a:lnTo>
                  <a:lnTo>
                    <a:pt x="861" y="360"/>
                  </a:lnTo>
                  <a:lnTo>
                    <a:pt x="861" y="352"/>
                  </a:lnTo>
                  <a:lnTo>
                    <a:pt x="861" y="348"/>
                  </a:lnTo>
                  <a:lnTo>
                    <a:pt x="853" y="346"/>
                  </a:lnTo>
                  <a:lnTo>
                    <a:pt x="847" y="344"/>
                  </a:lnTo>
                  <a:lnTo>
                    <a:pt x="843" y="344"/>
                  </a:lnTo>
                  <a:lnTo>
                    <a:pt x="831" y="338"/>
                  </a:lnTo>
                  <a:lnTo>
                    <a:pt x="821" y="334"/>
                  </a:lnTo>
                  <a:lnTo>
                    <a:pt x="819" y="328"/>
                  </a:lnTo>
                  <a:lnTo>
                    <a:pt x="811" y="326"/>
                  </a:lnTo>
                  <a:lnTo>
                    <a:pt x="807" y="326"/>
                  </a:lnTo>
                  <a:lnTo>
                    <a:pt x="799" y="324"/>
                  </a:lnTo>
                  <a:lnTo>
                    <a:pt x="799" y="320"/>
                  </a:lnTo>
                  <a:lnTo>
                    <a:pt x="799" y="320"/>
                  </a:lnTo>
                  <a:lnTo>
                    <a:pt x="797" y="318"/>
                  </a:lnTo>
                  <a:lnTo>
                    <a:pt x="795" y="318"/>
                  </a:lnTo>
                  <a:lnTo>
                    <a:pt x="791" y="320"/>
                  </a:lnTo>
                  <a:lnTo>
                    <a:pt x="791" y="324"/>
                  </a:lnTo>
                  <a:lnTo>
                    <a:pt x="789" y="326"/>
                  </a:lnTo>
                  <a:lnTo>
                    <a:pt x="785" y="328"/>
                  </a:lnTo>
                  <a:lnTo>
                    <a:pt x="783" y="332"/>
                  </a:lnTo>
                  <a:lnTo>
                    <a:pt x="777" y="330"/>
                  </a:lnTo>
                  <a:lnTo>
                    <a:pt x="775" y="328"/>
                  </a:lnTo>
                  <a:lnTo>
                    <a:pt x="775" y="324"/>
                  </a:lnTo>
                  <a:lnTo>
                    <a:pt x="775" y="320"/>
                  </a:lnTo>
                  <a:lnTo>
                    <a:pt x="775" y="316"/>
                  </a:lnTo>
                  <a:lnTo>
                    <a:pt x="775" y="306"/>
                  </a:lnTo>
                  <a:lnTo>
                    <a:pt x="775" y="298"/>
                  </a:lnTo>
                  <a:lnTo>
                    <a:pt x="771" y="292"/>
                  </a:lnTo>
                  <a:lnTo>
                    <a:pt x="769" y="290"/>
                  </a:lnTo>
                  <a:lnTo>
                    <a:pt x="763" y="286"/>
                  </a:lnTo>
                  <a:lnTo>
                    <a:pt x="759" y="280"/>
                  </a:lnTo>
                  <a:lnTo>
                    <a:pt x="763" y="276"/>
                  </a:lnTo>
                  <a:lnTo>
                    <a:pt x="763" y="274"/>
                  </a:lnTo>
                  <a:lnTo>
                    <a:pt x="765" y="272"/>
                  </a:lnTo>
                  <a:lnTo>
                    <a:pt x="767" y="268"/>
                  </a:lnTo>
                  <a:lnTo>
                    <a:pt x="767" y="262"/>
                  </a:lnTo>
                  <a:lnTo>
                    <a:pt x="767" y="258"/>
                  </a:lnTo>
                  <a:lnTo>
                    <a:pt x="767" y="254"/>
                  </a:lnTo>
                  <a:lnTo>
                    <a:pt x="769" y="250"/>
                  </a:lnTo>
                  <a:lnTo>
                    <a:pt x="773" y="250"/>
                  </a:lnTo>
                  <a:lnTo>
                    <a:pt x="773" y="244"/>
                  </a:lnTo>
                  <a:lnTo>
                    <a:pt x="773" y="240"/>
                  </a:lnTo>
                  <a:lnTo>
                    <a:pt x="771" y="238"/>
                  </a:lnTo>
                  <a:lnTo>
                    <a:pt x="773" y="232"/>
                  </a:lnTo>
                  <a:lnTo>
                    <a:pt x="775" y="230"/>
                  </a:lnTo>
                  <a:lnTo>
                    <a:pt x="779" y="228"/>
                  </a:lnTo>
                  <a:lnTo>
                    <a:pt x="783" y="226"/>
                  </a:lnTo>
                  <a:lnTo>
                    <a:pt x="787" y="224"/>
                  </a:lnTo>
                  <a:lnTo>
                    <a:pt x="791" y="222"/>
                  </a:lnTo>
                  <a:lnTo>
                    <a:pt x="795" y="220"/>
                  </a:lnTo>
                  <a:lnTo>
                    <a:pt x="801" y="216"/>
                  </a:lnTo>
                  <a:lnTo>
                    <a:pt x="805" y="212"/>
                  </a:lnTo>
                  <a:lnTo>
                    <a:pt x="807" y="210"/>
                  </a:lnTo>
                  <a:lnTo>
                    <a:pt x="809" y="206"/>
                  </a:lnTo>
                  <a:lnTo>
                    <a:pt x="807" y="204"/>
                  </a:lnTo>
                  <a:lnTo>
                    <a:pt x="807" y="200"/>
                  </a:lnTo>
                  <a:lnTo>
                    <a:pt x="809" y="196"/>
                  </a:lnTo>
                  <a:lnTo>
                    <a:pt x="815" y="196"/>
                  </a:lnTo>
                  <a:lnTo>
                    <a:pt x="819" y="194"/>
                  </a:lnTo>
                  <a:lnTo>
                    <a:pt x="823" y="188"/>
                  </a:lnTo>
                  <a:lnTo>
                    <a:pt x="829" y="186"/>
                  </a:lnTo>
                  <a:lnTo>
                    <a:pt x="835" y="182"/>
                  </a:lnTo>
                  <a:lnTo>
                    <a:pt x="837" y="180"/>
                  </a:lnTo>
                  <a:lnTo>
                    <a:pt x="839" y="176"/>
                  </a:lnTo>
                  <a:lnTo>
                    <a:pt x="843" y="172"/>
                  </a:lnTo>
                  <a:lnTo>
                    <a:pt x="847" y="168"/>
                  </a:lnTo>
                  <a:lnTo>
                    <a:pt x="847" y="162"/>
                  </a:lnTo>
                  <a:lnTo>
                    <a:pt x="847" y="158"/>
                  </a:lnTo>
                  <a:lnTo>
                    <a:pt x="849" y="154"/>
                  </a:lnTo>
                  <a:lnTo>
                    <a:pt x="853" y="152"/>
                  </a:lnTo>
                  <a:lnTo>
                    <a:pt x="855" y="146"/>
                  </a:lnTo>
                  <a:lnTo>
                    <a:pt x="857" y="144"/>
                  </a:lnTo>
                  <a:lnTo>
                    <a:pt x="853" y="140"/>
                  </a:lnTo>
                  <a:lnTo>
                    <a:pt x="853" y="136"/>
                  </a:lnTo>
                  <a:lnTo>
                    <a:pt x="857" y="132"/>
                  </a:lnTo>
                  <a:lnTo>
                    <a:pt x="861" y="132"/>
                  </a:lnTo>
                  <a:lnTo>
                    <a:pt x="865" y="132"/>
                  </a:lnTo>
                  <a:lnTo>
                    <a:pt x="867" y="136"/>
                  </a:lnTo>
                  <a:lnTo>
                    <a:pt x="869" y="136"/>
                  </a:lnTo>
                  <a:lnTo>
                    <a:pt x="873" y="138"/>
                  </a:lnTo>
                  <a:lnTo>
                    <a:pt x="875" y="140"/>
                  </a:lnTo>
                  <a:lnTo>
                    <a:pt x="879" y="142"/>
                  </a:lnTo>
                  <a:lnTo>
                    <a:pt x="883" y="140"/>
                  </a:lnTo>
                  <a:lnTo>
                    <a:pt x="885" y="138"/>
                  </a:lnTo>
                  <a:lnTo>
                    <a:pt x="885" y="134"/>
                  </a:lnTo>
                  <a:lnTo>
                    <a:pt x="885" y="132"/>
                  </a:lnTo>
                  <a:lnTo>
                    <a:pt x="889" y="130"/>
                  </a:lnTo>
                  <a:lnTo>
                    <a:pt x="893" y="128"/>
                  </a:lnTo>
                  <a:lnTo>
                    <a:pt x="895" y="124"/>
                  </a:lnTo>
                  <a:lnTo>
                    <a:pt x="897" y="120"/>
                  </a:lnTo>
                  <a:lnTo>
                    <a:pt x="897" y="116"/>
                  </a:lnTo>
                  <a:lnTo>
                    <a:pt x="901" y="116"/>
                  </a:lnTo>
                  <a:lnTo>
                    <a:pt x="903" y="116"/>
                  </a:lnTo>
                  <a:lnTo>
                    <a:pt x="907" y="112"/>
                  </a:lnTo>
                  <a:lnTo>
                    <a:pt x="905" y="110"/>
                  </a:lnTo>
                  <a:lnTo>
                    <a:pt x="903" y="106"/>
                  </a:lnTo>
                  <a:lnTo>
                    <a:pt x="901" y="106"/>
                  </a:lnTo>
                  <a:lnTo>
                    <a:pt x="897" y="102"/>
                  </a:lnTo>
                  <a:lnTo>
                    <a:pt x="897" y="98"/>
                  </a:lnTo>
                  <a:lnTo>
                    <a:pt x="897" y="94"/>
                  </a:lnTo>
                  <a:lnTo>
                    <a:pt x="899" y="90"/>
                  </a:lnTo>
                  <a:lnTo>
                    <a:pt x="901" y="90"/>
                  </a:lnTo>
                  <a:lnTo>
                    <a:pt x="903" y="86"/>
                  </a:lnTo>
                  <a:lnTo>
                    <a:pt x="903" y="82"/>
                  </a:lnTo>
                  <a:lnTo>
                    <a:pt x="899" y="78"/>
                  </a:lnTo>
                  <a:lnTo>
                    <a:pt x="895" y="74"/>
                  </a:lnTo>
                  <a:lnTo>
                    <a:pt x="897" y="68"/>
                  </a:lnTo>
                  <a:lnTo>
                    <a:pt x="897" y="68"/>
                  </a:lnTo>
                  <a:lnTo>
                    <a:pt x="897" y="66"/>
                  </a:lnTo>
                  <a:lnTo>
                    <a:pt x="895" y="64"/>
                  </a:lnTo>
                  <a:lnTo>
                    <a:pt x="895" y="64"/>
                  </a:lnTo>
                  <a:lnTo>
                    <a:pt x="889" y="62"/>
                  </a:lnTo>
                  <a:lnTo>
                    <a:pt x="887" y="60"/>
                  </a:lnTo>
                  <a:lnTo>
                    <a:pt x="883" y="56"/>
                  </a:lnTo>
                  <a:lnTo>
                    <a:pt x="877" y="56"/>
                  </a:lnTo>
                  <a:lnTo>
                    <a:pt x="873" y="58"/>
                  </a:lnTo>
                  <a:lnTo>
                    <a:pt x="873" y="58"/>
                  </a:lnTo>
                  <a:lnTo>
                    <a:pt x="871" y="62"/>
                  </a:lnTo>
                  <a:lnTo>
                    <a:pt x="873" y="68"/>
                  </a:lnTo>
                  <a:lnTo>
                    <a:pt x="873" y="72"/>
                  </a:lnTo>
                  <a:lnTo>
                    <a:pt x="871" y="78"/>
                  </a:lnTo>
                  <a:lnTo>
                    <a:pt x="871" y="84"/>
                  </a:lnTo>
                  <a:lnTo>
                    <a:pt x="869" y="90"/>
                  </a:lnTo>
                  <a:lnTo>
                    <a:pt x="865" y="96"/>
                  </a:lnTo>
                  <a:lnTo>
                    <a:pt x="863" y="98"/>
                  </a:lnTo>
                  <a:lnTo>
                    <a:pt x="861" y="104"/>
                  </a:lnTo>
                  <a:lnTo>
                    <a:pt x="859" y="108"/>
                  </a:lnTo>
                  <a:lnTo>
                    <a:pt x="859" y="112"/>
                  </a:lnTo>
                  <a:lnTo>
                    <a:pt x="857" y="118"/>
                  </a:lnTo>
                  <a:lnTo>
                    <a:pt x="857" y="120"/>
                  </a:lnTo>
                  <a:lnTo>
                    <a:pt x="855" y="122"/>
                  </a:lnTo>
                  <a:lnTo>
                    <a:pt x="853" y="124"/>
                  </a:lnTo>
                  <a:lnTo>
                    <a:pt x="849" y="124"/>
                  </a:lnTo>
                  <a:lnTo>
                    <a:pt x="847" y="124"/>
                  </a:lnTo>
                  <a:lnTo>
                    <a:pt x="843" y="122"/>
                  </a:lnTo>
                  <a:lnTo>
                    <a:pt x="839" y="120"/>
                  </a:lnTo>
                  <a:lnTo>
                    <a:pt x="835" y="114"/>
                  </a:lnTo>
                  <a:lnTo>
                    <a:pt x="833" y="112"/>
                  </a:lnTo>
                  <a:lnTo>
                    <a:pt x="833" y="112"/>
                  </a:lnTo>
                  <a:lnTo>
                    <a:pt x="831" y="108"/>
                  </a:lnTo>
                  <a:lnTo>
                    <a:pt x="831" y="108"/>
                  </a:lnTo>
                  <a:lnTo>
                    <a:pt x="827" y="104"/>
                  </a:lnTo>
                  <a:lnTo>
                    <a:pt x="827" y="100"/>
                  </a:lnTo>
                  <a:lnTo>
                    <a:pt x="829" y="96"/>
                  </a:lnTo>
                  <a:lnTo>
                    <a:pt x="833" y="92"/>
                  </a:lnTo>
                  <a:lnTo>
                    <a:pt x="833" y="88"/>
                  </a:lnTo>
                  <a:lnTo>
                    <a:pt x="835" y="84"/>
                  </a:lnTo>
                  <a:lnTo>
                    <a:pt x="835" y="78"/>
                  </a:lnTo>
                  <a:lnTo>
                    <a:pt x="833" y="74"/>
                  </a:lnTo>
                  <a:lnTo>
                    <a:pt x="829" y="72"/>
                  </a:lnTo>
                  <a:lnTo>
                    <a:pt x="827" y="70"/>
                  </a:lnTo>
                  <a:lnTo>
                    <a:pt x="825" y="70"/>
                  </a:lnTo>
                  <a:lnTo>
                    <a:pt x="825" y="72"/>
                  </a:lnTo>
                  <a:lnTo>
                    <a:pt x="825" y="72"/>
                  </a:lnTo>
                  <a:lnTo>
                    <a:pt x="825" y="74"/>
                  </a:lnTo>
                  <a:lnTo>
                    <a:pt x="825" y="76"/>
                  </a:lnTo>
                  <a:lnTo>
                    <a:pt x="825" y="78"/>
                  </a:lnTo>
                  <a:lnTo>
                    <a:pt x="825" y="80"/>
                  </a:lnTo>
                  <a:lnTo>
                    <a:pt x="825" y="84"/>
                  </a:lnTo>
                  <a:lnTo>
                    <a:pt x="825" y="88"/>
                  </a:lnTo>
                  <a:lnTo>
                    <a:pt x="825" y="88"/>
                  </a:lnTo>
                  <a:lnTo>
                    <a:pt x="825" y="90"/>
                  </a:lnTo>
                  <a:lnTo>
                    <a:pt x="825" y="90"/>
                  </a:lnTo>
                  <a:lnTo>
                    <a:pt x="823" y="94"/>
                  </a:lnTo>
                  <a:lnTo>
                    <a:pt x="823" y="94"/>
                  </a:lnTo>
                  <a:lnTo>
                    <a:pt x="817" y="96"/>
                  </a:lnTo>
                  <a:lnTo>
                    <a:pt x="817" y="96"/>
                  </a:lnTo>
                  <a:lnTo>
                    <a:pt x="809" y="94"/>
                  </a:lnTo>
                  <a:lnTo>
                    <a:pt x="807" y="88"/>
                  </a:lnTo>
                  <a:lnTo>
                    <a:pt x="805" y="80"/>
                  </a:lnTo>
                  <a:lnTo>
                    <a:pt x="801" y="76"/>
                  </a:lnTo>
                  <a:lnTo>
                    <a:pt x="801" y="70"/>
                  </a:lnTo>
                  <a:lnTo>
                    <a:pt x="801" y="64"/>
                  </a:lnTo>
                  <a:lnTo>
                    <a:pt x="797" y="58"/>
                  </a:lnTo>
                  <a:lnTo>
                    <a:pt x="789" y="56"/>
                  </a:lnTo>
                  <a:lnTo>
                    <a:pt x="787" y="50"/>
                  </a:lnTo>
                  <a:lnTo>
                    <a:pt x="789" y="48"/>
                  </a:lnTo>
                  <a:lnTo>
                    <a:pt x="795" y="46"/>
                  </a:lnTo>
                  <a:lnTo>
                    <a:pt x="795" y="42"/>
                  </a:lnTo>
                  <a:lnTo>
                    <a:pt x="795" y="38"/>
                  </a:lnTo>
                  <a:lnTo>
                    <a:pt x="791" y="36"/>
                  </a:lnTo>
                  <a:lnTo>
                    <a:pt x="787" y="34"/>
                  </a:lnTo>
                  <a:lnTo>
                    <a:pt x="787" y="34"/>
                  </a:lnTo>
                  <a:lnTo>
                    <a:pt x="787" y="30"/>
                  </a:lnTo>
                  <a:lnTo>
                    <a:pt x="785" y="26"/>
                  </a:lnTo>
                  <a:lnTo>
                    <a:pt x="785" y="20"/>
                  </a:lnTo>
                  <a:lnTo>
                    <a:pt x="787" y="16"/>
                  </a:lnTo>
                  <a:lnTo>
                    <a:pt x="785" y="12"/>
                  </a:lnTo>
                  <a:lnTo>
                    <a:pt x="783" y="10"/>
                  </a:lnTo>
                  <a:lnTo>
                    <a:pt x="779" y="6"/>
                  </a:lnTo>
                  <a:lnTo>
                    <a:pt x="775" y="2"/>
                  </a:lnTo>
                  <a:lnTo>
                    <a:pt x="771" y="0"/>
                  </a:lnTo>
                  <a:lnTo>
                    <a:pt x="767" y="0"/>
                  </a:lnTo>
                  <a:lnTo>
                    <a:pt x="765" y="0"/>
                  </a:lnTo>
                  <a:lnTo>
                    <a:pt x="765" y="2"/>
                  </a:lnTo>
                  <a:lnTo>
                    <a:pt x="765" y="4"/>
                  </a:lnTo>
                  <a:lnTo>
                    <a:pt x="765" y="8"/>
                  </a:lnTo>
                  <a:lnTo>
                    <a:pt x="765" y="8"/>
                  </a:lnTo>
                  <a:lnTo>
                    <a:pt x="763" y="12"/>
                  </a:lnTo>
                  <a:lnTo>
                    <a:pt x="763" y="12"/>
                  </a:lnTo>
                  <a:lnTo>
                    <a:pt x="759" y="16"/>
                  </a:lnTo>
                  <a:lnTo>
                    <a:pt x="755" y="20"/>
                  </a:lnTo>
                  <a:lnTo>
                    <a:pt x="751" y="26"/>
                  </a:lnTo>
                  <a:lnTo>
                    <a:pt x="751" y="34"/>
                  </a:lnTo>
                  <a:lnTo>
                    <a:pt x="749" y="40"/>
                  </a:lnTo>
                  <a:lnTo>
                    <a:pt x="749" y="46"/>
                  </a:lnTo>
                  <a:lnTo>
                    <a:pt x="753" y="50"/>
                  </a:lnTo>
                  <a:lnTo>
                    <a:pt x="759" y="54"/>
                  </a:lnTo>
                  <a:lnTo>
                    <a:pt x="765" y="56"/>
                  </a:lnTo>
                  <a:lnTo>
                    <a:pt x="769" y="62"/>
                  </a:lnTo>
                  <a:lnTo>
                    <a:pt x="777" y="68"/>
                  </a:lnTo>
                  <a:lnTo>
                    <a:pt x="777" y="74"/>
                  </a:lnTo>
                  <a:lnTo>
                    <a:pt x="777" y="82"/>
                  </a:lnTo>
                  <a:lnTo>
                    <a:pt x="775" y="90"/>
                  </a:lnTo>
                  <a:lnTo>
                    <a:pt x="771" y="98"/>
                  </a:lnTo>
                  <a:lnTo>
                    <a:pt x="769" y="106"/>
                  </a:lnTo>
                  <a:lnTo>
                    <a:pt x="765" y="114"/>
                  </a:lnTo>
                  <a:lnTo>
                    <a:pt x="765" y="114"/>
                  </a:lnTo>
                  <a:lnTo>
                    <a:pt x="763" y="116"/>
                  </a:lnTo>
                  <a:lnTo>
                    <a:pt x="761" y="120"/>
                  </a:lnTo>
                  <a:lnTo>
                    <a:pt x="761" y="120"/>
                  </a:lnTo>
                  <a:lnTo>
                    <a:pt x="753" y="120"/>
                  </a:lnTo>
                  <a:lnTo>
                    <a:pt x="747" y="116"/>
                  </a:lnTo>
                  <a:lnTo>
                    <a:pt x="745" y="114"/>
                  </a:lnTo>
                  <a:lnTo>
                    <a:pt x="741" y="110"/>
                  </a:lnTo>
                  <a:lnTo>
                    <a:pt x="741" y="108"/>
                  </a:lnTo>
                  <a:lnTo>
                    <a:pt x="741" y="102"/>
                  </a:lnTo>
                  <a:lnTo>
                    <a:pt x="743" y="98"/>
                  </a:lnTo>
                  <a:lnTo>
                    <a:pt x="743" y="96"/>
                  </a:lnTo>
                  <a:lnTo>
                    <a:pt x="741" y="94"/>
                  </a:lnTo>
                  <a:lnTo>
                    <a:pt x="739" y="90"/>
                  </a:lnTo>
                  <a:lnTo>
                    <a:pt x="735" y="90"/>
                  </a:lnTo>
                  <a:lnTo>
                    <a:pt x="731" y="90"/>
                  </a:lnTo>
                  <a:lnTo>
                    <a:pt x="731" y="92"/>
                  </a:lnTo>
                  <a:lnTo>
                    <a:pt x="731" y="94"/>
                  </a:lnTo>
                  <a:lnTo>
                    <a:pt x="731" y="94"/>
                  </a:lnTo>
                  <a:lnTo>
                    <a:pt x="733" y="96"/>
                  </a:lnTo>
                  <a:lnTo>
                    <a:pt x="735" y="98"/>
                  </a:lnTo>
                  <a:lnTo>
                    <a:pt x="735" y="100"/>
                  </a:lnTo>
                  <a:lnTo>
                    <a:pt x="735" y="102"/>
                  </a:lnTo>
                  <a:lnTo>
                    <a:pt x="731" y="104"/>
                  </a:lnTo>
                  <a:lnTo>
                    <a:pt x="729" y="104"/>
                  </a:lnTo>
                  <a:lnTo>
                    <a:pt x="725" y="104"/>
                  </a:lnTo>
                  <a:lnTo>
                    <a:pt x="719" y="104"/>
                  </a:lnTo>
                  <a:lnTo>
                    <a:pt x="717" y="106"/>
                  </a:lnTo>
                  <a:lnTo>
                    <a:pt x="717" y="106"/>
                  </a:lnTo>
                  <a:lnTo>
                    <a:pt x="713" y="108"/>
                  </a:lnTo>
                  <a:lnTo>
                    <a:pt x="713" y="108"/>
                  </a:lnTo>
                  <a:lnTo>
                    <a:pt x="707" y="108"/>
                  </a:lnTo>
                  <a:lnTo>
                    <a:pt x="675" y="106"/>
                  </a:lnTo>
                  <a:lnTo>
                    <a:pt x="663" y="102"/>
                  </a:lnTo>
                  <a:lnTo>
                    <a:pt x="659" y="100"/>
                  </a:lnTo>
                  <a:lnTo>
                    <a:pt x="657" y="96"/>
                  </a:lnTo>
                  <a:lnTo>
                    <a:pt x="653" y="94"/>
                  </a:lnTo>
                  <a:lnTo>
                    <a:pt x="649" y="92"/>
                  </a:lnTo>
                  <a:lnTo>
                    <a:pt x="645" y="94"/>
                  </a:lnTo>
                  <a:lnTo>
                    <a:pt x="641" y="98"/>
                  </a:lnTo>
                  <a:lnTo>
                    <a:pt x="635" y="102"/>
                  </a:lnTo>
                  <a:lnTo>
                    <a:pt x="631" y="108"/>
                  </a:lnTo>
                  <a:lnTo>
                    <a:pt x="631" y="112"/>
                  </a:lnTo>
                  <a:lnTo>
                    <a:pt x="633" y="114"/>
                  </a:lnTo>
                  <a:lnTo>
                    <a:pt x="635" y="118"/>
                  </a:lnTo>
                  <a:lnTo>
                    <a:pt x="639" y="120"/>
                  </a:lnTo>
                  <a:lnTo>
                    <a:pt x="639" y="124"/>
                  </a:lnTo>
                  <a:lnTo>
                    <a:pt x="639" y="124"/>
                  </a:lnTo>
                  <a:lnTo>
                    <a:pt x="637" y="128"/>
                  </a:lnTo>
                  <a:lnTo>
                    <a:pt x="637" y="128"/>
                  </a:lnTo>
                  <a:lnTo>
                    <a:pt x="631" y="130"/>
                  </a:lnTo>
                  <a:lnTo>
                    <a:pt x="625" y="128"/>
                  </a:lnTo>
                  <a:lnTo>
                    <a:pt x="621" y="124"/>
                  </a:lnTo>
                  <a:lnTo>
                    <a:pt x="621" y="124"/>
                  </a:lnTo>
                  <a:lnTo>
                    <a:pt x="619" y="120"/>
                  </a:lnTo>
                  <a:lnTo>
                    <a:pt x="619" y="120"/>
                  </a:lnTo>
                  <a:lnTo>
                    <a:pt x="615" y="114"/>
                  </a:lnTo>
                  <a:lnTo>
                    <a:pt x="615" y="110"/>
                  </a:lnTo>
                  <a:lnTo>
                    <a:pt x="613" y="104"/>
                  </a:lnTo>
                  <a:lnTo>
                    <a:pt x="613" y="104"/>
                  </a:lnTo>
                  <a:lnTo>
                    <a:pt x="613" y="104"/>
                  </a:lnTo>
                  <a:lnTo>
                    <a:pt x="609" y="104"/>
                  </a:lnTo>
                  <a:lnTo>
                    <a:pt x="609" y="104"/>
                  </a:lnTo>
                  <a:lnTo>
                    <a:pt x="603" y="104"/>
                  </a:lnTo>
                  <a:lnTo>
                    <a:pt x="595" y="108"/>
                  </a:lnTo>
                  <a:lnTo>
                    <a:pt x="577" y="106"/>
                  </a:lnTo>
                  <a:lnTo>
                    <a:pt x="561" y="106"/>
                  </a:lnTo>
                  <a:lnTo>
                    <a:pt x="551" y="102"/>
                  </a:lnTo>
                  <a:lnTo>
                    <a:pt x="545" y="98"/>
                  </a:lnTo>
                  <a:lnTo>
                    <a:pt x="547" y="92"/>
                  </a:lnTo>
                  <a:lnTo>
                    <a:pt x="553" y="88"/>
                  </a:lnTo>
                  <a:lnTo>
                    <a:pt x="553" y="82"/>
                  </a:lnTo>
                  <a:lnTo>
                    <a:pt x="551" y="80"/>
                  </a:lnTo>
                  <a:lnTo>
                    <a:pt x="549" y="78"/>
                  </a:lnTo>
                  <a:lnTo>
                    <a:pt x="543" y="76"/>
                  </a:lnTo>
                  <a:lnTo>
                    <a:pt x="525" y="76"/>
                  </a:lnTo>
                  <a:lnTo>
                    <a:pt x="519" y="74"/>
                  </a:lnTo>
                  <a:lnTo>
                    <a:pt x="505" y="72"/>
                  </a:lnTo>
                  <a:lnTo>
                    <a:pt x="499" y="70"/>
                  </a:lnTo>
                  <a:lnTo>
                    <a:pt x="497" y="68"/>
                  </a:lnTo>
                  <a:lnTo>
                    <a:pt x="489" y="62"/>
                  </a:lnTo>
                  <a:lnTo>
                    <a:pt x="485" y="56"/>
                  </a:lnTo>
                  <a:lnTo>
                    <a:pt x="479" y="56"/>
                  </a:lnTo>
                  <a:lnTo>
                    <a:pt x="475" y="56"/>
                  </a:lnTo>
                  <a:lnTo>
                    <a:pt x="471" y="58"/>
                  </a:lnTo>
                  <a:lnTo>
                    <a:pt x="471" y="64"/>
                  </a:lnTo>
                  <a:lnTo>
                    <a:pt x="463" y="68"/>
                  </a:lnTo>
                  <a:lnTo>
                    <a:pt x="453" y="66"/>
                  </a:lnTo>
                  <a:lnTo>
                    <a:pt x="443" y="64"/>
                  </a:lnTo>
                  <a:lnTo>
                    <a:pt x="441" y="66"/>
                  </a:lnTo>
                  <a:lnTo>
                    <a:pt x="435" y="66"/>
                  </a:lnTo>
                  <a:lnTo>
                    <a:pt x="429" y="64"/>
                  </a:lnTo>
                  <a:lnTo>
                    <a:pt x="425" y="60"/>
                  </a:lnTo>
                  <a:lnTo>
                    <a:pt x="425" y="54"/>
                  </a:lnTo>
                  <a:lnTo>
                    <a:pt x="425" y="54"/>
                  </a:lnTo>
                  <a:lnTo>
                    <a:pt x="421" y="46"/>
                  </a:lnTo>
                  <a:lnTo>
                    <a:pt x="419" y="44"/>
                  </a:lnTo>
                  <a:lnTo>
                    <a:pt x="415" y="48"/>
                  </a:lnTo>
                  <a:lnTo>
                    <a:pt x="413" y="52"/>
                  </a:lnTo>
                  <a:lnTo>
                    <a:pt x="409" y="58"/>
                  </a:lnTo>
                  <a:lnTo>
                    <a:pt x="403" y="66"/>
                  </a:lnTo>
                  <a:lnTo>
                    <a:pt x="383" y="66"/>
                  </a:lnTo>
                  <a:lnTo>
                    <a:pt x="373" y="68"/>
                  </a:lnTo>
                  <a:lnTo>
                    <a:pt x="361" y="68"/>
                  </a:lnTo>
                  <a:lnTo>
                    <a:pt x="359" y="64"/>
                  </a:lnTo>
                  <a:lnTo>
                    <a:pt x="361" y="60"/>
                  </a:lnTo>
                  <a:lnTo>
                    <a:pt x="363" y="56"/>
                  </a:lnTo>
                  <a:lnTo>
                    <a:pt x="371" y="52"/>
                  </a:lnTo>
                  <a:lnTo>
                    <a:pt x="377" y="48"/>
                  </a:lnTo>
                  <a:lnTo>
                    <a:pt x="387" y="44"/>
                  </a:lnTo>
                  <a:lnTo>
                    <a:pt x="391" y="42"/>
                  </a:lnTo>
                  <a:lnTo>
                    <a:pt x="391" y="38"/>
                  </a:lnTo>
                  <a:lnTo>
                    <a:pt x="389" y="36"/>
                  </a:lnTo>
                  <a:lnTo>
                    <a:pt x="387" y="38"/>
                  </a:lnTo>
                  <a:lnTo>
                    <a:pt x="385" y="38"/>
                  </a:lnTo>
                  <a:lnTo>
                    <a:pt x="383" y="38"/>
                  </a:lnTo>
                  <a:lnTo>
                    <a:pt x="379" y="40"/>
                  </a:lnTo>
                  <a:lnTo>
                    <a:pt x="373" y="46"/>
                  </a:lnTo>
                  <a:lnTo>
                    <a:pt x="367" y="52"/>
                  </a:lnTo>
                  <a:lnTo>
                    <a:pt x="357" y="60"/>
                  </a:lnTo>
                  <a:lnTo>
                    <a:pt x="349" y="66"/>
                  </a:lnTo>
                  <a:lnTo>
                    <a:pt x="345" y="70"/>
                  </a:lnTo>
                  <a:lnTo>
                    <a:pt x="341" y="74"/>
                  </a:lnTo>
                  <a:lnTo>
                    <a:pt x="339" y="78"/>
                  </a:lnTo>
                  <a:lnTo>
                    <a:pt x="335" y="82"/>
                  </a:lnTo>
                  <a:lnTo>
                    <a:pt x="335" y="82"/>
                  </a:lnTo>
                  <a:lnTo>
                    <a:pt x="325" y="82"/>
                  </a:lnTo>
                  <a:lnTo>
                    <a:pt x="325" y="82"/>
                  </a:lnTo>
                  <a:lnTo>
                    <a:pt x="314" y="82"/>
                  </a:lnTo>
                  <a:lnTo>
                    <a:pt x="304" y="74"/>
                  </a:lnTo>
                  <a:lnTo>
                    <a:pt x="290" y="58"/>
                  </a:lnTo>
                  <a:lnTo>
                    <a:pt x="280" y="54"/>
                  </a:lnTo>
                  <a:lnTo>
                    <a:pt x="266" y="54"/>
                  </a:lnTo>
                  <a:lnTo>
                    <a:pt x="254" y="50"/>
                  </a:lnTo>
                  <a:lnTo>
                    <a:pt x="236" y="44"/>
                  </a:lnTo>
                  <a:lnTo>
                    <a:pt x="228" y="46"/>
                  </a:lnTo>
                  <a:lnTo>
                    <a:pt x="216" y="42"/>
                  </a:lnTo>
                  <a:lnTo>
                    <a:pt x="206" y="36"/>
                  </a:lnTo>
                  <a:lnTo>
                    <a:pt x="190" y="38"/>
                  </a:lnTo>
                  <a:lnTo>
                    <a:pt x="184" y="38"/>
                  </a:lnTo>
                  <a:lnTo>
                    <a:pt x="184" y="38"/>
                  </a:lnTo>
                  <a:lnTo>
                    <a:pt x="174" y="34"/>
                  </a:lnTo>
                  <a:lnTo>
                    <a:pt x="156" y="32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34" y="22"/>
                  </a:lnTo>
                  <a:lnTo>
                    <a:pt x="134" y="22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02" y="12"/>
                  </a:lnTo>
                  <a:lnTo>
                    <a:pt x="94" y="18"/>
                  </a:lnTo>
                  <a:lnTo>
                    <a:pt x="94" y="26"/>
                  </a:lnTo>
                  <a:lnTo>
                    <a:pt x="94" y="26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2" y="30"/>
                  </a:lnTo>
                  <a:lnTo>
                    <a:pt x="76" y="32"/>
                  </a:lnTo>
                  <a:lnTo>
                    <a:pt x="76" y="34"/>
                  </a:lnTo>
                  <a:lnTo>
                    <a:pt x="70" y="40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56" y="54"/>
                  </a:lnTo>
                  <a:lnTo>
                    <a:pt x="46" y="64"/>
                  </a:lnTo>
                  <a:lnTo>
                    <a:pt x="38" y="70"/>
                  </a:lnTo>
                  <a:lnTo>
                    <a:pt x="38" y="70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18" y="78"/>
                  </a:lnTo>
                  <a:lnTo>
                    <a:pt x="12" y="82"/>
                  </a:lnTo>
                  <a:lnTo>
                    <a:pt x="12" y="86"/>
                  </a:lnTo>
                  <a:lnTo>
                    <a:pt x="10" y="88"/>
                  </a:lnTo>
                  <a:lnTo>
                    <a:pt x="12" y="90"/>
                  </a:lnTo>
                  <a:lnTo>
                    <a:pt x="16" y="94"/>
                  </a:lnTo>
                  <a:lnTo>
                    <a:pt x="22" y="94"/>
                  </a:lnTo>
                  <a:lnTo>
                    <a:pt x="30" y="102"/>
                  </a:lnTo>
                  <a:lnTo>
                    <a:pt x="40" y="112"/>
                  </a:lnTo>
                  <a:lnTo>
                    <a:pt x="46" y="118"/>
                  </a:lnTo>
                  <a:lnTo>
                    <a:pt x="56" y="124"/>
                  </a:lnTo>
                  <a:lnTo>
                    <a:pt x="64" y="126"/>
                  </a:lnTo>
                  <a:lnTo>
                    <a:pt x="68" y="124"/>
                  </a:lnTo>
                  <a:lnTo>
                    <a:pt x="74" y="130"/>
                  </a:lnTo>
                  <a:lnTo>
                    <a:pt x="74" y="130"/>
                  </a:lnTo>
                  <a:lnTo>
                    <a:pt x="76" y="138"/>
                  </a:lnTo>
                  <a:lnTo>
                    <a:pt x="72" y="144"/>
                  </a:lnTo>
                  <a:lnTo>
                    <a:pt x="72" y="144"/>
                  </a:lnTo>
                  <a:lnTo>
                    <a:pt x="64" y="148"/>
                  </a:lnTo>
                  <a:lnTo>
                    <a:pt x="64" y="148"/>
                  </a:lnTo>
                  <a:lnTo>
                    <a:pt x="52" y="152"/>
                  </a:lnTo>
                  <a:lnTo>
                    <a:pt x="44" y="152"/>
                  </a:lnTo>
                  <a:lnTo>
                    <a:pt x="36" y="146"/>
                  </a:lnTo>
                  <a:lnTo>
                    <a:pt x="30" y="142"/>
                  </a:lnTo>
                  <a:lnTo>
                    <a:pt x="26" y="140"/>
                  </a:lnTo>
                  <a:lnTo>
                    <a:pt x="22" y="144"/>
                  </a:lnTo>
                  <a:lnTo>
                    <a:pt x="18" y="146"/>
                  </a:lnTo>
                  <a:lnTo>
                    <a:pt x="18" y="146"/>
                  </a:lnTo>
                  <a:lnTo>
                    <a:pt x="10" y="146"/>
                  </a:lnTo>
                  <a:lnTo>
                    <a:pt x="10" y="146"/>
                  </a:lnTo>
                  <a:lnTo>
                    <a:pt x="4" y="150"/>
                  </a:lnTo>
                  <a:lnTo>
                    <a:pt x="0" y="154"/>
                  </a:lnTo>
                  <a:lnTo>
                    <a:pt x="2" y="158"/>
                  </a:lnTo>
                  <a:lnTo>
                    <a:pt x="0" y="162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4" y="170"/>
                  </a:lnTo>
                  <a:lnTo>
                    <a:pt x="4" y="170"/>
                  </a:lnTo>
                  <a:lnTo>
                    <a:pt x="8" y="174"/>
                  </a:lnTo>
                  <a:lnTo>
                    <a:pt x="16" y="180"/>
                  </a:lnTo>
                  <a:lnTo>
                    <a:pt x="16" y="180"/>
                  </a:lnTo>
                  <a:lnTo>
                    <a:pt x="22" y="182"/>
                  </a:lnTo>
                  <a:lnTo>
                    <a:pt x="22" y="182"/>
                  </a:lnTo>
                  <a:lnTo>
                    <a:pt x="34" y="182"/>
                  </a:lnTo>
                  <a:lnTo>
                    <a:pt x="46" y="182"/>
                  </a:lnTo>
                  <a:lnTo>
                    <a:pt x="60" y="178"/>
                  </a:lnTo>
                  <a:lnTo>
                    <a:pt x="68" y="174"/>
                  </a:lnTo>
                  <a:lnTo>
                    <a:pt x="68" y="174"/>
                  </a:lnTo>
                  <a:lnTo>
                    <a:pt x="70" y="176"/>
                  </a:lnTo>
                  <a:lnTo>
                    <a:pt x="74" y="178"/>
                  </a:lnTo>
                  <a:lnTo>
                    <a:pt x="74" y="178"/>
                  </a:lnTo>
                  <a:lnTo>
                    <a:pt x="76" y="182"/>
                  </a:lnTo>
                  <a:lnTo>
                    <a:pt x="76" y="186"/>
                  </a:lnTo>
                  <a:lnTo>
                    <a:pt x="76" y="186"/>
                  </a:lnTo>
                  <a:lnTo>
                    <a:pt x="70" y="194"/>
                  </a:lnTo>
                  <a:lnTo>
                    <a:pt x="70" y="194"/>
                  </a:lnTo>
                  <a:lnTo>
                    <a:pt x="66" y="200"/>
                  </a:lnTo>
                  <a:lnTo>
                    <a:pt x="58" y="208"/>
                  </a:lnTo>
                  <a:lnTo>
                    <a:pt x="48" y="212"/>
                  </a:lnTo>
                  <a:lnTo>
                    <a:pt x="28" y="222"/>
                  </a:lnTo>
                  <a:lnTo>
                    <a:pt x="22" y="226"/>
                  </a:lnTo>
                  <a:lnTo>
                    <a:pt x="22" y="232"/>
                  </a:lnTo>
                  <a:lnTo>
                    <a:pt x="26" y="236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4"/>
                  </a:lnTo>
                  <a:lnTo>
                    <a:pt x="28" y="244"/>
                  </a:lnTo>
                  <a:lnTo>
                    <a:pt x="28" y="250"/>
                  </a:lnTo>
                  <a:lnTo>
                    <a:pt x="26" y="260"/>
                  </a:lnTo>
                  <a:lnTo>
                    <a:pt x="32" y="266"/>
                  </a:lnTo>
                  <a:lnTo>
                    <a:pt x="34" y="268"/>
                  </a:lnTo>
                  <a:lnTo>
                    <a:pt x="38" y="274"/>
                  </a:lnTo>
                  <a:lnTo>
                    <a:pt x="44" y="274"/>
                  </a:lnTo>
                  <a:lnTo>
                    <a:pt x="46" y="270"/>
                  </a:lnTo>
                  <a:lnTo>
                    <a:pt x="48" y="266"/>
                  </a:lnTo>
                  <a:lnTo>
                    <a:pt x="48" y="260"/>
                  </a:lnTo>
                  <a:lnTo>
                    <a:pt x="50" y="254"/>
                  </a:lnTo>
                  <a:lnTo>
                    <a:pt x="54" y="252"/>
                  </a:lnTo>
                  <a:lnTo>
                    <a:pt x="60" y="252"/>
                  </a:lnTo>
                  <a:lnTo>
                    <a:pt x="60" y="252"/>
                  </a:lnTo>
                  <a:lnTo>
                    <a:pt x="64" y="256"/>
                  </a:lnTo>
                  <a:lnTo>
                    <a:pt x="64" y="256"/>
                  </a:lnTo>
                  <a:lnTo>
                    <a:pt x="66" y="264"/>
                  </a:lnTo>
                  <a:lnTo>
                    <a:pt x="66" y="264"/>
                  </a:lnTo>
                  <a:lnTo>
                    <a:pt x="62" y="268"/>
                  </a:lnTo>
                  <a:lnTo>
                    <a:pt x="62" y="268"/>
                  </a:lnTo>
                  <a:lnTo>
                    <a:pt x="60" y="272"/>
                  </a:lnTo>
                  <a:lnTo>
                    <a:pt x="60" y="274"/>
                  </a:lnTo>
                  <a:lnTo>
                    <a:pt x="62" y="278"/>
                  </a:lnTo>
                  <a:lnTo>
                    <a:pt x="62" y="278"/>
                  </a:lnTo>
                  <a:lnTo>
                    <a:pt x="62" y="282"/>
                  </a:lnTo>
                  <a:lnTo>
                    <a:pt x="62" y="282"/>
                  </a:lnTo>
                  <a:lnTo>
                    <a:pt x="60" y="290"/>
                  </a:lnTo>
                  <a:lnTo>
                    <a:pt x="60" y="292"/>
                  </a:lnTo>
                  <a:lnTo>
                    <a:pt x="60" y="292"/>
                  </a:lnTo>
                  <a:lnTo>
                    <a:pt x="64" y="294"/>
                  </a:lnTo>
                  <a:lnTo>
                    <a:pt x="64" y="292"/>
                  </a:lnTo>
                  <a:lnTo>
                    <a:pt x="66" y="288"/>
                  </a:lnTo>
                  <a:lnTo>
                    <a:pt x="66" y="284"/>
                  </a:lnTo>
                  <a:lnTo>
                    <a:pt x="72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8" y="286"/>
                  </a:lnTo>
                  <a:lnTo>
                    <a:pt x="78" y="286"/>
                  </a:lnTo>
                  <a:lnTo>
                    <a:pt x="80" y="292"/>
                  </a:lnTo>
                  <a:lnTo>
                    <a:pt x="84" y="294"/>
                  </a:lnTo>
                  <a:lnTo>
                    <a:pt x="88" y="296"/>
                  </a:lnTo>
                  <a:lnTo>
                    <a:pt x="92" y="294"/>
                  </a:lnTo>
                  <a:lnTo>
                    <a:pt x="98" y="292"/>
                  </a:lnTo>
                  <a:lnTo>
                    <a:pt x="102" y="288"/>
                  </a:lnTo>
                  <a:lnTo>
                    <a:pt x="108" y="288"/>
                  </a:lnTo>
                  <a:lnTo>
                    <a:pt x="108" y="288"/>
                  </a:lnTo>
                  <a:lnTo>
                    <a:pt x="112" y="292"/>
                  </a:lnTo>
                  <a:lnTo>
                    <a:pt x="112" y="292"/>
                  </a:lnTo>
                  <a:lnTo>
                    <a:pt x="114" y="296"/>
                  </a:lnTo>
                  <a:lnTo>
                    <a:pt x="114" y="296"/>
                  </a:lnTo>
                  <a:lnTo>
                    <a:pt x="112" y="300"/>
                  </a:lnTo>
                  <a:lnTo>
                    <a:pt x="112" y="300"/>
                  </a:lnTo>
                  <a:lnTo>
                    <a:pt x="110" y="302"/>
                  </a:lnTo>
                  <a:lnTo>
                    <a:pt x="108" y="302"/>
                  </a:lnTo>
                  <a:lnTo>
                    <a:pt x="108" y="302"/>
                  </a:lnTo>
                  <a:lnTo>
                    <a:pt x="102" y="308"/>
                  </a:lnTo>
                  <a:lnTo>
                    <a:pt x="102" y="308"/>
                  </a:lnTo>
                  <a:lnTo>
                    <a:pt x="100" y="312"/>
                  </a:lnTo>
                  <a:lnTo>
                    <a:pt x="86" y="324"/>
                  </a:lnTo>
                  <a:lnTo>
                    <a:pt x="82" y="332"/>
                  </a:lnTo>
                  <a:lnTo>
                    <a:pt x="78" y="334"/>
                  </a:lnTo>
                  <a:lnTo>
                    <a:pt x="78" y="338"/>
                  </a:lnTo>
                  <a:lnTo>
                    <a:pt x="80" y="340"/>
                  </a:lnTo>
                  <a:lnTo>
                    <a:pt x="84" y="336"/>
                  </a:lnTo>
                  <a:lnTo>
                    <a:pt x="88" y="336"/>
                  </a:lnTo>
                  <a:lnTo>
                    <a:pt x="92" y="334"/>
                  </a:lnTo>
                  <a:lnTo>
                    <a:pt x="94" y="332"/>
                  </a:lnTo>
                  <a:lnTo>
                    <a:pt x="102" y="328"/>
                  </a:lnTo>
                  <a:lnTo>
                    <a:pt x="108" y="322"/>
                  </a:lnTo>
                  <a:lnTo>
                    <a:pt x="112" y="316"/>
                  </a:lnTo>
                  <a:lnTo>
                    <a:pt x="118" y="308"/>
                  </a:lnTo>
                  <a:lnTo>
                    <a:pt x="124" y="304"/>
                  </a:lnTo>
                  <a:lnTo>
                    <a:pt x="128" y="302"/>
                  </a:lnTo>
                  <a:lnTo>
                    <a:pt x="132" y="298"/>
                  </a:lnTo>
                  <a:lnTo>
                    <a:pt x="136" y="292"/>
                  </a:lnTo>
                  <a:lnTo>
                    <a:pt x="138" y="290"/>
                  </a:lnTo>
                  <a:lnTo>
                    <a:pt x="142" y="290"/>
                  </a:lnTo>
                  <a:lnTo>
                    <a:pt x="142" y="286"/>
                  </a:lnTo>
                  <a:lnTo>
                    <a:pt x="142" y="284"/>
                  </a:lnTo>
                  <a:lnTo>
                    <a:pt x="140" y="282"/>
                  </a:lnTo>
                  <a:lnTo>
                    <a:pt x="140" y="276"/>
                  </a:lnTo>
                  <a:lnTo>
                    <a:pt x="142" y="274"/>
                  </a:lnTo>
                  <a:lnTo>
                    <a:pt x="146" y="272"/>
                  </a:lnTo>
                  <a:lnTo>
                    <a:pt x="150" y="270"/>
                  </a:lnTo>
                  <a:lnTo>
                    <a:pt x="154" y="268"/>
                  </a:lnTo>
                  <a:lnTo>
                    <a:pt x="160" y="264"/>
                  </a:lnTo>
                  <a:lnTo>
                    <a:pt x="162" y="256"/>
                  </a:lnTo>
                  <a:lnTo>
                    <a:pt x="166" y="250"/>
                  </a:lnTo>
                  <a:lnTo>
                    <a:pt x="172" y="246"/>
                  </a:lnTo>
                  <a:lnTo>
                    <a:pt x="176" y="240"/>
                  </a:lnTo>
                  <a:lnTo>
                    <a:pt x="182" y="240"/>
                  </a:lnTo>
                  <a:lnTo>
                    <a:pt x="186" y="244"/>
                  </a:lnTo>
                  <a:lnTo>
                    <a:pt x="188" y="250"/>
                  </a:lnTo>
                  <a:lnTo>
                    <a:pt x="190" y="254"/>
                  </a:lnTo>
                  <a:lnTo>
                    <a:pt x="190" y="254"/>
                  </a:lnTo>
                  <a:lnTo>
                    <a:pt x="190" y="256"/>
                  </a:lnTo>
                  <a:lnTo>
                    <a:pt x="190" y="258"/>
                  </a:lnTo>
                  <a:lnTo>
                    <a:pt x="190" y="258"/>
                  </a:lnTo>
                  <a:lnTo>
                    <a:pt x="182" y="262"/>
                  </a:lnTo>
                  <a:lnTo>
                    <a:pt x="182" y="262"/>
                  </a:lnTo>
                  <a:lnTo>
                    <a:pt x="178" y="260"/>
                  </a:lnTo>
                  <a:lnTo>
                    <a:pt x="172" y="260"/>
                  </a:lnTo>
                  <a:lnTo>
                    <a:pt x="170" y="264"/>
                  </a:lnTo>
                  <a:lnTo>
                    <a:pt x="168" y="272"/>
                  </a:lnTo>
                  <a:lnTo>
                    <a:pt x="166" y="272"/>
                  </a:lnTo>
                  <a:lnTo>
                    <a:pt x="166" y="278"/>
                  </a:lnTo>
                  <a:lnTo>
                    <a:pt x="170" y="280"/>
                  </a:lnTo>
                  <a:lnTo>
                    <a:pt x="174" y="280"/>
                  </a:lnTo>
                  <a:lnTo>
                    <a:pt x="174" y="280"/>
                  </a:lnTo>
                  <a:lnTo>
                    <a:pt x="180" y="280"/>
                  </a:lnTo>
                  <a:lnTo>
                    <a:pt x="180" y="280"/>
                  </a:lnTo>
                  <a:lnTo>
                    <a:pt x="186" y="274"/>
                  </a:lnTo>
                  <a:lnTo>
                    <a:pt x="188" y="270"/>
                  </a:lnTo>
                  <a:lnTo>
                    <a:pt x="194" y="268"/>
                  </a:lnTo>
                  <a:lnTo>
                    <a:pt x="200" y="266"/>
                  </a:lnTo>
                  <a:lnTo>
                    <a:pt x="200" y="262"/>
                  </a:lnTo>
                  <a:lnTo>
                    <a:pt x="200" y="262"/>
                  </a:lnTo>
                  <a:lnTo>
                    <a:pt x="198" y="258"/>
                  </a:lnTo>
                  <a:lnTo>
                    <a:pt x="198" y="258"/>
                  </a:lnTo>
                  <a:lnTo>
                    <a:pt x="198" y="254"/>
                  </a:lnTo>
                  <a:lnTo>
                    <a:pt x="198" y="254"/>
                  </a:lnTo>
                  <a:lnTo>
                    <a:pt x="200" y="252"/>
                  </a:lnTo>
                  <a:lnTo>
                    <a:pt x="200" y="252"/>
                  </a:lnTo>
                  <a:lnTo>
                    <a:pt x="204" y="248"/>
                  </a:lnTo>
                  <a:lnTo>
                    <a:pt x="204" y="248"/>
                  </a:lnTo>
                  <a:lnTo>
                    <a:pt x="208" y="246"/>
                  </a:lnTo>
                  <a:lnTo>
                    <a:pt x="208" y="246"/>
                  </a:lnTo>
                  <a:lnTo>
                    <a:pt x="210" y="246"/>
                  </a:lnTo>
                  <a:lnTo>
                    <a:pt x="210" y="246"/>
                  </a:lnTo>
                  <a:lnTo>
                    <a:pt x="216" y="250"/>
                  </a:lnTo>
                  <a:lnTo>
                    <a:pt x="216" y="250"/>
                  </a:lnTo>
                  <a:lnTo>
                    <a:pt x="218" y="250"/>
                  </a:lnTo>
                  <a:lnTo>
                    <a:pt x="220" y="252"/>
                  </a:lnTo>
                  <a:lnTo>
                    <a:pt x="220" y="252"/>
                  </a:lnTo>
                  <a:lnTo>
                    <a:pt x="222" y="258"/>
                  </a:lnTo>
                  <a:lnTo>
                    <a:pt x="222" y="258"/>
                  </a:lnTo>
                  <a:lnTo>
                    <a:pt x="226" y="260"/>
                  </a:lnTo>
                  <a:lnTo>
                    <a:pt x="232" y="262"/>
                  </a:lnTo>
                  <a:lnTo>
                    <a:pt x="232" y="262"/>
                  </a:lnTo>
                  <a:lnTo>
                    <a:pt x="236" y="264"/>
                  </a:lnTo>
                  <a:lnTo>
                    <a:pt x="236" y="264"/>
                  </a:lnTo>
                  <a:lnTo>
                    <a:pt x="248" y="274"/>
                  </a:lnTo>
                  <a:lnTo>
                    <a:pt x="248" y="274"/>
                  </a:lnTo>
                  <a:lnTo>
                    <a:pt x="256" y="276"/>
                  </a:lnTo>
                  <a:lnTo>
                    <a:pt x="256" y="276"/>
                  </a:lnTo>
                  <a:lnTo>
                    <a:pt x="264" y="272"/>
                  </a:lnTo>
                  <a:lnTo>
                    <a:pt x="264" y="272"/>
                  </a:lnTo>
                  <a:lnTo>
                    <a:pt x="268" y="272"/>
                  </a:lnTo>
                  <a:lnTo>
                    <a:pt x="274" y="270"/>
                  </a:lnTo>
                  <a:lnTo>
                    <a:pt x="274" y="270"/>
                  </a:lnTo>
                  <a:lnTo>
                    <a:pt x="282" y="274"/>
                  </a:lnTo>
                  <a:lnTo>
                    <a:pt x="282" y="274"/>
                  </a:lnTo>
                  <a:lnTo>
                    <a:pt x="286" y="274"/>
                  </a:lnTo>
                  <a:lnTo>
                    <a:pt x="292" y="272"/>
                  </a:lnTo>
                  <a:lnTo>
                    <a:pt x="292" y="272"/>
                  </a:lnTo>
                  <a:lnTo>
                    <a:pt x="296" y="272"/>
                  </a:lnTo>
                  <a:lnTo>
                    <a:pt x="298" y="272"/>
                  </a:lnTo>
                  <a:lnTo>
                    <a:pt x="298" y="272"/>
                  </a:lnTo>
                  <a:lnTo>
                    <a:pt x="302" y="278"/>
                  </a:lnTo>
                  <a:lnTo>
                    <a:pt x="302" y="278"/>
                  </a:lnTo>
                  <a:lnTo>
                    <a:pt x="302" y="280"/>
                  </a:lnTo>
                  <a:lnTo>
                    <a:pt x="302" y="284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04" y="282"/>
                  </a:lnTo>
                  <a:lnTo>
                    <a:pt x="308" y="286"/>
                  </a:lnTo>
                  <a:lnTo>
                    <a:pt x="312" y="290"/>
                  </a:lnTo>
                  <a:lnTo>
                    <a:pt x="315" y="292"/>
                  </a:lnTo>
                  <a:lnTo>
                    <a:pt x="319" y="296"/>
                  </a:lnTo>
                  <a:lnTo>
                    <a:pt x="325" y="294"/>
                  </a:lnTo>
                  <a:lnTo>
                    <a:pt x="327" y="290"/>
                  </a:lnTo>
                  <a:lnTo>
                    <a:pt x="329" y="286"/>
                  </a:lnTo>
                  <a:lnTo>
                    <a:pt x="337" y="286"/>
                  </a:lnTo>
                  <a:lnTo>
                    <a:pt x="337" y="286"/>
                  </a:lnTo>
                  <a:lnTo>
                    <a:pt x="339" y="290"/>
                  </a:lnTo>
                  <a:lnTo>
                    <a:pt x="339" y="290"/>
                  </a:lnTo>
                  <a:lnTo>
                    <a:pt x="339" y="294"/>
                  </a:lnTo>
                  <a:lnTo>
                    <a:pt x="339" y="294"/>
                  </a:lnTo>
                  <a:lnTo>
                    <a:pt x="339" y="302"/>
                  </a:lnTo>
                  <a:lnTo>
                    <a:pt x="339" y="302"/>
                  </a:lnTo>
                  <a:lnTo>
                    <a:pt x="341" y="308"/>
                  </a:lnTo>
                  <a:lnTo>
                    <a:pt x="343" y="308"/>
                  </a:lnTo>
                  <a:lnTo>
                    <a:pt x="349" y="312"/>
                  </a:lnTo>
                  <a:lnTo>
                    <a:pt x="349" y="312"/>
                  </a:lnTo>
                  <a:lnTo>
                    <a:pt x="351" y="316"/>
                  </a:lnTo>
                  <a:lnTo>
                    <a:pt x="351" y="316"/>
                  </a:lnTo>
                  <a:lnTo>
                    <a:pt x="355" y="320"/>
                  </a:lnTo>
                  <a:lnTo>
                    <a:pt x="355" y="320"/>
                  </a:lnTo>
                  <a:lnTo>
                    <a:pt x="357" y="320"/>
                  </a:lnTo>
                  <a:lnTo>
                    <a:pt x="357" y="320"/>
                  </a:lnTo>
                  <a:lnTo>
                    <a:pt x="363" y="322"/>
                  </a:lnTo>
                  <a:lnTo>
                    <a:pt x="365" y="326"/>
                  </a:lnTo>
                  <a:lnTo>
                    <a:pt x="367" y="330"/>
                  </a:lnTo>
                  <a:lnTo>
                    <a:pt x="373" y="334"/>
                  </a:lnTo>
                  <a:lnTo>
                    <a:pt x="373" y="334"/>
                  </a:lnTo>
                  <a:lnTo>
                    <a:pt x="377" y="340"/>
                  </a:lnTo>
                  <a:lnTo>
                    <a:pt x="379" y="348"/>
                  </a:lnTo>
                  <a:lnTo>
                    <a:pt x="387" y="356"/>
                  </a:lnTo>
                  <a:lnTo>
                    <a:pt x="387" y="356"/>
                  </a:lnTo>
                  <a:lnTo>
                    <a:pt x="393" y="362"/>
                  </a:lnTo>
                  <a:lnTo>
                    <a:pt x="395" y="368"/>
                  </a:lnTo>
                  <a:lnTo>
                    <a:pt x="395" y="368"/>
                  </a:lnTo>
                  <a:lnTo>
                    <a:pt x="395" y="374"/>
                  </a:lnTo>
                  <a:lnTo>
                    <a:pt x="395" y="374"/>
                  </a:lnTo>
                  <a:lnTo>
                    <a:pt x="401" y="378"/>
                  </a:lnTo>
                  <a:lnTo>
                    <a:pt x="401" y="378"/>
                  </a:lnTo>
                  <a:lnTo>
                    <a:pt x="405" y="384"/>
                  </a:lnTo>
                  <a:lnTo>
                    <a:pt x="407" y="388"/>
                  </a:lnTo>
                  <a:lnTo>
                    <a:pt x="407" y="388"/>
                  </a:lnTo>
                  <a:lnTo>
                    <a:pt x="403" y="394"/>
                  </a:lnTo>
                  <a:lnTo>
                    <a:pt x="403" y="394"/>
                  </a:lnTo>
                  <a:lnTo>
                    <a:pt x="407" y="398"/>
                  </a:lnTo>
                  <a:lnTo>
                    <a:pt x="411" y="400"/>
                  </a:lnTo>
                  <a:lnTo>
                    <a:pt x="415" y="402"/>
                  </a:lnTo>
                  <a:lnTo>
                    <a:pt x="415" y="402"/>
                  </a:lnTo>
                  <a:lnTo>
                    <a:pt x="415" y="406"/>
                  </a:lnTo>
                  <a:lnTo>
                    <a:pt x="415" y="406"/>
                  </a:lnTo>
                  <a:lnTo>
                    <a:pt x="417" y="410"/>
                  </a:lnTo>
                  <a:lnTo>
                    <a:pt x="421" y="412"/>
                  </a:lnTo>
                  <a:lnTo>
                    <a:pt x="425" y="414"/>
                  </a:lnTo>
                  <a:lnTo>
                    <a:pt x="425" y="414"/>
                  </a:lnTo>
                  <a:lnTo>
                    <a:pt x="433" y="418"/>
                  </a:lnTo>
                  <a:lnTo>
                    <a:pt x="433" y="418"/>
                  </a:lnTo>
                  <a:lnTo>
                    <a:pt x="441" y="426"/>
                  </a:lnTo>
                  <a:lnTo>
                    <a:pt x="441" y="426"/>
                  </a:lnTo>
                  <a:lnTo>
                    <a:pt x="451" y="434"/>
                  </a:lnTo>
                  <a:lnTo>
                    <a:pt x="451" y="434"/>
                  </a:lnTo>
                  <a:lnTo>
                    <a:pt x="461" y="440"/>
                  </a:lnTo>
                  <a:lnTo>
                    <a:pt x="461" y="446"/>
                  </a:lnTo>
                  <a:lnTo>
                    <a:pt x="459" y="450"/>
                  </a:lnTo>
                  <a:lnTo>
                    <a:pt x="461" y="452"/>
                  </a:lnTo>
                  <a:lnTo>
                    <a:pt x="463" y="454"/>
                  </a:lnTo>
                  <a:lnTo>
                    <a:pt x="471" y="454"/>
                  </a:lnTo>
                  <a:lnTo>
                    <a:pt x="471" y="454"/>
                  </a:lnTo>
                  <a:lnTo>
                    <a:pt x="479" y="462"/>
                  </a:lnTo>
                  <a:lnTo>
                    <a:pt x="479" y="462"/>
                  </a:lnTo>
                  <a:lnTo>
                    <a:pt x="481" y="466"/>
                  </a:lnTo>
                  <a:lnTo>
                    <a:pt x="481" y="470"/>
                  </a:lnTo>
                  <a:lnTo>
                    <a:pt x="481" y="470"/>
                  </a:lnTo>
                  <a:lnTo>
                    <a:pt x="479" y="478"/>
                  </a:lnTo>
                  <a:lnTo>
                    <a:pt x="479" y="478"/>
                  </a:lnTo>
                  <a:lnTo>
                    <a:pt x="469" y="480"/>
                  </a:lnTo>
                  <a:lnTo>
                    <a:pt x="469" y="480"/>
                  </a:lnTo>
                  <a:lnTo>
                    <a:pt x="459" y="474"/>
                  </a:lnTo>
                  <a:lnTo>
                    <a:pt x="457" y="472"/>
                  </a:lnTo>
                  <a:lnTo>
                    <a:pt x="453" y="470"/>
                  </a:lnTo>
                  <a:lnTo>
                    <a:pt x="451" y="472"/>
                  </a:lnTo>
                  <a:lnTo>
                    <a:pt x="451" y="474"/>
                  </a:lnTo>
                  <a:lnTo>
                    <a:pt x="451" y="478"/>
                  </a:lnTo>
                  <a:lnTo>
                    <a:pt x="455" y="482"/>
                  </a:lnTo>
                  <a:lnTo>
                    <a:pt x="455" y="482"/>
                  </a:lnTo>
                  <a:lnTo>
                    <a:pt x="457" y="490"/>
                  </a:lnTo>
                  <a:lnTo>
                    <a:pt x="457" y="490"/>
                  </a:lnTo>
                  <a:lnTo>
                    <a:pt x="459" y="492"/>
                  </a:lnTo>
                  <a:lnTo>
                    <a:pt x="463" y="504"/>
                  </a:lnTo>
                  <a:lnTo>
                    <a:pt x="467" y="512"/>
                  </a:lnTo>
                  <a:lnTo>
                    <a:pt x="465" y="520"/>
                  </a:lnTo>
                  <a:lnTo>
                    <a:pt x="459" y="522"/>
                  </a:lnTo>
                  <a:lnTo>
                    <a:pt x="455" y="526"/>
                  </a:lnTo>
                  <a:lnTo>
                    <a:pt x="457" y="530"/>
                  </a:lnTo>
                  <a:lnTo>
                    <a:pt x="459" y="536"/>
                  </a:lnTo>
                  <a:lnTo>
                    <a:pt x="459" y="536"/>
                  </a:lnTo>
                  <a:lnTo>
                    <a:pt x="459" y="538"/>
                  </a:lnTo>
                  <a:lnTo>
                    <a:pt x="455" y="542"/>
                  </a:lnTo>
                  <a:lnTo>
                    <a:pt x="455" y="542"/>
                  </a:lnTo>
                  <a:lnTo>
                    <a:pt x="451" y="544"/>
                  </a:lnTo>
                  <a:lnTo>
                    <a:pt x="451" y="550"/>
                  </a:lnTo>
                  <a:lnTo>
                    <a:pt x="455" y="556"/>
                  </a:lnTo>
                  <a:lnTo>
                    <a:pt x="457" y="558"/>
                  </a:lnTo>
                  <a:lnTo>
                    <a:pt x="463" y="567"/>
                  </a:lnTo>
                  <a:lnTo>
                    <a:pt x="463" y="575"/>
                  </a:lnTo>
                  <a:lnTo>
                    <a:pt x="469" y="585"/>
                  </a:lnTo>
                  <a:lnTo>
                    <a:pt x="469" y="593"/>
                  </a:lnTo>
                  <a:lnTo>
                    <a:pt x="471" y="597"/>
                  </a:lnTo>
                  <a:lnTo>
                    <a:pt x="475" y="599"/>
                  </a:lnTo>
                  <a:lnTo>
                    <a:pt x="479" y="603"/>
                  </a:lnTo>
                  <a:lnTo>
                    <a:pt x="485" y="605"/>
                  </a:lnTo>
                  <a:lnTo>
                    <a:pt x="485" y="611"/>
                  </a:lnTo>
                  <a:lnTo>
                    <a:pt x="489" y="617"/>
                  </a:lnTo>
                  <a:lnTo>
                    <a:pt x="493" y="625"/>
                  </a:lnTo>
                  <a:lnTo>
                    <a:pt x="493" y="625"/>
                  </a:lnTo>
                  <a:lnTo>
                    <a:pt x="499" y="627"/>
                  </a:lnTo>
                  <a:lnTo>
                    <a:pt x="505" y="631"/>
                  </a:lnTo>
                  <a:lnTo>
                    <a:pt x="507" y="635"/>
                  </a:lnTo>
                  <a:lnTo>
                    <a:pt x="515" y="641"/>
                  </a:lnTo>
                  <a:lnTo>
                    <a:pt x="523" y="645"/>
                  </a:lnTo>
                  <a:lnTo>
                    <a:pt x="529" y="655"/>
                  </a:lnTo>
                  <a:lnTo>
                    <a:pt x="529" y="655"/>
                  </a:lnTo>
                  <a:lnTo>
                    <a:pt x="531" y="661"/>
                  </a:lnTo>
                  <a:lnTo>
                    <a:pt x="539" y="665"/>
                  </a:lnTo>
                  <a:lnTo>
                    <a:pt x="539" y="671"/>
                  </a:lnTo>
                  <a:lnTo>
                    <a:pt x="543" y="675"/>
                  </a:lnTo>
                  <a:lnTo>
                    <a:pt x="547" y="681"/>
                  </a:lnTo>
                  <a:lnTo>
                    <a:pt x="549" y="685"/>
                  </a:lnTo>
                  <a:lnTo>
                    <a:pt x="555" y="693"/>
                  </a:lnTo>
                  <a:lnTo>
                    <a:pt x="559" y="697"/>
                  </a:lnTo>
                  <a:lnTo>
                    <a:pt x="561" y="705"/>
                  </a:lnTo>
                  <a:lnTo>
                    <a:pt x="561" y="705"/>
                  </a:lnTo>
                  <a:lnTo>
                    <a:pt x="559" y="709"/>
                  </a:lnTo>
                  <a:lnTo>
                    <a:pt x="559" y="709"/>
                  </a:lnTo>
                  <a:lnTo>
                    <a:pt x="559" y="715"/>
                  </a:lnTo>
                  <a:lnTo>
                    <a:pt x="565" y="719"/>
                  </a:lnTo>
                  <a:lnTo>
                    <a:pt x="571" y="725"/>
                  </a:lnTo>
                  <a:lnTo>
                    <a:pt x="571" y="725"/>
                  </a:lnTo>
                  <a:lnTo>
                    <a:pt x="579" y="731"/>
                  </a:lnTo>
                  <a:lnTo>
                    <a:pt x="579" y="731"/>
                  </a:lnTo>
                  <a:lnTo>
                    <a:pt x="591" y="741"/>
                  </a:lnTo>
                  <a:lnTo>
                    <a:pt x="591" y="741"/>
                  </a:lnTo>
                  <a:lnTo>
                    <a:pt x="597" y="751"/>
                  </a:lnTo>
                  <a:lnTo>
                    <a:pt x="597" y="751"/>
                  </a:lnTo>
                  <a:lnTo>
                    <a:pt x="601" y="759"/>
                  </a:lnTo>
                  <a:lnTo>
                    <a:pt x="601" y="759"/>
                  </a:lnTo>
                  <a:lnTo>
                    <a:pt x="605" y="765"/>
                  </a:lnTo>
                  <a:lnTo>
                    <a:pt x="609" y="765"/>
                  </a:lnTo>
                  <a:lnTo>
                    <a:pt x="609" y="765"/>
                  </a:lnTo>
                  <a:lnTo>
                    <a:pt x="611" y="767"/>
                  </a:lnTo>
                  <a:lnTo>
                    <a:pt x="615" y="765"/>
                  </a:lnTo>
                  <a:lnTo>
                    <a:pt x="615" y="761"/>
                  </a:lnTo>
                  <a:lnTo>
                    <a:pt x="611" y="759"/>
                  </a:lnTo>
                  <a:lnTo>
                    <a:pt x="607" y="757"/>
                  </a:lnTo>
                  <a:lnTo>
                    <a:pt x="605" y="753"/>
                  </a:lnTo>
                  <a:lnTo>
                    <a:pt x="599" y="751"/>
                  </a:lnTo>
                  <a:lnTo>
                    <a:pt x="599" y="751"/>
                  </a:lnTo>
                  <a:lnTo>
                    <a:pt x="597" y="747"/>
                  </a:lnTo>
                  <a:lnTo>
                    <a:pt x="597" y="747"/>
                  </a:lnTo>
                  <a:lnTo>
                    <a:pt x="593" y="741"/>
                  </a:lnTo>
                  <a:lnTo>
                    <a:pt x="591" y="737"/>
                  </a:lnTo>
                  <a:lnTo>
                    <a:pt x="587" y="735"/>
                  </a:lnTo>
                  <a:lnTo>
                    <a:pt x="587" y="727"/>
                  </a:lnTo>
                  <a:lnTo>
                    <a:pt x="585" y="725"/>
                  </a:lnTo>
                  <a:lnTo>
                    <a:pt x="579" y="721"/>
                  </a:lnTo>
                  <a:lnTo>
                    <a:pt x="579" y="717"/>
                  </a:lnTo>
                  <a:lnTo>
                    <a:pt x="575" y="711"/>
                  </a:lnTo>
                  <a:lnTo>
                    <a:pt x="571" y="709"/>
                  </a:lnTo>
                  <a:lnTo>
                    <a:pt x="569" y="707"/>
                  </a:lnTo>
                  <a:lnTo>
                    <a:pt x="569" y="701"/>
                  </a:lnTo>
                  <a:lnTo>
                    <a:pt x="567" y="697"/>
                  </a:lnTo>
                  <a:lnTo>
                    <a:pt x="565" y="693"/>
                  </a:lnTo>
                  <a:lnTo>
                    <a:pt x="559" y="689"/>
                  </a:lnTo>
                  <a:lnTo>
                    <a:pt x="559" y="685"/>
                  </a:lnTo>
                  <a:lnTo>
                    <a:pt x="557" y="681"/>
                  </a:lnTo>
                  <a:lnTo>
                    <a:pt x="555" y="675"/>
                  </a:lnTo>
                  <a:lnTo>
                    <a:pt x="555" y="669"/>
                  </a:lnTo>
                  <a:lnTo>
                    <a:pt x="555" y="669"/>
                  </a:lnTo>
                  <a:lnTo>
                    <a:pt x="557" y="665"/>
                  </a:lnTo>
                  <a:lnTo>
                    <a:pt x="557" y="665"/>
                  </a:lnTo>
                  <a:lnTo>
                    <a:pt x="561" y="663"/>
                  </a:lnTo>
                  <a:lnTo>
                    <a:pt x="565" y="663"/>
                  </a:lnTo>
                  <a:lnTo>
                    <a:pt x="571" y="663"/>
                  </a:lnTo>
                  <a:lnTo>
                    <a:pt x="571" y="667"/>
                  </a:lnTo>
                  <a:lnTo>
                    <a:pt x="575" y="671"/>
                  </a:lnTo>
                  <a:lnTo>
                    <a:pt x="575" y="673"/>
                  </a:lnTo>
                  <a:lnTo>
                    <a:pt x="579" y="679"/>
                  </a:lnTo>
                  <a:lnTo>
                    <a:pt x="579" y="679"/>
                  </a:lnTo>
                  <a:lnTo>
                    <a:pt x="583" y="685"/>
                  </a:lnTo>
                  <a:lnTo>
                    <a:pt x="587" y="685"/>
                  </a:lnTo>
                  <a:lnTo>
                    <a:pt x="593" y="689"/>
                  </a:lnTo>
                  <a:lnTo>
                    <a:pt x="595" y="693"/>
                  </a:lnTo>
                  <a:lnTo>
                    <a:pt x="601" y="703"/>
                  </a:lnTo>
                  <a:lnTo>
                    <a:pt x="601" y="703"/>
                  </a:lnTo>
                  <a:lnTo>
                    <a:pt x="605" y="711"/>
                  </a:lnTo>
                  <a:lnTo>
                    <a:pt x="605" y="711"/>
                  </a:lnTo>
                  <a:lnTo>
                    <a:pt x="611" y="717"/>
                  </a:lnTo>
                  <a:lnTo>
                    <a:pt x="611" y="717"/>
                  </a:lnTo>
                  <a:lnTo>
                    <a:pt x="617" y="725"/>
                  </a:lnTo>
                  <a:lnTo>
                    <a:pt x="617" y="725"/>
                  </a:lnTo>
                  <a:lnTo>
                    <a:pt x="623" y="727"/>
                  </a:lnTo>
                  <a:lnTo>
                    <a:pt x="623" y="729"/>
                  </a:lnTo>
                  <a:lnTo>
                    <a:pt x="625" y="733"/>
                  </a:lnTo>
                  <a:lnTo>
                    <a:pt x="625" y="733"/>
                  </a:lnTo>
                  <a:lnTo>
                    <a:pt x="627" y="737"/>
                  </a:lnTo>
                  <a:lnTo>
                    <a:pt x="627" y="737"/>
                  </a:lnTo>
                  <a:lnTo>
                    <a:pt x="629" y="741"/>
                  </a:lnTo>
                  <a:lnTo>
                    <a:pt x="629" y="741"/>
                  </a:lnTo>
                  <a:lnTo>
                    <a:pt x="631" y="743"/>
                  </a:lnTo>
                  <a:lnTo>
                    <a:pt x="631" y="743"/>
                  </a:lnTo>
                  <a:lnTo>
                    <a:pt x="637" y="745"/>
                  </a:lnTo>
                  <a:lnTo>
                    <a:pt x="639" y="747"/>
                  </a:lnTo>
                  <a:lnTo>
                    <a:pt x="643" y="751"/>
                  </a:lnTo>
                  <a:lnTo>
                    <a:pt x="645" y="753"/>
                  </a:lnTo>
                  <a:lnTo>
                    <a:pt x="649" y="755"/>
                  </a:lnTo>
                  <a:lnTo>
                    <a:pt x="651" y="759"/>
                  </a:lnTo>
                  <a:lnTo>
                    <a:pt x="651" y="759"/>
                  </a:lnTo>
                  <a:lnTo>
                    <a:pt x="653" y="761"/>
                  </a:lnTo>
                  <a:lnTo>
                    <a:pt x="653" y="767"/>
                  </a:lnTo>
                  <a:lnTo>
                    <a:pt x="659" y="773"/>
                  </a:lnTo>
                  <a:lnTo>
                    <a:pt x="661" y="775"/>
                  </a:lnTo>
                  <a:lnTo>
                    <a:pt x="663" y="779"/>
                  </a:lnTo>
                  <a:lnTo>
                    <a:pt x="663" y="779"/>
                  </a:lnTo>
                  <a:lnTo>
                    <a:pt x="663" y="783"/>
                  </a:lnTo>
                  <a:lnTo>
                    <a:pt x="663" y="783"/>
                  </a:lnTo>
                  <a:lnTo>
                    <a:pt x="659" y="785"/>
                  </a:lnTo>
                  <a:lnTo>
                    <a:pt x="659" y="785"/>
                  </a:lnTo>
                  <a:lnTo>
                    <a:pt x="657" y="789"/>
                  </a:lnTo>
                  <a:lnTo>
                    <a:pt x="661" y="791"/>
                  </a:lnTo>
                  <a:lnTo>
                    <a:pt x="661" y="791"/>
                  </a:lnTo>
                  <a:lnTo>
                    <a:pt x="661" y="791"/>
                  </a:lnTo>
                  <a:lnTo>
                    <a:pt x="661" y="791"/>
                  </a:lnTo>
                  <a:lnTo>
                    <a:pt x="665" y="793"/>
                  </a:lnTo>
                  <a:lnTo>
                    <a:pt x="665" y="793"/>
                  </a:lnTo>
                  <a:lnTo>
                    <a:pt x="677" y="797"/>
                  </a:lnTo>
                  <a:lnTo>
                    <a:pt x="677" y="797"/>
                  </a:lnTo>
                  <a:lnTo>
                    <a:pt x="683" y="801"/>
                  </a:lnTo>
                  <a:lnTo>
                    <a:pt x="683" y="801"/>
                  </a:lnTo>
                  <a:lnTo>
                    <a:pt x="689" y="805"/>
                  </a:lnTo>
                  <a:lnTo>
                    <a:pt x="689" y="805"/>
                  </a:lnTo>
                  <a:lnTo>
                    <a:pt x="699" y="811"/>
                  </a:lnTo>
                  <a:lnTo>
                    <a:pt x="699" y="811"/>
                  </a:lnTo>
                  <a:lnTo>
                    <a:pt x="707" y="813"/>
                  </a:lnTo>
                  <a:lnTo>
                    <a:pt x="717" y="819"/>
                  </a:lnTo>
                  <a:lnTo>
                    <a:pt x="717" y="819"/>
                  </a:lnTo>
                  <a:lnTo>
                    <a:pt x="723" y="821"/>
                  </a:lnTo>
                  <a:lnTo>
                    <a:pt x="723" y="821"/>
                  </a:lnTo>
                  <a:lnTo>
                    <a:pt x="729" y="821"/>
                  </a:lnTo>
                  <a:lnTo>
                    <a:pt x="735" y="823"/>
                  </a:lnTo>
                  <a:lnTo>
                    <a:pt x="735" y="823"/>
                  </a:lnTo>
                  <a:lnTo>
                    <a:pt x="743" y="827"/>
                  </a:lnTo>
                  <a:lnTo>
                    <a:pt x="743" y="827"/>
                  </a:lnTo>
                  <a:lnTo>
                    <a:pt x="751" y="829"/>
                  </a:lnTo>
                  <a:lnTo>
                    <a:pt x="751" y="829"/>
                  </a:lnTo>
                  <a:lnTo>
                    <a:pt x="761" y="829"/>
                  </a:lnTo>
                  <a:lnTo>
                    <a:pt x="761" y="829"/>
                  </a:lnTo>
                  <a:lnTo>
                    <a:pt x="767" y="825"/>
                  </a:lnTo>
                  <a:lnTo>
                    <a:pt x="771" y="823"/>
                  </a:lnTo>
                  <a:lnTo>
                    <a:pt x="771" y="823"/>
                  </a:lnTo>
                  <a:lnTo>
                    <a:pt x="775" y="823"/>
                  </a:lnTo>
                  <a:lnTo>
                    <a:pt x="779" y="825"/>
                  </a:lnTo>
                  <a:lnTo>
                    <a:pt x="779" y="825"/>
                  </a:lnTo>
                  <a:lnTo>
                    <a:pt x="783" y="837"/>
                  </a:lnTo>
                  <a:lnTo>
                    <a:pt x="783" y="837"/>
                  </a:lnTo>
                  <a:lnTo>
                    <a:pt x="789" y="841"/>
                  </a:lnTo>
                  <a:lnTo>
                    <a:pt x="795" y="843"/>
                  </a:lnTo>
                  <a:lnTo>
                    <a:pt x="795" y="843"/>
                  </a:lnTo>
                  <a:lnTo>
                    <a:pt x="807" y="847"/>
                  </a:lnTo>
                  <a:lnTo>
                    <a:pt x="807" y="847"/>
                  </a:lnTo>
                  <a:lnTo>
                    <a:pt x="815" y="853"/>
                  </a:lnTo>
                  <a:lnTo>
                    <a:pt x="815" y="853"/>
                  </a:lnTo>
                  <a:lnTo>
                    <a:pt x="833" y="855"/>
                  </a:lnTo>
                  <a:lnTo>
                    <a:pt x="833" y="855"/>
                  </a:lnTo>
                  <a:lnTo>
                    <a:pt x="847" y="857"/>
                  </a:lnTo>
                  <a:lnTo>
                    <a:pt x="847" y="857"/>
                  </a:lnTo>
                  <a:lnTo>
                    <a:pt x="855" y="861"/>
                  </a:lnTo>
                  <a:lnTo>
                    <a:pt x="861" y="873"/>
                  </a:lnTo>
                  <a:lnTo>
                    <a:pt x="869" y="879"/>
                  </a:lnTo>
                  <a:lnTo>
                    <a:pt x="877" y="887"/>
                  </a:lnTo>
                  <a:lnTo>
                    <a:pt x="883" y="889"/>
                  </a:lnTo>
                  <a:lnTo>
                    <a:pt x="885" y="895"/>
                  </a:lnTo>
                  <a:lnTo>
                    <a:pt x="885" y="895"/>
                  </a:lnTo>
                  <a:lnTo>
                    <a:pt x="889" y="899"/>
                  </a:lnTo>
                  <a:lnTo>
                    <a:pt x="889" y="899"/>
                  </a:lnTo>
                  <a:lnTo>
                    <a:pt x="897" y="901"/>
                  </a:lnTo>
                  <a:lnTo>
                    <a:pt x="903" y="901"/>
                  </a:lnTo>
                  <a:lnTo>
                    <a:pt x="905" y="905"/>
                  </a:lnTo>
                  <a:lnTo>
                    <a:pt x="913" y="907"/>
                  </a:lnTo>
                  <a:lnTo>
                    <a:pt x="913" y="907"/>
                  </a:lnTo>
                  <a:lnTo>
                    <a:pt x="921" y="905"/>
                  </a:lnTo>
                  <a:lnTo>
                    <a:pt x="921" y="905"/>
                  </a:lnTo>
                  <a:lnTo>
                    <a:pt x="925" y="903"/>
                  </a:lnTo>
                  <a:lnTo>
                    <a:pt x="927" y="901"/>
                  </a:lnTo>
                  <a:lnTo>
                    <a:pt x="931" y="899"/>
                  </a:lnTo>
                  <a:lnTo>
                    <a:pt x="931" y="899"/>
                  </a:lnTo>
                  <a:lnTo>
                    <a:pt x="941" y="899"/>
                  </a:lnTo>
                  <a:lnTo>
                    <a:pt x="941" y="899"/>
                  </a:lnTo>
                  <a:lnTo>
                    <a:pt x="948" y="903"/>
                  </a:lnTo>
                  <a:lnTo>
                    <a:pt x="954" y="911"/>
                  </a:lnTo>
                  <a:lnTo>
                    <a:pt x="954" y="911"/>
                  </a:lnTo>
                  <a:lnTo>
                    <a:pt x="956" y="917"/>
                  </a:lnTo>
                  <a:lnTo>
                    <a:pt x="956" y="917"/>
                  </a:lnTo>
                  <a:lnTo>
                    <a:pt x="956" y="927"/>
                  </a:lnTo>
                  <a:lnTo>
                    <a:pt x="958" y="937"/>
                  </a:lnTo>
                  <a:lnTo>
                    <a:pt x="958" y="947"/>
                  </a:lnTo>
                  <a:lnTo>
                    <a:pt x="954" y="953"/>
                  </a:lnTo>
                  <a:lnTo>
                    <a:pt x="954" y="953"/>
                  </a:lnTo>
                  <a:lnTo>
                    <a:pt x="948" y="959"/>
                  </a:lnTo>
                  <a:lnTo>
                    <a:pt x="941" y="965"/>
                  </a:lnTo>
                  <a:lnTo>
                    <a:pt x="939" y="973"/>
                  </a:lnTo>
                  <a:lnTo>
                    <a:pt x="935" y="979"/>
                  </a:lnTo>
                  <a:lnTo>
                    <a:pt x="935" y="979"/>
                  </a:lnTo>
                  <a:lnTo>
                    <a:pt x="931" y="981"/>
                  </a:lnTo>
                  <a:lnTo>
                    <a:pt x="927" y="981"/>
                  </a:lnTo>
                  <a:lnTo>
                    <a:pt x="927" y="981"/>
                  </a:lnTo>
                  <a:lnTo>
                    <a:pt x="921" y="993"/>
                  </a:lnTo>
                  <a:lnTo>
                    <a:pt x="923" y="1001"/>
                  </a:lnTo>
                  <a:lnTo>
                    <a:pt x="927" y="1003"/>
                  </a:lnTo>
                  <a:lnTo>
                    <a:pt x="927" y="1003"/>
                  </a:lnTo>
                  <a:lnTo>
                    <a:pt x="929" y="1011"/>
                  </a:lnTo>
                  <a:lnTo>
                    <a:pt x="929" y="1011"/>
                  </a:lnTo>
                  <a:lnTo>
                    <a:pt x="925" y="1019"/>
                  </a:lnTo>
                  <a:lnTo>
                    <a:pt x="925" y="1019"/>
                  </a:lnTo>
                  <a:lnTo>
                    <a:pt x="917" y="1025"/>
                  </a:lnTo>
                  <a:lnTo>
                    <a:pt x="917" y="1025"/>
                  </a:lnTo>
                  <a:lnTo>
                    <a:pt x="917" y="1035"/>
                  </a:lnTo>
                  <a:lnTo>
                    <a:pt x="917" y="1035"/>
                  </a:lnTo>
                  <a:lnTo>
                    <a:pt x="925" y="1043"/>
                  </a:lnTo>
                  <a:lnTo>
                    <a:pt x="931" y="1053"/>
                  </a:lnTo>
                  <a:lnTo>
                    <a:pt x="931" y="1053"/>
                  </a:lnTo>
                  <a:lnTo>
                    <a:pt x="935" y="1063"/>
                  </a:lnTo>
                  <a:lnTo>
                    <a:pt x="935" y="1063"/>
                  </a:lnTo>
                  <a:lnTo>
                    <a:pt x="943" y="1071"/>
                  </a:lnTo>
                  <a:lnTo>
                    <a:pt x="947" y="1077"/>
                  </a:lnTo>
                  <a:lnTo>
                    <a:pt x="947" y="1083"/>
                  </a:lnTo>
                  <a:lnTo>
                    <a:pt x="954" y="1089"/>
                  </a:lnTo>
                  <a:lnTo>
                    <a:pt x="958" y="1099"/>
                  </a:lnTo>
                  <a:lnTo>
                    <a:pt x="966" y="1115"/>
                  </a:lnTo>
                  <a:lnTo>
                    <a:pt x="966" y="1115"/>
                  </a:lnTo>
                  <a:lnTo>
                    <a:pt x="978" y="1119"/>
                  </a:lnTo>
                  <a:lnTo>
                    <a:pt x="978" y="1119"/>
                  </a:lnTo>
                  <a:lnTo>
                    <a:pt x="988" y="1131"/>
                  </a:lnTo>
                  <a:lnTo>
                    <a:pt x="988" y="1131"/>
                  </a:lnTo>
                  <a:lnTo>
                    <a:pt x="1002" y="1139"/>
                  </a:lnTo>
                  <a:lnTo>
                    <a:pt x="1012" y="1145"/>
                  </a:lnTo>
                  <a:lnTo>
                    <a:pt x="1026" y="1155"/>
                  </a:lnTo>
                  <a:lnTo>
                    <a:pt x="1034" y="1165"/>
                  </a:lnTo>
                  <a:lnTo>
                    <a:pt x="1036" y="1173"/>
                  </a:lnTo>
                  <a:lnTo>
                    <a:pt x="1036" y="1173"/>
                  </a:lnTo>
                  <a:lnTo>
                    <a:pt x="1038" y="1187"/>
                  </a:lnTo>
                  <a:lnTo>
                    <a:pt x="1036" y="1193"/>
                  </a:lnTo>
                  <a:lnTo>
                    <a:pt x="1036" y="1193"/>
                  </a:lnTo>
                  <a:lnTo>
                    <a:pt x="1030" y="1201"/>
                  </a:lnTo>
                  <a:lnTo>
                    <a:pt x="1030" y="1201"/>
                  </a:lnTo>
                  <a:lnTo>
                    <a:pt x="1026" y="1213"/>
                  </a:lnTo>
                  <a:lnTo>
                    <a:pt x="1024" y="1229"/>
                  </a:lnTo>
                  <a:lnTo>
                    <a:pt x="1024" y="1241"/>
                  </a:lnTo>
                  <a:lnTo>
                    <a:pt x="1026" y="1251"/>
                  </a:lnTo>
                  <a:lnTo>
                    <a:pt x="1022" y="1255"/>
                  </a:lnTo>
                  <a:lnTo>
                    <a:pt x="1024" y="1265"/>
                  </a:lnTo>
                  <a:lnTo>
                    <a:pt x="1020" y="1273"/>
                  </a:lnTo>
                  <a:lnTo>
                    <a:pt x="1020" y="1273"/>
                  </a:lnTo>
                  <a:lnTo>
                    <a:pt x="1016" y="1277"/>
                  </a:lnTo>
                  <a:lnTo>
                    <a:pt x="1012" y="1283"/>
                  </a:lnTo>
                  <a:lnTo>
                    <a:pt x="1012" y="1283"/>
                  </a:lnTo>
                  <a:lnTo>
                    <a:pt x="1014" y="1293"/>
                  </a:lnTo>
                  <a:lnTo>
                    <a:pt x="1016" y="1307"/>
                  </a:lnTo>
                  <a:lnTo>
                    <a:pt x="1014" y="1313"/>
                  </a:lnTo>
                  <a:lnTo>
                    <a:pt x="1014" y="1313"/>
                  </a:lnTo>
                  <a:lnTo>
                    <a:pt x="1014" y="1323"/>
                  </a:lnTo>
                  <a:lnTo>
                    <a:pt x="1010" y="1337"/>
                  </a:lnTo>
                  <a:lnTo>
                    <a:pt x="1010" y="1337"/>
                  </a:lnTo>
                  <a:lnTo>
                    <a:pt x="1000" y="1341"/>
                  </a:lnTo>
                  <a:lnTo>
                    <a:pt x="1000" y="1341"/>
                  </a:lnTo>
                  <a:lnTo>
                    <a:pt x="998" y="1351"/>
                  </a:lnTo>
                  <a:lnTo>
                    <a:pt x="998" y="1355"/>
                  </a:lnTo>
                  <a:lnTo>
                    <a:pt x="1000" y="1359"/>
                  </a:lnTo>
                  <a:lnTo>
                    <a:pt x="1000" y="1359"/>
                  </a:lnTo>
                  <a:lnTo>
                    <a:pt x="996" y="1363"/>
                  </a:lnTo>
                  <a:lnTo>
                    <a:pt x="996" y="1363"/>
                  </a:lnTo>
                  <a:lnTo>
                    <a:pt x="996" y="1371"/>
                  </a:lnTo>
                  <a:lnTo>
                    <a:pt x="996" y="1381"/>
                  </a:lnTo>
                  <a:lnTo>
                    <a:pt x="996" y="1385"/>
                  </a:lnTo>
                  <a:lnTo>
                    <a:pt x="992" y="1395"/>
                  </a:lnTo>
                  <a:lnTo>
                    <a:pt x="992" y="1401"/>
                  </a:lnTo>
                  <a:lnTo>
                    <a:pt x="992" y="1401"/>
                  </a:lnTo>
                  <a:lnTo>
                    <a:pt x="992" y="1409"/>
                  </a:lnTo>
                  <a:lnTo>
                    <a:pt x="996" y="1415"/>
                  </a:lnTo>
                  <a:lnTo>
                    <a:pt x="1002" y="1415"/>
                  </a:lnTo>
                  <a:lnTo>
                    <a:pt x="1004" y="1417"/>
                  </a:lnTo>
                  <a:lnTo>
                    <a:pt x="1004" y="1417"/>
                  </a:lnTo>
                  <a:lnTo>
                    <a:pt x="1004" y="1425"/>
                  </a:lnTo>
                  <a:lnTo>
                    <a:pt x="1004" y="1425"/>
                  </a:lnTo>
                  <a:lnTo>
                    <a:pt x="1000" y="1433"/>
                  </a:lnTo>
                  <a:lnTo>
                    <a:pt x="1000" y="1433"/>
                  </a:lnTo>
                  <a:lnTo>
                    <a:pt x="996" y="1439"/>
                  </a:lnTo>
                  <a:lnTo>
                    <a:pt x="996" y="1439"/>
                  </a:lnTo>
                  <a:lnTo>
                    <a:pt x="1000" y="1451"/>
                  </a:lnTo>
                  <a:lnTo>
                    <a:pt x="1002" y="1455"/>
                  </a:lnTo>
                  <a:lnTo>
                    <a:pt x="1002" y="1455"/>
                  </a:lnTo>
                  <a:lnTo>
                    <a:pt x="1002" y="1459"/>
                  </a:lnTo>
                  <a:lnTo>
                    <a:pt x="1002" y="1465"/>
                  </a:lnTo>
                  <a:lnTo>
                    <a:pt x="1002" y="1465"/>
                  </a:lnTo>
                  <a:lnTo>
                    <a:pt x="996" y="1473"/>
                  </a:lnTo>
                  <a:lnTo>
                    <a:pt x="990" y="1475"/>
                  </a:lnTo>
                  <a:lnTo>
                    <a:pt x="986" y="1479"/>
                  </a:lnTo>
                  <a:lnTo>
                    <a:pt x="986" y="1485"/>
                  </a:lnTo>
                  <a:lnTo>
                    <a:pt x="990" y="1487"/>
                  </a:lnTo>
                  <a:lnTo>
                    <a:pt x="992" y="1493"/>
                  </a:lnTo>
                  <a:lnTo>
                    <a:pt x="992" y="1493"/>
                  </a:lnTo>
                  <a:lnTo>
                    <a:pt x="990" y="1499"/>
                  </a:lnTo>
                  <a:lnTo>
                    <a:pt x="990" y="1499"/>
                  </a:lnTo>
                  <a:lnTo>
                    <a:pt x="988" y="1507"/>
                  </a:lnTo>
                  <a:lnTo>
                    <a:pt x="990" y="1513"/>
                  </a:lnTo>
                  <a:lnTo>
                    <a:pt x="990" y="1513"/>
                  </a:lnTo>
                  <a:lnTo>
                    <a:pt x="988" y="1517"/>
                  </a:lnTo>
                  <a:lnTo>
                    <a:pt x="988" y="1517"/>
                  </a:lnTo>
                  <a:lnTo>
                    <a:pt x="986" y="1529"/>
                  </a:lnTo>
                  <a:lnTo>
                    <a:pt x="988" y="1535"/>
                  </a:lnTo>
                  <a:lnTo>
                    <a:pt x="988" y="1535"/>
                  </a:lnTo>
                  <a:lnTo>
                    <a:pt x="992" y="1543"/>
                  </a:lnTo>
                  <a:lnTo>
                    <a:pt x="992" y="1543"/>
                  </a:lnTo>
                  <a:lnTo>
                    <a:pt x="998" y="1553"/>
                  </a:lnTo>
                  <a:lnTo>
                    <a:pt x="998" y="1561"/>
                  </a:lnTo>
                  <a:lnTo>
                    <a:pt x="1002" y="1567"/>
                  </a:lnTo>
                  <a:lnTo>
                    <a:pt x="1002" y="1567"/>
                  </a:lnTo>
                  <a:lnTo>
                    <a:pt x="1004" y="1569"/>
                  </a:lnTo>
                  <a:lnTo>
                    <a:pt x="1008" y="1573"/>
                  </a:lnTo>
                  <a:lnTo>
                    <a:pt x="1008" y="1573"/>
                  </a:lnTo>
                  <a:lnTo>
                    <a:pt x="1012" y="1577"/>
                  </a:lnTo>
                  <a:lnTo>
                    <a:pt x="1014" y="1583"/>
                  </a:lnTo>
                  <a:lnTo>
                    <a:pt x="1018" y="1583"/>
                  </a:lnTo>
                  <a:lnTo>
                    <a:pt x="1020" y="1577"/>
                  </a:lnTo>
                  <a:lnTo>
                    <a:pt x="1018" y="1571"/>
                  </a:lnTo>
                  <a:lnTo>
                    <a:pt x="1018" y="1567"/>
                  </a:lnTo>
                  <a:lnTo>
                    <a:pt x="1022" y="1567"/>
                  </a:lnTo>
                  <a:lnTo>
                    <a:pt x="1026" y="1565"/>
                  </a:lnTo>
                  <a:lnTo>
                    <a:pt x="1034" y="1561"/>
                  </a:lnTo>
                  <a:lnTo>
                    <a:pt x="1034" y="1561"/>
                  </a:lnTo>
                  <a:lnTo>
                    <a:pt x="1042" y="1559"/>
                  </a:lnTo>
                  <a:lnTo>
                    <a:pt x="1042" y="1559"/>
                  </a:lnTo>
                  <a:lnTo>
                    <a:pt x="1042" y="1557"/>
                  </a:lnTo>
                  <a:lnTo>
                    <a:pt x="1042" y="1555"/>
                  </a:lnTo>
                  <a:lnTo>
                    <a:pt x="1042" y="1551"/>
                  </a:lnTo>
                  <a:lnTo>
                    <a:pt x="1040" y="1547"/>
                  </a:lnTo>
                  <a:lnTo>
                    <a:pt x="1038" y="1543"/>
                  </a:lnTo>
                  <a:lnTo>
                    <a:pt x="1036" y="1535"/>
                  </a:lnTo>
                  <a:lnTo>
                    <a:pt x="1040" y="1527"/>
                  </a:lnTo>
                  <a:lnTo>
                    <a:pt x="1048" y="1521"/>
                  </a:lnTo>
                  <a:lnTo>
                    <a:pt x="1048" y="1521"/>
                  </a:lnTo>
                  <a:lnTo>
                    <a:pt x="1056" y="1511"/>
                  </a:lnTo>
                  <a:lnTo>
                    <a:pt x="1056" y="1511"/>
                  </a:lnTo>
                  <a:lnTo>
                    <a:pt x="1062" y="1501"/>
                  </a:lnTo>
                  <a:lnTo>
                    <a:pt x="1066" y="1493"/>
                  </a:lnTo>
                  <a:lnTo>
                    <a:pt x="1066" y="1493"/>
                  </a:lnTo>
                  <a:lnTo>
                    <a:pt x="1062" y="1489"/>
                  </a:lnTo>
                  <a:lnTo>
                    <a:pt x="1062" y="1489"/>
                  </a:lnTo>
                  <a:lnTo>
                    <a:pt x="1052" y="1483"/>
                  </a:lnTo>
                  <a:lnTo>
                    <a:pt x="1050" y="1477"/>
                  </a:lnTo>
                  <a:lnTo>
                    <a:pt x="1052" y="1469"/>
                  </a:lnTo>
                  <a:lnTo>
                    <a:pt x="1056" y="1465"/>
                  </a:lnTo>
                  <a:lnTo>
                    <a:pt x="1062" y="1461"/>
                  </a:lnTo>
                  <a:lnTo>
                    <a:pt x="1066" y="1451"/>
                  </a:lnTo>
                  <a:lnTo>
                    <a:pt x="1070" y="1447"/>
                  </a:lnTo>
                  <a:lnTo>
                    <a:pt x="1076" y="1443"/>
                  </a:lnTo>
                  <a:lnTo>
                    <a:pt x="1080" y="1441"/>
                  </a:lnTo>
                  <a:lnTo>
                    <a:pt x="1084" y="1435"/>
                  </a:lnTo>
                  <a:lnTo>
                    <a:pt x="1082" y="1429"/>
                  </a:lnTo>
                  <a:lnTo>
                    <a:pt x="1078" y="1423"/>
                  </a:lnTo>
                  <a:lnTo>
                    <a:pt x="1074" y="1419"/>
                  </a:lnTo>
                  <a:lnTo>
                    <a:pt x="1074" y="1419"/>
                  </a:lnTo>
                  <a:lnTo>
                    <a:pt x="1074" y="1411"/>
                  </a:lnTo>
                  <a:lnTo>
                    <a:pt x="1076" y="1405"/>
                  </a:lnTo>
                  <a:lnTo>
                    <a:pt x="1076" y="1405"/>
                  </a:lnTo>
                  <a:lnTo>
                    <a:pt x="1078" y="1397"/>
                  </a:lnTo>
                  <a:lnTo>
                    <a:pt x="1078" y="1397"/>
                  </a:lnTo>
                  <a:lnTo>
                    <a:pt x="1078" y="1395"/>
                  </a:lnTo>
                  <a:lnTo>
                    <a:pt x="1082" y="1391"/>
                  </a:lnTo>
                  <a:lnTo>
                    <a:pt x="1082" y="1391"/>
                  </a:lnTo>
                  <a:lnTo>
                    <a:pt x="1086" y="1391"/>
                  </a:lnTo>
                  <a:lnTo>
                    <a:pt x="1090" y="1393"/>
                  </a:lnTo>
                  <a:lnTo>
                    <a:pt x="1090" y="1393"/>
                  </a:lnTo>
                  <a:lnTo>
                    <a:pt x="1092" y="1399"/>
                  </a:lnTo>
                  <a:lnTo>
                    <a:pt x="1098" y="1403"/>
                  </a:lnTo>
                  <a:lnTo>
                    <a:pt x="1098" y="1403"/>
                  </a:lnTo>
                  <a:lnTo>
                    <a:pt x="1104" y="1403"/>
                  </a:lnTo>
                  <a:lnTo>
                    <a:pt x="1104" y="1403"/>
                  </a:lnTo>
                  <a:lnTo>
                    <a:pt x="1108" y="1403"/>
                  </a:lnTo>
                  <a:lnTo>
                    <a:pt x="1114" y="1395"/>
                  </a:lnTo>
                  <a:lnTo>
                    <a:pt x="1114" y="1391"/>
                  </a:lnTo>
                  <a:lnTo>
                    <a:pt x="1112" y="1385"/>
                  </a:lnTo>
                  <a:lnTo>
                    <a:pt x="1112" y="1381"/>
                  </a:lnTo>
                  <a:lnTo>
                    <a:pt x="1114" y="1377"/>
                  </a:lnTo>
                  <a:lnTo>
                    <a:pt x="1118" y="1377"/>
                  </a:lnTo>
                  <a:lnTo>
                    <a:pt x="1118" y="1377"/>
                  </a:lnTo>
                  <a:lnTo>
                    <a:pt x="1122" y="1379"/>
                  </a:lnTo>
                  <a:lnTo>
                    <a:pt x="1122" y="1379"/>
                  </a:lnTo>
                  <a:lnTo>
                    <a:pt x="1128" y="1379"/>
                  </a:lnTo>
                  <a:lnTo>
                    <a:pt x="1134" y="1375"/>
                  </a:lnTo>
                  <a:lnTo>
                    <a:pt x="1136" y="1371"/>
                  </a:lnTo>
                  <a:lnTo>
                    <a:pt x="1142" y="1371"/>
                  </a:lnTo>
                  <a:lnTo>
                    <a:pt x="1148" y="1371"/>
                  </a:lnTo>
                  <a:lnTo>
                    <a:pt x="1154" y="1373"/>
                  </a:lnTo>
                  <a:lnTo>
                    <a:pt x="1154" y="1373"/>
                  </a:lnTo>
                  <a:lnTo>
                    <a:pt x="1160" y="1371"/>
                  </a:lnTo>
                  <a:lnTo>
                    <a:pt x="1160" y="1371"/>
                  </a:lnTo>
                  <a:lnTo>
                    <a:pt x="1162" y="1369"/>
                  </a:lnTo>
                  <a:lnTo>
                    <a:pt x="1164" y="1363"/>
                  </a:lnTo>
                  <a:lnTo>
                    <a:pt x="1168" y="1357"/>
                  </a:lnTo>
                  <a:lnTo>
                    <a:pt x="1166" y="1351"/>
                  </a:lnTo>
                  <a:lnTo>
                    <a:pt x="1164" y="1349"/>
                  </a:lnTo>
                  <a:lnTo>
                    <a:pt x="1164" y="1349"/>
                  </a:lnTo>
                  <a:lnTo>
                    <a:pt x="1160" y="1347"/>
                  </a:lnTo>
                  <a:lnTo>
                    <a:pt x="1160" y="1347"/>
                  </a:lnTo>
                  <a:lnTo>
                    <a:pt x="1154" y="1343"/>
                  </a:lnTo>
                  <a:lnTo>
                    <a:pt x="1154" y="1343"/>
                  </a:lnTo>
                  <a:lnTo>
                    <a:pt x="1150" y="1341"/>
                  </a:lnTo>
                  <a:lnTo>
                    <a:pt x="1146" y="1339"/>
                  </a:lnTo>
                  <a:lnTo>
                    <a:pt x="1144" y="1331"/>
                  </a:lnTo>
                  <a:lnTo>
                    <a:pt x="1146" y="1325"/>
                  </a:lnTo>
                  <a:lnTo>
                    <a:pt x="1148" y="1317"/>
                  </a:lnTo>
                  <a:lnTo>
                    <a:pt x="1154" y="1315"/>
                  </a:lnTo>
                  <a:lnTo>
                    <a:pt x="1160" y="1317"/>
                  </a:lnTo>
                  <a:lnTo>
                    <a:pt x="1160" y="1317"/>
                  </a:lnTo>
                  <a:lnTo>
                    <a:pt x="1164" y="1319"/>
                  </a:lnTo>
                  <a:lnTo>
                    <a:pt x="1164" y="1319"/>
                  </a:lnTo>
                  <a:lnTo>
                    <a:pt x="1166" y="1323"/>
                  </a:lnTo>
                  <a:lnTo>
                    <a:pt x="1166" y="1323"/>
                  </a:lnTo>
                  <a:lnTo>
                    <a:pt x="1166" y="1327"/>
                  </a:lnTo>
                  <a:lnTo>
                    <a:pt x="1168" y="1329"/>
                  </a:lnTo>
                  <a:lnTo>
                    <a:pt x="1168" y="1329"/>
                  </a:lnTo>
                  <a:lnTo>
                    <a:pt x="1174" y="1329"/>
                  </a:lnTo>
                  <a:lnTo>
                    <a:pt x="1178" y="1327"/>
                  </a:lnTo>
                  <a:lnTo>
                    <a:pt x="1184" y="1327"/>
                  </a:lnTo>
                  <a:lnTo>
                    <a:pt x="1190" y="1327"/>
                  </a:lnTo>
                  <a:lnTo>
                    <a:pt x="1190" y="1327"/>
                  </a:lnTo>
                  <a:lnTo>
                    <a:pt x="1196" y="1325"/>
                  </a:lnTo>
                  <a:lnTo>
                    <a:pt x="1200" y="1321"/>
                  </a:lnTo>
                  <a:lnTo>
                    <a:pt x="1202" y="1315"/>
                  </a:lnTo>
                  <a:lnTo>
                    <a:pt x="1208" y="1309"/>
                  </a:lnTo>
                  <a:lnTo>
                    <a:pt x="1214" y="1305"/>
                  </a:lnTo>
                  <a:lnTo>
                    <a:pt x="1224" y="1301"/>
                  </a:lnTo>
                  <a:lnTo>
                    <a:pt x="1224" y="1301"/>
                  </a:lnTo>
                  <a:lnTo>
                    <a:pt x="1232" y="1293"/>
                  </a:lnTo>
                  <a:lnTo>
                    <a:pt x="1232" y="1293"/>
                  </a:lnTo>
                  <a:lnTo>
                    <a:pt x="1238" y="1285"/>
                  </a:lnTo>
                  <a:lnTo>
                    <a:pt x="1238" y="1285"/>
                  </a:lnTo>
                  <a:lnTo>
                    <a:pt x="1240" y="1275"/>
                  </a:lnTo>
                  <a:lnTo>
                    <a:pt x="1240" y="1275"/>
                  </a:lnTo>
                  <a:lnTo>
                    <a:pt x="1248" y="1269"/>
                  </a:lnTo>
                  <a:lnTo>
                    <a:pt x="1248" y="1269"/>
                  </a:lnTo>
                  <a:lnTo>
                    <a:pt x="1248" y="1265"/>
                  </a:lnTo>
                  <a:lnTo>
                    <a:pt x="1250" y="1259"/>
                  </a:lnTo>
                  <a:lnTo>
                    <a:pt x="1250" y="1249"/>
                  </a:lnTo>
                  <a:lnTo>
                    <a:pt x="1252" y="1237"/>
                  </a:lnTo>
                  <a:lnTo>
                    <a:pt x="1258" y="1229"/>
                  </a:lnTo>
                  <a:lnTo>
                    <a:pt x="1268" y="1221"/>
                  </a:lnTo>
                  <a:lnTo>
                    <a:pt x="1278" y="1219"/>
                  </a:lnTo>
                  <a:lnTo>
                    <a:pt x="1286" y="1211"/>
                  </a:lnTo>
                  <a:lnTo>
                    <a:pt x="1290" y="1205"/>
                  </a:lnTo>
                  <a:lnTo>
                    <a:pt x="1300" y="1203"/>
                  </a:lnTo>
                  <a:lnTo>
                    <a:pt x="1310" y="1203"/>
                  </a:lnTo>
                  <a:lnTo>
                    <a:pt x="1320" y="1199"/>
                  </a:lnTo>
                  <a:lnTo>
                    <a:pt x="1322" y="1195"/>
                  </a:lnTo>
                  <a:lnTo>
                    <a:pt x="1326" y="1189"/>
                  </a:lnTo>
                  <a:lnTo>
                    <a:pt x="1326" y="1189"/>
                  </a:lnTo>
                  <a:lnTo>
                    <a:pt x="1332" y="1181"/>
                  </a:lnTo>
                  <a:lnTo>
                    <a:pt x="1332" y="1181"/>
                  </a:lnTo>
                  <a:lnTo>
                    <a:pt x="1340" y="1175"/>
                  </a:lnTo>
                  <a:lnTo>
                    <a:pt x="1344" y="1169"/>
                  </a:lnTo>
                  <a:lnTo>
                    <a:pt x="1344" y="1161"/>
                  </a:lnTo>
                  <a:lnTo>
                    <a:pt x="1344" y="1155"/>
                  </a:lnTo>
                  <a:lnTo>
                    <a:pt x="1350" y="1145"/>
                  </a:lnTo>
                  <a:lnTo>
                    <a:pt x="1356" y="1143"/>
                  </a:lnTo>
                  <a:lnTo>
                    <a:pt x="1356" y="1143"/>
                  </a:lnTo>
                  <a:lnTo>
                    <a:pt x="1354" y="1131"/>
                  </a:lnTo>
                  <a:lnTo>
                    <a:pt x="1354" y="1131"/>
                  </a:lnTo>
                  <a:lnTo>
                    <a:pt x="1356" y="1127"/>
                  </a:lnTo>
                  <a:lnTo>
                    <a:pt x="1356" y="1127"/>
                  </a:lnTo>
                  <a:lnTo>
                    <a:pt x="1358" y="1121"/>
                  </a:lnTo>
                  <a:lnTo>
                    <a:pt x="1358" y="1111"/>
                  </a:lnTo>
                  <a:lnTo>
                    <a:pt x="1360" y="1109"/>
                  </a:lnTo>
                  <a:lnTo>
                    <a:pt x="1366" y="1103"/>
                  </a:lnTo>
                  <a:lnTo>
                    <a:pt x="1368" y="1097"/>
                  </a:lnTo>
                  <a:lnTo>
                    <a:pt x="1376" y="1091"/>
                  </a:lnTo>
                  <a:lnTo>
                    <a:pt x="1376" y="1091"/>
                  </a:lnTo>
                  <a:lnTo>
                    <a:pt x="1380" y="1081"/>
                  </a:lnTo>
                  <a:lnTo>
                    <a:pt x="1380" y="1081"/>
                  </a:lnTo>
                  <a:lnTo>
                    <a:pt x="1384" y="1075"/>
                  </a:lnTo>
                  <a:lnTo>
                    <a:pt x="1384" y="1075"/>
                  </a:lnTo>
                  <a:lnTo>
                    <a:pt x="1388" y="1067"/>
                  </a:lnTo>
                  <a:lnTo>
                    <a:pt x="1388" y="1067"/>
                  </a:lnTo>
                  <a:lnTo>
                    <a:pt x="1392" y="1061"/>
                  </a:lnTo>
                  <a:lnTo>
                    <a:pt x="1398" y="1057"/>
                  </a:lnTo>
                  <a:lnTo>
                    <a:pt x="1400" y="1051"/>
                  </a:lnTo>
                  <a:lnTo>
                    <a:pt x="1400" y="1047"/>
                  </a:lnTo>
                  <a:lnTo>
                    <a:pt x="1396" y="1041"/>
                  </a:lnTo>
                  <a:lnTo>
                    <a:pt x="1390" y="10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26">
              <a:extLst>
                <a:ext uri="{FF2B5EF4-FFF2-40B4-BE49-F238E27FC236}">
                  <a16:creationId xmlns:a16="http://schemas.microsoft.com/office/drawing/2014/main" xmlns="" id="{C36BB957-998C-4F70-82D8-A18CCBA89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326" y="9805988"/>
              <a:ext cx="657225" cy="444500"/>
            </a:xfrm>
            <a:custGeom>
              <a:avLst/>
              <a:gdLst>
                <a:gd name="T0" fmla="*/ 396 w 414"/>
                <a:gd name="T1" fmla="*/ 120 h 280"/>
                <a:gd name="T2" fmla="*/ 392 w 414"/>
                <a:gd name="T3" fmla="*/ 120 h 280"/>
                <a:gd name="T4" fmla="*/ 382 w 414"/>
                <a:gd name="T5" fmla="*/ 102 h 280"/>
                <a:gd name="T6" fmla="*/ 356 w 414"/>
                <a:gd name="T7" fmla="*/ 80 h 280"/>
                <a:gd name="T8" fmla="*/ 346 w 414"/>
                <a:gd name="T9" fmla="*/ 78 h 280"/>
                <a:gd name="T10" fmla="*/ 338 w 414"/>
                <a:gd name="T11" fmla="*/ 58 h 280"/>
                <a:gd name="T12" fmla="*/ 330 w 414"/>
                <a:gd name="T13" fmla="*/ 36 h 280"/>
                <a:gd name="T14" fmla="*/ 326 w 414"/>
                <a:gd name="T15" fmla="*/ 32 h 280"/>
                <a:gd name="T16" fmla="*/ 306 w 414"/>
                <a:gd name="T17" fmla="*/ 10 h 280"/>
                <a:gd name="T18" fmla="*/ 298 w 414"/>
                <a:gd name="T19" fmla="*/ 4 h 280"/>
                <a:gd name="T20" fmla="*/ 298 w 414"/>
                <a:gd name="T21" fmla="*/ 20 h 280"/>
                <a:gd name="T22" fmla="*/ 290 w 414"/>
                <a:gd name="T23" fmla="*/ 44 h 280"/>
                <a:gd name="T24" fmla="*/ 276 w 414"/>
                <a:gd name="T25" fmla="*/ 62 h 280"/>
                <a:gd name="T26" fmla="*/ 246 w 414"/>
                <a:gd name="T27" fmla="*/ 48 h 280"/>
                <a:gd name="T28" fmla="*/ 226 w 414"/>
                <a:gd name="T29" fmla="*/ 32 h 280"/>
                <a:gd name="T30" fmla="*/ 222 w 414"/>
                <a:gd name="T31" fmla="*/ 8 h 280"/>
                <a:gd name="T32" fmla="*/ 204 w 414"/>
                <a:gd name="T33" fmla="*/ 2 h 280"/>
                <a:gd name="T34" fmla="*/ 188 w 414"/>
                <a:gd name="T35" fmla="*/ 10 h 280"/>
                <a:gd name="T36" fmla="*/ 170 w 414"/>
                <a:gd name="T37" fmla="*/ 24 h 280"/>
                <a:gd name="T38" fmla="*/ 152 w 414"/>
                <a:gd name="T39" fmla="*/ 38 h 280"/>
                <a:gd name="T40" fmla="*/ 134 w 414"/>
                <a:gd name="T41" fmla="*/ 24 h 280"/>
                <a:gd name="T42" fmla="*/ 110 w 414"/>
                <a:gd name="T43" fmla="*/ 44 h 280"/>
                <a:gd name="T44" fmla="*/ 100 w 414"/>
                <a:gd name="T45" fmla="*/ 56 h 280"/>
                <a:gd name="T46" fmla="*/ 88 w 414"/>
                <a:gd name="T47" fmla="*/ 56 h 280"/>
                <a:gd name="T48" fmla="*/ 86 w 414"/>
                <a:gd name="T49" fmla="*/ 72 h 280"/>
                <a:gd name="T50" fmla="*/ 70 w 414"/>
                <a:gd name="T51" fmla="*/ 80 h 280"/>
                <a:gd name="T52" fmla="*/ 52 w 414"/>
                <a:gd name="T53" fmla="*/ 84 h 280"/>
                <a:gd name="T54" fmla="*/ 28 w 414"/>
                <a:gd name="T55" fmla="*/ 92 h 280"/>
                <a:gd name="T56" fmla="*/ 0 w 414"/>
                <a:gd name="T57" fmla="*/ 108 h 280"/>
                <a:gd name="T58" fmla="*/ 6 w 414"/>
                <a:gd name="T59" fmla="*/ 132 h 280"/>
                <a:gd name="T60" fmla="*/ 0 w 414"/>
                <a:gd name="T61" fmla="*/ 150 h 280"/>
                <a:gd name="T62" fmla="*/ 8 w 414"/>
                <a:gd name="T63" fmla="*/ 162 h 280"/>
                <a:gd name="T64" fmla="*/ 16 w 414"/>
                <a:gd name="T65" fmla="*/ 180 h 280"/>
                <a:gd name="T66" fmla="*/ 22 w 414"/>
                <a:gd name="T67" fmla="*/ 204 h 280"/>
                <a:gd name="T68" fmla="*/ 14 w 414"/>
                <a:gd name="T69" fmla="*/ 226 h 280"/>
                <a:gd name="T70" fmla="*/ 36 w 414"/>
                <a:gd name="T71" fmla="*/ 236 h 280"/>
                <a:gd name="T72" fmla="*/ 66 w 414"/>
                <a:gd name="T73" fmla="*/ 224 h 280"/>
                <a:gd name="T74" fmla="*/ 106 w 414"/>
                <a:gd name="T75" fmla="*/ 220 h 280"/>
                <a:gd name="T76" fmla="*/ 142 w 414"/>
                <a:gd name="T77" fmla="*/ 202 h 280"/>
                <a:gd name="T78" fmla="*/ 194 w 414"/>
                <a:gd name="T79" fmla="*/ 198 h 280"/>
                <a:gd name="T80" fmla="*/ 228 w 414"/>
                <a:gd name="T81" fmla="*/ 224 h 280"/>
                <a:gd name="T82" fmla="*/ 240 w 414"/>
                <a:gd name="T83" fmla="*/ 222 h 280"/>
                <a:gd name="T84" fmla="*/ 258 w 414"/>
                <a:gd name="T85" fmla="*/ 206 h 280"/>
                <a:gd name="T86" fmla="*/ 254 w 414"/>
                <a:gd name="T87" fmla="*/ 226 h 280"/>
                <a:gd name="T88" fmla="*/ 262 w 414"/>
                <a:gd name="T89" fmla="*/ 230 h 280"/>
                <a:gd name="T90" fmla="*/ 274 w 414"/>
                <a:gd name="T91" fmla="*/ 248 h 280"/>
                <a:gd name="T92" fmla="*/ 288 w 414"/>
                <a:gd name="T93" fmla="*/ 274 h 280"/>
                <a:gd name="T94" fmla="*/ 322 w 414"/>
                <a:gd name="T95" fmla="*/ 270 h 280"/>
                <a:gd name="T96" fmla="*/ 348 w 414"/>
                <a:gd name="T97" fmla="*/ 280 h 280"/>
                <a:gd name="T98" fmla="*/ 374 w 414"/>
                <a:gd name="T99" fmla="*/ 266 h 280"/>
                <a:gd name="T100" fmla="*/ 388 w 414"/>
                <a:gd name="T101" fmla="*/ 244 h 280"/>
                <a:gd name="T102" fmla="*/ 408 w 414"/>
                <a:gd name="T103" fmla="*/ 208 h 280"/>
                <a:gd name="T104" fmla="*/ 412 w 414"/>
                <a:gd name="T105" fmla="*/ 182 h 280"/>
                <a:gd name="T106" fmla="*/ 410 w 414"/>
                <a:gd name="T107" fmla="*/ 148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4" h="280">
                  <a:moveTo>
                    <a:pt x="410" y="148"/>
                  </a:moveTo>
                  <a:lnTo>
                    <a:pt x="406" y="136"/>
                  </a:lnTo>
                  <a:lnTo>
                    <a:pt x="402" y="128"/>
                  </a:lnTo>
                  <a:lnTo>
                    <a:pt x="396" y="120"/>
                  </a:lnTo>
                  <a:lnTo>
                    <a:pt x="396" y="120"/>
                  </a:lnTo>
                  <a:lnTo>
                    <a:pt x="396" y="120"/>
                  </a:lnTo>
                  <a:lnTo>
                    <a:pt x="392" y="120"/>
                  </a:lnTo>
                  <a:lnTo>
                    <a:pt x="392" y="120"/>
                  </a:lnTo>
                  <a:lnTo>
                    <a:pt x="388" y="116"/>
                  </a:lnTo>
                  <a:lnTo>
                    <a:pt x="386" y="112"/>
                  </a:lnTo>
                  <a:lnTo>
                    <a:pt x="386" y="112"/>
                  </a:lnTo>
                  <a:lnTo>
                    <a:pt x="382" y="102"/>
                  </a:lnTo>
                  <a:lnTo>
                    <a:pt x="374" y="100"/>
                  </a:lnTo>
                  <a:lnTo>
                    <a:pt x="364" y="96"/>
                  </a:lnTo>
                  <a:lnTo>
                    <a:pt x="364" y="84"/>
                  </a:lnTo>
                  <a:lnTo>
                    <a:pt x="356" y="80"/>
                  </a:lnTo>
                  <a:lnTo>
                    <a:pt x="352" y="80"/>
                  </a:lnTo>
                  <a:lnTo>
                    <a:pt x="352" y="80"/>
                  </a:lnTo>
                  <a:lnTo>
                    <a:pt x="348" y="80"/>
                  </a:lnTo>
                  <a:lnTo>
                    <a:pt x="346" y="78"/>
                  </a:lnTo>
                  <a:lnTo>
                    <a:pt x="346" y="78"/>
                  </a:lnTo>
                  <a:lnTo>
                    <a:pt x="344" y="68"/>
                  </a:lnTo>
                  <a:lnTo>
                    <a:pt x="344" y="68"/>
                  </a:lnTo>
                  <a:lnTo>
                    <a:pt x="338" y="58"/>
                  </a:lnTo>
                  <a:lnTo>
                    <a:pt x="328" y="46"/>
                  </a:lnTo>
                  <a:lnTo>
                    <a:pt x="328" y="46"/>
                  </a:lnTo>
                  <a:lnTo>
                    <a:pt x="330" y="36"/>
                  </a:lnTo>
                  <a:lnTo>
                    <a:pt x="330" y="36"/>
                  </a:lnTo>
                  <a:lnTo>
                    <a:pt x="328" y="34"/>
                  </a:lnTo>
                  <a:lnTo>
                    <a:pt x="328" y="32"/>
                  </a:lnTo>
                  <a:lnTo>
                    <a:pt x="326" y="32"/>
                  </a:lnTo>
                  <a:lnTo>
                    <a:pt x="326" y="32"/>
                  </a:lnTo>
                  <a:lnTo>
                    <a:pt x="320" y="28"/>
                  </a:lnTo>
                  <a:lnTo>
                    <a:pt x="316" y="26"/>
                  </a:lnTo>
                  <a:lnTo>
                    <a:pt x="314" y="16"/>
                  </a:lnTo>
                  <a:lnTo>
                    <a:pt x="306" y="10"/>
                  </a:lnTo>
                  <a:lnTo>
                    <a:pt x="306" y="4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8" y="4"/>
                  </a:lnTo>
                  <a:lnTo>
                    <a:pt x="298" y="6"/>
                  </a:lnTo>
                  <a:lnTo>
                    <a:pt x="298" y="8"/>
                  </a:lnTo>
                  <a:lnTo>
                    <a:pt x="298" y="12"/>
                  </a:lnTo>
                  <a:lnTo>
                    <a:pt x="298" y="20"/>
                  </a:lnTo>
                  <a:lnTo>
                    <a:pt x="298" y="28"/>
                  </a:lnTo>
                  <a:lnTo>
                    <a:pt x="296" y="34"/>
                  </a:lnTo>
                  <a:lnTo>
                    <a:pt x="292" y="42"/>
                  </a:lnTo>
                  <a:lnTo>
                    <a:pt x="290" y="44"/>
                  </a:lnTo>
                  <a:lnTo>
                    <a:pt x="288" y="50"/>
                  </a:lnTo>
                  <a:lnTo>
                    <a:pt x="286" y="56"/>
                  </a:lnTo>
                  <a:lnTo>
                    <a:pt x="282" y="58"/>
                  </a:lnTo>
                  <a:lnTo>
                    <a:pt x="276" y="62"/>
                  </a:lnTo>
                  <a:lnTo>
                    <a:pt x="266" y="60"/>
                  </a:lnTo>
                  <a:lnTo>
                    <a:pt x="258" y="54"/>
                  </a:lnTo>
                  <a:lnTo>
                    <a:pt x="252" y="48"/>
                  </a:lnTo>
                  <a:lnTo>
                    <a:pt x="246" y="48"/>
                  </a:lnTo>
                  <a:lnTo>
                    <a:pt x="240" y="42"/>
                  </a:lnTo>
                  <a:lnTo>
                    <a:pt x="236" y="38"/>
                  </a:lnTo>
                  <a:lnTo>
                    <a:pt x="228" y="34"/>
                  </a:lnTo>
                  <a:lnTo>
                    <a:pt x="226" y="32"/>
                  </a:lnTo>
                  <a:lnTo>
                    <a:pt x="226" y="24"/>
                  </a:lnTo>
                  <a:lnTo>
                    <a:pt x="230" y="14"/>
                  </a:lnTo>
                  <a:lnTo>
                    <a:pt x="228" y="8"/>
                  </a:lnTo>
                  <a:lnTo>
                    <a:pt x="222" y="8"/>
                  </a:lnTo>
                  <a:lnTo>
                    <a:pt x="218" y="4"/>
                  </a:lnTo>
                  <a:lnTo>
                    <a:pt x="214" y="6"/>
                  </a:lnTo>
                  <a:lnTo>
                    <a:pt x="208" y="4"/>
                  </a:lnTo>
                  <a:lnTo>
                    <a:pt x="204" y="2"/>
                  </a:lnTo>
                  <a:lnTo>
                    <a:pt x="200" y="2"/>
                  </a:lnTo>
                  <a:lnTo>
                    <a:pt x="194" y="4"/>
                  </a:lnTo>
                  <a:lnTo>
                    <a:pt x="192" y="6"/>
                  </a:lnTo>
                  <a:lnTo>
                    <a:pt x="188" y="10"/>
                  </a:lnTo>
                  <a:lnTo>
                    <a:pt x="182" y="12"/>
                  </a:lnTo>
                  <a:lnTo>
                    <a:pt x="176" y="12"/>
                  </a:lnTo>
                  <a:lnTo>
                    <a:pt x="172" y="16"/>
                  </a:lnTo>
                  <a:lnTo>
                    <a:pt x="170" y="24"/>
                  </a:lnTo>
                  <a:lnTo>
                    <a:pt x="170" y="32"/>
                  </a:lnTo>
                  <a:lnTo>
                    <a:pt x="166" y="38"/>
                  </a:lnTo>
                  <a:lnTo>
                    <a:pt x="160" y="38"/>
                  </a:lnTo>
                  <a:lnTo>
                    <a:pt x="152" y="38"/>
                  </a:lnTo>
                  <a:lnTo>
                    <a:pt x="146" y="32"/>
                  </a:lnTo>
                  <a:lnTo>
                    <a:pt x="142" y="28"/>
                  </a:lnTo>
                  <a:lnTo>
                    <a:pt x="138" y="24"/>
                  </a:lnTo>
                  <a:lnTo>
                    <a:pt x="134" y="24"/>
                  </a:lnTo>
                  <a:lnTo>
                    <a:pt x="128" y="28"/>
                  </a:lnTo>
                  <a:lnTo>
                    <a:pt x="126" y="34"/>
                  </a:lnTo>
                  <a:lnTo>
                    <a:pt x="118" y="42"/>
                  </a:lnTo>
                  <a:lnTo>
                    <a:pt x="110" y="44"/>
                  </a:lnTo>
                  <a:lnTo>
                    <a:pt x="106" y="48"/>
                  </a:lnTo>
                  <a:lnTo>
                    <a:pt x="104" y="52"/>
                  </a:lnTo>
                  <a:lnTo>
                    <a:pt x="104" y="56"/>
                  </a:lnTo>
                  <a:lnTo>
                    <a:pt x="100" y="56"/>
                  </a:lnTo>
                  <a:lnTo>
                    <a:pt x="96" y="52"/>
                  </a:lnTo>
                  <a:lnTo>
                    <a:pt x="92" y="52"/>
                  </a:lnTo>
                  <a:lnTo>
                    <a:pt x="90" y="54"/>
                  </a:lnTo>
                  <a:lnTo>
                    <a:pt x="88" y="56"/>
                  </a:lnTo>
                  <a:lnTo>
                    <a:pt x="90" y="60"/>
                  </a:lnTo>
                  <a:lnTo>
                    <a:pt x="88" y="64"/>
                  </a:lnTo>
                  <a:lnTo>
                    <a:pt x="88" y="66"/>
                  </a:lnTo>
                  <a:lnTo>
                    <a:pt x="86" y="72"/>
                  </a:lnTo>
                  <a:lnTo>
                    <a:pt x="82" y="74"/>
                  </a:lnTo>
                  <a:lnTo>
                    <a:pt x="76" y="76"/>
                  </a:lnTo>
                  <a:lnTo>
                    <a:pt x="70" y="78"/>
                  </a:lnTo>
                  <a:lnTo>
                    <a:pt x="70" y="80"/>
                  </a:lnTo>
                  <a:lnTo>
                    <a:pt x="66" y="82"/>
                  </a:lnTo>
                  <a:lnTo>
                    <a:pt x="62" y="82"/>
                  </a:lnTo>
                  <a:lnTo>
                    <a:pt x="58" y="84"/>
                  </a:lnTo>
                  <a:lnTo>
                    <a:pt x="52" y="84"/>
                  </a:lnTo>
                  <a:lnTo>
                    <a:pt x="48" y="86"/>
                  </a:lnTo>
                  <a:lnTo>
                    <a:pt x="40" y="92"/>
                  </a:lnTo>
                  <a:lnTo>
                    <a:pt x="36" y="90"/>
                  </a:lnTo>
                  <a:lnTo>
                    <a:pt x="28" y="92"/>
                  </a:lnTo>
                  <a:lnTo>
                    <a:pt x="22" y="96"/>
                  </a:lnTo>
                  <a:lnTo>
                    <a:pt x="16" y="100"/>
                  </a:lnTo>
                  <a:lnTo>
                    <a:pt x="8" y="102"/>
                  </a:lnTo>
                  <a:lnTo>
                    <a:pt x="0" y="108"/>
                  </a:lnTo>
                  <a:lnTo>
                    <a:pt x="2" y="112"/>
                  </a:lnTo>
                  <a:lnTo>
                    <a:pt x="0" y="120"/>
                  </a:lnTo>
                  <a:lnTo>
                    <a:pt x="0" y="126"/>
                  </a:lnTo>
                  <a:lnTo>
                    <a:pt x="6" y="132"/>
                  </a:lnTo>
                  <a:lnTo>
                    <a:pt x="8" y="136"/>
                  </a:lnTo>
                  <a:lnTo>
                    <a:pt x="6" y="140"/>
                  </a:lnTo>
                  <a:lnTo>
                    <a:pt x="6" y="146"/>
                  </a:lnTo>
                  <a:lnTo>
                    <a:pt x="0" y="150"/>
                  </a:lnTo>
                  <a:lnTo>
                    <a:pt x="0" y="152"/>
                  </a:lnTo>
                  <a:lnTo>
                    <a:pt x="2" y="156"/>
                  </a:lnTo>
                  <a:lnTo>
                    <a:pt x="6" y="158"/>
                  </a:lnTo>
                  <a:lnTo>
                    <a:pt x="8" y="162"/>
                  </a:lnTo>
                  <a:lnTo>
                    <a:pt x="8" y="166"/>
                  </a:lnTo>
                  <a:lnTo>
                    <a:pt x="10" y="170"/>
                  </a:lnTo>
                  <a:lnTo>
                    <a:pt x="16" y="176"/>
                  </a:lnTo>
                  <a:lnTo>
                    <a:pt x="16" y="180"/>
                  </a:lnTo>
                  <a:lnTo>
                    <a:pt x="20" y="188"/>
                  </a:lnTo>
                  <a:lnTo>
                    <a:pt x="22" y="198"/>
                  </a:lnTo>
                  <a:lnTo>
                    <a:pt x="22" y="198"/>
                  </a:lnTo>
                  <a:lnTo>
                    <a:pt x="22" y="204"/>
                  </a:lnTo>
                  <a:lnTo>
                    <a:pt x="22" y="204"/>
                  </a:lnTo>
                  <a:lnTo>
                    <a:pt x="20" y="216"/>
                  </a:lnTo>
                  <a:lnTo>
                    <a:pt x="18" y="220"/>
                  </a:lnTo>
                  <a:lnTo>
                    <a:pt x="14" y="226"/>
                  </a:lnTo>
                  <a:lnTo>
                    <a:pt x="18" y="232"/>
                  </a:lnTo>
                  <a:lnTo>
                    <a:pt x="22" y="232"/>
                  </a:lnTo>
                  <a:lnTo>
                    <a:pt x="30" y="236"/>
                  </a:lnTo>
                  <a:lnTo>
                    <a:pt x="36" y="236"/>
                  </a:lnTo>
                  <a:lnTo>
                    <a:pt x="42" y="236"/>
                  </a:lnTo>
                  <a:lnTo>
                    <a:pt x="52" y="234"/>
                  </a:lnTo>
                  <a:lnTo>
                    <a:pt x="56" y="226"/>
                  </a:lnTo>
                  <a:lnTo>
                    <a:pt x="66" y="224"/>
                  </a:lnTo>
                  <a:lnTo>
                    <a:pt x="72" y="222"/>
                  </a:lnTo>
                  <a:lnTo>
                    <a:pt x="84" y="222"/>
                  </a:lnTo>
                  <a:lnTo>
                    <a:pt x="92" y="222"/>
                  </a:lnTo>
                  <a:lnTo>
                    <a:pt x="106" y="220"/>
                  </a:lnTo>
                  <a:lnTo>
                    <a:pt x="112" y="214"/>
                  </a:lnTo>
                  <a:lnTo>
                    <a:pt x="118" y="208"/>
                  </a:lnTo>
                  <a:lnTo>
                    <a:pt x="128" y="206"/>
                  </a:lnTo>
                  <a:lnTo>
                    <a:pt x="142" y="202"/>
                  </a:lnTo>
                  <a:lnTo>
                    <a:pt x="152" y="200"/>
                  </a:lnTo>
                  <a:lnTo>
                    <a:pt x="166" y="196"/>
                  </a:lnTo>
                  <a:lnTo>
                    <a:pt x="180" y="196"/>
                  </a:lnTo>
                  <a:lnTo>
                    <a:pt x="194" y="198"/>
                  </a:lnTo>
                  <a:lnTo>
                    <a:pt x="204" y="204"/>
                  </a:lnTo>
                  <a:lnTo>
                    <a:pt x="214" y="212"/>
                  </a:lnTo>
                  <a:lnTo>
                    <a:pt x="222" y="216"/>
                  </a:lnTo>
                  <a:lnTo>
                    <a:pt x="228" y="224"/>
                  </a:lnTo>
                  <a:lnTo>
                    <a:pt x="232" y="228"/>
                  </a:lnTo>
                  <a:lnTo>
                    <a:pt x="234" y="230"/>
                  </a:lnTo>
                  <a:lnTo>
                    <a:pt x="240" y="230"/>
                  </a:lnTo>
                  <a:lnTo>
                    <a:pt x="240" y="222"/>
                  </a:lnTo>
                  <a:lnTo>
                    <a:pt x="242" y="218"/>
                  </a:lnTo>
                  <a:lnTo>
                    <a:pt x="244" y="212"/>
                  </a:lnTo>
                  <a:lnTo>
                    <a:pt x="252" y="206"/>
                  </a:lnTo>
                  <a:lnTo>
                    <a:pt x="258" y="206"/>
                  </a:lnTo>
                  <a:lnTo>
                    <a:pt x="260" y="214"/>
                  </a:lnTo>
                  <a:lnTo>
                    <a:pt x="258" y="220"/>
                  </a:lnTo>
                  <a:lnTo>
                    <a:pt x="258" y="220"/>
                  </a:lnTo>
                  <a:lnTo>
                    <a:pt x="254" y="226"/>
                  </a:lnTo>
                  <a:lnTo>
                    <a:pt x="254" y="226"/>
                  </a:lnTo>
                  <a:lnTo>
                    <a:pt x="256" y="228"/>
                  </a:lnTo>
                  <a:lnTo>
                    <a:pt x="258" y="228"/>
                  </a:lnTo>
                  <a:lnTo>
                    <a:pt x="262" y="230"/>
                  </a:lnTo>
                  <a:lnTo>
                    <a:pt x="268" y="234"/>
                  </a:lnTo>
                  <a:lnTo>
                    <a:pt x="268" y="240"/>
                  </a:lnTo>
                  <a:lnTo>
                    <a:pt x="270" y="242"/>
                  </a:lnTo>
                  <a:lnTo>
                    <a:pt x="274" y="248"/>
                  </a:lnTo>
                  <a:lnTo>
                    <a:pt x="278" y="256"/>
                  </a:lnTo>
                  <a:lnTo>
                    <a:pt x="280" y="264"/>
                  </a:lnTo>
                  <a:lnTo>
                    <a:pt x="284" y="270"/>
                  </a:lnTo>
                  <a:lnTo>
                    <a:pt x="288" y="274"/>
                  </a:lnTo>
                  <a:lnTo>
                    <a:pt x="296" y="276"/>
                  </a:lnTo>
                  <a:lnTo>
                    <a:pt x="306" y="278"/>
                  </a:lnTo>
                  <a:lnTo>
                    <a:pt x="320" y="278"/>
                  </a:lnTo>
                  <a:lnTo>
                    <a:pt x="322" y="270"/>
                  </a:lnTo>
                  <a:lnTo>
                    <a:pt x="330" y="270"/>
                  </a:lnTo>
                  <a:lnTo>
                    <a:pt x="336" y="276"/>
                  </a:lnTo>
                  <a:lnTo>
                    <a:pt x="340" y="278"/>
                  </a:lnTo>
                  <a:lnTo>
                    <a:pt x="348" y="280"/>
                  </a:lnTo>
                  <a:lnTo>
                    <a:pt x="354" y="274"/>
                  </a:lnTo>
                  <a:lnTo>
                    <a:pt x="362" y="268"/>
                  </a:lnTo>
                  <a:lnTo>
                    <a:pt x="368" y="268"/>
                  </a:lnTo>
                  <a:lnTo>
                    <a:pt x="374" y="266"/>
                  </a:lnTo>
                  <a:lnTo>
                    <a:pt x="378" y="264"/>
                  </a:lnTo>
                  <a:lnTo>
                    <a:pt x="380" y="258"/>
                  </a:lnTo>
                  <a:lnTo>
                    <a:pt x="382" y="252"/>
                  </a:lnTo>
                  <a:lnTo>
                    <a:pt x="388" y="244"/>
                  </a:lnTo>
                  <a:lnTo>
                    <a:pt x="390" y="236"/>
                  </a:lnTo>
                  <a:lnTo>
                    <a:pt x="392" y="226"/>
                  </a:lnTo>
                  <a:lnTo>
                    <a:pt x="400" y="220"/>
                  </a:lnTo>
                  <a:lnTo>
                    <a:pt x="408" y="208"/>
                  </a:lnTo>
                  <a:lnTo>
                    <a:pt x="412" y="204"/>
                  </a:lnTo>
                  <a:lnTo>
                    <a:pt x="410" y="196"/>
                  </a:lnTo>
                  <a:lnTo>
                    <a:pt x="410" y="190"/>
                  </a:lnTo>
                  <a:lnTo>
                    <a:pt x="412" y="182"/>
                  </a:lnTo>
                  <a:lnTo>
                    <a:pt x="414" y="174"/>
                  </a:lnTo>
                  <a:lnTo>
                    <a:pt x="410" y="164"/>
                  </a:lnTo>
                  <a:lnTo>
                    <a:pt x="414" y="154"/>
                  </a:lnTo>
                  <a:lnTo>
                    <a:pt x="410" y="1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28">
              <a:extLst>
                <a:ext uri="{FF2B5EF4-FFF2-40B4-BE49-F238E27FC236}">
                  <a16:creationId xmlns:a16="http://schemas.microsoft.com/office/drawing/2014/main" xmlns="" id="{B9716113-B7EB-4712-8E8D-283601426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363" y="7305675"/>
              <a:ext cx="915988" cy="1190625"/>
            </a:xfrm>
            <a:custGeom>
              <a:avLst/>
              <a:gdLst>
                <a:gd name="T0" fmla="*/ 536 w 577"/>
                <a:gd name="T1" fmla="*/ 260 h 750"/>
                <a:gd name="T2" fmla="*/ 540 w 577"/>
                <a:gd name="T3" fmla="*/ 228 h 750"/>
                <a:gd name="T4" fmla="*/ 552 w 577"/>
                <a:gd name="T5" fmla="*/ 174 h 750"/>
                <a:gd name="T6" fmla="*/ 548 w 577"/>
                <a:gd name="T7" fmla="*/ 126 h 750"/>
                <a:gd name="T8" fmla="*/ 530 w 577"/>
                <a:gd name="T9" fmla="*/ 114 h 750"/>
                <a:gd name="T10" fmla="*/ 492 w 577"/>
                <a:gd name="T11" fmla="*/ 86 h 750"/>
                <a:gd name="T12" fmla="*/ 458 w 577"/>
                <a:gd name="T13" fmla="*/ 58 h 750"/>
                <a:gd name="T14" fmla="*/ 418 w 577"/>
                <a:gd name="T15" fmla="*/ 56 h 750"/>
                <a:gd name="T16" fmla="*/ 380 w 577"/>
                <a:gd name="T17" fmla="*/ 2 h 750"/>
                <a:gd name="T18" fmla="*/ 342 w 577"/>
                <a:gd name="T19" fmla="*/ 50 h 750"/>
                <a:gd name="T20" fmla="*/ 316 w 577"/>
                <a:gd name="T21" fmla="*/ 94 h 750"/>
                <a:gd name="T22" fmla="*/ 270 w 577"/>
                <a:gd name="T23" fmla="*/ 68 h 750"/>
                <a:gd name="T24" fmla="*/ 268 w 577"/>
                <a:gd name="T25" fmla="*/ 46 h 750"/>
                <a:gd name="T26" fmla="*/ 276 w 577"/>
                <a:gd name="T27" fmla="*/ 10 h 750"/>
                <a:gd name="T28" fmla="*/ 226 w 577"/>
                <a:gd name="T29" fmla="*/ 28 h 750"/>
                <a:gd name="T30" fmla="*/ 186 w 577"/>
                <a:gd name="T31" fmla="*/ 36 h 750"/>
                <a:gd name="T32" fmla="*/ 192 w 577"/>
                <a:gd name="T33" fmla="*/ 64 h 750"/>
                <a:gd name="T34" fmla="*/ 152 w 577"/>
                <a:gd name="T35" fmla="*/ 82 h 750"/>
                <a:gd name="T36" fmla="*/ 126 w 577"/>
                <a:gd name="T37" fmla="*/ 76 h 750"/>
                <a:gd name="T38" fmla="*/ 104 w 577"/>
                <a:gd name="T39" fmla="*/ 98 h 750"/>
                <a:gd name="T40" fmla="*/ 90 w 577"/>
                <a:gd name="T41" fmla="*/ 132 h 750"/>
                <a:gd name="T42" fmla="*/ 86 w 577"/>
                <a:gd name="T43" fmla="*/ 158 h 750"/>
                <a:gd name="T44" fmla="*/ 76 w 577"/>
                <a:gd name="T45" fmla="*/ 194 h 750"/>
                <a:gd name="T46" fmla="*/ 46 w 577"/>
                <a:gd name="T47" fmla="*/ 202 h 750"/>
                <a:gd name="T48" fmla="*/ 8 w 577"/>
                <a:gd name="T49" fmla="*/ 224 h 750"/>
                <a:gd name="T50" fmla="*/ 26 w 577"/>
                <a:gd name="T51" fmla="*/ 256 h 750"/>
                <a:gd name="T52" fmla="*/ 68 w 577"/>
                <a:gd name="T53" fmla="*/ 258 h 750"/>
                <a:gd name="T54" fmla="*/ 76 w 577"/>
                <a:gd name="T55" fmla="*/ 282 h 750"/>
                <a:gd name="T56" fmla="*/ 22 w 577"/>
                <a:gd name="T57" fmla="*/ 288 h 750"/>
                <a:gd name="T58" fmla="*/ 32 w 577"/>
                <a:gd name="T59" fmla="*/ 292 h 750"/>
                <a:gd name="T60" fmla="*/ 66 w 577"/>
                <a:gd name="T61" fmla="*/ 322 h 750"/>
                <a:gd name="T62" fmla="*/ 160 w 577"/>
                <a:gd name="T63" fmla="*/ 354 h 750"/>
                <a:gd name="T64" fmla="*/ 190 w 577"/>
                <a:gd name="T65" fmla="*/ 450 h 750"/>
                <a:gd name="T66" fmla="*/ 198 w 577"/>
                <a:gd name="T67" fmla="*/ 466 h 750"/>
                <a:gd name="T68" fmla="*/ 234 w 577"/>
                <a:gd name="T69" fmla="*/ 502 h 750"/>
                <a:gd name="T70" fmla="*/ 226 w 577"/>
                <a:gd name="T71" fmla="*/ 576 h 750"/>
                <a:gd name="T72" fmla="*/ 222 w 577"/>
                <a:gd name="T73" fmla="*/ 656 h 750"/>
                <a:gd name="T74" fmla="*/ 274 w 577"/>
                <a:gd name="T75" fmla="*/ 724 h 750"/>
                <a:gd name="T76" fmla="*/ 310 w 577"/>
                <a:gd name="T77" fmla="*/ 738 h 750"/>
                <a:gd name="T78" fmla="*/ 312 w 577"/>
                <a:gd name="T79" fmla="*/ 700 h 750"/>
                <a:gd name="T80" fmla="*/ 324 w 577"/>
                <a:gd name="T81" fmla="*/ 668 h 750"/>
                <a:gd name="T82" fmla="*/ 344 w 577"/>
                <a:gd name="T83" fmla="*/ 634 h 750"/>
                <a:gd name="T84" fmla="*/ 376 w 577"/>
                <a:gd name="T85" fmla="*/ 618 h 750"/>
                <a:gd name="T86" fmla="*/ 398 w 577"/>
                <a:gd name="T87" fmla="*/ 610 h 750"/>
                <a:gd name="T88" fmla="*/ 420 w 577"/>
                <a:gd name="T89" fmla="*/ 572 h 750"/>
                <a:gd name="T90" fmla="*/ 458 w 577"/>
                <a:gd name="T91" fmla="*/ 564 h 750"/>
                <a:gd name="T92" fmla="*/ 508 w 577"/>
                <a:gd name="T93" fmla="*/ 528 h 750"/>
                <a:gd name="T94" fmla="*/ 462 w 577"/>
                <a:gd name="T95" fmla="*/ 526 h 750"/>
                <a:gd name="T96" fmla="*/ 474 w 577"/>
                <a:gd name="T97" fmla="*/ 516 h 750"/>
                <a:gd name="T98" fmla="*/ 482 w 577"/>
                <a:gd name="T99" fmla="*/ 494 h 750"/>
                <a:gd name="T100" fmla="*/ 470 w 577"/>
                <a:gd name="T101" fmla="*/ 480 h 750"/>
                <a:gd name="T102" fmla="*/ 518 w 577"/>
                <a:gd name="T103" fmla="*/ 498 h 750"/>
                <a:gd name="T104" fmla="*/ 534 w 577"/>
                <a:gd name="T105" fmla="*/ 490 h 750"/>
                <a:gd name="T106" fmla="*/ 514 w 577"/>
                <a:gd name="T107" fmla="*/ 468 h 750"/>
                <a:gd name="T108" fmla="*/ 488 w 577"/>
                <a:gd name="T109" fmla="*/ 444 h 750"/>
                <a:gd name="T110" fmla="*/ 504 w 577"/>
                <a:gd name="T111" fmla="*/ 414 h 750"/>
                <a:gd name="T112" fmla="*/ 544 w 577"/>
                <a:gd name="T113" fmla="*/ 418 h 750"/>
                <a:gd name="T114" fmla="*/ 536 w 577"/>
                <a:gd name="T115" fmla="*/ 386 h 750"/>
                <a:gd name="T116" fmla="*/ 556 w 577"/>
                <a:gd name="T117" fmla="*/ 380 h 750"/>
                <a:gd name="T118" fmla="*/ 546 w 577"/>
                <a:gd name="T119" fmla="*/ 340 h 750"/>
                <a:gd name="T120" fmla="*/ 556 w 577"/>
                <a:gd name="T121" fmla="*/ 336 h 750"/>
                <a:gd name="T122" fmla="*/ 528 w 577"/>
                <a:gd name="T123" fmla="*/ 306 h 750"/>
                <a:gd name="T124" fmla="*/ 566 w 577"/>
                <a:gd name="T125" fmla="*/ 288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7" h="750">
                  <a:moveTo>
                    <a:pt x="572" y="280"/>
                  </a:moveTo>
                  <a:lnTo>
                    <a:pt x="572" y="280"/>
                  </a:lnTo>
                  <a:lnTo>
                    <a:pt x="566" y="280"/>
                  </a:lnTo>
                  <a:lnTo>
                    <a:pt x="566" y="280"/>
                  </a:lnTo>
                  <a:lnTo>
                    <a:pt x="558" y="280"/>
                  </a:lnTo>
                  <a:lnTo>
                    <a:pt x="554" y="278"/>
                  </a:lnTo>
                  <a:lnTo>
                    <a:pt x="550" y="274"/>
                  </a:lnTo>
                  <a:lnTo>
                    <a:pt x="550" y="274"/>
                  </a:lnTo>
                  <a:lnTo>
                    <a:pt x="548" y="270"/>
                  </a:lnTo>
                  <a:lnTo>
                    <a:pt x="546" y="266"/>
                  </a:lnTo>
                  <a:lnTo>
                    <a:pt x="546" y="266"/>
                  </a:lnTo>
                  <a:lnTo>
                    <a:pt x="540" y="262"/>
                  </a:lnTo>
                  <a:lnTo>
                    <a:pt x="536" y="260"/>
                  </a:lnTo>
                  <a:lnTo>
                    <a:pt x="534" y="258"/>
                  </a:lnTo>
                  <a:lnTo>
                    <a:pt x="534" y="258"/>
                  </a:lnTo>
                  <a:lnTo>
                    <a:pt x="532" y="252"/>
                  </a:lnTo>
                  <a:lnTo>
                    <a:pt x="532" y="252"/>
                  </a:lnTo>
                  <a:lnTo>
                    <a:pt x="532" y="250"/>
                  </a:lnTo>
                  <a:lnTo>
                    <a:pt x="530" y="248"/>
                  </a:lnTo>
                  <a:lnTo>
                    <a:pt x="530" y="248"/>
                  </a:lnTo>
                  <a:lnTo>
                    <a:pt x="534" y="240"/>
                  </a:lnTo>
                  <a:lnTo>
                    <a:pt x="534" y="240"/>
                  </a:lnTo>
                  <a:lnTo>
                    <a:pt x="538" y="238"/>
                  </a:lnTo>
                  <a:lnTo>
                    <a:pt x="540" y="234"/>
                  </a:lnTo>
                  <a:lnTo>
                    <a:pt x="540" y="234"/>
                  </a:lnTo>
                  <a:lnTo>
                    <a:pt x="540" y="228"/>
                  </a:lnTo>
                  <a:lnTo>
                    <a:pt x="538" y="222"/>
                  </a:lnTo>
                  <a:lnTo>
                    <a:pt x="538" y="222"/>
                  </a:lnTo>
                  <a:lnTo>
                    <a:pt x="536" y="218"/>
                  </a:lnTo>
                  <a:lnTo>
                    <a:pt x="536" y="214"/>
                  </a:lnTo>
                  <a:lnTo>
                    <a:pt x="536" y="214"/>
                  </a:lnTo>
                  <a:lnTo>
                    <a:pt x="536" y="208"/>
                  </a:lnTo>
                  <a:lnTo>
                    <a:pt x="542" y="204"/>
                  </a:lnTo>
                  <a:lnTo>
                    <a:pt x="542" y="204"/>
                  </a:lnTo>
                  <a:lnTo>
                    <a:pt x="548" y="200"/>
                  </a:lnTo>
                  <a:lnTo>
                    <a:pt x="550" y="196"/>
                  </a:lnTo>
                  <a:lnTo>
                    <a:pt x="552" y="192"/>
                  </a:lnTo>
                  <a:lnTo>
                    <a:pt x="552" y="192"/>
                  </a:lnTo>
                  <a:lnTo>
                    <a:pt x="552" y="174"/>
                  </a:lnTo>
                  <a:lnTo>
                    <a:pt x="552" y="174"/>
                  </a:lnTo>
                  <a:lnTo>
                    <a:pt x="552" y="168"/>
                  </a:lnTo>
                  <a:lnTo>
                    <a:pt x="556" y="162"/>
                  </a:lnTo>
                  <a:lnTo>
                    <a:pt x="556" y="162"/>
                  </a:lnTo>
                  <a:lnTo>
                    <a:pt x="552" y="158"/>
                  </a:lnTo>
                  <a:lnTo>
                    <a:pt x="548" y="150"/>
                  </a:lnTo>
                  <a:lnTo>
                    <a:pt x="548" y="150"/>
                  </a:lnTo>
                  <a:lnTo>
                    <a:pt x="548" y="144"/>
                  </a:lnTo>
                  <a:lnTo>
                    <a:pt x="546" y="138"/>
                  </a:lnTo>
                  <a:lnTo>
                    <a:pt x="546" y="138"/>
                  </a:lnTo>
                  <a:lnTo>
                    <a:pt x="542" y="132"/>
                  </a:lnTo>
                  <a:lnTo>
                    <a:pt x="542" y="132"/>
                  </a:lnTo>
                  <a:lnTo>
                    <a:pt x="548" y="126"/>
                  </a:lnTo>
                  <a:lnTo>
                    <a:pt x="548" y="126"/>
                  </a:lnTo>
                  <a:lnTo>
                    <a:pt x="548" y="122"/>
                  </a:lnTo>
                  <a:lnTo>
                    <a:pt x="548" y="120"/>
                  </a:lnTo>
                  <a:lnTo>
                    <a:pt x="548" y="120"/>
                  </a:lnTo>
                  <a:lnTo>
                    <a:pt x="550" y="116"/>
                  </a:lnTo>
                  <a:lnTo>
                    <a:pt x="550" y="114"/>
                  </a:lnTo>
                  <a:lnTo>
                    <a:pt x="550" y="114"/>
                  </a:lnTo>
                  <a:lnTo>
                    <a:pt x="548" y="112"/>
                  </a:lnTo>
                  <a:lnTo>
                    <a:pt x="544" y="110"/>
                  </a:lnTo>
                  <a:lnTo>
                    <a:pt x="540" y="112"/>
                  </a:lnTo>
                  <a:lnTo>
                    <a:pt x="540" y="112"/>
                  </a:lnTo>
                  <a:lnTo>
                    <a:pt x="536" y="114"/>
                  </a:lnTo>
                  <a:lnTo>
                    <a:pt x="530" y="114"/>
                  </a:lnTo>
                  <a:lnTo>
                    <a:pt x="522" y="112"/>
                  </a:lnTo>
                  <a:lnTo>
                    <a:pt x="522" y="112"/>
                  </a:lnTo>
                  <a:lnTo>
                    <a:pt x="518" y="112"/>
                  </a:lnTo>
                  <a:lnTo>
                    <a:pt x="516" y="110"/>
                  </a:lnTo>
                  <a:lnTo>
                    <a:pt x="516" y="110"/>
                  </a:lnTo>
                  <a:lnTo>
                    <a:pt x="510" y="104"/>
                  </a:lnTo>
                  <a:lnTo>
                    <a:pt x="510" y="104"/>
                  </a:lnTo>
                  <a:lnTo>
                    <a:pt x="502" y="100"/>
                  </a:lnTo>
                  <a:lnTo>
                    <a:pt x="494" y="94"/>
                  </a:lnTo>
                  <a:lnTo>
                    <a:pt x="494" y="94"/>
                  </a:lnTo>
                  <a:lnTo>
                    <a:pt x="492" y="90"/>
                  </a:lnTo>
                  <a:lnTo>
                    <a:pt x="492" y="86"/>
                  </a:lnTo>
                  <a:lnTo>
                    <a:pt x="492" y="86"/>
                  </a:lnTo>
                  <a:lnTo>
                    <a:pt x="488" y="82"/>
                  </a:lnTo>
                  <a:lnTo>
                    <a:pt x="488" y="82"/>
                  </a:lnTo>
                  <a:lnTo>
                    <a:pt x="484" y="74"/>
                  </a:lnTo>
                  <a:lnTo>
                    <a:pt x="484" y="74"/>
                  </a:lnTo>
                  <a:lnTo>
                    <a:pt x="480" y="70"/>
                  </a:lnTo>
                  <a:lnTo>
                    <a:pt x="480" y="70"/>
                  </a:lnTo>
                  <a:lnTo>
                    <a:pt x="476" y="64"/>
                  </a:lnTo>
                  <a:lnTo>
                    <a:pt x="476" y="60"/>
                  </a:lnTo>
                  <a:lnTo>
                    <a:pt x="472" y="58"/>
                  </a:lnTo>
                  <a:lnTo>
                    <a:pt x="472" y="58"/>
                  </a:lnTo>
                  <a:lnTo>
                    <a:pt x="466" y="58"/>
                  </a:lnTo>
                  <a:lnTo>
                    <a:pt x="458" y="58"/>
                  </a:lnTo>
                  <a:lnTo>
                    <a:pt x="458" y="58"/>
                  </a:lnTo>
                  <a:lnTo>
                    <a:pt x="452" y="58"/>
                  </a:lnTo>
                  <a:lnTo>
                    <a:pt x="444" y="56"/>
                  </a:lnTo>
                  <a:lnTo>
                    <a:pt x="444" y="56"/>
                  </a:lnTo>
                  <a:lnTo>
                    <a:pt x="440" y="56"/>
                  </a:lnTo>
                  <a:lnTo>
                    <a:pt x="440" y="56"/>
                  </a:lnTo>
                  <a:lnTo>
                    <a:pt x="440" y="52"/>
                  </a:lnTo>
                  <a:lnTo>
                    <a:pt x="440" y="52"/>
                  </a:lnTo>
                  <a:lnTo>
                    <a:pt x="430" y="54"/>
                  </a:lnTo>
                  <a:lnTo>
                    <a:pt x="430" y="54"/>
                  </a:lnTo>
                  <a:lnTo>
                    <a:pt x="426" y="56"/>
                  </a:lnTo>
                  <a:lnTo>
                    <a:pt x="422" y="58"/>
                  </a:lnTo>
                  <a:lnTo>
                    <a:pt x="422" y="58"/>
                  </a:lnTo>
                  <a:lnTo>
                    <a:pt x="418" y="56"/>
                  </a:lnTo>
                  <a:lnTo>
                    <a:pt x="414" y="50"/>
                  </a:lnTo>
                  <a:lnTo>
                    <a:pt x="410" y="40"/>
                  </a:lnTo>
                  <a:lnTo>
                    <a:pt x="410" y="40"/>
                  </a:lnTo>
                  <a:lnTo>
                    <a:pt x="406" y="30"/>
                  </a:lnTo>
                  <a:lnTo>
                    <a:pt x="404" y="18"/>
                  </a:lnTo>
                  <a:lnTo>
                    <a:pt x="404" y="18"/>
                  </a:lnTo>
                  <a:lnTo>
                    <a:pt x="402" y="12"/>
                  </a:lnTo>
                  <a:lnTo>
                    <a:pt x="400" y="8"/>
                  </a:lnTo>
                  <a:lnTo>
                    <a:pt x="396" y="4"/>
                  </a:lnTo>
                  <a:lnTo>
                    <a:pt x="390" y="2"/>
                  </a:lnTo>
                  <a:lnTo>
                    <a:pt x="390" y="2"/>
                  </a:lnTo>
                  <a:lnTo>
                    <a:pt x="384" y="0"/>
                  </a:lnTo>
                  <a:lnTo>
                    <a:pt x="380" y="2"/>
                  </a:lnTo>
                  <a:lnTo>
                    <a:pt x="376" y="4"/>
                  </a:lnTo>
                  <a:lnTo>
                    <a:pt x="372" y="8"/>
                  </a:lnTo>
                  <a:lnTo>
                    <a:pt x="372" y="8"/>
                  </a:lnTo>
                  <a:lnTo>
                    <a:pt x="372" y="20"/>
                  </a:lnTo>
                  <a:lnTo>
                    <a:pt x="370" y="24"/>
                  </a:lnTo>
                  <a:lnTo>
                    <a:pt x="366" y="30"/>
                  </a:lnTo>
                  <a:lnTo>
                    <a:pt x="366" y="30"/>
                  </a:lnTo>
                  <a:lnTo>
                    <a:pt x="358" y="36"/>
                  </a:lnTo>
                  <a:lnTo>
                    <a:pt x="358" y="36"/>
                  </a:lnTo>
                  <a:lnTo>
                    <a:pt x="350" y="46"/>
                  </a:lnTo>
                  <a:lnTo>
                    <a:pt x="350" y="46"/>
                  </a:lnTo>
                  <a:lnTo>
                    <a:pt x="346" y="48"/>
                  </a:lnTo>
                  <a:lnTo>
                    <a:pt x="342" y="50"/>
                  </a:lnTo>
                  <a:lnTo>
                    <a:pt x="336" y="52"/>
                  </a:lnTo>
                  <a:lnTo>
                    <a:pt x="332" y="56"/>
                  </a:lnTo>
                  <a:lnTo>
                    <a:pt x="332" y="56"/>
                  </a:lnTo>
                  <a:lnTo>
                    <a:pt x="324" y="62"/>
                  </a:lnTo>
                  <a:lnTo>
                    <a:pt x="324" y="62"/>
                  </a:lnTo>
                  <a:lnTo>
                    <a:pt x="316" y="70"/>
                  </a:lnTo>
                  <a:lnTo>
                    <a:pt x="316" y="70"/>
                  </a:lnTo>
                  <a:lnTo>
                    <a:pt x="314" y="76"/>
                  </a:lnTo>
                  <a:lnTo>
                    <a:pt x="314" y="80"/>
                  </a:lnTo>
                  <a:lnTo>
                    <a:pt x="314" y="90"/>
                  </a:lnTo>
                  <a:lnTo>
                    <a:pt x="314" y="90"/>
                  </a:lnTo>
                  <a:lnTo>
                    <a:pt x="316" y="94"/>
                  </a:lnTo>
                  <a:lnTo>
                    <a:pt x="316" y="94"/>
                  </a:lnTo>
                  <a:lnTo>
                    <a:pt x="310" y="94"/>
                  </a:lnTo>
                  <a:lnTo>
                    <a:pt x="304" y="94"/>
                  </a:lnTo>
                  <a:lnTo>
                    <a:pt x="294" y="92"/>
                  </a:lnTo>
                  <a:lnTo>
                    <a:pt x="294" y="92"/>
                  </a:lnTo>
                  <a:lnTo>
                    <a:pt x="290" y="92"/>
                  </a:lnTo>
                  <a:lnTo>
                    <a:pt x="286" y="88"/>
                  </a:lnTo>
                  <a:lnTo>
                    <a:pt x="286" y="88"/>
                  </a:lnTo>
                  <a:lnTo>
                    <a:pt x="278" y="82"/>
                  </a:lnTo>
                  <a:lnTo>
                    <a:pt x="278" y="82"/>
                  </a:lnTo>
                  <a:lnTo>
                    <a:pt x="274" y="78"/>
                  </a:lnTo>
                  <a:lnTo>
                    <a:pt x="272" y="74"/>
                  </a:lnTo>
                  <a:lnTo>
                    <a:pt x="272" y="74"/>
                  </a:lnTo>
                  <a:lnTo>
                    <a:pt x="270" y="68"/>
                  </a:lnTo>
                  <a:lnTo>
                    <a:pt x="270" y="66"/>
                  </a:lnTo>
                  <a:lnTo>
                    <a:pt x="272" y="64"/>
                  </a:lnTo>
                  <a:lnTo>
                    <a:pt x="272" y="64"/>
                  </a:lnTo>
                  <a:lnTo>
                    <a:pt x="278" y="64"/>
                  </a:lnTo>
                  <a:lnTo>
                    <a:pt x="284" y="62"/>
                  </a:lnTo>
                  <a:lnTo>
                    <a:pt x="284" y="62"/>
                  </a:lnTo>
                  <a:lnTo>
                    <a:pt x="286" y="60"/>
                  </a:lnTo>
                  <a:lnTo>
                    <a:pt x="284" y="58"/>
                  </a:lnTo>
                  <a:lnTo>
                    <a:pt x="278" y="52"/>
                  </a:lnTo>
                  <a:lnTo>
                    <a:pt x="278" y="52"/>
                  </a:lnTo>
                  <a:lnTo>
                    <a:pt x="272" y="50"/>
                  </a:lnTo>
                  <a:lnTo>
                    <a:pt x="270" y="50"/>
                  </a:lnTo>
                  <a:lnTo>
                    <a:pt x="268" y="46"/>
                  </a:lnTo>
                  <a:lnTo>
                    <a:pt x="268" y="46"/>
                  </a:lnTo>
                  <a:lnTo>
                    <a:pt x="266" y="42"/>
                  </a:lnTo>
                  <a:lnTo>
                    <a:pt x="264" y="36"/>
                  </a:lnTo>
                  <a:lnTo>
                    <a:pt x="264" y="36"/>
                  </a:lnTo>
                  <a:lnTo>
                    <a:pt x="264" y="34"/>
                  </a:lnTo>
                  <a:lnTo>
                    <a:pt x="264" y="34"/>
                  </a:lnTo>
                  <a:lnTo>
                    <a:pt x="270" y="30"/>
                  </a:lnTo>
                  <a:lnTo>
                    <a:pt x="274" y="24"/>
                  </a:lnTo>
                  <a:lnTo>
                    <a:pt x="274" y="24"/>
                  </a:lnTo>
                  <a:lnTo>
                    <a:pt x="276" y="16"/>
                  </a:lnTo>
                  <a:lnTo>
                    <a:pt x="276" y="12"/>
                  </a:lnTo>
                  <a:lnTo>
                    <a:pt x="276" y="10"/>
                  </a:lnTo>
                  <a:lnTo>
                    <a:pt x="276" y="10"/>
                  </a:lnTo>
                  <a:lnTo>
                    <a:pt x="272" y="6"/>
                  </a:lnTo>
                  <a:lnTo>
                    <a:pt x="268" y="6"/>
                  </a:lnTo>
                  <a:lnTo>
                    <a:pt x="260" y="6"/>
                  </a:lnTo>
                  <a:lnTo>
                    <a:pt x="260" y="6"/>
                  </a:lnTo>
                  <a:lnTo>
                    <a:pt x="256" y="6"/>
                  </a:lnTo>
                  <a:lnTo>
                    <a:pt x="254" y="10"/>
                  </a:lnTo>
                  <a:lnTo>
                    <a:pt x="248" y="16"/>
                  </a:lnTo>
                  <a:lnTo>
                    <a:pt x="248" y="16"/>
                  </a:lnTo>
                  <a:lnTo>
                    <a:pt x="242" y="20"/>
                  </a:lnTo>
                  <a:lnTo>
                    <a:pt x="236" y="24"/>
                  </a:lnTo>
                  <a:lnTo>
                    <a:pt x="236" y="24"/>
                  </a:lnTo>
                  <a:lnTo>
                    <a:pt x="228" y="26"/>
                  </a:lnTo>
                  <a:lnTo>
                    <a:pt x="226" y="28"/>
                  </a:lnTo>
                  <a:lnTo>
                    <a:pt x="222" y="28"/>
                  </a:lnTo>
                  <a:lnTo>
                    <a:pt x="222" y="28"/>
                  </a:lnTo>
                  <a:lnTo>
                    <a:pt x="214" y="24"/>
                  </a:lnTo>
                  <a:lnTo>
                    <a:pt x="208" y="20"/>
                  </a:lnTo>
                  <a:lnTo>
                    <a:pt x="208" y="20"/>
                  </a:lnTo>
                  <a:lnTo>
                    <a:pt x="200" y="20"/>
                  </a:lnTo>
                  <a:lnTo>
                    <a:pt x="194" y="24"/>
                  </a:lnTo>
                  <a:lnTo>
                    <a:pt x="194" y="24"/>
                  </a:lnTo>
                  <a:lnTo>
                    <a:pt x="188" y="26"/>
                  </a:lnTo>
                  <a:lnTo>
                    <a:pt x="186" y="28"/>
                  </a:lnTo>
                  <a:lnTo>
                    <a:pt x="184" y="32"/>
                  </a:lnTo>
                  <a:lnTo>
                    <a:pt x="184" y="32"/>
                  </a:lnTo>
                  <a:lnTo>
                    <a:pt x="186" y="36"/>
                  </a:lnTo>
                  <a:lnTo>
                    <a:pt x="188" y="38"/>
                  </a:lnTo>
                  <a:lnTo>
                    <a:pt x="194" y="42"/>
                  </a:lnTo>
                  <a:lnTo>
                    <a:pt x="194" y="42"/>
                  </a:lnTo>
                  <a:lnTo>
                    <a:pt x="198" y="44"/>
                  </a:lnTo>
                  <a:lnTo>
                    <a:pt x="198" y="44"/>
                  </a:lnTo>
                  <a:lnTo>
                    <a:pt x="196" y="50"/>
                  </a:lnTo>
                  <a:lnTo>
                    <a:pt x="196" y="50"/>
                  </a:lnTo>
                  <a:lnTo>
                    <a:pt x="198" y="56"/>
                  </a:lnTo>
                  <a:lnTo>
                    <a:pt x="198" y="56"/>
                  </a:lnTo>
                  <a:lnTo>
                    <a:pt x="198" y="58"/>
                  </a:lnTo>
                  <a:lnTo>
                    <a:pt x="198" y="60"/>
                  </a:lnTo>
                  <a:lnTo>
                    <a:pt x="198" y="60"/>
                  </a:lnTo>
                  <a:lnTo>
                    <a:pt x="192" y="64"/>
                  </a:lnTo>
                  <a:lnTo>
                    <a:pt x="192" y="64"/>
                  </a:lnTo>
                  <a:lnTo>
                    <a:pt x="188" y="66"/>
                  </a:lnTo>
                  <a:lnTo>
                    <a:pt x="182" y="66"/>
                  </a:lnTo>
                  <a:lnTo>
                    <a:pt x="182" y="66"/>
                  </a:lnTo>
                  <a:lnTo>
                    <a:pt x="174" y="68"/>
                  </a:lnTo>
                  <a:lnTo>
                    <a:pt x="170" y="72"/>
                  </a:lnTo>
                  <a:lnTo>
                    <a:pt x="170" y="72"/>
                  </a:lnTo>
                  <a:lnTo>
                    <a:pt x="166" y="76"/>
                  </a:lnTo>
                  <a:lnTo>
                    <a:pt x="162" y="82"/>
                  </a:lnTo>
                  <a:lnTo>
                    <a:pt x="162" y="82"/>
                  </a:lnTo>
                  <a:lnTo>
                    <a:pt x="154" y="82"/>
                  </a:lnTo>
                  <a:lnTo>
                    <a:pt x="154" y="82"/>
                  </a:lnTo>
                  <a:lnTo>
                    <a:pt x="152" y="82"/>
                  </a:lnTo>
                  <a:lnTo>
                    <a:pt x="150" y="80"/>
                  </a:lnTo>
                  <a:lnTo>
                    <a:pt x="150" y="80"/>
                  </a:lnTo>
                  <a:lnTo>
                    <a:pt x="146" y="74"/>
                  </a:lnTo>
                  <a:lnTo>
                    <a:pt x="146" y="74"/>
                  </a:lnTo>
                  <a:lnTo>
                    <a:pt x="146" y="72"/>
                  </a:lnTo>
                  <a:lnTo>
                    <a:pt x="144" y="70"/>
                  </a:lnTo>
                  <a:lnTo>
                    <a:pt x="138" y="72"/>
                  </a:lnTo>
                  <a:lnTo>
                    <a:pt x="138" y="72"/>
                  </a:lnTo>
                  <a:lnTo>
                    <a:pt x="136" y="74"/>
                  </a:lnTo>
                  <a:lnTo>
                    <a:pt x="134" y="78"/>
                  </a:lnTo>
                  <a:lnTo>
                    <a:pt x="134" y="78"/>
                  </a:lnTo>
                  <a:lnTo>
                    <a:pt x="126" y="76"/>
                  </a:lnTo>
                  <a:lnTo>
                    <a:pt x="126" y="76"/>
                  </a:lnTo>
                  <a:lnTo>
                    <a:pt x="122" y="76"/>
                  </a:lnTo>
                  <a:lnTo>
                    <a:pt x="122" y="76"/>
                  </a:lnTo>
                  <a:lnTo>
                    <a:pt x="122" y="76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6" y="86"/>
                  </a:lnTo>
                  <a:lnTo>
                    <a:pt x="112" y="88"/>
                  </a:lnTo>
                  <a:lnTo>
                    <a:pt x="112" y="88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4" y="98"/>
                  </a:lnTo>
                  <a:lnTo>
                    <a:pt x="106" y="104"/>
                  </a:lnTo>
                  <a:lnTo>
                    <a:pt x="106" y="104"/>
                  </a:lnTo>
                  <a:lnTo>
                    <a:pt x="108" y="106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2" y="120"/>
                  </a:lnTo>
                  <a:lnTo>
                    <a:pt x="96" y="126"/>
                  </a:lnTo>
                  <a:lnTo>
                    <a:pt x="96" y="126"/>
                  </a:lnTo>
                  <a:lnTo>
                    <a:pt x="92" y="130"/>
                  </a:lnTo>
                  <a:lnTo>
                    <a:pt x="92" y="130"/>
                  </a:lnTo>
                  <a:lnTo>
                    <a:pt x="90" y="132"/>
                  </a:lnTo>
                  <a:lnTo>
                    <a:pt x="88" y="136"/>
                  </a:lnTo>
                  <a:lnTo>
                    <a:pt x="88" y="136"/>
                  </a:lnTo>
                  <a:lnTo>
                    <a:pt x="90" y="140"/>
                  </a:lnTo>
                  <a:lnTo>
                    <a:pt x="92" y="142"/>
                  </a:lnTo>
                  <a:lnTo>
                    <a:pt x="92" y="142"/>
                  </a:lnTo>
                  <a:lnTo>
                    <a:pt x="96" y="148"/>
                  </a:lnTo>
                  <a:lnTo>
                    <a:pt x="96" y="148"/>
                  </a:lnTo>
                  <a:lnTo>
                    <a:pt x="90" y="152"/>
                  </a:lnTo>
                  <a:lnTo>
                    <a:pt x="90" y="152"/>
                  </a:lnTo>
                  <a:lnTo>
                    <a:pt x="86" y="154"/>
                  </a:lnTo>
                  <a:lnTo>
                    <a:pt x="86" y="156"/>
                  </a:lnTo>
                  <a:lnTo>
                    <a:pt x="86" y="158"/>
                  </a:lnTo>
                  <a:lnTo>
                    <a:pt x="86" y="158"/>
                  </a:lnTo>
                  <a:lnTo>
                    <a:pt x="86" y="160"/>
                  </a:lnTo>
                  <a:lnTo>
                    <a:pt x="86" y="164"/>
                  </a:lnTo>
                  <a:lnTo>
                    <a:pt x="86" y="164"/>
                  </a:lnTo>
                  <a:lnTo>
                    <a:pt x="86" y="170"/>
                  </a:lnTo>
                  <a:lnTo>
                    <a:pt x="86" y="170"/>
                  </a:lnTo>
                  <a:lnTo>
                    <a:pt x="86" y="178"/>
                  </a:lnTo>
                  <a:lnTo>
                    <a:pt x="86" y="178"/>
                  </a:lnTo>
                  <a:lnTo>
                    <a:pt x="84" y="180"/>
                  </a:lnTo>
                  <a:lnTo>
                    <a:pt x="82" y="184"/>
                  </a:lnTo>
                  <a:lnTo>
                    <a:pt x="82" y="184"/>
                  </a:lnTo>
                  <a:lnTo>
                    <a:pt x="80" y="190"/>
                  </a:lnTo>
                  <a:lnTo>
                    <a:pt x="80" y="190"/>
                  </a:lnTo>
                  <a:lnTo>
                    <a:pt x="76" y="194"/>
                  </a:lnTo>
                  <a:lnTo>
                    <a:pt x="76" y="194"/>
                  </a:lnTo>
                  <a:lnTo>
                    <a:pt x="70" y="198"/>
                  </a:lnTo>
                  <a:lnTo>
                    <a:pt x="70" y="198"/>
                  </a:lnTo>
                  <a:lnTo>
                    <a:pt x="66" y="200"/>
                  </a:lnTo>
                  <a:lnTo>
                    <a:pt x="64" y="200"/>
                  </a:lnTo>
                  <a:lnTo>
                    <a:pt x="64" y="200"/>
                  </a:lnTo>
                  <a:lnTo>
                    <a:pt x="58" y="198"/>
                  </a:lnTo>
                  <a:lnTo>
                    <a:pt x="58" y="198"/>
                  </a:lnTo>
                  <a:lnTo>
                    <a:pt x="54" y="198"/>
                  </a:lnTo>
                  <a:lnTo>
                    <a:pt x="50" y="198"/>
                  </a:lnTo>
                  <a:lnTo>
                    <a:pt x="50" y="198"/>
                  </a:lnTo>
                  <a:lnTo>
                    <a:pt x="48" y="200"/>
                  </a:lnTo>
                  <a:lnTo>
                    <a:pt x="46" y="202"/>
                  </a:lnTo>
                  <a:lnTo>
                    <a:pt x="46" y="202"/>
                  </a:lnTo>
                  <a:lnTo>
                    <a:pt x="42" y="208"/>
                  </a:lnTo>
                  <a:lnTo>
                    <a:pt x="42" y="208"/>
                  </a:lnTo>
                  <a:lnTo>
                    <a:pt x="38" y="210"/>
                  </a:lnTo>
                  <a:lnTo>
                    <a:pt x="36" y="210"/>
                  </a:lnTo>
                  <a:lnTo>
                    <a:pt x="28" y="212"/>
                  </a:lnTo>
                  <a:lnTo>
                    <a:pt x="28" y="212"/>
                  </a:lnTo>
                  <a:lnTo>
                    <a:pt x="22" y="214"/>
                  </a:lnTo>
                  <a:lnTo>
                    <a:pt x="18" y="218"/>
                  </a:lnTo>
                  <a:lnTo>
                    <a:pt x="18" y="218"/>
                  </a:lnTo>
                  <a:lnTo>
                    <a:pt x="14" y="224"/>
                  </a:lnTo>
                  <a:lnTo>
                    <a:pt x="8" y="224"/>
                  </a:lnTo>
                  <a:lnTo>
                    <a:pt x="8" y="224"/>
                  </a:lnTo>
                  <a:lnTo>
                    <a:pt x="4" y="224"/>
                  </a:lnTo>
                  <a:lnTo>
                    <a:pt x="4" y="224"/>
                  </a:lnTo>
                  <a:lnTo>
                    <a:pt x="2" y="22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2" y="238"/>
                  </a:lnTo>
                  <a:lnTo>
                    <a:pt x="2" y="244"/>
                  </a:lnTo>
                  <a:lnTo>
                    <a:pt x="2" y="244"/>
                  </a:lnTo>
                  <a:lnTo>
                    <a:pt x="6" y="248"/>
                  </a:lnTo>
                  <a:lnTo>
                    <a:pt x="10" y="252"/>
                  </a:lnTo>
                  <a:lnTo>
                    <a:pt x="20" y="254"/>
                  </a:lnTo>
                  <a:lnTo>
                    <a:pt x="20" y="254"/>
                  </a:lnTo>
                  <a:lnTo>
                    <a:pt x="26" y="256"/>
                  </a:lnTo>
                  <a:lnTo>
                    <a:pt x="28" y="258"/>
                  </a:lnTo>
                  <a:lnTo>
                    <a:pt x="28" y="258"/>
                  </a:lnTo>
                  <a:lnTo>
                    <a:pt x="34" y="262"/>
                  </a:lnTo>
                  <a:lnTo>
                    <a:pt x="38" y="262"/>
                  </a:lnTo>
                  <a:lnTo>
                    <a:pt x="38" y="262"/>
                  </a:lnTo>
                  <a:lnTo>
                    <a:pt x="44" y="260"/>
                  </a:lnTo>
                  <a:lnTo>
                    <a:pt x="48" y="258"/>
                  </a:lnTo>
                  <a:lnTo>
                    <a:pt x="48" y="258"/>
                  </a:lnTo>
                  <a:lnTo>
                    <a:pt x="58" y="256"/>
                  </a:lnTo>
                  <a:lnTo>
                    <a:pt x="58" y="256"/>
                  </a:lnTo>
                  <a:lnTo>
                    <a:pt x="64" y="258"/>
                  </a:lnTo>
                  <a:lnTo>
                    <a:pt x="68" y="258"/>
                  </a:lnTo>
                  <a:lnTo>
                    <a:pt x="68" y="258"/>
                  </a:lnTo>
                  <a:lnTo>
                    <a:pt x="78" y="260"/>
                  </a:lnTo>
                  <a:lnTo>
                    <a:pt x="78" y="260"/>
                  </a:lnTo>
                  <a:lnTo>
                    <a:pt x="82" y="262"/>
                  </a:lnTo>
                  <a:lnTo>
                    <a:pt x="82" y="262"/>
                  </a:lnTo>
                  <a:lnTo>
                    <a:pt x="82" y="266"/>
                  </a:lnTo>
                  <a:lnTo>
                    <a:pt x="80" y="270"/>
                  </a:lnTo>
                  <a:lnTo>
                    <a:pt x="80" y="270"/>
                  </a:lnTo>
                  <a:lnTo>
                    <a:pt x="76" y="272"/>
                  </a:lnTo>
                  <a:lnTo>
                    <a:pt x="72" y="274"/>
                  </a:lnTo>
                  <a:lnTo>
                    <a:pt x="72" y="274"/>
                  </a:lnTo>
                  <a:lnTo>
                    <a:pt x="74" y="278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0" y="288"/>
                  </a:lnTo>
                  <a:lnTo>
                    <a:pt x="70" y="288"/>
                  </a:lnTo>
                  <a:lnTo>
                    <a:pt x="68" y="290"/>
                  </a:lnTo>
                  <a:lnTo>
                    <a:pt x="66" y="292"/>
                  </a:lnTo>
                  <a:lnTo>
                    <a:pt x="66" y="292"/>
                  </a:lnTo>
                  <a:lnTo>
                    <a:pt x="62" y="292"/>
                  </a:lnTo>
                  <a:lnTo>
                    <a:pt x="58" y="290"/>
                  </a:lnTo>
                  <a:lnTo>
                    <a:pt x="58" y="290"/>
                  </a:lnTo>
                  <a:lnTo>
                    <a:pt x="52" y="288"/>
                  </a:lnTo>
                  <a:lnTo>
                    <a:pt x="52" y="288"/>
                  </a:lnTo>
                  <a:lnTo>
                    <a:pt x="36" y="290"/>
                  </a:lnTo>
                  <a:lnTo>
                    <a:pt x="36" y="290"/>
                  </a:lnTo>
                  <a:lnTo>
                    <a:pt x="22" y="288"/>
                  </a:lnTo>
                  <a:lnTo>
                    <a:pt x="22" y="288"/>
                  </a:lnTo>
                  <a:lnTo>
                    <a:pt x="16" y="288"/>
                  </a:lnTo>
                  <a:lnTo>
                    <a:pt x="12" y="290"/>
                  </a:lnTo>
                  <a:lnTo>
                    <a:pt x="12" y="294"/>
                  </a:lnTo>
                  <a:lnTo>
                    <a:pt x="12" y="294"/>
                  </a:lnTo>
                  <a:lnTo>
                    <a:pt x="14" y="294"/>
                  </a:lnTo>
                  <a:lnTo>
                    <a:pt x="16" y="294"/>
                  </a:lnTo>
                  <a:lnTo>
                    <a:pt x="20" y="290"/>
                  </a:lnTo>
                  <a:lnTo>
                    <a:pt x="20" y="290"/>
                  </a:lnTo>
                  <a:lnTo>
                    <a:pt x="26" y="292"/>
                  </a:lnTo>
                  <a:lnTo>
                    <a:pt x="26" y="292"/>
                  </a:lnTo>
                  <a:lnTo>
                    <a:pt x="32" y="292"/>
                  </a:lnTo>
                  <a:lnTo>
                    <a:pt x="32" y="292"/>
                  </a:lnTo>
                  <a:lnTo>
                    <a:pt x="36" y="292"/>
                  </a:lnTo>
                  <a:lnTo>
                    <a:pt x="38" y="294"/>
                  </a:lnTo>
                  <a:lnTo>
                    <a:pt x="40" y="298"/>
                  </a:lnTo>
                  <a:lnTo>
                    <a:pt x="40" y="298"/>
                  </a:lnTo>
                  <a:lnTo>
                    <a:pt x="42" y="304"/>
                  </a:lnTo>
                  <a:lnTo>
                    <a:pt x="44" y="308"/>
                  </a:lnTo>
                  <a:lnTo>
                    <a:pt x="44" y="308"/>
                  </a:lnTo>
                  <a:lnTo>
                    <a:pt x="42" y="316"/>
                  </a:lnTo>
                  <a:lnTo>
                    <a:pt x="42" y="316"/>
                  </a:lnTo>
                  <a:lnTo>
                    <a:pt x="42" y="322"/>
                  </a:lnTo>
                  <a:lnTo>
                    <a:pt x="42" y="322"/>
                  </a:lnTo>
                  <a:lnTo>
                    <a:pt x="54" y="322"/>
                  </a:lnTo>
                  <a:lnTo>
                    <a:pt x="66" y="322"/>
                  </a:lnTo>
                  <a:lnTo>
                    <a:pt x="66" y="322"/>
                  </a:lnTo>
                  <a:lnTo>
                    <a:pt x="80" y="318"/>
                  </a:lnTo>
                  <a:lnTo>
                    <a:pt x="94" y="316"/>
                  </a:lnTo>
                  <a:lnTo>
                    <a:pt x="94" y="316"/>
                  </a:lnTo>
                  <a:lnTo>
                    <a:pt x="106" y="318"/>
                  </a:lnTo>
                  <a:lnTo>
                    <a:pt x="118" y="320"/>
                  </a:lnTo>
                  <a:lnTo>
                    <a:pt x="118" y="320"/>
                  </a:lnTo>
                  <a:lnTo>
                    <a:pt x="132" y="326"/>
                  </a:lnTo>
                  <a:lnTo>
                    <a:pt x="138" y="330"/>
                  </a:lnTo>
                  <a:lnTo>
                    <a:pt x="144" y="334"/>
                  </a:lnTo>
                  <a:lnTo>
                    <a:pt x="144" y="334"/>
                  </a:lnTo>
                  <a:lnTo>
                    <a:pt x="160" y="354"/>
                  </a:lnTo>
                  <a:lnTo>
                    <a:pt x="160" y="354"/>
                  </a:lnTo>
                  <a:lnTo>
                    <a:pt x="164" y="366"/>
                  </a:lnTo>
                  <a:lnTo>
                    <a:pt x="170" y="376"/>
                  </a:lnTo>
                  <a:lnTo>
                    <a:pt x="170" y="376"/>
                  </a:lnTo>
                  <a:lnTo>
                    <a:pt x="178" y="388"/>
                  </a:lnTo>
                  <a:lnTo>
                    <a:pt x="182" y="392"/>
                  </a:lnTo>
                  <a:lnTo>
                    <a:pt x="184" y="400"/>
                  </a:lnTo>
                  <a:lnTo>
                    <a:pt x="184" y="400"/>
                  </a:lnTo>
                  <a:lnTo>
                    <a:pt x="186" y="408"/>
                  </a:lnTo>
                  <a:lnTo>
                    <a:pt x="186" y="418"/>
                  </a:lnTo>
                  <a:lnTo>
                    <a:pt x="186" y="428"/>
                  </a:lnTo>
                  <a:lnTo>
                    <a:pt x="188" y="438"/>
                  </a:lnTo>
                  <a:lnTo>
                    <a:pt x="188" y="438"/>
                  </a:lnTo>
                  <a:lnTo>
                    <a:pt x="190" y="450"/>
                  </a:lnTo>
                  <a:lnTo>
                    <a:pt x="190" y="454"/>
                  </a:lnTo>
                  <a:lnTo>
                    <a:pt x="190" y="462"/>
                  </a:lnTo>
                  <a:lnTo>
                    <a:pt x="190" y="462"/>
                  </a:lnTo>
                  <a:lnTo>
                    <a:pt x="186" y="472"/>
                  </a:lnTo>
                  <a:lnTo>
                    <a:pt x="186" y="478"/>
                  </a:lnTo>
                  <a:lnTo>
                    <a:pt x="188" y="480"/>
                  </a:lnTo>
                  <a:lnTo>
                    <a:pt x="192" y="480"/>
                  </a:lnTo>
                  <a:lnTo>
                    <a:pt x="192" y="480"/>
                  </a:lnTo>
                  <a:lnTo>
                    <a:pt x="196" y="482"/>
                  </a:lnTo>
                  <a:lnTo>
                    <a:pt x="196" y="482"/>
                  </a:lnTo>
                  <a:lnTo>
                    <a:pt x="196" y="474"/>
                  </a:lnTo>
                  <a:lnTo>
                    <a:pt x="196" y="470"/>
                  </a:lnTo>
                  <a:lnTo>
                    <a:pt x="198" y="466"/>
                  </a:lnTo>
                  <a:lnTo>
                    <a:pt x="198" y="466"/>
                  </a:lnTo>
                  <a:lnTo>
                    <a:pt x="200" y="466"/>
                  </a:lnTo>
                  <a:lnTo>
                    <a:pt x="204" y="466"/>
                  </a:lnTo>
                  <a:lnTo>
                    <a:pt x="208" y="472"/>
                  </a:lnTo>
                  <a:lnTo>
                    <a:pt x="208" y="472"/>
                  </a:lnTo>
                  <a:lnTo>
                    <a:pt x="212" y="478"/>
                  </a:lnTo>
                  <a:lnTo>
                    <a:pt x="214" y="482"/>
                  </a:lnTo>
                  <a:lnTo>
                    <a:pt x="214" y="482"/>
                  </a:lnTo>
                  <a:lnTo>
                    <a:pt x="220" y="486"/>
                  </a:lnTo>
                  <a:lnTo>
                    <a:pt x="226" y="490"/>
                  </a:lnTo>
                  <a:lnTo>
                    <a:pt x="226" y="490"/>
                  </a:lnTo>
                  <a:lnTo>
                    <a:pt x="230" y="496"/>
                  </a:lnTo>
                  <a:lnTo>
                    <a:pt x="234" y="502"/>
                  </a:lnTo>
                  <a:lnTo>
                    <a:pt x="234" y="502"/>
                  </a:lnTo>
                  <a:lnTo>
                    <a:pt x="236" y="508"/>
                  </a:lnTo>
                  <a:lnTo>
                    <a:pt x="236" y="514"/>
                  </a:lnTo>
                  <a:lnTo>
                    <a:pt x="236" y="514"/>
                  </a:lnTo>
                  <a:lnTo>
                    <a:pt x="236" y="530"/>
                  </a:lnTo>
                  <a:lnTo>
                    <a:pt x="236" y="544"/>
                  </a:lnTo>
                  <a:lnTo>
                    <a:pt x="236" y="544"/>
                  </a:lnTo>
                  <a:lnTo>
                    <a:pt x="236" y="552"/>
                  </a:lnTo>
                  <a:lnTo>
                    <a:pt x="234" y="558"/>
                  </a:lnTo>
                  <a:lnTo>
                    <a:pt x="234" y="558"/>
                  </a:lnTo>
                  <a:lnTo>
                    <a:pt x="228" y="572"/>
                  </a:lnTo>
                  <a:lnTo>
                    <a:pt x="228" y="572"/>
                  </a:lnTo>
                  <a:lnTo>
                    <a:pt x="226" y="576"/>
                  </a:lnTo>
                  <a:lnTo>
                    <a:pt x="226" y="576"/>
                  </a:lnTo>
                  <a:lnTo>
                    <a:pt x="220" y="580"/>
                  </a:lnTo>
                  <a:lnTo>
                    <a:pt x="216" y="584"/>
                  </a:lnTo>
                  <a:lnTo>
                    <a:pt x="214" y="588"/>
                  </a:lnTo>
                  <a:lnTo>
                    <a:pt x="212" y="596"/>
                  </a:lnTo>
                  <a:lnTo>
                    <a:pt x="212" y="596"/>
                  </a:lnTo>
                  <a:lnTo>
                    <a:pt x="210" y="606"/>
                  </a:lnTo>
                  <a:lnTo>
                    <a:pt x="210" y="616"/>
                  </a:lnTo>
                  <a:lnTo>
                    <a:pt x="210" y="616"/>
                  </a:lnTo>
                  <a:lnTo>
                    <a:pt x="214" y="638"/>
                  </a:lnTo>
                  <a:lnTo>
                    <a:pt x="214" y="638"/>
                  </a:lnTo>
                  <a:lnTo>
                    <a:pt x="218" y="648"/>
                  </a:lnTo>
                  <a:lnTo>
                    <a:pt x="222" y="656"/>
                  </a:lnTo>
                  <a:lnTo>
                    <a:pt x="222" y="656"/>
                  </a:lnTo>
                  <a:lnTo>
                    <a:pt x="228" y="666"/>
                  </a:lnTo>
                  <a:lnTo>
                    <a:pt x="232" y="676"/>
                  </a:lnTo>
                  <a:lnTo>
                    <a:pt x="232" y="676"/>
                  </a:lnTo>
                  <a:lnTo>
                    <a:pt x="238" y="686"/>
                  </a:lnTo>
                  <a:lnTo>
                    <a:pt x="246" y="696"/>
                  </a:lnTo>
                  <a:lnTo>
                    <a:pt x="246" y="696"/>
                  </a:lnTo>
                  <a:lnTo>
                    <a:pt x="250" y="708"/>
                  </a:lnTo>
                  <a:lnTo>
                    <a:pt x="254" y="718"/>
                  </a:lnTo>
                  <a:lnTo>
                    <a:pt x="254" y="718"/>
                  </a:lnTo>
                  <a:lnTo>
                    <a:pt x="258" y="720"/>
                  </a:lnTo>
                  <a:lnTo>
                    <a:pt x="262" y="722"/>
                  </a:lnTo>
                  <a:lnTo>
                    <a:pt x="274" y="724"/>
                  </a:lnTo>
                  <a:lnTo>
                    <a:pt x="274" y="724"/>
                  </a:lnTo>
                  <a:lnTo>
                    <a:pt x="284" y="728"/>
                  </a:lnTo>
                  <a:lnTo>
                    <a:pt x="288" y="730"/>
                  </a:lnTo>
                  <a:lnTo>
                    <a:pt x="292" y="734"/>
                  </a:lnTo>
                  <a:lnTo>
                    <a:pt x="292" y="734"/>
                  </a:lnTo>
                  <a:lnTo>
                    <a:pt x="298" y="742"/>
                  </a:lnTo>
                  <a:lnTo>
                    <a:pt x="300" y="748"/>
                  </a:lnTo>
                  <a:lnTo>
                    <a:pt x="306" y="750"/>
                  </a:lnTo>
                  <a:lnTo>
                    <a:pt x="306" y="750"/>
                  </a:lnTo>
                  <a:lnTo>
                    <a:pt x="310" y="750"/>
                  </a:lnTo>
                  <a:lnTo>
                    <a:pt x="310" y="748"/>
                  </a:lnTo>
                  <a:lnTo>
                    <a:pt x="310" y="742"/>
                  </a:lnTo>
                  <a:lnTo>
                    <a:pt x="310" y="738"/>
                  </a:lnTo>
                  <a:lnTo>
                    <a:pt x="310" y="738"/>
                  </a:lnTo>
                  <a:lnTo>
                    <a:pt x="312" y="736"/>
                  </a:lnTo>
                  <a:lnTo>
                    <a:pt x="312" y="732"/>
                  </a:lnTo>
                  <a:lnTo>
                    <a:pt x="312" y="732"/>
                  </a:lnTo>
                  <a:lnTo>
                    <a:pt x="312" y="726"/>
                  </a:lnTo>
                  <a:lnTo>
                    <a:pt x="314" y="720"/>
                  </a:lnTo>
                  <a:lnTo>
                    <a:pt x="314" y="720"/>
                  </a:lnTo>
                  <a:lnTo>
                    <a:pt x="316" y="716"/>
                  </a:lnTo>
                  <a:lnTo>
                    <a:pt x="316" y="712"/>
                  </a:lnTo>
                  <a:lnTo>
                    <a:pt x="316" y="710"/>
                  </a:lnTo>
                  <a:lnTo>
                    <a:pt x="316" y="710"/>
                  </a:lnTo>
                  <a:lnTo>
                    <a:pt x="312" y="700"/>
                  </a:lnTo>
                  <a:lnTo>
                    <a:pt x="312" y="700"/>
                  </a:lnTo>
                  <a:lnTo>
                    <a:pt x="318" y="696"/>
                  </a:lnTo>
                  <a:lnTo>
                    <a:pt x="318" y="696"/>
                  </a:lnTo>
                  <a:lnTo>
                    <a:pt x="320" y="694"/>
                  </a:lnTo>
                  <a:lnTo>
                    <a:pt x="324" y="692"/>
                  </a:lnTo>
                  <a:lnTo>
                    <a:pt x="324" y="692"/>
                  </a:lnTo>
                  <a:lnTo>
                    <a:pt x="326" y="690"/>
                  </a:lnTo>
                  <a:lnTo>
                    <a:pt x="326" y="686"/>
                  </a:lnTo>
                  <a:lnTo>
                    <a:pt x="326" y="686"/>
                  </a:lnTo>
                  <a:lnTo>
                    <a:pt x="326" y="678"/>
                  </a:lnTo>
                  <a:lnTo>
                    <a:pt x="326" y="678"/>
                  </a:lnTo>
                  <a:lnTo>
                    <a:pt x="326" y="672"/>
                  </a:lnTo>
                  <a:lnTo>
                    <a:pt x="326" y="672"/>
                  </a:lnTo>
                  <a:lnTo>
                    <a:pt x="324" y="668"/>
                  </a:lnTo>
                  <a:lnTo>
                    <a:pt x="324" y="664"/>
                  </a:lnTo>
                  <a:lnTo>
                    <a:pt x="324" y="664"/>
                  </a:lnTo>
                  <a:lnTo>
                    <a:pt x="328" y="658"/>
                  </a:lnTo>
                  <a:lnTo>
                    <a:pt x="328" y="658"/>
                  </a:lnTo>
                  <a:lnTo>
                    <a:pt x="332" y="650"/>
                  </a:lnTo>
                  <a:lnTo>
                    <a:pt x="332" y="650"/>
                  </a:lnTo>
                  <a:lnTo>
                    <a:pt x="332" y="646"/>
                  </a:lnTo>
                  <a:lnTo>
                    <a:pt x="334" y="642"/>
                  </a:lnTo>
                  <a:lnTo>
                    <a:pt x="334" y="642"/>
                  </a:lnTo>
                  <a:lnTo>
                    <a:pt x="338" y="642"/>
                  </a:lnTo>
                  <a:lnTo>
                    <a:pt x="342" y="640"/>
                  </a:lnTo>
                  <a:lnTo>
                    <a:pt x="342" y="640"/>
                  </a:lnTo>
                  <a:lnTo>
                    <a:pt x="344" y="634"/>
                  </a:lnTo>
                  <a:lnTo>
                    <a:pt x="346" y="626"/>
                  </a:lnTo>
                  <a:lnTo>
                    <a:pt x="346" y="626"/>
                  </a:lnTo>
                  <a:lnTo>
                    <a:pt x="354" y="626"/>
                  </a:lnTo>
                  <a:lnTo>
                    <a:pt x="354" y="626"/>
                  </a:lnTo>
                  <a:lnTo>
                    <a:pt x="356" y="624"/>
                  </a:lnTo>
                  <a:lnTo>
                    <a:pt x="358" y="620"/>
                  </a:lnTo>
                  <a:lnTo>
                    <a:pt x="358" y="620"/>
                  </a:lnTo>
                  <a:lnTo>
                    <a:pt x="362" y="616"/>
                  </a:lnTo>
                  <a:lnTo>
                    <a:pt x="362" y="616"/>
                  </a:lnTo>
                  <a:lnTo>
                    <a:pt x="370" y="616"/>
                  </a:lnTo>
                  <a:lnTo>
                    <a:pt x="370" y="616"/>
                  </a:lnTo>
                  <a:lnTo>
                    <a:pt x="376" y="618"/>
                  </a:lnTo>
                  <a:lnTo>
                    <a:pt x="376" y="618"/>
                  </a:lnTo>
                  <a:lnTo>
                    <a:pt x="378" y="624"/>
                  </a:lnTo>
                  <a:lnTo>
                    <a:pt x="378" y="626"/>
                  </a:lnTo>
                  <a:lnTo>
                    <a:pt x="382" y="626"/>
                  </a:lnTo>
                  <a:lnTo>
                    <a:pt x="382" y="626"/>
                  </a:lnTo>
                  <a:lnTo>
                    <a:pt x="388" y="624"/>
                  </a:lnTo>
                  <a:lnTo>
                    <a:pt x="388" y="624"/>
                  </a:lnTo>
                  <a:lnTo>
                    <a:pt x="390" y="624"/>
                  </a:lnTo>
                  <a:lnTo>
                    <a:pt x="392" y="622"/>
                  </a:lnTo>
                  <a:lnTo>
                    <a:pt x="392" y="622"/>
                  </a:lnTo>
                  <a:lnTo>
                    <a:pt x="394" y="614"/>
                  </a:lnTo>
                  <a:lnTo>
                    <a:pt x="394" y="614"/>
                  </a:lnTo>
                  <a:lnTo>
                    <a:pt x="398" y="610"/>
                  </a:lnTo>
                  <a:lnTo>
                    <a:pt x="398" y="610"/>
                  </a:lnTo>
                  <a:lnTo>
                    <a:pt x="400" y="608"/>
                  </a:lnTo>
                  <a:lnTo>
                    <a:pt x="404" y="608"/>
                  </a:lnTo>
                  <a:lnTo>
                    <a:pt x="404" y="608"/>
                  </a:lnTo>
                  <a:lnTo>
                    <a:pt x="404" y="602"/>
                  </a:lnTo>
                  <a:lnTo>
                    <a:pt x="404" y="602"/>
                  </a:lnTo>
                  <a:lnTo>
                    <a:pt x="404" y="588"/>
                  </a:lnTo>
                  <a:lnTo>
                    <a:pt x="404" y="588"/>
                  </a:lnTo>
                  <a:lnTo>
                    <a:pt x="412" y="584"/>
                  </a:lnTo>
                  <a:lnTo>
                    <a:pt x="416" y="582"/>
                  </a:lnTo>
                  <a:lnTo>
                    <a:pt x="418" y="580"/>
                  </a:lnTo>
                  <a:lnTo>
                    <a:pt x="418" y="580"/>
                  </a:lnTo>
                  <a:lnTo>
                    <a:pt x="420" y="576"/>
                  </a:lnTo>
                  <a:lnTo>
                    <a:pt x="420" y="572"/>
                  </a:lnTo>
                  <a:lnTo>
                    <a:pt x="420" y="572"/>
                  </a:lnTo>
                  <a:lnTo>
                    <a:pt x="420" y="564"/>
                  </a:lnTo>
                  <a:lnTo>
                    <a:pt x="420" y="564"/>
                  </a:lnTo>
                  <a:lnTo>
                    <a:pt x="422" y="560"/>
                  </a:lnTo>
                  <a:lnTo>
                    <a:pt x="424" y="558"/>
                  </a:lnTo>
                  <a:lnTo>
                    <a:pt x="424" y="558"/>
                  </a:lnTo>
                  <a:lnTo>
                    <a:pt x="430" y="564"/>
                  </a:lnTo>
                  <a:lnTo>
                    <a:pt x="436" y="568"/>
                  </a:lnTo>
                  <a:lnTo>
                    <a:pt x="444" y="570"/>
                  </a:lnTo>
                  <a:lnTo>
                    <a:pt x="448" y="570"/>
                  </a:lnTo>
                  <a:lnTo>
                    <a:pt x="450" y="568"/>
                  </a:lnTo>
                  <a:lnTo>
                    <a:pt x="450" y="568"/>
                  </a:lnTo>
                  <a:lnTo>
                    <a:pt x="458" y="564"/>
                  </a:lnTo>
                  <a:lnTo>
                    <a:pt x="464" y="560"/>
                  </a:lnTo>
                  <a:lnTo>
                    <a:pt x="464" y="560"/>
                  </a:lnTo>
                  <a:lnTo>
                    <a:pt x="474" y="560"/>
                  </a:lnTo>
                  <a:lnTo>
                    <a:pt x="482" y="560"/>
                  </a:lnTo>
                  <a:lnTo>
                    <a:pt x="482" y="560"/>
                  </a:lnTo>
                  <a:lnTo>
                    <a:pt x="488" y="558"/>
                  </a:lnTo>
                  <a:lnTo>
                    <a:pt x="494" y="552"/>
                  </a:lnTo>
                  <a:lnTo>
                    <a:pt x="494" y="552"/>
                  </a:lnTo>
                  <a:lnTo>
                    <a:pt x="504" y="540"/>
                  </a:lnTo>
                  <a:lnTo>
                    <a:pt x="504" y="540"/>
                  </a:lnTo>
                  <a:lnTo>
                    <a:pt x="508" y="534"/>
                  </a:lnTo>
                  <a:lnTo>
                    <a:pt x="508" y="532"/>
                  </a:lnTo>
                  <a:lnTo>
                    <a:pt x="508" y="528"/>
                  </a:lnTo>
                  <a:lnTo>
                    <a:pt x="508" y="528"/>
                  </a:lnTo>
                  <a:lnTo>
                    <a:pt x="506" y="526"/>
                  </a:lnTo>
                  <a:lnTo>
                    <a:pt x="502" y="526"/>
                  </a:lnTo>
                  <a:lnTo>
                    <a:pt x="496" y="528"/>
                  </a:lnTo>
                  <a:lnTo>
                    <a:pt x="496" y="528"/>
                  </a:lnTo>
                  <a:lnTo>
                    <a:pt x="488" y="532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2" y="532"/>
                  </a:lnTo>
                  <a:lnTo>
                    <a:pt x="466" y="528"/>
                  </a:lnTo>
                  <a:lnTo>
                    <a:pt x="466" y="528"/>
                  </a:lnTo>
                  <a:lnTo>
                    <a:pt x="462" y="526"/>
                  </a:lnTo>
                  <a:lnTo>
                    <a:pt x="462" y="526"/>
                  </a:lnTo>
                  <a:lnTo>
                    <a:pt x="464" y="524"/>
                  </a:lnTo>
                  <a:lnTo>
                    <a:pt x="464" y="522"/>
                  </a:lnTo>
                  <a:lnTo>
                    <a:pt x="464" y="522"/>
                  </a:lnTo>
                  <a:lnTo>
                    <a:pt x="472" y="520"/>
                  </a:lnTo>
                  <a:lnTo>
                    <a:pt x="472" y="520"/>
                  </a:lnTo>
                  <a:lnTo>
                    <a:pt x="476" y="518"/>
                  </a:lnTo>
                  <a:lnTo>
                    <a:pt x="476" y="518"/>
                  </a:lnTo>
                  <a:lnTo>
                    <a:pt x="478" y="518"/>
                  </a:lnTo>
                  <a:lnTo>
                    <a:pt x="480" y="516"/>
                  </a:lnTo>
                  <a:lnTo>
                    <a:pt x="480" y="516"/>
                  </a:lnTo>
                  <a:lnTo>
                    <a:pt x="480" y="514"/>
                  </a:lnTo>
                  <a:lnTo>
                    <a:pt x="478" y="514"/>
                  </a:lnTo>
                  <a:lnTo>
                    <a:pt x="474" y="516"/>
                  </a:lnTo>
                  <a:lnTo>
                    <a:pt x="474" y="516"/>
                  </a:lnTo>
                  <a:lnTo>
                    <a:pt x="472" y="516"/>
                  </a:lnTo>
                  <a:lnTo>
                    <a:pt x="470" y="518"/>
                  </a:lnTo>
                  <a:lnTo>
                    <a:pt x="470" y="518"/>
                  </a:lnTo>
                  <a:lnTo>
                    <a:pt x="464" y="518"/>
                  </a:lnTo>
                  <a:lnTo>
                    <a:pt x="460" y="516"/>
                  </a:lnTo>
                  <a:lnTo>
                    <a:pt x="460" y="516"/>
                  </a:lnTo>
                  <a:lnTo>
                    <a:pt x="458" y="512"/>
                  </a:lnTo>
                  <a:lnTo>
                    <a:pt x="458" y="510"/>
                  </a:lnTo>
                  <a:lnTo>
                    <a:pt x="460" y="506"/>
                  </a:lnTo>
                  <a:lnTo>
                    <a:pt x="460" y="506"/>
                  </a:lnTo>
                  <a:lnTo>
                    <a:pt x="470" y="498"/>
                  </a:lnTo>
                  <a:lnTo>
                    <a:pt x="482" y="494"/>
                  </a:lnTo>
                  <a:lnTo>
                    <a:pt x="482" y="494"/>
                  </a:lnTo>
                  <a:lnTo>
                    <a:pt x="486" y="492"/>
                  </a:lnTo>
                  <a:lnTo>
                    <a:pt x="490" y="490"/>
                  </a:lnTo>
                  <a:lnTo>
                    <a:pt x="490" y="490"/>
                  </a:lnTo>
                  <a:lnTo>
                    <a:pt x="490" y="486"/>
                  </a:lnTo>
                  <a:lnTo>
                    <a:pt x="488" y="486"/>
                  </a:lnTo>
                  <a:lnTo>
                    <a:pt x="482" y="486"/>
                  </a:lnTo>
                  <a:lnTo>
                    <a:pt x="482" y="486"/>
                  </a:lnTo>
                  <a:lnTo>
                    <a:pt x="476" y="486"/>
                  </a:lnTo>
                  <a:lnTo>
                    <a:pt x="474" y="486"/>
                  </a:lnTo>
                  <a:lnTo>
                    <a:pt x="472" y="484"/>
                  </a:lnTo>
                  <a:lnTo>
                    <a:pt x="472" y="484"/>
                  </a:lnTo>
                  <a:lnTo>
                    <a:pt x="470" y="480"/>
                  </a:lnTo>
                  <a:lnTo>
                    <a:pt x="472" y="474"/>
                  </a:lnTo>
                  <a:lnTo>
                    <a:pt x="472" y="474"/>
                  </a:lnTo>
                  <a:lnTo>
                    <a:pt x="478" y="472"/>
                  </a:lnTo>
                  <a:lnTo>
                    <a:pt x="484" y="472"/>
                  </a:lnTo>
                  <a:lnTo>
                    <a:pt x="484" y="472"/>
                  </a:lnTo>
                  <a:lnTo>
                    <a:pt x="494" y="474"/>
                  </a:lnTo>
                  <a:lnTo>
                    <a:pt x="500" y="476"/>
                  </a:lnTo>
                  <a:lnTo>
                    <a:pt x="504" y="478"/>
                  </a:lnTo>
                  <a:lnTo>
                    <a:pt x="504" y="478"/>
                  </a:lnTo>
                  <a:lnTo>
                    <a:pt x="508" y="482"/>
                  </a:lnTo>
                  <a:lnTo>
                    <a:pt x="512" y="488"/>
                  </a:lnTo>
                  <a:lnTo>
                    <a:pt x="514" y="494"/>
                  </a:lnTo>
                  <a:lnTo>
                    <a:pt x="518" y="498"/>
                  </a:lnTo>
                  <a:lnTo>
                    <a:pt x="518" y="498"/>
                  </a:lnTo>
                  <a:lnTo>
                    <a:pt x="522" y="502"/>
                  </a:lnTo>
                  <a:lnTo>
                    <a:pt x="528" y="504"/>
                  </a:lnTo>
                  <a:lnTo>
                    <a:pt x="528" y="504"/>
                  </a:lnTo>
                  <a:lnTo>
                    <a:pt x="534" y="504"/>
                  </a:lnTo>
                  <a:lnTo>
                    <a:pt x="536" y="502"/>
                  </a:lnTo>
                  <a:lnTo>
                    <a:pt x="536" y="502"/>
                  </a:lnTo>
                  <a:lnTo>
                    <a:pt x="538" y="500"/>
                  </a:lnTo>
                  <a:lnTo>
                    <a:pt x="536" y="498"/>
                  </a:lnTo>
                  <a:lnTo>
                    <a:pt x="534" y="492"/>
                  </a:lnTo>
                  <a:lnTo>
                    <a:pt x="534" y="492"/>
                  </a:lnTo>
                  <a:lnTo>
                    <a:pt x="534" y="490"/>
                  </a:lnTo>
                  <a:lnTo>
                    <a:pt x="534" y="490"/>
                  </a:lnTo>
                  <a:lnTo>
                    <a:pt x="532" y="488"/>
                  </a:lnTo>
                  <a:lnTo>
                    <a:pt x="530" y="486"/>
                  </a:lnTo>
                  <a:lnTo>
                    <a:pt x="530" y="486"/>
                  </a:lnTo>
                  <a:lnTo>
                    <a:pt x="526" y="486"/>
                  </a:lnTo>
                  <a:lnTo>
                    <a:pt x="524" y="484"/>
                  </a:lnTo>
                  <a:lnTo>
                    <a:pt x="524" y="484"/>
                  </a:lnTo>
                  <a:lnTo>
                    <a:pt x="524" y="480"/>
                  </a:lnTo>
                  <a:lnTo>
                    <a:pt x="524" y="480"/>
                  </a:lnTo>
                  <a:lnTo>
                    <a:pt x="522" y="476"/>
                  </a:lnTo>
                  <a:lnTo>
                    <a:pt x="518" y="472"/>
                  </a:lnTo>
                  <a:lnTo>
                    <a:pt x="518" y="472"/>
                  </a:lnTo>
                  <a:lnTo>
                    <a:pt x="514" y="468"/>
                  </a:lnTo>
                  <a:lnTo>
                    <a:pt x="514" y="468"/>
                  </a:lnTo>
                  <a:lnTo>
                    <a:pt x="512" y="466"/>
                  </a:lnTo>
                  <a:lnTo>
                    <a:pt x="512" y="466"/>
                  </a:lnTo>
                  <a:lnTo>
                    <a:pt x="508" y="464"/>
                  </a:lnTo>
                  <a:lnTo>
                    <a:pt x="506" y="462"/>
                  </a:lnTo>
                  <a:lnTo>
                    <a:pt x="500" y="462"/>
                  </a:lnTo>
                  <a:lnTo>
                    <a:pt x="500" y="462"/>
                  </a:lnTo>
                  <a:lnTo>
                    <a:pt x="496" y="460"/>
                  </a:lnTo>
                  <a:lnTo>
                    <a:pt x="494" y="456"/>
                  </a:lnTo>
                  <a:lnTo>
                    <a:pt x="494" y="456"/>
                  </a:lnTo>
                  <a:lnTo>
                    <a:pt x="494" y="452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88" y="444"/>
                  </a:lnTo>
                  <a:lnTo>
                    <a:pt x="486" y="440"/>
                  </a:lnTo>
                  <a:lnTo>
                    <a:pt x="486" y="440"/>
                  </a:lnTo>
                  <a:lnTo>
                    <a:pt x="484" y="436"/>
                  </a:lnTo>
                  <a:lnTo>
                    <a:pt x="484" y="432"/>
                  </a:lnTo>
                  <a:lnTo>
                    <a:pt x="484" y="432"/>
                  </a:lnTo>
                  <a:lnTo>
                    <a:pt x="492" y="428"/>
                  </a:lnTo>
                  <a:lnTo>
                    <a:pt x="492" y="428"/>
                  </a:lnTo>
                  <a:lnTo>
                    <a:pt x="496" y="424"/>
                  </a:lnTo>
                  <a:lnTo>
                    <a:pt x="496" y="424"/>
                  </a:lnTo>
                  <a:lnTo>
                    <a:pt x="500" y="422"/>
                  </a:lnTo>
                  <a:lnTo>
                    <a:pt x="502" y="418"/>
                  </a:lnTo>
                  <a:lnTo>
                    <a:pt x="502" y="418"/>
                  </a:lnTo>
                  <a:lnTo>
                    <a:pt x="504" y="414"/>
                  </a:lnTo>
                  <a:lnTo>
                    <a:pt x="506" y="412"/>
                  </a:lnTo>
                  <a:lnTo>
                    <a:pt x="506" y="412"/>
                  </a:lnTo>
                  <a:lnTo>
                    <a:pt x="514" y="408"/>
                  </a:lnTo>
                  <a:lnTo>
                    <a:pt x="518" y="408"/>
                  </a:lnTo>
                  <a:lnTo>
                    <a:pt x="520" y="410"/>
                  </a:lnTo>
                  <a:lnTo>
                    <a:pt x="520" y="410"/>
                  </a:lnTo>
                  <a:lnTo>
                    <a:pt x="526" y="416"/>
                  </a:lnTo>
                  <a:lnTo>
                    <a:pt x="528" y="420"/>
                  </a:lnTo>
                  <a:lnTo>
                    <a:pt x="530" y="420"/>
                  </a:lnTo>
                  <a:lnTo>
                    <a:pt x="530" y="420"/>
                  </a:lnTo>
                  <a:lnTo>
                    <a:pt x="540" y="420"/>
                  </a:lnTo>
                  <a:lnTo>
                    <a:pt x="540" y="420"/>
                  </a:lnTo>
                  <a:lnTo>
                    <a:pt x="544" y="418"/>
                  </a:lnTo>
                  <a:lnTo>
                    <a:pt x="546" y="414"/>
                  </a:lnTo>
                  <a:lnTo>
                    <a:pt x="546" y="414"/>
                  </a:lnTo>
                  <a:lnTo>
                    <a:pt x="540" y="406"/>
                  </a:lnTo>
                  <a:lnTo>
                    <a:pt x="540" y="406"/>
                  </a:lnTo>
                  <a:lnTo>
                    <a:pt x="534" y="404"/>
                  </a:lnTo>
                  <a:lnTo>
                    <a:pt x="528" y="402"/>
                  </a:lnTo>
                  <a:lnTo>
                    <a:pt x="528" y="402"/>
                  </a:lnTo>
                  <a:lnTo>
                    <a:pt x="524" y="398"/>
                  </a:lnTo>
                  <a:lnTo>
                    <a:pt x="524" y="398"/>
                  </a:lnTo>
                  <a:lnTo>
                    <a:pt x="524" y="394"/>
                  </a:lnTo>
                  <a:lnTo>
                    <a:pt x="528" y="390"/>
                  </a:lnTo>
                  <a:lnTo>
                    <a:pt x="528" y="390"/>
                  </a:lnTo>
                  <a:lnTo>
                    <a:pt x="536" y="386"/>
                  </a:lnTo>
                  <a:lnTo>
                    <a:pt x="536" y="386"/>
                  </a:lnTo>
                  <a:lnTo>
                    <a:pt x="544" y="382"/>
                  </a:lnTo>
                  <a:lnTo>
                    <a:pt x="544" y="382"/>
                  </a:lnTo>
                  <a:lnTo>
                    <a:pt x="548" y="380"/>
                  </a:lnTo>
                  <a:lnTo>
                    <a:pt x="552" y="382"/>
                  </a:lnTo>
                  <a:lnTo>
                    <a:pt x="552" y="382"/>
                  </a:lnTo>
                  <a:lnTo>
                    <a:pt x="556" y="384"/>
                  </a:lnTo>
                  <a:lnTo>
                    <a:pt x="560" y="388"/>
                  </a:lnTo>
                  <a:lnTo>
                    <a:pt x="560" y="388"/>
                  </a:lnTo>
                  <a:lnTo>
                    <a:pt x="562" y="386"/>
                  </a:lnTo>
                  <a:lnTo>
                    <a:pt x="562" y="384"/>
                  </a:lnTo>
                  <a:lnTo>
                    <a:pt x="560" y="380"/>
                  </a:lnTo>
                  <a:lnTo>
                    <a:pt x="556" y="380"/>
                  </a:lnTo>
                  <a:lnTo>
                    <a:pt x="556" y="380"/>
                  </a:lnTo>
                  <a:lnTo>
                    <a:pt x="548" y="378"/>
                  </a:lnTo>
                  <a:lnTo>
                    <a:pt x="544" y="372"/>
                  </a:lnTo>
                  <a:lnTo>
                    <a:pt x="544" y="372"/>
                  </a:lnTo>
                  <a:lnTo>
                    <a:pt x="534" y="358"/>
                  </a:lnTo>
                  <a:lnTo>
                    <a:pt x="532" y="352"/>
                  </a:lnTo>
                  <a:lnTo>
                    <a:pt x="532" y="348"/>
                  </a:lnTo>
                  <a:lnTo>
                    <a:pt x="532" y="344"/>
                  </a:lnTo>
                  <a:lnTo>
                    <a:pt x="532" y="344"/>
                  </a:lnTo>
                  <a:lnTo>
                    <a:pt x="536" y="340"/>
                  </a:lnTo>
                  <a:lnTo>
                    <a:pt x="538" y="338"/>
                  </a:lnTo>
                  <a:lnTo>
                    <a:pt x="542" y="338"/>
                  </a:lnTo>
                  <a:lnTo>
                    <a:pt x="546" y="340"/>
                  </a:lnTo>
                  <a:lnTo>
                    <a:pt x="546" y="340"/>
                  </a:lnTo>
                  <a:lnTo>
                    <a:pt x="550" y="342"/>
                  </a:lnTo>
                  <a:lnTo>
                    <a:pt x="552" y="348"/>
                  </a:lnTo>
                  <a:lnTo>
                    <a:pt x="556" y="350"/>
                  </a:lnTo>
                  <a:lnTo>
                    <a:pt x="560" y="352"/>
                  </a:lnTo>
                  <a:lnTo>
                    <a:pt x="560" y="352"/>
                  </a:lnTo>
                  <a:lnTo>
                    <a:pt x="564" y="352"/>
                  </a:lnTo>
                  <a:lnTo>
                    <a:pt x="564" y="348"/>
                  </a:lnTo>
                  <a:lnTo>
                    <a:pt x="564" y="344"/>
                  </a:lnTo>
                  <a:lnTo>
                    <a:pt x="562" y="340"/>
                  </a:lnTo>
                  <a:lnTo>
                    <a:pt x="562" y="340"/>
                  </a:lnTo>
                  <a:lnTo>
                    <a:pt x="560" y="338"/>
                  </a:lnTo>
                  <a:lnTo>
                    <a:pt x="556" y="336"/>
                  </a:lnTo>
                  <a:lnTo>
                    <a:pt x="548" y="334"/>
                  </a:lnTo>
                  <a:lnTo>
                    <a:pt x="548" y="334"/>
                  </a:lnTo>
                  <a:lnTo>
                    <a:pt x="546" y="330"/>
                  </a:lnTo>
                  <a:lnTo>
                    <a:pt x="546" y="328"/>
                  </a:lnTo>
                  <a:lnTo>
                    <a:pt x="546" y="328"/>
                  </a:lnTo>
                  <a:lnTo>
                    <a:pt x="544" y="324"/>
                  </a:lnTo>
                  <a:lnTo>
                    <a:pt x="540" y="320"/>
                  </a:lnTo>
                  <a:lnTo>
                    <a:pt x="540" y="320"/>
                  </a:lnTo>
                  <a:lnTo>
                    <a:pt x="536" y="316"/>
                  </a:lnTo>
                  <a:lnTo>
                    <a:pt x="532" y="312"/>
                  </a:lnTo>
                  <a:lnTo>
                    <a:pt x="532" y="312"/>
                  </a:lnTo>
                  <a:lnTo>
                    <a:pt x="530" y="308"/>
                  </a:lnTo>
                  <a:lnTo>
                    <a:pt x="528" y="306"/>
                  </a:lnTo>
                  <a:lnTo>
                    <a:pt x="528" y="306"/>
                  </a:lnTo>
                  <a:lnTo>
                    <a:pt x="526" y="302"/>
                  </a:lnTo>
                  <a:lnTo>
                    <a:pt x="526" y="302"/>
                  </a:lnTo>
                  <a:lnTo>
                    <a:pt x="530" y="298"/>
                  </a:lnTo>
                  <a:lnTo>
                    <a:pt x="534" y="294"/>
                  </a:lnTo>
                  <a:lnTo>
                    <a:pt x="542" y="286"/>
                  </a:lnTo>
                  <a:lnTo>
                    <a:pt x="542" y="286"/>
                  </a:lnTo>
                  <a:lnTo>
                    <a:pt x="548" y="284"/>
                  </a:lnTo>
                  <a:lnTo>
                    <a:pt x="554" y="282"/>
                  </a:lnTo>
                  <a:lnTo>
                    <a:pt x="554" y="282"/>
                  </a:lnTo>
                  <a:lnTo>
                    <a:pt x="560" y="284"/>
                  </a:lnTo>
                  <a:lnTo>
                    <a:pt x="566" y="288"/>
                  </a:lnTo>
                  <a:lnTo>
                    <a:pt x="566" y="288"/>
                  </a:lnTo>
                  <a:lnTo>
                    <a:pt x="572" y="290"/>
                  </a:lnTo>
                  <a:lnTo>
                    <a:pt x="572" y="290"/>
                  </a:lnTo>
                  <a:lnTo>
                    <a:pt x="577" y="290"/>
                  </a:lnTo>
                  <a:lnTo>
                    <a:pt x="577" y="290"/>
                  </a:lnTo>
                  <a:lnTo>
                    <a:pt x="577" y="284"/>
                  </a:lnTo>
                  <a:lnTo>
                    <a:pt x="576" y="280"/>
                  </a:lnTo>
                  <a:lnTo>
                    <a:pt x="576" y="280"/>
                  </a:lnTo>
                  <a:lnTo>
                    <a:pt x="572" y="280"/>
                  </a:lnTo>
                  <a:lnTo>
                    <a:pt x="572" y="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29">
              <a:extLst>
                <a:ext uri="{FF2B5EF4-FFF2-40B4-BE49-F238E27FC236}">
                  <a16:creationId xmlns:a16="http://schemas.microsoft.com/office/drawing/2014/main" xmlns="" id="{9348070B-EEBF-4EFF-A185-13497B3B2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0988" y="9825038"/>
              <a:ext cx="111125" cy="196850"/>
            </a:xfrm>
            <a:custGeom>
              <a:avLst/>
              <a:gdLst>
                <a:gd name="T0" fmla="*/ 62 w 70"/>
                <a:gd name="T1" fmla="*/ 4 h 124"/>
                <a:gd name="T2" fmla="*/ 60 w 70"/>
                <a:gd name="T3" fmla="*/ 0 h 124"/>
                <a:gd name="T4" fmla="*/ 56 w 70"/>
                <a:gd name="T5" fmla="*/ 2 h 124"/>
                <a:gd name="T6" fmla="*/ 54 w 70"/>
                <a:gd name="T7" fmla="*/ 6 h 124"/>
                <a:gd name="T8" fmla="*/ 50 w 70"/>
                <a:gd name="T9" fmla="*/ 8 h 124"/>
                <a:gd name="T10" fmla="*/ 48 w 70"/>
                <a:gd name="T11" fmla="*/ 10 h 124"/>
                <a:gd name="T12" fmla="*/ 46 w 70"/>
                <a:gd name="T13" fmla="*/ 14 h 124"/>
                <a:gd name="T14" fmla="*/ 46 w 70"/>
                <a:gd name="T15" fmla="*/ 18 h 124"/>
                <a:gd name="T16" fmla="*/ 44 w 70"/>
                <a:gd name="T17" fmla="*/ 22 h 124"/>
                <a:gd name="T18" fmla="*/ 38 w 70"/>
                <a:gd name="T19" fmla="*/ 24 h 124"/>
                <a:gd name="T20" fmla="*/ 32 w 70"/>
                <a:gd name="T21" fmla="*/ 26 h 124"/>
                <a:gd name="T22" fmla="*/ 20 w 70"/>
                <a:gd name="T23" fmla="*/ 32 h 124"/>
                <a:gd name="T24" fmla="*/ 10 w 70"/>
                <a:gd name="T25" fmla="*/ 46 h 124"/>
                <a:gd name="T26" fmla="*/ 12 w 70"/>
                <a:gd name="T27" fmla="*/ 62 h 124"/>
                <a:gd name="T28" fmla="*/ 10 w 70"/>
                <a:gd name="T29" fmla="*/ 74 h 124"/>
                <a:gd name="T30" fmla="*/ 2 w 70"/>
                <a:gd name="T31" fmla="*/ 86 h 124"/>
                <a:gd name="T32" fmla="*/ 2 w 70"/>
                <a:gd name="T33" fmla="*/ 98 h 124"/>
                <a:gd name="T34" fmla="*/ 10 w 70"/>
                <a:gd name="T35" fmla="*/ 108 h 124"/>
                <a:gd name="T36" fmla="*/ 10 w 70"/>
                <a:gd name="T37" fmla="*/ 124 h 124"/>
                <a:gd name="T38" fmla="*/ 20 w 70"/>
                <a:gd name="T39" fmla="*/ 122 h 124"/>
                <a:gd name="T40" fmla="*/ 30 w 70"/>
                <a:gd name="T41" fmla="*/ 120 h 124"/>
                <a:gd name="T42" fmla="*/ 36 w 70"/>
                <a:gd name="T43" fmla="*/ 116 h 124"/>
                <a:gd name="T44" fmla="*/ 34 w 70"/>
                <a:gd name="T45" fmla="*/ 104 h 124"/>
                <a:gd name="T46" fmla="*/ 44 w 70"/>
                <a:gd name="T47" fmla="*/ 98 h 124"/>
                <a:gd name="T48" fmla="*/ 46 w 70"/>
                <a:gd name="T49" fmla="*/ 94 h 124"/>
                <a:gd name="T50" fmla="*/ 46 w 70"/>
                <a:gd name="T51" fmla="*/ 86 h 124"/>
                <a:gd name="T52" fmla="*/ 50 w 70"/>
                <a:gd name="T53" fmla="*/ 74 h 124"/>
                <a:gd name="T54" fmla="*/ 52 w 70"/>
                <a:gd name="T55" fmla="*/ 70 h 124"/>
                <a:gd name="T56" fmla="*/ 54 w 70"/>
                <a:gd name="T57" fmla="*/ 64 h 124"/>
                <a:gd name="T58" fmla="*/ 58 w 70"/>
                <a:gd name="T59" fmla="*/ 50 h 124"/>
                <a:gd name="T60" fmla="*/ 60 w 70"/>
                <a:gd name="T61" fmla="*/ 50 h 124"/>
                <a:gd name="T62" fmla="*/ 60 w 70"/>
                <a:gd name="T63" fmla="*/ 48 h 124"/>
                <a:gd name="T64" fmla="*/ 62 w 70"/>
                <a:gd name="T65" fmla="*/ 34 h 124"/>
                <a:gd name="T66" fmla="*/ 66 w 70"/>
                <a:gd name="T67" fmla="*/ 24 h 124"/>
                <a:gd name="T68" fmla="*/ 70 w 70"/>
                <a:gd name="T69" fmla="*/ 16 h 124"/>
                <a:gd name="T70" fmla="*/ 62 w 70"/>
                <a:gd name="T71" fmla="*/ 1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" h="124">
                  <a:moveTo>
                    <a:pt x="62" y="10"/>
                  </a:moveTo>
                  <a:lnTo>
                    <a:pt x="62" y="4"/>
                  </a:lnTo>
                  <a:lnTo>
                    <a:pt x="60" y="2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6" y="2"/>
                  </a:lnTo>
                  <a:lnTo>
                    <a:pt x="54" y="4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0" y="8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6" y="12"/>
                  </a:lnTo>
                  <a:lnTo>
                    <a:pt x="46" y="14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6" y="26"/>
                  </a:lnTo>
                  <a:lnTo>
                    <a:pt x="32" y="26"/>
                  </a:lnTo>
                  <a:lnTo>
                    <a:pt x="28" y="30"/>
                  </a:lnTo>
                  <a:lnTo>
                    <a:pt x="20" y="32"/>
                  </a:lnTo>
                  <a:lnTo>
                    <a:pt x="12" y="34"/>
                  </a:lnTo>
                  <a:lnTo>
                    <a:pt x="10" y="46"/>
                  </a:lnTo>
                  <a:lnTo>
                    <a:pt x="12" y="54"/>
                  </a:lnTo>
                  <a:lnTo>
                    <a:pt x="12" y="62"/>
                  </a:lnTo>
                  <a:lnTo>
                    <a:pt x="12" y="68"/>
                  </a:lnTo>
                  <a:lnTo>
                    <a:pt x="10" y="74"/>
                  </a:lnTo>
                  <a:lnTo>
                    <a:pt x="6" y="82"/>
                  </a:lnTo>
                  <a:lnTo>
                    <a:pt x="2" y="86"/>
                  </a:lnTo>
                  <a:lnTo>
                    <a:pt x="0" y="92"/>
                  </a:lnTo>
                  <a:lnTo>
                    <a:pt x="2" y="98"/>
                  </a:lnTo>
                  <a:lnTo>
                    <a:pt x="8" y="100"/>
                  </a:lnTo>
                  <a:lnTo>
                    <a:pt x="10" y="108"/>
                  </a:lnTo>
                  <a:lnTo>
                    <a:pt x="10" y="118"/>
                  </a:lnTo>
                  <a:lnTo>
                    <a:pt x="10" y="124"/>
                  </a:lnTo>
                  <a:lnTo>
                    <a:pt x="16" y="124"/>
                  </a:lnTo>
                  <a:lnTo>
                    <a:pt x="20" y="122"/>
                  </a:lnTo>
                  <a:lnTo>
                    <a:pt x="26" y="120"/>
                  </a:lnTo>
                  <a:lnTo>
                    <a:pt x="30" y="120"/>
                  </a:lnTo>
                  <a:lnTo>
                    <a:pt x="32" y="118"/>
                  </a:lnTo>
                  <a:lnTo>
                    <a:pt x="36" y="116"/>
                  </a:lnTo>
                  <a:lnTo>
                    <a:pt x="34" y="110"/>
                  </a:lnTo>
                  <a:lnTo>
                    <a:pt x="34" y="104"/>
                  </a:lnTo>
                  <a:lnTo>
                    <a:pt x="36" y="100"/>
                  </a:lnTo>
                  <a:lnTo>
                    <a:pt x="44" y="98"/>
                  </a:lnTo>
                  <a:lnTo>
                    <a:pt x="46" y="94"/>
                  </a:lnTo>
                  <a:lnTo>
                    <a:pt x="46" y="94"/>
                  </a:lnTo>
                  <a:lnTo>
                    <a:pt x="46" y="86"/>
                  </a:lnTo>
                  <a:lnTo>
                    <a:pt x="46" y="86"/>
                  </a:lnTo>
                  <a:lnTo>
                    <a:pt x="46" y="78"/>
                  </a:lnTo>
                  <a:lnTo>
                    <a:pt x="50" y="74"/>
                  </a:lnTo>
                  <a:lnTo>
                    <a:pt x="52" y="70"/>
                  </a:lnTo>
                  <a:lnTo>
                    <a:pt x="52" y="70"/>
                  </a:lnTo>
                  <a:lnTo>
                    <a:pt x="54" y="64"/>
                  </a:lnTo>
                  <a:lnTo>
                    <a:pt x="54" y="64"/>
                  </a:lnTo>
                  <a:lnTo>
                    <a:pt x="56" y="56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60" y="50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6" y="30"/>
                  </a:lnTo>
                  <a:lnTo>
                    <a:pt x="66" y="24"/>
                  </a:lnTo>
                  <a:lnTo>
                    <a:pt x="70" y="20"/>
                  </a:lnTo>
                  <a:lnTo>
                    <a:pt x="70" y="16"/>
                  </a:lnTo>
                  <a:lnTo>
                    <a:pt x="66" y="14"/>
                  </a:lnTo>
                  <a:lnTo>
                    <a:pt x="6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30">
              <a:extLst>
                <a:ext uri="{FF2B5EF4-FFF2-40B4-BE49-F238E27FC236}">
                  <a16:creationId xmlns:a16="http://schemas.microsoft.com/office/drawing/2014/main" xmlns="" id="{B78168F2-D017-46D5-8ACF-8456D5C209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0726" y="8540750"/>
              <a:ext cx="127000" cy="219075"/>
            </a:xfrm>
            <a:custGeom>
              <a:avLst/>
              <a:gdLst>
                <a:gd name="T0" fmla="*/ 70 w 80"/>
                <a:gd name="T1" fmla="*/ 102 h 138"/>
                <a:gd name="T2" fmla="*/ 62 w 80"/>
                <a:gd name="T3" fmla="*/ 100 h 138"/>
                <a:gd name="T4" fmla="*/ 64 w 80"/>
                <a:gd name="T5" fmla="*/ 88 h 138"/>
                <a:gd name="T6" fmla="*/ 58 w 80"/>
                <a:gd name="T7" fmla="*/ 74 h 138"/>
                <a:gd name="T8" fmla="*/ 46 w 80"/>
                <a:gd name="T9" fmla="*/ 66 h 138"/>
                <a:gd name="T10" fmla="*/ 44 w 80"/>
                <a:gd name="T11" fmla="*/ 50 h 138"/>
                <a:gd name="T12" fmla="*/ 30 w 80"/>
                <a:gd name="T13" fmla="*/ 50 h 138"/>
                <a:gd name="T14" fmla="*/ 32 w 80"/>
                <a:gd name="T15" fmla="*/ 40 h 138"/>
                <a:gd name="T16" fmla="*/ 34 w 80"/>
                <a:gd name="T17" fmla="*/ 28 h 138"/>
                <a:gd name="T18" fmla="*/ 40 w 80"/>
                <a:gd name="T19" fmla="*/ 22 h 138"/>
                <a:gd name="T20" fmla="*/ 32 w 80"/>
                <a:gd name="T21" fmla="*/ 22 h 138"/>
                <a:gd name="T22" fmla="*/ 20 w 80"/>
                <a:gd name="T23" fmla="*/ 18 h 138"/>
                <a:gd name="T24" fmla="*/ 20 w 80"/>
                <a:gd name="T25" fmla="*/ 10 h 138"/>
                <a:gd name="T26" fmla="*/ 26 w 80"/>
                <a:gd name="T27" fmla="*/ 4 h 138"/>
                <a:gd name="T28" fmla="*/ 22 w 80"/>
                <a:gd name="T29" fmla="*/ 0 h 138"/>
                <a:gd name="T30" fmla="*/ 16 w 80"/>
                <a:gd name="T31" fmla="*/ 4 h 138"/>
                <a:gd name="T32" fmla="*/ 10 w 80"/>
                <a:gd name="T33" fmla="*/ 12 h 138"/>
                <a:gd name="T34" fmla="*/ 2 w 80"/>
                <a:gd name="T35" fmla="*/ 18 h 138"/>
                <a:gd name="T36" fmla="*/ 0 w 80"/>
                <a:gd name="T37" fmla="*/ 28 h 138"/>
                <a:gd name="T38" fmla="*/ 14 w 80"/>
                <a:gd name="T39" fmla="*/ 38 h 138"/>
                <a:gd name="T40" fmla="*/ 18 w 80"/>
                <a:gd name="T41" fmla="*/ 50 h 138"/>
                <a:gd name="T42" fmla="*/ 14 w 80"/>
                <a:gd name="T43" fmla="*/ 64 h 138"/>
                <a:gd name="T44" fmla="*/ 28 w 80"/>
                <a:gd name="T45" fmla="*/ 62 h 138"/>
                <a:gd name="T46" fmla="*/ 34 w 80"/>
                <a:gd name="T47" fmla="*/ 72 h 138"/>
                <a:gd name="T48" fmla="*/ 38 w 80"/>
                <a:gd name="T49" fmla="*/ 80 h 138"/>
                <a:gd name="T50" fmla="*/ 36 w 80"/>
                <a:gd name="T51" fmla="*/ 90 h 138"/>
                <a:gd name="T52" fmla="*/ 32 w 80"/>
                <a:gd name="T53" fmla="*/ 92 h 138"/>
                <a:gd name="T54" fmla="*/ 22 w 80"/>
                <a:gd name="T55" fmla="*/ 100 h 138"/>
                <a:gd name="T56" fmla="*/ 20 w 80"/>
                <a:gd name="T57" fmla="*/ 106 h 138"/>
                <a:gd name="T58" fmla="*/ 14 w 80"/>
                <a:gd name="T59" fmla="*/ 112 h 138"/>
                <a:gd name="T60" fmla="*/ 24 w 80"/>
                <a:gd name="T61" fmla="*/ 112 h 138"/>
                <a:gd name="T62" fmla="*/ 36 w 80"/>
                <a:gd name="T63" fmla="*/ 112 h 138"/>
                <a:gd name="T64" fmla="*/ 42 w 80"/>
                <a:gd name="T65" fmla="*/ 124 h 138"/>
                <a:gd name="T66" fmla="*/ 26 w 80"/>
                <a:gd name="T67" fmla="*/ 126 h 138"/>
                <a:gd name="T68" fmla="*/ 14 w 80"/>
                <a:gd name="T69" fmla="*/ 130 h 138"/>
                <a:gd name="T70" fmla="*/ 8 w 80"/>
                <a:gd name="T71" fmla="*/ 136 h 138"/>
                <a:gd name="T72" fmla="*/ 16 w 80"/>
                <a:gd name="T73" fmla="*/ 134 h 138"/>
                <a:gd name="T74" fmla="*/ 32 w 80"/>
                <a:gd name="T75" fmla="*/ 128 h 138"/>
                <a:gd name="T76" fmla="*/ 42 w 80"/>
                <a:gd name="T77" fmla="*/ 130 h 138"/>
                <a:gd name="T78" fmla="*/ 54 w 80"/>
                <a:gd name="T79" fmla="*/ 126 h 138"/>
                <a:gd name="T80" fmla="*/ 68 w 80"/>
                <a:gd name="T81" fmla="*/ 124 h 138"/>
                <a:gd name="T82" fmla="*/ 72 w 80"/>
                <a:gd name="T83" fmla="*/ 116 h 138"/>
                <a:gd name="T84" fmla="*/ 76 w 80"/>
                <a:gd name="T85" fmla="*/ 110 h 138"/>
                <a:gd name="T86" fmla="*/ 78 w 80"/>
                <a:gd name="T87" fmla="*/ 10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138">
                  <a:moveTo>
                    <a:pt x="76" y="98"/>
                  </a:moveTo>
                  <a:lnTo>
                    <a:pt x="72" y="100"/>
                  </a:lnTo>
                  <a:lnTo>
                    <a:pt x="70" y="102"/>
                  </a:lnTo>
                  <a:lnTo>
                    <a:pt x="66" y="104"/>
                  </a:lnTo>
                  <a:lnTo>
                    <a:pt x="62" y="102"/>
                  </a:lnTo>
                  <a:lnTo>
                    <a:pt x="62" y="100"/>
                  </a:lnTo>
                  <a:lnTo>
                    <a:pt x="62" y="96"/>
                  </a:lnTo>
                  <a:lnTo>
                    <a:pt x="64" y="92"/>
                  </a:lnTo>
                  <a:lnTo>
                    <a:pt x="64" y="88"/>
                  </a:lnTo>
                  <a:lnTo>
                    <a:pt x="62" y="84"/>
                  </a:lnTo>
                  <a:lnTo>
                    <a:pt x="62" y="78"/>
                  </a:lnTo>
                  <a:lnTo>
                    <a:pt x="58" y="74"/>
                  </a:lnTo>
                  <a:lnTo>
                    <a:pt x="54" y="72"/>
                  </a:lnTo>
                  <a:lnTo>
                    <a:pt x="50" y="68"/>
                  </a:lnTo>
                  <a:lnTo>
                    <a:pt x="46" y="66"/>
                  </a:lnTo>
                  <a:lnTo>
                    <a:pt x="44" y="60"/>
                  </a:lnTo>
                  <a:lnTo>
                    <a:pt x="44" y="56"/>
                  </a:lnTo>
                  <a:lnTo>
                    <a:pt x="44" y="50"/>
                  </a:lnTo>
                  <a:lnTo>
                    <a:pt x="36" y="52"/>
                  </a:lnTo>
                  <a:lnTo>
                    <a:pt x="36" y="50"/>
                  </a:lnTo>
                  <a:lnTo>
                    <a:pt x="30" y="50"/>
                  </a:lnTo>
                  <a:lnTo>
                    <a:pt x="28" y="46"/>
                  </a:lnTo>
                  <a:lnTo>
                    <a:pt x="28" y="44"/>
                  </a:lnTo>
                  <a:lnTo>
                    <a:pt x="32" y="40"/>
                  </a:lnTo>
                  <a:lnTo>
                    <a:pt x="30" y="34"/>
                  </a:lnTo>
                  <a:lnTo>
                    <a:pt x="32" y="32"/>
                  </a:lnTo>
                  <a:lnTo>
                    <a:pt x="34" y="28"/>
                  </a:lnTo>
                  <a:lnTo>
                    <a:pt x="36" y="28"/>
                  </a:lnTo>
                  <a:lnTo>
                    <a:pt x="38" y="24"/>
                  </a:lnTo>
                  <a:lnTo>
                    <a:pt x="40" y="22"/>
                  </a:lnTo>
                  <a:lnTo>
                    <a:pt x="40" y="18"/>
                  </a:lnTo>
                  <a:lnTo>
                    <a:pt x="36" y="18"/>
                  </a:lnTo>
                  <a:lnTo>
                    <a:pt x="32" y="22"/>
                  </a:lnTo>
                  <a:lnTo>
                    <a:pt x="26" y="20"/>
                  </a:lnTo>
                  <a:lnTo>
                    <a:pt x="24" y="18"/>
                  </a:lnTo>
                  <a:lnTo>
                    <a:pt x="20" y="18"/>
                  </a:lnTo>
                  <a:lnTo>
                    <a:pt x="20" y="16"/>
                  </a:lnTo>
                  <a:lnTo>
                    <a:pt x="20" y="12"/>
                  </a:lnTo>
                  <a:lnTo>
                    <a:pt x="20" y="10"/>
                  </a:lnTo>
                  <a:lnTo>
                    <a:pt x="22" y="8"/>
                  </a:lnTo>
                  <a:lnTo>
                    <a:pt x="24" y="8"/>
                  </a:lnTo>
                  <a:lnTo>
                    <a:pt x="26" y="4"/>
                  </a:lnTo>
                  <a:lnTo>
                    <a:pt x="28" y="2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0" y="4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10" y="8"/>
                  </a:lnTo>
                  <a:lnTo>
                    <a:pt x="10" y="12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4" y="30"/>
                  </a:lnTo>
                  <a:lnTo>
                    <a:pt x="8" y="36"/>
                  </a:lnTo>
                  <a:lnTo>
                    <a:pt x="14" y="38"/>
                  </a:lnTo>
                  <a:lnTo>
                    <a:pt x="14" y="42"/>
                  </a:lnTo>
                  <a:lnTo>
                    <a:pt x="16" y="46"/>
                  </a:lnTo>
                  <a:lnTo>
                    <a:pt x="18" y="50"/>
                  </a:lnTo>
                  <a:lnTo>
                    <a:pt x="18" y="56"/>
                  </a:lnTo>
                  <a:lnTo>
                    <a:pt x="14" y="60"/>
                  </a:lnTo>
                  <a:lnTo>
                    <a:pt x="14" y="64"/>
                  </a:lnTo>
                  <a:lnTo>
                    <a:pt x="18" y="64"/>
                  </a:lnTo>
                  <a:lnTo>
                    <a:pt x="24" y="64"/>
                  </a:lnTo>
                  <a:lnTo>
                    <a:pt x="28" y="62"/>
                  </a:lnTo>
                  <a:lnTo>
                    <a:pt x="32" y="64"/>
                  </a:lnTo>
                  <a:lnTo>
                    <a:pt x="34" y="70"/>
                  </a:lnTo>
                  <a:lnTo>
                    <a:pt x="34" y="72"/>
                  </a:lnTo>
                  <a:lnTo>
                    <a:pt x="34" y="76"/>
                  </a:lnTo>
                  <a:lnTo>
                    <a:pt x="36" y="76"/>
                  </a:lnTo>
                  <a:lnTo>
                    <a:pt x="38" y="80"/>
                  </a:lnTo>
                  <a:lnTo>
                    <a:pt x="36" y="84"/>
                  </a:lnTo>
                  <a:lnTo>
                    <a:pt x="36" y="84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2" y="92"/>
                  </a:lnTo>
                  <a:lnTo>
                    <a:pt x="32" y="92"/>
                  </a:lnTo>
                  <a:lnTo>
                    <a:pt x="22" y="92"/>
                  </a:lnTo>
                  <a:lnTo>
                    <a:pt x="22" y="98"/>
                  </a:lnTo>
                  <a:lnTo>
                    <a:pt x="22" y="100"/>
                  </a:lnTo>
                  <a:lnTo>
                    <a:pt x="22" y="102"/>
                  </a:lnTo>
                  <a:lnTo>
                    <a:pt x="22" y="104"/>
                  </a:lnTo>
                  <a:lnTo>
                    <a:pt x="20" y="106"/>
                  </a:lnTo>
                  <a:lnTo>
                    <a:pt x="16" y="108"/>
                  </a:lnTo>
                  <a:lnTo>
                    <a:pt x="14" y="112"/>
                  </a:lnTo>
                  <a:lnTo>
                    <a:pt x="14" y="112"/>
                  </a:lnTo>
                  <a:lnTo>
                    <a:pt x="18" y="114"/>
                  </a:lnTo>
                  <a:lnTo>
                    <a:pt x="20" y="114"/>
                  </a:lnTo>
                  <a:lnTo>
                    <a:pt x="24" y="112"/>
                  </a:lnTo>
                  <a:lnTo>
                    <a:pt x="28" y="112"/>
                  </a:lnTo>
                  <a:lnTo>
                    <a:pt x="32" y="112"/>
                  </a:lnTo>
                  <a:lnTo>
                    <a:pt x="36" y="112"/>
                  </a:lnTo>
                  <a:lnTo>
                    <a:pt x="40" y="116"/>
                  </a:lnTo>
                  <a:lnTo>
                    <a:pt x="42" y="118"/>
                  </a:lnTo>
                  <a:lnTo>
                    <a:pt x="42" y="124"/>
                  </a:lnTo>
                  <a:lnTo>
                    <a:pt x="38" y="126"/>
                  </a:lnTo>
                  <a:lnTo>
                    <a:pt x="32" y="126"/>
                  </a:lnTo>
                  <a:lnTo>
                    <a:pt x="26" y="126"/>
                  </a:lnTo>
                  <a:lnTo>
                    <a:pt x="22" y="128"/>
                  </a:lnTo>
                  <a:lnTo>
                    <a:pt x="20" y="128"/>
                  </a:lnTo>
                  <a:lnTo>
                    <a:pt x="14" y="130"/>
                  </a:lnTo>
                  <a:lnTo>
                    <a:pt x="10" y="134"/>
                  </a:lnTo>
                  <a:lnTo>
                    <a:pt x="8" y="134"/>
                  </a:lnTo>
                  <a:lnTo>
                    <a:pt x="8" y="136"/>
                  </a:lnTo>
                  <a:lnTo>
                    <a:pt x="10" y="138"/>
                  </a:lnTo>
                  <a:lnTo>
                    <a:pt x="14" y="138"/>
                  </a:lnTo>
                  <a:lnTo>
                    <a:pt x="16" y="134"/>
                  </a:lnTo>
                  <a:lnTo>
                    <a:pt x="20" y="134"/>
                  </a:lnTo>
                  <a:lnTo>
                    <a:pt x="28" y="130"/>
                  </a:lnTo>
                  <a:lnTo>
                    <a:pt x="32" y="128"/>
                  </a:lnTo>
                  <a:lnTo>
                    <a:pt x="36" y="130"/>
                  </a:lnTo>
                  <a:lnTo>
                    <a:pt x="40" y="132"/>
                  </a:lnTo>
                  <a:lnTo>
                    <a:pt x="42" y="130"/>
                  </a:lnTo>
                  <a:lnTo>
                    <a:pt x="48" y="128"/>
                  </a:lnTo>
                  <a:lnTo>
                    <a:pt x="52" y="128"/>
                  </a:lnTo>
                  <a:lnTo>
                    <a:pt x="54" y="126"/>
                  </a:lnTo>
                  <a:lnTo>
                    <a:pt x="58" y="124"/>
                  </a:lnTo>
                  <a:lnTo>
                    <a:pt x="62" y="122"/>
                  </a:lnTo>
                  <a:lnTo>
                    <a:pt x="68" y="124"/>
                  </a:lnTo>
                  <a:lnTo>
                    <a:pt x="72" y="122"/>
                  </a:lnTo>
                  <a:lnTo>
                    <a:pt x="72" y="118"/>
                  </a:lnTo>
                  <a:lnTo>
                    <a:pt x="72" y="116"/>
                  </a:lnTo>
                  <a:lnTo>
                    <a:pt x="70" y="112"/>
                  </a:lnTo>
                  <a:lnTo>
                    <a:pt x="72" y="110"/>
                  </a:lnTo>
                  <a:lnTo>
                    <a:pt x="76" y="110"/>
                  </a:lnTo>
                  <a:lnTo>
                    <a:pt x="78" y="108"/>
                  </a:lnTo>
                  <a:lnTo>
                    <a:pt x="80" y="104"/>
                  </a:lnTo>
                  <a:lnTo>
                    <a:pt x="78" y="100"/>
                  </a:lnTo>
                  <a:lnTo>
                    <a:pt x="76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31">
              <a:extLst>
                <a:ext uri="{FF2B5EF4-FFF2-40B4-BE49-F238E27FC236}">
                  <a16:creationId xmlns:a16="http://schemas.microsoft.com/office/drawing/2014/main" xmlns="" id="{65739685-FC6F-4805-B6D6-9A73FFD4F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7226" y="8636000"/>
              <a:ext cx="66675" cy="85725"/>
            </a:xfrm>
            <a:custGeom>
              <a:avLst/>
              <a:gdLst>
                <a:gd name="T0" fmla="*/ 40 w 42"/>
                <a:gd name="T1" fmla="*/ 8 h 54"/>
                <a:gd name="T2" fmla="*/ 38 w 42"/>
                <a:gd name="T3" fmla="*/ 6 h 54"/>
                <a:gd name="T4" fmla="*/ 34 w 42"/>
                <a:gd name="T5" fmla="*/ 4 h 54"/>
                <a:gd name="T6" fmla="*/ 28 w 42"/>
                <a:gd name="T7" fmla="*/ 4 h 54"/>
                <a:gd name="T8" fmla="*/ 24 w 42"/>
                <a:gd name="T9" fmla="*/ 0 h 54"/>
                <a:gd name="T10" fmla="*/ 22 w 42"/>
                <a:gd name="T11" fmla="*/ 0 h 54"/>
                <a:gd name="T12" fmla="*/ 20 w 42"/>
                <a:gd name="T13" fmla="*/ 4 h 54"/>
                <a:gd name="T14" fmla="*/ 20 w 42"/>
                <a:gd name="T15" fmla="*/ 6 h 54"/>
                <a:gd name="T16" fmla="*/ 20 w 42"/>
                <a:gd name="T17" fmla="*/ 10 h 54"/>
                <a:gd name="T18" fmla="*/ 20 w 42"/>
                <a:gd name="T19" fmla="*/ 12 h 54"/>
                <a:gd name="T20" fmla="*/ 18 w 42"/>
                <a:gd name="T21" fmla="*/ 14 h 54"/>
                <a:gd name="T22" fmla="*/ 14 w 42"/>
                <a:gd name="T23" fmla="*/ 16 h 54"/>
                <a:gd name="T24" fmla="*/ 8 w 42"/>
                <a:gd name="T25" fmla="*/ 16 h 54"/>
                <a:gd name="T26" fmla="*/ 6 w 42"/>
                <a:gd name="T27" fmla="*/ 14 h 54"/>
                <a:gd name="T28" fmla="*/ 2 w 42"/>
                <a:gd name="T29" fmla="*/ 16 h 54"/>
                <a:gd name="T30" fmla="*/ 2 w 42"/>
                <a:gd name="T31" fmla="*/ 18 h 54"/>
                <a:gd name="T32" fmla="*/ 2 w 42"/>
                <a:gd name="T33" fmla="*/ 20 h 54"/>
                <a:gd name="T34" fmla="*/ 2 w 42"/>
                <a:gd name="T35" fmla="*/ 22 h 54"/>
                <a:gd name="T36" fmla="*/ 4 w 42"/>
                <a:gd name="T37" fmla="*/ 24 h 54"/>
                <a:gd name="T38" fmla="*/ 8 w 42"/>
                <a:gd name="T39" fmla="*/ 26 h 54"/>
                <a:gd name="T40" fmla="*/ 10 w 42"/>
                <a:gd name="T41" fmla="*/ 26 h 54"/>
                <a:gd name="T42" fmla="*/ 12 w 42"/>
                <a:gd name="T43" fmla="*/ 30 h 54"/>
                <a:gd name="T44" fmla="*/ 12 w 42"/>
                <a:gd name="T45" fmla="*/ 34 h 54"/>
                <a:gd name="T46" fmla="*/ 10 w 42"/>
                <a:gd name="T47" fmla="*/ 38 h 54"/>
                <a:gd name="T48" fmla="*/ 10 w 42"/>
                <a:gd name="T49" fmla="*/ 38 h 54"/>
                <a:gd name="T50" fmla="*/ 6 w 42"/>
                <a:gd name="T51" fmla="*/ 40 h 54"/>
                <a:gd name="T52" fmla="*/ 2 w 42"/>
                <a:gd name="T53" fmla="*/ 42 h 54"/>
                <a:gd name="T54" fmla="*/ 2 w 42"/>
                <a:gd name="T55" fmla="*/ 44 h 54"/>
                <a:gd name="T56" fmla="*/ 0 w 42"/>
                <a:gd name="T57" fmla="*/ 48 h 54"/>
                <a:gd name="T58" fmla="*/ 2 w 42"/>
                <a:gd name="T59" fmla="*/ 50 h 54"/>
                <a:gd name="T60" fmla="*/ 4 w 42"/>
                <a:gd name="T61" fmla="*/ 52 h 54"/>
                <a:gd name="T62" fmla="*/ 8 w 42"/>
                <a:gd name="T63" fmla="*/ 54 h 54"/>
                <a:gd name="T64" fmla="*/ 12 w 42"/>
                <a:gd name="T65" fmla="*/ 54 h 54"/>
                <a:gd name="T66" fmla="*/ 14 w 42"/>
                <a:gd name="T67" fmla="*/ 52 h 54"/>
                <a:gd name="T68" fmla="*/ 18 w 42"/>
                <a:gd name="T69" fmla="*/ 50 h 54"/>
                <a:gd name="T70" fmla="*/ 20 w 42"/>
                <a:gd name="T71" fmla="*/ 48 h 54"/>
                <a:gd name="T72" fmla="*/ 22 w 42"/>
                <a:gd name="T73" fmla="*/ 46 h 54"/>
                <a:gd name="T74" fmla="*/ 26 w 42"/>
                <a:gd name="T75" fmla="*/ 48 h 54"/>
                <a:gd name="T76" fmla="*/ 30 w 42"/>
                <a:gd name="T77" fmla="*/ 46 h 54"/>
                <a:gd name="T78" fmla="*/ 32 w 42"/>
                <a:gd name="T79" fmla="*/ 46 h 54"/>
                <a:gd name="T80" fmla="*/ 32 w 42"/>
                <a:gd name="T81" fmla="*/ 42 h 54"/>
                <a:gd name="T82" fmla="*/ 36 w 42"/>
                <a:gd name="T83" fmla="*/ 40 h 54"/>
                <a:gd name="T84" fmla="*/ 36 w 42"/>
                <a:gd name="T85" fmla="*/ 38 h 54"/>
                <a:gd name="T86" fmla="*/ 38 w 42"/>
                <a:gd name="T87" fmla="*/ 34 h 54"/>
                <a:gd name="T88" fmla="*/ 38 w 42"/>
                <a:gd name="T89" fmla="*/ 28 h 54"/>
                <a:gd name="T90" fmla="*/ 40 w 42"/>
                <a:gd name="T91" fmla="*/ 24 h 54"/>
                <a:gd name="T92" fmla="*/ 40 w 42"/>
                <a:gd name="T93" fmla="*/ 22 h 54"/>
                <a:gd name="T94" fmla="*/ 40 w 42"/>
                <a:gd name="T95" fmla="*/ 18 h 54"/>
                <a:gd name="T96" fmla="*/ 40 w 42"/>
                <a:gd name="T97" fmla="*/ 14 h 54"/>
                <a:gd name="T98" fmla="*/ 42 w 42"/>
                <a:gd name="T99" fmla="*/ 10 h 54"/>
                <a:gd name="T100" fmla="*/ 40 w 42"/>
                <a:gd name="T101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2" h="54">
                  <a:moveTo>
                    <a:pt x="40" y="8"/>
                  </a:moveTo>
                  <a:lnTo>
                    <a:pt x="38" y="6"/>
                  </a:lnTo>
                  <a:lnTo>
                    <a:pt x="34" y="4"/>
                  </a:lnTo>
                  <a:lnTo>
                    <a:pt x="28" y="4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4"/>
                  </a:lnTo>
                  <a:lnTo>
                    <a:pt x="20" y="6"/>
                  </a:lnTo>
                  <a:lnTo>
                    <a:pt x="20" y="10"/>
                  </a:lnTo>
                  <a:lnTo>
                    <a:pt x="20" y="12"/>
                  </a:lnTo>
                  <a:lnTo>
                    <a:pt x="18" y="14"/>
                  </a:lnTo>
                  <a:lnTo>
                    <a:pt x="14" y="16"/>
                  </a:lnTo>
                  <a:lnTo>
                    <a:pt x="8" y="16"/>
                  </a:lnTo>
                  <a:lnTo>
                    <a:pt x="6" y="14"/>
                  </a:lnTo>
                  <a:lnTo>
                    <a:pt x="2" y="16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0" y="26"/>
                  </a:lnTo>
                  <a:lnTo>
                    <a:pt x="12" y="30"/>
                  </a:lnTo>
                  <a:lnTo>
                    <a:pt x="12" y="34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6" y="40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8" y="54"/>
                  </a:lnTo>
                  <a:lnTo>
                    <a:pt x="12" y="54"/>
                  </a:lnTo>
                  <a:lnTo>
                    <a:pt x="14" y="52"/>
                  </a:lnTo>
                  <a:lnTo>
                    <a:pt x="18" y="50"/>
                  </a:lnTo>
                  <a:lnTo>
                    <a:pt x="20" y="48"/>
                  </a:lnTo>
                  <a:lnTo>
                    <a:pt x="22" y="46"/>
                  </a:lnTo>
                  <a:lnTo>
                    <a:pt x="26" y="48"/>
                  </a:lnTo>
                  <a:lnTo>
                    <a:pt x="30" y="46"/>
                  </a:lnTo>
                  <a:lnTo>
                    <a:pt x="32" y="46"/>
                  </a:lnTo>
                  <a:lnTo>
                    <a:pt x="32" y="42"/>
                  </a:lnTo>
                  <a:lnTo>
                    <a:pt x="36" y="40"/>
                  </a:lnTo>
                  <a:lnTo>
                    <a:pt x="36" y="38"/>
                  </a:lnTo>
                  <a:lnTo>
                    <a:pt x="38" y="34"/>
                  </a:lnTo>
                  <a:lnTo>
                    <a:pt x="38" y="28"/>
                  </a:lnTo>
                  <a:lnTo>
                    <a:pt x="40" y="24"/>
                  </a:lnTo>
                  <a:lnTo>
                    <a:pt x="40" y="22"/>
                  </a:lnTo>
                  <a:lnTo>
                    <a:pt x="40" y="18"/>
                  </a:lnTo>
                  <a:lnTo>
                    <a:pt x="40" y="14"/>
                  </a:lnTo>
                  <a:lnTo>
                    <a:pt x="42" y="10"/>
                  </a:lnTo>
                  <a:lnTo>
                    <a:pt x="4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32">
              <a:extLst>
                <a:ext uri="{FF2B5EF4-FFF2-40B4-BE49-F238E27FC236}">
                  <a16:creationId xmlns:a16="http://schemas.microsoft.com/office/drawing/2014/main" xmlns="" id="{0DB3E577-427A-4A42-A844-FFA80C7DB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038" y="7769225"/>
              <a:ext cx="279400" cy="339725"/>
            </a:xfrm>
            <a:custGeom>
              <a:avLst/>
              <a:gdLst>
                <a:gd name="T0" fmla="*/ 166 w 176"/>
                <a:gd name="T1" fmla="*/ 2 h 214"/>
                <a:gd name="T2" fmla="*/ 152 w 176"/>
                <a:gd name="T3" fmla="*/ 10 h 214"/>
                <a:gd name="T4" fmla="*/ 148 w 176"/>
                <a:gd name="T5" fmla="*/ 20 h 214"/>
                <a:gd name="T6" fmla="*/ 136 w 176"/>
                <a:gd name="T7" fmla="*/ 26 h 214"/>
                <a:gd name="T8" fmla="*/ 120 w 176"/>
                <a:gd name="T9" fmla="*/ 32 h 214"/>
                <a:gd name="T10" fmla="*/ 102 w 176"/>
                <a:gd name="T11" fmla="*/ 32 h 214"/>
                <a:gd name="T12" fmla="*/ 96 w 176"/>
                <a:gd name="T13" fmla="*/ 36 h 214"/>
                <a:gd name="T14" fmla="*/ 90 w 176"/>
                <a:gd name="T15" fmla="*/ 42 h 214"/>
                <a:gd name="T16" fmla="*/ 78 w 176"/>
                <a:gd name="T17" fmla="*/ 44 h 214"/>
                <a:gd name="T18" fmla="*/ 62 w 176"/>
                <a:gd name="T19" fmla="*/ 64 h 214"/>
                <a:gd name="T20" fmla="*/ 46 w 176"/>
                <a:gd name="T21" fmla="*/ 76 h 214"/>
                <a:gd name="T22" fmla="*/ 50 w 176"/>
                <a:gd name="T23" fmla="*/ 86 h 214"/>
                <a:gd name="T24" fmla="*/ 40 w 176"/>
                <a:gd name="T25" fmla="*/ 96 h 214"/>
                <a:gd name="T26" fmla="*/ 42 w 176"/>
                <a:gd name="T27" fmla="*/ 108 h 214"/>
                <a:gd name="T28" fmla="*/ 30 w 176"/>
                <a:gd name="T29" fmla="*/ 116 h 214"/>
                <a:gd name="T30" fmla="*/ 22 w 176"/>
                <a:gd name="T31" fmla="*/ 120 h 214"/>
                <a:gd name="T32" fmla="*/ 30 w 176"/>
                <a:gd name="T33" fmla="*/ 126 h 214"/>
                <a:gd name="T34" fmla="*/ 26 w 176"/>
                <a:gd name="T35" fmla="*/ 138 h 214"/>
                <a:gd name="T36" fmla="*/ 10 w 176"/>
                <a:gd name="T37" fmla="*/ 148 h 214"/>
                <a:gd name="T38" fmla="*/ 6 w 176"/>
                <a:gd name="T39" fmla="*/ 168 h 214"/>
                <a:gd name="T40" fmla="*/ 2 w 176"/>
                <a:gd name="T41" fmla="*/ 180 h 214"/>
                <a:gd name="T42" fmla="*/ 6 w 176"/>
                <a:gd name="T43" fmla="*/ 188 h 214"/>
                <a:gd name="T44" fmla="*/ 16 w 176"/>
                <a:gd name="T45" fmla="*/ 190 h 214"/>
                <a:gd name="T46" fmla="*/ 24 w 176"/>
                <a:gd name="T47" fmla="*/ 200 h 214"/>
                <a:gd name="T48" fmla="*/ 28 w 176"/>
                <a:gd name="T49" fmla="*/ 212 h 214"/>
                <a:gd name="T50" fmla="*/ 42 w 176"/>
                <a:gd name="T51" fmla="*/ 214 h 214"/>
                <a:gd name="T52" fmla="*/ 48 w 176"/>
                <a:gd name="T53" fmla="*/ 206 h 214"/>
                <a:gd name="T54" fmla="*/ 36 w 176"/>
                <a:gd name="T55" fmla="*/ 198 h 214"/>
                <a:gd name="T56" fmla="*/ 34 w 176"/>
                <a:gd name="T57" fmla="*/ 180 h 214"/>
                <a:gd name="T58" fmla="*/ 36 w 176"/>
                <a:gd name="T59" fmla="*/ 162 h 214"/>
                <a:gd name="T60" fmla="*/ 36 w 176"/>
                <a:gd name="T61" fmla="*/ 148 h 214"/>
                <a:gd name="T62" fmla="*/ 42 w 176"/>
                <a:gd name="T63" fmla="*/ 136 h 214"/>
                <a:gd name="T64" fmla="*/ 52 w 176"/>
                <a:gd name="T65" fmla="*/ 122 h 214"/>
                <a:gd name="T66" fmla="*/ 50 w 176"/>
                <a:gd name="T67" fmla="*/ 106 h 214"/>
                <a:gd name="T68" fmla="*/ 60 w 176"/>
                <a:gd name="T69" fmla="*/ 100 h 214"/>
                <a:gd name="T70" fmla="*/ 68 w 176"/>
                <a:gd name="T71" fmla="*/ 94 h 214"/>
                <a:gd name="T72" fmla="*/ 80 w 176"/>
                <a:gd name="T73" fmla="*/ 84 h 214"/>
                <a:gd name="T74" fmla="*/ 86 w 176"/>
                <a:gd name="T75" fmla="*/ 72 h 214"/>
                <a:gd name="T76" fmla="*/ 100 w 176"/>
                <a:gd name="T77" fmla="*/ 68 h 214"/>
                <a:gd name="T78" fmla="*/ 112 w 176"/>
                <a:gd name="T79" fmla="*/ 56 h 214"/>
                <a:gd name="T80" fmla="*/ 128 w 176"/>
                <a:gd name="T81" fmla="*/ 48 h 214"/>
                <a:gd name="T82" fmla="*/ 148 w 176"/>
                <a:gd name="T83" fmla="*/ 38 h 214"/>
                <a:gd name="T84" fmla="*/ 164 w 176"/>
                <a:gd name="T85" fmla="*/ 32 h 214"/>
                <a:gd name="T86" fmla="*/ 176 w 176"/>
                <a:gd name="T87" fmla="*/ 16 h 214"/>
                <a:gd name="T88" fmla="*/ 174 w 176"/>
                <a:gd name="T89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6" h="214">
                  <a:moveTo>
                    <a:pt x="174" y="0"/>
                  </a:moveTo>
                  <a:lnTo>
                    <a:pt x="170" y="0"/>
                  </a:lnTo>
                  <a:lnTo>
                    <a:pt x="166" y="2"/>
                  </a:lnTo>
                  <a:lnTo>
                    <a:pt x="162" y="4"/>
                  </a:lnTo>
                  <a:lnTo>
                    <a:pt x="158" y="10"/>
                  </a:lnTo>
                  <a:lnTo>
                    <a:pt x="152" y="10"/>
                  </a:lnTo>
                  <a:lnTo>
                    <a:pt x="148" y="12"/>
                  </a:lnTo>
                  <a:lnTo>
                    <a:pt x="150" y="16"/>
                  </a:lnTo>
                  <a:lnTo>
                    <a:pt x="148" y="20"/>
                  </a:lnTo>
                  <a:lnTo>
                    <a:pt x="144" y="22"/>
                  </a:lnTo>
                  <a:lnTo>
                    <a:pt x="140" y="22"/>
                  </a:lnTo>
                  <a:lnTo>
                    <a:pt x="136" y="26"/>
                  </a:lnTo>
                  <a:lnTo>
                    <a:pt x="134" y="30"/>
                  </a:lnTo>
                  <a:lnTo>
                    <a:pt x="128" y="30"/>
                  </a:lnTo>
                  <a:lnTo>
                    <a:pt x="120" y="32"/>
                  </a:lnTo>
                  <a:lnTo>
                    <a:pt x="112" y="34"/>
                  </a:lnTo>
                  <a:lnTo>
                    <a:pt x="106" y="34"/>
                  </a:lnTo>
                  <a:lnTo>
                    <a:pt x="102" y="32"/>
                  </a:lnTo>
                  <a:lnTo>
                    <a:pt x="100" y="32"/>
                  </a:lnTo>
                  <a:lnTo>
                    <a:pt x="98" y="34"/>
                  </a:lnTo>
                  <a:lnTo>
                    <a:pt x="96" y="36"/>
                  </a:lnTo>
                  <a:lnTo>
                    <a:pt x="96" y="40"/>
                  </a:lnTo>
                  <a:lnTo>
                    <a:pt x="94" y="40"/>
                  </a:lnTo>
                  <a:lnTo>
                    <a:pt x="90" y="42"/>
                  </a:lnTo>
                  <a:lnTo>
                    <a:pt x="86" y="42"/>
                  </a:lnTo>
                  <a:lnTo>
                    <a:pt x="84" y="42"/>
                  </a:lnTo>
                  <a:lnTo>
                    <a:pt x="78" y="44"/>
                  </a:lnTo>
                  <a:lnTo>
                    <a:pt x="72" y="50"/>
                  </a:lnTo>
                  <a:lnTo>
                    <a:pt x="66" y="58"/>
                  </a:lnTo>
                  <a:lnTo>
                    <a:pt x="62" y="64"/>
                  </a:lnTo>
                  <a:lnTo>
                    <a:pt x="58" y="70"/>
                  </a:lnTo>
                  <a:lnTo>
                    <a:pt x="54" y="74"/>
                  </a:lnTo>
                  <a:lnTo>
                    <a:pt x="46" y="76"/>
                  </a:lnTo>
                  <a:lnTo>
                    <a:pt x="44" y="78"/>
                  </a:lnTo>
                  <a:lnTo>
                    <a:pt x="46" y="84"/>
                  </a:lnTo>
                  <a:lnTo>
                    <a:pt x="50" y="86"/>
                  </a:lnTo>
                  <a:lnTo>
                    <a:pt x="50" y="90"/>
                  </a:lnTo>
                  <a:lnTo>
                    <a:pt x="46" y="94"/>
                  </a:lnTo>
                  <a:lnTo>
                    <a:pt x="40" y="96"/>
                  </a:lnTo>
                  <a:lnTo>
                    <a:pt x="40" y="100"/>
                  </a:lnTo>
                  <a:lnTo>
                    <a:pt x="40" y="104"/>
                  </a:lnTo>
                  <a:lnTo>
                    <a:pt x="42" y="108"/>
                  </a:lnTo>
                  <a:lnTo>
                    <a:pt x="42" y="112"/>
                  </a:lnTo>
                  <a:lnTo>
                    <a:pt x="38" y="114"/>
                  </a:lnTo>
                  <a:lnTo>
                    <a:pt x="30" y="116"/>
                  </a:lnTo>
                  <a:lnTo>
                    <a:pt x="26" y="116"/>
                  </a:lnTo>
                  <a:lnTo>
                    <a:pt x="22" y="118"/>
                  </a:lnTo>
                  <a:lnTo>
                    <a:pt x="22" y="120"/>
                  </a:lnTo>
                  <a:lnTo>
                    <a:pt x="24" y="124"/>
                  </a:lnTo>
                  <a:lnTo>
                    <a:pt x="26" y="124"/>
                  </a:lnTo>
                  <a:lnTo>
                    <a:pt x="30" y="126"/>
                  </a:lnTo>
                  <a:lnTo>
                    <a:pt x="28" y="132"/>
                  </a:lnTo>
                  <a:lnTo>
                    <a:pt x="30" y="136"/>
                  </a:lnTo>
                  <a:lnTo>
                    <a:pt x="26" y="138"/>
                  </a:lnTo>
                  <a:lnTo>
                    <a:pt x="22" y="142"/>
                  </a:lnTo>
                  <a:lnTo>
                    <a:pt x="16" y="142"/>
                  </a:lnTo>
                  <a:lnTo>
                    <a:pt x="10" y="148"/>
                  </a:lnTo>
                  <a:lnTo>
                    <a:pt x="10" y="156"/>
                  </a:lnTo>
                  <a:lnTo>
                    <a:pt x="8" y="164"/>
                  </a:lnTo>
                  <a:lnTo>
                    <a:pt x="6" y="168"/>
                  </a:lnTo>
                  <a:lnTo>
                    <a:pt x="6" y="174"/>
                  </a:lnTo>
                  <a:lnTo>
                    <a:pt x="2" y="178"/>
                  </a:lnTo>
                  <a:lnTo>
                    <a:pt x="2" y="180"/>
                  </a:lnTo>
                  <a:lnTo>
                    <a:pt x="0" y="184"/>
                  </a:lnTo>
                  <a:lnTo>
                    <a:pt x="2" y="188"/>
                  </a:lnTo>
                  <a:lnTo>
                    <a:pt x="6" y="188"/>
                  </a:lnTo>
                  <a:lnTo>
                    <a:pt x="8" y="188"/>
                  </a:lnTo>
                  <a:lnTo>
                    <a:pt x="14" y="188"/>
                  </a:lnTo>
                  <a:lnTo>
                    <a:pt x="16" y="190"/>
                  </a:lnTo>
                  <a:lnTo>
                    <a:pt x="20" y="190"/>
                  </a:lnTo>
                  <a:lnTo>
                    <a:pt x="24" y="196"/>
                  </a:lnTo>
                  <a:lnTo>
                    <a:pt x="24" y="200"/>
                  </a:lnTo>
                  <a:lnTo>
                    <a:pt x="24" y="206"/>
                  </a:lnTo>
                  <a:lnTo>
                    <a:pt x="24" y="210"/>
                  </a:lnTo>
                  <a:lnTo>
                    <a:pt x="28" y="212"/>
                  </a:lnTo>
                  <a:lnTo>
                    <a:pt x="32" y="214"/>
                  </a:lnTo>
                  <a:lnTo>
                    <a:pt x="36" y="214"/>
                  </a:lnTo>
                  <a:lnTo>
                    <a:pt x="42" y="214"/>
                  </a:lnTo>
                  <a:lnTo>
                    <a:pt x="48" y="214"/>
                  </a:lnTo>
                  <a:lnTo>
                    <a:pt x="50" y="210"/>
                  </a:lnTo>
                  <a:lnTo>
                    <a:pt x="48" y="206"/>
                  </a:lnTo>
                  <a:lnTo>
                    <a:pt x="46" y="204"/>
                  </a:lnTo>
                  <a:lnTo>
                    <a:pt x="40" y="202"/>
                  </a:lnTo>
                  <a:lnTo>
                    <a:pt x="36" y="198"/>
                  </a:lnTo>
                  <a:lnTo>
                    <a:pt x="38" y="192"/>
                  </a:lnTo>
                  <a:lnTo>
                    <a:pt x="34" y="186"/>
                  </a:lnTo>
                  <a:lnTo>
                    <a:pt x="34" y="180"/>
                  </a:lnTo>
                  <a:lnTo>
                    <a:pt x="32" y="172"/>
                  </a:lnTo>
                  <a:lnTo>
                    <a:pt x="34" y="164"/>
                  </a:lnTo>
                  <a:lnTo>
                    <a:pt x="36" y="162"/>
                  </a:lnTo>
                  <a:lnTo>
                    <a:pt x="34" y="156"/>
                  </a:lnTo>
                  <a:lnTo>
                    <a:pt x="34" y="152"/>
                  </a:lnTo>
                  <a:lnTo>
                    <a:pt x="36" y="148"/>
                  </a:lnTo>
                  <a:lnTo>
                    <a:pt x="40" y="146"/>
                  </a:lnTo>
                  <a:lnTo>
                    <a:pt x="42" y="140"/>
                  </a:lnTo>
                  <a:lnTo>
                    <a:pt x="42" y="136"/>
                  </a:lnTo>
                  <a:lnTo>
                    <a:pt x="46" y="130"/>
                  </a:lnTo>
                  <a:lnTo>
                    <a:pt x="48" y="124"/>
                  </a:lnTo>
                  <a:lnTo>
                    <a:pt x="52" y="122"/>
                  </a:lnTo>
                  <a:lnTo>
                    <a:pt x="52" y="116"/>
                  </a:lnTo>
                  <a:lnTo>
                    <a:pt x="52" y="112"/>
                  </a:lnTo>
                  <a:lnTo>
                    <a:pt x="50" y="106"/>
                  </a:lnTo>
                  <a:lnTo>
                    <a:pt x="52" y="102"/>
                  </a:lnTo>
                  <a:lnTo>
                    <a:pt x="56" y="100"/>
                  </a:lnTo>
                  <a:lnTo>
                    <a:pt x="60" y="100"/>
                  </a:lnTo>
                  <a:lnTo>
                    <a:pt x="64" y="102"/>
                  </a:lnTo>
                  <a:lnTo>
                    <a:pt x="68" y="98"/>
                  </a:lnTo>
                  <a:lnTo>
                    <a:pt x="68" y="94"/>
                  </a:lnTo>
                  <a:lnTo>
                    <a:pt x="70" y="90"/>
                  </a:lnTo>
                  <a:lnTo>
                    <a:pt x="74" y="88"/>
                  </a:lnTo>
                  <a:lnTo>
                    <a:pt x="80" y="84"/>
                  </a:lnTo>
                  <a:lnTo>
                    <a:pt x="80" y="80"/>
                  </a:lnTo>
                  <a:lnTo>
                    <a:pt x="84" y="76"/>
                  </a:lnTo>
                  <a:lnTo>
                    <a:pt x="86" y="72"/>
                  </a:lnTo>
                  <a:lnTo>
                    <a:pt x="92" y="70"/>
                  </a:lnTo>
                  <a:lnTo>
                    <a:pt x="94" y="70"/>
                  </a:lnTo>
                  <a:lnTo>
                    <a:pt x="100" y="68"/>
                  </a:lnTo>
                  <a:lnTo>
                    <a:pt x="102" y="66"/>
                  </a:lnTo>
                  <a:lnTo>
                    <a:pt x="104" y="58"/>
                  </a:lnTo>
                  <a:lnTo>
                    <a:pt x="112" y="56"/>
                  </a:lnTo>
                  <a:lnTo>
                    <a:pt x="118" y="52"/>
                  </a:lnTo>
                  <a:lnTo>
                    <a:pt x="122" y="48"/>
                  </a:lnTo>
                  <a:lnTo>
                    <a:pt x="128" y="48"/>
                  </a:lnTo>
                  <a:lnTo>
                    <a:pt x="134" y="44"/>
                  </a:lnTo>
                  <a:lnTo>
                    <a:pt x="142" y="40"/>
                  </a:lnTo>
                  <a:lnTo>
                    <a:pt x="148" y="38"/>
                  </a:lnTo>
                  <a:lnTo>
                    <a:pt x="154" y="38"/>
                  </a:lnTo>
                  <a:lnTo>
                    <a:pt x="158" y="34"/>
                  </a:lnTo>
                  <a:lnTo>
                    <a:pt x="164" y="32"/>
                  </a:lnTo>
                  <a:lnTo>
                    <a:pt x="166" y="26"/>
                  </a:lnTo>
                  <a:lnTo>
                    <a:pt x="172" y="20"/>
                  </a:lnTo>
                  <a:lnTo>
                    <a:pt x="176" y="16"/>
                  </a:lnTo>
                  <a:lnTo>
                    <a:pt x="174" y="10"/>
                  </a:lnTo>
                  <a:lnTo>
                    <a:pt x="176" y="4"/>
                  </a:lnTo>
                  <a:lnTo>
                    <a:pt x="17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33">
              <a:extLst>
                <a:ext uri="{FF2B5EF4-FFF2-40B4-BE49-F238E27FC236}">
                  <a16:creationId xmlns:a16="http://schemas.microsoft.com/office/drawing/2014/main" xmlns="" id="{CE3CE5C5-2EE1-4A7B-80BD-39831B2D3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2363" y="7518400"/>
              <a:ext cx="98425" cy="117475"/>
            </a:xfrm>
            <a:custGeom>
              <a:avLst/>
              <a:gdLst>
                <a:gd name="T0" fmla="*/ 54 w 62"/>
                <a:gd name="T1" fmla="*/ 14 h 74"/>
                <a:gd name="T2" fmla="*/ 52 w 62"/>
                <a:gd name="T3" fmla="*/ 16 h 74"/>
                <a:gd name="T4" fmla="*/ 52 w 62"/>
                <a:gd name="T5" fmla="*/ 22 h 74"/>
                <a:gd name="T6" fmla="*/ 50 w 62"/>
                <a:gd name="T7" fmla="*/ 28 h 74"/>
                <a:gd name="T8" fmla="*/ 40 w 62"/>
                <a:gd name="T9" fmla="*/ 28 h 74"/>
                <a:gd name="T10" fmla="*/ 40 w 62"/>
                <a:gd name="T11" fmla="*/ 18 h 74"/>
                <a:gd name="T12" fmla="*/ 36 w 62"/>
                <a:gd name="T13" fmla="*/ 8 h 74"/>
                <a:gd name="T14" fmla="*/ 28 w 62"/>
                <a:gd name="T15" fmla="*/ 4 h 74"/>
                <a:gd name="T16" fmla="*/ 24 w 62"/>
                <a:gd name="T17" fmla="*/ 0 h 74"/>
                <a:gd name="T18" fmla="*/ 20 w 62"/>
                <a:gd name="T19" fmla="*/ 4 h 74"/>
                <a:gd name="T20" fmla="*/ 14 w 62"/>
                <a:gd name="T21" fmla="*/ 8 h 74"/>
                <a:gd name="T22" fmla="*/ 8 w 62"/>
                <a:gd name="T23" fmla="*/ 18 h 74"/>
                <a:gd name="T24" fmla="*/ 4 w 62"/>
                <a:gd name="T25" fmla="*/ 24 h 74"/>
                <a:gd name="T26" fmla="*/ 6 w 62"/>
                <a:gd name="T27" fmla="*/ 32 h 74"/>
                <a:gd name="T28" fmla="*/ 0 w 62"/>
                <a:gd name="T29" fmla="*/ 38 h 74"/>
                <a:gd name="T30" fmla="*/ 2 w 62"/>
                <a:gd name="T31" fmla="*/ 40 h 74"/>
                <a:gd name="T32" fmla="*/ 4 w 62"/>
                <a:gd name="T33" fmla="*/ 42 h 74"/>
                <a:gd name="T34" fmla="*/ 8 w 62"/>
                <a:gd name="T35" fmla="*/ 48 h 74"/>
                <a:gd name="T36" fmla="*/ 10 w 62"/>
                <a:gd name="T37" fmla="*/ 56 h 74"/>
                <a:gd name="T38" fmla="*/ 14 w 62"/>
                <a:gd name="T39" fmla="*/ 60 h 74"/>
                <a:gd name="T40" fmla="*/ 20 w 62"/>
                <a:gd name="T41" fmla="*/ 56 h 74"/>
                <a:gd name="T42" fmla="*/ 22 w 62"/>
                <a:gd name="T43" fmla="*/ 60 h 74"/>
                <a:gd name="T44" fmla="*/ 26 w 62"/>
                <a:gd name="T45" fmla="*/ 66 h 74"/>
                <a:gd name="T46" fmla="*/ 36 w 62"/>
                <a:gd name="T47" fmla="*/ 68 h 74"/>
                <a:gd name="T48" fmla="*/ 44 w 62"/>
                <a:gd name="T49" fmla="*/ 72 h 74"/>
                <a:gd name="T50" fmla="*/ 52 w 62"/>
                <a:gd name="T51" fmla="*/ 74 h 74"/>
                <a:gd name="T52" fmla="*/ 56 w 62"/>
                <a:gd name="T53" fmla="*/ 70 h 74"/>
                <a:gd name="T54" fmla="*/ 56 w 62"/>
                <a:gd name="T55" fmla="*/ 62 h 74"/>
                <a:gd name="T56" fmla="*/ 54 w 62"/>
                <a:gd name="T57" fmla="*/ 54 h 74"/>
                <a:gd name="T58" fmla="*/ 58 w 62"/>
                <a:gd name="T59" fmla="*/ 48 h 74"/>
                <a:gd name="T60" fmla="*/ 60 w 62"/>
                <a:gd name="T61" fmla="*/ 38 h 74"/>
                <a:gd name="T62" fmla="*/ 60 w 62"/>
                <a:gd name="T63" fmla="*/ 34 h 74"/>
                <a:gd name="T64" fmla="*/ 62 w 62"/>
                <a:gd name="T65" fmla="*/ 26 h 74"/>
                <a:gd name="T66" fmla="*/ 56 w 62"/>
                <a:gd name="T67" fmla="*/ 1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" h="74">
                  <a:moveTo>
                    <a:pt x="56" y="16"/>
                  </a:moveTo>
                  <a:lnTo>
                    <a:pt x="54" y="14"/>
                  </a:lnTo>
                  <a:lnTo>
                    <a:pt x="52" y="14"/>
                  </a:lnTo>
                  <a:lnTo>
                    <a:pt x="52" y="16"/>
                  </a:lnTo>
                  <a:lnTo>
                    <a:pt x="52" y="18"/>
                  </a:lnTo>
                  <a:lnTo>
                    <a:pt x="52" y="22"/>
                  </a:lnTo>
                  <a:lnTo>
                    <a:pt x="52" y="26"/>
                  </a:lnTo>
                  <a:lnTo>
                    <a:pt x="50" y="28"/>
                  </a:lnTo>
                  <a:lnTo>
                    <a:pt x="46" y="30"/>
                  </a:lnTo>
                  <a:lnTo>
                    <a:pt x="40" y="28"/>
                  </a:lnTo>
                  <a:lnTo>
                    <a:pt x="42" y="22"/>
                  </a:lnTo>
                  <a:lnTo>
                    <a:pt x="40" y="18"/>
                  </a:lnTo>
                  <a:lnTo>
                    <a:pt x="40" y="12"/>
                  </a:lnTo>
                  <a:lnTo>
                    <a:pt x="36" y="8"/>
                  </a:lnTo>
                  <a:lnTo>
                    <a:pt x="32" y="8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20" y="4"/>
                  </a:lnTo>
                  <a:lnTo>
                    <a:pt x="18" y="6"/>
                  </a:lnTo>
                  <a:lnTo>
                    <a:pt x="14" y="8"/>
                  </a:lnTo>
                  <a:lnTo>
                    <a:pt x="10" y="12"/>
                  </a:lnTo>
                  <a:lnTo>
                    <a:pt x="8" y="18"/>
                  </a:lnTo>
                  <a:lnTo>
                    <a:pt x="6" y="20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6" y="32"/>
                  </a:lnTo>
                  <a:lnTo>
                    <a:pt x="2" y="34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2" y="40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8" y="46"/>
                  </a:lnTo>
                  <a:lnTo>
                    <a:pt x="8" y="48"/>
                  </a:lnTo>
                  <a:lnTo>
                    <a:pt x="10" y="52"/>
                  </a:lnTo>
                  <a:lnTo>
                    <a:pt x="10" y="56"/>
                  </a:lnTo>
                  <a:lnTo>
                    <a:pt x="12" y="58"/>
                  </a:lnTo>
                  <a:lnTo>
                    <a:pt x="14" y="60"/>
                  </a:lnTo>
                  <a:lnTo>
                    <a:pt x="18" y="58"/>
                  </a:lnTo>
                  <a:lnTo>
                    <a:pt x="20" y="56"/>
                  </a:lnTo>
                  <a:lnTo>
                    <a:pt x="22" y="58"/>
                  </a:lnTo>
                  <a:lnTo>
                    <a:pt x="22" y="60"/>
                  </a:lnTo>
                  <a:lnTo>
                    <a:pt x="24" y="64"/>
                  </a:lnTo>
                  <a:lnTo>
                    <a:pt x="26" y="66"/>
                  </a:lnTo>
                  <a:lnTo>
                    <a:pt x="30" y="68"/>
                  </a:lnTo>
                  <a:lnTo>
                    <a:pt x="36" y="68"/>
                  </a:lnTo>
                  <a:lnTo>
                    <a:pt x="40" y="70"/>
                  </a:lnTo>
                  <a:lnTo>
                    <a:pt x="44" y="72"/>
                  </a:lnTo>
                  <a:lnTo>
                    <a:pt x="48" y="74"/>
                  </a:lnTo>
                  <a:lnTo>
                    <a:pt x="52" y="74"/>
                  </a:lnTo>
                  <a:lnTo>
                    <a:pt x="54" y="74"/>
                  </a:lnTo>
                  <a:lnTo>
                    <a:pt x="56" y="70"/>
                  </a:lnTo>
                  <a:lnTo>
                    <a:pt x="56" y="66"/>
                  </a:lnTo>
                  <a:lnTo>
                    <a:pt x="56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48"/>
                  </a:lnTo>
                  <a:lnTo>
                    <a:pt x="58" y="48"/>
                  </a:lnTo>
                  <a:lnTo>
                    <a:pt x="60" y="44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2" y="26"/>
                  </a:lnTo>
                  <a:lnTo>
                    <a:pt x="58" y="24"/>
                  </a:lnTo>
                  <a:lnTo>
                    <a:pt x="5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34">
              <a:extLst>
                <a:ext uri="{FF2B5EF4-FFF2-40B4-BE49-F238E27FC236}">
                  <a16:creationId xmlns:a16="http://schemas.microsoft.com/office/drawing/2014/main" xmlns="" id="{96F063CB-06E7-4FBA-B024-FFEAAD6FC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7138" y="7597775"/>
              <a:ext cx="84138" cy="92075"/>
            </a:xfrm>
            <a:custGeom>
              <a:avLst/>
              <a:gdLst>
                <a:gd name="T0" fmla="*/ 51 w 53"/>
                <a:gd name="T1" fmla="*/ 30 h 58"/>
                <a:gd name="T2" fmla="*/ 41 w 53"/>
                <a:gd name="T3" fmla="*/ 22 h 58"/>
                <a:gd name="T4" fmla="*/ 37 w 53"/>
                <a:gd name="T5" fmla="*/ 10 h 58"/>
                <a:gd name="T6" fmla="*/ 33 w 53"/>
                <a:gd name="T7" fmla="*/ 12 h 58"/>
                <a:gd name="T8" fmla="*/ 27 w 53"/>
                <a:gd name="T9" fmla="*/ 16 h 58"/>
                <a:gd name="T10" fmla="*/ 27 w 53"/>
                <a:gd name="T11" fmla="*/ 8 h 58"/>
                <a:gd name="T12" fmla="*/ 27 w 53"/>
                <a:gd name="T13" fmla="*/ 0 h 58"/>
                <a:gd name="T14" fmla="*/ 23 w 53"/>
                <a:gd name="T15" fmla="*/ 0 h 58"/>
                <a:gd name="T16" fmla="*/ 21 w 53"/>
                <a:gd name="T17" fmla="*/ 4 h 58"/>
                <a:gd name="T18" fmla="*/ 19 w 53"/>
                <a:gd name="T19" fmla="*/ 8 h 58"/>
                <a:gd name="T20" fmla="*/ 12 w 53"/>
                <a:gd name="T21" fmla="*/ 6 h 58"/>
                <a:gd name="T22" fmla="*/ 8 w 53"/>
                <a:gd name="T23" fmla="*/ 6 h 58"/>
                <a:gd name="T24" fmla="*/ 10 w 53"/>
                <a:gd name="T25" fmla="*/ 8 h 58"/>
                <a:gd name="T26" fmla="*/ 12 w 53"/>
                <a:gd name="T27" fmla="*/ 14 h 58"/>
                <a:gd name="T28" fmla="*/ 12 w 53"/>
                <a:gd name="T29" fmla="*/ 22 h 58"/>
                <a:gd name="T30" fmla="*/ 8 w 53"/>
                <a:gd name="T31" fmla="*/ 28 h 58"/>
                <a:gd name="T32" fmla="*/ 2 w 53"/>
                <a:gd name="T33" fmla="*/ 32 h 58"/>
                <a:gd name="T34" fmla="*/ 4 w 53"/>
                <a:gd name="T35" fmla="*/ 38 h 58"/>
                <a:gd name="T36" fmla="*/ 6 w 53"/>
                <a:gd name="T37" fmla="*/ 46 h 58"/>
                <a:gd name="T38" fmla="*/ 4 w 53"/>
                <a:gd name="T39" fmla="*/ 52 h 58"/>
                <a:gd name="T40" fmla="*/ 2 w 53"/>
                <a:gd name="T41" fmla="*/ 58 h 58"/>
                <a:gd name="T42" fmla="*/ 8 w 53"/>
                <a:gd name="T43" fmla="*/ 56 h 58"/>
                <a:gd name="T44" fmla="*/ 14 w 53"/>
                <a:gd name="T45" fmla="*/ 52 h 58"/>
                <a:gd name="T46" fmla="*/ 19 w 53"/>
                <a:gd name="T47" fmla="*/ 50 h 58"/>
                <a:gd name="T48" fmla="*/ 23 w 53"/>
                <a:gd name="T49" fmla="*/ 52 h 58"/>
                <a:gd name="T50" fmla="*/ 29 w 53"/>
                <a:gd name="T51" fmla="*/ 56 h 58"/>
                <a:gd name="T52" fmla="*/ 33 w 53"/>
                <a:gd name="T53" fmla="*/ 52 h 58"/>
                <a:gd name="T54" fmla="*/ 33 w 53"/>
                <a:gd name="T55" fmla="*/ 50 h 58"/>
                <a:gd name="T56" fmla="*/ 37 w 53"/>
                <a:gd name="T57" fmla="*/ 50 h 58"/>
                <a:gd name="T58" fmla="*/ 45 w 53"/>
                <a:gd name="T59" fmla="*/ 50 h 58"/>
                <a:gd name="T60" fmla="*/ 51 w 53"/>
                <a:gd name="T61" fmla="*/ 46 h 58"/>
                <a:gd name="T62" fmla="*/ 53 w 53"/>
                <a:gd name="T63" fmla="*/ 3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" h="58">
                  <a:moveTo>
                    <a:pt x="53" y="32"/>
                  </a:moveTo>
                  <a:lnTo>
                    <a:pt x="51" y="30"/>
                  </a:lnTo>
                  <a:lnTo>
                    <a:pt x="47" y="28"/>
                  </a:lnTo>
                  <a:lnTo>
                    <a:pt x="41" y="22"/>
                  </a:lnTo>
                  <a:lnTo>
                    <a:pt x="41" y="16"/>
                  </a:lnTo>
                  <a:lnTo>
                    <a:pt x="37" y="10"/>
                  </a:lnTo>
                  <a:lnTo>
                    <a:pt x="35" y="10"/>
                  </a:lnTo>
                  <a:lnTo>
                    <a:pt x="33" y="12"/>
                  </a:lnTo>
                  <a:lnTo>
                    <a:pt x="33" y="14"/>
                  </a:lnTo>
                  <a:lnTo>
                    <a:pt x="27" y="16"/>
                  </a:lnTo>
                  <a:lnTo>
                    <a:pt x="25" y="14"/>
                  </a:lnTo>
                  <a:lnTo>
                    <a:pt x="27" y="8"/>
                  </a:lnTo>
                  <a:lnTo>
                    <a:pt x="27" y="4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1" y="4"/>
                  </a:lnTo>
                  <a:lnTo>
                    <a:pt x="21" y="6"/>
                  </a:lnTo>
                  <a:lnTo>
                    <a:pt x="19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8"/>
                  </a:lnTo>
                  <a:lnTo>
                    <a:pt x="10" y="8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2" y="16"/>
                  </a:lnTo>
                  <a:lnTo>
                    <a:pt x="12" y="22"/>
                  </a:lnTo>
                  <a:lnTo>
                    <a:pt x="12" y="26"/>
                  </a:lnTo>
                  <a:lnTo>
                    <a:pt x="8" y="28"/>
                  </a:lnTo>
                  <a:lnTo>
                    <a:pt x="4" y="30"/>
                  </a:lnTo>
                  <a:lnTo>
                    <a:pt x="2" y="32"/>
                  </a:lnTo>
                  <a:lnTo>
                    <a:pt x="2" y="36"/>
                  </a:lnTo>
                  <a:lnTo>
                    <a:pt x="4" y="38"/>
                  </a:lnTo>
                  <a:lnTo>
                    <a:pt x="6" y="40"/>
                  </a:lnTo>
                  <a:lnTo>
                    <a:pt x="6" y="46"/>
                  </a:lnTo>
                  <a:lnTo>
                    <a:pt x="6" y="48"/>
                  </a:lnTo>
                  <a:lnTo>
                    <a:pt x="4" y="52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4"/>
                  </a:lnTo>
                  <a:lnTo>
                    <a:pt x="14" y="52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27" y="54"/>
                  </a:lnTo>
                  <a:lnTo>
                    <a:pt x="29" y="56"/>
                  </a:lnTo>
                  <a:lnTo>
                    <a:pt x="31" y="54"/>
                  </a:lnTo>
                  <a:lnTo>
                    <a:pt x="33" y="52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41" y="50"/>
                  </a:lnTo>
                  <a:lnTo>
                    <a:pt x="45" y="50"/>
                  </a:lnTo>
                  <a:lnTo>
                    <a:pt x="47" y="50"/>
                  </a:lnTo>
                  <a:lnTo>
                    <a:pt x="51" y="46"/>
                  </a:lnTo>
                  <a:lnTo>
                    <a:pt x="53" y="42"/>
                  </a:lnTo>
                  <a:lnTo>
                    <a:pt x="53" y="38"/>
                  </a:lnTo>
                  <a:lnTo>
                    <a:pt x="53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35">
              <a:extLst>
                <a:ext uri="{FF2B5EF4-FFF2-40B4-BE49-F238E27FC236}">
                  <a16:creationId xmlns:a16="http://schemas.microsoft.com/office/drawing/2014/main" xmlns="" id="{C1554240-2743-4ADA-9D20-316E0F5D8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7913" y="7534275"/>
              <a:ext cx="25400" cy="31750"/>
            </a:xfrm>
            <a:custGeom>
              <a:avLst/>
              <a:gdLst>
                <a:gd name="T0" fmla="*/ 12 w 16"/>
                <a:gd name="T1" fmla="*/ 4 h 20"/>
                <a:gd name="T2" fmla="*/ 10 w 16"/>
                <a:gd name="T3" fmla="*/ 2 h 20"/>
                <a:gd name="T4" fmla="*/ 6 w 16"/>
                <a:gd name="T5" fmla="*/ 2 h 20"/>
                <a:gd name="T6" fmla="*/ 4 w 16"/>
                <a:gd name="T7" fmla="*/ 0 h 20"/>
                <a:gd name="T8" fmla="*/ 0 w 16"/>
                <a:gd name="T9" fmla="*/ 0 h 20"/>
                <a:gd name="T10" fmla="*/ 0 w 16"/>
                <a:gd name="T11" fmla="*/ 2 h 20"/>
                <a:gd name="T12" fmla="*/ 0 w 16"/>
                <a:gd name="T13" fmla="*/ 4 h 20"/>
                <a:gd name="T14" fmla="*/ 0 w 16"/>
                <a:gd name="T15" fmla="*/ 4 h 20"/>
                <a:gd name="T16" fmla="*/ 4 w 16"/>
                <a:gd name="T17" fmla="*/ 6 h 20"/>
                <a:gd name="T18" fmla="*/ 6 w 16"/>
                <a:gd name="T19" fmla="*/ 12 h 20"/>
                <a:gd name="T20" fmla="*/ 8 w 16"/>
                <a:gd name="T21" fmla="*/ 14 h 20"/>
                <a:gd name="T22" fmla="*/ 8 w 16"/>
                <a:gd name="T23" fmla="*/ 20 h 20"/>
                <a:gd name="T24" fmla="*/ 12 w 16"/>
                <a:gd name="T25" fmla="*/ 20 h 20"/>
                <a:gd name="T26" fmla="*/ 14 w 16"/>
                <a:gd name="T27" fmla="*/ 18 h 20"/>
                <a:gd name="T28" fmla="*/ 16 w 16"/>
                <a:gd name="T29" fmla="*/ 14 h 20"/>
                <a:gd name="T30" fmla="*/ 16 w 16"/>
                <a:gd name="T31" fmla="*/ 12 h 20"/>
                <a:gd name="T32" fmla="*/ 14 w 16"/>
                <a:gd name="T33" fmla="*/ 8 h 20"/>
                <a:gd name="T34" fmla="*/ 12 w 16"/>
                <a:gd name="T35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20">
                  <a:moveTo>
                    <a:pt x="12" y="4"/>
                  </a:moveTo>
                  <a:lnTo>
                    <a:pt x="10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6"/>
                  </a:lnTo>
                  <a:lnTo>
                    <a:pt x="6" y="12"/>
                  </a:lnTo>
                  <a:lnTo>
                    <a:pt x="8" y="14"/>
                  </a:lnTo>
                  <a:lnTo>
                    <a:pt x="8" y="20"/>
                  </a:lnTo>
                  <a:lnTo>
                    <a:pt x="12" y="20"/>
                  </a:lnTo>
                  <a:lnTo>
                    <a:pt x="14" y="18"/>
                  </a:lnTo>
                  <a:lnTo>
                    <a:pt x="16" y="14"/>
                  </a:lnTo>
                  <a:lnTo>
                    <a:pt x="16" y="12"/>
                  </a:lnTo>
                  <a:lnTo>
                    <a:pt x="14" y="8"/>
                  </a:lnTo>
                  <a:lnTo>
                    <a:pt x="1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36">
              <a:extLst>
                <a:ext uri="{FF2B5EF4-FFF2-40B4-BE49-F238E27FC236}">
                  <a16:creationId xmlns:a16="http://schemas.microsoft.com/office/drawing/2014/main" xmlns="" id="{EA4BA6AC-E86D-49AD-9B7D-6FA5A81EF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7851" y="7823200"/>
              <a:ext cx="88900" cy="82550"/>
            </a:xfrm>
            <a:custGeom>
              <a:avLst/>
              <a:gdLst>
                <a:gd name="T0" fmla="*/ 54 w 56"/>
                <a:gd name="T1" fmla="*/ 40 h 52"/>
                <a:gd name="T2" fmla="*/ 54 w 56"/>
                <a:gd name="T3" fmla="*/ 38 h 52"/>
                <a:gd name="T4" fmla="*/ 54 w 56"/>
                <a:gd name="T5" fmla="*/ 34 h 52"/>
                <a:gd name="T6" fmla="*/ 52 w 56"/>
                <a:gd name="T7" fmla="*/ 32 h 52"/>
                <a:gd name="T8" fmla="*/ 50 w 56"/>
                <a:gd name="T9" fmla="*/ 26 h 52"/>
                <a:gd name="T10" fmla="*/ 50 w 56"/>
                <a:gd name="T11" fmla="*/ 22 h 52"/>
                <a:gd name="T12" fmla="*/ 52 w 56"/>
                <a:gd name="T13" fmla="*/ 16 h 52"/>
                <a:gd name="T14" fmla="*/ 52 w 56"/>
                <a:gd name="T15" fmla="*/ 12 h 52"/>
                <a:gd name="T16" fmla="*/ 48 w 56"/>
                <a:gd name="T17" fmla="*/ 8 h 52"/>
                <a:gd name="T18" fmla="*/ 46 w 56"/>
                <a:gd name="T19" fmla="*/ 8 h 52"/>
                <a:gd name="T20" fmla="*/ 44 w 56"/>
                <a:gd name="T21" fmla="*/ 8 h 52"/>
                <a:gd name="T22" fmla="*/ 44 w 56"/>
                <a:gd name="T23" fmla="*/ 10 h 52"/>
                <a:gd name="T24" fmla="*/ 44 w 56"/>
                <a:gd name="T25" fmla="*/ 12 h 52"/>
                <a:gd name="T26" fmla="*/ 46 w 56"/>
                <a:gd name="T27" fmla="*/ 16 h 52"/>
                <a:gd name="T28" fmla="*/ 46 w 56"/>
                <a:gd name="T29" fmla="*/ 18 h 52"/>
                <a:gd name="T30" fmla="*/ 44 w 56"/>
                <a:gd name="T31" fmla="*/ 22 h 52"/>
                <a:gd name="T32" fmla="*/ 40 w 56"/>
                <a:gd name="T33" fmla="*/ 24 h 52"/>
                <a:gd name="T34" fmla="*/ 38 w 56"/>
                <a:gd name="T35" fmla="*/ 22 h 52"/>
                <a:gd name="T36" fmla="*/ 34 w 56"/>
                <a:gd name="T37" fmla="*/ 20 h 52"/>
                <a:gd name="T38" fmla="*/ 30 w 56"/>
                <a:gd name="T39" fmla="*/ 16 h 52"/>
                <a:gd name="T40" fmla="*/ 28 w 56"/>
                <a:gd name="T41" fmla="*/ 12 h 52"/>
                <a:gd name="T42" fmla="*/ 24 w 56"/>
                <a:gd name="T43" fmla="*/ 8 h 52"/>
                <a:gd name="T44" fmla="*/ 20 w 56"/>
                <a:gd name="T45" fmla="*/ 8 h 52"/>
                <a:gd name="T46" fmla="*/ 18 w 56"/>
                <a:gd name="T47" fmla="*/ 2 h 52"/>
                <a:gd name="T48" fmla="*/ 16 w 56"/>
                <a:gd name="T49" fmla="*/ 0 h 52"/>
                <a:gd name="T50" fmla="*/ 12 w 56"/>
                <a:gd name="T51" fmla="*/ 2 h 52"/>
                <a:gd name="T52" fmla="*/ 10 w 56"/>
                <a:gd name="T53" fmla="*/ 4 h 52"/>
                <a:gd name="T54" fmla="*/ 8 w 56"/>
                <a:gd name="T55" fmla="*/ 8 h 52"/>
                <a:gd name="T56" fmla="*/ 4 w 56"/>
                <a:gd name="T57" fmla="*/ 12 h 52"/>
                <a:gd name="T58" fmla="*/ 4 w 56"/>
                <a:gd name="T59" fmla="*/ 18 h 52"/>
                <a:gd name="T60" fmla="*/ 2 w 56"/>
                <a:gd name="T61" fmla="*/ 22 h 52"/>
                <a:gd name="T62" fmla="*/ 0 w 56"/>
                <a:gd name="T63" fmla="*/ 28 h 52"/>
                <a:gd name="T64" fmla="*/ 0 w 56"/>
                <a:gd name="T65" fmla="*/ 30 h 52"/>
                <a:gd name="T66" fmla="*/ 0 w 56"/>
                <a:gd name="T67" fmla="*/ 36 h 52"/>
                <a:gd name="T68" fmla="*/ 0 w 56"/>
                <a:gd name="T69" fmla="*/ 40 h 52"/>
                <a:gd name="T70" fmla="*/ 2 w 56"/>
                <a:gd name="T71" fmla="*/ 40 h 52"/>
                <a:gd name="T72" fmla="*/ 8 w 56"/>
                <a:gd name="T73" fmla="*/ 42 h 52"/>
                <a:gd name="T74" fmla="*/ 10 w 56"/>
                <a:gd name="T75" fmla="*/ 44 h 52"/>
                <a:gd name="T76" fmla="*/ 12 w 56"/>
                <a:gd name="T77" fmla="*/ 48 h 52"/>
                <a:gd name="T78" fmla="*/ 14 w 56"/>
                <a:gd name="T79" fmla="*/ 50 h 52"/>
                <a:gd name="T80" fmla="*/ 18 w 56"/>
                <a:gd name="T81" fmla="*/ 52 h 52"/>
                <a:gd name="T82" fmla="*/ 18 w 56"/>
                <a:gd name="T83" fmla="*/ 52 h 52"/>
                <a:gd name="T84" fmla="*/ 22 w 56"/>
                <a:gd name="T85" fmla="*/ 50 h 52"/>
                <a:gd name="T86" fmla="*/ 22 w 56"/>
                <a:gd name="T87" fmla="*/ 44 h 52"/>
                <a:gd name="T88" fmla="*/ 26 w 56"/>
                <a:gd name="T89" fmla="*/ 42 h 52"/>
                <a:gd name="T90" fmla="*/ 30 w 56"/>
                <a:gd name="T91" fmla="*/ 42 h 52"/>
                <a:gd name="T92" fmla="*/ 32 w 56"/>
                <a:gd name="T93" fmla="*/ 44 h 52"/>
                <a:gd name="T94" fmla="*/ 34 w 56"/>
                <a:gd name="T95" fmla="*/ 46 h 52"/>
                <a:gd name="T96" fmla="*/ 36 w 56"/>
                <a:gd name="T97" fmla="*/ 44 h 52"/>
                <a:gd name="T98" fmla="*/ 38 w 56"/>
                <a:gd name="T99" fmla="*/ 42 h 52"/>
                <a:gd name="T100" fmla="*/ 38 w 56"/>
                <a:gd name="T101" fmla="*/ 40 h 52"/>
                <a:gd name="T102" fmla="*/ 42 w 56"/>
                <a:gd name="T103" fmla="*/ 38 h 52"/>
                <a:gd name="T104" fmla="*/ 46 w 56"/>
                <a:gd name="T105" fmla="*/ 36 h 52"/>
                <a:gd name="T106" fmla="*/ 50 w 56"/>
                <a:gd name="T107" fmla="*/ 38 h 52"/>
                <a:gd name="T108" fmla="*/ 50 w 56"/>
                <a:gd name="T109" fmla="*/ 42 h 52"/>
                <a:gd name="T110" fmla="*/ 52 w 56"/>
                <a:gd name="T111" fmla="*/ 44 h 52"/>
                <a:gd name="T112" fmla="*/ 54 w 56"/>
                <a:gd name="T113" fmla="*/ 44 h 52"/>
                <a:gd name="T114" fmla="*/ 56 w 56"/>
                <a:gd name="T115" fmla="*/ 42 h 52"/>
                <a:gd name="T116" fmla="*/ 56 w 56"/>
                <a:gd name="T117" fmla="*/ 40 h 52"/>
                <a:gd name="T118" fmla="*/ 54 w 56"/>
                <a:gd name="T119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" h="52">
                  <a:moveTo>
                    <a:pt x="54" y="40"/>
                  </a:moveTo>
                  <a:lnTo>
                    <a:pt x="54" y="38"/>
                  </a:lnTo>
                  <a:lnTo>
                    <a:pt x="54" y="34"/>
                  </a:lnTo>
                  <a:lnTo>
                    <a:pt x="52" y="32"/>
                  </a:lnTo>
                  <a:lnTo>
                    <a:pt x="50" y="26"/>
                  </a:lnTo>
                  <a:lnTo>
                    <a:pt x="50" y="22"/>
                  </a:lnTo>
                  <a:lnTo>
                    <a:pt x="52" y="16"/>
                  </a:lnTo>
                  <a:lnTo>
                    <a:pt x="52" y="12"/>
                  </a:lnTo>
                  <a:lnTo>
                    <a:pt x="48" y="8"/>
                  </a:lnTo>
                  <a:lnTo>
                    <a:pt x="46" y="8"/>
                  </a:lnTo>
                  <a:lnTo>
                    <a:pt x="44" y="8"/>
                  </a:lnTo>
                  <a:lnTo>
                    <a:pt x="44" y="10"/>
                  </a:lnTo>
                  <a:lnTo>
                    <a:pt x="44" y="12"/>
                  </a:lnTo>
                  <a:lnTo>
                    <a:pt x="46" y="16"/>
                  </a:lnTo>
                  <a:lnTo>
                    <a:pt x="46" y="18"/>
                  </a:lnTo>
                  <a:lnTo>
                    <a:pt x="44" y="22"/>
                  </a:lnTo>
                  <a:lnTo>
                    <a:pt x="40" y="24"/>
                  </a:lnTo>
                  <a:lnTo>
                    <a:pt x="38" y="22"/>
                  </a:lnTo>
                  <a:lnTo>
                    <a:pt x="34" y="20"/>
                  </a:lnTo>
                  <a:lnTo>
                    <a:pt x="30" y="16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20" y="8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8" y="8"/>
                  </a:lnTo>
                  <a:lnTo>
                    <a:pt x="4" y="12"/>
                  </a:lnTo>
                  <a:lnTo>
                    <a:pt x="4" y="18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2" y="40"/>
                  </a:lnTo>
                  <a:lnTo>
                    <a:pt x="8" y="42"/>
                  </a:lnTo>
                  <a:lnTo>
                    <a:pt x="10" y="44"/>
                  </a:lnTo>
                  <a:lnTo>
                    <a:pt x="12" y="48"/>
                  </a:lnTo>
                  <a:lnTo>
                    <a:pt x="14" y="50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22" y="50"/>
                  </a:lnTo>
                  <a:lnTo>
                    <a:pt x="22" y="44"/>
                  </a:lnTo>
                  <a:lnTo>
                    <a:pt x="26" y="42"/>
                  </a:lnTo>
                  <a:lnTo>
                    <a:pt x="30" y="42"/>
                  </a:lnTo>
                  <a:lnTo>
                    <a:pt x="32" y="44"/>
                  </a:lnTo>
                  <a:lnTo>
                    <a:pt x="34" y="46"/>
                  </a:lnTo>
                  <a:lnTo>
                    <a:pt x="36" y="44"/>
                  </a:lnTo>
                  <a:lnTo>
                    <a:pt x="38" y="42"/>
                  </a:lnTo>
                  <a:lnTo>
                    <a:pt x="38" y="40"/>
                  </a:lnTo>
                  <a:lnTo>
                    <a:pt x="42" y="38"/>
                  </a:lnTo>
                  <a:lnTo>
                    <a:pt x="46" y="36"/>
                  </a:lnTo>
                  <a:lnTo>
                    <a:pt x="50" y="38"/>
                  </a:lnTo>
                  <a:lnTo>
                    <a:pt x="50" y="42"/>
                  </a:lnTo>
                  <a:lnTo>
                    <a:pt x="52" y="44"/>
                  </a:lnTo>
                  <a:lnTo>
                    <a:pt x="54" y="44"/>
                  </a:lnTo>
                  <a:lnTo>
                    <a:pt x="56" y="42"/>
                  </a:lnTo>
                  <a:lnTo>
                    <a:pt x="56" y="40"/>
                  </a:lnTo>
                  <a:lnTo>
                    <a:pt x="54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37">
              <a:extLst>
                <a:ext uri="{FF2B5EF4-FFF2-40B4-BE49-F238E27FC236}">
                  <a16:creationId xmlns:a16="http://schemas.microsoft.com/office/drawing/2014/main" xmlns="" id="{725A2C82-D29F-4BB3-8632-06770C7A4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1" y="7839075"/>
              <a:ext cx="31750" cy="44450"/>
            </a:xfrm>
            <a:custGeom>
              <a:avLst/>
              <a:gdLst>
                <a:gd name="T0" fmla="*/ 12 w 20"/>
                <a:gd name="T1" fmla="*/ 4 h 28"/>
                <a:gd name="T2" fmla="*/ 8 w 20"/>
                <a:gd name="T3" fmla="*/ 2 h 28"/>
                <a:gd name="T4" fmla="*/ 6 w 20"/>
                <a:gd name="T5" fmla="*/ 0 h 28"/>
                <a:gd name="T6" fmla="*/ 2 w 20"/>
                <a:gd name="T7" fmla="*/ 0 h 28"/>
                <a:gd name="T8" fmla="*/ 0 w 20"/>
                <a:gd name="T9" fmla="*/ 2 h 28"/>
                <a:gd name="T10" fmla="*/ 0 w 20"/>
                <a:gd name="T11" fmla="*/ 4 h 28"/>
                <a:gd name="T12" fmla="*/ 2 w 20"/>
                <a:gd name="T13" fmla="*/ 6 h 28"/>
                <a:gd name="T14" fmla="*/ 4 w 20"/>
                <a:gd name="T15" fmla="*/ 8 h 28"/>
                <a:gd name="T16" fmla="*/ 2 w 20"/>
                <a:gd name="T17" fmla="*/ 12 h 28"/>
                <a:gd name="T18" fmla="*/ 2 w 20"/>
                <a:gd name="T19" fmla="*/ 18 h 28"/>
                <a:gd name="T20" fmla="*/ 2 w 20"/>
                <a:gd name="T21" fmla="*/ 22 h 28"/>
                <a:gd name="T22" fmla="*/ 2 w 20"/>
                <a:gd name="T23" fmla="*/ 24 h 28"/>
                <a:gd name="T24" fmla="*/ 6 w 20"/>
                <a:gd name="T25" fmla="*/ 26 h 28"/>
                <a:gd name="T26" fmla="*/ 8 w 20"/>
                <a:gd name="T27" fmla="*/ 28 h 28"/>
                <a:gd name="T28" fmla="*/ 12 w 20"/>
                <a:gd name="T29" fmla="*/ 28 h 28"/>
                <a:gd name="T30" fmla="*/ 14 w 20"/>
                <a:gd name="T31" fmla="*/ 26 h 28"/>
                <a:gd name="T32" fmla="*/ 14 w 20"/>
                <a:gd name="T33" fmla="*/ 22 h 28"/>
                <a:gd name="T34" fmla="*/ 16 w 20"/>
                <a:gd name="T35" fmla="*/ 16 h 28"/>
                <a:gd name="T36" fmla="*/ 16 w 20"/>
                <a:gd name="T37" fmla="*/ 12 h 28"/>
                <a:gd name="T38" fmla="*/ 20 w 20"/>
                <a:gd name="T39" fmla="*/ 12 h 28"/>
                <a:gd name="T40" fmla="*/ 20 w 20"/>
                <a:gd name="T41" fmla="*/ 8 h 28"/>
                <a:gd name="T42" fmla="*/ 20 w 20"/>
                <a:gd name="T43" fmla="*/ 8 h 28"/>
                <a:gd name="T44" fmla="*/ 18 w 20"/>
                <a:gd name="T45" fmla="*/ 6 h 28"/>
                <a:gd name="T46" fmla="*/ 18 w 20"/>
                <a:gd name="T47" fmla="*/ 6 h 28"/>
                <a:gd name="T48" fmla="*/ 12 w 20"/>
                <a:gd name="T49" fmla="*/ 4 h 28"/>
                <a:gd name="T50" fmla="*/ 12 w 20"/>
                <a:gd name="T51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" h="28">
                  <a:moveTo>
                    <a:pt x="12" y="4"/>
                  </a:moveTo>
                  <a:lnTo>
                    <a:pt x="8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2" y="12"/>
                  </a:lnTo>
                  <a:lnTo>
                    <a:pt x="2" y="18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6" y="26"/>
                  </a:lnTo>
                  <a:lnTo>
                    <a:pt x="8" y="28"/>
                  </a:lnTo>
                  <a:lnTo>
                    <a:pt x="12" y="28"/>
                  </a:lnTo>
                  <a:lnTo>
                    <a:pt x="14" y="26"/>
                  </a:lnTo>
                  <a:lnTo>
                    <a:pt x="14" y="22"/>
                  </a:lnTo>
                  <a:lnTo>
                    <a:pt x="16" y="16"/>
                  </a:lnTo>
                  <a:lnTo>
                    <a:pt x="16" y="12"/>
                  </a:lnTo>
                  <a:lnTo>
                    <a:pt x="20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38">
              <a:extLst>
                <a:ext uri="{FF2B5EF4-FFF2-40B4-BE49-F238E27FC236}">
                  <a16:creationId xmlns:a16="http://schemas.microsoft.com/office/drawing/2014/main" xmlns="" id="{901A2D24-14CF-4B39-ABEE-A44B612B907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6126" y="7864475"/>
              <a:ext cx="60325" cy="34925"/>
            </a:xfrm>
            <a:custGeom>
              <a:avLst/>
              <a:gdLst>
                <a:gd name="T0" fmla="*/ 34 w 38"/>
                <a:gd name="T1" fmla="*/ 12 h 22"/>
                <a:gd name="T2" fmla="*/ 28 w 38"/>
                <a:gd name="T3" fmla="*/ 14 h 22"/>
                <a:gd name="T4" fmla="*/ 22 w 38"/>
                <a:gd name="T5" fmla="*/ 14 h 22"/>
                <a:gd name="T6" fmla="*/ 18 w 38"/>
                <a:gd name="T7" fmla="*/ 14 h 22"/>
                <a:gd name="T8" fmla="*/ 14 w 38"/>
                <a:gd name="T9" fmla="*/ 10 h 22"/>
                <a:gd name="T10" fmla="*/ 12 w 38"/>
                <a:gd name="T11" fmla="*/ 6 h 22"/>
                <a:gd name="T12" fmla="*/ 12 w 38"/>
                <a:gd name="T13" fmla="*/ 6 h 22"/>
                <a:gd name="T14" fmla="*/ 10 w 38"/>
                <a:gd name="T15" fmla="*/ 2 h 22"/>
                <a:gd name="T16" fmla="*/ 10 w 38"/>
                <a:gd name="T17" fmla="*/ 2 h 22"/>
                <a:gd name="T18" fmla="*/ 6 w 38"/>
                <a:gd name="T19" fmla="*/ 0 h 22"/>
                <a:gd name="T20" fmla="*/ 2 w 38"/>
                <a:gd name="T21" fmla="*/ 0 h 22"/>
                <a:gd name="T22" fmla="*/ 0 w 38"/>
                <a:gd name="T23" fmla="*/ 4 h 22"/>
                <a:gd name="T24" fmla="*/ 0 w 38"/>
                <a:gd name="T25" fmla="*/ 6 h 22"/>
                <a:gd name="T26" fmla="*/ 2 w 38"/>
                <a:gd name="T27" fmla="*/ 8 h 22"/>
                <a:gd name="T28" fmla="*/ 4 w 38"/>
                <a:gd name="T29" fmla="*/ 12 h 22"/>
                <a:gd name="T30" fmla="*/ 4 w 38"/>
                <a:gd name="T31" fmla="*/ 14 h 22"/>
                <a:gd name="T32" fmla="*/ 8 w 38"/>
                <a:gd name="T33" fmla="*/ 18 h 22"/>
                <a:gd name="T34" fmla="*/ 10 w 38"/>
                <a:gd name="T35" fmla="*/ 20 h 22"/>
                <a:gd name="T36" fmla="*/ 12 w 38"/>
                <a:gd name="T37" fmla="*/ 20 h 22"/>
                <a:gd name="T38" fmla="*/ 16 w 38"/>
                <a:gd name="T39" fmla="*/ 22 h 22"/>
                <a:gd name="T40" fmla="*/ 22 w 38"/>
                <a:gd name="T41" fmla="*/ 22 h 22"/>
                <a:gd name="T42" fmla="*/ 22 w 38"/>
                <a:gd name="T43" fmla="*/ 22 h 22"/>
                <a:gd name="T44" fmla="*/ 26 w 38"/>
                <a:gd name="T45" fmla="*/ 22 h 22"/>
                <a:gd name="T46" fmla="*/ 26 w 38"/>
                <a:gd name="T47" fmla="*/ 22 h 22"/>
                <a:gd name="T48" fmla="*/ 34 w 38"/>
                <a:gd name="T49" fmla="*/ 22 h 22"/>
                <a:gd name="T50" fmla="*/ 38 w 38"/>
                <a:gd name="T51" fmla="*/ 18 h 22"/>
                <a:gd name="T52" fmla="*/ 38 w 38"/>
                <a:gd name="T53" fmla="*/ 14 h 22"/>
                <a:gd name="T54" fmla="*/ 34 w 38"/>
                <a:gd name="T55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" h="22">
                  <a:moveTo>
                    <a:pt x="34" y="12"/>
                  </a:moveTo>
                  <a:lnTo>
                    <a:pt x="28" y="14"/>
                  </a:lnTo>
                  <a:lnTo>
                    <a:pt x="22" y="14"/>
                  </a:lnTo>
                  <a:lnTo>
                    <a:pt x="18" y="14"/>
                  </a:lnTo>
                  <a:lnTo>
                    <a:pt x="14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8" y="18"/>
                  </a:lnTo>
                  <a:lnTo>
                    <a:pt x="10" y="20"/>
                  </a:lnTo>
                  <a:lnTo>
                    <a:pt x="12" y="20"/>
                  </a:lnTo>
                  <a:lnTo>
                    <a:pt x="16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4" y="22"/>
                  </a:lnTo>
                  <a:lnTo>
                    <a:pt x="38" y="18"/>
                  </a:lnTo>
                  <a:lnTo>
                    <a:pt x="38" y="14"/>
                  </a:ln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39">
              <a:extLst>
                <a:ext uri="{FF2B5EF4-FFF2-40B4-BE49-F238E27FC236}">
                  <a16:creationId xmlns:a16="http://schemas.microsoft.com/office/drawing/2014/main" xmlns="" id="{2CCE7D34-A422-4142-B5B7-2C4D6CD9C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176" y="7959725"/>
              <a:ext cx="34925" cy="19050"/>
            </a:xfrm>
            <a:custGeom>
              <a:avLst/>
              <a:gdLst>
                <a:gd name="T0" fmla="*/ 18 w 22"/>
                <a:gd name="T1" fmla="*/ 4 h 12"/>
                <a:gd name="T2" fmla="*/ 16 w 22"/>
                <a:gd name="T3" fmla="*/ 2 h 12"/>
                <a:gd name="T4" fmla="*/ 12 w 22"/>
                <a:gd name="T5" fmla="*/ 0 h 12"/>
                <a:gd name="T6" fmla="*/ 6 w 22"/>
                <a:gd name="T7" fmla="*/ 0 h 12"/>
                <a:gd name="T8" fmla="*/ 6 w 22"/>
                <a:gd name="T9" fmla="*/ 4 h 12"/>
                <a:gd name="T10" fmla="*/ 4 w 22"/>
                <a:gd name="T11" fmla="*/ 6 h 12"/>
                <a:gd name="T12" fmla="*/ 4 w 22"/>
                <a:gd name="T13" fmla="*/ 8 h 12"/>
                <a:gd name="T14" fmla="*/ 0 w 22"/>
                <a:gd name="T15" fmla="*/ 8 h 12"/>
                <a:gd name="T16" fmla="*/ 0 w 22"/>
                <a:gd name="T17" fmla="*/ 10 h 12"/>
                <a:gd name="T18" fmla="*/ 0 w 22"/>
                <a:gd name="T19" fmla="*/ 10 h 12"/>
                <a:gd name="T20" fmla="*/ 0 w 22"/>
                <a:gd name="T21" fmla="*/ 12 h 12"/>
                <a:gd name="T22" fmla="*/ 2 w 22"/>
                <a:gd name="T23" fmla="*/ 12 h 12"/>
                <a:gd name="T24" fmla="*/ 6 w 22"/>
                <a:gd name="T25" fmla="*/ 12 h 12"/>
                <a:gd name="T26" fmla="*/ 8 w 22"/>
                <a:gd name="T27" fmla="*/ 12 h 12"/>
                <a:gd name="T28" fmla="*/ 10 w 22"/>
                <a:gd name="T29" fmla="*/ 12 h 12"/>
                <a:gd name="T30" fmla="*/ 20 w 22"/>
                <a:gd name="T31" fmla="*/ 12 h 12"/>
                <a:gd name="T32" fmla="*/ 22 w 22"/>
                <a:gd name="T33" fmla="*/ 10 h 12"/>
                <a:gd name="T34" fmla="*/ 22 w 22"/>
                <a:gd name="T35" fmla="*/ 6 h 12"/>
                <a:gd name="T36" fmla="*/ 18 w 22"/>
                <a:gd name="T3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" h="12">
                  <a:moveTo>
                    <a:pt x="18" y="4"/>
                  </a:moveTo>
                  <a:lnTo>
                    <a:pt x="16" y="2"/>
                  </a:lnTo>
                  <a:lnTo>
                    <a:pt x="12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20" y="12"/>
                  </a:lnTo>
                  <a:lnTo>
                    <a:pt x="22" y="10"/>
                  </a:lnTo>
                  <a:lnTo>
                    <a:pt x="22" y="6"/>
                  </a:lnTo>
                  <a:lnTo>
                    <a:pt x="1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40">
              <a:extLst>
                <a:ext uri="{FF2B5EF4-FFF2-40B4-BE49-F238E27FC236}">
                  <a16:creationId xmlns:a16="http://schemas.microsoft.com/office/drawing/2014/main" xmlns="" id="{A1F4BCB5-2288-4392-B1EC-BAF291584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6" y="8870950"/>
              <a:ext cx="6350" cy="9525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0 w 4"/>
                <a:gd name="T5" fmla="*/ 0 h 6"/>
                <a:gd name="T6" fmla="*/ 0 w 4"/>
                <a:gd name="T7" fmla="*/ 2 h 6"/>
                <a:gd name="T8" fmla="*/ 0 w 4"/>
                <a:gd name="T9" fmla="*/ 2 h 6"/>
                <a:gd name="T10" fmla="*/ 0 w 4"/>
                <a:gd name="T11" fmla="*/ 4 h 6"/>
                <a:gd name="T12" fmla="*/ 0 w 4"/>
                <a:gd name="T13" fmla="*/ 6 h 6"/>
                <a:gd name="T14" fmla="*/ 2 w 4"/>
                <a:gd name="T15" fmla="*/ 6 h 6"/>
                <a:gd name="T16" fmla="*/ 4 w 4"/>
                <a:gd name="T17" fmla="*/ 6 h 6"/>
                <a:gd name="T18" fmla="*/ 4 w 4"/>
                <a:gd name="T19" fmla="*/ 4 h 6"/>
                <a:gd name="T20" fmla="*/ 4 w 4"/>
                <a:gd name="T21" fmla="*/ 2 h 6"/>
                <a:gd name="T22" fmla="*/ 4 w 4"/>
                <a:gd name="T23" fmla="*/ 2 h 6"/>
                <a:gd name="T24" fmla="*/ 2 w 4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41">
              <a:extLst>
                <a:ext uri="{FF2B5EF4-FFF2-40B4-BE49-F238E27FC236}">
                  <a16:creationId xmlns:a16="http://schemas.microsoft.com/office/drawing/2014/main" xmlns="" id="{0AF74AD7-B132-45A7-B118-5F3B14373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9276" y="7931150"/>
              <a:ext cx="15875" cy="22225"/>
            </a:xfrm>
            <a:custGeom>
              <a:avLst/>
              <a:gdLst>
                <a:gd name="T0" fmla="*/ 6 w 10"/>
                <a:gd name="T1" fmla="*/ 8 h 14"/>
                <a:gd name="T2" fmla="*/ 4 w 10"/>
                <a:gd name="T3" fmla="*/ 4 h 14"/>
                <a:gd name="T4" fmla="*/ 2 w 10"/>
                <a:gd name="T5" fmla="*/ 0 h 14"/>
                <a:gd name="T6" fmla="*/ 0 w 10"/>
                <a:gd name="T7" fmla="*/ 2 h 14"/>
                <a:gd name="T8" fmla="*/ 0 w 10"/>
                <a:gd name="T9" fmla="*/ 2 h 14"/>
                <a:gd name="T10" fmla="*/ 2 w 10"/>
                <a:gd name="T11" fmla="*/ 4 h 14"/>
                <a:gd name="T12" fmla="*/ 2 w 10"/>
                <a:gd name="T13" fmla="*/ 6 h 14"/>
                <a:gd name="T14" fmla="*/ 4 w 10"/>
                <a:gd name="T15" fmla="*/ 10 h 14"/>
                <a:gd name="T16" fmla="*/ 6 w 10"/>
                <a:gd name="T17" fmla="*/ 12 h 14"/>
                <a:gd name="T18" fmla="*/ 8 w 10"/>
                <a:gd name="T19" fmla="*/ 12 h 14"/>
                <a:gd name="T20" fmla="*/ 10 w 10"/>
                <a:gd name="T21" fmla="*/ 14 h 14"/>
                <a:gd name="T22" fmla="*/ 10 w 10"/>
                <a:gd name="T23" fmla="*/ 14 h 14"/>
                <a:gd name="T24" fmla="*/ 10 w 10"/>
                <a:gd name="T25" fmla="*/ 12 h 14"/>
                <a:gd name="T26" fmla="*/ 10 w 10"/>
                <a:gd name="T27" fmla="*/ 10 h 14"/>
                <a:gd name="T28" fmla="*/ 10 w 10"/>
                <a:gd name="T29" fmla="*/ 10 h 14"/>
                <a:gd name="T30" fmla="*/ 6 w 10"/>
                <a:gd name="T31" fmla="*/ 8 h 14"/>
                <a:gd name="T32" fmla="*/ 6 w 10"/>
                <a:gd name="T3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" h="14">
                  <a:moveTo>
                    <a:pt x="6" y="8"/>
                  </a:moveTo>
                  <a:lnTo>
                    <a:pt x="4" y="4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4" y="10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6" y="8"/>
                  </a:lnTo>
                  <a:lnTo>
                    <a:pt x="6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42">
              <a:extLst>
                <a:ext uri="{FF2B5EF4-FFF2-40B4-BE49-F238E27FC236}">
                  <a16:creationId xmlns:a16="http://schemas.microsoft.com/office/drawing/2014/main" xmlns="" id="{245C6DDE-45E0-4EBB-AC6E-13607D5E9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6101" y="7848600"/>
              <a:ext cx="9525" cy="15875"/>
            </a:xfrm>
            <a:custGeom>
              <a:avLst/>
              <a:gdLst>
                <a:gd name="T0" fmla="*/ 2 w 6"/>
                <a:gd name="T1" fmla="*/ 0 h 10"/>
                <a:gd name="T2" fmla="*/ 2 w 6"/>
                <a:gd name="T3" fmla="*/ 0 h 10"/>
                <a:gd name="T4" fmla="*/ 2 w 6"/>
                <a:gd name="T5" fmla="*/ 2 h 10"/>
                <a:gd name="T6" fmla="*/ 0 w 6"/>
                <a:gd name="T7" fmla="*/ 4 h 10"/>
                <a:gd name="T8" fmla="*/ 2 w 6"/>
                <a:gd name="T9" fmla="*/ 6 h 10"/>
                <a:gd name="T10" fmla="*/ 2 w 6"/>
                <a:gd name="T11" fmla="*/ 8 h 10"/>
                <a:gd name="T12" fmla="*/ 4 w 6"/>
                <a:gd name="T13" fmla="*/ 10 h 10"/>
                <a:gd name="T14" fmla="*/ 6 w 6"/>
                <a:gd name="T15" fmla="*/ 8 h 10"/>
                <a:gd name="T16" fmla="*/ 6 w 6"/>
                <a:gd name="T17" fmla="*/ 4 h 10"/>
                <a:gd name="T18" fmla="*/ 6 w 6"/>
                <a:gd name="T19" fmla="*/ 0 h 10"/>
                <a:gd name="T20" fmla="*/ 2 w 6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10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8"/>
                  </a:lnTo>
                  <a:lnTo>
                    <a:pt x="6" y="4"/>
                  </a:lnTo>
                  <a:lnTo>
                    <a:pt x="6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43">
              <a:extLst>
                <a:ext uri="{FF2B5EF4-FFF2-40B4-BE49-F238E27FC236}">
                  <a16:creationId xmlns:a16="http://schemas.microsoft.com/office/drawing/2014/main" xmlns="" id="{4B8FA256-06CE-4A7E-99AC-81666E863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7483475"/>
              <a:ext cx="136525" cy="120650"/>
            </a:xfrm>
            <a:custGeom>
              <a:avLst/>
              <a:gdLst>
                <a:gd name="T0" fmla="*/ 82 w 86"/>
                <a:gd name="T1" fmla="*/ 10 h 76"/>
                <a:gd name="T2" fmla="*/ 78 w 86"/>
                <a:gd name="T3" fmla="*/ 0 h 76"/>
                <a:gd name="T4" fmla="*/ 72 w 86"/>
                <a:gd name="T5" fmla="*/ 0 h 76"/>
                <a:gd name="T6" fmla="*/ 64 w 86"/>
                <a:gd name="T7" fmla="*/ 4 h 76"/>
                <a:gd name="T8" fmla="*/ 58 w 86"/>
                <a:gd name="T9" fmla="*/ 8 h 76"/>
                <a:gd name="T10" fmla="*/ 54 w 86"/>
                <a:gd name="T11" fmla="*/ 14 h 76"/>
                <a:gd name="T12" fmla="*/ 48 w 86"/>
                <a:gd name="T13" fmla="*/ 20 h 76"/>
                <a:gd name="T14" fmla="*/ 40 w 86"/>
                <a:gd name="T15" fmla="*/ 18 h 76"/>
                <a:gd name="T16" fmla="*/ 38 w 86"/>
                <a:gd name="T17" fmla="*/ 12 h 76"/>
                <a:gd name="T18" fmla="*/ 34 w 86"/>
                <a:gd name="T19" fmla="*/ 6 h 76"/>
                <a:gd name="T20" fmla="*/ 30 w 86"/>
                <a:gd name="T21" fmla="*/ 4 h 76"/>
                <a:gd name="T22" fmla="*/ 24 w 86"/>
                <a:gd name="T23" fmla="*/ 8 h 76"/>
                <a:gd name="T24" fmla="*/ 20 w 86"/>
                <a:gd name="T25" fmla="*/ 16 h 76"/>
                <a:gd name="T26" fmla="*/ 24 w 86"/>
                <a:gd name="T27" fmla="*/ 18 h 76"/>
                <a:gd name="T28" fmla="*/ 28 w 86"/>
                <a:gd name="T29" fmla="*/ 24 h 76"/>
                <a:gd name="T30" fmla="*/ 18 w 86"/>
                <a:gd name="T31" fmla="*/ 28 h 76"/>
                <a:gd name="T32" fmla="*/ 10 w 86"/>
                <a:gd name="T33" fmla="*/ 26 h 76"/>
                <a:gd name="T34" fmla="*/ 4 w 86"/>
                <a:gd name="T35" fmla="*/ 32 h 76"/>
                <a:gd name="T36" fmla="*/ 0 w 86"/>
                <a:gd name="T37" fmla="*/ 38 h 76"/>
                <a:gd name="T38" fmla="*/ 0 w 86"/>
                <a:gd name="T39" fmla="*/ 44 h 76"/>
                <a:gd name="T40" fmla="*/ 10 w 86"/>
                <a:gd name="T41" fmla="*/ 48 h 76"/>
                <a:gd name="T42" fmla="*/ 20 w 86"/>
                <a:gd name="T43" fmla="*/ 42 h 76"/>
                <a:gd name="T44" fmla="*/ 32 w 86"/>
                <a:gd name="T45" fmla="*/ 40 h 76"/>
                <a:gd name="T46" fmla="*/ 42 w 86"/>
                <a:gd name="T47" fmla="*/ 46 h 76"/>
                <a:gd name="T48" fmla="*/ 34 w 86"/>
                <a:gd name="T49" fmla="*/ 54 h 76"/>
                <a:gd name="T50" fmla="*/ 22 w 86"/>
                <a:gd name="T51" fmla="*/ 60 h 76"/>
                <a:gd name="T52" fmla="*/ 20 w 86"/>
                <a:gd name="T53" fmla="*/ 64 h 76"/>
                <a:gd name="T54" fmla="*/ 24 w 86"/>
                <a:gd name="T55" fmla="*/ 66 h 76"/>
                <a:gd name="T56" fmla="*/ 36 w 86"/>
                <a:gd name="T57" fmla="*/ 64 h 76"/>
                <a:gd name="T58" fmla="*/ 44 w 86"/>
                <a:gd name="T59" fmla="*/ 70 h 76"/>
                <a:gd name="T60" fmla="*/ 48 w 86"/>
                <a:gd name="T61" fmla="*/ 76 h 76"/>
                <a:gd name="T62" fmla="*/ 56 w 86"/>
                <a:gd name="T63" fmla="*/ 72 h 76"/>
                <a:gd name="T64" fmla="*/ 58 w 86"/>
                <a:gd name="T65" fmla="*/ 66 h 76"/>
                <a:gd name="T66" fmla="*/ 66 w 86"/>
                <a:gd name="T67" fmla="*/ 64 h 76"/>
                <a:gd name="T68" fmla="*/ 72 w 86"/>
                <a:gd name="T69" fmla="*/ 58 h 76"/>
                <a:gd name="T70" fmla="*/ 80 w 86"/>
                <a:gd name="T71" fmla="*/ 50 h 76"/>
                <a:gd name="T72" fmla="*/ 84 w 86"/>
                <a:gd name="T73" fmla="*/ 40 h 76"/>
                <a:gd name="T74" fmla="*/ 80 w 86"/>
                <a:gd name="T75" fmla="*/ 32 h 76"/>
                <a:gd name="T76" fmla="*/ 86 w 86"/>
                <a:gd name="T77" fmla="*/ 24 h 76"/>
                <a:gd name="T78" fmla="*/ 84 w 86"/>
                <a:gd name="T79" fmla="*/ 1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6" h="76">
                  <a:moveTo>
                    <a:pt x="84" y="14"/>
                  </a:moveTo>
                  <a:lnTo>
                    <a:pt x="82" y="10"/>
                  </a:lnTo>
                  <a:lnTo>
                    <a:pt x="80" y="4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68" y="2"/>
                  </a:lnTo>
                  <a:lnTo>
                    <a:pt x="64" y="4"/>
                  </a:lnTo>
                  <a:lnTo>
                    <a:pt x="60" y="8"/>
                  </a:lnTo>
                  <a:lnTo>
                    <a:pt x="58" y="8"/>
                  </a:lnTo>
                  <a:lnTo>
                    <a:pt x="54" y="10"/>
                  </a:lnTo>
                  <a:lnTo>
                    <a:pt x="54" y="14"/>
                  </a:lnTo>
                  <a:lnTo>
                    <a:pt x="52" y="16"/>
                  </a:lnTo>
                  <a:lnTo>
                    <a:pt x="48" y="20"/>
                  </a:lnTo>
                  <a:lnTo>
                    <a:pt x="44" y="20"/>
                  </a:lnTo>
                  <a:lnTo>
                    <a:pt x="40" y="18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38" y="8"/>
                  </a:lnTo>
                  <a:lnTo>
                    <a:pt x="34" y="6"/>
                  </a:lnTo>
                  <a:lnTo>
                    <a:pt x="32" y="4"/>
                  </a:lnTo>
                  <a:lnTo>
                    <a:pt x="30" y="4"/>
                  </a:lnTo>
                  <a:lnTo>
                    <a:pt x="26" y="6"/>
                  </a:lnTo>
                  <a:lnTo>
                    <a:pt x="24" y="8"/>
                  </a:lnTo>
                  <a:lnTo>
                    <a:pt x="20" y="10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4" y="18"/>
                  </a:lnTo>
                  <a:lnTo>
                    <a:pt x="28" y="20"/>
                  </a:lnTo>
                  <a:lnTo>
                    <a:pt x="28" y="24"/>
                  </a:lnTo>
                  <a:lnTo>
                    <a:pt x="24" y="28"/>
                  </a:lnTo>
                  <a:lnTo>
                    <a:pt x="18" y="28"/>
                  </a:lnTo>
                  <a:lnTo>
                    <a:pt x="14" y="26"/>
                  </a:lnTo>
                  <a:lnTo>
                    <a:pt x="10" y="26"/>
                  </a:lnTo>
                  <a:lnTo>
                    <a:pt x="6" y="28"/>
                  </a:lnTo>
                  <a:lnTo>
                    <a:pt x="4" y="32"/>
                  </a:lnTo>
                  <a:lnTo>
                    <a:pt x="2" y="34"/>
                  </a:lnTo>
                  <a:lnTo>
                    <a:pt x="0" y="38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4" y="46"/>
                  </a:lnTo>
                  <a:lnTo>
                    <a:pt x="10" y="48"/>
                  </a:lnTo>
                  <a:lnTo>
                    <a:pt x="16" y="44"/>
                  </a:lnTo>
                  <a:lnTo>
                    <a:pt x="20" y="42"/>
                  </a:lnTo>
                  <a:lnTo>
                    <a:pt x="24" y="40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6"/>
                  </a:lnTo>
                  <a:lnTo>
                    <a:pt x="40" y="52"/>
                  </a:lnTo>
                  <a:lnTo>
                    <a:pt x="34" y="54"/>
                  </a:lnTo>
                  <a:lnTo>
                    <a:pt x="26" y="56"/>
                  </a:lnTo>
                  <a:lnTo>
                    <a:pt x="22" y="60"/>
                  </a:lnTo>
                  <a:lnTo>
                    <a:pt x="20" y="62"/>
                  </a:lnTo>
                  <a:lnTo>
                    <a:pt x="20" y="64"/>
                  </a:lnTo>
                  <a:lnTo>
                    <a:pt x="20" y="66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6"/>
                  </a:lnTo>
                  <a:lnTo>
                    <a:pt x="44" y="70"/>
                  </a:lnTo>
                  <a:lnTo>
                    <a:pt x="44" y="74"/>
                  </a:lnTo>
                  <a:lnTo>
                    <a:pt x="48" y="76"/>
                  </a:lnTo>
                  <a:lnTo>
                    <a:pt x="54" y="76"/>
                  </a:lnTo>
                  <a:lnTo>
                    <a:pt x="56" y="72"/>
                  </a:lnTo>
                  <a:lnTo>
                    <a:pt x="56" y="68"/>
                  </a:lnTo>
                  <a:lnTo>
                    <a:pt x="58" y="66"/>
                  </a:lnTo>
                  <a:lnTo>
                    <a:pt x="62" y="64"/>
                  </a:lnTo>
                  <a:lnTo>
                    <a:pt x="66" y="64"/>
                  </a:lnTo>
                  <a:lnTo>
                    <a:pt x="72" y="60"/>
                  </a:lnTo>
                  <a:lnTo>
                    <a:pt x="72" y="58"/>
                  </a:lnTo>
                  <a:lnTo>
                    <a:pt x="76" y="52"/>
                  </a:lnTo>
                  <a:lnTo>
                    <a:pt x="80" y="50"/>
                  </a:lnTo>
                  <a:lnTo>
                    <a:pt x="84" y="46"/>
                  </a:lnTo>
                  <a:lnTo>
                    <a:pt x="84" y="40"/>
                  </a:lnTo>
                  <a:lnTo>
                    <a:pt x="82" y="38"/>
                  </a:lnTo>
                  <a:lnTo>
                    <a:pt x="80" y="32"/>
                  </a:lnTo>
                  <a:lnTo>
                    <a:pt x="84" y="30"/>
                  </a:lnTo>
                  <a:lnTo>
                    <a:pt x="86" y="24"/>
                  </a:lnTo>
                  <a:lnTo>
                    <a:pt x="86" y="20"/>
                  </a:lnTo>
                  <a:lnTo>
                    <a:pt x="8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44">
              <a:extLst>
                <a:ext uri="{FF2B5EF4-FFF2-40B4-BE49-F238E27FC236}">
                  <a16:creationId xmlns:a16="http://schemas.microsoft.com/office/drawing/2014/main" xmlns="" id="{C3B9DFA5-5588-4C94-85C2-7886A2ABE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651" y="7518400"/>
              <a:ext cx="158750" cy="266700"/>
            </a:xfrm>
            <a:custGeom>
              <a:avLst/>
              <a:gdLst>
                <a:gd name="T0" fmla="*/ 78 w 100"/>
                <a:gd name="T1" fmla="*/ 58 h 168"/>
                <a:gd name="T2" fmla="*/ 76 w 100"/>
                <a:gd name="T3" fmla="*/ 40 h 168"/>
                <a:gd name="T4" fmla="*/ 76 w 100"/>
                <a:gd name="T5" fmla="*/ 50 h 168"/>
                <a:gd name="T6" fmla="*/ 58 w 100"/>
                <a:gd name="T7" fmla="*/ 52 h 168"/>
                <a:gd name="T8" fmla="*/ 62 w 100"/>
                <a:gd name="T9" fmla="*/ 32 h 168"/>
                <a:gd name="T10" fmla="*/ 60 w 100"/>
                <a:gd name="T11" fmla="*/ 16 h 168"/>
                <a:gd name="T12" fmla="*/ 46 w 100"/>
                <a:gd name="T13" fmla="*/ 0 h 168"/>
                <a:gd name="T14" fmla="*/ 50 w 100"/>
                <a:gd name="T15" fmla="*/ 8 h 168"/>
                <a:gd name="T16" fmla="*/ 52 w 100"/>
                <a:gd name="T17" fmla="*/ 22 h 168"/>
                <a:gd name="T18" fmla="*/ 54 w 100"/>
                <a:gd name="T19" fmla="*/ 36 h 168"/>
                <a:gd name="T20" fmla="*/ 54 w 100"/>
                <a:gd name="T21" fmla="*/ 54 h 168"/>
                <a:gd name="T22" fmla="*/ 52 w 100"/>
                <a:gd name="T23" fmla="*/ 62 h 168"/>
                <a:gd name="T24" fmla="*/ 40 w 100"/>
                <a:gd name="T25" fmla="*/ 50 h 168"/>
                <a:gd name="T26" fmla="*/ 38 w 100"/>
                <a:gd name="T27" fmla="*/ 30 h 168"/>
                <a:gd name="T28" fmla="*/ 36 w 100"/>
                <a:gd name="T29" fmla="*/ 36 h 168"/>
                <a:gd name="T30" fmla="*/ 32 w 100"/>
                <a:gd name="T31" fmla="*/ 52 h 168"/>
                <a:gd name="T32" fmla="*/ 24 w 100"/>
                <a:gd name="T33" fmla="*/ 54 h 168"/>
                <a:gd name="T34" fmla="*/ 18 w 100"/>
                <a:gd name="T35" fmla="*/ 46 h 168"/>
                <a:gd name="T36" fmla="*/ 16 w 100"/>
                <a:gd name="T37" fmla="*/ 30 h 168"/>
                <a:gd name="T38" fmla="*/ 18 w 100"/>
                <a:gd name="T39" fmla="*/ 20 h 168"/>
                <a:gd name="T40" fmla="*/ 14 w 100"/>
                <a:gd name="T41" fmla="*/ 28 h 168"/>
                <a:gd name="T42" fmla="*/ 12 w 100"/>
                <a:gd name="T43" fmla="*/ 30 h 168"/>
                <a:gd name="T44" fmla="*/ 0 w 100"/>
                <a:gd name="T45" fmla="*/ 42 h 168"/>
                <a:gd name="T46" fmla="*/ 10 w 100"/>
                <a:gd name="T47" fmla="*/ 66 h 168"/>
                <a:gd name="T48" fmla="*/ 16 w 100"/>
                <a:gd name="T49" fmla="*/ 76 h 168"/>
                <a:gd name="T50" fmla="*/ 18 w 100"/>
                <a:gd name="T51" fmla="*/ 88 h 168"/>
                <a:gd name="T52" fmla="*/ 26 w 100"/>
                <a:gd name="T53" fmla="*/ 96 h 168"/>
                <a:gd name="T54" fmla="*/ 30 w 100"/>
                <a:gd name="T55" fmla="*/ 90 h 168"/>
                <a:gd name="T56" fmla="*/ 40 w 100"/>
                <a:gd name="T57" fmla="*/ 78 h 168"/>
                <a:gd name="T58" fmla="*/ 50 w 100"/>
                <a:gd name="T59" fmla="*/ 84 h 168"/>
                <a:gd name="T60" fmla="*/ 56 w 100"/>
                <a:gd name="T61" fmla="*/ 76 h 168"/>
                <a:gd name="T62" fmla="*/ 68 w 100"/>
                <a:gd name="T63" fmla="*/ 88 h 168"/>
                <a:gd name="T64" fmla="*/ 60 w 100"/>
                <a:gd name="T65" fmla="*/ 102 h 168"/>
                <a:gd name="T66" fmla="*/ 44 w 100"/>
                <a:gd name="T67" fmla="*/ 110 h 168"/>
                <a:gd name="T68" fmla="*/ 28 w 100"/>
                <a:gd name="T69" fmla="*/ 118 h 168"/>
                <a:gd name="T70" fmla="*/ 44 w 100"/>
                <a:gd name="T71" fmla="*/ 114 h 168"/>
                <a:gd name="T72" fmla="*/ 60 w 100"/>
                <a:gd name="T73" fmla="*/ 112 h 168"/>
                <a:gd name="T74" fmla="*/ 56 w 100"/>
                <a:gd name="T75" fmla="*/ 128 h 168"/>
                <a:gd name="T76" fmla="*/ 42 w 100"/>
                <a:gd name="T77" fmla="*/ 142 h 168"/>
                <a:gd name="T78" fmla="*/ 54 w 100"/>
                <a:gd name="T79" fmla="*/ 158 h 168"/>
                <a:gd name="T80" fmla="*/ 64 w 100"/>
                <a:gd name="T81" fmla="*/ 162 h 168"/>
                <a:gd name="T82" fmla="*/ 60 w 100"/>
                <a:gd name="T83" fmla="*/ 146 h 168"/>
                <a:gd name="T84" fmla="*/ 66 w 100"/>
                <a:gd name="T85" fmla="*/ 134 h 168"/>
                <a:gd name="T86" fmla="*/ 74 w 100"/>
                <a:gd name="T87" fmla="*/ 126 h 168"/>
                <a:gd name="T88" fmla="*/ 74 w 100"/>
                <a:gd name="T89" fmla="*/ 110 h 168"/>
                <a:gd name="T90" fmla="*/ 78 w 100"/>
                <a:gd name="T91" fmla="*/ 92 h 168"/>
                <a:gd name="T92" fmla="*/ 88 w 100"/>
                <a:gd name="T93" fmla="*/ 76 h 168"/>
                <a:gd name="T94" fmla="*/ 96 w 100"/>
                <a:gd name="T95" fmla="*/ 7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" h="168">
                  <a:moveTo>
                    <a:pt x="92" y="68"/>
                  </a:moveTo>
                  <a:lnTo>
                    <a:pt x="84" y="66"/>
                  </a:lnTo>
                  <a:lnTo>
                    <a:pt x="80" y="64"/>
                  </a:lnTo>
                  <a:lnTo>
                    <a:pt x="78" y="58"/>
                  </a:lnTo>
                  <a:lnTo>
                    <a:pt x="78" y="52"/>
                  </a:lnTo>
                  <a:lnTo>
                    <a:pt x="80" y="46"/>
                  </a:lnTo>
                  <a:lnTo>
                    <a:pt x="80" y="42"/>
                  </a:lnTo>
                  <a:lnTo>
                    <a:pt x="76" y="40"/>
                  </a:lnTo>
                  <a:lnTo>
                    <a:pt x="74" y="42"/>
                  </a:lnTo>
                  <a:lnTo>
                    <a:pt x="76" y="44"/>
                  </a:lnTo>
                  <a:lnTo>
                    <a:pt x="76" y="46"/>
                  </a:lnTo>
                  <a:lnTo>
                    <a:pt x="76" y="50"/>
                  </a:lnTo>
                  <a:lnTo>
                    <a:pt x="74" y="52"/>
                  </a:lnTo>
                  <a:lnTo>
                    <a:pt x="70" y="52"/>
                  </a:lnTo>
                  <a:lnTo>
                    <a:pt x="64" y="52"/>
                  </a:lnTo>
                  <a:lnTo>
                    <a:pt x="58" y="52"/>
                  </a:lnTo>
                  <a:lnTo>
                    <a:pt x="58" y="46"/>
                  </a:lnTo>
                  <a:lnTo>
                    <a:pt x="58" y="40"/>
                  </a:lnTo>
                  <a:lnTo>
                    <a:pt x="58" y="36"/>
                  </a:lnTo>
                  <a:lnTo>
                    <a:pt x="62" y="32"/>
                  </a:lnTo>
                  <a:lnTo>
                    <a:pt x="64" y="28"/>
                  </a:lnTo>
                  <a:lnTo>
                    <a:pt x="66" y="24"/>
                  </a:lnTo>
                  <a:lnTo>
                    <a:pt x="64" y="18"/>
                  </a:lnTo>
                  <a:lnTo>
                    <a:pt x="60" y="16"/>
                  </a:lnTo>
                  <a:lnTo>
                    <a:pt x="56" y="12"/>
                  </a:lnTo>
                  <a:lnTo>
                    <a:pt x="52" y="8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4" y="2"/>
                  </a:lnTo>
                  <a:lnTo>
                    <a:pt x="44" y="4"/>
                  </a:lnTo>
                  <a:lnTo>
                    <a:pt x="46" y="4"/>
                  </a:lnTo>
                  <a:lnTo>
                    <a:pt x="50" y="8"/>
                  </a:lnTo>
                  <a:lnTo>
                    <a:pt x="54" y="14"/>
                  </a:lnTo>
                  <a:lnTo>
                    <a:pt x="54" y="18"/>
                  </a:lnTo>
                  <a:lnTo>
                    <a:pt x="54" y="20"/>
                  </a:lnTo>
                  <a:lnTo>
                    <a:pt x="52" y="22"/>
                  </a:lnTo>
                  <a:lnTo>
                    <a:pt x="52" y="26"/>
                  </a:lnTo>
                  <a:lnTo>
                    <a:pt x="54" y="30"/>
                  </a:lnTo>
                  <a:lnTo>
                    <a:pt x="54" y="32"/>
                  </a:lnTo>
                  <a:lnTo>
                    <a:pt x="54" y="36"/>
                  </a:lnTo>
                  <a:lnTo>
                    <a:pt x="54" y="42"/>
                  </a:lnTo>
                  <a:lnTo>
                    <a:pt x="52" y="46"/>
                  </a:lnTo>
                  <a:lnTo>
                    <a:pt x="52" y="52"/>
                  </a:lnTo>
                  <a:lnTo>
                    <a:pt x="54" y="54"/>
                  </a:lnTo>
                  <a:lnTo>
                    <a:pt x="54" y="56"/>
                  </a:lnTo>
                  <a:lnTo>
                    <a:pt x="56" y="58"/>
                  </a:lnTo>
                  <a:lnTo>
                    <a:pt x="54" y="62"/>
                  </a:lnTo>
                  <a:lnTo>
                    <a:pt x="52" y="62"/>
                  </a:lnTo>
                  <a:lnTo>
                    <a:pt x="46" y="62"/>
                  </a:lnTo>
                  <a:lnTo>
                    <a:pt x="44" y="60"/>
                  </a:lnTo>
                  <a:lnTo>
                    <a:pt x="42" y="56"/>
                  </a:lnTo>
                  <a:lnTo>
                    <a:pt x="40" y="50"/>
                  </a:lnTo>
                  <a:lnTo>
                    <a:pt x="40" y="42"/>
                  </a:lnTo>
                  <a:lnTo>
                    <a:pt x="40" y="36"/>
                  </a:lnTo>
                  <a:lnTo>
                    <a:pt x="40" y="30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34" y="32"/>
                  </a:lnTo>
                  <a:lnTo>
                    <a:pt x="36" y="34"/>
                  </a:lnTo>
                  <a:lnTo>
                    <a:pt x="36" y="36"/>
                  </a:lnTo>
                  <a:lnTo>
                    <a:pt x="38" y="40"/>
                  </a:lnTo>
                  <a:lnTo>
                    <a:pt x="36" y="46"/>
                  </a:lnTo>
                  <a:lnTo>
                    <a:pt x="34" y="48"/>
                  </a:lnTo>
                  <a:lnTo>
                    <a:pt x="32" y="52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4" y="54"/>
                  </a:lnTo>
                  <a:lnTo>
                    <a:pt x="24" y="54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4" y="36"/>
                  </a:lnTo>
                  <a:lnTo>
                    <a:pt x="16" y="30"/>
                  </a:lnTo>
                  <a:lnTo>
                    <a:pt x="18" y="26"/>
                  </a:lnTo>
                  <a:lnTo>
                    <a:pt x="20" y="26"/>
                  </a:lnTo>
                  <a:lnTo>
                    <a:pt x="20" y="22"/>
                  </a:lnTo>
                  <a:lnTo>
                    <a:pt x="18" y="20"/>
                  </a:lnTo>
                  <a:lnTo>
                    <a:pt x="16" y="22"/>
                  </a:lnTo>
                  <a:lnTo>
                    <a:pt x="14" y="22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4" y="32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0" y="42"/>
                  </a:lnTo>
                  <a:lnTo>
                    <a:pt x="4" y="48"/>
                  </a:lnTo>
                  <a:lnTo>
                    <a:pt x="8" y="54"/>
                  </a:lnTo>
                  <a:lnTo>
                    <a:pt x="10" y="60"/>
                  </a:lnTo>
                  <a:lnTo>
                    <a:pt x="10" y="66"/>
                  </a:lnTo>
                  <a:lnTo>
                    <a:pt x="12" y="72"/>
                  </a:lnTo>
                  <a:lnTo>
                    <a:pt x="14" y="72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6" y="82"/>
                  </a:lnTo>
                  <a:lnTo>
                    <a:pt x="18" y="88"/>
                  </a:lnTo>
                  <a:lnTo>
                    <a:pt x="20" y="90"/>
                  </a:lnTo>
                  <a:lnTo>
                    <a:pt x="22" y="94"/>
                  </a:lnTo>
                  <a:lnTo>
                    <a:pt x="24" y="96"/>
                  </a:lnTo>
                  <a:lnTo>
                    <a:pt x="26" y="96"/>
                  </a:lnTo>
                  <a:lnTo>
                    <a:pt x="30" y="94"/>
                  </a:lnTo>
                  <a:lnTo>
                    <a:pt x="30" y="94"/>
                  </a:lnTo>
                  <a:lnTo>
                    <a:pt x="30" y="90"/>
                  </a:lnTo>
                  <a:lnTo>
                    <a:pt x="30" y="90"/>
                  </a:lnTo>
                  <a:lnTo>
                    <a:pt x="30" y="84"/>
                  </a:lnTo>
                  <a:lnTo>
                    <a:pt x="32" y="80"/>
                  </a:lnTo>
                  <a:lnTo>
                    <a:pt x="36" y="78"/>
                  </a:lnTo>
                  <a:lnTo>
                    <a:pt x="40" y="78"/>
                  </a:lnTo>
                  <a:lnTo>
                    <a:pt x="44" y="80"/>
                  </a:lnTo>
                  <a:lnTo>
                    <a:pt x="46" y="84"/>
                  </a:lnTo>
                  <a:lnTo>
                    <a:pt x="46" y="84"/>
                  </a:lnTo>
                  <a:lnTo>
                    <a:pt x="50" y="84"/>
                  </a:lnTo>
                  <a:lnTo>
                    <a:pt x="50" y="84"/>
                  </a:lnTo>
                  <a:lnTo>
                    <a:pt x="52" y="82"/>
                  </a:lnTo>
                  <a:lnTo>
                    <a:pt x="54" y="80"/>
                  </a:lnTo>
                  <a:lnTo>
                    <a:pt x="56" y="76"/>
                  </a:lnTo>
                  <a:lnTo>
                    <a:pt x="60" y="76"/>
                  </a:lnTo>
                  <a:lnTo>
                    <a:pt x="64" y="80"/>
                  </a:lnTo>
                  <a:lnTo>
                    <a:pt x="68" y="84"/>
                  </a:lnTo>
                  <a:lnTo>
                    <a:pt x="68" y="88"/>
                  </a:lnTo>
                  <a:lnTo>
                    <a:pt x="68" y="94"/>
                  </a:lnTo>
                  <a:lnTo>
                    <a:pt x="68" y="100"/>
                  </a:lnTo>
                  <a:lnTo>
                    <a:pt x="64" y="102"/>
                  </a:lnTo>
                  <a:lnTo>
                    <a:pt x="60" y="102"/>
                  </a:lnTo>
                  <a:lnTo>
                    <a:pt x="56" y="102"/>
                  </a:lnTo>
                  <a:lnTo>
                    <a:pt x="54" y="106"/>
                  </a:lnTo>
                  <a:lnTo>
                    <a:pt x="50" y="110"/>
                  </a:lnTo>
                  <a:lnTo>
                    <a:pt x="44" y="110"/>
                  </a:lnTo>
                  <a:lnTo>
                    <a:pt x="42" y="112"/>
                  </a:lnTo>
                  <a:lnTo>
                    <a:pt x="38" y="116"/>
                  </a:lnTo>
                  <a:lnTo>
                    <a:pt x="30" y="116"/>
                  </a:lnTo>
                  <a:lnTo>
                    <a:pt x="28" y="118"/>
                  </a:lnTo>
                  <a:lnTo>
                    <a:pt x="32" y="118"/>
                  </a:lnTo>
                  <a:lnTo>
                    <a:pt x="36" y="118"/>
                  </a:lnTo>
                  <a:lnTo>
                    <a:pt x="42" y="116"/>
                  </a:lnTo>
                  <a:lnTo>
                    <a:pt x="44" y="114"/>
                  </a:lnTo>
                  <a:lnTo>
                    <a:pt x="52" y="114"/>
                  </a:lnTo>
                  <a:lnTo>
                    <a:pt x="54" y="108"/>
                  </a:lnTo>
                  <a:lnTo>
                    <a:pt x="58" y="110"/>
                  </a:lnTo>
                  <a:lnTo>
                    <a:pt x="60" y="112"/>
                  </a:lnTo>
                  <a:lnTo>
                    <a:pt x="60" y="116"/>
                  </a:lnTo>
                  <a:lnTo>
                    <a:pt x="58" y="120"/>
                  </a:lnTo>
                  <a:lnTo>
                    <a:pt x="58" y="124"/>
                  </a:lnTo>
                  <a:lnTo>
                    <a:pt x="56" y="128"/>
                  </a:lnTo>
                  <a:lnTo>
                    <a:pt x="52" y="130"/>
                  </a:lnTo>
                  <a:lnTo>
                    <a:pt x="44" y="134"/>
                  </a:lnTo>
                  <a:lnTo>
                    <a:pt x="42" y="136"/>
                  </a:lnTo>
                  <a:lnTo>
                    <a:pt x="42" y="142"/>
                  </a:lnTo>
                  <a:lnTo>
                    <a:pt x="44" y="146"/>
                  </a:lnTo>
                  <a:lnTo>
                    <a:pt x="50" y="152"/>
                  </a:lnTo>
                  <a:lnTo>
                    <a:pt x="54" y="154"/>
                  </a:lnTo>
                  <a:lnTo>
                    <a:pt x="54" y="158"/>
                  </a:lnTo>
                  <a:lnTo>
                    <a:pt x="56" y="164"/>
                  </a:lnTo>
                  <a:lnTo>
                    <a:pt x="58" y="168"/>
                  </a:lnTo>
                  <a:lnTo>
                    <a:pt x="62" y="166"/>
                  </a:lnTo>
                  <a:lnTo>
                    <a:pt x="64" y="162"/>
                  </a:lnTo>
                  <a:lnTo>
                    <a:pt x="60" y="160"/>
                  </a:lnTo>
                  <a:lnTo>
                    <a:pt x="58" y="156"/>
                  </a:lnTo>
                  <a:lnTo>
                    <a:pt x="58" y="152"/>
                  </a:lnTo>
                  <a:lnTo>
                    <a:pt x="60" y="146"/>
                  </a:lnTo>
                  <a:lnTo>
                    <a:pt x="60" y="146"/>
                  </a:lnTo>
                  <a:lnTo>
                    <a:pt x="64" y="140"/>
                  </a:lnTo>
                  <a:lnTo>
                    <a:pt x="64" y="140"/>
                  </a:lnTo>
                  <a:lnTo>
                    <a:pt x="66" y="134"/>
                  </a:lnTo>
                  <a:lnTo>
                    <a:pt x="66" y="128"/>
                  </a:lnTo>
                  <a:lnTo>
                    <a:pt x="70" y="126"/>
                  </a:lnTo>
                  <a:lnTo>
                    <a:pt x="70" y="126"/>
                  </a:lnTo>
                  <a:lnTo>
                    <a:pt x="74" y="126"/>
                  </a:lnTo>
                  <a:lnTo>
                    <a:pt x="76" y="124"/>
                  </a:lnTo>
                  <a:lnTo>
                    <a:pt x="76" y="124"/>
                  </a:lnTo>
                  <a:lnTo>
                    <a:pt x="74" y="114"/>
                  </a:lnTo>
                  <a:lnTo>
                    <a:pt x="74" y="110"/>
                  </a:lnTo>
                  <a:lnTo>
                    <a:pt x="74" y="106"/>
                  </a:lnTo>
                  <a:lnTo>
                    <a:pt x="76" y="102"/>
                  </a:lnTo>
                  <a:lnTo>
                    <a:pt x="78" y="96"/>
                  </a:lnTo>
                  <a:lnTo>
                    <a:pt x="78" y="92"/>
                  </a:lnTo>
                  <a:lnTo>
                    <a:pt x="80" y="86"/>
                  </a:lnTo>
                  <a:lnTo>
                    <a:pt x="82" y="80"/>
                  </a:lnTo>
                  <a:lnTo>
                    <a:pt x="86" y="78"/>
                  </a:lnTo>
                  <a:lnTo>
                    <a:pt x="88" y="76"/>
                  </a:lnTo>
                  <a:lnTo>
                    <a:pt x="96" y="76"/>
                  </a:lnTo>
                  <a:lnTo>
                    <a:pt x="100" y="76"/>
                  </a:lnTo>
                  <a:lnTo>
                    <a:pt x="100" y="72"/>
                  </a:lnTo>
                  <a:lnTo>
                    <a:pt x="96" y="70"/>
                  </a:lnTo>
                  <a:lnTo>
                    <a:pt x="92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45">
              <a:extLst>
                <a:ext uri="{FF2B5EF4-FFF2-40B4-BE49-F238E27FC236}">
                  <a16:creationId xmlns:a16="http://schemas.microsoft.com/office/drawing/2014/main" xmlns="" id="{9CCB02D2-E9D3-40AF-8780-5B97542A5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1101" y="7689850"/>
              <a:ext cx="50800" cy="57150"/>
            </a:xfrm>
            <a:custGeom>
              <a:avLst/>
              <a:gdLst>
                <a:gd name="T0" fmla="*/ 22 w 32"/>
                <a:gd name="T1" fmla="*/ 12 h 36"/>
                <a:gd name="T2" fmla="*/ 20 w 32"/>
                <a:gd name="T3" fmla="*/ 8 h 36"/>
                <a:gd name="T4" fmla="*/ 20 w 32"/>
                <a:gd name="T5" fmla="*/ 4 h 36"/>
                <a:gd name="T6" fmla="*/ 20 w 32"/>
                <a:gd name="T7" fmla="*/ 0 h 36"/>
                <a:gd name="T8" fmla="*/ 16 w 32"/>
                <a:gd name="T9" fmla="*/ 0 h 36"/>
                <a:gd name="T10" fmla="*/ 14 w 32"/>
                <a:gd name="T11" fmla="*/ 2 h 36"/>
                <a:gd name="T12" fmla="*/ 4 w 32"/>
                <a:gd name="T13" fmla="*/ 4 h 36"/>
                <a:gd name="T14" fmla="*/ 4 w 32"/>
                <a:gd name="T15" fmla="*/ 10 h 36"/>
                <a:gd name="T16" fmla="*/ 4 w 32"/>
                <a:gd name="T17" fmla="*/ 12 h 36"/>
                <a:gd name="T18" fmla="*/ 4 w 32"/>
                <a:gd name="T19" fmla="*/ 16 h 36"/>
                <a:gd name="T20" fmla="*/ 2 w 32"/>
                <a:gd name="T21" fmla="*/ 20 h 36"/>
                <a:gd name="T22" fmla="*/ 0 w 32"/>
                <a:gd name="T23" fmla="*/ 24 h 36"/>
                <a:gd name="T24" fmla="*/ 2 w 32"/>
                <a:gd name="T25" fmla="*/ 26 h 36"/>
                <a:gd name="T26" fmla="*/ 6 w 32"/>
                <a:gd name="T27" fmla="*/ 28 h 36"/>
                <a:gd name="T28" fmla="*/ 10 w 32"/>
                <a:gd name="T29" fmla="*/ 22 h 36"/>
                <a:gd name="T30" fmla="*/ 12 w 32"/>
                <a:gd name="T31" fmla="*/ 22 h 36"/>
                <a:gd name="T32" fmla="*/ 16 w 32"/>
                <a:gd name="T33" fmla="*/ 22 h 36"/>
                <a:gd name="T34" fmla="*/ 18 w 32"/>
                <a:gd name="T35" fmla="*/ 26 h 36"/>
                <a:gd name="T36" fmla="*/ 16 w 32"/>
                <a:gd name="T37" fmla="*/ 28 h 36"/>
                <a:gd name="T38" fmla="*/ 18 w 32"/>
                <a:gd name="T39" fmla="*/ 32 h 36"/>
                <a:gd name="T40" fmla="*/ 18 w 32"/>
                <a:gd name="T41" fmla="*/ 34 h 36"/>
                <a:gd name="T42" fmla="*/ 22 w 32"/>
                <a:gd name="T43" fmla="*/ 36 h 36"/>
                <a:gd name="T44" fmla="*/ 24 w 32"/>
                <a:gd name="T45" fmla="*/ 32 h 36"/>
                <a:gd name="T46" fmla="*/ 26 w 32"/>
                <a:gd name="T47" fmla="*/ 28 h 36"/>
                <a:gd name="T48" fmla="*/ 30 w 32"/>
                <a:gd name="T49" fmla="*/ 26 h 36"/>
                <a:gd name="T50" fmla="*/ 32 w 32"/>
                <a:gd name="T51" fmla="*/ 20 h 36"/>
                <a:gd name="T52" fmla="*/ 32 w 32"/>
                <a:gd name="T53" fmla="*/ 16 h 36"/>
                <a:gd name="T54" fmla="*/ 28 w 32"/>
                <a:gd name="T55" fmla="*/ 14 h 36"/>
                <a:gd name="T56" fmla="*/ 22 w 32"/>
                <a:gd name="T57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" h="36">
                  <a:moveTo>
                    <a:pt x="22" y="12"/>
                  </a:moveTo>
                  <a:lnTo>
                    <a:pt x="20" y="8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4" y="2"/>
                  </a:lnTo>
                  <a:lnTo>
                    <a:pt x="4" y="4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6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6" y="28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6" y="22"/>
                  </a:lnTo>
                  <a:lnTo>
                    <a:pt x="18" y="26"/>
                  </a:lnTo>
                  <a:lnTo>
                    <a:pt x="16" y="28"/>
                  </a:lnTo>
                  <a:lnTo>
                    <a:pt x="18" y="32"/>
                  </a:lnTo>
                  <a:lnTo>
                    <a:pt x="18" y="34"/>
                  </a:lnTo>
                  <a:lnTo>
                    <a:pt x="22" y="36"/>
                  </a:lnTo>
                  <a:lnTo>
                    <a:pt x="24" y="32"/>
                  </a:lnTo>
                  <a:lnTo>
                    <a:pt x="26" y="28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16"/>
                  </a:lnTo>
                  <a:lnTo>
                    <a:pt x="28" y="14"/>
                  </a:lnTo>
                  <a:lnTo>
                    <a:pt x="2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46">
              <a:extLst>
                <a:ext uri="{FF2B5EF4-FFF2-40B4-BE49-F238E27FC236}">
                  <a16:creationId xmlns:a16="http://schemas.microsoft.com/office/drawing/2014/main" xmlns="" id="{7C0C7AC4-E485-4129-BBC2-C9388F4AC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401" y="7654925"/>
              <a:ext cx="22225" cy="19050"/>
            </a:xfrm>
            <a:custGeom>
              <a:avLst/>
              <a:gdLst>
                <a:gd name="T0" fmla="*/ 8 w 14"/>
                <a:gd name="T1" fmla="*/ 0 h 12"/>
                <a:gd name="T2" fmla="*/ 6 w 14"/>
                <a:gd name="T3" fmla="*/ 2 h 12"/>
                <a:gd name="T4" fmla="*/ 2 w 14"/>
                <a:gd name="T5" fmla="*/ 2 h 12"/>
                <a:gd name="T6" fmla="*/ 0 w 14"/>
                <a:gd name="T7" fmla="*/ 6 h 12"/>
                <a:gd name="T8" fmla="*/ 2 w 14"/>
                <a:gd name="T9" fmla="*/ 6 h 12"/>
                <a:gd name="T10" fmla="*/ 0 w 14"/>
                <a:gd name="T11" fmla="*/ 8 h 12"/>
                <a:gd name="T12" fmla="*/ 0 w 14"/>
                <a:gd name="T13" fmla="*/ 10 h 12"/>
                <a:gd name="T14" fmla="*/ 2 w 14"/>
                <a:gd name="T15" fmla="*/ 12 h 12"/>
                <a:gd name="T16" fmla="*/ 4 w 14"/>
                <a:gd name="T17" fmla="*/ 12 h 12"/>
                <a:gd name="T18" fmla="*/ 10 w 14"/>
                <a:gd name="T19" fmla="*/ 12 h 12"/>
                <a:gd name="T20" fmla="*/ 14 w 14"/>
                <a:gd name="T21" fmla="*/ 8 h 12"/>
                <a:gd name="T22" fmla="*/ 14 w 14"/>
                <a:gd name="T23" fmla="*/ 4 h 12"/>
                <a:gd name="T24" fmla="*/ 12 w 14"/>
                <a:gd name="T25" fmla="*/ 0 h 12"/>
                <a:gd name="T26" fmla="*/ 8 w 14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2">
                  <a:moveTo>
                    <a:pt x="8" y="0"/>
                  </a:moveTo>
                  <a:lnTo>
                    <a:pt x="6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10" y="12"/>
                  </a:lnTo>
                  <a:lnTo>
                    <a:pt x="14" y="8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47">
              <a:extLst>
                <a:ext uri="{FF2B5EF4-FFF2-40B4-BE49-F238E27FC236}">
                  <a16:creationId xmlns:a16="http://schemas.microsoft.com/office/drawing/2014/main" xmlns="" id="{0DC9F470-7A43-4F95-BAC3-6EF157C94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613" y="8289925"/>
              <a:ext cx="131763" cy="104775"/>
            </a:xfrm>
            <a:custGeom>
              <a:avLst/>
              <a:gdLst>
                <a:gd name="T0" fmla="*/ 69 w 83"/>
                <a:gd name="T1" fmla="*/ 12 h 66"/>
                <a:gd name="T2" fmla="*/ 71 w 83"/>
                <a:gd name="T3" fmla="*/ 4 h 66"/>
                <a:gd name="T4" fmla="*/ 65 w 83"/>
                <a:gd name="T5" fmla="*/ 0 h 66"/>
                <a:gd name="T6" fmla="*/ 59 w 83"/>
                <a:gd name="T7" fmla="*/ 0 h 66"/>
                <a:gd name="T8" fmla="*/ 55 w 83"/>
                <a:gd name="T9" fmla="*/ 8 h 66"/>
                <a:gd name="T10" fmla="*/ 47 w 83"/>
                <a:gd name="T11" fmla="*/ 10 h 66"/>
                <a:gd name="T12" fmla="*/ 43 w 83"/>
                <a:gd name="T13" fmla="*/ 14 h 66"/>
                <a:gd name="T14" fmla="*/ 37 w 83"/>
                <a:gd name="T15" fmla="*/ 16 h 66"/>
                <a:gd name="T16" fmla="*/ 32 w 83"/>
                <a:gd name="T17" fmla="*/ 8 h 66"/>
                <a:gd name="T18" fmla="*/ 28 w 83"/>
                <a:gd name="T19" fmla="*/ 8 h 66"/>
                <a:gd name="T20" fmla="*/ 28 w 83"/>
                <a:gd name="T21" fmla="*/ 12 h 66"/>
                <a:gd name="T22" fmla="*/ 24 w 83"/>
                <a:gd name="T23" fmla="*/ 16 h 66"/>
                <a:gd name="T24" fmla="*/ 16 w 83"/>
                <a:gd name="T25" fmla="*/ 16 h 66"/>
                <a:gd name="T26" fmla="*/ 12 w 83"/>
                <a:gd name="T27" fmla="*/ 20 h 66"/>
                <a:gd name="T28" fmla="*/ 10 w 83"/>
                <a:gd name="T29" fmla="*/ 26 h 66"/>
                <a:gd name="T30" fmla="*/ 4 w 83"/>
                <a:gd name="T31" fmla="*/ 26 h 66"/>
                <a:gd name="T32" fmla="*/ 2 w 83"/>
                <a:gd name="T33" fmla="*/ 32 h 66"/>
                <a:gd name="T34" fmla="*/ 2 w 83"/>
                <a:gd name="T35" fmla="*/ 40 h 66"/>
                <a:gd name="T36" fmla="*/ 2 w 83"/>
                <a:gd name="T37" fmla="*/ 46 h 66"/>
                <a:gd name="T38" fmla="*/ 2 w 83"/>
                <a:gd name="T39" fmla="*/ 50 h 66"/>
                <a:gd name="T40" fmla="*/ 4 w 83"/>
                <a:gd name="T41" fmla="*/ 52 h 66"/>
                <a:gd name="T42" fmla="*/ 6 w 83"/>
                <a:gd name="T43" fmla="*/ 52 h 66"/>
                <a:gd name="T44" fmla="*/ 6 w 83"/>
                <a:gd name="T45" fmla="*/ 54 h 66"/>
                <a:gd name="T46" fmla="*/ 8 w 83"/>
                <a:gd name="T47" fmla="*/ 54 h 66"/>
                <a:gd name="T48" fmla="*/ 14 w 83"/>
                <a:gd name="T49" fmla="*/ 54 h 66"/>
                <a:gd name="T50" fmla="*/ 20 w 83"/>
                <a:gd name="T51" fmla="*/ 58 h 66"/>
                <a:gd name="T52" fmla="*/ 24 w 83"/>
                <a:gd name="T53" fmla="*/ 60 h 66"/>
                <a:gd name="T54" fmla="*/ 28 w 83"/>
                <a:gd name="T55" fmla="*/ 62 h 66"/>
                <a:gd name="T56" fmla="*/ 36 w 83"/>
                <a:gd name="T57" fmla="*/ 66 h 66"/>
                <a:gd name="T58" fmla="*/ 43 w 83"/>
                <a:gd name="T59" fmla="*/ 62 h 66"/>
                <a:gd name="T60" fmla="*/ 53 w 83"/>
                <a:gd name="T61" fmla="*/ 50 h 66"/>
                <a:gd name="T62" fmla="*/ 67 w 83"/>
                <a:gd name="T63" fmla="*/ 44 h 66"/>
                <a:gd name="T64" fmla="*/ 73 w 83"/>
                <a:gd name="T65" fmla="*/ 42 h 66"/>
                <a:gd name="T66" fmla="*/ 79 w 83"/>
                <a:gd name="T67" fmla="*/ 36 h 66"/>
                <a:gd name="T68" fmla="*/ 83 w 83"/>
                <a:gd name="T69" fmla="*/ 30 h 66"/>
                <a:gd name="T70" fmla="*/ 83 w 83"/>
                <a:gd name="T71" fmla="*/ 28 h 66"/>
                <a:gd name="T72" fmla="*/ 79 w 83"/>
                <a:gd name="T73" fmla="*/ 2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3" h="66">
                  <a:moveTo>
                    <a:pt x="71" y="18"/>
                  </a:moveTo>
                  <a:lnTo>
                    <a:pt x="69" y="12"/>
                  </a:lnTo>
                  <a:lnTo>
                    <a:pt x="69" y="12"/>
                  </a:lnTo>
                  <a:lnTo>
                    <a:pt x="71" y="4"/>
                  </a:lnTo>
                  <a:lnTo>
                    <a:pt x="69" y="0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7" y="2"/>
                  </a:lnTo>
                  <a:lnTo>
                    <a:pt x="55" y="8"/>
                  </a:lnTo>
                  <a:lnTo>
                    <a:pt x="51" y="8"/>
                  </a:lnTo>
                  <a:lnTo>
                    <a:pt x="47" y="10"/>
                  </a:lnTo>
                  <a:lnTo>
                    <a:pt x="43" y="10"/>
                  </a:lnTo>
                  <a:lnTo>
                    <a:pt x="43" y="14"/>
                  </a:lnTo>
                  <a:lnTo>
                    <a:pt x="39" y="16"/>
                  </a:lnTo>
                  <a:lnTo>
                    <a:pt x="37" y="16"/>
                  </a:lnTo>
                  <a:lnTo>
                    <a:pt x="36" y="12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28" y="8"/>
                  </a:lnTo>
                  <a:lnTo>
                    <a:pt x="28" y="10"/>
                  </a:lnTo>
                  <a:lnTo>
                    <a:pt x="28" y="12"/>
                  </a:lnTo>
                  <a:lnTo>
                    <a:pt x="26" y="14"/>
                  </a:lnTo>
                  <a:lnTo>
                    <a:pt x="24" y="16"/>
                  </a:lnTo>
                  <a:lnTo>
                    <a:pt x="20" y="14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2" y="20"/>
                  </a:lnTo>
                  <a:lnTo>
                    <a:pt x="12" y="24"/>
                  </a:lnTo>
                  <a:lnTo>
                    <a:pt x="10" y="26"/>
                  </a:lnTo>
                  <a:lnTo>
                    <a:pt x="6" y="26"/>
                  </a:lnTo>
                  <a:lnTo>
                    <a:pt x="4" y="26"/>
                  </a:lnTo>
                  <a:lnTo>
                    <a:pt x="2" y="30"/>
                  </a:lnTo>
                  <a:lnTo>
                    <a:pt x="2" y="32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4" y="42"/>
                  </a:lnTo>
                  <a:lnTo>
                    <a:pt x="2" y="46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6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12" y="54"/>
                  </a:lnTo>
                  <a:lnTo>
                    <a:pt x="14" y="54"/>
                  </a:lnTo>
                  <a:lnTo>
                    <a:pt x="16" y="58"/>
                  </a:lnTo>
                  <a:lnTo>
                    <a:pt x="20" y="58"/>
                  </a:lnTo>
                  <a:lnTo>
                    <a:pt x="20" y="58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8" y="62"/>
                  </a:lnTo>
                  <a:lnTo>
                    <a:pt x="32" y="64"/>
                  </a:lnTo>
                  <a:lnTo>
                    <a:pt x="36" y="66"/>
                  </a:lnTo>
                  <a:lnTo>
                    <a:pt x="39" y="64"/>
                  </a:lnTo>
                  <a:lnTo>
                    <a:pt x="43" y="62"/>
                  </a:lnTo>
                  <a:lnTo>
                    <a:pt x="45" y="56"/>
                  </a:lnTo>
                  <a:lnTo>
                    <a:pt x="53" y="50"/>
                  </a:lnTo>
                  <a:lnTo>
                    <a:pt x="61" y="46"/>
                  </a:lnTo>
                  <a:lnTo>
                    <a:pt x="67" y="44"/>
                  </a:lnTo>
                  <a:lnTo>
                    <a:pt x="73" y="42"/>
                  </a:lnTo>
                  <a:lnTo>
                    <a:pt x="73" y="42"/>
                  </a:lnTo>
                  <a:lnTo>
                    <a:pt x="77" y="40"/>
                  </a:lnTo>
                  <a:lnTo>
                    <a:pt x="79" y="36"/>
                  </a:lnTo>
                  <a:lnTo>
                    <a:pt x="79" y="36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3" y="28"/>
                  </a:lnTo>
                  <a:lnTo>
                    <a:pt x="83" y="24"/>
                  </a:lnTo>
                  <a:lnTo>
                    <a:pt x="79" y="22"/>
                  </a:lnTo>
                  <a:lnTo>
                    <a:pt x="71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48">
              <a:extLst>
                <a:ext uri="{FF2B5EF4-FFF2-40B4-BE49-F238E27FC236}">
                  <a16:creationId xmlns:a16="http://schemas.microsoft.com/office/drawing/2014/main" xmlns="" id="{36622C23-B928-4A0C-8BAA-F2B0005FD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038" y="8289925"/>
              <a:ext cx="28575" cy="31750"/>
            </a:xfrm>
            <a:custGeom>
              <a:avLst/>
              <a:gdLst>
                <a:gd name="T0" fmla="*/ 12 w 18"/>
                <a:gd name="T1" fmla="*/ 2 h 20"/>
                <a:gd name="T2" fmla="*/ 10 w 18"/>
                <a:gd name="T3" fmla="*/ 0 h 20"/>
                <a:gd name="T4" fmla="*/ 6 w 18"/>
                <a:gd name="T5" fmla="*/ 4 h 20"/>
                <a:gd name="T6" fmla="*/ 4 w 18"/>
                <a:gd name="T7" fmla="*/ 4 h 20"/>
                <a:gd name="T8" fmla="*/ 4 w 18"/>
                <a:gd name="T9" fmla="*/ 10 h 20"/>
                <a:gd name="T10" fmla="*/ 2 w 18"/>
                <a:gd name="T11" fmla="*/ 12 h 20"/>
                <a:gd name="T12" fmla="*/ 2 w 18"/>
                <a:gd name="T13" fmla="*/ 14 h 20"/>
                <a:gd name="T14" fmla="*/ 0 w 18"/>
                <a:gd name="T15" fmla="*/ 16 h 20"/>
                <a:gd name="T16" fmla="*/ 2 w 18"/>
                <a:gd name="T17" fmla="*/ 18 h 20"/>
                <a:gd name="T18" fmla="*/ 4 w 18"/>
                <a:gd name="T19" fmla="*/ 20 h 20"/>
                <a:gd name="T20" fmla="*/ 6 w 18"/>
                <a:gd name="T21" fmla="*/ 16 h 20"/>
                <a:gd name="T22" fmla="*/ 8 w 18"/>
                <a:gd name="T23" fmla="*/ 16 h 20"/>
                <a:gd name="T24" fmla="*/ 12 w 18"/>
                <a:gd name="T25" fmla="*/ 16 h 20"/>
                <a:gd name="T26" fmla="*/ 16 w 18"/>
                <a:gd name="T27" fmla="*/ 14 h 20"/>
                <a:gd name="T28" fmla="*/ 18 w 18"/>
                <a:gd name="T29" fmla="*/ 10 h 20"/>
                <a:gd name="T30" fmla="*/ 18 w 18"/>
                <a:gd name="T31" fmla="*/ 6 h 20"/>
                <a:gd name="T32" fmla="*/ 16 w 18"/>
                <a:gd name="T33" fmla="*/ 4 h 20"/>
                <a:gd name="T34" fmla="*/ 12 w 18"/>
                <a:gd name="T3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20">
                  <a:moveTo>
                    <a:pt x="12" y="2"/>
                  </a:moveTo>
                  <a:lnTo>
                    <a:pt x="10" y="0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4" y="20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6" y="14"/>
                  </a:lnTo>
                  <a:lnTo>
                    <a:pt x="18" y="10"/>
                  </a:lnTo>
                  <a:lnTo>
                    <a:pt x="18" y="6"/>
                  </a:lnTo>
                  <a:lnTo>
                    <a:pt x="16" y="4"/>
                  </a:lnTo>
                  <a:lnTo>
                    <a:pt x="1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49">
              <a:extLst>
                <a:ext uri="{FF2B5EF4-FFF2-40B4-BE49-F238E27FC236}">
                  <a16:creationId xmlns:a16="http://schemas.microsoft.com/office/drawing/2014/main" xmlns="" id="{6BA849D4-8347-4EB2-9F11-287461A70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3763" y="9488488"/>
              <a:ext cx="31750" cy="50800"/>
            </a:xfrm>
            <a:custGeom>
              <a:avLst/>
              <a:gdLst>
                <a:gd name="T0" fmla="*/ 14 w 20"/>
                <a:gd name="T1" fmla="*/ 10 h 32"/>
                <a:gd name="T2" fmla="*/ 10 w 20"/>
                <a:gd name="T3" fmla="*/ 8 h 32"/>
                <a:gd name="T4" fmla="*/ 10 w 20"/>
                <a:gd name="T5" fmla="*/ 4 h 32"/>
                <a:gd name="T6" fmla="*/ 8 w 20"/>
                <a:gd name="T7" fmla="*/ 2 h 32"/>
                <a:gd name="T8" fmla="*/ 6 w 20"/>
                <a:gd name="T9" fmla="*/ 0 h 32"/>
                <a:gd name="T10" fmla="*/ 6 w 20"/>
                <a:gd name="T11" fmla="*/ 2 h 32"/>
                <a:gd name="T12" fmla="*/ 6 w 20"/>
                <a:gd name="T13" fmla="*/ 4 h 32"/>
                <a:gd name="T14" fmla="*/ 6 w 20"/>
                <a:gd name="T15" fmla="*/ 4 h 32"/>
                <a:gd name="T16" fmla="*/ 4 w 20"/>
                <a:gd name="T17" fmla="*/ 8 h 32"/>
                <a:gd name="T18" fmla="*/ 2 w 20"/>
                <a:gd name="T19" fmla="*/ 8 h 32"/>
                <a:gd name="T20" fmla="*/ 0 w 20"/>
                <a:gd name="T21" fmla="*/ 10 h 32"/>
                <a:gd name="T22" fmla="*/ 2 w 20"/>
                <a:gd name="T23" fmla="*/ 14 h 32"/>
                <a:gd name="T24" fmla="*/ 4 w 20"/>
                <a:gd name="T25" fmla="*/ 16 h 32"/>
                <a:gd name="T26" fmla="*/ 4 w 20"/>
                <a:gd name="T27" fmla="*/ 16 h 32"/>
                <a:gd name="T28" fmla="*/ 4 w 20"/>
                <a:gd name="T29" fmla="*/ 18 h 32"/>
                <a:gd name="T30" fmla="*/ 4 w 20"/>
                <a:gd name="T31" fmla="*/ 18 h 32"/>
                <a:gd name="T32" fmla="*/ 4 w 20"/>
                <a:gd name="T33" fmla="*/ 22 h 32"/>
                <a:gd name="T34" fmla="*/ 2 w 20"/>
                <a:gd name="T35" fmla="*/ 26 h 32"/>
                <a:gd name="T36" fmla="*/ 4 w 20"/>
                <a:gd name="T37" fmla="*/ 28 h 32"/>
                <a:gd name="T38" fmla="*/ 4 w 20"/>
                <a:gd name="T39" fmla="*/ 30 h 32"/>
                <a:gd name="T40" fmla="*/ 4 w 20"/>
                <a:gd name="T41" fmla="*/ 30 h 32"/>
                <a:gd name="T42" fmla="*/ 4 w 20"/>
                <a:gd name="T43" fmla="*/ 30 h 32"/>
                <a:gd name="T44" fmla="*/ 4 w 20"/>
                <a:gd name="T45" fmla="*/ 32 h 32"/>
                <a:gd name="T46" fmla="*/ 4 w 20"/>
                <a:gd name="T47" fmla="*/ 32 h 32"/>
                <a:gd name="T48" fmla="*/ 8 w 20"/>
                <a:gd name="T49" fmla="*/ 32 h 32"/>
                <a:gd name="T50" fmla="*/ 10 w 20"/>
                <a:gd name="T51" fmla="*/ 32 h 32"/>
                <a:gd name="T52" fmla="*/ 12 w 20"/>
                <a:gd name="T53" fmla="*/ 28 h 32"/>
                <a:gd name="T54" fmla="*/ 18 w 20"/>
                <a:gd name="T55" fmla="*/ 24 h 32"/>
                <a:gd name="T56" fmla="*/ 20 w 20"/>
                <a:gd name="T57" fmla="*/ 18 h 32"/>
                <a:gd name="T58" fmla="*/ 18 w 20"/>
                <a:gd name="T59" fmla="*/ 14 h 32"/>
                <a:gd name="T60" fmla="*/ 14 w 20"/>
                <a:gd name="T61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" h="32">
                  <a:moveTo>
                    <a:pt x="14" y="10"/>
                  </a:moveTo>
                  <a:lnTo>
                    <a:pt x="10" y="8"/>
                  </a:ln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22"/>
                  </a:lnTo>
                  <a:lnTo>
                    <a:pt x="2" y="26"/>
                  </a:lnTo>
                  <a:lnTo>
                    <a:pt x="4" y="28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8" y="32"/>
                  </a:lnTo>
                  <a:lnTo>
                    <a:pt x="10" y="32"/>
                  </a:lnTo>
                  <a:lnTo>
                    <a:pt x="12" y="28"/>
                  </a:lnTo>
                  <a:lnTo>
                    <a:pt x="18" y="24"/>
                  </a:lnTo>
                  <a:lnTo>
                    <a:pt x="20" y="18"/>
                  </a:lnTo>
                  <a:lnTo>
                    <a:pt x="18" y="14"/>
                  </a:lnTo>
                  <a:lnTo>
                    <a:pt x="14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50">
              <a:extLst>
                <a:ext uri="{FF2B5EF4-FFF2-40B4-BE49-F238E27FC236}">
                  <a16:creationId xmlns:a16="http://schemas.microsoft.com/office/drawing/2014/main" xmlns="" id="{9E7C9CC2-F254-4337-9003-DCE3ACDD2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1026" y="7956550"/>
              <a:ext cx="465138" cy="473075"/>
            </a:xfrm>
            <a:custGeom>
              <a:avLst/>
              <a:gdLst>
                <a:gd name="T0" fmla="*/ 265 w 293"/>
                <a:gd name="T1" fmla="*/ 180 h 298"/>
                <a:gd name="T2" fmla="*/ 237 w 293"/>
                <a:gd name="T3" fmla="*/ 164 h 298"/>
                <a:gd name="T4" fmla="*/ 225 w 293"/>
                <a:gd name="T5" fmla="*/ 136 h 298"/>
                <a:gd name="T6" fmla="*/ 231 w 293"/>
                <a:gd name="T7" fmla="*/ 108 h 298"/>
                <a:gd name="T8" fmla="*/ 221 w 293"/>
                <a:gd name="T9" fmla="*/ 124 h 298"/>
                <a:gd name="T10" fmla="*/ 211 w 293"/>
                <a:gd name="T11" fmla="*/ 116 h 298"/>
                <a:gd name="T12" fmla="*/ 213 w 293"/>
                <a:gd name="T13" fmla="*/ 100 h 298"/>
                <a:gd name="T14" fmla="*/ 197 w 293"/>
                <a:gd name="T15" fmla="*/ 92 h 298"/>
                <a:gd name="T16" fmla="*/ 177 w 293"/>
                <a:gd name="T17" fmla="*/ 80 h 298"/>
                <a:gd name="T18" fmla="*/ 159 w 293"/>
                <a:gd name="T19" fmla="*/ 68 h 298"/>
                <a:gd name="T20" fmla="*/ 149 w 293"/>
                <a:gd name="T21" fmla="*/ 48 h 298"/>
                <a:gd name="T22" fmla="*/ 131 w 293"/>
                <a:gd name="T23" fmla="*/ 50 h 298"/>
                <a:gd name="T24" fmla="*/ 108 w 293"/>
                <a:gd name="T25" fmla="*/ 56 h 298"/>
                <a:gd name="T26" fmla="*/ 94 w 293"/>
                <a:gd name="T27" fmla="*/ 56 h 298"/>
                <a:gd name="T28" fmla="*/ 90 w 293"/>
                <a:gd name="T29" fmla="*/ 22 h 298"/>
                <a:gd name="T30" fmla="*/ 70 w 293"/>
                <a:gd name="T31" fmla="*/ 12 h 298"/>
                <a:gd name="T32" fmla="*/ 56 w 293"/>
                <a:gd name="T33" fmla="*/ 34 h 298"/>
                <a:gd name="T34" fmla="*/ 54 w 293"/>
                <a:gd name="T35" fmla="*/ 36 h 298"/>
                <a:gd name="T36" fmla="*/ 52 w 293"/>
                <a:gd name="T37" fmla="*/ 58 h 298"/>
                <a:gd name="T38" fmla="*/ 60 w 293"/>
                <a:gd name="T39" fmla="*/ 80 h 298"/>
                <a:gd name="T40" fmla="*/ 36 w 293"/>
                <a:gd name="T41" fmla="*/ 80 h 298"/>
                <a:gd name="T42" fmla="*/ 30 w 293"/>
                <a:gd name="T43" fmla="*/ 36 h 298"/>
                <a:gd name="T44" fmla="*/ 36 w 293"/>
                <a:gd name="T45" fmla="*/ 0 h 298"/>
                <a:gd name="T46" fmla="*/ 16 w 293"/>
                <a:gd name="T47" fmla="*/ 10 h 298"/>
                <a:gd name="T48" fmla="*/ 4 w 293"/>
                <a:gd name="T49" fmla="*/ 30 h 298"/>
                <a:gd name="T50" fmla="*/ 6 w 293"/>
                <a:gd name="T51" fmla="*/ 48 h 298"/>
                <a:gd name="T52" fmla="*/ 2 w 293"/>
                <a:gd name="T53" fmla="*/ 72 h 298"/>
                <a:gd name="T54" fmla="*/ 26 w 293"/>
                <a:gd name="T55" fmla="*/ 82 h 298"/>
                <a:gd name="T56" fmla="*/ 12 w 293"/>
                <a:gd name="T57" fmla="*/ 94 h 298"/>
                <a:gd name="T58" fmla="*/ 20 w 293"/>
                <a:gd name="T59" fmla="*/ 100 h 298"/>
                <a:gd name="T60" fmla="*/ 38 w 293"/>
                <a:gd name="T61" fmla="*/ 104 h 298"/>
                <a:gd name="T62" fmla="*/ 70 w 293"/>
                <a:gd name="T63" fmla="*/ 112 h 298"/>
                <a:gd name="T64" fmla="*/ 94 w 293"/>
                <a:gd name="T65" fmla="*/ 118 h 298"/>
                <a:gd name="T66" fmla="*/ 108 w 293"/>
                <a:gd name="T67" fmla="*/ 102 h 298"/>
                <a:gd name="T68" fmla="*/ 135 w 293"/>
                <a:gd name="T69" fmla="*/ 120 h 298"/>
                <a:gd name="T70" fmla="*/ 147 w 293"/>
                <a:gd name="T71" fmla="*/ 142 h 298"/>
                <a:gd name="T72" fmla="*/ 151 w 293"/>
                <a:gd name="T73" fmla="*/ 142 h 298"/>
                <a:gd name="T74" fmla="*/ 167 w 293"/>
                <a:gd name="T75" fmla="*/ 156 h 298"/>
                <a:gd name="T76" fmla="*/ 177 w 293"/>
                <a:gd name="T77" fmla="*/ 168 h 298"/>
                <a:gd name="T78" fmla="*/ 189 w 293"/>
                <a:gd name="T79" fmla="*/ 174 h 298"/>
                <a:gd name="T80" fmla="*/ 183 w 293"/>
                <a:gd name="T81" fmla="*/ 192 h 298"/>
                <a:gd name="T82" fmla="*/ 167 w 293"/>
                <a:gd name="T83" fmla="*/ 230 h 298"/>
                <a:gd name="T84" fmla="*/ 131 w 293"/>
                <a:gd name="T85" fmla="*/ 232 h 298"/>
                <a:gd name="T86" fmla="*/ 139 w 293"/>
                <a:gd name="T87" fmla="*/ 250 h 298"/>
                <a:gd name="T88" fmla="*/ 179 w 293"/>
                <a:gd name="T89" fmla="*/ 248 h 298"/>
                <a:gd name="T90" fmla="*/ 189 w 293"/>
                <a:gd name="T91" fmla="*/ 260 h 298"/>
                <a:gd name="T92" fmla="*/ 193 w 293"/>
                <a:gd name="T93" fmla="*/ 278 h 298"/>
                <a:gd name="T94" fmla="*/ 221 w 293"/>
                <a:gd name="T95" fmla="*/ 288 h 298"/>
                <a:gd name="T96" fmla="*/ 247 w 293"/>
                <a:gd name="T97" fmla="*/ 296 h 298"/>
                <a:gd name="T98" fmla="*/ 223 w 293"/>
                <a:gd name="T99" fmla="*/ 280 h 298"/>
                <a:gd name="T100" fmla="*/ 239 w 293"/>
                <a:gd name="T101" fmla="*/ 266 h 298"/>
                <a:gd name="T102" fmla="*/ 251 w 293"/>
                <a:gd name="T103" fmla="*/ 276 h 298"/>
                <a:gd name="T104" fmla="*/ 261 w 293"/>
                <a:gd name="T105" fmla="*/ 288 h 298"/>
                <a:gd name="T106" fmla="*/ 257 w 293"/>
                <a:gd name="T107" fmla="*/ 282 h 298"/>
                <a:gd name="T108" fmla="*/ 267 w 293"/>
                <a:gd name="T109" fmla="*/ 268 h 298"/>
                <a:gd name="T110" fmla="*/ 245 w 293"/>
                <a:gd name="T111" fmla="*/ 250 h 298"/>
                <a:gd name="T112" fmla="*/ 229 w 293"/>
                <a:gd name="T113" fmla="*/ 224 h 298"/>
                <a:gd name="T114" fmla="*/ 241 w 293"/>
                <a:gd name="T115" fmla="*/ 206 h 298"/>
                <a:gd name="T116" fmla="*/ 255 w 293"/>
                <a:gd name="T117" fmla="*/ 222 h 298"/>
                <a:gd name="T118" fmla="*/ 273 w 293"/>
                <a:gd name="T119" fmla="*/ 228 h 298"/>
                <a:gd name="T120" fmla="*/ 285 w 293"/>
                <a:gd name="T121" fmla="*/ 21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" h="298">
                  <a:moveTo>
                    <a:pt x="289" y="202"/>
                  </a:moveTo>
                  <a:lnTo>
                    <a:pt x="281" y="200"/>
                  </a:lnTo>
                  <a:lnTo>
                    <a:pt x="277" y="196"/>
                  </a:lnTo>
                  <a:lnTo>
                    <a:pt x="277" y="196"/>
                  </a:lnTo>
                  <a:lnTo>
                    <a:pt x="273" y="188"/>
                  </a:lnTo>
                  <a:lnTo>
                    <a:pt x="273" y="188"/>
                  </a:lnTo>
                  <a:lnTo>
                    <a:pt x="271" y="184"/>
                  </a:lnTo>
                  <a:lnTo>
                    <a:pt x="265" y="180"/>
                  </a:lnTo>
                  <a:lnTo>
                    <a:pt x="263" y="174"/>
                  </a:lnTo>
                  <a:lnTo>
                    <a:pt x="263" y="174"/>
                  </a:lnTo>
                  <a:lnTo>
                    <a:pt x="259" y="170"/>
                  </a:lnTo>
                  <a:lnTo>
                    <a:pt x="255" y="168"/>
                  </a:lnTo>
                  <a:lnTo>
                    <a:pt x="243" y="166"/>
                  </a:lnTo>
                  <a:lnTo>
                    <a:pt x="243" y="166"/>
                  </a:lnTo>
                  <a:lnTo>
                    <a:pt x="243" y="166"/>
                  </a:lnTo>
                  <a:lnTo>
                    <a:pt x="237" y="164"/>
                  </a:lnTo>
                  <a:lnTo>
                    <a:pt x="237" y="164"/>
                  </a:lnTo>
                  <a:lnTo>
                    <a:pt x="235" y="164"/>
                  </a:lnTo>
                  <a:lnTo>
                    <a:pt x="235" y="162"/>
                  </a:lnTo>
                  <a:lnTo>
                    <a:pt x="233" y="160"/>
                  </a:lnTo>
                  <a:lnTo>
                    <a:pt x="231" y="154"/>
                  </a:lnTo>
                  <a:lnTo>
                    <a:pt x="225" y="148"/>
                  </a:lnTo>
                  <a:lnTo>
                    <a:pt x="227" y="140"/>
                  </a:lnTo>
                  <a:lnTo>
                    <a:pt x="225" y="136"/>
                  </a:lnTo>
                  <a:lnTo>
                    <a:pt x="225" y="130"/>
                  </a:lnTo>
                  <a:lnTo>
                    <a:pt x="229" y="126"/>
                  </a:lnTo>
                  <a:lnTo>
                    <a:pt x="229" y="126"/>
                  </a:lnTo>
                  <a:lnTo>
                    <a:pt x="235" y="120"/>
                  </a:lnTo>
                  <a:lnTo>
                    <a:pt x="237" y="116"/>
                  </a:lnTo>
                  <a:lnTo>
                    <a:pt x="235" y="112"/>
                  </a:lnTo>
                  <a:lnTo>
                    <a:pt x="235" y="112"/>
                  </a:lnTo>
                  <a:lnTo>
                    <a:pt x="231" y="108"/>
                  </a:lnTo>
                  <a:lnTo>
                    <a:pt x="229" y="106"/>
                  </a:lnTo>
                  <a:lnTo>
                    <a:pt x="227" y="106"/>
                  </a:lnTo>
                  <a:lnTo>
                    <a:pt x="227" y="106"/>
                  </a:lnTo>
                  <a:lnTo>
                    <a:pt x="227" y="110"/>
                  </a:lnTo>
                  <a:lnTo>
                    <a:pt x="227" y="114"/>
                  </a:lnTo>
                  <a:lnTo>
                    <a:pt x="227" y="118"/>
                  </a:lnTo>
                  <a:lnTo>
                    <a:pt x="225" y="120"/>
                  </a:lnTo>
                  <a:lnTo>
                    <a:pt x="221" y="124"/>
                  </a:lnTo>
                  <a:lnTo>
                    <a:pt x="219" y="126"/>
                  </a:lnTo>
                  <a:lnTo>
                    <a:pt x="219" y="126"/>
                  </a:lnTo>
                  <a:lnTo>
                    <a:pt x="215" y="126"/>
                  </a:lnTo>
                  <a:lnTo>
                    <a:pt x="215" y="126"/>
                  </a:lnTo>
                  <a:lnTo>
                    <a:pt x="211" y="124"/>
                  </a:lnTo>
                  <a:lnTo>
                    <a:pt x="211" y="120"/>
                  </a:lnTo>
                  <a:lnTo>
                    <a:pt x="211" y="116"/>
                  </a:lnTo>
                  <a:lnTo>
                    <a:pt x="211" y="116"/>
                  </a:lnTo>
                  <a:lnTo>
                    <a:pt x="215" y="114"/>
                  </a:lnTo>
                  <a:lnTo>
                    <a:pt x="217" y="112"/>
                  </a:lnTo>
                  <a:lnTo>
                    <a:pt x="217" y="112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7" y="100"/>
                  </a:lnTo>
                  <a:lnTo>
                    <a:pt x="217" y="98"/>
                  </a:lnTo>
                  <a:lnTo>
                    <a:pt x="213" y="100"/>
                  </a:lnTo>
                  <a:lnTo>
                    <a:pt x="213" y="100"/>
                  </a:lnTo>
                  <a:lnTo>
                    <a:pt x="207" y="100"/>
                  </a:lnTo>
                  <a:lnTo>
                    <a:pt x="203" y="100"/>
                  </a:lnTo>
                  <a:lnTo>
                    <a:pt x="201" y="96"/>
                  </a:lnTo>
                  <a:lnTo>
                    <a:pt x="201" y="96"/>
                  </a:lnTo>
                  <a:lnTo>
                    <a:pt x="201" y="94"/>
                  </a:lnTo>
                  <a:lnTo>
                    <a:pt x="199" y="92"/>
                  </a:lnTo>
                  <a:lnTo>
                    <a:pt x="197" y="92"/>
                  </a:lnTo>
                  <a:lnTo>
                    <a:pt x="191" y="92"/>
                  </a:lnTo>
                  <a:lnTo>
                    <a:pt x="189" y="88"/>
                  </a:lnTo>
                  <a:lnTo>
                    <a:pt x="187" y="84"/>
                  </a:lnTo>
                  <a:lnTo>
                    <a:pt x="187" y="78"/>
                  </a:lnTo>
                  <a:lnTo>
                    <a:pt x="183" y="76"/>
                  </a:lnTo>
                  <a:lnTo>
                    <a:pt x="183" y="76"/>
                  </a:lnTo>
                  <a:lnTo>
                    <a:pt x="179" y="78"/>
                  </a:lnTo>
                  <a:lnTo>
                    <a:pt x="177" y="80"/>
                  </a:lnTo>
                  <a:lnTo>
                    <a:pt x="177" y="80"/>
                  </a:lnTo>
                  <a:lnTo>
                    <a:pt x="171" y="78"/>
                  </a:lnTo>
                  <a:lnTo>
                    <a:pt x="167" y="74"/>
                  </a:lnTo>
                  <a:lnTo>
                    <a:pt x="165" y="72"/>
                  </a:lnTo>
                  <a:lnTo>
                    <a:pt x="165" y="72"/>
                  </a:lnTo>
                  <a:lnTo>
                    <a:pt x="161" y="70"/>
                  </a:lnTo>
                  <a:lnTo>
                    <a:pt x="159" y="68"/>
                  </a:lnTo>
                  <a:lnTo>
                    <a:pt x="159" y="68"/>
                  </a:lnTo>
                  <a:lnTo>
                    <a:pt x="159" y="64"/>
                  </a:lnTo>
                  <a:lnTo>
                    <a:pt x="157" y="60"/>
                  </a:lnTo>
                  <a:lnTo>
                    <a:pt x="157" y="60"/>
                  </a:lnTo>
                  <a:lnTo>
                    <a:pt x="157" y="58"/>
                  </a:lnTo>
                  <a:lnTo>
                    <a:pt x="155" y="56"/>
                  </a:lnTo>
                  <a:lnTo>
                    <a:pt x="155" y="56"/>
                  </a:lnTo>
                  <a:lnTo>
                    <a:pt x="151" y="50"/>
                  </a:lnTo>
                  <a:lnTo>
                    <a:pt x="149" y="48"/>
                  </a:lnTo>
                  <a:lnTo>
                    <a:pt x="145" y="48"/>
                  </a:lnTo>
                  <a:lnTo>
                    <a:pt x="139" y="46"/>
                  </a:lnTo>
                  <a:lnTo>
                    <a:pt x="137" y="42"/>
                  </a:lnTo>
                  <a:lnTo>
                    <a:pt x="137" y="42"/>
                  </a:lnTo>
                  <a:lnTo>
                    <a:pt x="133" y="42"/>
                  </a:lnTo>
                  <a:lnTo>
                    <a:pt x="133" y="42"/>
                  </a:lnTo>
                  <a:lnTo>
                    <a:pt x="131" y="46"/>
                  </a:lnTo>
                  <a:lnTo>
                    <a:pt x="131" y="50"/>
                  </a:lnTo>
                  <a:lnTo>
                    <a:pt x="127" y="52"/>
                  </a:lnTo>
                  <a:lnTo>
                    <a:pt x="124" y="54"/>
                  </a:lnTo>
                  <a:lnTo>
                    <a:pt x="118" y="52"/>
                  </a:lnTo>
                  <a:lnTo>
                    <a:pt x="114" y="50"/>
                  </a:lnTo>
                  <a:lnTo>
                    <a:pt x="114" y="50"/>
                  </a:lnTo>
                  <a:lnTo>
                    <a:pt x="110" y="52"/>
                  </a:lnTo>
                  <a:lnTo>
                    <a:pt x="108" y="52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4" y="58"/>
                  </a:lnTo>
                  <a:lnTo>
                    <a:pt x="104" y="58"/>
                  </a:lnTo>
                  <a:lnTo>
                    <a:pt x="98" y="58"/>
                  </a:lnTo>
                  <a:lnTo>
                    <a:pt x="94" y="56"/>
                  </a:lnTo>
                  <a:lnTo>
                    <a:pt x="94" y="52"/>
                  </a:lnTo>
                  <a:lnTo>
                    <a:pt x="94" y="44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4" y="30"/>
                  </a:lnTo>
                  <a:lnTo>
                    <a:pt x="94" y="28"/>
                  </a:lnTo>
                  <a:lnTo>
                    <a:pt x="92" y="24"/>
                  </a:lnTo>
                  <a:lnTo>
                    <a:pt x="90" y="22"/>
                  </a:lnTo>
                  <a:lnTo>
                    <a:pt x="88" y="18"/>
                  </a:lnTo>
                  <a:lnTo>
                    <a:pt x="84" y="16"/>
                  </a:lnTo>
                  <a:lnTo>
                    <a:pt x="82" y="10"/>
                  </a:lnTo>
                  <a:lnTo>
                    <a:pt x="78" y="8"/>
                  </a:lnTo>
                  <a:lnTo>
                    <a:pt x="78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0" y="12"/>
                  </a:lnTo>
                  <a:lnTo>
                    <a:pt x="70" y="12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60" y="26"/>
                  </a:lnTo>
                  <a:lnTo>
                    <a:pt x="58" y="32"/>
                  </a:lnTo>
                  <a:lnTo>
                    <a:pt x="56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0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8" y="34"/>
                  </a:lnTo>
                  <a:lnTo>
                    <a:pt x="50" y="36"/>
                  </a:lnTo>
                  <a:lnTo>
                    <a:pt x="54" y="36"/>
                  </a:lnTo>
                  <a:lnTo>
                    <a:pt x="56" y="38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4" y="46"/>
                  </a:lnTo>
                  <a:lnTo>
                    <a:pt x="52" y="50"/>
                  </a:lnTo>
                  <a:lnTo>
                    <a:pt x="52" y="50"/>
                  </a:lnTo>
                  <a:lnTo>
                    <a:pt x="50" y="54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68"/>
                  </a:lnTo>
                  <a:lnTo>
                    <a:pt x="56" y="70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60" y="74"/>
                  </a:lnTo>
                  <a:lnTo>
                    <a:pt x="60" y="74"/>
                  </a:lnTo>
                  <a:lnTo>
                    <a:pt x="60" y="80"/>
                  </a:lnTo>
                  <a:lnTo>
                    <a:pt x="58" y="82"/>
                  </a:lnTo>
                  <a:lnTo>
                    <a:pt x="54" y="86"/>
                  </a:lnTo>
                  <a:lnTo>
                    <a:pt x="52" y="92"/>
                  </a:lnTo>
                  <a:lnTo>
                    <a:pt x="50" y="94"/>
                  </a:lnTo>
                  <a:lnTo>
                    <a:pt x="40" y="94"/>
                  </a:lnTo>
                  <a:lnTo>
                    <a:pt x="36" y="92"/>
                  </a:lnTo>
                  <a:lnTo>
                    <a:pt x="32" y="86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8" y="76"/>
                  </a:lnTo>
                  <a:lnTo>
                    <a:pt x="36" y="70"/>
                  </a:lnTo>
                  <a:lnTo>
                    <a:pt x="32" y="64"/>
                  </a:lnTo>
                  <a:lnTo>
                    <a:pt x="32" y="56"/>
                  </a:lnTo>
                  <a:lnTo>
                    <a:pt x="28" y="50"/>
                  </a:lnTo>
                  <a:lnTo>
                    <a:pt x="28" y="42"/>
                  </a:lnTo>
                  <a:lnTo>
                    <a:pt x="30" y="36"/>
                  </a:lnTo>
                  <a:lnTo>
                    <a:pt x="32" y="28"/>
                  </a:lnTo>
                  <a:lnTo>
                    <a:pt x="32" y="22"/>
                  </a:lnTo>
                  <a:lnTo>
                    <a:pt x="36" y="14"/>
                  </a:lnTo>
                  <a:lnTo>
                    <a:pt x="38" y="8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8" y="2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4" y="52"/>
                  </a:lnTo>
                  <a:lnTo>
                    <a:pt x="2" y="56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2" y="72"/>
                  </a:lnTo>
                  <a:lnTo>
                    <a:pt x="6" y="74"/>
                  </a:lnTo>
                  <a:lnTo>
                    <a:pt x="10" y="74"/>
                  </a:lnTo>
                  <a:lnTo>
                    <a:pt x="16" y="74"/>
                  </a:lnTo>
                  <a:lnTo>
                    <a:pt x="20" y="76"/>
                  </a:lnTo>
                  <a:lnTo>
                    <a:pt x="20" y="76"/>
                  </a:lnTo>
                  <a:lnTo>
                    <a:pt x="24" y="78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8" y="88"/>
                  </a:lnTo>
                  <a:lnTo>
                    <a:pt x="26" y="90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4" y="94"/>
                  </a:lnTo>
                  <a:lnTo>
                    <a:pt x="22" y="94"/>
                  </a:lnTo>
                  <a:lnTo>
                    <a:pt x="16" y="94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6" y="96"/>
                  </a:lnTo>
                  <a:lnTo>
                    <a:pt x="6" y="96"/>
                  </a:lnTo>
                  <a:lnTo>
                    <a:pt x="6" y="98"/>
                  </a:lnTo>
                  <a:lnTo>
                    <a:pt x="8" y="100"/>
                  </a:lnTo>
                  <a:lnTo>
                    <a:pt x="12" y="100"/>
                  </a:lnTo>
                  <a:lnTo>
                    <a:pt x="16" y="100"/>
                  </a:lnTo>
                  <a:lnTo>
                    <a:pt x="20" y="100"/>
                  </a:lnTo>
                  <a:lnTo>
                    <a:pt x="24" y="100"/>
                  </a:lnTo>
                  <a:lnTo>
                    <a:pt x="26" y="98"/>
                  </a:lnTo>
                  <a:lnTo>
                    <a:pt x="26" y="98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34" y="100"/>
                  </a:lnTo>
                  <a:lnTo>
                    <a:pt x="36" y="102"/>
                  </a:lnTo>
                  <a:lnTo>
                    <a:pt x="38" y="104"/>
                  </a:lnTo>
                  <a:lnTo>
                    <a:pt x="38" y="104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52" y="108"/>
                  </a:lnTo>
                  <a:lnTo>
                    <a:pt x="52" y="108"/>
                  </a:lnTo>
                  <a:lnTo>
                    <a:pt x="62" y="110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6" y="114"/>
                  </a:lnTo>
                  <a:lnTo>
                    <a:pt x="76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90" y="116"/>
                  </a:lnTo>
                  <a:lnTo>
                    <a:pt x="94" y="118"/>
                  </a:lnTo>
                  <a:lnTo>
                    <a:pt x="94" y="118"/>
                  </a:lnTo>
                  <a:lnTo>
                    <a:pt x="100" y="122"/>
                  </a:lnTo>
                  <a:lnTo>
                    <a:pt x="100" y="122"/>
                  </a:lnTo>
                  <a:lnTo>
                    <a:pt x="104" y="122"/>
                  </a:lnTo>
                  <a:lnTo>
                    <a:pt x="106" y="120"/>
                  </a:lnTo>
                  <a:lnTo>
                    <a:pt x="106" y="114"/>
                  </a:lnTo>
                  <a:lnTo>
                    <a:pt x="102" y="108"/>
                  </a:lnTo>
                  <a:lnTo>
                    <a:pt x="104" y="104"/>
                  </a:lnTo>
                  <a:lnTo>
                    <a:pt x="108" y="102"/>
                  </a:lnTo>
                  <a:lnTo>
                    <a:pt x="114" y="102"/>
                  </a:lnTo>
                  <a:lnTo>
                    <a:pt x="118" y="104"/>
                  </a:lnTo>
                  <a:lnTo>
                    <a:pt x="124" y="106"/>
                  </a:lnTo>
                  <a:lnTo>
                    <a:pt x="127" y="110"/>
                  </a:lnTo>
                  <a:lnTo>
                    <a:pt x="129" y="114"/>
                  </a:lnTo>
                  <a:lnTo>
                    <a:pt x="129" y="114"/>
                  </a:lnTo>
                  <a:lnTo>
                    <a:pt x="131" y="116"/>
                  </a:lnTo>
                  <a:lnTo>
                    <a:pt x="135" y="120"/>
                  </a:lnTo>
                  <a:lnTo>
                    <a:pt x="139" y="124"/>
                  </a:lnTo>
                  <a:lnTo>
                    <a:pt x="143" y="128"/>
                  </a:lnTo>
                  <a:lnTo>
                    <a:pt x="143" y="130"/>
                  </a:lnTo>
                  <a:lnTo>
                    <a:pt x="147" y="132"/>
                  </a:lnTo>
                  <a:lnTo>
                    <a:pt x="149" y="138"/>
                  </a:lnTo>
                  <a:lnTo>
                    <a:pt x="149" y="138"/>
                  </a:lnTo>
                  <a:lnTo>
                    <a:pt x="149" y="140"/>
                  </a:lnTo>
                  <a:lnTo>
                    <a:pt x="147" y="142"/>
                  </a:lnTo>
                  <a:lnTo>
                    <a:pt x="143" y="144"/>
                  </a:lnTo>
                  <a:lnTo>
                    <a:pt x="143" y="144"/>
                  </a:lnTo>
                  <a:lnTo>
                    <a:pt x="141" y="144"/>
                  </a:lnTo>
                  <a:lnTo>
                    <a:pt x="141" y="146"/>
                  </a:lnTo>
                  <a:lnTo>
                    <a:pt x="147" y="148"/>
                  </a:lnTo>
                  <a:lnTo>
                    <a:pt x="147" y="148"/>
                  </a:lnTo>
                  <a:lnTo>
                    <a:pt x="149" y="146"/>
                  </a:lnTo>
                  <a:lnTo>
                    <a:pt x="151" y="142"/>
                  </a:lnTo>
                  <a:lnTo>
                    <a:pt x="155" y="142"/>
                  </a:lnTo>
                  <a:lnTo>
                    <a:pt x="155" y="142"/>
                  </a:lnTo>
                  <a:lnTo>
                    <a:pt x="159" y="144"/>
                  </a:lnTo>
                  <a:lnTo>
                    <a:pt x="159" y="144"/>
                  </a:lnTo>
                  <a:lnTo>
                    <a:pt x="161" y="148"/>
                  </a:lnTo>
                  <a:lnTo>
                    <a:pt x="161" y="148"/>
                  </a:lnTo>
                  <a:lnTo>
                    <a:pt x="165" y="152"/>
                  </a:lnTo>
                  <a:lnTo>
                    <a:pt x="167" y="156"/>
                  </a:lnTo>
                  <a:lnTo>
                    <a:pt x="169" y="156"/>
                  </a:lnTo>
                  <a:lnTo>
                    <a:pt x="173" y="158"/>
                  </a:lnTo>
                  <a:lnTo>
                    <a:pt x="173" y="158"/>
                  </a:lnTo>
                  <a:lnTo>
                    <a:pt x="175" y="160"/>
                  </a:lnTo>
                  <a:lnTo>
                    <a:pt x="175" y="160"/>
                  </a:lnTo>
                  <a:lnTo>
                    <a:pt x="177" y="164"/>
                  </a:lnTo>
                  <a:lnTo>
                    <a:pt x="177" y="164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9" y="168"/>
                  </a:lnTo>
                  <a:lnTo>
                    <a:pt x="179" y="168"/>
                  </a:lnTo>
                  <a:lnTo>
                    <a:pt x="183" y="170"/>
                  </a:lnTo>
                  <a:lnTo>
                    <a:pt x="185" y="172"/>
                  </a:lnTo>
                  <a:lnTo>
                    <a:pt x="187" y="172"/>
                  </a:lnTo>
                  <a:lnTo>
                    <a:pt x="189" y="174"/>
                  </a:lnTo>
                  <a:lnTo>
                    <a:pt x="189" y="174"/>
                  </a:lnTo>
                  <a:lnTo>
                    <a:pt x="191" y="176"/>
                  </a:lnTo>
                  <a:lnTo>
                    <a:pt x="191" y="178"/>
                  </a:lnTo>
                  <a:lnTo>
                    <a:pt x="191" y="178"/>
                  </a:lnTo>
                  <a:lnTo>
                    <a:pt x="189" y="184"/>
                  </a:lnTo>
                  <a:lnTo>
                    <a:pt x="189" y="188"/>
                  </a:lnTo>
                  <a:lnTo>
                    <a:pt x="189" y="188"/>
                  </a:lnTo>
                  <a:lnTo>
                    <a:pt x="183" y="192"/>
                  </a:lnTo>
                  <a:lnTo>
                    <a:pt x="183" y="192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5" y="200"/>
                  </a:lnTo>
                  <a:lnTo>
                    <a:pt x="171" y="202"/>
                  </a:lnTo>
                  <a:lnTo>
                    <a:pt x="167" y="208"/>
                  </a:lnTo>
                  <a:lnTo>
                    <a:pt x="165" y="218"/>
                  </a:lnTo>
                  <a:lnTo>
                    <a:pt x="167" y="226"/>
                  </a:lnTo>
                  <a:lnTo>
                    <a:pt x="167" y="230"/>
                  </a:lnTo>
                  <a:lnTo>
                    <a:pt x="165" y="234"/>
                  </a:lnTo>
                  <a:lnTo>
                    <a:pt x="161" y="234"/>
                  </a:lnTo>
                  <a:lnTo>
                    <a:pt x="151" y="234"/>
                  </a:lnTo>
                  <a:lnTo>
                    <a:pt x="151" y="234"/>
                  </a:lnTo>
                  <a:lnTo>
                    <a:pt x="145" y="234"/>
                  </a:lnTo>
                  <a:lnTo>
                    <a:pt x="141" y="232"/>
                  </a:lnTo>
                  <a:lnTo>
                    <a:pt x="135" y="230"/>
                  </a:lnTo>
                  <a:lnTo>
                    <a:pt x="131" y="232"/>
                  </a:lnTo>
                  <a:lnTo>
                    <a:pt x="131" y="232"/>
                  </a:lnTo>
                  <a:lnTo>
                    <a:pt x="127" y="236"/>
                  </a:lnTo>
                  <a:lnTo>
                    <a:pt x="127" y="236"/>
                  </a:lnTo>
                  <a:lnTo>
                    <a:pt x="126" y="238"/>
                  </a:lnTo>
                  <a:lnTo>
                    <a:pt x="124" y="242"/>
                  </a:lnTo>
                  <a:lnTo>
                    <a:pt x="127" y="246"/>
                  </a:lnTo>
                  <a:lnTo>
                    <a:pt x="131" y="248"/>
                  </a:lnTo>
                  <a:lnTo>
                    <a:pt x="139" y="250"/>
                  </a:lnTo>
                  <a:lnTo>
                    <a:pt x="139" y="250"/>
                  </a:lnTo>
                  <a:lnTo>
                    <a:pt x="147" y="252"/>
                  </a:lnTo>
                  <a:lnTo>
                    <a:pt x="151" y="250"/>
                  </a:lnTo>
                  <a:lnTo>
                    <a:pt x="153" y="246"/>
                  </a:lnTo>
                  <a:lnTo>
                    <a:pt x="159" y="244"/>
                  </a:lnTo>
                  <a:lnTo>
                    <a:pt x="169" y="244"/>
                  </a:lnTo>
                  <a:lnTo>
                    <a:pt x="179" y="248"/>
                  </a:lnTo>
                  <a:lnTo>
                    <a:pt x="179" y="248"/>
                  </a:lnTo>
                  <a:lnTo>
                    <a:pt x="177" y="252"/>
                  </a:lnTo>
                  <a:lnTo>
                    <a:pt x="179" y="254"/>
                  </a:lnTo>
                  <a:lnTo>
                    <a:pt x="179" y="254"/>
                  </a:lnTo>
                  <a:lnTo>
                    <a:pt x="181" y="256"/>
                  </a:lnTo>
                  <a:lnTo>
                    <a:pt x="185" y="256"/>
                  </a:lnTo>
                  <a:lnTo>
                    <a:pt x="185" y="256"/>
                  </a:lnTo>
                  <a:lnTo>
                    <a:pt x="189" y="258"/>
                  </a:lnTo>
                  <a:lnTo>
                    <a:pt x="189" y="260"/>
                  </a:lnTo>
                  <a:lnTo>
                    <a:pt x="189" y="262"/>
                  </a:lnTo>
                  <a:lnTo>
                    <a:pt x="189" y="262"/>
                  </a:lnTo>
                  <a:lnTo>
                    <a:pt x="187" y="270"/>
                  </a:lnTo>
                  <a:lnTo>
                    <a:pt x="187" y="270"/>
                  </a:lnTo>
                  <a:lnTo>
                    <a:pt x="187" y="272"/>
                  </a:lnTo>
                  <a:lnTo>
                    <a:pt x="187" y="272"/>
                  </a:lnTo>
                  <a:lnTo>
                    <a:pt x="191" y="276"/>
                  </a:lnTo>
                  <a:lnTo>
                    <a:pt x="193" y="278"/>
                  </a:lnTo>
                  <a:lnTo>
                    <a:pt x="193" y="278"/>
                  </a:lnTo>
                  <a:lnTo>
                    <a:pt x="199" y="280"/>
                  </a:lnTo>
                  <a:lnTo>
                    <a:pt x="199" y="280"/>
                  </a:lnTo>
                  <a:lnTo>
                    <a:pt x="211" y="284"/>
                  </a:lnTo>
                  <a:lnTo>
                    <a:pt x="211" y="284"/>
                  </a:lnTo>
                  <a:lnTo>
                    <a:pt x="215" y="284"/>
                  </a:lnTo>
                  <a:lnTo>
                    <a:pt x="221" y="288"/>
                  </a:lnTo>
                  <a:lnTo>
                    <a:pt x="221" y="288"/>
                  </a:lnTo>
                  <a:lnTo>
                    <a:pt x="223" y="290"/>
                  </a:lnTo>
                  <a:lnTo>
                    <a:pt x="223" y="290"/>
                  </a:lnTo>
                  <a:lnTo>
                    <a:pt x="233" y="292"/>
                  </a:lnTo>
                  <a:lnTo>
                    <a:pt x="233" y="292"/>
                  </a:lnTo>
                  <a:lnTo>
                    <a:pt x="239" y="294"/>
                  </a:lnTo>
                  <a:lnTo>
                    <a:pt x="245" y="298"/>
                  </a:lnTo>
                  <a:lnTo>
                    <a:pt x="245" y="298"/>
                  </a:lnTo>
                  <a:lnTo>
                    <a:pt x="247" y="296"/>
                  </a:lnTo>
                  <a:lnTo>
                    <a:pt x="249" y="294"/>
                  </a:lnTo>
                  <a:lnTo>
                    <a:pt x="249" y="294"/>
                  </a:lnTo>
                  <a:lnTo>
                    <a:pt x="247" y="292"/>
                  </a:lnTo>
                  <a:lnTo>
                    <a:pt x="245" y="292"/>
                  </a:lnTo>
                  <a:lnTo>
                    <a:pt x="241" y="292"/>
                  </a:lnTo>
                  <a:lnTo>
                    <a:pt x="233" y="288"/>
                  </a:lnTo>
                  <a:lnTo>
                    <a:pt x="229" y="284"/>
                  </a:lnTo>
                  <a:lnTo>
                    <a:pt x="223" y="280"/>
                  </a:lnTo>
                  <a:lnTo>
                    <a:pt x="221" y="276"/>
                  </a:lnTo>
                  <a:lnTo>
                    <a:pt x="221" y="272"/>
                  </a:lnTo>
                  <a:lnTo>
                    <a:pt x="227" y="268"/>
                  </a:lnTo>
                  <a:lnTo>
                    <a:pt x="229" y="266"/>
                  </a:lnTo>
                  <a:lnTo>
                    <a:pt x="233" y="266"/>
                  </a:lnTo>
                  <a:lnTo>
                    <a:pt x="233" y="266"/>
                  </a:lnTo>
                  <a:lnTo>
                    <a:pt x="235" y="266"/>
                  </a:lnTo>
                  <a:lnTo>
                    <a:pt x="239" y="266"/>
                  </a:lnTo>
                  <a:lnTo>
                    <a:pt x="239" y="266"/>
                  </a:lnTo>
                  <a:lnTo>
                    <a:pt x="243" y="270"/>
                  </a:lnTo>
                  <a:lnTo>
                    <a:pt x="243" y="270"/>
                  </a:lnTo>
                  <a:lnTo>
                    <a:pt x="247" y="272"/>
                  </a:lnTo>
                  <a:lnTo>
                    <a:pt x="247" y="272"/>
                  </a:lnTo>
                  <a:lnTo>
                    <a:pt x="249" y="276"/>
                  </a:lnTo>
                  <a:lnTo>
                    <a:pt x="249" y="276"/>
                  </a:lnTo>
                  <a:lnTo>
                    <a:pt x="251" y="276"/>
                  </a:lnTo>
                  <a:lnTo>
                    <a:pt x="251" y="276"/>
                  </a:lnTo>
                  <a:lnTo>
                    <a:pt x="253" y="278"/>
                  </a:lnTo>
                  <a:lnTo>
                    <a:pt x="253" y="280"/>
                  </a:lnTo>
                  <a:lnTo>
                    <a:pt x="253" y="280"/>
                  </a:lnTo>
                  <a:lnTo>
                    <a:pt x="257" y="284"/>
                  </a:lnTo>
                  <a:lnTo>
                    <a:pt x="257" y="284"/>
                  </a:lnTo>
                  <a:lnTo>
                    <a:pt x="259" y="286"/>
                  </a:lnTo>
                  <a:lnTo>
                    <a:pt x="261" y="288"/>
                  </a:lnTo>
                  <a:lnTo>
                    <a:pt x="261" y="288"/>
                  </a:lnTo>
                  <a:lnTo>
                    <a:pt x="263" y="288"/>
                  </a:lnTo>
                  <a:lnTo>
                    <a:pt x="265" y="288"/>
                  </a:lnTo>
                  <a:lnTo>
                    <a:pt x="265" y="286"/>
                  </a:lnTo>
                  <a:lnTo>
                    <a:pt x="263" y="286"/>
                  </a:lnTo>
                  <a:lnTo>
                    <a:pt x="263" y="286"/>
                  </a:lnTo>
                  <a:lnTo>
                    <a:pt x="259" y="284"/>
                  </a:lnTo>
                  <a:lnTo>
                    <a:pt x="257" y="282"/>
                  </a:lnTo>
                  <a:lnTo>
                    <a:pt x="259" y="278"/>
                  </a:lnTo>
                  <a:lnTo>
                    <a:pt x="259" y="276"/>
                  </a:lnTo>
                  <a:lnTo>
                    <a:pt x="261" y="276"/>
                  </a:lnTo>
                  <a:lnTo>
                    <a:pt x="265" y="274"/>
                  </a:lnTo>
                  <a:lnTo>
                    <a:pt x="265" y="274"/>
                  </a:lnTo>
                  <a:lnTo>
                    <a:pt x="267" y="272"/>
                  </a:lnTo>
                  <a:lnTo>
                    <a:pt x="267" y="272"/>
                  </a:lnTo>
                  <a:lnTo>
                    <a:pt x="267" y="268"/>
                  </a:lnTo>
                  <a:lnTo>
                    <a:pt x="267" y="268"/>
                  </a:lnTo>
                  <a:lnTo>
                    <a:pt x="267" y="264"/>
                  </a:lnTo>
                  <a:lnTo>
                    <a:pt x="267" y="264"/>
                  </a:lnTo>
                  <a:lnTo>
                    <a:pt x="261" y="258"/>
                  </a:lnTo>
                  <a:lnTo>
                    <a:pt x="261" y="258"/>
                  </a:lnTo>
                  <a:lnTo>
                    <a:pt x="253" y="250"/>
                  </a:lnTo>
                  <a:lnTo>
                    <a:pt x="253" y="250"/>
                  </a:lnTo>
                  <a:lnTo>
                    <a:pt x="245" y="250"/>
                  </a:lnTo>
                  <a:lnTo>
                    <a:pt x="245" y="250"/>
                  </a:lnTo>
                  <a:lnTo>
                    <a:pt x="241" y="246"/>
                  </a:lnTo>
                  <a:lnTo>
                    <a:pt x="237" y="240"/>
                  </a:lnTo>
                  <a:lnTo>
                    <a:pt x="237" y="240"/>
                  </a:lnTo>
                  <a:lnTo>
                    <a:pt x="237" y="238"/>
                  </a:lnTo>
                  <a:lnTo>
                    <a:pt x="235" y="232"/>
                  </a:lnTo>
                  <a:lnTo>
                    <a:pt x="235" y="232"/>
                  </a:lnTo>
                  <a:lnTo>
                    <a:pt x="229" y="224"/>
                  </a:lnTo>
                  <a:lnTo>
                    <a:pt x="229" y="224"/>
                  </a:lnTo>
                  <a:lnTo>
                    <a:pt x="225" y="218"/>
                  </a:lnTo>
                  <a:lnTo>
                    <a:pt x="225" y="218"/>
                  </a:lnTo>
                  <a:lnTo>
                    <a:pt x="227" y="210"/>
                  </a:lnTo>
                  <a:lnTo>
                    <a:pt x="227" y="210"/>
                  </a:lnTo>
                  <a:lnTo>
                    <a:pt x="231" y="206"/>
                  </a:lnTo>
                  <a:lnTo>
                    <a:pt x="233" y="204"/>
                  </a:lnTo>
                  <a:lnTo>
                    <a:pt x="241" y="206"/>
                  </a:lnTo>
                  <a:lnTo>
                    <a:pt x="241" y="206"/>
                  </a:lnTo>
                  <a:lnTo>
                    <a:pt x="249" y="210"/>
                  </a:lnTo>
                  <a:lnTo>
                    <a:pt x="249" y="210"/>
                  </a:lnTo>
                  <a:lnTo>
                    <a:pt x="251" y="216"/>
                  </a:lnTo>
                  <a:lnTo>
                    <a:pt x="251" y="216"/>
                  </a:lnTo>
                  <a:lnTo>
                    <a:pt x="253" y="218"/>
                  </a:lnTo>
                  <a:lnTo>
                    <a:pt x="253" y="218"/>
                  </a:lnTo>
                  <a:lnTo>
                    <a:pt x="255" y="222"/>
                  </a:lnTo>
                  <a:lnTo>
                    <a:pt x="259" y="222"/>
                  </a:lnTo>
                  <a:lnTo>
                    <a:pt x="259" y="222"/>
                  </a:lnTo>
                  <a:lnTo>
                    <a:pt x="265" y="222"/>
                  </a:lnTo>
                  <a:lnTo>
                    <a:pt x="265" y="222"/>
                  </a:lnTo>
                  <a:lnTo>
                    <a:pt x="269" y="224"/>
                  </a:lnTo>
                  <a:lnTo>
                    <a:pt x="269" y="224"/>
                  </a:lnTo>
                  <a:lnTo>
                    <a:pt x="271" y="226"/>
                  </a:lnTo>
                  <a:lnTo>
                    <a:pt x="273" y="228"/>
                  </a:lnTo>
                  <a:lnTo>
                    <a:pt x="273" y="228"/>
                  </a:lnTo>
                  <a:lnTo>
                    <a:pt x="275" y="230"/>
                  </a:lnTo>
                  <a:lnTo>
                    <a:pt x="279" y="230"/>
                  </a:lnTo>
                  <a:lnTo>
                    <a:pt x="279" y="230"/>
                  </a:lnTo>
                  <a:lnTo>
                    <a:pt x="279" y="226"/>
                  </a:lnTo>
                  <a:lnTo>
                    <a:pt x="279" y="222"/>
                  </a:lnTo>
                  <a:lnTo>
                    <a:pt x="285" y="218"/>
                  </a:lnTo>
                  <a:lnTo>
                    <a:pt x="285" y="218"/>
                  </a:lnTo>
                  <a:lnTo>
                    <a:pt x="291" y="214"/>
                  </a:lnTo>
                  <a:lnTo>
                    <a:pt x="293" y="208"/>
                  </a:lnTo>
                  <a:lnTo>
                    <a:pt x="289" y="206"/>
                  </a:lnTo>
                  <a:lnTo>
                    <a:pt x="289" y="206"/>
                  </a:lnTo>
                  <a:lnTo>
                    <a:pt x="289" y="202"/>
                  </a:lnTo>
                  <a:lnTo>
                    <a:pt x="289" y="2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51">
              <a:extLst>
                <a:ext uri="{FF2B5EF4-FFF2-40B4-BE49-F238E27FC236}">
                  <a16:creationId xmlns:a16="http://schemas.microsoft.com/office/drawing/2014/main" xmlns="" id="{A77158FB-D94B-4851-A0B4-0F51529EAE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8426" y="7988300"/>
              <a:ext cx="292100" cy="209550"/>
            </a:xfrm>
            <a:custGeom>
              <a:avLst/>
              <a:gdLst>
                <a:gd name="T0" fmla="*/ 178 w 184"/>
                <a:gd name="T1" fmla="*/ 90 h 132"/>
                <a:gd name="T2" fmla="*/ 170 w 184"/>
                <a:gd name="T3" fmla="*/ 90 h 132"/>
                <a:gd name="T4" fmla="*/ 158 w 184"/>
                <a:gd name="T5" fmla="*/ 80 h 132"/>
                <a:gd name="T6" fmla="*/ 154 w 184"/>
                <a:gd name="T7" fmla="*/ 78 h 132"/>
                <a:gd name="T8" fmla="*/ 142 w 184"/>
                <a:gd name="T9" fmla="*/ 70 h 132"/>
                <a:gd name="T10" fmla="*/ 142 w 184"/>
                <a:gd name="T11" fmla="*/ 48 h 132"/>
                <a:gd name="T12" fmla="*/ 132 w 184"/>
                <a:gd name="T13" fmla="*/ 16 h 132"/>
                <a:gd name="T14" fmla="*/ 112 w 184"/>
                <a:gd name="T15" fmla="*/ 12 h 132"/>
                <a:gd name="T16" fmla="*/ 118 w 184"/>
                <a:gd name="T17" fmla="*/ 26 h 132"/>
                <a:gd name="T18" fmla="*/ 118 w 184"/>
                <a:gd name="T19" fmla="*/ 46 h 132"/>
                <a:gd name="T20" fmla="*/ 112 w 184"/>
                <a:gd name="T21" fmla="*/ 52 h 132"/>
                <a:gd name="T22" fmla="*/ 100 w 184"/>
                <a:gd name="T23" fmla="*/ 44 h 132"/>
                <a:gd name="T24" fmla="*/ 98 w 184"/>
                <a:gd name="T25" fmla="*/ 22 h 132"/>
                <a:gd name="T26" fmla="*/ 90 w 184"/>
                <a:gd name="T27" fmla="*/ 22 h 132"/>
                <a:gd name="T28" fmla="*/ 76 w 184"/>
                <a:gd name="T29" fmla="*/ 28 h 132"/>
                <a:gd name="T30" fmla="*/ 70 w 184"/>
                <a:gd name="T31" fmla="*/ 20 h 132"/>
                <a:gd name="T32" fmla="*/ 64 w 184"/>
                <a:gd name="T33" fmla="*/ 12 h 132"/>
                <a:gd name="T34" fmla="*/ 54 w 184"/>
                <a:gd name="T35" fmla="*/ 14 h 132"/>
                <a:gd name="T36" fmla="*/ 54 w 184"/>
                <a:gd name="T37" fmla="*/ 22 h 132"/>
                <a:gd name="T38" fmla="*/ 52 w 184"/>
                <a:gd name="T39" fmla="*/ 26 h 132"/>
                <a:gd name="T40" fmla="*/ 40 w 184"/>
                <a:gd name="T41" fmla="*/ 20 h 132"/>
                <a:gd name="T42" fmla="*/ 40 w 184"/>
                <a:gd name="T43" fmla="*/ 4 h 132"/>
                <a:gd name="T44" fmla="*/ 32 w 184"/>
                <a:gd name="T45" fmla="*/ 4 h 132"/>
                <a:gd name="T46" fmla="*/ 30 w 184"/>
                <a:gd name="T47" fmla="*/ 4 h 132"/>
                <a:gd name="T48" fmla="*/ 18 w 184"/>
                <a:gd name="T49" fmla="*/ 10 h 132"/>
                <a:gd name="T50" fmla="*/ 4 w 184"/>
                <a:gd name="T51" fmla="*/ 38 h 132"/>
                <a:gd name="T52" fmla="*/ 2 w 184"/>
                <a:gd name="T53" fmla="*/ 52 h 132"/>
                <a:gd name="T54" fmla="*/ 24 w 184"/>
                <a:gd name="T55" fmla="*/ 52 h 132"/>
                <a:gd name="T56" fmla="*/ 30 w 184"/>
                <a:gd name="T57" fmla="*/ 56 h 132"/>
                <a:gd name="T58" fmla="*/ 34 w 184"/>
                <a:gd name="T59" fmla="*/ 64 h 132"/>
                <a:gd name="T60" fmla="*/ 24 w 184"/>
                <a:gd name="T61" fmla="*/ 68 h 132"/>
                <a:gd name="T62" fmla="*/ 10 w 184"/>
                <a:gd name="T63" fmla="*/ 70 h 132"/>
                <a:gd name="T64" fmla="*/ 6 w 184"/>
                <a:gd name="T65" fmla="*/ 74 h 132"/>
                <a:gd name="T66" fmla="*/ 10 w 184"/>
                <a:gd name="T67" fmla="*/ 78 h 132"/>
                <a:gd name="T68" fmla="*/ 38 w 184"/>
                <a:gd name="T69" fmla="*/ 76 h 132"/>
                <a:gd name="T70" fmla="*/ 54 w 184"/>
                <a:gd name="T71" fmla="*/ 74 h 132"/>
                <a:gd name="T72" fmla="*/ 68 w 184"/>
                <a:gd name="T73" fmla="*/ 80 h 132"/>
                <a:gd name="T74" fmla="*/ 72 w 184"/>
                <a:gd name="T75" fmla="*/ 86 h 132"/>
                <a:gd name="T76" fmla="*/ 72 w 184"/>
                <a:gd name="T77" fmla="*/ 92 h 132"/>
                <a:gd name="T78" fmla="*/ 54 w 184"/>
                <a:gd name="T79" fmla="*/ 94 h 132"/>
                <a:gd name="T80" fmla="*/ 42 w 184"/>
                <a:gd name="T81" fmla="*/ 92 h 132"/>
                <a:gd name="T82" fmla="*/ 32 w 184"/>
                <a:gd name="T83" fmla="*/ 88 h 132"/>
                <a:gd name="T84" fmla="*/ 20 w 184"/>
                <a:gd name="T85" fmla="*/ 92 h 132"/>
                <a:gd name="T86" fmla="*/ 18 w 184"/>
                <a:gd name="T87" fmla="*/ 98 h 132"/>
                <a:gd name="T88" fmla="*/ 28 w 184"/>
                <a:gd name="T89" fmla="*/ 108 h 132"/>
                <a:gd name="T90" fmla="*/ 46 w 184"/>
                <a:gd name="T91" fmla="*/ 106 h 132"/>
                <a:gd name="T92" fmla="*/ 56 w 184"/>
                <a:gd name="T93" fmla="*/ 106 h 132"/>
                <a:gd name="T94" fmla="*/ 60 w 184"/>
                <a:gd name="T95" fmla="*/ 114 h 132"/>
                <a:gd name="T96" fmla="*/ 58 w 184"/>
                <a:gd name="T97" fmla="*/ 122 h 132"/>
                <a:gd name="T98" fmla="*/ 62 w 184"/>
                <a:gd name="T99" fmla="*/ 132 h 132"/>
                <a:gd name="T100" fmla="*/ 84 w 184"/>
                <a:gd name="T101" fmla="*/ 126 h 132"/>
                <a:gd name="T102" fmla="*/ 118 w 184"/>
                <a:gd name="T103" fmla="*/ 112 h 132"/>
                <a:gd name="T104" fmla="*/ 136 w 184"/>
                <a:gd name="T105" fmla="*/ 112 h 132"/>
                <a:gd name="T106" fmla="*/ 140 w 184"/>
                <a:gd name="T107" fmla="*/ 122 h 132"/>
                <a:gd name="T108" fmla="*/ 146 w 184"/>
                <a:gd name="T109" fmla="*/ 126 h 132"/>
                <a:gd name="T110" fmla="*/ 164 w 184"/>
                <a:gd name="T111" fmla="*/ 122 h 132"/>
                <a:gd name="T112" fmla="*/ 174 w 184"/>
                <a:gd name="T113" fmla="*/ 114 h 132"/>
                <a:gd name="T114" fmla="*/ 162 w 184"/>
                <a:gd name="T115" fmla="*/ 120 h 132"/>
                <a:gd name="T116" fmla="*/ 160 w 184"/>
                <a:gd name="T117" fmla="*/ 110 h 132"/>
                <a:gd name="T118" fmla="*/ 170 w 184"/>
                <a:gd name="T119" fmla="*/ 98 h 132"/>
                <a:gd name="T120" fmla="*/ 182 w 184"/>
                <a:gd name="T121" fmla="*/ 98 h 132"/>
                <a:gd name="T122" fmla="*/ 182 w 184"/>
                <a:gd name="T123" fmla="*/ 9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4" h="132">
                  <a:moveTo>
                    <a:pt x="182" y="92"/>
                  </a:moveTo>
                  <a:lnTo>
                    <a:pt x="182" y="92"/>
                  </a:lnTo>
                  <a:lnTo>
                    <a:pt x="180" y="90"/>
                  </a:lnTo>
                  <a:lnTo>
                    <a:pt x="180" y="90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2" y="90"/>
                  </a:lnTo>
                  <a:lnTo>
                    <a:pt x="172" y="90"/>
                  </a:lnTo>
                  <a:lnTo>
                    <a:pt x="170" y="90"/>
                  </a:lnTo>
                  <a:lnTo>
                    <a:pt x="170" y="90"/>
                  </a:lnTo>
                  <a:lnTo>
                    <a:pt x="170" y="90"/>
                  </a:lnTo>
                  <a:lnTo>
                    <a:pt x="166" y="90"/>
                  </a:lnTo>
                  <a:lnTo>
                    <a:pt x="166" y="90"/>
                  </a:lnTo>
                  <a:lnTo>
                    <a:pt x="160" y="84"/>
                  </a:lnTo>
                  <a:lnTo>
                    <a:pt x="158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78"/>
                  </a:lnTo>
                  <a:lnTo>
                    <a:pt x="154" y="78"/>
                  </a:lnTo>
                  <a:lnTo>
                    <a:pt x="154" y="78"/>
                  </a:lnTo>
                  <a:lnTo>
                    <a:pt x="150" y="76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42" y="70"/>
                  </a:lnTo>
                  <a:lnTo>
                    <a:pt x="142" y="70"/>
                  </a:lnTo>
                  <a:lnTo>
                    <a:pt x="142" y="64"/>
                  </a:lnTo>
                  <a:lnTo>
                    <a:pt x="146" y="60"/>
                  </a:lnTo>
                  <a:lnTo>
                    <a:pt x="146" y="54"/>
                  </a:lnTo>
                  <a:lnTo>
                    <a:pt x="142" y="48"/>
                  </a:lnTo>
                  <a:lnTo>
                    <a:pt x="136" y="38"/>
                  </a:lnTo>
                  <a:lnTo>
                    <a:pt x="138" y="36"/>
                  </a:lnTo>
                  <a:lnTo>
                    <a:pt x="136" y="24"/>
                  </a:lnTo>
                  <a:lnTo>
                    <a:pt x="136" y="24"/>
                  </a:lnTo>
                  <a:lnTo>
                    <a:pt x="132" y="16"/>
                  </a:lnTo>
                  <a:lnTo>
                    <a:pt x="132" y="16"/>
                  </a:lnTo>
                  <a:lnTo>
                    <a:pt x="130" y="6"/>
                  </a:lnTo>
                  <a:lnTo>
                    <a:pt x="118" y="4"/>
                  </a:lnTo>
                  <a:lnTo>
                    <a:pt x="116" y="6"/>
                  </a:lnTo>
                  <a:lnTo>
                    <a:pt x="112" y="12"/>
                  </a:lnTo>
                  <a:lnTo>
                    <a:pt x="114" y="18"/>
                  </a:lnTo>
                  <a:lnTo>
                    <a:pt x="118" y="22"/>
                  </a:lnTo>
                  <a:lnTo>
                    <a:pt x="118" y="22"/>
                  </a:lnTo>
                  <a:lnTo>
                    <a:pt x="118" y="26"/>
                  </a:lnTo>
                  <a:lnTo>
                    <a:pt x="118" y="26"/>
                  </a:lnTo>
                  <a:lnTo>
                    <a:pt x="118" y="34"/>
                  </a:lnTo>
                  <a:lnTo>
                    <a:pt x="118" y="34"/>
                  </a:lnTo>
                  <a:lnTo>
                    <a:pt x="118" y="40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16" y="50"/>
                  </a:lnTo>
                  <a:lnTo>
                    <a:pt x="116" y="50"/>
                  </a:lnTo>
                  <a:lnTo>
                    <a:pt x="114" y="52"/>
                  </a:lnTo>
                  <a:lnTo>
                    <a:pt x="112" y="52"/>
                  </a:lnTo>
                  <a:lnTo>
                    <a:pt x="112" y="52"/>
                  </a:lnTo>
                  <a:lnTo>
                    <a:pt x="108" y="52"/>
                  </a:lnTo>
                  <a:lnTo>
                    <a:pt x="104" y="50"/>
                  </a:lnTo>
                  <a:lnTo>
                    <a:pt x="102" y="48"/>
                  </a:lnTo>
                  <a:lnTo>
                    <a:pt x="100" y="44"/>
                  </a:lnTo>
                  <a:lnTo>
                    <a:pt x="100" y="44"/>
                  </a:lnTo>
                  <a:lnTo>
                    <a:pt x="100" y="38"/>
                  </a:lnTo>
                  <a:lnTo>
                    <a:pt x="100" y="3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6" y="18"/>
                  </a:lnTo>
                  <a:lnTo>
                    <a:pt x="94" y="18"/>
                  </a:lnTo>
                  <a:lnTo>
                    <a:pt x="90" y="20"/>
                  </a:lnTo>
                  <a:lnTo>
                    <a:pt x="90" y="22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4" y="28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0" y="20"/>
                  </a:lnTo>
                  <a:lnTo>
                    <a:pt x="70" y="20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66" y="14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6" y="12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4" y="16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44" y="24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12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0" y="10"/>
                  </a:lnTo>
                  <a:lnTo>
                    <a:pt x="18" y="10"/>
                  </a:lnTo>
                  <a:lnTo>
                    <a:pt x="12" y="18"/>
                  </a:lnTo>
                  <a:lnTo>
                    <a:pt x="8" y="22"/>
                  </a:lnTo>
                  <a:lnTo>
                    <a:pt x="8" y="26"/>
                  </a:lnTo>
                  <a:lnTo>
                    <a:pt x="6" y="32"/>
                  </a:lnTo>
                  <a:lnTo>
                    <a:pt x="4" y="38"/>
                  </a:lnTo>
                  <a:lnTo>
                    <a:pt x="4" y="40"/>
                  </a:lnTo>
                  <a:lnTo>
                    <a:pt x="4" y="42"/>
                  </a:lnTo>
                  <a:lnTo>
                    <a:pt x="2" y="48"/>
                  </a:lnTo>
                  <a:lnTo>
                    <a:pt x="0" y="50"/>
                  </a:lnTo>
                  <a:lnTo>
                    <a:pt x="2" y="52"/>
                  </a:lnTo>
                  <a:lnTo>
                    <a:pt x="4" y="54"/>
                  </a:lnTo>
                  <a:lnTo>
                    <a:pt x="10" y="54"/>
                  </a:lnTo>
                  <a:lnTo>
                    <a:pt x="16" y="54"/>
                  </a:lnTo>
                  <a:lnTo>
                    <a:pt x="22" y="54"/>
                  </a:lnTo>
                  <a:lnTo>
                    <a:pt x="24" y="52"/>
                  </a:lnTo>
                  <a:lnTo>
                    <a:pt x="28" y="54"/>
                  </a:lnTo>
                  <a:lnTo>
                    <a:pt x="28" y="54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30" y="56"/>
                  </a:lnTo>
                  <a:lnTo>
                    <a:pt x="32" y="60"/>
                  </a:lnTo>
                  <a:lnTo>
                    <a:pt x="32" y="60"/>
                  </a:lnTo>
                  <a:lnTo>
                    <a:pt x="32" y="60"/>
                  </a:lnTo>
                  <a:lnTo>
                    <a:pt x="32" y="60"/>
                  </a:lnTo>
                  <a:lnTo>
                    <a:pt x="34" y="64"/>
                  </a:lnTo>
                  <a:lnTo>
                    <a:pt x="34" y="64"/>
                  </a:lnTo>
                  <a:lnTo>
                    <a:pt x="3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20" y="68"/>
                  </a:lnTo>
                  <a:lnTo>
                    <a:pt x="14" y="68"/>
                  </a:lnTo>
                  <a:lnTo>
                    <a:pt x="12" y="70"/>
                  </a:lnTo>
                  <a:lnTo>
                    <a:pt x="10" y="70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6" y="74"/>
                  </a:lnTo>
                  <a:lnTo>
                    <a:pt x="6" y="74"/>
                  </a:lnTo>
                  <a:lnTo>
                    <a:pt x="4" y="76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10" y="78"/>
                  </a:lnTo>
                  <a:lnTo>
                    <a:pt x="16" y="78"/>
                  </a:lnTo>
                  <a:lnTo>
                    <a:pt x="24" y="78"/>
                  </a:lnTo>
                  <a:lnTo>
                    <a:pt x="30" y="78"/>
                  </a:lnTo>
                  <a:lnTo>
                    <a:pt x="36" y="76"/>
                  </a:lnTo>
                  <a:lnTo>
                    <a:pt x="38" y="76"/>
                  </a:lnTo>
                  <a:lnTo>
                    <a:pt x="38" y="76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64" y="78"/>
                  </a:lnTo>
                  <a:lnTo>
                    <a:pt x="64" y="78"/>
                  </a:lnTo>
                  <a:lnTo>
                    <a:pt x="68" y="80"/>
                  </a:lnTo>
                  <a:lnTo>
                    <a:pt x="68" y="80"/>
                  </a:lnTo>
                  <a:lnTo>
                    <a:pt x="70" y="82"/>
                  </a:lnTo>
                  <a:lnTo>
                    <a:pt x="70" y="82"/>
                  </a:lnTo>
                  <a:lnTo>
                    <a:pt x="72" y="84"/>
                  </a:lnTo>
                  <a:lnTo>
                    <a:pt x="72" y="86"/>
                  </a:lnTo>
                  <a:lnTo>
                    <a:pt x="72" y="86"/>
                  </a:lnTo>
                  <a:lnTo>
                    <a:pt x="74" y="88"/>
                  </a:lnTo>
                  <a:lnTo>
                    <a:pt x="74" y="90"/>
                  </a:lnTo>
                  <a:lnTo>
                    <a:pt x="72" y="92"/>
                  </a:lnTo>
                  <a:lnTo>
                    <a:pt x="72" y="92"/>
                  </a:lnTo>
                  <a:lnTo>
                    <a:pt x="68" y="94"/>
                  </a:lnTo>
                  <a:lnTo>
                    <a:pt x="64" y="94"/>
                  </a:lnTo>
                  <a:lnTo>
                    <a:pt x="64" y="94"/>
                  </a:lnTo>
                  <a:lnTo>
                    <a:pt x="58" y="94"/>
                  </a:lnTo>
                  <a:lnTo>
                    <a:pt x="54" y="94"/>
                  </a:lnTo>
                  <a:lnTo>
                    <a:pt x="54" y="94"/>
                  </a:lnTo>
                  <a:lnTo>
                    <a:pt x="48" y="94"/>
                  </a:lnTo>
                  <a:lnTo>
                    <a:pt x="48" y="94"/>
                  </a:lnTo>
                  <a:lnTo>
                    <a:pt x="42" y="92"/>
                  </a:lnTo>
                  <a:lnTo>
                    <a:pt x="42" y="92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4" y="90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2" y="90"/>
                  </a:lnTo>
                  <a:lnTo>
                    <a:pt x="20" y="92"/>
                  </a:lnTo>
                  <a:lnTo>
                    <a:pt x="20" y="92"/>
                  </a:lnTo>
                  <a:lnTo>
                    <a:pt x="20" y="92"/>
                  </a:lnTo>
                  <a:lnTo>
                    <a:pt x="18" y="94"/>
                  </a:lnTo>
                  <a:lnTo>
                    <a:pt x="18" y="94"/>
                  </a:lnTo>
                  <a:lnTo>
                    <a:pt x="18" y="96"/>
                  </a:lnTo>
                  <a:lnTo>
                    <a:pt x="18" y="98"/>
                  </a:lnTo>
                  <a:lnTo>
                    <a:pt x="18" y="98"/>
                  </a:lnTo>
                  <a:lnTo>
                    <a:pt x="24" y="104"/>
                  </a:lnTo>
                  <a:lnTo>
                    <a:pt x="24" y="104"/>
                  </a:lnTo>
                  <a:lnTo>
                    <a:pt x="28" y="108"/>
                  </a:lnTo>
                  <a:lnTo>
                    <a:pt x="28" y="108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8" y="110"/>
                  </a:lnTo>
                  <a:lnTo>
                    <a:pt x="42" y="110"/>
                  </a:lnTo>
                  <a:lnTo>
                    <a:pt x="46" y="106"/>
                  </a:lnTo>
                  <a:lnTo>
                    <a:pt x="46" y="106"/>
                  </a:lnTo>
                  <a:lnTo>
                    <a:pt x="46" y="106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56" y="106"/>
                  </a:lnTo>
                  <a:lnTo>
                    <a:pt x="56" y="106"/>
                  </a:lnTo>
                  <a:lnTo>
                    <a:pt x="58" y="108"/>
                  </a:lnTo>
                  <a:lnTo>
                    <a:pt x="58" y="108"/>
                  </a:lnTo>
                  <a:lnTo>
                    <a:pt x="60" y="110"/>
                  </a:lnTo>
                  <a:lnTo>
                    <a:pt x="60" y="114"/>
                  </a:lnTo>
                  <a:lnTo>
                    <a:pt x="60" y="114"/>
                  </a:lnTo>
                  <a:lnTo>
                    <a:pt x="58" y="120"/>
                  </a:lnTo>
                  <a:lnTo>
                    <a:pt x="58" y="120"/>
                  </a:lnTo>
                  <a:lnTo>
                    <a:pt x="58" y="122"/>
                  </a:lnTo>
                  <a:lnTo>
                    <a:pt x="58" y="122"/>
                  </a:lnTo>
                  <a:lnTo>
                    <a:pt x="56" y="128"/>
                  </a:lnTo>
                  <a:lnTo>
                    <a:pt x="56" y="128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62" y="132"/>
                  </a:lnTo>
                  <a:lnTo>
                    <a:pt x="66" y="130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84" y="126"/>
                  </a:lnTo>
                  <a:lnTo>
                    <a:pt x="84" y="126"/>
                  </a:lnTo>
                  <a:lnTo>
                    <a:pt x="94" y="126"/>
                  </a:lnTo>
                  <a:lnTo>
                    <a:pt x="102" y="118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18" y="112"/>
                  </a:lnTo>
                  <a:lnTo>
                    <a:pt x="120" y="110"/>
                  </a:lnTo>
                  <a:lnTo>
                    <a:pt x="122" y="110"/>
                  </a:lnTo>
                  <a:lnTo>
                    <a:pt x="126" y="110"/>
                  </a:lnTo>
                  <a:lnTo>
                    <a:pt x="126" y="110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40" y="114"/>
                  </a:lnTo>
                  <a:lnTo>
                    <a:pt x="144" y="116"/>
                  </a:lnTo>
                  <a:lnTo>
                    <a:pt x="144" y="116"/>
                  </a:lnTo>
                  <a:lnTo>
                    <a:pt x="140" y="122"/>
                  </a:lnTo>
                  <a:lnTo>
                    <a:pt x="140" y="122"/>
                  </a:lnTo>
                  <a:lnTo>
                    <a:pt x="142" y="124"/>
                  </a:lnTo>
                  <a:lnTo>
                    <a:pt x="142" y="124"/>
                  </a:lnTo>
                  <a:lnTo>
                    <a:pt x="146" y="126"/>
                  </a:lnTo>
                  <a:lnTo>
                    <a:pt x="146" y="126"/>
                  </a:lnTo>
                  <a:lnTo>
                    <a:pt x="150" y="126"/>
                  </a:lnTo>
                  <a:lnTo>
                    <a:pt x="150" y="126"/>
                  </a:lnTo>
                  <a:lnTo>
                    <a:pt x="156" y="126"/>
                  </a:lnTo>
                  <a:lnTo>
                    <a:pt x="160" y="124"/>
                  </a:lnTo>
                  <a:lnTo>
                    <a:pt x="164" y="122"/>
                  </a:lnTo>
                  <a:lnTo>
                    <a:pt x="170" y="122"/>
                  </a:lnTo>
                  <a:lnTo>
                    <a:pt x="174" y="118"/>
                  </a:lnTo>
                  <a:lnTo>
                    <a:pt x="174" y="118"/>
                  </a:lnTo>
                  <a:lnTo>
                    <a:pt x="176" y="116"/>
                  </a:lnTo>
                  <a:lnTo>
                    <a:pt x="174" y="114"/>
                  </a:lnTo>
                  <a:lnTo>
                    <a:pt x="172" y="116"/>
                  </a:lnTo>
                  <a:lnTo>
                    <a:pt x="170" y="116"/>
                  </a:lnTo>
                  <a:lnTo>
                    <a:pt x="168" y="116"/>
                  </a:lnTo>
                  <a:lnTo>
                    <a:pt x="166" y="118"/>
                  </a:lnTo>
                  <a:lnTo>
                    <a:pt x="162" y="120"/>
                  </a:lnTo>
                  <a:lnTo>
                    <a:pt x="156" y="118"/>
                  </a:lnTo>
                  <a:lnTo>
                    <a:pt x="158" y="114"/>
                  </a:lnTo>
                  <a:lnTo>
                    <a:pt x="158" y="114"/>
                  </a:lnTo>
                  <a:lnTo>
                    <a:pt x="160" y="110"/>
                  </a:lnTo>
                  <a:lnTo>
                    <a:pt x="160" y="110"/>
                  </a:lnTo>
                  <a:lnTo>
                    <a:pt x="162" y="106"/>
                  </a:lnTo>
                  <a:lnTo>
                    <a:pt x="162" y="106"/>
                  </a:lnTo>
                  <a:lnTo>
                    <a:pt x="166" y="102"/>
                  </a:lnTo>
                  <a:lnTo>
                    <a:pt x="166" y="102"/>
                  </a:lnTo>
                  <a:lnTo>
                    <a:pt x="170" y="98"/>
                  </a:lnTo>
                  <a:lnTo>
                    <a:pt x="176" y="96"/>
                  </a:lnTo>
                  <a:lnTo>
                    <a:pt x="178" y="100"/>
                  </a:lnTo>
                  <a:lnTo>
                    <a:pt x="180" y="102"/>
                  </a:lnTo>
                  <a:lnTo>
                    <a:pt x="182" y="100"/>
                  </a:lnTo>
                  <a:lnTo>
                    <a:pt x="182" y="98"/>
                  </a:lnTo>
                  <a:lnTo>
                    <a:pt x="184" y="98"/>
                  </a:lnTo>
                  <a:lnTo>
                    <a:pt x="182" y="96"/>
                  </a:lnTo>
                  <a:lnTo>
                    <a:pt x="182" y="96"/>
                  </a:lnTo>
                  <a:lnTo>
                    <a:pt x="182" y="92"/>
                  </a:lnTo>
                  <a:lnTo>
                    <a:pt x="182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52">
              <a:extLst>
                <a:ext uri="{FF2B5EF4-FFF2-40B4-BE49-F238E27FC236}">
                  <a16:creationId xmlns:a16="http://schemas.microsoft.com/office/drawing/2014/main" xmlns="" id="{5F2F5639-BA7F-455F-95AC-733D92146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0951" y="7915275"/>
              <a:ext cx="158750" cy="168275"/>
            </a:xfrm>
            <a:custGeom>
              <a:avLst/>
              <a:gdLst>
                <a:gd name="T0" fmla="*/ 82 w 100"/>
                <a:gd name="T1" fmla="*/ 18 h 106"/>
                <a:gd name="T2" fmla="*/ 76 w 100"/>
                <a:gd name="T3" fmla="*/ 18 h 106"/>
                <a:gd name="T4" fmla="*/ 62 w 100"/>
                <a:gd name="T5" fmla="*/ 16 h 106"/>
                <a:gd name="T6" fmla="*/ 58 w 100"/>
                <a:gd name="T7" fmla="*/ 12 h 106"/>
                <a:gd name="T8" fmla="*/ 56 w 100"/>
                <a:gd name="T9" fmla="*/ 8 h 106"/>
                <a:gd name="T10" fmla="*/ 52 w 100"/>
                <a:gd name="T11" fmla="*/ 6 h 106"/>
                <a:gd name="T12" fmla="*/ 48 w 100"/>
                <a:gd name="T13" fmla="*/ 4 h 106"/>
                <a:gd name="T14" fmla="*/ 36 w 100"/>
                <a:gd name="T15" fmla="*/ 4 h 106"/>
                <a:gd name="T16" fmla="*/ 30 w 100"/>
                <a:gd name="T17" fmla="*/ 4 h 106"/>
                <a:gd name="T18" fmla="*/ 26 w 100"/>
                <a:gd name="T19" fmla="*/ 0 h 106"/>
                <a:gd name="T20" fmla="*/ 22 w 100"/>
                <a:gd name="T21" fmla="*/ 0 h 106"/>
                <a:gd name="T22" fmla="*/ 16 w 100"/>
                <a:gd name="T23" fmla="*/ 4 h 106"/>
                <a:gd name="T24" fmla="*/ 12 w 100"/>
                <a:gd name="T25" fmla="*/ 6 h 106"/>
                <a:gd name="T26" fmla="*/ 10 w 100"/>
                <a:gd name="T27" fmla="*/ 10 h 106"/>
                <a:gd name="T28" fmla="*/ 12 w 100"/>
                <a:gd name="T29" fmla="*/ 18 h 106"/>
                <a:gd name="T30" fmla="*/ 20 w 100"/>
                <a:gd name="T31" fmla="*/ 24 h 106"/>
                <a:gd name="T32" fmla="*/ 22 w 100"/>
                <a:gd name="T33" fmla="*/ 26 h 106"/>
                <a:gd name="T34" fmla="*/ 14 w 100"/>
                <a:gd name="T35" fmla="*/ 34 h 106"/>
                <a:gd name="T36" fmla="*/ 12 w 100"/>
                <a:gd name="T37" fmla="*/ 36 h 106"/>
                <a:gd name="T38" fmla="*/ 12 w 100"/>
                <a:gd name="T39" fmla="*/ 42 h 106"/>
                <a:gd name="T40" fmla="*/ 12 w 100"/>
                <a:gd name="T41" fmla="*/ 52 h 106"/>
                <a:gd name="T42" fmla="*/ 16 w 100"/>
                <a:gd name="T43" fmla="*/ 54 h 106"/>
                <a:gd name="T44" fmla="*/ 18 w 100"/>
                <a:gd name="T45" fmla="*/ 58 h 106"/>
                <a:gd name="T46" fmla="*/ 12 w 100"/>
                <a:gd name="T47" fmla="*/ 64 h 106"/>
                <a:gd name="T48" fmla="*/ 2 w 100"/>
                <a:gd name="T49" fmla="*/ 68 h 106"/>
                <a:gd name="T50" fmla="*/ 0 w 100"/>
                <a:gd name="T51" fmla="*/ 68 h 106"/>
                <a:gd name="T52" fmla="*/ 2 w 100"/>
                <a:gd name="T53" fmla="*/ 74 h 106"/>
                <a:gd name="T54" fmla="*/ 6 w 100"/>
                <a:gd name="T55" fmla="*/ 84 h 106"/>
                <a:gd name="T56" fmla="*/ 14 w 100"/>
                <a:gd name="T57" fmla="*/ 90 h 106"/>
                <a:gd name="T58" fmla="*/ 20 w 100"/>
                <a:gd name="T59" fmla="*/ 94 h 106"/>
                <a:gd name="T60" fmla="*/ 26 w 100"/>
                <a:gd name="T61" fmla="*/ 96 h 106"/>
                <a:gd name="T62" fmla="*/ 24 w 100"/>
                <a:gd name="T63" fmla="*/ 104 h 106"/>
                <a:gd name="T64" fmla="*/ 32 w 100"/>
                <a:gd name="T65" fmla="*/ 106 h 106"/>
                <a:gd name="T66" fmla="*/ 40 w 100"/>
                <a:gd name="T67" fmla="*/ 98 h 106"/>
                <a:gd name="T68" fmla="*/ 46 w 100"/>
                <a:gd name="T69" fmla="*/ 94 h 106"/>
                <a:gd name="T70" fmla="*/ 48 w 100"/>
                <a:gd name="T71" fmla="*/ 90 h 106"/>
                <a:gd name="T72" fmla="*/ 48 w 100"/>
                <a:gd name="T73" fmla="*/ 84 h 106"/>
                <a:gd name="T74" fmla="*/ 58 w 100"/>
                <a:gd name="T75" fmla="*/ 74 h 106"/>
                <a:gd name="T76" fmla="*/ 70 w 100"/>
                <a:gd name="T77" fmla="*/ 56 h 106"/>
                <a:gd name="T78" fmla="*/ 80 w 100"/>
                <a:gd name="T79" fmla="*/ 46 h 106"/>
                <a:gd name="T80" fmla="*/ 96 w 100"/>
                <a:gd name="T81" fmla="*/ 38 h 106"/>
                <a:gd name="T82" fmla="*/ 100 w 100"/>
                <a:gd name="T83" fmla="*/ 28 h 106"/>
                <a:gd name="T84" fmla="*/ 96 w 100"/>
                <a:gd name="T85" fmla="*/ 20 h 106"/>
                <a:gd name="T86" fmla="*/ 90 w 100"/>
                <a:gd name="T87" fmla="*/ 1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0" h="106">
                  <a:moveTo>
                    <a:pt x="90" y="18"/>
                  </a:moveTo>
                  <a:lnTo>
                    <a:pt x="90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0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52" y="6"/>
                  </a:lnTo>
                  <a:lnTo>
                    <a:pt x="50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0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4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6" y="22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2" y="24"/>
                  </a:lnTo>
                  <a:lnTo>
                    <a:pt x="22" y="26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2" y="34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8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4" y="52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20" y="56"/>
                  </a:lnTo>
                  <a:lnTo>
                    <a:pt x="18" y="58"/>
                  </a:lnTo>
                  <a:lnTo>
                    <a:pt x="18" y="58"/>
                  </a:lnTo>
                  <a:lnTo>
                    <a:pt x="18" y="62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6" y="66"/>
                  </a:lnTo>
                  <a:lnTo>
                    <a:pt x="4" y="66"/>
                  </a:lnTo>
                  <a:lnTo>
                    <a:pt x="2" y="68"/>
                  </a:lnTo>
                  <a:lnTo>
                    <a:pt x="2" y="68"/>
                  </a:lnTo>
                  <a:lnTo>
                    <a:pt x="2" y="68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74"/>
                  </a:lnTo>
                  <a:lnTo>
                    <a:pt x="2" y="74"/>
                  </a:lnTo>
                  <a:lnTo>
                    <a:pt x="4" y="82"/>
                  </a:lnTo>
                  <a:lnTo>
                    <a:pt x="6" y="84"/>
                  </a:lnTo>
                  <a:lnTo>
                    <a:pt x="6" y="84"/>
                  </a:lnTo>
                  <a:lnTo>
                    <a:pt x="10" y="88"/>
                  </a:lnTo>
                  <a:lnTo>
                    <a:pt x="10" y="88"/>
                  </a:lnTo>
                  <a:lnTo>
                    <a:pt x="14" y="90"/>
                  </a:lnTo>
                  <a:lnTo>
                    <a:pt x="16" y="92"/>
                  </a:lnTo>
                  <a:lnTo>
                    <a:pt x="16" y="92"/>
                  </a:lnTo>
                  <a:lnTo>
                    <a:pt x="20" y="94"/>
                  </a:lnTo>
                  <a:lnTo>
                    <a:pt x="22" y="96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6" y="102"/>
                  </a:lnTo>
                  <a:lnTo>
                    <a:pt x="26" y="102"/>
                  </a:lnTo>
                  <a:lnTo>
                    <a:pt x="24" y="104"/>
                  </a:lnTo>
                  <a:lnTo>
                    <a:pt x="26" y="106"/>
                  </a:lnTo>
                  <a:lnTo>
                    <a:pt x="26" y="106"/>
                  </a:lnTo>
                  <a:lnTo>
                    <a:pt x="32" y="106"/>
                  </a:lnTo>
                  <a:lnTo>
                    <a:pt x="34" y="106"/>
                  </a:lnTo>
                  <a:lnTo>
                    <a:pt x="38" y="102"/>
                  </a:lnTo>
                  <a:lnTo>
                    <a:pt x="40" y="98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46" y="94"/>
                  </a:lnTo>
                  <a:lnTo>
                    <a:pt x="46" y="94"/>
                  </a:lnTo>
                  <a:lnTo>
                    <a:pt x="48" y="90"/>
                  </a:lnTo>
                  <a:lnTo>
                    <a:pt x="48" y="90"/>
                  </a:lnTo>
                  <a:lnTo>
                    <a:pt x="48" y="86"/>
                  </a:lnTo>
                  <a:lnTo>
                    <a:pt x="48" y="86"/>
                  </a:lnTo>
                  <a:lnTo>
                    <a:pt x="48" y="84"/>
                  </a:lnTo>
                  <a:lnTo>
                    <a:pt x="50" y="82"/>
                  </a:lnTo>
                  <a:lnTo>
                    <a:pt x="52" y="76"/>
                  </a:lnTo>
                  <a:lnTo>
                    <a:pt x="58" y="74"/>
                  </a:lnTo>
                  <a:lnTo>
                    <a:pt x="64" y="72"/>
                  </a:lnTo>
                  <a:lnTo>
                    <a:pt x="64" y="64"/>
                  </a:lnTo>
                  <a:lnTo>
                    <a:pt x="70" y="56"/>
                  </a:lnTo>
                  <a:lnTo>
                    <a:pt x="70" y="56"/>
                  </a:lnTo>
                  <a:lnTo>
                    <a:pt x="80" y="46"/>
                  </a:lnTo>
                  <a:lnTo>
                    <a:pt x="80" y="46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98" y="34"/>
                  </a:lnTo>
                  <a:lnTo>
                    <a:pt x="100" y="28"/>
                  </a:lnTo>
                  <a:lnTo>
                    <a:pt x="100" y="28"/>
                  </a:lnTo>
                  <a:lnTo>
                    <a:pt x="98" y="24"/>
                  </a:lnTo>
                  <a:lnTo>
                    <a:pt x="96" y="20"/>
                  </a:lnTo>
                  <a:lnTo>
                    <a:pt x="96" y="20"/>
                  </a:lnTo>
                  <a:lnTo>
                    <a:pt x="94" y="18"/>
                  </a:lnTo>
                  <a:lnTo>
                    <a:pt x="90" y="18"/>
                  </a:lnTo>
                  <a:lnTo>
                    <a:pt x="9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53">
              <a:extLst>
                <a:ext uri="{FF2B5EF4-FFF2-40B4-BE49-F238E27FC236}">
                  <a16:creationId xmlns:a16="http://schemas.microsoft.com/office/drawing/2014/main" xmlns="" id="{53536FE8-5734-4E01-BA99-BC7529652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1476" y="7962900"/>
              <a:ext cx="92075" cy="111125"/>
            </a:xfrm>
            <a:custGeom>
              <a:avLst/>
              <a:gdLst>
                <a:gd name="T0" fmla="*/ 44 w 58"/>
                <a:gd name="T1" fmla="*/ 32 h 70"/>
                <a:gd name="T2" fmla="*/ 36 w 58"/>
                <a:gd name="T3" fmla="*/ 20 h 70"/>
                <a:gd name="T4" fmla="*/ 46 w 58"/>
                <a:gd name="T5" fmla="*/ 10 h 70"/>
                <a:gd name="T6" fmla="*/ 50 w 58"/>
                <a:gd name="T7" fmla="*/ 4 h 70"/>
                <a:gd name="T8" fmla="*/ 46 w 58"/>
                <a:gd name="T9" fmla="*/ 0 h 70"/>
                <a:gd name="T10" fmla="*/ 42 w 58"/>
                <a:gd name="T11" fmla="*/ 0 h 70"/>
                <a:gd name="T12" fmla="*/ 40 w 58"/>
                <a:gd name="T13" fmla="*/ 2 h 70"/>
                <a:gd name="T14" fmla="*/ 30 w 58"/>
                <a:gd name="T15" fmla="*/ 4 h 70"/>
                <a:gd name="T16" fmla="*/ 26 w 58"/>
                <a:gd name="T17" fmla="*/ 6 h 70"/>
                <a:gd name="T18" fmla="*/ 24 w 58"/>
                <a:gd name="T19" fmla="*/ 2 h 70"/>
                <a:gd name="T20" fmla="*/ 20 w 58"/>
                <a:gd name="T21" fmla="*/ 0 h 70"/>
                <a:gd name="T22" fmla="*/ 18 w 58"/>
                <a:gd name="T23" fmla="*/ 2 h 70"/>
                <a:gd name="T24" fmla="*/ 16 w 58"/>
                <a:gd name="T25" fmla="*/ 4 h 70"/>
                <a:gd name="T26" fmla="*/ 24 w 58"/>
                <a:gd name="T27" fmla="*/ 8 h 70"/>
                <a:gd name="T28" fmla="*/ 26 w 58"/>
                <a:gd name="T29" fmla="*/ 8 h 70"/>
                <a:gd name="T30" fmla="*/ 26 w 58"/>
                <a:gd name="T31" fmla="*/ 16 h 70"/>
                <a:gd name="T32" fmla="*/ 26 w 58"/>
                <a:gd name="T33" fmla="*/ 22 h 70"/>
                <a:gd name="T34" fmla="*/ 28 w 58"/>
                <a:gd name="T35" fmla="*/ 28 h 70"/>
                <a:gd name="T36" fmla="*/ 30 w 58"/>
                <a:gd name="T37" fmla="*/ 34 h 70"/>
                <a:gd name="T38" fmla="*/ 26 w 58"/>
                <a:gd name="T39" fmla="*/ 38 h 70"/>
                <a:gd name="T40" fmla="*/ 22 w 58"/>
                <a:gd name="T41" fmla="*/ 40 h 70"/>
                <a:gd name="T42" fmla="*/ 20 w 58"/>
                <a:gd name="T43" fmla="*/ 40 h 70"/>
                <a:gd name="T44" fmla="*/ 16 w 58"/>
                <a:gd name="T45" fmla="*/ 38 h 70"/>
                <a:gd name="T46" fmla="*/ 6 w 58"/>
                <a:gd name="T47" fmla="*/ 32 h 70"/>
                <a:gd name="T48" fmla="*/ 0 w 58"/>
                <a:gd name="T49" fmla="*/ 34 h 70"/>
                <a:gd name="T50" fmla="*/ 0 w 58"/>
                <a:gd name="T51" fmla="*/ 36 h 70"/>
                <a:gd name="T52" fmla="*/ 4 w 58"/>
                <a:gd name="T53" fmla="*/ 38 h 70"/>
                <a:gd name="T54" fmla="*/ 10 w 58"/>
                <a:gd name="T55" fmla="*/ 40 h 70"/>
                <a:gd name="T56" fmla="*/ 12 w 58"/>
                <a:gd name="T57" fmla="*/ 42 h 70"/>
                <a:gd name="T58" fmla="*/ 12 w 58"/>
                <a:gd name="T59" fmla="*/ 42 h 70"/>
                <a:gd name="T60" fmla="*/ 14 w 58"/>
                <a:gd name="T61" fmla="*/ 44 h 70"/>
                <a:gd name="T62" fmla="*/ 14 w 58"/>
                <a:gd name="T63" fmla="*/ 46 h 70"/>
                <a:gd name="T64" fmla="*/ 14 w 58"/>
                <a:gd name="T65" fmla="*/ 52 h 70"/>
                <a:gd name="T66" fmla="*/ 24 w 58"/>
                <a:gd name="T67" fmla="*/ 56 h 70"/>
                <a:gd name="T68" fmla="*/ 28 w 58"/>
                <a:gd name="T69" fmla="*/ 58 h 70"/>
                <a:gd name="T70" fmla="*/ 30 w 58"/>
                <a:gd name="T71" fmla="*/ 66 h 70"/>
                <a:gd name="T72" fmla="*/ 32 w 58"/>
                <a:gd name="T73" fmla="*/ 68 h 70"/>
                <a:gd name="T74" fmla="*/ 40 w 58"/>
                <a:gd name="T75" fmla="*/ 70 h 70"/>
                <a:gd name="T76" fmla="*/ 42 w 58"/>
                <a:gd name="T77" fmla="*/ 68 h 70"/>
                <a:gd name="T78" fmla="*/ 44 w 58"/>
                <a:gd name="T79" fmla="*/ 62 h 70"/>
                <a:gd name="T80" fmla="*/ 50 w 58"/>
                <a:gd name="T81" fmla="*/ 58 h 70"/>
                <a:gd name="T82" fmla="*/ 58 w 58"/>
                <a:gd name="T83" fmla="*/ 48 h 70"/>
                <a:gd name="T84" fmla="*/ 56 w 58"/>
                <a:gd name="T85" fmla="*/ 42 h 70"/>
                <a:gd name="T86" fmla="*/ 54 w 58"/>
                <a:gd name="T87" fmla="*/ 36 h 70"/>
                <a:gd name="T88" fmla="*/ 52 w 58"/>
                <a:gd name="T89" fmla="*/ 3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8" h="70">
                  <a:moveTo>
                    <a:pt x="52" y="32"/>
                  </a:moveTo>
                  <a:lnTo>
                    <a:pt x="44" y="32"/>
                  </a:lnTo>
                  <a:lnTo>
                    <a:pt x="38" y="28"/>
                  </a:lnTo>
                  <a:lnTo>
                    <a:pt x="36" y="20"/>
                  </a:lnTo>
                  <a:lnTo>
                    <a:pt x="40" y="14"/>
                  </a:lnTo>
                  <a:lnTo>
                    <a:pt x="46" y="10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48" y="2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6" y="2"/>
                  </a:lnTo>
                  <a:lnTo>
                    <a:pt x="30" y="4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16"/>
                  </a:lnTo>
                  <a:lnTo>
                    <a:pt x="26" y="18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30" y="34"/>
                  </a:lnTo>
                  <a:lnTo>
                    <a:pt x="28" y="36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2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" y="32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4" y="38"/>
                  </a:lnTo>
                  <a:lnTo>
                    <a:pt x="8" y="38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4" y="44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50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8" y="58"/>
                  </a:lnTo>
                  <a:lnTo>
                    <a:pt x="28" y="62"/>
                  </a:lnTo>
                  <a:lnTo>
                    <a:pt x="30" y="66"/>
                  </a:lnTo>
                  <a:lnTo>
                    <a:pt x="32" y="68"/>
                  </a:lnTo>
                  <a:lnTo>
                    <a:pt x="32" y="68"/>
                  </a:lnTo>
                  <a:lnTo>
                    <a:pt x="38" y="70"/>
                  </a:lnTo>
                  <a:lnTo>
                    <a:pt x="40" y="70"/>
                  </a:lnTo>
                  <a:lnTo>
                    <a:pt x="42" y="68"/>
                  </a:lnTo>
                  <a:lnTo>
                    <a:pt x="42" y="68"/>
                  </a:lnTo>
                  <a:lnTo>
                    <a:pt x="44" y="66"/>
                  </a:lnTo>
                  <a:lnTo>
                    <a:pt x="44" y="62"/>
                  </a:lnTo>
                  <a:lnTo>
                    <a:pt x="46" y="60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6" y="42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2" y="32"/>
                  </a:lnTo>
                  <a:lnTo>
                    <a:pt x="52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54">
              <a:extLst>
                <a:ext uri="{FF2B5EF4-FFF2-40B4-BE49-F238E27FC236}">
                  <a16:creationId xmlns:a16="http://schemas.microsoft.com/office/drawing/2014/main" xmlns="" id="{47E34D22-B9DF-4D15-9B64-9057AB5D3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801" y="7950200"/>
              <a:ext cx="22225" cy="38100"/>
            </a:xfrm>
            <a:custGeom>
              <a:avLst/>
              <a:gdLst>
                <a:gd name="T0" fmla="*/ 12 w 14"/>
                <a:gd name="T1" fmla="*/ 14 h 24"/>
                <a:gd name="T2" fmla="*/ 12 w 14"/>
                <a:gd name="T3" fmla="*/ 8 h 24"/>
                <a:gd name="T4" fmla="*/ 12 w 14"/>
                <a:gd name="T5" fmla="*/ 8 h 24"/>
                <a:gd name="T6" fmla="*/ 12 w 14"/>
                <a:gd name="T7" fmla="*/ 2 h 24"/>
                <a:gd name="T8" fmla="*/ 12 w 14"/>
                <a:gd name="T9" fmla="*/ 0 h 24"/>
                <a:gd name="T10" fmla="*/ 10 w 14"/>
                <a:gd name="T11" fmla="*/ 0 h 24"/>
                <a:gd name="T12" fmla="*/ 10 w 14"/>
                <a:gd name="T13" fmla="*/ 0 h 24"/>
                <a:gd name="T14" fmla="*/ 6 w 14"/>
                <a:gd name="T15" fmla="*/ 4 h 24"/>
                <a:gd name="T16" fmla="*/ 6 w 14"/>
                <a:gd name="T17" fmla="*/ 4 h 24"/>
                <a:gd name="T18" fmla="*/ 0 w 14"/>
                <a:gd name="T19" fmla="*/ 4 h 24"/>
                <a:gd name="T20" fmla="*/ 0 w 14"/>
                <a:gd name="T21" fmla="*/ 4 h 24"/>
                <a:gd name="T22" fmla="*/ 0 w 14"/>
                <a:gd name="T23" fmla="*/ 8 h 24"/>
                <a:gd name="T24" fmla="*/ 2 w 14"/>
                <a:gd name="T25" fmla="*/ 12 h 24"/>
                <a:gd name="T26" fmla="*/ 10 w 14"/>
                <a:gd name="T27" fmla="*/ 16 h 24"/>
                <a:gd name="T28" fmla="*/ 10 w 14"/>
                <a:gd name="T29" fmla="*/ 20 h 24"/>
                <a:gd name="T30" fmla="*/ 10 w 14"/>
                <a:gd name="T31" fmla="*/ 20 h 24"/>
                <a:gd name="T32" fmla="*/ 12 w 14"/>
                <a:gd name="T33" fmla="*/ 24 h 24"/>
                <a:gd name="T34" fmla="*/ 12 w 14"/>
                <a:gd name="T35" fmla="*/ 24 h 24"/>
                <a:gd name="T36" fmla="*/ 14 w 14"/>
                <a:gd name="T37" fmla="*/ 24 h 24"/>
                <a:gd name="T38" fmla="*/ 14 w 14"/>
                <a:gd name="T39" fmla="*/ 22 h 24"/>
                <a:gd name="T40" fmla="*/ 14 w 14"/>
                <a:gd name="T41" fmla="*/ 20 h 24"/>
                <a:gd name="T42" fmla="*/ 14 w 14"/>
                <a:gd name="T43" fmla="*/ 18 h 24"/>
                <a:gd name="T44" fmla="*/ 12 w 14"/>
                <a:gd name="T45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24">
                  <a:moveTo>
                    <a:pt x="12" y="14"/>
                  </a:moveTo>
                  <a:lnTo>
                    <a:pt x="12" y="8"/>
                  </a:lnTo>
                  <a:lnTo>
                    <a:pt x="12" y="8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10" y="16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2"/>
                  </a:lnTo>
                  <a:lnTo>
                    <a:pt x="14" y="20"/>
                  </a:lnTo>
                  <a:lnTo>
                    <a:pt x="14" y="18"/>
                  </a:lnTo>
                  <a:lnTo>
                    <a:pt x="1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55">
              <a:extLst>
                <a:ext uri="{FF2B5EF4-FFF2-40B4-BE49-F238E27FC236}">
                  <a16:creationId xmlns:a16="http://schemas.microsoft.com/office/drawing/2014/main" xmlns="" id="{229C981A-0077-4BA6-BE70-460BD20D5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801" y="8156575"/>
              <a:ext cx="41275" cy="41275"/>
            </a:xfrm>
            <a:custGeom>
              <a:avLst/>
              <a:gdLst>
                <a:gd name="T0" fmla="*/ 18 w 26"/>
                <a:gd name="T1" fmla="*/ 10 h 26"/>
                <a:gd name="T2" fmla="*/ 16 w 26"/>
                <a:gd name="T3" fmla="*/ 6 h 26"/>
                <a:gd name="T4" fmla="*/ 16 w 26"/>
                <a:gd name="T5" fmla="*/ 2 h 26"/>
                <a:gd name="T6" fmla="*/ 10 w 26"/>
                <a:gd name="T7" fmla="*/ 0 h 26"/>
                <a:gd name="T8" fmla="*/ 8 w 26"/>
                <a:gd name="T9" fmla="*/ 0 h 26"/>
                <a:gd name="T10" fmla="*/ 6 w 26"/>
                <a:gd name="T11" fmla="*/ 2 h 26"/>
                <a:gd name="T12" fmla="*/ 6 w 26"/>
                <a:gd name="T13" fmla="*/ 2 h 26"/>
                <a:gd name="T14" fmla="*/ 6 w 26"/>
                <a:gd name="T15" fmla="*/ 6 h 26"/>
                <a:gd name="T16" fmla="*/ 2 w 26"/>
                <a:gd name="T17" fmla="*/ 10 h 26"/>
                <a:gd name="T18" fmla="*/ 2 w 26"/>
                <a:gd name="T19" fmla="*/ 12 h 26"/>
                <a:gd name="T20" fmla="*/ 0 w 26"/>
                <a:gd name="T21" fmla="*/ 14 h 26"/>
                <a:gd name="T22" fmla="*/ 0 w 26"/>
                <a:gd name="T23" fmla="*/ 16 h 26"/>
                <a:gd name="T24" fmla="*/ 0 w 26"/>
                <a:gd name="T25" fmla="*/ 20 h 26"/>
                <a:gd name="T26" fmla="*/ 2 w 26"/>
                <a:gd name="T27" fmla="*/ 22 h 26"/>
                <a:gd name="T28" fmla="*/ 6 w 26"/>
                <a:gd name="T29" fmla="*/ 22 h 26"/>
                <a:gd name="T30" fmla="*/ 8 w 26"/>
                <a:gd name="T31" fmla="*/ 22 h 26"/>
                <a:gd name="T32" fmla="*/ 12 w 26"/>
                <a:gd name="T33" fmla="*/ 24 h 26"/>
                <a:gd name="T34" fmla="*/ 12 w 26"/>
                <a:gd name="T35" fmla="*/ 26 h 26"/>
                <a:gd name="T36" fmla="*/ 16 w 26"/>
                <a:gd name="T37" fmla="*/ 26 h 26"/>
                <a:gd name="T38" fmla="*/ 18 w 26"/>
                <a:gd name="T39" fmla="*/ 26 h 26"/>
                <a:gd name="T40" fmla="*/ 24 w 26"/>
                <a:gd name="T41" fmla="*/ 24 h 26"/>
                <a:gd name="T42" fmla="*/ 26 w 26"/>
                <a:gd name="T43" fmla="*/ 18 h 26"/>
                <a:gd name="T44" fmla="*/ 22 w 26"/>
                <a:gd name="T45" fmla="*/ 12 h 26"/>
                <a:gd name="T46" fmla="*/ 18 w 26"/>
                <a:gd name="T47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26">
                  <a:moveTo>
                    <a:pt x="18" y="10"/>
                  </a:moveTo>
                  <a:lnTo>
                    <a:pt x="16" y="6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6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6" y="22"/>
                  </a:lnTo>
                  <a:lnTo>
                    <a:pt x="8" y="22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6" y="26"/>
                  </a:lnTo>
                  <a:lnTo>
                    <a:pt x="18" y="26"/>
                  </a:lnTo>
                  <a:lnTo>
                    <a:pt x="24" y="24"/>
                  </a:lnTo>
                  <a:lnTo>
                    <a:pt x="26" y="18"/>
                  </a:lnTo>
                  <a:lnTo>
                    <a:pt x="22" y="12"/>
                  </a:lnTo>
                  <a:lnTo>
                    <a:pt x="1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56">
              <a:extLst>
                <a:ext uri="{FF2B5EF4-FFF2-40B4-BE49-F238E27FC236}">
                  <a16:creationId xmlns:a16="http://schemas.microsoft.com/office/drawing/2014/main" xmlns="" id="{584D35AC-BC18-4B31-9535-73C7857EC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726" y="7448550"/>
              <a:ext cx="296863" cy="368300"/>
            </a:xfrm>
            <a:custGeom>
              <a:avLst/>
              <a:gdLst>
                <a:gd name="T0" fmla="*/ 179 w 187"/>
                <a:gd name="T1" fmla="*/ 34 h 232"/>
                <a:gd name="T2" fmla="*/ 147 w 187"/>
                <a:gd name="T3" fmla="*/ 34 h 232"/>
                <a:gd name="T4" fmla="*/ 157 w 187"/>
                <a:gd name="T5" fmla="*/ 14 h 232"/>
                <a:gd name="T6" fmla="*/ 147 w 187"/>
                <a:gd name="T7" fmla="*/ 2 h 232"/>
                <a:gd name="T8" fmla="*/ 118 w 187"/>
                <a:gd name="T9" fmla="*/ 20 h 232"/>
                <a:gd name="T10" fmla="*/ 96 w 187"/>
                <a:gd name="T11" fmla="*/ 8 h 232"/>
                <a:gd name="T12" fmla="*/ 84 w 187"/>
                <a:gd name="T13" fmla="*/ 20 h 232"/>
                <a:gd name="T14" fmla="*/ 56 w 187"/>
                <a:gd name="T15" fmla="*/ 28 h 232"/>
                <a:gd name="T16" fmla="*/ 44 w 187"/>
                <a:gd name="T17" fmla="*/ 32 h 232"/>
                <a:gd name="T18" fmla="*/ 66 w 187"/>
                <a:gd name="T19" fmla="*/ 36 h 232"/>
                <a:gd name="T20" fmla="*/ 84 w 187"/>
                <a:gd name="T21" fmla="*/ 62 h 232"/>
                <a:gd name="T22" fmla="*/ 94 w 187"/>
                <a:gd name="T23" fmla="*/ 82 h 232"/>
                <a:gd name="T24" fmla="*/ 66 w 187"/>
                <a:gd name="T25" fmla="*/ 74 h 232"/>
                <a:gd name="T26" fmla="*/ 58 w 187"/>
                <a:gd name="T27" fmla="*/ 54 h 232"/>
                <a:gd name="T28" fmla="*/ 38 w 187"/>
                <a:gd name="T29" fmla="*/ 50 h 232"/>
                <a:gd name="T30" fmla="*/ 34 w 187"/>
                <a:gd name="T31" fmla="*/ 68 h 232"/>
                <a:gd name="T32" fmla="*/ 50 w 187"/>
                <a:gd name="T33" fmla="*/ 82 h 232"/>
                <a:gd name="T34" fmla="*/ 62 w 187"/>
                <a:gd name="T35" fmla="*/ 96 h 232"/>
                <a:gd name="T36" fmla="*/ 54 w 187"/>
                <a:gd name="T37" fmla="*/ 110 h 232"/>
                <a:gd name="T38" fmla="*/ 72 w 187"/>
                <a:gd name="T39" fmla="*/ 102 h 232"/>
                <a:gd name="T40" fmla="*/ 68 w 187"/>
                <a:gd name="T41" fmla="*/ 134 h 232"/>
                <a:gd name="T42" fmla="*/ 46 w 187"/>
                <a:gd name="T43" fmla="*/ 122 h 232"/>
                <a:gd name="T44" fmla="*/ 22 w 187"/>
                <a:gd name="T45" fmla="*/ 136 h 232"/>
                <a:gd name="T46" fmla="*/ 42 w 187"/>
                <a:gd name="T47" fmla="*/ 136 h 232"/>
                <a:gd name="T48" fmla="*/ 46 w 187"/>
                <a:gd name="T49" fmla="*/ 158 h 232"/>
                <a:gd name="T50" fmla="*/ 60 w 187"/>
                <a:gd name="T51" fmla="*/ 168 h 232"/>
                <a:gd name="T52" fmla="*/ 74 w 187"/>
                <a:gd name="T53" fmla="*/ 148 h 232"/>
                <a:gd name="T54" fmla="*/ 74 w 187"/>
                <a:gd name="T55" fmla="*/ 160 h 232"/>
                <a:gd name="T56" fmla="*/ 46 w 187"/>
                <a:gd name="T57" fmla="*/ 188 h 232"/>
                <a:gd name="T58" fmla="*/ 14 w 187"/>
                <a:gd name="T59" fmla="*/ 168 h 232"/>
                <a:gd name="T60" fmla="*/ 22 w 187"/>
                <a:gd name="T61" fmla="*/ 186 h 232"/>
                <a:gd name="T62" fmla="*/ 0 w 187"/>
                <a:gd name="T63" fmla="*/ 208 h 232"/>
                <a:gd name="T64" fmla="*/ 6 w 187"/>
                <a:gd name="T65" fmla="*/ 220 h 232"/>
                <a:gd name="T66" fmla="*/ 32 w 187"/>
                <a:gd name="T67" fmla="*/ 226 h 232"/>
                <a:gd name="T68" fmla="*/ 40 w 187"/>
                <a:gd name="T69" fmla="*/ 218 h 232"/>
                <a:gd name="T70" fmla="*/ 58 w 187"/>
                <a:gd name="T71" fmla="*/ 220 h 232"/>
                <a:gd name="T72" fmla="*/ 76 w 187"/>
                <a:gd name="T73" fmla="*/ 218 h 232"/>
                <a:gd name="T74" fmla="*/ 86 w 187"/>
                <a:gd name="T75" fmla="*/ 230 h 232"/>
                <a:gd name="T76" fmla="*/ 104 w 187"/>
                <a:gd name="T77" fmla="*/ 226 h 232"/>
                <a:gd name="T78" fmla="*/ 112 w 187"/>
                <a:gd name="T79" fmla="*/ 212 h 232"/>
                <a:gd name="T80" fmla="*/ 104 w 187"/>
                <a:gd name="T81" fmla="*/ 202 h 232"/>
                <a:gd name="T82" fmla="*/ 82 w 187"/>
                <a:gd name="T83" fmla="*/ 198 h 232"/>
                <a:gd name="T84" fmla="*/ 84 w 187"/>
                <a:gd name="T85" fmla="*/ 182 h 232"/>
                <a:gd name="T86" fmla="*/ 94 w 187"/>
                <a:gd name="T87" fmla="*/ 184 h 232"/>
                <a:gd name="T88" fmla="*/ 112 w 187"/>
                <a:gd name="T89" fmla="*/ 160 h 232"/>
                <a:gd name="T90" fmla="*/ 125 w 187"/>
                <a:gd name="T91" fmla="*/ 146 h 232"/>
                <a:gd name="T92" fmla="*/ 139 w 187"/>
                <a:gd name="T93" fmla="*/ 126 h 232"/>
                <a:gd name="T94" fmla="*/ 129 w 187"/>
                <a:gd name="T95" fmla="*/ 112 h 232"/>
                <a:gd name="T96" fmla="*/ 119 w 187"/>
                <a:gd name="T97" fmla="*/ 98 h 232"/>
                <a:gd name="T98" fmla="*/ 118 w 187"/>
                <a:gd name="T99" fmla="*/ 80 h 232"/>
                <a:gd name="T100" fmla="*/ 143 w 187"/>
                <a:gd name="T101" fmla="*/ 82 h 232"/>
                <a:gd name="T102" fmla="*/ 153 w 187"/>
                <a:gd name="T103" fmla="*/ 80 h 232"/>
                <a:gd name="T104" fmla="*/ 157 w 187"/>
                <a:gd name="T105" fmla="*/ 70 h 232"/>
                <a:gd name="T106" fmla="*/ 167 w 187"/>
                <a:gd name="T107" fmla="*/ 70 h 232"/>
                <a:gd name="T108" fmla="*/ 181 w 187"/>
                <a:gd name="T109" fmla="*/ 68 h 232"/>
                <a:gd name="T110" fmla="*/ 187 w 187"/>
                <a:gd name="T111" fmla="*/ 5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7" h="232">
                  <a:moveTo>
                    <a:pt x="185" y="40"/>
                  </a:moveTo>
                  <a:lnTo>
                    <a:pt x="185" y="40"/>
                  </a:lnTo>
                  <a:lnTo>
                    <a:pt x="185" y="38"/>
                  </a:lnTo>
                  <a:lnTo>
                    <a:pt x="185" y="36"/>
                  </a:lnTo>
                  <a:lnTo>
                    <a:pt x="185" y="36"/>
                  </a:lnTo>
                  <a:lnTo>
                    <a:pt x="179" y="34"/>
                  </a:lnTo>
                  <a:lnTo>
                    <a:pt x="169" y="36"/>
                  </a:lnTo>
                  <a:lnTo>
                    <a:pt x="169" y="36"/>
                  </a:lnTo>
                  <a:lnTo>
                    <a:pt x="159" y="38"/>
                  </a:lnTo>
                  <a:lnTo>
                    <a:pt x="151" y="40"/>
                  </a:lnTo>
                  <a:lnTo>
                    <a:pt x="147" y="38"/>
                  </a:lnTo>
                  <a:lnTo>
                    <a:pt x="147" y="34"/>
                  </a:lnTo>
                  <a:lnTo>
                    <a:pt x="149" y="30"/>
                  </a:lnTo>
                  <a:lnTo>
                    <a:pt x="149" y="30"/>
                  </a:lnTo>
                  <a:lnTo>
                    <a:pt x="155" y="28"/>
                  </a:lnTo>
                  <a:lnTo>
                    <a:pt x="157" y="20"/>
                  </a:lnTo>
                  <a:lnTo>
                    <a:pt x="157" y="20"/>
                  </a:lnTo>
                  <a:lnTo>
                    <a:pt x="157" y="14"/>
                  </a:lnTo>
                  <a:lnTo>
                    <a:pt x="159" y="8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47" y="2"/>
                  </a:lnTo>
                  <a:lnTo>
                    <a:pt x="145" y="2"/>
                  </a:lnTo>
                  <a:lnTo>
                    <a:pt x="145" y="6"/>
                  </a:lnTo>
                  <a:lnTo>
                    <a:pt x="137" y="16"/>
                  </a:lnTo>
                  <a:lnTo>
                    <a:pt x="133" y="18"/>
                  </a:lnTo>
                  <a:lnTo>
                    <a:pt x="127" y="20"/>
                  </a:lnTo>
                  <a:lnTo>
                    <a:pt x="118" y="20"/>
                  </a:lnTo>
                  <a:lnTo>
                    <a:pt x="118" y="20"/>
                  </a:lnTo>
                  <a:lnTo>
                    <a:pt x="116" y="18"/>
                  </a:lnTo>
                  <a:lnTo>
                    <a:pt x="114" y="16"/>
                  </a:lnTo>
                  <a:lnTo>
                    <a:pt x="106" y="16"/>
                  </a:lnTo>
                  <a:lnTo>
                    <a:pt x="102" y="14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2" y="8"/>
                  </a:lnTo>
                  <a:lnTo>
                    <a:pt x="90" y="10"/>
                  </a:lnTo>
                  <a:lnTo>
                    <a:pt x="90" y="14"/>
                  </a:lnTo>
                  <a:lnTo>
                    <a:pt x="90" y="20"/>
                  </a:lnTo>
                  <a:lnTo>
                    <a:pt x="84" y="20"/>
                  </a:lnTo>
                  <a:lnTo>
                    <a:pt x="78" y="20"/>
                  </a:lnTo>
                  <a:lnTo>
                    <a:pt x="74" y="16"/>
                  </a:lnTo>
                  <a:lnTo>
                    <a:pt x="70" y="16"/>
                  </a:lnTo>
                  <a:lnTo>
                    <a:pt x="66" y="18"/>
                  </a:lnTo>
                  <a:lnTo>
                    <a:pt x="64" y="24"/>
                  </a:lnTo>
                  <a:lnTo>
                    <a:pt x="56" y="28"/>
                  </a:lnTo>
                  <a:lnTo>
                    <a:pt x="52" y="28"/>
                  </a:lnTo>
                  <a:lnTo>
                    <a:pt x="52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4" y="30"/>
                  </a:lnTo>
                  <a:lnTo>
                    <a:pt x="44" y="32"/>
                  </a:lnTo>
                  <a:lnTo>
                    <a:pt x="48" y="36"/>
                  </a:lnTo>
                  <a:lnTo>
                    <a:pt x="52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70" y="40"/>
                  </a:lnTo>
                  <a:lnTo>
                    <a:pt x="72" y="42"/>
                  </a:lnTo>
                  <a:lnTo>
                    <a:pt x="76" y="46"/>
                  </a:lnTo>
                  <a:lnTo>
                    <a:pt x="76" y="52"/>
                  </a:lnTo>
                  <a:lnTo>
                    <a:pt x="80" y="56"/>
                  </a:lnTo>
                  <a:lnTo>
                    <a:pt x="84" y="62"/>
                  </a:lnTo>
                  <a:lnTo>
                    <a:pt x="86" y="66"/>
                  </a:lnTo>
                  <a:lnTo>
                    <a:pt x="90" y="70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4" y="82"/>
                  </a:lnTo>
                  <a:lnTo>
                    <a:pt x="94" y="82"/>
                  </a:lnTo>
                  <a:lnTo>
                    <a:pt x="92" y="84"/>
                  </a:lnTo>
                  <a:lnTo>
                    <a:pt x="90" y="86"/>
                  </a:lnTo>
                  <a:lnTo>
                    <a:pt x="82" y="86"/>
                  </a:lnTo>
                  <a:lnTo>
                    <a:pt x="76" y="82"/>
                  </a:lnTo>
                  <a:lnTo>
                    <a:pt x="70" y="78"/>
                  </a:lnTo>
                  <a:lnTo>
                    <a:pt x="66" y="74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62" y="60"/>
                  </a:lnTo>
                  <a:lnTo>
                    <a:pt x="62" y="60"/>
                  </a:lnTo>
                  <a:lnTo>
                    <a:pt x="58" y="54"/>
                  </a:lnTo>
                  <a:lnTo>
                    <a:pt x="58" y="54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48" y="50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38" y="50"/>
                  </a:lnTo>
                  <a:lnTo>
                    <a:pt x="36" y="52"/>
                  </a:lnTo>
                  <a:lnTo>
                    <a:pt x="36" y="58"/>
                  </a:lnTo>
                  <a:lnTo>
                    <a:pt x="36" y="64"/>
                  </a:lnTo>
                  <a:lnTo>
                    <a:pt x="34" y="64"/>
                  </a:lnTo>
                  <a:lnTo>
                    <a:pt x="34" y="64"/>
                  </a:lnTo>
                  <a:lnTo>
                    <a:pt x="34" y="68"/>
                  </a:lnTo>
                  <a:lnTo>
                    <a:pt x="34" y="68"/>
                  </a:lnTo>
                  <a:lnTo>
                    <a:pt x="36" y="72"/>
                  </a:lnTo>
                  <a:lnTo>
                    <a:pt x="40" y="74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62" y="96"/>
                  </a:lnTo>
                  <a:lnTo>
                    <a:pt x="62" y="102"/>
                  </a:lnTo>
                  <a:lnTo>
                    <a:pt x="58" y="106"/>
                  </a:lnTo>
                  <a:lnTo>
                    <a:pt x="58" y="106"/>
                  </a:lnTo>
                  <a:lnTo>
                    <a:pt x="54" y="108"/>
                  </a:lnTo>
                  <a:lnTo>
                    <a:pt x="54" y="110"/>
                  </a:lnTo>
                  <a:lnTo>
                    <a:pt x="54" y="110"/>
                  </a:lnTo>
                  <a:lnTo>
                    <a:pt x="58" y="110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4" y="102"/>
                  </a:lnTo>
                  <a:lnTo>
                    <a:pt x="68" y="100"/>
                  </a:lnTo>
                  <a:lnTo>
                    <a:pt x="72" y="102"/>
                  </a:lnTo>
                  <a:lnTo>
                    <a:pt x="74" y="106"/>
                  </a:lnTo>
                  <a:lnTo>
                    <a:pt x="74" y="112"/>
                  </a:lnTo>
                  <a:lnTo>
                    <a:pt x="72" y="120"/>
                  </a:lnTo>
                  <a:lnTo>
                    <a:pt x="70" y="122"/>
                  </a:lnTo>
                  <a:lnTo>
                    <a:pt x="72" y="130"/>
                  </a:lnTo>
                  <a:lnTo>
                    <a:pt x="68" y="134"/>
                  </a:lnTo>
                  <a:lnTo>
                    <a:pt x="62" y="134"/>
                  </a:lnTo>
                  <a:lnTo>
                    <a:pt x="56" y="130"/>
                  </a:lnTo>
                  <a:lnTo>
                    <a:pt x="56" y="130"/>
                  </a:lnTo>
                  <a:lnTo>
                    <a:pt x="52" y="126"/>
                  </a:lnTo>
                  <a:lnTo>
                    <a:pt x="52" y="126"/>
                  </a:lnTo>
                  <a:lnTo>
                    <a:pt x="46" y="122"/>
                  </a:lnTo>
                  <a:lnTo>
                    <a:pt x="38" y="120"/>
                  </a:lnTo>
                  <a:lnTo>
                    <a:pt x="34" y="122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24" y="132"/>
                  </a:lnTo>
                  <a:lnTo>
                    <a:pt x="22" y="136"/>
                  </a:lnTo>
                  <a:lnTo>
                    <a:pt x="22" y="142"/>
                  </a:lnTo>
                  <a:lnTo>
                    <a:pt x="22" y="142"/>
                  </a:lnTo>
                  <a:lnTo>
                    <a:pt x="26" y="146"/>
                  </a:lnTo>
                  <a:lnTo>
                    <a:pt x="32" y="144"/>
                  </a:lnTo>
                  <a:lnTo>
                    <a:pt x="38" y="142"/>
                  </a:lnTo>
                  <a:lnTo>
                    <a:pt x="42" y="136"/>
                  </a:lnTo>
                  <a:lnTo>
                    <a:pt x="44" y="136"/>
                  </a:lnTo>
                  <a:lnTo>
                    <a:pt x="46" y="136"/>
                  </a:lnTo>
                  <a:lnTo>
                    <a:pt x="48" y="142"/>
                  </a:lnTo>
                  <a:lnTo>
                    <a:pt x="48" y="146"/>
                  </a:lnTo>
                  <a:lnTo>
                    <a:pt x="46" y="150"/>
                  </a:lnTo>
                  <a:lnTo>
                    <a:pt x="46" y="158"/>
                  </a:lnTo>
                  <a:lnTo>
                    <a:pt x="42" y="162"/>
                  </a:lnTo>
                  <a:lnTo>
                    <a:pt x="40" y="168"/>
                  </a:lnTo>
                  <a:lnTo>
                    <a:pt x="42" y="170"/>
                  </a:lnTo>
                  <a:lnTo>
                    <a:pt x="48" y="170"/>
                  </a:lnTo>
                  <a:lnTo>
                    <a:pt x="54" y="170"/>
                  </a:lnTo>
                  <a:lnTo>
                    <a:pt x="60" y="168"/>
                  </a:lnTo>
                  <a:lnTo>
                    <a:pt x="60" y="168"/>
                  </a:lnTo>
                  <a:lnTo>
                    <a:pt x="62" y="162"/>
                  </a:lnTo>
                  <a:lnTo>
                    <a:pt x="60" y="158"/>
                  </a:lnTo>
                  <a:lnTo>
                    <a:pt x="62" y="152"/>
                  </a:lnTo>
                  <a:lnTo>
                    <a:pt x="68" y="150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6" y="150"/>
                  </a:lnTo>
                  <a:lnTo>
                    <a:pt x="76" y="152"/>
                  </a:lnTo>
                  <a:lnTo>
                    <a:pt x="76" y="154"/>
                  </a:lnTo>
                  <a:lnTo>
                    <a:pt x="76" y="154"/>
                  </a:lnTo>
                  <a:lnTo>
                    <a:pt x="74" y="160"/>
                  </a:lnTo>
                  <a:lnTo>
                    <a:pt x="74" y="162"/>
                  </a:lnTo>
                  <a:lnTo>
                    <a:pt x="74" y="170"/>
                  </a:lnTo>
                  <a:lnTo>
                    <a:pt x="68" y="180"/>
                  </a:lnTo>
                  <a:lnTo>
                    <a:pt x="60" y="184"/>
                  </a:lnTo>
                  <a:lnTo>
                    <a:pt x="52" y="190"/>
                  </a:lnTo>
                  <a:lnTo>
                    <a:pt x="46" y="188"/>
                  </a:lnTo>
                  <a:lnTo>
                    <a:pt x="34" y="188"/>
                  </a:lnTo>
                  <a:lnTo>
                    <a:pt x="28" y="180"/>
                  </a:lnTo>
                  <a:lnTo>
                    <a:pt x="26" y="174"/>
                  </a:lnTo>
                  <a:lnTo>
                    <a:pt x="18" y="168"/>
                  </a:lnTo>
                  <a:lnTo>
                    <a:pt x="18" y="168"/>
                  </a:lnTo>
                  <a:lnTo>
                    <a:pt x="14" y="168"/>
                  </a:lnTo>
                  <a:lnTo>
                    <a:pt x="14" y="168"/>
                  </a:lnTo>
                  <a:lnTo>
                    <a:pt x="12" y="170"/>
                  </a:lnTo>
                  <a:lnTo>
                    <a:pt x="14" y="174"/>
                  </a:lnTo>
                  <a:lnTo>
                    <a:pt x="18" y="176"/>
                  </a:lnTo>
                  <a:lnTo>
                    <a:pt x="20" y="182"/>
                  </a:lnTo>
                  <a:lnTo>
                    <a:pt x="22" y="186"/>
                  </a:lnTo>
                  <a:lnTo>
                    <a:pt x="22" y="194"/>
                  </a:lnTo>
                  <a:lnTo>
                    <a:pt x="18" y="200"/>
                  </a:lnTo>
                  <a:lnTo>
                    <a:pt x="18" y="200"/>
                  </a:lnTo>
                  <a:lnTo>
                    <a:pt x="8" y="202"/>
                  </a:lnTo>
                  <a:lnTo>
                    <a:pt x="8" y="202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2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6" y="220"/>
                  </a:lnTo>
                  <a:lnTo>
                    <a:pt x="6" y="220"/>
                  </a:lnTo>
                  <a:lnTo>
                    <a:pt x="14" y="220"/>
                  </a:lnTo>
                  <a:lnTo>
                    <a:pt x="24" y="222"/>
                  </a:lnTo>
                  <a:lnTo>
                    <a:pt x="24" y="222"/>
                  </a:lnTo>
                  <a:lnTo>
                    <a:pt x="28" y="228"/>
                  </a:lnTo>
                  <a:lnTo>
                    <a:pt x="28" y="228"/>
                  </a:lnTo>
                  <a:lnTo>
                    <a:pt x="32" y="226"/>
                  </a:lnTo>
                  <a:lnTo>
                    <a:pt x="32" y="224"/>
                  </a:lnTo>
                  <a:lnTo>
                    <a:pt x="32" y="224"/>
                  </a:lnTo>
                  <a:lnTo>
                    <a:pt x="34" y="222"/>
                  </a:lnTo>
                  <a:lnTo>
                    <a:pt x="36" y="220"/>
                  </a:lnTo>
                  <a:lnTo>
                    <a:pt x="36" y="220"/>
                  </a:lnTo>
                  <a:lnTo>
                    <a:pt x="40" y="218"/>
                  </a:lnTo>
                  <a:lnTo>
                    <a:pt x="42" y="216"/>
                  </a:lnTo>
                  <a:lnTo>
                    <a:pt x="42" y="216"/>
                  </a:lnTo>
                  <a:lnTo>
                    <a:pt x="46" y="216"/>
                  </a:lnTo>
                  <a:lnTo>
                    <a:pt x="52" y="216"/>
                  </a:lnTo>
                  <a:lnTo>
                    <a:pt x="52" y="216"/>
                  </a:lnTo>
                  <a:lnTo>
                    <a:pt x="58" y="220"/>
                  </a:lnTo>
                  <a:lnTo>
                    <a:pt x="58" y="220"/>
                  </a:lnTo>
                  <a:lnTo>
                    <a:pt x="66" y="220"/>
                  </a:lnTo>
                  <a:lnTo>
                    <a:pt x="66" y="220"/>
                  </a:lnTo>
                  <a:lnTo>
                    <a:pt x="72" y="218"/>
                  </a:lnTo>
                  <a:lnTo>
                    <a:pt x="72" y="218"/>
                  </a:lnTo>
                  <a:lnTo>
                    <a:pt x="76" y="218"/>
                  </a:lnTo>
                  <a:lnTo>
                    <a:pt x="80" y="220"/>
                  </a:lnTo>
                  <a:lnTo>
                    <a:pt x="80" y="220"/>
                  </a:lnTo>
                  <a:lnTo>
                    <a:pt x="82" y="224"/>
                  </a:lnTo>
                  <a:lnTo>
                    <a:pt x="84" y="230"/>
                  </a:lnTo>
                  <a:lnTo>
                    <a:pt x="84" y="230"/>
                  </a:lnTo>
                  <a:lnTo>
                    <a:pt x="86" y="230"/>
                  </a:lnTo>
                  <a:lnTo>
                    <a:pt x="90" y="232"/>
                  </a:lnTo>
                  <a:lnTo>
                    <a:pt x="90" y="232"/>
                  </a:lnTo>
                  <a:lnTo>
                    <a:pt x="94" y="232"/>
                  </a:lnTo>
                  <a:lnTo>
                    <a:pt x="96" y="232"/>
                  </a:lnTo>
                  <a:lnTo>
                    <a:pt x="96" y="232"/>
                  </a:lnTo>
                  <a:lnTo>
                    <a:pt x="104" y="226"/>
                  </a:lnTo>
                  <a:lnTo>
                    <a:pt x="104" y="226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2" y="212"/>
                  </a:lnTo>
                  <a:lnTo>
                    <a:pt x="112" y="212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6" y="204"/>
                  </a:lnTo>
                  <a:lnTo>
                    <a:pt x="104" y="202"/>
                  </a:lnTo>
                  <a:lnTo>
                    <a:pt x="104" y="202"/>
                  </a:lnTo>
                  <a:lnTo>
                    <a:pt x="98" y="202"/>
                  </a:lnTo>
                  <a:lnTo>
                    <a:pt x="98" y="202"/>
                  </a:lnTo>
                  <a:lnTo>
                    <a:pt x="96" y="200"/>
                  </a:lnTo>
                  <a:lnTo>
                    <a:pt x="90" y="198"/>
                  </a:lnTo>
                  <a:lnTo>
                    <a:pt x="90" y="198"/>
                  </a:lnTo>
                  <a:lnTo>
                    <a:pt x="82" y="198"/>
                  </a:lnTo>
                  <a:lnTo>
                    <a:pt x="82" y="198"/>
                  </a:lnTo>
                  <a:lnTo>
                    <a:pt x="70" y="198"/>
                  </a:lnTo>
                  <a:lnTo>
                    <a:pt x="68" y="194"/>
                  </a:lnTo>
                  <a:lnTo>
                    <a:pt x="72" y="190"/>
                  </a:lnTo>
                  <a:lnTo>
                    <a:pt x="78" y="184"/>
                  </a:lnTo>
                  <a:lnTo>
                    <a:pt x="84" y="182"/>
                  </a:lnTo>
                  <a:lnTo>
                    <a:pt x="84" y="182"/>
                  </a:lnTo>
                  <a:lnTo>
                    <a:pt x="86" y="182"/>
                  </a:lnTo>
                  <a:lnTo>
                    <a:pt x="90" y="184"/>
                  </a:lnTo>
                  <a:lnTo>
                    <a:pt x="90" y="184"/>
                  </a:lnTo>
                  <a:lnTo>
                    <a:pt x="94" y="184"/>
                  </a:lnTo>
                  <a:lnTo>
                    <a:pt x="94" y="184"/>
                  </a:lnTo>
                  <a:lnTo>
                    <a:pt x="102" y="182"/>
                  </a:lnTo>
                  <a:lnTo>
                    <a:pt x="108" y="178"/>
                  </a:lnTo>
                  <a:lnTo>
                    <a:pt x="110" y="170"/>
                  </a:lnTo>
                  <a:lnTo>
                    <a:pt x="112" y="164"/>
                  </a:lnTo>
                  <a:lnTo>
                    <a:pt x="112" y="164"/>
                  </a:lnTo>
                  <a:lnTo>
                    <a:pt x="112" y="160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8" y="154"/>
                  </a:lnTo>
                  <a:lnTo>
                    <a:pt x="121" y="150"/>
                  </a:lnTo>
                  <a:lnTo>
                    <a:pt x="121" y="150"/>
                  </a:lnTo>
                  <a:lnTo>
                    <a:pt x="125" y="146"/>
                  </a:lnTo>
                  <a:lnTo>
                    <a:pt x="125" y="146"/>
                  </a:lnTo>
                  <a:lnTo>
                    <a:pt x="133" y="144"/>
                  </a:lnTo>
                  <a:lnTo>
                    <a:pt x="133" y="140"/>
                  </a:lnTo>
                  <a:lnTo>
                    <a:pt x="133" y="134"/>
                  </a:lnTo>
                  <a:lnTo>
                    <a:pt x="139" y="132"/>
                  </a:lnTo>
                  <a:lnTo>
                    <a:pt x="139" y="126"/>
                  </a:lnTo>
                  <a:lnTo>
                    <a:pt x="139" y="118"/>
                  </a:lnTo>
                  <a:lnTo>
                    <a:pt x="139" y="118"/>
                  </a:lnTo>
                  <a:lnTo>
                    <a:pt x="135" y="116"/>
                  </a:lnTo>
                  <a:lnTo>
                    <a:pt x="135" y="116"/>
                  </a:lnTo>
                  <a:lnTo>
                    <a:pt x="129" y="112"/>
                  </a:lnTo>
                  <a:lnTo>
                    <a:pt x="129" y="112"/>
                  </a:lnTo>
                  <a:lnTo>
                    <a:pt x="125" y="112"/>
                  </a:lnTo>
                  <a:lnTo>
                    <a:pt x="119" y="110"/>
                  </a:lnTo>
                  <a:lnTo>
                    <a:pt x="119" y="110"/>
                  </a:lnTo>
                  <a:lnTo>
                    <a:pt x="118" y="100"/>
                  </a:lnTo>
                  <a:lnTo>
                    <a:pt x="118" y="100"/>
                  </a:lnTo>
                  <a:lnTo>
                    <a:pt x="119" y="98"/>
                  </a:lnTo>
                  <a:lnTo>
                    <a:pt x="121" y="94"/>
                  </a:lnTo>
                  <a:lnTo>
                    <a:pt x="121" y="94"/>
                  </a:lnTo>
                  <a:lnTo>
                    <a:pt x="121" y="92"/>
                  </a:lnTo>
                  <a:lnTo>
                    <a:pt x="118" y="90"/>
                  </a:lnTo>
                  <a:lnTo>
                    <a:pt x="116" y="84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31" y="80"/>
                  </a:lnTo>
                  <a:lnTo>
                    <a:pt x="137" y="78"/>
                  </a:lnTo>
                  <a:lnTo>
                    <a:pt x="143" y="82"/>
                  </a:lnTo>
                  <a:lnTo>
                    <a:pt x="143" y="82"/>
                  </a:lnTo>
                  <a:lnTo>
                    <a:pt x="147" y="82"/>
                  </a:lnTo>
                  <a:lnTo>
                    <a:pt x="147" y="82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5" y="76"/>
                  </a:lnTo>
                  <a:lnTo>
                    <a:pt x="155" y="76"/>
                  </a:lnTo>
                  <a:lnTo>
                    <a:pt x="155" y="72"/>
                  </a:lnTo>
                  <a:lnTo>
                    <a:pt x="155" y="72"/>
                  </a:lnTo>
                  <a:lnTo>
                    <a:pt x="155" y="70"/>
                  </a:lnTo>
                  <a:lnTo>
                    <a:pt x="157" y="70"/>
                  </a:lnTo>
                  <a:lnTo>
                    <a:pt x="157" y="70"/>
                  </a:lnTo>
                  <a:lnTo>
                    <a:pt x="163" y="68"/>
                  </a:lnTo>
                  <a:lnTo>
                    <a:pt x="165" y="68"/>
                  </a:lnTo>
                  <a:lnTo>
                    <a:pt x="165" y="68"/>
                  </a:lnTo>
                  <a:lnTo>
                    <a:pt x="167" y="70"/>
                  </a:lnTo>
                  <a:lnTo>
                    <a:pt x="167" y="70"/>
                  </a:lnTo>
                  <a:lnTo>
                    <a:pt x="169" y="72"/>
                  </a:lnTo>
                  <a:lnTo>
                    <a:pt x="171" y="72"/>
                  </a:lnTo>
                  <a:lnTo>
                    <a:pt x="171" y="72"/>
                  </a:lnTo>
                  <a:lnTo>
                    <a:pt x="175" y="70"/>
                  </a:lnTo>
                  <a:lnTo>
                    <a:pt x="175" y="70"/>
                  </a:lnTo>
                  <a:lnTo>
                    <a:pt x="181" y="68"/>
                  </a:lnTo>
                  <a:lnTo>
                    <a:pt x="183" y="64"/>
                  </a:lnTo>
                  <a:lnTo>
                    <a:pt x="183" y="60"/>
                  </a:lnTo>
                  <a:lnTo>
                    <a:pt x="183" y="60"/>
                  </a:lnTo>
                  <a:lnTo>
                    <a:pt x="187" y="52"/>
                  </a:lnTo>
                  <a:lnTo>
                    <a:pt x="187" y="52"/>
                  </a:lnTo>
                  <a:lnTo>
                    <a:pt x="187" y="50"/>
                  </a:lnTo>
                  <a:lnTo>
                    <a:pt x="185" y="48"/>
                  </a:lnTo>
                  <a:lnTo>
                    <a:pt x="185" y="46"/>
                  </a:lnTo>
                  <a:lnTo>
                    <a:pt x="18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57">
              <a:extLst>
                <a:ext uri="{FF2B5EF4-FFF2-40B4-BE49-F238E27FC236}">
                  <a16:creationId xmlns:a16="http://schemas.microsoft.com/office/drawing/2014/main" xmlns="" id="{C48E8375-1C83-4079-95E3-8BD9AECA5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9901" y="7470775"/>
              <a:ext cx="174625" cy="206375"/>
            </a:xfrm>
            <a:custGeom>
              <a:avLst/>
              <a:gdLst>
                <a:gd name="T0" fmla="*/ 100 w 110"/>
                <a:gd name="T1" fmla="*/ 66 h 130"/>
                <a:gd name="T2" fmla="*/ 96 w 110"/>
                <a:gd name="T3" fmla="*/ 64 h 130"/>
                <a:gd name="T4" fmla="*/ 94 w 110"/>
                <a:gd name="T5" fmla="*/ 52 h 130"/>
                <a:gd name="T6" fmla="*/ 96 w 110"/>
                <a:gd name="T7" fmla="*/ 38 h 130"/>
                <a:gd name="T8" fmla="*/ 98 w 110"/>
                <a:gd name="T9" fmla="*/ 28 h 130"/>
                <a:gd name="T10" fmla="*/ 94 w 110"/>
                <a:gd name="T11" fmla="*/ 22 h 130"/>
                <a:gd name="T12" fmla="*/ 86 w 110"/>
                <a:gd name="T13" fmla="*/ 20 h 130"/>
                <a:gd name="T14" fmla="*/ 84 w 110"/>
                <a:gd name="T15" fmla="*/ 12 h 130"/>
                <a:gd name="T16" fmla="*/ 78 w 110"/>
                <a:gd name="T17" fmla="*/ 8 h 130"/>
                <a:gd name="T18" fmla="*/ 74 w 110"/>
                <a:gd name="T19" fmla="*/ 16 h 130"/>
                <a:gd name="T20" fmla="*/ 62 w 110"/>
                <a:gd name="T21" fmla="*/ 24 h 130"/>
                <a:gd name="T22" fmla="*/ 54 w 110"/>
                <a:gd name="T23" fmla="*/ 28 h 130"/>
                <a:gd name="T24" fmla="*/ 44 w 110"/>
                <a:gd name="T25" fmla="*/ 26 h 130"/>
                <a:gd name="T26" fmla="*/ 40 w 110"/>
                <a:gd name="T27" fmla="*/ 18 h 130"/>
                <a:gd name="T28" fmla="*/ 38 w 110"/>
                <a:gd name="T29" fmla="*/ 12 h 130"/>
                <a:gd name="T30" fmla="*/ 28 w 110"/>
                <a:gd name="T31" fmla="*/ 4 h 130"/>
                <a:gd name="T32" fmla="*/ 20 w 110"/>
                <a:gd name="T33" fmla="*/ 0 h 130"/>
                <a:gd name="T34" fmla="*/ 4 w 110"/>
                <a:gd name="T35" fmla="*/ 24 h 130"/>
                <a:gd name="T36" fmla="*/ 0 w 110"/>
                <a:gd name="T37" fmla="*/ 34 h 130"/>
                <a:gd name="T38" fmla="*/ 10 w 110"/>
                <a:gd name="T39" fmla="*/ 42 h 130"/>
                <a:gd name="T40" fmla="*/ 12 w 110"/>
                <a:gd name="T41" fmla="*/ 56 h 130"/>
                <a:gd name="T42" fmla="*/ 28 w 110"/>
                <a:gd name="T43" fmla="*/ 60 h 130"/>
                <a:gd name="T44" fmla="*/ 24 w 110"/>
                <a:gd name="T45" fmla="*/ 72 h 130"/>
                <a:gd name="T46" fmla="*/ 20 w 110"/>
                <a:gd name="T47" fmla="*/ 76 h 130"/>
                <a:gd name="T48" fmla="*/ 30 w 110"/>
                <a:gd name="T49" fmla="*/ 70 h 130"/>
                <a:gd name="T50" fmla="*/ 46 w 110"/>
                <a:gd name="T51" fmla="*/ 64 h 130"/>
                <a:gd name="T52" fmla="*/ 50 w 110"/>
                <a:gd name="T53" fmla="*/ 72 h 130"/>
                <a:gd name="T54" fmla="*/ 52 w 110"/>
                <a:gd name="T55" fmla="*/ 78 h 130"/>
                <a:gd name="T56" fmla="*/ 58 w 110"/>
                <a:gd name="T57" fmla="*/ 78 h 130"/>
                <a:gd name="T58" fmla="*/ 64 w 110"/>
                <a:gd name="T59" fmla="*/ 82 h 130"/>
                <a:gd name="T60" fmla="*/ 64 w 110"/>
                <a:gd name="T61" fmla="*/ 84 h 130"/>
                <a:gd name="T62" fmla="*/ 62 w 110"/>
                <a:gd name="T63" fmla="*/ 90 h 130"/>
                <a:gd name="T64" fmla="*/ 54 w 110"/>
                <a:gd name="T65" fmla="*/ 92 h 130"/>
                <a:gd name="T66" fmla="*/ 44 w 110"/>
                <a:gd name="T67" fmla="*/ 96 h 130"/>
                <a:gd name="T68" fmla="*/ 38 w 110"/>
                <a:gd name="T69" fmla="*/ 98 h 130"/>
                <a:gd name="T70" fmla="*/ 36 w 110"/>
                <a:gd name="T71" fmla="*/ 104 h 130"/>
                <a:gd name="T72" fmla="*/ 46 w 110"/>
                <a:gd name="T73" fmla="*/ 108 h 130"/>
                <a:gd name="T74" fmla="*/ 48 w 110"/>
                <a:gd name="T75" fmla="*/ 114 h 130"/>
                <a:gd name="T76" fmla="*/ 46 w 110"/>
                <a:gd name="T77" fmla="*/ 122 h 130"/>
                <a:gd name="T78" fmla="*/ 48 w 110"/>
                <a:gd name="T79" fmla="*/ 130 h 130"/>
                <a:gd name="T80" fmla="*/ 56 w 110"/>
                <a:gd name="T81" fmla="*/ 130 h 130"/>
                <a:gd name="T82" fmla="*/ 60 w 110"/>
                <a:gd name="T83" fmla="*/ 130 h 130"/>
                <a:gd name="T84" fmla="*/ 68 w 110"/>
                <a:gd name="T85" fmla="*/ 122 h 130"/>
                <a:gd name="T86" fmla="*/ 74 w 110"/>
                <a:gd name="T87" fmla="*/ 130 h 130"/>
                <a:gd name="T88" fmla="*/ 80 w 110"/>
                <a:gd name="T89" fmla="*/ 130 h 130"/>
                <a:gd name="T90" fmla="*/ 80 w 110"/>
                <a:gd name="T91" fmla="*/ 120 h 130"/>
                <a:gd name="T92" fmla="*/ 78 w 110"/>
                <a:gd name="T93" fmla="*/ 112 h 130"/>
                <a:gd name="T94" fmla="*/ 78 w 110"/>
                <a:gd name="T95" fmla="*/ 104 h 130"/>
                <a:gd name="T96" fmla="*/ 78 w 110"/>
                <a:gd name="T97" fmla="*/ 94 h 130"/>
                <a:gd name="T98" fmla="*/ 84 w 110"/>
                <a:gd name="T99" fmla="*/ 92 h 130"/>
                <a:gd name="T100" fmla="*/ 88 w 110"/>
                <a:gd name="T101" fmla="*/ 92 h 130"/>
                <a:gd name="T102" fmla="*/ 90 w 110"/>
                <a:gd name="T103" fmla="*/ 100 h 130"/>
                <a:gd name="T104" fmla="*/ 94 w 110"/>
                <a:gd name="T105" fmla="*/ 104 h 130"/>
                <a:gd name="T106" fmla="*/ 100 w 110"/>
                <a:gd name="T107" fmla="*/ 102 h 130"/>
                <a:gd name="T108" fmla="*/ 100 w 110"/>
                <a:gd name="T109" fmla="*/ 90 h 130"/>
                <a:gd name="T110" fmla="*/ 108 w 110"/>
                <a:gd name="T111" fmla="*/ 86 h 130"/>
                <a:gd name="T112" fmla="*/ 110 w 110"/>
                <a:gd name="T113" fmla="*/ 84 h 130"/>
                <a:gd name="T114" fmla="*/ 110 w 110"/>
                <a:gd name="T115" fmla="*/ 72 h 130"/>
                <a:gd name="T116" fmla="*/ 108 w 110"/>
                <a:gd name="T117" fmla="*/ 6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0" h="130">
                  <a:moveTo>
                    <a:pt x="108" y="68"/>
                  </a:moveTo>
                  <a:lnTo>
                    <a:pt x="108" y="68"/>
                  </a:lnTo>
                  <a:lnTo>
                    <a:pt x="104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98" y="66"/>
                  </a:lnTo>
                  <a:lnTo>
                    <a:pt x="96" y="64"/>
                  </a:lnTo>
                  <a:lnTo>
                    <a:pt x="96" y="64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4" y="52"/>
                  </a:lnTo>
                  <a:lnTo>
                    <a:pt x="94" y="52"/>
                  </a:lnTo>
                  <a:lnTo>
                    <a:pt x="96" y="44"/>
                  </a:lnTo>
                  <a:lnTo>
                    <a:pt x="96" y="44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96" y="34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4"/>
                  </a:lnTo>
                  <a:lnTo>
                    <a:pt x="98" y="24"/>
                  </a:lnTo>
                  <a:lnTo>
                    <a:pt x="94" y="22"/>
                  </a:lnTo>
                  <a:lnTo>
                    <a:pt x="94" y="22"/>
                  </a:lnTo>
                  <a:lnTo>
                    <a:pt x="92" y="22"/>
                  </a:lnTo>
                  <a:lnTo>
                    <a:pt x="86" y="20"/>
                  </a:lnTo>
                  <a:lnTo>
                    <a:pt x="86" y="20"/>
                  </a:lnTo>
                  <a:lnTo>
                    <a:pt x="84" y="18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4" y="12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8"/>
                  </a:lnTo>
                  <a:lnTo>
                    <a:pt x="78" y="8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58" y="26"/>
                  </a:lnTo>
                  <a:lnTo>
                    <a:pt x="58" y="26"/>
                  </a:lnTo>
                  <a:lnTo>
                    <a:pt x="58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4" y="26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4" y="4"/>
                  </a:lnTo>
                  <a:lnTo>
                    <a:pt x="10" y="10"/>
                  </a:lnTo>
                  <a:lnTo>
                    <a:pt x="6" y="18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2" y="3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2" y="46"/>
                  </a:lnTo>
                  <a:lnTo>
                    <a:pt x="10" y="52"/>
                  </a:lnTo>
                  <a:lnTo>
                    <a:pt x="12" y="56"/>
                  </a:lnTo>
                  <a:lnTo>
                    <a:pt x="16" y="58"/>
                  </a:lnTo>
                  <a:lnTo>
                    <a:pt x="20" y="58"/>
                  </a:lnTo>
                  <a:lnTo>
                    <a:pt x="26" y="58"/>
                  </a:lnTo>
                  <a:lnTo>
                    <a:pt x="28" y="60"/>
                  </a:lnTo>
                  <a:lnTo>
                    <a:pt x="32" y="64"/>
                  </a:lnTo>
                  <a:lnTo>
                    <a:pt x="32" y="66"/>
                  </a:lnTo>
                  <a:lnTo>
                    <a:pt x="28" y="70"/>
                  </a:lnTo>
                  <a:lnTo>
                    <a:pt x="24" y="72"/>
                  </a:lnTo>
                  <a:lnTo>
                    <a:pt x="24" y="72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20" y="76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28" y="76"/>
                  </a:lnTo>
                  <a:lnTo>
                    <a:pt x="30" y="70"/>
                  </a:lnTo>
                  <a:lnTo>
                    <a:pt x="34" y="68"/>
                  </a:lnTo>
                  <a:lnTo>
                    <a:pt x="38" y="66"/>
                  </a:lnTo>
                  <a:lnTo>
                    <a:pt x="40" y="64"/>
                  </a:lnTo>
                  <a:lnTo>
                    <a:pt x="46" y="64"/>
                  </a:lnTo>
                  <a:lnTo>
                    <a:pt x="48" y="66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50" y="72"/>
                  </a:lnTo>
                  <a:lnTo>
                    <a:pt x="50" y="72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6" y="78"/>
                  </a:lnTo>
                  <a:lnTo>
                    <a:pt x="56" y="78"/>
                  </a:lnTo>
                  <a:lnTo>
                    <a:pt x="58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2" y="80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4" y="84"/>
                  </a:lnTo>
                  <a:lnTo>
                    <a:pt x="64" y="84"/>
                  </a:lnTo>
                  <a:lnTo>
                    <a:pt x="64" y="86"/>
                  </a:lnTo>
                  <a:lnTo>
                    <a:pt x="62" y="88"/>
                  </a:lnTo>
                  <a:lnTo>
                    <a:pt x="62" y="88"/>
                  </a:lnTo>
                  <a:lnTo>
                    <a:pt x="62" y="90"/>
                  </a:lnTo>
                  <a:lnTo>
                    <a:pt x="60" y="90"/>
                  </a:lnTo>
                  <a:lnTo>
                    <a:pt x="60" y="90"/>
                  </a:lnTo>
                  <a:lnTo>
                    <a:pt x="54" y="92"/>
                  </a:lnTo>
                  <a:lnTo>
                    <a:pt x="54" y="92"/>
                  </a:lnTo>
                  <a:lnTo>
                    <a:pt x="48" y="92"/>
                  </a:lnTo>
                  <a:lnTo>
                    <a:pt x="48" y="92"/>
                  </a:lnTo>
                  <a:lnTo>
                    <a:pt x="44" y="96"/>
                  </a:lnTo>
                  <a:lnTo>
                    <a:pt x="44" y="96"/>
                  </a:lnTo>
                  <a:lnTo>
                    <a:pt x="44" y="98"/>
                  </a:lnTo>
                  <a:lnTo>
                    <a:pt x="42" y="98"/>
                  </a:lnTo>
                  <a:lnTo>
                    <a:pt x="42" y="98"/>
                  </a:lnTo>
                  <a:lnTo>
                    <a:pt x="38" y="98"/>
                  </a:lnTo>
                  <a:lnTo>
                    <a:pt x="38" y="98"/>
                  </a:lnTo>
                  <a:lnTo>
                    <a:pt x="36" y="98"/>
                  </a:lnTo>
                  <a:lnTo>
                    <a:pt x="36" y="98"/>
                  </a:lnTo>
                  <a:lnTo>
                    <a:pt x="36" y="104"/>
                  </a:lnTo>
                  <a:lnTo>
                    <a:pt x="38" y="104"/>
                  </a:lnTo>
                  <a:lnTo>
                    <a:pt x="44" y="106"/>
                  </a:lnTo>
                  <a:lnTo>
                    <a:pt x="46" y="108"/>
                  </a:lnTo>
                  <a:lnTo>
                    <a:pt x="46" y="108"/>
                  </a:lnTo>
                  <a:lnTo>
                    <a:pt x="48" y="110"/>
                  </a:lnTo>
                  <a:lnTo>
                    <a:pt x="48" y="110"/>
                  </a:lnTo>
                  <a:lnTo>
                    <a:pt x="48" y="112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48" y="118"/>
                  </a:lnTo>
                  <a:lnTo>
                    <a:pt x="48" y="118"/>
                  </a:lnTo>
                  <a:lnTo>
                    <a:pt x="46" y="122"/>
                  </a:lnTo>
                  <a:lnTo>
                    <a:pt x="46" y="122"/>
                  </a:lnTo>
                  <a:lnTo>
                    <a:pt x="44" y="128"/>
                  </a:lnTo>
                  <a:lnTo>
                    <a:pt x="44" y="128"/>
                  </a:lnTo>
                  <a:lnTo>
                    <a:pt x="48" y="130"/>
                  </a:lnTo>
                  <a:lnTo>
                    <a:pt x="50" y="130"/>
                  </a:lnTo>
                  <a:lnTo>
                    <a:pt x="50" y="130"/>
                  </a:lnTo>
                  <a:lnTo>
                    <a:pt x="56" y="130"/>
                  </a:lnTo>
                  <a:lnTo>
                    <a:pt x="56" y="130"/>
                  </a:lnTo>
                  <a:lnTo>
                    <a:pt x="56" y="130"/>
                  </a:lnTo>
                  <a:lnTo>
                    <a:pt x="56" y="130"/>
                  </a:lnTo>
                  <a:lnTo>
                    <a:pt x="60" y="130"/>
                  </a:lnTo>
                  <a:lnTo>
                    <a:pt x="60" y="130"/>
                  </a:lnTo>
                  <a:lnTo>
                    <a:pt x="64" y="126"/>
                  </a:lnTo>
                  <a:lnTo>
                    <a:pt x="66" y="124"/>
                  </a:lnTo>
                  <a:lnTo>
                    <a:pt x="66" y="124"/>
                  </a:lnTo>
                  <a:lnTo>
                    <a:pt x="68" y="122"/>
                  </a:lnTo>
                  <a:lnTo>
                    <a:pt x="72" y="124"/>
                  </a:lnTo>
                  <a:lnTo>
                    <a:pt x="72" y="124"/>
                  </a:lnTo>
                  <a:lnTo>
                    <a:pt x="74" y="126"/>
                  </a:lnTo>
                  <a:lnTo>
                    <a:pt x="74" y="130"/>
                  </a:lnTo>
                  <a:lnTo>
                    <a:pt x="74" y="130"/>
                  </a:lnTo>
                  <a:lnTo>
                    <a:pt x="78" y="130"/>
                  </a:lnTo>
                  <a:lnTo>
                    <a:pt x="80" y="130"/>
                  </a:lnTo>
                  <a:lnTo>
                    <a:pt x="80" y="130"/>
                  </a:lnTo>
                  <a:lnTo>
                    <a:pt x="80" y="128"/>
                  </a:lnTo>
                  <a:lnTo>
                    <a:pt x="82" y="126"/>
                  </a:lnTo>
                  <a:lnTo>
                    <a:pt x="82" y="126"/>
                  </a:lnTo>
                  <a:lnTo>
                    <a:pt x="80" y="120"/>
                  </a:lnTo>
                  <a:lnTo>
                    <a:pt x="80" y="120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78" y="112"/>
                  </a:lnTo>
                  <a:lnTo>
                    <a:pt x="78" y="110"/>
                  </a:lnTo>
                  <a:lnTo>
                    <a:pt x="78" y="110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98"/>
                  </a:lnTo>
                  <a:lnTo>
                    <a:pt x="78" y="98"/>
                  </a:lnTo>
                  <a:lnTo>
                    <a:pt x="78" y="94"/>
                  </a:lnTo>
                  <a:lnTo>
                    <a:pt x="78" y="94"/>
                  </a:lnTo>
                  <a:lnTo>
                    <a:pt x="78" y="94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6" y="92"/>
                  </a:lnTo>
                  <a:lnTo>
                    <a:pt x="88" y="92"/>
                  </a:lnTo>
                  <a:lnTo>
                    <a:pt x="88" y="92"/>
                  </a:lnTo>
                  <a:lnTo>
                    <a:pt x="90" y="96"/>
                  </a:lnTo>
                  <a:lnTo>
                    <a:pt x="90" y="96"/>
                  </a:lnTo>
                  <a:lnTo>
                    <a:pt x="90" y="98"/>
                  </a:lnTo>
                  <a:lnTo>
                    <a:pt x="90" y="100"/>
                  </a:lnTo>
                  <a:lnTo>
                    <a:pt x="90" y="100"/>
                  </a:lnTo>
                  <a:lnTo>
                    <a:pt x="92" y="102"/>
                  </a:lnTo>
                  <a:lnTo>
                    <a:pt x="94" y="104"/>
                  </a:lnTo>
                  <a:lnTo>
                    <a:pt x="94" y="104"/>
                  </a:lnTo>
                  <a:lnTo>
                    <a:pt x="98" y="104"/>
                  </a:lnTo>
                  <a:lnTo>
                    <a:pt x="100" y="104"/>
                  </a:lnTo>
                  <a:lnTo>
                    <a:pt x="100" y="102"/>
                  </a:lnTo>
                  <a:lnTo>
                    <a:pt x="100" y="102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88"/>
                  </a:lnTo>
                  <a:lnTo>
                    <a:pt x="102" y="86"/>
                  </a:lnTo>
                  <a:lnTo>
                    <a:pt x="102" y="86"/>
                  </a:lnTo>
                  <a:lnTo>
                    <a:pt x="108" y="86"/>
                  </a:lnTo>
                  <a:lnTo>
                    <a:pt x="108" y="86"/>
                  </a:lnTo>
                  <a:lnTo>
                    <a:pt x="108" y="86"/>
                  </a:lnTo>
                  <a:lnTo>
                    <a:pt x="110" y="84"/>
                  </a:lnTo>
                  <a:lnTo>
                    <a:pt x="110" y="84"/>
                  </a:lnTo>
                  <a:lnTo>
                    <a:pt x="110" y="78"/>
                  </a:lnTo>
                  <a:lnTo>
                    <a:pt x="110" y="78"/>
                  </a:lnTo>
                  <a:lnTo>
                    <a:pt x="110" y="72"/>
                  </a:lnTo>
                  <a:lnTo>
                    <a:pt x="110" y="72"/>
                  </a:lnTo>
                  <a:lnTo>
                    <a:pt x="110" y="70"/>
                  </a:lnTo>
                  <a:lnTo>
                    <a:pt x="110" y="68"/>
                  </a:lnTo>
                  <a:lnTo>
                    <a:pt x="108" y="68"/>
                  </a:lnTo>
                  <a:lnTo>
                    <a:pt x="108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58">
              <a:extLst>
                <a:ext uri="{FF2B5EF4-FFF2-40B4-BE49-F238E27FC236}">
                  <a16:creationId xmlns:a16="http://schemas.microsoft.com/office/drawing/2014/main" xmlns="" id="{B3286166-5DDC-4F2C-9479-EAEC3E9F4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1" y="7788275"/>
              <a:ext cx="225425" cy="130175"/>
            </a:xfrm>
            <a:custGeom>
              <a:avLst/>
              <a:gdLst>
                <a:gd name="T0" fmla="*/ 114 w 142"/>
                <a:gd name="T1" fmla="*/ 40 h 82"/>
                <a:gd name="T2" fmla="*/ 108 w 142"/>
                <a:gd name="T3" fmla="*/ 36 h 82"/>
                <a:gd name="T4" fmla="*/ 106 w 142"/>
                <a:gd name="T5" fmla="*/ 38 h 82"/>
                <a:gd name="T6" fmla="*/ 106 w 142"/>
                <a:gd name="T7" fmla="*/ 42 h 82"/>
                <a:gd name="T8" fmla="*/ 104 w 142"/>
                <a:gd name="T9" fmla="*/ 44 h 82"/>
                <a:gd name="T10" fmla="*/ 94 w 142"/>
                <a:gd name="T11" fmla="*/ 46 h 82"/>
                <a:gd name="T12" fmla="*/ 90 w 142"/>
                <a:gd name="T13" fmla="*/ 46 h 82"/>
                <a:gd name="T14" fmla="*/ 88 w 142"/>
                <a:gd name="T15" fmla="*/ 48 h 82"/>
                <a:gd name="T16" fmla="*/ 84 w 142"/>
                <a:gd name="T17" fmla="*/ 50 h 82"/>
                <a:gd name="T18" fmla="*/ 82 w 142"/>
                <a:gd name="T19" fmla="*/ 52 h 82"/>
                <a:gd name="T20" fmla="*/ 70 w 142"/>
                <a:gd name="T21" fmla="*/ 52 h 82"/>
                <a:gd name="T22" fmla="*/ 64 w 142"/>
                <a:gd name="T23" fmla="*/ 50 h 82"/>
                <a:gd name="T24" fmla="*/ 56 w 142"/>
                <a:gd name="T25" fmla="*/ 48 h 82"/>
                <a:gd name="T26" fmla="*/ 50 w 142"/>
                <a:gd name="T27" fmla="*/ 50 h 82"/>
                <a:gd name="T28" fmla="*/ 38 w 142"/>
                <a:gd name="T29" fmla="*/ 44 h 82"/>
                <a:gd name="T30" fmla="*/ 38 w 142"/>
                <a:gd name="T31" fmla="*/ 42 h 82"/>
                <a:gd name="T32" fmla="*/ 24 w 142"/>
                <a:gd name="T33" fmla="*/ 36 h 82"/>
                <a:gd name="T34" fmla="*/ 20 w 142"/>
                <a:gd name="T35" fmla="*/ 32 h 82"/>
                <a:gd name="T36" fmla="*/ 20 w 142"/>
                <a:gd name="T37" fmla="*/ 20 h 82"/>
                <a:gd name="T38" fmla="*/ 26 w 142"/>
                <a:gd name="T39" fmla="*/ 14 h 82"/>
                <a:gd name="T40" fmla="*/ 30 w 142"/>
                <a:gd name="T41" fmla="*/ 12 h 82"/>
                <a:gd name="T42" fmla="*/ 28 w 142"/>
                <a:gd name="T43" fmla="*/ 8 h 82"/>
                <a:gd name="T44" fmla="*/ 18 w 142"/>
                <a:gd name="T45" fmla="*/ 0 h 82"/>
                <a:gd name="T46" fmla="*/ 2 w 142"/>
                <a:gd name="T47" fmla="*/ 6 h 82"/>
                <a:gd name="T48" fmla="*/ 0 w 142"/>
                <a:gd name="T49" fmla="*/ 10 h 82"/>
                <a:gd name="T50" fmla="*/ 4 w 142"/>
                <a:gd name="T51" fmla="*/ 16 h 82"/>
                <a:gd name="T52" fmla="*/ 10 w 142"/>
                <a:gd name="T53" fmla="*/ 22 h 82"/>
                <a:gd name="T54" fmla="*/ 10 w 142"/>
                <a:gd name="T55" fmla="*/ 28 h 82"/>
                <a:gd name="T56" fmla="*/ 6 w 142"/>
                <a:gd name="T57" fmla="*/ 32 h 82"/>
                <a:gd name="T58" fmla="*/ 10 w 142"/>
                <a:gd name="T59" fmla="*/ 36 h 82"/>
                <a:gd name="T60" fmla="*/ 16 w 142"/>
                <a:gd name="T61" fmla="*/ 40 h 82"/>
                <a:gd name="T62" fmla="*/ 12 w 142"/>
                <a:gd name="T63" fmla="*/ 50 h 82"/>
                <a:gd name="T64" fmla="*/ 16 w 142"/>
                <a:gd name="T65" fmla="*/ 56 h 82"/>
                <a:gd name="T66" fmla="*/ 16 w 142"/>
                <a:gd name="T67" fmla="*/ 62 h 82"/>
                <a:gd name="T68" fmla="*/ 18 w 142"/>
                <a:gd name="T69" fmla="*/ 70 h 82"/>
                <a:gd name="T70" fmla="*/ 20 w 142"/>
                <a:gd name="T71" fmla="*/ 72 h 82"/>
                <a:gd name="T72" fmla="*/ 32 w 142"/>
                <a:gd name="T73" fmla="*/ 76 h 82"/>
                <a:gd name="T74" fmla="*/ 46 w 142"/>
                <a:gd name="T75" fmla="*/ 72 h 82"/>
                <a:gd name="T76" fmla="*/ 52 w 142"/>
                <a:gd name="T77" fmla="*/ 76 h 82"/>
                <a:gd name="T78" fmla="*/ 64 w 142"/>
                <a:gd name="T79" fmla="*/ 74 h 82"/>
                <a:gd name="T80" fmla="*/ 76 w 142"/>
                <a:gd name="T81" fmla="*/ 74 h 82"/>
                <a:gd name="T82" fmla="*/ 82 w 142"/>
                <a:gd name="T83" fmla="*/ 72 h 82"/>
                <a:gd name="T84" fmla="*/ 88 w 142"/>
                <a:gd name="T85" fmla="*/ 76 h 82"/>
                <a:gd name="T86" fmla="*/ 94 w 142"/>
                <a:gd name="T87" fmla="*/ 80 h 82"/>
                <a:gd name="T88" fmla="*/ 104 w 142"/>
                <a:gd name="T89" fmla="*/ 72 h 82"/>
                <a:gd name="T90" fmla="*/ 114 w 142"/>
                <a:gd name="T91" fmla="*/ 74 h 82"/>
                <a:gd name="T92" fmla="*/ 114 w 142"/>
                <a:gd name="T93" fmla="*/ 78 h 82"/>
                <a:gd name="T94" fmla="*/ 126 w 142"/>
                <a:gd name="T95" fmla="*/ 82 h 82"/>
                <a:gd name="T96" fmla="*/ 134 w 142"/>
                <a:gd name="T97" fmla="*/ 78 h 82"/>
                <a:gd name="T98" fmla="*/ 132 w 142"/>
                <a:gd name="T99" fmla="*/ 66 h 82"/>
                <a:gd name="T100" fmla="*/ 132 w 142"/>
                <a:gd name="T101" fmla="*/ 60 h 82"/>
                <a:gd name="T102" fmla="*/ 138 w 142"/>
                <a:gd name="T103" fmla="*/ 52 h 82"/>
                <a:gd name="T104" fmla="*/ 140 w 142"/>
                <a:gd name="T105" fmla="*/ 52 h 82"/>
                <a:gd name="T106" fmla="*/ 134 w 142"/>
                <a:gd name="T107" fmla="*/ 42 h 82"/>
                <a:gd name="T108" fmla="*/ 124 w 142"/>
                <a:gd name="T109" fmla="*/ 4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2" h="82">
                  <a:moveTo>
                    <a:pt x="124" y="42"/>
                  </a:moveTo>
                  <a:lnTo>
                    <a:pt x="120" y="42"/>
                  </a:lnTo>
                  <a:lnTo>
                    <a:pt x="116" y="42"/>
                  </a:lnTo>
                  <a:lnTo>
                    <a:pt x="114" y="40"/>
                  </a:lnTo>
                  <a:lnTo>
                    <a:pt x="112" y="38"/>
                  </a:lnTo>
                  <a:lnTo>
                    <a:pt x="112" y="38"/>
                  </a:lnTo>
                  <a:lnTo>
                    <a:pt x="110" y="38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106" y="38"/>
                  </a:lnTo>
                  <a:lnTo>
                    <a:pt x="106" y="38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8" y="40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4" y="44"/>
                  </a:lnTo>
                  <a:lnTo>
                    <a:pt x="104" y="44"/>
                  </a:lnTo>
                  <a:lnTo>
                    <a:pt x="98" y="46"/>
                  </a:lnTo>
                  <a:lnTo>
                    <a:pt x="96" y="46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6" y="48"/>
                  </a:lnTo>
                  <a:lnTo>
                    <a:pt x="86" y="48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2" y="52"/>
                  </a:lnTo>
                  <a:lnTo>
                    <a:pt x="82" y="52"/>
                  </a:lnTo>
                  <a:lnTo>
                    <a:pt x="78" y="52"/>
                  </a:lnTo>
                  <a:lnTo>
                    <a:pt x="76" y="52"/>
                  </a:lnTo>
                  <a:lnTo>
                    <a:pt x="76" y="52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2" y="48"/>
                  </a:lnTo>
                  <a:lnTo>
                    <a:pt x="62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4" y="48"/>
                  </a:lnTo>
                  <a:lnTo>
                    <a:pt x="54" y="48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46" y="50"/>
                  </a:lnTo>
                  <a:lnTo>
                    <a:pt x="44" y="48"/>
                  </a:lnTo>
                  <a:lnTo>
                    <a:pt x="38" y="46"/>
                  </a:lnTo>
                  <a:lnTo>
                    <a:pt x="38" y="44"/>
                  </a:lnTo>
                  <a:lnTo>
                    <a:pt x="38" y="44"/>
                  </a:lnTo>
                  <a:lnTo>
                    <a:pt x="40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26" y="38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0" y="32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18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22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4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4" y="36"/>
                  </a:lnTo>
                  <a:lnTo>
                    <a:pt x="16" y="38"/>
                  </a:lnTo>
                  <a:lnTo>
                    <a:pt x="16" y="40"/>
                  </a:lnTo>
                  <a:lnTo>
                    <a:pt x="14" y="42"/>
                  </a:lnTo>
                  <a:lnTo>
                    <a:pt x="12" y="46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4" y="54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18" y="70"/>
                  </a:lnTo>
                  <a:lnTo>
                    <a:pt x="18" y="70"/>
                  </a:lnTo>
                  <a:lnTo>
                    <a:pt x="20" y="72"/>
                  </a:lnTo>
                  <a:lnTo>
                    <a:pt x="20" y="72"/>
                  </a:lnTo>
                  <a:lnTo>
                    <a:pt x="20" y="72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8" y="76"/>
                  </a:lnTo>
                  <a:lnTo>
                    <a:pt x="32" y="76"/>
                  </a:lnTo>
                  <a:lnTo>
                    <a:pt x="36" y="76"/>
                  </a:lnTo>
                  <a:lnTo>
                    <a:pt x="40" y="72"/>
                  </a:lnTo>
                  <a:lnTo>
                    <a:pt x="40" y="72"/>
                  </a:lnTo>
                  <a:lnTo>
                    <a:pt x="46" y="72"/>
                  </a:lnTo>
                  <a:lnTo>
                    <a:pt x="46" y="72"/>
                  </a:lnTo>
                  <a:lnTo>
                    <a:pt x="50" y="74"/>
                  </a:lnTo>
                  <a:lnTo>
                    <a:pt x="50" y="74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6" y="76"/>
                  </a:lnTo>
                  <a:lnTo>
                    <a:pt x="60" y="76"/>
                  </a:lnTo>
                  <a:lnTo>
                    <a:pt x="64" y="74"/>
                  </a:lnTo>
                  <a:lnTo>
                    <a:pt x="70" y="76"/>
                  </a:lnTo>
                  <a:lnTo>
                    <a:pt x="70" y="76"/>
                  </a:lnTo>
                  <a:lnTo>
                    <a:pt x="72" y="76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82" y="72"/>
                  </a:lnTo>
                  <a:lnTo>
                    <a:pt x="84" y="74"/>
                  </a:lnTo>
                  <a:lnTo>
                    <a:pt x="84" y="74"/>
                  </a:lnTo>
                  <a:lnTo>
                    <a:pt x="86" y="74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90" y="80"/>
                  </a:lnTo>
                  <a:lnTo>
                    <a:pt x="94" y="80"/>
                  </a:lnTo>
                  <a:lnTo>
                    <a:pt x="94" y="80"/>
                  </a:lnTo>
                  <a:lnTo>
                    <a:pt x="98" y="76"/>
                  </a:lnTo>
                  <a:lnTo>
                    <a:pt x="98" y="76"/>
                  </a:lnTo>
                  <a:lnTo>
                    <a:pt x="104" y="72"/>
                  </a:lnTo>
                  <a:lnTo>
                    <a:pt x="104" y="72"/>
                  </a:lnTo>
                  <a:lnTo>
                    <a:pt x="108" y="70"/>
                  </a:lnTo>
                  <a:lnTo>
                    <a:pt x="108" y="70"/>
                  </a:lnTo>
                  <a:lnTo>
                    <a:pt x="112" y="72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2" y="76"/>
                  </a:lnTo>
                  <a:lnTo>
                    <a:pt x="114" y="78"/>
                  </a:lnTo>
                  <a:lnTo>
                    <a:pt x="114" y="78"/>
                  </a:lnTo>
                  <a:lnTo>
                    <a:pt x="118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6" y="82"/>
                  </a:lnTo>
                  <a:lnTo>
                    <a:pt x="130" y="82"/>
                  </a:lnTo>
                  <a:lnTo>
                    <a:pt x="130" y="82"/>
                  </a:lnTo>
                  <a:lnTo>
                    <a:pt x="134" y="78"/>
                  </a:lnTo>
                  <a:lnTo>
                    <a:pt x="134" y="78"/>
                  </a:lnTo>
                  <a:lnTo>
                    <a:pt x="136" y="76"/>
                  </a:lnTo>
                  <a:lnTo>
                    <a:pt x="136" y="72"/>
                  </a:lnTo>
                  <a:lnTo>
                    <a:pt x="136" y="72"/>
                  </a:lnTo>
                  <a:lnTo>
                    <a:pt x="132" y="66"/>
                  </a:lnTo>
                  <a:lnTo>
                    <a:pt x="130" y="64"/>
                  </a:lnTo>
                  <a:lnTo>
                    <a:pt x="130" y="64"/>
                  </a:lnTo>
                  <a:lnTo>
                    <a:pt x="130" y="62"/>
                  </a:lnTo>
                  <a:lnTo>
                    <a:pt x="132" y="60"/>
                  </a:lnTo>
                  <a:lnTo>
                    <a:pt x="132" y="60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8" y="52"/>
                  </a:lnTo>
                  <a:lnTo>
                    <a:pt x="138" y="52"/>
                  </a:lnTo>
                  <a:lnTo>
                    <a:pt x="138" y="52"/>
                  </a:lnTo>
                  <a:lnTo>
                    <a:pt x="140" y="52"/>
                  </a:lnTo>
                  <a:lnTo>
                    <a:pt x="140" y="52"/>
                  </a:lnTo>
                  <a:lnTo>
                    <a:pt x="142" y="48"/>
                  </a:lnTo>
                  <a:lnTo>
                    <a:pt x="142" y="46"/>
                  </a:lnTo>
                  <a:lnTo>
                    <a:pt x="142" y="46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28" y="40"/>
                  </a:lnTo>
                  <a:lnTo>
                    <a:pt x="124" y="42"/>
                  </a:lnTo>
                  <a:lnTo>
                    <a:pt x="124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59">
              <a:extLst>
                <a:ext uri="{FF2B5EF4-FFF2-40B4-BE49-F238E27FC236}">
                  <a16:creationId xmlns:a16="http://schemas.microsoft.com/office/drawing/2014/main" xmlns="" id="{66E99D6A-7200-4650-BEA9-183A883D8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8101" y="7734300"/>
              <a:ext cx="98425" cy="98425"/>
            </a:xfrm>
            <a:custGeom>
              <a:avLst/>
              <a:gdLst>
                <a:gd name="T0" fmla="*/ 56 w 62"/>
                <a:gd name="T1" fmla="*/ 0 h 62"/>
                <a:gd name="T2" fmla="*/ 56 w 62"/>
                <a:gd name="T3" fmla="*/ 0 h 62"/>
                <a:gd name="T4" fmla="*/ 54 w 62"/>
                <a:gd name="T5" fmla="*/ 0 h 62"/>
                <a:gd name="T6" fmla="*/ 56 w 62"/>
                <a:gd name="T7" fmla="*/ 2 h 62"/>
                <a:gd name="T8" fmla="*/ 56 w 62"/>
                <a:gd name="T9" fmla="*/ 4 h 62"/>
                <a:gd name="T10" fmla="*/ 58 w 62"/>
                <a:gd name="T11" fmla="*/ 6 h 62"/>
                <a:gd name="T12" fmla="*/ 56 w 62"/>
                <a:gd name="T13" fmla="*/ 8 h 62"/>
                <a:gd name="T14" fmla="*/ 52 w 62"/>
                <a:gd name="T15" fmla="*/ 10 h 62"/>
                <a:gd name="T16" fmla="*/ 50 w 62"/>
                <a:gd name="T17" fmla="*/ 10 h 62"/>
                <a:gd name="T18" fmla="*/ 48 w 62"/>
                <a:gd name="T19" fmla="*/ 10 h 62"/>
                <a:gd name="T20" fmla="*/ 42 w 62"/>
                <a:gd name="T21" fmla="*/ 8 h 62"/>
                <a:gd name="T22" fmla="*/ 40 w 62"/>
                <a:gd name="T23" fmla="*/ 6 h 62"/>
                <a:gd name="T24" fmla="*/ 36 w 62"/>
                <a:gd name="T25" fmla="*/ 6 h 62"/>
                <a:gd name="T26" fmla="*/ 34 w 62"/>
                <a:gd name="T27" fmla="*/ 6 h 62"/>
                <a:gd name="T28" fmla="*/ 32 w 62"/>
                <a:gd name="T29" fmla="*/ 8 h 62"/>
                <a:gd name="T30" fmla="*/ 30 w 62"/>
                <a:gd name="T31" fmla="*/ 8 h 62"/>
                <a:gd name="T32" fmla="*/ 26 w 62"/>
                <a:gd name="T33" fmla="*/ 16 h 62"/>
                <a:gd name="T34" fmla="*/ 18 w 62"/>
                <a:gd name="T35" fmla="*/ 28 h 62"/>
                <a:gd name="T36" fmla="*/ 12 w 62"/>
                <a:gd name="T37" fmla="*/ 32 h 62"/>
                <a:gd name="T38" fmla="*/ 2 w 62"/>
                <a:gd name="T39" fmla="*/ 46 h 62"/>
                <a:gd name="T40" fmla="*/ 0 w 62"/>
                <a:gd name="T41" fmla="*/ 52 h 62"/>
                <a:gd name="T42" fmla="*/ 2 w 62"/>
                <a:gd name="T43" fmla="*/ 56 h 62"/>
                <a:gd name="T44" fmla="*/ 6 w 62"/>
                <a:gd name="T45" fmla="*/ 56 h 62"/>
                <a:gd name="T46" fmla="*/ 10 w 62"/>
                <a:gd name="T47" fmla="*/ 56 h 62"/>
                <a:gd name="T48" fmla="*/ 14 w 62"/>
                <a:gd name="T49" fmla="*/ 52 h 62"/>
                <a:gd name="T50" fmla="*/ 16 w 62"/>
                <a:gd name="T51" fmla="*/ 52 h 62"/>
                <a:gd name="T52" fmla="*/ 20 w 62"/>
                <a:gd name="T53" fmla="*/ 56 h 62"/>
                <a:gd name="T54" fmla="*/ 26 w 62"/>
                <a:gd name="T55" fmla="*/ 62 h 62"/>
                <a:gd name="T56" fmla="*/ 26 w 62"/>
                <a:gd name="T57" fmla="*/ 54 h 62"/>
                <a:gd name="T58" fmla="*/ 28 w 62"/>
                <a:gd name="T59" fmla="*/ 50 h 62"/>
                <a:gd name="T60" fmla="*/ 30 w 62"/>
                <a:gd name="T61" fmla="*/ 48 h 62"/>
                <a:gd name="T62" fmla="*/ 30 w 62"/>
                <a:gd name="T63" fmla="*/ 44 h 62"/>
                <a:gd name="T64" fmla="*/ 30 w 62"/>
                <a:gd name="T65" fmla="*/ 32 h 62"/>
                <a:gd name="T66" fmla="*/ 32 w 62"/>
                <a:gd name="T67" fmla="*/ 30 h 62"/>
                <a:gd name="T68" fmla="*/ 34 w 62"/>
                <a:gd name="T69" fmla="*/ 28 h 62"/>
                <a:gd name="T70" fmla="*/ 38 w 62"/>
                <a:gd name="T71" fmla="*/ 28 h 62"/>
                <a:gd name="T72" fmla="*/ 40 w 62"/>
                <a:gd name="T73" fmla="*/ 28 h 62"/>
                <a:gd name="T74" fmla="*/ 40 w 62"/>
                <a:gd name="T75" fmla="*/ 32 h 62"/>
                <a:gd name="T76" fmla="*/ 42 w 62"/>
                <a:gd name="T77" fmla="*/ 36 h 62"/>
                <a:gd name="T78" fmla="*/ 44 w 62"/>
                <a:gd name="T79" fmla="*/ 40 h 62"/>
                <a:gd name="T80" fmla="*/ 46 w 62"/>
                <a:gd name="T81" fmla="*/ 42 h 62"/>
                <a:gd name="T82" fmla="*/ 46 w 62"/>
                <a:gd name="T83" fmla="*/ 42 h 62"/>
                <a:gd name="T84" fmla="*/ 50 w 62"/>
                <a:gd name="T85" fmla="*/ 40 h 62"/>
                <a:gd name="T86" fmla="*/ 52 w 62"/>
                <a:gd name="T87" fmla="*/ 36 h 62"/>
                <a:gd name="T88" fmla="*/ 52 w 62"/>
                <a:gd name="T89" fmla="*/ 34 h 62"/>
                <a:gd name="T90" fmla="*/ 52 w 62"/>
                <a:gd name="T91" fmla="*/ 32 h 62"/>
                <a:gd name="T92" fmla="*/ 48 w 62"/>
                <a:gd name="T93" fmla="*/ 22 h 62"/>
                <a:gd name="T94" fmla="*/ 50 w 62"/>
                <a:gd name="T95" fmla="*/ 18 h 62"/>
                <a:gd name="T96" fmla="*/ 50 w 62"/>
                <a:gd name="T97" fmla="*/ 16 h 62"/>
                <a:gd name="T98" fmla="*/ 54 w 62"/>
                <a:gd name="T99" fmla="*/ 14 h 62"/>
                <a:gd name="T100" fmla="*/ 58 w 62"/>
                <a:gd name="T101" fmla="*/ 14 h 62"/>
                <a:gd name="T102" fmla="*/ 62 w 62"/>
                <a:gd name="T103" fmla="*/ 12 h 62"/>
                <a:gd name="T104" fmla="*/ 62 w 62"/>
                <a:gd name="T105" fmla="*/ 8 h 62"/>
                <a:gd name="T106" fmla="*/ 62 w 62"/>
                <a:gd name="T107" fmla="*/ 6 h 62"/>
                <a:gd name="T108" fmla="*/ 58 w 62"/>
                <a:gd name="T10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" h="62">
                  <a:moveTo>
                    <a:pt x="58" y="0"/>
                  </a:moveTo>
                  <a:lnTo>
                    <a:pt x="5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0" y="10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6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6" y="16"/>
                  </a:lnTo>
                  <a:lnTo>
                    <a:pt x="22" y="24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12" y="32"/>
                  </a:lnTo>
                  <a:lnTo>
                    <a:pt x="6" y="38"/>
                  </a:lnTo>
                  <a:lnTo>
                    <a:pt x="2" y="46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4" y="56"/>
                  </a:lnTo>
                  <a:lnTo>
                    <a:pt x="6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2" y="54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6" y="52"/>
                  </a:lnTo>
                  <a:lnTo>
                    <a:pt x="18" y="54"/>
                  </a:lnTo>
                  <a:lnTo>
                    <a:pt x="20" y="56"/>
                  </a:lnTo>
                  <a:lnTo>
                    <a:pt x="22" y="62"/>
                  </a:lnTo>
                  <a:lnTo>
                    <a:pt x="26" y="62"/>
                  </a:lnTo>
                  <a:lnTo>
                    <a:pt x="28" y="58"/>
                  </a:lnTo>
                  <a:lnTo>
                    <a:pt x="26" y="54"/>
                  </a:lnTo>
                  <a:lnTo>
                    <a:pt x="28" y="50"/>
                  </a:lnTo>
                  <a:lnTo>
                    <a:pt x="28" y="50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38"/>
                  </a:lnTo>
                  <a:lnTo>
                    <a:pt x="30" y="32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8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40" y="34"/>
                  </a:lnTo>
                  <a:lnTo>
                    <a:pt x="42" y="36"/>
                  </a:lnTo>
                  <a:lnTo>
                    <a:pt x="42" y="36"/>
                  </a:lnTo>
                  <a:lnTo>
                    <a:pt x="44" y="40"/>
                  </a:lnTo>
                  <a:lnTo>
                    <a:pt x="44" y="40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8" y="42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4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0" y="28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8" y="14"/>
                  </a:lnTo>
                  <a:lnTo>
                    <a:pt x="58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62" y="6"/>
                  </a:lnTo>
                  <a:lnTo>
                    <a:pt x="62" y="6"/>
                  </a:lnTo>
                  <a:lnTo>
                    <a:pt x="58" y="0"/>
                  </a:ln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60">
              <a:extLst>
                <a:ext uri="{FF2B5EF4-FFF2-40B4-BE49-F238E27FC236}">
                  <a16:creationId xmlns:a16="http://schemas.microsoft.com/office/drawing/2014/main" xmlns="" id="{1FBF2AF2-F637-43E0-9FF7-E5D112884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4301" y="7800975"/>
              <a:ext cx="98425" cy="85725"/>
            </a:xfrm>
            <a:custGeom>
              <a:avLst/>
              <a:gdLst>
                <a:gd name="T0" fmla="*/ 58 w 62"/>
                <a:gd name="T1" fmla="*/ 24 h 54"/>
                <a:gd name="T2" fmla="*/ 56 w 62"/>
                <a:gd name="T3" fmla="*/ 18 h 54"/>
                <a:gd name="T4" fmla="*/ 52 w 62"/>
                <a:gd name="T5" fmla="*/ 14 h 54"/>
                <a:gd name="T6" fmla="*/ 40 w 62"/>
                <a:gd name="T7" fmla="*/ 12 h 54"/>
                <a:gd name="T8" fmla="*/ 38 w 62"/>
                <a:gd name="T9" fmla="*/ 8 h 54"/>
                <a:gd name="T10" fmla="*/ 34 w 62"/>
                <a:gd name="T11" fmla="*/ 2 h 54"/>
                <a:gd name="T12" fmla="*/ 32 w 62"/>
                <a:gd name="T13" fmla="*/ 0 h 54"/>
                <a:gd name="T14" fmla="*/ 28 w 62"/>
                <a:gd name="T15" fmla="*/ 4 h 54"/>
                <a:gd name="T16" fmla="*/ 32 w 62"/>
                <a:gd name="T17" fmla="*/ 10 h 54"/>
                <a:gd name="T18" fmla="*/ 30 w 62"/>
                <a:gd name="T19" fmla="*/ 14 h 54"/>
                <a:gd name="T20" fmla="*/ 22 w 62"/>
                <a:gd name="T21" fmla="*/ 16 h 54"/>
                <a:gd name="T22" fmla="*/ 16 w 62"/>
                <a:gd name="T23" fmla="*/ 16 h 54"/>
                <a:gd name="T24" fmla="*/ 16 w 62"/>
                <a:gd name="T25" fmla="*/ 20 h 54"/>
                <a:gd name="T26" fmla="*/ 24 w 62"/>
                <a:gd name="T27" fmla="*/ 20 h 54"/>
                <a:gd name="T28" fmla="*/ 28 w 62"/>
                <a:gd name="T29" fmla="*/ 22 h 54"/>
                <a:gd name="T30" fmla="*/ 24 w 62"/>
                <a:gd name="T31" fmla="*/ 28 h 54"/>
                <a:gd name="T32" fmla="*/ 10 w 62"/>
                <a:gd name="T33" fmla="*/ 30 h 54"/>
                <a:gd name="T34" fmla="*/ 14 w 62"/>
                <a:gd name="T35" fmla="*/ 32 h 54"/>
                <a:gd name="T36" fmla="*/ 24 w 62"/>
                <a:gd name="T37" fmla="*/ 30 h 54"/>
                <a:gd name="T38" fmla="*/ 18 w 62"/>
                <a:gd name="T39" fmla="*/ 40 h 54"/>
                <a:gd name="T40" fmla="*/ 6 w 62"/>
                <a:gd name="T41" fmla="*/ 44 h 54"/>
                <a:gd name="T42" fmla="*/ 0 w 62"/>
                <a:gd name="T43" fmla="*/ 44 h 54"/>
                <a:gd name="T44" fmla="*/ 0 w 62"/>
                <a:gd name="T45" fmla="*/ 48 h 54"/>
                <a:gd name="T46" fmla="*/ 4 w 62"/>
                <a:gd name="T47" fmla="*/ 48 h 54"/>
                <a:gd name="T48" fmla="*/ 8 w 62"/>
                <a:gd name="T49" fmla="*/ 48 h 54"/>
                <a:gd name="T50" fmla="*/ 10 w 62"/>
                <a:gd name="T51" fmla="*/ 48 h 54"/>
                <a:gd name="T52" fmla="*/ 18 w 62"/>
                <a:gd name="T53" fmla="*/ 50 h 54"/>
                <a:gd name="T54" fmla="*/ 20 w 62"/>
                <a:gd name="T55" fmla="*/ 50 h 54"/>
                <a:gd name="T56" fmla="*/ 20 w 62"/>
                <a:gd name="T57" fmla="*/ 52 h 54"/>
                <a:gd name="T58" fmla="*/ 28 w 62"/>
                <a:gd name="T59" fmla="*/ 52 h 54"/>
                <a:gd name="T60" fmla="*/ 32 w 62"/>
                <a:gd name="T61" fmla="*/ 50 h 54"/>
                <a:gd name="T62" fmla="*/ 34 w 62"/>
                <a:gd name="T63" fmla="*/ 44 h 54"/>
                <a:gd name="T64" fmla="*/ 36 w 62"/>
                <a:gd name="T65" fmla="*/ 40 h 54"/>
                <a:gd name="T66" fmla="*/ 40 w 62"/>
                <a:gd name="T67" fmla="*/ 36 h 54"/>
                <a:gd name="T68" fmla="*/ 44 w 62"/>
                <a:gd name="T69" fmla="*/ 34 h 54"/>
                <a:gd name="T70" fmla="*/ 46 w 62"/>
                <a:gd name="T71" fmla="*/ 40 h 54"/>
                <a:gd name="T72" fmla="*/ 44 w 62"/>
                <a:gd name="T73" fmla="*/ 42 h 54"/>
                <a:gd name="T74" fmla="*/ 44 w 62"/>
                <a:gd name="T75" fmla="*/ 46 h 54"/>
                <a:gd name="T76" fmla="*/ 44 w 62"/>
                <a:gd name="T77" fmla="*/ 48 h 54"/>
                <a:gd name="T78" fmla="*/ 48 w 62"/>
                <a:gd name="T79" fmla="*/ 46 h 54"/>
                <a:gd name="T80" fmla="*/ 52 w 62"/>
                <a:gd name="T81" fmla="*/ 42 h 54"/>
                <a:gd name="T82" fmla="*/ 62 w 62"/>
                <a:gd name="T83" fmla="*/ 36 h 54"/>
                <a:gd name="T84" fmla="*/ 60 w 62"/>
                <a:gd name="T85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2" h="54">
                  <a:moveTo>
                    <a:pt x="58" y="28"/>
                  </a:moveTo>
                  <a:lnTo>
                    <a:pt x="58" y="28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6"/>
                  </a:lnTo>
                  <a:lnTo>
                    <a:pt x="52" y="14"/>
                  </a:lnTo>
                  <a:lnTo>
                    <a:pt x="52" y="14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6" y="2"/>
                  </a:lnTo>
                  <a:lnTo>
                    <a:pt x="28" y="4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28" y="18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0" y="16"/>
                  </a:lnTo>
                  <a:lnTo>
                    <a:pt x="18" y="16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6" y="20"/>
                  </a:lnTo>
                  <a:lnTo>
                    <a:pt x="18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6" y="20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28" y="26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18" y="28"/>
                  </a:lnTo>
                  <a:lnTo>
                    <a:pt x="12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2" y="32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18" y="40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6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4" y="54"/>
                  </a:lnTo>
                  <a:lnTo>
                    <a:pt x="24" y="54"/>
                  </a:lnTo>
                  <a:lnTo>
                    <a:pt x="28" y="52"/>
                  </a:lnTo>
                  <a:lnTo>
                    <a:pt x="28" y="52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8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6" y="38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4" y="40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2" y="44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2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8" y="48"/>
                  </a:lnTo>
                  <a:lnTo>
                    <a:pt x="48" y="46"/>
                  </a:lnTo>
                  <a:lnTo>
                    <a:pt x="48" y="46"/>
                  </a:lnTo>
                  <a:lnTo>
                    <a:pt x="48" y="44"/>
                  </a:lnTo>
                  <a:lnTo>
                    <a:pt x="52" y="42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58" y="28"/>
                  </a:lnTo>
                  <a:lnTo>
                    <a:pt x="5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261">
              <a:extLst>
                <a:ext uri="{FF2B5EF4-FFF2-40B4-BE49-F238E27FC236}">
                  <a16:creationId xmlns:a16="http://schemas.microsoft.com/office/drawing/2014/main" xmlns="" id="{C2CE94BB-CAB7-4C74-A953-C287A6245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451" y="7791450"/>
              <a:ext cx="146050" cy="127000"/>
            </a:xfrm>
            <a:custGeom>
              <a:avLst/>
              <a:gdLst>
                <a:gd name="T0" fmla="*/ 88 w 92"/>
                <a:gd name="T1" fmla="*/ 24 h 80"/>
                <a:gd name="T2" fmla="*/ 84 w 92"/>
                <a:gd name="T3" fmla="*/ 24 h 80"/>
                <a:gd name="T4" fmla="*/ 86 w 92"/>
                <a:gd name="T5" fmla="*/ 30 h 80"/>
                <a:gd name="T6" fmla="*/ 84 w 92"/>
                <a:gd name="T7" fmla="*/ 38 h 80"/>
                <a:gd name="T8" fmla="*/ 76 w 92"/>
                <a:gd name="T9" fmla="*/ 40 h 80"/>
                <a:gd name="T10" fmla="*/ 74 w 92"/>
                <a:gd name="T11" fmla="*/ 34 h 80"/>
                <a:gd name="T12" fmla="*/ 70 w 92"/>
                <a:gd name="T13" fmla="*/ 34 h 80"/>
                <a:gd name="T14" fmla="*/ 62 w 92"/>
                <a:gd name="T15" fmla="*/ 32 h 80"/>
                <a:gd name="T16" fmla="*/ 58 w 92"/>
                <a:gd name="T17" fmla="*/ 24 h 80"/>
                <a:gd name="T18" fmla="*/ 54 w 92"/>
                <a:gd name="T19" fmla="*/ 14 h 80"/>
                <a:gd name="T20" fmla="*/ 50 w 92"/>
                <a:gd name="T21" fmla="*/ 0 h 80"/>
                <a:gd name="T22" fmla="*/ 44 w 92"/>
                <a:gd name="T23" fmla="*/ 4 h 80"/>
                <a:gd name="T24" fmla="*/ 42 w 92"/>
                <a:gd name="T25" fmla="*/ 8 h 80"/>
                <a:gd name="T26" fmla="*/ 46 w 92"/>
                <a:gd name="T27" fmla="*/ 10 h 80"/>
                <a:gd name="T28" fmla="*/ 54 w 92"/>
                <a:gd name="T29" fmla="*/ 24 h 80"/>
                <a:gd name="T30" fmla="*/ 52 w 92"/>
                <a:gd name="T31" fmla="*/ 28 h 80"/>
                <a:gd name="T32" fmla="*/ 54 w 92"/>
                <a:gd name="T33" fmla="*/ 32 h 80"/>
                <a:gd name="T34" fmla="*/ 56 w 92"/>
                <a:gd name="T35" fmla="*/ 34 h 80"/>
                <a:gd name="T36" fmla="*/ 54 w 92"/>
                <a:gd name="T37" fmla="*/ 38 h 80"/>
                <a:gd name="T38" fmla="*/ 42 w 92"/>
                <a:gd name="T39" fmla="*/ 46 h 80"/>
                <a:gd name="T40" fmla="*/ 34 w 92"/>
                <a:gd name="T41" fmla="*/ 48 h 80"/>
                <a:gd name="T42" fmla="*/ 30 w 92"/>
                <a:gd name="T43" fmla="*/ 48 h 80"/>
                <a:gd name="T44" fmla="*/ 32 w 92"/>
                <a:gd name="T45" fmla="*/ 54 h 80"/>
                <a:gd name="T46" fmla="*/ 28 w 92"/>
                <a:gd name="T47" fmla="*/ 58 h 80"/>
                <a:gd name="T48" fmla="*/ 24 w 92"/>
                <a:gd name="T49" fmla="*/ 60 h 80"/>
                <a:gd name="T50" fmla="*/ 10 w 92"/>
                <a:gd name="T51" fmla="*/ 70 h 80"/>
                <a:gd name="T52" fmla="*/ 2 w 92"/>
                <a:gd name="T53" fmla="*/ 72 h 80"/>
                <a:gd name="T54" fmla="*/ 0 w 92"/>
                <a:gd name="T55" fmla="*/ 78 h 80"/>
                <a:gd name="T56" fmla="*/ 12 w 92"/>
                <a:gd name="T57" fmla="*/ 78 h 80"/>
                <a:gd name="T58" fmla="*/ 22 w 92"/>
                <a:gd name="T59" fmla="*/ 72 h 80"/>
                <a:gd name="T60" fmla="*/ 28 w 92"/>
                <a:gd name="T61" fmla="*/ 70 h 80"/>
                <a:gd name="T62" fmla="*/ 34 w 92"/>
                <a:gd name="T63" fmla="*/ 70 h 80"/>
                <a:gd name="T64" fmla="*/ 46 w 92"/>
                <a:gd name="T65" fmla="*/ 66 h 80"/>
                <a:gd name="T66" fmla="*/ 54 w 92"/>
                <a:gd name="T67" fmla="*/ 60 h 80"/>
                <a:gd name="T68" fmla="*/ 58 w 92"/>
                <a:gd name="T69" fmla="*/ 60 h 80"/>
                <a:gd name="T70" fmla="*/ 62 w 92"/>
                <a:gd name="T71" fmla="*/ 54 h 80"/>
                <a:gd name="T72" fmla="*/ 70 w 92"/>
                <a:gd name="T73" fmla="*/ 54 h 80"/>
                <a:gd name="T74" fmla="*/ 74 w 92"/>
                <a:gd name="T75" fmla="*/ 60 h 80"/>
                <a:gd name="T76" fmla="*/ 78 w 92"/>
                <a:gd name="T77" fmla="*/ 60 h 80"/>
                <a:gd name="T78" fmla="*/ 82 w 92"/>
                <a:gd name="T79" fmla="*/ 56 h 80"/>
                <a:gd name="T80" fmla="*/ 86 w 92"/>
                <a:gd name="T81" fmla="*/ 50 h 80"/>
                <a:gd name="T82" fmla="*/ 92 w 92"/>
                <a:gd name="T83" fmla="*/ 44 h 80"/>
                <a:gd name="T84" fmla="*/ 92 w 92"/>
                <a:gd name="T85" fmla="*/ 40 h 80"/>
                <a:gd name="T86" fmla="*/ 90 w 92"/>
                <a:gd name="T87" fmla="*/ 2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2" h="80">
                  <a:moveTo>
                    <a:pt x="90" y="26"/>
                  </a:moveTo>
                  <a:lnTo>
                    <a:pt x="90" y="26"/>
                  </a:lnTo>
                  <a:lnTo>
                    <a:pt x="88" y="24"/>
                  </a:lnTo>
                  <a:lnTo>
                    <a:pt x="86" y="22"/>
                  </a:lnTo>
                  <a:lnTo>
                    <a:pt x="86" y="22"/>
                  </a:lnTo>
                  <a:lnTo>
                    <a:pt x="84" y="24"/>
                  </a:lnTo>
                  <a:lnTo>
                    <a:pt x="84" y="26"/>
                  </a:lnTo>
                  <a:lnTo>
                    <a:pt x="84" y="26"/>
                  </a:lnTo>
                  <a:lnTo>
                    <a:pt x="86" y="30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4" y="38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76" y="40"/>
                  </a:lnTo>
                  <a:lnTo>
                    <a:pt x="76" y="40"/>
                  </a:lnTo>
                  <a:lnTo>
                    <a:pt x="74" y="38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2" y="34"/>
                  </a:lnTo>
                  <a:lnTo>
                    <a:pt x="70" y="34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2" y="6"/>
                  </a:lnTo>
                  <a:lnTo>
                    <a:pt x="50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4" y="4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2" y="8"/>
                  </a:lnTo>
                  <a:lnTo>
                    <a:pt x="44" y="8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50" y="14"/>
                  </a:lnTo>
                  <a:lnTo>
                    <a:pt x="52" y="18"/>
                  </a:lnTo>
                  <a:lnTo>
                    <a:pt x="54" y="24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2" y="28"/>
                  </a:lnTo>
                  <a:lnTo>
                    <a:pt x="50" y="30"/>
                  </a:lnTo>
                  <a:lnTo>
                    <a:pt x="52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36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0" y="42"/>
                  </a:lnTo>
                  <a:lnTo>
                    <a:pt x="44" y="42"/>
                  </a:lnTo>
                  <a:lnTo>
                    <a:pt x="42" y="46"/>
                  </a:lnTo>
                  <a:lnTo>
                    <a:pt x="38" y="50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2" y="48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4"/>
                  </a:lnTo>
                  <a:lnTo>
                    <a:pt x="32" y="56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6" y="58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2" y="62"/>
                  </a:lnTo>
                  <a:lnTo>
                    <a:pt x="16" y="68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4" y="70"/>
                  </a:lnTo>
                  <a:lnTo>
                    <a:pt x="2" y="7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8"/>
                  </a:lnTo>
                  <a:lnTo>
                    <a:pt x="2" y="80"/>
                  </a:lnTo>
                  <a:lnTo>
                    <a:pt x="8" y="80"/>
                  </a:lnTo>
                  <a:lnTo>
                    <a:pt x="12" y="78"/>
                  </a:lnTo>
                  <a:lnTo>
                    <a:pt x="12" y="78"/>
                  </a:lnTo>
                  <a:lnTo>
                    <a:pt x="16" y="74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4" y="70"/>
                  </a:lnTo>
                  <a:lnTo>
                    <a:pt x="28" y="70"/>
                  </a:lnTo>
                  <a:lnTo>
                    <a:pt x="28" y="70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40" y="68"/>
                  </a:lnTo>
                  <a:lnTo>
                    <a:pt x="40" y="68"/>
                  </a:lnTo>
                  <a:lnTo>
                    <a:pt x="46" y="66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60" y="58"/>
                  </a:lnTo>
                  <a:lnTo>
                    <a:pt x="60" y="56"/>
                  </a:lnTo>
                  <a:lnTo>
                    <a:pt x="62" y="54"/>
                  </a:lnTo>
                  <a:lnTo>
                    <a:pt x="66" y="52"/>
                  </a:lnTo>
                  <a:lnTo>
                    <a:pt x="70" y="54"/>
                  </a:lnTo>
                  <a:lnTo>
                    <a:pt x="70" y="54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4" y="60"/>
                  </a:lnTo>
                  <a:lnTo>
                    <a:pt x="74" y="60"/>
                  </a:lnTo>
                  <a:lnTo>
                    <a:pt x="76" y="60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82" y="56"/>
                  </a:lnTo>
                  <a:lnTo>
                    <a:pt x="82" y="56"/>
                  </a:lnTo>
                  <a:lnTo>
                    <a:pt x="84" y="52"/>
                  </a:lnTo>
                  <a:lnTo>
                    <a:pt x="84" y="52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8" y="48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40"/>
                  </a:lnTo>
                  <a:lnTo>
                    <a:pt x="92" y="40"/>
                  </a:lnTo>
                  <a:lnTo>
                    <a:pt x="92" y="32"/>
                  </a:lnTo>
                  <a:lnTo>
                    <a:pt x="92" y="32"/>
                  </a:lnTo>
                  <a:lnTo>
                    <a:pt x="90" y="26"/>
                  </a:lnTo>
                  <a:lnTo>
                    <a:pt x="9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262">
              <a:extLst>
                <a:ext uri="{FF2B5EF4-FFF2-40B4-BE49-F238E27FC236}">
                  <a16:creationId xmlns:a16="http://schemas.microsoft.com/office/drawing/2014/main" xmlns="" id="{406F0D01-AE79-4867-A302-4E1C542BD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8301" y="7794625"/>
              <a:ext cx="82550" cy="88900"/>
            </a:xfrm>
            <a:custGeom>
              <a:avLst/>
              <a:gdLst>
                <a:gd name="T0" fmla="*/ 42 w 52"/>
                <a:gd name="T1" fmla="*/ 8 h 56"/>
                <a:gd name="T2" fmla="*/ 44 w 52"/>
                <a:gd name="T3" fmla="*/ 4 h 56"/>
                <a:gd name="T4" fmla="*/ 48 w 52"/>
                <a:gd name="T5" fmla="*/ 4 h 56"/>
                <a:gd name="T6" fmla="*/ 48 w 52"/>
                <a:gd name="T7" fmla="*/ 0 h 56"/>
                <a:gd name="T8" fmla="*/ 42 w 52"/>
                <a:gd name="T9" fmla="*/ 0 h 56"/>
                <a:gd name="T10" fmla="*/ 36 w 52"/>
                <a:gd name="T11" fmla="*/ 2 h 56"/>
                <a:gd name="T12" fmla="*/ 30 w 52"/>
                <a:gd name="T13" fmla="*/ 2 h 56"/>
                <a:gd name="T14" fmla="*/ 26 w 52"/>
                <a:gd name="T15" fmla="*/ 0 h 56"/>
                <a:gd name="T16" fmla="*/ 22 w 52"/>
                <a:gd name="T17" fmla="*/ 2 h 56"/>
                <a:gd name="T18" fmla="*/ 20 w 52"/>
                <a:gd name="T19" fmla="*/ 6 h 56"/>
                <a:gd name="T20" fmla="*/ 20 w 52"/>
                <a:gd name="T21" fmla="*/ 8 h 56"/>
                <a:gd name="T22" fmla="*/ 22 w 52"/>
                <a:gd name="T23" fmla="*/ 12 h 56"/>
                <a:gd name="T24" fmla="*/ 24 w 52"/>
                <a:gd name="T25" fmla="*/ 14 h 56"/>
                <a:gd name="T26" fmla="*/ 26 w 52"/>
                <a:gd name="T27" fmla="*/ 16 h 56"/>
                <a:gd name="T28" fmla="*/ 28 w 52"/>
                <a:gd name="T29" fmla="*/ 18 h 56"/>
                <a:gd name="T30" fmla="*/ 22 w 52"/>
                <a:gd name="T31" fmla="*/ 26 h 56"/>
                <a:gd name="T32" fmla="*/ 12 w 52"/>
                <a:gd name="T33" fmla="*/ 22 h 56"/>
                <a:gd name="T34" fmla="*/ 10 w 52"/>
                <a:gd name="T35" fmla="*/ 14 h 56"/>
                <a:gd name="T36" fmla="*/ 8 w 52"/>
                <a:gd name="T37" fmla="*/ 12 h 56"/>
                <a:gd name="T38" fmla="*/ 6 w 52"/>
                <a:gd name="T39" fmla="*/ 18 h 56"/>
                <a:gd name="T40" fmla="*/ 8 w 52"/>
                <a:gd name="T41" fmla="*/ 24 h 56"/>
                <a:gd name="T42" fmla="*/ 6 w 52"/>
                <a:gd name="T43" fmla="*/ 26 h 56"/>
                <a:gd name="T44" fmla="*/ 2 w 52"/>
                <a:gd name="T45" fmla="*/ 28 h 56"/>
                <a:gd name="T46" fmla="*/ 0 w 52"/>
                <a:gd name="T47" fmla="*/ 30 h 56"/>
                <a:gd name="T48" fmla="*/ 4 w 52"/>
                <a:gd name="T49" fmla="*/ 34 h 56"/>
                <a:gd name="T50" fmla="*/ 8 w 52"/>
                <a:gd name="T51" fmla="*/ 30 h 56"/>
                <a:gd name="T52" fmla="*/ 10 w 52"/>
                <a:gd name="T53" fmla="*/ 28 h 56"/>
                <a:gd name="T54" fmla="*/ 12 w 52"/>
                <a:gd name="T55" fmla="*/ 28 h 56"/>
                <a:gd name="T56" fmla="*/ 16 w 52"/>
                <a:gd name="T57" fmla="*/ 30 h 56"/>
                <a:gd name="T58" fmla="*/ 22 w 52"/>
                <a:gd name="T59" fmla="*/ 30 h 56"/>
                <a:gd name="T60" fmla="*/ 26 w 52"/>
                <a:gd name="T61" fmla="*/ 32 h 56"/>
                <a:gd name="T62" fmla="*/ 28 w 52"/>
                <a:gd name="T63" fmla="*/ 32 h 56"/>
                <a:gd name="T64" fmla="*/ 30 w 52"/>
                <a:gd name="T65" fmla="*/ 34 h 56"/>
                <a:gd name="T66" fmla="*/ 28 w 52"/>
                <a:gd name="T67" fmla="*/ 38 h 56"/>
                <a:gd name="T68" fmla="*/ 24 w 52"/>
                <a:gd name="T69" fmla="*/ 40 h 56"/>
                <a:gd name="T70" fmla="*/ 22 w 52"/>
                <a:gd name="T71" fmla="*/ 44 h 56"/>
                <a:gd name="T72" fmla="*/ 22 w 52"/>
                <a:gd name="T73" fmla="*/ 44 h 56"/>
                <a:gd name="T74" fmla="*/ 22 w 52"/>
                <a:gd name="T75" fmla="*/ 46 h 56"/>
                <a:gd name="T76" fmla="*/ 22 w 52"/>
                <a:gd name="T77" fmla="*/ 48 h 56"/>
                <a:gd name="T78" fmla="*/ 26 w 52"/>
                <a:gd name="T79" fmla="*/ 50 h 56"/>
                <a:gd name="T80" fmla="*/ 28 w 52"/>
                <a:gd name="T81" fmla="*/ 52 h 56"/>
                <a:gd name="T82" fmla="*/ 32 w 52"/>
                <a:gd name="T83" fmla="*/ 54 h 56"/>
                <a:gd name="T84" fmla="*/ 36 w 52"/>
                <a:gd name="T85" fmla="*/ 56 h 56"/>
                <a:gd name="T86" fmla="*/ 40 w 52"/>
                <a:gd name="T87" fmla="*/ 54 h 56"/>
                <a:gd name="T88" fmla="*/ 42 w 52"/>
                <a:gd name="T89" fmla="*/ 54 h 56"/>
                <a:gd name="T90" fmla="*/ 42 w 52"/>
                <a:gd name="T91" fmla="*/ 52 h 56"/>
                <a:gd name="T92" fmla="*/ 40 w 52"/>
                <a:gd name="T93" fmla="*/ 50 h 56"/>
                <a:gd name="T94" fmla="*/ 38 w 52"/>
                <a:gd name="T95" fmla="*/ 46 h 56"/>
                <a:gd name="T96" fmla="*/ 38 w 52"/>
                <a:gd name="T97" fmla="*/ 44 h 56"/>
                <a:gd name="T98" fmla="*/ 40 w 52"/>
                <a:gd name="T99" fmla="*/ 40 h 56"/>
                <a:gd name="T100" fmla="*/ 42 w 52"/>
                <a:gd name="T101" fmla="*/ 38 h 56"/>
                <a:gd name="T102" fmla="*/ 46 w 52"/>
                <a:gd name="T103" fmla="*/ 36 h 56"/>
                <a:gd name="T104" fmla="*/ 46 w 52"/>
                <a:gd name="T105" fmla="*/ 32 h 56"/>
                <a:gd name="T106" fmla="*/ 46 w 52"/>
                <a:gd name="T107" fmla="*/ 30 h 56"/>
                <a:gd name="T108" fmla="*/ 46 w 52"/>
                <a:gd name="T109" fmla="*/ 28 h 56"/>
                <a:gd name="T110" fmla="*/ 44 w 52"/>
                <a:gd name="T111" fmla="*/ 26 h 56"/>
                <a:gd name="T112" fmla="*/ 44 w 52"/>
                <a:gd name="T113" fmla="*/ 22 h 56"/>
                <a:gd name="T114" fmla="*/ 44 w 52"/>
                <a:gd name="T115" fmla="*/ 18 h 56"/>
                <a:gd name="T116" fmla="*/ 48 w 52"/>
                <a:gd name="T117" fmla="*/ 16 h 56"/>
                <a:gd name="T118" fmla="*/ 52 w 52"/>
                <a:gd name="T119" fmla="*/ 14 h 56"/>
                <a:gd name="T120" fmla="*/ 50 w 52"/>
                <a:gd name="T121" fmla="*/ 12 h 56"/>
                <a:gd name="T122" fmla="*/ 42 w 52"/>
                <a:gd name="T123" fmla="*/ 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" h="56">
                  <a:moveTo>
                    <a:pt x="42" y="8"/>
                  </a:moveTo>
                  <a:lnTo>
                    <a:pt x="42" y="8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2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4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24"/>
                  </a:lnTo>
                  <a:lnTo>
                    <a:pt x="22" y="26"/>
                  </a:lnTo>
                  <a:lnTo>
                    <a:pt x="16" y="26"/>
                  </a:lnTo>
                  <a:lnTo>
                    <a:pt x="12" y="22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6" y="18"/>
                  </a:lnTo>
                  <a:lnTo>
                    <a:pt x="8" y="22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4"/>
                  </a:lnTo>
                  <a:lnTo>
                    <a:pt x="4" y="34"/>
                  </a:lnTo>
                  <a:lnTo>
                    <a:pt x="6" y="34"/>
                  </a:lnTo>
                  <a:lnTo>
                    <a:pt x="8" y="30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2" y="46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6" y="50"/>
                  </a:lnTo>
                  <a:lnTo>
                    <a:pt x="26" y="50"/>
                  </a:lnTo>
                  <a:lnTo>
                    <a:pt x="28" y="52"/>
                  </a:lnTo>
                  <a:lnTo>
                    <a:pt x="28" y="52"/>
                  </a:lnTo>
                  <a:lnTo>
                    <a:pt x="28" y="54"/>
                  </a:lnTo>
                  <a:lnTo>
                    <a:pt x="32" y="54"/>
                  </a:lnTo>
                  <a:lnTo>
                    <a:pt x="32" y="54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2" y="54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4"/>
                  </a:lnTo>
                  <a:lnTo>
                    <a:pt x="38" y="44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52" y="16"/>
                  </a:lnTo>
                  <a:lnTo>
                    <a:pt x="52" y="14"/>
                  </a:lnTo>
                  <a:lnTo>
                    <a:pt x="50" y="12"/>
                  </a:lnTo>
                  <a:lnTo>
                    <a:pt x="50" y="12"/>
                  </a:lnTo>
                  <a:lnTo>
                    <a:pt x="42" y="8"/>
                  </a:lnTo>
                  <a:lnTo>
                    <a:pt x="4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263">
              <a:extLst>
                <a:ext uri="{FF2B5EF4-FFF2-40B4-BE49-F238E27FC236}">
                  <a16:creationId xmlns:a16="http://schemas.microsoft.com/office/drawing/2014/main" xmlns="" id="{75067C5F-A357-47E1-8385-F87863118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6251" y="7864475"/>
              <a:ext cx="34925" cy="38100"/>
            </a:xfrm>
            <a:custGeom>
              <a:avLst/>
              <a:gdLst>
                <a:gd name="T0" fmla="*/ 18 w 22"/>
                <a:gd name="T1" fmla="*/ 4 h 24"/>
                <a:gd name="T2" fmla="*/ 16 w 22"/>
                <a:gd name="T3" fmla="*/ 2 h 24"/>
                <a:gd name="T4" fmla="*/ 12 w 22"/>
                <a:gd name="T5" fmla="*/ 0 h 24"/>
                <a:gd name="T6" fmla="*/ 12 w 22"/>
                <a:gd name="T7" fmla="*/ 0 h 24"/>
                <a:gd name="T8" fmla="*/ 6 w 22"/>
                <a:gd name="T9" fmla="*/ 0 h 24"/>
                <a:gd name="T10" fmla="*/ 4 w 22"/>
                <a:gd name="T11" fmla="*/ 2 h 24"/>
                <a:gd name="T12" fmla="*/ 4 w 22"/>
                <a:gd name="T13" fmla="*/ 4 h 24"/>
                <a:gd name="T14" fmla="*/ 4 w 22"/>
                <a:gd name="T15" fmla="*/ 4 h 24"/>
                <a:gd name="T16" fmla="*/ 2 w 22"/>
                <a:gd name="T17" fmla="*/ 8 h 24"/>
                <a:gd name="T18" fmla="*/ 0 w 22"/>
                <a:gd name="T19" fmla="*/ 10 h 24"/>
                <a:gd name="T20" fmla="*/ 0 w 22"/>
                <a:gd name="T21" fmla="*/ 10 h 24"/>
                <a:gd name="T22" fmla="*/ 0 w 22"/>
                <a:gd name="T23" fmla="*/ 14 h 24"/>
                <a:gd name="T24" fmla="*/ 2 w 22"/>
                <a:gd name="T25" fmla="*/ 16 h 24"/>
                <a:gd name="T26" fmla="*/ 2 w 22"/>
                <a:gd name="T27" fmla="*/ 16 h 24"/>
                <a:gd name="T28" fmla="*/ 8 w 22"/>
                <a:gd name="T29" fmla="*/ 16 h 24"/>
                <a:gd name="T30" fmla="*/ 8 w 22"/>
                <a:gd name="T31" fmla="*/ 16 h 24"/>
                <a:gd name="T32" fmla="*/ 10 w 22"/>
                <a:gd name="T33" fmla="*/ 20 h 24"/>
                <a:gd name="T34" fmla="*/ 10 w 22"/>
                <a:gd name="T35" fmla="*/ 20 h 24"/>
                <a:gd name="T36" fmla="*/ 14 w 22"/>
                <a:gd name="T37" fmla="*/ 22 h 24"/>
                <a:gd name="T38" fmla="*/ 18 w 22"/>
                <a:gd name="T39" fmla="*/ 24 h 24"/>
                <a:gd name="T40" fmla="*/ 18 w 22"/>
                <a:gd name="T41" fmla="*/ 24 h 24"/>
                <a:gd name="T42" fmla="*/ 22 w 22"/>
                <a:gd name="T43" fmla="*/ 20 h 24"/>
                <a:gd name="T44" fmla="*/ 22 w 22"/>
                <a:gd name="T45" fmla="*/ 20 h 24"/>
                <a:gd name="T46" fmla="*/ 22 w 22"/>
                <a:gd name="T47" fmla="*/ 18 h 24"/>
                <a:gd name="T48" fmla="*/ 22 w 22"/>
                <a:gd name="T49" fmla="*/ 14 h 24"/>
                <a:gd name="T50" fmla="*/ 22 w 22"/>
                <a:gd name="T51" fmla="*/ 14 h 24"/>
                <a:gd name="T52" fmla="*/ 18 w 22"/>
                <a:gd name="T53" fmla="*/ 10 h 24"/>
                <a:gd name="T54" fmla="*/ 18 w 22"/>
                <a:gd name="T55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" h="24">
                  <a:moveTo>
                    <a:pt x="18" y="4"/>
                  </a:moveTo>
                  <a:lnTo>
                    <a:pt x="16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4" y="22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18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18" y="10"/>
                  </a:lnTo>
                  <a:lnTo>
                    <a:pt x="1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264">
              <a:extLst>
                <a:ext uri="{FF2B5EF4-FFF2-40B4-BE49-F238E27FC236}">
                  <a16:creationId xmlns:a16="http://schemas.microsoft.com/office/drawing/2014/main" xmlns="" id="{F12463B5-E32B-4F8C-9E00-02814C04F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201" y="7870825"/>
              <a:ext cx="9525" cy="12700"/>
            </a:xfrm>
            <a:custGeom>
              <a:avLst/>
              <a:gdLst>
                <a:gd name="T0" fmla="*/ 0 w 6"/>
                <a:gd name="T1" fmla="*/ 4 h 8"/>
                <a:gd name="T2" fmla="*/ 0 w 6"/>
                <a:gd name="T3" fmla="*/ 4 h 8"/>
                <a:gd name="T4" fmla="*/ 0 w 6"/>
                <a:gd name="T5" fmla="*/ 6 h 8"/>
                <a:gd name="T6" fmla="*/ 2 w 6"/>
                <a:gd name="T7" fmla="*/ 8 h 8"/>
                <a:gd name="T8" fmla="*/ 2 w 6"/>
                <a:gd name="T9" fmla="*/ 8 h 8"/>
                <a:gd name="T10" fmla="*/ 4 w 6"/>
                <a:gd name="T11" fmla="*/ 6 h 8"/>
                <a:gd name="T12" fmla="*/ 6 w 6"/>
                <a:gd name="T13" fmla="*/ 6 h 8"/>
                <a:gd name="T14" fmla="*/ 6 w 6"/>
                <a:gd name="T15" fmla="*/ 4 h 8"/>
                <a:gd name="T16" fmla="*/ 6 w 6"/>
                <a:gd name="T17" fmla="*/ 4 h 8"/>
                <a:gd name="T18" fmla="*/ 4 w 6"/>
                <a:gd name="T19" fmla="*/ 2 h 8"/>
                <a:gd name="T20" fmla="*/ 4 w 6"/>
                <a:gd name="T21" fmla="*/ 2 h 8"/>
                <a:gd name="T22" fmla="*/ 2 w 6"/>
                <a:gd name="T23" fmla="*/ 0 h 8"/>
                <a:gd name="T24" fmla="*/ 2 w 6"/>
                <a:gd name="T25" fmla="*/ 2 h 8"/>
                <a:gd name="T26" fmla="*/ 0 w 6"/>
                <a:gd name="T27" fmla="*/ 4 h 8"/>
                <a:gd name="T28" fmla="*/ 0 w 6"/>
                <a:gd name="T2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8">
                  <a:moveTo>
                    <a:pt x="0" y="4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265">
              <a:extLst>
                <a:ext uri="{FF2B5EF4-FFF2-40B4-BE49-F238E27FC236}">
                  <a16:creationId xmlns:a16="http://schemas.microsoft.com/office/drawing/2014/main" xmlns="" id="{2D1B2511-3C44-463B-9078-7DBBF1E66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6726" y="7759700"/>
              <a:ext cx="41275" cy="50800"/>
            </a:xfrm>
            <a:custGeom>
              <a:avLst/>
              <a:gdLst>
                <a:gd name="T0" fmla="*/ 20 w 26"/>
                <a:gd name="T1" fmla="*/ 6 h 32"/>
                <a:gd name="T2" fmla="*/ 20 w 26"/>
                <a:gd name="T3" fmla="*/ 6 h 32"/>
                <a:gd name="T4" fmla="*/ 16 w 26"/>
                <a:gd name="T5" fmla="*/ 2 h 32"/>
                <a:gd name="T6" fmla="*/ 16 w 26"/>
                <a:gd name="T7" fmla="*/ 2 h 32"/>
                <a:gd name="T8" fmla="*/ 8 w 26"/>
                <a:gd name="T9" fmla="*/ 0 h 32"/>
                <a:gd name="T10" fmla="*/ 4 w 26"/>
                <a:gd name="T11" fmla="*/ 2 h 32"/>
                <a:gd name="T12" fmla="*/ 2 w 26"/>
                <a:gd name="T13" fmla="*/ 4 h 32"/>
                <a:gd name="T14" fmla="*/ 2 w 26"/>
                <a:gd name="T15" fmla="*/ 4 h 32"/>
                <a:gd name="T16" fmla="*/ 0 w 26"/>
                <a:gd name="T17" fmla="*/ 8 h 32"/>
                <a:gd name="T18" fmla="*/ 0 w 26"/>
                <a:gd name="T19" fmla="*/ 14 h 32"/>
                <a:gd name="T20" fmla="*/ 0 w 26"/>
                <a:gd name="T21" fmla="*/ 14 h 32"/>
                <a:gd name="T22" fmla="*/ 2 w 26"/>
                <a:gd name="T23" fmla="*/ 16 h 32"/>
                <a:gd name="T24" fmla="*/ 2 w 26"/>
                <a:gd name="T25" fmla="*/ 20 h 32"/>
                <a:gd name="T26" fmla="*/ 2 w 26"/>
                <a:gd name="T27" fmla="*/ 20 h 32"/>
                <a:gd name="T28" fmla="*/ 4 w 26"/>
                <a:gd name="T29" fmla="*/ 26 h 32"/>
                <a:gd name="T30" fmla="*/ 8 w 26"/>
                <a:gd name="T31" fmla="*/ 28 h 32"/>
                <a:gd name="T32" fmla="*/ 10 w 26"/>
                <a:gd name="T33" fmla="*/ 32 h 32"/>
                <a:gd name="T34" fmla="*/ 10 w 26"/>
                <a:gd name="T35" fmla="*/ 32 h 32"/>
                <a:gd name="T36" fmla="*/ 14 w 26"/>
                <a:gd name="T37" fmla="*/ 32 h 32"/>
                <a:gd name="T38" fmla="*/ 16 w 26"/>
                <a:gd name="T39" fmla="*/ 32 h 32"/>
                <a:gd name="T40" fmla="*/ 16 w 26"/>
                <a:gd name="T41" fmla="*/ 32 h 32"/>
                <a:gd name="T42" fmla="*/ 18 w 26"/>
                <a:gd name="T43" fmla="*/ 30 h 32"/>
                <a:gd name="T44" fmla="*/ 18 w 26"/>
                <a:gd name="T45" fmla="*/ 26 h 32"/>
                <a:gd name="T46" fmla="*/ 20 w 26"/>
                <a:gd name="T47" fmla="*/ 20 h 32"/>
                <a:gd name="T48" fmla="*/ 22 w 26"/>
                <a:gd name="T49" fmla="*/ 18 h 32"/>
                <a:gd name="T50" fmla="*/ 22 w 26"/>
                <a:gd name="T51" fmla="*/ 18 h 32"/>
                <a:gd name="T52" fmla="*/ 24 w 26"/>
                <a:gd name="T53" fmla="*/ 16 h 32"/>
                <a:gd name="T54" fmla="*/ 26 w 26"/>
                <a:gd name="T55" fmla="*/ 12 h 32"/>
                <a:gd name="T56" fmla="*/ 26 w 26"/>
                <a:gd name="T57" fmla="*/ 12 h 32"/>
                <a:gd name="T58" fmla="*/ 22 w 26"/>
                <a:gd name="T59" fmla="*/ 8 h 32"/>
                <a:gd name="T60" fmla="*/ 22 w 26"/>
                <a:gd name="T61" fmla="*/ 8 h 32"/>
                <a:gd name="T62" fmla="*/ 20 w 26"/>
                <a:gd name="T63" fmla="*/ 6 h 32"/>
                <a:gd name="T64" fmla="*/ 20 w 26"/>
                <a:gd name="T65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" h="32">
                  <a:moveTo>
                    <a:pt x="20" y="6"/>
                  </a:moveTo>
                  <a:lnTo>
                    <a:pt x="20" y="6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4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20" y="20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4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0" y="6"/>
                  </a:lnTo>
                  <a:lnTo>
                    <a:pt x="2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266">
              <a:extLst>
                <a:ext uri="{FF2B5EF4-FFF2-40B4-BE49-F238E27FC236}">
                  <a16:creationId xmlns:a16="http://schemas.microsoft.com/office/drawing/2014/main" xmlns="" id="{44B3E491-FE6A-4F6A-AC0E-3A67B3B935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6251" y="7712075"/>
              <a:ext cx="44450" cy="25400"/>
            </a:xfrm>
            <a:custGeom>
              <a:avLst/>
              <a:gdLst>
                <a:gd name="T0" fmla="*/ 12 w 28"/>
                <a:gd name="T1" fmla="*/ 2 h 16"/>
                <a:gd name="T2" fmla="*/ 12 w 28"/>
                <a:gd name="T3" fmla="*/ 2 h 16"/>
                <a:gd name="T4" fmla="*/ 6 w 28"/>
                <a:gd name="T5" fmla="*/ 0 h 16"/>
                <a:gd name="T6" fmla="*/ 6 w 28"/>
                <a:gd name="T7" fmla="*/ 0 h 16"/>
                <a:gd name="T8" fmla="*/ 4 w 28"/>
                <a:gd name="T9" fmla="*/ 0 h 16"/>
                <a:gd name="T10" fmla="*/ 2 w 28"/>
                <a:gd name="T11" fmla="*/ 2 h 16"/>
                <a:gd name="T12" fmla="*/ 2 w 28"/>
                <a:gd name="T13" fmla="*/ 2 h 16"/>
                <a:gd name="T14" fmla="*/ 0 w 28"/>
                <a:gd name="T15" fmla="*/ 6 h 16"/>
                <a:gd name="T16" fmla="*/ 0 w 28"/>
                <a:gd name="T17" fmla="*/ 6 h 16"/>
                <a:gd name="T18" fmla="*/ 0 w 28"/>
                <a:gd name="T19" fmla="*/ 8 h 16"/>
                <a:gd name="T20" fmla="*/ 2 w 28"/>
                <a:gd name="T21" fmla="*/ 10 h 16"/>
                <a:gd name="T22" fmla="*/ 2 w 28"/>
                <a:gd name="T23" fmla="*/ 10 h 16"/>
                <a:gd name="T24" fmla="*/ 8 w 28"/>
                <a:gd name="T25" fmla="*/ 12 h 16"/>
                <a:gd name="T26" fmla="*/ 14 w 28"/>
                <a:gd name="T27" fmla="*/ 14 h 16"/>
                <a:gd name="T28" fmla="*/ 14 w 28"/>
                <a:gd name="T29" fmla="*/ 14 h 16"/>
                <a:gd name="T30" fmla="*/ 14 w 28"/>
                <a:gd name="T31" fmla="*/ 14 h 16"/>
                <a:gd name="T32" fmla="*/ 18 w 28"/>
                <a:gd name="T33" fmla="*/ 16 h 16"/>
                <a:gd name="T34" fmla="*/ 18 w 28"/>
                <a:gd name="T35" fmla="*/ 16 h 16"/>
                <a:gd name="T36" fmla="*/ 26 w 28"/>
                <a:gd name="T37" fmla="*/ 14 h 16"/>
                <a:gd name="T38" fmla="*/ 26 w 28"/>
                <a:gd name="T39" fmla="*/ 14 h 16"/>
                <a:gd name="T40" fmla="*/ 28 w 28"/>
                <a:gd name="T41" fmla="*/ 10 h 16"/>
                <a:gd name="T42" fmla="*/ 26 w 28"/>
                <a:gd name="T43" fmla="*/ 8 h 16"/>
                <a:gd name="T44" fmla="*/ 26 w 28"/>
                <a:gd name="T45" fmla="*/ 8 h 16"/>
                <a:gd name="T46" fmla="*/ 22 w 28"/>
                <a:gd name="T47" fmla="*/ 6 h 16"/>
                <a:gd name="T48" fmla="*/ 22 w 28"/>
                <a:gd name="T49" fmla="*/ 6 h 16"/>
                <a:gd name="T50" fmla="*/ 16 w 28"/>
                <a:gd name="T51" fmla="*/ 6 h 16"/>
                <a:gd name="T52" fmla="*/ 12 w 28"/>
                <a:gd name="T53" fmla="*/ 2 h 16"/>
                <a:gd name="T54" fmla="*/ 12 w 28"/>
                <a:gd name="T55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" h="16">
                  <a:moveTo>
                    <a:pt x="12" y="2"/>
                  </a:moveTo>
                  <a:lnTo>
                    <a:pt x="12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8" y="12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8" y="10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6" y="6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267">
              <a:extLst>
                <a:ext uri="{FF2B5EF4-FFF2-40B4-BE49-F238E27FC236}">
                  <a16:creationId xmlns:a16="http://schemas.microsoft.com/office/drawing/2014/main" xmlns="" id="{E940D778-DE25-427A-BCBE-47CBAA640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7632700"/>
              <a:ext cx="47625" cy="69850"/>
            </a:xfrm>
            <a:custGeom>
              <a:avLst/>
              <a:gdLst>
                <a:gd name="T0" fmla="*/ 26 w 30"/>
                <a:gd name="T1" fmla="*/ 18 h 44"/>
                <a:gd name="T2" fmla="*/ 26 w 30"/>
                <a:gd name="T3" fmla="*/ 18 h 44"/>
                <a:gd name="T4" fmla="*/ 26 w 30"/>
                <a:gd name="T5" fmla="*/ 14 h 44"/>
                <a:gd name="T6" fmla="*/ 24 w 30"/>
                <a:gd name="T7" fmla="*/ 12 h 44"/>
                <a:gd name="T8" fmla="*/ 18 w 30"/>
                <a:gd name="T9" fmla="*/ 12 h 44"/>
                <a:gd name="T10" fmla="*/ 18 w 30"/>
                <a:gd name="T11" fmla="*/ 12 h 44"/>
                <a:gd name="T12" fmla="*/ 16 w 30"/>
                <a:gd name="T13" fmla="*/ 10 h 44"/>
                <a:gd name="T14" fmla="*/ 16 w 30"/>
                <a:gd name="T15" fmla="*/ 10 h 44"/>
                <a:gd name="T16" fmla="*/ 10 w 30"/>
                <a:gd name="T17" fmla="*/ 8 h 44"/>
                <a:gd name="T18" fmla="*/ 10 w 30"/>
                <a:gd name="T19" fmla="*/ 4 h 44"/>
                <a:gd name="T20" fmla="*/ 8 w 30"/>
                <a:gd name="T21" fmla="*/ 0 h 44"/>
                <a:gd name="T22" fmla="*/ 2 w 30"/>
                <a:gd name="T23" fmla="*/ 0 h 44"/>
                <a:gd name="T24" fmla="*/ 2 w 30"/>
                <a:gd name="T25" fmla="*/ 0 h 44"/>
                <a:gd name="T26" fmla="*/ 0 w 30"/>
                <a:gd name="T27" fmla="*/ 2 h 44"/>
                <a:gd name="T28" fmla="*/ 0 w 30"/>
                <a:gd name="T29" fmla="*/ 4 h 44"/>
                <a:gd name="T30" fmla="*/ 4 w 30"/>
                <a:gd name="T31" fmla="*/ 8 h 44"/>
                <a:gd name="T32" fmla="*/ 4 w 30"/>
                <a:gd name="T33" fmla="*/ 12 h 44"/>
                <a:gd name="T34" fmla="*/ 8 w 30"/>
                <a:gd name="T35" fmla="*/ 18 h 44"/>
                <a:gd name="T36" fmla="*/ 10 w 30"/>
                <a:gd name="T37" fmla="*/ 22 h 44"/>
                <a:gd name="T38" fmla="*/ 12 w 30"/>
                <a:gd name="T39" fmla="*/ 28 h 44"/>
                <a:gd name="T40" fmla="*/ 14 w 30"/>
                <a:gd name="T41" fmla="*/ 32 h 44"/>
                <a:gd name="T42" fmla="*/ 10 w 30"/>
                <a:gd name="T43" fmla="*/ 36 h 44"/>
                <a:gd name="T44" fmla="*/ 10 w 30"/>
                <a:gd name="T45" fmla="*/ 36 h 44"/>
                <a:gd name="T46" fmla="*/ 6 w 30"/>
                <a:gd name="T47" fmla="*/ 38 h 44"/>
                <a:gd name="T48" fmla="*/ 6 w 30"/>
                <a:gd name="T49" fmla="*/ 38 h 44"/>
                <a:gd name="T50" fmla="*/ 6 w 30"/>
                <a:gd name="T51" fmla="*/ 42 h 44"/>
                <a:gd name="T52" fmla="*/ 8 w 30"/>
                <a:gd name="T53" fmla="*/ 42 h 44"/>
                <a:gd name="T54" fmla="*/ 14 w 30"/>
                <a:gd name="T55" fmla="*/ 44 h 44"/>
                <a:gd name="T56" fmla="*/ 18 w 30"/>
                <a:gd name="T57" fmla="*/ 42 h 44"/>
                <a:gd name="T58" fmla="*/ 20 w 30"/>
                <a:gd name="T59" fmla="*/ 38 h 44"/>
                <a:gd name="T60" fmla="*/ 24 w 30"/>
                <a:gd name="T61" fmla="*/ 36 h 44"/>
                <a:gd name="T62" fmla="*/ 24 w 30"/>
                <a:gd name="T63" fmla="*/ 36 h 44"/>
                <a:gd name="T64" fmla="*/ 30 w 30"/>
                <a:gd name="T65" fmla="*/ 34 h 44"/>
                <a:gd name="T66" fmla="*/ 30 w 30"/>
                <a:gd name="T67" fmla="*/ 34 h 44"/>
                <a:gd name="T68" fmla="*/ 30 w 30"/>
                <a:gd name="T69" fmla="*/ 30 h 44"/>
                <a:gd name="T70" fmla="*/ 30 w 30"/>
                <a:gd name="T71" fmla="*/ 28 h 44"/>
                <a:gd name="T72" fmla="*/ 24 w 30"/>
                <a:gd name="T73" fmla="*/ 22 h 44"/>
                <a:gd name="T74" fmla="*/ 24 w 30"/>
                <a:gd name="T75" fmla="*/ 22 h 44"/>
                <a:gd name="T76" fmla="*/ 26 w 30"/>
                <a:gd name="T77" fmla="*/ 18 h 44"/>
                <a:gd name="T78" fmla="*/ 26 w 30"/>
                <a:gd name="T79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0" h="44">
                  <a:moveTo>
                    <a:pt x="26" y="18"/>
                  </a:moveTo>
                  <a:lnTo>
                    <a:pt x="26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0" y="8"/>
                  </a:lnTo>
                  <a:lnTo>
                    <a:pt x="10" y="4"/>
                  </a:lnTo>
                  <a:lnTo>
                    <a:pt x="8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4" y="8"/>
                  </a:lnTo>
                  <a:lnTo>
                    <a:pt x="4" y="12"/>
                  </a:lnTo>
                  <a:lnTo>
                    <a:pt x="8" y="18"/>
                  </a:lnTo>
                  <a:lnTo>
                    <a:pt x="10" y="22"/>
                  </a:lnTo>
                  <a:lnTo>
                    <a:pt x="12" y="28"/>
                  </a:lnTo>
                  <a:lnTo>
                    <a:pt x="14" y="32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42"/>
                  </a:lnTo>
                  <a:lnTo>
                    <a:pt x="8" y="42"/>
                  </a:lnTo>
                  <a:lnTo>
                    <a:pt x="14" y="44"/>
                  </a:lnTo>
                  <a:lnTo>
                    <a:pt x="18" y="42"/>
                  </a:lnTo>
                  <a:lnTo>
                    <a:pt x="20" y="38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0"/>
                  </a:lnTo>
                  <a:lnTo>
                    <a:pt x="30" y="28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6" y="18"/>
                  </a:lnTo>
                  <a:lnTo>
                    <a:pt x="2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268">
              <a:extLst>
                <a:ext uri="{FF2B5EF4-FFF2-40B4-BE49-F238E27FC236}">
                  <a16:creationId xmlns:a16="http://schemas.microsoft.com/office/drawing/2014/main" xmlns="" id="{9207753C-7FD5-4569-930D-C4D0885EA3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676" y="7600950"/>
              <a:ext cx="104775" cy="98425"/>
            </a:xfrm>
            <a:custGeom>
              <a:avLst/>
              <a:gdLst>
                <a:gd name="T0" fmla="*/ 60 w 66"/>
                <a:gd name="T1" fmla="*/ 48 h 62"/>
                <a:gd name="T2" fmla="*/ 54 w 66"/>
                <a:gd name="T3" fmla="*/ 46 h 62"/>
                <a:gd name="T4" fmla="*/ 54 w 66"/>
                <a:gd name="T5" fmla="*/ 42 h 62"/>
                <a:gd name="T6" fmla="*/ 54 w 66"/>
                <a:gd name="T7" fmla="*/ 38 h 62"/>
                <a:gd name="T8" fmla="*/ 54 w 66"/>
                <a:gd name="T9" fmla="*/ 36 h 62"/>
                <a:gd name="T10" fmla="*/ 54 w 66"/>
                <a:gd name="T11" fmla="*/ 32 h 62"/>
                <a:gd name="T12" fmla="*/ 52 w 66"/>
                <a:gd name="T13" fmla="*/ 26 h 62"/>
                <a:gd name="T14" fmla="*/ 46 w 66"/>
                <a:gd name="T15" fmla="*/ 26 h 62"/>
                <a:gd name="T16" fmla="*/ 42 w 66"/>
                <a:gd name="T17" fmla="*/ 20 h 62"/>
                <a:gd name="T18" fmla="*/ 36 w 66"/>
                <a:gd name="T19" fmla="*/ 18 h 62"/>
                <a:gd name="T20" fmla="*/ 36 w 66"/>
                <a:gd name="T21" fmla="*/ 12 h 62"/>
                <a:gd name="T22" fmla="*/ 36 w 66"/>
                <a:gd name="T23" fmla="*/ 10 h 62"/>
                <a:gd name="T24" fmla="*/ 30 w 66"/>
                <a:gd name="T25" fmla="*/ 8 h 62"/>
                <a:gd name="T26" fmla="*/ 26 w 66"/>
                <a:gd name="T27" fmla="*/ 12 h 62"/>
                <a:gd name="T28" fmla="*/ 22 w 66"/>
                <a:gd name="T29" fmla="*/ 12 h 62"/>
                <a:gd name="T30" fmla="*/ 16 w 66"/>
                <a:gd name="T31" fmla="*/ 12 h 62"/>
                <a:gd name="T32" fmla="*/ 14 w 66"/>
                <a:gd name="T33" fmla="*/ 8 h 62"/>
                <a:gd name="T34" fmla="*/ 16 w 66"/>
                <a:gd name="T35" fmla="*/ 2 h 62"/>
                <a:gd name="T36" fmla="*/ 14 w 66"/>
                <a:gd name="T37" fmla="*/ 0 h 62"/>
                <a:gd name="T38" fmla="*/ 8 w 66"/>
                <a:gd name="T39" fmla="*/ 0 h 62"/>
                <a:gd name="T40" fmla="*/ 4 w 66"/>
                <a:gd name="T41" fmla="*/ 2 h 62"/>
                <a:gd name="T42" fmla="*/ 2 w 66"/>
                <a:gd name="T43" fmla="*/ 10 h 62"/>
                <a:gd name="T44" fmla="*/ 0 w 66"/>
                <a:gd name="T45" fmla="*/ 16 h 62"/>
                <a:gd name="T46" fmla="*/ 2 w 66"/>
                <a:gd name="T47" fmla="*/ 18 h 62"/>
                <a:gd name="T48" fmla="*/ 6 w 66"/>
                <a:gd name="T49" fmla="*/ 18 h 62"/>
                <a:gd name="T50" fmla="*/ 12 w 66"/>
                <a:gd name="T51" fmla="*/ 18 h 62"/>
                <a:gd name="T52" fmla="*/ 18 w 66"/>
                <a:gd name="T53" fmla="*/ 24 h 62"/>
                <a:gd name="T54" fmla="*/ 18 w 66"/>
                <a:gd name="T55" fmla="*/ 26 h 62"/>
                <a:gd name="T56" fmla="*/ 20 w 66"/>
                <a:gd name="T57" fmla="*/ 32 h 62"/>
                <a:gd name="T58" fmla="*/ 22 w 66"/>
                <a:gd name="T59" fmla="*/ 34 h 62"/>
                <a:gd name="T60" fmla="*/ 24 w 66"/>
                <a:gd name="T61" fmla="*/ 38 h 62"/>
                <a:gd name="T62" fmla="*/ 24 w 66"/>
                <a:gd name="T63" fmla="*/ 40 h 62"/>
                <a:gd name="T64" fmla="*/ 22 w 66"/>
                <a:gd name="T65" fmla="*/ 42 h 62"/>
                <a:gd name="T66" fmla="*/ 12 w 66"/>
                <a:gd name="T67" fmla="*/ 44 h 62"/>
                <a:gd name="T68" fmla="*/ 8 w 66"/>
                <a:gd name="T69" fmla="*/ 38 h 62"/>
                <a:gd name="T70" fmla="*/ 4 w 66"/>
                <a:gd name="T71" fmla="*/ 38 h 62"/>
                <a:gd name="T72" fmla="*/ 6 w 66"/>
                <a:gd name="T73" fmla="*/ 42 h 62"/>
                <a:gd name="T74" fmla="*/ 18 w 66"/>
                <a:gd name="T75" fmla="*/ 46 h 62"/>
                <a:gd name="T76" fmla="*/ 32 w 66"/>
                <a:gd name="T77" fmla="*/ 44 h 62"/>
                <a:gd name="T78" fmla="*/ 36 w 66"/>
                <a:gd name="T79" fmla="*/ 42 h 62"/>
                <a:gd name="T80" fmla="*/ 42 w 66"/>
                <a:gd name="T81" fmla="*/ 46 h 62"/>
                <a:gd name="T82" fmla="*/ 44 w 66"/>
                <a:gd name="T83" fmla="*/ 48 h 62"/>
                <a:gd name="T84" fmla="*/ 46 w 66"/>
                <a:gd name="T85" fmla="*/ 52 h 62"/>
                <a:gd name="T86" fmla="*/ 50 w 66"/>
                <a:gd name="T87" fmla="*/ 56 h 62"/>
                <a:gd name="T88" fmla="*/ 52 w 66"/>
                <a:gd name="T89" fmla="*/ 60 h 62"/>
                <a:gd name="T90" fmla="*/ 60 w 66"/>
                <a:gd name="T91" fmla="*/ 60 h 62"/>
                <a:gd name="T92" fmla="*/ 64 w 66"/>
                <a:gd name="T93" fmla="*/ 56 h 62"/>
                <a:gd name="T94" fmla="*/ 66 w 66"/>
                <a:gd name="T95" fmla="*/ 54 h 62"/>
                <a:gd name="T96" fmla="*/ 64 w 66"/>
                <a:gd name="T97" fmla="*/ 52 h 62"/>
                <a:gd name="T98" fmla="*/ 60 w 66"/>
                <a:gd name="T99" fmla="*/ 4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6" h="62">
                  <a:moveTo>
                    <a:pt x="60" y="48"/>
                  </a:moveTo>
                  <a:lnTo>
                    <a:pt x="60" y="48"/>
                  </a:lnTo>
                  <a:lnTo>
                    <a:pt x="56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2"/>
                  </a:lnTo>
                  <a:lnTo>
                    <a:pt x="52" y="28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46" y="26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38" y="20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0"/>
                  </a:lnTo>
                  <a:lnTo>
                    <a:pt x="34" y="8"/>
                  </a:lnTo>
                  <a:lnTo>
                    <a:pt x="30" y="8"/>
                  </a:lnTo>
                  <a:lnTo>
                    <a:pt x="28" y="8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2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4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6" y="20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20" y="32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16" y="44"/>
                  </a:lnTo>
                  <a:lnTo>
                    <a:pt x="12" y="44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6" y="38"/>
                  </a:lnTo>
                  <a:lnTo>
                    <a:pt x="4" y="38"/>
                  </a:lnTo>
                  <a:lnTo>
                    <a:pt x="4" y="40"/>
                  </a:lnTo>
                  <a:lnTo>
                    <a:pt x="6" y="42"/>
                  </a:lnTo>
                  <a:lnTo>
                    <a:pt x="12" y="44"/>
                  </a:lnTo>
                  <a:lnTo>
                    <a:pt x="18" y="46"/>
                  </a:lnTo>
                  <a:lnTo>
                    <a:pt x="26" y="46"/>
                  </a:lnTo>
                  <a:lnTo>
                    <a:pt x="32" y="44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2" y="60"/>
                  </a:lnTo>
                  <a:lnTo>
                    <a:pt x="52" y="60"/>
                  </a:lnTo>
                  <a:lnTo>
                    <a:pt x="56" y="62"/>
                  </a:lnTo>
                  <a:lnTo>
                    <a:pt x="60" y="60"/>
                  </a:lnTo>
                  <a:lnTo>
                    <a:pt x="64" y="58"/>
                  </a:lnTo>
                  <a:lnTo>
                    <a:pt x="64" y="56"/>
                  </a:lnTo>
                  <a:lnTo>
                    <a:pt x="64" y="56"/>
                  </a:lnTo>
                  <a:lnTo>
                    <a:pt x="66" y="54"/>
                  </a:lnTo>
                  <a:lnTo>
                    <a:pt x="64" y="52"/>
                  </a:lnTo>
                  <a:lnTo>
                    <a:pt x="64" y="52"/>
                  </a:lnTo>
                  <a:lnTo>
                    <a:pt x="60" y="48"/>
                  </a:lnTo>
                  <a:lnTo>
                    <a:pt x="60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269">
              <a:extLst>
                <a:ext uri="{FF2B5EF4-FFF2-40B4-BE49-F238E27FC236}">
                  <a16:creationId xmlns:a16="http://schemas.microsoft.com/office/drawing/2014/main" xmlns="" id="{C2F8A048-5F67-4D7F-85EF-48BFC55A88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4151" y="7648575"/>
              <a:ext cx="57150" cy="25400"/>
            </a:xfrm>
            <a:custGeom>
              <a:avLst/>
              <a:gdLst>
                <a:gd name="T0" fmla="*/ 16 w 36"/>
                <a:gd name="T1" fmla="*/ 4 h 16"/>
                <a:gd name="T2" fmla="*/ 10 w 36"/>
                <a:gd name="T3" fmla="*/ 4 h 16"/>
                <a:gd name="T4" fmla="*/ 4 w 36"/>
                <a:gd name="T5" fmla="*/ 6 h 16"/>
                <a:gd name="T6" fmla="*/ 2 w 36"/>
                <a:gd name="T7" fmla="*/ 10 h 16"/>
                <a:gd name="T8" fmla="*/ 0 w 36"/>
                <a:gd name="T9" fmla="*/ 14 h 16"/>
                <a:gd name="T10" fmla="*/ 0 w 36"/>
                <a:gd name="T11" fmla="*/ 14 h 16"/>
                <a:gd name="T12" fmla="*/ 2 w 36"/>
                <a:gd name="T13" fmla="*/ 16 h 16"/>
                <a:gd name="T14" fmla="*/ 4 w 36"/>
                <a:gd name="T15" fmla="*/ 16 h 16"/>
                <a:gd name="T16" fmla="*/ 8 w 36"/>
                <a:gd name="T17" fmla="*/ 14 h 16"/>
                <a:gd name="T18" fmla="*/ 8 w 36"/>
                <a:gd name="T19" fmla="*/ 14 h 16"/>
                <a:gd name="T20" fmla="*/ 8 w 36"/>
                <a:gd name="T21" fmla="*/ 12 h 16"/>
                <a:gd name="T22" fmla="*/ 10 w 36"/>
                <a:gd name="T23" fmla="*/ 10 h 16"/>
                <a:gd name="T24" fmla="*/ 10 w 36"/>
                <a:gd name="T25" fmla="*/ 10 h 16"/>
                <a:gd name="T26" fmla="*/ 14 w 36"/>
                <a:gd name="T27" fmla="*/ 12 h 16"/>
                <a:gd name="T28" fmla="*/ 14 w 36"/>
                <a:gd name="T29" fmla="*/ 12 h 16"/>
                <a:gd name="T30" fmla="*/ 18 w 36"/>
                <a:gd name="T31" fmla="*/ 12 h 16"/>
                <a:gd name="T32" fmla="*/ 18 w 36"/>
                <a:gd name="T33" fmla="*/ 10 h 16"/>
                <a:gd name="T34" fmla="*/ 18 w 36"/>
                <a:gd name="T35" fmla="*/ 10 h 16"/>
                <a:gd name="T36" fmla="*/ 20 w 36"/>
                <a:gd name="T37" fmla="*/ 10 h 16"/>
                <a:gd name="T38" fmla="*/ 24 w 36"/>
                <a:gd name="T39" fmla="*/ 8 h 16"/>
                <a:gd name="T40" fmla="*/ 24 w 36"/>
                <a:gd name="T41" fmla="*/ 8 h 16"/>
                <a:gd name="T42" fmla="*/ 28 w 36"/>
                <a:gd name="T43" fmla="*/ 8 h 16"/>
                <a:gd name="T44" fmla="*/ 30 w 36"/>
                <a:gd name="T45" fmla="*/ 10 h 16"/>
                <a:gd name="T46" fmla="*/ 30 w 36"/>
                <a:gd name="T47" fmla="*/ 10 h 16"/>
                <a:gd name="T48" fmla="*/ 32 w 36"/>
                <a:gd name="T49" fmla="*/ 10 h 16"/>
                <a:gd name="T50" fmla="*/ 34 w 36"/>
                <a:gd name="T51" fmla="*/ 10 h 16"/>
                <a:gd name="T52" fmla="*/ 36 w 36"/>
                <a:gd name="T53" fmla="*/ 8 h 16"/>
                <a:gd name="T54" fmla="*/ 36 w 36"/>
                <a:gd name="T55" fmla="*/ 6 h 16"/>
                <a:gd name="T56" fmla="*/ 36 w 36"/>
                <a:gd name="T57" fmla="*/ 6 h 16"/>
                <a:gd name="T58" fmla="*/ 26 w 36"/>
                <a:gd name="T59" fmla="*/ 0 h 16"/>
                <a:gd name="T60" fmla="*/ 16 w 36"/>
                <a:gd name="T61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6" h="16">
                  <a:moveTo>
                    <a:pt x="16" y="4"/>
                  </a:moveTo>
                  <a:lnTo>
                    <a:pt x="10" y="4"/>
                  </a:lnTo>
                  <a:lnTo>
                    <a:pt x="4" y="6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4" y="16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20" y="1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8" y="8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2" y="10"/>
                  </a:lnTo>
                  <a:lnTo>
                    <a:pt x="34" y="10"/>
                  </a:lnTo>
                  <a:lnTo>
                    <a:pt x="36" y="8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26" y="0"/>
                  </a:lnTo>
                  <a:lnTo>
                    <a:pt x="1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270">
              <a:extLst>
                <a:ext uri="{FF2B5EF4-FFF2-40B4-BE49-F238E27FC236}">
                  <a16:creationId xmlns:a16="http://schemas.microsoft.com/office/drawing/2014/main" xmlns="" id="{095741FD-1AED-4EE3-9CF6-BC2D95D76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4151" y="7689850"/>
              <a:ext cx="53975" cy="50800"/>
            </a:xfrm>
            <a:custGeom>
              <a:avLst/>
              <a:gdLst>
                <a:gd name="T0" fmla="*/ 26 w 34"/>
                <a:gd name="T1" fmla="*/ 2 h 32"/>
                <a:gd name="T2" fmla="*/ 20 w 34"/>
                <a:gd name="T3" fmla="*/ 4 h 32"/>
                <a:gd name="T4" fmla="*/ 20 w 34"/>
                <a:gd name="T5" fmla="*/ 4 h 32"/>
                <a:gd name="T6" fmla="*/ 16 w 34"/>
                <a:gd name="T7" fmla="*/ 6 h 32"/>
                <a:gd name="T8" fmla="*/ 16 w 34"/>
                <a:gd name="T9" fmla="*/ 6 h 32"/>
                <a:gd name="T10" fmla="*/ 10 w 34"/>
                <a:gd name="T11" fmla="*/ 8 h 32"/>
                <a:gd name="T12" fmla="*/ 10 w 34"/>
                <a:gd name="T13" fmla="*/ 8 h 32"/>
                <a:gd name="T14" fmla="*/ 8 w 34"/>
                <a:gd name="T15" fmla="*/ 12 h 32"/>
                <a:gd name="T16" fmla="*/ 8 w 34"/>
                <a:gd name="T17" fmla="*/ 12 h 32"/>
                <a:gd name="T18" fmla="*/ 2 w 34"/>
                <a:gd name="T19" fmla="*/ 16 h 32"/>
                <a:gd name="T20" fmla="*/ 2 w 34"/>
                <a:gd name="T21" fmla="*/ 16 h 32"/>
                <a:gd name="T22" fmla="*/ 0 w 34"/>
                <a:gd name="T23" fmla="*/ 22 h 32"/>
                <a:gd name="T24" fmla="*/ 0 w 34"/>
                <a:gd name="T25" fmla="*/ 22 h 32"/>
                <a:gd name="T26" fmla="*/ 0 w 34"/>
                <a:gd name="T27" fmla="*/ 26 h 32"/>
                <a:gd name="T28" fmla="*/ 0 w 34"/>
                <a:gd name="T29" fmla="*/ 26 h 32"/>
                <a:gd name="T30" fmla="*/ 6 w 34"/>
                <a:gd name="T31" fmla="*/ 28 h 32"/>
                <a:gd name="T32" fmla="*/ 12 w 34"/>
                <a:gd name="T33" fmla="*/ 32 h 32"/>
                <a:gd name="T34" fmla="*/ 16 w 34"/>
                <a:gd name="T35" fmla="*/ 32 h 32"/>
                <a:gd name="T36" fmla="*/ 16 w 34"/>
                <a:gd name="T37" fmla="*/ 32 h 32"/>
                <a:gd name="T38" fmla="*/ 20 w 34"/>
                <a:gd name="T39" fmla="*/ 30 h 32"/>
                <a:gd name="T40" fmla="*/ 20 w 34"/>
                <a:gd name="T41" fmla="*/ 30 h 32"/>
                <a:gd name="T42" fmla="*/ 24 w 34"/>
                <a:gd name="T43" fmla="*/ 26 h 32"/>
                <a:gd name="T44" fmla="*/ 28 w 34"/>
                <a:gd name="T45" fmla="*/ 22 h 32"/>
                <a:gd name="T46" fmla="*/ 30 w 34"/>
                <a:gd name="T47" fmla="*/ 20 h 32"/>
                <a:gd name="T48" fmla="*/ 30 w 34"/>
                <a:gd name="T49" fmla="*/ 20 h 32"/>
                <a:gd name="T50" fmla="*/ 28 w 34"/>
                <a:gd name="T51" fmla="*/ 18 h 32"/>
                <a:gd name="T52" fmla="*/ 28 w 34"/>
                <a:gd name="T53" fmla="*/ 16 h 32"/>
                <a:gd name="T54" fmla="*/ 28 w 34"/>
                <a:gd name="T55" fmla="*/ 16 h 32"/>
                <a:gd name="T56" fmla="*/ 24 w 34"/>
                <a:gd name="T57" fmla="*/ 16 h 32"/>
                <a:gd name="T58" fmla="*/ 20 w 34"/>
                <a:gd name="T59" fmla="*/ 12 h 32"/>
                <a:gd name="T60" fmla="*/ 22 w 34"/>
                <a:gd name="T61" fmla="*/ 8 h 32"/>
                <a:gd name="T62" fmla="*/ 22 w 34"/>
                <a:gd name="T63" fmla="*/ 8 h 32"/>
                <a:gd name="T64" fmla="*/ 26 w 34"/>
                <a:gd name="T65" fmla="*/ 6 h 32"/>
                <a:gd name="T66" fmla="*/ 26 w 34"/>
                <a:gd name="T67" fmla="*/ 6 h 32"/>
                <a:gd name="T68" fmla="*/ 32 w 34"/>
                <a:gd name="T69" fmla="*/ 4 h 32"/>
                <a:gd name="T70" fmla="*/ 32 w 34"/>
                <a:gd name="T71" fmla="*/ 4 h 32"/>
                <a:gd name="T72" fmla="*/ 34 w 34"/>
                <a:gd name="T73" fmla="*/ 2 h 32"/>
                <a:gd name="T74" fmla="*/ 34 w 34"/>
                <a:gd name="T75" fmla="*/ 0 h 32"/>
                <a:gd name="T76" fmla="*/ 34 w 34"/>
                <a:gd name="T77" fmla="*/ 0 h 32"/>
                <a:gd name="T78" fmla="*/ 32 w 34"/>
                <a:gd name="T79" fmla="*/ 0 h 32"/>
                <a:gd name="T80" fmla="*/ 32 w 34"/>
                <a:gd name="T81" fmla="*/ 0 h 32"/>
                <a:gd name="T82" fmla="*/ 28 w 34"/>
                <a:gd name="T83" fmla="*/ 2 h 32"/>
                <a:gd name="T84" fmla="*/ 28 w 34"/>
                <a:gd name="T85" fmla="*/ 2 h 32"/>
                <a:gd name="T86" fmla="*/ 26 w 34"/>
                <a:gd name="T87" fmla="*/ 2 h 32"/>
                <a:gd name="T88" fmla="*/ 26 w 34"/>
                <a:gd name="T89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4" h="32">
                  <a:moveTo>
                    <a:pt x="26" y="2"/>
                  </a:moveTo>
                  <a:lnTo>
                    <a:pt x="20" y="4"/>
                  </a:lnTo>
                  <a:lnTo>
                    <a:pt x="20" y="4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28"/>
                  </a:lnTo>
                  <a:lnTo>
                    <a:pt x="12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4" y="26"/>
                  </a:lnTo>
                  <a:lnTo>
                    <a:pt x="28" y="22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8" y="18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4" y="16"/>
                  </a:lnTo>
                  <a:lnTo>
                    <a:pt x="20" y="12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4" y="2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6" y="2"/>
                  </a:lnTo>
                  <a:lnTo>
                    <a:pt x="2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271">
              <a:extLst>
                <a:ext uri="{FF2B5EF4-FFF2-40B4-BE49-F238E27FC236}">
                  <a16:creationId xmlns:a16="http://schemas.microsoft.com/office/drawing/2014/main" xmlns="" id="{BBEB1A8A-037B-4A35-BE6A-7E58DBEC3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6051" y="7693025"/>
              <a:ext cx="9525" cy="9525"/>
            </a:xfrm>
            <a:custGeom>
              <a:avLst/>
              <a:gdLst>
                <a:gd name="T0" fmla="*/ 0 w 6"/>
                <a:gd name="T1" fmla="*/ 2 h 6"/>
                <a:gd name="T2" fmla="*/ 0 w 6"/>
                <a:gd name="T3" fmla="*/ 2 h 6"/>
                <a:gd name="T4" fmla="*/ 2 w 6"/>
                <a:gd name="T5" fmla="*/ 6 h 6"/>
                <a:gd name="T6" fmla="*/ 2 w 6"/>
                <a:gd name="T7" fmla="*/ 6 h 6"/>
                <a:gd name="T8" fmla="*/ 4 w 6"/>
                <a:gd name="T9" fmla="*/ 6 h 6"/>
                <a:gd name="T10" fmla="*/ 4 w 6"/>
                <a:gd name="T11" fmla="*/ 6 h 6"/>
                <a:gd name="T12" fmla="*/ 6 w 6"/>
                <a:gd name="T13" fmla="*/ 4 h 6"/>
                <a:gd name="T14" fmla="*/ 6 w 6"/>
                <a:gd name="T15" fmla="*/ 2 h 6"/>
                <a:gd name="T16" fmla="*/ 6 w 6"/>
                <a:gd name="T17" fmla="*/ 2 h 6"/>
                <a:gd name="T18" fmla="*/ 6 w 6"/>
                <a:gd name="T19" fmla="*/ 0 h 6"/>
                <a:gd name="T20" fmla="*/ 6 w 6"/>
                <a:gd name="T21" fmla="*/ 0 h 6"/>
                <a:gd name="T22" fmla="*/ 0 w 6"/>
                <a:gd name="T2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0" y="2"/>
                  </a:moveTo>
                  <a:lnTo>
                    <a:pt x="0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272">
              <a:extLst>
                <a:ext uri="{FF2B5EF4-FFF2-40B4-BE49-F238E27FC236}">
                  <a16:creationId xmlns:a16="http://schemas.microsoft.com/office/drawing/2014/main" xmlns="" id="{728440EA-5A53-49AE-AD37-76F9ADA42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4326" y="7721600"/>
              <a:ext cx="25400" cy="31750"/>
            </a:xfrm>
            <a:custGeom>
              <a:avLst/>
              <a:gdLst>
                <a:gd name="T0" fmla="*/ 14 w 16"/>
                <a:gd name="T1" fmla="*/ 10 h 20"/>
                <a:gd name="T2" fmla="*/ 14 w 16"/>
                <a:gd name="T3" fmla="*/ 10 h 20"/>
                <a:gd name="T4" fmla="*/ 8 w 16"/>
                <a:gd name="T5" fmla="*/ 8 h 20"/>
                <a:gd name="T6" fmla="*/ 8 w 16"/>
                <a:gd name="T7" fmla="*/ 4 h 20"/>
                <a:gd name="T8" fmla="*/ 4 w 16"/>
                <a:gd name="T9" fmla="*/ 0 h 20"/>
                <a:gd name="T10" fmla="*/ 2 w 16"/>
                <a:gd name="T11" fmla="*/ 0 h 20"/>
                <a:gd name="T12" fmla="*/ 0 w 16"/>
                <a:gd name="T13" fmla="*/ 2 h 20"/>
                <a:gd name="T14" fmla="*/ 2 w 16"/>
                <a:gd name="T15" fmla="*/ 4 h 20"/>
                <a:gd name="T16" fmla="*/ 6 w 16"/>
                <a:gd name="T17" fmla="*/ 8 h 20"/>
                <a:gd name="T18" fmla="*/ 10 w 16"/>
                <a:gd name="T19" fmla="*/ 12 h 20"/>
                <a:gd name="T20" fmla="*/ 10 w 16"/>
                <a:gd name="T21" fmla="*/ 12 h 20"/>
                <a:gd name="T22" fmla="*/ 8 w 16"/>
                <a:gd name="T23" fmla="*/ 14 h 20"/>
                <a:gd name="T24" fmla="*/ 8 w 16"/>
                <a:gd name="T25" fmla="*/ 14 h 20"/>
                <a:gd name="T26" fmla="*/ 10 w 16"/>
                <a:gd name="T27" fmla="*/ 18 h 20"/>
                <a:gd name="T28" fmla="*/ 14 w 16"/>
                <a:gd name="T29" fmla="*/ 20 h 20"/>
                <a:gd name="T30" fmla="*/ 16 w 16"/>
                <a:gd name="T31" fmla="*/ 16 h 20"/>
                <a:gd name="T32" fmla="*/ 14 w 16"/>
                <a:gd name="T33" fmla="*/ 14 h 20"/>
                <a:gd name="T34" fmla="*/ 14 w 16"/>
                <a:gd name="T3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20">
                  <a:moveTo>
                    <a:pt x="14" y="10"/>
                  </a:moveTo>
                  <a:lnTo>
                    <a:pt x="14" y="10"/>
                  </a:lnTo>
                  <a:lnTo>
                    <a:pt x="8" y="8"/>
                  </a:lnTo>
                  <a:lnTo>
                    <a:pt x="8" y="4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6" y="8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0" y="18"/>
                  </a:lnTo>
                  <a:lnTo>
                    <a:pt x="14" y="20"/>
                  </a:lnTo>
                  <a:lnTo>
                    <a:pt x="16" y="16"/>
                  </a:lnTo>
                  <a:lnTo>
                    <a:pt x="14" y="14"/>
                  </a:lnTo>
                  <a:lnTo>
                    <a:pt x="14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273">
              <a:extLst>
                <a:ext uri="{FF2B5EF4-FFF2-40B4-BE49-F238E27FC236}">
                  <a16:creationId xmlns:a16="http://schemas.microsoft.com/office/drawing/2014/main" xmlns="" id="{342AFBDD-B359-4C40-9012-C7DA0C3C3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826" y="7699375"/>
              <a:ext cx="6350" cy="6350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0 w 4"/>
                <a:gd name="T5" fmla="*/ 2 h 4"/>
                <a:gd name="T6" fmla="*/ 2 w 4"/>
                <a:gd name="T7" fmla="*/ 4 h 4"/>
                <a:gd name="T8" fmla="*/ 4 w 4"/>
                <a:gd name="T9" fmla="*/ 2 h 4"/>
                <a:gd name="T10" fmla="*/ 2 w 4"/>
                <a:gd name="T11" fmla="*/ 0 h 4"/>
                <a:gd name="T12" fmla="*/ 2 w 4"/>
                <a:gd name="T13" fmla="*/ 0 h 4"/>
                <a:gd name="T14" fmla="*/ 0 w 4"/>
                <a:gd name="T15" fmla="*/ 0 h 4"/>
                <a:gd name="T16" fmla="*/ 0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274">
              <a:extLst>
                <a:ext uri="{FF2B5EF4-FFF2-40B4-BE49-F238E27FC236}">
                  <a16:creationId xmlns:a16="http://schemas.microsoft.com/office/drawing/2014/main" xmlns="" id="{184471CA-EA2F-4C8C-911D-5324ECD4C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726" y="7797800"/>
              <a:ext cx="6350" cy="3175"/>
            </a:xfrm>
            <a:custGeom>
              <a:avLst/>
              <a:gdLst>
                <a:gd name="T0" fmla="*/ 2 w 4"/>
                <a:gd name="T1" fmla="*/ 0 h 2"/>
                <a:gd name="T2" fmla="*/ 0 w 4"/>
                <a:gd name="T3" fmla="*/ 0 h 2"/>
                <a:gd name="T4" fmla="*/ 0 w 4"/>
                <a:gd name="T5" fmla="*/ 2 h 2"/>
                <a:gd name="T6" fmla="*/ 2 w 4"/>
                <a:gd name="T7" fmla="*/ 2 h 2"/>
                <a:gd name="T8" fmla="*/ 4 w 4"/>
                <a:gd name="T9" fmla="*/ 2 h 2"/>
                <a:gd name="T10" fmla="*/ 4 w 4"/>
                <a:gd name="T11" fmla="*/ 0 h 2"/>
                <a:gd name="T12" fmla="*/ 4 w 4"/>
                <a:gd name="T13" fmla="*/ 0 h 2"/>
                <a:gd name="T14" fmla="*/ 2 w 4"/>
                <a:gd name="T15" fmla="*/ 0 h 2"/>
                <a:gd name="T16" fmla="*/ 2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275">
              <a:extLst>
                <a:ext uri="{FF2B5EF4-FFF2-40B4-BE49-F238E27FC236}">
                  <a16:creationId xmlns:a16="http://schemas.microsoft.com/office/drawing/2014/main" xmlns="" id="{688CD208-5806-4054-9D94-49695309A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9251" y="7823200"/>
              <a:ext cx="9525" cy="9525"/>
            </a:xfrm>
            <a:custGeom>
              <a:avLst/>
              <a:gdLst>
                <a:gd name="T0" fmla="*/ 0 w 6"/>
                <a:gd name="T1" fmla="*/ 6 h 6"/>
                <a:gd name="T2" fmla="*/ 0 w 6"/>
                <a:gd name="T3" fmla="*/ 6 h 6"/>
                <a:gd name="T4" fmla="*/ 4 w 6"/>
                <a:gd name="T5" fmla="*/ 4 h 6"/>
                <a:gd name="T6" fmla="*/ 4 w 6"/>
                <a:gd name="T7" fmla="*/ 4 h 6"/>
                <a:gd name="T8" fmla="*/ 6 w 6"/>
                <a:gd name="T9" fmla="*/ 0 h 6"/>
                <a:gd name="T10" fmla="*/ 6 w 6"/>
                <a:gd name="T11" fmla="*/ 0 h 6"/>
                <a:gd name="T12" fmla="*/ 2 w 6"/>
                <a:gd name="T13" fmla="*/ 2 h 6"/>
                <a:gd name="T14" fmla="*/ 2 w 6"/>
                <a:gd name="T15" fmla="*/ 2 h 6"/>
                <a:gd name="T16" fmla="*/ 0 w 6"/>
                <a:gd name="T17" fmla="*/ 6 h 6"/>
                <a:gd name="T18" fmla="*/ 0 w 6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276">
              <a:extLst>
                <a:ext uri="{FF2B5EF4-FFF2-40B4-BE49-F238E27FC236}">
                  <a16:creationId xmlns:a16="http://schemas.microsoft.com/office/drawing/2014/main" xmlns="" id="{F1F1120F-8FCF-4D85-9E46-8546A09AF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8513" y="8213725"/>
              <a:ext cx="19050" cy="41275"/>
            </a:xfrm>
            <a:custGeom>
              <a:avLst/>
              <a:gdLst>
                <a:gd name="T0" fmla="*/ 0 w 12"/>
                <a:gd name="T1" fmla="*/ 6 h 26"/>
                <a:gd name="T2" fmla="*/ 0 w 12"/>
                <a:gd name="T3" fmla="*/ 6 h 26"/>
                <a:gd name="T4" fmla="*/ 0 w 12"/>
                <a:gd name="T5" fmla="*/ 10 h 26"/>
                <a:gd name="T6" fmla="*/ 2 w 12"/>
                <a:gd name="T7" fmla="*/ 12 h 26"/>
                <a:gd name="T8" fmla="*/ 2 w 12"/>
                <a:gd name="T9" fmla="*/ 12 h 26"/>
                <a:gd name="T10" fmla="*/ 2 w 12"/>
                <a:gd name="T11" fmla="*/ 22 h 26"/>
                <a:gd name="T12" fmla="*/ 4 w 12"/>
                <a:gd name="T13" fmla="*/ 24 h 26"/>
                <a:gd name="T14" fmla="*/ 6 w 12"/>
                <a:gd name="T15" fmla="*/ 26 h 26"/>
                <a:gd name="T16" fmla="*/ 8 w 12"/>
                <a:gd name="T17" fmla="*/ 24 h 26"/>
                <a:gd name="T18" fmla="*/ 8 w 12"/>
                <a:gd name="T19" fmla="*/ 22 h 26"/>
                <a:gd name="T20" fmla="*/ 10 w 12"/>
                <a:gd name="T21" fmla="*/ 12 h 26"/>
                <a:gd name="T22" fmla="*/ 10 w 12"/>
                <a:gd name="T23" fmla="*/ 10 h 26"/>
                <a:gd name="T24" fmla="*/ 10 w 12"/>
                <a:gd name="T25" fmla="*/ 10 h 26"/>
                <a:gd name="T26" fmla="*/ 12 w 12"/>
                <a:gd name="T27" fmla="*/ 6 h 26"/>
                <a:gd name="T28" fmla="*/ 12 w 12"/>
                <a:gd name="T29" fmla="*/ 6 h 26"/>
                <a:gd name="T30" fmla="*/ 10 w 12"/>
                <a:gd name="T31" fmla="*/ 2 h 26"/>
                <a:gd name="T32" fmla="*/ 6 w 12"/>
                <a:gd name="T33" fmla="*/ 0 h 26"/>
                <a:gd name="T34" fmla="*/ 6 w 12"/>
                <a:gd name="T35" fmla="*/ 0 h 26"/>
                <a:gd name="T36" fmla="*/ 2 w 12"/>
                <a:gd name="T37" fmla="*/ 2 h 26"/>
                <a:gd name="T38" fmla="*/ 0 w 12"/>
                <a:gd name="T39" fmla="*/ 6 h 26"/>
                <a:gd name="T40" fmla="*/ 0 w 12"/>
                <a:gd name="T41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" h="26">
                  <a:moveTo>
                    <a:pt x="0" y="6"/>
                  </a:move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6" y="26"/>
                  </a:lnTo>
                  <a:lnTo>
                    <a:pt x="8" y="24"/>
                  </a:lnTo>
                  <a:lnTo>
                    <a:pt x="8" y="22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277">
              <a:extLst>
                <a:ext uri="{FF2B5EF4-FFF2-40B4-BE49-F238E27FC236}">
                  <a16:creationId xmlns:a16="http://schemas.microsoft.com/office/drawing/2014/main" xmlns="" id="{4D843D2D-BE80-4941-B4DC-1A941327E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8118475"/>
              <a:ext cx="41275" cy="12700"/>
            </a:xfrm>
            <a:custGeom>
              <a:avLst/>
              <a:gdLst>
                <a:gd name="T0" fmla="*/ 12 w 26"/>
                <a:gd name="T1" fmla="*/ 0 h 8"/>
                <a:gd name="T2" fmla="*/ 4 w 26"/>
                <a:gd name="T3" fmla="*/ 0 h 8"/>
                <a:gd name="T4" fmla="*/ 4 w 26"/>
                <a:gd name="T5" fmla="*/ 0 h 8"/>
                <a:gd name="T6" fmla="*/ 0 w 26"/>
                <a:gd name="T7" fmla="*/ 2 h 8"/>
                <a:gd name="T8" fmla="*/ 0 w 26"/>
                <a:gd name="T9" fmla="*/ 2 h 8"/>
                <a:gd name="T10" fmla="*/ 2 w 26"/>
                <a:gd name="T11" fmla="*/ 4 h 8"/>
                <a:gd name="T12" fmla="*/ 2 w 26"/>
                <a:gd name="T13" fmla="*/ 4 h 8"/>
                <a:gd name="T14" fmla="*/ 6 w 26"/>
                <a:gd name="T15" fmla="*/ 4 h 8"/>
                <a:gd name="T16" fmla="*/ 6 w 26"/>
                <a:gd name="T17" fmla="*/ 4 h 8"/>
                <a:gd name="T18" fmla="*/ 8 w 26"/>
                <a:gd name="T19" fmla="*/ 6 h 8"/>
                <a:gd name="T20" fmla="*/ 8 w 26"/>
                <a:gd name="T21" fmla="*/ 6 h 8"/>
                <a:gd name="T22" fmla="*/ 10 w 26"/>
                <a:gd name="T23" fmla="*/ 6 h 8"/>
                <a:gd name="T24" fmla="*/ 10 w 26"/>
                <a:gd name="T25" fmla="*/ 6 h 8"/>
                <a:gd name="T26" fmla="*/ 16 w 26"/>
                <a:gd name="T27" fmla="*/ 8 h 8"/>
                <a:gd name="T28" fmla="*/ 16 w 26"/>
                <a:gd name="T29" fmla="*/ 8 h 8"/>
                <a:gd name="T30" fmla="*/ 22 w 26"/>
                <a:gd name="T31" fmla="*/ 8 h 8"/>
                <a:gd name="T32" fmla="*/ 26 w 26"/>
                <a:gd name="T33" fmla="*/ 8 h 8"/>
                <a:gd name="T34" fmla="*/ 26 w 26"/>
                <a:gd name="T35" fmla="*/ 6 h 8"/>
                <a:gd name="T36" fmla="*/ 16 w 26"/>
                <a:gd name="T37" fmla="*/ 2 h 8"/>
                <a:gd name="T38" fmla="*/ 12 w 26"/>
                <a:gd name="T3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" h="8">
                  <a:moveTo>
                    <a:pt x="12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22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16" y="2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278">
              <a:extLst>
                <a:ext uri="{FF2B5EF4-FFF2-40B4-BE49-F238E27FC236}">
                  <a16:creationId xmlns:a16="http://schemas.microsoft.com/office/drawing/2014/main" xmlns="" id="{41C2DDC9-DB3D-49BF-AB75-3674A3352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3913" y="7600950"/>
              <a:ext cx="9525" cy="12700"/>
            </a:xfrm>
            <a:custGeom>
              <a:avLst/>
              <a:gdLst>
                <a:gd name="T0" fmla="*/ 0 w 6"/>
                <a:gd name="T1" fmla="*/ 4 h 8"/>
                <a:gd name="T2" fmla="*/ 0 w 6"/>
                <a:gd name="T3" fmla="*/ 8 h 8"/>
                <a:gd name="T4" fmla="*/ 0 w 6"/>
                <a:gd name="T5" fmla="*/ 8 h 8"/>
                <a:gd name="T6" fmla="*/ 2 w 6"/>
                <a:gd name="T7" fmla="*/ 8 h 8"/>
                <a:gd name="T8" fmla="*/ 2 w 6"/>
                <a:gd name="T9" fmla="*/ 8 h 8"/>
                <a:gd name="T10" fmla="*/ 6 w 6"/>
                <a:gd name="T11" fmla="*/ 8 h 8"/>
                <a:gd name="T12" fmla="*/ 6 w 6"/>
                <a:gd name="T13" fmla="*/ 4 h 8"/>
                <a:gd name="T14" fmla="*/ 6 w 6"/>
                <a:gd name="T15" fmla="*/ 4 h 8"/>
                <a:gd name="T16" fmla="*/ 2 w 6"/>
                <a:gd name="T17" fmla="*/ 0 h 8"/>
                <a:gd name="T18" fmla="*/ 0 w 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8">
                  <a:moveTo>
                    <a:pt x="0" y="4"/>
                  </a:move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2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279">
              <a:extLst>
                <a:ext uri="{FF2B5EF4-FFF2-40B4-BE49-F238E27FC236}">
                  <a16:creationId xmlns:a16="http://schemas.microsoft.com/office/drawing/2014/main" xmlns="" id="{F039BF0C-B50F-4D12-843C-40EF3230E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401" y="8191500"/>
              <a:ext cx="31750" cy="15875"/>
            </a:xfrm>
            <a:custGeom>
              <a:avLst/>
              <a:gdLst>
                <a:gd name="T0" fmla="*/ 18 w 20"/>
                <a:gd name="T1" fmla="*/ 4 h 10"/>
                <a:gd name="T2" fmla="*/ 18 w 20"/>
                <a:gd name="T3" fmla="*/ 4 h 10"/>
                <a:gd name="T4" fmla="*/ 14 w 20"/>
                <a:gd name="T5" fmla="*/ 2 h 10"/>
                <a:gd name="T6" fmla="*/ 14 w 20"/>
                <a:gd name="T7" fmla="*/ 2 h 10"/>
                <a:gd name="T8" fmla="*/ 8 w 20"/>
                <a:gd name="T9" fmla="*/ 0 h 10"/>
                <a:gd name="T10" fmla="*/ 2 w 20"/>
                <a:gd name="T11" fmla="*/ 4 h 10"/>
                <a:gd name="T12" fmla="*/ 2 w 20"/>
                <a:gd name="T13" fmla="*/ 4 h 10"/>
                <a:gd name="T14" fmla="*/ 0 w 20"/>
                <a:gd name="T15" fmla="*/ 6 h 10"/>
                <a:gd name="T16" fmla="*/ 0 w 20"/>
                <a:gd name="T17" fmla="*/ 6 h 10"/>
                <a:gd name="T18" fmla="*/ 0 w 20"/>
                <a:gd name="T19" fmla="*/ 10 h 10"/>
                <a:gd name="T20" fmla="*/ 2 w 20"/>
                <a:gd name="T21" fmla="*/ 10 h 10"/>
                <a:gd name="T22" fmla="*/ 2 w 20"/>
                <a:gd name="T23" fmla="*/ 10 h 10"/>
                <a:gd name="T24" fmla="*/ 4 w 20"/>
                <a:gd name="T25" fmla="*/ 10 h 10"/>
                <a:gd name="T26" fmla="*/ 6 w 20"/>
                <a:gd name="T27" fmla="*/ 8 h 10"/>
                <a:gd name="T28" fmla="*/ 8 w 20"/>
                <a:gd name="T29" fmla="*/ 4 h 10"/>
                <a:gd name="T30" fmla="*/ 8 w 20"/>
                <a:gd name="T31" fmla="*/ 4 h 10"/>
                <a:gd name="T32" fmla="*/ 14 w 20"/>
                <a:gd name="T33" fmla="*/ 4 h 10"/>
                <a:gd name="T34" fmla="*/ 14 w 20"/>
                <a:gd name="T35" fmla="*/ 4 h 10"/>
                <a:gd name="T36" fmla="*/ 18 w 20"/>
                <a:gd name="T37" fmla="*/ 6 h 10"/>
                <a:gd name="T38" fmla="*/ 18 w 20"/>
                <a:gd name="T39" fmla="*/ 10 h 10"/>
                <a:gd name="T40" fmla="*/ 18 w 20"/>
                <a:gd name="T41" fmla="*/ 10 h 10"/>
                <a:gd name="T42" fmla="*/ 18 w 20"/>
                <a:gd name="T43" fmla="*/ 10 h 10"/>
                <a:gd name="T44" fmla="*/ 20 w 20"/>
                <a:gd name="T45" fmla="*/ 10 h 10"/>
                <a:gd name="T46" fmla="*/ 20 w 20"/>
                <a:gd name="T47" fmla="*/ 10 h 10"/>
                <a:gd name="T48" fmla="*/ 20 w 20"/>
                <a:gd name="T49" fmla="*/ 8 h 10"/>
                <a:gd name="T50" fmla="*/ 20 w 20"/>
                <a:gd name="T51" fmla="*/ 4 h 10"/>
                <a:gd name="T52" fmla="*/ 18 w 20"/>
                <a:gd name="T5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" h="10">
                  <a:moveTo>
                    <a:pt x="18" y="4"/>
                  </a:moveTo>
                  <a:lnTo>
                    <a:pt x="18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8"/>
                  </a:lnTo>
                  <a:lnTo>
                    <a:pt x="20" y="4"/>
                  </a:lnTo>
                  <a:lnTo>
                    <a:pt x="1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280">
              <a:extLst>
                <a:ext uri="{FF2B5EF4-FFF2-40B4-BE49-F238E27FC236}">
                  <a16:creationId xmlns:a16="http://schemas.microsoft.com/office/drawing/2014/main" xmlns="" id="{9439A72D-5C16-49F0-B4CF-E193023304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4338" y="8001000"/>
              <a:ext cx="28575" cy="25400"/>
            </a:xfrm>
            <a:custGeom>
              <a:avLst/>
              <a:gdLst>
                <a:gd name="T0" fmla="*/ 14 w 18"/>
                <a:gd name="T1" fmla="*/ 4 h 16"/>
                <a:gd name="T2" fmla="*/ 14 w 18"/>
                <a:gd name="T3" fmla="*/ 4 h 16"/>
                <a:gd name="T4" fmla="*/ 12 w 18"/>
                <a:gd name="T5" fmla="*/ 2 h 16"/>
                <a:gd name="T6" fmla="*/ 8 w 18"/>
                <a:gd name="T7" fmla="*/ 0 h 16"/>
                <a:gd name="T8" fmla="*/ 8 w 18"/>
                <a:gd name="T9" fmla="*/ 0 h 16"/>
                <a:gd name="T10" fmla="*/ 4 w 18"/>
                <a:gd name="T11" fmla="*/ 4 h 16"/>
                <a:gd name="T12" fmla="*/ 4 w 18"/>
                <a:gd name="T13" fmla="*/ 4 h 16"/>
                <a:gd name="T14" fmla="*/ 0 w 18"/>
                <a:gd name="T15" fmla="*/ 8 h 16"/>
                <a:gd name="T16" fmla="*/ 0 w 18"/>
                <a:gd name="T17" fmla="*/ 8 h 16"/>
                <a:gd name="T18" fmla="*/ 4 w 18"/>
                <a:gd name="T19" fmla="*/ 14 h 16"/>
                <a:gd name="T20" fmla="*/ 4 w 18"/>
                <a:gd name="T21" fmla="*/ 14 h 16"/>
                <a:gd name="T22" fmla="*/ 10 w 18"/>
                <a:gd name="T23" fmla="*/ 14 h 16"/>
                <a:gd name="T24" fmla="*/ 10 w 18"/>
                <a:gd name="T25" fmla="*/ 14 h 16"/>
                <a:gd name="T26" fmla="*/ 14 w 18"/>
                <a:gd name="T27" fmla="*/ 16 h 16"/>
                <a:gd name="T28" fmla="*/ 16 w 18"/>
                <a:gd name="T29" fmla="*/ 16 h 16"/>
                <a:gd name="T30" fmla="*/ 16 w 18"/>
                <a:gd name="T31" fmla="*/ 16 h 16"/>
                <a:gd name="T32" fmla="*/ 16 w 18"/>
                <a:gd name="T33" fmla="*/ 14 h 16"/>
                <a:gd name="T34" fmla="*/ 18 w 18"/>
                <a:gd name="T35" fmla="*/ 12 h 16"/>
                <a:gd name="T36" fmla="*/ 18 w 18"/>
                <a:gd name="T37" fmla="*/ 12 h 16"/>
                <a:gd name="T38" fmla="*/ 18 w 18"/>
                <a:gd name="T39" fmla="*/ 6 h 16"/>
                <a:gd name="T40" fmla="*/ 14 w 18"/>
                <a:gd name="T41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16">
                  <a:moveTo>
                    <a:pt x="14" y="4"/>
                  </a:moveTo>
                  <a:lnTo>
                    <a:pt x="14" y="4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4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4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281">
              <a:extLst>
                <a:ext uri="{FF2B5EF4-FFF2-40B4-BE49-F238E27FC236}">
                  <a16:creationId xmlns:a16="http://schemas.microsoft.com/office/drawing/2014/main" xmlns="" id="{E3C5CFF0-791B-4B15-AB1D-569FC638A1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351" y="7867650"/>
              <a:ext cx="12700" cy="22225"/>
            </a:xfrm>
            <a:custGeom>
              <a:avLst/>
              <a:gdLst>
                <a:gd name="T0" fmla="*/ 4 w 8"/>
                <a:gd name="T1" fmla="*/ 2 h 14"/>
                <a:gd name="T2" fmla="*/ 4 w 8"/>
                <a:gd name="T3" fmla="*/ 2 h 14"/>
                <a:gd name="T4" fmla="*/ 4 w 8"/>
                <a:gd name="T5" fmla="*/ 2 h 14"/>
                <a:gd name="T6" fmla="*/ 2 w 8"/>
                <a:gd name="T7" fmla="*/ 0 h 14"/>
                <a:gd name="T8" fmla="*/ 0 w 8"/>
                <a:gd name="T9" fmla="*/ 2 h 14"/>
                <a:gd name="T10" fmla="*/ 0 w 8"/>
                <a:gd name="T11" fmla="*/ 6 h 14"/>
                <a:gd name="T12" fmla="*/ 0 w 8"/>
                <a:gd name="T13" fmla="*/ 8 h 14"/>
                <a:gd name="T14" fmla="*/ 0 w 8"/>
                <a:gd name="T15" fmla="*/ 8 h 14"/>
                <a:gd name="T16" fmla="*/ 2 w 8"/>
                <a:gd name="T17" fmla="*/ 12 h 14"/>
                <a:gd name="T18" fmla="*/ 4 w 8"/>
                <a:gd name="T19" fmla="*/ 14 h 14"/>
                <a:gd name="T20" fmla="*/ 4 w 8"/>
                <a:gd name="T21" fmla="*/ 14 h 14"/>
                <a:gd name="T22" fmla="*/ 6 w 8"/>
                <a:gd name="T23" fmla="*/ 14 h 14"/>
                <a:gd name="T24" fmla="*/ 6 w 8"/>
                <a:gd name="T25" fmla="*/ 14 h 14"/>
                <a:gd name="T26" fmla="*/ 8 w 8"/>
                <a:gd name="T27" fmla="*/ 10 h 14"/>
                <a:gd name="T28" fmla="*/ 6 w 8"/>
                <a:gd name="T29" fmla="*/ 6 h 14"/>
                <a:gd name="T30" fmla="*/ 6 w 8"/>
                <a:gd name="T31" fmla="*/ 6 h 14"/>
                <a:gd name="T32" fmla="*/ 4 w 8"/>
                <a:gd name="T33" fmla="*/ 2 h 14"/>
                <a:gd name="T34" fmla="*/ 4 w 8"/>
                <a:gd name="T3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14">
                  <a:moveTo>
                    <a:pt x="4" y="2"/>
                  </a:move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8" y="10"/>
                  </a:lnTo>
                  <a:lnTo>
                    <a:pt x="6" y="6"/>
                  </a:lnTo>
                  <a:lnTo>
                    <a:pt x="6" y="6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282">
              <a:extLst>
                <a:ext uri="{FF2B5EF4-FFF2-40B4-BE49-F238E27FC236}">
                  <a16:creationId xmlns:a16="http://schemas.microsoft.com/office/drawing/2014/main" xmlns="" id="{569601E9-E38D-4F69-B7A1-FBB326AD6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238" y="7800975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4 h 4"/>
                <a:gd name="T4" fmla="*/ 4 w 4"/>
                <a:gd name="T5" fmla="*/ 2 h 4"/>
                <a:gd name="T6" fmla="*/ 4 w 4"/>
                <a:gd name="T7" fmla="*/ 0 h 4"/>
                <a:gd name="T8" fmla="*/ 2 w 4"/>
                <a:gd name="T9" fmla="*/ 2 h 4"/>
                <a:gd name="T10" fmla="*/ 2 w 4"/>
                <a:gd name="T11" fmla="*/ 2 h 4"/>
                <a:gd name="T12" fmla="*/ 0 w 4"/>
                <a:gd name="T13" fmla="*/ 2 h 4"/>
                <a:gd name="T14" fmla="*/ 2 w 4"/>
                <a:gd name="T15" fmla="*/ 4 h 4"/>
                <a:gd name="T16" fmla="*/ 2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283">
              <a:extLst>
                <a:ext uri="{FF2B5EF4-FFF2-40B4-BE49-F238E27FC236}">
                  <a16:creationId xmlns:a16="http://schemas.microsoft.com/office/drawing/2014/main" xmlns="" id="{D79B0A3C-39F0-4B70-AE92-FB40A1A5B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4663" y="7702550"/>
              <a:ext cx="28575" cy="25400"/>
            </a:xfrm>
            <a:custGeom>
              <a:avLst/>
              <a:gdLst>
                <a:gd name="T0" fmla="*/ 14 w 18"/>
                <a:gd name="T1" fmla="*/ 4 h 16"/>
                <a:gd name="T2" fmla="*/ 10 w 18"/>
                <a:gd name="T3" fmla="*/ 2 h 16"/>
                <a:gd name="T4" fmla="*/ 6 w 18"/>
                <a:gd name="T5" fmla="*/ 0 h 16"/>
                <a:gd name="T6" fmla="*/ 6 w 18"/>
                <a:gd name="T7" fmla="*/ 0 h 16"/>
                <a:gd name="T8" fmla="*/ 4 w 18"/>
                <a:gd name="T9" fmla="*/ 0 h 16"/>
                <a:gd name="T10" fmla="*/ 0 w 18"/>
                <a:gd name="T11" fmla="*/ 0 h 16"/>
                <a:gd name="T12" fmla="*/ 0 w 18"/>
                <a:gd name="T13" fmla="*/ 0 h 16"/>
                <a:gd name="T14" fmla="*/ 0 w 18"/>
                <a:gd name="T15" fmla="*/ 2 h 16"/>
                <a:gd name="T16" fmla="*/ 0 w 18"/>
                <a:gd name="T17" fmla="*/ 4 h 16"/>
                <a:gd name="T18" fmla="*/ 2 w 18"/>
                <a:gd name="T19" fmla="*/ 6 h 16"/>
                <a:gd name="T20" fmla="*/ 0 w 18"/>
                <a:gd name="T21" fmla="*/ 10 h 16"/>
                <a:gd name="T22" fmla="*/ 0 w 18"/>
                <a:gd name="T23" fmla="*/ 12 h 16"/>
                <a:gd name="T24" fmla="*/ 2 w 18"/>
                <a:gd name="T25" fmla="*/ 14 h 16"/>
                <a:gd name="T26" fmla="*/ 2 w 18"/>
                <a:gd name="T27" fmla="*/ 16 h 16"/>
                <a:gd name="T28" fmla="*/ 4 w 18"/>
                <a:gd name="T29" fmla="*/ 14 h 16"/>
                <a:gd name="T30" fmla="*/ 4 w 18"/>
                <a:gd name="T31" fmla="*/ 10 h 16"/>
                <a:gd name="T32" fmla="*/ 2 w 18"/>
                <a:gd name="T33" fmla="*/ 6 h 16"/>
                <a:gd name="T34" fmla="*/ 4 w 18"/>
                <a:gd name="T35" fmla="*/ 4 h 16"/>
                <a:gd name="T36" fmla="*/ 8 w 18"/>
                <a:gd name="T37" fmla="*/ 6 h 16"/>
                <a:gd name="T38" fmla="*/ 10 w 18"/>
                <a:gd name="T39" fmla="*/ 8 h 16"/>
                <a:gd name="T40" fmla="*/ 12 w 18"/>
                <a:gd name="T41" fmla="*/ 10 h 16"/>
                <a:gd name="T42" fmla="*/ 14 w 18"/>
                <a:gd name="T43" fmla="*/ 12 h 16"/>
                <a:gd name="T44" fmla="*/ 14 w 18"/>
                <a:gd name="T45" fmla="*/ 12 h 16"/>
                <a:gd name="T46" fmla="*/ 16 w 18"/>
                <a:gd name="T47" fmla="*/ 12 h 16"/>
                <a:gd name="T48" fmla="*/ 18 w 18"/>
                <a:gd name="T49" fmla="*/ 12 h 16"/>
                <a:gd name="T50" fmla="*/ 18 w 18"/>
                <a:gd name="T51" fmla="*/ 12 h 16"/>
                <a:gd name="T52" fmla="*/ 18 w 18"/>
                <a:gd name="T53" fmla="*/ 8 h 16"/>
                <a:gd name="T54" fmla="*/ 16 w 18"/>
                <a:gd name="T55" fmla="*/ 6 h 16"/>
                <a:gd name="T56" fmla="*/ 14 w 18"/>
                <a:gd name="T57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" h="16">
                  <a:moveTo>
                    <a:pt x="14" y="4"/>
                  </a:moveTo>
                  <a:lnTo>
                    <a:pt x="10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4" y="14"/>
                  </a:lnTo>
                  <a:lnTo>
                    <a:pt x="4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8" y="6"/>
                  </a:lnTo>
                  <a:lnTo>
                    <a:pt x="10" y="8"/>
                  </a:lnTo>
                  <a:lnTo>
                    <a:pt x="12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8"/>
                  </a:lnTo>
                  <a:lnTo>
                    <a:pt x="16" y="6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284">
              <a:extLst>
                <a:ext uri="{FF2B5EF4-FFF2-40B4-BE49-F238E27FC236}">
                  <a16:creationId xmlns:a16="http://schemas.microsoft.com/office/drawing/2014/main" xmlns="" id="{8B24181B-AFFF-4DD3-8471-D554258BE1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7526" y="7705725"/>
              <a:ext cx="6350" cy="12700"/>
            </a:xfrm>
            <a:custGeom>
              <a:avLst/>
              <a:gdLst>
                <a:gd name="T0" fmla="*/ 0 w 4"/>
                <a:gd name="T1" fmla="*/ 2 h 8"/>
                <a:gd name="T2" fmla="*/ 0 w 4"/>
                <a:gd name="T3" fmla="*/ 4 h 8"/>
                <a:gd name="T4" fmla="*/ 0 w 4"/>
                <a:gd name="T5" fmla="*/ 4 h 8"/>
                <a:gd name="T6" fmla="*/ 0 w 4"/>
                <a:gd name="T7" fmla="*/ 8 h 8"/>
                <a:gd name="T8" fmla="*/ 2 w 4"/>
                <a:gd name="T9" fmla="*/ 6 h 8"/>
                <a:gd name="T10" fmla="*/ 2 w 4"/>
                <a:gd name="T11" fmla="*/ 6 h 8"/>
                <a:gd name="T12" fmla="*/ 4 w 4"/>
                <a:gd name="T13" fmla="*/ 2 h 8"/>
                <a:gd name="T14" fmla="*/ 4 w 4"/>
                <a:gd name="T15" fmla="*/ 2 h 8"/>
                <a:gd name="T16" fmla="*/ 2 w 4"/>
                <a:gd name="T17" fmla="*/ 0 h 8"/>
                <a:gd name="T18" fmla="*/ 0 w 4"/>
                <a:gd name="T19" fmla="*/ 2 h 8"/>
                <a:gd name="T20" fmla="*/ 0 w 4"/>
                <a:gd name="T21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8">
                  <a:moveTo>
                    <a:pt x="0" y="2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285">
              <a:extLst>
                <a:ext uri="{FF2B5EF4-FFF2-40B4-BE49-F238E27FC236}">
                  <a16:creationId xmlns:a16="http://schemas.microsoft.com/office/drawing/2014/main" xmlns="" id="{720AB724-F3E0-4533-9B1B-466848EA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701" y="7604125"/>
              <a:ext cx="9525" cy="12700"/>
            </a:xfrm>
            <a:custGeom>
              <a:avLst/>
              <a:gdLst>
                <a:gd name="T0" fmla="*/ 0 w 6"/>
                <a:gd name="T1" fmla="*/ 2 h 8"/>
                <a:gd name="T2" fmla="*/ 0 w 6"/>
                <a:gd name="T3" fmla="*/ 4 h 8"/>
                <a:gd name="T4" fmla="*/ 0 w 6"/>
                <a:gd name="T5" fmla="*/ 4 h 8"/>
                <a:gd name="T6" fmla="*/ 2 w 6"/>
                <a:gd name="T7" fmla="*/ 8 h 8"/>
                <a:gd name="T8" fmla="*/ 4 w 6"/>
                <a:gd name="T9" fmla="*/ 6 h 8"/>
                <a:gd name="T10" fmla="*/ 4 w 6"/>
                <a:gd name="T11" fmla="*/ 6 h 8"/>
                <a:gd name="T12" fmla="*/ 6 w 6"/>
                <a:gd name="T13" fmla="*/ 2 h 8"/>
                <a:gd name="T14" fmla="*/ 6 w 6"/>
                <a:gd name="T15" fmla="*/ 2 h 8"/>
                <a:gd name="T16" fmla="*/ 4 w 6"/>
                <a:gd name="T17" fmla="*/ 0 h 8"/>
                <a:gd name="T18" fmla="*/ 2 w 6"/>
                <a:gd name="T19" fmla="*/ 2 h 8"/>
                <a:gd name="T20" fmla="*/ 0 w 6"/>
                <a:gd name="T21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8">
                  <a:moveTo>
                    <a:pt x="0" y="2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2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286">
              <a:extLst>
                <a:ext uri="{FF2B5EF4-FFF2-40B4-BE49-F238E27FC236}">
                  <a16:creationId xmlns:a16="http://schemas.microsoft.com/office/drawing/2014/main" xmlns="" id="{1134085D-05AA-46A3-912E-95FB50D16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238" y="7537450"/>
              <a:ext cx="11113" cy="25400"/>
            </a:xfrm>
            <a:custGeom>
              <a:avLst/>
              <a:gdLst>
                <a:gd name="T0" fmla="*/ 4 w 7"/>
                <a:gd name="T1" fmla="*/ 0 h 16"/>
                <a:gd name="T2" fmla="*/ 0 w 7"/>
                <a:gd name="T3" fmla="*/ 2 h 16"/>
                <a:gd name="T4" fmla="*/ 0 w 7"/>
                <a:gd name="T5" fmla="*/ 4 h 16"/>
                <a:gd name="T6" fmla="*/ 0 w 7"/>
                <a:gd name="T7" fmla="*/ 4 h 16"/>
                <a:gd name="T8" fmla="*/ 0 w 7"/>
                <a:gd name="T9" fmla="*/ 10 h 16"/>
                <a:gd name="T10" fmla="*/ 0 w 7"/>
                <a:gd name="T11" fmla="*/ 10 h 16"/>
                <a:gd name="T12" fmla="*/ 2 w 7"/>
                <a:gd name="T13" fmla="*/ 16 h 16"/>
                <a:gd name="T14" fmla="*/ 2 w 7"/>
                <a:gd name="T15" fmla="*/ 16 h 16"/>
                <a:gd name="T16" fmla="*/ 2 w 7"/>
                <a:gd name="T17" fmla="*/ 16 h 16"/>
                <a:gd name="T18" fmla="*/ 4 w 7"/>
                <a:gd name="T19" fmla="*/ 16 h 16"/>
                <a:gd name="T20" fmla="*/ 6 w 7"/>
                <a:gd name="T21" fmla="*/ 14 h 16"/>
                <a:gd name="T22" fmla="*/ 7 w 7"/>
                <a:gd name="T23" fmla="*/ 8 h 16"/>
                <a:gd name="T24" fmla="*/ 7 w 7"/>
                <a:gd name="T25" fmla="*/ 8 h 16"/>
                <a:gd name="T26" fmla="*/ 7 w 7"/>
                <a:gd name="T27" fmla="*/ 2 h 16"/>
                <a:gd name="T28" fmla="*/ 7 w 7"/>
                <a:gd name="T29" fmla="*/ 0 h 16"/>
                <a:gd name="T30" fmla="*/ 7 w 7"/>
                <a:gd name="T31" fmla="*/ 0 h 16"/>
                <a:gd name="T32" fmla="*/ 6 w 7"/>
                <a:gd name="T33" fmla="*/ 0 h 16"/>
                <a:gd name="T34" fmla="*/ 4 w 7"/>
                <a:gd name="T35" fmla="*/ 0 h 16"/>
                <a:gd name="T36" fmla="*/ 4 w 7"/>
                <a:gd name="T3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16">
                  <a:moveTo>
                    <a:pt x="4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16"/>
                  </a:lnTo>
                  <a:lnTo>
                    <a:pt x="6" y="14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2"/>
                  </a:lnTo>
                  <a:lnTo>
                    <a:pt x="7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287">
              <a:extLst>
                <a:ext uri="{FF2B5EF4-FFF2-40B4-BE49-F238E27FC236}">
                  <a16:creationId xmlns:a16="http://schemas.microsoft.com/office/drawing/2014/main" xmlns="" id="{8147AD52-3444-4991-9F23-3940599DA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2626" y="8093075"/>
              <a:ext cx="3175" cy="6350"/>
            </a:xfrm>
            <a:custGeom>
              <a:avLst/>
              <a:gdLst>
                <a:gd name="T0" fmla="*/ 0 w 2"/>
                <a:gd name="T1" fmla="*/ 4 h 4"/>
                <a:gd name="T2" fmla="*/ 0 w 2"/>
                <a:gd name="T3" fmla="*/ 4 h 4"/>
                <a:gd name="T4" fmla="*/ 2 w 2"/>
                <a:gd name="T5" fmla="*/ 2 h 4"/>
                <a:gd name="T6" fmla="*/ 2 w 2"/>
                <a:gd name="T7" fmla="*/ 0 h 4"/>
                <a:gd name="T8" fmla="*/ 0 w 2"/>
                <a:gd name="T9" fmla="*/ 0 h 4"/>
                <a:gd name="T10" fmla="*/ 0 w 2"/>
                <a:gd name="T11" fmla="*/ 0 h 4"/>
                <a:gd name="T12" fmla="*/ 0 w 2"/>
                <a:gd name="T13" fmla="*/ 2 h 4"/>
                <a:gd name="T14" fmla="*/ 0 w 2"/>
                <a:gd name="T15" fmla="*/ 4 h 4"/>
                <a:gd name="T16" fmla="*/ 0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288">
              <a:extLst>
                <a:ext uri="{FF2B5EF4-FFF2-40B4-BE49-F238E27FC236}">
                  <a16:creationId xmlns:a16="http://schemas.microsoft.com/office/drawing/2014/main" xmlns="" id="{2696BBB5-ADDC-4AE6-8EA9-219BA1560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651" y="7639050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4 h 4"/>
                <a:gd name="T4" fmla="*/ 4 w 4"/>
                <a:gd name="T5" fmla="*/ 2 h 4"/>
                <a:gd name="T6" fmla="*/ 4 w 4"/>
                <a:gd name="T7" fmla="*/ 0 h 4"/>
                <a:gd name="T8" fmla="*/ 2 w 4"/>
                <a:gd name="T9" fmla="*/ 0 h 4"/>
                <a:gd name="T10" fmla="*/ 2 w 4"/>
                <a:gd name="T11" fmla="*/ 0 h 4"/>
                <a:gd name="T12" fmla="*/ 0 w 4"/>
                <a:gd name="T13" fmla="*/ 2 h 4"/>
                <a:gd name="T14" fmla="*/ 2 w 4"/>
                <a:gd name="T15" fmla="*/ 4 h 4"/>
                <a:gd name="T16" fmla="*/ 2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289">
              <a:extLst>
                <a:ext uri="{FF2B5EF4-FFF2-40B4-BE49-F238E27FC236}">
                  <a16:creationId xmlns:a16="http://schemas.microsoft.com/office/drawing/2014/main" xmlns="" id="{15C18EA2-015B-4F4E-B7EC-8C5FAE4DDD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1276" y="7620000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0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290">
              <a:extLst>
                <a:ext uri="{FF2B5EF4-FFF2-40B4-BE49-F238E27FC236}">
                  <a16:creationId xmlns:a16="http://schemas.microsoft.com/office/drawing/2014/main" xmlns="" id="{D7DFABD5-B723-4B9A-8347-A7F7CBC58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8026" y="8429625"/>
              <a:ext cx="6350" cy="19050"/>
            </a:xfrm>
            <a:custGeom>
              <a:avLst/>
              <a:gdLst>
                <a:gd name="T0" fmla="*/ 2 w 4"/>
                <a:gd name="T1" fmla="*/ 0 h 12"/>
                <a:gd name="T2" fmla="*/ 2 w 4"/>
                <a:gd name="T3" fmla="*/ 0 h 12"/>
                <a:gd name="T4" fmla="*/ 2 w 4"/>
                <a:gd name="T5" fmla="*/ 0 h 12"/>
                <a:gd name="T6" fmla="*/ 2 w 4"/>
                <a:gd name="T7" fmla="*/ 0 h 12"/>
                <a:gd name="T8" fmla="*/ 0 w 4"/>
                <a:gd name="T9" fmla="*/ 0 h 12"/>
                <a:gd name="T10" fmla="*/ 0 w 4"/>
                <a:gd name="T11" fmla="*/ 4 h 12"/>
                <a:gd name="T12" fmla="*/ 0 w 4"/>
                <a:gd name="T13" fmla="*/ 6 h 12"/>
                <a:gd name="T14" fmla="*/ 2 w 4"/>
                <a:gd name="T15" fmla="*/ 10 h 12"/>
                <a:gd name="T16" fmla="*/ 2 w 4"/>
                <a:gd name="T17" fmla="*/ 10 h 12"/>
                <a:gd name="T18" fmla="*/ 2 w 4"/>
                <a:gd name="T19" fmla="*/ 12 h 12"/>
                <a:gd name="T20" fmla="*/ 2 w 4"/>
                <a:gd name="T21" fmla="*/ 12 h 12"/>
                <a:gd name="T22" fmla="*/ 2 w 4"/>
                <a:gd name="T23" fmla="*/ 12 h 12"/>
                <a:gd name="T24" fmla="*/ 4 w 4"/>
                <a:gd name="T25" fmla="*/ 10 h 12"/>
                <a:gd name="T26" fmla="*/ 2 w 4"/>
                <a:gd name="T27" fmla="*/ 4 h 12"/>
                <a:gd name="T28" fmla="*/ 2 w 4"/>
                <a:gd name="T29" fmla="*/ 4 h 12"/>
                <a:gd name="T30" fmla="*/ 2 w 4"/>
                <a:gd name="T31" fmla="*/ 0 h 12"/>
                <a:gd name="T32" fmla="*/ 2 w 4"/>
                <a:gd name="T3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12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291">
              <a:extLst>
                <a:ext uri="{FF2B5EF4-FFF2-40B4-BE49-F238E27FC236}">
                  <a16:creationId xmlns:a16="http://schemas.microsoft.com/office/drawing/2014/main" xmlns="" id="{ECC54CF3-6136-44F4-BD66-8405879819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101" y="8486775"/>
              <a:ext cx="6350" cy="6350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0 h 4"/>
                <a:gd name="T4" fmla="*/ 0 w 4"/>
                <a:gd name="T5" fmla="*/ 0 h 4"/>
                <a:gd name="T6" fmla="*/ 0 w 4"/>
                <a:gd name="T7" fmla="*/ 2 h 4"/>
                <a:gd name="T8" fmla="*/ 0 w 4"/>
                <a:gd name="T9" fmla="*/ 2 h 4"/>
                <a:gd name="T10" fmla="*/ 2 w 4"/>
                <a:gd name="T11" fmla="*/ 4 h 4"/>
                <a:gd name="T12" fmla="*/ 2 w 4"/>
                <a:gd name="T13" fmla="*/ 4 h 4"/>
                <a:gd name="T14" fmla="*/ 2 w 4"/>
                <a:gd name="T15" fmla="*/ 4 h 4"/>
                <a:gd name="T16" fmla="*/ 4 w 4"/>
                <a:gd name="T17" fmla="*/ 4 h 4"/>
                <a:gd name="T18" fmla="*/ 4 w 4"/>
                <a:gd name="T19" fmla="*/ 4 h 4"/>
                <a:gd name="T20" fmla="*/ 4 w 4"/>
                <a:gd name="T21" fmla="*/ 2 h 4"/>
                <a:gd name="T22" fmla="*/ 2 w 4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292">
              <a:extLst>
                <a:ext uri="{FF2B5EF4-FFF2-40B4-BE49-F238E27FC236}">
                  <a16:creationId xmlns:a16="http://schemas.microsoft.com/office/drawing/2014/main" xmlns="" id="{D2103C7E-2C5B-4560-A055-8BE28B737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7663" y="9009063"/>
              <a:ext cx="9525" cy="3175"/>
            </a:xfrm>
            <a:custGeom>
              <a:avLst/>
              <a:gdLst>
                <a:gd name="T0" fmla="*/ 2 w 6"/>
                <a:gd name="T1" fmla="*/ 0 h 2"/>
                <a:gd name="T2" fmla="*/ 2 w 6"/>
                <a:gd name="T3" fmla="*/ 0 h 2"/>
                <a:gd name="T4" fmla="*/ 0 w 6"/>
                <a:gd name="T5" fmla="*/ 0 h 2"/>
                <a:gd name="T6" fmla="*/ 0 w 6"/>
                <a:gd name="T7" fmla="*/ 0 h 2"/>
                <a:gd name="T8" fmla="*/ 0 w 6"/>
                <a:gd name="T9" fmla="*/ 0 h 2"/>
                <a:gd name="T10" fmla="*/ 2 w 6"/>
                <a:gd name="T11" fmla="*/ 2 h 2"/>
                <a:gd name="T12" fmla="*/ 2 w 6"/>
                <a:gd name="T13" fmla="*/ 2 h 2"/>
                <a:gd name="T14" fmla="*/ 2 w 6"/>
                <a:gd name="T15" fmla="*/ 2 h 2"/>
                <a:gd name="T16" fmla="*/ 6 w 6"/>
                <a:gd name="T17" fmla="*/ 2 h 2"/>
                <a:gd name="T18" fmla="*/ 4 w 6"/>
                <a:gd name="T19" fmla="*/ 0 h 2"/>
                <a:gd name="T20" fmla="*/ 2 w 6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293">
              <a:extLst>
                <a:ext uri="{FF2B5EF4-FFF2-40B4-BE49-F238E27FC236}">
                  <a16:creationId xmlns:a16="http://schemas.microsoft.com/office/drawing/2014/main" xmlns="" id="{F3503179-2F49-408A-AD13-71AB53145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2113" y="9012238"/>
              <a:ext cx="6350" cy="9525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0 w 4"/>
                <a:gd name="T5" fmla="*/ 0 h 6"/>
                <a:gd name="T6" fmla="*/ 0 w 4"/>
                <a:gd name="T7" fmla="*/ 2 h 6"/>
                <a:gd name="T8" fmla="*/ 0 w 4"/>
                <a:gd name="T9" fmla="*/ 4 h 6"/>
                <a:gd name="T10" fmla="*/ 2 w 4"/>
                <a:gd name="T11" fmla="*/ 4 h 6"/>
                <a:gd name="T12" fmla="*/ 2 w 4"/>
                <a:gd name="T13" fmla="*/ 6 h 6"/>
                <a:gd name="T14" fmla="*/ 2 w 4"/>
                <a:gd name="T15" fmla="*/ 6 h 6"/>
                <a:gd name="T16" fmla="*/ 2 w 4"/>
                <a:gd name="T17" fmla="*/ 6 h 6"/>
                <a:gd name="T18" fmla="*/ 4 w 4"/>
                <a:gd name="T19" fmla="*/ 4 h 6"/>
                <a:gd name="T20" fmla="*/ 2 w 4"/>
                <a:gd name="T21" fmla="*/ 2 h 6"/>
                <a:gd name="T22" fmla="*/ 2 w 4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294">
              <a:extLst>
                <a:ext uri="{FF2B5EF4-FFF2-40B4-BE49-F238E27FC236}">
                  <a16:creationId xmlns:a16="http://schemas.microsoft.com/office/drawing/2014/main" xmlns="" id="{81996854-BFB0-490C-AD79-1B1CF8FC8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3726" y="9180513"/>
              <a:ext cx="0" cy="6350"/>
            </a:xfrm>
            <a:custGeom>
              <a:avLst/>
              <a:gdLst>
                <a:gd name="T0" fmla="*/ 0 h 4"/>
                <a:gd name="T1" fmla="*/ 0 h 4"/>
                <a:gd name="T2" fmla="*/ 2 h 4"/>
                <a:gd name="T3" fmla="*/ 4 h 4"/>
                <a:gd name="T4" fmla="*/ 2 h 4"/>
                <a:gd name="T5" fmla="*/ 2 h 4"/>
                <a:gd name="T6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295">
              <a:extLst>
                <a:ext uri="{FF2B5EF4-FFF2-40B4-BE49-F238E27FC236}">
                  <a16:creationId xmlns:a16="http://schemas.microsoft.com/office/drawing/2014/main" xmlns="" id="{4A4D5694-CF2F-4F00-BBD8-949732DAA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101" y="9190038"/>
              <a:ext cx="6350" cy="6350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0 h 4"/>
                <a:gd name="T4" fmla="*/ 0 w 4"/>
                <a:gd name="T5" fmla="*/ 0 h 4"/>
                <a:gd name="T6" fmla="*/ 0 w 4"/>
                <a:gd name="T7" fmla="*/ 2 h 4"/>
                <a:gd name="T8" fmla="*/ 0 w 4"/>
                <a:gd name="T9" fmla="*/ 2 h 4"/>
                <a:gd name="T10" fmla="*/ 2 w 4"/>
                <a:gd name="T11" fmla="*/ 4 h 4"/>
                <a:gd name="T12" fmla="*/ 2 w 4"/>
                <a:gd name="T13" fmla="*/ 4 h 4"/>
                <a:gd name="T14" fmla="*/ 2 w 4"/>
                <a:gd name="T15" fmla="*/ 4 h 4"/>
                <a:gd name="T16" fmla="*/ 4 w 4"/>
                <a:gd name="T17" fmla="*/ 4 h 4"/>
                <a:gd name="T18" fmla="*/ 4 w 4"/>
                <a:gd name="T19" fmla="*/ 2 h 4"/>
                <a:gd name="T20" fmla="*/ 2 w 4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296">
              <a:extLst>
                <a:ext uri="{FF2B5EF4-FFF2-40B4-BE49-F238E27FC236}">
                  <a16:creationId xmlns:a16="http://schemas.microsoft.com/office/drawing/2014/main" xmlns="" id="{C8E05A18-179C-466B-AF40-2BA408E1D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0213" y="9399588"/>
              <a:ext cx="6350" cy="3175"/>
            </a:xfrm>
            <a:custGeom>
              <a:avLst/>
              <a:gdLst>
                <a:gd name="T0" fmla="*/ 2 w 4"/>
                <a:gd name="T1" fmla="*/ 0 h 2"/>
                <a:gd name="T2" fmla="*/ 2 w 4"/>
                <a:gd name="T3" fmla="*/ 0 h 2"/>
                <a:gd name="T4" fmla="*/ 0 w 4"/>
                <a:gd name="T5" fmla="*/ 0 h 2"/>
                <a:gd name="T6" fmla="*/ 0 w 4"/>
                <a:gd name="T7" fmla="*/ 0 h 2"/>
                <a:gd name="T8" fmla="*/ 0 w 4"/>
                <a:gd name="T9" fmla="*/ 0 h 2"/>
                <a:gd name="T10" fmla="*/ 0 w 4"/>
                <a:gd name="T11" fmla="*/ 2 h 2"/>
                <a:gd name="T12" fmla="*/ 2 w 4"/>
                <a:gd name="T13" fmla="*/ 2 h 2"/>
                <a:gd name="T14" fmla="*/ 2 w 4"/>
                <a:gd name="T15" fmla="*/ 2 h 2"/>
                <a:gd name="T16" fmla="*/ 2 w 4"/>
                <a:gd name="T17" fmla="*/ 2 h 2"/>
                <a:gd name="T18" fmla="*/ 4 w 4"/>
                <a:gd name="T19" fmla="*/ 2 h 2"/>
                <a:gd name="T20" fmla="*/ 2 w 4"/>
                <a:gd name="T21" fmla="*/ 0 h 2"/>
                <a:gd name="T22" fmla="*/ 2 w 4"/>
                <a:gd name="T2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297">
              <a:extLst>
                <a:ext uri="{FF2B5EF4-FFF2-40B4-BE49-F238E27FC236}">
                  <a16:creationId xmlns:a16="http://schemas.microsoft.com/office/drawing/2014/main" xmlns="" id="{B325F2BD-755C-4825-AE51-035524FFD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2538" y="9625013"/>
              <a:ext cx="22225" cy="22225"/>
            </a:xfrm>
            <a:custGeom>
              <a:avLst/>
              <a:gdLst>
                <a:gd name="T0" fmla="*/ 10 w 14"/>
                <a:gd name="T1" fmla="*/ 6 h 14"/>
                <a:gd name="T2" fmla="*/ 8 w 14"/>
                <a:gd name="T3" fmla="*/ 4 h 14"/>
                <a:gd name="T4" fmla="*/ 8 w 14"/>
                <a:gd name="T5" fmla="*/ 2 h 14"/>
                <a:gd name="T6" fmla="*/ 6 w 14"/>
                <a:gd name="T7" fmla="*/ 0 h 14"/>
                <a:gd name="T8" fmla="*/ 4 w 14"/>
                <a:gd name="T9" fmla="*/ 0 h 14"/>
                <a:gd name="T10" fmla="*/ 4 w 14"/>
                <a:gd name="T11" fmla="*/ 2 h 14"/>
                <a:gd name="T12" fmla="*/ 4 w 14"/>
                <a:gd name="T13" fmla="*/ 2 h 14"/>
                <a:gd name="T14" fmla="*/ 4 w 14"/>
                <a:gd name="T15" fmla="*/ 4 h 14"/>
                <a:gd name="T16" fmla="*/ 2 w 14"/>
                <a:gd name="T17" fmla="*/ 4 h 14"/>
                <a:gd name="T18" fmla="*/ 0 w 14"/>
                <a:gd name="T19" fmla="*/ 6 h 14"/>
                <a:gd name="T20" fmla="*/ 0 w 14"/>
                <a:gd name="T21" fmla="*/ 8 h 14"/>
                <a:gd name="T22" fmla="*/ 0 w 14"/>
                <a:gd name="T23" fmla="*/ 8 h 14"/>
                <a:gd name="T24" fmla="*/ 0 w 14"/>
                <a:gd name="T25" fmla="*/ 10 h 14"/>
                <a:gd name="T26" fmla="*/ 2 w 14"/>
                <a:gd name="T27" fmla="*/ 12 h 14"/>
                <a:gd name="T28" fmla="*/ 4 w 14"/>
                <a:gd name="T29" fmla="*/ 12 h 14"/>
                <a:gd name="T30" fmla="*/ 4 w 14"/>
                <a:gd name="T31" fmla="*/ 12 h 14"/>
                <a:gd name="T32" fmla="*/ 6 w 14"/>
                <a:gd name="T33" fmla="*/ 12 h 14"/>
                <a:gd name="T34" fmla="*/ 6 w 14"/>
                <a:gd name="T35" fmla="*/ 14 h 14"/>
                <a:gd name="T36" fmla="*/ 8 w 14"/>
                <a:gd name="T37" fmla="*/ 14 h 14"/>
                <a:gd name="T38" fmla="*/ 10 w 14"/>
                <a:gd name="T39" fmla="*/ 14 h 14"/>
                <a:gd name="T40" fmla="*/ 12 w 14"/>
                <a:gd name="T41" fmla="*/ 12 h 14"/>
                <a:gd name="T42" fmla="*/ 14 w 14"/>
                <a:gd name="T43" fmla="*/ 8 h 14"/>
                <a:gd name="T44" fmla="*/ 12 w 14"/>
                <a:gd name="T45" fmla="*/ 6 h 14"/>
                <a:gd name="T46" fmla="*/ 10 w 14"/>
                <a:gd name="T47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" h="14">
                  <a:moveTo>
                    <a:pt x="10" y="6"/>
                  </a:moveTo>
                  <a:lnTo>
                    <a:pt x="8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8" y="14"/>
                  </a:lnTo>
                  <a:lnTo>
                    <a:pt x="10" y="14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2" y="6"/>
                  </a:lnTo>
                  <a:lnTo>
                    <a:pt x="1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298">
              <a:extLst>
                <a:ext uri="{FF2B5EF4-FFF2-40B4-BE49-F238E27FC236}">
                  <a16:creationId xmlns:a16="http://schemas.microsoft.com/office/drawing/2014/main" xmlns="" id="{38F19B1C-E8B6-4364-AB88-BC5E5C1CA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1" y="9278938"/>
              <a:ext cx="157163" cy="47625"/>
            </a:xfrm>
            <a:custGeom>
              <a:avLst/>
              <a:gdLst>
                <a:gd name="T0" fmla="*/ 91 w 99"/>
                <a:gd name="T1" fmla="*/ 22 h 30"/>
                <a:gd name="T2" fmla="*/ 89 w 99"/>
                <a:gd name="T3" fmla="*/ 20 h 30"/>
                <a:gd name="T4" fmla="*/ 79 w 99"/>
                <a:gd name="T5" fmla="*/ 16 h 30"/>
                <a:gd name="T6" fmla="*/ 68 w 99"/>
                <a:gd name="T7" fmla="*/ 10 h 30"/>
                <a:gd name="T8" fmla="*/ 68 w 99"/>
                <a:gd name="T9" fmla="*/ 10 h 30"/>
                <a:gd name="T10" fmla="*/ 58 w 99"/>
                <a:gd name="T11" fmla="*/ 8 h 30"/>
                <a:gd name="T12" fmla="*/ 58 w 99"/>
                <a:gd name="T13" fmla="*/ 8 h 30"/>
                <a:gd name="T14" fmla="*/ 42 w 99"/>
                <a:gd name="T15" fmla="*/ 4 h 30"/>
                <a:gd name="T16" fmla="*/ 42 w 99"/>
                <a:gd name="T17" fmla="*/ 4 h 30"/>
                <a:gd name="T18" fmla="*/ 28 w 99"/>
                <a:gd name="T19" fmla="*/ 0 h 30"/>
                <a:gd name="T20" fmla="*/ 28 w 99"/>
                <a:gd name="T21" fmla="*/ 0 h 30"/>
                <a:gd name="T22" fmla="*/ 12 w 99"/>
                <a:gd name="T23" fmla="*/ 2 h 30"/>
                <a:gd name="T24" fmla="*/ 6 w 99"/>
                <a:gd name="T25" fmla="*/ 6 h 30"/>
                <a:gd name="T26" fmla="*/ 6 w 99"/>
                <a:gd name="T27" fmla="*/ 6 h 30"/>
                <a:gd name="T28" fmla="*/ 2 w 99"/>
                <a:gd name="T29" fmla="*/ 10 h 30"/>
                <a:gd name="T30" fmla="*/ 0 w 99"/>
                <a:gd name="T31" fmla="*/ 12 h 30"/>
                <a:gd name="T32" fmla="*/ 4 w 99"/>
                <a:gd name="T33" fmla="*/ 12 h 30"/>
                <a:gd name="T34" fmla="*/ 4 w 99"/>
                <a:gd name="T35" fmla="*/ 12 h 30"/>
                <a:gd name="T36" fmla="*/ 6 w 99"/>
                <a:gd name="T37" fmla="*/ 12 h 30"/>
                <a:gd name="T38" fmla="*/ 6 w 99"/>
                <a:gd name="T39" fmla="*/ 12 h 30"/>
                <a:gd name="T40" fmla="*/ 6 w 99"/>
                <a:gd name="T41" fmla="*/ 12 h 30"/>
                <a:gd name="T42" fmla="*/ 10 w 99"/>
                <a:gd name="T43" fmla="*/ 6 h 30"/>
                <a:gd name="T44" fmla="*/ 14 w 99"/>
                <a:gd name="T45" fmla="*/ 4 h 30"/>
                <a:gd name="T46" fmla="*/ 14 w 99"/>
                <a:gd name="T47" fmla="*/ 4 h 30"/>
                <a:gd name="T48" fmla="*/ 22 w 99"/>
                <a:gd name="T49" fmla="*/ 2 h 30"/>
                <a:gd name="T50" fmla="*/ 22 w 99"/>
                <a:gd name="T51" fmla="*/ 2 h 30"/>
                <a:gd name="T52" fmla="*/ 26 w 99"/>
                <a:gd name="T53" fmla="*/ 2 h 30"/>
                <a:gd name="T54" fmla="*/ 30 w 99"/>
                <a:gd name="T55" fmla="*/ 4 h 30"/>
                <a:gd name="T56" fmla="*/ 30 w 99"/>
                <a:gd name="T57" fmla="*/ 4 h 30"/>
                <a:gd name="T58" fmla="*/ 40 w 99"/>
                <a:gd name="T59" fmla="*/ 6 h 30"/>
                <a:gd name="T60" fmla="*/ 40 w 99"/>
                <a:gd name="T61" fmla="*/ 6 h 30"/>
                <a:gd name="T62" fmla="*/ 48 w 99"/>
                <a:gd name="T63" fmla="*/ 8 h 30"/>
                <a:gd name="T64" fmla="*/ 48 w 99"/>
                <a:gd name="T65" fmla="*/ 8 h 30"/>
                <a:gd name="T66" fmla="*/ 58 w 99"/>
                <a:gd name="T67" fmla="*/ 12 h 30"/>
                <a:gd name="T68" fmla="*/ 58 w 99"/>
                <a:gd name="T69" fmla="*/ 12 h 30"/>
                <a:gd name="T70" fmla="*/ 66 w 99"/>
                <a:gd name="T71" fmla="*/ 14 h 30"/>
                <a:gd name="T72" fmla="*/ 66 w 99"/>
                <a:gd name="T73" fmla="*/ 14 h 30"/>
                <a:gd name="T74" fmla="*/ 69 w 99"/>
                <a:gd name="T75" fmla="*/ 20 h 30"/>
                <a:gd name="T76" fmla="*/ 69 w 99"/>
                <a:gd name="T77" fmla="*/ 20 h 30"/>
                <a:gd name="T78" fmla="*/ 75 w 99"/>
                <a:gd name="T79" fmla="*/ 24 h 30"/>
                <a:gd name="T80" fmla="*/ 75 w 99"/>
                <a:gd name="T81" fmla="*/ 24 h 30"/>
                <a:gd name="T82" fmla="*/ 77 w 99"/>
                <a:gd name="T83" fmla="*/ 30 h 30"/>
                <a:gd name="T84" fmla="*/ 83 w 99"/>
                <a:gd name="T85" fmla="*/ 30 h 30"/>
                <a:gd name="T86" fmla="*/ 89 w 99"/>
                <a:gd name="T87" fmla="*/ 30 h 30"/>
                <a:gd name="T88" fmla="*/ 95 w 99"/>
                <a:gd name="T89" fmla="*/ 30 h 30"/>
                <a:gd name="T90" fmla="*/ 97 w 99"/>
                <a:gd name="T91" fmla="*/ 28 h 30"/>
                <a:gd name="T92" fmla="*/ 97 w 99"/>
                <a:gd name="T93" fmla="*/ 28 h 30"/>
                <a:gd name="T94" fmla="*/ 99 w 99"/>
                <a:gd name="T95" fmla="*/ 26 h 30"/>
                <a:gd name="T96" fmla="*/ 99 w 99"/>
                <a:gd name="T97" fmla="*/ 26 h 30"/>
                <a:gd name="T98" fmla="*/ 97 w 99"/>
                <a:gd name="T99" fmla="*/ 24 h 30"/>
                <a:gd name="T100" fmla="*/ 95 w 99"/>
                <a:gd name="T101" fmla="*/ 22 h 30"/>
                <a:gd name="T102" fmla="*/ 95 w 99"/>
                <a:gd name="T103" fmla="*/ 22 h 30"/>
                <a:gd name="T104" fmla="*/ 91 w 99"/>
                <a:gd name="T105" fmla="*/ 22 h 30"/>
                <a:gd name="T106" fmla="*/ 91 w 99"/>
                <a:gd name="T107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9" h="30">
                  <a:moveTo>
                    <a:pt x="91" y="22"/>
                  </a:moveTo>
                  <a:lnTo>
                    <a:pt x="89" y="20"/>
                  </a:lnTo>
                  <a:lnTo>
                    <a:pt x="79" y="16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6" y="6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6" y="2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7" y="30"/>
                  </a:lnTo>
                  <a:lnTo>
                    <a:pt x="83" y="30"/>
                  </a:lnTo>
                  <a:lnTo>
                    <a:pt x="89" y="30"/>
                  </a:lnTo>
                  <a:lnTo>
                    <a:pt x="95" y="30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9" y="26"/>
                  </a:lnTo>
                  <a:lnTo>
                    <a:pt x="99" y="26"/>
                  </a:lnTo>
                  <a:lnTo>
                    <a:pt x="97" y="24"/>
                  </a:lnTo>
                  <a:lnTo>
                    <a:pt x="95" y="22"/>
                  </a:lnTo>
                  <a:lnTo>
                    <a:pt x="95" y="22"/>
                  </a:lnTo>
                  <a:lnTo>
                    <a:pt x="91" y="22"/>
                  </a:lnTo>
                  <a:lnTo>
                    <a:pt x="91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Line 299">
              <a:extLst>
                <a:ext uri="{FF2B5EF4-FFF2-40B4-BE49-F238E27FC236}">
                  <a16:creationId xmlns:a16="http://schemas.microsoft.com/office/drawing/2014/main" xmlns="" id="{860E8C0D-D3A9-467E-9E70-56C2B0464D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78363" y="934243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Line 300">
              <a:extLst>
                <a:ext uri="{FF2B5EF4-FFF2-40B4-BE49-F238E27FC236}">
                  <a16:creationId xmlns:a16="http://schemas.microsoft.com/office/drawing/2014/main" xmlns="" id="{3C4EF676-FF23-47DF-8529-855BE09F04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78363" y="934243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01">
              <a:extLst>
                <a:ext uri="{FF2B5EF4-FFF2-40B4-BE49-F238E27FC236}">
                  <a16:creationId xmlns:a16="http://schemas.microsoft.com/office/drawing/2014/main" xmlns="" id="{E499A215-39C9-4B81-AF48-44001BB40B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138" y="9326563"/>
              <a:ext cx="88900" cy="31750"/>
            </a:xfrm>
            <a:custGeom>
              <a:avLst/>
              <a:gdLst>
                <a:gd name="T0" fmla="*/ 46 w 56"/>
                <a:gd name="T1" fmla="*/ 6 h 20"/>
                <a:gd name="T2" fmla="*/ 46 w 56"/>
                <a:gd name="T3" fmla="*/ 6 h 20"/>
                <a:gd name="T4" fmla="*/ 38 w 56"/>
                <a:gd name="T5" fmla="*/ 4 h 20"/>
                <a:gd name="T6" fmla="*/ 38 w 56"/>
                <a:gd name="T7" fmla="*/ 4 h 20"/>
                <a:gd name="T8" fmla="*/ 36 w 56"/>
                <a:gd name="T9" fmla="*/ 2 h 20"/>
                <a:gd name="T10" fmla="*/ 34 w 56"/>
                <a:gd name="T11" fmla="*/ 0 h 20"/>
                <a:gd name="T12" fmla="*/ 34 w 56"/>
                <a:gd name="T13" fmla="*/ 0 h 20"/>
                <a:gd name="T14" fmla="*/ 30 w 56"/>
                <a:gd name="T15" fmla="*/ 0 h 20"/>
                <a:gd name="T16" fmla="*/ 26 w 56"/>
                <a:gd name="T17" fmla="*/ 0 h 20"/>
                <a:gd name="T18" fmla="*/ 26 w 56"/>
                <a:gd name="T19" fmla="*/ 0 h 20"/>
                <a:gd name="T20" fmla="*/ 22 w 56"/>
                <a:gd name="T21" fmla="*/ 2 h 20"/>
                <a:gd name="T22" fmla="*/ 18 w 56"/>
                <a:gd name="T23" fmla="*/ 2 h 20"/>
                <a:gd name="T24" fmla="*/ 18 w 56"/>
                <a:gd name="T25" fmla="*/ 2 h 20"/>
                <a:gd name="T26" fmla="*/ 16 w 56"/>
                <a:gd name="T27" fmla="*/ 2 h 20"/>
                <a:gd name="T28" fmla="*/ 14 w 56"/>
                <a:gd name="T29" fmla="*/ 4 h 20"/>
                <a:gd name="T30" fmla="*/ 14 w 56"/>
                <a:gd name="T31" fmla="*/ 4 h 20"/>
                <a:gd name="T32" fmla="*/ 14 w 56"/>
                <a:gd name="T33" fmla="*/ 8 h 20"/>
                <a:gd name="T34" fmla="*/ 14 w 56"/>
                <a:gd name="T35" fmla="*/ 10 h 20"/>
                <a:gd name="T36" fmla="*/ 14 w 56"/>
                <a:gd name="T37" fmla="*/ 10 h 20"/>
                <a:gd name="T38" fmla="*/ 12 w 56"/>
                <a:gd name="T39" fmla="*/ 12 h 20"/>
                <a:gd name="T40" fmla="*/ 12 w 56"/>
                <a:gd name="T41" fmla="*/ 12 h 20"/>
                <a:gd name="T42" fmla="*/ 6 w 56"/>
                <a:gd name="T43" fmla="*/ 14 h 20"/>
                <a:gd name="T44" fmla="*/ 6 w 56"/>
                <a:gd name="T45" fmla="*/ 14 h 20"/>
                <a:gd name="T46" fmla="*/ 2 w 56"/>
                <a:gd name="T47" fmla="*/ 14 h 20"/>
                <a:gd name="T48" fmla="*/ 0 w 56"/>
                <a:gd name="T49" fmla="*/ 16 h 20"/>
                <a:gd name="T50" fmla="*/ 0 w 56"/>
                <a:gd name="T51" fmla="*/ 16 h 20"/>
                <a:gd name="T52" fmla="*/ 0 w 56"/>
                <a:gd name="T53" fmla="*/ 18 h 20"/>
                <a:gd name="T54" fmla="*/ 2 w 56"/>
                <a:gd name="T55" fmla="*/ 20 h 20"/>
                <a:gd name="T56" fmla="*/ 2 w 56"/>
                <a:gd name="T57" fmla="*/ 20 h 20"/>
                <a:gd name="T58" fmla="*/ 6 w 56"/>
                <a:gd name="T59" fmla="*/ 20 h 20"/>
                <a:gd name="T60" fmla="*/ 6 w 56"/>
                <a:gd name="T61" fmla="*/ 20 h 20"/>
                <a:gd name="T62" fmla="*/ 10 w 56"/>
                <a:gd name="T63" fmla="*/ 20 h 20"/>
                <a:gd name="T64" fmla="*/ 10 w 56"/>
                <a:gd name="T65" fmla="*/ 20 h 20"/>
                <a:gd name="T66" fmla="*/ 14 w 56"/>
                <a:gd name="T67" fmla="*/ 18 h 20"/>
                <a:gd name="T68" fmla="*/ 14 w 56"/>
                <a:gd name="T69" fmla="*/ 18 h 20"/>
                <a:gd name="T70" fmla="*/ 20 w 56"/>
                <a:gd name="T71" fmla="*/ 18 h 20"/>
                <a:gd name="T72" fmla="*/ 20 w 56"/>
                <a:gd name="T73" fmla="*/ 18 h 20"/>
                <a:gd name="T74" fmla="*/ 36 w 56"/>
                <a:gd name="T75" fmla="*/ 12 h 20"/>
                <a:gd name="T76" fmla="*/ 36 w 56"/>
                <a:gd name="T77" fmla="*/ 12 h 20"/>
                <a:gd name="T78" fmla="*/ 40 w 56"/>
                <a:gd name="T79" fmla="*/ 10 h 20"/>
                <a:gd name="T80" fmla="*/ 46 w 56"/>
                <a:gd name="T81" fmla="*/ 10 h 20"/>
                <a:gd name="T82" fmla="*/ 46 w 56"/>
                <a:gd name="T83" fmla="*/ 10 h 20"/>
                <a:gd name="T84" fmla="*/ 52 w 56"/>
                <a:gd name="T85" fmla="*/ 14 h 20"/>
                <a:gd name="T86" fmla="*/ 52 w 56"/>
                <a:gd name="T87" fmla="*/ 14 h 20"/>
                <a:gd name="T88" fmla="*/ 56 w 56"/>
                <a:gd name="T89" fmla="*/ 14 h 20"/>
                <a:gd name="T90" fmla="*/ 56 w 56"/>
                <a:gd name="T91" fmla="*/ 12 h 20"/>
                <a:gd name="T92" fmla="*/ 56 w 56"/>
                <a:gd name="T93" fmla="*/ 8 h 20"/>
                <a:gd name="T94" fmla="*/ 52 w 56"/>
                <a:gd name="T95" fmla="*/ 6 h 20"/>
                <a:gd name="T96" fmla="*/ 52 w 56"/>
                <a:gd name="T97" fmla="*/ 6 h 20"/>
                <a:gd name="T98" fmla="*/ 46 w 56"/>
                <a:gd name="T99" fmla="*/ 6 h 20"/>
                <a:gd name="T100" fmla="*/ 46 w 56"/>
                <a:gd name="T101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" h="20">
                  <a:moveTo>
                    <a:pt x="46" y="6"/>
                  </a:moveTo>
                  <a:lnTo>
                    <a:pt x="46" y="6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40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52" y="14"/>
                  </a:lnTo>
                  <a:lnTo>
                    <a:pt x="52" y="14"/>
                  </a:lnTo>
                  <a:lnTo>
                    <a:pt x="56" y="14"/>
                  </a:lnTo>
                  <a:lnTo>
                    <a:pt x="56" y="12"/>
                  </a:lnTo>
                  <a:lnTo>
                    <a:pt x="56" y="8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46" y="6"/>
                  </a:lnTo>
                  <a:lnTo>
                    <a:pt x="4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02">
              <a:extLst>
                <a:ext uri="{FF2B5EF4-FFF2-40B4-BE49-F238E27FC236}">
                  <a16:creationId xmlns:a16="http://schemas.microsoft.com/office/drawing/2014/main" xmlns="" id="{0F5E5B84-EE52-4AD2-A67A-FE5406A1F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813" y="9348788"/>
              <a:ext cx="19050" cy="9525"/>
            </a:xfrm>
            <a:custGeom>
              <a:avLst/>
              <a:gdLst>
                <a:gd name="T0" fmla="*/ 2 w 12"/>
                <a:gd name="T1" fmla="*/ 0 h 6"/>
                <a:gd name="T2" fmla="*/ 2 w 12"/>
                <a:gd name="T3" fmla="*/ 0 h 6"/>
                <a:gd name="T4" fmla="*/ 0 w 12"/>
                <a:gd name="T5" fmla="*/ 0 h 6"/>
                <a:gd name="T6" fmla="*/ 0 w 12"/>
                <a:gd name="T7" fmla="*/ 2 h 6"/>
                <a:gd name="T8" fmla="*/ 0 w 12"/>
                <a:gd name="T9" fmla="*/ 6 h 6"/>
                <a:gd name="T10" fmla="*/ 0 w 12"/>
                <a:gd name="T11" fmla="*/ 6 h 6"/>
                <a:gd name="T12" fmla="*/ 12 w 12"/>
                <a:gd name="T13" fmla="*/ 6 h 6"/>
                <a:gd name="T14" fmla="*/ 12 w 12"/>
                <a:gd name="T15" fmla="*/ 6 h 6"/>
                <a:gd name="T16" fmla="*/ 10 w 12"/>
                <a:gd name="T17" fmla="*/ 4 h 6"/>
                <a:gd name="T18" fmla="*/ 8 w 12"/>
                <a:gd name="T19" fmla="*/ 2 h 6"/>
                <a:gd name="T20" fmla="*/ 2 w 12"/>
                <a:gd name="T21" fmla="*/ 0 h 6"/>
                <a:gd name="T22" fmla="*/ 2 w 12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6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03">
              <a:extLst>
                <a:ext uri="{FF2B5EF4-FFF2-40B4-BE49-F238E27FC236}">
                  <a16:creationId xmlns:a16="http://schemas.microsoft.com/office/drawing/2014/main" xmlns="" id="{4007ED50-59FE-41D8-BA91-61D2B48D1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6788" y="9348788"/>
              <a:ext cx="15875" cy="9525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0 h 6"/>
                <a:gd name="T4" fmla="*/ 2 w 10"/>
                <a:gd name="T5" fmla="*/ 2 h 6"/>
                <a:gd name="T6" fmla="*/ 4 w 10"/>
                <a:gd name="T7" fmla="*/ 4 h 6"/>
                <a:gd name="T8" fmla="*/ 4 w 10"/>
                <a:gd name="T9" fmla="*/ 4 h 6"/>
                <a:gd name="T10" fmla="*/ 8 w 10"/>
                <a:gd name="T11" fmla="*/ 6 h 6"/>
                <a:gd name="T12" fmla="*/ 8 w 10"/>
                <a:gd name="T13" fmla="*/ 6 h 6"/>
                <a:gd name="T14" fmla="*/ 10 w 10"/>
                <a:gd name="T15" fmla="*/ 4 h 6"/>
                <a:gd name="T16" fmla="*/ 10 w 10"/>
                <a:gd name="T17" fmla="*/ 4 h 6"/>
                <a:gd name="T18" fmla="*/ 10 w 10"/>
                <a:gd name="T19" fmla="*/ 2 h 6"/>
                <a:gd name="T20" fmla="*/ 10 w 10"/>
                <a:gd name="T21" fmla="*/ 0 h 6"/>
                <a:gd name="T22" fmla="*/ 8 w 10"/>
                <a:gd name="T23" fmla="*/ 0 h 6"/>
                <a:gd name="T24" fmla="*/ 8 w 10"/>
                <a:gd name="T25" fmla="*/ 0 h 6"/>
                <a:gd name="T26" fmla="*/ 0 w 10"/>
                <a:gd name="T27" fmla="*/ 0 h 6"/>
                <a:gd name="T28" fmla="*/ 0 w 10"/>
                <a:gd name="T2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6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04">
              <a:extLst>
                <a:ext uri="{FF2B5EF4-FFF2-40B4-BE49-F238E27FC236}">
                  <a16:creationId xmlns:a16="http://schemas.microsoft.com/office/drawing/2014/main" xmlns="" id="{3F2D5E7A-1272-4193-8E60-A38ECF33E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9282113"/>
              <a:ext cx="3175" cy="3175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2 w 2"/>
                <a:gd name="T5" fmla="*/ 0 h 2"/>
                <a:gd name="T6" fmla="*/ 0 w 2"/>
                <a:gd name="T7" fmla="*/ 2 h 2"/>
                <a:gd name="T8" fmla="*/ 0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05">
              <a:extLst>
                <a:ext uri="{FF2B5EF4-FFF2-40B4-BE49-F238E27FC236}">
                  <a16:creationId xmlns:a16="http://schemas.microsoft.com/office/drawing/2014/main" xmlns="" id="{4BB7D605-8CB0-4D5D-B65B-190E6C875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351" y="921226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0 h 2"/>
                <a:gd name="T12" fmla="*/ 0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06">
              <a:extLst>
                <a:ext uri="{FF2B5EF4-FFF2-40B4-BE49-F238E27FC236}">
                  <a16:creationId xmlns:a16="http://schemas.microsoft.com/office/drawing/2014/main" xmlns="" id="{1E0A0E8C-A350-45FE-9BA2-DA0755451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2513" y="937736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2 h 2"/>
                <a:gd name="T10" fmla="*/ 0 w 2"/>
                <a:gd name="T11" fmla="*/ 0 h 2"/>
                <a:gd name="T12" fmla="*/ 0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07">
              <a:extLst>
                <a:ext uri="{FF2B5EF4-FFF2-40B4-BE49-F238E27FC236}">
                  <a16:creationId xmlns:a16="http://schemas.microsoft.com/office/drawing/2014/main" xmlns="" id="{3CFF3EFE-2EEE-4460-B600-71DDD0446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76" y="9247188"/>
              <a:ext cx="3175" cy="3175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0 h 2"/>
                <a:gd name="T10" fmla="*/ 0 w 2"/>
                <a:gd name="T11" fmla="*/ 0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08">
              <a:extLst>
                <a:ext uri="{FF2B5EF4-FFF2-40B4-BE49-F238E27FC236}">
                  <a16:creationId xmlns:a16="http://schemas.microsoft.com/office/drawing/2014/main" xmlns="" id="{8FD1EF53-CCC5-4B94-B378-69C79E92F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8863" y="9421813"/>
              <a:ext cx="12700" cy="9525"/>
            </a:xfrm>
            <a:custGeom>
              <a:avLst/>
              <a:gdLst>
                <a:gd name="T0" fmla="*/ 2 w 8"/>
                <a:gd name="T1" fmla="*/ 2 h 6"/>
                <a:gd name="T2" fmla="*/ 2 w 8"/>
                <a:gd name="T3" fmla="*/ 2 h 6"/>
                <a:gd name="T4" fmla="*/ 0 w 8"/>
                <a:gd name="T5" fmla="*/ 4 h 6"/>
                <a:gd name="T6" fmla="*/ 0 w 8"/>
                <a:gd name="T7" fmla="*/ 4 h 6"/>
                <a:gd name="T8" fmla="*/ 2 w 8"/>
                <a:gd name="T9" fmla="*/ 6 h 6"/>
                <a:gd name="T10" fmla="*/ 2 w 8"/>
                <a:gd name="T11" fmla="*/ 6 h 6"/>
                <a:gd name="T12" fmla="*/ 4 w 8"/>
                <a:gd name="T13" fmla="*/ 6 h 6"/>
                <a:gd name="T14" fmla="*/ 6 w 8"/>
                <a:gd name="T15" fmla="*/ 6 h 6"/>
                <a:gd name="T16" fmla="*/ 8 w 8"/>
                <a:gd name="T17" fmla="*/ 2 h 6"/>
                <a:gd name="T18" fmla="*/ 6 w 8"/>
                <a:gd name="T19" fmla="*/ 0 h 6"/>
                <a:gd name="T20" fmla="*/ 6 w 8"/>
                <a:gd name="T21" fmla="*/ 0 h 6"/>
                <a:gd name="T22" fmla="*/ 6 w 8"/>
                <a:gd name="T23" fmla="*/ 0 h 6"/>
                <a:gd name="T24" fmla="*/ 4 w 8"/>
                <a:gd name="T25" fmla="*/ 2 h 6"/>
                <a:gd name="T26" fmla="*/ 2 w 8"/>
                <a:gd name="T2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6">
                  <a:moveTo>
                    <a:pt x="2" y="2"/>
                  </a:move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309">
              <a:extLst>
                <a:ext uri="{FF2B5EF4-FFF2-40B4-BE49-F238E27FC236}">
                  <a16:creationId xmlns:a16="http://schemas.microsoft.com/office/drawing/2014/main" xmlns="" id="{042ABA84-EC3A-446D-A224-C1DD4C55B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8863" y="9469438"/>
              <a:ext cx="9525" cy="6350"/>
            </a:xfrm>
            <a:custGeom>
              <a:avLst/>
              <a:gdLst>
                <a:gd name="T0" fmla="*/ 4 w 6"/>
                <a:gd name="T1" fmla="*/ 0 h 4"/>
                <a:gd name="T2" fmla="*/ 0 w 6"/>
                <a:gd name="T3" fmla="*/ 0 h 4"/>
                <a:gd name="T4" fmla="*/ 0 w 6"/>
                <a:gd name="T5" fmla="*/ 0 h 4"/>
                <a:gd name="T6" fmla="*/ 0 w 6"/>
                <a:gd name="T7" fmla="*/ 2 h 4"/>
                <a:gd name="T8" fmla="*/ 0 w 6"/>
                <a:gd name="T9" fmla="*/ 2 h 4"/>
                <a:gd name="T10" fmla="*/ 0 w 6"/>
                <a:gd name="T11" fmla="*/ 4 h 4"/>
                <a:gd name="T12" fmla="*/ 2 w 6"/>
                <a:gd name="T13" fmla="*/ 4 h 4"/>
                <a:gd name="T14" fmla="*/ 6 w 6"/>
                <a:gd name="T15" fmla="*/ 4 h 4"/>
                <a:gd name="T16" fmla="*/ 6 w 6"/>
                <a:gd name="T17" fmla="*/ 2 h 4"/>
                <a:gd name="T18" fmla="*/ 6 w 6"/>
                <a:gd name="T19" fmla="*/ 2 h 4"/>
                <a:gd name="T20" fmla="*/ 4 w 6"/>
                <a:gd name="T21" fmla="*/ 0 h 4"/>
                <a:gd name="T22" fmla="*/ 4 w 6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310">
              <a:extLst>
                <a:ext uri="{FF2B5EF4-FFF2-40B4-BE49-F238E27FC236}">
                  <a16:creationId xmlns:a16="http://schemas.microsoft.com/office/drawing/2014/main" xmlns="" id="{1AD4AD9A-01C4-41EF-9F26-B60169665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9338" y="9444038"/>
              <a:ext cx="6350" cy="3175"/>
            </a:xfrm>
            <a:custGeom>
              <a:avLst/>
              <a:gdLst>
                <a:gd name="T0" fmla="*/ 2 w 4"/>
                <a:gd name="T1" fmla="*/ 0 h 2"/>
                <a:gd name="T2" fmla="*/ 0 w 4"/>
                <a:gd name="T3" fmla="*/ 0 h 2"/>
                <a:gd name="T4" fmla="*/ 0 w 4"/>
                <a:gd name="T5" fmla="*/ 2 h 2"/>
                <a:gd name="T6" fmla="*/ 0 w 4"/>
                <a:gd name="T7" fmla="*/ 2 h 2"/>
                <a:gd name="T8" fmla="*/ 0 w 4"/>
                <a:gd name="T9" fmla="*/ 2 h 2"/>
                <a:gd name="T10" fmla="*/ 2 w 4"/>
                <a:gd name="T11" fmla="*/ 2 h 2"/>
                <a:gd name="T12" fmla="*/ 4 w 4"/>
                <a:gd name="T13" fmla="*/ 2 h 2"/>
                <a:gd name="T14" fmla="*/ 4 w 4"/>
                <a:gd name="T15" fmla="*/ 0 h 2"/>
                <a:gd name="T16" fmla="*/ 2 w 4"/>
                <a:gd name="T17" fmla="*/ 0 h 2"/>
                <a:gd name="T18" fmla="*/ 2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311">
              <a:extLst>
                <a:ext uri="{FF2B5EF4-FFF2-40B4-BE49-F238E27FC236}">
                  <a16:creationId xmlns:a16="http://schemas.microsoft.com/office/drawing/2014/main" xmlns="" id="{9E2E2471-6ECB-4E0F-9C39-E1F085F48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0763" y="9348788"/>
              <a:ext cx="15875" cy="19050"/>
            </a:xfrm>
            <a:custGeom>
              <a:avLst/>
              <a:gdLst>
                <a:gd name="T0" fmla="*/ 4 w 10"/>
                <a:gd name="T1" fmla="*/ 4 h 12"/>
                <a:gd name="T2" fmla="*/ 4 w 10"/>
                <a:gd name="T3" fmla="*/ 4 h 12"/>
                <a:gd name="T4" fmla="*/ 2 w 10"/>
                <a:gd name="T5" fmla="*/ 0 h 12"/>
                <a:gd name="T6" fmla="*/ 2 w 10"/>
                <a:gd name="T7" fmla="*/ 0 h 12"/>
                <a:gd name="T8" fmla="*/ 0 w 10"/>
                <a:gd name="T9" fmla="*/ 4 h 12"/>
                <a:gd name="T10" fmla="*/ 0 w 10"/>
                <a:gd name="T11" fmla="*/ 4 h 12"/>
                <a:gd name="T12" fmla="*/ 2 w 10"/>
                <a:gd name="T13" fmla="*/ 8 h 12"/>
                <a:gd name="T14" fmla="*/ 6 w 10"/>
                <a:gd name="T15" fmla="*/ 10 h 12"/>
                <a:gd name="T16" fmla="*/ 10 w 10"/>
                <a:gd name="T17" fmla="*/ 12 h 12"/>
                <a:gd name="T18" fmla="*/ 10 w 10"/>
                <a:gd name="T19" fmla="*/ 10 h 12"/>
                <a:gd name="T20" fmla="*/ 10 w 10"/>
                <a:gd name="T21" fmla="*/ 8 h 12"/>
                <a:gd name="T22" fmla="*/ 10 w 10"/>
                <a:gd name="T23" fmla="*/ 8 h 12"/>
                <a:gd name="T24" fmla="*/ 6 w 10"/>
                <a:gd name="T25" fmla="*/ 4 h 12"/>
                <a:gd name="T26" fmla="*/ 4 w 1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2">
                  <a:moveTo>
                    <a:pt x="4" y="4"/>
                  </a:moveTo>
                  <a:lnTo>
                    <a:pt x="4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6" y="4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312">
              <a:extLst>
                <a:ext uri="{FF2B5EF4-FFF2-40B4-BE49-F238E27FC236}">
                  <a16:creationId xmlns:a16="http://schemas.microsoft.com/office/drawing/2014/main" xmlns="" id="{8407ECF9-718B-4886-9545-90E119A5A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038" y="9393238"/>
              <a:ext cx="6350" cy="19050"/>
            </a:xfrm>
            <a:custGeom>
              <a:avLst/>
              <a:gdLst>
                <a:gd name="T0" fmla="*/ 4 w 4"/>
                <a:gd name="T1" fmla="*/ 0 h 12"/>
                <a:gd name="T2" fmla="*/ 4 w 4"/>
                <a:gd name="T3" fmla="*/ 0 h 12"/>
                <a:gd name="T4" fmla="*/ 0 w 4"/>
                <a:gd name="T5" fmla="*/ 2 h 12"/>
                <a:gd name="T6" fmla="*/ 0 w 4"/>
                <a:gd name="T7" fmla="*/ 2 h 12"/>
                <a:gd name="T8" fmla="*/ 0 w 4"/>
                <a:gd name="T9" fmla="*/ 4 h 12"/>
                <a:gd name="T10" fmla="*/ 0 w 4"/>
                <a:gd name="T11" fmla="*/ 8 h 12"/>
                <a:gd name="T12" fmla="*/ 2 w 4"/>
                <a:gd name="T13" fmla="*/ 12 h 12"/>
                <a:gd name="T14" fmla="*/ 4 w 4"/>
                <a:gd name="T15" fmla="*/ 10 h 12"/>
                <a:gd name="T16" fmla="*/ 4 w 4"/>
                <a:gd name="T17" fmla="*/ 10 h 12"/>
                <a:gd name="T18" fmla="*/ 4 w 4"/>
                <a:gd name="T19" fmla="*/ 4 h 12"/>
                <a:gd name="T20" fmla="*/ 4 w 4"/>
                <a:gd name="T21" fmla="*/ 4 h 12"/>
                <a:gd name="T22" fmla="*/ 4 w 4"/>
                <a:gd name="T23" fmla="*/ 4 h 12"/>
                <a:gd name="T24" fmla="*/ 4 w 4"/>
                <a:gd name="T25" fmla="*/ 0 h 12"/>
                <a:gd name="T26" fmla="*/ 4 w 4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12">
                  <a:moveTo>
                    <a:pt x="4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13">
              <a:extLst>
                <a:ext uri="{FF2B5EF4-FFF2-40B4-BE49-F238E27FC236}">
                  <a16:creationId xmlns:a16="http://schemas.microsoft.com/office/drawing/2014/main" xmlns="" id="{0EB39DB4-9ADF-433B-96FF-E6FD8FC06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813" y="10561638"/>
              <a:ext cx="66675" cy="50800"/>
            </a:xfrm>
            <a:custGeom>
              <a:avLst/>
              <a:gdLst>
                <a:gd name="T0" fmla="*/ 24 w 42"/>
                <a:gd name="T1" fmla="*/ 24 h 32"/>
                <a:gd name="T2" fmla="*/ 24 w 42"/>
                <a:gd name="T3" fmla="*/ 24 h 32"/>
                <a:gd name="T4" fmla="*/ 20 w 42"/>
                <a:gd name="T5" fmla="*/ 18 h 32"/>
                <a:gd name="T6" fmla="*/ 20 w 42"/>
                <a:gd name="T7" fmla="*/ 18 h 32"/>
                <a:gd name="T8" fmla="*/ 14 w 42"/>
                <a:gd name="T9" fmla="*/ 10 h 32"/>
                <a:gd name="T10" fmla="*/ 8 w 42"/>
                <a:gd name="T11" fmla="*/ 6 h 32"/>
                <a:gd name="T12" fmla="*/ 8 w 42"/>
                <a:gd name="T13" fmla="*/ 6 h 32"/>
                <a:gd name="T14" fmla="*/ 8 w 42"/>
                <a:gd name="T15" fmla="*/ 0 h 32"/>
                <a:gd name="T16" fmla="*/ 8 w 42"/>
                <a:gd name="T17" fmla="*/ 0 h 32"/>
                <a:gd name="T18" fmla="*/ 4 w 42"/>
                <a:gd name="T19" fmla="*/ 2 h 32"/>
                <a:gd name="T20" fmla="*/ 0 w 42"/>
                <a:gd name="T21" fmla="*/ 6 h 32"/>
                <a:gd name="T22" fmla="*/ 0 w 42"/>
                <a:gd name="T23" fmla="*/ 6 h 32"/>
                <a:gd name="T24" fmla="*/ 0 w 42"/>
                <a:gd name="T25" fmla="*/ 8 h 32"/>
                <a:gd name="T26" fmla="*/ 2 w 42"/>
                <a:gd name="T27" fmla="*/ 10 h 32"/>
                <a:gd name="T28" fmla="*/ 2 w 42"/>
                <a:gd name="T29" fmla="*/ 10 h 32"/>
                <a:gd name="T30" fmla="*/ 6 w 42"/>
                <a:gd name="T31" fmla="*/ 12 h 32"/>
                <a:gd name="T32" fmla="*/ 4 w 42"/>
                <a:gd name="T33" fmla="*/ 18 h 32"/>
                <a:gd name="T34" fmla="*/ 4 w 42"/>
                <a:gd name="T35" fmla="*/ 20 h 32"/>
                <a:gd name="T36" fmla="*/ 0 w 42"/>
                <a:gd name="T37" fmla="*/ 26 h 32"/>
                <a:gd name="T38" fmla="*/ 0 w 42"/>
                <a:gd name="T39" fmla="*/ 26 h 32"/>
                <a:gd name="T40" fmla="*/ 0 w 42"/>
                <a:gd name="T41" fmla="*/ 28 h 32"/>
                <a:gd name="T42" fmla="*/ 2 w 42"/>
                <a:gd name="T43" fmla="*/ 30 h 32"/>
                <a:gd name="T44" fmla="*/ 8 w 42"/>
                <a:gd name="T45" fmla="*/ 32 h 32"/>
                <a:gd name="T46" fmla="*/ 14 w 42"/>
                <a:gd name="T47" fmla="*/ 32 h 32"/>
                <a:gd name="T48" fmla="*/ 18 w 42"/>
                <a:gd name="T49" fmla="*/ 30 h 32"/>
                <a:gd name="T50" fmla="*/ 30 w 42"/>
                <a:gd name="T51" fmla="*/ 30 h 32"/>
                <a:gd name="T52" fmla="*/ 30 w 42"/>
                <a:gd name="T53" fmla="*/ 30 h 32"/>
                <a:gd name="T54" fmla="*/ 36 w 42"/>
                <a:gd name="T55" fmla="*/ 30 h 32"/>
                <a:gd name="T56" fmla="*/ 36 w 42"/>
                <a:gd name="T57" fmla="*/ 30 h 32"/>
                <a:gd name="T58" fmla="*/ 40 w 42"/>
                <a:gd name="T59" fmla="*/ 30 h 32"/>
                <a:gd name="T60" fmla="*/ 42 w 42"/>
                <a:gd name="T61" fmla="*/ 28 h 32"/>
                <a:gd name="T62" fmla="*/ 42 w 42"/>
                <a:gd name="T63" fmla="*/ 28 h 32"/>
                <a:gd name="T64" fmla="*/ 38 w 42"/>
                <a:gd name="T65" fmla="*/ 26 h 32"/>
                <a:gd name="T66" fmla="*/ 34 w 42"/>
                <a:gd name="T67" fmla="*/ 26 h 32"/>
                <a:gd name="T68" fmla="*/ 34 w 42"/>
                <a:gd name="T69" fmla="*/ 26 h 32"/>
                <a:gd name="T70" fmla="*/ 30 w 42"/>
                <a:gd name="T71" fmla="*/ 26 h 32"/>
                <a:gd name="T72" fmla="*/ 24 w 42"/>
                <a:gd name="T73" fmla="*/ 24 h 32"/>
                <a:gd name="T74" fmla="*/ 24 w 42"/>
                <a:gd name="T75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" h="32">
                  <a:moveTo>
                    <a:pt x="24" y="24"/>
                  </a:moveTo>
                  <a:lnTo>
                    <a:pt x="24" y="2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4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4" y="18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2" y="30"/>
                  </a:lnTo>
                  <a:lnTo>
                    <a:pt x="8" y="32"/>
                  </a:lnTo>
                  <a:lnTo>
                    <a:pt x="14" y="32"/>
                  </a:lnTo>
                  <a:lnTo>
                    <a:pt x="18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40" y="30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38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0" y="26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14">
              <a:extLst>
                <a:ext uri="{FF2B5EF4-FFF2-40B4-BE49-F238E27FC236}">
                  <a16:creationId xmlns:a16="http://schemas.microsoft.com/office/drawing/2014/main" xmlns="" id="{B86B3B09-B141-47CF-AB82-D8E7EE743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5688" y="10520363"/>
              <a:ext cx="25400" cy="25400"/>
            </a:xfrm>
            <a:custGeom>
              <a:avLst/>
              <a:gdLst>
                <a:gd name="T0" fmla="*/ 12 w 16"/>
                <a:gd name="T1" fmla="*/ 4 h 16"/>
                <a:gd name="T2" fmla="*/ 12 w 16"/>
                <a:gd name="T3" fmla="*/ 4 h 16"/>
                <a:gd name="T4" fmla="*/ 12 w 16"/>
                <a:gd name="T5" fmla="*/ 6 h 16"/>
                <a:gd name="T6" fmla="*/ 12 w 16"/>
                <a:gd name="T7" fmla="*/ 6 h 16"/>
                <a:gd name="T8" fmla="*/ 10 w 16"/>
                <a:gd name="T9" fmla="*/ 6 h 16"/>
                <a:gd name="T10" fmla="*/ 10 w 16"/>
                <a:gd name="T11" fmla="*/ 6 h 16"/>
                <a:gd name="T12" fmla="*/ 8 w 16"/>
                <a:gd name="T13" fmla="*/ 8 h 16"/>
                <a:gd name="T14" fmla="*/ 8 w 16"/>
                <a:gd name="T15" fmla="*/ 8 h 16"/>
                <a:gd name="T16" fmla="*/ 8 w 16"/>
                <a:gd name="T17" fmla="*/ 8 h 16"/>
                <a:gd name="T18" fmla="*/ 8 w 16"/>
                <a:gd name="T19" fmla="*/ 10 h 16"/>
                <a:gd name="T20" fmla="*/ 6 w 16"/>
                <a:gd name="T21" fmla="*/ 12 h 16"/>
                <a:gd name="T22" fmla="*/ 6 w 16"/>
                <a:gd name="T23" fmla="*/ 12 h 16"/>
                <a:gd name="T24" fmla="*/ 2 w 16"/>
                <a:gd name="T25" fmla="*/ 12 h 16"/>
                <a:gd name="T26" fmla="*/ 2 w 16"/>
                <a:gd name="T27" fmla="*/ 12 h 16"/>
                <a:gd name="T28" fmla="*/ 0 w 16"/>
                <a:gd name="T29" fmla="*/ 14 h 16"/>
                <a:gd name="T30" fmla="*/ 0 w 16"/>
                <a:gd name="T31" fmla="*/ 16 h 16"/>
                <a:gd name="T32" fmla="*/ 2 w 16"/>
                <a:gd name="T33" fmla="*/ 16 h 16"/>
                <a:gd name="T34" fmla="*/ 8 w 16"/>
                <a:gd name="T35" fmla="*/ 16 h 16"/>
                <a:gd name="T36" fmla="*/ 12 w 16"/>
                <a:gd name="T37" fmla="*/ 12 h 16"/>
                <a:gd name="T38" fmla="*/ 14 w 16"/>
                <a:gd name="T39" fmla="*/ 10 h 16"/>
                <a:gd name="T40" fmla="*/ 16 w 16"/>
                <a:gd name="T41" fmla="*/ 6 h 16"/>
                <a:gd name="T42" fmla="*/ 16 w 16"/>
                <a:gd name="T43" fmla="*/ 4 h 16"/>
                <a:gd name="T44" fmla="*/ 16 w 16"/>
                <a:gd name="T45" fmla="*/ 0 h 16"/>
                <a:gd name="T46" fmla="*/ 16 w 16"/>
                <a:gd name="T47" fmla="*/ 0 h 16"/>
                <a:gd name="T48" fmla="*/ 14 w 16"/>
                <a:gd name="T49" fmla="*/ 2 h 16"/>
                <a:gd name="T50" fmla="*/ 12 w 16"/>
                <a:gd name="T51" fmla="*/ 4 h 16"/>
                <a:gd name="T52" fmla="*/ 12 w 16"/>
                <a:gd name="T53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16">
                  <a:moveTo>
                    <a:pt x="12" y="4"/>
                  </a:moveTo>
                  <a:lnTo>
                    <a:pt x="12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8" y="16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4" y="2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15">
              <a:extLst>
                <a:ext uri="{FF2B5EF4-FFF2-40B4-BE49-F238E27FC236}">
                  <a16:creationId xmlns:a16="http://schemas.microsoft.com/office/drawing/2014/main" xmlns="" id="{3EFD25C8-C98E-438A-BB7B-56EE7A623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6963" y="10533063"/>
              <a:ext cx="12700" cy="12700"/>
            </a:xfrm>
            <a:custGeom>
              <a:avLst/>
              <a:gdLst>
                <a:gd name="T0" fmla="*/ 4 w 8"/>
                <a:gd name="T1" fmla="*/ 4 h 8"/>
                <a:gd name="T2" fmla="*/ 2 w 8"/>
                <a:gd name="T3" fmla="*/ 4 h 8"/>
                <a:gd name="T4" fmla="*/ 0 w 8"/>
                <a:gd name="T5" fmla="*/ 6 h 8"/>
                <a:gd name="T6" fmla="*/ 0 w 8"/>
                <a:gd name="T7" fmla="*/ 6 h 8"/>
                <a:gd name="T8" fmla="*/ 0 w 8"/>
                <a:gd name="T9" fmla="*/ 8 h 8"/>
                <a:gd name="T10" fmla="*/ 2 w 8"/>
                <a:gd name="T11" fmla="*/ 6 h 8"/>
                <a:gd name="T12" fmla="*/ 2 w 8"/>
                <a:gd name="T13" fmla="*/ 6 h 8"/>
                <a:gd name="T14" fmla="*/ 4 w 8"/>
                <a:gd name="T15" fmla="*/ 4 h 8"/>
                <a:gd name="T16" fmla="*/ 4 w 8"/>
                <a:gd name="T17" fmla="*/ 4 h 8"/>
                <a:gd name="T18" fmla="*/ 4 w 8"/>
                <a:gd name="T19" fmla="*/ 4 h 8"/>
                <a:gd name="T20" fmla="*/ 4 w 8"/>
                <a:gd name="T21" fmla="*/ 2 h 8"/>
                <a:gd name="T22" fmla="*/ 4 w 8"/>
                <a:gd name="T23" fmla="*/ 2 h 8"/>
                <a:gd name="T24" fmla="*/ 6 w 8"/>
                <a:gd name="T25" fmla="*/ 0 h 8"/>
                <a:gd name="T26" fmla="*/ 6 w 8"/>
                <a:gd name="T27" fmla="*/ 0 h 8"/>
                <a:gd name="T28" fmla="*/ 8 w 8"/>
                <a:gd name="T29" fmla="*/ 0 h 8"/>
                <a:gd name="T30" fmla="*/ 4 w 8"/>
                <a:gd name="T31" fmla="*/ 0 h 8"/>
                <a:gd name="T32" fmla="*/ 4 w 8"/>
                <a:gd name="T3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8">
                  <a:moveTo>
                    <a:pt x="4" y="4"/>
                  </a:move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16">
              <a:extLst>
                <a:ext uri="{FF2B5EF4-FFF2-40B4-BE49-F238E27FC236}">
                  <a16:creationId xmlns:a16="http://schemas.microsoft.com/office/drawing/2014/main" xmlns="" id="{D1024D82-BEBD-4D99-83DB-6A39A980C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3438" y="10329863"/>
              <a:ext cx="6350" cy="15875"/>
            </a:xfrm>
            <a:custGeom>
              <a:avLst/>
              <a:gdLst>
                <a:gd name="T0" fmla="*/ 4 w 4"/>
                <a:gd name="T1" fmla="*/ 0 h 10"/>
                <a:gd name="T2" fmla="*/ 2 w 4"/>
                <a:gd name="T3" fmla="*/ 0 h 10"/>
                <a:gd name="T4" fmla="*/ 2 w 4"/>
                <a:gd name="T5" fmla="*/ 2 h 10"/>
                <a:gd name="T6" fmla="*/ 2 w 4"/>
                <a:gd name="T7" fmla="*/ 2 h 10"/>
                <a:gd name="T8" fmla="*/ 2 w 4"/>
                <a:gd name="T9" fmla="*/ 2 h 10"/>
                <a:gd name="T10" fmla="*/ 2 w 4"/>
                <a:gd name="T11" fmla="*/ 4 h 10"/>
                <a:gd name="T12" fmla="*/ 2 w 4"/>
                <a:gd name="T13" fmla="*/ 4 h 10"/>
                <a:gd name="T14" fmla="*/ 2 w 4"/>
                <a:gd name="T15" fmla="*/ 6 h 10"/>
                <a:gd name="T16" fmla="*/ 2 w 4"/>
                <a:gd name="T17" fmla="*/ 6 h 10"/>
                <a:gd name="T18" fmla="*/ 0 w 4"/>
                <a:gd name="T19" fmla="*/ 8 h 10"/>
                <a:gd name="T20" fmla="*/ 0 w 4"/>
                <a:gd name="T21" fmla="*/ 8 h 10"/>
                <a:gd name="T22" fmla="*/ 0 w 4"/>
                <a:gd name="T23" fmla="*/ 8 h 10"/>
                <a:gd name="T24" fmla="*/ 2 w 4"/>
                <a:gd name="T25" fmla="*/ 10 h 10"/>
                <a:gd name="T26" fmla="*/ 4 w 4"/>
                <a:gd name="T27" fmla="*/ 8 h 10"/>
                <a:gd name="T28" fmla="*/ 4 w 4"/>
                <a:gd name="T29" fmla="*/ 4 h 10"/>
                <a:gd name="T30" fmla="*/ 4 w 4"/>
                <a:gd name="T31" fmla="*/ 2 h 10"/>
                <a:gd name="T32" fmla="*/ 4 w 4"/>
                <a:gd name="T33" fmla="*/ 2 h 10"/>
                <a:gd name="T34" fmla="*/ 4 w 4"/>
                <a:gd name="T3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4" y="8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17">
              <a:extLst>
                <a:ext uri="{FF2B5EF4-FFF2-40B4-BE49-F238E27FC236}">
                  <a16:creationId xmlns:a16="http://schemas.microsoft.com/office/drawing/2014/main" xmlns="" id="{EF357248-3A88-46D3-AFF6-768ABEB61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2488" y="10574338"/>
              <a:ext cx="12700" cy="9525"/>
            </a:xfrm>
            <a:custGeom>
              <a:avLst/>
              <a:gdLst>
                <a:gd name="T0" fmla="*/ 6 w 8"/>
                <a:gd name="T1" fmla="*/ 4 h 6"/>
                <a:gd name="T2" fmla="*/ 4 w 8"/>
                <a:gd name="T3" fmla="*/ 2 h 6"/>
                <a:gd name="T4" fmla="*/ 4 w 8"/>
                <a:gd name="T5" fmla="*/ 2 h 6"/>
                <a:gd name="T6" fmla="*/ 4 w 8"/>
                <a:gd name="T7" fmla="*/ 2 h 6"/>
                <a:gd name="T8" fmla="*/ 2 w 8"/>
                <a:gd name="T9" fmla="*/ 2 h 6"/>
                <a:gd name="T10" fmla="*/ 2 w 8"/>
                <a:gd name="T11" fmla="*/ 2 h 6"/>
                <a:gd name="T12" fmla="*/ 2 w 8"/>
                <a:gd name="T13" fmla="*/ 0 h 6"/>
                <a:gd name="T14" fmla="*/ 2 w 8"/>
                <a:gd name="T15" fmla="*/ 0 h 6"/>
                <a:gd name="T16" fmla="*/ 0 w 8"/>
                <a:gd name="T17" fmla="*/ 0 h 6"/>
                <a:gd name="T18" fmla="*/ 0 w 8"/>
                <a:gd name="T19" fmla="*/ 0 h 6"/>
                <a:gd name="T20" fmla="*/ 0 w 8"/>
                <a:gd name="T21" fmla="*/ 2 h 6"/>
                <a:gd name="T22" fmla="*/ 4 w 8"/>
                <a:gd name="T23" fmla="*/ 4 h 6"/>
                <a:gd name="T24" fmla="*/ 4 w 8"/>
                <a:gd name="T25" fmla="*/ 4 h 6"/>
                <a:gd name="T26" fmla="*/ 6 w 8"/>
                <a:gd name="T27" fmla="*/ 6 h 6"/>
                <a:gd name="T28" fmla="*/ 6 w 8"/>
                <a:gd name="T29" fmla="*/ 6 h 6"/>
                <a:gd name="T30" fmla="*/ 8 w 8"/>
                <a:gd name="T31" fmla="*/ 6 h 6"/>
                <a:gd name="T32" fmla="*/ 6 w 8"/>
                <a:gd name="T33" fmla="*/ 4 h 6"/>
                <a:gd name="T34" fmla="*/ 6 w 8"/>
                <a:gd name="T3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6">
                  <a:moveTo>
                    <a:pt x="6" y="4"/>
                  </a:move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18">
              <a:extLst>
                <a:ext uri="{FF2B5EF4-FFF2-40B4-BE49-F238E27FC236}">
                  <a16:creationId xmlns:a16="http://schemas.microsoft.com/office/drawing/2014/main" xmlns="" id="{03AD8272-01A9-4AE4-A795-EAD4E113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7563" y="10482263"/>
              <a:ext cx="3175" cy="0"/>
            </a:xfrm>
            <a:custGeom>
              <a:avLst/>
              <a:gdLst>
                <a:gd name="T0" fmla="*/ 2 w 2"/>
                <a:gd name="T1" fmla="*/ 2 w 2"/>
                <a:gd name="T2" fmla="*/ 2 w 2"/>
                <a:gd name="T3" fmla="*/ 0 w 2"/>
                <a:gd name="T4" fmla="*/ 0 w 2"/>
                <a:gd name="T5" fmla="*/ 0 w 2"/>
                <a:gd name="T6" fmla="*/ 2 w 2"/>
                <a:gd name="T7" fmla="*/ 2 w 2"/>
                <a:gd name="T8" fmla="*/ 2 w 2"/>
                <a:gd name="T9" fmla="*/ 2 w 2"/>
                <a:gd name="T10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19">
              <a:extLst>
                <a:ext uri="{FF2B5EF4-FFF2-40B4-BE49-F238E27FC236}">
                  <a16:creationId xmlns:a16="http://schemas.microsoft.com/office/drawing/2014/main" xmlns="" id="{EF36AE84-15F5-4FE0-BC15-6E418BCA1E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4413" y="10326688"/>
              <a:ext cx="9525" cy="3175"/>
            </a:xfrm>
            <a:custGeom>
              <a:avLst/>
              <a:gdLst>
                <a:gd name="T0" fmla="*/ 4 w 6"/>
                <a:gd name="T1" fmla="*/ 0 h 2"/>
                <a:gd name="T2" fmla="*/ 4 w 6"/>
                <a:gd name="T3" fmla="*/ 0 h 2"/>
                <a:gd name="T4" fmla="*/ 2 w 6"/>
                <a:gd name="T5" fmla="*/ 0 h 2"/>
                <a:gd name="T6" fmla="*/ 2 w 6"/>
                <a:gd name="T7" fmla="*/ 0 h 2"/>
                <a:gd name="T8" fmla="*/ 0 w 6"/>
                <a:gd name="T9" fmla="*/ 0 h 2"/>
                <a:gd name="T10" fmla="*/ 0 w 6"/>
                <a:gd name="T11" fmla="*/ 2 h 2"/>
                <a:gd name="T12" fmla="*/ 0 w 6"/>
                <a:gd name="T13" fmla="*/ 2 h 2"/>
                <a:gd name="T14" fmla="*/ 2 w 6"/>
                <a:gd name="T15" fmla="*/ 2 h 2"/>
                <a:gd name="T16" fmla="*/ 2 w 6"/>
                <a:gd name="T17" fmla="*/ 2 h 2"/>
                <a:gd name="T18" fmla="*/ 4 w 6"/>
                <a:gd name="T19" fmla="*/ 2 h 2"/>
                <a:gd name="T20" fmla="*/ 6 w 6"/>
                <a:gd name="T21" fmla="*/ 2 h 2"/>
                <a:gd name="T22" fmla="*/ 6 w 6"/>
                <a:gd name="T23" fmla="*/ 2 h 2"/>
                <a:gd name="T24" fmla="*/ 4 w 6"/>
                <a:gd name="T25" fmla="*/ 0 h 2"/>
                <a:gd name="T26" fmla="*/ 4 w 6"/>
                <a:gd name="T2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2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20">
              <a:extLst>
                <a:ext uri="{FF2B5EF4-FFF2-40B4-BE49-F238E27FC236}">
                  <a16:creationId xmlns:a16="http://schemas.microsoft.com/office/drawing/2014/main" xmlns="" id="{CD396914-3FA4-4939-B06B-E4E90F1C6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3913" y="10453688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0 w 2"/>
                <a:gd name="T9" fmla="*/ 0 h 2"/>
                <a:gd name="T10" fmla="*/ 2 w 2"/>
                <a:gd name="T11" fmla="*/ 0 h 2"/>
                <a:gd name="T12" fmla="*/ 2 w 2"/>
                <a:gd name="T13" fmla="*/ 2 h 2"/>
                <a:gd name="T14" fmla="*/ 2 w 2"/>
                <a:gd name="T15" fmla="*/ 2 h 2"/>
                <a:gd name="T16" fmla="*/ 2 w 2"/>
                <a:gd name="T17" fmla="*/ 2 h 2"/>
                <a:gd name="T18" fmla="*/ 2 w 2"/>
                <a:gd name="T19" fmla="*/ 2 h 2"/>
                <a:gd name="T20" fmla="*/ 2 w 2"/>
                <a:gd name="T21" fmla="*/ 0 h 2"/>
                <a:gd name="T22" fmla="*/ 2 w 2"/>
                <a:gd name="T23" fmla="*/ 0 h 2"/>
                <a:gd name="T24" fmla="*/ 2 w 2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21">
              <a:extLst>
                <a:ext uri="{FF2B5EF4-FFF2-40B4-BE49-F238E27FC236}">
                  <a16:creationId xmlns:a16="http://schemas.microsoft.com/office/drawing/2014/main" xmlns="" id="{B8756C29-63DE-4457-A60F-194F37BEC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263" y="10523538"/>
              <a:ext cx="6350" cy="15875"/>
            </a:xfrm>
            <a:custGeom>
              <a:avLst/>
              <a:gdLst>
                <a:gd name="T0" fmla="*/ 4 w 4"/>
                <a:gd name="T1" fmla="*/ 2 h 10"/>
                <a:gd name="T2" fmla="*/ 4 w 4"/>
                <a:gd name="T3" fmla="*/ 0 h 10"/>
                <a:gd name="T4" fmla="*/ 2 w 4"/>
                <a:gd name="T5" fmla="*/ 0 h 10"/>
                <a:gd name="T6" fmla="*/ 2 w 4"/>
                <a:gd name="T7" fmla="*/ 0 h 10"/>
                <a:gd name="T8" fmla="*/ 2 w 4"/>
                <a:gd name="T9" fmla="*/ 0 h 10"/>
                <a:gd name="T10" fmla="*/ 2 w 4"/>
                <a:gd name="T11" fmla="*/ 2 h 10"/>
                <a:gd name="T12" fmla="*/ 2 w 4"/>
                <a:gd name="T13" fmla="*/ 2 h 10"/>
                <a:gd name="T14" fmla="*/ 0 w 4"/>
                <a:gd name="T15" fmla="*/ 4 h 10"/>
                <a:gd name="T16" fmla="*/ 0 w 4"/>
                <a:gd name="T17" fmla="*/ 4 h 10"/>
                <a:gd name="T18" fmla="*/ 0 w 4"/>
                <a:gd name="T19" fmla="*/ 6 h 10"/>
                <a:gd name="T20" fmla="*/ 2 w 4"/>
                <a:gd name="T21" fmla="*/ 8 h 10"/>
                <a:gd name="T22" fmla="*/ 2 w 4"/>
                <a:gd name="T23" fmla="*/ 8 h 10"/>
                <a:gd name="T24" fmla="*/ 4 w 4"/>
                <a:gd name="T25" fmla="*/ 10 h 10"/>
                <a:gd name="T26" fmla="*/ 4 w 4"/>
                <a:gd name="T27" fmla="*/ 8 h 10"/>
                <a:gd name="T28" fmla="*/ 4 w 4"/>
                <a:gd name="T29" fmla="*/ 6 h 10"/>
                <a:gd name="T30" fmla="*/ 4 w 4"/>
                <a:gd name="T31" fmla="*/ 4 h 10"/>
                <a:gd name="T32" fmla="*/ 4 w 4"/>
                <a:gd name="T3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10">
                  <a:moveTo>
                    <a:pt x="4" y="2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22">
              <a:extLst>
                <a:ext uri="{FF2B5EF4-FFF2-40B4-BE49-F238E27FC236}">
                  <a16:creationId xmlns:a16="http://schemas.microsoft.com/office/drawing/2014/main" xmlns="" id="{E59124FE-F271-4A5C-897E-02EDF2146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3588" y="8559800"/>
              <a:ext cx="34925" cy="22225"/>
            </a:xfrm>
            <a:custGeom>
              <a:avLst/>
              <a:gdLst>
                <a:gd name="T0" fmla="*/ 16 w 22"/>
                <a:gd name="T1" fmla="*/ 2 h 14"/>
                <a:gd name="T2" fmla="*/ 12 w 22"/>
                <a:gd name="T3" fmla="*/ 4 h 14"/>
                <a:gd name="T4" fmla="*/ 8 w 22"/>
                <a:gd name="T5" fmla="*/ 8 h 14"/>
                <a:gd name="T6" fmla="*/ 8 w 22"/>
                <a:gd name="T7" fmla="*/ 8 h 14"/>
                <a:gd name="T8" fmla="*/ 6 w 22"/>
                <a:gd name="T9" fmla="*/ 8 h 14"/>
                <a:gd name="T10" fmla="*/ 6 w 22"/>
                <a:gd name="T11" fmla="*/ 8 h 14"/>
                <a:gd name="T12" fmla="*/ 2 w 22"/>
                <a:gd name="T13" fmla="*/ 8 h 14"/>
                <a:gd name="T14" fmla="*/ 0 w 22"/>
                <a:gd name="T15" fmla="*/ 12 h 14"/>
                <a:gd name="T16" fmla="*/ 2 w 22"/>
                <a:gd name="T17" fmla="*/ 14 h 14"/>
                <a:gd name="T18" fmla="*/ 6 w 22"/>
                <a:gd name="T19" fmla="*/ 14 h 14"/>
                <a:gd name="T20" fmla="*/ 8 w 22"/>
                <a:gd name="T21" fmla="*/ 12 h 14"/>
                <a:gd name="T22" fmla="*/ 8 w 22"/>
                <a:gd name="T23" fmla="*/ 12 h 14"/>
                <a:gd name="T24" fmla="*/ 12 w 22"/>
                <a:gd name="T25" fmla="*/ 8 h 14"/>
                <a:gd name="T26" fmla="*/ 16 w 22"/>
                <a:gd name="T27" fmla="*/ 6 h 14"/>
                <a:gd name="T28" fmla="*/ 22 w 22"/>
                <a:gd name="T29" fmla="*/ 4 h 14"/>
                <a:gd name="T30" fmla="*/ 22 w 22"/>
                <a:gd name="T31" fmla="*/ 2 h 14"/>
                <a:gd name="T32" fmla="*/ 20 w 22"/>
                <a:gd name="T33" fmla="*/ 0 h 14"/>
                <a:gd name="T34" fmla="*/ 16 w 22"/>
                <a:gd name="T3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" h="14">
                  <a:moveTo>
                    <a:pt x="16" y="2"/>
                  </a:moveTo>
                  <a:lnTo>
                    <a:pt x="12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6" y="14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2" y="8"/>
                  </a:lnTo>
                  <a:lnTo>
                    <a:pt x="16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23">
              <a:extLst>
                <a:ext uri="{FF2B5EF4-FFF2-40B4-BE49-F238E27FC236}">
                  <a16:creationId xmlns:a16="http://schemas.microsoft.com/office/drawing/2014/main" xmlns="" id="{A223BF64-9596-4E3D-897A-7C762D9CC8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4513" y="8489950"/>
              <a:ext cx="12700" cy="9525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2 h 6"/>
                <a:gd name="T4" fmla="*/ 2 w 8"/>
                <a:gd name="T5" fmla="*/ 4 h 6"/>
                <a:gd name="T6" fmla="*/ 2 w 8"/>
                <a:gd name="T7" fmla="*/ 4 h 6"/>
                <a:gd name="T8" fmla="*/ 6 w 8"/>
                <a:gd name="T9" fmla="*/ 6 h 6"/>
                <a:gd name="T10" fmla="*/ 6 w 8"/>
                <a:gd name="T11" fmla="*/ 6 h 6"/>
                <a:gd name="T12" fmla="*/ 6 w 8"/>
                <a:gd name="T13" fmla="*/ 4 h 6"/>
                <a:gd name="T14" fmla="*/ 8 w 8"/>
                <a:gd name="T15" fmla="*/ 2 h 6"/>
                <a:gd name="T16" fmla="*/ 8 w 8"/>
                <a:gd name="T17" fmla="*/ 2 h 6"/>
                <a:gd name="T18" fmla="*/ 6 w 8"/>
                <a:gd name="T19" fmla="*/ 0 h 6"/>
                <a:gd name="T20" fmla="*/ 6 w 8"/>
                <a:gd name="T21" fmla="*/ 0 h 6"/>
                <a:gd name="T22" fmla="*/ 0 w 8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24">
              <a:extLst>
                <a:ext uri="{FF2B5EF4-FFF2-40B4-BE49-F238E27FC236}">
                  <a16:creationId xmlns:a16="http://schemas.microsoft.com/office/drawing/2014/main" xmlns="" id="{B389BD17-0A84-4BE3-8F63-7CF0EB51D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5313" y="8648700"/>
              <a:ext cx="6350" cy="6350"/>
            </a:xfrm>
            <a:custGeom>
              <a:avLst/>
              <a:gdLst>
                <a:gd name="T0" fmla="*/ 2 w 4"/>
                <a:gd name="T1" fmla="*/ 0 h 4"/>
                <a:gd name="T2" fmla="*/ 0 w 4"/>
                <a:gd name="T3" fmla="*/ 0 h 4"/>
                <a:gd name="T4" fmla="*/ 0 w 4"/>
                <a:gd name="T5" fmla="*/ 2 h 4"/>
                <a:gd name="T6" fmla="*/ 2 w 4"/>
                <a:gd name="T7" fmla="*/ 4 h 4"/>
                <a:gd name="T8" fmla="*/ 4 w 4"/>
                <a:gd name="T9" fmla="*/ 2 h 4"/>
                <a:gd name="T10" fmla="*/ 2 w 4"/>
                <a:gd name="T11" fmla="*/ 0 h 4"/>
                <a:gd name="T12" fmla="*/ 2 w 4"/>
                <a:gd name="T13" fmla="*/ 0 h 4"/>
                <a:gd name="T14" fmla="*/ 2 w 4"/>
                <a:gd name="T15" fmla="*/ 0 h 4"/>
                <a:gd name="T16" fmla="*/ 2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25">
              <a:extLst>
                <a:ext uri="{FF2B5EF4-FFF2-40B4-BE49-F238E27FC236}">
                  <a16:creationId xmlns:a16="http://schemas.microsoft.com/office/drawing/2014/main" xmlns="" id="{C9B80043-9429-4924-9A8B-4364338BE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0238" y="8623300"/>
              <a:ext cx="9525" cy="6350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4 w 6"/>
                <a:gd name="T5" fmla="*/ 2 h 4"/>
                <a:gd name="T6" fmla="*/ 4 w 6"/>
                <a:gd name="T7" fmla="*/ 2 h 4"/>
                <a:gd name="T8" fmla="*/ 6 w 6"/>
                <a:gd name="T9" fmla="*/ 0 h 4"/>
                <a:gd name="T10" fmla="*/ 6 w 6"/>
                <a:gd name="T11" fmla="*/ 0 h 4"/>
                <a:gd name="T12" fmla="*/ 2 w 6"/>
                <a:gd name="T13" fmla="*/ 0 h 4"/>
                <a:gd name="T14" fmla="*/ 2 w 6"/>
                <a:gd name="T15" fmla="*/ 0 h 4"/>
                <a:gd name="T16" fmla="*/ 0 w 6"/>
                <a:gd name="T17" fmla="*/ 4 h 4"/>
                <a:gd name="T18" fmla="*/ 0 w 6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26">
              <a:extLst>
                <a:ext uri="{FF2B5EF4-FFF2-40B4-BE49-F238E27FC236}">
                  <a16:creationId xmlns:a16="http://schemas.microsoft.com/office/drawing/2014/main" xmlns="" id="{D89E409E-4B4C-40B0-A5A9-4F89FCD80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163" y="8604250"/>
              <a:ext cx="6350" cy="6350"/>
            </a:xfrm>
            <a:custGeom>
              <a:avLst/>
              <a:gdLst>
                <a:gd name="T0" fmla="*/ 2 w 4"/>
                <a:gd name="T1" fmla="*/ 0 h 4"/>
                <a:gd name="T2" fmla="*/ 0 w 4"/>
                <a:gd name="T3" fmla="*/ 2 h 4"/>
                <a:gd name="T4" fmla="*/ 0 w 4"/>
                <a:gd name="T5" fmla="*/ 4 h 4"/>
                <a:gd name="T6" fmla="*/ 2 w 4"/>
                <a:gd name="T7" fmla="*/ 4 h 4"/>
                <a:gd name="T8" fmla="*/ 4 w 4"/>
                <a:gd name="T9" fmla="*/ 4 h 4"/>
                <a:gd name="T10" fmla="*/ 2 w 4"/>
                <a:gd name="T11" fmla="*/ 2 h 4"/>
                <a:gd name="T12" fmla="*/ 2 w 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27">
              <a:extLst>
                <a:ext uri="{FF2B5EF4-FFF2-40B4-BE49-F238E27FC236}">
                  <a16:creationId xmlns:a16="http://schemas.microsoft.com/office/drawing/2014/main" xmlns="" id="{32264A61-5995-4CC8-8D05-B364ABC7D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013" y="7978775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4 h 4"/>
                <a:gd name="T4" fmla="*/ 4 w 4"/>
                <a:gd name="T5" fmla="*/ 2 h 4"/>
                <a:gd name="T6" fmla="*/ 4 w 4"/>
                <a:gd name="T7" fmla="*/ 0 h 4"/>
                <a:gd name="T8" fmla="*/ 2 w 4"/>
                <a:gd name="T9" fmla="*/ 2 h 4"/>
                <a:gd name="T10" fmla="*/ 2 w 4"/>
                <a:gd name="T11" fmla="*/ 2 h 4"/>
                <a:gd name="T12" fmla="*/ 0 w 4"/>
                <a:gd name="T13" fmla="*/ 2 h 4"/>
                <a:gd name="T14" fmla="*/ 2 w 4"/>
                <a:gd name="T15" fmla="*/ 4 h 4"/>
                <a:gd name="T16" fmla="*/ 2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28">
              <a:extLst>
                <a:ext uri="{FF2B5EF4-FFF2-40B4-BE49-F238E27FC236}">
                  <a16:creationId xmlns:a16="http://schemas.microsoft.com/office/drawing/2014/main" xmlns="" id="{2181DB31-D5DF-466E-ADDC-A55631DC4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6713" y="8166100"/>
              <a:ext cx="15875" cy="12700"/>
            </a:xfrm>
            <a:custGeom>
              <a:avLst/>
              <a:gdLst>
                <a:gd name="T0" fmla="*/ 6 w 10"/>
                <a:gd name="T1" fmla="*/ 2 h 8"/>
                <a:gd name="T2" fmla="*/ 4 w 10"/>
                <a:gd name="T3" fmla="*/ 2 h 8"/>
                <a:gd name="T4" fmla="*/ 2 w 10"/>
                <a:gd name="T5" fmla="*/ 6 h 8"/>
                <a:gd name="T6" fmla="*/ 0 w 10"/>
                <a:gd name="T7" fmla="*/ 8 h 8"/>
                <a:gd name="T8" fmla="*/ 0 w 10"/>
                <a:gd name="T9" fmla="*/ 8 h 8"/>
                <a:gd name="T10" fmla="*/ 2 w 10"/>
                <a:gd name="T11" fmla="*/ 8 h 8"/>
                <a:gd name="T12" fmla="*/ 4 w 10"/>
                <a:gd name="T13" fmla="*/ 8 h 8"/>
                <a:gd name="T14" fmla="*/ 8 w 10"/>
                <a:gd name="T15" fmla="*/ 4 h 8"/>
                <a:gd name="T16" fmla="*/ 10 w 10"/>
                <a:gd name="T17" fmla="*/ 0 h 8"/>
                <a:gd name="T18" fmla="*/ 10 w 10"/>
                <a:gd name="T19" fmla="*/ 0 h 8"/>
                <a:gd name="T20" fmla="*/ 10 w 10"/>
                <a:gd name="T21" fmla="*/ 0 h 8"/>
                <a:gd name="T22" fmla="*/ 10 w 10"/>
                <a:gd name="T23" fmla="*/ 0 h 8"/>
                <a:gd name="T24" fmla="*/ 10 w 10"/>
                <a:gd name="T25" fmla="*/ 0 h 8"/>
                <a:gd name="T26" fmla="*/ 6 w 10"/>
                <a:gd name="T2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8">
                  <a:moveTo>
                    <a:pt x="6" y="2"/>
                  </a:moveTo>
                  <a:lnTo>
                    <a:pt x="4" y="2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8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29">
              <a:extLst>
                <a:ext uri="{FF2B5EF4-FFF2-40B4-BE49-F238E27FC236}">
                  <a16:creationId xmlns:a16="http://schemas.microsoft.com/office/drawing/2014/main" xmlns="" id="{83157702-CF3D-4039-BA33-1A5E11D61B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4513" y="8137525"/>
              <a:ext cx="9525" cy="9525"/>
            </a:xfrm>
            <a:custGeom>
              <a:avLst/>
              <a:gdLst>
                <a:gd name="T0" fmla="*/ 0 w 6"/>
                <a:gd name="T1" fmla="*/ 0 h 6"/>
                <a:gd name="T2" fmla="*/ 0 w 6"/>
                <a:gd name="T3" fmla="*/ 0 h 6"/>
                <a:gd name="T4" fmla="*/ 0 w 6"/>
                <a:gd name="T5" fmla="*/ 0 h 6"/>
                <a:gd name="T6" fmla="*/ 2 w 6"/>
                <a:gd name="T7" fmla="*/ 4 h 6"/>
                <a:gd name="T8" fmla="*/ 2 w 6"/>
                <a:gd name="T9" fmla="*/ 4 h 6"/>
                <a:gd name="T10" fmla="*/ 4 w 6"/>
                <a:gd name="T11" fmla="*/ 6 h 6"/>
                <a:gd name="T12" fmla="*/ 6 w 6"/>
                <a:gd name="T13" fmla="*/ 6 h 6"/>
                <a:gd name="T14" fmla="*/ 6 w 6"/>
                <a:gd name="T15" fmla="*/ 6 h 6"/>
                <a:gd name="T16" fmla="*/ 6 w 6"/>
                <a:gd name="T17" fmla="*/ 6 h 6"/>
                <a:gd name="T18" fmla="*/ 6 w 6"/>
                <a:gd name="T19" fmla="*/ 6 h 6"/>
                <a:gd name="T20" fmla="*/ 4 w 6"/>
                <a:gd name="T21" fmla="*/ 2 h 6"/>
                <a:gd name="T22" fmla="*/ 4 w 6"/>
                <a:gd name="T23" fmla="*/ 2 h 6"/>
                <a:gd name="T24" fmla="*/ 0 w 6"/>
                <a:gd name="T25" fmla="*/ 0 h 6"/>
                <a:gd name="T26" fmla="*/ 0 w 6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4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30">
              <a:extLst>
                <a:ext uri="{FF2B5EF4-FFF2-40B4-BE49-F238E27FC236}">
                  <a16:creationId xmlns:a16="http://schemas.microsoft.com/office/drawing/2014/main" xmlns="" id="{3C39133F-B204-4107-8020-AC89EF742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1863" y="7861300"/>
              <a:ext cx="3175" cy="6350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4 h 4"/>
                <a:gd name="T4" fmla="*/ 2 w 2"/>
                <a:gd name="T5" fmla="*/ 2 h 4"/>
                <a:gd name="T6" fmla="*/ 2 w 2"/>
                <a:gd name="T7" fmla="*/ 0 h 4"/>
                <a:gd name="T8" fmla="*/ 2 w 2"/>
                <a:gd name="T9" fmla="*/ 0 h 4"/>
                <a:gd name="T10" fmla="*/ 2 w 2"/>
                <a:gd name="T11" fmla="*/ 0 h 4"/>
                <a:gd name="T12" fmla="*/ 0 w 2"/>
                <a:gd name="T13" fmla="*/ 2 h 4"/>
                <a:gd name="T14" fmla="*/ 2 w 2"/>
                <a:gd name="T15" fmla="*/ 4 h 4"/>
                <a:gd name="T16" fmla="*/ 2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31">
              <a:extLst>
                <a:ext uri="{FF2B5EF4-FFF2-40B4-BE49-F238E27FC236}">
                  <a16:creationId xmlns:a16="http://schemas.microsoft.com/office/drawing/2014/main" xmlns="" id="{6675DA42-CAFC-4E71-A4D8-92923203A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4113" y="77660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32">
              <a:extLst>
                <a:ext uri="{FF2B5EF4-FFF2-40B4-BE49-F238E27FC236}">
                  <a16:creationId xmlns:a16="http://schemas.microsoft.com/office/drawing/2014/main" xmlns="" id="{8387B826-3F96-4947-8D05-7B3C00581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1063" y="8001000"/>
              <a:ext cx="3175" cy="3175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0 h 2"/>
                <a:gd name="T8" fmla="*/ 0 w 2"/>
                <a:gd name="T9" fmla="*/ 2 h 2"/>
                <a:gd name="T10" fmla="*/ 0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33">
              <a:extLst>
                <a:ext uri="{FF2B5EF4-FFF2-40B4-BE49-F238E27FC236}">
                  <a16:creationId xmlns:a16="http://schemas.microsoft.com/office/drawing/2014/main" xmlns="" id="{46BC4F6E-ADBB-4176-8C46-B3E44248A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5663" y="8020050"/>
              <a:ext cx="0" cy="3175"/>
            </a:xfrm>
            <a:custGeom>
              <a:avLst/>
              <a:gdLst>
                <a:gd name="T0" fmla="*/ 2 h 2"/>
                <a:gd name="T1" fmla="*/ 2 h 2"/>
                <a:gd name="T2" fmla="*/ 2 h 2"/>
                <a:gd name="T3" fmla="*/ 2 h 2"/>
                <a:gd name="T4" fmla="*/ 0 h 2"/>
                <a:gd name="T5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34">
              <a:extLst>
                <a:ext uri="{FF2B5EF4-FFF2-40B4-BE49-F238E27FC236}">
                  <a16:creationId xmlns:a16="http://schemas.microsoft.com/office/drawing/2014/main" xmlns="" id="{6C6864F9-E75B-42BF-8C03-62F4C312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1963" y="8188325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0 h 2"/>
                <a:gd name="T4" fmla="*/ 0 h 2"/>
                <a:gd name="T5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35">
              <a:extLst>
                <a:ext uri="{FF2B5EF4-FFF2-40B4-BE49-F238E27FC236}">
                  <a16:creationId xmlns:a16="http://schemas.microsoft.com/office/drawing/2014/main" xmlns="" id="{072C9EC8-415B-48FF-9657-529BC3A849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6201" y="7683500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2 h 2"/>
                <a:gd name="T12" fmla="*/ 2 w 2"/>
                <a:gd name="T13" fmla="*/ 0 h 2"/>
                <a:gd name="T14" fmla="*/ 0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36">
              <a:extLst>
                <a:ext uri="{FF2B5EF4-FFF2-40B4-BE49-F238E27FC236}">
                  <a16:creationId xmlns:a16="http://schemas.microsoft.com/office/drawing/2014/main" xmlns="" id="{8B313BC8-131E-46D0-9AA0-D242F6009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5576" y="7924800"/>
              <a:ext cx="9525" cy="6350"/>
            </a:xfrm>
            <a:custGeom>
              <a:avLst/>
              <a:gdLst>
                <a:gd name="T0" fmla="*/ 4 w 6"/>
                <a:gd name="T1" fmla="*/ 0 h 4"/>
                <a:gd name="T2" fmla="*/ 2 w 6"/>
                <a:gd name="T3" fmla="*/ 0 h 4"/>
                <a:gd name="T4" fmla="*/ 2 w 6"/>
                <a:gd name="T5" fmla="*/ 0 h 4"/>
                <a:gd name="T6" fmla="*/ 0 w 6"/>
                <a:gd name="T7" fmla="*/ 2 h 4"/>
                <a:gd name="T8" fmla="*/ 0 w 6"/>
                <a:gd name="T9" fmla="*/ 2 h 4"/>
                <a:gd name="T10" fmla="*/ 2 w 6"/>
                <a:gd name="T11" fmla="*/ 2 h 4"/>
                <a:gd name="T12" fmla="*/ 4 w 6"/>
                <a:gd name="T13" fmla="*/ 4 h 4"/>
                <a:gd name="T14" fmla="*/ 4 w 6"/>
                <a:gd name="T15" fmla="*/ 4 h 4"/>
                <a:gd name="T16" fmla="*/ 6 w 6"/>
                <a:gd name="T17" fmla="*/ 2 h 4"/>
                <a:gd name="T18" fmla="*/ 4 w 6"/>
                <a:gd name="T19" fmla="*/ 2 h 4"/>
                <a:gd name="T20" fmla="*/ 4 w 6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37">
              <a:extLst>
                <a:ext uri="{FF2B5EF4-FFF2-40B4-BE49-F238E27FC236}">
                  <a16:creationId xmlns:a16="http://schemas.microsoft.com/office/drawing/2014/main" xmlns="" id="{37AF39E7-D742-48AB-B25A-DC9B407FA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0638" y="8077200"/>
              <a:ext cx="38100" cy="19050"/>
            </a:xfrm>
            <a:custGeom>
              <a:avLst/>
              <a:gdLst>
                <a:gd name="T0" fmla="*/ 20 w 24"/>
                <a:gd name="T1" fmla="*/ 4 h 12"/>
                <a:gd name="T2" fmla="*/ 16 w 24"/>
                <a:gd name="T3" fmla="*/ 0 h 12"/>
                <a:gd name="T4" fmla="*/ 12 w 24"/>
                <a:gd name="T5" fmla="*/ 0 h 12"/>
                <a:gd name="T6" fmla="*/ 8 w 24"/>
                <a:gd name="T7" fmla="*/ 0 h 12"/>
                <a:gd name="T8" fmla="*/ 6 w 24"/>
                <a:gd name="T9" fmla="*/ 2 h 12"/>
                <a:gd name="T10" fmla="*/ 6 w 24"/>
                <a:gd name="T11" fmla="*/ 6 h 12"/>
                <a:gd name="T12" fmla="*/ 4 w 24"/>
                <a:gd name="T13" fmla="*/ 8 h 12"/>
                <a:gd name="T14" fmla="*/ 2 w 24"/>
                <a:gd name="T15" fmla="*/ 8 h 12"/>
                <a:gd name="T16" fmla="*/ 0 w 24"/>
                <a:gd name="T17" fmla="*/ 10 h 12"/>
                <a:gd name="T18" fmla="*/ 0 w 24"/>
                <a:gd name="T19" fmla="*/ 10 h 12"/>
                <a:gd name="T20" fmla="*/ 0 w 24"/>
                <a:gd name="T21" fmla="*/ 10 h 12"/>
                <a:gd name="T22" fmla="*/ 2 w 24"/>
                <a:gd name="T23" fmla="*/ 12 h 12"/>
                <a:gd name="T24" fmla="*/ 6 w 24"/>
                <a:gd name="T25" fmla="*/ 12 h 12"/>
                <a:gd name="T26" fmla="*/ 10 w 24"/>
                <a:gd name="T27" fmla="*/ 12 h 12"/>
                <a:gd name="T28" fmla="*/ 12 w 24"/>
                <a:gd name="T29" fmla="*/ 12 h 12"/>
                <a:gd name="T30" fmla="*/ 22 w 24"/>
                <a:gd name="T31" fmla="*/ 12 h 12"/>
                <a:gd name="T32" fmla="*/ 24 w 24"/>
                <a:gd name="T33" fmla="*/ 10 h 12"/>
                <a:gd name="T34" fmla="*/ 22 w 24"/>
                <a:gd name="T35" fmla="*/ 6 h 12"/>
                <a:gd name="T36" fmla="*/ 20 w 24"/>
                <a:gd name="T3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" h="12">
                  <a:moveTo>
                    <a:pt x="20" y="4"/>
                  </a:moveTo>
                  <a:lnTo>
                    <a:pt x="16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6" y="6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6" y="12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22" y="12"/>
                  </a:lnTo>
                  <a:lnTo>
                    <a:pt x="24" y="10"/>
                  </a:lnTo>
                  <a:lnTo>
                    <a:pt x="22" y="6"/>
                  </a:lnTo>
                  <a:lnTo>
                    <a:pt x="2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38">
              <a:extLst>
                <a:ext uri="{FF2B5EF4-FFF2-40B4-BE49-F238E27FC236}">
                  <a16:creationId xmlns:a16="http://schemas.microsoft.com/office/drawing/2014/main" xmlns="" id="{6EFD5DB6-DC4A-4342-9364-A6F8604D0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3038" y="8382000"/>
              <a:ext cx="41275" cy="12700"/>
            </a:xfrm>
            <a:custGeom>
              <a:avLst/>
              <a:gdLst>
                <a:gd name="T0" fmla="*/ 2 w 26"/>
                <a:gd name="T1" fmla="*/ 0 h 8"/>
                <a:gd name="T2" fmla="*/ 0 w 26"/>
                <a:gd name="T3" fmla="*/ 4 h 8"/>
                <a:gd name="T4" fmla="*/ 0 w 26"/>
                <a:gd name="T5" fmla="*/ 4 h 8"/>
                <a:gd name="T6" fmla="*/ 2 w 26"/>
                <a:gd name="T7" fmla="*/ 6 h 8"/>
                <a:gd name="T8" fmla="*/ 4 w 26"/>
                <a:gd name="T9" fmla="*/ 6 h 8"/>
                <a:gd name="T10" fmla="*/ 4 w 26"/>
                <a:gd name="T11" fmla="*/ 6 h 8"/>
                <a:gd name="T12" fmla="*/ 12 w 26"/>
                <a:gd name="T13" fmla="*/ 4 h 8"/>
                <a:gd name="T14" fmla="*/ 20 w 26"/>
                <a:gd name="T15" fmla="*/ 6 h 8"/>
                <a:gd name="T16" fmla="*/ 20 w 26"/>
                <a:gd name="T17" fmla="*/ 6 h 8"/>
                <a:gd name="T18" fmla="*/ 24 w 26"/>
                <a:gd name="T19" fmla="*/ 8 h 8"/>
                <a:gd name="T20" fmla="*/ 26 w 26"/>
                <a:gd name="T21" fmla="*/ 6 h 8"/>
                <a:gd name="T22" fmla="*/ 26 w 26"/>
                <a:gd name="T23" fmla="*/ 6 h 8"/>
                <a:gd name="T24" fmla="*/ 16 w 26"/>
                <a:gd name="T25" fmla="*/ 2 h 8"/>
                <a:gd name="T26" fmla="*/ 4 w 26"/>
                <a:gd name="T27" fmla="*/ 0 h 8"/>
                <a:gd name="T28" fmla="*/ 2 w 26"/>
                <a:gd name="T2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" h="8">
                  <a:moveTo>
                    <a:pt x="2" y="0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12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4" y="8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16" y="2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39">
              <a:extLst>
                <a:ext uri="{FF2B5EF4-FFF2-40B4-BE49-F238E27FC236}">
                  <a16:creationId xmlns:a16="http://schemas.microsoft.com/office/drawing/2014/main" xmlns="" id="{A23ED810-16E5-4ECE-BBB6-B0557E46E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1" y="8667750"/>
              <a:ext cx="41275" cy="174625"/>
            </a:xfrm>
            <a:custGeom>
              <a:avLst/>
              <a:gdLst>
                <a:gd name="T0" fmla="*/ 22 w 26"/>
                <a:gd name="T1" fmla="*/ 62 h 110"/>
                <a:gd name="T2" fmla="*/ 22 w 26"/>
                <a:gd name="T3" fmla="*/ 62 h 110"/>
                <a:gd name="T4" fmla="*/ 18 w 26"/>
                <a:gd name="T5" fmla="*/ 58 h 110"/>
                <a:gd name="T6" fmla="*/ 18 w 26"/>
                <a:gd name="T7" fmla="*/ 58 h 110"/>
                <a:gd name="T8" fmla="*/ 16 w 26"/>
                <a:gd name="T9" fmla="*/ 54 h 110"/>
                <a:gd name="T10" fmla="*/ 14 w 26"/>
                <a:gd name="T11" fmla="*/ 44 h 110"/>
                <a:gd name="T12" fmla="*/ 12 w 26"/>
                <a:gd name="T13" fmla="*/ 34 h 110"/>
                <a:gd name="T14" fmla="*/ 12 w 26"/>
                <a:gd name="T15" fmla="*/ 24 h 110"/>
                <a:gd name="T16" fmla="*/ 8 w 26"/>
                <a:gd name="T17" fmla="*/ 18 h 110"/>
                <a:gd name="T18" fmla="*/ 10 w 26"/>
                <a:gd name="T19" fmla="*/ 8 h 110"/>
                <a:gd name="T20" fmla="*/ 10 w 26"/>
                <a:gd name="T21" fmla="*/ 8 h 110"/>
                <a:gd name="T22" fmla="*/ 8 w 26"/>
                <a:gd name="T23" fmla="*/ 2 h 110"/>
                <a:gd name="T24" fmla="*/ 6 w 26"/>
                <a:gd name="T25" fmla="*/ 0 h 110"/>
                <a:gd name="T26" fmla="*/ 4 w 26"/>
                <a:gd name="T27" fmla="*/ 2 h 110"/>
                <a:gd name="T28" fmla="*/ 2 w 26"/>
                <a:gd name="T29" fmla="*/ 2 h 110"/>
                <a:gd name="T30" fmla="*/ 4 w 26"/>
                <a:gd name="T31" fmla="*/ 6 h 110"/>
                <a:gd name="T32" fmla="*/ 6 w 26"/>
                <a:gd name="T33" fmla="*/ 12 h 110"/>
                <a:gd name="T34" fmla="*/ 4 w 26"/>
                <a:gd name="T35" fmla="*/ 18 h 110"/>
                <a:gd name="T36" fmla="*/ 4 w 26"/>
                <a:gd name="T37" fmla="*/ 18 h 110"/>
                <a:gd name="T38" fmla="*/ 2 w 26"/>
                <a:gd name="T39" fmla="*/ 18 h 110"/>
                <a:gd name="T40" fmla="*/ 0 w 26"/>
                <a:gd name="T41" fmla="*/ 22 h 110"/>
                <a:gd name="T42" fmla="*/ 0 w 26"/>
                <a:gd name="T43" fmla="*/ 22 h 110"/>
                <a:gd name="T44" fmla="*/ 4 w 26"/>
                <a:gd name="T45" fmla="*/ 28 h 110"/>
                <a:gd name="T46" fmla="*/ 4 w 26"/>
                <a:gd name="T47" fmla="*/ 28 h 110"/>
                <a:gd name="T48" fmla="*/ 6 w 26"/>
                <a:gd name="T49" fmla="*/ 34 h 110"/>
                <a:gd name="T50" fmla="*/ 4 w 26"/>
                <a:gd name="T51" fmla="*/ 40 h 110"/>
                <a:gd name="T52" fmla="*/ 4 w 26"/>
                <a:gd name="T53" fmla="*/ 48 h 110"/>
                <a:gd name="T54" fmla="*/ 4 w 26"/>
                <a:gd name="T55" fmla="*/ 48 h 110"/>
                <a:gd name="T56" fmla="*/ 6 w 26"/>
                <a:gd name="T57" fmla="*/ 56 h 110"/>
                <a:gd name="T58" fmla="*/ 6 w 26"/>
                <a:gd name="T59" fmla="*/ 56 h 110"/>
                <a:gd name="T60" fmla="*/ 6 w 26"/>
                <a:gd name="T61" fmla="*/ 64 h 110"/>
                <a:gd name="T62" fmla="*/ 6 w 26"/>
                <a:gd name="T63" fmla="*/ 64 h 110"/>
                <a:gd name="T64" fmla="*/ 6 w 26"/>
                <a:gd name="T65" fmla="*/ 72 h 110"/>
                <a:gd name="T66" fmla="*/ 6 w 26"/>
                <a:gd name="T67" fmla="*/ 72 h 110"/>
                <a:gd name="T68" fmla="*/ 4 w 26"/>
                <a:gd name="T69" fmla="*/ 82 h 110"/>
                <a:gd name="T70" fmla="*/ 4 w 26"/>
                <a:gd name="T71" fmla="*/ 82 h 110"/>
                <a:gd name="T72" fmla="*/ 4 w 26"/>
                <a:gd name="T73" fmla="*/ 92 h 110"/>
                <a:gd name="T74" fmla="*/ 2 w 26"/>
                <a:gd name="T75" fmla="*/ 102 h 110"/>
                <a:gd name="T76" fmla="*/ 2 w 26"/>
                <a:gd name="T77" fmla="*/ 102 h 110"/>
                <a:gd name="T78" fmla="*/ 2 w 26"/>
                <a:gd name="T79" fmla="*/ 104 h 110"/>
                <a:gd name="T80" fmla="*/ 2 w 26"/>
                <a:gd name="T81" fmla="*/ 106 h 110"/>
                <a:gd name="T82" fmla="*/ 2 w 26"/>
                <a:gd name="T83" fmla="*/ 106 h 110"/>
                <a:gd name="T84" fmla="*/ 4 w 26"/>
                <a:gd name="T85" fmla="*/ 110 h 110"/>
                <a:gd name="T86" fmla="*/ 10 w 26"/>
                <a:gd name="T87" fmla="*/ 108 h 110"/>
                <a:gd name="T88" fmla="*/ 10 w 26"/>
                <a:gd name="T89" fmla="*/ 108 h 110"/>
                <a:gd name="T90" fmla="*/ 12 w 26"/>
                <a:gd name="T91" fmla="*/ 106 h 110"/>
                <a:gd name="T92" fmla="*/ 10 w 26"/>
                <a:gd name="T93" fmla="*/ 104 h 110"/>
                <a:gd name="T94" fmla="*/ 8 w 26"/>
                <a:gd name="T95" fmla="*/ 100 h 110"/>
                <a:gd name="T96" fmla="*/ 8 w 26"/>
                <a:gd name="T97" fmla="*/ 92 h 110"/>
                <a:gd name="T98" fmla="*/ 6 w 26"/>
                <a:gd name="T99" fmla="*/ 84 h 110"/>
                <a:gd name="T100" fmla="*/ 8 w 26"/>
                <a:gd name="T101" fmla="*/ 74 h 110"/>
                <a:gd name="T102" fmla="*/ 12 w 26"/>
                <a:gd name="T103" fmla="*/ 68 h 110"/>
                <a:gd name="T104" fmla="*/ 16 w 26"/>
                <a:gd name="T105" fmla="*/ 64 h 110"/>
                <a:gd name="T106" fmla="*/ 20 w 26"/>
                <a:gd name="T107" fmla="*/ 64 h 110"/>
                <a:gd name="T108" fmla="*/ 22 w 26"/>
                <a:gd name="T109" fmla="*/ 68 h 110"/>
                <a:gd name="T110" fmla="*/ 22 w 26"/>
                <a:gd name="T111" fmla="*/ 70 h 110"/>
                <a:gd name="T112" fmla="*/ 22 w 26"/>
                <a:gd name="T113" fmla="*/ 70 h 110"/>
                <a:gd name="T114" fmla="*/ 26 w 26"/>
                <a:gd name="T115" fmla="*/ 68 h 110"/>
                <a:gd name="T116" fmla="*/ 26 w 26"/>
                <a:gd name="T117" fmla="*/ 68 h 110"/>
                <a:gd name="T118" fmla="*/ 26 w 26"/>
                <a:gd name="T119" fmla="*/ 66 h 110"/>
                <a:gd name="T120" fmla="*/ 24 w 26"/>
                <a:gd name="T121" fmla="*/ 64 h 110"/>
                <a:gd name="T122" fmla="*/ 22 w 26"/>
                <a:gd name="T123" fmla="*/ 6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" h="110">
                  <a:moveTo>
                    <a:pt x="22" y="62"/>
                  </a:moveTo>
                  <a:lnTo>
                    <a:pt x="22" y="62"/>
                  </a:lnTo>
                  <a:lnTo>
                    <a:pt x="18" y="58"/>
                  </a:lnTo>
                  <a:lnTo>
                    <a:pt x="18" y="58"/>
                  </a:lnTo>
                  <a:lnTo>
                    <a:pt x="16" y="54"/>
                  </a:lnTo>
                  <a:lnTo>
                    <a:pt x="14" y="44"/>
                  </a:lnTo>
                  <a:lnTo>
                    <a:pt x="12" y="34"/>
                  </a:lnTo>
                  <a:lnTo>
                    <a:pt x="12" y="24"/>
                  </a:lnTo>
                  <a:lnTo>
                    <a:pt x="8" y="1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4" y="6"/>
                  </a:lnTo>
                  <a:lnTo>
                    <a:pt x="6" y="12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34"/>
                  </a:lnTo>
                  <a:lnTo>
                    <a:pt x="4" y="40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6" y="64"/>
                  </a:lnTo>
                  <a:lnTo>
                    <a:pt x="6" y="64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4" y="82"/>
                  </a:lnTo>
                  <a:lnTo>
                    <a:pt x="4" y="82"/>
                  </a:lnTo>
                  <a:lnTo>
                    <a:pt x="4" y="92"/>
                  </a:lnTo>
                  <a:lnTo>
                    <a:pt x="2" y="102"/>
                  </a:lnTo>
                  <a:lnTo>
                    <a:pt x="2" y="102"/>
                  </a:lnTo>
                  <a:lnTo>
                    <a:pt x="2" y="104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4" y="110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2" y="106"/>
                  </a:lnTo>
                  <a:lnTo>
                    <a:pt x="10" y="104"/>
                  </a:lnTo>
                  <a:lnTo>
                    <a:pt x="8" y="100"/>
                  </a:lnTo>
                  <a:lnTo>
                    <a:pt x="8" y="92"/>
                  </a:lnTo>
                  <a:lnTo>
                    <a:pt x="6" y="84"/>
                  </a:lnTo>
                  <a:lnTo>
                    <a:pt x="8" y="74"/>
                  </a:lnTo>
                  <a:lnTo>
                    <a:pt x="12" y="68"/>
                  </a:lnTo>
                  <a:lnTo>
                    <a:pt x="16" y="64"/>
                  </a:lnTo>
                  <a:lnTo>
                    <a:pt x="20" y="64"/>
                  </a:lnTo>
                  <a:lnTo>
                    <a:pt x="22" y="68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6"/>
                  </a:lnTo>
                  <a:lnTo>
                    <a:pt x="24" y="64"/>
                  </a:lnTo>
                  <a:lnTo>
                    <a:pt x="22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40">
              <a:extLst>
                <a:ext uri="{FF2B5EF4-FFF2-40B4-BE49-F238E27FC236}">
                  <a16:creationId xmlns:a16="http://schemas.microsoft.com/office/drawing/2014/main" xmlns="" id="{E879A2DC-1414-4523-A890-268407ECD8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1826" y="8880475"/>
              <a:ext cx="76200" cy="50800"/>
            </a:xfrm>
            <a:custGeom>
              <a:avLst/>
              <a:gdLst>
                <a:gd name="T0" fmla="*/ 40 w 48"/>
                <a:gd name="T1" fmla="*/ 10 h 32"/>
                <a:gd name="T2" fmla="*/ 40 w 48"/>
                <a:gd name="T3" fmla="*/ 10 h 32"/>
                <a:gd name="T4" fmla="*/ 34 w 48"/>
                <a:gd name="T5" fmla="*/ 8 h 32"/>
                <a:gd name="T6" fmla="*/ 34 w 48"/>
                <a:gd name="T7" fmla="*/ 8 h 32"/>
                <a:gd name="T8" fmla="*/ 28 w 48"/>
                <a:gd name="T9" fmla="*/ 4 h 32"/>
                <a:gd name="T10" fmla="*/ 28 w 48"/>
                <a:gd name="T11" fmla="*/ 4 h 32"/>
                <a:gd name="T12" fmla="*/ 26 w 48"/>
                <a:gd name="T13" fmla="*/ 2 h 32"/>
                <a:gd name="T14" fmla="*/ 22 w 48"/>
                <a:gd name="T15" fmla="*/ 0 h 32"/>
                <a:gd name="T16" fmla="*/ 22 w 48"/>
                <a:gd name="T17" fmla="*/ 0 h 32"/>
                <a:gd name="T18" fmla="*/ 18 w 48"/>
                <a:gd name="T19" fmla="*/ 0 h 32"/>
                <a:gd name="T20" fmla="*/ 16 w 48"/>
                <a:gd name="T21" fmla="*/ 2 h 32"/>
                <a:gd name="T22" fmla="*/ 16 w 48"/>
                <a:gd name="T23" fmla="*/ 4 h 32"/>
                <a:gd name="T24" fmla="*/ 18 w 48"/>
                <a:gd name="T25" fmla="*/ 6 h 32"/>
                <a:gd name="T26" fmla="*/ 18 w 48"/>
                <a:gd name="T27" fmla="*/ 12 h 32"/>
                <a:gd name="T28" fmla="*/ 18 w 48"/>
                <a:gd name="T29" fmla="*/ 12 h 32"/>
                <a:gd name="T30" fmla="*/ 16 w 48"/>
                <a:gd name="T31" fmla="*/ 14 h 32"/>
                <a:gd name="T32" fmla="*/ 14 w 48"/>
                <a:gd name="T33" fmla="*/ 16 h 32"/>
                <a:gd name="T34" fmla="*/ 14 w 48"/>
                <a:gd name="T35" fmla="*/ 16 h 32"/>
                <a:gd name="T36" fmla="*/ 10 w 48"/>
                <a:gd name="T37" fmla="*/ 22 h 32"/>
                <a:gd name="T38" fmla="*/ 6 w 48"/>
                <a:gd name="T39" fmla="*/ 22 h 32"/>
                <a:gd name="T40" fmla="*/ 2 w 48"/>
                <a:gd name="T41" fmla="*/ 28 h 32"/>
                <a:gd name="T42" fmla="*/ 0 w 48"/>
                <a:gd name="T43" fmla="*/ 30 h 32"/>
                <a:gd name="T44" fmla="*/ 0 w 48"/>
                <a:gd name="T45" fmla="*/ 30 h 32"/>
                <a:gd name="T46" fmla="*/ 0 w 48"/>
                <a:gd name="T47" fmla="*/ 32 h 32"/>
                <a:gd name="T48" fmla="*/ 2 w 48"/>
                <a:gd name="T49" fmla="*/ 32 h 32"/>
                <a:gd name="T50" fmla="*/ 4 w 48"/>
                <a:gd name="T51" fmla="*/ 30 h 32"/>
                <a:gd name="T52" fmla="*/ 4 w 48"/>
                <a:gd name="T53" fmla="*/ 28 h 32"/>
                <a:gd name="T54" fmla="*/ 4 w 48"/>
                <a:gd name="T55" fmla="*/ 28 h 32"/>
                <a:gd name="T56" fmla="*/ 4 w 48"/>
                <a:gd name="T57" fmla="*/ 26 h 32"/>
                <a:gd name="T58" fmla="*/ 6 w 48"/>
                <a:gd name="T59" fmla="*/ 26 h 32"/>
                <a:gd name="T60" fmla="*/ 6 w 48"/>
                <a:gd name="T61" fmla="*/ 26 h 32"/>
                <a:gd name="T62" fmla="*/ 12 w 48"/>
                <a:gd name="T63" fmla="*/ 28 h 32"/>
                <a:gd name="T64" fmla="*/ 16 w 48"/>
                <a:gd name="T65" fmla="*/ 28 h 32"/>
                <a:gd name="T66" fmla="*/ 20 w 48"/>
                <a:gd name="T67" fmla="*/ 26 h 32"/>
                <a:gd name="T68" fmla="*/ 26 w 48"/>
                <a:gd name="T69" fmla="*/ 26 h 32"/>
                <a:gd name="T70" fmla="*/ 30 w 48"/>
                <a:gd name="T71" fmla="*/ 28 h 32"/>
                <a:gd name="T72" fmla="*/ 34 w 48"/>
                <a:gd name="T73" fmla="*/ 30 h 32"/>
                <a:gd name="T74" fmla="*/ 34 w 48"/>
                <a:gd name="T75" fmla="*/ 30 h 32"/>
                <a:gd name="T76" fmla="*/ 36 w 48"/>
                <a:gd name="T77" fmla="*/ 28 h 32"/>
                <a:gd name="T78" fmla="*/ 36 w 48"/>
                <a:gd name="T79" fmla="*/ 24 h 32"/>
                <a:gd name="T80" fmla="*/ 36 w 48"/>
                <a:gd name="T81" fmla="*/ 24 h 32"/>
                <a:gd name="T82" fmla="*/ 36 w 48"/>
                <a:gd name="T83" fmla="*/ 20 h 32"/>
                <a:gd name="T84" fmla="*/ 42 w 48"/>
                <a:gd name="T85" fmla="*/ 16 h 32"/>
                <a:gd name="T86" fmla="*/ 42 w 48"/>
                <a:gd name="T87" fmla="*/ 16 h 32"/>
                <a:gd name="T88" fmla="*/ 44 w 48"/>
                <a:gd name="T89" fmla="*/ 16 h 32"/>
                <a:gd name="T90" fmla="*/ 48 w 48"/>
                <a:gd name="T91" fmla="*/ 16 h 32"/>
                <a:gd name="T92" fmla="*/ 48 w 48"/>
                <a:gd name="T93" fmla="*/ 16 h 32"/>
                <a:gd name="T94" fmla="*/ 48 w 48"/>
                <a:gd name="T95" fmla="*/ 14 h 32"/>
                <a:gd name="T96" fmla="*/ 48 w 48"/>
                <a:gd name="T97" fmla="*/ 10 h 32"/>
                <a:gd name="T98" fmla="*/ 40 w 48"/>
                <a:gd name="T9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8" h="32">
                  <a:moveTo>
                    <a:pt x="40" y="10"/>
                  </a:moveTo>
                  <a:lnTo>
                    <a:pt x="40" y="10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6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0" y="22"/>
                  </a:lnTo>
                  <a:lnTo>
                    <a:pt x="6" y="22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2" y="32"/>
                  </a:lnTo>
                  <a:lnTo>
                    <a:pt x="4" y="30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20" y="26"/>
                  </a:lnTo>
                  <a:lnTo>
                    <a:pt x="26" y="26"/>
                  </a:lnTo>
                  <a:lnTo>
                    <a:pt x="30" y="28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6" y="28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6" y="20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4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4"/>
                  </a:lnTo>
                  <a:lnTo>
                    <a:pt x="48" y="10"/>
                  </a:lnTo>
                  <a:lnTo>
                    <a:pt x="4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41">
              <a:extLst>
                <a:ext uri="{FF2B5EF4-FFF2-40B4-BE49-F238E27FC236}">
                  <a16:creationId xmlns:a16="http://schemas.microsoft.com/office/drawing/2014/main" xmlns="" id="{CAB034BB-F638-4335-B73B-1D5C28ABE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5301" y="8961438"/>
              <a:ext cx="158750" cy="123825"/>
            </a:xfrm>
            <a:custGeom>
              <a:avLst/>
              <a:gdLst>
                <a:gd name="T0" fmla="*/ 96 w 100"/>
                <a:gd name="T1" fmla="*/ 2 h 78"/>
                <a:gd name="T2" fmla="*/ 94 w 100"/>
                <a:gd name="T3" fmla="*/ 0 h 78"/>
                <a:gd name="T4" fmla="*/ 90 w 100"/>
                <a:gd name="T5" fmla="*/ 6 h 78"/>
                <a:gd name="T6" fmla="*/ 88 w 100"/>
                <a:gd name="T7" fmla="*/ 18 h 78"/>
                <a:gd name="T8" fmla="*/ 84 w 100"/>
                <a:gd name="T9" fmla="*/ 26 h 78"/>
                <a:gd name="T10" fmla="*/ 80 w 100"/>
                <a:gd name="T11" fmla="*/ 32 h 78"/>
                <a:gd name="T12" fmla="*/ 60 w 100"/>
                <a:gd name="T13" fmla="*/ 48 h 78"/>
                <a:gd name="T14" fmla="*/ 48 w 100"/>
                <a:gd name="T15" fmla="*/ 54 h 78"/>
                <a:gd name="T16" fmla="*/ 40 w 100"/>
                <a:gd name="T17" fmla="*/ 64 h 78"/>
                <a:gd name="T18" fmla="*/ 20 w 100"/>
                <a:gd name="T19" fmla="*/ 64 h 78"/>
                <a:gd name="T20" fmla="*/ 12 w 100"/>
                <a:gd name="T21" fmla="*/ 66 h 78"/>
                <a:gd name="T22" fmla="*/ 4 w 100"/>
                <a:gd name="T23" fmla="*/ 72 h 78"/>
                <a:gd name="T24" fmla="*/ 0 w 100"/>
                <a:gd name="T25" fmla="*/ 74 h 78"/>
                <a:gd name="T26" fmla="*/ 2 w 100"/>
                <a:gd name="T27" fmla="*/ 76 h 78"/>
                <a:gd name="T28" fmla="*/ 6 w 100"/>
                <a:gd name="T29" fmla="*/ 74 h 78"/>
                <a:gd name="T30" fmla="*/ 14 w 100"/>
                <a:gd name="T31" fmla="*/ 68 h 78"/>
                <a:gd name="T32" fmla="*/ 26 w 100"/>
                <a:gd name="T33" fmla="*/ 68 h 78"/>
                <a:gd name="T34" fmla="*/ 38 w 100"/>
                <a:gd name="T35" fmla="*/ 70 h 78"/>
                <a:gd name="T36" fmla="*/ 40 w 100"/>
                <a:gd name="T37" fmla="*/ 76 h 78"/>
                <a:gd name="T38" fmla="*/ 44 w 100"/>
                <a:gd name="T39" fmla="*/ 78 h 78"/>
                <a:gd name="T40" fmla="*/ 46 w 100"/>
                <a:gd name="T41" fmla="*/ 72 h 78"/>
                <a:gd name="T42" fmla="*/ 48 w 100"/>
                <a:gd name="T43" fmla="*/ 68 h 78"/>
                <a:gd name="T44" fmla="*/ 58 w 100"/>
                <a:gd name="T45" fmla="*/ 66 h 78"/>
                <a:gd name="T46" fmla="*/ 60 w 100"/>
                <a:gd name="T47" fmla="*/ 68 h 78"/>
                <a:gd name="T48" fmla="*/ 64 w 100"/>
                <a:gd name="T49" fmla="*/ 68 h 78"/>
                <a:gd name="T50" fmla="*/ 70 w 100"/>
                <a:gd name="T51" fmla="*/ 64 h 78"/>
                <a:gd name="T52" fmla="*/ 80 w 100"/>
                <a:gd name="T53" fmla="*/ 62 h 78"/>
                <a:gd name="T54" fmla="*/ 88 w 100"/>
                <a:gd name="T55" fmla="*/ 58 h 78"/>
                <a:gd name="T56" fmla="*/ 90 w 100"/>
                <a:gd name="T57" fmla="*/ 54 h 78"/>
                <a:gd name="T58" fmla="*/ 90 w 100"/>
                <a:gd name="T59" fmla="*/ 38 h 78"/>
                <a:gd name="T60" fmla="*/ 90 w 100"/>
                <a:gd name="T61" fmla="*/ 32 h 78"/>
                <a:gd name="T62" fmla="*/ 98 w 100"/>
                <a:gd name="T63" fmla="*/ 28 h 78"/>
                <a:gd name="T64" fmla="*/ 100 w 100"/>
                <a:gd name="T65" fmla="*/ 18 h 78"/>
                <a:gd name="T66" fmla="*/ 100 w 100"/>
                <a:gd name="T67" fmla="*/ 10 h 78"/>
                <a:gd name="T68" fmla="*/ 96 w 100"/>
                <a:gd name="T6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0" h="78">
                  <a:moveTo>
                    <a:pt x="96" y="4"/>
                  </a:moveTo>
                  <a:lnTo>
                    <a:pt x="96" y="2"/>
                  </a:lnTo>
                  <a:lnTo>
                    <a:pt x="96" y="2"/>
                  </a:lnTo>
                  <a:lnTo>
                    <a:pt x="94" y="0"/>
                  </a:lnTo>
                  <a:lnTo>
                    <a:pt x="92" y="2"/>
                  </a:lnTo>
                  <a:lnTo>
                    <a:pt x="90" y="6"/>
                  </a:lnTo>
                  <a:lnTo>
                    <a:pt x="88" y="10"/>
                  </a:lnTo>
                  <a:lnTo>
                    <a:pt x="88" y="18"/>
                  </a:lnTo>
                  <a:lnTo>
                    <a:pt x="84" y="26"/>
                  </a:lnTo>
                  <a:lnTo>
                    <a:pt x="84" y="26"/>
                  </a:lnTo>
                  <a:lnTo>
                    <a:pt x="80" y="32"/>
                  </a:lnTo>
                  <a:lnTo>
                    <a:pt x="80" y="32"/>
                  </a:lnTo>
                  <a:lnTo>
                    <a:pt x="70" y="42"/>
                  </a:lnTo>
                  <a:lnTo>
                    <a:pt x="60" y="48"/>
                  </a:lnTo>
                  <a:lnTo>
                    <a:pt x="52" y="50"/>
                  </a:lnTo>
                  <a:lnTo>
                    <a:pt x="48" y="54"/>
                  </a:lnTo>
                  <a:lnTo>
                    <a:pt x="46" y="60"/>
                  </a:lnTo>
                  <a:lnTo>
                    <a:pt x="40" y="64"/>
                  </a:lnTo>
                  <a:lnTo>
                    <a:pt x="30" y="64"/>
                  </a:lnTo>
                  <a:lnTo>
                    <a:pt x="20" y="64"/>
                  </a:lnTo>
                  <a:lnTo>
                    <a:pt x="12" y="66"/>
                  </a:lnTo>
                  <a:lnTo>
                    <a:pt x="12" y="66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6" y="74"/>
                  </a:lnTo>
                  <a:lnTo>
                    <a:pt x="6" y="74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38" y="70"/>
                  </a:lnTo>
                  <a:lnTo>
                    <a:pt x="40" y="76"/>
                  </a:lnTo>
                  <a:lnTo>
                    <a:pt x="40" y="76"/>
                  </a:lnTo>
                  <a:lnTo>
                    <a:pt x="44" y="78"/>
                  </a:lnTo>
                  <a:lnTo>
                    <a:pt x="44" y="78"/>
                  </a:lnTo>
                  <a:lnTo>
                    <a:pt x="46" y="72"/>
                  </a:lnTo>
                  <a:lnTo>
                    <a:pt x="46" y="72"/>
                  </a:lnTo>
                  <a:lnTo>
                    <a:pt x="48" y="68"/>
                  </a:lnTo>
                  <a:lnTo>
                    <a:pt x="48" y="68"/>
                  </a:lnTo>
                  <a:lnTo>
                    <a:pt x="52" y="66"/>
                  </a:lnTo>
                  <a:lnTo>
                    <a:pt x="58" y="66"/>
                  </a:lnTo>
                  <a:lnTo>
                    <a:pt x="58" y="66"/>
                  </a:lnTo>
                  <a:lnTo>
                    <a:pt x="60" y="68"/>
                  </a:lnTo>
                  <a:lnTo>
                    <a:pt x="64" y="68"/>
                  </a:lnTo>
                  <a:lnTo>
                    <a:pt x="64" y="68"/>
                  </a:lnTo>
                  <a:lnTo>
                    <a:pt x="70" y="64"/>
                  </a:lnTo>
                  <a:lnTo>
                    <a:pt x="70" y="64"/>
                  </a:lnTo>
                  <a:lnTo>
                    <a:pt x="80" y="62"/>
                  </a:lnTo>
                  <a:lnTo>
                    <a:pt x="80" y="62"/>
                  </a:lnTo>
                  <a:lnTo>
                    <a:pt x="86" y="60"/>
                  </a:lnTo>
                  <a:lnTo>
                    <a:pt x="88" y="58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90" y="46"/>
                  </a:lnTo>
                  <a:lnTo>
                    <a:pt x="90" y="38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100" y="24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0" y="10"/>
                  </a:lnTo>
                  <a:lnTo>
                    <a:pt x="100" y="10"/>
                  </a:lnTo>
                  <a:lnTo>
                    <a:pt x="96" y="4"/>
                  </a:lnTo>
                  <a:lnTo>
                    <a:pt x="9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42">
              <a:extLst>
                <a:ext uri="{FF2B5EF4-FFF2-40B4-BE49-F238E27FC236}">
                  <a16:creationId xmlns:a16="http://schemas.microsoft.com/office/drawing/2014/main" xmlns="" id="{8F53DFB6-43B7-4707-A1C2-E8C6B8A60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7951" y="9532938"/>
              <a:ext cx="152400" cy="152400"/>
            </a:xfrm>
            <a:custGeom>
              <a:avLst/>
              <a:gdLst>
                <a:gd name="T0" fmla="*/ 78 w 96"/>
                <a:gd name="T1" fmla="*/ 4 h 96"/>
                <a:gd name="T2" fmla="*/ 78 w 96"/>
                <a:gd name="T3" fmla="*/ 4 h 96"/>
                <a:gd name="T4" fmla="*/ 64 w 96"/>
                <a:gd name="T5" fmla="*/ 18 h 96"/>
                <a:gd name="T6" fmla="*/ 64 w 96"/>
                <a:gd name="T7" fmla="*/ 18 h 96"/>
                <a:gd name="T8" fmla="*/ 58 w 96"/>
                <a:gd name="T9" fmla="*/ 22 h 96"/>
                <a:gd name="T10" fmla="*/ 52 w 96"/>
                <a:gd name="T11" fmla="*/ 24 h 96"/>
                <a:gd name="T12" fmla="*/ 52 w 96"/>
                <a:gd name="T13" fmla="*/ 24 h 96"/>
                <a:gd name="T14" fmla="*/ 46 w 96"/>
                <a:gd name="T15" fmla="*/ 26 h 96"/>
                <a:gd name="T16" fmla="*/ 40 w 96"/>
                <a:gd name="T17" fmla="*/ 30 h 96"/>
                <a:gd name="T18" fmla="*/ 40 w 96"/>
                <a:gd name="T19" fmla="*/ 30 h 96"/>
                <a:gd name="T20" fmla="*/ 38 w 96"/>
                <a:gd name="T21" fmla="*/ 34 h 96"/>
                <a:gd name="T22" fmla="*/ 34 w 96"/>
                <a:gd name="T23" fmla="*/ 38 h 96"/>
                <a:gd name="T24" fmla="*/ 20 w 96"/>
                <a:gd name="T25" fmla="*/ 44 h 96"/>
                <a:gd name="T26" fmla="*/ 20 w 96"/>
                <a:gd name="T27" fmla="*/ 44 h 96"/>
                <a:gd name="T28" fmla="*/ 10 w 96"/>
                <a:gd name="T29" fmla="*/ 48 h 96"/>
                <a:gd name="T30" fmla="*/ 4 w 96"/>
                <a:gd name="T31" fmla="*/ 50 h 96"/>
                <a:gd name="T32" fmla="*/ 0 w 96"/>
                <a:gd name="T33" fmla="*/ 54 h 96"/>
                <a:gd name="T34" fmla="*/ 0 w 96"/>
                <a:gd name="T35" fmla="*/ 54 h 96"/>
                <a:gd name="T36" fmla="*/ 6 w 96"/>
                <a:gd name="T37" fmla="*/ 64 h 96"/>
                <a:gd name="T38" fmla="*/ 6 w 96"/>
                <a:gd name="T39" fmla="*/ 64 h 96"/>
                <a:gd name="T40" fmla="*/ 8 w 96"/>
                <a:gd name="T41" fmla="*/ 68 h 96"/>
                <a:gd name="T42" fmla="*/ 10 w 96"/>
                <a:gd name="T43" fmla="*/ 74 h 96"/>
                <a:gd name="T44" fmla="*/ 10 w 96"/>
                <a:gd name="T45" fmla="*/ 74 h 96"/>
                <a:gd name="T46" fmla="*/ 10 w 96"/>
                <a:gd name="T47" fmla="*/ 80 h 96"/>
                <a:gd name="T48" fmla="*/ 12 w 96"/>
                <a:gd name="T49" fmla="*/ 84 h 96"/>
                <a:gd name="T50" fmla="*/ 12 w 96"/>
                <a:gd name="T51" fmla="*/ 84 h 96"/>
                <a:gd name="T52" fmla="*/ 16 w 96"/>
                <a:gd name="T53" fmla="*/ 86 h 96"/>
                <a:gd name="T54" fmla="*/ 20 w 96"/>
                <a:gd name="T55" fmla="*/ 86 h 96"/>
                <a:gd name="T56" fmla="*/ 20 w 96"/>
                <a:gd name="T57" fmla="*/ 86 h 96"/>
                <a:gd name="T58" fmla="*/ 32 w 96"/>
                <a:gd name="T59" fmla="*/ 86 h 96"/>
                <a:gd name="T60" fmla="*/ 42 w 96"/>
                <a:gd name="T61" fmla="*/ 84 h 96"/>
                <a:gd name="T62" fmla="*/ 52 w 96"/>
                <a:gd name="T63" fmla="*/ 88 h 96"/>
                <a:gd name="T64" fmla="*/ 52 w 96"/>
                <a:gd name="T65" fmla="*/ 88 h 96"/>
                <a:gd name="T66" fmla="*/ 56 w 96"/>
                <a:gd name="T67" fmla="*/ 92 h 96"/>
                <a:gd name="T68" fmla="*/ 58 w 96"/>
                <a:gd name="T69" fmla="*/ 94 h 96"/>
                <a:gd name="T70" fmla="*/ 60 w 96"/>
                <a:gd name="T71" fmla="*/ 96 h 96"/>
                <a:gd name="T72" fmla="*/ 60 w 96"/>
                <a:gd name="T73" fmla="*/ 96 h 96"/>
                <a:gd name="T74" fmla="*/ 64 w 96"/>
                <a:gd name="T75" fmla="*/ 94 h 96"/>
                <a:gd name="T76" fmla="*/ 66 w 96"/>
                <a:gd name="T77" fmla="*/ 94 h 96"/>
                <a:gd name="T78" fmla="*/ 68 w 96"/>
                <a:gd name="T79" fmla="*/ 90 h 96"/>
                <a:gd name="T80" fmla="*/ 70 w 96"/>
                <a:gd name="T81" fmla="*/ 84 h 96"/>
                <a:gd name="T82" fmla="*/ 72 w 96"/>
                <a:gd name="T83" fmla="*/ 78 h 96"/>
                <a:gd name="T84" fmla="*/ 76 w 96"/>
                <a:gd name="T85" fmla="*/ 68 h 96"/>
                <a:gd name="T86" fmla="*/ 84 w 96"/>
                <a:gd name="T87" fmla="*/ 56 h 96"/>
                <a:gd name="T88" fmla="*/ 90 w 96"/>
                <a:gd name="T89" fmla="*/ 48 h 96"/>
                <a:gd name="T90" fmla="*/ 90 w 96"/>
                <a:gd name="T91" fmla="*/ 48 h 96"/>
                <a:gd name="T92" fmla="*/ 86 w 96"/>
                <a:gd name="T93" fmla="*/ 44 h 96"/>
                <a:gd name="T94" fmla="*/ 82 w 96"/>
                <a:gd name="T95" fmla="*/ 36 h 96"/>
                <a:gd name="T96" fmla="*/ 82 w 96"/>
                <a:gd name="T97" fmla="*/ 36 h 96"/>
                <a:gd name="T98" fmla="*/ 82 w 96"/>
                <a:gd name="T99" fmla="*/ 30 h 96"/>
                <a:gd name="T100" fmla="*/ 82 w 96"/>
                <a:gd name="T101" fmla="*/ 26 h 96"/>
                <a:gd name="T102" fmla="*/ 82 w 96"/>
                <a:gd name="T103" fmla="*/ 24 h 96"/>
                <a:gd name="T104" fmla="*/ 82 w 96"/>
                <a:gd name="T105" fmla="*/ 24 h 96"/>
                <a:gd name="T106" fmla="*/ 90 w 96"/>
                <a:gd name="T107" fmla="*/ 18 h 96"/>
                <a:gd name="T108" fmla="*/ 90 w 96"/>
                <a:gd name="T109" fmla="*/ 18 h 96"/>
                <a:gd name="T110" fmla="*/ 96 w 96"/>
                <a:gd name="T111" fmla="*/ 12 h 96"/>
                <a:gd name="T112" fmla="*/ 96 w 96"/>
                <a:gd name="T113" fmla="*/ 8 h 96"/>
                <a:gd name="T114" fmla="*/ 92 w 96"/>
                <a:gd name="T115" fmla="*/ 4 h 96"/>
                <a:gd name="T116" fmla="*/ 86 w 96"/>
                <a:gd name="T117" fmla="*/ 0 h 96"/>
                <a:gd name="T118" fmla="*/ 86 w 96"/>
                <a:gd name="T119" fmla="*/ 0 h 96"/>
                <a:gd name="T120" fmla="*/ 82 w 96"/>
                <a:gd name="T121" fmla="*/ 0 h 96"/>
                <a:gd name="T122" fmla="*/ 78 w 96"/>
                <a:gd name="T123" fmla="*/ 4 h 96"/>
                <a:gd name="T124" fmla="*/ 78 w 96"/>
                <a:gd name="T125" fmla="*/ 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" h="96">
                  <a:moveTo>
                    <a:pt x="78" y="4"/>
                  </a:moveTo>
                  <a:lnTo>
                    <a:pt x="78" y="4"/>
                  </a:lnTo>
                  <a:lnTo>
                    <a:pt x="64" y="18"/>
                  </a:lnTo>
                  <a:lnTo>
                    <a:pt x="64" y="18"/>
                  </a:lnTo>
                  <a:lnTo>
                    <a:pt x="58" y="22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46" y="26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38" y="34"/>
                  </a:lnTo>
                  <a:lnTo>
                    <a:pt x="34" y="38"/>
                  </a:lnTo>
                  <a:lnTo>
                    <a:pt x="20" y="44"/>
                  </a:lnTo>
                  <a:lnTo>
                    <a:pt x="20" y="44"/>
                  </a:lnTo>
                  <a:lnTo>
                    <a:pt x="10" y="48"/>
                  </a:lnTo>
                  <a:lnTo>
                    <a:pt x="4" y="5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6" y="64"/>
                  </a:lnTo>
                  <a:lnTo>
                    <a:pt x="6" y="64"/>
                  </a:lnTo>
                  <a:lnTo>
                    <a:pt x="8" y="68"/>
                  </a:lnTo>
                  <a:lnTo>
                    <a:pt x="10" y="74"/>
                  </a:lnTo>
                  <a:lnTo>
                    <a:pt x="10" y="74"/>
                  </a:lnTo>
                  <a:lnTo>
                    <a:pt x="10" y="80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6" y="86"/>
                  </a:lnTo>
                  <a:lnTo>
                    <a:pt x="20" y="86"/>
                  </a:lnTo>
                  <a:lnTo>
                    <a:pt x="20" y="86"/>
                  </a:lnTo>
                  <a:lnTo>
                    <a:pt x="32" y="86"/>
                  </a:lnTo>
                  <a:lnTo>
                    <a:pt x="42" y="84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56" y="92"/>
                  </a:lnTo>
                  <a:lnTo>
                    <a:pt x="58" y="94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4" y="94"/>
                  </a:lnTo>
                  <a:lnTo>
                    <a:pt x="66" y="94"/>
                  </a:lnTo>
                  <a:lnTo>
                    <a:pt x="68" y="90"/>
                  </a:lnTo>
                  <a:lnTo>
                    <a:pt x="70" y="84"/>
                  </a:lnTo>
                  <a:lnTo>
                    <a:pt x="72" y="78"/>
                  </a:lnTo>
                  <a:lnTo>
                    <a:pt x="76" y="68"/>
                  </a:lnTo>
                  <a:lnTo>
                    <a:pt x="84" y="56"/>
                  </a:lnTo>
                  <a:lnTo>
                    <a:pt x="90" y="48"/>
                  </a:lnTo>
                  <a:lnTo>
                    <a:pt x="90" y="48"/>
                  </a:lnTo>
                  <a:lnTo>
                    <a:pt x="86" y="44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0"/>
                  </a:lnTo>
                  <a:lnTo>
                    <a:pt x="82" y="26"/>
                  </a:lnTo>
                  <a:lnTo>
                    <a:pt x="82" y="24"/>
                  </a:lnTo>
                  <a:lnTo>
                    <a:pt x="82" y="24"/>
                  </a:lnTo>
                  <a:lnTo>
                    <a:pt x="90" y="18"/>
                  </a:lnTo>
                  <a:lnTo>
                    <a:pt x="90" y="18"/>
                  </a:lnTo>
                  <a:lnTo>
                    <a:pt x="96" y="12"/>
                  </a:lnTo>
                  <a:lnTo>
                    <a:pt x="96" y="8"/>
                  </a:lnTo>
                  <a:lnTo>
                    <a:pt x="92" y="4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2" y="0"/>
                  </a:lnTo>
                  <a:lnTo>
                    <a:pt x="78" y="4"/>
                  </a:lnTo>
                  <a:lnTo>
                    <a:pt x="7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43">
              <a:extLst>
                <a:ext uri="{FF2B5EF4-FFF2-40B4-BE49-F238E27FC236}">
                  <a16:creationId xmlns:a16="http://schemas.microsoft.com/office/drawing/2014/main" xmlns="" id="{33503235-967A-405E-945D-C42F75A24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4113" y="9551988"/>
              <a:ext cx="173038" cy="155575"/>
            </a:xfrm>
            <a:custGeom>
              <a:avLst/>
              <a:gdLst>
                <a:gd name="T0" fmla="*/ 97 w 109"/>
                <a:gd name="T1" fmla="*/ 70 h 98"/>
                <a:gd name="T2" fmla="*/ 97 w 109"/>
                <a:gd name="T3" fmla="*/ 70 h 98"/>
                <a:gd name="T4" fmla="*/ 91 w 109"/>
                <a:gd name="T5" fmla="*/ 62 h 98"/>
                <a:gd name="T6" fmla="*/ 87 w 109"/>
                <a:gd name="T7" fmla="*/ 58 h 98"/>
                <a:gd name="T8" fmla="*/ 87 w 109"/>
                <a:gd name="T9" fmla="*/ 58 h 98"/>
                <a:gd name="T10" fmla="*/ 85 w 109"/>
                <a:gd name="T11" fmla="*/ 56 h 98"/>
                <a:gd name="T12" fmla="*/ 81 w 109"/>
                <a:gd name="T13" fmla="*/ 56 h 98"/>
                <a:gd name="T14" fmla="*/ 75 w 109"/>
                <a:gd name="T15" fmla="*/ 56 h 98"/>
                <a:gd name="T16" fmla="*/ 75 w 109"/>
                <a:gd name="T17" fmla="*/ 56 h 98"/>
                <a:gd name="T18" fmla="*/ 71 w 109"/>
                <a:gd name="T19" fmla="*/ 44 h 98"/>
                <a:gd name="T20" fmla="*/ 71 w 109"/>
                <a:gd name="T21" fmla="*/ 44 h 98"/>
                <a:gd name="T22" fmla="*/ 62 w 109"/>
                <a:gd name="T23" fmla="*/ 34 h 98"/>
                <a:gd name="T24" fmla="*/ 52 w 109"/>
                <a:gd name="T25" fmla="*/ 26 h 98"/>
                <a:gd name="T26" fmla="*/ 38 w 109"/>
                <a:gd name="T27" fmla="*/ 22 h 98"/>
                <a:gd name="T28" fmla="*/ 26 w 109"/>
                <a:gd name="T29" fmla="*/ 12 h 98"/>
                <a:gd name="T30" fmla="*/ 14 w 109"/>
                <a:gd name="T31" fmla="*/ 6 h 98"/>
                <a:gd name="T32" fmla="*/ 14 w 109"/>
                <a:gd name="T33" fmla="*/ 6 h 98"/>
                <a:gd name="T34" fmla="*/ 6 w 109"/>
                <a:gd name="T35" fmla="*/ 2 h 98"/>
                <a:gd name="T36" fmla="*/ 0 w 109"/>
                <a:gd name="T37" fmla="*/ 0 h 98"/>
                <a:gd name="T38" fmla="*/ 0 w 109"/>
                <a:gd name="T39" fmla="*/ 0 h 98"/>
                <a:gd name="T40" fmla="*/ 0 w 109"/>
                <a:gd name="T41" fmla="*/ 0 h 98"/>
                <a:gd name="T42" fmla="*/ 0 w 109"/>
                <a:gd name="T43" fmla="*/ 0 h 98"/>
                <a:gd name="T44" fmla="*/ 4 w 109"/>
                <a:gd name="T45" fmla="*/ 6 h 98"/>
                <a:gd name="T46" fmla="*/ 12 w 109"/>
                <a:gd name="T47" fmla="*/ 12 h 98"/>
                <a:gd name="T48" fmla="*/ 12 w 109"/>
                <a:gd name="T49" fmla="*/ 12 h 98"/>
                <a:gd name="T50" fmla="*/ 20 w 109"/>
                <a:gd name="T51" fmla="*/ 20 h 98"/>
                <a:gd name="T52" fmla="*/ 20 w 109"/>
                <a:gd name="T53" fmla="*/ 20 h 98"/>
                <a:gd name="T54" fmla="*/ 28 w 109"/>
                <a:gd name="T55" fmla="*/ 28 h 98"/>
                <a:gd name="T56" fmla="*/ 28 w 109"/>
                <a:gd name="T57" fmla="*/ 28 h 98"/>
                <a:gd name="T58" fmla="*/ 34 w 109"/>
                <a:gd name="T59" fmla="*/ 38 h 98"/>
                <a:gd name="T60" fmla="*/ 34 w 109"/>
                <a:gd name="T61" fmla="*/ 38 h 98"/>
                <a:gd name="T62" fmla="*/ 36 w 109"/>
                <a:gd name="T63" fmla="*/ 42 h 98"/>
                <a:gd name="T64" fmla="*/ 38 w 109"/>
                <a:gd name="T65" fmla="*/ 44 h 98"/>
                <a:gd name="T66" fmla="*/ 38 w 109"/>
                <a:gd name="T67" fmla="*/ 44 h 98"/>
                <a:gd name="T68" fmla="*/ 44 w 109"/>
                <a:gd name="T69" fmla="*/ 50 h 98"/>
                <a:gd name="T70" fmla="*/ 44 w 109"/>
                <a:gd name="T71" fmla="*/ 50 h 98"/>
                <a:gd name="T72" fmla="*/ 44 w 109"/>
                <a:gd name="T73" fmla="*/ 52 h 98"/>
                <a:gd name="T74" fmla="*/ 48 w 109"/>
                <a:gd name="T75" fmla="*/ 54 h 98"/>
                <a:gd name="T76" fmla="*/ 48 w 109"/>
                <a:gd name="T77" fmla="*/ 54 h 98"/>
                <a:gd name="T78" fmla="*/ 56 w 109"/>
                <a:gd name="T79" fmla="*/ 60 h 98"/>
                <a:gd name="T80" fmla="*/ 62 w 109"/>
                <a:gd name="T81" fmla="*/ 72 h 98"/>
                <a:gd name="T82" fmla="*/ 62 w 109"/>
                <a:gd name="T83" fmla="*/ 72 h 98"/>
                <a:gd name="T84" fmla="*/ 71 w 109"/>
                <a:gd name="T85" fmla="*/ 82 h 98"/>
                <a:gd name="T86" fmla="*/ 71 w 109"/>
                <a:gd name="T87" fmla="*/ 82 h 98"/>
                <a:gd name="T88" fmla="*/ 83 w 109"/>
                <a:gd name="T89" fmla="*/ 94 h 98"/>
                <a:gd name="T90" fmla="*/ 83 w 109"/>
                <a:gd name="T91" fmla="*/ 94 h 98"/>
                <a:gd name="T92" fmla="*/ 91 w 109"/>
                <a:gd name="T93" fmla="*/ 98 h 98"/>
                <a:gd name="T94" fmla="*/ 97 w 109"/>
                <a:gd name="T95" fmla="*/ 98 h 98"/>
                <a:gd name="T96" fmla="*/ 97 w 109"/>
                <a:gd name="T97" fmla="*/ 98 h 98"/>
                <a:gd name="T98" fmla="*/ 101 w 109"/>
                <a:gd name="T99" fmla="*/ 98 h 98"/>
                <a:gd name="T100" fmla="*/ 103 w 109"/>
                <a:gd name="T101" fmla="*/ 98 h 98"/>
                <a:gd name="T102" fmla="*/ 105 w 109"/>
                <a:gd name="T103" fmla="*/ 94 h 98"/>
                <a:gd name="T104" fmla="*/ 105 w 109"/>
                <a:gd name="T105" fmla="*/ 94 h 98"/>
                <a:gd name="T106" fmla="*/ 107 w 109"/>
                <a:gd name="T107" fmla="*/ 88 h 98"/>
                <a:gd name="T108" fmla="*/ 109 w 109"/>
                <a:gd name="T109" fmla="*/ 86 h 98"/>
                <a:gd name="T110" fmla="*/ 107 w 109"/>
                <a:gd name="T111" fmla="*/ 84 h 98"/>
                <a:gd name="T112" fmla="*/ 107 w 109"/>
                <a:gd name="T113" fmla="*/ 84 h 98"/>
                <a:gd name="T114" fmla="*/ 97 w 109"/>
                <a:gd name="T115" fmla="*/ 70 h 98"/>
                <a:gd name="T116" fmla="*/ 97 w 109"/>
                <a:gd name="T117" fmla="*/ 7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9" h="98">
                  <a:moveTo>
                    <a:pt x="97" y="70"/>
                  </a:moveTo>
                  <a:lnTo>
                    <a:pt x="97" y="70"/>
                  </a:lnTo>
                  <a:lnTo>
                    <a:pt x="91" y="62"/>
                  </a:lnTo>
                  <a:lnTo>
                    <a:pt x="87" y="58"/>
                  </a:lnTo>
                  <a:lnTo>
                    <a:pt x="87" y="58"/>
                  </a:lnTo>
                  <a:lnTo>
                    <a:pt x="85" y="56"/>
                  </a:lnTo>
                  <a:lnTo>
                    <a:pt x="81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62" y="34"/>
                  </a:lnTo>
                  <a:lnTo>
                    <a:pt x="52" y="26"/>
                  </a:lnTo>
                  <a:lnTo>
                    <a:pt x="38" y="22"/>
                  </a:lnTo>
                  <a:lnTo>
                    <a:pt x="26" y="1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34" y="38"/>
                  </a:lnTo>
                  <a:lnTo>
                    <a:pt x="34" y="38"/>
                  </a:lnTo>
                  <a:lnTo>
                    <a:pt x="36" y="42"/>
                  </a:lnTo>
                  <a:lnTo>
                    <a:pt x="38" y="44"/>
                  </a:lnTo>
                  <a:lnTo>
                    <a:pt x="38" y="44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2"/>
                  </a:lnTo>
                  <a:lnTo>
                    <a:pt x="48" y="54"/>
                  </a:lnTo>
                  <a:lnTo>
                    <a:pt x="48" y="54"/>
                  </a:lnTo>
                  <a:lnTo>
                    <a:pt x="56" y="60"/>
                  </a:lnTo>
                  <a:lnTo>
                    <a:pt x="62" y="72"/>
                  </a:lnTo>
                  <a:lnTo>
                    <a:pt x="62" y="72"/>
                  </a:lnTo>
                  <a:lnTo>
                    <a:pt x="71" y="82"/>
                  </a:lnTo>
                  <a:lnTo>
                    <a:pt x="71" y="82"/>
                  </a:lnTo>
                  <a:lnTo>
                    <a:pt x="83" y="94"/>
                  </a:lnTo>
                  <a:lnTo>
                    <a:pt x="83" y="94"/>
                  </a:lnTo>
                  <a:lnTo>
                    <a:pt x="91" y="98"/>
                  </a:lnTo>
                  <a:lnTo>
                    <a:pt x="97" y="98"/>
                  </a:lnTo>
                  <a:lnTo>
                    <a:pt x="97" y="98"/>
                  </a:lnTo>
                  <a:lnTo>
                    <a:pt x="101" y="98"/>
                  </a:lnTo>
                  <a:lnTo>
                    <a:pt x="103" y="98"/>
                  </a:lnTo>
                  <a:lnTo>
                    <a:pt x="105" y="94"/>
                  </a:lnTo>
                  <a:lnTo>
                    <a:pt x="105" y="94"/>
                  </a:lnTo>
                  <a:lnTo>
                    <a:pt x="107" y="88"/>
                  </a:lnTo>
                  <a:lnTo>
                    <a:pt x="109" y="86"/>
                  </a:lnTo>
                  <a:lnTo>
                    <a:pt x="107" y="84"/>
                  </a:lnTo>
                  <a:lnTo>
                    <a:pt x="107" y="84"/>
                  </a:lnTo>
                  <a:lnTo>
                    <a:pt x="97" y="70"/>
                  </a:lnTo>
                  <a:lnTo>
                    <a:pt x="9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44">
              <a:extLst>
                <a:ext uri="{FF2B5EF4-FFF2-40B4-BE49-F238E27FC236}">
                  <a16:creationId xmlns:a16="http://schemas.microsoft.com/office/drawing/2014/main" xmlns="" id="{A02C61A5-5D8C-4EED-994F-620BCDBD3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7151" y="9720263"/>
              <a:ext cx="123825" cy="34925"/>
            </a:xfrm>
            <a:custGeom>
              <a:avLst/>
              <a:gdLst>
                <a:gd name="T0" fmla="*/ 64 w 78"/>
                <a:gd name="T1" fmla="*/ 12 h 22"/>
                <a:gd name="T2" fmla="*/ 64 w 78"/>
                <a:gd name="T3" fmla="*/ 12 h 22"/>
                <a:gd name="T4" fmla="*/ 52 w 78"/>
                <a:gd name="T5" fmla="*/ 10 h 22"/>
                <a:gd name="T6" fmla="*/ 52 w 78"/>
                <a:gd name="T7" fmla="*/ 10 h 22"/>
                <a:gd name="T8" fmla="*/ 46 w 78"/>
                <a:gd name="T9" fmla="*/ 10 h 22"/>
                <a:gd name="T10" fmla="*/ 46 w 78"/>
                <a:gd name="T11" fmla="*/ 10 h 22"/>
                <a:gd name="T12" fmla="*/ 40 w 78"/>
                <a:gd name="T13" fmla="*/ 10 h 22"/>
                <a:gd name="T14" fmla="*/ 40 w 78"/>
                <a:gd name="T15" fmla="*/ 10 h 22"/>
                <a:gd name="T16" fmla="*/ 38 w 78"/>
                <a:gd name="T17" fmla="*/ 8 h 22"/>
                <a:gd name="T18" fmla="*/ 30 w 78"/>
                <a:gd name="T19" fmla="*/ 6 h 22"/>
                <a:gd name="T20" fmla="*/ 30 w 78"/>
                <a:gd name="T21" fmla="*/ 6 h 22"/>
                <a:gd name="T22" fmla="*/ 16 w 78"/>
                <a:gd name="T23" fmla="*/ 4 h 22"/>
                <a:gd name="T24" fmla="*/ 16 w 78"/>
                <a:gd name="T25" fmla="*/ 4 h 22"/>
                <a:gd name="T26" fmla="*/ 16 w 78"/>
                <a:gd name="T27" fmla="*/ 2 h 22"/>
                <a:gd name="T28" fmla="*/ 12 w 78"/>
                <a:gd name="T29" fmla="*/ 2 h 22"/>
                <a:gd name="T30" fmla="*/ 12 w 78"/>
                <a:gd name="T31" fmla="*/ 2 h 22"/>
                <a:gd name="T32" fmla="*/ 4 w 78"/>
                <a:gd name="T33" fmla="*/ 0 h 22"/>
                <a:gd name="T34" fmla="*/ 4 w 78"/>
                <a:gd name="T35" fmla="*/ 0 h 22"/>
                <a:gd name="T36" fmla="*/ 0 w 78"/>
                <a:gd name="T37" fmla="*/ 0 h 22"/>
                <a:gd name="T38" fmla="*/ 0 w 78"/>
                <a:gd name="T39" fmla="*/ 0 h 22"/>
                <a:gd name="T40" fmla="*/ 0 w 78"/>
                <a:gd name="T41" fmla="*/ 2 h 22"/>
                <a:gd name="T42" fmla="*/ 0 w 78"/>
                <a:gd name="T43" fmla="*/ 2 h 22"/>
                <a:gd name="T44" fmla="*/ 0 w 78"/>
                <a:gd name="T45" fmla="*/ 2 h 22"/>
                <a:gd name="T46" fmla="*/ 4 w 78"/>
                <a:gd name="T47" fmla="*/ 4 h 22"/>
                <a:gd name="T48" fmla="*/ 4 w 78"/>
                <a:gd name="T49" fmla="*/ 4 h 22"/>
                <a:gd name="T50" fmla="*/ 8 w 78"/>
                <a:gd name="T51" fmla="*/ 6 h 22"/>
                <a:gd name="T52" fmla="*/ 8 w 78"/>
                <a:gd name="T53" fmla="*/ 6 h 22"/>
                <a:gd name="T54" fmla="*/ 16 w 78"/>
                <a:gd name="T55" fmla="*/ 10 h 22"/>
                <a:gd name="T56" fmla="*/ 16 w 78"/>
                <a:gd name="T57" fmla="*/ 10 h 22"/>
                <a:gd name="T58" fmla="*/ 30 w 78"/>
                <a:gd name="T59" fmla="*/ 14 h 22"/>
                <a:gd name="T60" fmla="*/ 36 w 78"/>
                <a:gd name="T61" fmla="*/ 14 h 22"/>
                <a:gd name="T62" fmla="*/ 36 w 78"/>
                <a:gd name="T63" fmla="*/ 14 h 22"/>
                <a:gd name="T64" fmla="*/ 46 w 78"/>
                <a:gd name="T65" fmla="*/ 20 h 22"/>
                <a:gd name="T66" fmla="*/ 46 w 78"/>
                <a:gd name="T67" fmla="*/ 20 h 22"/>
                <a:gd name="T68" fmla="*/ 58 w 78"/>
                <a:gd name="T69" fmla="*/ 22 h 22"/>
                <a:gd name="T70" fmla="*/ 58 w 78"/>
                <a:gd name="T71" fmla="*/ 22 h 22"/>
                <a:gd name="T72" fmla="*/ 76 w 78"/>
                <a:gd name="T73" fmla="*/ 20 h 22"/>
                <a:gd name="T74" fmla="*/ 78 w 78"/>
                <a:gd name="T75" fmla="*/ 18 h 22"/>
                <a:gd name="T76" fmla="*/ 70 w 78"/>
                <a:gd name="T77" fmla="*/ 14 h 22"/>
                <a:gd name="T78" fmla="*/ 70 w 78"/>
                <a:gd name="T79" fmla="*/ 14 h 22"/>
                <a:gd name="T80" fmla="*/ 64 w 78"/>
                <a:gd name="T81" fmla="*/ 12 h 22"/>
                <a:gd name="T82" fmla="*/ 64 w 78"/>
                <a:gd name="T8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" h="22">
                  <a:moveTo>
                    <a:pt x="64" y="12"/>
                  </a:moveTo>
                  <a:lnTo>
                    <a:pt x="64" y="12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8" y="8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30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76" y="20"/>
                  </a:lnTo>
                  <a:lnTo>
                    <a:pt x="78" y="18"/>
                  </a:lnTo>
                  <a:lnTo>
                    <a:pt x="70" y="14"/>
                  </a:lnTo>
                  <a:lnTo>
                    <a:pt x="70" y="14"/>
                  </a:lnTo>
                  <a:lnTo>
                    <a:pt x="64" y="12"/>
                  </a:lnTo>
                  <a:lnTo>
                    <a:pt x="6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45">
              <a:extLst>
                <a:ext uri="{FF2B5EF4-FFF2-40B4-BE49-F238E27FC236}">
                  <a16:creationId xmlns:a16="http://schemas.microsoft.com/office/drawing/2014/main" xmlns="" id="{7B10FC04-D8D7-46FC-B2F1-37FB3B352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1" y="9602788"/>
              <a:ext cx="92075" cy="104775"/>
            </a:xfrm>
            <a:custGeom>
              <a:avLst/>
              <a:gdLst>
                <a:gd name="T0" fmla="*/ 48 w 58"/>
                <a:gd name="T1" fmla="*/ 6 h 66"/>
                <a:gd name="T2" fmla="*/ 42 w 58"/>
                <a:gd name="T3" fmla="*/ 6 h 66"/>
                <a:gd name="T4" fmla="*/ 34 w 58"/>
                <a:gd name="T5" fmla="*/ 6 h 66"/>
                <a:gd name="T6" fmla="*/ 22 w 58"/>
                <a:gd name="T7" fmla="*/ 10 h 66"/>
                <a:gd name="T8" fmla="*/ 16 w 58"/>
                <a:gd name="T9" fmla="*/ 10 h 66"/>
                <a:gd name="T10" fmla="*/ 10 w 58"/>
                <a:gd name="T11" fmla="*/ 10 h 66"/>
                <a:gd name="T12" fmla="*/ 8 w 58"/>
                <a:gd name="T13" fmla="*/ 14 h 66"/>
                <a:gd name="T14" fmla="*/ 6 w 58"/>
                <a:gd name="T15" fmla="*/ 20 h 66"/>
                <a:gd name="T16" fmla="*/ 10 w 58"/>
                <a:gd name="T17" fmla="*/ 30 h 66"/>
                <a:gd name="T18" fmla="*/ 4 w 58"/>
                <a:gd name="T19" fmla="*/ 32 h 66"/>
                <a:gd name="T20" fmla="*/ 0 w 58"/>
                <a:gd name="T21" fmla="*/ 34 h 66"/>
                <a:gd name="T22" fmla="*/ 0 w 58"/>
                <a:gd name="T23" fmla="*/ 36 h 66"/>
                <a:gd name="T24" fmla="*/ 4 w 58"/>
                <a:gd name="T25" fmla="*/ 50 h 66"/>
                <a:gd name="T26" fmla="*/ 6 w 58"/>
                <a:gd name="T27" fmla="*/ 54 h 66"/>
                <a:gd name="T28" fmla="*/ 8 w 58"/>
                <a:gd name="T29" fmla="*/ 58 h 66"/>
                <a:gd name="T30" fmla="*/ 6 w 58"/>
                <a:gd name="T31" fmla="*/ 64 h 66"/>
                <a:gd name="T32" fmla="*/ 10 w 58"/>
                <a:gd name="T33" fmla="*/ 66 h 66"/>
                <a:gd name="T34" fmla="*/ 14 w 58"/>
                <a:gd name="T35" fmla="*/ 64 h 66"/>
                <a:gd name="T36" fmla="*/ 12 w 58"/>
                <a:gd name="T37" fmla="*/ 58 h 66"/>
                <a:gd name="T38" fmla="*/ 12 w 58"/>
                <a:gd name="T39" fmla="*/ 54 h 66"/>
                <a:gd name="T40" fmla="*/ 14 w 58"/>
                <a:gd name="T41" fmla="*/ 50 h 66"/>
                <a:gd name="T42" fmla="*/ 12 w 58"/>
                <a:gd name="T43" fmla="*/ 42 h 66"/>
                <a:gd name="T44" fmla="*/ 10 w 58"/>
                <a:gd name="T45" fmla="*/ 38 h 66"/>
                <a:gd name="T46" fmla="*/ 14 w 58"/>
                <a:gd name="T47" fmla="*/ 36 h 66"/>
                <a:gd name="T48" fmla="*/ 16 w 58"/>
                <a:gd name="T49" fmla="*/ 36 h 66"/>
                <a:gd name="T50" fmla="*/ 20 w 58"/>
                <a:gd name="T51" fmla="*/ 40 h 66"/>
                <a:gd name="T52" fmla="*/ 20 w 58"/>
                <a:gd name="T53" fmla="*/ 46 h 66"/>
                <a:gd name="T54" fmla="*/ 24 w 58"/>
                <a:gd name="T55" fmla="*/ 54 h 66"/>
                <a:gd name="T56" fmla="*/ 28 w 58"/>
                <a:gd name="T57" fmla="*/ 54 h 66"/>
                <a:gd name="T58" fmla="*/ 30 w 58"/>
                <a:gd name="T59" fmla="*/ 52 h 66"/>
                <a:gd name="T60" fmla="*/ 30 w 58"/>
                <a:gd name="T61" fmla="*/ 48 h 66"/>
                <a:gd name="T62" fmla="*/ 24 w 58"/>
                <a:gd name="T63" fmla="*/ 40 h 66"/>
                <a:gd name="T64" fmla="*/ 22 w 58"/>
                <a:gd name="T65" fmla="*/ 38 h 66"/>
                <a:gd name="T66" fmla="*/ 28 w 58"/>
                <a:gd name="T67" fmla="*/ 30 h 66"/>
                <a:gd name="T68" fmla="*/ 36 w 58"/>
                <a:gd name="T69" fmla="*/ 28 h 66"/>
                <a:gd name="T70" fmla="*/ 42 w 58"/>
                <a:gd name="T71" fmla="*/ 24 h 66"/>
                <a:gd name="T72" fmla="*/ 42 w 58"/>
                <a:gd name="T73" fmla="*/ 22 h 66"/>
                <a:gd name="T74" fmla="*/ 38 w 58"/>
                <a:gd name="T75" fmla="*/ 22 h 66"/>
                <a:gd name="T76" fmla="*/ 34 w 58"/>
                <a:gd name="T77" fmla="*/ 26 h 66"/>
                <a:gd name="T78" fmla="*/ 22 w 58"/>
                <a:gd name="T79" fmla="*/ 30 h 66"/>
                <a:gd name="T80" fmla="*/ 12 w 58"/>
                <a:gd name="T81" fmla="*/ 30 h 66"/>
                <a:gd name="T82" fmla="*/ 10 w 58"/>
                <a:gd name="T83" fmla="*/ 28 h 66"/>
                <a:gd name="T84" fmla="*/ 10 w 58"/>
                <a:gd name="T85" fmla="*/ 16 h 66"/>
                <a:gd name="T86" fmla="*/ 12 w 58"/>
                <a:gd name="T87" fmla="*/ 14 h 66"/>
                <a:gd name="T88" fmla="*/ 24 w 58"/>
                <a:gd name="T89" fmla="*/ 10 h 66"/>
                <a:gd name="T90" fmla="*/ 36 w 58"/>
                <a:gd name="T91" fmla="*/ 12 h 66"/>
                <a:gd name="T92" fmla="*/ 50 w 58"/>
                <a:gd name="T93" fmla="*/ 10 h 66"/>
                <a:gd name="T94" fmla="*/ 56 w 58"/>
                <a:gd name="T95" fmla="*/ 6 h 66"/>
                <a:gd name="T96" fmla="*/ 58 w 58"/>
                <a:gd name="T97" fmla="*/ 0 h 66"/>
                <a:gd name="T98" fmla="*/ 54 w 58"/>
                <a:gd name="T99" fmla="*/ 0 h 66"/>
                <a:gd name="T100" fmla="*/ 48 w 58"/>
                <a:gd name="T10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8" h="66">
                  <a:moveTo>
                    <a:pt x="48" y="6"/>
                  </a:moveTo>
                  <a:lnTo>
                    <a:pt x="48" y="6"/>
                  </a:lnTo>
                  <a:lnTo>
                    <a:pt x="48" y="6"/>
                  </a:lnTo>
                  <a:lnTo>
                    <a:pt x="42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28" y="8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16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6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44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6" y="54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6" y="64"/>
                  </a:lnTo>
                  <a:lnTo>
                    <a:pt x="6" y="64"/>
                  </a:lnTo>
                  <a:lnTo>
                    <a:pt x="8" y="66"/>
                  </a:lnTo>
                  <a:lnTo>
                    <a:pt x="10" y="66"/>
                  </a:lnTo>
                  <a:lnTo>
                    <a:pt x="12" y="66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2" y="54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4" y="46"/>
                  </a:lnTo>
                  <a:lnTo>
                    <a:pt x="12" y="42"/>
                  </a:lnTo>
                  <a:lnTo>
                    <a:pt x="10" y="40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4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0" y="38"/>
                  </a:lnTo>
                  <a:lnTo>
                    <a:pt x="20" y="4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2" y="52"/>
                  </a:lnTo>
                  <a:lnTo>
                    <a:pt x="24" y="54"/>
                  </a:lnTo>
                  <a:lnTo>
                    <a:pt x="28" y="54"/>
                  </a:lnTo>
                  <a:lnTo>
                    <a:pt x="28" y="54"/>
                  </a:lnTo>
                  <a:lnTo>
                    <a:pt x="30" y="54"/>
                  </a:lnTo>
                  <a:lnTo>
                    <a:pt x="30" y="52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26" y="42"/>
                  </a:lnTo>
                  <a:lnTo>
                    <a:pt x="24" y="40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40" y="26"/>
                  </a:lnTo>
                  <a:lnTo>
                    <a:pt x="42" y="24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38" y="22"/>
                  </a:lnTo>
                  <a:lnTo>
                    <a:pt x="34" y="24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22" y="30"/>
                  </a:lnTo>
                  <a:lnTo>
                    <a:pt x="14" y="30"/>
                  </a:lnTo>
                  <a:lnTo>
                    <a:pt x="12" y="30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8" y="10"/>
                  </a:lnTo>
                  <a:lnTo>
                    <a:pt x="24" y="10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44" y="12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6" y="6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4" y="0"/>
                  </a:lnTo>
                  <a:lnTo>
                    <a:pt x="52" y="2"/>
                  </a:lnTo>
                  <a:lnTo>
                    <a:pt x="48" y="6"/>
                  </a:lnTo>
                  <a:lnTo>
                    <a:pt x="4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Line 346">
              <a:extLst>
                <a:ext uri="{FF2B5EF4-FFF2-40B4-BE49-F238E27FC236}">
                  <a16:creationId xmlns:a16="http://schemas.microsoft.com/office/drawing/2014/main" xmlns="" id="{7A886AF3-55CB-41CB-8B99-0AEF6F3981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43851" y="964723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Line 347">
              <a:extLst>
                <a:ext uri="{FF2B5EF4-FFF2-40B4-BE49-F238E27FC236}">
                  <a16:creationId xmlns:a16="http://schemas.microsoft.com/office/drawing/2014/main" xmlns="" id="{C3625196-9A71-4086-BC43-9D2395DF19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43851" y="964723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348">
              <a:extLst>
                <a:ext uri="{FF2B5EF4-FFF2-40B4-BE49-F238E27FC236}">
                  <a16:creationId xmlns:a16="http://schemas.microsoft.com/office/drawing/2014/main" xmlns="" id="{79A7902D-CDAD-4A3A-BD48-16B6BDFBB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5451" y="9666288"/>
              <a:ext cx="41275" cy="15875"/>
            </a:xfrm>
            <a:custGeom>
              <a:avLst/>
              <a:gdLst>
                <a:gd name="T0" fmla="*/ 8 w 26"/>
                <a:gd name="T1" fmla="*/ 0 h 10"/>
                <a:gd name="T2" fmla="*/ 8 w 26"/>
                <a:gd name="T3" fmla="*/ 0 h 10"/>
                <a:gd name="T4" fmla="*/ 2 w 26"/>
                <a:gd name="T5" fmla="*/ 2 h 10"/>
                <a:gd name="T6" fmla="*/ 2 w 26"/>
                <a:gd name="T7" fmla="*/ 2 h 10"/>
                <a:gd name="T8" fmla="*/ 0 w 26"/>
                <a:gd name="T9" fmla="*/ 4 h 10"/>
                <a:gd name="T10" fmla="*/ 2 w 26"/>
                <a:gd name="T11" fmla="*/ 4 h 10"/>
                <a:gd name="T12" fmla="*/ 4 w 26"/>
                <a:gd name="T13" fmla="*/ 6 h 10"/>
                <a:gd name="T14" fmla="*/ 4 w 26"/>
                <a:gd name="T15" fmla="*/ 6 h 10"/>
                <a:gd name="T16" fmla="*/ 8 w 26"/>
                <a:gd name="T17" fmla="*/ 6 h 10"/>
                <a:gd name="T18" fmla="*/ 8 w 26"/>
                <a:gd name="T19" fmla="*/ 6 h 10"/>
                <a:gd name="T20" fmla="*/ 14 w 26"/>
                <a:gd name="T21" fmla="*/ 6 h 10"/>
                <a:gd name="T22" fmla="*/ 14 w 26"/>
                <a:gd name="T23" fmla="*/ 6 h 10"/>
                <a:gd name="T24" fmla="*/ 16 w 26"/>
                <a:gd name="T25" fmla="*/ 6 h 10"/>
                <a:gd name="T26" fmla="*/ 18 w 26"/>
                <a:gd name="T27" fmla="*/ 8 h 10"/>
                <a:gd name="T28" fmla="*/ 18 w 26"/>
                <a:gd name="T29" fmla="*/ 8 h 10"/>
                <a:gd name="T30" fmla="*/ 22 w 26"/>
                <a:gd name="T31" fmla="*/ 10 h 10"/>
                <a:gd name="T32" fmla="*/ 24 w 26"/>
                <a:gd name="T33" fmla="*/ 10 h 10"/>
                <a:gd name="T34" fmla="*/ 24 w 26"/>
                <a:gd name="T35" fmla="*/ 10 h 10"/>
                <a:gd name="T36" fmla="*/ 26 w 26"/>
                <a:gd name="T37" fmla="*/ 8 h 10"/>
                <a:gd name="T38" fmla="*/ 26 w 26"/>
                <a:gd name="T39" fmla="*/ 4 h 10"/>
                <a:gd name="T40" fmla="*/ 26 w 26"/>
                <a:gd name="T41" fmla="*/ 4 h 10"/>
                <a:gd name="T42" fmla="*/ 22 w 26"/>
                <a:gd name="T43" fmla="*/ 2 h 10"/>
                <a:gd name="T44" fmla="*/ 16 w 26"/>
                <a:gd name="T45" fmla="*/ 0 h 10"/>
                <a:gd name="T46" fmla="*/ 16 w 26"/>
                <a:gd name="T47" fmla="*/ 0 h 10"/>
                <a:gd name="T48" fmla="*/ 8 w 26"/>
                <a:gd name="T49" fmla="*/ 0 h 10"/>
                <a:gd name="T50" fmla="*/ 8 w 26"/>
                <a:gd name="T5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10">
                  <a:moveTo>
                    <a:pt x="8" y="0"/>
                  </a:moveTo>
                  <a:lnTo>
                    <a:pt x="8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22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6" y="8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2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349">
              <a:extLst>
                <a:ext uri="{FF2B5EF4-FFF2-40B4-BE49-F238E27FC236}">
                  <a16:creationId xmlns:a16="http://schemas.microsoft.com/office/drawing/2014/main" xmlns="" id="{4E08723D-6DCF-4E53-A7F8-1FEE78DAD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9276" y="9685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350">
              <a:extLst>
                <a:ext uri="{FF2B5EF4-FFF2-40B4-BE49-F238E27FC236}">
                  <a16:creationId xmlns:a16="http://schemas.microsoft.com/office/drawing/2014/main" xmlns="" id="{2AC97343-D8EC-49B2-A6AF-C1E075BA6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8951" y="9640888"/>
              <a:ext cx="307975" cy="139700"/>
            </a:xfrm>
            <a:custGeom>
              <a:avLst/>
              <a:gdLst>
                <a:gd name="T0" fmla="*/ 178 w 194"/>
                <a:gd name="T1" fmla="*/ 78 h 88"/>
                <a:gd name="T2" fmla="*/ 170 w 194"/>
                <a:gd name="T3" fmla="*/ 68 h 88"/>
                <a:gd name="T4" fmla="*/ 162 w 194"/>
                <a:gd name="T5" fmla="*/ 60 h 88"/>
                <a:gd name="T6" fmla="*/ 164 w 194"/>
                <a:gd name="T7" fmla="*/ 54 h 88"/>
                <a:gd name="T8" fmla="*/ 164 w 194"/>
                <a:gd name="T9" fmla="*/ 50 h 88"/>
                <a:gd name="T10" fmla="*/ 154 w 194"/>
                <a:gd name="T11" fmla="*/ 48 h 88"/>
                <a:gd name="T12" fmla="*/ 150 w 194"/>
                <a:gd name="T13" fmla="*/ 46 h 88"/>
                <a:gd name="T14" fmla="*/ 140 w 194"/>
                <a:gd name="T15" fmla="*/ 38 h 88"/>
                <a:gd name="T16" fmla="*/ 132 w 194"/>
                <a:gd name="T17" fmla="*/ 30 h 88"/>
                <a:gd name="T18" fmla="*/ 120 w 194"/>
                <a:gd name="T19" fmla="*/ 28 h 88"/>
                <a:gd name="T20" fmla="*/ 108 w 194"/>
                <a:gd name="T21" fmla="*/ 24 h 88"/>
                <a:gd name="T22" fmla="*/ 92 w 194"/>
                <a:gd name="T23" fmla="*/ 18 h 88"/>
                <a:gd name="T24" fmla="*/ 78 w 194"/>
                <a:gd name="T25" fmla="*/ 10 h 88"/>
                <a:gd name="T26" fmla="*/ 68 w 194"/>
                <a:gd name="T27" fmla="*/ 6 h 88"/>
                <a:gd name="T28" fmla="*/ 58 w 194"/>
                <a:gd name="T29" fmla="*/ 10 h 88"/>
                <a:gd name="T30" fmla="*/ 54 w 194"/>
                <a:gd name="T31" fmla="*/ 12 h 88"/>
                <a:gd name="T32" fmla="*/ 52 w 194"/>
                <a:gd name="T33" fmla="*/ 14 h 88"/>
                <a:gd name="T34" fmla="*/ 44 w 194"/>
                <a:gd name="T35" fmla="*/ 24 h 88"/>
                <a:gd name="T36" fmla="*/ 38 w 194"/>
                <a:gd name="T37" fmla="*/ 26 h 88"/>
                <a:gd name="T38" fmla="*/ 30 w 194"/>
                <a:gd name="T39" fmla="*/ 20 h 88"/>
                <a:gd name="T40" fmla="*/ 24 w 194"/>
                <a:gd name="T41" fmla="*/ 12 h 88"/>
                <a:gd name="T42" fmla="*/ 20 w 194"/>
                <a:gd name="T43" fmla="*/ 4 h 88"/>
                <a:gd name="T44" fmla="*/ 4 w 194"/>
                <a:gd name="T45" fmla="*/ 0 h 88"/>
                <a:gd name="T46" fmla="*/ 0 w 194"/>
                <a:gd name="T47" fmla="*/ 4 h 88"/>
                <a:gd name="T48" fmla="*/ 8 w 194"/>
                <a:gd name="T49" fmla="*/ 6 h 88"/>
                <a:gd name="T50" fmla="*/ 16 w 194"/>
                <a:gd name="T51" fmla="*/ 8 h 88"/>
                <a:gd name="T52" fmla="*/ 20 w 194"/>
                <a:gd name="T53" fmla="*/ 14 h 88"/>
                <a:gd name="T54" fmla="*/ 20 w 194"/>
                <a:gd name="T55" fmla="*/ 16 h 88"/>
                <a:gd name="T56" fmla="*/ 10 w 194"/>
                <a:gd name="T57" fmla="*/ 20 h 88"/>
                <a:gd name="T58" fmla="*/ 12 w 194"/>
                <a:gd name="T59" fmla="*/ 24 h 88"/>
                <a:gd name="T60" fmla="*/ 20 w 194"/>
                <a:gd name="T61" fmla="*/ 24 h 88"/>
                <a:gd name="T62" fmla="*/ 28 w 194"/>
                <a:gd name="T63" fmla="*/ 22 h 88"/>
                <a:gd name="T64" fmla="*/ 32 w 194"/>
                <a:gd name="T65" fmla="*/ 26 h 88"/>
                <a:gd name="T66" fmla="*/ 38 w 194"/>
                <a:gd name="T67" fmla="*/ 28 h 88"/>
                <a:gd name="T68" fmla="*/ 38 w 194"/>
                <a:gd name="T69" fmla="*/ 28 h 88"/>
                <a:gd name="T70" fmla="*/ 46 w 194"/>
                <a:gd name="T71" fmla="*/ 32 h 88"/>
                <a:gd name="T72" fmla="*/ 62 w 194"/>
                <a:gd name="T73" fmla="*/ 40 h 88"/>
                <a:gd name="T74" fmla="*/ 68 w 194"/>
                <a:gd name="T75" fmla="*/ 44 h 88"/>
                <a:gd name="T76" fmla="*/ 76 w 194"/>
                <a:gd name="T77" fmla="*/ 48 h 88"/>
                <a:gd name="T78" fmla="*/ 78 w 194"/>
                <a:gd name="T79" fmla="*/ 56 h 88"/>
                <a:gd name="T80" fmla="*/ 76 w 194"/>
                <a:gd name="T81" fmla="*/ 62 h 88"/>
                <a:gd name="T82" fmla="*/ 76 w 194"/>
                <a:gd name="T83" fmla="*/ 66 h 88"/>
                <a:gd name="T84" fmla="*/ 68 w 194"/>
                <a:gd name="T85" fmla="*/ 66 h 88"/>
                <a:gd name="T86" fmla="*/ 66 w 194"/>
                <a:gd name="T87" fmla="*/ 68 h 88"/>
                <a:gd name="T88" fmla="*/ 68 w 194"/>
                <a:gd name="T89" fmla="*/ 70 h 88"/>
                <a:gd name="T90" fmla="*/ 78 w 194"/>
                <a:gd name="T91" fmla="*/ 64 h 88"/>
                <a:gd name="T92" fmla="*/ 82 w 194"/>
                <a:gd name="T93" fmla="*/ 62 h 88"/>
                <a:gd name="T94" fmla="*/ 94 w 194"/>
                <a:gd name="T95" fmla="*/ 68 h 88"/>
                <a:gd name="T96" fmla="*/ 106 w 194"/>
                <a:gd name="T97" fmla="*/ 74 h 88"/>
                <a:gd name="T98" fmla="*/ 118 w 194"/>
                <a:gd name="T99" fmla="*/ 74 h 88"/>
                <a:gd name="T100" fmla="*/ 124 w 194"/>
                <a:gd name="T101" fmla="*/ 68 h 88"/>
                <a:gd name="T102" fmla="*/ 126 w 194"/>
                <a:gd name="T103" fmla="*/ 64 h 88"/>
                <a:gd name="T104" fmla="*/ 134 w 194"/>
                <a:gd name="T105" fmla="*/ 60 h 88"/>
                <a:gd name="T106" fmla="*/ 146 w 194"/>
                <a:gd name="T107" fmla="*/ 62 h 88"/>
                <a:gd name="T108" fmla="*/ 154 w 194"/>
                <a:gd name="T109" fmla="*/ 66 h 88"/>
                <a:gd name="T110" fmla="*/ 162 w 194"/>
                <a:gd name="T111" fmla="*/ 74 h 88"/>
                <a:gd name="T112" fmla="*/ 174 w 194"/>
                <a:gd name="T113" fmla="*/ 84 h 88"/>
                <a:gd name="T114" fmla="*/ 186 w 194"/>
                <a:gd name="T115" fmla="*/ 86 h 88"/>
                <a:gd name="T116" fmla="*/ 192 w 194"/>
                <a:gd name="T117" fmla="*/ 88 h 88"/>
                <a:gd name="T118" fmla="*/ 188 w 194"/>
                <a:gd name="T119" fmla="*/ 8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4" h="88">
                  <a:moveTo>
                    <a:pt x="180" y="80"/>
                  </a:moveTo>
                  <a:lnTo>
                    <a:pt x="180" y="80"/>
                  </a:lnTo>
                  <a:lnTo>
                    <a:pt x="178" y="78"/>
                  </a:lnTo>
                  <a:lnTo>
                    <a:pt x="178" y="78"/>
                  </a:lnTo>
                  <a:lnTo>
                    <a:pt x="176" y="74"/>
                  </a:lnTo>
                  <a:lnTo>
                    <a:pt x="176" y="74"/>
                  </a:lnTo>
                  <a:lnTo>
                    <a:pt x="170" y="68"/>
                  </a:lnTo>
                  <a:lnTo>
                    <a:pt x="170" y="68"/>
                  </a:lnTo>
                  <a:lnTo>
                    <a:pt x="164" y="64"/>
                  </a:lnTo>
                  <a:lnTo>
                    <a:pt x="164" y="64"/>
                  </a:lnTo>
                  <a:lnTo>
                    <a:pt x="162" y="60"/>
                  </a:lnTo>
                  <a:lnTo>
                    <a:pt x="162" y="60"/>
                  </a:lnTo>
                  <a:lnTo>
                    <a:pt x="160" y="56"/>
                  </a:lnTo>
                  <a:lnTo>
                    <a:pt x="162" y="56"/>
                  </a:lnTo>
                  <a:lnTo>
                    <a:pt x="164" y="54"/>
                  </a:lnTo>
                  <a:lnTo>
                    <a:pt x="164" y="54"/>
                  </a:lnTo>
                  <a:lnTo>
                    <a:pt x="164" y="54"/>
                  </a:lnTo>
                  <a:lnTo>
                    <a:pt x="164" y="54"/>
                  </a:lnTo>
                  <a:lnTo>
                    <a:pt x="166" y="52"/>
                  </a:lnTo>
                  <a:lnTo>
                    <a:pt x="164" y="50"/>
                  </a:lnTo>
                  <a:lnTo>
                    <a:pt x="164" y="50"/>
                  </a:lnTo>
                  <a:lnTo>
                    <a:pt x="156" y="48"/>
                  </a:lnTo>
                  <a:lnTo>
                    <a:pt x="156" y="48"/>
                  </a:lnTo>
                  <a:lnTo>
                    <a:pt x="154" y="48"/>
                  </a:lnTo>
                  <a:lnTo>
                    <a:pt x="154" y="48"/>
                  </a:lnTo>
                  <a:lnTo>
                    <a:pt x="150" y="46"/>
                  </a:lnTo>
                  <a:lnTo>
                    <a:pt x="150" y="46"/>
                  </a:lnTo>
                  <a:lnTo>
                    <a:pt x="150" y="46"/>
                  </a:lnTo>
                  <a:lnTo>
                    <a:pt x="146" y="44"/>
                  </a:lnTo>
                  <a:lnTo>
                    <a:pt x="146" y="44"/>
                  </a:lnTo>
                  <a:lnTo>
                    <a:pt x="140" y="38"/>
                  </a:lnTo>
                  <a:lnTo>
                    <a:pt x="140" y="38"/>
                  </a:lnTo>
                  <a:lnTo>
                    <a:pt x="134" y="34"/>
                  </a:lnTo>
                  <a:lnTo>
                    <a:pt x="132" y="30"/>
                  </a:lnTo>
                  <a:lnTo>
                    <a:pt x="132" y="30"/>
                  </a:lnTo>
                  <a:lnTo>
                    <a:pt x="132" y="30"/>
                  </a:lnTo>
                  <a:lnTo>
                    <a:pt x="128" y="28"/>
                  </a:lnTo>
                  <a:lnTo>
                    <a:pt x="128" y="28"/>
                  </a:lnTo>
                  <a:lnTo>
                    <a:pt x="124" y="28"/>
                  </a:lnTo>
                  <a:lnTo>
                    <a:pt x="120" y="28"/>
                  </a:lnTo>
                  <a:lnTo>
                    <a:pt x="120" y="28"/>
                  </a:lnTo>
                  <a:lnTo>
                    <a:pt x="114" y="26"/>
                  </a:lnTo>
                  <a:lnTo>
                    <a:pt x="108" y="24"/>
                  </a:lnTo>
                  <a:lnTo>
                    <a:pt x="108" y="24"/>
                  </a:lnTo>
                  <a:lnTo>
                    <a:pt x="98" y="18"/>
                  </a:lnTo>
                  <a:lnTo>
                    <a:pt x="98" y="18"/>
                  </a:lnTo>
                  <a:lnTo>
                    <a:pt x="92" y="18"/>
                  </a:lnTo>
                  <a:lnTo>
                    <a:pt x="92" y="18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74" y="8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68" y="6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2" y="8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2" y="14"/>
                  </a:lnTo>
                  <a:lnTo>
                    <a:pt x="52" y="14"/>
                  </a:lnTo>
                  <a:lnTo>
                    <a:pt x="46" y="18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2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6" y="26"/>
                  </a:lnTo>
                  <a:lnTo>
                    <a:pt x="34" y="24"/>
                  </a:lnTo>
                  <a:lnTo>
                    <a:pt x="34" y="24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8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4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2" y="18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50" y="32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4" y="42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72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6" y="48"/>
                  </a:lnTo>
                  <a:lnTo>
                    <a:pt x="76" y="48"/>
                  </a:lnTo>
                  <a:lnTo>
                    <a:pt x="78" y="52"/>
                  </a:lnTo>
                  <a:lnTo>
                    <a:pt x="78" y="52"/>
                  </a:lnTo>
                  <a:lnTo>
                    <a:pt x="78" y="56"/>
                  </a:lnTo>
                  <a:lnTo>
                    <a:pt x="78" y="56"/>
                  </a:lnTo>
                  <a:lnTo>
                    <a:pt x="76" y="58"/>
                  </a:lnTo>
                  <a:lnTo>
                    <a:pt x="76" y="58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4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2" y="66"/>
                  </a:lnTo>
                  <a:lnTo>
                    <a:pt x="72" y="66"/>
                  </a:lnTo>
                  <a:lnTo>
                    <a:pt x="68" y="66"/>
                  </a:lnTo>
                  <a:lnTo>
                    <a:pt x="68" y="66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66" y="68"/>
                  </a:lnTo>
                  <a:lnTo>
                    <a:pt x="66" y="68"/>
                  </a:lnTo>
                  <a:lnTo>
                    <a:pt x="66" y="68"/>
                  </a:lnTo>
                  <a:lnTo>
                    <a:pt x="66" y="70"/>
                  </a:lnTo>
                  <a:lnTo>
                    <a:pt x="68" y="70"/>
                  </a:lnTo>
                  <a:lnTo>
                    <a:pt x="68" y="70"/>
                  </a:lnTo>
                  <a:lnTo>
                    <a:pt x="70" y="70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80" y="62"/>
                  </a:lnTo>
                  <a:lnTo>
                    <a:pt x="82" y="62"/>
                  </a:lnTo>
                  <a:lnTo>
                    <a:pt x="82" y="62"/>
                  </a:lnTo>
                  <a:lnTo>
                    <a:pt x="82" y="60"/>
                  </a:lnTo>
                  <a:lnTo>
                    <a:pt x="86" y="62"/>
                  </a:lnTo>
                  <a:lnTo>
                    <a:pt x="86" y="62"/>
                  </a:lnTo>
                  <a:lnTo>
                    <a:pt x="94" y="68"/>
                  </a:lnTo>
                  <a:lnTo>
                    <a:pt x="100" y="72"/>
                  </a:lnTo>
                  <a:lnTo>
                    <a:pt x="100" y="72"/>
                  </a:lnTo>
                  <a:lnTo>
                    <a:pt x="106" y="74"/>
                  </a:lnTo>
                  <a:lnTo>
                    <a:pt x="106" y="74"/>
                  </a:lnTo>
                  <a:lnTo>
                    <a:pt x="108" y="76"/>
                  </a:lnTo>
                  <a:lnTo>
                    <a:pt x="110" y="76"/>
                  </a:lnTo>
                  <a:lnTo>
                    <a:pt x="110" y="76"/>
                  </a:lnTo>
                  <a:lnTo>
                    <a:pt x="118" y="74"/>
                  </a:lnTo>
                  <a:lnTo>
                    <a:pt x="118" y="74"/>
                  </a:lnTo>
                  <a:lnTo>
                    <a:pt x="120" y="72"/>
                  </a:lnTo>
                  <a:lnTo>
                    <a:pt x="120" y="72"/>
                  </a:lnTo>
                  <a:lnTo>
                    <a:pt x="124" y="68"/>
                  </a:lnTo>
                  <a:lnTo>
                    <a:pt x="124" y="68"/>
                  </a:lnTo>
                  <a:lnTo>
                    <a:pt x="124" y="66"/>
                  </a:lnTo>
                  <a:lnTo>
                    <a:pt x="126" y="64"/>
                  </a:lnTo>
                  <a:lnTo>
                    <a:pt x="126" y="64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6" y="62"/>
                  </a:lnTo>
                  <a:lnTo>
                    <a:pt x="146" y="62"/>
                  </a:lnTo>
                  <a:lnTo>
                    <a:pt x="148" y="62"/>
                  </a:lnTo>
                  <a:lnTo>
                    <a:pt x="152" y="64"/>
                  </a:lnTo>
                  <a:lnTo>
                    <a:pt x="152" y="64"/>
                  </a:lnTo>
                  <a:lnTo>
                    <a:pt x="154" y="66"/>
                  </a:lnTo>
                  <a:lnTo>
                    <a:pt x="158" y="68"/>
                  </a:lnTo>
                  <a:lnTo>
                    <a:pt x="158" y="68"/>
                  </a:lnTo>
                  <a:lnTo>
                    <a:pt x="162" y="74"/>
                  </a:lnTo>
                  <a:lnTo>
                    <a:pt x="162" y="74"/>
                  </a:lnTo>
                  <a:lnTo>
                    <a:pt x="168" y="78"/>
                  </a:lnTo>
                  <a:lnTo>
                    <a:pt x="168" y="78"/>
                  </a:lnTo>
                  <a:lnTo>
                    <a:pt x="174" y="84"/>
                  </a:lnTo>
                  <a:lnTo>
                    <a:pt x="174" y="84"/>
                  </a:lnTo>
                  <a:lnTo>
                    <a:pt x="178" y="86"/>
                  </a:lnTo>
                  <a:lnTo>
                    <a:pt x="178" y="86"/>
                  </a:lnTo>
                  <a:lnTo>
                    <a:pt x="184" y="86"/>
                  </a:lnTo>
                  <a:lnTo>
                    <a:pt x="186" y="86"/>
                  </a:lnTo>
                  <a:lnTo>
                    <a:pt x="186" y="86"/>
                  </a:lnTo>
                  <a:lnTo>
                    <a:pt x="190" y="88"/>
                  </a:lnTo>
                  <a:lnTo>
                    <a:pt x="190" y="88"/>
                  </a:lnTo>
                  <a:lnTo>
                    <a:pt x="192" y="88"/>
                  </a:lnTo>
                  <a:lnTo>
                    <a:pt x="194" y="88"/>
                  </a:lnTo>
                  <a:lnTo>
                    <a:pt x="194" y="88"/>
                  </a:lnTo>
                  <a:lnTo>
                    <a:pt x="192" y="84"/>
                  </a:lnTo>
                  <a:lnTo>
                    <a:pt x="188" y="82"/>
                  </a:lnTo>
                  <a:lnTo>
                    <a:pt x="188" y="82"/>
                  </a:lnTo>
                  <a:lnTo>
                    <a:pt x="180" y="80"/>
                  </a:lnTo>
                  <a:lnTo>
                    <a:pt x="18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351">
              <a:extLst>
                <a:ext uri="{FF2B5EF4-FFF2-40B4-BE49-F238E27FC236}">
                  <a16:creationId xmlns:a16="http://schemas.microsoft.com/office/drawing/2014/main" xmlns="" id="{ED2CB74C-C1F7-463D-AB85-4CFDFB399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1" y="10294938"/>
              <a:ext cx="57150" cy="60325"/>
            </a:xfrm>
            <a:custGeom>
              <a:avLst/>
              <a:gdLst>
                <a:gd name="T0" fmla="*/ 26 w 36"/>
                <a:gd name="T1" fmla="*/ 4 h 38"/>
                <a:gd name="T2" fmla="*/ 26 w 36"/>
                <a:gd name="T3" fmla="*/ 4 h 38"/>
                <a:gd name="T4" fmla="*/ 14 w 36"/>
                <a:gd name="T5" fmla="*/ 2 h 38"/>
                <a:gd name="T6" fmla="*/ 14 w 36"/>
                <a:gd name="T7" fmla="*/ 2 h 38"/>
                <a:gd name="T8" fmla="*/ 8 w 36"/>
                <a:gd name="T9" fmla="*/ 0 h 38"/>
                <a:gd name="T10" fmla="*/ 4 w 36"/>
                <a:gd name="T11" fmla="*/ 0 h 38"/>
                <a:gd name="T12" fmla="*/ 4 w 36"/>
                <a:gd name="T13" fmla="*/ 0 h 38"/>
                <a:gd name="T14" fmla="*/ 2 w 36"/>
                <a:gd name="T15" fmla="*/ 2 h 38"/>
                <a:gd name="T16" fmla="*/ 0 w 36"/>
                <a:gd name="T17" fmla="*/ 4 h 38"/>
                <a:gd name="T18" fmla="*/ 0 w 36"/>
                <a:gd name="T19" fmla="*/ 10 h 38"/>
                <a:gd name="T20" fmla="*/ 0 w 36"/>
                <a:gd name="T21" fmla="*/ 10 h 38"/>
                <a:gd name="T22" fmla="*/ 2 w 36"/>
                <a:gd name="T23" fmla="*/ 14 h 38"/>
                <a:gd name="T24" fmla="*/ 8 w 36"/>
                <a:gd name="T25" fmla="*/ 16 h 38"/>
                <a:gd name="T26" fmla="*/ 12 w 36"/>
                <a:gd name="T27" fmla="*/ 20 h 38"/>
                <a:gd name="T28" fmla="*/ 14 w 36"/>
                <a:gd name="T29" fmla="*/ 28 h 38"/>
                <a:gd name="T30" fmla="*/ 14 w 36"/>
                <a:gd name="T31" fmla="*/ 28 h 38"/>
                <a:gd name="T32" fmla="*/ 14 w 36"/>
                <a:gd name="T33" fmla="*/ 30 h 38"/>
                <a:gd name="T34" fmla="*/ 14 w 36"/>
                <a:gd name="T35" fmla="*/ 34 h 38"/>
                <a:gd name="T36" fmla="*/ 14 w 36"/>
                <a:gd name="T37" fmla="*/ 34 h 38"/>
                <a:gd name="T38" fmla="*/ 16 w 36"/>
                <a:gd name="T39" fmla="*/ 36 h 38"/>
                <a:gd name="T40" fmla="*/ 18 w 36"/>
                <a:gd name="T41" fmla="*/ 38 h 38"/>
                <a:gd name="T42" fmla="*/ 18 w 36"/>
                <a:gd name="T43" fmla="*/ 38 h 38"/>
                <a:gd name="T44" fmla="*/ 22 w 36"/>
                <a:gd name="T45" fmla="*/ 36 h 38"/>
                <a:gd name="T46" fmla="*/ 26 w 36"/>
                <a:gd name="T47" fmla="*/ 36 h 38"/>
                <a:gd name="T48" fmla="*/ 26 w 36"/>
                <a:gd name="T49" fmla="*/ 36 h 38"/>
                <a:gd name="T50" fmla="*/ 28 w 36"/>
                <a:gd name="T51" fmla="*/ 30 h 38"/>
                <a:gd name="T52" fmla="*/ 28 w 36"/>
                <a:gd name="T53" fmla="*/ 30 h 38"/>
                <a:gd name="T54" fmla="*/ 28 w 36"/>
                <a:gd name="T55" fmla="*/ 24 h 38"/>
                <a:gd name="T56" fmla="*/ 28 w 36"/>
                <a:gd name="T57" fmla="*/ 24 h 38"/>
                <a:gd name="T58" fmla="*/ 32 w 36"/>
                <a:gd name="T59" fmla="*/ 22 h 38"/>
                <a:gd name="T60" fmla="*/ 32 w 36"/>
                <a:gd name="T61" fmla="*/ 22 h 38"/>
                <a:gd name="T62" fmla="*/ 34 w 36"/>
                <a:gd name="T63" fmla="*/ 16 h 38"/>
                <a:gd name="T64" fmla="*/ 34 w 36"/>
                <a:gd name="T65" fmla="*/ 16 h 38"/>
                <a:gd name="T66" fmla="*/ 36 w 36"/>
                <a:gd name="T67" fmla="*/ 16 h 38"/>
                <a:gd name="T68" fmla="*/ 36 w 36"/>
                <a:gd name="T69" fmla="*/ 12 h 38"/>
                <a:gd name="T70" fmla="*/ 36 w 36"/>
                <a:gd name="T71" fmla="*/ 12 h 38"/>
                <a:gd name="T72" fmla="*/ 34 w 36"/>
                <a:gd name="T73" fmla="*/ 8 h 38"/>
                <a:gd name="T74" fmla="*/ 32 w 36"/>
                <a:gd name="T75" fmla="*/ 6 h 38"/>
                <a:gd name="T76" fmla="*/ 26 w 36"/>
                <a:gd name="T7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6" h="38">
                  <a:moveTo>
                    <a:pt x="26" y="4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12" y="20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30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6" y="36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2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6" y="16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4" y="8"/>
                  </a:lnTo>
                  <a:lnTo>
                    <a:pt x="32" y="6"/>
                  </a:lnTo>
                  <a:lnTo>
                    <a:pt x="2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352">
              <a:extLst>
                <a:ext uri="{FF2B5EF4-FFF2-40B4-BE49-F238E27FC236}">
                  <a16:creationId xmlns:a16="http://schemas.microsoft.com/office/drawing/2014/main" xmlns="" id="{D958B687-8C28-45C4-8385-667157028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438" y="10307638"/>
              <a:ext cx="107950" cy="101600"/>
            </a:xfrm>
            <a:custGeom>
              <a:avLst/>
              <a:gdLst>
                <a:gd name="T0" fmla="*/ 54 w 68"/>
                <a:gd name="T1" fmla="*/ 0 h 64"/>
                <a:gd name="T2" fmla="*/ 54 w 68"/>
                <a:gd name="T3" fmla="*/ 0 h 64"/>
                <a:gd name="T4" fmla="*/ 48 w 68"/>
                <a:gd name="T5" fmla="*/ 10 h 64"/>
                <a:gd name="T6" fmla="*/ 42 w 68"/>
                <a:gd name="T7" fmla="*/ 16 h 64"/>
                <a:gd name="T8" fmla="*/ 34 w 68"/>
                <a:gd name="T9" fmla="*/ 22 h 64"/>
                <a:gd name="T10" fmla="*/ 28 w 68"/>
                <a:gd name="T11" fmla="*/ 28 h 64"/>
                <a:gd name="T12" fmla="*/ 28 w 68"/>
                <a:gd name="T13" fmla="*/ 28 h 64"/>
                <a:gd name="T14" fmla="*/ 22 w 68"/>
                <a:gd name="T15" fmla="*/ 30 h 64"/>
                <a:gd name="T16" fmla="*/ 22 w 68"/>
                <a:gd name="T17" fmla="*/ 30 h 64"/>
                <a:gd name="T18" fmla="*/ 20 w 68"/>
                <a:gd name="T19" fmla="*/ 30 h 64"/>
                <a:gd name="T20" fmla="*/ 18 w 68"/>
                <a:gd name="T21" fmla="*/ 32 h 64"/>
                <a:gd name="T22" fmla="*/ 18 w 68"/>
                <a:gd name="T23" fmla="*/ 32 h 64"/>
                <a:gd name="T24" fmla="*/ 12 w 68"/>
                <a:gd name="T25" fmla="*/ 38 h 64"/>
                <a:gd name="T26" fmla="*/ 12 w 68"/>
                <a:gd name="T27" fmla="*/ 38 h 64"/>
                <a:gd name="T28" fmla="*/ 6 w 68"/>
                <a:gd name="T29" fmla="*/ 46 h 64"/>
                <a:gd name="T30" fmla="*/ 6 w 68"/>
                <a:gd name="T31" fmla="*/ 46 h 64"/>
                <a:gd name="T32" fmla="*/ 0 w 68"/>
                <a:gd name="T33" fmla="*/ 50 h 64"/>
                <a:gd name="T34" fmla="*/ 0 w 68"/>
                <a:gd name="T35" fmla="*/ 50 h 64"/>
                <a:gd name="T36" fmla="*/ 0 w 68"/>
                <a:gd name="T37" fmla="*/ 52 h 64"/>
                <a:gd name="T38" fmla="*/ 0 w 68"/>
                <a:gd name="T39" fmla="*/ 52 h 64"/>
                <a:gd name="T40" fmla="*/ 2 w 68"/>
                <a:gd name="T41" fmla="*/ 56 h 64"/>
                <a:gd name="T42" fmla="*/ 2 w 68"/>
                <a:gd name="T43" fmla="*/ 56 h 64"/>
                <a:gd name="T44" fmla="*/ 2 w 68"/>
                <a:gd name="T45" fmla="*/ 58 h 64"/>
                <a:gd name="T46" fmla="*/ 4 w 68"/>
                <a:gd name="T47" fmla="*/ 60 h 64"/>
                <a:gd name="T48" fmla="*/ 4 w 68"/>
                <a:gd name="T49" fmla="*/ 60 h 64"/>
                <a:gd name="T50" fmla="*/ 12 w 68"/>
                <a:gd name="T51" fmla="*/ 62 h 64"/>
                <a:gd name="T52" fmla="*/ 12 w 68"/>
                <a:gd name="T53" fmla="*/ 62 h 64"/>
                <a:gd name="T54" fmla="*/ 12 w 68"/>
                <a:gd name="T55" fmla="*/ 64 h 64"/>
                <a:gd name="T56" fmla="*/ 16 w 68"/>
                <a:gd name="T57" fmla="*/ 64 h 64"/>
                <a:gd name="T58" fmla="*/ 16 w 68"/>
                <a:gd name="T59" fmla="*/ 64 h 64"/>
                <a:gd name="T60" fmla="*/ 28 w 68"/>
                <a:gd name="T61" fmla="*/ 64 h 64"/>
                <a:gd name="T62" fmla="*/ 28 w 68"/>
                <a:gd name="T63" fmla="*/ 64 h 64"/>
                <a:gd name="T64" fmla="*/ 30 w 68"/>
                <a:gd name="T65" fmla="*/ 58 h 64"/>
                <a:gd name="T66" fmla="*/ 32 w 68"/>
                <a:gd name="T67" fmla="*/ 52 h 64"/>
                <a:gd name="T68" fmla="*/ 40 w 68"/>
                <a:gd name="T69" fmla="*/ 40 h 64"/>
                <a:gd name="T70" fmla="*/ 42 w 68"/>
                <a:gd name="T71" fmla="*/ 34 h 64"/>
                <a:gd name="T72" fmla="*/ 50 w 68"/>
                <a:gd name="T73" fmla="*/ 28 h 64"/>
                <a:gd name="T74" fmla="*/ 56 w 68"/>
                <a:gd name="T75" fmla="*/ 20 h 64"/>
                <a:gd name="T76" fmla="*/ 60 w 68"/>
                <a:gd name="T77" fmla="*/ 14 h 64"/>
                <a:gd name="T78" fmla="*/ 60 w 68"/>
                <a:gd name="T79" fmla="*/ 14 h 64"/>
                <a:gd name="T80" fmla="*/ 66 w 68"/>
                <a:gd name="T81" fmla="*/ 8 h 64"/>
                <a:gd name="T82" fmla="*/ 68 w 68"/>
                <a:gd name="T83" fmla="*/ 2 h 64"/>
                <a:gd name="T84" fmla="*/ 68 w 68"/>
                <a:gd name="T85" fmla="*/ 2 h 64"/>
                <a:gd name="T86" fmla="*/ 58 w 68"/>
                <a:gd name="T87" fmla="*/ 0 h 64"/>
                <a:gd name="T88" fmla="*/ 58 w 68"/>
                <a:gd name="T89" fmla="*/ 0 h 64"/>
                <a:gd name="T90" fmla="*/ 56 w 68"/>
                <a:gd name="T91" fmla="*/ 0 h 64"/>
                <a:gd name="T92" fmla="*/ 56 w 68"/>
                <a:gd name="T93" fmla="*/ 0 h 64"/>
                <a:gd name="T94" fmla="*/ 54 w 68"/>
                <a:gd name="T95" fmla="*/ 0 h 64"/>
                <a:gd name="T96" fmla="*/ 54 w 68"/>
                <a:gd name="T9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" h="64">
                  <a:moveTo>
                    <a:pt x="54" y="0"/>
                  </a:moveTo>
                  <a:lnTo>
                    <a:pt x="54" y="0"/>
                  </a:lnTo>
                  <a:lnTo>
                    <a:pt x="48" y="10"/>
                  </a:lnTo>
                  <a:lnTo>
                    <a:pt x="42" y="16"/>
                  </a:lnTo>
                  <a:lnTo>
                    <a:pt x="34" y="22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0" y="30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2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30" y="58"/>
                  </a:lnTo>
                  <a:lnTo>
                    <a:pt x="32" y="52"/>
                  </a:lnTo>
                  <a:lnTo>
                    <a:pt x="40" y="40"/>
                  </a:lnTo>
                  <a:lnTo>
                    <a:pt x="42" y="34"/>
                  </a:lnTo>
                  <a:lnTo>
                    <a:pt x="50" y="28"/>
                  </a:lnTo>
                  <a:lnTo>
                    <a:pt x="56" y="20"/>
                  </a:lnTo>
                  <a:lnTo>
                    <a:pt x="60" y="14"/>
                  </a:lnTo>
                  <a:lnTo>
                    <a:pt x="60" y="14"/>
                  </a:lnTo>
                  <a:lnTo>
                    <a:pt x="66" y="8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53">
              <a:extLst>
                <a:ext uri="{FF2B5EF4-FFF2-40B4-BE49-F238E27FC236}">
                  <a16:creationId xmlns:a16="http://schemas.microsoft.com/office/drawing/2014/main" xmlns="" id="{89A6DF15-3521-4449-B12E-BFF9267E23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9038" y="10186988"/>
              <a:ext cx="79375" cy="107950"/>
            </a:xfrm>
            <a:custGeom>
              <a:avLst/>
              <a:gdLst>
                <a:gd name="T0" fmla="*/ 38 w 50"/>
                <a:gd name="T1" fmla="*/ 36 h 68"/>
                <a:gd name="T2" fmla="*/ 30 w 50"/>
                <a:gd name="T3" fmla="*/ 32 h 68"/>
                <a:gd name="T4" fmla="*/ 24 w 50"/>
                <a:gd name="T5" fmla="*/ 26 h 68"/>
                <a:gd name="T6" fmla="*/ 22 w 50"/>
                <a:gd name="T7" fmla="*/ 26 h 68"/>
                <a:gd name="T8" fmla="*/ 22 w 50"/>
                <a:gd name="T9" fmla="*/ 26 h 68"/>
                <a:gd name="T10" fmla="*/ 12 w 50"/>
                <a:gd name="T11" fmla="*/ 16 h 68"/>
                <a:gd name="T12" fmla="*/ 6 w 50"/>
                <a:gd name="T13" fmla="*/ 8 h 68"/>
                <a:gd name="T14" fmla="*/ 6 w 50"/>
                <a:gd name="T15" fmla="*/ 8 h 68"/>
                <a:gd name="T16" fmla="*/ 4 w 50"/>
                <a:gd name="T17" fmla="*/ 4 h 68"/>
                <a:gd name="T18" fmla="*/ 0 w 50"/>
                <a:gd name="T19" fmla="*/ 0 h 68"/>
                <a:gd name="T20" fmla="*/ 0 w 50"/>
                <a:gd name="T21" fmla="*/ 0 h 68"/>
                <a:gd name="T22" fmla="*/ 0 w 50"/>
                <a:gd name="T23" fmla="*/ 2 h 68"/>
                <a:gd name="T24" fmla="*/ 0 w 50"/>
                <a:gd name="T25" fmla="*/ 6 h 68"/>
                <a:gd name="T26" fmla="*/ 0 w 50"/>
                <a:gd name="T27" fmla="*/ 6 h 68"/>
                <a:gd name="T28" fmla="*/ 6 w 50"/>
                <a:gd name="T29" fmla="*/ 12 h 68"/>
                <a:gd name="T30" fmla="*/ 6 w 50"/>
                <a:gd name="T31" fmla="*/ 12 h 68"/>
                <a:gd name="T32" fmla="*/ 10 w 50"/>
                <a:gd name="T33" fmla="*/ 18 h 68"/>
                <a:gd name="T34" fmla="*/ 18 w 50"/>
                <a:gd name="T35" fmla="*/ 26 h 68"/>
                <a:gd name="T36" fmla="*/ 14 w 50"/>
                <a:gd name="T37" fmla="*/ 34 h 68"/>
                <a:gd name="T38" fmla="*/ 14 w 50"/>
                <a:gd name="T39" fmla="*/ 42 h 68"/>
                <a:gd name="T40" fmla="*/ 14 w 50"/>
                <a:gd name="T41" fmla="*/ 46 h 68"/>
                <a:gd name="T42" fmla="*/ 8 w 50"/>
                <a:gd name="T43" fmla="*/ 52 h 68"/>
                <a:gd name="T44" fmla="*/ 8 w 50"/>
                <a:gd name="T45" fmla="*/ 52 h 68"/>
                <a:gd name="T46" fmla="*/ 8 w 50"/>
                <a:gd name="T47" fmla="*/ 54 h 68"/>
                <a:gd name="T48" fmla="*/ 8 w 50"/>
                <a:gd name="T49" fmla="*/ 54 h 68"/>
                <a:gd name="T50" fmla="*/ 8 w 50"/>
                <a:gd name="T51" fmla="*/ 56 h 68"/>
                <a:gd name="T52" fmla="*/ 8 w 50"/>
                <a:gd name="T53" fmla="*/ 56 h 68"/>
                <a:gd name="T54" fmla="*/ 14 w 50"/>
                <a:gd name="T55" fmla="*/ 58 h 68"/>
                <a:gd name="T56" fmla="*/ 16 w 50"/>
                <a:gd name="T57" fmla="*/ 60 h 68"/>
                <a:gd name="T58" fmla="*/ 18 w 50"/>
                <a:gd name="T59" fmla="*/ 52 h 68"/>
                <a:gd name="T60" fmla="*/ 18 w 50"/>
                <a:gd name="T61" fmla="*/ 52 h 68"/>
                <a:gd name="T62" fmla="*/ 22 w 50"/>
                <a:gd name="T63" fmla="*/ 54 h 68"/>
                <a:gd name="T64" fmla="*/ 22 w 50"/>
                <a:gd name="T65" fmla="*/ 54 h 68"/>
                <a:gd name="T66" fmla="*/ 24 w 50"/>
                <a:gd name="T67" fmla="*/ 58 h 68"/>
                <a:gd name="T68" fmla="*/ 24 w 50"/>
                <a:gd name="T69" fmla="*/ 62 h 68"/>
                <a:gd name="T70" fmla="*/ 24 w 50"/>
                <a:gd name="T71" fmla="*/ 62 h 68"/>
                <a:gd name="T72" fmla="*/ 22 w 50"/>
                <a:gd name="T73" fmla="*/ 66 h 68"/>
                <a:gd name="T74" fmla="*/ 22 w 50"/>
                <a:gd name="T75" fmla="*/ 66 h 68"/>
                <a:gd name="T76" fmla="*/ 22 w 50"/>
                <a:gd name="T77" fmla="*/ 68 h 68"/>
                <a:gd name="T78" fmla="*/ 22 w 50"/>
                <a:gd name="T79" fmla="*/ 68 h 68"/>
                <a:gd name="T80" fmla="*/ 22 w 50"/>
                <a:gd name="T81" fmla="*/ 68 h 68"/>
                <a:gd name="T82" fmla="*/ 26 w 50"/>
                <a:gd name="T83" fmla="*/ 66 h 68"/>
                <a:gd name="T84" fmla="*/ 30 w 50"/>
                <a:gd name="T85" fmla="*/ 60 h 68"/>
                <a:gd name="T86" fmla="*/ 30 w 50"/>
                <a:gd name="T87" fmla="*/ 60 h 68"/>
                <a:gd name="T88" fmla="*/ 30 w 50"/>
                <a:gd name="T89" fmla="*/ 52 h 68"/>
                <a:gd name="T90" fmla="*/ 30 w 50"/>
                <a:gd name="T91" fmla="*/ 52 h 68"/>
                <a:gd name="T92" fmla="*/ 32 w 50"/>
                <a:gd name="T93" fmla="*/ 50 h 68"/>
                <a:gd name="T94" fmla="*/ 34 w 50"/>
                <a:gd name="T95" fmla="*/ 48 h 68"/>
                <a:gd name="T96" fmla="*/ 34 w 50"/>
                <a:gd name="T97" fmla="*/ 48 h 68"/>
                <a:gd name="T98" fmla="*/ 36 w 50"/>
                <a:gd name="T99" fmla="*/ 46 h 68"/>
                <a:gd name="T100" fmla="*/ 40 w 50"/>
                <a:gd name="T101" fmla="*/ 46 h 68"/>
                <a:gd name="T102" fmla="*/ 40 w 50"/>
                <a:gd name="T103" fmla="*/ 46 h 68"/>
                <a:gd name="T104" fmla="*/ 44 w 50"/>
                <a:gd name="T105" fmla="*/ 46 h 68"/>
                <a:gd name="T106" fmla="*/ 44 w 50"/>
                <a:gd name="T107" fmla="*/ 46 h 68"/>
                <a:gd name="T108" fmla="*/ 46 w 50"/>
                <a:gd name="T109" fmla="*/ 46 h 68"/>
                <a:gd name="T110" fmla="*/ 46 w 50"/>
                <a:gd name="T111" fmla="*/ 42 h 68"/>
                <a:gd name="T112" fmla="*/ 46 w 50"/>
                <a:gd name="T113" fmla="*/ 42 h 68"/>
                <a:gd name="T114" fmla="*/ 50 w 50"/>
                <a:gd name="T115" fmla="*/ 38 h 68"/>
                <a:gd name="T116" fmla="*/ 50 w 50"/>
                <a:gd name="T117" fmla="*/ 38 h 68"/>
                <a:gd name="T118" fmla="*/ 48 w 50"/>
                <a:gd name="T119" fmla="*/ 36 h 68"/>
                <a:gd name="T120" fmla="*/ 48 w 50"/>
                <a:gd name="T121" fmla="*/ 36 h 68"/>
                <a:gd name="T122" fmla="*/ 38 w 50"/>
                <a:gd name="T123" fmla="*/ 36 h 68"/>
                <a:gd name="T124" fmla="*/ 38 w 50"/>
                <a:gd name="T125" fmla="*/ 3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0" h="68">
                  <a:moveTo>
                    <a:pt x="38" y="36"/>
                  </a:moveTo>
                  <a:lnTo>
                    <a:pt x="30" y="32"/>
                  </a:lnTo>
                  <a:lnTo>
                    <a:pt x="24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2" y="16"/>
                  </a:lnTo>
                  <a:lnTo>
                    <a:pt x="6" y="8"/>
                  </a:lnTo>
                  <a:lnTo>
                    <a:pt x="6" y="8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0" y="18"/>
                  </a:lnTo>
                  <a:lnTo>
                    <a:pt x="18" y="26"/>
                  </a:lnTo>
                  <a:lnTo>
                    <a:pt x="14" y="34"/>
                  </a:lnTo>
                  <a:lnTo>
                    <a:pt x="14" y="42"/>
                  </a:lnTo>
                  <a:lnTo>
                    <a:pt x="14" y="46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14" y="58"/>
                  </a:lnTo>
                  <a:lnTo>
                    <a:pt x="16" y="60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4" y="58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2" y="66"/>
                  </a:lnTo>
                  <a:lnTo>
                    <a:pt x="22" y="66"/>
                  </a:lnTo>
                  <a:lnTo>
                    <a:pt x="22" y="68"/>
                  </a:lnTo>
                  <a:lnTo>
                    <a:pt x="22" y="68"/>
                  </a:lnTo>
                  <a:lnTo>
                    <a:pt x="22" y="68"/>
                  </a:lnTo>
                  <a:lnTo>
                    <a:pt x="26" y="66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32" y="50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6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6" y="46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38" y="36"/>
                  </a:lnTo>
                  <a:lnTo>
                    <a:pt x="3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54">
              <a:extLst>
                <a:ext uri="{FF2B5EF4-FFF2-40B4-BE49-F238E27FC236}">
                  <a16:creationId xmlns:a16="http://schemas.microsoft.com/office/drawing/2014/main" xmlns="" id="{0770E63E-3B81-46B3-BC59-C5D3D8DAB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8926" y="9351963"/>
              <a:ext cx="31750" cy="57150"/>
            </a:xfrm>
            <a:custGeom>
              <a:avLst/>
              <a:gdLst>
                <a:gd name="T0" fmla="*/ 14 w 20"/>
                <a:gd name="T1" fmla="*/ 2 h 36"/>
                <a:gd name="T2" fmla="*/ 14 w 20"/>
                <a:gd name="T3" fmla="*/ 2 h 36"/>
                <a:gd name="T4" fmla="*/ 10 w 20"/>
                <a:gd name="T5" fmla="*/ 0 h 36"/>
                <a:gd name="T6" fmla="*/ 8 w 20"/>
                <a:gd name="T7" fmla="*/ 2 h 36"/>
                <a:gd name="T8" fmla="*/ 6 w 20"/>
                <a:gd name="T9" fmla="*/ 8 h 36"/>
                <a:gd name="T10" fmla="*/ 4 w 20"/>
                <a:gd name="T11" fmla="*/ 12 h 36"/>
                <a:gd name="T12" fmla="*/ 2 w 20"/>
                <a:gd name="T13" fmla="*/ 20 h 36"/>
                <a:gd name="T14" fmla="*/ 2 w 20"/>
                <a:gd name="T15" fmla="*/ 20 h 36"/>
                <a:gd name="T16" fmla="*/ 0 w 20"/>
                <a:gd name="T17" fmla="*/ 24 h 36"/>
                <a:gd name="T18" fmla="*/ 2 w 20"/>
                <a:gd name="T19" fmla="*/ 28 h 36"/>
                <a:gd name="T20" fmla="*/ 6 w 20"/>
                <a:gd name="T21" fmla="*/ 34 h 36"/>
                <a:gd name="T22" fmla="*/ 12 w 20"/>
                <a:gd name="T23" fmla="*/ 36 h 36"/>
                <a:gd name="T24" fmla="*/ 12 w 20"/>
                <a:gd name="T25" fmla="*/ 36 h 36"/>
                <a:gd name="T26" fmla="*/ 14 w 20"/>
                <a:gd name="T27" fmla="*/ 28 h 36"/>
                <a:gd name="T28" fmla="*/ 14 w 20"/>
                <a:gd name="T29" fmla="*/ 28 h 36"/>
                <a:gd name="T30" fmla="*/ 18 w 20"/>
                <a:gd name="T31" fmla="*/ 18 h 36"/>
                <a:gd name="T32" fmla="*/ 20 w 20"/>
                <a:gd name="T33" fmla="*/ 14 h 36"/>
                <a:gd name="T34" fmla="*/ 20 w 20"/>
                <a:gd name="T35" fmla="*/ 10 h 36"/>
                <a:gd name="T36" fmla="*/ 20 w 20"/>
                <a:gd name="T37" fmla="*/ 4 h 36"/>
                <a:gd name="T38" fmla="*/ 14 w 20"/>
                <a:gd name="T39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36">
                  <a:moveTo>
                    <a:pt x="14" y="2"/>
                  </a:moveTo>
                  <a:lnTo>
                    <a:pt x="14" y="2"/>
                  </a:lnTo>
                  <a:lnTo>
                    <a:pt x="10" y="0"/>
                  </a:lnTo>
                  <a:lnTo>
                    <a:pt x="8" y="2"/>
                  </a:lnTo>
                  <a:lnTo>
                    <a:pt x="6" y="8"/>
                  </a:lnTo>
                  <a:lnTo>
                    <a:pt x="4" y="12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6" y="34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8" y="18"/>
                  </a:lnTo>
                  <a:lnTo>
                    <a:pt x="20" y="14"/>
                  </a:lnTo>
                  <a:lnTo>
                    <a:pt x="20" y="10"/>
                  </a:lnTo>
                  <a:lnTo>
                    <a:pt x="20" y="4"/>
                  </a:lnTo>
                  <a:lnTo>
                    <a:pt x="1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355">
              <a:extLst>
                <a:ext uri="{FF2B5EF4-FFF2-40B4-BE49-F238E27FC236}">
                  <a16:creationId xmlns:a16="http://schemas.microsoft.com/office/drawing/2014/main" xmlns="" id="{E0600FEC-7D32-4505-9B6B-EFCF0282B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5126" y="9494838"/>
              <a:ext cx="34925" cy="38100"/>
            </a:xfrm>
            <a:custGeom>
              <a:avLst/>
              <a:gdLst>
                <a:gd name="T0" fmla="*/ 6 w 22"/>
                <a:gd name="T1" fmla="*/ 6 h 24"/>
                <a:gd name="T2" fmla="*/ 6 w 22"/>
                <a:gd name="T3" fmla="*/ 6 h 24"/>
                <a:gd name="T4" fmla="*/ 2 w 22"/>
                <a:gd name="T5" fmla="*/ 8 h 24"/>
                <a:gd name="T6" fmla="*/ 2 w 22"/>
                <a:gd name="T7" fmla="*/ 10 h 24"/>
                <a:gd name="T8" fmla="*/ 2 w 22"/>
                <a:gd name="T9" fmla="*/ 14 h 24"/>
                <a:gd name="T10" fmla="*/ 0 w 22"/>
                <a:gd name="T11" fmla="*/ 22 h 24"/>
                <a:gd name="T12" fmla="*/ 0 w 22"/>
                <a:gd name="T13" fmla="*/ 22 h 24"/>
                <a:gd name="T14" fmla="*/ 6 w 22"/>
                <a:gd name="T15" fmla="*/ 24 h 24"/>
                <a:gd name="T16" fmla="*/ 10 w 22"/>
                <a:gd name="T17" fmla="*/ 24 h 24"/>
                <a:gd name="T18" fmla="*/ 12 w 22"/>
                <a:gd name="T19" fmla="*/ 22 h 24"/>
                <a:gd name="T20" fmla="*/ 12 w 22"/>
                <a:gd name="T21" fmla="*/ 22 h 24"/>
                <a:gd name="T22" fmla="*/ 12 w 22"/>
                <a:gd name="T23" fmla="*/ 20 h 24"/>
                <a:gd name="T24" fmla="*/ 10 w 22"/>
                <a:gd name="T25" fmla="*/ 18 h 24"/>
                <a:gd name="T26" fmla="*/ 6 w 22"/>
                <a:gd name="T27" fmla="*/ 14 h 24"/>
                <a:gd name="T28" fmla="*/ 6 w 22"/>
                <a:gd name="T29" fmla="*/ 14 h 24"/>
                <a:gd name="T30" fmla="*/ 12 w 22"/>
                <a:gd name="T31" fmla="*/ 14 h 24"/>
                <a:gd name="T32" fmla="*/ 20 w 22"/>
                <a:gd name="T33" fmla="*/ 12 h 24"/>
                <a:gd name="T34" fmla="*/ 20 w 22"/>
                <a:gd name="T35" fmla="*/ 12 h 24"/>
                <a:gd name="T36" fmla="*/ 22 w 22"/>
                <a:gd name="T37" fmla="*/ 8 h 24"/>
                <a:gd name="T38" fmla="*/ 22 w 22"/>
                <a:gd name="T39" fmla="*/ 4 h 24"/>
                <a:gd name="T40" fmla="*/ 18 w 22"/>
                <a:gd name="T41" fmla="*/ 0 h 24"/>
                <a:gd name="T42" fmla="*/ 12 w 22"/>
                <a:gd name="T43" fmla="*/ 0 h 24"/>
                <a:gd name="T44" fmla="*/ 12 w 22"/>
                <a:gd name="T45" fmla="*/ 0 h 24"/>
                <a:gd name="T46" fmla="*/ 10 w 22"/>
                <a:gd name="T47" fmla="*/ 0 h 24"/>
                <a:gd name="T48" fmla="*/ 8 w 22"/>
                <a:gd name="T49" fmla="*/ 2 h 24"/>
                <a:gd name="T50" fmla="*/ 6 w 22"/>
                <a:gd name="T51" fmla="*/ 6 h 24"/>
                <a:gd name="T52" fmla="*/ 6 w 22"/>
                <a:gd name="T53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" h="24">
                  <a:moveTo>
                    <a:pt x="6" y="6"/>
                  </a:moveTo>
                  <a:lnTo>
                    <a:pt x="6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6" y="24"/>
                  </a:lnTo>
                  <a:lnTo>
                    <a:pt x="10" y="24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0"/>
                  </a:lnTo>
                  <a:lnTo>
                    <a:pt x="10" y="18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12" y="14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2" y="8"/>
                  </a:lnTo>
                  <a:lnTo>
                    <a:pt x="22" y="4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356">
              <a:extLst>
                <a:ext uri="{FF2B5EF4-FFF2-40B4-BE49-F238E27FC236}">
                  <a16:creationId xmlns:a16="http://schemas.microsoft.com/office/drawing/2014/main" xmlns="" id="{07A29C22-BD13-4782-8C26-CE6AF2CC3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1626" y="9244013"/>
              <a:ext cx="12700" cy="34925"/>
            </a:xfrm>
            <a:custGeom>
              <a:avLst/>
              <a:gdLst>
                <a:gd name="T0" fmla="*/ 2 w 8"/>
                <a:gd name="T1" fmla="*/ 6 h 22"/>
                <a:gd name="T2" fmla="*/ 2 w 8"/>
                <a:gd name="T3" fmla="*/ 8 h 22"/>
                <a:gd name="T4" fmla="*/ 0 w 8"/>
                <a:gd name="T5" fmla="*/ 12 h 22"/>
                <a:gd name="T6" fmla="*/ 0 w 8"/>
                <a:gd name="T7" fmla="*/ 12 h 22"/>
                <a:gd name="T8" fmla="*/ 0 w 8"/>
                <a:gd name="T9" fmla="*/ 14 h 22"/>
                <a:gd name="T10" fmla="*/ 0 w 8"/>
                <a:gd name="T11" fmla="*/ 16 h 22"/>
                <a:gd name="T12" fmla="*/ 0 w 8"/>
                <a:gd name="T13" fmla="*/ 20 h 22"/>
                <a:gd name="T14" fmla="*/ 2 w 8"/>
                <a:gd name="T15" fmla="*/ 22 h 22"/>
                <a:gd name="T16" fmla="*/ 4 w 8"/>
                <a:gd name="T17" fmla="*/ 18 h 22"/>
                <a:gd name="T18" fmla="*/ 4 w 8"/>
                <a:gd name="T19" fmla="*/ 18 h 22"/>
                <a:gd name="T20" fmla="*/ 6 w 8"/>
                <a:gd name="T21" fmla="*/ 12 h 22"/>
                <a:gd name="T22" fmla="*/ 8 w 8"/>
                <a:gd name="T23" fmla="*/ 6 h 22"/>
                <a:gd name="T24" fmla="*/ 8 w 8"/>
                <a:gd name="T25" fmla="*/ 2 h 22"/>
                <a:gd name="T26" fmla="*/ 6 w 8"/>
                <a:gd name="T27" fmla="*/ 2 h 22"/>
                <a:gd name="T28" fmla="*/ 6 w 8"/>
                <a:gd name="T29" fmla="*/ 2 h 22"/>
                <a:gd name="T30" fmla="*/ 6 w 8"/>
                <a:gd name="T31" fmla="*/ 0 h 22"/>
                <a:gd name="T32" fmla="*/ 4 w 8"/>
                <a:gd name="T33" fmla="*/ 2 h 22"/>
                <a:gd name="T34" fmla="*/ 2 w 8"/>
                <a:gd name="T35" fmla="*/ 6 h 22"/>
                <a:gd name="T36" fmla="*/ 2 w 8"/>
                <a:gd name="T3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22">
                  <a:moveTo>
                    <a:pt x="2" y="6"/>
                  </a:moveTo>
                  <a:lnTo>
                    <a:pt x="2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12"/>
                  </a:lnTo>
                  <a:lnTo>
                    <a:pt x="8" y="6"/>
                  </a:lnTo>
                  <a:lnTo>
                    <a:pt x="8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357">
              <a:extLst>
                <a:ext uri="{FF2B5EF4-FFF2-40B4-BE49-F238E27FC236}">
                  <a16:creationId xmlns:a16="http://schemas.microsoft.com/office/drawing/2014/main" xmlns="" id="{190A9597-529F-4465-971B-657FEA75D6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0826" y="9463088"/>
              <a:ext cx="28575" cy="34925"/>
            </a:xfrm>
            <a:custGeom>
              <a:avLst/>
              <a:gdLst>
                <a:gd name="T0" fmla="*/ 14 w 18"/>
                <a:gd name="T1" fmla="*/ 4 h 22"/>
                <a:gd name="T2" fmla="*/ 10 w 18"/>
                <a:gd name="T3" fmla="*/ 8 h 22"/>
                <a:gd name="T4" fmla="*/ 8 w 18"/>
                <a:gd name="T5" fmla="*/ 12 h 22"/>
                <a:gd name="T6" fmla="*/ 8 w 18"/>
                <a:gd name="T7" fmla="*/ 12 h 22"/>
                <a:gd name="T8" fmla="*/ 4 w 18"/>
                <a:gd name="T9" fmla="*/ 16 h 22"/>
                <a:gd name="T10" fmla="*/ 0 w 18"/>
                <a:gd name="T11" fmla="*/ 20 h 22"/>
                <a:gd name="T12" fmla="*/ 2 w 18"/>
                <a:gd name="T13" fmla="*/ 22 h 22"/>
                <a:gd name="T14" fmla="*/ 6 w 18"/>
                <a:gd name="T15" fmla="*/ 18 h 22"/>
                <a:gd name="T16" fmla="*/ 6 w 18"/>
                <a:gd name="T17" fmla="*/ 18 h 22"/>
                <a:gd name="T18" fmla="*/ 10 w 18"/>
                <a:gd name="T19" fmla="*/ 12 h 22"/>
                <a:gd name="T20" fmla="*/ 16 w 18"/>
                <a:gd name="T21" fmla="*/ 8 h 22"/>
                <a:gd name="T22" fmla="*/ 18 w 18"/>
                <a:gd name="T23" fmla="*/ 2 h 22"/>
                <a:gd name="T24" fmla="*/ 18 w 18"/>
                <a:gd name="T25" fmla="*/ 2 h 22"/>
                <a:gd name="T26" fmla="*/ 18 w 18"/>
                <a:gd name="T27" fmla="*/ 2 h 22"/>
                <a:gd name="T28" fmla="*/ 18 w 18"/>
                <a:gd name="T29" fmla="*/ 0 h 22"/>
                <a:gd name="T30" fmla="*/ 16 w 18"/>
                <a:gd name="T31" fmla="*/ 2 h 22"/>
                <a:gd name="T32" fmla="*/ 14 w 18"/>
                <a:gd name="T33" fmla="*/ 4 h 22"/>
                <a:gd name="T34" fmla="*/ 14 w 18"/>
                <a:gd name="T35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22">
                  <a:moveTo>
                    <a:pt x="14" y="4"/>
                  </a:moveTo>
                  <a:lnTo>
                    <a:pt x="10" y="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4" y="16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10" y="12"/>
                  </a:lnTo>
                  <a:lnTo>
                    <a:pt x="16" y="8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358">
              <a:extLst>
                <a:ext uri="{FF2B5EF4-FFF2-40B4-BE49-F238E27FC236}">
                  <a16:creationId xmlns:a16="http://schemas.microsoft.com/office/drawing/2014/main" xmlns="" id="{410BDA55-8FC7-4863-8C51-2EC40AA89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5126" y="9752013"/>
              <a:ext cx="28575" cy="34925"/>
            </a:xfrm>
            <a:custGeom>
              <a:avLst/>
              <a:gdLst>
                <a:gd name="T0" fmla="*/ 12 w 18"/>
                <a:gd name="T1" fmla="*/ 4 h 22"/>
                <a:gd name="T2" fmla="*/ 10 w 18"/>
                <a:gd name="T3" fmla="*/ 6 h 22"/>
                <a:gd name="T4" fmla="*/ 6 w 18"/>
                <a:gd name="T5" fmla="*/ 10 h 22"/>
                <a:gd name="T6" fmla="*/ 6 w 18"/>
                <a:gd name="T7" fmla="*/ 10 h 22"/>
                <a:gd name="T8" fmla="*/ 2 w 18"/>
                <a:gd name="T9" fmla="*/ 16 h 22"/>
                <a:gd name="T10" fmla="*/ 0 w 18"/>
                <a:gd name="T11" fmla="*/ 20 h 22"/>
                <a:gd name="T12" fmla="*/ 0 w 18"/>
                <a:gd name="T13" fmla="*/ 22 h 22"/>
                <a:gd name="T14" fmla="*/ 4 w 18"/>
                <a:gd name="T15" fmla="*/ 16 h 22"/>
                <a:gd name="T16" fmla="*/ 4 w 18"/>
                <a:gd name="T17" fmla="*/ 16 h 22"/>
                <a:gd name="T18" fmla="*/ 10 w 18"/>
                <a:gd name="T19" fmla="*/ 12 h 22"/>
                <a:gd name="T20" fmla="*/ 14 w 18"/>
                <a:gd name="T21" fmla="*/ 6 h 22"/>
                <a:gd name="T22" fmla="*/ 18 w 18"/>
                <a:gd name="T23" fmla="*/ 2 h 22"/>
                <a:gd name="T24" fmla="*/ 18 w 18"/>
                <a:gd name="T25" fmla="*/ 0 h 22"/>
                <a:gd name="T26" fmla="*/ 18 w 18"/>
                <a:gd name="T27" fmla="*/ 0 h 22"/>
                <a:gd name="T28" fmla="*/ 18 w 18"/>
                <a:gd name="T29" fmla="*/ 0 h 22"/>
                <a:gd name="T30" fmla="*/ 16 w 18"/>
                <a:gd name="T31" fmla="*/ 0 h 22"/>
                <a:gd name="T32" fmla="*/ 12 w 18"/>
                <a:gd name="T33" fmla="*/ 4 h 22"/>
                <a:gd name="T34" fmla="*/ 12 w 18"/>
                <a:gd name="T35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22">
                  <a:moveTo>
                    <a:pt x="12" y="4"/>
                  </a:moveTo>
                  <a:lnTo>
                    <a:pt x="10" y="6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2" y="16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10" y="12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359">
              <a:extLst>
                <a:ext uri="{FF2B5EF4-FFF2-40B4-BE49-F238E27FC236}">
                  <a16:creationId xmlns:a16="http://schemas.microsoft.com/office/drawing/2014/main" xmlns="" id="{313AB566-B58D-473C-983D-E2CA6EB86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438" y="8715375"/>
              <a:ext cx="9525" cy="12700"/>
            </a:xfrm>
            <a:custGeom>
              <a:avLst/>
              <a:gdLst>
                <a:gd name="T0" fmla="*/ 6 w 6"/>
                <a:gd name="T1" fmla="*/ 2 h 8"/>
                <a:gd name="T2" fmla="*/ 4 w 6"/>
                <a:gd name="T3" fmla="*/ 0 h 8"/>
                <a:gd name="T4" fmla="*/ 2 w 6"/>
                <a:gd name="T5" fmla="*/ 0 h 8"/>
                <a:gd name="T6" fmla="*/ 0 w 6"/>
                <a:gd name="T7" fmla="*/ 2 h 8"/>
                <a:gd name="T8" fmla="*/ 0 w 6"/>
                <a:gd name="T9" fmla="*/ 4 h 8"/>
                <a:gd name="T10" fmla="*/ 0 w 6"/>
                <a:gd name="T11" fmla="*/ 6 h 8"/>
                <a:gd name="T12" fmla="*/ 2 w 6"/>
                <a:gd name="T13" fmla="*/ 8 h 8"/>
                <a:gd name="T14" fmla="*/ 4 w 6"/>
                <a:gd name="T15" fmla="*/ 8 h 8"/>
                <a:gd name="T16" fmla="*/ 6 w 6"/>
                <a:gd name="T17" fmla="*/ 8 h 8"/>
                <a:gd name="T18" fmla="*/ 6 w 6"/>
                <a:gd name="T19" fmla="*/ 6 h 8"/>
                <a:gd name="T20" fmla="*/ 6 w 6"/>
                <a:gd name="T21" fmla="*/ 4 h 8"/>
                <a:gd name="T22" fmla="*/ 6 w 6"/>
                <a:gd name="T23" fmla="*/ 2 h 8"/>
                <a:gd name="T24" fmla="*/ 6 w 6"/>
                <a:gd name="T2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8">
                  <a:moveTo>
                    <a:pt x="6" y="2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360">
              <a:extLst>
                <a:ext uri="{FF2B5EF4-FFF2-40B4-BE49-F238E27FC236}">
                  <a16:creationId xmlns:a16="http://schemas.microsoft.com/office/drawing/2014/main" xmlns="" id="{FBF90660-DE64-4ADF-B476-4AFE01F01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3076" y="9107488"/>
              <a:ext cx="12700" cy="19050"/>
            </a:xfrm>
            <a:custGeom>
              <a:avLst/>
              <a:gdLst>
                <a:gd name="T0" fmla="*/ 6 w 8"/>
                <a:gd name="T1" fmla="*/ 2 h 12"/>
                <a:gd name="T2" fmla="*/ 4 w 8"/>
                <a:gd name="T3" fmla="*/ 2 h 12"/>
                <a:gd name="T4" fmla="*/ 2 w 8"/>
                <a:gd name="T5" fmla="*/ 2 h 12"/>
                <a:gd name="T6" fmla="*/ 2 w 8"/>
                <a:gd name="T7" fmla="*/ 0 h 12"/>
                <a:gd name="T8" fmla="*/ 0 w 8"/>
                <a:gd name="T9" fmla="*/ 0 h 12"/>
                <a:gd name="T10" fmla="*/ 0 w 8"/>
                <a:gd name="T11" fmla="*/ 0 h 12"/>
                <a:gd name="T12" fmla="*/ 0 w 8"/>
                <a:gd name="T13" fmla="*/ 0 h 12"/>
                <a:gd name="T14" fmla="*/ 0 w 8"/>
                <a:gd name="T15" fmla="*/ 2 h 12"/>
                <a:gd name="T16" fmla="*/ 0 w 8"/>
                <a:gd name="T17" fmla="*/ 4 h 12"/>
                <a:gd name="T18" fmla="*/ 0 w 8"/>
                <a:gd name="T19" fmla="*/ 6 h 12"/>
                <a:gd name="T20" fmla="*/ 0 w 8"/>
                <a:gd name="T21" fmla="*/ 6 h 12"/>
                <a:gd name="T22" fmla="*/ 2 w 8"/>
                <a:gd name="T23" fmla="*/ 12 h 12"/>
                <a:gd name="T24" fmla="*/ 4 w 8"/>
                <a:gd name="T25" fmla="*/ 12 h 12"/>
                <a:gd name="T26" fmla="*/ 6 w 8"/>
                <a:gd name="T27" fmla="*/ 12 h 12"/>
                <a:gd name="T28" fmla="*/ 6 w 8"/>
                <a:gd name="T29" fmla="*/ 10 h 12"/>
                <a:gd name="T30" fmla="*/ 8 w 8"/>
                <a:gd name="T31" fmla="*/ 8 h 12"/>
                <a:gd name="T32" fmla="*/ 8 w 8"/>
                <a:gd name="T33" fmla="*/ 6 h 12"/>
                <a:gd name="T34" fmla="*/ 6 w 8"/>
                <a:gd name="T35" fmla="*/ 2 h 12"/>
                <a:gd name="T36" fmla="*/ 6 w 8"/>
                <a:gd name="T37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12">
                  <a:moveTo>
                    <a:pt x="6" y="2"/>
                  </a:move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6" y="10"/>
                  </a:lnTo>
                  <a:lnTo>
                    <a:pt x="8" y="8"/>
                  </a:lnTo>
                  <a:lnTo>
                    <a:pt x="8" y="6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361">
              <a:extLst>
                <a:ext uri="{FF2B5EF4-FFF2-40B4-BE49-F238E27FC236}">
                  <a16:creationId xmlns:a16="http://schemas.microsoft.com/office/drawing/2014/main" xmlns="" id="{FC7C6BD6-087D-468C-A98D-E1FD313EA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8680450"/>
              <a:ext cx="3175" cy="6350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0 w 2"/>
                <a:gd name="T5" fmla="*/ 4 h 4"/>
                <a:gd name="T6" fmla="*/ 0 w 2"/>
                <a:gd name="T7" fmla="*/ 4 h 4"/>
                <a:gd name="T8" fmla="*/ 2 w 2"/>
                <a:gd name="T9" fmla="*/ 0 h 4"/>
                <a:gd name="T10" fmla="*/ 2 w 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362">
              <a:extLst>
                <a:ext uri="{FF2B5EF4-FFF2-40B4-BE49-F238E27FC236}">
                  <a16:creationId xmlns:a16="http://schemas.microsoft.com/office/drawing/2014/main" xmlns="" id="{E1033D9B-D526-4D55-B0D6-9D3CB6459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8301" y="9444038"/>
              <a:ext cx="9525" cy="9525"/>
            </a:xfrm>
            <a:custGeom>
              <a:avLst/>
              <a:gdLst>
                <a:gd name="T0" fmla="*/ 4 w 6"/>
                <a:gd name="T1" fmla="*/ 2 h 6"/>
                <a:gd name="T2" fmla="*/ 2 w 6"/>
                <a:gd name="T3" fmla="*/ 0 h 6"/>
                <a:gd name="T4" fmla="*/ 0 w 6"/>
                <a:gd name="T5" fmla="*/ 2 h 6"/>
                <a:gd name="T6" fmla="*/ 0 w 6"/>
                <a:gd name="T7" fmla="*/ 2 h 6"/>
                <a:gd name="T8" fmla="*/ 2 w 6"/>
                <a:gd name="T9" fmla="*/ 2 h 6"/>
                <a:gd name="T10" fmla="*/ 2 w 6"/>
                <a:gd name="T11" fmla="*/ 4 h 6"/>
                <a:gd name="T12" fmla="*/ 4 w 6"/>
                <a:gd name="T13" fmla="*/ 6 h 6"/>
                <a:gd name="T14" fmla="*/ 4 w 6"/>
                <a:gd name="T15" fmla="*/ 6 h 6"/>
                <a:gd name="T16" fmla="*/ 6 w 6"/>
                <a:gd name="T17" fmla="*/ 6 h 6"/>
                <a:gd name="T18" fmla="*/ 6 w 6"/>
                <a:gd name="T19" fmla="*/ 4 h 6"/>
                <a:gd name="T20" fmla="*/ 4 w 6"/>
                <a:gd name="T2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4" y="2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363">
              <a:extLst>
                <a:ext uri="{FF2B5EF4-FFF2-40B4-BE49-F238E27FC236}">
                  <a16:creationId xmlns:a16="http://schemas.microsoft.com/office/drawing/2014/main" xmlns="" id="{1319F374-D70B-4851-B09B-CC8446705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5213" y="8629650"/>
              <a:ext cx="15875" cy="12700"/>
            </a:xfrm>
            <a:custGeom>
              <a:avLst/>
              <a:gdLst>
                <a:gd name="T0" fmla="*/ 6 w 10"/>
                <a:gd name="T1" fmla="*/ 2 h 8"/>
                <a:gd name="T2" fmla="*/ 4 w 10"/>
                <a:gd name="T3" fmla="*/ 0 h 8"/>
                <a:gd name="T4" fmla="*/ 2 w 10"/>
                <a:gd name="T5" fmla="*/ 0 h 8"/>
                <a:gd name="T6" fmla="*/ 2 w 10"/>
                <a:gd name="T7" fmla="*/ 0 h 8"/>
                <a:gd name="T8" fmla="*/ 0 w 10"/>
                <a:gd name="T9" fmla="*/ 0 h 8"/>
                <a:gd name="T10" fmla="*/ 0 w 10"/>
                <a:gd name="T11" fmla="*/ 2 h 8"/>
                <a:gd name="T12" fmla="*/ 0 w 10"/>
                <a:gd name="T13" fmla="*/ 2 h 8"/>
                <a:gd name="T14" fmla="*/ 2 w 10"/>
                <a:gd name="T15" fmla="*/ 2 h 8"/>
                <a:gd name="T16" fmla="*/ 2 w 10"/>
                <a:gd name="T17" fmla="*/ 4 h 8"/>
                <a:gd name="T18" fmla="*/ 0 w 10"/>
                <a:gd name="T19" fmla="*/ 6 h 8"/>
                <a:gd name="T20" fmla="*/ 2 w 10"/>
                <a:gd name="T21" fmla="*/ 6 h 8"/>
                <a:gd name="T22" fmla="*/ 2 w 10"/>
                <a:gd name="T23" fmla="*/ 8 h 8"/>
                <a:gd name="T24" fmla="*/ 4 w 10"/>
                <a:gd name="T25" fmla="*/ 8 h 8"/>
                <a:gd name="T26" fmla="*/ 4 w 10"/>
                <a:gd name="T27" fmla="*/ 8 h 8"/>
                <a:gd name="T28" fmla="*/ 6 w 10"/>
                <a:gd name="T29" fmla="*/ 8 h 8"/>
                <a:gd name="T30" fmla="*/ 6 w 10"/>
                <a:gd name="T31" fmla="*/ 8 h 8"/>
                <a:gd name="T32" fmla="*/ 6 w 10"/>
                <a:gd name="T33" fmla="*/ 6 h 8"/>
                <a:gd name="T34" fmla="*/ 8 w 10"/>
                <a:gd name="T35" fmla="*/ 6 h 8"/>
                <a:gd name="T36" fmla="*/ 8 w 10"/>
                <a:gd name="T37" fmla="*/ 4 h 8"/>
                <a:gd name="T38" fmla="*/ 10 w 10"/>
                <a:gd name="T39" fmla="*/ 4 h 8"/>
                <a:gd name="T40" fmla="*/ 10 w 10"/>
                <a:gd name="T41" fmla="*/ 2 h 8"/>
                <a:gd name="T42" fmla="*/ 8 w 10"/>
                <a:gd name="T43" fmla="*/ 2 h 8"/>
                <a:gd name="T44" fmla="*/ 6 w 10"/>
                <a:gd name="T4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8">
                  <a:moveTo>
                    <a:pt x="6" y="2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364">
              <a:extLst>
                <a:ext uri="{FF2B5EF4-FFF2-40B4-BE49-F238E27FC236}">
                  <a16:creationId xmlns:a16="http://schemas.microsoft.com/office/drawing/2014/main" xmlns="" id="{06FC0F0E-FD29-4B83-9813-BA4F08E409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4288" y="8718550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2 h 2"/>
                <a:gd name="T4" fmla="*/ 2 h 2"/>
                <a:gd name="T5" fmla="*/ 0 h 2"/>
                <a:gd name="T6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365">
              <a:extLst>
                <a:ext uri="{FF2B5EF4-FFF2-40B4-BE49-F238E27FC236}">
                  <a16:creationId xmlns:a16="http://schemas.microsoft.com/office/drawing/2014/main" xmlns="" id="{EFD4FD0D-D91B-4AF5-88B2-2D8F225C2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1476" y="9444038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2 h 2"/>
                <a:gd name="T12" fmla="*/ 2 w 2"/>
                <a:gd name="T13" fmla="*/ 0 h 2"/>
                <a:gd name="T14" fmla="*/ 2 w 2"/>
                <a:gd name="T15" fmla="*/ 0 h 2"/>
                <a:gd name="T16" fmla="*/ 2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366">
              <a:extLst>
                <a:ext uri="{FF2B5EF4-FFF2-40B4-BE49-F238E27FC236}">
                  <a16:creationId xmlns:a16="http://schemas.microsoft.com/office/drawing/2014/main" xmlns="" id="{4931C67E-49B5-4063-ABE2-7397F9E00B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0576" y="88519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367">
              <a:extLst>
                <a:ext uri="{FF2B5EF4-FFF2-40B4-BE49-F238E27FC236}">
                  <a16:creationId xmlns:a16="http://schemas.microsoft.com/office/drawing/2014/main" xmlns="" id="{040D15AB-44C3-4AB8-B5FE-E83526DD7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0201" y="9463088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0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0 h 2"/>
                <a:gd name="T12" fmla="*/ 2 w 2"/>
                <a:gd name="T13" fmla="*/ 0 h 2"/>
                <a:gd name="T14" fmla="*/ 2 w 2"/>
                <a:gd name="T15" fmla="*/ 0 h 2"/>
                <a:gd name="T16" fmla="*/ 2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368">
              <a:extLst>
                <a:ext uri="{FF2B5EF4-FFF2-40B4-BE49-F238E27FC236}">
                  <a16:creationId xmlns:a16="http://schemas.microsoft.com/office/drawing/2014/main" xmlns="" id="{01065D35-396D-4609-9D05-A89F7470B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4463" y="8480425"/>
              <a:ext cx="3175" cy="6350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4 h 4"/>
                <a:gd name="T4" fmla="*/ 2 w 2"/>
                <a:gd name="T5" fmla="*/ 2 h 4"/>
                <a:gd name="T6" fmla="*/ 2 w 2"/>
                <a:gd name="T7" fmla="*/ 0 h 4"/>
                <a:gd name="T8" fmla="*/ 0 w 2"/>
                <a:gd name="T9" fmla="*/ 2 h 4"/>
                <a:gd name="T10" fmla="*/ 0 w 2"/>
                <a:gd name="T11" fmla="*/ 2 h 4"/>
                <a:gd name="T12" fmla="*/ 0 w 2"/>
                <a:gd name="T13" fmla="*/ 2 h 4"/>
                <a:gd name="T14" fmla="*/ 2 w 2"/>
                <a:gd name="T15" fmla="*/ 4 h 4"/>
                <a:gd name="T16" fmla="*/ 2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369">
              <a:extLst>
                <a:ext uri="{FF2B5EF4-FFF2-40B4-BE49-F238E27FC236}">
                  <a16:creationId xmlns:a16="http://schemas.microsoft.com/office/drawing/2014/main" xmlns="" id="{5920633D-754E-4720-92C1-6506F9C2F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8676" y="9701213"/>
              <a:ext cx="3175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  <a:gd name="T4" fmla="*/ 2 w 2"/>
                <a:gd name="T5" fmla="*/ 2 w 2"/>
                <a:gd name="T6" fmla="*/ 2 w 2"/>
                <a:gd name="T7" fmla="*/ 2 w 2"/>
                <a:gd name="T8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370">
              <a:extLst>
                <a:ext uri="{FF2B5EF4-FFF2-40B4-BE49-F238E27FC236}">
                  <a16:creationId xmlns:a16="http://schemas.microsoft.com/office/drawing/2014/main" xmlns="" id="{34070B45-2AB0-4246-8813-523A7457A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4263" y="9456738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0 h 2"/>
                <a:gd name="T3" fmla="*/ 0 h 2"/>
                <a:gd name="T4" fmla="*/ 0 h 2"/>
                <a:gd name="T5" fmla="*/ 2 h 2"/>
                <a:gd name="T6" fmla="*/ 2 h 2"/>
                <a:gd name="T7" fmla="*/ 2 h 2"/>
                <a:gd name="T8" fmla="*/ 0 h 2"/>
                <a:gd name="T9" fmla="*/ 0 h 2"/>
                <a:gd name="T10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371">
              <a:extLst>
                <a:ext uri="{FF2B5EF4-FFF2-40B4-BE49-F238E27FC236}">
                  <a16:creationId xmlns:a16="http://schemas.microsoft.com/office/drawing/2014/main" xmlns="" id="{CB5E9342-0FD6-4FB4-B98D-F95FCD704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1051" y="9701213"/>
              <a:ext cx="44450" cy="22225"/>
            </a:xfrm>
            <a:custGeom>
              <a:avLst/>
              <a:gdLst>
                <a:gd name="T0" fmla="*/ 24 w 28"/>
                <a:gd name="T1" fmla="*/ 6 h 14"/>
                <a:gd name="T2" fmla="*/ 24 w 28"/>
                <a:gd name="T3" fmla="*/ 4 h 14"/>
                <a:gd name="T4" fmla="*/ 26 w 28"/>
                <a:gd name="T5" fmla="*/ 2 h 14"/>
                <a:gd name="T6" fmla="*/ 22 w 28"/>
                <a:gd name="T7" fmla="*/ 2 h 14"/>
                <a:gd name="T8" fmla="*/ 22 w 28"/>
                <a:gd name="T9" fmla="*/ 0 h 14"/>
                <a:gd name="T10" fmla="*/ 18 w 28"/>
                <a:gd name="T11" fmla="*/ 2 h 14"/>
                <a:gd name="T12" fmla="*/ 14 w 28"/>
                <a:gd name="T13" fmla="*/ 2 h 14"/>
                <a:gd name="T14" fmla="*/ 10 w 28"/>
                <a:gd name="T15" fmla="*/ 4 h 14"/>
                <a:gd name="T16" fmla="*/ 8 w 28"/>
                <a:gd name="T17" fmla="*/ 6 h 14"/>
                <a:gd name="T18" fmla="*/ 8 w 28"/>
                <a:gd name="T19" fmla="*/ 8 h 14"/>
                <a:gd name="T20" fmla="*/ 6 w 28"/>
                <a:gd name="T21" fmla="*/ 10 h 14"/>
                <a:gd name="T22" fmla="*/ 4 w 28"/>
                <a:gd name="T23" fmla="*/ 12 h 14"/>
                <a:gd name="T24" fmla="*/ 0 w 28"/>
                <a:gd name="T25" fmla="*/ 14 h 14"/>
                <a:gd name="T26" fmla="*/ 0 w 28"/>
                <a:gd name="T27" fmla="*/ 14 h 14"/>
                <a:gd name="T28" fmla="*/ 0 w 28"/>
                <a:gd name="T29" fmla="*/ 14 h 14"/>
                <a:gd name="T30" fmla="*/ 4 w 28"/>
                <a:gd name="T31" fmla="*/ 14 h 14"/>
                <a:gd name="T32" fmla="*/ 4 w 28"/>
                <a:gd name="T33" fmla="*/ 14 h 14"/>
                <a:gd name="T34" fmla="*/ 14 w 28"/>
                <a:gd name="T35" fmla="*/ 12 h 14"/>
                <a:gd name="T36" fmla="*/ 16 w 28"/>
                <a:gd name="T37" fmla="*/ 10 h 14"/>
                <a:gd name="T38" fmla="*/ 22 w 28"/>
                <a:gd name="T39" fmla="*/ 10 h 14"/>
                <a:gd name="T40" fmla="*/ 26 w 28"/>
                <a:gd name="T41" fmla="*/ 8 h 14"/>
                <a:gd name="T42" fmla="*/ 28 w 28"/>
                <a:gd name="T43" fmla="*/ 6 h 14"/>
                <a:gd name="T44" fmla="*/ 28 w 28"/>
                <a:gd name="T45" fmla="*/ 6 h 14"/>
                <a:gd name="T46" fmla="*/ 26 w 28"/>
                <a:gd name="T47" fmla="*/ 6 h 14"/>
                <a:gd name="T48" fmla="*/ 24 w 28"/>
                <a:gd name="T4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" h="14">
                  <a:moveTo>
                    <a:pt x="24" y="6"/>
                  </a:moveTo>
                  <a:lnTo>
                    <a:pt x="24" y="4"/>
                  </a:lnTo>
                  <a:lnTo>
                    <a:pt x="26" y="2"/>
                  </a:lnTo>
                  <a:lnTo>
                    <a:pt x="22" y="2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10" y="4"/>
                  </a:lnTo>
                  <a:lnTo>
                    <a:pt x="8" y="6"/>
                  </a:lnTo>
                  <a:lnTo>
                    <a:pt x="8" y="8"/>
                  </a:lnTo>
                  <a:lnTo>
                    <a:pt x="6" y="10"/>
                  </a:lnTo>
                  <a:lnTo>
                    <a:pt x="4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22" y="10"/>
                  </a:lnTo>
                  <a:lnTo>
                    <a:pt x="26" y="8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6" y="6"/>
                  </a:lnTo>
                  <a:lnTo>
                    <a:pt x="2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372">
              <a:extLst>
                <a:ext uri="{FF2B5EF4-FFF2-40B4-BE49-F238E27FC236}">
                  <a16:creationId xmlns:a16="http://schemas.microsoft.com/office/drawing/2014/main" xmlns="" id="{2B716FE6-43EA-4089-B7F2-173E1E943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438" y="99552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0 w 2"/>
                <a:gd name="T9" fmla="*/ 2 h 2"/>
                <a:gd name="T10" fmla="*/ 2 w 2"/>
                <a:gd name="T11" fmla="*/ 0 h 2"/>
                <a:gd name="T12" fmla="*/ 2 w 2"/>
                <a:gd name="T13" fmla="*/ 0 h 2"/>
                <a:gd name="T14" fmla="*/ 0 w 2"/>
                <a:gd name="T15" fmla="*/ 0 h 2"/>
                <a:gd name="T16" fmla="*/ 0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373">
              <a:extLst>
                <a:ext uri="{FF2B5EF4-FFF2-40B4-BE49-F238E27FC236}">
                  <a16:creationId xmlns:a16="http://schemas.microsoft.com/office/drawing/2014/main" xmlns="" id="{68C7F08A-D6C1-498A-9720-88C86D498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5201" y="9771063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0 h 2"/>
                <a:gd name="T3" fmla="*/ 2 h 2"/>
                <a:gd name="T4" fmla="*/ 2 h 2"/>
                <a:gd name="T5" fmla="*/ 0 h 2"/>
                <a:gd name="T6" fmla="*/ 0 h 2"/>
                <a:gd name="T7" fmla="*/ 0 h 2"/>
                <a:gd name="T8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374">
              <a:extLst>
                <a:ext uri="{FF2B5EF4-FFF2-40B4-BE49-F238E27FC236}">
                  <a16:creationId xmlns:a16="http://schemas.microsoft.com/office/drawing/2014/main" xmlns="" id="{0BC2CBBA-492D-4F8E-AB20-3AA2B15A3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9476" y="9717088"/>
              <a:ext cx="3175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  <a:gd name="T4" fmla="*/ 2 w 2"/>
                <a:gd name="T5" fmla="*/ 2 w 2"/>
                <a:gd name="T6" fmla="*/ 2 w 2"/>
                <a:gd name="T7" fmla="*/ 2 w 2"/>
                <a:gd name="T8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375">
              <a:extLst>
                <a:ext uri="{FF2B5EF4-FFF2-40B4-BE49-F238E27FC236}">
                  <a16:creationId xmlns:a16="http://schemas.microsoft.com/office/drawing/2014/main" xmlns="" id="{FD539844-0800-482B-B444-674018433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1113" y="987266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0 w 2"/>
                <a:gd name="T9" fmla="*/ 2 h 2"/>
                <a:gd name="T10" fmla="*/ 2 w 2"/>
                <a:gd name="T11" fmla="*/ 0 h 2"/>
                <a:gd name="T12" fmla="*/ 2 w 2"/>
                <a:gd name="T13" fmla="*/ 0 h 2"/>
                <a:gd name="T14" fmla="*/ 0 w 2"/>
                <a:gd name="T15" fmla="*/ 0 h 2"/>
                <a:gd name="T16" fmla="*/ 0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376">
              <a:extLst>
                <a:ext uri="{FF2B5EF4-FFF2-40B4-BE49-F238E27FC236}">
                  <a16:creationId xmlns:a16="http://schemas.microsoft.com/office/drawing/2014/main" xmlns="" id="{2520042D-049F-4B27-9DB1-926301179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9813" y="9942513"/>
              <a:ext cx="9525" cy="12700"/>
            </a:xfrm>
            <a:custGeom>
              <a:avLst/>
              <a:gdLst>
                <a:gd name="T0" fmla="*/ 0 w 6"/>
                <a:gd name="T1" fmla="*/ 2 h 8"/>
                <a:gd name="T2" fmla="*/ 0 w 6"/>
                <a:gd name="T3" fmla="*/ 2 h 8"/>
                <a:gd name="T4" fmla="*/ 2 w 6"/>
                <a:gd name="T5" fmla="*/ 6 h 8"/>
                <a:gd name="T6" fmla="*/ 6 w 6"/>
                <a:gd name="T7" fmla="*/ 8 h 8"/>
                <a:gd name="T8" fmla="*/ 6 w 6"/>
                <a:gd name="T9" fmla="*/ 8 h 8"/>
                <a:gd name="T10" fmla="*/ 4 w 6"/>
                <a:gd name="T11" fmla="*/ 4 h 8"/>
                <a:gd name="T12" fmla="*/ 2 w 6"/>
                <a:gd name="T13" fmla="*/ 0 h 8"/>
                <a:gd name="T14" fmla="*/ 0 w 6"/>
                <a:gd name="T15" fmla="*/ 0 h 8"/>
                <a:gd name="T16" fmla="*/ 0 w 6"/>
                <a:gd name="T17" fmla="*/ 2 h 8"/>
                <a:gd name="T18" fmla="*/ 0 w 6"/>
                <a:gd name="T1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8">
                  <a:moveTo>
                    <a:pt x="0" y="2"/>
                  </a:moveTo>
                  <a:lnTo>
                    <a:pt x="0" y="2"/>
                  </a:lnTo>
                  <a:lnTo>
                    <a:pt x="2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4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377">
              <a:extLst>
                <a:ext uri="{FF2B5EF4-FFF2-40B4-BE49-F238E27FC236}">
                  <a16:creationId xmlns:a16="http://schemas.microsoft.com/office/drawing/2014/main" xmlns="" id="{2B9452E0-BFE9-44AD-BA5B-00AFE4D38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1763" y="8709025"/>
              <a:ext cx="6350" cy="3175"/>
            </a:xfrm>
            <a:custGeom>
              <a:avLst/>
              <a:gdLst>
                <a:gd name="T0" fmla="*/ 0 w 4"/>
                <a:gd name="T1" fmla="*/ 2 h 2"/>
                <a:gd name="T2" fmla="*/ 0 w 4"/>
                <a:gd name="T3" fmla="*/ 2 h 2"/>
                <a:gd name="T4" fmla="*/ 4 w 4"/>
                <a:gd name="T5" fmla="*/ 0 h 2"/>
                <a:gd name="T6" fmla="*/ 4 w 4"/>
                <a:gd name="T7" fmla="*/ 0 h 2"/>
                <a:gd name="T8" fmla="*/ 4 w 4"/>
                <a:gd name="T9" fmla="*/ 0 h 2"/>
                <a:gd name="T10" fmla="*/ 2 w 4"/>
                <a:gd name="T11" fmla="*/ 0 h 2"/>
                <a:gd name="T12" fmla="*/ 0 w 4"/>
                <a:gd name="T13" fmla="*/ 2 h 2"/>
                <a:gd name="T14" fmla="*/ 0 w 4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378">
              <a:extLst>
                <a:ext uri="{FF2B5EF4-FFF2-40B4-BE49-F238E27FC236}">
                  <a16:creationId xmlns:a16="http://schemas.microsoft.com/office/drawing/2014/main" xmlns="" id="{8A0EDEBD-D5EF-4B6D-95E5-188B997C9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3988" y="8709025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0 w 2"/>
                <a:gd name="T9" fmla="*/ 2 h 2"/>
                <a:gd name="T10" fmla="*/ 2 w 2"/>
                <a:gd name="T11" fmla="*/ 0 h 2"/>
                <a:gd name="T12" fmla="*/ 2 w 2"/>
                <a:gd name="T13" fmla="*/ 0 h 2"/>
                <a:gd name="T14" fmla="*/ 0 w 2"/>
                <a:gd name="T15" fmla="*/ 0 h 2"/>
                <a:gd name="T16" fmla="*/ 0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379">
              <a:extLst>
                <a:ext uri="{FF2B5EF4-FFF2-40B4-BE49-F238E27FC236}">
                  <a16:creationId xmlns:a16="http://schemas.microsoft.com/office/drawing/2014/main" xmlns="" id="{460703A6-236A-4514-A577-1408DA5D9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8913" y="8597900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2 h 2"/>
                <a:gd name="T4" fmla="*/ 2 h 2"/>
                <a:gd name="T5" fmla="*/ 2 h 2"/>
                <a:gd name="T6" fmla="*/ 0 h 2"/>
                <a:gd name="T7" fmla="*/ 0 h 2"/>
                <a:gd name="T8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380">
              <a:extLst>
                <a:ext uri="{FF2B5EF4-FFF2-40B4-BE49-F238E27FC236}">
                  <a16:creationId xmlns:a16="http://schemas.microsoft.com/office/drawing/2014/main" xmlns="" id="{48E22A9D-39A5-4AAF-BD8B-E1C337F8C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8693150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0 w 2"/>
                <a:gd name="T4" fmla="*/ 0 w 2"/>
                <a:gd name="T5" fmla="*/ 2 w 2"/>
                <a:gd name="T6" fmla="*/ 0 w 2"/>
                <a:gd name="T7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381">
              <a:extLst>
                <a:ext uri="{FF2B5EF4-FFF2-40B4-BE49-F238E27FC236}">
                  <a16:creationId xmlns:a16="http://schemas.microsoft.com/office/drawing/2014/main" xmlns="" id="{DED127BC-2E16-4465-9C34-C64780415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1563" y="9856788"/>
              <a:ext cx="3175" cy="6350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0 w 2"/>
                <a:gd name="T5" fmla="*/ 2 h 4"/>
                <a:gd name="T6" fmla="*/ 0 w 2"/>
                <a:gd name="T7" fmla="*/ 2 h 4"/>
                <a:gd name="T8" fmla="*/ 0 w 2"/>
                <a:gd name="T9" fmla="*/ 4 h 4"/>
                <a:gd name="T10" fmla="*/ 0 w 2"/>
                <a:gd name="T11" fmla="*/ 4 h 4"/>
                <a:gd name="T12" fmla="*/ 2 w 2"/>
                <a:gd name="T13" fmla="*/ 4 h 4"/>
                <a:gd name="T14" fmla="*/ 2 w 2"/>
                <a:gd name="T15" fmla="*/ 4 h 4"/>
                <a:gd name="T16" fmla="*/ 2 w 2"/>
                <a:gd name="T17" fmla="*/ 2 h 4"/>
                <a:gd name="T18" fmla="*/ 2 w 2"/>
                <a:gd name="T19" fmla="*/ 0 h 4"/>
                <a:gd name="T20" fmla="*/ 0 w 2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382">
              <a:extLst>
                <a:ext uri="{FF2B5EF4-FFF2-40B4-BE49-F238E27FC236}">
                  <a16:creationId xmlns:a16="http://schemas.microsoft.com/office/drawing/2014/main" xmlns="" id="{EED8C6DA-BA42-4A94-8694-0395FEDE0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8531225"/>
              <a:ext cx="15875" cy="9525"/>
            </a:xfrm>
            <a:custGeom>
              <a:avLst/>
              <a:gdLst>
                <a:gd name="T0" fmla="*/ 6 w 10"/>
                <a:gd name="T1" fmla="*/ 0 h 6"/>
                <a:gd name="T2" fmla="*/ 6 w 10"/>
                <a:gd name="T3" fmla="*/ 0 h 6"/>
                <a:gd name="T4" fmla="*/ 4 w 10"/>
                <a:gd name="T5" fmla="*/ 0 h 6"/>
                <a:gd name="T6" fmla="*/ 2 w 10"/>
                <a:gd name="T7" fmla="*/ 0 h 6"/>
                <a:gd name="T8" fmla="*/ 0 w 10"/>
                <a:gd name="T9" fmla="*/ 2 h 6"/>
                <a:gd name="T10" fmla="*/ 0 w 10"/>
                <a:gd name="T11" fmla="*/ 2 h 6"/>
                <a:gd name="T12" fmla="*/ 2 w 10"/>
                <a:gd name="T13" fmla="*/ 2 h 6"/>
                <a:gd name="T14" fmla="*/ 2 w 10"/>
                <a:gd name="T15" fmla="*/ 2 h 6"/>
                <a:gd name="T16" fmla="*/ 2 w 10"/>
                <a:gd name="T17" fmla="*/ 2 h 6"/>
                <a:gd name="T18" fmla="*/ 2 w 10"/>
                <a:gd name="T19" fmla="*/ 4 h 6"/>
                <a:gd name="T20" fmla="*/ 2 w 10"/>
                <a:gd name="T21" fmla="*/ 4 h 6"/>
                <a:gd name="T22" fmla="*/ 2 w 10"/>
                <a:gd name="T23" fmla="*/ 4 h 6"/>
                <a:gd name="T24" fmla="*/ 4 w 10"/>
                <a:gd name="T25" fmla="*/ 6 h 6"/>
                <a:gd name="T26" fmla="*/ 6 w 10"/>
                <a:gd name="T27" fmla="*/ 4 h 6"/>
                <a:gd name="T28" fmla="*/ 8 w 10"/>
                <a:gd name="T29" fmla="*/ 4 h 6"/>
                <a:gd name="T30" fmla="*/ 8 w 10"/>
                <a:gd name="T31" fmla="*/ 4 h 6"/>
                <a:gd name="T32" fmla="*/ 8 w 10"/>
                <a:gd name="T33" fmla="*/ 4 h 6"/>
                <a:gd name="T34" fmla="*/ 8 w 10"/>
                <a:gd name="T35" fmla="*/ 2 h 6"/>
                <a:gd name="T36" fmla="*/ 10 w 10"/>
                <a:gd name="T37" fmla="*/ 2 h 6"/>
                <a:gd name="T38" fmla="*/ 10 w 10"/>
                <a:gd name="T39" fmla="*/ 0 h 6"/>
                <a:gd name="T40" fmla="*/ 10 w 10"/>
                <a:gd name="T41" fmla="*/ 0 h 6"/>
                <a:gd name="T42" fmla="*/ 10 w 10"/>
                <a:gd name="T43" fmla="*/ 0 h 6"/>
                <a:gd name="T44" fmla="*/ 6 w 10"/>
                <a:gd name="T4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6">
                  <a:moveTo>
                    <a:pt x="6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383">
              <a:extLst>
                <a:ext uri="{FF2B5EF4-FFF2-40B4-BE49-F238E27FC236}">
                  <a16:creationId xmlns:a16="http://schemas.microsoft.com/office/drawing/2014/main" xmlns="" id="{CA1FEF3E-FDE4-4A5A-8924-81398691D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9663" y="99171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0 h 2"/>
                <a:gd name="T12" fmla="*/ 2 w 2"/>
                <a:gd name="T13" fmla="*/ 0 h 2"/>
                <a:gd name="T14" fmla="*/ 0 w 2"/>
                <a:gd name="T15" fmla="*/ 0 h 2"/>
                <a:gd name="T16" fmla="*/ 0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384">
              <a:extLst>
                <a:ext uri="{FF2B5EF4-FFF2-40B4-BE49-F238E27FC236}">
                  <a16:creationId xmlns:a16="http://schemas.microsoft.com/office/drawing/2014/main" xmlns="" id="{7DE8B9F5-40E1-4822-A4A7-D0B2D4928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3126" y="8769350"/>
              <a:ext cx="3175" cy="6350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0 w 2"/>
                <a:gd name="T5" fmla="*/ 4 h 4"/>
                <a:gd name="T6" fmla="*/ 0 w 2"/>
                <a:gd name="T7" fmla="*/ 4 h 4"/>
                <a:gd name="T8" fmla="*/ 2 w 2"/>
                <a:gd name="T9" fmla="*/ 2 h 4"/>
                <a:gd name="T10" fmla="*/ 2 w 2"/>
                <a:gd name="T11" fmla="*/ 0 h 4"/>
                <a:gd name="T12" fmla="*/ 2 w 2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385">
              <a:extLst>
                <a:ext uri="{FF2B5EF4-FFF2-40B4-BE49-F238E27FC236}">
                  <a16:creationId xmlns:a16="http://schemas.microsoft.com/office/drawing/2014/main" xmlns="" id="{6AB91A2C-9605-43FC-863C-9F2150873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3901" y="8890000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0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0 h 2"/>
                <a:gd name="T12" fmla="*/ 2 w 2"/>
                <a:gd name="T13" fmla="*/ 0 h 2"/>
                <a:gd name="T14" fmla="*/ 2 w 2"/>
                <a:gd name="T15" fmla="*/ 0 h 2"/>
                <a:gd name="T16" fmla="*/ 2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386">
              <a:extLst>
                <a:ext uri="{FF2B5EF4-FFF2-40B4-BE49-F238E27FC236}">
                  <a16:creationId xmlns:a16="http://schemas.microsoft.com/office/drawing/2014/main" xmlns="" id="{C1DBA90F-B328-4185-BE72-065987F16A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1851" y="8823325"/>
              <a:ext cx="3175" cy="6350"/>
            </a:xfrm>
            <a:custGeom>
              <a:avLst/>
              <a:gdLst>
                <a:gd name="T0" fmla="*/ 0 w 2"/>
                <a:gd name="T1" fmla="*/ 4 h 4"/>
                <a:gd name="T2" fmla="*/ 0 w 2"/>
                <a:gd name="T3" fmla="*/ 4 h 4"/>
                <a:gd name="T4" fmla="*/ 2 w 2"/>
                <a:gd name="T5" fmla="*/ 2 h 4"/>
                <a:gd name="T6" fmla="*/ 0 w 2"/>
                <a:gd name="T7" fmla="*/ 0 h 4"/>
                <a:gd name="T8" fmla="*/ 0 w 2"/>
                <a:gd name="T9" fmla="*/ 2 h 4"/>
                <a:gd name="T10" fmla="*/ 0 w 2"/>
                <a:gd name="T11" fmla="*/ 2 h 4"/>
                <a:gd name="T12" fmla="*/ 0 w 2"/>
                <a:gd name="T13" fmla="*/ 2 h 4"/>
                <a:gd name="T14" fmla="*/ 0 w 2"/>
                <a:gd name="T15" fmla="*/ 4 h 4"/>
                <a:gd name="T16" fmla="*/ 0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387">
              <a:extLst>
                <a:ext uri="{FF2B5EF4-FFF2-40B4-BE49-F238E27FC236}">
                  <a16:creationId xmlns:a16="http://schemas.microsoft.com/office/drawing/2014/main" xmlns="" id="{954924CB-3A8D-41C1-A531-98E52D9AF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9545638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2 w 2"/>
                <a:gd name="T4" fmla="*/ 0 w 2"/>
                <a:gd name="T5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388">
              <a:extLst>
                <a:ext uri="{FF2B5EF4-FFF2-40B4-BE49-F238E27FC236}">
                  <a16:creationId xmlns:a16="http://schemas.microsoft.com/office/drawing/2014/main" xmlns="" id="{B402C5F0-3C45-4619-84C1-F780C9B1E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1676" y="94281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389">
              <a:extLst>
                <a:ext uri="{FF2B5EF4-FFF2-40B4-BE49-F238E27FC236}">
                  <a16:creationId xmlns:a16="http://schemas.microsoft.com/office/drawing/2014/main" xmlns="" id="{E048F809-970C-457B-AF7C-8C5CC0AA7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6963" y="98917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0 w 2"/>
                <a:gd name="T9" fmla="*/ 2 h 2"/>
                <a:gd name="T10" fmla="*/ 2 w 2"/>
                <a:gd name="T11" fmla="*/ 0 h 2"/>
                <a:gd name="T12" fmla="*/ 2 w 2"/>
                <a:gd name="T13" fmla="*/ 0 h 2"/>
                <a:gd name="T14" fmla="*/ 0 w 2"/>
                <a:gd name="T15" fmla="*/ 0 h 2"/>
                <a:gd name="T16" fmla="*/ 0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390">
              <a:extLst>
                <a:ext uri="{FF2B5EF4-FFF2-40B4-BE49-F238E27FC236}">
                  <a16:creationId xmlns:a16="http://schemas.microsoft.com/office/drawing/2014/main" xmlns="" id="{7EC6590E-3807-44C5-91D6-5C2F99DD14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4263" y="9488488"/>
              <a:ext cx="6350" cy="6350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0 h 4"/>
                <a:gd name="T4" fmla="*/ 2 w 4"/>
                <a:gd name="T5" fmla="*/ 2 h 4"/>
                <a:gd name="T6" fmla="*/ 0 w 4"/>
                <a:gd name="T7" fmla="*/ 2 h 4"/>
                <a:gd name="T8" fmla="*/ 2 w 4"/>
                <a:gd name="T9" fmla="*/ 2 h 4"/>
                <a:gd name="T10" fmla="*/ 2 w 4"/>
                <a:gd name="T11" fmla="*/ 2 h 4"/>
                <a:gd name="T12" fmla="*/ 2 w 4"/>
                <a:gd name="T13" fmla="*/ 4 h 4"/>
                <a:gd name="T14" fmla="*/ 4 w 4"/>
                <a:gd name="T15" fmla="*/ 2 h 4"/>
                <a:gd name="T16" fmla="*/ 4 w 4"/>
                <a:gd name="T17" fmla="*/ 2 h 4"/>
                <a:gd name="T18" fmla="*/ 4 w 4"/>
                <a:gd name="T19" fmla="*/ 0 h 4"/>
                <a:gd name="T20" fmla="*/ 2 w 4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391">
              <a:extLst>
                <a:ext uri="{FF2B5EF4-FFF2-40B4-BE49-F238E27FC236}">
                  <a16:creationId xmlns:a16="http://schemas.microsoft.com/office/drawing/2014/main" xmlns="" id="{7CFBF21E-0A7D-4CAF-B2A8-8A50FDB02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4588" y="9494838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2 h 2"/>
                <a:gd name="T4" fmla="*/ 2 h 2"/>
                <a:gd name="T5" fmla="*/ 2 h 2"/>
                <a:gd name="T6" fmla="*/ 0 h 2"/>
                <a:gd name="T7" fmla="*/ 0 h 2"/>
                <a:gd name="T8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392">
              <a:extLst>
                <a:ext uri="{FF2B5EF4-FFF2-40B4-BE49-F238E27FC236}">
                  <a16:creationId xmlns:a16="http://schemas.microsoft.com/office/drawing/2014/main" xmlns="" id="{570E9966-4205-4EC3-BEC2-E6FE41A4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4613" y="9828213"/>
              <a:ext cx="6350" cy="9525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2 w 4"/>
                <a:gd name="T5" fmla="*/ 4 h 6"/>
                <a:gd name="T6" fmla="*/ 4 w 4"/>
                <a:gd name="T7" fmla="*/ 6 h 6"/>
                <a:gd name="T8" fmla="*/ 4 w 4"/>
                <a:gd name="T9" fmla="*/ 6 h 6"/>
                <a:gd name="T10" fmla="*/ 2 w 4"/>
                <a:gd name="T11" fmla="*/ 2 h 6"/>
                <a:gd name="T12" fmla="*/ 0 w 4"/>
                <a:gd name="T13" fmla="*/ 0 h 6"/>
                <a:gd name="T14" fmla="*/ 0 w 4"/>
                <a:gd name="T15" fmla="*/ 0 h 6"/>
                <a:gd name="T16" fmla="*/ 0 w 4"/>
                <a:gd name="T17" fmla="*/ 0 h 6"/>
                <a:gd name="T18" fmla="*/ 0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393">
              <a:extLst>
                <a:ext uri="{FF2B5EF4-FFF2-40B4-BE49-F238E27FC236}">
                  <a16:creationId xmlns:a16="http://schemas.microsoft.com/office/drawing/2014/main" xmlns="" id="{FB7D331A-35C7-4375-997B-53BC85D8F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9801" y="9745663"/>
              <a:ext cx="9525" cy="6350"/>
            </a:xfrm>
            <a:custGeom>
              <a:avLst/>
              <a:gdLst>
                <a:gd name="T0" fmla="*/ 6 w 6"/>
                <a:gd name="T1" fmla="*/ 4 h 4"/>
                <a:gd name="T2" fmla="*/ 6 w 6"/>
                <a:gd name="T3" fmla="*/ 4 h 4"/>
                <a:gd name="T4" fmla="*/ 2 w 6"/>
                <a:gd name="T5" fmla="*/ 2 h 4"/>
                <a:gd name="T6" fmla="*/ 0 w 6"/>
                <a:gd name="T7" fmla="*/ 0 h 4"/>
                <a:gd name="T8" fmla="*/ 0 w 6"/>
                <a:gd name="T9" fmla="*/ 2 h 4"/>
                <a:gd name="T10" fmla="*/ 0 w 6"/>
                <a:gd name="T11" fmla="*/ 2 h 4"/>
                <a:gd name="T12" fmla="*/ 2 w 6"/>
                <a:gd name="T13" fmla="*/ 2 h 4"/>
                <a:gd name="T14" fmla="*/ 6 w 6"/>
                <a:gd name="T15" fmla="*/ 4 h 4"/>
                <a:gd name="T16" fmla="*/ 6 w 6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6" y="4"/>
                  </a:moveTo>
                  <a:lnTo>
                    <a:pt x="6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394">
              <a:extLst>
                <a:ext uri="{FF2B5EF4-FFF2-40B4-BE49-F238E27FC236}">
                  <a16:creationId xmlns:a16="http://schemas.microsoft.com/office/drawing/2014/main" xmlns="" id="{C1A78395-0430-4589-AAE5-500E4383F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2188" y="9780588"/>
              <a:ext cx="9525" cy="9525"/>
            </a:xfrm>
            <a:custGeom>
              <a:avLst/>
              <a:gdLst>
                <a:gd name="T0" fmla="*/ 0 w 6"/>
                <a:gd name="T1" fmla="*/ 0 h 6"/>
                <a:gd name="T2" fmla="*/ 0 w 6"/>
                <a:gd name="T3" fmla="*/ 0 h 6"/>
                <a:gd name="T4" fmla="*/ 2 w 6"/>
                <a:gd name="T5" fmla="*/ 4 h 6"/>
                <a:gd name="T6" fmla="*/ 6 w 6"/>
                <a:gd name="T7" fmla="*/ 6 h 6"/>
                <a:gd name="T8" fmla="*/ 6 w 6"/>
                <a:gd name="T9" fmla="*/ 6 h 6"/>
                <a:gd name="T10" fmla="*/ 2 w 6"/>
                <a:gd name="T11" fmla="*/ 2 h 6"/>
                <a:gd name="T12" fmla="*/ 0 w 6"/>
                <a:gd name="T13" fmla="*/ 0 h 6"/>
                <a:gd name="T14" fmla="*/ 0 w 6"/>
                <a:gd name="T15" fmla="*/ 0 h 6"/>
                <a:gd name="T16" fmla="*/ 0 w 6"/>
                <a:gd name="T17" fmla="*/ 0 h 6"/>
                <a:gd name="T18" fmla="*/ 0 w 6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6" y="6"/>
                  </a:lnTo>
                  <a:lnTo>
                    <a:pt x="6" y="6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395">
              <a:extLst>
                <a:ext uri="{FF2B5EF4-FFF2-40B4-BE49-F238E27FC236}">
                  <a16:creationId xmlns:a16="http://schemas.microsoft.com/office/drawing/2014/main" xmlns="" id="{4CE71156-B1B3-4D80-A5F8-ADC8372CF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2538" y="9898063"/>
              <a:ext cx="12700" cy="6350"/>
            </a:xfrm>
            <a:custGeom>
              <a:avLst/>
              <a:gdLst>
                <a:gd name="T0" fmla="*/ 6 w 8"/>
                <a:gd name="T1" fmla="*/ 0 h 4"/>
                <a:gd name="T2" fmla="*/ 6 w 8"/>
                <a:gd name="T3" fmla="*/ 0 h 4"/>
                <a:gd name="T4" fmla="*/ 4 w 8"/>
                <a:gd name="T5" fmla="*/ 2 h 4"/>
                <a:gd name="T6" fmla="*/ 0 w 8"/>
                <a:gd name="T7" fmla="*/ 4 h 4"/>
                <a:gd name="T8" fmla="*/ 0 w 8"/>
                <a:gd name="T9" fmla="*/ 4 h 4"/>
                <a:gd name="T10" fmla="*/ 4 w 8"/>
                <a:gd name="T11" fmla="*/ 2 h 4"/>
                <a:gd name="T12" fmla="*/ 8 w 8"/>
                <a:gd name="T13" fmla="*/ 0 h 4"/>
                <a:gd name="T14" fmla="*/ 8 w 8"/>
                <a:gd name="T15" fmla="*/ 0 h 4"/>
                <a:gd name="T16" fmla="*/ 6 w 8"/>
                <a:gd name="T17" fmla="*/ 0 h 4"/>
                <a:gd name="T18" fmla="*/ 6 w 8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396">
              <a:extLst>
                <a:ext uri="{FF2B5EF4-FFF2-40B4-BE49-F238E27FC236}">
                  <a16:creationId xmlns:a16="http://schemas.microsoft.com/office/drawing/2014/main" xmlns="" id="{A79EB0FA-B71A-437F-A088-A714134B3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676" y="9183688"/>
              <a:ext cx="3175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  <a:gd name="T4" fmla="*/ 2 w 2"/>
                <a:gd name="T5" fmla="*/ 2 w 2"/>
                <a:gd name="T6" fmla="*/ 2 w 2"/>
                <a:gd name="T7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397">
              <a:extLst>
                <a:ext uri="{FF2B5EF4-FFF2-40B4-BE49-F238E27FC236}">
                  <a16:creationId xmlns:a16="http://schemas.microsoft.com/office/drawing/2014/main" xmlns="" id="{EAC3EB7B-F715-405D-A33D-6BCC4D8F1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2251" y="97615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398">
              <a:extLst>
                <a:ext uri="{FF2B5EF4-FFF2-40B4-BE49-F238E27FC236}">
                  <a16:creationId xmlns:a16="http://schemas.microsoft.com/office/drawing/2014/main" xmlns="" id="{82D5E3C8-A3FB-4E4A-B636-958F32711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5451" y="92186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399">
              <a:extLst>
                <a:ext uri="{FF2B5EF4-FFF2-40B4-BE49-F238E27FC236}">
                  <a16:creationId xmlns:a16="http://schemas.microsoft.com/office/drawing/2014/main" xmlns="" id="{AD77D6AE-C15B-40DE-9BB9-8E0CF16F4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2038" y="10510838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0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0 h 2"/>
                <a:gd name="T12" fmla="*/ 2 w 2"/>
                <a:gd name="T13" fmla="*/ 0 h 2"/>
                <a:gd name="T14" fmla="*/ 2 w 2"/>
                <a:gd name="T15" fmla="*/ 0 h 2"/>
                <a:gd name="T16" fmla="*/ 2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00">
              <a:extLst>
                <a:ext uri="{FF2B5EF4-FFF2-40B4-BE49-F238E27FC236}">
                  <a16:creationId xmlns:a16="http://schemas.microsoft.com/office/drawing/2014/main" xmlns="" id="{4A5445DD-0FA4-44BE-A996-DE4985C71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4476" y="9758363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2 w 2"/>
                <a:gd name="T9" fmla="*/ 2 h 2"/>
                <a:gd name="T10" fmla="*/ 2 w 2"/>
                <a:gd name="T11" fmla="*/ 2 h 2"/>
                <a:gd name="T12" fmla="*/ 2 w 2"/>
                <a:gd name="T13" fmla="*/ 2 h 2"/>
                <a:gd name="T14" fmla="*/ 2 w 2"/>
                <a:gd name="T15" fmla="*/ 0 h 2"/>
                <a:gd name="T16" fmla="*/ 2 w 2"/>
                <a:gd name="T17" fmla="*/ 0 h 2"/>
                <a:gd name="T18" fmla="*/ 2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01">
              <a:extLst>
                <a:ext uri="{FF2B5EF4-FFF2-40B4-BE49-F238E27FC236}">
                  <a16:creationId xmlns:a16="http://schemas.microsoft.com/office/drawing/2014/main" xmlns="" id="{B0B16373-06ED-4EFA-8285-BD0FC6238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7026" y="9507538"/>
              <a:ext cx="12700" cy="9525"/>
            </a:xfrm>
            <a:custGeom>
              <a:avLst/>
              <a:gdLst>
                <a:gd name="T0" fmla="*/ 4 w 8"/>
                <a:gd name="T1" fmla="*/ 2 h 6"/>
                <a:gd name="T2" fmla="*/ 4 w 8"/>
                <a:gd name="T3" fmla="*/ 2 h 6"/>
                <a:gd name="T4" fmla="*/ 2 w 8"/>
                <a:gd name="T5" fmla="*/ 0 h 6"/>
                <a:gd name="T6" fmla="*/ 0 w 8"/>
                <a:gd name="T7" fmla="*/ 0 h 6"/>
                <a:gd name="T8" fmla="*/ 0 w 8"/>
                <a:gd name="T9" fmla="*/ 2 h 6"/>
                <a:gd name="T10" fmla="*/ 0 w 8"/>
                <a:gd name="T11" fmla="*/ 2 h 6"/>
                <a:gd name="T12" fmla="*/ 0 w 8"/>
                <a:gd name="T13" fmla="*/ 2 h 6"/>
                <a:gd name="T14" fmla="*/ 0 w 8"/>
                <a:gd name="T15" fmla="*/ 2 h 6"/>
                <a:gd name="T16" fmla="*/ 0 w 8"/>
                <a:gd name="T17" fmla="*/ 4 h 6"/>
                <a:gd name="T18" fmla="*/ 0 w 8"/>
                <a:gd name="T19" fmla="*/ 4 h 6"/>
                <a:gd name="T20" fmla="*/ 0 w 8"/>
                <a:gd name="T21" fmla="*/ 6 h 6"/>
                <a:gd name="T22" fmla="*/ 0 w 8"/>
                <a:gd name="T23" fmla="*/ 6 h 6"/>
                <a:gd name="T24" fmla="*/ 2 w 8"/>
                <a:gd name="T25" fmla="*/ 6 h 6"/>
                <a:gd name="T26" fmla="*/ 4 w 8"/>
                <a:gd name="T27" fmla="*/ 6 h 6"/>
                <a:gd name="T28" fmla="*/ 4 w 8"/>
                <a:gd name="T29" fmla="*/ 6 h 6"/>
                <a:gd name="T30" fmla="*/ 6 w 8"/>
                <a:gd name="T31" fmla="*/ 6 h 6"/>
                <a:gd name="T32" fmla="*/ 6 w 8"/>
                <a:gd name="T33" fmla="*/ 6 h 6"/>
                <a:gd name="T34" fmla="*/ 6 w 8"/>
                <a:gd name="T35" fmla="*/ 4 h 6"/>
                <a:gd name="T36" fmla="*/ 8 w 8"/>
                <a:gd name="T37" fmla="*/ 4 h 6"/>
                <a:gd name="T38" fmla="*/ 8 w 8"/>
                <a:gd name="T39" fmla="*/ 4 h 6"/>
                <a:gd name="T40" fmla="*/ 8 w 8"/>
                <a:gd name="T41" fmla="*/ 2 h 6"/>
                <a:gd name="T42" fmla="*/ 8 w 8"/>
                <a:gd name="T43" fmla="*/ 2 h 6"/>
                <a:gd name="T44" fmla="*/ 4 w 8"/>
                <a:gd name="T4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" h="6">
                  <a:moveTo>
                    <a:pt x="4" y="2"/>
                  </a:move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02">
              <a:extLst>
                <a:ext uri="{FF2B5EF4-FFF2-40B4-BE49-F238E27FC236}">
                  <a16:creationId xmlns:a16="http://schemas.microsoft.com/office/drawing/2014/main" xmlns="" id="{D157EF9C-E0DA-478A-BDA2-4D49BE4FC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9751" y="95202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03">
              <a:extLst>
                <a:ext uri="{FF2B5EF4-FFF2-40B4-BE49-F238E27FC236}">
                  <a16:creationId xmlns:a16="http://schemas.microsoft.com/office/drawing/2014/main" xmlns="" id="{CD6984B8-7779-40DB-A3DA-B4A4AA070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3401" y="9717088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0 h 2"/>
                <a:gd name="T8" fmla="*/ 0 w 2"/>
                <a:gd name="T9" fmla="*/ 0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04">
              <a:extLst>
                <a:ext uri="{FF2B5EF4-FFF2-40B4-BE49-F238E27FC236}">
                  <a16:creationId xmlns:a16="http://schemas.microsoft.com/office/drawing/2014/main" xmlns="" id="{BEC4D787-A9B7-403F-8868-A48D89458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6076" y="9431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05">
              <a:extLst>
                <a:ext uri="{FF2B5EF4-FFF2-40B4-BE49-F238E27FC236}">
                  <a16:creationId xmlns:a16="http://schemas.microsoft.com/office/drawing/2014/main" xmlns="" id="{0CA11E7A-8F13-4D85-ACAE-FB17DD898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9101" y="9602788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2 h 2"/>
                <a:gd name="T6" fmla="*/ 0 w 2"/>
                <a:gd name="T7" fmla="*/ 2 h 2"/>
                <a:gd name="T8" fmla="*/ 0 w 2"/>
                <a:gd name="T9" fmla="*/ 2 h 2"/>
                <a:gd name="T10" fmla="*/ 2 w 2"/>
                <a:gd name="T11" fmla="*/ 0 h 2"/>
                <a:gd name="T12" fmla="*/ 0 w 2"/>
                <a:gd name="T13" fmla="*/ 0 h 2"/>
                <a:gd name="T14" fmla="*/ 0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06">
              <a:extLst>
                <a:ext uri="{FF2B5EF4-FFF2-40B4-BE49-F238E27FC236}">
                  <a16:creationId xmlns:a16="http://schemas.microsoft.com/office/drawing/2014/main" xmlns="" id="{1E88B509-CFF5-4922-9CC1-F3BF98C8A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3226" y="96789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07">
              <a:extLst>
                <a:ext uri="{FF2B5EF4-FFF2-40B4-BE49-F238E27FC236}">
                  <a16:creationId xmlns:a16="http://schemas.microsoft.com/office/drawing/2014/main" xmlns="" id="{5CA4A9D2-F73F-4182-8711-4181E7E59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10425113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0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0 h 2"/>
                <a:gd name="T12" fmla="*/ 2 w 2"/>
                <a:gd name="T13" fmla="*/ 0 h 2"/>
                <a:gd name="T14" fmla="*/ 2 w 2"/>
                <a:gd name="T15" fmla="*/ 0 h 2"/>
                <a:gd name="T16" fmla="*/ 2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08">
              <a:extLst>
                <a:ext uri="{FF2B5EF4-FFF2-40B4-BE49-F238E27FC236}">
                  <a16:creationId xmlns:a16="http://schemas.microsoft.com/office/drawing/2014/main" xmlns="" id="{79254CCE-EB02-4D5C-90D2-6ABAB6272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01" y="10279063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0 w 2"/>
                <a:gd name="T4" fmla="*/ 0 w 2"/>
                <a:gd name="T5" fmla="*/ 2 w 2"/>
                <a:gd name="T6" fmla="*/ 0 w 2"/>
                <a:gd name="T7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09">
              <a:extLst>
                <a:ext uri="{FF2B5EF4-FFF2-40B4-BE49-F238E27FC236}">
                  <a16:creationId xmlns:a16="http://schemas.microsoft.com/office/drawing/2014/main" xmlns="" id="{CA87B35C-3544-4857-9FA6-F8FF090C4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4676" y="10202863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2 h 2"/>
                <a:gd name="T12" fmla="*/ 2 w 2"/>
                <a:gd name="T13" fmla="*/ 0 h 2"/>
                <a:gd name="T14" fmla="*/ 2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10">
              <a:extLst>
                <a:ext uri="{FF2B5EF4-FFF2-40B4-BE49-F238E27FC236}">
                  <a16:creationId xmlns:a16="http://schemas.microsoft.com/office/drawing/2014/main" xmlns="" id="{A1FE0A67-345F-4B95-B5E7-5F9FCE558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9901" y="97996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11">
              <a:extLst>
                <a:ext uri="{FF2B5EF4-FFF2-40B4-BE49-F238E27FC236}">
                  <a16:creationId xmlns:a16="http://schemas.microsoft.com/office/drawing/2014/main" xmlns="" id="{67F2E027-68C7-42E0-BC1D-98A54B36A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288" y="9936163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2 h 2"/>
                <a:gd name="T3" fmla="*/ 2 h 2"/>
                <a:gd name="T4" fmla="*/ 0 h 2"/>
                <a:gd name="T5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12">
              <a:extLst>
                <a:ext uri="{FF2B5EF4-FFF2-40B4-BE49-F238E27FC236}">
                  <a16:creationId xmlns:a16="http://schemas.microsoft.com/office/drawing/2014/main" xmlns="" id="{D70E184A-FD82-4BB6-9556-B6C3A1F49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13" y="99520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13">
              <a:extLst>
                <a:ext uri="{FF2B5EF4-FFF2-40B4-BE49-F238E27FC236}">
                  <a16:creationId xmlns:a16="http://schemas.microsoft.com/office/drawing/2014/main" xmlns="" id="{CBF5E535-16B3-4DE8-BC25-539BBC0FC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5613" y="9440863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2 h 2"/>
                <a:gd name="T3" fmla="*/ 0 h 2"/>
                <a:gd name="T4" fmla="*/ 0 h 2"/>
                <a:gd name="T5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14">
              <a:extLst>
                <a:ext uri="{FF2B5EF4-FFF2-40B4-BE49-F238E27FC236}">
                  <a16:creationId xmlns:a16="http://schemas.microsoft.com/office/drawing/2014/main" xmlns="" id="{28F2788A-976F-44DC-80F3-6C3EF0892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651" y="9097963"/>
              <a:ext cx="15875" cy="9525"/>
            </a:xfrm>
            <a:custGeom>
              <a:avLst/>
              <a:gdLst>
                <a:gd name="T0" fmla="*/ 8 w 10"/>
                <a:gd name="T1" fmla="*/ 0 h 6"/>
                <a:gd name="T2" fmla="*/ 6 w 10"/>
                <a:gd name="T3" fmla="*/ 0 h 6"/>
                <a:gd name="T4" fmla="*/ 4 w 10"/>
                <a:gd name="T5" fmla="*/ 2 h 6"/>
                <a:gd name="T6" fmla="*/ 2 w 10"/>
                <a:gd name="T7" fmla="*/ 2 h 6"/>
                <a:gd name="T8" fmla="*/ 2 w 10"/>
                <a:gd name="T9" fmla="*/ 2 h 6"/>
                <a:gd name="T10" fmla="*/ 0 w 10"/>
                <a:gd name="T11" fmla="*/ 2 h 6"/>
                <a:gd name="T12" fmla="*/ 0 w 10"/>
                <a:gd name="T13" fmla="*/ 2 h 6"/>
                <a:gd name="T14" fmla="*/ 2 w 10"/>
                <a:gd name="T15" fmla="*/ 4 h 6"/>
                <a:gd name="T16" fmla="*/ 2 w 10"/>
                <a:gd name="T17" fmla="*/ 4 h 6"/>
                <a:gd name="T18" fmla="*/ 2 w 10"/>
                <a:gd name="T19" fmla="*/ 4 h 6"/>
                <a:gd name="T20" fmla="*/ 2 w 10"/>
                <a:gd name="T21" fmla="*/ 6 h 6"/>
                <a:gd name="T22" fmla="*/ 4 w 10"/>
                <a:gd name="T23" fmla="*/ 6 h 6"/>
                <a:gd name="T24" fmla="*/ 4 w 10"/>
                <a:gd name="T25" fmla="*/ 6 h 6"/>
                <a:gd name="T26" fmla="*/ 6 w 10"/>
                <a:gd name="T27" fmla="*/ 6 h 6"/>
                <a:gd name="T28" fmla="*/ 6 w 10"/>
                <a:gd name="T29" fmla="*/ 6 h 6"/>
                <a:gd name="T30" fmla="*/ 8 w 10"/>
                <a:gd name="T31" fmla="*/ 6 h 6"/>
                <a:gd name="T32" fmla="*/ 8 w 10"/>
                <a:gd name="T33" fmla="*/ 4 h 6"/>
                <a:gd name="T34" fmla="*/ 8 w 10"/>
                <a:gd name="T35" fmla="*/ 4 h 6"/>
                <a:gd name="T36" fmla="*/ 8 w 10"/>
                <a:gd name="T37" fmla="*/ 2 h 6"/>
                <a:gd name="T38" fmla="*/ 10 w 10"/>
                <a:gd name="T39" fmla="*/ 2 h 6"/>
                <a:gd name="T40" fmla="*/ 10 w 10"/>
                <a:gd name="T41" fmla="*/ 0 h 6"/>
                <a:gd name="T42" fmla="*/ 10 w 10"/>
                <a:gd name="T43" fmla="*/ 0 h 6"/>
                <a:gd name="T44" fmla="*/ 8 w 10"/>
                <a:gd name="T4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6">
                  <a:moveTo>
                    <a:pt x="8" y="0"/>
                  </a:move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Rectangle 415">
              <a:extLst>
                <a:ext uri="{FF2B5EF4-FFF2-40B4-BE49-F238E27FC236}">
                  <a16:creationId xmlns:a16="http://schemas.microsoft.com/office/drawing/2014/main" xmlns="" id="{FE8E53A3-FD63-427A-BF6C-ABEB2BE64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8913" y="8578850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16">
              <a:extLst>
                <a:ext uri="{FF2B5EF4-FFF2-40B4-BE49-F238E27FC236}">
                  <a16:creationId xmlns:a16="http://schemas.microsoft.com/office/drawing/2014/main" xmlns="" id="{84F09945-E438-4FBB-AA89-DF515BE43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6188" y="8715375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0 w 2"/>
                <a:gd name="T9" fmla="*/ 2 h 2"/>
                <a:gd name="T10" fmla="*/ 2 w 2"/>
                <a:gd name="T11" fmla="*/ 0 h 2"/>
                <a:gd name="T12" fmla="*/ 0 w 2"/>
                <a:gd name="T13" fmla="*/ 0 h 2"/>
                <a:gd name="T14" fmla="*/ 0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417">
              <a:extLst>
                <a:ext uri="{FF2B5EF4-FFF2-40B4-BE49-F238E27FC236}">
                  <a16:creationId xmlns:a16="http://schemas.microsoft.com/office/drawing/2014/main" xmlns="" id="{0B14D5AD-9477-4FAB-B042-6E8FECF38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9001" y="8753475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0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18">
              <a:extLst>
                <a:ext uri="{FF2B5EF4-FFF2-40B4-BE49-F238E27FC236}">
                  <a16:creationId xmlns:a16="http://schemas.microsoft.com/office/drawing/2014/main" xmlns="" id="{17DFB4B3-3C7B-4079-89B8-87F402EBC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926" y="9631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419">
              <a:extLst>
                <a:ext uri="{FF2B5EF4-FFF2-40B4-BE49-F238E27FC236}">
                  <a16:creationId xmlns:a16="http://schemas.microsoft.com/office/drawing/2014/main" xmlns="" id="{3080E32B-FA8C-4259-B918-73B137E6F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9601" y="9875838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2 h 2"/>
                <a:gd name="T4" fmla="*/ 0 h 2"/>
                <a:gd name="T5" fmla="*/ 0 h 2"/>
                <a:gd name="T6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20">
              <a:extLst>
                <a:ext uri="{FF2B5EF4-FFF2-40B4-BE49-F238E27FC236}">
                  <a16:creationId xmlns:a16="http://schemas.microsoft.com/office/drawing/2014/main" xmlns="" id="{F590C42C-D9D5-4DD3-8943-81D9088F0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2101" y="9758363"/>
              <a:ext cx="22225" cy="3175"/>
            </a:xfrm>
            <a:custGeom>
              <a:avLst/>
              <a:gdLst>
                <a:gd name="T0" fmla="*/ 10 w 14"/>
                <a:gd name="T1" fmla="*/ 0 h 2"/>
                <a:gd name="T2" fmla="*/ 6 w 14"/>
                <a:gd name="T3" fmla="*/ 0 h 2"/>
                <a:gd name="T4" fmla="*/ 6 w 14"/>
                <a:gd name="T5" fmla="*/ 0 h 2"/>
                <a:gd name="T6" fmla="*/ 2 w 14"/>
                <a:gd name="T7" fmla="*/ 0 h 2"/>
                <a:gd name="T8" fmla="*/ 0 w 14"/>
                <a:gd name="T9" fmla="*/ 0 h 2"/>
                <a:gd name="T10" fmla="*/ 0 w 14"/>
                <a:gd name="T11" fmla="*/ 2 h 2"/>
                <a:gd name="T12" fmla="*/ 2 w 14"/>
                <a:gd name="T13" fmla="*/ 2 h 2"/>
                <a:gd name="T14" fmla="*/ 2 w 14"/>
                <a:gd name="T15" fmla="*/ 2 h 2"/>
                <a:gd name="T16" fmla="*/ 10 w 14"/>
                <a:gd name="T17" fmla="*/ 2 h 2"/>
                <a:gd name="T18" fmla="*/ 14 w 14"/>
                <a:gd name="T19" fmla="*/ 2 h 2"/>
                <a:gd name="T20" fmla="*/ 14 w 14"/>
                <a:gd name="T21" fmla="*/ 2 h 2"/>
                <a:gd name="T22" fmla="*/ 14 w 14"/>
                <a:gd name="T23" fmla="*/ 2 h 2"/>
                <a:gd name="T24" fmla="*/ 14 w 14"/>
                <a:gd name="T25" fmla="*/ 0 h 2"/>
                <a:gd name="T26" fmla="*/ 10 w 14"/>
                <a:gd name="T27" fmla="*/ 0 h 2"/>
                <a:gd name="T28" fmla="*/ 10 w 14"/>
                <a:gd name="T2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">
                  <a:moveTo>
                    <a:pt x="10" y="0"/>
                  </a:move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498" name="Conector recto 2473">
            <a:extLst>
              <a:ext uri="{FF2B5EF4-FFF2-40B4-BE49-F238E27FC236}">
                <a16:creationId xmlns:a16="http://schemas.microsoft.com/office/drawing/2014/main" xmlns="" id="{061FCF9A-3FC6-42EB-B556-AD3E7D89F320}"/>
              </a:ext>
            </a:extLst>
          </p:cNvPr>
          <p:cNvCxnSpPr/>
          <p:nvPr/>
        </p:nvCxnSpPr>
        <p:spPr>
          <a:xfrm>
            <a:off x="1262596" y="2084851"/>
            <a:ext cx="236336" cy="0"/>
          </a:xfrm>
          <a:prstGeom prst="line">
            <a:avLst/>
          </a:prstGeom>
          <a:ln w="15875" cap="rnd">
            <a:solidFill>
              <a:schemeClr val="accent6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9" name="Conector recto 468">
            <a:extLst>
              <a:ext uri="{FF2B5EF4-FFF2-40B4-BE49-F238E27FC236}">
                <a16:creationId xmlns:a16="http://schemas.microsoft.com/office/drawing/2014/main" xmlns="" id="{38D38495-C8EF-416E-87B7-47239E688359}"/>
              </a:ext>
            </a:extLst>
          </p:cNvPr>
          <p:cNvCxnSpPr/>
          <p:nvPr/>
        </p:nvCxnSpPr>
        <p:spPr>
          <a:xfrm>
            <a:off x="1262596" y="3752382"/>
            <a:ext cx="236336" cy="0"/>
          </a:xfrm>
          <a:prstGeom prst="line">
            <a:avLst/>
          </a:prstGeom>
          <a:ln w="15875" cap="rnd">
            <a:solidFill>
              <a:schemeClr val="accent6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Conector recto de flecha 457">
            <a:extLst>
              <a:ext uri="{FF2B5EF4-FFF2-40B4-BE49-F238E27FC236}">
                <a16:creationId xmlns:a16="http://schemas.microsoft.com/office/drawing/2014/main" xmlns="" id="{DE4B0768-548D-479B-9FC7-FA1EB5A3D8AD}"/>
              </a:ext>
            </a:extLst>
          </p:cNvPr>
          <p:cNvCxnSpPr>
            <a:cxnSpLocks/>
          </p:cNvCxnSpPr>
          <p:nvPr/>
        </p:nvCxnSpPr>
        <p:spPr>
          <a:xfrm>
            <a:off x="4821241" y="1375767"/>
            <a:ext cx="0" cy="1019272"/>
          </a:xfrm>
          <a:prstGeom prst="straightConnector1">
            <a:avLst/>
          </a:prstGeom>
          <a:ln w="12700">
            <a:solidFill>
              <a:schemeClr val="accent4"/>
            </a:solidFill>
            <a:prstDash val="dash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3" name="Oval 502">
            <a:extLst>
              <a:ext uri="{FF2B5EF4-FFF2-40B4-BE49-F238E27FC236}">
                <a16:creationId xmlns:a16="http://schemas.microsoft.com/office/drawing/2014/main" xmlns="" id="{F461B9B1-A3B3-4780-8FFB-29E8618313EF}"/>
              </a:ext>
            </a:extLst>
          </p:cNvPr>
          <p:cNvSpPr/>
          <p:nvPr/>
        </p:nvSpPr>
        <p:spPr>
          <a:xfrm>
            <a:off x="4522264" y="847900"/>
            <a:ext cx="596430" cy="596430"/>
          </a:xfrm>
          <a:prstGeom prst="ellipse">
            <a:avLst/>
          </a:prstGeom>
          <a:solidFill>
            <a:srgbClr val="34BA90"/>
          </a:solidFill>
          <a:ln w="12700" cap="flat" cmpd="sng" algn="ctr">
            <a:noFill/>
            <a:prstDash val="solid"/>
            <a:miter lim="800000"/>
          </a:ln>
          <a:effectLst>
            <a:innerShdw blurRad="139700">
              <a:prstClr val="black">
                <a:alpha val="1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504" name="Title 1">
            <a:extLst>
              <a:ext uri="{FF2B5EF4-FFF2-40B4-BE49-F238E27FC236}">
                <a16:creationId xmlns:a16="http://schemas.microsoft.com/office/drawing/2014/main" xmlns="" id="{C789D878-0346-4DE2-B980-9C3B74804130}"/>
              </a:ext>
            </a:extLst>
          </p:cNvPr>
          <p:cNvSpPr txBox="1">
            <a:spLocks/>
          </p:cNvSpPr>
          <p:nvPr/>
        </p:nvSpPr>
        <p:spPr>
          <a:xfrm>
            <a:off x="4579094" y="961449"/>
            <a:ext cx="482770" cy="36933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01</a:t>
            </a:r>
          </a:p>
        </p:txBody>
      </p:sp>
      <p:cxnSp>
        <p:nvCxnSpPr>
          <p:cNvPr id="512" name="Conector recto de flecha 457">
            <a:extLst>
              <a:ext uri="{FF2B5EF4-FFF2-40B4-BE49-F238E27FC236}">
                <a16:creationId xmlns:a16="http://schemas.microsoft.com/office/drawing/2014/main" xmlns="" id="{9F026739-46FC-4868-89E6-51B05A27066C}"/>
              </a:ext>
            </a:extLst>
          </p:cNvPr>
          <p:cNvCxnSpPr>
            <a:cxnSpLocks/>
          </p:cNvCxnSpPr>
          <p:nvPr/>
        </p:nvCxnSpPr>
        <p:spPr>
          <a:xfrm>
            <a:off x="7322596" y="2030234"/>
            <a:ext cx="0" cy="1019272"/>
          </a:xfrm>
          <a:prstGeom prst="straightConnector1">
            <a:avLst/>
          </a:prstGeom>
          <a:ln w="12700">
            <a:solidFill>
              <a:schemeClr val="accent4"/>
            </a:solidFill>
            <a:prstDash val="dash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" name="Oval 512">
            <a:extLst>
              <a:ext uri="{FF2B5EF4-FFF2-40B4-BE49-F238E27FC236}">
                <a16:creationId xmlns:a16="http://schemas.microsoft.com/office/drawing/2014/main" xmlns="" id="{351B8434-B4D6-4C8A-ABBB-53F5B95C56DF}"/>
              </a:ext>
            </a:extLst>
          </p:cNvPr>
          <p:cNvSpPr/>
          <p:nvPr/>
        </p:nvSpPr>
        <p:spPr>
          <a:xfrm>
            <a:off x="7023619" y="1502367"/>
            <a:ext cx="596430" cy="596430"/>
          </a:xfrm>
          <a:prstGeom prst="ellipse">
            <a:avLst/>
          </a:prstGeom>
          <a:solidFill>
            <a:srgbClr val="34BA90"/>
          </a:solidFill>
          <a:ln w="12700" cap="flat" cmpd="sng" algn="ctr">
            <a:noFill/>
            <a:prstDash val="solid"/>
            <a:miter lim="800000"/>
          </a:ln>
          <a:effectLst>
            <a:innerShdw blurRad="139700">
              <a:prstClr val="black">
                <a:alpha val="1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514" name="Title 1">
            <a:extLst>
              <a:ext uri="{FF2B5EF4-FFF2-40B4-BE49-F238E27FC236}">
                <a16:creationId xmlns:a16="http://schemas.microsoft.com/office/drawing/2014/main" xmlns="" id="{40D26033-8A4C-4249-B7C1-885E35D2D73A}"/>
              </a:ext>
            </a:extLst>
          </p:cNvPr>
          <p:cNvSpPr txBox="1">
            <a:spLocks/>
          </p:cNvSpPr>
          <p:nvPr/>
        </p:nvSpPr>
        <p:spPr>
          <a:xfrm>
            <a:off x="7080449" y="1615916"/>
            <a:ext cx="482770" cy="36933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02</a:t>
            </a:r>
          </a:p>
        </p:txBody>
      </p:sp>
      <p:cxnSp>
        <p:nvCxnSpPr>
          <p:cNvPr id="516" name="Conector recto de flecha 457">
            <a:extLst>
              <a:ext uri="{FF2B5EF4-FFF2-40B4-BE49-F238E27FC236}">
                <a16:creationId xmlns:a16="http://schemas.microsoft.com/office/drawing/2014/main" xmlns="" id="{5E5DCC83-A6D4-4B93-AF2C-31B92A204ADE}"/>
              </a:ext>
            </a:extLst>
          </p:cNvPr>
          <p:cNvCxnSpPr>
            <a:cxnSpLocks/>
          </p:cNvCxnSpPr>
          <p:nvPr/>
        </p:nvCxnSpPr>
        <p:spPr>
          <a:xfrm>
            <a:off x="10085037" y="2030234"/>
            <a:ext cx="0" cy="1019272"/>
          </a:xfrm>
          <a:prstGeom prst="straightConnector1">
            <a:avLst/>
          </a:prstGeom>
          <a:ln w="12700">
            <a:solidFill>
              <a:schemeClr val="accent4"/>
            </a:solidFill>
            <a:prstDash val="dash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7" name="Oval 516">
            <a:extLst>
              <a:ext uri="{FF2B5EF4-FFF2-40B4-BE49-F238E27FC236}">
                <a16:creationId xmlns:a16="http://schemas.microsoft.com/office/drawing/2014/main" xmlns="" id="{1A333CB0-F69F-4735-8E43-F5A416FE8BB1}"/>
              </a:ext>
            </a:extLst>
          </p:cNvPr>
          <p:cNvSpPr/>
          <p:nvPr/>
        </p:nvSpPr>
        <p:spPr>
          <a:xfrm>
            <a:off x="9786060" y="1502367"/>
            <a:ext cx="596430" cy="596430"/>
          </a:xfrm>
          <a:prstGeom prst="ellipse">
            <a:avLst/>
          </a:prstGeom>
          <a:solidFill>
            <a:srgbClr val="34BA90"/>
          </a:solidFill>
          <a:ln w="12700" cap="flat" cmpd="sng" algn="ctr">
            <a:noFill/>
            <a:prstDash val="solid"/>
            <a:miter lim="800000"/>
          </a:ln>
          <a:effectLst>
            <a:innerShdw blurRad="139700">
              <a:prstClr val="black">
                <a:alpha val="1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518" name="Title 1">
            <a:extLst>
              <a:ext uri="{FF2B5EF4-FFF2-40B4-BE49-F238E27FC236}">
                <a16:creationId xmlns:a16="http://schemas.microsoft.com/office/drawing/2014/main" xmlns="" id="{76DB2117-0852-4171-982E-F38136EB01B2}"/>
              </a:ext>
            </a:extLst>
          </p:cNvPr>
          <p:cNvSpPr txBox="1">
            <a:spLocks/>
          </p:cNvSpPr>
          <p:nvPr/>
        </p:nvSpPr>
        <p:spPr>
          <a:xfrm>
            <a:off x="9842890" y="1615916"/>
            <a:ext cx="482770" cy="36933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03</a:t>
            </a:r>
          </a:p>
        </p:txBody>
      </p:sp>
      <p:sp>
        <p:nvSpPr>
          <p:cNvPr id="520" name="Title 1">
            <a:extLst>
              <a:ext uri="{FF2B5EF4-FFF2-40B4-BE49-F238E27FC236}">
                <a16:creationId xmlns:a16="http://schemas.microsoft.com/office/drawing/2014/main" xmlns="" id="{27875AFA-3830-46C4-84B4-32949405162C}"/>
              </a:ext>
            </a:extLst>
          </p:cNvPr>
          <p:cNvSpPr txBox="1">
            <a:spLocks/>
          </p:cNvSpPr>
          <p:nvPr/>
        </p:nvSpPr>
        <p:spPr>
          <a:xfrm>
            <a:off x="554958" y="614175"/>
            <a:ext cx="482770" cy="36933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01.</a:t>
            </a:r>
          </a:p>
        </p:txBody>
      </p:sp>
      <p:sp>
        <p:nvSpPr>
          <p:cNvPr id="521" name="Title 1">
            <a:extLst>
              <a:ext uri="{FF2B5EF4-FFF2-40B4-BE49-F238E27FC236}">
                <a16:creationId xmlns:a16="http://schemas.microsoft.com/office/drawing/2014/main" xmlns="" id="{3327F8BE-4DCC-444E-89A2-A4E9EBAFFAC2}"/>
              </a:ext>
            </a:extLst>
          </p:cNvPr>
          <p:cNvSpPr txBox="1">
            <a:spLocks/>
          </p:cNvSpPr>
          <p:nvPr/>
        </p:nvSpPr>
        <p:spPr>
          <a:xfrm>
            <a:off x="554957" y="2255738"/>
            <a:ext cx="617727" cy="36933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02.</a:t>
            </a:r>
          </a:p>
        </p:txBody>
      </p:sp>
      <p:sp>
        <p:nvSpPr>
          <p:cNvPr id="522" name="Title 1">
            <a:extLst>
              <a:ext uri="{FF2B5EF4-FFF2-40B4-BE49-F238E27FC236}">
                <a16:creationId xmlns:a16="http://schemas.microsoft.com/office/drawing/2014/main" xmlns="" id="{3F11F6CB-25E9-40FA-8BA7-F36679A4EE5B}"/>
              </a:ext>
            </a:extLst>
          </p:cNvPr>
          <p:cNvSpPr txBox="1">
            <a:spLocks/>
          </p:cNvSpPr>
          <p:nvPr/>
        </p:nvSpPr>
        <p:spPr>
          <a:xfrm>
            <a:off x="554957" y="3944105"/>
            <a:ext cx="617727" cy="36933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03.</a:t>
            </a:r>
          </a:p>
        </p:txBody>
      </p:sp>
    </p:spTree>
    <p:extLst>
      <p:ext uri="{BB962C8B-B14F-4D97-AF65-F5344CB8AC3E}">
        <p14:creationId xmlns:p14="http://schemas.microsoft.com/office/powerpoint/2010/main" val="1907056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 82">
            <a:extLst>
              <a:ext uri="{FF2B5EF4-FFF2-40B4-BE49-F238E27FC236}">
                <a16:creationId xmlns:a16="http://schemas.microsoft.com/office/drawing/2014/main" xmlns="" id="{A7ABC877-A174-4951-8729-FF2AC08C2DF2}"/>
              </a:ext>
            </a:extLst>
          </p:cNvPr>
          <p:cNvSpPr/>
          <p:nvPr/>
        </p:nvSpPr>
        <p:spPr>
          <a:xfrm>
            <a:off x="0" y="1"/>
            <a:ext cx="12192000" cy="5405233"/>
          </a:xfrm>
          <a:prstGeom prst="rect">
            <a:avLst/>
          </a:prstGeom>
          <a:gradFill>
            <a:gsLst>
              <a:gs pos="0">
                <a:schemeClr val="accent4"/>
              </a:gs>
              <a:gs pos="52000">
                <a:schemeClr val="accent6">
                  <a:lumMod val="75000"/>
                </a:schemeClr>
              </a:gs>
              <a:gs pos="100000">
                <a:schemeClr val="accent5">
                  <a:lumMod val="25000"/>
                </a:schemeClr>
              </a:gs>
            </a:gsLst>
            <a:lin ang="0" scaled="0"/>
          </a:gra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xmlns="" id="{B1145B53-BC73-4D58-9466-C7A50BB9A189}"/>
              </a:ext>
            </a:extLst>
          </p:cNvPr>
          <p:cNvSpPr/>
          <p:nvPr/>
        </p:nvSpPr>
        <p:spPr>
          <a:xfrm rot="10800000">
            <a:off x="7551830" y="2784476"/>
            <a:ext cx="4644736" cy="3519552"/>
          </a:xfrm>
          <a:custGeom>
            <a:avLst/>
            <a:gdLst>
              <a:gd name="connsiteX0" fmla="*/ 0 w 5788911"/>
              <a:gd name="connsiteY0" fmla="*/ 0 h 4386551"/>
              <a:gd name="connsiteX1" fmla="*/ 5561368 w 5788911"/>
              <a:gd name="connsiteY1" fmla="*/ 0 h 4386551"/>
              <a:gd name="connsiteX2" fmla="*/ 5644803 w 5788911"/>
              <a:gd name="connsiteY2" fmla="*/ 227963 h 4386551"/>
              <a:gd name="connsiteX3" fmla="*/ 5788911 w 5788911"/>
              <a:gd name="connsiteY3" fmla="*/ 1181151 h 4386551"/>
              <a:gd name="connsiteX4" fmla="*/ 2583511 w 5788911"/>
              <a:gd name="connsiteY4" fmla="*/ 4386551 h 4386551"/>
              <a:gd name="connsiteX5" fmla="*/ 110068 w 5788911"/>
              <a:gd name="connsiteY5" fmla="*/ 3220083 h 4386551"/>
              <a:gd name="connsiteX6" fmla="*/ 0 w 5788911"/>
              <a:gd name="connsiteY6" fmla="*/ 3072891 h 4386551"/>
              <a:gd name="connsiteX7" fmla="*/ 0 w 5788911"/>
              <a:gd name="connsiteY7" fmla="*/ 0 h 438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88911" h="4386551">
                <a:moveTo>
                  <a:pt x="0" y="0"/>
                </a:moveTo>
                <a:lnTo>
                  <a:pt x="5561368" y="0"/>
                </a:lnTo>
                <a:lnTo>
                  <a:pt x="5644803" y="227963"/>
                </a:lnTo>
                <a:cubicBezTo>
                  <a:pt x="5738458" y="529075"/>
                  <a:pt x="5788911" y="849221"/>
                  <a:pt x="5788911" y="1181151"/>
                </a:cubicBezTo>
                <a:cubicBezTo>
                  <a:pt x="5788911" y="2951445"/>
                  <a:pt x="4353805" y="4386551"/>
                  <a:pt x="2583511" y="4386551"/>
                </a:cubicBezTo>
                <a:cubicBezTo>
                  <a:pt x="1587721" y="4386551"/>
                  <a:pt x="697986" y="3932475"/>
                  <a:pt x="110068" y="3220083"/>
                </a:cubicBezTo>
                <a:lnTo>
                  <a:pt x="0" y="3072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xmlns="" id="{1196FBA7-E97D-4505-9310-07305162519D}"/>
              </a:ext>
            </a:extLst>
          </p:cNvPr>
          <p:cNvSpPr/>
          <p:nvPr/>
        </p:nvSpPr>
        <p:spPr>
          <a:xfrm>
            <a:off x="-361" y="-15018"/>
            <a:ext cx="4168255" cy="3158498"/>
          </a:xfrm>
          <a:custGeom>
            <a:avLst/>
            <a:gdLst>
              <a:gd name="connsiteX0" fmla="*/ 0 w 5788911"/>
              <a:gd name="connsiteY0" fmla="*/ 0 h 4386551"/>
              <a:gd name="connsiteX1" fmla="*/ 5561368 w 5788911"/>
              <a:gd name="connsiteY1" fmla="*/ 0 h 4386551"/>
              <a:gd name="connsiteX2" fmla="*/ 5644803 w 5788911"/>
              <a:gd name="connsiteY2" fmla="*/ 227963 h 4386551"/>
              <a:gd name="connsiteX3" fmla="*/ 5788911 w 5788911"/>
              <a:gd name="connsiteY3" fmla="*/ 1181151 h 4386551"/>
              <a:gd name="connsiteX4" fmla="*/ 2583511 w 5788911"/>
              <a:gd name="connsiteY4" fmla="*/ 4386551 h 4386551"/>
              <a:gd name="connsiteX5" fmla="*/ 110068 w 5788911"/>
              <a:gd name="connsiteY5" fmla="*/ 3220083 h 4386551"/>
              <a:gd name="connsiteX6" fmla="*/ 0 w 5788911"/>
              <a:gd name="connsiteY6" fmla="*/ 3072891 h 4386551"/>
              <a:gd name="connsiteX7" fmla="*/ 0 w 5788911"/>
              <a:gd name="connsiteY7" fmla="*/ 0 h 438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88911" h="4386551">
                <a:moveTo>
                  <a:pt x="0" y="0"/>
                </a:moveTo>
                <a:lnTo>
                  <a:pt x="5561368" y="0"/>
                </a:lnTo>
                <a:lnTo>
                  <a:pt x="5644803" y="227963"/>
                </a:lnTo>
                <a:cubicBezTo>
                  <a:pt x="5738458" y="529075"/>
                  <a:pt x="5788911" y="849221"/>
                  <a:pt x="5788911" y="1181151"/>
                </a:cubicBezTo>
                <a:cubicBezTo>
                  <a:pt x="5788911" y="2951445"/>
                  <a:pt x="4353805" y="4386551"/>
                  <a:pt x="2583511" y="4386551"/>
                </a:cubicBezTo>
                <a:cubicBezTo>
                  <a:pt x="1587721" y="4386551"/>
                  <a:pt x="697986" y="3932475"/>
                  <a:pt x="110068" y="3220083"/>
                </a:cubicBezTo>
                <a:lnTo>
                  <a:pt x="0" y="3072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 69">
            <a:extLst>
              <a:ext uri="{FF2B5EF4-FFF2-40B4-BE49-F238E27FC236}">
                <a16:creationId xmlns:a16="http://schemas.microsoft.com/office/drawing/2014/main" xmlns="" id="{E644AD4B-FEBF-4058-887F-D7B99E921699}"/>
              </a:ext>
            </a:extLst>
          </p:cNvPr>
          <p:cNvSpPr>
            <a:spLocks/>
          </p:cNvSpPr>
          <p:nvPr/>
        </p:nvSpPr>
        <p:spPr bwMode="auto">
          <a:xfrm>
            <a:off x="4160523" y="1512700"/>
            <a:ext cx="1577854" cy="1619626"/>
          </a:xfrm>
          <a:custGeom>
            <a:avLst/>
            <a:gdLst>
              <a:gd name="T0" fmla="*/ 68 w 193"/>
              <a:gd name="T1" fmla="*/ 154 h 199"/>
              <a:gd name="T2" fmla="*/ 36 w 193"/>
              <a:gd name="T3" fmla="*/ 50 h 199"/>
              <a:gd name="T4" fmla="*/ 42 w 193"/>
              <a:gd name="T5" fmla="*/ 24 h 199"/>
              <a:gd name="T6" fmla="*/ 38 w 193"/>
              <a:gd name="T7" fmla="*/ 23 h 199"/>
              <a:gd name="T8" fmla="*/ 30 w 193"/>
              <a:gd name="T9" fmla="*/ 32 h 199"/>
              <a:gd name="T10" fmla="*/ 17 w 193"/>
              <a:gd name="T11" fmla="*/ 6 h 199"/>
              <a:gd name="T12" fmla="*/ 19 w 193"/>
              <a:gd name="T13" fmla="*/ 23 h 199"/>
              <a:gd name="T14" fmla="*/ 9 w 193"/>
              <a:gd name="T15" fmla="*/ 3 h 199"/>
              <a:gd name="T16" fmla="*/ 13 w 193"/>
              <a:gd name="T17" fmla="*/ 23 h 199"/>
              <a:gd name="T18" fmla="*/ 3 w 193"/>
              <a:gd name="T19" fmla="*/ 10 h 199"/>
              <a:gd name="T20" fmla="*/ 8 w 193"/>
              <a:gd name="T21" fmla="*/ 28 h 199"/>
              <a:gd name="T22" fmla="*/ 0 w 193"/>
              <a:gd name="T23" fmla="*/ 18 h 199"/>
              <a:gd name="T24" fmla="*/ 14 w 193"/>
              <a:gd name="T25" fmla="*/ 57 h 199"/>
              <a:gd name="T26" fmla="*/ 16 w 193"/>
              <a:gd name="T27" fmla="*/ 70 h 199"/>
              <a:gd name="T28" fmla="*/ 51 w 193"/>
              <a:gd name="T29" fmla="*/ 187 h 199"/>
              <a:gd name="T30" fmla="*/ 193 w 193"/>
              <a:gd name="T31" fmla="*/ 112 h 199"/>
              <a:gd name="T32" fmla="*/ 193 w 193"/>
              <a:gd name="T33" fmla="*/ 40 h 199"/>
              <a:gd name="T34" fmla="*/ 68 w 193"/>
              <a:gd name="T35" fmla="*/ 154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3" h="199">
                <a:moveTo>
                  <a:pt x="68" y="154"/>
                </a:moveTo>
                <a:cubicBezTo>
                  <a:pt x="65" y="114"/>
                  <a:pt x="36" y="50"/>
                  <a:pt x="36" y="50"/>
                </a:cubicBezTo>
                <a:cubicBezTo>
                  <a:pt x="36" y="50"/>
                  <a:pt x="36" y="30"/>
                  <a:pt x="42" y="24"/>
                </a:cubicBezTo>
                <a:cubicBezTo>
                  <a:pt x="42" y="23"/>
                  <a:pt x="40" y="22"/>
                  <a:pt x="38" y="23"/>
                </a:cubicBezTo>
                <a:cubicBezTo>
                  <a:pt x="32" y="25"/>
                  <a:pt x="30" y="32"/>
                  <a:pt x="30" y="32"/>
                </a:cubicBezTo>
                <a:cubicBezTo>
                  <a:pt x="30" y="32"/>
                  <a:pt x="19" y="4"/>
                  <a:pt x="17" y="6"/>
                </a:cubicBezTo>
                <a:cubicBezTo>
                  <a:pt x="15" y="7"/>
                  <a:pt x="19" y="23"/>
                  <a:pt x="19" y="23"/>
                </a:cubicBezTo>
                <a:cubicBezTo>
                  <a:pt x="19" y="23"/>
                  <a:pt x="10" y="0"/>
                  <a:pt x="9" y="3"/>
                </a:cubicBezTo>
                <a:cubicBezTo>
                  <a:pt x="8" y="4"/>
                  <a:pt x="9" y="3"/>
                  <a:pt x="13" y="23"/>
                </a:cubicBezTo>
                <a:cubicBezTo>
                  <a:pt x="13" y="23"/>
                  <a:pt x="4" y="7"/>
                  <a:pt x="3" y="10"/>
                </a:cubicBezTo>
                <a:cubicBezTo>
                  <a:pt x="3" y="15"/>
                  <a:pt x="8" y="28"/>
                  <a:pt x="8" y="28"/>
                </a:cubicBezTo>
                <a:cubicBezTo>
                  <a:pt x="8" y="28"/>
                  <a:pt x="0" y="16"/>
                  <a:pt x="0" y="18"/>
                </a:cubicBezTo>
                <a:cubicBezTo>
                  <a:pt x="0" y="21"/>
                  <a:pt x="14" y="57"/>
                  <a:pt x="14" y="57"/>
                </a:cubicBezTo>
                <a:cubicBezTo>
                  <a:pt x="16" y="70"/>
                  <a:pt x="16" y="70"/>
                  <a:pt x="16" y="70"/>
                </a:cubicBezTo>
                <a:cubicBezTo>
                  <a:pt x="25" y="178"/>
                  <a:pt x="46" y="186"/>
                  <a:pt x="51" y="187"/>
                </a:cubicBezTo>
                <a:cubicBezTo>
                  <a:pt x="65" y="192"/>
                  <a:pt x="109" y="199"/>
                  <a:pt x="193" y="112"/>
                </a:cubicBezTo>
                <a:cubicBezTo>
                  <a:pt x="193" y="40"/>
                  <a:pt x="193" y="40"/>
                  <a:pt x="193" y="40"/>
                </a:cubicBezTo>
                <a:cubicBezTo>
                  <a:pt x="193" y="40"/>
                  <a:pt x="109" y="108"/>
                  <a:pt x="68" y="154"/>
                </a:cubicBezTo>
                <a:close/>
              </a:path>
            </a:pathLst>
          </a:custGeom>
          <a:solidFill>
            <a:srgbClr val="FFD3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89">
            <a:extLst>
              <a:ext uri="{FF2B5EF4-FFF2-40B4-BE49-F238E27FC236}">
                <a16:creationId xmlns:a16="http://schemas.microsoft.com/office/drawing/2014/main" xmlns="" id="{61802A50-D803-429E-B8DB-CE9E7170E6CC}"/>
              </a:ext>
            </a:extLst>
          </p:cNvPr>
          <p:cNvSpPr>
            <a:spLocks/>
          </p:cNvSpPr>
          <p:nvPr/>
        </p:nvSpPr>
        <p:spPr bwMode="auto">
          <a:xfrm>
            <a:off x="6587116" y="2334855"/>
            <a:ext cx="598103" cy="1105068"/>
          </a:xfrm>
          <a:custGeom>
            <a:avLst/>
            <a:gdLst>
              <a:gd name="T0" fmla="*/ 0 w 73"/>
              <a:gd name="T1" fmla="*/ 10 h 136"/>
              <a:gd name="T2" fmla="*/ 49 w 73"/>
              <a:gd name="T3" fmla="*/ 124 h 136"/>
              <a:gd name="T4" fmla="*/ 41 w 73"/>
              <a:gd name="T5" fmla="*/ 0 h 136"/>
              <a:gd name="T6" fmla="*/ 0 w 73"/>
              <a:gd name="T7" fmla="*/ 1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3" h="136">
                <a:moveTo>
                  <a:pt x="0" y="10"/>
                </a:moveTo>
                <a:cubicBezTo>
                  <a:pt x="3" y="26"/>
                  <a:pt x="14" y="107"/>
                  <a:pt x="49" y="124"/>
                </a:cubicBezTo>
                <a:cubicBezTo>
                  <a:pt x="73" y="136"/>
                  <a:pt x="41" y="0"/>
                  <a:pt x="41" y="0"/>
                </a:cubicBezTo>
                <a:lnTo>
                  <a:pt x="0" y="10"/>
                </a:lnTo>
                <a:close/>
              </a:path>
            </a:pathLst>
          </a:custGeom>
          <a:solidFill>
            <a:srgbClr val="FFD3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91">
            <a:extLst>
              <a:ext uri="{FF2B5EF4-FFF2-40B4-BE49-F238E27FC236}">
                <a16:creationId xmlns:a16="http://schemas.microsoft.com/office/drawing/2014/main" xmlns="" id="{A557F04E-D65A-4DC6-88AC-417C021FFCC9}"/>
              </a:ext>
            </a:extLst>
          </p:cNvPr>
          <p:cNvSpPr>
            <a:spLocks/>
          </p:cNvSpPr>
          <p:nvPr/>
        </p:nvSpPr>
        <p:spPr bwMode="auto">
          <a:xfrm>
            <a:off x="5778252" y="2570299"/>
            <a:ext cx="417723" cy="358862"/>
          </a:xfrm>
          <a:custGeom>
            <a:avLst/>
            <a:gdLst>
              <a:gd name="T0" fmla="*/ 51 w 51"/>
              <a:gd name="T1" fmla="*/ 27 h 44"/>
              <a:gd name="T2" fmla="*/ 40 w 51"/>
              <a:gd name="T3" fmla="*/ 0 h 44"/>
              <a:gd name="T4" fmla="*/ 36 w 51"/>
              <a:gd name="T5" fmla="*/ 2 h 44"/>
              <a:gd name="T6" fmla="*/ 36 w 51"/>
              <a:gd name="T7" fmla="*/ 14 h 44"/>
              <a:gd name="T8" fmla="*/ 9 w 51"/>
              <a:gd name="T9" fmla="*/ 3 h 44"/>
              <a:gd name="T10" fmla="*/ 22 w 51"/>
              <a:gd name="T11" fmla="*/ 15 h 44"/>
              <a:gd name="T12" fmla="*/ 1 w 51"/>
              <a:gd name="T13" fmla="*/ 7 h 44"/>
              <a:gd name="T14" fmla="*/ 18 w 51"/>
              <a:gd name="T15" fmla="*/ 19 h 44"/>
              <a:gd name="T16" fmla="*/ 2 w 51"/>
              <a:gd name="T17" fmla="*/ 16 h 44"/>
              <a:gd name="T18" fmla="*/ 17 w 51"/>
              <a:gd name="T19" fmla="*/ 27 h 44"/>
              <a:gd name="T20" fmla="*/ 5 w 51"/>
              <a:gd name="T21" fmla="*/ 24 h 44"/>
              <a:gd name="T22" fmla="*/ 41 w 51"/>
              <a:gd name="T23" fmla="*/ 44 h 44"/>
              <a:gd name="T24" fmla="*/ 47 w 51"/>
              <a:gd name="T25" fmla="*/ 39 h 44"/>
              <a:gd name="T26" fmla="*/ 51 w 51"/>
              <a:gd name="T27" fmla="*/ 2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1" h="44">
                <a:moveTo>
                  <a:pt x="51" y="27"/>
                </a:moveTo>
                <a:cubicBezTo>
                  <a:pt x="51" y="27"/>
                  <a:pt x="39" y="9"/>
                  <a:pt x="40" y="0"/>
                </a:cubicBezTo>
                <a:cubicBezTo>
                  <a:pt x="39" y="0"/>
                  <a:pt x="37" y="1"/>
                  <a:pt x="36" y="2"/>
                </a:cubicBezTo>
                <a:cubicBezTo>
                  <a:pt x="33" y="8"/>
                  <a:pt x="36" y="14"/>
                  <a:pt x="36" y="14"/>
                </a:cubicBezTo>
                <a:cubicBezTo>
                  <a:pt x="36" y="14"/>
                  <a:pt x="9" y="0"/>
                  <a:pt x="9" y="3"/>
                </a:cubicBezTo>
                <a:cubicBezTo>
                  <a:pt x="8" y="6"/>
                  <a:pt x="22" y="15"/>
                  <a:pt x="22" y="15"/>
                </a:cubicBezTo>
                <a:cubicBezTo>
                  <a:pt x="22" y="15"/>
                  <a:pt x="0" y="4"/>
                  <a:pt x="1" y="7"/>
                </a:cubicBezTo>
                <a:cubicBezTo>
                  <a:pt x="1" y="8"/>
                  <a:pt x="1" y="7"/>
                  <a:pt x="18" y="19"/>
                </a:cubicBezTo>
                <a:cubicBezTo>
                  <a:pt x="18" y="19"/>
                  <a:pt x="0" y="13"/>
                  <a:pt x="2" y="16"/>
                </a:cubicBezTo>
                <a:cubicBezTo>
                  <a:pt x="4" y="20"/>
                  <a:pt x="17" y="27"/>
                  <a:pt x="17" y="27"/>
                </a:cubicBezTo>
                <a:cubicBezTo>
                  <a:pt x="17" y="27"/>
                  <a:pt x="3" y="22"/>
                  <a:pt x="5" y="24"/>
                </a:cubicBezTo>
                <a:cubicBezTo>
                  <a:pt x="6" y="27"/>
                  <a:pt x="41" y="44"/>
                  <a:pt x="41" y="44"/>
                </a:cubicBezTo>
                <a:cubicBezTo>
                  <a:pt x="47" y="39"/>
                  <a:pt x="47" y="39"/>
                  <a:pt x="47" y="39"/>
                </a:cubicBezTo>
                <a:lnTo>
                  <a:pt x="51" y="27"/>
                </a:lnTo>
                <a:close/>
              </a:path>
            </a:pathLst>
          </a:custGeom>
          <a:solidFill>
            <a:srgbClr val="FFA5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92">
            <a:extLst>
              <a:ext uri="{FF2B5EF4-FFF2-40B4-BE49-F238E27FC236}">
                <a16:creationId xmlns:a16="http://schemas.microsoft.com/office/drawing/2014/main" xmlns="" id="{90A4C325-47CA-41B5-A029-2AAC635DA862}"/>
              </a:ext>
            </a:extLst>
          </p:cNvPr>
          <p:cNvSpPr>
            <a:spLocks/>
          </p:cNvSpPr>
          <p:nvPr/>
        </p:nvSpPr>
        <p:spPr bwMode="auto">
          <a:xfrm>
            <a:off x="4994071" y="536747"/>
            <a:ext cx="2231021" cy="2212034"/>
          </a:xfrm>
          <a:custGeom>
            <a:avLst/>
            <a:gdLst>
              <a:gd name="T0" fmla="*/ 265 w 273"/>
              <a:gd name="T1" fmla="*/ 164 h 272"/>
              <a:gd name="T2" fmla="*/ 252 w 273"/>
              <a:gd name="T3" fmla="*/ 147 h 272"/>
              <a:gd name="T4" fmla="*/ 252 w 273"/>
              <a:gd name="T5" fmla="*/ 118 h 272"/>
              <a:gd name="T6" fmla="*/ 238 w 273"/>
              <a:gd name="T7" fmla="*/ 84 h 272"/>
              <a:gd name="T8" fmla="*/ 193 w 273"/>
              <a:gd name="T9" fmla="*/ 57 h 272"/>
              <a:gd name="T10" fmla="*/ 171 w 273"/>
              <a:gd name="T11" fmla="*/ 13 h 272"/>
              <a:gd name="T12" fmla="*/ 137 w 273"/>
              <a:gd name="T13" fmla="*/ 0 h 272"/>
              <a:gd name="T14" fmla="*/ 118 w 273"/>
              <a:gd name="T15" fmla="*/ 1 h 272"/>
              <a:gd name="T16" fmla="*/ 85 w 273"/>
              <a:gd name="T17" fmla="*/ 18 h 272"/>
              <a:gd name="T18" fmla="*/ 68 w 273"/>
              <a:gd name="T19" fmla="*/ 63 h 272"/>
              <a:gd name="T20" fmla="*/ 26 w 273"/>
              <a:gd name="T21" fmla="*/ 95 h 272"/>
              <a:gd name="T22" fmla="*/ 15 w 273"/>
              <a:gd name="T23" fmla="*/ 130 h 272"/>
              <a:gd name="T24" fmla="*/ 18 w 273"/>
              <a:gd name="T25" fmla="*/ 159 h 272"/>
              <a:gd name="T26" fmla="*/ 7 w 273"/>
              <a:gd name="T27" fmla="*/ 177 h 272"/>
              <a:gd name="T28" fmla="*/ 12 w 273"/>
              <a:gd name="T29" fmla="*/ 221 h 272"/>
              <a:gd name="T30" fmla="*/ 46 w 273"/>
              <a:gd name="T31" fmla="*/ 252 h 272"/>
              <a:gd name="T32" fmla="*/ 141 w 273"/>
              <a:gd name="T33" fmla="*/ 259 h 272"/>
              <a:gd name="T34" fmla="*/ 234 w 273"/>
              <a:gd name="T35" fmla="*/ 242 h 272"/>
              <a:gd name="T36" fmla="*/ 264 w 273"/>
              <a:gd name="T37" fmla="*/ 208 h 272"/>
              <a:gd name="T38" fmla="*/ 265 w 273"/>
              <a:gd name="T39" fmla="*/ 164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73" h="272">
                <a:moveTo>
                  <a:pt x="265" y="164"/>
                </a:moveTo>
                <a:cubicBezTo>
                  <a:pt x="261" y="158"/>
                  <a:pt x="255" y="153"/>
                  <a:pt x="252" y="147"/>
                </a:cubicBezTo>
                <a:cubicBezTo>
                  <a:pt x="249" y="138"/>
                  <a:pt x="252" y="128"/>
                  <a:pt x="252" y="118"/>
                </a:cubicBezTo>
                <a:cubicBezTo>
                  <a:pt x="253" y="105"/>
                  <a:pt x="247" y="93"/>
                  <a:pt x="238" y="84"/>
                </a:cubicBezTo>
                <a:cubicBezTo>
                  <a:pt x="224" y="73"/>
                  <a:pt x="204" y="70"/>
                  <a:pt x="193" y="57"/>
                </a:cubicBezTo>
                <a:cubicBezTo>
                  <a:pt x="182" y="44"/>
                  <a:pt x="182" y="25"/>
                  <a:pt x="171" y="13"/>
                </a:cubicBezTo>
                <a:cubicBezTo>
                  <a:pt x="162" y="4"/>
                  <a:pt x="149" y="1"/>
                  <a:pt x="137" y="0"/>
                </a:cubicBezTo>
                <a:cubicBezTo>
                  <a:pt x="134" y="0"/>
                  <a:pt x="121" y="0"/>
                  <a:pt x="118" y="1"/>
                </a:cubicBezTo>
                <a:cubicBezTo>
                  <a:pt x="105" y="3"/>
                  <a:pt x="93" y="8"/>
                  <a:pt x="85" y="18"/>
                </a:cubicBezTo>
                <a:cubicBezTo>
                  <a:pt x="75" y="31"/>
                  <a:pt x="77" y="50"/>
                  <a:pt x="68" y="63"/>
                </a:cubicBezTo>
                <a:cubicBezTo>
                  <a:pt x="58" y="78"/>
                  <a:pt x="38" y="83"/>
                  <a:pt x="26" y="95"/>
                </a:cubicBezTo>
                <a:cubicBezTo>
                  <a:pt x="17" y="105"/>
                  <a:pt x="13" y="118"/>
                  <a:pt x="15" y="130"/>
                </a:cubicBezTo>
                <a:cubicBezTo>
                  <a:pt x="16" y="140"/>
                  <a:pt x="21" y="149"/>
                  <a:pt x="18" y="159"/>
                </a:cubicBezTo>
                <a:cubicBezTo>
                  <a:pt x="16" y="166"/>
                  <a:pt x="11" y="171"/>
                  <a:pt x="7" y="177"/>
                </a:cubicBezTo>
                <a:cubicBezTo>
                  <a:pt x="0" y="191"/>
                  <a:pt x="4" y="208"/>
                  <a:pt x="12" y="221"/>
                </a:cubicBezTo>
                <a:cubicBezTo>
                  <a:pt x="21" y="234"/>
                  <a:pt x="38" y="238"/>
                  <a:pt x="46" y="252"/>
                </a:cubicBezTo>
                <a:cubicBezTo>
                  <a:pt x="59" y="272"/>
                  <a:pt x="107" y="266"/>
                  <a:pt x="141" y="259"/>
                </a:cubicBezTo>
                <a:cubicBezTo>
                  <a:pt x="174" y="263"/>
                  <a:pt x="224" y="264"/>
                  <a:pt x="234" y="242"/>
                </a:cubicBezTo>
                <a:cubicBezTo>
                  <a:pt x="240" y="228"/>
                  <a:pt x="257" y="221"/>
                  <a:pt x="264" y="208"/>
                </a:cubicBezTo>
                <a:cubicBezTo>
                  <a:pt x="272" y="194"/>
                  <a:pt x="273" y="177"/>
                  <a:pt x="265" y="164"/>
                </a:cubicBezTo>
                <a:close/>
              </a:path>
            </a:pathLst>
          </a:custGeom>
          <a:solidFill>
            <a:srgbClr val="0012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93">
            <a:extLst>
              <a:ext uri="{FF2B5EF4-FFF2-40B4-BE49-F238E27FC236}">
                <a16:creationId xmlns:a16="http://schemas.microsoft.com/office/drawing/2014/main" xmlns="" id="{B7131C1A-3F55-4604-B3E4-C7CA482AE86A}"/>
              </a:ext>
            </a:extLst>
          </p:cNvPr>
          <p:cNvSpPr>
            <a:spLocks/>
          </p:cNvSpPr>
          <p:nvPr/>
        </p:nvSpPr>
        <p:spPr bwMode="auto">
          <a:xfrm>
            <a:off x="5647238" y="618393"/>
            <a:ext cx="843041" cy="1619626"/>
          </a:xfrm>
          <a:custGeom>
            <a:avLst/>
            <a:gdLst>
              <a:gd name="T0" fmla="*/ 101 w 103"/>
              <a:gd name="T1" fmla="*/ 65 h 199"/>
              <a:gd name="T2" fmla="*/ 94 w 103"/>
              <a:gd name="T3" fmla="*/ 59 h 199"/>
              <a:gd name="T4" fmla="*/ 93 w 103"/>
              <a:gd name="T5" fmla="*/ 38 h 199"/>
              <a:gd name="T6" fmla="*/ 89 w 103"/>
              <a:gd name="T7" fmla="*/ 24 h 199"/>
              <a:gd name="T8" fmla="*/ 54 w 103"/>
              <a:gd name="T9" fmla="*/ 1 h 199"/>
              <a:gd name="T10" fmla="*/ 11 w 103"/>
              <a:gd name="T11" fmla="*/ 37 h 199"/>
              <a:gd name="T12" fmla="*/ 10 w 103"/>
              <a:gd name="T13" fmla="*/ 62 h 199"/>
              <a:gd name="T14" fmla="*/ 3 w 103"/>
              <a:gd name="T15" fmla="*/ 66 h 199"/>
              <a:gd name="T16" fmla="*/ 11 w 103"/>
              <a:gd name="T17" fmla="*/ 78 h 199"/>
              <a:gd name="T18" fmla="*/ 12 w 103"/>
              <a:gd name="T19" fmla="*/ 78 h 199"/>
              <a:gd name="T20" fmla="*/ 25 w 103"/>
              <a:gd name="T21" fmla="*/ 105 h 199"/>
              <a:gd name="T22" fmla="*/ 22 w 103"/>
              <a:gd name="T23" fmla="*/ 172 h 199"/>
              <a:gd name="T24" fmla="*/ 35 w 103"/>
              <a:gd name="T25" fmla="*/ 192 h 199"/>
              <a:gd name="T26" fmla="*/ 80 w 103"/>
              <a:gd name="T27" fmla="*/ 189 h 199"/>
              <a:gd name="T28" fmla="*/ 89 w 103"/>
              <a:gd name="T29" fmla="*/ 173 h 199"/>
              <a:gd name="T30" fmla="*/ 80 w 103"/>
              <a:gd name="T31" fmla="*/ 103 h 199"/>
              <a:gd name="T32" fmla="*/ 92 w 103"/>
              <a:gd name="T33" fmla="*/ 76 h 199"/>
              <a:gd name="T34" fmla="*/ 93 w 103"/>
              <a:gd name="T35" fmla="*/ 76 h 199"/>
              <a:gd name="T36" fmla="*/ 101 w 103"/>
              <a:gd name="T37" fmla="*/ 65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3" h="199">
                <a:moveTo>
                  <a:pt x="101" y="65"/>
                </a:moveTo>
                <a:cubicBezTo>
                  <a:pt x="100" y="62"/>
                  <a:pt x="97" y="60"/>
                  <a:pt x="94" y="59"/>
                </a:cubicBezTo>
                <a:cubicBezTo>
                  <a:pt x="94" y="53"/>
                  <a:pt x="94" y="46"/>
                  <a:pt x="93" y="38"/>
                </a:cubicBezTo>
                <a:cubicBezTo>
                  <a:pt x="93" y="33"/>
                  <a:pt x="91" y="28"/>
                  <a:pt x="89" y="24"/>
                </a:cubicBezTo>
                <a:cubicBezTo>
                  <a:pt x="83" y="10"/>
                  <a:pt x="70" y="0"/>
                  <a:pt x="54" y="1"/>
                </a:cubicBezTo>
                <a:cubicBezTo>
                  <a:pt x="31" y="1"/>
                  <a:pt x="18" y="14"/>
                  <a:pt x="11" y="37"/>
                </a:cubicBezTo>
                <a:cubicBezTo>
                  <a:pt x="9" y="45"/>
                  <a:pt x="9" y="53"/>
                  <a:pt x="10" y="62"/>
                </a:cubicBezTo>
                <a:cubicBezTo>
                  <a:pt x="7" y="62"/>
                  <a:pt x="4" y="63"/>
                  <a:pt x="3" y="66"/>
                </a:cubicBezTo>
                <a:cubicBezTo>
                  <a:pt x="0" y="71"/>
                  <a:pt x="4" y="78"/>
                  <a:pt x="11" y="78"/>
                </a:cubicBezTo>
                <a:cubicBezTo>
                  <a:pt x="11" y="78"/>
                  <a:pt x="12" y="78"/>
                  <a:pt x="12" y="78"/>
                </a:cubicBezTo>
                <a:cubicBezTo>
                  <a:pt x="15" y="89"/>
                  <a:pt x="20" y="99"/>
                  <a:pt x="25" y="105"/>
                </a:cubicBezTo>
                <a:cubicBezTo>
                  <a:pt x="22" y="172"/>
                  <a:pt x="22" y="172"/>
                  <a:pt x="22" y="172"/>
                </a:cubicBezTo>
                <a:cubicBezTo>
                  <a:pt x="21" y="181"/>
                  <a:pt x="26" y="189"/>
                  <a:pt x="35" y="192"/>
                </a:cubicBezTo>
                <a:cubicBezTo>
                  <a:pt x="54" y="199"/>
                  <a:pt x="70" y="194"/>
                  <a:pt x="80" y="189"/>
                </a:cubicBezTo>
                <a:cubicBezTo>
                  <a:pt x="86" y="186"/>
                  <a:pt x="90" y="179"/>
                  <a:pt x="89" y="173"/>
                </a:cubicBezTo>
                <a:cubicBezTo>
                  <a:pt x="80" y="103"/>
                  <a:pt x="80" y="103"/>
                  <a:pt x="80" y="103"/>
                </a:cubicBezTo>
                <a:cubicBezTo>
                  <a:pt x="80" y="103"/>
                  <a:pt x="88" y="94"/>
                  <a:pt x="92" y="76"/>
                </a:cubicBezTo>
                <a:cubicBezTo>
                  <a:pt x="93" y="76"/>
                  <a:pt x="93" y="76"/>
                  <a:pt x="93" y="76"/>
                </a:cubicBezTo>
                <a:cubicBezTo>
                  <a:pt x="99" y="75"/>
                  <a:pt x="103" y="70"/>
                  <a:pt x="101" y="65"/>
                </a:cubicBezTo>
                <a:close/>
              </a:path>
            </a:pathLst>
          </a:custGeom>
          <a:solidFill>
            <a:srgbClr val="FFD3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95">
            <a:extLst>
              <a:ext uri="{FF2B5EF4-FFF2-40B4-BE49-F238E27FC236}">
                <a16:creationId xmlns:a16="http://schemas.microsoft.com/office/drawing/2014/main" xmlns="" id="{3BF6DF15-D59B-4113-9986-FAF65E298747}"/>
              </a:ext>
            </a:extLst>
          </p:cNvPr>
          <p:cNvSpPr>
            <a:spLocks/>
          </p:cNvSpPr>
          <p:nvPr/>
        </p:nvSpPr>
        <p:spPr bwMode="auto">
          <a:xfrm>
            <a:off x="6423824" y="1148142"/>
            <a:ext cx="24683" cy="56962"/>
          </a:xfrm>
          <a:custGeom>
            <a:avLst/>
            <a:gdLst>
              <a:gd name="T0" fmla="*/ 0 w 3"/>
              <a:gd name="T1" fmla="*/ 7 h 7"/>
              <a:gd name="T2" fmla="*/ 1 w 3"/>
              <a:gd name="T3" fmla="*/ 3 h 7"/>
              <a:gd name="T4" fmla="*/ 1 w 3"/>
              <a:gd name="T5" fmla="*/ 1 h 7"/>
              <a:gd name="T6" fmla="*/ 0 w 3"/>
              <a:gd name="T7" fmla="*/ 0 h 7"/>
              <a:gd name="T8" fmla="*/ 2 w 3"/>
              <a:gd name="T9" fmla="*/ 0 h 7"/>
              <a:gd name="T10" fmla="*/ 3 w 3"/>
              <a:gd name="T11" fmla="*/ 3 h 7"/>
              <a:gd name="T12" fmla="*/ 0 w 3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7">
                <a:moveTo>
                  <a:pt x="0" y="7"/>
                </a:moveTo>
                <a:cubicBezTo>
                  <a:pt x="0" y="5"/>
                  <a:pt x="1" y="4"/>
                  <a:pt x="1" y="3"/>
                </a:cubicBezTo>
                <a:cubicBezTo>
                  <a:pt x="1" y="2"/>
                  <a:pt x="1" y="2"/>
                  <a:pt x="1" y="1"/>
                </a:cubicBezTo>
                <a:cubicBezTo>
                  <a:pt x="1" y="1"/>
                  <a:pt x="0" y="0"/>
                  <a:pt x="0" y="0"/>
                </a:cubicBezTo>
                <a:cubicBezTo>
                  <a:pt x="0" y="0"/>
                  <a:pt x="1" y="0"/>
                  <a:pt x="2" y="0"/>
                </a:cubicBezTo>
                <a:cubicBezTo>
                  <a:pt x="3" y="1"/>
                  <a:pt x="3" y="2"/>
                  <a:pt x="3" y="3"/>
                </a:cubicBezTo>
                <a:cubicBezTo>
                  <a:pt x="2" y="5"/>
                  <a:pt x="1" y="6"/>
                  <a:pt x="0" y="7"/>
                </a:cubicBezTo>
                <a:close/>
              </a:path>
            </a:pathLst>
          </a:custGeom>
          <a:solidFill>
            <a:srgbClr val="ED7D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96">
            <a:extLst>
              <a:ext uri="{FF2B5EF4-FFF2-40B4-BE49-F238E27FC236}">
                <a16:creationId xmlns:a16="http://schemas.microsoft.com/office/drawing/2014/main" xmlns="" id="{2686C9CF-CE50-461F-AA82-FEFE94F2815A}"/>
              </a:ext>
            </a:extLst>
          </p:cNvPr>
          <p:cNvSpPr>
            <a:spLocks/>
          </p:cNvSpPr>
          <p:nvPr/>
        </p:nvSpPr>
        <p:spPr bwMode="auto">
          <a:xfrm>
            <a:off x="5696605" y="1155737"/>
            <a:ext cx="32278" cy="56962"/>
          </a:xfrm>
          <a:custGeom>
            <a:avLst/>
            <a:gdLst>
              <a:gd name="T0" fmla="*/ 4 w 4"/>
              <a:gd name="T1" fmla="*/ 7 h 7"/>
              <a:gd name="T2" fmla="*/ 1 w 4"/>
              <a:gd name="T3" fmla="*/ 4 h 7"/>
              <a:gd name="T4" fmla="*/ 1 w 4"/>
              <a:gd name="T5" fmla="*/ 1 h 7"/>
              <a:gd name="T6" fmla="*/ 3 w 4"/>
              <a:gd name="T7" fmla="*/ 0 h 7"/>
              <a:gd name="T8" fmla="*/ 2 w 4"/>
              <a:gd name="T9" fmla="*/ 2 h 7"/>
              <a:gd name="T10" fmla="*/ 2 w 4"/>
              <a:gd name="T11" fmla="*/ 4 h 7"/>
              <a:gd name="T12" fmla="*/ 4 w 4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7">
                <a:moveTo>
                  <a:pt x="4" y="7"/>
                </a:moveTo>
                <a:cubicBezTo>
                  <a:pt x="2" y="7"/>
                  <a:pt x="1" y="6"/>
                  <a:pt x="1" y="4"/>
                </a:cubicBezTo>
                <a:cubicBezTo>
                  <a:pt x="0" y="3"/>
                  <a:pt x="0" y="2"/>
                  <a:pt x="1" y="1"/>
                </a:cubicBezTo>
                <a:cubicBezTo>
                  <a:pt x="2" y="1"/>
                  <a:pt x="3" y="0"/>
                  <a:pt x="3" y="0"/>
                </a:cubicBezTo>
                <a:cubicBezTo>
                  <a:pt x="3" y="1"/>
                  <a:pt x="2" y="2"/>
                  <a:pt x="2" y="2"/>
                </a:cubicBezTo>
                <a:cubicBezTo>
                  <a:pt x="2" y="3"/>
                  <a:pt x="2" y="3"/>
                  <a:pt x="2" y="4"/>
                </a:cubicBezTo>
                <a:cubicBezTo>
                  <a:pt x="2" y="5"/>
                  <a:pt x="3" y="6"/>
                  <a:pt x="4" y="7"/>
                </a:cubicBezTo>
                <a:close/>
              </a:path>
            </a:pathLst>
          </a:custGeom>
          <a:solidFill>
            <a:srgbClr val="ED7D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03">
            <a:extLst>
              <a:ext uri="{FF2B5EF4-FFF2-40B4-BE49-F238E27FC236}">
                <a16:creationId xmlns:a16="http://schemas.microsoft.com/office/drawing/2014/main" xmlns="" id="{6F4F4F54-91F8-4A7F-9264-1254213600A2}"/>
              </a:ext>
            </a:extLst>
          </p:cNvPr>
          <p:cNvSpPr>
            <a:spLocks/>
          </p:cNvSpPr>
          <p:nvPr/>
        </p:nvSpPr>
        <p:spPr bwMode="auto">
          <a:xfrm>
            <a:off x="5689011" y="586115"/>
            <a:ext cx="791775" cy="512661"/>
          </a:xfrm>
          <a:custGeom>
            <a:avLst/>
            <a:gdLst>
              <a:gd name="T0" fmla="*/ 0 w 97"/>
              <a:gd name="T1" fmla="*/ 63 h 63"/>
              <a:gd name="T2" fmla="*/ 78 w 97"/>
              <a:gd name="T3" fmla="*/ 23 h 63"/>
              <a:gd name="T4" fmla="*/ 92 w 97"/>
              <a:gd name="T5" fmla="*/ 63 h 63"/>
              <a:gd name="T6" fmla="*/ 52 w 97"/>
              <a:gd name="T7" fmla="*/ 0 h 63"/>
              <a:gd name="T8" fmla="*/ 0 w 97"/>
              <a:gd name="T9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63">
                <a:moveTo>
                  <a:pt x="0" y="63"/>
                </a:moveTo>
                <a:cubicBezTo>
                  <a:pt x="0" y="63"/>
                  <a:pt x="62" y="52"/>
                  <a:pt x="78" y="23"/>
                </a:cubicBezTo>
                <a:cubicBezTo>
                  <a:pt x="78" y="23"/>
                  <a:pt x="77" y="63"/>
                  <a:pt x="92" y="63"/>
                </a:cubicBezTo>
                <a:cubicBezTo>
                  <a:pt x="92" y="63"/>
                  <a:pt x="97" y="0"/>
                  <a:pt x="52" y="0"/>
                </a:cubicBezTo>
                <a:cubicBezTo>
                  <a:pt x="7" y="0"/>
                  <a:pt x="5" y="33"/>
                  <a:pt x="0" y="63"/>
                </a:cubicBezTo>
                <a:close/>
              </a:path>
            </a:pathLst>
          </a:custGeom>
          <a:solidFill>
            <a:srgbClr val="0012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04">
            <a:extLst>
              <a:ext uri="{FF2B5EF4-FFF2-40B4-BE49-F238E27FC236}">
                <a16:creationId xmlns:a16="http://schemas.microsoft.com/office/drawing/2014/main" xmlns="" id="{F04464BC-D1A9-4964-ACFD-3E75798536E9}"/>
              </a:ext>
            </a:extLst>
          </p:cNvPr>
          <p:cNvSpPr>
            <a:spLocks/>
          </p:cNvSpPr>
          <p:nvPr/>
        </p:nvSpPr>
        <p:spPr bwMode="auto">
          <a:xfrm>
            <a:off x="4952298" y="1740550"/>
            <a:ext cx="2109502" cy="1684184"/>
          </a:xfrm>
          <a:custGeom>
            <a:avLst/>
            <a:gdLst>
              <a:gd name="T0" fmla="*/ 258 w 258"/>
              <a:gd name="T1" fmla="*/ 105 h 207"/>
              <a:gd name="T2" fmla="*/ 170 w 258"/>
              <a:gd name="T3" fmla="*/ 1 h 207"/>
              <a:gd name="T4" fmla="*/ 108 w 258"/>
              <a:gd name="T5" fmla="*/ 0 h 207"/>
              <a:gd name="T6" fmla="*/ 0 w 258"/>
              <a:gd name="T7" fmla="*/ 86 h 207"/>
              <a:gd name="T8" fmla="*/ 42 w 258"/>
              <a:gd name="T9" fmla="*/ 116 h 207"/>
              <a:gd name="T10" fmla="*/ 58 w 258"/>
              <a:gd name="T11" fmla="*/ 191 h 207"/>
              <a:gd name="T12" fmla="*/ 167 w 258"/>
              <a:gd name="T13" fmla="*/ 191 h 207"/>
              <a:gd name="T14" fmla="*/ 201 w 258"/>
              <a:gd name="T15" fmla="*/ 139 h 207"/>
              <a:gd name="T16" fmla="*/ 201 w 258"/>
              <a:gd name="T17" fmla="*/ 123 h 207"/>
              <a:gd name="T18" fmla="*/ 258 w 258"/>
              <a:gd name="T19" fmla="*/ 105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207">
                <a:moveTo>
                  <a:pt x="258" y="105"/>
                </a:moveTo>
                <a:cubicBezTo>
                  <a:pt x="258" y="105"/>
                  <a:pt x="241" y="6"/>
                  <a:pt x="170" y="1"/>
                </a:cubicBezTo>
                <a:cubicBezTo>
                  <a:pt x="170" y="1"/>
                  <a:pt x="141" y="24"/>
                  <a:pt x="108" y="0"/>
                </a:cubicBezTo>
                <a:cubicBezTo>
                  <a:pt x="108" y="0"/>
                  <a:pt x="38" y="10"/>
                  <a:pt x="0" y="86"/>
                </a:cubicBezTo>
                <a:cubicBezTo>
                  <a:pt x="42" y="116"/>
                  <a:pt x="42" y="116"/>
                  <a:pt x="42" y="116"/>
                </a:cubicBezTo>
                <a:cubicBezTo>
                  <a:pt x="42" y="116"/>
                  <a:pt x="23" y="180"/>
                  <a:pt x="58" y="191"/>
                </a:cubicBezTo>
                <a:cubicBezTo>
                  <a:pt x="167" y="191"/>
                  <a:pt x="167" y="191"/>
                  <a:pt x="167" y="191"/>
                </a:cubicBezTo>
                <a:cubicBezTo>
                  <a:pt x="167" y="191"/>
                  <a:pt x="201" y="207"/>
                  <a:pt x="201" y="139"/>
                </a:cubicBezTo>
                <a:cubicBezTo>
                  <a:pt x="201" y="133"/>
                  <a:pt x="201" y="128"/>
                  <a:pt x="201" y="123"/>
                </a:cubicBezTo>
                <a:lnTo>
                  <a:pt x="258" y="105"/>
                </a:lnTo>
                <a:close/>
              </a:path>
            </a:pathLst>
          </a:custGeom>
          <a:solidFill>
            <a:srgbClr val="FFA4C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105">
            <a:extLst>
              <a:ext uri="{FF2B5EF4-FFF2-40B4-BE49-F238E27FC236}">
                <a16:creationId xmlns:a16="http://schemas.microsoft.com/office/drawing/2014/main" xmlns="" id="{7ECAF75D-2441-46ED-8591-75D17B12C902}"/>
              </a:ext>
            </a:extLst>
          </p:cNvPr>
          <p:cNvSpPr>
            <a:spLocks/>
          </p:cNvSpPr>
          <p:nvPr/>
        </p:nvSpPr>
        <p:spPr bwMode="auto">
          <a:xfrm>
            <a:off x="3465584" y="2245615"/>
            <a:ext cx="4046219" cy="4196221"/>
          </a:xfrm>
          <a:custGeom>
            <a:avLst/>
            <a:gdLst>
              <a:gd name="T0" fmla="*/ 121 w 495"/>
              <a:gd name="T1" fmla="*/ 348 h 516"/>
              <a:gd name="T2" fmla="*/ 77 w 495"/>
              <a:gd name="T3" fmla="*/ 347 h 516"/>
              <a:gd name="T4" fmla="*/ 136 w 495"/>
              <a:gd name="T5" fmla="*/ 495 h 516"/>
              <a:gd name="T6" fmla="*/ 274 w 495"/>
              <a:gd name="T7" fmla="*/ 439 h 516"/>
              <a:gd name="T8" fmla="*/ 277 w 495"/>
              <a:gd name="T9" fmla="*/ 473 h 516"/>
              <a:gd name="T10" fmla="*/ 350 w 495"/>
              <a:gd name="T11" fmla="*/ 505 h 516"/>
              <a:gd name="T12" fmla="*/ 382 w 495"/>
              <a:gd name="T13" fmla="*/ 431 h 516"/>
              <a:gd name="T14" fmla="*/ 360 w 495"/>
              <a:gd name="T15" fmla="*/ 405 h 516"/>
              <a:gd name="T16" fmla="*/ 495 w 495"/>
              <a:gd name="T17" fmla="*/ 351 h 516"/>
              <a:gd name="T18" fmla="*/ 370 w 495"/>
              <a:gd name="T19" fmla="*/ 38 h 516"/>
              <a:gd name="T20" fmla="*/ 305 w 495"/>
              <a:gd name="T21" fmla="*/ 10 h 516"/>
              <a:gd name="T22" fmla="*/ 38 w 495"/>
              <a:gd name="T23" fmla="*/ 117 h 516"/>
              <a:gd name="T24" fmla="*/ 10 w 495"/>
              <a:gd name="T25" fmla="*/ 181 h 516"/>
              <a:gd name="T26" fmla="*/ 48 w 495"/>
              <a:gd name="T27" fmla="*/ 275 h 516"/>
              <a:gd name="T28" fmla="*/ 79 w 495"/>
              <a:gd name="T29" fmla="*/ 243 h 516"/>
              <a:gd name="T30" fmla="*/ 152 w 495"/>
              <a:gd name="T31" fmla="*/ 275 h 516"/>
              <a:gd name="T32" fmla="*/ 121 w 495"/>
              <a:gd name="T33" fmla="*/ 348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95" h="516">
                <a:moveTo>
                  <a:pt x="121" y="348"/>
                </a:moveTo>
                <a:cubicBezTo>
                  <a:pt x="106" y="354"/>
                  <a:pt x="90" y="353"/>
                  <a:pt x="77" y="347"/>
                </a:cubicBezTo>
                <a:cubicBezTo>
                  <a:pt x="136" y="495"/>
                  <a:pt x="136" y="495"/>
                  <a:pt x="136" y="495"/>
                </a:cubicBezTo>
                <a:cubicBezTo>
                  <a:pt x="274" y="439"/>
                  <a:pt x="274" y="439"/>
                  <a:pt x="274" y="439"/>
                </a:cubicBezTo>
                <a:cubicBezTo>
                  <a:pt x="272" y="450"/>
                  <a:pt x="272" y="462"/>
                  <a:pt x="277" y="473"/>
                </a:cubicBezTo>
                <a:cubicBezTo>
                  <a:pt x="288" y="502"/>
                  <a:pt x="321" y="516"/>
                  <a:pt x="350" y="505"/>
                </a:cubicBezTo>
                <a:cubicBezTo>
                  <a:pt x="379" y="493"/>
                  <a:pt x="393" y="460"/>
                  <a:pt x="382" y="431"/>
                </a:cubicBezTo>
                <a:cubicBezTo>
                  <a:pt x="377" y="420"/>
                  <a:pt x="369" y="411"/>
                  <a:pt x="360" y="405"/>
                </a:cubicBezTo>
                <a:cubicBezTo>
                  <a:pt x="495" y="351"/>
                  <a:pt x="495" y="351"/>
                  <a:pt x="495" y="351"/>
                </a:cubicBezTo>
                <a:cubicBezTo>
                  <a:pt x="370" y="38"/>
                  <a:pt x="370" y="38"/>
                  <a:pt x="370" y="38"/>
                </a:cubicBezTo>
                <a:cubicBezTo>
                  <a:pt x="359" y="12"/>
                  <a:pt x="331" y="0"/>
                  <a:pt x="305" y="10"/>
                </a:cubicBezTo>
                <a:cubicBezTo>
                  <a:pt x="38" y="117"/>
                  <a:pt x="38" y="117"/>
                  <a:pt x="38" y="117"/>
                </a:cubicBezTo>
                <a:cubicBezTo>
                  <a:pt x="13" y="127"/>
                  <a:pt x="0" y="156"/>
                  <a:pt x="10" y="181"/>
                </a:cubicBezTo>
                <a:cubicBezTo>
                  <a:pt x="48" y="275"/>
                  <a:pt x="48" y="275"/>
                  <a:pt x="48" y="275"/>
                </a:cubicBezTo>
                <a:cubicBezTo>
                  <a:pt x="53" y="261"/>
                  <a:pt x="64" y="249"/>
                  <a:pt x="79" y="243"/>
                </a:cubicBezTo>
                <a:cubicBezTo>
                  <a:pt x="108" y="232"/>
                  <a:pt x="141" y="246"/>
                  <a:pt x="152" y="275"/>
                </a:cubicBezTo>
                <a:cubicBezTo>
                  <a:pt x="164" y="304"/>
                  <a:pt x="150" y="337"/>
                  <a:pt x="121" y="348"/>
                </a:cubicBezTo>
                <a:close/>
              </a:path>
            </a:pathLst>
          </a:custGeom>
          <a:solidFill>
            <a:srgbClr val="C6444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106">
            <a:extLst>
              <a:ext uri="{FF2B5EF4-FFF2-40B4-BE49-F238E27FC236}">
                <a16:creationId xmlns:a16="http://schemas.microsoft.com/office/drawing/2014/main" xmlns="" id="{79C7382B-E243-445D-BEC3-7455831908E3}"/>
              </a:ext>
            </a:extLst>
          </p:cNvPr>
          <p:cNvSpPr>
            <a:spLocks/>
          </p:cNvSpPr>
          <p:nvPr/>
        </p:nvSpPr>
        <p:spPr bwMode="auto">
          <a:xfrm>
            <a:off x="5998506" y="2765870"/>
            <a:ext cx="1127853" cy="879117"/>
          </a:xfrm>
          <a:custGeom>
            <a:avLst/>
            <a:gdLst>
              <a:gd name="T0" fmla="*/ 0 w 138"/>
              <a:gd name="T1" fmla="*/ 13 h 108"/>
              <a:gd name="T2" fmla="*/ 19 w 138"/>
              <a:gd name="T3" fmla="*/ 0 h 108"/>
              <a:gd name="T4" fmla="*/ 127 w 138"/>
              <a:gd name="T5" fmla="*/ 67 h 108"/>
              <a:gd name="T6" fmla="*/ 0 w 138"/>
              <a:gd name="T7" fmla="*/ 1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" h="108">
                <a:moveTo>
                  <a:pt x="0" y="13"/>
                </a:moveTo>
                <a:cubicBezTo>
                  <a:pt x="19" y="0"/>
                  <a:pt x="19" y="0"/>
                  <a:pt x="19" y="0"/>
                </a:cubicBezTo>
                <a:cubicBezTo>
                  <a:pt x="138" y="45"/>
                  <a:pt x="127" y="67"/>
                  <a:pt x="127" y="67"/>
                </a:cubicBezTo>
                <a:cubicBezTo>
                  <a:pt x="111" y="108"/>
                  <a:pt x="0" y="13"/>
                  <a:pt x="0" y="13"/>
                </a:cubicBezTo>
                <a:close/>
              </a:path>
            </a:pathLst>
          </a:custGeom>
          <a:solidFill>
            <a:srgbClr val="FFD3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107">
            <a:extLst>
              <a:ext uri="{FF2B5EF4-FFF2-40B4-BE49-F238E27FC236}">
                <a16:creationId xmlns:a16="http://schemas.microsoft.com/office/drawing/2014/main" xmlns="" id="{2D1A4FB8-8E85-4874-A661-4DB95472A4EF}"/>
              </a:ext>
            </a:extLst>
          </p:cNvPr>
          <p:cNvSpPr>
            <a:spLocks/>
          </p:cNvSpPr>
          <p:nvPr/>
        </p:nvSpPr>
        <p:spPr bwMode="auto">
          <a:xfrm>
            <a:off x="5778252" y="2570299"/>
            <a:ext cx="417723" cy="358862"/>
          </a:xfrm>
          <a:custGeom>
            <a:avLst/>
            <a:gdLst>
              <a:gd name="T0" fmla="*/ 51 w 51"/>
              <a:gd name="T1" fmla="*/ 27 h 44"/>
              <a:gd name="T2" fmla="*/ 40 w 51"/>
              <a:gd name="T3" fmla="*/ 0 h 44"/>
              <a:gd name="T4" fmla="*/ 36 w 51"/>
              <a:gd name="T5" fmla="*/ 2 h 44"/>
              <a:gd name="T6" fmla="*/ 36 w 51"/>
              <a:gd name="T7" fmla="*/ 14 h 44"/>
              <a:gd name="T8" fmla="*/ 9 w 51"/>
              <a:gd name="T9" fmla="*/ 3 h 44"/>
              <a:gd name="T10" fmla="*/ 22 w 51"/>
              <a:gd name="T11" fmla="*/ 15 h 44"/>
              <a:gd name="T12" fmla="*/ 1 w 51"/>
              <a:gd name="T13" fmla="*/ 7 h 44"/>
              <a:gd name="T14" fmla="*/ 18 w 51"/>
              <a:gd name="T15" fmla="*/ 19 h 44"/>
              <a:gd name="T16" fmla="*/ 2 w 51"/>
              <a:gd name="T17" fmla="*/ 16 h 44"/>
              <a:gd name="T18" fmla="*/ 17 w 51"/>
              <a:gd name="T19" fmla="*/ 27 h 44"/>
              <a:gd name="T20" fmla="*/ 5 w 51"/>
              <a:gd name="T21" fmla="*/ 24 h 44"/>
              <a:gd name="T22" fmla="*/ 41 w 51"/>
              <a:gd name="T23" fmla="*/ 44 h 44"/>
              <a:gd name="T24" fmla="*/ 47 w 51"/>
              <a:gd name="T25" fmla="*/ 39 h 44"/>
              <a:gd name="T26" fmla="*/ 51 w 51"/>
              <a:gd name="T27" fmla="*/ 2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1" h="44">
                <a:moveTo>
                  <a:pt x="51" y="27"/>
                </a:moveTo>
                <a:cubicBezTo>
                  <a:pt x="51" y="27"/>
                  <a:pt x="39" y="9"/>
                  <a:pt x="40" y="0"/>
                </a:cubicBezTo>
                <a:cubicBezTo>
                  <a:pt x="39" y="0"/>
                  <a:pt x="37" y="1"/>
                  <a:pt x="36" y="2"/>
                </a:cubicBezTo>
                <a:cubicBezTo>
                  <a:pt x="33" y="8"/>
                  <a:pt x="36" y="14"/>
                  <a:pt x="36" y="14"/>
                </a:cubicBezTo>
                <a:cubicBezTo>
                  <a:pt x="36" y="14"/>
                  <a:pt x="9" y="0"/>
                  <a:pt x="9" y="3"/>
                </a:cubicBezTo>
                <a:cubicBezTo>
                  <a:pt x="8" y="6"/>
                  <a:pt x="22" y="15"/>
                  <a:pt x="22" y="15"/>
                </a:cubicBezTo>
                <a:cubicBezTo>
                  <a:pt x="22" y="15"/>
                  <a:pt x="0" y="4"/>
                  <a:pt x="1" y="7"/>
                </a:cubicBezTo>
                <a:cubicBezTo>
                  <a:pt x="1" y="8"/>
                  <a:pt x="1" y="7"/>
                  <a:pt x="18" y="19"/>
                </a:cubicBezTo>
                <a:cubicBezTo>
                  <a:pt x="18" y="19"/>
                  <a:pt x="0" y="13"/>
                  <a:pt x="2" y="16"/>
                </a:cubicBezTo>
                <a:cubicBezTo>
                  <a:pt x="4" y="20"/>
                  <a:pt x="17" y="27"/>
                  <a:pt x="17" y="27"/>
                </a:cubicBezTo>
                <a:cubicBezTo>
                  <a:pt x="17" y="27"/>
                  <a:pt x="3" y="22"/>
                  <a:pt x="5" y="24"/>
                </a:cubicBezTo>
                <a:cubicBezTo>
                  <a:pt x="6" y="27"/>
                  <a:pt x="41" y="44"/>
                  <a:pt x="41" y="44"/>
                </a:cubicBezTo>
                <a:cubicBezTo>
                  <a:pt x="47" y="39"/>
                  <a:pt x="47" y="39"/>
                  <a:pt x="47" y="39"/>
                </a:cubicBezTo>
                <a:lnTo>
                  <a:pt x="51" y="27"/>
                </a:lnTo>
                <a:close/>
              </a:path>
            </a:pathLst>
          </a:custGeom>
          <a:solidFill>
            <a:srgbClr val="FFD3B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xmlns="" id="{9CA25B3E-96B1-4603-B6A5-9F312786A6DC}"/>
              </a:ext>
            </a:extLst>
          </p:cNvPr>
          <p:cNvSpPr/>
          <p:nvPr/>
        </p:nvSpPr>
        <p:spPr>
          <a:xfrm>
            <a:off x="7813702" y="685800"/>
            <a:ext cx="596430" cy="596430"/>
          </a:xfrm>
          <a:prstGeom prst="ellipse">
            <a:avLst/>
          </a:prstGeom>
          <a:solidFill>
            <a:srgbClr val="34BA90"/>
          </a:solidFill>
          <a:ln w="12700" cap="flat" cmpd="sng" algn="ctr">
            <a:noFill/>
            <a:prstDash val="solid"/>
            <a:miter lim="800000"/>
          </a:ln>
          <a:effectLst>
            <a:innerShdw blurRad="139700">
              <a:prstClr val="black">
                <a:alpha val="1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66" name="Content Placeholder 2">
            <a:extLst>
              <a:ext uri="{FF2B5EF4-FFF2-40B4-BE49-F238E27FC236}">
                <a16:creationId xmlns:a16="http://schemas.microsoft.com/office/drawing/2014/main" xmlns="" id="{76749BF9-5A0B-4D26-8C66-5B03F91ED62D}"/>
              </a:ext>
            </a:extLst>
          </p:cNvPr>
          <p:cNvSpPr txBox="1">
            <a:spLocks/>
          </p:cNvSpPr>
          <p:nvPr/>
        </p:nvSpPr>
        <p:spPr>
          <a:xfrm>
            <a:off x="8635429" y="839162"/>
            <a:ext cx="2495972" cy="25160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email@gmail.com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xmlns="" id="{A1945538-A17B-44DC-B18D-DCDADEE9D905}"/>
              </a:ext>
            </a:extLst>
          </p:cNvPr>
          <p:cNvGrpSpPr/>
          <p:nvPr/>
        </p:nvGrpSpPr>
        <p:grpSpPr>
          <a:xfrm>
            <a:off x="7983041" y="897882"/>
            <a:ext cx="257752" cy="172266"/>
            <a:chOff x="4135438" y="3676651"/>
            <a:chExt cx="315913" cy="211138"/>
          </a:xfrm>
        </p:grpSpPr>
        <p:sp>
          <p:nvSpPr>
            <p:cNvPr id="70" name="Freeform 41">
              <a:extLst>
                <a:ext uri="{FF2B5EF4-FFF2-40B4-BE49-F238E27FC236}">
                  <a16:creationId xmlns:a16="http://schemas.microsoft.com/office/drawing/2014/main" xmlns="" id="{77DE60B2-06E3-4528-AE6B-C72514650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438" y="3676651"/>
              <a:ext cx="315913" cy="211138"/>
            </a:xfrm>
            <a:custGeom>
              <a:avLst/>
              <a:gdLst>
                <a:gd name="T0" fmla="*/ 84 w 84"/>
                <a:gd name="T1" fmla="*/ 50 h 56"/>
                <a:gd name="T2" fmla="*/ 78 w 84"/>
                <a:gd name="T3" fmla="*/ 56 h 56"/>
                <a:gd name="T4" fmla="*/ 6 w 84"/>
                <a:gd name="T5" fmla="*/ 56 h 56"/>
                <a:gd name="T6" fmla="*/ 0 w 84"/>
                <a:gd name="T7" fmla="*/ 50 h 56"/>
                <a:gd name="T8" fmla="*/ 0 w 84"/>
                <a:gd name="T9" fmla="*/ 6 h 56"/>
                <a:gd name="T10" fmla="*/ 6 w 84"/>
                <a:gd name="T11" fmla="*/ 0 h 56"/>
                <a:gd name="T12" fmla="*/ 78 w 84"/>
                <a:gd name="T13" fmla="*/ 0 h 56"/>
                <a:gd name="T14" fmla="*/ 84 w 84"/>
                <a:gd name="T15" fmla="*/ 6 h 56"/>
                <a:gd name="T16" fmla="*/ 84 w 84"/>
                <a:gd name="T17" fmla="*/ 5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56">
                  <a:moveTo>
                    <a:pt x="84" y="50"/>
                  </a:moveTo>
                  <a:cubicBezTo>
                    <a:pt x="84" y="53"/>
                    <a:pt x="81" y="56"/>
                    <a:pt x="78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3" y="56"/>
                    <a:pt x="0" y="53"/>
                    <a:pt x="0" y="5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4" y="3"/>
                    <a:pt x="84" y="6"/>
                  </a:cubicBezTo>
                  <a:lnTo>
                    <a:pt x="84" y="50"/>
                  </a:lnTo>
                  <a:close/>
                </a:path>
              </a:pathLst>
            </a:cu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42">
              <a:extLst>
                <a:ext uri="{FF2B5EF4-FFF2-40B4-BE49-F238E27FC236}">
                  <a16:creationId xmlns:a16="http://schemas.microsoft.com/office/drawing/2014/main" xmlns="" id="{59E9929B-9D67-474F-922D-C9955F08FF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3376" y="3684589"/>
              <a:ext cx="300038" cy="120650"/>
            </a:xfrm>
            <a:custGeom>
              <a:avLst/>
              <a:gdLst>
                <a:gd name="T0" fmla="*/ 189 w 189"/>
                <a:gd name="T1" fmla="*/ 0 h 76"/>
                <a:gd name="T2" fmla="*/ 94 w 189"/>
                <a:gd name="T3" fmla="*/ 76 h 76"/>
                <a:gd name="T4" fmla="*/ 0 w 189"/>
                <a:gd name="T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9" h="76">
                  <a:moveTo>
                    <a:pt x="189" y="0"/>
                  </a:moveTo>
                  <a:lnTo>
                    <a:pt x="94" y="7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xmlns="" id="{FA2CA9C8-85CE-46B4-9420-E3C5CB3A0482}"/>
              </a:ext>
            </a:extLst>
          </p:cNvPr>
          <p:cNvSpPr/>
          <p:nvPr/>
        </p:nvSpPr>
        <p:spPr>
          <a:xfrm>
            <a:off x="7813702" y="2308176"/>
            <a:ext cx="596430" cy="596430"/>
          </a:xfrm>
          <a:prstGeom prst="ellipse">
            <a:avLst/>
          </a:prstGeom>
          <a:solidFill>
            <a:srgbClr val="34BA90"/>
          </a:solidFill>
          <a:ln w="12700" cap="flat" cmpd="sng" algn="ctr">
            <a:noFill/>
            <a:prstDash val="solid"/>
            <a:miter lim="800000"/>
          </a:ln>
          <a:effectLst>
            <a:innerShdw blurRad="139700">
              <a:prstClr val="black">
                <a:alpha val="1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kern="0" dirty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68" name="Content Placeholder 2">
            <a:extLst>
              <a:ext uri="{FF2B5EF4-FFF2-40B4-BE49-F238E27FC236}">
                <a16:creationId xmlns:a16="http://schemas.microsoft.com/office/drawing/2014/main" xmlns="" id="{1B89CE20-EB23-4CF9-BDBE-5D7AE7762C02}"/>
              </a:ext>
            </a:extLst>
          </p:cNvPr>
          <p:cNvSpPr txBox="1">
            <a:spLocks/>
          </p:cNvSpPr>
          <p:nvPr/>
        </p:nvSpPr>
        <p:spPr>
          <a:xfrm>
            <a:off x="8635429" y="2181461"/>
            <a:ext cx="2946953" cy="81176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Lorem ipsum dolor sit amet, consectetuer adipiscing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elit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. por congue massa. 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xmlns="" id="{793D4B0D-4818-474E-9C77-DDD6B30F70F4}"/>
              </a:ext>
            </a:extLst>
          </p:cNvPr>
          <p:cNvGrpSpPr/>
          <p:nvPr/>
        </p:nvGrpSpPr>
        <p:grpSpPr>
          <a:xfrm>
            <a:off x="7970888" y="2466009"/>
            <a:ext cx="282058" cy="280764"/>
            <a:chOff x="3862388" y="587376"/>
            <a:chExt cx="346075" cy="344488"/>
          </a:xfrm>
        </p:grpSpPr>
        <p:sp>
          <p:nvSpPr>
            <p:cNvPr id="73" name="Oval 276">
              <a:extLst>
                <a:ext uri="{FF2B5EF4-FFF2-40B4-BE49-F238E27FC236}">
                  <a16:creationId xmlns:a16="http://schemas.microsoft.com/office/drawing/2014/main" xmlns="" id="{B482FF6B-0D6E-41C0-8FEC-5D38E0C05D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3038" y="631826"/>
              <a:ext cx="104775" cy="104775"/>
            </a:xfrm>
            <a:prstGeom prst="ellips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277">
              <a:extLst>
                <a:ext uri="{FF2B5EF4-FFF2-40B4-BE49-F238E27FC236}">
                  <a16:creationId xmlns:a16="http://schemas.microsoft.com/office/drawing/2014/main" xmlns="" id="{71902FA3-F2A9-453F-87E7-343D0CE024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825" y="587376"/>
              <a:ext cx="203200" cy="314325"/>
            </a:xfrm>
            <a:custGeom>
              <a:avLst/>
              <a:gdLst>
                <a:gd name="T0" fmla="*/ 54 w 54"/>
                <a:gd name="T1" fmla="*/ 27 h 84"/>
                <a:gd name="T2" fmla="*/ 27 w 54"/>
                <a:gd name="T3" fmla="*/ 84 h 84"/>
                <a:gd name="T4" fmla="*/ 0 w 54"/>
                <a:gd name="T5" fmla="*/ 27 h 84"/>
                <a:gd name="T6" fmla="*/ 27 w 54"/>
                <a:gd name="T7" fmla="*/ 0 h 84"/>
                <a:gd name="T8" fmla="*/ 54 w 54"/>
                <a:gd name="T9" fmla="*/ 2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84">
                  <a:moveTo>
                    <a:pt x="54" y="27"/>
                  </a:moveTo>
                  <a:cubicBezTo>
                    <a:pt x="54" y="43"/>
                    <a:pt x="27" y="84"/>
                    <a:pt x="27" y="84"/>
                  </a:cubicBezTo>
                  <a:cubicBezTo>
                    <a:pt x="27" y="84"/>
                    <a:pt x="0" y="43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7"/>
                  </a:cubicBezTo>
                  <a:close/>
                </a:path>
              </a:pathLst>
            </a:cu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278">
              <a:extLst>
                <a:ext uri="{FF2B5EF4-FFF2-40B4-BE49-F238E27FC236}">
                  <a16:creationId xmlns:a16="http://schemas.microsoft.com/office/drawing/2014/main" xmlns="" id="{292EAB43-7764-4A0D-870B-F2C40C043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388" y="876301"/>
              <a:ext cx="346075" cy="55563"/>
            </a:xfrm>
            <a:custGeom>
              <a:avLst/>
              <a:gdLst>
                <a:gd name="T0" fmla="*/ 66 w 92"/>
                <a:gd name="T1" fmla="*/ 0 h 15"/>
                <a:gd name="T2" fmla="*/ 92 w 92"/>
                <a:gd name="T3" fmla="*/ 7 h 15"/>
                <a:gd name="T4" fmla="*/ 46 w 92"/>
                <a:gd name="T5" fmla="*/ 15 h 15"/>
                <a:gd name="T6" fmla="*/ 0 w 92"/>
                <a:gd name="T7" fmla="*/ 7 h 15"/>
                <a:gd name="T8" fmla="*/ 26 w 9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5">
                  <a:moveTo>
                    <a:pt x="66" y="0"/>
                  </a:moveTo>
                  <a:cubicBezTo>
                    <a:pt x="81" y="1"/>
                    <a:pt x="92" y="4"/>
                    <a:pt x="92" y="7"/>
                  </a:cubicBezTo>
                  <a:cubicBezTo>
                    <a:pt x="92" y="11"/>
                    <a:pt x="71" y="15"/>
                    <a:pt x="46" y="15"/>
                  </a:cubicBezTo>
                  <a:cubicBezTo>
                    <a:pt x="21" y="15"/>
                    <a:pt x="0" y="11"/>
                    <a:pt x="0" y="7"/>
                  </a:cubicBezTo>
                  <a:cubicBezTo>
                    <a:pt x="0" y="4"/>
                    <a:pt x="11" y="1"/>
                    <a:pt x="26" y="0"/>
                  </a:cubicBezTo>
                </a:path>
              </a:pathLst>
            </a:cu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4" name="Oval 63">
            <a:extLst>
              <a:ext uri="{FF2B5EF4-FFF2-40B4-BE49-F238E27FC236}">
                <a16:creationId xmlns:a16="http://schemas.microsoft.com/office/drawing/2014/main" xmlns="" id="{634EF781-D404-46E5-A73D-E3AB2E8352F9}"/>
              </a:ext>
            </a:extLst>
          </p:cNvPr>
          <p:cNvSpPr/>
          <p:nvPr/>
        </p:nvSpPr>
        <p:spPr>
          <a:xfrm>
            <a:off x="7813702" y="1402981"/>
            <a:ext cx="596430" cy="596430"/>
          </a:xfrm>
          <a:prstGeom prst="ellipse">
            <a:avLst/>
          </a:prstGeom>
          <a:solidFill>
            <a:srgbClr val="34BA90"/>
          </a:solidFill>
          <a:ln w="12700" cap="flat" cmpd="sng" algn="ctr">
            <a:noFill/>
            <a:prstDash val="solid"/>
            <a:miter lim="800000"/>
          </a:ln>
          <a:effectLst>
            <a:innerShdw blurRad="139700">
              <a:prstClr val="black">
                <a:alpha val="1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kern="0" dirty="0">
              <a:solidFill>
                <a:prstClr val="white"/>
              </a:solidFill>
              <a:latin typeface="Calibri Light"/>
            </a:endParaRPr>
          </a:p>
        </p:txBody>
      </p:sp>
      <p:sp>
        <p:nvSpPr>
          <p:cNvPr id="67" name="Content Placeholder 2">
            <a:extLst>
              <a:ext uri="{FF2B5EF4-FFF2-40B4-BE49-F238E27FC236}">
                <a16:creationId xmlns:a16="http://schemas.microsoft.com/office/drawing/2014/main" xmlns="" id="{76C598BE-374A-4789-811E-00712605831F}"/>
              </a:ext>
            </a:extLst>
          </p:cNvPr>
          <p:cNvSpPr txBox="1">
            <a:spLocks/>
          </p:cNvSpPr>
          <p:nvPr/>
        </p:nvSpPr>
        <p:spPr>
          <a:xfrm>
            <a:off x="8635429" y="1556343"/>
            <a:ext cx="2495972" cy="25160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www.website.com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xmlns="" id="{6F3F9820-360B-4D3A-8005-2A766313609F}"/>
              </a:ext>
            </a:extLst>
          </p:cNvPr>
          <p:cNvGrpSpPr/>
          <p:nvPr/>
        </p:nvGrpSpPr>
        <p:grpSpPr>
          <a:xfrm>
            <a:off x="7972852" y="1562131"/>
            <a:ext cx="278130" cy="278130"/>
            <a:chOff x="3398838" y="1811338"/>
            <a:chExt cx="346075" cy="346075"/>
          </a:xfrm>
        </p:grpSpPr>
        <p:sp>
          <p:nvSpPr>
            <p:cNvPr id="77" name="Freeform 263">
              <a:extLst>
                <a:ext uri="{FF2B5EF4-FFF2-40B4-BE49-F238E27FC236}">
                  <a16:creationId xmlns:a16="http://schemas.microsoft.com/office/drawing/2014/main" xmlns="" id="{299D6355-AC9E-49DC-9282-46CB7BCB9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38" y="1811338"/>
              <a:ext cx="346075" cy="346075"/>
            </a:xfrm>
            <a:custGeom>
              <a:avLst/>
              <a:gdLst>
                <a:gd name="T0" fmla="*/ 92 w 92"/>
                <a:gd name="T1" fmla="*/ 46 h 92"/>
                <a:gd name="T2" fmla="*/ 46 w 92"/>
                <a:gd name="T3" fmla="*/ 92 h 92"/>
                <a:gd name="T4" fmla="*/ 0 w 92"/>
                <a:gd name="T5" fmla="*/ 45 h 92"/>
                <a:gd name="T6" fmla="*/ 44 w 92"/>
                <a:gd name="T7" fmla="*/ 0 h 92"/>
                <a:gd name="T8" fmla="*/ 46 w 92"/>
                <a:gd name="T9" fmla="*/ 0 h 92"/>
                <a:gd name="T10" fmla="*/ 92 w 92"/>
                <a:gd name="T11" fmla="*/ 4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92">
                  <a:moveTo>
                    <a:pt x="92" y="46"/>
                  </a:moveTo>
                  <a:cubicBezTo>
                    <a:pt x="92" y="71"/>
                    <a:pt x="71" y="92"/>
                    <a:pt x="46" y="92"/>
                  </a:cubicBezTo>
                  <a:cubicBezTo>
                    <a:pt x="20" y="92"/>
                    <a:pt x="0" y="71"/>
                    <a:pt x="0" y="45"/>
                  </a:cubicBezTo>
                  <a:cubicBezTo>
                    <a:pt x="0" y="20"/>
                    <a:pt x="19" y="1"/>
                    <a:pt x="44" y="0"/>
                  </a:cubicBezTo>
                  <a:cubicBezTo>
                    <a:pt x="45" y="0"/>
                    <a:pt x="45" y="0"/>
                    <a:pt x="46" y="0"/>
                  </a:cubicBezTo>
                  <a:cubicBezTo>
                    <a:pt x="71" y="0"/>
                    <a:pt x="92" y="20"/>
                    <a:pt x="92" y="46"/>
                  </a:cubicBezTo>
                  <a:close/>
                </a:path>
              </a:pathLst>
            </a:custGeom>
            <a:noFill/>
            <a:ln w="12700" cap="flat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Freeform 264">
              <a:extLst>
                <a:ext uri="{FF2B5EF4-FFF2-40B4-BE49-F238E27FC236}">
                  <a16:creationId xmlns:a16="http://schemas.microsoft.com/office/drawing/2014/main" xmlns="" id="{E535E571-4A79-49A8-981A-75EB3851D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3451" y="1811338"/>
              <a:ext cx="90488" cy="346075"/>
            </a:xfrm>
            <a:custGeom>
              <a:avLst/>
              <a:gdLst>
                <a:gd name="T0" fmla="*/ 24 w 24"/>
                <a:gd name="T1" fmla="*/ 0 h 92"/>
                <a:gd name="T2" fmla="*/ 24 w 24"/>
                <a:gd name="T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92">
                  <a:moveTo>
                    <a:pt x="24" y="0"/>
                  </a:moveTo>
                  <a:cubicBezTo>
                    <a:pt x="0" y="26"/>
                    <a:pt x="0" y="60"/>
                    <a:pt x="24" y="92"/>
                  </a:cubicBezTo>
                </a:path>
              </a:pathLst>
            </a:custGeom>
            <a:noFill/>
            <a:ln w="12700" cap="flat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265">
              <a:extLst>
                <a:ext uri="{FF2B5EF4-FFF2-40B4-BE49-F238E27FC236}">
                  <a16:creationId xmlns:a16="http://schemas.microsoft.com/office/drawing/2014/main" xmlns="" id="{F657DD27-F0CD-4C91-A50F-07C38BB46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9813" y="1811338"/>
              <a:ext cx="88900" cy="346075"/>
            </a:xfrm>
            <a:custGeom>
              <a:avLst/>
              <a:gdLst>
                <a:gd name="T0" fmla="*/ 0 w 24"/>
                <a:gd name="T1" fmla="*/ 0 h 92"/>
                <a:gd name="T2" fmla="*/ 0 w 24"/>
                <a:gd name="T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92">
                  <a:moveTo>
                    <a:pt x="0" y="0"/>
                  </a:moveTo>
                  <a:cubicBezTo>
                    <a:pt x="24" y="26"/>
                    <a:pt x="24" y="60"/>
                    <a:pt x="0" y="92"/>
                  </a:cubicBezTo>
                </a:path>
              </a:pathLst>
            </a:custGeom>
            <a:noFill/>
            <a:ln w="12700" cap="flat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Line 266">
              <a:extLst>
                <a:ext uri="{FF2B5EF4-FFF2-40B4-BE49-F238E27FC236}">
                  <a16:creationId xmlns:a16="http://schemas.microsoft.com/office/drawing/2014/main" xmlns="" id="{05CD0E78-BCD2-402E-BD67-A6C86673F9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1063" y="2066926"/>
              <a:ext cx="301625" cy="0"/>
            </a:xfrm>
            <a:prstGeom prst="line">
              <a:avLst/>
            </a:prstGeom>
            <a:noFill/>
            <a:ln w="12700" cap="flat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Line 267">
              <a:extLst>
                <a:ext uri="{FF2B5EF4-FFF2-40B4-BE49-F238E27FC236}">
                  <a16:creationId xmlns:a16="http://schemas.microsoft.com/office/drawing/2014/main" xmlns="" id="{A64B0CB4-23D4-4F34-ACC3-03D9EC9CB7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9001" y="1885951"/>
              <a:ext cx="285750" cy="0"/>
            </a:xfrm>
            <a:prstGeom prst="line">
              <a:avLst/>
            </a:prstGeom>
            <a:noFill/>
            <a:ln w="12700" cap="flat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Line 268">
              <a:extLst>
                <a:ext uri="{FF2B5EF4-FFF2-40B4-BE49-F238E27FC236}">
                  <a16:creationId xmlns:a16="http://schemas.microsoft.com/office/drawing/2014/main" xmlns="" id="{7CE03CBB-5799-4220-AE09-5E3D4D8BDD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8838" y="1976438"/>
              <a:ext cx="346075" cy="0"/>
            </a:xfrm>
            <a:prstGeom prst="line">
              <a:avLst/>
            </a:prstGeom>
            <a:noFill/>
            <a:ln w="12700" cap="flat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CD082058-489E-4BE0-92EA-B3077F3B0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909200"/>
            <a:ext cx="5731224" cy="49859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Contact Us</a:t>
            </a:r>
          </a:p>
        </p:txBody>
      </p:sp>
      <p:sp>
        <p:nvSpPr>
          <p:cNvPr id="95" name="Content Placeholder 2">
            <a:extLst>
              <a:ext uri="{FF2B5EF4-FFF2-40B4-BE49-F238E27FC236}">
                <a16:creationId xmlns:a16="http://schemas.microsoft.com/office/drawing/2014/main" xmlns="" id="{220E3943-0750-4235-AC76-104E4F847ABC}"/>
              </a:ext>
            </a:extLst>
          </p:cNvPr>
          <p:cNvSpPr txBox="1">
            <a:spLocks/>
          </p:cNvSpPr>
          <p:nvPr/>
        </p:nvSpPr>
        <p:spPr>
          <a:xfrm>
            <a:off x="609618" y="3564673"/>
            <a:ext cx="2554067" cy="12478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Lorem ipsum dolor sit amet, consectetuer adipiscing elit. Maecenas porttitor congue massa.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Fusce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posuere</a:t>
            </a:r>
            <a:endParaRPr lang="en-US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88487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CEDC00"/>
      </a:accent4>
      <a:accent5>
        <a:srgbClr val="7CCA62"/>
      </a:accent5>
      <a:accent6>
        <a:srgbClr val="08BEC9"/>
      </a:accent6>
      <a:hlink>
        <a:srgbClr val="002855"/>
      </a:hlink>
      <a:folHlink>
        <a:srgbClr val="85DFD0"/>
      </a:folHlink>
    </a:clrScheme>
    <a:fontScheme name="Custom 44">
      <a:majorFont>
        <a:latin typeface="Georgia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581</Words>
  <Application>Microsoft Office PowerPoint</Application>
  <PresentationFormat>Custom</PresentationFormat>
  <Paragraphs>113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Our Content</vt:lpstr>
      <vt:lpstr>Puzzle Team</vt:lpstr>
      <vt:lpstr>Puzzle Content</vt:lpstr>
      <vt:lpstr>Puzzle Table</vt:lpstr>
      <vt:lpstr>PowerPoint Presentation</vt:lpstr>
      <vt:lpstr>PowerPoint Presentation</vt:lpstr>
      <vt:lpstr>Contact Us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harismufian</dc:creator>
  <cp:lastModifiedBy>USER</cp:lastModifiedBy>
  <cp:revision>27</cp:revision>
  <dcterms:created xsi:type="dcterms:W3CDTF">2019-07-23T09:31:17Z</dcterms:created>
  <dcterms:modified xsi:type="dcterms:W3CDTF">2022-07-11T07:32:18Z</dcterms:modified>
</cp:coreProperties>
</file>