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3" r:id="rId4"/>
    <p:sldId id="261" r:id="rId5"/>
    <p:sldId id="259" r:id="rId6"/>
    <p:sldId id="260" r:id="rId7"/>
    <p:sldId id="258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17" autoAdjust="0"/>
    <p:restoredTop sz="91697" autoAdjust="0"/>
  </p:normalViewPr>
  <p:slideViewPr>
    <p:cSldViewPr snapToGrid="0" showGuides="1">
      <p:cViewPr>
        <p:scale>
          <a:sx n="90" d="100"/>
          <a:sy n="90" d="100"/>
        </p:scale>
        <p:origin x="-1734" y="-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666989135357834E-2"/>
          <c:y val="3.1647731310473159E-2"/>
          <c:w val="0.91533301086464214"/>
          <c:h val="0.864861006627765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Value Mio SR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0BC4-45AB-AE9E-0A3CEA8FD35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Sheet1!$B$1:$K$1</c:f>
              <c:strCache>
                <c:ptCount val="10"/>
                <c:pt idx="0">
                  <c:v>  </c:v>
                </c:pt>
                <c:pt idx="1">
                  <c:v>   </c:v>
                </c:pt>
                <c:pt idx="2">
                  <c:v>    </c:v>
                </c:pt>
                <c:pt idx="3">
                  <c:v>     </c:v>
                </c:pt>
                <c:pt idx="4">
                  <c:v>      </c:v>
                </c:pt>
                <c:pt idx="5">
                  <c:v>       </c:v>
                </c:pt>
                <c:pt idx="6">
                  <c:v>        </c:v>
                </c:pt>
                <c:pt idx="7">
                  <c:v>         </c:v>
                </c:pt>
                <c:pt idx="8">
                  <c:v>          </c:v>
                </c:pt>
                <c:pt idx="9">
                  <c:v>            </c:v>
                </c:pt>
              </c:strCache>
            </c:strRef>
          </c:cat>
          <c:val>
            <c:numRef>
              <c:f>Sheet1!$B$2:$K$2</c:f>
              <c:numCache>
                <c:formatCode>#,##0</c:formatCode>
                <c:ptCount val="10"/>
                <c:pt idx="0">
                  <c:v>946.3766299999993</c:v>
                </c:pt>
                <c:pt idx="1">
                  <c:v>680.45918499999959</c:v>
                </c:pt>
                <c:pt idx="2">
                  <c:v>660.67597000000046</c:v>
                </c:pt>
                <c:pt idx="3">
                  <c:v>625.44564299999956</c:v>
                </c:pt>
                <c:pt idx="4">
                  <c:v>516.14212899999916</c:v>
                </c:pt>
                <c:pt idx="5">
                  <c:v>515.05760699999928</c:v>
                </c:pt>
                <c:pt idx="6">
                  <c:v>460.31465900000001</c:v>
                </c:pt>
                <c:pt idx="7">
                  <c:v>420.71114099999966</c:v>
                </c:pt>
                <c:pt idx="8">
                  <c:v>351.89829999999978</c:v>
                </c:pt>
                <c:pt idx="9">
                  <c:v>344.77097099999975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BC4-45AB-AE9E-0A3CEA8FD3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2411648"/>
        <c:axId val="182413184"/>
      </c:barChart>
      <c:catAx>
        <c:axId val="182411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413184"/>
        <c:crosses val="autoZero"/>
        <c:auto val="1"/>
        <c:lblAlgn val="ctr"/>
        <c:lblOffset val="100"/>
        <c:noMultiLvlLbl val="0"/>
      </c:catAx>
      <c:valAx>
        <c:axId val="1824131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1" i="1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0" i="0" dirty="0"/>
                  <a:t>Lorem ipsum </a:t>
                </a:r>
              </a:p>
            </c:rich>
          </c:tx>
          <c:layout>
            <c:manualLayout>
              <c:xMode val="edge"/>
              <c:yMode val="edge"/>
              <c:x val="7.7864273776224154E-3"/>
              <c:y val="0.2484487483074509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411648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9FF1AC-6D2E-4D23-B6F8-DD38F26F9C3E}" type="datetimeFigureOut">
              <a:rPr lang="en-ID" smtClean="0"/>
              <a:t>11/07/2022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253C41-DBE6-409F-B374-11FC52F0754F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07284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53C41-DBE6-409F-B374-11FC52F0754F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14803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53C41-DBE6-409F-B374-11FC52F0754F}" type="slidenum">
              <a:rPr lang="en-ID" smtClean="0"/>
              <a:t>10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24436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261AA6B-82EC-4914-BEC5-9BDB5CC79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55A18A3-47E8-4053-A44F-2DB3EFA359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D3786E-F160-4F3E-9DB0-8C32FBCC1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F61D-903D-4881-9E7B-68F5F7BD5413}" type="datetime1">
              <a:rPr lang="en-ID" smtClean="0"/>
              <a:t>11/07/2022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148D69E-52F0-40DE-8979-1276511A7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D2407EF-E812-4DEE-8018-5125861B8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46690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EEC9D49-FF14-456E-B631-6C93B2A9A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93E2E39-5BF4-4D22-879A-16F26AC1F1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08336E3-6A87-4232-9DD2-DB0FAC2BC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4EE23-189F-4363-92B7-30B33859F289}" type="datetime1">
              <a:rPr lang="en-ID" smtClean="0"/>
              <a:t>11/07/2022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570C3A-93A7-4E53-A75C-939E27D6F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874B14A-1813-450E-88E2-E1417F1DD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82374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92548C5-AD4B-4B68-B21D-A147E63D1B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D449A5B-5597-4D84-9733-AA0AF31792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3B2E0BE-14E0-401C-B22B-42711B46F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4F795-AE60-4C7B-AB13-A14CBAD642F1}" type="datetime1">
              <a:rPr lang="en-ID" smtClean="0"/>
              <a:t>11/07/2022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97D955B-A17D-4C1B-B54E-3FBC26DFF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AED8180-029B-4837-9CB2-0A0741508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42098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B6E4FF74-8796-4764-8D85-1546E38470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8160F892-8DD3-4F1A-9E4D-7184A8494B8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5F210411-A272-4130-9F3D-F0FEA6A1398F}"/>
              </a:ext>
            </a:extLst>
          </p:cNvPr>
          <p:cNvGrpSpPr/>
          <p:nvPr userDrawn="1"/>
        </p:nvGrpSpPr>
        <p:grpSpPr>
          <a:xfrm>
            <a:off x="10798629" y="6294365"/>
            <a:ext cx="877434" cy="331932"/>
            <a:chOff x="10798629" y="6372946"/>
            <a:chExt cx="877434" cy="331932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xmlns="" id="{D6AB8E88-C2B6-42F2-8BF8-E0146CF03508}"/>
                </a:ext>
              </a:extLst>
            </p:cNvPr>
            <p:cNvSpPr/>
            <p:nvPr userDrawn="1"/>
          </p:nvSpPr>
          <p:spPr>
            <a:xfrm>
              <a:off x="10798629" y="6372946"/>
              <a:ext cx="877434" cy="3319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00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xmlns="" id="{E2CC4083-9623-4E28-89DE-EB3E0CA4C7A0}"/>
                </a:ext>
              </a:extLst>
            </p:cNvPr>
            <p:cNvSpPr/>
            <p:nvPr userDrawn="1"/>
          </p:nvSpPr>
          <p:spPr>
            <a:xfrm>
              <a:off x="11345522" y="6387759"/>
              <a:ext cx="299132" cy="2991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0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509991-6CAB-4DFE-8472-622387B87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368301"/>
            <a:ext cx="11160125" cy="528170"/>
          </a:xfrm>
        </p:spPr>
        <p:txBody>
          <a:bodyPr lIns="0" tIns="0" rIns="0" bIns="0" anchor="t" anchorCtr="0">
            <a:normAutofit/>
          </a:bodyPr>
          <a:lstStyle>
            <a:lvl1pPr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B5124D0-48BB-44F9-83D9-510E1CF4E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937" y="1089025"/>
            <a:ext cx="11160125" cy="5087938"/>
          </a:xfrm>
        </p:spPr>
        <p:txBody>
          <a:bodyPr lIns="0" tIns="0" rIns="0" bIns="0" anchor="t" anchorCtr="0"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C4A7EE-0EB0-44A2-AEF4-2FE1D53F1C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15937" y="6277769"/>
            <a:ext cx="2743200" cy="365125"/>
          </a:xfrm>
        </p:spPr>
        <p:txBody>
          <a:bodyPr/>
          <a:lstStyle>
            <a:lvl1pPr>
              <a:defRPr sz="1000"/>
            </a:lvl1pPr>
          </a:lstStyle>
          <a:p>
            <a:fld id="{09CBB1AA-36DA-476D-BB37-367BC759B0DB}" type="datetime1">
              <a:rPr lang="en-ID" smtClean="0"/>
              <a:t>11/07/2022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C7E8A73-92F1-4578-A10C-EC45D0ECF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26088" y="6277769"/>
            <a:ext cx="4114800" cy="365125"/>
          </a:xfrm>
        </p:spPr>
        <p:txBody>
          <a:bodyPr/>
          <a:lstStyle>
            <a:lvl1pPr algn="r">
              <a:defRPr sz="1000"/>
            </a:lvl1pPr>
          </a:lstStyle>
          <a:p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F628B8F-2B73-41DF-A0E8-C8347AE22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4112" y="6277769"/>
            <a:ext cx="361950" cy="365125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fld id="{D004D46A-8460-438C-8EDA-EBEAD031D014}" type="slidenum">
              <a:rPr lang="en-ID" smtClean="0"/>
              <a:pPr/>
              <a:t>‹#›</a:t>
            </a:fld>
            <a:endParaRPr lang="en-ID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C242890E-9C0B-4396-9903-BA3A55F0104C}"/>
              </a:ext>
            </a:extLst>
          </p:cNvPr>
          <p:cNvCxnSpPr/>
          <p:nvPr userDrawn="1"/>
        </p:nvCxnSpPr>
        <p:spPr>
          <a:xfrm>
            <a:off x="515937" y="6176963"/>
            <a:ext cx="1116012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46263BA3-0C12-4671-B9EF-177A27F52224}"/>
              </a:ext>
            </a:extLst>
          </p:cNvPr>
          <p:cNvSpPr/>
          <p:nvPr userDrawn="1"/>
        </p:nvSpPr>
        <p:spPr>
          <a:xfrm>
            <a:off x="515938" y="909639"/>
            <a:ext cx="102907" cy="10290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A29A72EC-46F4-4164-AB7A-ED6930AD111D}"/>
              </a:ext>
            </a:extLst>
          </p:cNvPr>
          <p:cNvSpPr/>
          <p:nvPr userDrawn="1"/>
        </p:nvSpPr>
        <p:spPr>
          <a:xfrm>
            <a:off x="654050" y="909639"/>
            <a:ext cx="102907" cy="10290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7988BE34-FB9A-441C-BEC6-560A43C8A6FB}"/>
              </a:ext>
            </a:extLst>
          </p:cNvPr>
          <p:cNvSpPr/>
          <p:nvPr userDrawn="1"/>
        </p:nvSpPr>
        <p:spPr>
          <a:xfrm>
            <a:off x="792162" y="909639"/>
            <a:ext cx="102907" cy="10290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2195889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32" userDrawn="1">
          <p15:clr>
            <a:srgbClr val="FBAE40"/>
          </p15:clr>
        </p15:guide>
        <p15:guide id="2" pos="325" userDrawn="1">
          <p15:clr>
            <a:srgbClr val="FBAE40"/>
          </p15:clr>
        </p15:guide>
        <p15:guide id="3" pos="7355" userDrawn="1">
          <p15:clr>
            <a:srgbClr val="FBAE40"/>
          </p15:clr>
        </p15:guide>
        <p15:guide id="4" orient="horz" pos="572" userDrawn="1">
          <p15:clr>
            <a:srgbClr val="FBAE40"/>
          </p15:clr>
        </p15:guide>
        <p15:guide id="5" orient="horz" pos="68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60F2F3-D8A9-48A8-80D6-6121DC78A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F8C2430-6717-44D1-89B5-82AA2FDAEF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098D127-4B10-43A7-8E8F-B9B8A744D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6356C-BA82-43C2-B11C-8C25B14D2C9F}" type="datetime1">
              <a:rPr lang="en-ID" smtClean="0"/>
              <a:t>11/07/2022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076A037-6E61-4082-90FE-CF6AA3142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C85E0DD-9680-43D8-A0BB-DF0AA152F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64075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2E66E3-17A4-4429-9802-35B0085BA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0AA27E-81E0-4EE0-AEDF-29D24C6C19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B203130-3D1D-4390-A234-A85DBD6AB7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3D73A83-7146-4534-80EF-8C6EDE09F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166F9-2E27-43D1-B33B-7EBAFD96BA49}" type="datetime1">
              <a:rPr lang="en-ID" smtClean="0"/>
              <a:t>11/07/2022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27C982-B3B3-45EC-8B65-F3A3DDE92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6421E99-72C0-4A26-914D-A5DBEBF8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15773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0F1F7B-53FE-4478-8917-5DC4CD761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EB88C65-1799-4009-BAD5-32F922B7A9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5571E0D-C482-46DD-8528-5473602344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2AC0B6B-F15A-4548-BA19-D810FB5EA7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C036087-42BB-451E-B218-6D1FD761FC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CD82072-7705-4907-9D04-2128E49DC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1AC7-27AC-44EB-9A87-81CD1F12E178}" type="datetime1">
              <a:rPr lang="en-ID" smtClean="0"/>
              <a:t>11/07/2022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01F20AEF-60B0-4A2D-9184-760A3D421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A847350-9DEE-4A89-B3EF-48DBDE806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65854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160692-DBEF-48D7-AA99-B446B1B96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6644AAF-1AAC-4889-8E7B-D001EC66E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A808C-4E64-4B89-8B1E-D27879C138E3}" type="datetime1">
              <a:rPr lang="en-ID" smtClean="0"/>
              <a:t>11/07/2022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E5DD3AA-BDF2-4502-B797-29EBEF6B7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7B91B04-C23A-44CD-85C8-9E45E1000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74341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CC2020F-46BD-4EAF-83F5-6FD4F7A0C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7033B-020C-4BB4-96DB-D951D3F84F90}" type="datetime1">
              <a:rPr lang="en-ID" smtClean="0"/>
              <a:t>11/07/2022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AA26C-1F20-4978-A198-7B8A43804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B99C0E0-12D0-4C0B-B9CD-65E33CA68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58083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3DB6C3-0885-4BFA-87D8-D905DA773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CF8A7E0-8BF5-48E2-956B-7998E8055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86133CA-A85F-4CFB-9F18-91450061D3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2DD8652-3D23-4EBC-A81B-94878BF3B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1BE38-3D35-4A52-B414-DD9B106221B6}" type="datetime1">
              <a:rPr lang="en-ID" smtClean="0"/>
              <a:t>11/07/2022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8520B67-6ACE-45AC-96F3-3F3D2B7F8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2791BBC-6530-426D-AE73-0886A6DC9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8517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204F542-0C7F-422E-97B2-BE73BF91A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A2D1C56-4F2D-4A3B-8D9C-22AF45635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30979C2-0406-416B-8B80-B5CAC84476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2378104-8D2B-47C9-A40C-10CF292B8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DCF66-FCD8-4FFF-B8A5-DF26EAE9C473}" type="datetime1">
              <a:rPr lang="en-ID" smtClean="0"/>
              <a:t>11/07/2022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5983D35-F0FB-4165-8F21-3F5C1F3AA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16EFA0B-B350-4C24-8698-7BEA9B1A1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22036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C49A4993-E877-4909-AE39-8C790E84B8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9D8B04E-EFEB-4C64-A9CF-FD4924039F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0A5B2CC-D467-40FA-9611-00DE7EBC4F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69DD74E-E66B-4652-96AA-0E1F90EADF46}" type="datetime1">
              <a:rPr lang="en-ID" smtClean="0"/>
              <a:t>11/07/2022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B68BC8D-616C-4D86-9C5E-2B3804E62A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7451141-B084-40BC-8893-54565B225F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D004D46A-8460-438C-8EDA-EBEAD031D014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96679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1D348A0-33A5-4364-B7AD-85A5F803F6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39" b="1221"/>
          <a:stretch/>
        </p:blipFill>
        <p:spPr>
          <a:xfrm>
            <a:off x="0" y="-1"/>
            <a:ext cx="12192788" cy="6858001"/>
          </a:xfrm>
          <a:prstGeom prst="rect">
            <a:avLst/>
          </a:prstGeom>
        </p:spPr>
      </p:pic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xmlns="" id="{50A11CBC-3CFA-466F-8BBA-19FDC028660B}"/>
              </a:ext>
            </a:extLst>
          </p:cNvPr>
          <p:cNvSpPr/>
          <p:nvPr/>
        </p:nvSpPr>
        <p:spPr>
          <a:xfrm rot="5400000">
            <a:off x="1495253" y="-413950"/>
            <a:ext cx="5238285" cy="822879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xmlns="" id="{2A05DD69-6031-4646-B290-61361C148FC8}"/>
              </a:ext>
            </a:extLst>
          </p:cNvPr>
          <p:cNvSpPr/>
          <p:nvPr/>
        </p:nvSpPr>
        <p:spPr>
          <a:xfrm rot="5400000">
            <a:off x="1733357" y="-652055"/>
            <a:ext cx="4762077" cy="822879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75000"/>
              <a:alpha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xmlns="" id="{47D915B8-6676-458F-817F-FA79BE74A857}"/>
              </a:ext>
            </a:extLst>
          </p:cNvPr>
          <p:cNvGrpSpPr/>
          <p:nvPr/>
        </p:nvGrpSpPr>
        <p:grpSpPr>
          <a:xfrm>
            <a:off x="792842" y="3220855"/>
            <a:ext cx="5303158" cy="2019148"/>
            <a:chOff x="792842" y="2606708"/>
            <a:chExt cx="5303158" cy="201914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xmlns="" id="{151ED70F-9CED-4191-8001-5B25DAEF2263}"/>
                </a:ext>
              </a:extLst>
            </p:cNvPr>
            <p:cNvSpPr txBox="1"/>
            <p:nvPr/>
          </p:nvSpPr>
          <p:spPr>
            <a:xfrm>
              <a:off x="792843" y="2606708"/>
              <a:ext cx="5303157" cy="830997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id-ID" sz="4800" b="1" dirty="0">
                  <a:solidFill>
                    <a:schemeClr val="bg1"/>
                  </a:solidFill>
                </a:rPr>
                <a:t>Strategic Planning</a:t>
              </a:r>
              <a:endParaRPr lang="en-US" sz="48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3EF47952-B5E4-4C0A-B9AD-5C5CD1394572}"/>
                </a:ext>
              </a:extLst>
            </p:cNvPr>
            <p:cNvSpPr txBox="1"/>
            <p:nvPr/>
          </p:nvSpPr>
          <p:spPr>
            <a:xfrm>
              <a:off x="792842" y="4041081"/>
              <a:ext cx="4147457" cy="584775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r>
                <a:rPr lang="id-ID" sz="3200" dirty="0">
                  <a:solidFill>
                    <a:schemeClr val="bg1"/>
                  </a:solidFill>
                </a:rPr>
                <a:t>By </a:t>
              </a:r>
              <a:r>
                <a:rPr lang="en-US" sz="3200" dirty="0" smtClean="0">
                  <a:solidFill>
                    <a:schemeClr val="bg1"/>
                  </a:solidFill>
                </a:rPr>
                <a:t>edufreebie.com</a:t>
              </a:r>
              <a:endParaRPr lang="id-ID" sz="3200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4A2CBD36-0E7A-49BA-9E7A-CF953778DA1C}"/>
                </a:ext>
              </a:extLst>
            </p:cNvPr>
            <p:cNvCxnSpPr/>
            <p:nvPr/>
          </p:nvCxnSpPr>
          <p:spPr>
            <a:xfrm>
              <a:off x="792843" y="3597697"/>
              <a:ext cx="69305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6F8DC6C1-E920-4788-9F80-1ECDF9F0490F}"/>
              </a:ext>
            </a:extLst>
          </p:cNvPr>
          <p:cNvGrpSpPr/>
          <p:nvPr/>
        </p:nvGrpSpPr>
        <p:grpSpPr>
          <a:xfrm>
            <a:off x="6389240" y="5292862"/>
            <a:ext cx="1273495" cy="1026729"/>
            <a:chOff x="7258645" y="2051581"/>
            <a:chExt cx="540086" cy="435433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xmlns="" id="{15ECB598-CA6E-4D8C-999E-14341DF083F5}"/>
                </a:ext>
              </a:extLst>
            </p:cNvPr>
            <p:cNvSpPr/>
            <p:nvPr/>
          </p:nvSpPr>
          <p:spPr>
            <a:xfrm flipH="1">
              <a:off x="7363298" y="2051581"/>
              <a:ext cx="435433" cy="435433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xmlns="" id="{A3EA9D5C-D5C5-4838-968F-59551F70ECED}"/>
                </a:ext>
              </a:extLst>
            </p:cNvPr>
            <p:cNvSpPr/>
            <p:nvPr/>
          </p:nvSpPr>
          <p:spPr>
            <a:xfrm flipH="1">
              <a:off x="7258645" y="2051581"/>
              <a:ext cx="297405" cy="29740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43" y="2666091"/>
            <a:ext cx="3051204" cy="55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461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0763C3-80BB-47B1-AC30-C0BA0BE37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0950734-C5CB-4EAE-9352-50E97F3B9B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A5A6619-9BAC-4EE9-8020-EBC6FB16C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F52CAED-0F05-49C4-8EFF-A042BD36B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pPr/>
              <a:t>10</a:t>
            </a:fld>
            <a:endParaRPr lang="en-ID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B949016-5A0B-4057-AA70-BFB9556D54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39" b="1221"/>
          <a:stretch/>
        </p:blipFill>
        <p:spPr>
          <a:xfrm>
            <a:off x="0" y="-1"/>
            <a:ext cx="12192788" cy="6858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995A700-D48A-4EFA-BEE7-7DD2C8B487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A37B379-0BD1-426F-B90E-094835D8AC3D}"/>
              </a:ext>
            </a:extLst>
          </p:cNvPr>
          <p:cNvSpPr/>
          <p:nvPr/>
        </p:nvSpPr>
        <p:spPr>
          <a:xfrm>
            <a:off x="1515985" y="852742"/>
            <a:ext cx="9160030" cy="5152516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62E2880C-E977-4151-B0E0-92A42231C5E7}"/>
              </a:ext>
            </a:extLst>
          </p:cNvPr>
          <p:cNvGrpSpPr/>
          <p:nvPr/>
        </p:nvGrpSpPr>
        <p:grpSpPr>
          <a:xfrm>
            <a:off x="3444422" y="2482935"/>
            <a:ext cx="5303157" cy="1173332"/>
            <a:chOff x="3444421" y="2947009"/>
            <a:chExt cx="5303157" cy="1173332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5CA5504B-D20E-4FB9-9590-3FD6DA00B362}"/>
                </a:ext>
              </a:extLst>
            </p:cNvPr>
            <p:cNvSpPr txBox="1"/>
            <p:nvPr/>
          </p:nvSpPr>
          <p:spPr>
            <a:xfrm>
              <a:off x="3444421" y="2947009"/>
              <a:ext cx="5303157" cy="830997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/>
              <a:r>
                <a:rPr lang="en-US" sz="4800" b="1" dirty="0">
                  <a:solidFill>
                    <a:schemeClr val="bg1"/>
                  </a:solidFill>
                </a:rPr>
                <a:t>Thank You!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30E36439-E569-4931-BE61-ABB9F525D114}"/>
                </a:ext>
              </a:extLst>
            </p:cNvPr>
            <p:cNvCxnSpPr/>
            <p:nvPr/>
          </p:nvCxnSpPr>
          <p:spPr>
            <a:xfrm>
              <a:off x="5133191" y="4120341"/>
              <a:ext cx="1925618" cy="0"/>
            </a:xfrm>
            <a:prstGeom prst="line">
              <a:avLst/>
            </a:prstGeom>
            <a:ln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F8EBB604-B358-4052-A3E2-4CA1C9B9A7FD}"/>
              </a:ext>
            </a:extLst>
          </p:cNvPr>
          <p:cNvGrpSpPr/>
          <p:nvPr/>
        </p:nvGrpSpPr>
        <p:grpSpPr>
          <a:xfrm>
            <a:off x="682149" y="1465943"/>
            <a:ext cx="10827703" cy="3926114"/>
            <a:chOff x="754720" y="1553029"/>
            <a:chExt cx="10827703" cy="3926114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xmlns="" id="{25718883-627F-4CE0-83FD-C364995EE0E6}"/>
                </a:ext>
              </a:extLst>
            </p:cNvPr>
            <p:cNvSpPr/>
            <p:nvPr/>
          </p:nvSpPr>
          <p:spPr>
            <a:xfrm>
              <a:off x="754720" y="1553029"/>
              <a:ext cx="10682560" cy="3751943"/>
            </a:xfrm>
            <a:prstGeom prst="roundRect">
              <a:avLst>
                <a:gd name="adj" fmla="val 8543"/>
              </a:avLst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xmlns="" id="{342DC67F-8038-4D73-87C8-C8E443BEC565}"/>
                </a:ext>
              </a:extLst>
            </p:cNvPr>
            <p:cNvSpPr/>
            <p:nvPr/>
          </p:nvSpPr>
          <p:spPr>
            <a:xfrm>
              <a:off x="899863" y="1727200"/>
              <a:ext cx="10682560" cy="3751943"/>
            </a:xfrm>
            <a:prstGeom prst="roundRect">
              <a:avLst>
                <a:gd name="adj" fmla="val 8543"/>
              </a:avLst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827" y="3790175"/>
            <a:ext cx="3051204" cy="55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218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nip Single Corner Rectangle 14">
            <a:extLst>
              <a:ext uri="{FF2B5EF4-FFF2-40B4-BE49-F238E27FC236}">
                <a16:creationId xmlns:a16="http://schemas.microsoft.com/office/drawing/2014/main" xmlns="" id="{D29BE5AF-6BF9-4AC1-BED4-F2A3EC8B8D2B}"/>
              </a:ext>
            </a:extLst>
          </p:cNvPr>
          <p:cNvSpPr/>
          <p:nvPr/>
        </p:nvSpPr>
        <p:spPr>
          <a:xfrm>
            <a:off x="520928" y="1282699"/>
            <a:ext cx="3325812" cy="4740202"/>
          </a:xfrm>
          <a:prstGeom prst="snip1Rect">
            <a:avLst>
              <a:gd name="adj" fmla="val 11798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Triangle 37">
            <a:extLst>
              <a:ext uri="{FF2B5EF4-FFF2-40B4-BE49-F238E27FC236}">
                <a16:creationId xmlns:a16="http://schemas.microsoft.com/office/drawing/2014/main" xmlns="" id="{F8AFF4E6-0057-42AA-A3D5-6A09C556BDEA}"/>
              </a:ext>
            </a:extLst>
          </p:cNvPr>
          <p:cNvSpPr/>
          <p:nvPr/>
        </p:nvSpPr>
        <p:spPr>
          <a:xfrm>
            <a:off x="3449071" y="1282699"/>
            <a:ext cx="397669" cy="397669"/>
          </a:xfrm>
          <a:prstGeom prst="rtTriangl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19FED2-C063-4736-BF21-BB3088D34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  <a:endParaRPr lang="en-ID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75A2173-3640-40CB-8A9E-4AD42EFB8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9CFA745-FB0A-47B3-918B-D131DA53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pPr/>
              <a:t>2</a:t>
            </a:fld>
            <a:endParaRPr lang="en-ID" dirty="0"/>
          </a:p>
        </p:txBody>
      </p:sp>
      <p:sp>
        <p:nvSpPr>
          <p:cNvPr id="6" name="Shape 5">
            <a:extLst>
              <a:ext uri="{FF2B5EF4-FFF2-40B4-BE49-F238E27FC236}">
                <a16:creationId xmlns:a16="http://schemas.microsoft.com/office/drawing/2014/main" xmlns="" id="{68F9DA1D-43A0-4E7A-92A5-447B3F65A7A3}"/>
              </a:ext>
            </a:extLst>
          </p:cNvPr>
          <p:cNvSpPr/>
          <p:nvPr/>
        </p:nvSpPr>
        <p:spPr>
          <a:xfrm>
            <a:off x="4247715" y="1129486"/>
            <a:ext cx="6812407" cy="2926532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439D4FF-B22E-46E0-86C2-20710F3B2A31}"/>
              </a:ext>
            </a:extLst>
          </p:cNvPr>
          <p:cNvSpPr txBox="1"/>
          <p:nvPr/>
        </p:nvSpPr>
        <p:spPr>
          <a:xfrm>
            <a:off x="853245" y="3959501"/>
            <a:ext cx="27210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F4F4B839-25C5-49FF-A2F9-BB9D1D8C19B7}"/>
              </a:ext>
            </a:extLst>
          </p:cNvPr>
          <p:cNvCxnSpPr/>
          <p:nvPr/>
        </p:nvCxnSpPr>
        <p:spPr>
          <a:xfrm>
            <a:off x="853245" y="4575402"/>
            <a:ext cx="601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FC957AE6-A00E-492C-947F-52555FD59D45}"/>
              </a:ext>
            </a:extLst>
          </p:cNvPr>
          <p:cNvSpPr/>
          <p:nvPr/>
        </p:nvSpPr>
        <p:spPr>
          <a:xfrm>
            <a:off x="4408345" y="3602889"/>
            <a:ext cx="327147" cy="32714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2961E8D2-10D8-4C6F-AE48-9DCF8611ED1F}"/>
              </a:ext>
            </a:extLst>
          </p:cNvPr>
          <p:cNvSpPr/>
          <p:nvPr/>
        </p:nvSpPr>
        <p:spPr>
          <a:xfrm>
            <a:off x="4460197" y="3654740"/>
            <a:ext cx="223445" cy="2234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D0CF4603-7E82-4550-8D4B-EA42744B2701}"/>
              </a:ext>
            </a:extLst>
          </p:cNvPr>
          <p:cNvSpPr/>
          <p:nvPr/>
        </p:nvSpPr>
        <p:spPr>
          <a:xfrm>
            <a:off x="10143922" y="1998838"/>
            <a:ext cx="359862" cy="35986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458FD5FC-3B30-4121-BBFB-A484B75B5900}"/>
              </a:ext>
            </a:extLst>
          </p:cNvPr>
          <p:cNvSpPr/>
          <p:nvPr/>
        </p:nvSpPr>
        <p:spPr>
          <a:xfrm>
            <a:off x="10200959" y="2055874"/>
            <a:ext cx="245790" cy="24579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xmlns="" id="{2BEA7CF5-9D97-4F83-BE22-768D9ECE0870}"/>
              </a:ext>
            </a:extLst>
          </p:cNvPr>
          <p:cNvGrpSpPr/>
          <p:nvPr/>
        </p:nvGrpSpPr>
        <p:grpSpPr>
          <a:xfrm>
            <a:off x="4495727" y="4715061"/>
            <a:ext cx="1428402" cy="1159722"/>
            <a:chOff x="4158419" y="4878566"/>
            <a:chExt cx="1428402" cy="115972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00C41DF9-03FB-48C5-A40E-EFDA3A030546}"/>
                </a:ext>
              </a:extLst>
            </p:cNvPr>
            <p:cNvSpPr txBox="1"/>
            <p:nvPr/>
          </p:nvSpPr>
          <p:spPr>
            <a:xfrm>
              <a:off x="4158419" y="4878566"/>
              <a:ext cx="142840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3AEEFEB4-74D4-46F1-8AD2-5F245D343022}"/>
                </a:ext>
              </a:extLst>
            </p:cNvPr>
            <p:cNvSpPr txBox="1"/>
            <p:nvPr/>
          </p:nvSpPr>
          <p:spPr>
            <a:xfrm>
              <a:off x="4158419" y="5176514"/>
              <a:ext cx="1428402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</a:p>
          </p:txBody>
        </p:sp>
      </p:grp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24DBD533-A527-4F97-908C-034A3E240108}"/>
              </a:ext>
            </a:extLst>
          </p:cNvPr>
          <p:cNvSpPr/>
          <p:nvPr/>
        </p:nvSpPr>
        <p:spPr>
          <a:xfrm>
            <a:off x="6325656" y="2670630"/>
            <a:ext cx="327147" cy="32714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B8B95A46-E09B-4310-AFC3-7D9A124E90D0}"/>
              </a:ext>
            </a:extLst>
          </p:cNvPr>
          <p:cNvSpPr/>
          <p:nvPr/>
        </p:nvSpPr>
        <p:spPr>
          <a:xfrm>
            <a:off x="6377509" y="2727732"/>
            <a:ext cx="223445" cy="2234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CD994E02-2BDE-4532-BFBC-4E411A6A3FF5}"/>
              </a:ext>
            </a:extLst>
          </p:cNvPr>
          <p:cNvSpPr/>
          <p:nvPr/>
        </p:nvSpPr>
        <p:spPr>
          <a:xfrm>
            <a:off x="8242239" y="2204984"/>
            <a:ext cx="327147" cy="32714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BB01DBD7-58B7-48D4-A112-18DC1DC07815}"/>
              </a:ext>
            </a:extLst>
          </p:cNvPr>
          <p:cNvSpPr/>
          <p:nvPr/>
        </p:nvSpPr>
        <p:spPr>
          <a:xfrm>
            <a:off x="8294821" y="2262570"/>
            <a:ext cx="223445" cy="2234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0D330C96-4BDE-4401-A641-9A4D85054710}"/>
              </a:ext>
            </a:extLst>
          </p:cNvPr>
          <p:cNvSpPr txBox="1"/>
          <p:nvPr/>
        </p:nvSpPr>
        <p:spPr>
          <a:xfrm>
            <a:off x="853245" y="4715061"/>
            <a:ext cx="2721049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Proin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facilisis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est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ac </a:t>
            </a:r>
            <a:r>
              <a:rPr lang="en-US" sz="16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xmlns="" id="{FA48B4DD-7BFD-4F63-B8ED-8737BB6ADB79}"/>
              </a:ext>
            </a:extLst>
          </p:cNvPr>
          <p:cNvGrpSpPr/>
          <p:nvPr/>
        </p:nvGrpSpPr>
        <p:grpSpPr>
          <a:xfrm>
            <a:off x="6413037" y="4715061"/>
            <a:ext cx="1428402" cy="1159722"/>
            <a:chOff x="6075729" y="4878566"/>
            <a:chExt cx="1428402" cy="1159722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B99DB9CA-9D06-4CD0-9F70-10011DB0F7C9}"/>
                </a:ext>
              </a:extLst>
            </p:cNvPr>
            <p:cNvSpPr txBox="1"/>
            <p:nvPr/>
          </p:nvSpPr>
          <p:spPr>
            <a:xfrm>
              <a:off x="6075729" y="4878566"/>
              <a:ext cx="142840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FD5035A5-F8A1-47A6-8C7A-3A56F1C08F35}"/>
                </a:ext>
              </a:extLst>
            </p:cNvPr>
            <p:cNvSpPr txBox="1"/>
            <p:nvPr/>
          </p:nvSpPr>
          <p:spPr>
            <a:xfrm>
              <a:off x="6075729" y="5176514"/>
              <a:ext cx="1428402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90D74330-C0BA-478A-BD1F-3AA57E800DB8}"/>
              </a:ext>
            </a:extLst>
          </p:cNvPr>
          <p:cNvGrpSpPr/>
          <p:nvPr/>
        </p:nvGrpSpPr>
        <p:grpSpPr>
          <a:xfrm>
            <a:off x="8329620" y="4715061"/>
            <a:ext cx="1428402" cy="1159722"/>
            <a:chOff x="7992312" y="4878566"/>
            <a:chExt cx="1428402" cy="1159722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xmlns="" id="{8C5E0272-C1AC-44F5-BAC8-3BAC8A349256}"/>
                </a:ext>
              </a:extLst>
            </p:cNvPr>
            <p:cNvSpPr txBox="1"/>
            <p:nvPr/>
          </p:nvSpPr>
          <p:spPr>
            <a:xfrm>
              <a:off x="7992312" y="4878566"/>
              <a:ext cx="142840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7D936BC6-C5FA-481A-A7FF-4963514C9947}"/>
                </a:ext>
              </a:extLst>
            </p:cNvPr>
            <p:cNvSpPr txBox="1"/>
            <p:nvPr/>
          </p:nvSpPr>
          <p:spPr>
            <a:xfrm>
              <a:off x="7992312" y="5176514"/>
              <a:ext cx="1428402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xmlns="" id="{0789F857-5896-4DA9-9E77-1968F75558E9}"/>
              </a:ext>
            </a:extLst>
          </p:cNvPr>
          <p:cNvGrpSpPr/>
          <p:nvPr/>
        </p:nvGrpSpPr>
        <p:grpSpPr>
          <a:xfrm>
            <a:off x="10247661" y="4715061"/>
            <a:ext cx="1428402" cy="1159722"/>
            <a:chOff x="9910353" y="4878566"/>
            <a:chExt cx="1428402" cy="115972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xmlns="" id="{B3B8BB7E-C96D-46C3-B2E0-221BF4C54D72}"/>
                </a:ext>
              </a:extLst>
            </p:cNvPr>
            <p:cNvSpPr txBox="1"/>
            <p:nvPr/>
          </p:nvSpPr>
          <p:spPr>
            <a:xfrm>
              <a:off x="9910353" y="4878566"/>
              <a:ext cx="142840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xmlns="" id="{8493F1D3-2C02-4FE3-96BC-13D534143816}"/>
                </a:ext>
              </a:extLst>
            </p:cNvPr>
            <p:cNvSpPr txBox="1"/>
            <p:nvPr/>
          </p:nvSpPr>
          <p:spPr>
            <a:xfrm>
              <a:off x="9910353" y="5176514"/>
              <a:ext cx="1428402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. 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41D1828B-72AD-4B88-9230-B3701D129B4B}"/>
              </a:ext>
            </a:extLst>
          </p:cNvPr>
          <p:cNvGrpSpPr/>
          <p:nvPr/>
        </p:nvGrpSpPr>
        <p:grpSpPr>
          <a:xfrm>
            <a:off x="4571919" y="2301664"/>
            <a:ext cx="5751935" cy="2306647"/>
            <a:chOff x="4571919" y="2301664"/>
            <a:chExt cx="5751935" cy="2413397"/>
          </a:xfrm>
        </p:grpSpPr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xmlns="" id="{A7EDC67A-F66D-416E-8A0E-354D46993F9C}"/>
                </a:ext>
              </a:extLst>
            </p:cNvPr>
            <p:cNvCxnSpPr>
              <a:stCxn id="15" idx="4"/>
            </p:cNvCxnSpPr>
            <p:nvPr/>
          </p:nvCxnSpPr>
          <p:spPr>
            <a:xfrm>
              <a:off x="4571919" y="3930036"/>
              <a:ext cx="81" cy="785025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xmlns="" id="{63965F33-0CCD-43A5-8A9F-1D6C54D4556E}"/>
                </a:ext>
              </a:extLst>
            </p:cNvPr>
            <p:cNvCxnSpPr>
              <a:cxnSpLocks/>
              <a:stCxn id="29" idx="4"/>
            </p:cNvCxnSpPr>
            <p:nvPr/>
          </p:nvCxnSpPr>
          <p:spPr>
            <a:xfrm>
              <a:off x="6489232" y="2951177"/>
              <a:ext cx="78" cy="1763884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xmlns="" id="{D76E50A4-A02B-4A2F-A261-F43197AF3EA1}"/>
                </a:ext>
              </a:extLst>
            </p:cNvPr>
            <p:cNvCxnSpPr>
              <a:cxnSpLocks/>
              <a:stCxn id="35" idx="4"/>
            </p:cNvCxnSpPr>
            <p:nvPr/>
          </p:nvCxnSpPr>
          <p:spPr>
            <a:xfrm flipH="1">
              <a:off x="8405894" y="2486015"/>
              <a:ext cx="650" cy="2229046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xmlns="" id="{E2AC0397-D044-4324-9A59-F23BB21048EA}"/>
                </a:ext>
              </a:extLst>
            </p:cNvPr>
            <p:cNvCxnSpPr>
              <a:cxnSpLocks/>
              <a:stCxn id="21" idx="4"/>
            </p:cNvCxnSpPr>
            <p:nvPr/>
          </p:nvCxnSpPr>
          <p:spPr>
            <a:xfrm flipH="1">
              <a:off x="10322476" y="2301664"/>
              <a:ext cx="1378" cy="2413397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21055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xmlns="" id="{36DFB65F-7AC9-4147-B0EE-818E66B173D3}"/>
              </a:ext>
            </a:extLst>
          </p:cNvPr>
          <p:cNvCxnSpPr>
            <a:cxnSpLocks/>
            <a:stCxn id="28" idx="6"/>
            <a:endCxn id="34" idx="2"/>
          </p:cNvCxnSpPr>
          <p:nvPr/>
        </p:nvCxnSpPr>
        <p:spPr>
          <a:xfrm>
            <a:off x="1971094" y="3737267"/>
            <a:ext cx="8344053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D6D08A-6EB7-4408-9EC8-7AA0BB80D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  <a:endParaRPr lang="en-ID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AC81A30-27FA-46CD-B927-160CCBE7F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165B022-F3B4-48D0-BAC2-7BD969C84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pPr/>
              <a:t>3</a:t>
            </a:fld>
            <a:endParaRPr lang="en-ID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E36606-0366-46AC-BC7B-F728613278E8}"/>
              </a:ext>
            </a:extLst>
          </p:cNvPr>
          <p:cNvSpPr txBox="1"/>
          <p:nvPr/>
        </p:nvSpPr>
        <p:spPr>
          <a:xfrm>
            <a:off x="626431" y="4622496"/>
            <a:ext cx="22309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id-ID" sz="1400" dirty="0"/>
              <a:t>Lorem ipsum dolor sit amet, consectetuer adipiscing elit.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73E3AB6-AD9E-4AB0-A198-17244C7E43B2}"/>
              </a:ext>
            </a:extLst>
          </p:cNvPr>
          <p:cNvSpPr txBox="1"/>
          <p:nvPr/>
        </p:nvSpPr>
        <p:spPr>
          <a:xfrm>
            <a:off x="820022" y="4178402"/>
            <a:ext cx="1843726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id-ID" sz="2000" b="1" dirty="0"/>
              <a:t>Lorem ipsum </a:t>
            </a:r>
            <a:endParaRPr lang="en-US" sz="2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256B213F-7E6B-41A1-A68D-A2DE2712DFE2}"/>
              </a:ext>
            </a:extLst>
          </p:cNvPr>
          <p:cNvSpPr txBox="1"/>
          <p:nvPr/>
        </p:nvSpPr>
        <p:spPr>
          <a:xfrm>
            <a:off x="3561595" y="4622496"/>
            <a:ext cx="22309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id-ID" sz="1400" dirty="0"/>
              <a:t>Lorem ipsum dolor sit amet, consectetuer adipiscing elit.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51C62C4-94FB-47F2-B11A-BE9D0A949C4D}"/>
              </a:ext>
            </a:extLst>
          </p:cNvPr>
          <p:cNvSpPr txBox="1"/>
          <p:nvPr/>
        </p:nvSpPr>
        <p:spPr>
          <a:xfrm>
            <a:off x="3766882" y="4178402"/>
            <a:ext cx="1820335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id-ID" sz="2000" b="1" dirty="0"/>
              <a:t>Lorem ipsum </a:t>
            </a:r>
            <a:endParaRPr lang="en-US" sz="20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A7E9003-4C1C-43CA-BC40-8B235FFBE2DC}"/>
              </a:ext>
            </a:extLst>
          </p:cNvPr>
          <p:cNvSpPr txBox="1"/>
          <p:nvPr/>
        </p:nvSpPr>
        <p:spPr>
          <a:xfrm>
            <a:off x="6493737" y="4622496"/>
            <a:ext cx="22309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id-ID" sz="1400" dirty="0"/>
              <a:t>Lorem ipsum dolor sit amet, consectetuer adipiscing elit.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5AF08A4-508B-4B7A-A698-83295DD0945F}"/>
              </a:ext>
            </a:extLst>
          </p:cNvPr>
          <p:cNvSpPr txBox="1"/>
          <p:nvPr/>
        </p:nvSpPr>
        <p:spPr>
          <a:xfrm>
            <a:off x="6687328" y="4178402"/>
            <a:ext cx="1843726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id-ID" sz="2000" b="1" dirty="0"/>
              <a:t>Lorem ipsum </a:t>
            </a:r>
            <a:endParaRPr lang="en-US" sz="20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E493DAA-5F78-4A43-AF14-1E9971F20C50}"/>
              </a:ext>
            </a:extLst>
          </p:cNvPr>
          <p:cNvSpPr txBox="1"/>
          <p:nvPr/>
        </p:nvSpPr>
        <p:spPr>
          <a:xfrm>
            <a:off x="9428902" y="4622496"/>
            <a:ext cx="2230909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id-ID" sz="1400" dirty="0"/>
              <a:t>Lorem ipsum dolor sit amet, consectetuer adipiscing elit.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4FEC1DD-4539-4654-8875-79DE4937C01E}"/>
              </a:ext>
            </a:extLst>
          </p:cNvPr>
          <p:cNvSpPr txBox="1"/>
          <p:nvPr/>
        </p:nvSpPr>
        <p:spPr>
          <a:xfrm>
            <a:off x="9622493" y="4178402"/>
            <a:ext cx="1843726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id-ID" sz="2000" b="1" dirty="0"/>
              <a:t>Lorem ipsum </a:t>
            </a:r>
            <a:endParaRPr lang="en-US" sz="20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3CD75E1-8D81-428D-A25E-4A99E51C4E91}"/>
              </a:ext>
            </a:extLst>
          </p:cNvPr>
          <p:cNvSpPr txBox="1"/>
          <p:nvPr/>
        </p:nvSpPr>
        <p:spPr>
          <a:xfrm>
            <a:off x="2094013" y="2235438"/>
            <a:ext cx="2230909" cy="52322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id-ID" sz="1400" dirty="0"/>
              <a:t>Lorem ipsum dolor sit amet, consectetuer adipiscing elit.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3280BB7-88F5-4B08-80D0-A4421F319A48}"/>
              </a:ext>
            </a:extLst>
          </p:cNvPr>
          <p:cNvSpPr txBox="1"/>
          <p:nvPr/>
        </p:nvSpPr>
        <p:spPr>
          <a:xfrm>
            <a:off x="2288978" y="2841060"/>
            <a:ext cx="1840979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id-ID" sz="2000" b="1" dirty="0"/>
              <a:t>Lorem ipsum </a:t>
            </a:r>
            <a:endParaRPr lang="en-US" sz="20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7A7E8ED-B7E4-45A1-A4BF-8C641315A45D}"/>
              </a:ext>
            </a:extLst>
          </p:cNvPr>
          <p:cNvSpPr txBox="1"/>
          <p:nvPr/>
        </p:nvSpPr>
        <p:spPr>
          <a:xfrm>
            <a:off x="5029328" y="2235438"/>
            <a:ext cx="2227585" cy="52322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id-ID" sz="1400" dirty="0"/>
              <a:t>Lorem ipsum dolor sit amet, consectetuer adipiscing elit.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DCDA419-7F6A-4126-B61A-5DEA69198776}"/>
              </a:ext>
            </a:extLst>
          </p:cNvPr>
          <p:cNvSpPr txBox="1"/>
          <p:nvPr/>
        </p:nvSpPr>
        <p:spPr>
          <a:xfrm>
            <a:off x="5222631" y="2841060"/>
            <a:ext cx="1840979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id-ID" sz="2000" b="1" dirty="0"/>
              <a:t>Lorem ipsum </a:t>
            </a:r>
            <a:endParaRPr lang="en-US" sz="20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5A35BD9-5413-412B-B501-6B2AFEF5561B}"/>
              </a:ext>
            </a:extLst>
          </p:cNvPr>
          <p:cNvSpPr txBox="1"/>
          <p:nvPr/>
        </p:nvSpPr>
        <p:spPr>
          <a:xfrm>
            <a:off x="7961319" y="2235438"/>
            <a:ext cx="2230909" cy="52322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id-ID" sz="1400" dirty="0"/>
              <a:t>Lorem ipsum dolor sit amet, consectetuer adipiscing elit.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12B35850-6158-4BFF-99D1-680A78509D3D}"/>
              </a:ext>
            </a:extLst>
          </p:cNvPr>
          <p:cNvSpPr txBox="1"/>
          <p:nvPr/>
        </p:nvSpPr>
        <p:spPr>
          <a:xfrm>
            <a:off x="8154910" y="2841060"/>
            <a:ext cx="1843726" cy="40011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id-ID" sz="2000" b="1" dirty="0"/>
              <a:t>Lorem ipsum </a:t>
            </a:r>
            <a:endParaRPr lang="en-US" sz="2000" b="1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6803C679-9603-4D14-B11B-4E69CAB39941}"/>
              </a:ext>
            </a:extLst>
          </p:cNvPr>
          <p:cNvSpPr/>
          <p:nvPr/>
        </p:nvSpPr>
        <p:spPr>
          <a:xfrm>
            <a:off x="1512676" y="3508060"/>
            <a:ext cx="458418" cy="4584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209FDE83-CD04-4DC5-B982-F27223FFAC64}"/>
              </a:ext>
            </a:extLst>
          </p:cNvPr>
          <p:cNvSpPr/>
          <p:nvPr/>
        </p:nvSpPr>
        <p:spPr>
          <a:xfrm>
            <a:off x="2980258" y="3508060"/>
            <a:ext cx="458418" cy="4584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xmlns="" id="{0B30FF92-2D4C-4D83-823C-E2F6D11C4C54}"/>
              </a:ext>
            </a:extLst>
          </p:cNvPr>
          <p:cNvSpPr/>
          <p:nvPr/>
        </p:nvSpPr>
        <p:spPr>
          <a:xfrm>
            <a:off x="4447840" y="3508060"/>
            <a:ext cx="458418" cy="4584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4485D2E6-522A-4C19-BF13-5FDC1A513808}"/>
              </a:ext>
            </a:extLst>
          </p:cNvPr>
          <p:cNvSpPr/>
          <p:nvPr/>
        </p:nvSpPr>
        <p:spPr>
          <a:xfrm>
            <a:off x="5913911" y="3508060"/>
            <a:ext cx="458418" cy="4584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7505391C-CBAA-48DC-BF1D-E596BDA6E122}"/>
              </a:ext>
            </a:extLst>
          </p:cNvPr>
          <p:cNvSpPr/>
          <p:nvPr/>
        </p:nvSpPr>
        <p:spPr>
          <a:xfrm>
            <a:off x="7379982" y="3508060"/>
            <a:ext cx="458418" cy="4584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09589AF8-124C-461A-9DBE-676E47E59A68}"/>
              </a:ext>
            </a:extLst>
          </p:cNvPr>
          <p:cNvSpPr/>
          <p:nvPr/>
        </p:nvSpPr>
        <p:spPr>
          <a:xfrm>
            <a:off x="8847564" y="3508060"/>
            <a:ext cx="458418" cy="4584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C3806E1E-E56D-42DA-B6DD-DFE117AF31F1}"/>
              </a:ext>
            </a:extLst>
          </p:cNvPr>
          <p:cNvSpPr/>
          <p:nvPr/>
        </p:nvSpPr>
        <p:spPr>
          <a:xfrm>
            <a:off x="10315147" y="3508060"/>
            <a:ext cx="458418" cy="45841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xmlns="" id="{A3ECBB22-85F1-40E1-9DA5-15F87B0D6D27}"/>
              </a:ext>
            </a:extLst>
          </p:cNvPr>
          <p:cNvSpPr/>
          <p:nvPr/>
        </p:nvSpPr>
        <p:spPr>
          <a:xfrm>
            <a:off x="1463054" y="3456002"/>
            <a:ext cx="557662" cy="557662"/>
          </a:xfrm>
          <a:prstGeom prst="ellipse">
            <a:avLst/>
          </a:prstGeom>
          <a:ln w="127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xmlns="" id="{9C70AD9F-F6A0-4E94-959A-00E9FEB2C777}"/>
              </a:ext>
            </a:extLst>
          </p:cNvPr>
          <p:cNvSpPr/>
          <p:nvPr/>
        </p:nvSpPr>
        <p:spPr>
          <a:xfrm>
            <a:off x="2930636" y="3456002"/>
            <a:ext cx="557662" cy="557662"/>
          </a:xfrm>
          <a:prstGeom prst="ellipse">
            <a:avLst/>
          </a:prstGeom>
          <a:ln w="127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3F90FCFD-1060-42DB-9616-0A7F183B6A23}"/>
              </a:ext>
            </a:extLst>
          </p:cNvPr>
          <p:cNvSpPr/>
          <p:nvPr/>
        </p:nvSpPr>
        <p:spPr>
          <a:xfrm>
            <a:off x="4398218" y="3456002"/>
            <a:ext cx="557662" cy="557662"/>
          </a:xfrm>
          <a:prstGeom prst="ellipse">
            <a:avLst/>
          </a:prstGeom>
          <a:ln w="127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xmlns="" id="{FAEA2DFB-C9C0-4510-96C2-8C8B1102A851}"/>
              </a:ext>
            </a:extLst>
          </p:cNvPr>
          <p:cNvSpPr/>
          <p:nvPr/>
        </p:nvSpPr>
        <p:spPr>
          <a:xfrm>
            <a:off x="5864289" y="3456002"/>
            <a:ext cx="557662" cy="557662"/>
          </a:xfrm>
          <a:prstGeom prst="ellipse">
            <a:avLst/>
          </a:prstGeom>
          <a:ln w="127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BFF48123-ED29-419B-AA16-8E257B73975D}"/>
              </a:ext>
            </a:extLst>
          </p:cNvPr>
          <p:cNvSpPr/>
          <p:nvPr/>
        </p:nvSpPr>
        <p:spPr>
          <a:xfrm>
            <a:off x="7330360" y="3456002"/>
            <a:ext cx="557662" cy="557662"/>
          </a:xfrm>
          <a:prstGeom prst="ellipse">
            <a:avLst/>
          </a:prstGeom>
          <a:ln w="127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xmlns="" id="{33382CE8-2C77-416D-A801-9E31EB298A74}"/>
              </a:ext>
            </a:extLst>
          </p:cNvPr>
          <p:cNvSpPr/>
          <p:nvPr/>
        </p:nvSpPr>
        <p:spPr>
          <a:xfrm>
            <a:off x="8797942" y="3456002"/>
            <a:ext cx="557662" cy="557662"/>
          </a:xfrm>
          <a:prstGeom prst="ellipse">
            <a:avLst/>
          </a:prstGeom>
          <a:ln w="127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xmlns="" id="{49BF7C8F-5B59-4B53-878B-5A5624E8CF86}"/>
              </a:ext>
            </a:extLst>
          </p:cNvPr>
          <p:cNvSpPr/>
          <p:nvPr/>
        </p:nvSpPr>
        <p:spPr>
          <a:xfrm>
            <a:off x="10265525" y="3456002"/>
            <a:ext cx="557662" cy="557662"/>
          </a:xfrm>
          <a:prstGeom prst="ellipse">
            <a:avLst/>
          </a:prstGeom>
          <a:ln w="127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xmlns="" id="{A93A06D0-866C-4C28-803E-DE31B334E9BF}"/>
              </a:ext>
            </a:extLst>
          </p:cNvPr>
          <p:cNvGrpSpPr/>
          <p:nvPr/>
        </p:nvGrpSpPr>
        <p:grpSpPr>
          <a:xfrm>
            <a:off x="10432478" y="3662846"/>
            <a:ext cx="223757" cy="148843"/>
            <a:chOff x="8435975" y="3729038"/>
            <a:chExt cx="360363" cy="239713"/>
          </a:xfrm>
          <a:solidFill>
            <a:schemeClr val="accent4"/>
          </a:solidFill>
        </p:grpSpPr>
        <p:sp>
          <p:nvSpPr>
            <p:cNvPr id="81" name="Freeform 824">
              <a:extLst>
                <a:ext uri="{FF2B5EF4-FFF2-40B4-BE49-F238E27FC236}">
                  <a16:creationId xmlns:a16="http://schemas.microsoft.com/office/drawing/2014/main" xmlns="" id="{0F9FA768-5E6E-4055-80C2-EA4AC3DF3B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5" y="3954463"/>
              <a:ext cx="360363" cy="14288"/>
            </a:xfrm>
            <a:custGeom>
              <a:avLst/>
              <a:gdLst>
                <a:gd name="T0" fmla="*/ 1554 w 1587"/>
                <a:gd name="T1" fmla="*/ 66 h 66"/>
                <a:gd name="T2" fmla="*/ 33 w 1587"/>
                <a:gd name="T3" fmla="*/ 66 h 66"/>
                <a:gd name="T4" fmla="*/ 33 w 1587"/>
                <a:gd name="T5" fmla="*/ 66 h 66"/>
                <a:gd name="T6" fmla="*/ 25 w 1587"/>
                <a:gd name="T7" fmla="*/ 65 h 66"/>
                <a:gd name="T8" fmla="*/ 19 w 1587"/>
                <a:gd name="T9" fmla="*/ 64 h 66"/>
                <a:gd name="T10" fmla="*/ 14 w 1587"/>
                <a:gd name="T11" fmla="*/ 61 h 66"/>
                <a:gd name="T12" fmla="*/ 9 w 1587"/>
                <a:gd name="T13" fmla="*/ 57 h 66"/>
                <a:gd name="T14" fmla="*/ 5 w 1587"/>
                <a:gd name="T15" fmla="*/ 52 h 66"/>
                <a:gd name="T16" fmla="*/ 2 w 1587"/>
                <a:gd name="T17" fmla="*/ 47 h 66"/>
                <a:gd name="T18" fmla="*/ 1 w 1587"/>
                <a:gd name="T19" fmla="*/ 41 h 66"/>
                <a:gd name="T20" fmla="*/ 0 w 1587"/>
                <a:gd name="T21" fmla="*/ 33 h 66"/>
                <a:gd name="T22" fmla="*/ 0 w 1587"/>
                <a:gd name="T23" fmla="*/ 33 h 66"/>
                <a:gd name="T24" fmla="*/ 1 w 1587"/>
                <a:gd name="T25" fmla="*/ 27 h 66"/>
                <a:gd name="T26" fmla="*/ 2 w 1587"/>
                <a:gd name="T27" fmla="*/ 21 h 66"/>
                <a:gd name="T28" fmla="*/ 5 w 1587"/>
                <a:gd name="T29" fmla="*/ 15 h 66"/>
                <a:gd name="T30" fmla="*/ 9 w 1587"/>
                <a:gd name="T31" fmla="*/ 11 h 66"/>
                <a:gd name="T32" fmla="*/ 14 w 1587"/>
                <a:gd name="T33" fmla="*/ 6 h 66"/>
                <a:gd name="T34" fmla="*/ 19 w 1587"/>
                <a:gd name="T35" fmla="*/ 3 h 66"/>
                <a:gd name="T36" fmla="*/ 25 w 1587"/>
                <a:gd name="T37" fmla="*/ 1 h 66"/>
                <a:gd name="T38" fmla="*/ 33 w 1587"/>
                <a:gd name="T39" fmla="*/ 0 h 66"/>
                <a:gd name="T40" fmla="*/ 1554 w 1587"/>
                <a:gd name="T41" fmla="*/ 0 h 66"/>
                <a:gd name="T42" fmla="*/ 1554 w 1587"/>
                <a:gd name="T43" fmla="*/ 0 h 66"/>
                <a:gd name="T44" fmla="*/ 1560 w 1587"/>
                <a:gd name="T45" fmla="*/ 1 h 66"/>
                <a:gd name="T46" fmla="*/ 1566 w 1587"/>
                <a:gd name="T47" fmla="*/ 3 h 66"/>
                <a:gd name="T48" fmla="*/ 1573 w 1587"/>
                <a:gd name="T49" fmla="*/ 6 h 66"/>
                <a:gd name="T50" fmla="*/ 1577 w 1587"/>
                <a:gd name="T51" fmla="*/ 11 h 66"/>
                <a:gd name="T52" fmla="*/ 1581 w 1587"/>
                <a:gd name="T53" fmla="*/ 15 h 66"/>
                <a:gd name="T54" fmla="*/ 1584 w 1587"/>
                <a:gd name="T55" fmla="*/ 21 h 66"/>
                <a:gd name="T56" fmla="*/ 1586 w 1587"/>
                <a:gd name="T57" fmla="*/ 27 h 66"/>
                <a:gd name="T58" fmla="*/ 1587 w 1587"/>
                <a:gd name="T59" fmla="*/ 33 h 66"/>
                <a:gd name="T60" fmla="*/ 1587 w 1587"/>
                <a:gd name="T61" fmla="*/ 33 h 66"/>
                <a:gd name="T62" fmla="*/ 1586 w 1587"/>
                <a:gd name="T63" fmla="*/ 41 h 66"/>
                <a:gd name="T64" fmla="*/ 1584 w 1587"/>
                <a:gd name="T65" fmla="*/ 47 h 66"/>
                <a:gd name="T66" fmla="*/ 1581 w 1587"/>
                <a:gd name="T67" fmla="*/ 52 h 66"/>
                <a:gd name="T68" fmla="*/ 1577 w 1587"/>
                <a:gd name="T69" fmla="*/ 57 h 66"/>
                <a:gd name="T70" fmla="*/ 1573 w 1587"/>
                <a:gd name="T71" fmla="*/ 61 h 66"/>
                <a:gd name="T72" fmla="*/ 1566 w 1587"/>
                <a:gd name="T73" fmla="*/ 64 h 66"/>
                <a:gd name="T74" fmla="*/ 1560 w 1587"/>
                <a:gd name="T75" fmla="*/ 65 h 66"/>
                <a:gd name="T76" fmla="*/ 1554 w 1587"/>
                <a:gd name="T77" fmla="*/ 66 h 66"/>
                <a:gd name="T78" fmla="*/ 1554 w 1587"/>
                <a:gd name="T7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87" h="66">
                  <a:moveTo>
                    <a:pt x="1554" y="66"/>
                  </a:moveTo>
                  <a:lnTo>
                    <a:pt x="33" y="66"/>
                  </a:lnTo>
                  <a:lnTo>
                    <a:pt x="33" y="66"/>
                  </a:lnTo>
                  <a:lnTo>
                    <a:pt x="25" y="65"/>
                  </a:lnTo>
                  <a:lnTo>
                    <a:pt x="19" y="64"/>
                  </a:lnTo>
                  <a:lnTo>
                    <a:pt x="14" y="61"/>
                  </a:lnTo>
                  <a:lnTo>
                    <a:pt x="9" y="57"/>
                  </a:lnTo>
                  <a:lnTo>
                    <a:pt x="5" y="52"/>
                  </a:lnTo>
                  <a:lnTo>
                    <a:pt x="2" y="47"/>
                  </a:lnTo>
                  <a:lnTo>
                    <a:pt x="1" y="41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1"/>
                  </a:lnTo>
                  <a:lnTo>
                    <a:pt x="5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3" y="0"/>
                  </a:lnTo>
                  <a:lnTo>
                    <a:pt x="1554" y="0"/>
                  </a:lnTo>
                  <a:lnTo>
                    <a:pt x="1554" y="0"/>
                  </a:lnTo>
                  <a:lnTo>
                    <a:pt x="1560" y="1"/>
                  </a:lnTo>
                  <a:lnTo>
                    <a:pt x="1566" y="3"/>
                  </a:lnTo>
                  <a:lnTo>
                    <a:pt x="1573" y="6"/>
                  </a:lnTo>
                  <a:lnTo>
                    <a:pt x="1577" y="11"/>
                  </a:lnTo>
                  <a:lnTo>
                    <a:pt x="1581" y="15"/>
                  </a:lnTo>
                  <a:lnTo>
                    <a:pt x="1584" y="21"/>
                  </a:lnTo>
                  <a:lnTo>
                    <a:pt x="1586" y="27"/>
                  </a:lnTo>
                  <a:lnTo>
                    <a:pt x="1587" y="33"/>
                  </a:lnTo>
                  <a:lnTo>
                    <a:pt x="1587" y="33"/>
                  </a:lnTo>
                  <a:lnTo>
                    <a:pt x="1586" y="41"/>
                  </a:lnTo>
                  <a:lnTo>
                    <a:pt x="1584" y="47"/>
                  </a:lnTo>
                  <a:lnTo>
                    <a:pt x="1581" y="52"/>
                  </a:lnTo>
                  <a:lnTo>
                    <a:pt x="1577" y="57"/>
                  </a:lnTo>
                  <a:lnTo>
                    <a:pt x="1573" y="61"/>
                  </a:lnTo>
                  <a:lnTo>
                    <a:pt x="1566" y="64"/>
                  </a:lnTo>
                  <a:lnTo>
                    <a:pt x="1560" y="65"/>
                  </a:lnTo>
                  <a:lnTo>
                    <a:pt x="1554" y="66"/>
                  </a:lnTo>
                  <a:lnTo>
                    <a:pt x="155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825">
              <a:extLst>
                <a:ext uri="{FF2B5EF4-FFF2-40B4-BE49-F238E27FC236}">
                  <a16:creationId xmlns:a16="http://schemas.microsoft.com/office/drawing/2014/main" xmlns="" id="{F6CFB501-C323-4C0E-A1D2-B8A70E6124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0263" y="3879851"/>
              <a:ext cx="60325" cy="88900"/>
            </a:xfrm>
            <a:custGeom>
              <a:avLst/>
              <a:gdLst>
                <a:gd name="T0" fmla="*/ 231 w 264"/>
                <a:gd name="T1" fmla="*/ 396 h 396"/>
                <a:gd name="T2" fmla="*/ 33 w 264"/>
                <a:gd name="T3" fmla="*/ 396 h 396"/>
                <a:gd name="T4" fmla="*/ 33 w 264"/>
                <a:gd name="T5" fmla="*/ 396 h 396"/>
                <a:gd name="T6" fmla="*/ 26 w 264"/>
                <a:gd name="T7" fmla="*/ 395 h 396"/>
                <a:gd name="T8" fmla="*/ 19 w 264"/>
                <a:gd name="T9" fmla="*/ 394 h 396"/>
                <a:gd name="T10" fmla="*/ 14 w 264"/>
                <a:gd name="T11" fmla="*/ 391 h 396"/>
                <a:gd name="T12" fmla="*/ 9 w 264"/>
                <a:gd name="T13" fmla="*/ 387 h 396"/>
                <a:gd name="T14" fmla="*/ 5 w 264"/>
                <a:gd name="T15" fmla="*/ 382 h 396"/>
                <a:gd name="T16" fmla="*/ 2 w 264"/>
                <a:gd name="T17" fmla="*/ 377 h 396"/>
                <a:gd name="T18" fmla="*/ 0 w 264"/>
                <a:gd name="T19" fmla="*/ 371 h 396"/>
                <a:gd name="T20" fmla="*/ 0 w 264"/>
                <a:gd name="T21" fmla="*/ 363 h 396"/>
                <a:gd name="T22" fmla="*/ 0 w 264"/>
                <a:gd name="T23" fmla="*/ 33 h 396"/>
                <a:gd name="T24" fmla="*/ 0 w 264"/>
                <a:gd name="T25" fmla="*/ 33 h 396"/>
                <a:gd name="T26" fmla="*/ 0 w 264"/>
                <a:gd name="T27" fmla="*/ 26 h 396"/>
                <a:gd name="T28" fmla="*/ 2 w 264"/>
                <a:gd name="T29" fmla="*/ 20 h 396"/>
                <a:gd name="T30" fmla="*/ 5 w 264"/>
                <a:gd name="T31" fmla="*/ 14 h 396"/>
                <a:gd name="T32" fmla="*/ 9 w 264"/>
                <a:gd name="T33" fmla="*/ 9 h 396"/>
                <a:gd name="T34" fmla="*/ 14 w 264"/>
                <a:gd name="T35" fmla="*/ 5 h 396"/>
                <a:gd name="T36" fmla="*/ 19 w 264"/>
                <a:gd name="T37" fmla="*/ 2 h 396"/>
                <a:gd name="T38" fmla="*/ 26 w 264"/>
                <a:gd name="T39" fmla="*/ 0 h 396"/>
                <a:gd name="T40" fmla="*/ 33 w 264"/>
                <a:gd name="T41" fmla="*/ 0 h 396"/>
                <a:gd name="T42" fmla="*/ 231 w 264"/>
                <a:gd name="T43" fmla="*/ 0 h 396"/>
                <a:gd name="T44" fmla="*/ 231 w 264"/>
                <a:gd name="T45" fmla="*/ 0 h 396"/>
                <a:gd name="T46" fmla="*/ 238 w 264"/>
                <a:gd name="T47" fmla="*/ 0 h 396"/>
                <a:gd name="T48" fmla="*/ 244 w 264"/>
                <a:gd name="T49" fmla="*/ 2 h 396"/>
                <a:gd name="T50" fmla="*/ 249 w 264"/>
                <a:gd name="T51" fmla="*/ 5 h 396"/>
                <a:gd name="T52" fmla="*/ 254 w 264"/>
                <a:gd name="T53" fmla="*/ 9 h 396"/>
                <a:gd name="T54" fmla="*/ 259 w 264"/>
                <a:gd name="T55" fmla="*/ 14 h 396"/>
                <a:gd name="T56" fmla="*/ 262 w 264"/>
                <a:gd name="T57" fmla="*/ 20 h 396"/>
                <a:gd name="T58" fmla="*/ 264 w 264"/>
                <a:gd name="T59" fmla="*/ 26 h 396"/>
                <a:gd name="T60" fmla="*/ 264 w 264"/>
                <a:gd name="T61" fmla="*/ 33 h 396"/>
                <a:gd name="T62" fmla="*/ 264 w 264"/>
                <a:gd name="T63" fmla="*/ 363 h 396"/>
                <a:gd name="T64" fmla="*/ 264 w 264"/>
                <a:gd name="T65" fmla="*/ 363 h 396"/>
                <a:gd name="T66" fmla="*/ 264 w 264"/>
                <a:gd name="T67" fmla="*/ 371 h 396"/>
                <a:gd name="T68" fmla="*/ 262 w 264"/>
                <a:gd name="T69" fmla="*/ 377 h 396"/>
                <a:gd name="T70" fmla="*/ 259 w 264"/>
                <a:gd name="T71" fmla="*/ 382 h 396"/>
                <a:gd name="T72" fmla="*/ 254 w 264"/>
                <a:gd name="T73" fmla="*/ 387 h 396"/>
                <a:gd name="T74" fmla="*/ 249 w 264"/>
                <a:gd name="T75" fmla="*/ 391 h 396"/>
                <a:gd name="T76" fmla="*/ 244 w 264"/>
                <a:gd name="T77" fmla="*/ 394 h 396"/>
                <a:gd name="T78" fmla="*/ 238 w 264"/>
                <a:gd name="T79" fmla="*/ 395 h 396"/>
                <a:gd name="T80" fmla="*/ 231 w 264"/>
                <a:gd name="T81" fmla="*/ 396 h 396"/>
                <a:gd name="T82" fmla="*/ 231 w 264"/>
                <a:gd name="T83" fmla="*/ 396 h 396"/>
                <a:gd name="T84" fmla="*/ 66 w 264"/>
                <a:gd name="T85" fmla="*/ 330 h 396"/>
                <a:gd name="T86" fmla="*/ 199 w 264"/>
                <a:gd name="T87" fmla="*/ 330 h 396"/>
                <a:gd name="T88" fmla="*/ 199 w 264"/>
                <a:gd name="T89" fmla="*/ 66 h 396"/>
                <a:gd name="T90" fmla="*/ 66 w 264"/>
                <a:gd name="T91" fmla="*/ 66 h 396"/>
                <a:gd name="T92" fmla="*/ 66 w 264"/>
                <a:gd name="T93" fmla="*/ 33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4" h="396">
                  <a:moveTo>
                    <a:pt x="231" y="396"/>
                  </a:moveTo>
                  <a:lnTo>
                    <a:pt x="33" y="396"/>
                  </a:lnTo>
                  <a:lnTo>
                    <a:pt x="33" y="396"/>
                  </a:lnTo>
                  <a:lnTo>
                    <a:pt x="26" y="395"/>
                  </a:lnTo>
                  <a:lnTo>
                    <a:pt x="19" y="394"/>
                  </a:lnTo>
                  <a:lnTo>
                    <a:pt x="14" y="391"/>
                  </a:lnTo>
                  <a:lnTo>
                    <a:pt x="9" y="387"/>
                  </a:lnTo>
                  <a:lnTo>
                    <a:pt x="5" y="382"/>
                  </a:lnTo>
                  <a:lnTo>
                    <a:pt x="2" y="377"/>
                  </a:lnTo>
                  <a:lnTo>
                    <a:pt x="0" y="371"/>
                  </a:lnTo>
                  <a:lnTo>
                    <a:pt x="0" y="36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31" y="0"/>
                  </a:lnTo>
                  <a:lnTo>
                    <a:pt x="231" y="0"/>
                  </a:lnTo>
                  <a:lnTo>
                    <a:pt x="238" y="0"/>
                  </a:lnTo>
                  <a:lnTo>
                    <a:pt x="244" y="2"/>
                  </a:lnTo>
                  <a:lnTo>
                    <a:pt x="249" y="5"/>
                  </a:lnTo>
                  <a:lnTo>
                    <a:pt x="254" y="9"/>
                  </a:lnTo>
                  <a:lnTo>
                    <a:pt x="259" y="14"/>
                  </a:lnTo>
                  <a:lnTo>
                    <a:pt x="262" y="20"/>
                  </a:lnTo>
                  <a:lnTo>
                    <a:pt x="264" y="26"/>
                  </a:lnTo>
                  <a:lnTo>
                    <a:pt x="264" y="33"/>
                  </a:lnTo>
                  <a:lnTo>
                    <a:pt x="264" y="363"/>
                  </a:lnTo>
                  <a:lnTo>
                    <a:pt x="264" y="363"/>
                  </a:lnTo>
                  <a:lnTo>
                    <a:pt x="264" y="371"/>
                  </a:lnTo>
                  <a:lnTo>
                    <a:pt x="262" y="377"/>
                  </a:lnTo>
                  <a:lnTo>
                    <a:pt x="259" y="382"/>
                  </a:lnTo>
                  <a:lnTo>
                    <a:pt x="254" y="387"/>
                  </a:lnTo>
                  <a:lnTo>
                    <a:pt x="249" y="391"/>
                  </a:lnTo>
                  <a:lnTo>
                    <a:pt x="244" y="394"/>
                  </a:lnTo>
                  <a:lnTo>
                    <a:pt x="238" y="395"/>
                  </a:lnTo>
                  <a:lnTo>
                    <a:pt x="231" y="396"/>
                  </a:lnTo>
                  <a:lnTo>
                    <a:pt x="231" y="396"/>
                  </a:lnTo>
                  <a:close/>
                  <a:moveTo>
                    <a:pt x="66" y="330"/>
                  </a:moveTo>
                  <a:lnTo>
                    <a:pt x="199" y="330"/>
                  </a:lnTo>
                  <a:lnTo>
                    <a:pt x="199" y="66"/>
                  </a:lnTo>
                  <a:lnTo>
                    <a:pt x="66" y="66"/>
                  </a:lnTo>
                  <a:lnTo>
                    <a:pt x="6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26">
              <a:extLst>
                <a:ext uri="{FF2B5EF4-FFF2-40B4-BE49-F238E27FC236}">
                  <a16:creationId xmlns:a16="http://schemas.microsoft.com/office/drawing/2014/main" xmlns="" id="{F17FFD0F-5C7E-4EE5-B269-ADEC327D57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0750" y="3803651"/>
              <a:ext cx="60325" cy="165100"/>
            </a:xfrm>
            <a:custGeom>
              <a:avLst/>
              <a:gdLst>
                <a:gd name="T0" fmla="*/ 232 w 265"/>
                <a:gd name="T1" fmla="*/ 727 h 727"/>
                <a:gd name="T2" fmla="*/ 33 w 265"/>
                <a:gd name="T3" fmla="*/ 727 h 727"/>
                <a:gd name="T4" fmla="*/ 33 w 265"/>
                <a:gd name="T5" fmla="*/ 727 h 727"/>
                <a:gd name="T6" fmla="*/ 27 w 265"/>
                <a:gd name="T7" fmla="*/ 726 h 727"/>
                <a:gd name="T8" fmla="*/ 21 w 265"/>
                <a:gd name="T9" fmla="*/ 725 h 727"/>
                <a:gd name="T10" fmla="*/ 15 w 265"/>
                <a:gd name="T11" fmla="*/ 722 h 727"/>
                <a:gd name="T12" fmla="*/ 11 w 265"/>
                <a:gd name="T13" fmla="*/ 718 h 727"/>
                <a:gd name="T14" fmla="*/ 6 w 265"/>
                <a:gd name="T15" fmla="*/ 713 h 727"/>
                <a:gd name="T16" fmla="*/ 3 w 265"/>
                <a:gd name="T17" fmla="*/ 708 h 727"/>
                <a:gd name="T18" fmla="*/ 1 w 265"/>
                <a:gd name="T19" fmla="*/ 702 h 727"/>
                <a:gd name="T20" fmla="*/ 0 w 265"/>
                <a:gd name="T21" fmla="*/ 694 h 727"/>
                <a:gd name="T22" fmla="*/ 0 w 265"/>
                <a:gd name="T23" fmla="*/ 33 h 727"/>
                <a:gd name="T24" fmla="*/ 0 w 265"/>
                <a:gd name="T25" fmla="*/ 33 h 727"/>
                <a:gd name="T26" fmla="*/ 1 w 265"/>
                <a:gd name="T27" fmla="*/ 27 h 727"/>
                <a:gd name="T28" fmla="*/ 3 w 265"/>
                <a:gd name="T29" fmla="*/ 20 h 727"/>
                <a:gd name="T30" fmla="*/ 6 w 265"/>
                <a:gd name="T31" fmla="*/ 14 h 727"/>
                <a:gd name="T32" fmla="*/ 11 w 265"/>
                <a:gd name="T33" fmla="*/ 9 h 727"/>
                <a:gd name="T34" fmla="*/ 15 w 265"/>
                <a:gd name="T35" fmla="*/ 6 h 727"/>
                <a:gd name="T36" fmla="*/ 21 w 265"/>
                <a:gd name="T37" fmla="*/ 3 h 727"/>
                <a:gd name="T38" fmla="*/ 27 w 265"/>
                <a:gd name="T39" fmla="*/ 1 h 727"/>
                <a:gd name="T40" fmla="*/ 33 w 265"/>
                <a:gd name="T41" fmla="*/ 0 h 727"/>
                <a:gd name="T42" fmla="*/ 232 w 265"/>
                <a:gd name="T43" fmla="*/ 0 h 727"/>
                <a:gd name="T44" fmla="*/ 232 w 265"/>
                <a:gd name="T45" fmla="*/ 0 h 727"/>
                <a:gd name="T46" fmla="*/ 238 w 265"/>
                <a:gd name="T47" fmla="*/ 1 h 727"/>
                <a:gd name="T48" fmla="*/ 244 w 265"/>
                <a:gd name="T49" fmla="*/ 3 h 727"/>
                <a:gd name="T50" fmla="*/ 251 w 265"/>
                <a:gd name="T51" fmla="*/ 6 h 727"/>
                <a:gd name="T52" fmla="*/ 256 w 265"/>
                <a:gd name="T53" fmla="*/ 9 h 727"/>
                <a:gd name="T54" fmla="*/ 259 w 265"/>
                <a:gd name="T55" fmla="*/ 14 h 727"/>
                <a:gd name="T56" fmla="*/ 262 w 265"/>
                <a:gd name="T57" fmla="*/ 20 h 727"/>
                <a:gd name="T58" fmla="*/ 264 w 265"/>
                <a:gd name="T59" fmla="*/ 27 h 727"/>
                <a:gd name="T60" fmla="*/ 265 w 265"/>
                <a:gd name="T61" fmla="*/ 33 h 727"/>
                <a:gd name="T62" fmla="*/ 265 w 265"/>
                <a:gd name="T63" fmla="*/ 694 h 727"/>
                <a:gd name="T64" fmla="*/ 265 w 265"/>
                <a:gd name="T65" fmla="*/ 694 h 727"/>
                <a:gd name="T66" fmla="*/ 264 w 265"/>
                <a:gd name="T67" fmla="*/ 702 h 727"/>
                <a:gd name="T68" fmla="*/ 262 w 265"/>
                <a:gd name="T69" fmla="*/ 708 h 727"/>
                <a:gd name="T70" fmla="*/ 259 w 265"/>
                <a:gd name="T71" fmla="*/ 713 h 727"/>
                <a:gd name="T72" fmla="*/ 256 w 265"/>
                <a:gd name="T73" fmla="*/ 718 h 727"/>
                <a:gd name="T74" fmla="*/ 251 w 265"/>
                <a:gd name="T75" fmla="*/ 722 h 727"/>
                <a:gd name="T76" fmla="*/ 244 w 265"/>
                <a:gd name="T77" fmla="*/ 725 h 727"/>
                <a:gd name="T78" fmla="*/ 238 w 265"/>
                <a:gd name="T79" fmla="*/ 726 h 727"/>
                <a:gd name="T80" fmla="*/ 232 w 265"/>
                <a:gd name="T81" fmla="*/ 727 h 727"/>
                <a:gd name="T82" fmla="*/ 232 w 265"/>
                <a:gd name="T83" fmla="*/ 727 h 727"/>
                <a:gd name="T84" fmla="*/ 66 w 265"/>
                <a:gd name="T85" fmla="*/ 661 h 727"/>
                <a:gd name="T86" fmla="*/ 199 w 265"/>
                <a:gd name="T87" fmla="*/ 661 h 727"/>
                <a:gd name="T88" fmla="*/ 199 w 265"/>
                <a:gd name="T89" fmla="*/ 66 h 727"/>
                <a:gd name="T90" fmla="*/ 66 w 265"/>
                <a:gd name="T91" fmla="*/ 66 h 727"/>
                <a:gd name="T92" fmla="*/ 66 w 265"/>
                <a:gd name="T93" fmla="*/ 66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5" h="727">
                  <a:moveTo>
                    <a:pt x="232" y="727"/>
                  </a:moveTo>
                  <a:lnTo>
                    <a:pt x="33" y="727"/>
                  </a:lnTo>
                  <a:lnTo>
                    <a:pt x="33" y="727"/>
                  </a:lnTo>
                  <a:lnTo>
                    <a:pt x="27" y="726"/>
                  </a:lnTo>
                  <a:lnTo>
                    <a:pt x="21" y="725"/>
                  </a:lnTo>
                  <a:lnTo>
                    <a:pt x="15" y="722"/>
                  </a:lnTo>
                  <a:lnTo>
                    <a:pt x="11" y="718"/>
                  </a:lnTo>
                  <a:lnTo>
                    <a:pt x="6" y="713"/>
                  </a:lnTo>
                  <a:lnTo>
                    <a:pt x="3" y="708"/>
                  </a:lnTo>
                  <a:lnTo>
                    <a:pt x="1" y="702"/>
                  </a:lnTo>
                  <a:lnTo>
                    <a:pt x="0" y="694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1" y="9"/>
                  </a:lnTo>
                  <a:lnTo>
                    <a:pt x="15" y="6"/>
                  </a:lnTo>
                  <a:lnTo>
                    <a:pt x="21" y="3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4" y="3"/>
                  </a:lnTo>
                  <a:lnTo>
                    <a:pt x="251" y="6"/>
                  </a:lnTo>
                  <a:lnTo>
                    <a:pt x="256" y="9"/>
                  </a:lnTo>
                  <a:lnTo>
                    <a:pt x="259" y="14"/>
                  </a:lnTo>
                  <a:lnTo>
                    <a:pt x="262" y="20"/>
                  </a:lnTo>
                  <a:lnTo>
                    <a:pt x="264" y="27"/>
                  </a:lnTo>
                  <a:lnTo>
                    <a:pt x="265" y="33"/>
                  </a:lnTo>
                  <a:lnTo>
                    <a:pt x="265" y="694"/>
                  </a:lnTo>
                  <a:lnTo>
                    <a:pt x="265" y="694"/>
                  </a:lnTo>
                  <a:lnTo>
                    <a:pt x="264" y="702"/>
                  </a:lnTo>
                  <a:lnTo>
                    <a:pt x="262" y="708"/>
                  </a:lnTo>
                  <a:lnTo>
                    <a:pt x="259" y="713"/>
                  </a:lnTo>
                  <a:lnTo>
                    <a:pt x="256" y="718"/>
                  </a:lnTo>
                  <a:lnTo>
                    <a:pt x="251" y="722"/>
                  </a:lnTo>
                  <a:lnTo>
                    <a:pt x="244" y="725"/>
                  </a:lnTo>
                  <a:lnTo>
                    <a:pt x="238" y="726"/>
                  </a:lnTo>
                  <a:lnTo>
                    <a:pt x="232" y="727"/>
                  </a:lnTo>
                  <a:lnTo>
                    <a:pt x="232" y="727"/>
                  </a:lnTo>
                  <a:close/>
                  <a:moveTo>
                    <a:pt x="66" y="661"/>
                  </a:moveTo>
                  <a:lnTo>
                    <a:pt x="199" y="661"/>
                  </a:lnTo>
                  <a:lnTo>
                    <a:pt x="199" y="66"/>
                  </a:lnTo>
                  <a:lnTo>
                    <a:pt x="66" y="66"/>
                  </a:lnTo>
                  <a:lnTo>
                    <a:pt x="66" y="6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27">
              <a:extLst>
                <a:ext uri="{FF2B5EF4-FFF2-40B4-BE49-F238E27FC236}">
                  <a16:creationId xmlns:a16="http://schemas.microsoft.com/office/drawing/2014/main" xmlns="" id="{F418C4E2-CFCB-400B-B0F2-AD130F2E89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31238" y="3833813"/>
              <a:ext cx="58738" cy="134938"/>
            </a:xfrm>
            <a:custGeom>
              <a:avLst/>
              <a:gdLst>
                <a:gd name="T0" fmla="*/ 230 w 263"/>
                <a:gd name="T1" fmla="*/ 595 h 595"/>
                <a:gd name="T2" fmla="*/ 33 w 263"/>
                <a:gd name="T3" fmla="*/ 595 h 595"/>
                <a:gd name="T4" fmla="*/ 33 w 263"/>
                <a:gd name="T5" fmla="*/ 595 h 595"/>
                <a:gd name="T6" fmla="*/ 25 w 263"/>
                <a:gd name="T7" fmla="*/ 594 h 595"/>
                <a:gd name="T8" fmla="*/ 19 w 263"/>
                <a:gd name="T9" fmla="*/ 593 h 595"/>
                <a:gd name="T10" fmla="*/ 14 w 263"/>
                <a:gd name="T11" fmla="*/ 590 h 595"/>
                <a:gd name="T12" fmla="*/ 9 w 263"/>
                <a:gd name="T13" fmla="*/ 586 h 595"/>
                <a:gd name="T14" fmla="*/ 5 w 263"/>
                <a:gd name="T15" fmla="*/ 581 h 595"/>
                <a:gd name="T16" fmla="*/ 2 w 263"/>
                <a:gd name="T17" fmla="*/ 576 h 595"/>
                <a:gd name="T18" fmla="*/ 0 w 263"/>
                <a:gd name="T19" fmla="*/ 570 h 595"/>
                <a:gd name="T20" fmla="*/ 0 w 263"/>
                <a:gd name="T21" fmla="*/ 562 h 595"/>
                <a:gd name="T22" fmla="*/ 0 w 263"/>
                <a:gd name="T23" fmla="*/ 33 h 595"/>
                <a:gd name="T24" fmla="*/ 0 w 263"/>
                <a:gd name="T25" fmla="*/ 33 h 595"/>
                <a:gd name="T26" fmla="*/ 0 w 263"/>
                <a:gd name="T27" fmla="*/ 26 h 595"/>
                <a:gd name="T28" fmla="*/ 2 w 263"/>
                <a:gd name="T29" fmla="*/ 20 h 595"/>
                <a:gd name="T30" fmla="*/ 5 w 263"/>
                <a:gd name="T31" fmla="*/ 15 h 595"/>
                <a:gd name="T32" fmla="*/ 9 w 263"/>
                <a:gd name="T33" fmla="*/ 9 h 595"/>
                <a:gd name="T34" fmla="*/ 14 w 263"/>
                <a:gd name="T35" fmla="*/ 5 h 595"/>
                <a:gd name="T36" fmla="*/ 19 w 263"/>
                <a:gd name="T37" fmla="*/ 2 h 595"/>
                <a:gd name="T38" fmla="*/ 25 w 263"/>
                <a:gd name="T39" fmla="*/ 1 h 595"/>
                <a:gd name="T40" fmla="*/ 33 w 263"/>
                <a:gd name="T41" fmla="*/ 0 h 595"/>
                <a:gd name="T42" fmla="*/ 230 w 263"/>
                <a:gd name="T43" fmla="*/ 0 h 595"/>
                <a:gd name="T44" fmla="*/ 230 w 263"/>
                <a:gd name="T45" fmla="*/ 0 h 595"/>
                <a:gd name="T46" fmla="*/ 238 w 263"/>
                <a:gd name="T47" fmla="*/ 1 h 595"/>
                <a:gd name="T48" fmla="*/ 244 w 263"/>
                <a:gd name="T49" fmla="*/ 2 h 595"/>
                <a:gd name="T50" fmla="*/ 249 w 263"/>
                <a:gd name="T51" fmla="*/ 5 h 595"/>
                <a:gd name="T52" fmla="*/ 254 w 263"/>
                <a:gd name="T53" fmla="*/ 9 h 595"/>
                <a:gd name="T54" fmla="*/ 258 w 263"/>
                <a:gd name="T55" fmla="*/ 15 h 595"/>
                <a:gd name="T56" fmla="*/ 261 w 263"/>
                <a:gd name="T57" fmla="*/ 20 h 595"/>
                <a:gd name="T58" fmla="*/ 263 w 263"/>
                <a:gd name="T59" fmla="*/ 26 h 595"/>
                <a:gd name="T60" fmla="*/ 263 w 263"/>
                <a:gd name="T61" fmla="*/ 33 h 595"/>
                <a:gd name="T62" fmla="*/ 263 w 263"/>
                <a:gd name="T63" fmla="*/ 562 h 595"/>
                <a:gd name="T64" fmla="*/ 263 w 263"/>
                <a:gd name="T65" fmla="*/ 562 h 595"/>
                <a:gd name="T66" fmla="*/ 263 w 263"/>
                <a:gd name="T67" fmla="*/ 570 h 595"/>
                <a:gd name="T68" fmla="*/ 261 w 263"/>
                <a:gd name="T69" fmla="*/ 576 h 595"/>
                <a:gd name="T70" fmla="*/ 258 w 263"/>
                <a:gd name="T71" fmla="*/ 581 h 595"/>
                <a:gd name="T72" fmla="*/ 254 w 263"/>
                <a:gd name="T73" fmla="*/ 586 h 595"/>
                <a:gd name="T74" fmla="*/ 249 w 263"/>
                <a:gd name="T75" fmla="*/ 590 h 595"/>
                <a:gd name="T76" fmla="*/ 244 w 263"/>
                <a:gd name="T77" fmla="*/ 593 h 595"/>
                <a:gd name="T78" fmla="*/ 238 w 263"/>
                <a:gd name="T79" fmla="*/ 594 h 595"/>
                <a:gd name="T80" fmla="*/ 230 w 263"/>
                <a:gd name="T81" fmla="*/ 595 h 595"/>
                <a:gd name="T82" fmla="*/ 230 w 263"/>
                <a:gd name="T83" fmla="*/ 595 h 595"/>
                <a:gd name="T84" fmla="*/ 66 w 263"/>
                <a:gd name="T85" fmla="*/ 529 h 595"/>
                <a:gd name="T86" fmla="*/ 197 w 263"/>
                <a:gd name="T87" fmla="*/ 529 h 595"/>
                <a:gd name="T88" fmla="*/ 197 w 263"/>
                <a:gd name="T89" fmla="*/ 66 h 595"/>
                <a:gd name="T90" fmla="*/ 66 w 263"/>
                <a:gd name="T91" fmla="*/ 66 h 595"/>
                <a:gd name="T92" fmla="*/ 66 w 263"/>
                <a:gd name="T93" fmla="*/ 52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595">
                  <a:moveTo>
                    <a:pt x="230" y="595"/>
                  </a:moveTo>
                  <a:lnTo>
                    <a:pt x="33" y="595"/>
                  </a:lnTo>
                  <a:lnTo>
                    <a:pt x="33" y="595"/>
                  </a:lnTo>
                  <a:lnTo>
                    <a:pt x="25" y="594"/>
                  </a:lnTo>
                  <a:lnTo>
                    <a:pt x="19" y="593"/>
                  </a:lnTo>
                  <a:lnTo>
                    <a:pt x="14" y="590"/>
                  </a:lnTo>
                  <a:lnTo>
                    <a:pt x="9" y="586"/>
                  </a:lnTo>
                  <a:lnTo>
                    <a:pt x="5" y="581"/>
                  </a:lnTo>
                  <a:lnTo>
                    <a:pt x="2" y="576"/>
                  </a:lnTo>
                  <a:lnTo>
                    <a:pt x="0" y="570"/>
                  </a:lnTo>
                  <a:lnTo>
                    <a:pt x="0" y="562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3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8" y="1"/>
                  </a:lnTo>
                  <a:lnTo>
                    <a:pt x="244" y="2"/>
                  </a:lnTo>
                  <a:lnTo>
                    <a:pt x="249" y="5"/>
                  </a:lnTo>
                  <a:lnTo>
                    <a:pt x="254" y="9"/>
                  </a:lnTo>
                  <a:lnTo>
                    <a:pt x="258" y="15"/>
                  </a:lnTo>
                  <a:lnTo>
                    <a:pt x="261" y="20"/>
                  </a:lnTo>
                  <a:lnTo>
                    <a:pt x="263" y="26"/>
                  </a:lnTo>
                  <a:lnTo>
                    <a:pt x="263" y="33"/>
                  </a:lnTo>
                  <a:lnTo>
                    <a:pt x="263" y="562"/>
                  </a:lnTo>
                  <a:lnTo>
                    <a:pt x="263" y="562"/>
                  </a:lnTo>
                  <a:lnTo>
                    <a:pt x="263" y="570"/>
                  </a:lnTo>
                  <a:lnTo>
                    <a:pt x="261" y="576"/>
                  </a:lnTo>
                  <a:lnTo>
                    <a:pt x="258" y="581"/>
                  </a:lnTo>
                  <a:lnTo>
                    <a:pt x="254" y="586"/>
                  </a:lnTo>
                  <a:lnTo>
                    <a:pt x="249" y="590"/>
                  </a:lnTo>
                  <a:lnTo>
                    <a:pt x="244" y="593"/>
                  </a:lnTo>
                  <a:lnTo>
                    <a:pt x="238" y="594"/>
                  </a:lnTo>
                  <a:lnTo>
                    <a:pt x="230" y="595"/>
                  </a:lnTo>
                  <a:lnTo>
                    <a:pt x="230" y="595"/>
                  </a:lnTo>
                  <a:close/>
                  <a:moveTo>
                    <a:pt x="66" y="529"/>
                  </a:moveTo>
                  <a:lnTo>
                    <a:pt x="197" y="529"/>
                  </a:lnTo>
                  <a:lnTo>
                    <a:pt x="197" y="66"/>
                  </a:lnTo>
                  <a:lnTo>
                    <a:pt x="66" y="66"/>
                  </a:lnTo>
                  <a:lnTo>
                    <a:pt x="66" y="5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28">
              <a:extLst>
                <a:ext uri="{FF2B5EF4-FFF2-40B4-BE49-F238E27FC236}">
                  <a16:creationId xmlns:a16="http://schemas.microsoft.com/office/drawing/2014/main" xmlns="" id="{13CB0C80-0185-4722-8D95-63E1EEF8AB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20138" y="3729038"/>
              <a:ext cx="60325" cy="239713"/>
            </a:xfrm>
            <a:custGeom>
              <a:avLst/>
              <a:gdLst>
                <a:gd name="T0" fmla="*/ 232 w 265"/>
                <a:gd name="T1" fmla="*/ 1058 h 1058"/>
                <a:gd name="T2" fmla="*/ 33 w 265"/>
                <a:gd name="T3" fmla="*/ 1058 h 1058"/>
                <a:gd name="T4" fmla="*/ 33 w 265"/>
                <a:gd name="T5" fmla="*/ 1058 h 1058"/>
                <a:gd name="T6" fmla="*/ 27 w 265"/>
                <a:gd name="T7" fmla="*/ 1057 h 1058"/>
                <a:gd name="T8" fmla="*/ 21 w 265"/>
                <a:gd name="T9" fmla="*/ 1056 h 1058"/>
                <a:gd name="T10" fmla="*/ 14 w 265"/>
                <a:gd name="T11" fmla="*/ 1053 h 1058"/>
                <a:gd name="T12" fmla="*/ 9 w 265"/>
                <a:gd name="T13" fmla="*/ 1049 h 1058"/>
                <a:gd name="T14" fmla="*/ 6 w 265"/>
                <a:gd name="T15" fmla="*/ 1044 h 1058"/>
                <a:gd name="T16" fmla="*/ 3 w 265"/>
                <a:gd name="T17" fmla="*/ 1039 h 1058"/>
                <a:gd name="T18" fmla="*/ 1 w 265"/>
                <a:gd name="T19" fmla="*/ 1033 h 1058"/>
                <a:gd name="T20" fmla="*/ 0 w 265"/>
                <a:gd name="T21" fmla="*/ 1025 h 1058"/>
                <a:gd name="T22" fmla="*/ 0 w 265"/>
                <a:gd name="T23" fmla="*/ 34 h 1058"/>
                <a:gd name="T24" fmla="*/ 0 w 265"/>
                <a:gd name="T25" fmla="*/ 34 h 1058"/>
                <a:gd name="T26" fmla="*/ 1 w 265"/>
                <a:gd name="T27" fmla="*/ 26 h 1058"/>
                <a:gd name="T28" fmla="*/ 3 w 265"/>
                <a:gd name="T29" fmla="*/ 20 h 1058"/>
                <a:gd name="T30" fmla="*/ 6 w 265"/>
                <a:gd name="T31" fmla="*/ 15 h 1058"/>
                <a:gd name="T32" fmla="*/ 9 w 265"/>
                <a:gd name="T33" fmla="*/ 10 h 1058"/>
                <a:gd name="T34" fmla="*/ 14 w 265"/>
                <a:gd name="T35" fmla="*/ 6 h 1058"/>
                <a:gd name="T36" fmla="*/ 21 w 265"/>
                <a:gd name="T37" fmla="*/ 3 h 1058"/>
                <a:gd name="T38" fmla="*/ 27 w 265"/>
                <a:gd name="T39" fmla="*/ 0 h 1058"/>
                <a:gd name="T40" fmla="*/ 33 w 265"/>
                <a:gd name="T41" fmla="*/ 0 h 1058"/>
                <a:gd name="T42" fmla="*/ 232 w 265"/>
                <a:gd name="T43" fmla="*/ 0 h 1058"/>
                <a:gd name="T44" fmla="*/ 232 w 265"/>
                <a:gd name="T45" fmla="*/ 0 h 1058"/>
                <a:gd name="T46" fmla="*/ 238 w 265"/>
                <a:gd name="T47" fmla="*/ 0 h 1058"/>
                <a:gd name="T48" fmla="*/ 244 w 265"/>
                <a:gd name="T49" fmla="*/ 3 h 1058"/>
                <a:gd name="T50" fmla="*/ 250 w 265"/>
                <a:gd name="T51" fmla="*/ 6 h 1058"/>
                <a:gd name="T52" fmla="*/ 254 w 265"/>
                <a:gd name="T53" fmla="*/ 10 h 1058"/>
                <a:gd name="T54" fmla="*/ 259 w 265"/>
                <a:gd name="T55" fmla="*/ 15 h 1058"/>
                <a:gd name="T56" fmla="*/ 262 w 265"/>
                <a:gd name="T57" fmla="*/ 20 h 1058"/>
                <a:gd name="T58" fmla="*/ 264 w 265"/>
                <a:gd name="T59" fmla="*/ 26 h 1058"/>
                <a:gd name="T60" fmla="*/ 265 w 265"/>
                <a:gd name="T61" fmla="*/ 34 h 1058"/>
                <a:gd name="T62" fmla="*/ 265 w 265"/>
                <a:gd name="T63" fmla="*/ 1025 h 1058"/>
                <a:gd name="T64" fmla="*/ 265 w 265"/>
                <a:gd name="T65" fmla="*/ 1025 h 1058"/>
                <a:gd name="T66" fmla="*/ 264 w 265"/>
                <a:gd name="T67" fmla="*/ 1033 h 1058"/>
                <a:gd name="T68" fmla="*/ 262 w 265"/>
                <a:gd name="T69" fmla="*/ 1039 h 1058"/>
                <a:gd name="T70" fmla="*/ 259 w 265"/>
                <a:gd name="T71" fmla="*/ 1044 h 1058"/>
                <a:gd name="T72" fmla="*/ 254 w 265"/>
                <a:gd name="T73" fmla="*/ 1049 h 1058"/>
                <a:gd name="T74" fmla="*/ 250 w 265"/>
                <a:gd name="T75" fmla="*/ 1053 h 1058"/>
                <a:gd name="T76" fmla="*/ 244 w 265"/>
                <a:gd name="T77" fmla="*/ 1056 h 1058"/>
                <a:gd name="T78" fmla="*/ 238 w 265"/>
                <a:gd name="T79" fmla="*/ 1057 h 1058"/>
                <a:gd name="T80" fmla="*/ 232 w 265"/>
                <a:gd name="T81" fmla="*/ 1058 h 1058"/>
                <a:gd name="T82" fmla="*/ 232 w 265"/>
                <a:gd name="T83" fmla="*/ 1058 h 1058"/>
                <a:gd name="T84" fmla="*/ 66 w 265"/>
                <a:gd name="T85" fmla="*/ 992 h 1058"/>
                <a:gd name="T86" fmla="*/ 199 w 265"/>
                <a:gd name="T87" fmla="*/ 992 h 1058"/>
                <a:gd name="T88" fmla="*/ 199 w 265"/>
                <a:gd name="T89" fmla="*/ 67 h 1058"/>
                <a:gd name="T90" fmla="*/ 66 w 265"/>
                <a:gd name="T91" fmla="*/ 67 h 1058"/>
                <a:gd name="T92" fmla="*/ 66 w 265"/>
                <a:gd name="T93" fmla="*/ 992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5" h="1058">
                  <a:moveTo>
                    <a:pt x="232" y="1058"/>
                  </a:moveTo>
                  <a:lnTo>
                    <a:pt x="33" y="1058"/>
                  </a:lnTo>
                  <a:lnTo>
                    <a:pt x="33" y="1058"/>
                  </a:lnTo>
                  <a:lnTo>
                    <a:pt x="27" y="1057"/>
                  </a:lnTo>
                  <a:lnTo>
                    <a:pt x="21" y="1056"/>
                  </a:lnTo>
                  <a:lnTo>
                    <a:pt x="14" y="1053"/>
                  </a:lnTo>
                  <a:lnTo>
                    <a:pt x="9" y="1049"/>
                  </a:lnTo>
                  <a:lnTo>
                    <a:pt x="6" y="1044"/>
                  </a:lnTo>
                  <a:lnTo>
                    <a:pt x="3" y="1039"/>
                  </a:lnTo>
                  <a:lnTo>
                    <a:pt x="1" y="1033"/>
                  </a:lnTo>
                  <a:lnTo>
                    <a:pt x="0" y="1025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1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0"/>
                  </a:lnTo>
                  <a:lnTo>
                    <a:pt x="244" y="3"/>
                  </a:lnTo>
                  <a:lnTo>
                    <a:pt x="250" y="6"/>
                  </a:lnTo>
                  <a:lnTo>
                    <a:pt x="254" y="10"/>
                  </a:lnTo>
                  <a:lnTo>
                    <a:pt x="259" y="15"/>
                  </a:lnTo>
                  <a:lnTo>
                    <a:pt x="262" y="20"/>
                  </a:lnTo>
                  <a:lnTo>
                    <a:pt x="264" y="26"/>
                  </a:lnTo>
                  <a:lnTo>
                    <a:pt x="265" y="34"/>
                  </a:lnTo>
                  <a:lnTo>
                    <a:pt x="265" y="1025"/>
                  </a:lnTo>
                  <a:lnTo>
                    <a:pt x="265" y="1025"/>
                  </a:lnTo>
                  <a:lnTo>
                    <a:pt x="264" y="1033"/>
                  </a:lnTo>
                  <a:lnTo>
                    <a:pt x="262" y="1039"/>
                  </a:lnTo>
                  <a:lnTo>
                    <a:pt x="259" y="1044"/>
                  </a:lnTo>
                  <a:lnTo>
                    <a:pt x="254" y="1049"/>
                  </a:lnTo>
                  <a:lnTo>
                    <a:pt x="250" y="1053"/>
                  </a:lnTo>
                  <a:lnTo>
                    <a:pt x="244" y="1056"/>
                  </a:lnTo>
                  <a:lnTo>
                    <a:pt x="238" y="1057"/>
                  </a:lnTo>
                  <a:lnTo>
                    <a:pt x="232" y="1058"/>
                  </a:lnTo>
                  <a:lnTo>
                    <a:pt x="232" y="1058"/>
                  </a:lnTo>
                  <a:close/>
                  <a:moveTo>
                    <a:pt x="66" y="992"/>
                  </a:moveTo>
                  <a:lnTo>
                    <a:pt x="199" y="992"/>
                  </a:lnTo>
                  <a:lnTo>
                    <a:pt x="199" y="67"/>
                  </a:lnTo>
                  <a:lnTo>
                    <a:pt x="66" y="67"/>
                  </a:lnTo>
                  <a:lnTo>
                    <a:pt x="66" y="9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xmlns="" id="{4C5653D3-E2E4-4139-8AB4-1E438406F95B}"/>
              </a:ext>
            </a:extLst>
          </p:cNvPr>
          <p:cNvGrpSpPr/>
          <p:nvPr/>
        </p:nvGrpSpPr>
        <p:grpSpPr>
          <a:xfrm>
            <a:off x="7497313" y="3625389"/>
            <a:ext cx="223757" cy="223757"/>
            <a:chOff x="9155113" y="3608388"/>
            <a:chExt cx="360363" cy="360363"/>
          </a:xfrm>
          <a:solidFill>
            <a:schemeClr val="accent4"/>
          </a:solidFill>
        </p:grpSpPr>
        <p:sp>
          <p:nvSpPr>
            <p:cNvPr id="87" name="Freeform 829">
              <a:extLst>
                <a:ext uri="{FF2B5EF4-FFF2-40B4-BE49-F238E27FC236}">
                  <a16:creationId xmlns:a16="http://schemas.microsoft.com/office/drawing/2014/main" xmlns="" id="{147E997D-F806-490D-B02F-B9D63DBC7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5113" y="3954463"/>
              <a:ext cx="360363" cy="14288"/>
            </a:xfrm>
            <a:custGeom>
              <a:avLst/>
              <a:gdLst>
                <a:gd name="T0" fmla="*/ 1554 w 1587"/>
                <a:gd name="T1" fmla="*/ 66 h 66"/>
                <a:gd name="T2" fmla="*/ 33 w 1587"/>
                <a:gd name="T3" fmla="*/ 66 h 66"/>
                <a:gd name="T4" fmla="*/ 33 w 1587"/>
                <a:gd name="T5" fmla="*/ 66 h 66"/>
                <a:gd name="T6" fmla="*/ 26 w 1587"/>
                <a:gd name="T7" fmla="*/ 65 h 66"/>
                <a:gd name="T8" fmla="*/ 20 w 1587"/>
                <a:gd name="T9" fmla="*/ 64 h 66"/>
                <a:gd name="T10" fmla="*/ 14 w 1587"/>
                <a:gd name="T11" fmla="*/ 61 h 66"/>
                <a:gd name="T12" fmla="*/ 10 w 1587"/>
                <a:gd name="T13" fmla="*/ 57 h 66"/>
                <a:gd name="T14" fmla="*/ 6 w 1587"/>
                <a:gd name="T15" fmla="*/ 52 h 66"/>
                <a:gd name="T16" fmla="*/ 3 w 1587"/>
                <a:gd name="T17" fmla="*/ 47 h 66"/>
                <a:gd name="T18" fmla="*/ 1 w 1587"/>
                <a:gd name="T19" fmla="*/ 41 h 66"/>
                <a:gd name="T20" fmla="*/ 0 w 1587"/>
                <a:gd name="T21" fmla="*/ 33 h 66"/>
                <a:gd name="T22" fmla="*/ 0 w 1587"/>
                <a:gd name="T23" fmla="*/ 33 h 66"/>
                <a:gd name="T24" fmla="*/ 1 w 1587"/>
                <a:gd name="T25" fmla="*/ 27 h 66"/>
                <a:gd name="T26" fmla="*/ 3 w 1587"/>
                <a:gd name="T27" fmla="*/ 21 h 66"/>
                <a:gd name="T28" fmla="*/ 6 w 1587"/>
                <a:gd name="T29" fmla="*/ 15 h 66"/>
                <a:gd name="T30" fmla="*/ 10 w 1587"/>
                <a:gd name="T31" fmla="*/ 11 h 66"/>
                <a:gd name="T32" fmla="*/ 14 w 1587"/>
                <a:gd name="T33" fmla="*/ 6 h 66"/>
                <a:gd name="T34" fmla="*/ 20 w 1587"/>
                <a:gd name="T35" fmla="*/ 3 h 66"/>
                <a:gd name="T36" fmla="*/ 26 w 1587"/>
                <a:gd name="T37" fmla="*/ 1 h 66"/>
                <a:gd name="T38" fmla="*/ 33 w 1587"/>
                <a:gd name="T39" fmla="*/ 0 h 66"/>
                <a:gd name="T40" fmla="*/ 1554 w 1587"/>
                <a:gd name="T41" fmla="*/ 0 h 66"/>
                <a:gd name="T42" fmla="*/ 1554 w 1587"/>
                <a:gd name="T43" fmla="*/ 0 h 66"/>
                <a:gd name="T44" fmla="*/ 1560 w 1587"/>
                <a:gd name="T45" fmla="*/ 1 h 66"/>
                <a:gd name="T46" fmla="*/ 1566 w 1587"/>
                <a:gd name="T47" fmla="*/ 3 h 66"/>
                <a:gd name="T48" fmla="*/ 1573 w 1587"/>
                <a:gd name="T49" fmla="*/ 6 h 66"/>
                <a:gd name="T50" fmla="*/ 1578 w 1587"/>
                <a:gd name="T51" fmla="*/ 11 h 66"/>
                <a:gd name="T52" fmla="*/ 1582 w 1587"/>
                <a:gd name="T53" fmla="*/ 15 h 66"/>
                <a:gd name="T54" fmla="*/ 1584 w 1587"/>
                <a:gd name="T55" fmla="*/ 21 h 66"/>
                <a:gd name="T56" fmla="*/ 1586 w 1587"/>
                <a:gd name="T57" fmla="*/ 27 h 66"/>
                <a:gd name="T58" fmla="*/ 1587 w 1587"/>
                <a:gd name="T59" fmla="*/ 33 h 66"/>
                <a:gd name="T60" fmla="*/ 1587 w 1587"/>
                <a:gd name="T61" fmla="*/ 33 h 66"/>
                <a:gd name="T62" fmla="*/ 1586 w 1587"/>
                <a:gd name="T63" fmla="*/ 41 h 66"/>
                <a:gd name="T64" fmla="*/ 1584 w 1587"/>
                <a:gd name="T65" fmla="*/ 47 h 66"/>
                <a:gd name="T66" fmla="*/ 1582 w 1587"/>
                <a:gd name="T67" fmla="*/ 52 h 66"/>
                <a:gd name="T68" fmla="*/ 1578 w 1587"/>
                <a:gd name="T69" fmla="*/ 57 h 66"/>
                <a:gd name="T70" fmla="*/ 1573 w 1587"/>
                <a:gd name="T71" fmla="*/ 61 h 66"/>
                <a:gd name="T72" fmla="*/ 1566 w 1587"/>
                <a:gd name="T73" fmla="*/ 64 h 66"/>
                <a:gd name="T74" fmla="*/ 1560 w 1587"/>
                <a:gd name="T75" fmla="*/ 65 h 66"/>
                <a:gd name="T76" fmla="*/ 1554 w 1587"/>
                <a:gd name="T77" fmla="*/ 66 h 66"/>
                <a:gd name="T78" fmla="*/ 1554 w 1587"/>
                <a:gd name="T7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87" h="66">
                  <a:moveTo>
                    <a:pt x="1554" y="66"/>
                  </a:moveTo>
                  <a:lnTo>
                    <a:pt x="33" y="66"/>
                  </a:lnTo>
                  <a:lnTo>
                    <a:pt x="33" y="66"/>
                  </a:lnTo>
                  <a:lnTo>
                    <a:pt x="26" y="65"/>
                  </a:lnTo>
                  <a:lnTo>
                    <a:pt x="20" y="64"/>
                  </a:lnTo>
                  <a:lnTo>
                    <a:pt x="14" y="61"/>
                  </a:lnTo>
                  <a:lnTo>
                    <a:pt x="10" y="57"/>
                  </a:lnTo>
                  <a:lnTo>
                    <a:pt x="6" y="52"/>
                  </a:lnTo>
                  <a:lnTo>
                    <a:pt x="3" y="47"/>
                  </a:lnTo>
                  <a:lnTo>
                    <a:pt x="1" y="41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1"/>
                  </a:lnTo>
                  <a:lnTo>
                    <a:pt x="6" y="15"/>
                  </a:lnTo>
                  <a:lnTo>
                    <a:pt x="10" y="11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554" y="0"/>
                  </a:lnTo>
                  <a:lnTo>
                    <a:pt x="1554" y="0"/>
                  </a:lnTo>
                  <a:lnTo>
                    <a:pt x="1560" y="1"/>
                  </a:lnTo>
                  <a:lnTo>
                    <a:pt x="1566" y="3"/>
                  </a:lnTo>
                  <a:lnTo>
                    <a:pt x="1573" y="6"/>
                  </a:lnTo>
                  <a:lnTo>
                    <a:pt x="1578" y="11"/>
                  </a:lnTo>
                  <a:lnTo>
                    <a:pt x="1582" y="15"/>
                  </a:lnTo>
                  <a:lnTo>
                    <a:pt x="1584" y="21"/>
                  </a:lnTo>
                  <a:lnTo>
                    <a:pt x="1586" y="27"/>
                  </a:lnTo>
                  <a:lnTo>
                    <a:pt x="1587" y="33"/>
                  </a:lnTo>
                  <a:lnTo>
                    <a:pt x="1587" y="33"/>
                  </a:lnTo>
                  <a:lnTo>
                    <a:pt x="1586" y="41"/>
                  </a:lnTo>
                  <a:lnTo>
                    <a:pt x="1584" y="47"/>
                  </a:lnTo>
                  <a:lnTo>
                    <a:pt x="1582" y="52"/>
                  </a:lnTo>
                  <a:lnTo>
                    <a:pt x="1578" y="57"/>
                  </a:lnTo>
                  <a:lnTo>
                    <a:pt x="1573" y="61"/>
                  </a:lnTo>
                  <a:lnTo>
                    <a:pt x="1566" y="64"/>
                  </a:lnTo>
                  <a:lnTo>
                    <a:pt x="1560" y="65"/>
                  </a:lnTo>
                  <a:lnTo>
                    <a:pt x="1554" y="66"/>
                  </a:lnTo>
                  <a:lnTo>
                    <a:pt x="1554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30">
              <a:extLst>
                <a:ext uri="{FF2B5EF4-FFF2-40B4-BE49-F238E27FC236}">
                  <a16:creationId xmlns:a16="http://schemas.microsoft.com/office/drawing/2014/main" xmlns="" id="{C1F03310-D405-4187-BC63-862DE34666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70988" y="3879851"/>
              <a:ext cx="60325" cy="88900"/>
            </a:xfrm>
            <a:custGeom>
              <a:avLst/>
              <a:gdLst>
                <a:gd name="T0" fmla="*/ 232 w 265"/>
                <a:gd name="T1" fmla="*/ 396 h 396"/>
                <a:gd name="T2" fmla="*/ 33 w 265"/>
                <a:gd name="T3" fmla="*/ 396 h 396"/>
                <a:gd name="T4" fmla="*/ 33 w 265"/>
                <a:gd name="T5" fmla="*/ 396 h 396"/>
                <a:gd name="T6" fmla="*/ 27 w 265"/>
                <a:gd name="T7" fmla="*/ 395 h 396"/>
                <a:gd name="T8" fmla="*/ 20 w 265"/>
                <a:gd name="T9" fmla="*/ 394 h 396"/>
                <a:gd name="T10" fmla="*/ 14 w 265"/>
                <a:gd name="T11" fmla="*/ 391 h 396"/>
                <a:gd name="T12" fmla="*/ 10 w 265"/>
                <a:gd name="T13" fmla="*/ 387 h 396"/>
                <a:gd name="T14" fmla="*/ 6 w 265"/>
                <a:gd name="T15" fmla="*/ 382 h 396"/>
                <a:gd name="T16" fmla="*/ 3 w 265"/>
                <a:gd name="T17" fmla="*/ 377 h 396"/>
                <a:gd name="T18" fmla="*/ 1 w 265"/>
                <a:gd name="T19" fmla="*/ 371 h 396"/>
                <a:gd name="T20" fmla="*/ 0 w 265"/>
                <a:gd name="T21" fmla="*/ 363 h 396"/>
                <a:gd name="T22" fmla="*/ 0 w 265"/>
                <a:gd name="T23" fmla="*/ 33 h 396"/>
                <a:gd name="T24" fmla="*/ 0 w 265"/>
                <a:gd name="T25" fmla="*/ 33 h 396"/>
                <a:gd name="T26" fmla="*/ 1 w 265"/>
                <a:gd name="T27" fmla="*/ 26 h 396"/>
                <a:gd name="T28" fmla="*/ 3 w 265"/>
                <a:gd name="T29" fmla="*/ 20 h 396"/>
                <a:gd name="T30" fmla="*/ 6 w 265"/>
                <a:gd name="T31" fmla="*/ 14 h 396"/>
                <a:gd name="T32" fmla="*/ 10 w 265"/>
                <a:gd name="T33" fmla="*/ 9 h 396"/>
                <a:gd name="T34" fmla="*/ 14 w 265"/>
                <a:gd name="T35" fmla="*/ 5 h 396"/>
                <a:gd name="T36" fmla="*/ 20 w 265"/>
                <a:gd name="T37" fmla="*/ 2 h 396"/>
                <a:gd name="T38" fmla="*/ 27 w 265"/>
                <a:gd name="T39" fmla="*/ 0 h 396"/>
                <a:gd name="T40" fmla="*/ 33 w 265"/>
                <a:gd name="T41" fmla="*/ 0 h 396"/>
                <a:gd name="T42" fmla="*/ 232 w 265"/>
                <a:gd name="T43" fmla="*/ 0 h 396"/>
                <a:gd name="T44" fmla="*/ 232 w 265"/>
                <a:gd name="T45" fmla="*/ 0 h 396"/>
                <a:gd name="T46" fmla="*/ 238 w 265"/>
                <a:gd name="T47" fmla="*/ 0 h 396"/>
                <a:gd name="T48" fmla="*/ 244 w 265"/>
                <a:gd name="T49" fmla="*/ 2 h 396"/>
                <a:gd name="T50" fmla="*/ 250 w 265"/>
                <a:gd name="T51" fmla="*/ 5 h 396"/>
                <a:gd name="T52" fmla="*/ 254 w 265"/>
                <a:gd name="T53" fmla="*/ 9 h 396"/>
                <a:gd name="T54" fmla="*/ 258 w 265"/>
                <a:gd name="T55" fmla="*/ 14 h 396"/>
                <a:gd name="T56" fmla="*/ 262 w 265"/>
                <a:gd name="T57" fmla="*/ 20 h 396"/>
                <a:gd name="T58" fmla="*/ 264 w 265"/>
                <a:gd name="T59" fmla="*/ 26 h 396"/>
                <a:gd name="T60" fmla="*/ 265 w 265"/>
                <a:gd name="T61" fmla="*/ 33 h 396"/>
                <a:gd name="T62" fmla="*/ 265 w 265"/>
                <a:gd name="T63" fmla="*/ 363 h 396"/>
                <a:gd name="T64" fmla="*/ 265 w 265"/>
                <a:gd name="T65" fmla="*/ 363 h 396"/>
                <a:gd name="T66" fmla="*/ 264 w 265"/>
                <a:gd name="T67" fmla="*/ 371 h 396"/>
                <a:gd name="T68" fmla="*/ 262 w 265"/>
                <a:gd name="T69" fmla="*/ 377 h 396"/>
                <a:gd name="T70" fmla="*/ 258 w 265"/>
                <a:gd name="T71" fmla="*/ 382 h 396"/>
                <a:gd name="T72" fmla="*/ 254 w 265"/>
                <a:gd name="T73" fmla="*/ 387 h 396"/>
                <a:gd name="T74" fmla="*/ 250 w 265"/>
                <a:gd name="T75" fmla="*/ 391 h 396"/>
                <a:gd name="T76" fmla="*/ 244 w 265"/>
                <a:gd name="T77" fmla="*/ 394 h 396"/>
                <a:gd name="T78" fmla="*/ 238 w 265"/>
                <a:gd name="T79" fmla="*/ 395 h 396"/>
                <a:gd name="T80" fmla="*/ 232 w 265"/>
                <a:gd name="T81" fmla="*/ 396 h 396"/>
                <a:gd name="T82" fmla="*/ 232 w 265"/>
                <a:gd name="T83" fmla="*/ 396 h 396"/>
                <a:gd name="T84" fmla="*/ 66 w 265"/>
                <a:gd name="T85" fmla="*/ 330 h 396"/>
                <a:gd name="T86" fmla="*/ 198 w 265"/>
                <a:gd name="T87" fmla="*/ 330 h 396"/>
                <a:gd name="T88" fmla="*/ 198 w 265"/>
                <a:gd name="T89" fmla="*/ 66 h 396"/>
                <a:gd name="T90" fmla="*/ 66 w 265"/>
                <a:gd name="T91" fmla="*/ 66 h 396"/>
                <a:gd name="T92" fmla="*/ 66 w 265"/>
                <a:gd name="T93" fmla="*/ 33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5" h="396">
                  <a:moveTo>
                    <a:pt x="232" y="396"/>
                  </a:moveTo>
                  <a:lnTo>
                    <a:pt x="33" y="396"/>
                  </a:lnTo>
                  <a:lnTo>
                    <a:pt x="33" y="396"/>
                  </a:lnTo>
                  <a:lnTo>
                    <a:pt x="27" y="395"/>
                  </a:lnTo>
                  <a:lnTo>
                    <a:pt x="20" y="394"/>
                  </a:lnTo>
                  <a:lnTo>
                    <a:pt x="14" y="391"/>
                  </a:lnTo>
                  <a:lnTo>
                    <a:pt x="10" y="387"/>
                  </a:lnTo>
                  <a:lnTo>
                    <a:pt x="6" y="382"/>
                  </a:lnTo>
                  <a:lnTo>
                    <a:pt x="3" y="377"/>
                  </a:lnTo>
                  <a:lnTo>
                    <a:pt x="1" y="371"/>
                  </a:lnTo>
                  <a:lnTo>
                    <a:pt x="0" y="36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0"/>
                  </a:lnTo>
                  <a:lnTo>
                    <a:pt x="244" y="2"/>
                  </a:lnTo>
                  <a:lnTo>
                    <a:pt x="250" y="5"/>
                  </a:lnTo>
                  <a:lnTo>
                    <a:pt x="254" y="9"/>
                  </a:lnTo>
                  <a:lnTo>
                    <a:pt x="258" y="14"/>
                  </a:lnTo>
                  <a:lnTo>
                    <a:pt x="262" y="20"/>
                  </a:lnTo>
                  <a:lnTo>
                    <a:pt x="264" y="26"/>
                  </a:lnTo>
                  <a:lnTo>
                    <a:pt x="265" y="33"/>
                  </a:lnTo>
                  <a:lnTo>
                    <a:pt x="265" y="363"/>
                  </a:lnTo>
                  <a:lnTo>
                    <a:pt x="265" y="363"/>
                  </a:lnTo>
                  <a:lnTo>
                    <a:pt x="264" y="371"/>
                  </a:lnTo>
                  <a:lnTo>
                    <a:pt x="262" y="377"/>
                  </a:lnTo>
                  <a:lnTo>
                    <a:pt x="258" y="382"/>
                  </a:lnTo>
                  <a:lnTo>
                    <a:pt x="254" y="387"/>
                  </a:lnTo>
                  <a:lnTo>
                    <a:pt x="250" y="391"/>
                  </a:lnTo>
                  <a:lnTo>
                    <a:pt x="244" y="394"/>
                  </a:lnTo>
                  <a:lnTo>
                    <a:pt x="238" y="395"/>
                  </a:lnTo>
                  <a:lnTo>
                    <a:pt x="232" y="396"/>
                  </a:lnTo>
                  <a:lnTo>
                    <a:pt x="232" y="396"/>
                  </a:lnTo>
                  <a:close/>
                  <a:moveTo>
                    <a:pt x="66" y="330"/>
                  </a:moveTo>
                  <a:lnTo>
                    <a:pt x="198" y="330"/>
                  </a:lnTo>
                  <a:lnTo>
                    <a:pt x="198" y="66"/>
                  </a:lnTo>
                  <a:lnTo>
                    <a:pt x="66" y="66"/>
                  </a:lnTo>
                  <a:lnTo>
                    <a:pt x="66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31">
              <a:extLst>
                <a:ext uri="{FF2B5EF4-FFF2-40B4-BE49-F238E27FC236}">
                  <a16:creationId xmlns:a16="http://schemas.microsoft.com/office/drawing/2014/main" xmlns="" id="{8885D39C-F822-4E76-962C-7F27DC35EB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59888" y="3803651"/>
              <a:ext cx="60325" cy="165100"/>
            </a:xfrm>
            <a:custGeom>
              <a:avLst/>
              <a:gdLst>
                <a:gd name="T0" fmla="*/ 231 w 264"/>
                <a:gd name="T1" fmla="*/ 727 h 727"/>
                <a:gd name="T2" fmla="*/ 33 w 264"/>
                <a:gd name="T3" fmla="*/ 727 h 727"/>
                <a:gd name="T4" fmla="*/ 33 w 264"/>
                <a:gd name="T5" fmla="*/ 727 h 727"/>
                <a:gd name="T6" fmla="*/ 26 w 264"/>
                <a:gd name="T7" fmla="*/ 726 h 727"/>
                <a:gd name="T8" fmla="*/ 20 w 264"/>
                <a:gd name="T9" fmla="*/ 725 h 727"/>
                <a:gd name="T10" fmla="*/ 15 w 264"/>
                <a:gd name="T11" fmla="*/ 722 h 727"/>
                <a:gd name="T12" fmla="*/ 9 w 264"/>
                <a:gd name="T13" fmla="*/ 718 h 727"/>
                <a:gd name="T14" fmla="*/ 5 w 264"/>
                <a:gd name="T15" fmla="*/ 713 h 727"/>
                <a:gd name="T16" fmla="*/ 2 w 264"/>
                <a:gd name="T17" fmla="*/ 708 h 727"/>
                <a:gd name="T18" fmla="*/ 0 w 264"/>
                <a:gd name="T19" fmla="*/ 702 h 727"/>
                <a:gd name="T20" fmla="*/ 0 w 264"/>
                <a:gd name="T21" fmla="*/ 694 h 727"/>
                <a:gd name="T22" fmla="*/ 0 w 264"/>
                <a:gd name="T23" fmla="*/ 33 h 727"/>
                <a:gd name="T24" fmla="*/ 0 w 264"/>
                <a:gd name="T25" fmla="*/ 33 h 727"/>
                <a:gd name="T26" fmla="*/ 0 w 264"/>
                <a:gd name="T27" fmla="*/ 27 h 727"/>
                <a:gd name="T28" fmla="*/ 2 w 264"/>
                <a:gd name="T29" fmla="*/ 20 h 727"/>
                <a:gd name="T30" fmla="*/ 5 w 264"/>
                <a:gd name="T31" fmla="*/ 14 h 727"/>
                <a:gd name="T32" fmla="*/ 9 w 264"/>
                <a:gd name="T33" fmla="*/ 9 h 727"/>
                <a:gd name="T34" fmla="*/ 15 w 264"/>
                <a:gd name="T35" fmla="*/ 6 h 727"/>
                <a:gd name="T36" fmla="*/ 20 w 264"/>
                <a:gd name="T37" fmla="*/ 3 h 727"/>
                <a:gd name="T38" fmla="*/ 26 w 264"/>
                <a:gd name="T39" fmla="*/ 1 h 727"/>
                <a:gd name="T40" fmla="*/ 33 w 264"/>
                <a:gd name="T41" fmla="*/ 0 h 727"/>
                <a:gd name="T42" fmla="*/ 231 w 264"/>
                <a:gd name="T43" fmla="*/ 0 h 727"/>
                <a:gd name="T44" fmla="*/ 231 w 264"/>
                <a:gd name="T45" fmla="*/ 0 h 727"/>
                <a:gd name="T46" fmla="*/ 238 w 264"/>
                <a:gd name="T47" fmla="*/ 1 h 727"/>
                <a:gd name="T48" fmla="*/ 244 w 264"/>
                <a:gd name="T49" fmla="*/ 3 h 727"/>
                <a:gd name="T50" fmla="*/ 250 w 264"/>
                <a:gd name="T51" fmla="*/ 6 h 727"/>
                <a:gd name="T52" fmla="*/ 255 w 264"/>
                <a:gd name="T53" fmla="*/ 9 h 727"/>
                <a:gd name="T54" fmla="*/ 259 w 264"/>
                <a:gd name="T55" fmla="*/ 14 h 727"/>
                <a:gd name="T56" fmla="*/ 262 w 264"/>
                <a:gd name="T57" fmla="*/ 20 h 727"/>
                <a:gd name="T58" fmla="*/ 264 w 264"/>
                <a:gd name="T59" fmla="*/ 27 h 727"/>
                <a:gd name="T60" fmla="*/ 264 w 264"/>
                <a:gd name="T61" fmla="*/ 33 h 727"/>
                <a:gd name="T62" fmla="*/ 264 w 264"/>
                <a:gd name="T63" fmla="*/ 694 h 727"/>
                <a:gd name="T64" fmla="*/ 264 w 264"/>
                <a:gd name="T65" fmla="*/ 694 h 727"/>
                <a:gd name="T66" fmla="*/ 264 w 264"/>
                <a:gd name="T67" fmla="*/ 702 h 727"/>
                <a:gd name="T68" fmla="*/ 262 w 264"/>
                <a:gd name="T69" fmla="*/ 708 h 727"/>
                <a:gd name="T70" fmla="*/ 259 w 264"/>
                <a:gd name="T71" fmla="*/ 713 h 727"/>
                <a:gd name="T72" fmla="*/ 255 w 264"/>
                <a:gd name="T73" fmla="*/ 718 h 727"/>
                <a:gd name="T74" fmla="*/ 250 w 264"/>
                <a:gd name="T75" fmla="*/ 722 h 727"/>
                <a:gd name="T76" fmla="*/ 244 w 264"/>
                <a:gd name="T77" fmla="*/ 725 h 727"/>
                <a:gd name="T78" fmla="*/ 238 w 264"/>
                <a:gd name="T79" fmla="*/ 726 h 727"/>
                <a:gd name="T80" fmla="*/ 231 w 264"/>
                <a:gd name="T81" fmla="*/ 727 h 727"/>
                <a:gd name="T82" fmla="*/ 231 w 264"/>
                <a:gd name="T83" fmla="*/ 727 h 727"/>
                <a:gd name="T84" fmla="*/ 66 w 264"/>
                <a:gd name="T85" fmla="*/ 661 h 727"/>
                <a:gd name="T86" fmla="*/ 198 w 264"/>
                <a:gd name="T87" fmla="*/ 661 h 727"/>
                <a:gd name="T88" fmla="*/ 198 w 264"/>
                <a:gd name="T89" fmla="*/ 66 h 727"/>
                <a:gd name="T90" fmla="*/ 66 w 264"/>
                <a:gd name="T91" fmla="*/ 66 h 727"/>
                <a:gd name="T92" fmla="*/ 66 w 264"/>
                <a:gd name="T93" fmla="*/ 66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4" h="727">
                  <a:moveTo>
                    <a:pt x="231" y="727"/>
                  </a:moveTo>
                  <a:lnTo>
                    <a:pt x="33" y="727"/>
                  </a:lnTo>
                  <a:lnTo>
                    <a:pt x="33" y="727"/>
                  </a:lnTo>
                  <a:lnTo>
                    <a:pt x="26" y="726"/>
                  </a:lnTo>
                  <a:lnTo>
                    <a:pt x="20" y="725"/>
                  </a:lnTo>
                  <a:lnTo>
                    <a:pt x="15" y="722"/>
                  </a:lnTo>
                  <a:lnTo>
                    <a:pt x="9" y="718"/>
                  </a:lnTo>
                  <a:lnTo>
                    <a:pt x="5" y="713"/>
                  </a:lnTo>
                  <a:lnTo>
                    <a:pt x="2" y="708"/>
                  </a:lnTo>
                  <a:lnTo>
                    <a:pt x="0" y="702"/>
                  </a:lnTo>
                  <a:lnTo>
                    <a:pt x="0" y="694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231" y="0"/>
                  </a:lnTo>
                  <a:lnTo>
                    <a:pt x="231" y="0"/>
                  </a:lnTo>
                  <a:lnTo>
                    <a:pt x="238" y="1"/>
                  </a:lnTo>
                  <a:lnTo>
                    <a:pt x="244" y="3"/>
                  </a:lnTo>
                  <a:lnTo>
                    <a:pt x="250" y="6"/>
                  </a:lnTo>
                  <a:lnTo>
                    <a:pt x="255" y="9"/>
                  </a:lnTo>
                  <a:lnTo>
                    <a:pt x="259" y="14"/>
                  </a:lnTo>
                  <a:lnTo>
                    <a:pt x="262" y="20"/>
                  </a:lnTo>
                  <a:lnTo>
                    <a:pt x="264" y="27"/>
                  </a:lnTo>
                  <a:lnTo>
                    <a:pt x="264" y="33"/>
                  </a:lnTo>
                  <a:lnTo>
                    <a:pt x="264" y="694"/>
                  </a:lnTo>
                  <a:lnTo>
                    <a:pt x="264" y="694"/>
                  </a:lnTo>
                  <a:lnTo>
                    <a:pt x="264" y="702"/>
                  </a:lnTo>
                  <a:lnTo>
                    <a:pt x="262" y="708"/>
                  </a:lnTo>
                  <a:lnTo>
                    <a:pt x="259" y="713"/>
                  </a:lnTo>
                  <a:lnTo>
                    <a:pt x="255" y="718"/>
                  </a:lnTo>
                  <a:lnTo>
                    <a:pt x="250" y="722"/>
                  </a:lnTo>
                  <a:lnTo>
                    <a:pt x="244" y="725"/>
                  </a:lnTo>
                  <a:lnTo>
                    <a:pt x="238" y="726"/>
                  </a:lnTo>
                  <a:lnTo>
                    <a:pt x="231" y="727"/>
                  </a:lnTo>
                  <a:lnTo>
                    <a:pt x="231" y="727"/>
                  </a:lnTo>
                  <a:close/>
                  <a:moveTo>
                    <a:pt x="66" y="661"/>
                  </a:moveTo>
                  <a:lnTo>
                    <a:pt x="198" y="661"/>
                  </a:lnTo>
                  <a:lnTo>
                    <a:pt x="198" y="66"/>
                  </a:lnTo>
                  <a:lnTo>
                    <a:pt x="66" y="66"/>
                  </a:lnTo>
                  <a:lnTo>
                    <a:pt x="66" y="6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32">
              <a:extLst>
                <a:ext uri="{FF2B5EF4-FFF2-40B4-BE49-F238E27FC236}">
                  <a16:creationId xmlns:a16="http://schemas.microsoft.com/office/drawing/2014/main" xmlns="" id="{CB261C37-3AA5-4889-B00E-CCC013A3B8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50375" y="3833813"/>
              <a:ext cx="60325" cy="134938"/>
            </a:xfrm>
            <a:custGeom>
              <a:avLst/>
              <a:gdLst>
                <a:gd name="T0" fmla="*/ 232 w 265"/>
                <a:gd name="T1" fmla="*/ 595 h 595"/>
                <a:gd name="T2" fmla="*/ 34 w 265"/>
                <a:gd name="T3" fmla="*/ 595 h 595"/>
                <a:gd name="T4" fmla="*/ 34 w 265"/>
                <a:gd name="T5" fmla="*/ 595 h 595"/>
                <a:gd name="T6" fmla="*/ 27 w 265"/>
                <a:gd name="T7" fmla="*/ 594 h 595"/>
                <a:gd name="T8" fmla="*/ 21 w 265"/>
                <a:gd name="T9" fmla="*/ 593 h 595"/>
                <a:gd name="T10" fmla="*/ 15 w 265"/>
                <a:gd name="T11" fmla="*/ 590 h 595"/>
                <a:gd name="T12" fmla="*/ 10 w 265"/>
                <a:gd name="T13" fmla="*/ 586 h 595"/>
                <a:gd name="T14" fmla="*/ 7 w 265"/>
                <a:gd name="T15" fmla="*/ 581 h 595"/>
                <a:gd name="T16" fmla="*/ 4 w 265"/>
                <a:gd name="T17" fmla="*/ 576 h 595"/>
                <a:gd name="T18" fmla="*/ 2 w 265"/>
                <a:gd name="T19" fmla="*/ 570 h 595"/>
                <a:gd name="T20" fmla="*/ 0 w 265"/>
                <a:gd name="T21" fmla="*/ 562 h 595"/>
                <a:gd name="T22" fmla="*/ 0 w 265"/>
                <a:gd name="T23" fmla="*/ 33 h 595"/>
                <a:gd name="T24" fmla="*/ 0 w 265"/>
                <a:gd name="T25" fmla="*/ 33 h 595"/>
                <a:gd name="T26" fmla="*/ 2 w 265"/>
                <a:gd name="T27" fmla="*/ 26 h 595"/>
                <a:gd name="T28" fmla="*/ 4 w 265"/>
                <a:gd name="T29" fmla="*/ 20 h 595"/>
                <a:gd name="T30" fmla="*/ 7 w 265"/>
                <a:gd name="T31" fmla="*/ 15 h 595"/>
                <a:gd name="T32" fmla="*/ 10 w 265"/>
                <a:gd name="T33" fmla="*/ 9 h 595"/>
                <a:gd name="T34" fmla="*/ 15 w 265"/>
                <a:gd name="T35" fmla="*/ 5 h 595"/>
                <a:gd name="T36" fmla="*/ 21 w 265"/>
                <a:gd name="T37" fmla="*/ 2 h 595"/>
                <a:gd name="T38" fmla="*/ 27 w 265"/>
                <a:gd name="T39" fmla="*/ 1 h 595"/>
                <a:gd name="T40" fmla="*/ 34 w 265"/>
                <a:gd name="T41" fmla="*/ 0 h 595"/>
                <a:gd name="T42" fmla="*/ 232 w 265"/>
                <a:gd name="T43" fmla="*/ 0 h 595"/>
                <a:gd name="T44" fmla="*/ 232 w 265"/>
                <a:gd name="T45" fmla="*/ 0 h 595"/>
                <a:gd name="T46" fmla="*/ 239 w 265"/>
                <a:gd name="T47" fmla="*/ 1 h 595"/>
                <a:gd name="T48" fmla="*/ 245 w 265"/>
                <a:gd name="T49" fmla="*/ 2 h 595"/>
                <a:gd name="T50" fmla="*/ 251 w 265"/>
                <a:gd name="T51" fmla="*/ 5 h 595"/>
                <a:gd name="T52" fmla="*/ 255 w 265"/>
                <a:gd name="T53" fmla="*/ 9 h 595"/>
                <a:gd name="T54" fmla="*/ 259 w 265"/>
                <a:gd name="T55" fmla="*/ 15 h 595"/>
                <a:gd name="T56" fmla="*/ 262 w 265"/>
                <a:gd name="T57" fmla="*/ 20 h 595"/>
                <a:gd name="T58" fmla="*/ 264 w 265"/>
                <a:gd name="T59" fmla="*/ 26 h 595"/>
                <a:gd name="T60" fmla="*/ 265 w 265"/>
                <a:gd name="T61" fmla="*/ 33 h 595"/>
                <a:gd name="T62" fmla="*/ 265 w 265"/>
                <a:gd name="T63" fmla="*/ 562 h 595"/>
                <a:gd name="T64" fmla="*/ 265 w 265"/>
                <a:gd name="T65" fmla="*/ 562 h 595"/>
                <a:gd name="T66" fmla="*/ 264 w 265"/>
                <a:gd name="T67" fmla="*/ 570 h 595"/>
                <a:gd name="T68" fmla="*/ 262 w 265"/>
                <a:gd name="T69" fmla="*/ 576 h 595"/>
                <a:gd name="T70" fmla="*/ 259 w 265"/>
                <a:gd name="T71" fmla="*/ 581 h 595"/>
                <a:gd name="T72" fmla="*/ 255 w 265"/>
                <a:gd name="T73" fmla="*/ 586 h 595"/>
                <a:gd name="T74" fmla="*/ 251 w 265"/>
                <a:gd name="T75" fmla="*/ 590 h 595"/>
                <a:gd name="T76" fmla="*/ 245 w 265"/>
                <a:gd name="T77" fmla="*/ 593 h 595"/>
                <a:gd name="T78" fmla="*/ 239 w 265"/>
                <a:gd name="T79" fmla="*/ 594 h 595"/>
                <a:gd name="T80" fmla="*/ 232 w 265"/>
                <a:gd name="T81" fmla="*/ 595 h 595"/>
                <a:gd name="T82" fmla="*/ 232 w 265"/>
                <a:gd name="T83" fmla="*/ 595 h 595"/>
                <a:gd name="T84" fmla="*/ 67 w 265"/>
                <a:gd name="T85" fmla="*/ 529 h 595"/>
                <a:gd name="T86" fmla="*/ 199 w 265"/>
                <a:gd name="T87" fmla="*/ 529 h 595"/>
                <a:gd name="T88" fmla="*/ 199 w 265"/>
                <a:gd name="T89" fmla="*/ 66 h 595"/>
                <a:gd name="T90" fmla="*/ 67 w 265"/>
                <a:gd name="T91" fmla="*/ 66 h 595"/>
                <a:gd name="T92" fmla="*/ 67 w 265"/>
                <a:gd name="T93" fmla="*/ 52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5" h="595">
                  <a:moveTo>
                    <a:pt x="232" y="595"/>
                  </a:moveTo>
                  <a:lnTo>
                    <a:pt x="34" y="595"/>
                  </a:lnTo>
                  <a:lnTo>
                    <a:pt x="34" y="595"/>
                  </a:lnTo>
                  <a:lnTo>
                    <a:pt x="27" y="594"/>
                  </a:lnTo>
                  <a:lnTo>
                    <a:pt x="21" y="593"/>
                  </a:lnTo>
                  <a:lnTo>
                    <a:pt x="15" y="590"/>
                  </a:lnTo>
                  <a:lnTo>
                    <a:pt x="10" y="586"/>
                  </a:lnTo>
                  <a:lnTo>
                    <a:pt x="7" y="581"/>
                  </a:lnTo>
                  <a:lnTo>
                    <a:pt x="4" y="576"/>
                  </a:lnTo>
                  <a:lnTo>
                    <a:pt x="2" y="570"/>
                  </a:lnTo>
                  <a:lnTo>
                    <a:pt x="0" y="562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7" y="15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21" y="2"/>
                  </a:lnTo>
                  <a:lnTo>
                    <a:pt x="27" y="1"/>
                  </a:lnTo>
                  <a:lnTo>
                    <a:pt x="34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9" y="1"/>
                  </a:lnTo>
                  <a:lnTo>
                    <a:pt x="245" y="2"/>
                  </a:lnTo>
                  <a:lnTo>
                    <a:pt x="251" y="5"/>
                  </a:lnTo>
                  <a:lnTo>
                    <a:pt x="255" y="9"/>
                  </a:lnTo>
                  <a:lnTo>
                    <a:pt x="259" y="15"/>
                  </a:lnTo>
                  <a:lnTo>
                    <a:pt x="262" y="20"/>
                  </a:lnTo>
                  <a:lnTo>
                    <a:pt x="264" y="26"/>
                  </a:lnTo>
                  <a:lnTo>
                    <a:pt x="265" y="33"/>
                  </a:lnTo>
                  <a:lnTo>
                    <a:pt x="265" y="562"/>
                  </a:lnTo>
                  <a:lnTo>
                    <a:pt x="265" y="562"/>
                  </a:lnTo>
                  <a:lnTo>
                    <a:pt x="264" y="570"/>
                  </a:lnTo>
                  <a:lnTo>
                    <a:pt x="262" y="576"/>
                  </a:lnTo>
                  <a:lnTo>
                    <a:pt x="259" y="581"/>
                  </a:lnTo>
                  <a:lnTo>
                    <a:pt x="255" y="586"/>
                  </a:lnTo>
                  <a:lnTo>
                    <a:pt x="251" y="590"/>
                  </a:lnTo>
                  <a:lnTo>
                    <a:pt x="245" y="593"/>
                  </a:lnTo>
                  <a:lnTo>
                    <a:pt x="239" y="594"/>
                  </a:lnTo>
                  <a:lnTo>
                    <a:pt x="232" y="595"/>
                  </a:lnTo>
                  <a:lnTo>
                    <a:pt x="232" y="595"/>
                  </a:lnTo>
                  <a:close/>
                  <a:moveTo>
                    <a:pt x="67" y="529"/>
                  </a:moveTo>
                  <a:lnTo>
                    <a:pt x="199" y="529"/>
                  </a:lnTo>
                  <a:lnTo>
                    <a:pt x="199" y="66"/>
                  </a:lnTo>
                  <a:lnTo>
                    <a:pt x="67" y="66"/>
                  </a:lnTo>
                  <a:lnTo>
                    <a:pt x="67" y="5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833">
              <a:extLst>
                <a:ext uri="{FF2B5EF4-FFF2-40B4-BE49-F238E27FC236}">
                  <a16:creationId xmlns:a16="http://schemas.microsoft.com/office/drawing/2014/main" xmlns="" id="{11CD5B0E-D041-461E-A60A-50ED5332D3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0863" y="3729038"/>
              <a:ext cx="60325" cy="239713"/>
            </a:xfrm>
            <a:custGeom>
              <a:avLst/>
              <a:gdLst>
                <a:gd name="T0" fmla="*/ 232 w 265"/>
                <a:gd name="T1" fmla="*/ 1058 h 1058"/>
                <a:gd name="T2" fmla="*/ 33 w 265"/>
                <a:gd name="T3" fmla="*/ 1058 h 1058"/>
                <a:gd name="T4" fmla="*/ 33 w 265"/>
                <a:gd name="T5" fmla="*/ 1058 h 1058"/>
                <a:gd name="T6" fmla="*/ 27 w 265"/>
                <a:gd name="T7" fmla="*/ 1057 h 1058"/>
                <a:gd name="T8" fmla="*/ 21 w 265"/>
                <a:gd name="T9" fmla="*/ 1056 h 1058"/>
                <a:gd name="T10" fmla="*/ 15 w 265"/>
                <a:gd name="T11" fmla="*/ 1053 h 1058"/>
                <a:gd name="T12" fmla="*/ 10 w 265"/>
                <a:gd name="T13" fmla="*/ 1049 h 1058"/>
                <a:gd name="T14" fmla="*/ 6 w 265"/>
                <a:gd name="T15" fmla="*/ 1044 h 1058"/>
                <a:gd name="T16" fmla="*/ 3 w 265"/>
                <a:gd name="T17" fmla="*/ 1039 h 1058"/>
                <a:gd name="T18" fmla="*/ 1 w 265"/>
                <a:gd name="T19" fmla="*/ 1033 h 1058"/>
                <a:gd name="T20" fmla="*/ 0 w 265"/>
                <a:gd name="T21" fmla="*/ 1025 h 1058"/>
                <a:gd name="T22" fmla="*/ 0 w 265"/>
                <a:gd name="T23" fmla="*/ 34 h 1058"/>
                <a:gd name="T24" fmla="*/ 0 w 265"/>
                <a:gd name="T25" fmla="*/ 34 h 1058"/>
                <a:gd name="T26" fmla="*/ 1 w 265"/>
                <a:gd name="T27" fmla="*/ 26 h 1058"/>
                <a:gd name="T28" fmla="*/ 3 w 265"/>
                <a:gd name="T29" fmla="*/ 20 h 1058"/>
                <a:gd name="T30" fmla="*/ 6 w 265"/>
                <a:gd name="T31" fmla="*/ 15 h 1058"/>
                <a:gd name="T32" fmla="*/ 10 w 265"/>
                <a:gd name="T33" fmla="*/ 10 h 1058"/>
                <a:gd name="T34" fmla="*/ 15 w 265"/>
                <a:gd name="T35" fmla="*/ 6 h 1058"/>
                <a:gd name="T36" fmla="*/ 21 w 265"/>
                <a:gd name="T37" fmla="*/ 3 h 1058"/>
                <a:gd name="T38" fmla="*/ 27 w 265"/>
                <a:gd name="T39" fmla="*/ 0 h 1058"/>
                <a:gd name="T40" fmla="*/ 33 w 265"/>
                <a:gd name="T41" fmla="*/ 0 h 1058"/>
                <a:gd name="T42" fmla="*/ 232 w 265"/>
                <a:gd name="T43" fmla="*/ 0 h 1058"/>
                <a:gd name="T44" fmla="*/ 232 w 265"/>
                <a:gd name="T45" fmla="*/ 0 h 1058"/>
                <a:gd name="T46" fmla="*/ 239 w 265"/>
                <a:gd name="T47" fmla="*/ 0 h 1058"/>
                <a:gd name="T48" fmla="*/ 245 w 265"/>
                <a:gd name="T49" fmla="*/ 3 h 1058"/>
                <a:gd name="T50" fmla="*/ 250 w 265"/>
                <a:gd name="T51" fmla="*/ 6 h 1058"/>
                <a:gd name="T52" fmla="*/ 255 w 265"/>
                <a:gd name="T53" fmla="*/ 10 h 1058"/>
                <a:gd name="T54" fmla="*/ 260 w 265"/>
                <a:gd name="T55" fmla="*/ 15 h 1058"/>
                <a:gd name="T56" fmla="*/ 263 w 265"/>
                <a:gd name="T57" fmla="*/ 20 h 1058"/>
                <a:gd name="T58" fmla="*/ 264 w 265"/>
                <a:gd name="T59" fmla="*/ 26 h 1058"/>
                <a:gd name="T60" fmla="*/ 265 w 265"/>
                <a:gd name="T61" fmla="*/ 34 h 1058"/>
                <a:gd name="T62" fmla="*/ 265 w 265"/>
                <a:gd name="T63" fmla="*/ 1025 h 1058"/>
                <a:gd name="T64" fmla="*/ 265 w 265"/>
                <a:gd name="T65" fmla="*/ 1025 h 1058"/>
                <a:gd name="T66" fmla="*/ 264 w 265"/>
                <a:gd name="T67" fmla="*/ 1033 h 1058"/>
                <a:gd name="T68" fmla="*/ 263 w 265"/>
                <a:gd name="T69" fmla="*/ 1039 h 1058"/>
                <a:gd name="T70" fmla="*/ 260 w 265"/>
                <a:gd name="T71" fmla="*/ 1044 h 1058"/>
                <a:gd name="T72" fmla="*/ 255 w 265"/>
                <a:gd name="T73" fmla="*/ 1049 h 1058"/>
                <a:gd name="T74" fmla="*/ 250 w 265"/>
                <a:gd name="T75" fmla="*/ 1053 h 1058"/>
                <a:gd name="T76" fmla="*/ 245 w 265"/>
                <a:gd name="T77" fmla="*/ 1056 h 1058"/>
                <a:gd name="T78" fmla="*/ 239 w 265"/>
                <a:gd name="T79" fmla="*/ 1057 h 1058"/>
                <a:gd name="T80" fmla="*/ 232 w 265"/>
                <a:gd name="T81" fmla="*/ 1058 h 1058"/>
                <a:gd name="T82" fmla="*/ 232 w 265"/>
                <a:gd name="T83" fmla="*/ 1058 h 1058"/>
                <a:gd name="T84" fmla="*/ 66 w 265"/>
                <a:gd name="T85" fmla="*/ 992 h 1058"/>
                <a:gd name="T86" fmla="*/ 199 w 265"/>
                <a:gd name="T87" fmla="*/ 992 h 1058"/>
                <a:gd name="T88" fmla="*/ 199 w 265"/>
                <a:gd name="T89" fmla="*/ 67 h 1058"/>
                <a:gd name="T90" fmla="*/ 66 w 265"/>
                <a:gd name="T91" fmla="*/ 67 h 1058"/>
                <a:gd name="T92" fmla="*/ 66 w 265"/>
                <a:gd name="T93" fmla="*/ 992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5" h="1058">
                  <a:moveTo>
                    <a:pt x="232" y="1058"/>
                  </a:moveTo>
                  <a:lnTo>
                    <a:pt x="33" y="1058"/>
                  </a:lnTo>
                  <a:lnTo>
                    <a:pt x="33" y="1058"/>
                  </a:lnTo>
                  <a:lnTo>
                    <a:pt x="27" y="1057"/>
                  </a:lnTo>
                  <a:lnTo>
                    <a:pt x="21" y="1056"/>
                  </a:lnTo>
                  <a:lnTo>
                    <a:pt x="15" y="1053"/>
                  </a:lnTo>
                  <a:lnTo>
                    <a:pt x="10" y="1049"/>
                  </a:lnTo>
                  <a:lnTo>
                    <a:pt x="6" y="1044"/>
                  </a:lnTo>
                  <a:lnTo>
                    <a:pt x="3" y="1039"/>
                  </a:lnTo>
                  <a:lnTo>
                    <a:pt x="1" y="1033"/>
                  </a:lnTo>
                  <a:lnTo>
                    <a:pt x="0" y="1025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6"/>
                  </a:lnTo>
                  <a:lnTo>
                    <a:pt x="21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9" y="0"/>
                  </a:lnTo>
                  <a:lnTo>
                    <a:pt x="245" y="3"/>
                  </a:lnTo>
                  <a:lnTo>
                    <a:pt x="250" y="6"/>
                  </a:lnTo>
                  <a:lnTo>
                    <a:pt x="255" y="10"/>
                  </a:lnTo>
                  <a:lnTo>
                    <a:pt x="260" y="15"/>
                  </a:lnTo>
                  <a:lnTo>
                    <a:pt x="263" y="20"/>
                  </a:lnTo>
                  <a:lnTo>
                    <a:pt x="264" y="26"/>
                  </a:lnTo>
                  <a:lnTo>
                    <a:pt x="265" y="34"/>
                  </a:lnTo>
                  <a:lnTo>
                    <a:pt x="265" y="1025"/>
                  </a:lnTo>
                  <a:lnTo>
                    <a:pt x="265" y="1025"/>
                  </a:lnTo>
                  <a:lnTo>
                    <a:pt x="264" y="1033"/>
                  </a:lnTo>
                  <a:lnTo>
                    <a:pt x="263" y="1039"/>
                  </a:lnTo>
                  <a:lnTo>
                    <a:pt x="260" y="1044"/>
                  </a:lnTo>
                  <a:lnTo>
                    <a:pt x="255" y="1049"/>
                  </a:lnTo>
                  <a:lnTo>
                    <a:pt x="250" y="1053"/>
                  </a:lnTo>
                  <a:lnTo>
                    <a:pt x="245" y="1056"/>
                  </a:lnTo>
                  <a:lnTo>
                    <a:pt x="239" y="1057"/>
                  </a:lnTo>
                  <a:lnTo>
                    <a:pt x="232" y="1058"/>
                  </a:lnTo>
                  <a:lnTo>
                    <a:pt x="232" y="1058"/>
                  </a:lnTo>
                  <a:close/>
                  <a:moveTo>
                    <a:pt x="66" y="992"/>
                  </a:moveTo>
                  <a:lnTo>
                    <a:pt x="199" y="992"/>
                  </a:lnTo>
                  <a:lnTo>
                    <a:pt x="199" y="67"/>
                  </a:lnTo>
                  <a:lnTo>
                    <a:pt x="66" y="67"/>
                  </a:lnTo>
                  <a:lnTo>
                    <a:pt x="66" y="9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834">
              <a:extLst>
                <a:ext uri="{FF2B5EF4-FFF2-40B4-BE49-F238E27FC236}">
                  <a16:creationId xmlns:a16="http://schemas.microsoft.com/office/drawing/2014/main" xmlns="" id="{5BFA26A5-8F91-4388-BC6B-AD8C3864B6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77338" y="3759201"/>
              <a:ext cx="46038" cy="44450"/>
            </a:xfrm>
            <a:custGeom>
              <a:avLst/>
              <a:gdLst>
                <a:gd name="T0" fmla="*/ 99 w 199"/>
                <a:gd name="T1" fmla="*/ 199 h 199"/>
                <a:gd name="T2" fmla="*/ 80 w 199"/>
                <a:gd name="T3" fmla="*/ 197 h 199"/>
                <a:gd name="T4" fmla="*/ 61 w 199"/>
                <a:gd name="T5" fmla="*/ 191 h 199"/>
                <a:gd name="T6" fmla="*/ 43 w 199"/>
                <a:gd name="T7" fmla="*/ 182 h 199"/>
                <a:gd name="T8" fmla="*/ 29 w 199"/>
                <a:gd name="T9" fmla="*/ 170 h 199"/>
                <a:gd name="T10" fmla="*/ 17 w 199"/>
                <a:gd name="T11" fmla="*/ 155 h 199"/>
                <a:gd name="T12" fmla="*/ 8 w 199"/>
                <a:gd name="T13" fmla="*/ 139 h 199"/>
                <a:gd name="T14" fmla="*/ 2 w 199"/>
                <a:gd name="T15" fmla="*/ 120 h 199"/>
                <a:gd name="T16" fmla="*/ 0 w 199"/>
                <a:gd name="T17" fmla="*/ 99 h 199"/>
                <a:gd name="T18" fmla="*/ 1 w 199"/>
                <a:gd name="T19" fmla="*/ 89 h 199"/>
                <a:gd name="T20" fmla="*/ 4 w 199"/>
                <a:gd name="T21" fmla="*/ 70 h 199"/>
                <a:gd name="T22" fmla="*/ 12 w 199"/>
                <a:gd name="T23" fmla="*/ 53 h 199"/>
                <a:gd name="T24" fmla="*/ 23 w 199"/>
                <a:gd name="T25" fmla="*/ 36 h 199"/>
                <a:gd name="T26" fmla="*/ 36 w 199"/>
                <a:gd name="T27" fmla="*/ 23 h 199"/>
                <a:gd name="T28" fmla="*/ 52 w 199"/>
                <a:gd name="T29" fmla="*/ 12 h 199"/>
                <a:gd name="T30" fmla="*/ 70 w 199"/>
                <a:gd name="T31" fmla="*/ 5 h 199"/>
                <a:gd name="T32" fmla="*/ 89 w 199"/>
                <a:gd name="T33" fmla="*/ 1 h 199"/>
                <a:gd name="T34" fmla="*/ 99 w 199"/>
                <a:gd name="T35" fmla="*/ 0 h 199"/>
                <a:gd name="T36" fmla="*/ 119 w 199"/>
                <a:gd name="T37" fmla="*/ 2 h 199"/>
                <a:gd name="T38" fmla="*/ 137 w 199"/>
                <a:gd name="T39" fmla="*/ 8 h 199"/>
                <a:gd name="T40" fmla="*/ 155 w 199"/>
                <a:gd name="T41" fmla="*/ 18 h 199"/>
                <a:gd name="T42" fmla="*/ 170 w 199"/>
                <a:gd name="T43" fmla="*/ 30 h 199"/>
                <a:gd name="T44" fmla="*/ 181 w 199"/>
                <a:gd name="T45" fmla="*/ 44 h 199"/>
                <a:gd name="T46" fmla="*/ 190 w 199"/>
                <a:gd name="T47" fmla="*/ 61 h 199"/>
                <a:gd name="T48" fmla="*/ 196 w 199"/>
                <a:gd name="T49" fmla="*/ 80 h 199"/>
                <a:gd name="T50" fmla="*/ 199 w 199"/>
                <a:gd name="T51" fmla="*/ 99 h 199"/>
                <a:gd name="T52" fmla="*/ 198 w 199"/>
                <a:gd name="T53" fmla="*/ 110 h 199"/>
                <a:gd name="T54" fmla="*/ 194 w 199"/>
                <a:gd name="T55" fmla="*/ 129 h 199"/>
                <a:gd name="T56" fmla="*/ 186 w 199"/>
                <a:gd name="T57" fmla="*/ 147 h 199"/>
                <a:gd name="T58" fmla="*/ 176 w 199"/>
                <a:gd name="T59" fmla="*/ 162 h 199"/>
                <a:gd name="T60" fmla="*/ 162 w 199"/>
                <a:gd name="T61" fmla="*/ 176 h 199"/>
                <a:gd name="T62" fmla="*/ 147 w 199"/>
                <a:gd name="T63" fmla="*/ 187 h 199"/>
                <a:gd name="T64" fmla="*/ 128 w 199"/>
                <a:gd name="T65" fmla="*/ 195 h 199"/>
                <a:gd name="T66" fmla="*/ 110 w 199"/>
                <a:gd name="T67" fmla="*/ 199 h 199"/>
                <a:gd name="T68" fmla="*/ 99 w 199"/>
                <a:gd name="T69" fmla="*/ 199 h 199"/>
                <a:gd name="T70" fmla="*/ 99 w 199"/>
                <a:gd name="T71" fmla="*/ 66 h 199"/>
                <a:gd name="T72" fmla="*/ 87 w 199"/>
                <a:gd name="T73" fmla="*/ 69 h 199"/>
                <a:gd name="T74" fmla="*/ 75 w 199"/>
                <a:gd name="T75" fmla="*/ 77 h 199"/>
                <a:gd name="T76" fmla="*/ 69 w 199"/>
                <a:gd name="T77" fmla="*/ 87 h 199"/>
                <a:gd name="T78" fmla="*/ 66 w 199"/>
                <a:gd name="T79" fmla="*/ 99 h 199"/>
                <a:gd name="T80" fmla="*/ 67 w 199"/>
                <a:gd name="T81" fmla="*/ 107 h 199"/>
                <a:gd name="T82" fmla="*/ 72 w 199"/>
                <a:gd name="T83" fmla="*/ 118 h 199"/>
                <a:gd name="T84" fmla="*/ 81 w 199"/>
                <a:gd name="T85" fmla="*/ 127 h 199"/>
                <a:gd name="T86" fmla="*/ 93 w 199"/>
                <a:gd name="T87" fmla="*/ 132 h 199"/>
                <a:gd name="T88" fmla="*/ 99 w 199"/>
                <a:gd name="T89" fmla="*/ 132 h 199"/>
                <a:gd name="T90" fmla="*/ 112 w 199"/>
                <a:gd name="T91" fmla="*/ 130 h 199"/>
                <a:gd name="T92" fmla="*/ 123 w 199"/>
                <a:gd name="T93" fmla="*/ 123 h 199"/>
                <a:gd name="T94" fmla="*/ 129 w 199"/>
                <a:gd name="T95" fmla="*/ 113 h 199"/>
                <a:gd name="T96" fmla="*/ 132 w 199"/>
                <a:gd name="T97" fmla="*/ 99 h 199"/>
                <a:gd name="T98" fmla="*/ 131 w 199"/>
                <a:gd name="T99" fmla="*/ 93 h 199"/>
                <a:gd name="T100" fmla="*/ 126 w 199"/>
                <a:gd name="T101" fmla="*/ 81 h 199"/>
                <a:gd name="T102" fmla="*/ 118 w 199"/>
                <a:gd name="T103" fmla="*/ 72 h 199"/>
                <a:gd name="T104" fmla="*/ 105 w 199"/>
                <a:gd name="T105" fmla="*/ 67 h 199"/>
                <a:gd name="T106" fmla="*/ 99 w 199"/>
                <a:gd name="T107" fmla="*/ 6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9" h="199">
                  <a:moveTo>
                    <a:pt x="99" y="199"/>
                  </a:moveTo>
                  <a:lnTo>
                    <a:pt x="99" y="199"/>
                  </a:lnTo>
                  <a:lnTo>
                    <a:pt x="89" y="199"/>
                  </a:lnTo>
                  <a:lnTo>
                    <a:pt x="80" y="197"/>
                  </a:lnTo>
                  <a:lnTo>
                    <a:pt x="70" y="195"/>
                  </a:lnTo>
                  <a:lnTo>
                    <a:pt x="61" y="191"/>
                  </a:lnTo>
                  <a:lnTo>
                    <a:pt x="52" y="187"/>
                  </a:lnTo>
                  <a:lnTo>
                    <a:pt x="43" y="182"/>
                  </a:lnTo>
                  <a:lnTo>
                    <a:pt x="36" y="176"/>
                  </a:lnTo>
                  <a:lnTo>
                    <a:pt x="29" y="170"/>
                  </a:lnTo>
                  <a:lnTo>
                    <a:pt x="23" y="162"/>
                  </a:lnTo>
                  <a:lnTo>
                    <a:pt x="17" y="155"/>
                  </a:lnTo>
                  <a:lnTo>
                    <a:pt x="12" y="147"/>
                  </a:lnTo>
                  <a:lnTo>
                    <a:pt x="8" y="139"/>
                  </a:lnTo>
                  <a:lnTo>
                    <a:pt x="4" y="129"/>
                  </a:lnTo>
                  <a:lnTo>
                    <a:pt x="2" y="120"/>
                  </a:lnTo>
                  <a:lnTo>
                    <a:pt x="1" y="11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1" y="89"/>
                  </a:lnTo>
                  <a:lnTo>
                    <a:pt x="2" y="80"/>
                  </a:lnTo>
                  <a:lnTo>
                    <a:pt x="4" y="70"/>
                  </a:lnTo>
                  <a:lnTo>
                    <a:pt x="8" y="61"/>
                  </a:lnTo>
                  <a:lnTo>
                    <a:pt x="12" y="53"/>
                  </a:lnTo>
                  <a:lnTo>
                    <a:pt x="17" y="44"/>
                  </a:lnTo>
                  <a:lnTo>
                    <a:pt x="23" y="36"/>
                  </a:lnTo>
                  <a:lnTo>
                    <a:pt x="29" y="30"/>
                  </a:lnTo>
                  <a:lnTo>
                    <a:pt x="36" y="23"/>
                  </a:lnTo>
                  <a:lnTo>
                    <a:pt x="43" y="18"/>
                  </a:lnTo>
                  <a:lnTo>
                    <a:pt x="52" y="12"/>
                  </a:lnTo>
                  <a:lnTo>
                    <a:pt x="61" y="8"/>
                  </a:lnTo>
                  <a:lnTo>
                    <a:pt x="70" y="5"/>
                  </a:lnTo>
                  <a:lnTo>
                    <a:pt x="80" y="2"/>
                  </a:lnTo>
                  <a:lnTo>
                    <a:pt x="89" y="1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110" y="1"/>
                  </a:lnTo>
                  <a:lnTo>
                    <a:pt x="119" y="2"/>
                  </a:lnTo>
                  <a:lnTo>
                    <a:pt x="128" y="5"/>
                  </a:lnTo>
                  <a:lnTo>
                    <a:pt x="137" y="8"/>
                  </a:lnTo>
                  <a:lnTo>
                    <a:pt x="147" y="12"/>
                  </a:lnTo>
                  <a:lnTo>
                    <a:pt x="155" y="18"/>
                  </a:lnTo>
                  <a:lnTo>
                    <a:pt x="162" y="23"/>
                  </a:lnTo>
                  <a:lnTo>
                    <a:pt x="170" y="30"/>
                  </a:lnTo>
                  <a:lnTo>
                    <a:pt x="176" y="36"/>
                  </a:lnTo>
                  <a:lnTo>
                    <a:pt x="181" y="44"/>
                  </a:lnTo>
                  <a:lnTo>
                    <a:pt x="186" y="53"/>
                  </a:lnTo>
                  <a:lnTo>
                    <a:pt x="190" y="61"/>
                  </a:lnTo>
                  <a:lnTo>
                    <a:pt x="194" y="70"/>
                  </a:lnTo>
                  <a:lnTo>
                    <a:pt x="196" y="80"/>
                  </a:lnTo>
                  <a:lnTo>
                    <a:pt x="198" y="89"/>
                  </a:lnTo>
                  <a:lnTo>
                    <a:pt x="199" y="99"/>
                  </a:lnTo>
                  <a:lnTo>
                    <a:pt x="199" y="99"/>
                  </a:lnTo>
                  <a:lnTo>
                    <a:pt x="198" y="110"/>
                  </a:lnTo>
                  <a:lnTo>
                    <a:pt x="196" y="120"/>
                  </a:lnTo>
                  <a:lnTo>
                    <a:pt x="194" y="129"/>
                  </a:lnTo>
                  <a:lnTo>
                    <a:pt x="190" y="139"/>
                  </a:lnTo>
                  <a:lnTo>
                    <a:pt x="186" y="147"/>
                  </a:lnTo>
                  <a:lnTo>
                    <a:pt x="181" y="155"/>
                  </a:lnTo>
                  <a:lnTo>
                    <a:pt x="176" y="162"/>
                  </a:lnTo>
                  <a:lnTo>
                    <a:pt x="170" y="170"/>
                  </a:lnTo>
                  <a:lnTo>
                    <a:pt x="162" y="176"/>
                  </a:lnTo>
                  <a:lnTo>
                    <a:pt x="155" y="182"/>
                  </a:lnTo>
                  <a:lnTo>
                    <a:pt x="147" y="187"/>
                  </a:lnTo>
                  <a:lnTo>
                    <a:pt x="137" y="191"/>
                  </a:lnTo>
                  <a:lnTo>
                    <a:pt x="128" y="195"/>
                  </a:lnTo>
                  <a:lnTo>
                    <a:pt x="119" y="197"/>
                  </a:lnTo>
                  <a:lnTo>
                    <a:pt x="110" y="199"/>
                  </a:lnTo>
                  <a:lnTo>
                    <a:pt x="99" y="199"/>
                  </a:lnTo>
                  <a:lnTo>
                    <a:pt x="99" y="199"/>
                  </a:lnTo>
                  <a:close/>
                  <a:moveTo>
                    <a:pt x="99" y="66"/>
                  </a:moveTo>
                  <a:lnTo>
                    <a:pt x="99" y="66"/>
                  </a:lnTo>
                  <a:lnTo>
                    <a:pt x="93" y="67"/>
                  </a:lnTo>
                  <a:lnTo>
                    <a:pt x="87" y="69"/>
                  </a:lnTo>
                  <a:lnTo>
                    <a:pt x="81" y="72"/>
                  </a:lnTo>
                  <a:lnTo>
                    <a:pt x="75" y="77"/>
                  </a:lnTo>
                  <a:lnTo>
                    <a:pt x="72" y="81"/>
                  </a:lnTo>
                  <a:lnTo>
                    <a:pt x="69" y="87"/>
                  </a:lnTo>
                  <a:lnTo>
                    <a:pt x="67" y="93"/>
                  </a:lnTo>
                  <a:lnTo>
                    <a:pt x="66" y="99"/>
                  </a:lnTo>
                  <a:lnTo>
                    <a:pt x="66" y="99"/>
                  </a:lnTo>
                  <a:lnTo>
                    <a:pt x="67" y="107"/>
                  </a:lnTo>
                  <a:lnTo>
                    <a:pt x="69" y="113"/>
                  </a:lnTo>
                  <a:lnTo>
                    <a:pt x="72" y="118"/>
                  </a:lnTo>
                  <a:lnTo>
                    <a:pt x="75" y="123"/>
                  </a:lnTo>
                  <a:lnTo>
                    <a:pt x="81" y="127"/>
                  </a:lnTo>
                  <a:lnTo>
                    <a:pt x="87" y="130"/>
                  </a:lnTo>
                  <a:lnTo>
                    <a:pt x="93" y="132"/>
                  </a:lnTo>
                  <a:lnTo>
                    <a:pt x="99" y="132"/>
                  </a:lnTo>
                  <a:lnTo>
                    <a:pt x="99" y="132"/>
                  </a:lnTo>
                  <a:lnTo>
                    <a:pt x="105" y="132"/>
                  </a:lnTo>
                  <a:lnTo>
                    <a:pt x="112" y="130"/>
                  </a:lnTo>
                  <a:lnTo>
                    <a:pt x="118" y="127"/>
                  </a:lnTo>
                  <a:lnTo>
                    <a:pt x="123" y="123"/>
                  </a:lnTo>
                  <a:lnTo>
                    <a:pt x="126" y="118"/>
                  </a:lnTo>
                  <a:lnTo>
                    <a:pt x="129" y="113"/>
                  </a:lnTo>
                  <a:lnTo>
                    <a:pt x="131" y="107"/>
                  </a:lnTo>
                  <a:lnTo>
                    <a:pt x="132" y="99"/>
                  </a:lnTo>
                  <a:lnTo>
                    <a:pt x="132" y="99"/>
                  </a:lnTo>
                  <a:lnTo>
                    <a:pt x="131" y="93"/>
                  </a:lnTo>
                  <a:lnTo>
                    <a:pt x="129" y="87"/>
                  </a:lnTo>
                  <a:lnTo>
                    <a:pt x="126" y="81"/>
                  </a:lnTo>
                  <a:lnTo>
                    <a:pt x="123" y="77"/>
                  </a:lnTo>
                  <a:lnTo>
                    <a:pt x="118" y="72"/>
                  </a:lnTo>
                  <a:lnTo>
                    <a:pt x="112" y="69"/>
                  </a:lnTo>
                  <a:lnTo>
                    <a:pt x="105" y="67"/>
                  </a:lnTo>
                  <a:lnTo>
                    <a:pt x="99" y="66"/>
                  </a:lnTo>
                  <a:lnTo>
                    <a:pt x="99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35">
              <a:extLst>
                <a:ext uri="{FF2B5EF4-FFF2-40B4-BE49-F238E27FC236}">
                  <a16:creationId xmlns:a16="http://schemas.microsoft.com/office/drawing/2014/main" xmlns="" id="{2D9DEB3E-6FA8-4B11-A7FD-8770462E5F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7825" y="3684588"/>
              <a:ext cx="44450" cy="44450"/>
            </a:xfrm>
            <a:custGeom>
              <a:avLst/>
              <a:gdLst>
                <a:gd name="T0" fmla="*/ 99 w 198"/>
                <a:gd name="T1" fmla="*/ 198 h 198"/>
                <a:gd name="T2" fmla="*/ 79 w 198"/>
                <a:gd name="T3" fmla="*/ 196 h 198"/>
                <a:gd name="T4" fmla="*/ 60 w 198"/>
                <a:gd name="T5" fmla="*/ 190 h 198"/>
                <a:gd name="T6" fmla="*/ 44 w 198"/>
                <a:gd name="T7" fmla="*/ 181 h 198"/>
                <a:gd name="T8" fmla="*/ 29 w 198"/>
                <a:gd name="T9" fmla="*/ 169 h 198"/>
                <a:gd name="T10" fmla="*/ 17 w 198"/>
                <a:gd name="T11" fmla="*/ 154 h 198"/>
                <a:gd name="T12" fmla="*/ 7 w 198"/>
                <a:gd name="T13" fmla="*/ 137 h 198"/>
                <a:gd name="T14" fmla="*/ 2 w 198"/>
                <a:gd name="T15" fmla="*/ 119 h 198"/>
                <a:gd name="T16" fmla="*/ 0 w 198"/>
                <a:gd name="T17" fmla="*/ 99 h 198"/>
                <a:gd name="T18" fmla="*/ 0 w 198"/>
                <a:gd name="T19" fmla="*/ 89 h 198"/>
                <a:gd name="T20" fmla="*/ 4 w 198"/>
                <a:gd name="T21" fmla="*/ 69 h 198"/>
                <a:gd name="T22" fmla="*/ 12 w 198"/>
                <a:gd name="T23" fmla="*/ 51 h 198"/>
                <a:gd name="T24" fmla="*/ 23 w 198"/>
                <a:gd name="T25" fmla="*/ 36 h 198"/>
                <a:gd name="T26" fmla="*/ 36 w 198"/>
                <a:gd name="T27" fmla="*/ 22 h 198"/>
                <a:gd name="T28" fmla="*/ 52 w 198"/>
                <a:gd name="T29" fmla="*/ 11 h 198"/>
                <a:gd name="T30" fmla="*/ 70 w 198"/>
                <a:gd name="T31" fmla="*/ 4 h 198"/>
                <a:gd name="T32" fmla="*/ 89 w 198"/>
                <a:gd name="T33" fmla="*/ 0 h 198"/>
                <a:gd name="T34" fmla="*/ 99 w 198"/>
                <a:gd name="T35" fmla="*/ 0 h 198"/>
                <a:gd name="T36" fmla="*/ 119 w 198"/>
                <a:gd name="T37" fmla="*/ 2 h 198"/>
                <a:gd name="T38" fmla="*/ 138 w 198"/>
                <a:gd name="T39" fmla="*/ 7 h 198"/>
                <a:gd name="T40" fmla="*/ 154 w 198"/>
                <a:gd name="T41" fmla="*/ 16 h 198"/>
                <a:gd name="T42" fmla="*/ 169 w 198"/>
                <a:gd name="T43" fmla="*/ 29 h 198"/>
                <a:gd name="T44" fmla="*/ 181 w 198"/>
                <a:gd name="T45" fmla="*/ 43 h 198"/>
                <a:gd name="T46" fmla="*/ 191 w 198"/>
                <a:gd name="T47" fmla="*/ 60 h 198"/>
                <a:gd name="T48" fmla="*/ 196 w 198"/>
                <a:gd name="T49" fmla="*/ 78 h 198"/>
                <a:gd name="T50" fmla="*/ 198 w 198"/>
                <a:gd name="T51" fmla="*/ 99 h 198"/>
                <a:gd name="T52" fmla="*/ 198 w 198"/>
                <a:gd name="T53" fmla="*/ 109 h 198"/>
                <a:gd name="T54" fmla="*/ 194 w 198"/>
                <a:gd name="T55" fmla="*/ 128 h 198"/>
                <a:gd name="T56" fmla="*/ 187 w 198"/>
                <a:gd name="T57" fmla="*/ 146 h 198"/>
                <a:gd name="T58" fmla="*/ 175 w 198"/>
                <a:gd name="T59" fmla="*/ 162 h 198"/>
                <a:gd name="T60" fmla="*/ 162 w 198"/>
                <a:gd name="T61" fmla="*/ 176 h 198"/>
                <a:gd name="T62" fmla="*/ 146 w 198"/>
                <a:gd name="T63" fmla="*/ 186 h 198"/>
                <a:gd name="T64" fmla="*/ 129 w 198"/>
                <a:gd name="T65" fmla="*/ 193 h 198"/>
                <a:gd name="T66" fmla="*/ 109 w 198"/>
                <a:gd name="T67" fmla="*/ 197 h 198"/>
                <a:gd name="T68" fmla="*/ 99 w 198"/>
                <a:gd name="T69" fmla="*/ 198 h 198"/>
                <a:gd name="T70" fmla="*/ 99 w 198"/>
                <a:gd name="T71" fmla="*/ 66 h 198"/>
                <a:gd name="T72" fmla="*/ 86 w 198"/>
                <a:gd name="T73" fmla="*/ 68 h 198"/>
                <a:gd name="T74" fmla="*/ 76 w 198"/>
                <a:gd name="T75" fmla="*/ 75 h 198"/>
                <a:gd name="T76" fmla="*/ 69 w 198"/>
                <a:gd name="T77" fmla="*/ 86 h 198"/>
                <a:gd name="T78" fmla="*/ 65 w 198"/>
                <a:gd name="T79" fmla="*/ 99 h 198"/>
                <a:gd name="T80" fmla="*/ 66 w 198"/>
                <a:gd name="T81" fmla="*/ 105 h 198"/>
                <a:gd name="T82" fmla="*/ 72 w 198"/>
                <a:gd name="T83" fmla="*/ 118 h 198"/>
                <a:gd name="T84" fmla="*/ 81 w 198"/>
                <a:gd name="T85" fmla="*/ 126 h 198"/>
                <a:gd name="T86" fmla="*/ 92 w 198"/>
                <a:gd name="T87" fmla="*/ 131 h 198"/>
                <a:gd name="T88" fmla="*/ 99 w 198"/>
                <a:gd name="T89" fmla="*/ 132 h 198"/>
                <a:gd name="T90" fmla="*/ 112 w 198"/>
                <a:gd name="T91" fmla="*/ 129 h 198"/>
                <a:gd name="T92" fmla="*/ 122 w 198"/>
                <a:gd name="T93" fmla="*/ 122 h 198"/>
                <a:gd name="T94" fmla="*/ 130 w 198"/>
                <a:gd name="T95" fmla="*/ 112 h 198"/>
                <a:gd name="T96" fmla="*/ 132 w 198"/>
                <a:gd name="T97" fmla="*/ 99 h 198"/>
                <a:gd name="T98" fmla="*/ 132 w 198"/>
                <a:gd name="T99" fmla="*/ 92 h 198"/>
                <a:gd name="T100" fmla="*/ 127 w 198"/>
                <a:gd name="T101" fmla="*/ 80 h 198"/>
                <a:gd name="T102" fmla="*/ 117 w 198"/>
                <a:gd name="T103" fmla="*/ 71 h 198"/>
                <a:gd name="T104" fmla="*/ 106 w 198"/>
                <a:gd name="T105" fmla="*/ 66 h 198"/>
                <a:gd name="T106" fmla="*/ 99 w 198"/>
                <a:gd name="T107" fmla="*/ 6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8" h="198">
                  <a:moveTo>
                    <a:pt x="99" y="198"/>
                  </a:moveTo>
                  <a:lnTo>
                    <a:pt x="99" y="198"/>
                  </a:lnTo>
                  <a:lnTo>
                    <a:pt x="89" y="197"/>
                  </a:lnTo>
                  <a:lnTo>
                    <a:pt x="79" y="196"/>
                  </a:lnTo>
                  <a:lnTo>
                    <a:pt x="70" y="193"/>
                  </a:lnTo>
                  <a:lnTo>
                    <a:pt x="60" y="190"/>
                  </a:lnTo>
                  <a:lnTo>
                    <a:pt x="52" y="186"/>
                  </a:lnTo>
                  <a:lnTo>
                    <a:pt x="44" y="181"/>
                  </a:lnTo>
                  <a:lnTo>
                    <a:pt x="36" y="176"/>
                  </a:lnTo>
                  <a:lnTo>
                    <a:pt x="29" y="169"/>
                  </a:lnTo>
                  <a:lnTo>
                    <a:pt x="23" y="162"/>
                  </a:lnTo>
                  <a:lnTo>
                    <a:pt x="17" y="154"/>
                  </a:lnTo>
                  <a:lnTo>
                    <a:pt x="12" y="146"/>
                  </a:lnTo>
                  <a:lnTo>
                    <a:pt x="7" y="137"/>
                  </a:lnTo>
                  <a:lnTo>
                    <a:pt x="4" y="128"/>
                  </a:lnTo>
                  <a:lnTo>
                    <a:pt x="2" y="119"/>
                  </a:lnTo>
                  <a:lnTo>
                    <a:pt x="0" y="109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89"/>
                  </a:lnTo>
                  <a:lnTo>
                    <a:pt x="2" y="78"/>
                  </a:lnTo>
                  <a:lnTo>
                    <a:pt x="4" y="69"/>
                  </a:lnTo>
                  <a:lnTo>
                    <a:pt x="7" y="60"/>
                  </a:lnTo>
                  <a:lnTo>
                    <a:pt x="12" y="51"/>
                  </a:lnTo>
                  <a:lnTo>
                    <a:pt x="17" y="43"/>
                  </a:lnTo>
                  <a:lnTo>
                    <a:pt x="23" y="36"/>
                  </a:lnTo>
                  <a:lnTo>
                    <a:pt x="29" y="29"/>
                  </a:lnTo>
                  <a:lnTo>
                    <a:pt x="36" y="22"/>
                  </a:lnTo>
                  <a:lnTo>
                    <a:pt x="44" y="16"/>
                  </a:lnTo>
                  <a:lnTo>
                    <a:pt x="52" y="11"/>
                  </a:lnTo>
                  <a:lnTo>
                    <a:pt x="60" y="7"/>
                  </a:lnTo>
                  <a:lnTo>
                    <a:pt x="70" y="4"/>
                  </a:lnTo>
                  <a:lnTo>
                    <a:pt x="79" y="2"/>
                  </a:lnTo>
                  <a:lnTo>
                    <a:pt x="89" y="0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109" y="0"/>
                  </a:lnTo>
                  <a:lnTo>
                    <a:pt x="119" y="2"/>
                  </a:lnTo>
                  <a:lnTo>
                    <a:pt x="129" y="4"/>
                  </a:lnTo>
                  <a:lnTo>
                    <a:pt x="138" y="7"/>
                  </a:lnTo>
                  <a:lnTo>
                    <a:pt x="146" y="11"/>
                  </a:lnTo>
                  <a:lnTo>
                    <a:pt x="154" y="16"/>
                  </a:lnTo>
                  <a:lnTo>
                    <a:pt x="162" y="22"/>
                  </a:lnTo>
                  <a:lnTo>
                    <a:pt x="169" y="29"/>
                  </a:lnTo>
                  <a:lnTo>
                    <a:pt x="175" y="36"/>
                  </a:lnTo>
                  <a:lnTo>
                    <a:pt x="181" y="43"/>
                  </a:lnTo>
                  <a:lnTo>
                    <a:pt x="187" y="51"/>
                  </a:lnTo>
                  <a:lnTo>
                    <a:pt x="191" y="60"/>
                  </a:lnTo>
                  <a:lnTo>
                    <a:pt x="194" y="69"/>
                  </a:lnTo>
                  <a:lnTo>
                    <a:pt x="196" y="78"/>
                  </a:lnTo>
                  <a:lnTo>
                    <a:pt x="198" y="89"/>
                  </a:lnTo>
                  <a:lnTo>
                    <a:pt x="198" y="99"/>
                  </a:lnTo>
                  <a:lnTo>
                    <a:pt x="198" y="99"/>
                  </a:lnTo>
                  <a:lnTo>
                    <a:pt x="198" y="109"/>
                  </a:lnTo>
                  <a:lnTo>
                    <a:pt x="196" y="119"/>
                  </a:lnTo>
                  <a:lnTo>
                    <a:pt x="194" y="128"/>
                  </a:lnTo>
                  <a:lnTo>
                    <a:pt x="191" y="137"/>
                  </a:lnTo>
                  <a:lnTo>
                    <a:pt x="187" y="146"/>
                  </a:lnTo>
                  <a:lnTo>
                    <a:pt x="181" y="154"/>
                  </a:lnTo>
                  <a:lnTo>
                    <a:pt x="175" y="162"/>
                  </a:lnTo>
                  <a:lnTo>
                    <a:pt x="169" y="169"/>
                  </a:lnTo>
                  <a:lnTo>
                    <a:pt x="162" y="176"/>
                  </a:lnTo>
                  <a:lnTo>
                    <a:pt x="154" y="181"/>
                  </a:lnTo>
                  <a:lnTo>
                    <a:pt x="146" y="186"/>
                  </a:lnTo>
                  <a:lnTo>
                    <a:pt x="138" y="190"/>
                  </a:lnTo>
                  <a:lnTo>
                    <a:pt x="129" y="193"/>
                  </a:lnTo>
                  <a:lnTo>
                    <a:pt x="119" y="196"/>
                  </a:lnTo>
                  <a:lnTo>
                    <a:pt x="109" y="197"/>
                  </a:lnTo>
                  <a:lnTo>
                    <a:pt x="99" y="198"/>
                  </a:lnTo>
                  <a:lnTo>
                    <a:pt x="99" y="198"/>
                  </a:lnTo>
                  <a:close/>
                  <a:moveTo>
                    <a:pt x="99" y="66"/>
                  </a:moveTo>
                  <a:lnTo>
                    <a:pt x="99" y="66"/>
                  </a:lnTo>
                  <a:lnTo>
                    <a:pt x="92" y="66"/>
                  </a:lnTo>
                  <a:lnTo>
                    <a:pt x="86" y="68"/>
                  </a:lnTo>
                  <a:lnTo>
                    <a:pt x="81" y="71"/>
                  </a:lnTo>
                  <a:lnTo>
                    <a:pt x="76" y="75"/>
                  </a:lnTo>
                  <a:lnTo>
                    <a:pt x="72" y="80"/>
                  </a:lnTo>
                  <a:lnTo>
                    <a:pt x="69" y="86"/>
                  </a:lnTo>
                  <a:lnTo>
                    <a:pt x="66" y="92"/>
                  </a:lnTo>
                  <a:lnTo>
                    <a:pt x="65" y="99"/>
                  </a:lnTo>
                  <a:lnTo>
                    <a:pt x="65" y="99"/>
                  </a:lnTo>
                  <a:lnTo>
                    <a:pt x="66" y="105"/>
                  </a:lnTo>
                  <a:lnTo>
                    <a:pt x="69" y="112"/>
                  </a:lnTo>
                  <a:lnTo>
                    <a:pt x="72" y="118"/>
                  </a:lnTo>
                  <a:lnTo>
                    <a:pt x="76" y="122"/>
                  </a:lnTo>
                  <a:lnTo>
                    <a:pt x="81" y="126"/>
                  </a:lnTo>
                  <a:lnTo>
                    <a:pt x="86" y="129"/>
                  </a:lnTo>
                  <a:lnTo>
                    <a:pt x="92" y="131"/>
                  </a:lnTo>
                  <a:lnTo>
                    <a:pt x="99" y="132"/>
                  </a:lnTo>
                  <a:lnTo>
                    <a:pt x="99" y="132"/>
                  </a:lnTo>
                  <a:lnTo>
                    <a:pt x="106" y="131"/>
                  </a:lnTo>
                  <a:lnTo>
                    <a:pt x="112" y="129"/>
                  </a:lnTo>
                  <a:lnTo>
                    <a:pt x="117" y="126"/>
                  </a:lnTo>
                  <a:lnTo>
                    <a:pt x="122" y="122"/>
                  </a:lnTo>
                  <a:lnTo>
                    <a:pt x="127" y="118"/>
                  </a:lnTo>
                  <a:lnTo>
                    <a:pt x="130" y="112"/>
                  </a:lnTo>
                  <a:lnTo>
                    <a:pt x="132" y="105"/>
                  </a:lnTo>
                  <a:lnTo>
                    <a:pt x="132" y="99"/>
                  </a:lnTo>
                  <a:lnTo>
                    <a:pt x="132" y="99"/>
                  </a:lnTo>
                  <a:lnTo>
                    <a:pt x="132" y="92"/>
                  </a:lnTo>
                  <a:lnTo>
                    <a:pt x="130" y="86"/>
                  </a:lnTo>
                  <a:lnTo>
                    <a:pt x="127" y="80"/>
                  </a:lnTo>
                  <a:lnTo>
                    <a:pt x="122" y="75"/>
                  </a:lnTo>
                  <a:lnTo>
                    <a:pt x="117" y="71"/>
                  </a:lnTo>
                  <a:lnTo>
                    <a:pt x="112" y="68"/>
                  </a:lnTo>
                  <a:lnTo>
                    <a:pt x="106" y="66"/>
                  </a:lnTo>
                  <a:lnTo>
                    <a:pt x="99" y="66"/>
                  </a:lnTo>
                  <a:lnTo>
                    <a:pt x="99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836">
              <a:extLst>
                <a:ext uri="{FF2B5EF4-FFF2-40B4-BE49-F238E27FC236}">
                  <a16:creationId xmlns:a16="http://schemas.microsoft.com/office/drawing/2014/main" xmlns="" id="{7630FD0B-739D-4EA9-B0EE-C3464B843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58313" y="3714751"/>
              <a:ext cx="44450" cy="44450"/>
            </a:xfrm>
            <a:custGeom>
              <a:avLst/>
              <a:gdLst>
                <a:gd name="T0" fmla="*/ 99 w 198"/>
                <a:gd name="T1" fmla="*/ 198 h 198"/>
                <a:gd name="T2" fmla="*/ 79 w 198"/>
                <a:gd name="T3" fmla="*/ 196 h 198"/>
                <a:gd name="T4" fmla="*/ 61 w 198"/>
                <a:gd name="T5" fmla="*/ 191 h 198"/>
                <a:gd name="T6" fmla="*/ 43 w 198"/>
                <a:gd name="T7" fmla="*/ 181 h 198"/>
                <a:gd name="T8" fmla="*/ 29 w 198"/>
                <a:gd name="T9" fmla="*/ 169 h 198"/>
                <a:gd name="T10" fmla="*/ 16 w 198"/>
                <a:gd name="T11" fmla="*/ 154 h 198"/>
                <a:gd name="T12" fmla="*/ 8 w 198"/>
                <a:gd name="T13" fmla="*/ 138 h 198"/>
                <a:gd name="T14" fmla="*/ 2 w 198"/>
                <a:gd name="T15" fmla="*/ 119 h 198"/>
                <a:gd name="T16" fmla="*/ 0 w 198"/>
                <a:gd name="T17" fmla="*/ 100 h 198"/>
                <a:gd name="T18" fmla="*/ 1 w 198"/>
                <a:gd name="T19" fmla="*/ 89 h 198"/>
                <a:gd name="T20" fmla="*/ 4 w 198"/>
                <a:gd name="T21" fmla="*/ 70 h 198"/>
                <a:gd name="T22" fmla="*/ 12 w 198"/>
                <a:gd name="T23" fmla="*/ 52 h 198"/>
                <a:gd name="T24" fmla="*/ 22 w 198"/>
                <a:gd name="T25" fmla="*/ 36 h 198"/>
                <a:gd name="T26" fmla="*/ 36 w 198"/>
                <a:gd name="T27" fmla="*/ 23 h 198"/>
                <a:gd name="T28" fmla="*/ 51 w 198"/>
                <a:gd name="T29" fmla="*/ 12 h 198"/>
                <a:gd name="T30" fmla="*/ 69 w 198"/>
                <a:gd name="T31" fmla="*/ 4 h 198"/>
                <a:gd name="T32" fmla="*/ 89 w 198"/>
                <a:gd name="T33" fmla="*/ 0 h 198"/>
                <a:gd name="T34" fmla="*/ 99 w 198"/>
                <a:gd name="T35" fmla="*/ 0 h 198"/>
                <a:gd name="T36" fmla="*/ 119 w 198"/>
                <a:gd name="T37" fmla="*/ 2 h 198"/>
                <a:gd name="T38" fmla="*/ 137 w 198"/>
                <a:gd name="T39" fmla="*/ 7 h 198"/>
                <a:gd name="T40" fmla="*/ 154 w 198"/>
                <a:gd name="T41" fmla="*/ 17 h 198"/>
                <a:gd name="T42" fmla="*/ 169 w 198"/>
                <a:gd name="T43" fmla="*/ 29 h 198"/>
                <a:gd name="T44" fmla="*/ 181 w 198"/>
                <a:gd name="T45" fmla="*/ 44 h 198"/>
                <a:gd name="T46" fmla="*/ 190 w 198"/>
                <a:gd name="T47" fmla="*/ 60 h 198"/>
                <a:gd name="T48" fmla="*/ 196 w 198"/>
                <a:gd name="T49" fmla="*/ 79 h 198"/>
                <a:gd name="T50" fmla="*/ 198 w 198"/>
                <a:gd name="T51" fmla="*/ 100 h 198"/>
                <a:gd name="T52" fmla="*/ 197 w 198"/>
                <a:gd name="T53" fmla="*/ 109 h 198"/>
                <a:gd name="T54" fmla="*/ 193 w 198"/>
                <a:gd name="T55" fmla="*/ 129 h 198"/>
                <a:gd name="T56" fmla="*/ 186 w 198"/>
                <a:gd name="T57" fmla="*/ 146 h 198"/>
                <a:gd name="T58" fmla="*/ 176 w 198"/>
                <a:gd name="T59" fmla="*/ 163 h 198"/>
                <a:gd name="T60" fmla="*/ 162 w 198"/>
                <a:gd name="T61" fmla="*/ 176 h 198"/>
                <a:gd name="T62" fmla="*/ 147 w 198"/>
                <a:gd name="T63" fmla="*/ 187 h 198"/>
                <a:gd name="T64" fmla="*/ 128 w 198"/>
                <a:gd name="T65" fmla="*/ 194 h 198"/>
                <a:gd name="T66" fmla="*/ 109 w 198"/>
                <a:gd name="T67" fmla="*/ 198 h 198"/>
                <a:gd name="T68" fmla="*/ 99 w 198"/>
                <a:gd name="T69" fmla="*/ 198 h 198"/>
                <a:gd name="T70" fmla="*/ 99 w 198"/>
                <a:gd name="T71" fmla="*/ 66 h 198"/>
                <a:gd name="T72" fmla="*/ 85 w 198"/>
                <a:gd name="T73" fmla="*/ 69 h 198"/>
                <a:gd name="T74" fmla="*/ 75 w 198"/>
                <a:gd name="T75" fmla="*/ 76 h 198"/>
                <a:gd name="T76" fmla="*/ 68 w 198"/>
                <a:gd name="T77" fmla="*/ 86 h 198"/>
                <a:gd name="T78" fmla="*/ 66 w 198"/>
                <a:gd name="T79" fmla="*/ 100 h 198"/>
                <a:gd name="T80" fmla="*/ 67 w 198"/>
                <a:gd name="T81" fmla="*/ 106 h 198"/>
                <a:gd name="T82" fmla="*/ 71 w 198"/>
                <a:gd name="T83" fmla="*/ 117 h 198"/>
                <a:gd name="T84" fmla="*/ 80 w 198"/>
                <a:gd name="T85" fmla="*/ 126 h 198"/>
                <a:gd name="T86" fmla="*/ 92 w 198"/>
                <a:gd name="T87" fmla="*/ 132 h 198"/>
                <a:gd name="T88" fmla="*/ 99 w 198"/>
                <a:gd name="T89" fmla="*/ 133 h 198"/>
                <a:gd name="T90" fmla="*/ 111 w 198"/>
                <a:gd name="T91" fmla="*/ 130 h 198"/>
                <a:gd name="T92" fmla="*/ 122 w 198"/>
                <a:gd name="T93" fmla="*/ 122 h 198"/>
                <a:gd name="T94" fmla="*/ 129 w 198"/>
                <a:gd name="T95" fmla="*/ 112 h 198"/>
                <a:gd name="T96" fmla="*/ 132 w 198"/>
                <a:gd name="T97" fmla="*/ 100 h 198"/>
                <a:gd name="T98" fmla="*/ 131 w 198"/>
                <a:gd name="T99" fmla="*/ 92 h 198"/>
                <a:gd name="T100" fmla="*/ 126 w 198"/>
                <a:gd name="T101" fmla="*/ 81 h 198"/>
                <a:gd name="T102" fmla="*/ 118 w 198"/>
                <a:gd name="T103" fmla="*/ 72 h 198"/>
                <a:gd name="T104" fmla="*/ 105 w 198"/>
                <a:gd name="T105" fmla="*/ 66 h 198"/>
                <a:gd name="T106" fmla="*/ 99 w 198"/>
                <a:gd name="T107" fmla="*/ 6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8" h="198">
                  <a:moveTo>
                    <a:pt x="99" y="198"/>
                  </a:moveTo>
                  <a:lnTo>
                    <a:pt x="99" y="198"/>
                  </a:lnTo>
                  <a:lnTo>
                    <a:pt x="89" y="198"/>
                  </a:lnTo>
                  <a:lnTo>
                    <a:pt x="79" y="196"/>
                  </a:lnTo>
                  <a:lnTo>
                    <a:pt x="69" y="194"/>
                  </a:lnTo>
                  <a:lnTo>
                    <a:pt x="61" y="191"/>
                  </a:lnTo>
                  <a:lnTo>
                    <a:pt x="51" y="187"/>
                  </a:lnTo>
                  <a:lnTo>
                    <a:pt x="43" y="181"/>
                  </a:lnTo>
                  <a:lnTo>
                    <a:pt x="36" y="176"/>
                  </a:lnTo>
                  <a:lnTo>
                    <a:pt x="29" y="169"/>
                  </a:lnTo>
                  <a:lnTo>
                    <a:pt x="22" y="163"/>
                  </a:lnTo>
                  <a:lnTo>
                    <a:pt x="16" y="154"/>
                  </a:lnTo>
                  <a:lnTo>
                    <a:pt x="12" y="146"/>
                  </a:lnTo>
                  <a:lnTo>
                    <a:pt x="8" y="138"/>
                  </a:lnTo>
                  <a:lnTo>
                    <a:pt x="4" y="129"/>
                  </a:lnTo>
                  <a:lnTo>
                    <a:pt x="2" y="119"/>
                  </a:lnTo>
                  <a:lnTo>
                    <a:pt x="1" y="109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89"/>
                  </a:lnTo>
                  <a:lnTo>
                    <a:pt x="2" y="79"/>
                  </a:lnTo>
                  <a:lnTo>
                    <a:pt x="4" y="70"/>
                  </a:lnTo>
                  <a:lnTo>
                    <a:pt x="8" y="60"/>
                  </a:lnTo>
                  <a:lnTo>
                    <a:pt x="12" y="52"/>
                  </a:lnTo>
                  <a:lnTo>
                    <a:pt x="16" y="44"/>
                  </a:lnTo>
                  <a:lnTo>
                    <a:pt x="22" y="36"/>
                  </a:lnTo>
                  <a:lnTo>
                    <a:pt x="29" y="29"/>
                  </a:lnTo>
                  <a:lnTo>
                    <a:pt x="36" y="23"/>
                  </a:lnTo>
                  <a:lnTo>
                    <a:pt x="43" y="17"/>
                  </a:lnTo>
                  <a:lnTo>
                    <a:pt x="51" y="12"/>
                  </a:lnTo>
                  <a:lnTo>
                    <a:pt x="61" y="7"/>
                  </a:lnTo>
                  <a:lnTo>
                    <a:pt x="69" y="4"/>
                  </a:lnTo>
                  <a:lnTo>
                    <a:pt x="79" y="2"/>
                  </a:lnTo>
                  <a:lnTo>
                    <a:pt x="89" y="0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109" y="0"/>
                  </a:lnTo>
                  <a:lnTo>
                    <a:pt x="119" y="2"/>
                  </a:lnTo>
                  <a:lnTo>
                    <a:pt x="128" y="4"/>
                  </a:lnTo>
                  <a:lnTo>
                    <a:pt x="137" y="7"/>
                  </a:lnTo>
                  <a:lnTo>
                    <a:pt x="147" y="12"/>
                  </a:lnTo>
                  <a:lnTo>
                    <a:pt x="154" y="17"/>
                  </a:lnTo>
                  <a:lnTo>
                    <a:pt x="162" y="23"/>
                  </a:lnTo>
                  <a:lnTo>
                    <a:pt x="169" y="29"/>
                  </a:lnTo>
                  <a:lnTo>
                    <a:pt x="176" y="36"/>
                  </a:lnTo>
                  <a:lnTo>
                    <a:pt x="181" y="44"/>
                  </a:lnTo>
                  <a:lnTo>
                    <a:pt x="186" y="52"/>
                  </a:lnTo>
                  <a:lnTo>
                    <a:pt x="190" y="60"/>
                  </a:lnTo>
                  <a:lnTo>
                    <a:pt x="193" y="70"/>
                  </a:lnTo>
                  <a:lnTo>
                    <a:pt x="196" y="79"/>
                  </a:lnTo>
                  <a:lnTo>
                    <a:pt x="197" y="89"/>
                  </a:lnTo>
                  <a:lnTo>
                    <a:pt x="198" y="100"/>
                  </a:lnTo>
                  <a:lnTo>
                    <a:pt x="198" y="100"/>
                  </a:lnTo>
                  <a:lnTo>
                    <a:pt x="197" y="109"/>
                  </a:lnTo>
                  <a:lnTo>
                    <a:pt x="196" y="119"/>
                  </a:lnTo>
                  <a:lnTo>
                    <a:pt x="193" y="129"/>
                  </a:lnTo>
                  <a:lnTo>
                    <a:pt x="190" y="138"/>
                  </a:lnTo>
                  <a:lnTo>
                    <a:pt x="186" y="146"/>
                  </a:lnTo>
                  <a:lnTo>
                    <a:pt x="181" y="154"/>
                  </a:lnTo>
                  <a:lnTo>
                    <a:pt x="176" y="163"/>
                  </a:lnTo>
                  <a:lnTo>
                    <a:pt x="169" y="169"/>
                  </a:lnTo>
                  <a:lnTo>
                    <a:pt x="162" y="176"/>
                  </a:lnTo>
                  <a:lnTo>
                    <a:pt x="154" y="181"/>
                  </a:lnTo>
                  <a:lnTo>
                    <a:pt x="147" y="187"/>
                  </a:lnTo>
                  <a:lnTo>
                    <a:pt x="137" y="191"/>
                  </a:lnTo>
                  <a:lnTo>
                    <a:pt x="128" y="194"/>
                  </a:lnTo>
                  <a:lnTo>
                    <a:pt x="119" y="196"/>
                  </a:lnTo>
                  <a:lnTo>
                    <a:pt x="109" y="198"/>
                  </a:lnTo>
                  <a:lnTo>
                    <a:pt x="99" y="198"/>
                  </a:lnTo>
                  <a:lnTo>
                    <a:pt x="99" y="198"/>
                  </a:lnTo>
                  <a:close/>
                  <a:moveTo>
                    <a:pt x="99" y="66"/>
                  </a:moveTo>
                  <a:lnTo>
                    <a:pt x="99" y="66"/>
                  </a:lnTo>
                  <a:lnTo>
                    <a:pt x="92" y="66"/>
                  </a:lnTo>
                  <a:lnTo>
                    <a:pt x="85" y="69"/>
                  </a:lnTo>
                  <a:lnTo>
                    <a:pt x="80" y="72"/>
                  </a:lnTo>
                  <a:lnTo>
                    <a:pt x="75" y="76"/>
                  </a:lnTo>
                  <a:lnTo>
                    <a:pt x="71" y="81"/>
                  </a:lnTo>
                  <a:lnTo>
                    <a:pt x="68" y="86"/>
                  </a:lnTo>
                  <a:lnTo>
                    <a:pt x="67" y="92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7" y="106"/>
                  </a:lnTo>
                  <a:lnTo>
                    <a:pt x="68" y="112"/>
                  </a:lnTo>
                  <a:lnTo>
                    <a:pt x="71" y="117"/>
                  </a:lnTo>
                  <a:lnTo>
                    <a:pt x="75" y="122"/>
                  </a:lnTo>
                  <a:lnTo>
                    <a:pt x="80" y="126"/>
                  </a:lnTo>
                  <a:lnTo>
                    <a:pt x="85" y="130"/>
                  </a:lnTo>
                  <a:lnTo>
                    <a:pt x="92" y="132"/>
                  </a:lnTo>
                  <a:lnTo>
                    <a:pt x="99" y="133"/>
                  </a:lnTo>
                  <a:lnTo>
                    <a:pt x="99" y="133"/>
                  </a:lnTo>
                  <a:lnTo>
                    <a:pt x="105" y="132"/>
                  </a:lnTo>
                  <a:lnTo>
                    <a:pt x="111" y="130"/>
                  </a:lnTo>
                  <a:lnTo>
                    <a:pt x="118" y="126"/>
                  </a:lnTo>
                  <a:lnTo>
                    <a:pt x="122" y="122"/>
                  </a:lnTo>
                  <a:lnTo>
                    <a:pt x="126" y="117"/>
                  </a:lnTo>
                  <a:lnTo>
                    <a:pt x="129" y="112"/>
                  </a:lnTo>
                  <a:lnTo>
                    <a:pt x="131" y="106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1" y="92"/>
                  </a:lnTo>
                  <a:lnTo>
                    <a:pt x="129" y="86"/>
                  </a:lnTo>
                  <a:lnTo>
                    <a:pt x="126" y="81"/>
                  </a:lnTo>
                  <a:lnTo>
                    <a:pt x="122" y="76"/>
                  </a:lnTo>
                  <a:lnTo>
                    <a:pt x="118" y="72"/>
                  </a:lnTo>
                  <a:lnTo>
                    <a:pt x="111" y="69"/>
                  </a:lnTo>
                  <a:lnTo>
                    <a:pt x="105" y="66"/>
                  </a:lnTo>
                  <a:lnTo>
                    <a:pt x="99" y="66"/>
                  </a:lnTo>
                  <a:lnTo>
                    <a:pt x="99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837">
              <a:extLst>
                <a:ext uri="{FF2B5EF4-FFF2-40B4-BE49-F238E27FC236}">
                  <a16:creationId xmlns:a16="http://schemas.microsoft.com/office/drawing/2014/main" xmlns="" id="{8E86E995-107C-4697-A9CB-2F4DACE46A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7213" y="3608388"/>
              <a:ext cx="46038" cy="46038"/>
            </a:xfrm>
            <a:custGeom>
              <a:avLst/>
              <a:gdLst>
                <a:gd name="T0" fmla="*/ 99 w 199"/>
                <a:gd name="T1" fmla="*/ 199 h 199"/>
                <a:gd name="T2" fmla="*/ 80 w 199"/>
                <a:gd name="T3" fmla="*/ 197 h 199"/>
                <a:gd name="T4" fmla="*/ 61 w 199"/>
                <a:gd name="T5" fmla="*/ 192 h 199"/>
                <a:gd name="T6" fmla="*/ 44 w 199"/>
                <a:gd name="T7" fmla="*/ 183 h 199"/>
                <a:gd name="T8" fmla="*/ 30 w 199"/>
                <a:gd name="T9" fmla="*/ 170 h 199"/>
                <a:gd name="T10" fmla="*/ 18 w 199"/>
                <a:gd name="T11" fmla="*/ 156 h 199"/>
                <a:gd name="T12" fmla="*/ 8 w 199"/>
                <a:gd name="T13" fmla="*/ 139 h 199"/>
                <a:gd name="T14" fmla="*/ 2 w 199"/>
                <a:gd name="T15" fmla="*/ 121 h 199"/>
                <a:gd name="T16" fmla="*/ 0 w 199"/>
                <a:gd name="T17" fmla="*/ 100 h 199"/>
                <a:gd name="T18" fmla="*/ 1 w 199"/>
                <a:gd name="T19" fmla="*/ 89 h 199"/>
                <a:gd name="T20" fmla="*/ 5 w 199"/>
                <a:gd name="T21" fmla="*/ 71 h 199"/>
                <a:gd name="T22" fmla="*/ 12 w 199"/>
                <a:gd name="T23" fmla="*/ 53 h 199"/>
                <a:gd name="T24" fmla="*/ 23 w 199"/>
                <a:gd name="T25" fmla="*/ 37 h 199"/>
                <a:gd name="T26" fmla="*/ 36 w 199"/>
                <a:gd name="T27" fmla="*/ 23 h 199"/>
                <a:gd name="T28" fmla="*/ 53 w 199"/>
                <a:gd name="T29" fmla="*/ 13 h 199"/>
                <a:gd name="T30" fmla="*/ 70 w 199"/>
                <a:gd name="T31" fmla="*/ 6 h 199"/>
                <a:gd name="T32" fmla="*/ 90 w 199"/>
                <a:gd name="T33" fmla="*/ 1 h 199"/>
                <a:gd name="T34" fmla="*/ 99 w 199"/>
                <a:gd name="T35" fmla="*/ 0 h 199"/>
                <a:gd name="T36" fmla="*/ 120 w 199"/>
                <a:gd name="T37" fmla="*/ 3 h 199"/>
                <a:gd name="T38" fmla="*/ 139 w 199"/>
                <a:gd name="T39" fmla="*/ 9 h 199"/>
                <a:gd name="T40" fmla="*/ 155 w 199"/>
                <a:gd name="T41" fmla="*/ 18 h 199"/>
                <a:gd name="T42" fmla="*/ 170 w 199"/>
                <a:gd name="T43" fmla="*/ 29 h 199"/>
                <a:gd name="T44" fmla="*/ 182 w 199"/>
                <a:gd name="T45" fmla="*/ 45 h 199"/>
                <a:gd name="T46" fmla="*/ 191 w 199"/>
                <a:gd name="T47" fmla="*/ 62 h 199"/>
                <a:gd name="T48" fmla="*/ 197 w 199"/>
                <a:gd name="T49" fmla="*/ 80 h 199"/>
                <a:gd name="T50" fmla="*/ 199 w 199"/>
                <a:gd name="T51" fmla="*/ 100 h 199"/>
                <a:gd name="T52" fmla="*/ 199 w 199"/>
                <a:gd name="T53" fmla="*/ 110 h 199"/>
                <a:gd name="T54" fmla="*/ 195 w 199"/>
                <a:gd name="T55" fmla="*/ 130 h 199"/>
                <a:gd name="T56" fmla="*/ 187 w 199"/>
                <a:gd name="T57" fmla="*/ 147 h 199"/>
                <a:gd name="T58" fmla="*/ 176 w 199"/>
                <a:gd name="T59" fmla="*/ 163 h 199"/>
                <a:gd name="T60" fmla="*/ 162 w 199"/>
                <a:gd name="T61" fmla="*/ 176 h 199"/>
                <a:gd name="T62" fmla="*/ 147 w 199"/>
                <a:gd name="T63" fmla="*/ 188 h 199"/>
                <a:gd name="T64" fmla="*/ 129 w 199"/>
                <a:gd name="T65" fmla="*/ 195 h 199"/>
                <a:gd name="T66" fmla="*/ 110 w 199"/>
                <a:gd name="T67" fmla="*/ 199 h 199"/>
                <a:gd name="T68" fmla="*/ 99 w 199"/>
                <a:gd name="T69" fmla="*/ 199 h 199"/>
                <a:gd name="T70" fmla="*/ 99 w 199"/>
                <a:gd name="T71" fmla="*/ 67 h 199"/>
                <a:gd name="T72" fmla="*/ 87 w 199"/>
                <a:gd name="T73" fmla="*/ 70 h 199"/>
                <a:gd name="T74" fmla="*/ 77 w 199"/>
                <a:gd name="T75" fmla="*/ 77 h 199"/>
                <a:gd name="T76" fmla="*/ 69 w 199"/>
                <a:gd name="T77" fmla="*/ 87 h 199"/>
                <a:gd name="T78" fmla="*/ 66 w 199"/>
                <a:gd name="T79" fmla="*/ 100 h 199"/>
                <a:gd name="T80" fmla="*/ 67 w 199"/>
                <a:gd name="T81" fmla="*/ 107 h 199"/>
                <a:gd name="T82" fmla="*/ 72 w 199"/>
                <a:gd name="T83" fmla="*/ 118 h 199"/>
                <a:gd name="T84" fmla="*/ 81 w 199"/>
                <a:gd name="T85" fmla="*/ 128 h 199"/>
                <a:gd name="T86" fmla="*/ 93 w 199"/>
                <a:gd name="T87" fmla="*/ 133 h 199"/>
                <a:gd name="T88" fmla="*/ 99 w 199"/>
                <a:gd name="T89" fmla="*/ 133 h 199"/>
                <a:gd name="T90" fmla="*/ 113 w 199"/>
                <a:gd name="T91" fmla="*/ 131 h 199"/>
                <a:gd name="T92" fmla="*/ 123 w 199"/>
                <a:gd name="T93" fmla="*/ 124 h 199"/>
                <a:gd name="T94" fmla="*/ 130 w 199"/>
                <a:gd name="T95" fmla="*/ 113 h 199"/>
                <a:gd name="T96" fmla="*/ 132 w 199"/>
                <a:gd name="T97" fmla="*/ 100 h 199"/>
                <a:gd name="T98" fmla="*/ 132 w 199"/>
                <a:gd name="T99" fmla="*/ 94 h 199"/>
                <a:gd name="T100" fmla="*/ 127 w 199"/>
                <a:gd name="T101" fmla="*/ 81 h 199"/>
                <a:gd name="T102" fmla="*/ 118 w 199"/>
                <a:gd name="T103" fmla="*/ 73 h 199"/>
                <a:gd name="T104" fmla="*/ 107 w 199"/>
                <a:gd name="T105" fmla="*/ 68 h 199"/>
                <a:gd name="T106" fmla="*/ 99 w 199"/>
                <a:gd name="T107" fmla="*/ 67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9" h="199">
                  <a:moveTo>
                    <a:pt x="99" y="199"/>
                  </a:moveTo>
                  <a:lnTo>
                    <a:pt x="99" y="199"/>
                  </a:lnTo>
                  <a:lnTo>
                    <a:pt x="90" y="199"/>
                  </a:lnTo>
                  <a:lnTo>
                    <a:pt x="80" y="197"/>
                  </a:lnTo>
                  <a:lnTo>
                    <a:pt x="70" y="195"/>
                  </a:lnTo>
                  <a:lnTo>
                    <a:pt x="61" y="192"/>
                  </a:lnTo>
                  <a:lnTo>
                    <a:pt x="53" y="188"/>
                  </a:lnTo>
                  <a:lnTo>
                    <a:pt x="44" y="183"/>
                  </a:lnTo>
                  <a:lnTo>
                    <a:pt x="36" y="176"/>
                  </a:lnTo>
                  <a:lnTo>
                    <a:pt x="30" y="170"/>
                  </a:lnTo>
                  <a:lnTo>
                    <a:pt x="23" y="163"/>
                  </a:lnTo>
                  <a:lnTo>
                    <a:pt x="18" y="156"/>
                  </a:lnTo>
                  <a:lnTo>
                    <a:pt x="12" y="147"/>
                  </a:lnTo>
                  <a:lnTo>
                    <a:pt x="8" y="139"/>
                  </a:lnTo>
                  <a:lnTo>
                    <a:pt x="5" y="130"/>
                  </a:lnTo>
                  <a:lnTo>
                    <a:pt x="2" y="121"/>
                  </a:lnTo>
                  <a:lnTo>
                    <a:pt x="1" y="11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89"/>
                  </a:lnTo>
                  <a:lnTo>
                    <a:pt x="2" y="80"/>
                  </a:lnTo>
                  <a:lnTo>
                    <a:pt x="5" y="71"/>
                  </a:lnTo>
                  <a:lnTo>
                    <a:pt x="8" y="62"/>
                  </a:lnTo>
                  <a:lnTo>
                    <a:pt x="12" y="53"/>
                  </a:lnTo>
                  <a:lnTo>
                    <a:pt x="18" y="45"/>
                  </a:lnTo>
                  <a:lnTo>
                    <a:pt x="23" y="37"/>
                  </a:lnTo>
                  <a:lnTo>
                    <a:pt x="30" y="29"/>
                  </a:lnTo>
                  <a:lnTo>
                    <a:pt x="36" y="23"/>
                  </a:lnTo>
                  <a:lnTo>
                    <a:pt x="44" y="18"/>
                  </a:lnTo>
                  <a:lnTo>
                    <a:pt x="53" y="13"/>
                  </a:lnTo>
                  <a:lnTo>
                    <a:pt x="61" y="9"/>
                  </a:lnTo>
                  <a:lnTo>
                    <a:pt x="70" y="6"/>
                  </a:lnTo>
                  <a:lnTo>
                    <a:pt x="80" y="3"/>
                  </a:lnTo>
                  <a:lnTo>
                    <a:pt x="90" y="1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110" y="1"/>
                  </a:lnTo>
                  <a:lnTo>
                    <a:pt x="120" y="3"/>
                  </a:lnTo>
                  <a:lnTo>
                    <a:pt x="129" y="6"/>
                  </a:lnTo>
                  <a:lnTo>
                    <a:pt x="139" y="9"/>
                  </a:lnTo>
                  <a:lnTo>
                    <a:pt x="147" y="13"/>
                  </a:lnTo>
                  <a:lnTo>
                    <a:pt x="155" y="18"/>
                  </a:lnTo>
                  <a:lnTo>
                    <a:pt x="162" y="23"/>
                  </a:lnTo>
                  <a:lnTo>
                    <a:pt x="170" y="29"/>
                  </a:lnTo>
                  <a:lnTo>
                    <a:pt x="176" y="37"/>
                  </a:lnTo>
                  <a:lnTo>
                    <a:pt x="182" y="45"/>
                  </a:lnTo>
                  <a:lnTo>
                    <a:pt x="187" y="53"/>
                  </a:lnTo>
                  <a:lnTo>
                    <a:pt x="191" y="62"/>
                  </a:lnTo>
                  <a:lnTo>
                    <a:pt x="195" y="71"/>
                  </a:lnTo>
                  <a:lnTo>
                    <a:pt x="197" y="80"/>
                  </a:lnTo>
                  <a:lnTo>
                    <a:pt x="199" y="89"/>
                  </a:lnTo>
                  <a:lnTo>
                    <a:pt x="199" y="100"/>
                  </a:lnTo>
                  <a:lnTo>
                    <a:pt x="199" y="100"/>
                  </a:lnTo>
                  <a:lnTo>
                    <a:pt x="199" y="110"/>
                  </a:lnTo>
                  <a:lnTo>
                    <a:pt x="197" y="121"/>
                  </a:lnTo>
                  <a:lnTo>
                    <a:pt x="195" y="130"/>
                  </a:lnTo>
                  <a:lnTo>
                    <a:pt x="191" y="139"/>
                  </a:lnTo>
                  <a:lnTo>
                    <a:pt x="187" y="147"/>
                  </a:lnTo>
                  <a:lnTo>
                    <a:pt x="182" y="156"/>
                  </a:lnTo>
                  <a:lnTo>
                    <a:pt x="176" y="163"/>
                  </a:lnTo>
                  <a:lnTo>
                    <a:pt x="170" y="170"/>
                  </a:lnTo>
                  <a:lnTo>
                    <a:pt x="162" y="176"/>
                  </a:lnTo>
                  <a:lnTo>
                    <a:pt x="155" y="183"/>
                  </a:lnTo>
                  <a:lnTo>
                    <a:pt x="147" y="188"/>
                  </a:lnTo>
                  <a:lnTo>
                    <a:pt x="139" y="192"/>
                  </a:lnTo>
                  <a:lnTo>
                    <a:pt x="129" y="195"/>
                  </a:lnTo>
                  <a:lnTo>
                    <a:pt x="120" y="197"/>
                  </a:lnTo>
                  <a:lnTo>
                    <a:pt x="110" y="199"/>
                  </a:lnTo>
                  <a:lnTo>
                    <a:pt x="99" y="199"/>
                  </a:lnTo>
                  <a:lnTo>
                    <a:pt x="99" y="199"/>
                  </a:lnTo>
                  <a:close/>
                  <a:moveTo>
                    <a:pt x="99" y="67"/>
                  </a:moveTo>
                  <a:lnTo>
                    <a:pt x="99" y="67"/>
                  </a:lnTo>
                  <a:lnTo>
                    <a:pt x="93" y="68"/>
                  </a:lnTo>
                  <a:lnTo>
                    <a:pt x="87" y="70"/>
                  </a:lnTo>
                  <a:lnTo>
                    <a:pt x="81" y="73"/>
                  </a:lnTo>
                  <a:lnTo>
                    <a:pt x="77" y="77"/>
                  </a:lnTo>
                  <a:lnTo>
                    <a:pt x="72" y="81"/>
                  </a:lnTo>
                  <a:lnTo>
                    <a:pt x="69" y="87"/>
                  </a:lnTo>
                  <a:lnTo>
                    <a:pt x="67" y="9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7" y="107"/>
                  </a:lnTo>
                  <a:lnTo>
                    <a:pt x="69" y="113"/>
                  </a:lnTo>
                  <a:lnTo>
                    <a:pt x="72" y="118"/>
                  </a:lnTo>
                  <a:lnTo>
                    <a:pt x="77" y="124"/>
                  </a:lnTo>
                  <a:lnTo>
                    <a:pt x="81" y="128"/>
                  </a:lnTo>
                  <a:lnTo>
                    <a:pt x="87" y="131"/>
                  </a:lnTo>
                  <a:lnTo>
                    <a:pt x="93" y="133"/>
                  </a:lnTo>
                  <a:lnTo>
                    <a:pt x="99" y="133"/>
                  </a:lnTo>
                  <a:lnTo>
                    <a:pt x="99" y="133"/>
                  </a:lnTo>
                  <a:lnTo>
                    <a:pt x="107" y="133"/>
                  </a:lnTo>
                  <a:lnTo>
                    <a:pt x="113" y="131"/>
                  </a:lnTo>
                  <a:lnTo>
                    <a:pt x="118" y="128"/>
                  </a:lnTo>
                  <a:lnTo>
                    <a:pt x="123" y="124"/>
                  </a:lnTo>
                  <a:lnTo>
                    <a:pt x="127" y="118"/>
                  </a:lnTo>
                  <a:lnTo>
                    <a:pt x="130" y="113"/>
                  </a:lnTo>
                  <a:lnTo>
                    <a:pt x="132" y="107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32" y="94"/>
                  </a:lnTo>
                  <a:lnTo>
                    <a:pt x="130" y="87"/>
                  </a:lnTo>
                  <a:lnTo>
                    <a:pt x="127" y="81"/>
                  </a:lnTo>
                  <a:lnTo>
                    <a:pt x="123" y="77"/>
                  </a:lnTo>
                  <a:lnTo>
                    <a:pt x="118" y="73"/>
                  </a:lnTo>
                  <a:lnTo>
                    <a:pt x="113" y="70"/>
                  </a:lnTo>
                  <a:lnTo>
                    <a:pt x="107" y="68"/>
                  </a:lnTo>
                  <a:lnTo>
                    <a:pt x="99" y="67"/>
                  </a:lnTo>
                  <a:lnTo>
                    <a:pt x="99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38">
              <a:extLst>
                <a:ext uri="{FF2B5EF4-FFF2-40B4-BE49-F238E27FC236}">
                  <a16:creationId xmlns:a16="http://schemas.microsoft.com/office/drawing/2014/main" xmlns="" id="{58A1C6EB-6A76-4F09-B58E-64CE83FB1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4325" y="3708401"/>
              <a:ext cx="82550" cy="71438"/>
            </a:xfrm>
            <a:custGeom>
              <a:avLst/>
              <a:gdLst>
                <a:gd name="T0" fmla="*/ 33 w 361"/>
                <a:gd name="T1" fmla="*/ 312 h 312"/>
                <a:gd name="T2" fmla="*/ 33 w 361"/>
                <a:gd name="T3" fmla="*/ 312 h 312"/>
                <a:gd name="T4" fmla="*/ 26 w 361"/>
                <a:gd name="T5" fmla="*/ 312 h 312"/>
                <a:gd name="T6" fmla="*/ 19 w 361"/>
                <a:gd name="T7" fmla="*/ 309 h 312"/>
                <a:gd name="T8" fmla="*/ 13 w 361"/>
                <a:gd name="T9" fmla="*/ 306 h 312"/>
                <a:gd name="T10" fmla="*/ 8 w 361"/>
                <a:gd name="T11" fmla="*/ 301 h 312"/>
                <a:gd name="T12" fmla="*/ 8 w 361"/>
                <a:gd name="T13" fmla="*/ 301 h 312"/>
                <a:gd name="T14" fmla="*/ 4 w 361"/>
                <a:gd name="T15" fmla="*/ 295 h 312"/>
                <a:gd name="T16" fmla="*/ 2 w 361"/>
                <a:gd name="T17" fmla="*/ 289 h 312"/>
                <a:gd name="T18" fmla="*/ 0 w 361"/>
                <a:gd name="T19" fmla="*/ 283 h 312"/>
                <a:gd name="T20" fmla="*/ 0 w 361"/>
                <a:gd name="T21" fmla="*/ 277 h 312"/>
                <a:gd name="T22" fmla="*/ 1 w 361"/>
                <a:gd name="T23" fmla="*/ 270 h 312"/>
                <a:gd name="T24" fmla="*/ 4 w 361"/>
                <a:gd name="T25" fmla="*/ 264 h 312"/>
                <a:gd name="T26" fmla="*/ 7 w 361"/>
                <a:gd name="T27" fmla="*/ 258 h 312"/>
                <a:gd name="T28" fmla="*/ 12 w 361"/>
                <a:gd name="T29" fmla="*/ 254 h 312"/>
                <a:gd name="T30" fmla="*/ 307 w 361"/>
                <a:gd name="T31" fmla="*/ 8 h 312"/>
                <a:gd name="T32" fmla="*/ 307 w 361"/>
                <a:gd name="T33" fmla="*/ 8 h 312"/>
                <a:gd name="T34" fmla="*/ 312 w 361"/>
                <a:gd name="T35" fmla="*/ 4 h 312"/>
                <a:gd name="T36" fmla="*/ 319 w 361"/>
                <a:gd name="T37" fmla="*/ 1 h 312"/>
                <a:gd name="T38" fmla="*/ 325 w 361"/>
                <a:gd name="T39" fmla="*/ 0 h 312"/>
                <a:gd name="T40" fmla="*/ 331 w 361"/>
                <a:gd name="T41" fmla="*/ 0 h 312"/>
                <a:gd name="T42" fmla="*/ 337 w 361"/>
                <a:gd name="T43" fmla="*/ 1 h 312"/>
                <a:gd name="T44" fmla="*/ 343 w 361"/>
                <a:gd name="T45" fmla="*/ 4 h 312"/>
                <a:gd name="T46" fmla="*/ 349 w 361"/>
                <a:gd name="T47" fmla="*/ 8 h 312"/>
                <a:gd name="T48" fmla="*/ 354 w 361"/>
                <a:gd name="T49" fmla="*/ 12 h 312"/>
                <a:gd name="T50" fmla="*/ 354 w 361"/>
                <a:gd name="T51" fmla="*/ 12 h 312"/>
                <a:gd name="T52" fmla="*/ 358 w 361"/>
                <a:gd name="T53" fmla="*/ 17 h 312"/>
                <a:gd name="T54" fmla="*/ 360 w 361"/>
                <a:gd name="T55" fmla="*/ 23 h 312"/>
                <a:gd name="T56" fmla="*/ 361 w 361"/>
                <a:gd name="T57" fmla="*/ 29 h 312"/>
                <a:gd name="T58" fmla="*/ 361 w 361"/>
                <a:gd name="T59" fmla="*/ 36 h 312"/>
                <a:gd name="T60" fmla="*/ 360 w 361"/>
                <a:gd name="T61" fmla="*/ 43 h 312"/>
                <a:gd name="T62" fmla="*/ 358 w 361"/>
                <a:gd name="T63" fmla="*/ 48 h 312"/>
                <a:gd name="T64" fmla="*/ 354 w 361"/>
                <a:gd name="T65" fmla="*/ 54 h 312"/>
                <a:gd name="T66" fmla="*/ 350 w 361"/>
                <a:gd name="T67" fmla="*/ 58 h 312"/>
                <a:gd name="T68" fmla="*/ 55 w 361"/>
                <a:gd name="T69" fmla="*/ 305 h 312"/>
                <a:gd name="T70" fmla="*/ 55 w 361"/>
                <a:gd name="T71" fmla="*/ 305 h 312"/>
                <a:gd name="T72" fmla="*/ 49 w 361"/>
                <a:gd name="T73" fmla="*/ 308 h 312"/>
                <a:gd name="T74" fmla="*/ 44 w 361"/>
                <a:gd name="T75" fmla="*/ 311 h 312"/>
                <a:gd name="T76" fmla="*/ 39 w 361"/>
                <a:gd name="T77" fmla="*/ 312 h 312"/>
                <a:gd name="T78" fmla="*/ 33 w 361"/>
                <a:gd name="T79" fmla="*/ 312 h 312"/>
                <a:gd name="T80" fmla="*/ 33 w 361"/>
                <a:gd name="T81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1" h="312">
                  <a:moveTo>
                    <a:pt x="33" y="312"/>
                  </a:moveTo>
                  <a:lnTo>
                    <a:pt x="33" y="312"/>
                  </a:lnTo>
                  <a:lnTo>
                    <a:pt x="26" y="312"/>
                  </a:lnTo>
                  <a:lnTo>
                    <a:pt x="19" y="309"/>
                  </a:lnTo>
                  <a:lnTo>
                    <a:pt x="13" y="306"/>
                  </a:lnTo>
                  <a:lnTo>
                    <a:pt x="8" y="301"/>
                  </a:lnTo>
                  <a:lnTo>
                    <a:pt x="8" y="301"/>
                  </a:lnTo>
                  <a:lnTo>
                    <a:pt x="4" y="295"/>
                  </a:lnTo>
                  <a:lnTo>
                    <a:pt x="2" y="289"/>
                  </a:lnTo>
                  <a:lnTo>
                    <a:pt x="0" y="283"/>
                  </a:lnTo>
                  <a:lnTo>
                    <a:pt x="0" y="277"/>
                  </a:lnTo>
                  <a:lnTo>
                    <a:pt x="1" y="270"/>
                  </a:lnTo>
                  <a:lnTo>
                    <a:pt x="4" y="264"/>
                  </a:lnTo>
                  <a:lnTo>
                    <a:pt x="7" y="258"/>
                  </a:lnTo>
                  <a:lnTo>
                    <a:pt x="12" y="254"/>
                  </a:lnTo>
                  <a:lnTo>
                    <a:pt x="307" y="8"/>
                  </a:lnTo>
                  <a:lnTo>
                    <a:pt x="307" y="8"/>
                  </a:lnTo>
                  <a:lnTo>
                    <a:pt x="312" y="4"/>
                  </a:lnTo>
                  <a:lnTo>
                    <a:pt x="319" y="1"/>
                  </a:lnTo>
                  <a:lnTo>
                    <a:pt x="325" y="0"/>
                  </a:lnTo>
                  <a:lnTo>
                    <a:pt x="331" y="0"/>
                  </a:lnTo>
                  <a:lnTo>
                    <a:pt x="337" y="1"/>
                  </a:lnTo>
                  <a:lnTo>
                    <a:pt x="343" y="4"/>
                  </a:lnTo>
                  <a:lnTo>
                    <a:pt x="349" y="8"/>
                  </a:lnTo>
                  <a:lnTo>
                    <a:pt x="354" y="12"/>
                  </a:lnTo>
                  <a:lnTo>
                    <a:pt x="354" y="12"/>
                  </a:lnTo>
                  <a:lnTo>
                    <a:pt x="358" y="17"/>
                  </a:lnTo>
                  <a:lnTo>
                    <a:pt x="360" y="23"/>
                  </a:lnTo>
                  <a:lnTo>
                    <a:pt x="361" y="29"/>
                  </a:lnTo>
                  <a:lnTo>
                    <a:pt x="361" y="36"/>
                  </a:lnTo>
                  <a:lnTo>
                    <a:pt x="360" y="43"/>
                  </a:lnTo>
                  <a:lnTo>
                    <a:pt x="358" y="48"/>
                  </a:lnTo>
                  <a:lnTo>
                    <a:pt x="354" y="54"/>
                  </a:lnTo>
                  <a:lnTo>
                    <a:pt x="350" y="58"/>
                  </a:lnTo>
                  <a:lnTo>
                    <a:pt x="55" y="305"/>
                  </a:lnTo>
                  <a:lnTo>
                    <a:pt x="55" y="305"/>
                  </a:lnTo>
                  <a:lnTo>
                    <a:pt x="49" y="308"/>
                  </a:lnTo>
                  <a:lnTo>
                    <a:pt x="44" y="311"/>
                  </a:lnTo>
                  <a:lnTo>
                    <a:pt x="39" y="312"/>
                  </a:lnTo>
                  <a:lnTo>
                    <a:pt x="33" y="312"/>
                  </a:lnTo>
                  <a:lnTo>
                    <a:pt x="33" y="3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839">
              <a:extLst>
                <a:ext uri="{FF2B5EF4-FFF2-40B4-BE49-F238E27FC236}">
                  <a16:creationId xmlns:a16="http://schemas.microsoft.com/office/drawing/2014/main" xmlns="" id="{A5449AE1-5AB6-4B8E-AA3F-8EA5561B8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7988" y="3703638"/>
              <a:ext cx="76200" cy="36513"/>
            </a:xfrm>
            <a:custGeom>
              <a:avLst/>
              <a:gdLst>
                <a:gd name="T0" fmla="*/ 306 w 339"/>
                <a:gd name="T1" fmla="*/ 157 h 157"/>
                <a:gd name="T2" fmla="*/ 306 w 339"/>
                <a:gd name="T3" fmla="*/ 157 h 157"/>
                <a:gd name="T4" fmla="*/ 301 w 339"/>
                <a:gd name="T5" fmla="*/ 156 h 157"/>
                <a:gd name="T6" fmla="*/ 296 w 339"/>
                <a:gd name="T7" fmla="*/ 155 h 157"/>
                <a:gd name="T8" fmla="*/ 22 w 339"/>
                <a:gd name="T9" fmla="*/ 64 h 157"/>
                <a:gd name="T10" fmla="*/ 22 w 339"/>
                <a:gd name="T11" fmla="*/ 64 h 157"/>
                <a:gd name="T12" fmla="*/ 16 w 339"/>
                <a:gd name="T13" fmla="*/ 62 h 157"/>
                <a:gd name="T14" fmla="*/ 11 w 339"/>
                <a:gd name="T15" fmla="*/ 58 h 157"/>
                <a:gd name="T16" fmla="*/ 7 w 339"/>
                <a:gd name="T17" fmla="*/ 52 h 157"/>
                <a:gd name="T18" fmla="*/ 3 w 339"/>
                <a:gd name="T19" fmla="*/ 47 h 157"/>
                <a:gd name="T20" fmla="*/ 1 w 339"/>
                <a:gd name="T21" fmla="*/ 41 h 157"/>
                <a:gd name="T22" fmla="*/ 0 w 339"/>
                <a:gd name="T23" fmla="*/ 35 h 157"/>
                <a:gd name="T24" fmla="*/ 0 w 339"/>
                <a:gd name="T25" fmla="*/ 29 h 157"/>
                <a:gd name="T26" fmla="*/ 2 w 339"/>
                <a:gd name="T27" fmla="*/ 22 h 157"/>
                <a:gd name="T28" fmla="*/ 2 w 339"/>
                <a:gd name="T29" fmla="*/ 22 h 157"/>
                <a:gd name="T30" fmla="*/ 4 w 339"/>
                <a:gd name="T31" fmla="*/ 16 h 157"/>
                <a:gd name="T32" fmla="*/ 8 w 339"/>
                <a:gd name="T33" fmla="*/ 11 h 157"/>
                <a:gd name="T34" fmla="*/ 12 w 339"/>
                <a:gd name="T35" fmla="*/ 7 h 157"/>
                <a:gd name="T36" fmla="*/ 18 w 339"/>
                <a:gd name="T37" fmla="*/ 3 h 157"/>
                <a:gd name="T38" fmla="*/ 23 w 339"/>
                <a:gd name="T39" fmla="*/ 1 h 157"/>
                <a:gd name="T40" fmla="*/ 30 w 339"/>
                <a:gd name="T41" fmla="*/ 0 h 157"/>
                <a:gd name="T42" fmla="*/ 37 w 339"/>
                <a:gd name="T43" fmla="*/ 0 h 157"/>
                <a:gd name="T44" fmla="*/ 43 w 339"/>
                <a:gd name="T45" fmla="*/ 2 h 157"/>
                <a:gd name="T46" fmla="*/ 316 w 339"/>
                <a:gd name="T47" fmla="*/ 93 h 157"/>
                <a:gd name="T48" fmla="*/ 316 w 339"/>
                <a:gd name="T49" fmla="*/ 93 h 157"/>
                <a:gd name="T50" fmla="*/ 322 w 339"/>
                <a:gd name="T51" fmla="*/ 95 h 157"/>
                <a:gd name="T52" fmla="*/ 328 w 339"/>
                <a:gd name="T53" fmla="*/ 99 h 157"/>
                <a:gd name="T54" fmla="*/ 332 w 339"/>
                <a:gd name="T55" fmla="*/ 103 h 157"/>
                <a:gd name="T56" fmla="*/ 336 w 339"/>
                <a:gd name="T57" fmla="*/ 109 h 157"/>
                <a:gd name="T58" fmla="*/ 338 w 339"/>
                <a:gd name="T59" fmla="*/ 115 h 157"/>
                <a:gd name="T60" fmla="*/ 339 w 339"/>
                <a:gd name="T61" fmla="*/ 121 h 157"/>
                <a:gd name="T62" fmla="*/ 339 w 339"/>
                <a:gd name="T63" fmla="*/ 128 h 157"/>
                <a:gd name="T64" fmla="*/ 337 w 339"/>
                <a:gd name="T65" fmla="*/ 134 h 157"/>
                <a:gd name="T66" fmla="*/ 337 w 339"/>
                <a:gd name="T67" fmla="*/ 134 h 157"/>
                <a:gd name="T68" fmla="*/ 335 w 339"/>
                <a:gd name="T69" fmla="*/ 139 h 157"/>
                <a:gd name="T70" fmla="*/ 333 w 339"/>
                <a:gd name="T71" fmla="*/ 144 h 157"/>
                <a:gd name="T72" fmla="*/ 329 w 339"/>
                <a:gd name="T73" fmla="*/ 148 h 157"/>
                <a:gd name="T74" fmla="*/ 326 w 339"/>
                <a:gd name="T75" fmla="*/ 151 h 157"/>
                <a:gd name="T76" fmla="*/ 320 w 339"/>
                <a:gd name="T77" fmla="*/ 154 h 157"/>
                <a:gd name="T78" fmla="*/ 316 w 339"/>
                <a:gd name="T79" fmla="*/ 155 h 157"/>
                <a:gd name="T80" fmla="*/ 311 w 339"/>
                <a:gd name="T81" fmla="*/ 156 h 157"/>
                <a:gd name="T82" fmla="*/ 306 w 339"/>
                <a:gd name="T83" fmla="*/ 157 h 157"/>
                <a:gd name="T84" fmla="*/ 306 w 339"/>
                <a:gd name="T85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9" h="157">
                  <a:moveTo>
                    <a:pt x="306" y="157"/>
                  </a:moveTo>
                  <a:lnTo>
                    <a:pt x="306" y="157"/>
                  </a:lnTo>
                  <a:lnTo>
                    <a:pt x="301" y="156"/>
                  </a:lnTo>
                  <a:lnTo>
                    <a:pt x="296" y="155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16" y="62"/>
                  </a:lnTo>
                  <a:lnTo>
                    <a:pt x="11" y="58"/>
                  </a:lnTo>
                  <a:lnTo>
                    <a:pt x="7" y="52"/>
                  </a:lnTo>
                  <a:lnTo>
                    <a:pt x="3" y="47"/>
                  </a:lnTo>
                  <a:lnTo>
                    <a:pt x="1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16"/>
                  </a:lnTo>
                  <a:lnTo>
                    <a:pt x="8" y="11"/>
                  </a:lnTo>
                  <a:lnTo>
                    <a:pt x="12" y="7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30" y="0"/>
                  </a:lnTo>
                  <a:lnTo>
                    <a:pt x="37" y="0"/>
                  </a:lnTo>
                  <a:lnTo>
                    <a:pt x="43" y="2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22" y="95"/>
                  </a:lnTo>
                  <a:lnTo>
                    <a:pt x="328" y="99"/>
                  </a:lnTo>
                  <a:lnTo>
                    <a:pt x="332" y="103"/>
                  </a:lnTo>
                  <a:lnTo>
                    <a:pt x="336" y="109"/>
                  </a:lnTo>
                  <a:lnTo>
                    <a:pt x="338" y="115"/>
                  </a:lnTo>
                  <a:lnTo>
                    <a:pt x="339" y="121"/>
                  </a:lnTo>
                  <a:lnTo>
                    <a:pt x="339" y="128"/>
                  </a:lnTo>
                  <a:lnTo>
                    <a:pt x="337" y="134"/>
                  </a:lnTo>
                  <a:lnTo>
                    <a:pt x="337" y="134"/>
                  </a:lnTo>
                  <a:lnTo>
                    <a:pt x="335" y="139"/>
                  </a:lnTo>
                  <a:lnTo>
                    <a:pt x="333" y="144"/>
                  </a:lnTo>
                  <a:lnTo>
                    <a:pt x="329" y="148"/>
                  </a:lnTo>
                  <a:lnTo>
                    <a:pt x="326" y="151"/>
                  </a:lnTo>
                  <a:lnTo>
                    <a:pt x="320" y="154"/>
                  </a:lnTo>
                  <a:lnTo>
                    <a:pt x="316" y="155"/>
                  </a:lnTo>
                  <a:lnTo>
                    <a:pt x="311" y="156"/>
                  </a:lnTo>
                  <a:lnTo>
                    <a:pt x="306" y="157"/>
                  </a:lnTo>
                  <a:lnTo>
                    <a:pt x="306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840">
              <a:extLst>
                <a:ext uri="{FF2B5EF4-FFF2-40B4-BE49-F238E27FC236}">
                  <a16:creationId xmlns:a16="http://schemas.microsoft.com/office/drawing/2014/main" xmlns="" id="{D0A7F8F3-BB62-48A4-837E-E0835EC15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2125" y="3635376"/>
              <a:ext cx="85725" cy="96838"/>
            </a:xfrm>
            <a:custGeom>
              <a:avLst/>
              <a:gdLst>
                <a:gd name="T0" fmla="*/ 32 w 377"/>
                <a:gd name="T1" fmla="*/ 429 h 429"/>
                <a:gd name="T2" fmla="*/ 32 w 377"/>
                <a:gd name="T3" fmla="*/ 429 h 429"/>
                <a:gd name="T4" fmla="*/ 27 w 377"/>
                <a:gd name="T5" fmla="*/ 428 h 429"/>
                <a:gd name="T6" fmla="*/ 22 w 377"/>
                <a:gd name="T7" fmla="*/ 427 h 429"/>
                <a:gd name="T8" fmla="*/ 16 w 377"/>
                <a:gd name="T9" fmla="*/ 425 h 429"/>
                <a:gd name="T10" fmla="*/ 12 w 377"/>
                <a:gd name="T11" fmla="*/ 421 h 429"/>
                <a:gd name="T12" fmla="*/ 12 w 377"/>
                <a:gd name="T13" fmla="*/ 421 h 429"/>
                <a:gd name="T14" fmla="*/ 7 w 377"/>
                <a:gd name="T15" fmla="*/ 417 h 429"/>
                <a:gd name="T16" fmla="*/ 3 w 377"/>
                <a:gd name="T17" fmla="*/ 410 h 429"/>
                <a:gd name="T18" fmla="*/ 1 w 377"/>
                <a:gd name="T19" fmla="*/ 404 h 429"/>
                <a:gd name="T20" fmla="*/ 0 w 377"/>
                <a:gd name="T21" fmla="*/ 398 h 429"/>
                <a:gd name="T22" fmla="*/ 0 w 377"/>
                <a:gd name="T23" fmla="*/ 392 h 429"/>
                <a:gd name="T24" fmla="*/ 1 w 377"/>
                <a:gd name="T25" fmla="*/ 386 h 429"/>
                <a:gd name="T26" fmla="*/ 3 w 377"/>
                <a:gd name="T27" fmla="*/ 380 h 429"/>
                <a:gd name="T28" fmla="*/ 8 w 377"/>
                <a:gd name="T29" fmla="*/ 374 h 429"/>
                <a:gd name="T30" fmla="*/ 318 w 377"/>
                <a:gd name="T31" fmla="*/ 12 h 429"/>
                <a:gd name="T32" fmla="*/ 318 w 377"/>
                <a:gd name="T33" fmla="*/ 12 h 429"/>
                <a:gd name="T34" fmla="*/ 323 w 377"/>
                <a:gd name="T35" fmla="*/ 7 h 429"/>
                <a:gd name="T36" fmla="*/ 329 w 377"/>
                <a:gd name="T37" fmla="*/ 4 h 429"/>
                <a:gd name="T38" fmla="*/ 335 w 377"/>
                <a:gd name="T39" fmla="*/ 1 h 429"/>
                <a:gd name="T40" fmla="*/ 341 w 377"/>
                <a:gd name="T41" fmla="*/ 0 h 429"/>
                <a:gd name="T42" fmla="*/ 347 w 377"/>
                <a:gd name="T43" fmla="*/ 0 h 429"/>
                <a:gd name="T44" fmla="*/ 354 w 377"/>
                <a:gd name="T45" fmla="*/ 1 h 429"/>
                <a:gd name="T46" fmla="*/ 359 w 377"/>
                <a:gd name="T47" fmla="*/ 5 h 429"/>
                <a:gd name="T48" fmla="*/ 366 w 377"/>
                <a:gd name="T49" fmla="*/ 8 h 429"/>
                <a:gd name="T50" fmla="*/ 366 w 377"/>
                <a:gd name="T51" fmla="*/ 8 h 429"/>
                <a:gd name="T52" fmla="*/ 370 w 377"/>
                <a:gd name="T53" fmla="*/ 13 h 429"/>
                <a:gd name="T54" fmla="*/ 373 w 377"/>
                <a:gd name="T55" fmla="*/ 18 h 429"/>
                <a:gd name="T56" fmla="*/ 376 w 377"/>
                <a:gd name="T57" fmla="*/ 24 h 429"/>
                <a:gd name="T58" fmla="*/ 377 w 377"/>
                <a:gd name="T59" fmla="*/ 30 h 429"/>
                <a:gd name="T60" fmla="*/ 376 w 377"/>
                <a:gd name="T61" fmla="*/ 37 h 429"/>
                <a:gd name="T62" fmla="*/ 375 w 377"/>
                <a:gd name="T63" fmla="*/ 43 h 429"/>
                <a:gd name="T64" fmla="*/ 373 w 377"/>
                <a:gd name="T65" fmla="*/ 49 h 429"/>
                <a:gd name="T66" fmla="*/ 369 w 377"/>
                <a:gd name="T67" fmla="*/ 54 h 429"/>
                <a:gd name="T68" fmla="*/ 58 w 377"/>
                <a:gd name="T69" fmla="*/ 418 h 429"/>
                <a:gd name="T70" fmla="*/ 58 w 377"/>
                <a:gd name="T71" fmla="*/ 418 h 429"/>
                <a:gd name="T72" fmla="*/ 52 w 377"/>
                <a:gd name="T73" fmla="*/ 423 h 429"/>
                <a:gd name="T74" fmla="*/ 47 w 377"/>
                <a:gd name="T75" fmla="*/ 426 h 429"/>
                <a:gd name="T76" fmla="*/ 40 w 377"/>
                <a:gd name="T77" fmla="*/ 428 h 429"/>
                <a:gd name="T78" fmla="*/ 32 w 377"/>
                <a:gd name="T79" fmla="*/ 429 h 429"/>
                <a:gd name="T80" fmla="*/ 32 w 377"/>
                <a:gd name="T81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7" h="429">
                  <a:moveTo>
                    <a:pt x="32" y="429"/>
                  </a:moveTo>
                  <a:lnTo>
                    <a:pt x="32" y="429"/>
                  </a:lnTo>
                  <a:lnTo>
                    <a:pt x="27" y="428"/>
                  </a:lnTo>
                  <a:lnTo>
                    <a:pt x="22" y="427"/>
                  </a:lnTo>
                  <a:lnTo>
                    <a:pt x="16" y="425"/>
                  </a:lnTo>
                  <a:lnTo>
                    <a:pt x="12" y="421"/>
                  </a:lnTo>
                  <a:lnTo>
                    <a:pt x="12" y="421"/>
                  </a:lnTo>
                  <a:lnTo>
                    <a:pt x="7" y="417"/>
                  </a:lnTo>
                  <a:lnTo>
                    <a:pt x="3" y="410"/>
                  </a:lnTo>
                  <a:lnTo>
                    <a:pt x="1" y="404"/>
                  </a:lnTo>
                  <a:lnTo>
                    <a:pt x="0" y="398"/>
                  </a:lnTo>
                  <a:lnTo>
                    <a:pt x="0" y="392"/>
                  </a:lnTo>
                  <a:lnTo>
                    <a:pt x="1" y="386"/>
                  </a:lnTo>
                  <a:lnTo>
                    <a:pt x="3" y="380"/>
                  </a:lnTo>
                  <a:lnTo>
                    <a:pt x="8" y="374"/>
                  </a:lnTo>
                  <a:lnTo>
                    <a:pt x="318" y="12"/>
                  </a:lnTo>
                  <a:lnTo>
                    <a:pt x="318" y="12"/>
                  </a:lnTo>
                  <a:lnTo>
                    <a:pt x="323" y="7"/>
                  </a:lnTo>
                  <a:lnTo>
                    <a:pt x="329" y="4"/>
                  </a:lnTo>
                  <a:lnTo>
                    <a:pt x="335" y="1"/>
                  </a:lnTo>
                  <a:lnTo>
                    <a:pt x="341" y="0"/>
                  </a:lnTo>
                  <a:lnTo>
                    <a:pt x="347" y="0"/>
                  </a:lnTo>
                  <a:lnTo>
                    <a:pt x="354" y="1"/>
                  </a:lnTo>
                  <a:lnTo>
                    <a:pt x="359" y="5"/>
                  </a:lnTo>
                  <a:lnTo>
                    <a:pt x="366" y="8"/>
                  </a:lnTo>
                  <a:lnTo>
                    <a:pt x="366" y="8"/>
                  </a:lnTo>
                  <a:lnTo>
                    <a:pt x="370" y="13"/>
                  </a:lnTo>
                  <a:lnTo>
                    <a:pt x="373" y="18"/>
                  </a:lnTo>
                  <a:lnTo>
                    <a:pt x="376" y="24"/>
                  </a:lnTo>
                  <a:lnTo>
                    <a:pt x="377" y="30"/>
                  </a:lnTo>
                  <a:lnTo>
                    <a:pt x="376" y="37"/>
                  </a:lnTo>
                  <a:lnTo>
                    <a:pt x="375" y="43"/>
                  </a:lnTo>
                  <a:lnTo>
                    <a:pt x="373" y="49"/>
                  </a:lnTo>
                  <a:lnTo>
                    <a:pt x="369" y="54"/>
                  </a:lnTo>
                  <a:lnTo>
                    <a:pt x="58" y="418"/>
                  </a:lnTo>
                  <a:lnTo>
                    <a:pt x="58" y="418"/>
                  </a:lnTo>
                  <a:lnTo>
                    <a:pt x="52" y="423"/>
                  </a:lnTo>
                  <a:lnTo>
                    <a:pt x="47" y="426"/>
                  </a:lnTo>
                  <a:lnTo>
                    <a:pt x="40" y="428"/>
                  </a:lnTo>
                  <a:lnTo>
                    <a:pt x="32" y="429"/>
                  </a:lnTo>
                  <a:lnTo>
                    <a:pt x="32" y="4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xmlns="" id="{7CC1DD09-B7E3-4644-8305-A1328B030D8F}"/>
              </a:ext>
            </a:extLst>
          </p:cNvPr>
          <p:cNvGrpSpPr/>
          <p:nvPr/>
        </p:nvGrpSpPr>
        <p:grpSpPr>
          <a:xfrm>
            <a:off x="1644658" y="3636007"/>
            <a:ext cx="194455" cy="202520"/>
            <a:chOff x="2676525" y="5049838"/>
            <a:chExt cx="344488" cy="358776"/>
          </a:xfrm>
          <a:solidFill>
            <a:schemeClr val="accent4"/>
          </a:solidFill>
        </p:grpSpPr>
        <p:sp>
          <p:nvSpPr>
            <p:cNvPr id="100" name="Freeform 1028">
              <a:extLst>
                <a:ext uri="{FF2B5EF4-FFF2-40B4-BE49-F238E27FC236}">
                  <a16:creationId xmlns:a16="http://schemas.microsoft.com/office/drawing/2014/main" xmlns="" id="{C71320A6-E3C4-48EF-AB8E-24AEA1CA56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6525" y="5049838"/>
              <a:ext cx="344488" cy="58738"/>
            </a:xfrm>
            <a:custGeom>
              <a:avLst/>
              <a:gdLst>
                <a:gd name="T0" fmla="*/ 1488 w 1521"/>
                <a:gd name="T1" fmla="*/ 265 h 265"/>
                <a:gd name="T2" fmla="*/ 33 w 1521"/>
                <a:gd name="T3" fmla="*/ 265 h 265"/>
                <a:gd name="T4" fmla="*/ 33 w 1521"/>
                <a:gd name="T5" fmla="*/ 265 h 265"/>
                <a:gd name="T6" fmla="*/ 26 w 1521"/>
                <a:gd name="T7" fmla="*/ 264 h 265"/>
                <a:gd name="T8" fmla="*/ 20 w 1521"/>
                <a:gd name="T9" fmla="*/ 262 h 265"/>
                <a:gd name="T10" fmla="*/ 14 w 1521"/>
                <a:gd name="T11" fmla="*/ 259 h 265"/>
                <a:gd name="T12" fmla="*/ 9 w 1521"/>
                <a:gd name="T13" fmla="*/ 255 h 265"/>
                <a:gd name="T14" fmla="*/ 5 w 1521"/>
                <a:gd name="T15" fmla="*/ 251 h 265"/>
                <a:gd name="T16" fmla="*/ 2 w 1521"/>
                <a:gd name="T17" fmla="*/ 244 h 265"/>
                <a:gd name="T18" fmla="*/ 0 w 1521"/>
                <a:gd name="T19" fmla="*/ 238 h 265"/>
                <a:gd name="T20" fmla="*/ 0 w 1521"/>
                <a:gd name="T21" fmla="*/ 232 h 265"/>
                <a:gd name="T22" fmla="*/ 0 w 1521"/>
                <a:gd name="T23" fmla="*/ 33 h 265"/>
                <a:gd name="T24" fmla="*/ 0 w 1521"/>
                <a:gd name="T25" fmla="*/ 33 h 265"/>
                <a:gd name="T26" fmla="*/ 0 w 1521"/>
                <a:gd name="T27" fmla="*/ 27 h 265"/>
                <a:gd name="T28" fmla="*/ 2 w 1521"/>
                <a:gd name="T29" fmla="*/ 21 h 265"/>
                <a:gd name="T30" fmla="*/ 5 w 1521"/>
                <a:gd name="T31" fmla="*/ 15 h 265"/>
                <a:gd name="T32" fmla="*/ 9 w 1521"/>
                <a:gd name="T33" fmla="*/ 11 h 265"/>
                <a:gd name="T34" fmla="*/ 14 w 1521"/>
                <a:gd name="T35" fmla="*/ 6 h 265"/>
                <a:gd name="T36" fmla="*/ 20 w 1521"/>
                <a:gd name="T37" fmla="*/ 3 h 265"/>
                <a:gd name="T38" fmla="*/ 26 w 1521"/>
                <a:gd name="T39" fmla="*/ 1 h 265"/>
                <a:gd name="T40" fmla="*/ 33 w 1521"/>
                <a:gd name="T41" fmla="*/ 0 h 265"/>
                <a:gd name="T42" fmla="*/ 1488 w 1521"/>
                <a:gd name="T43" fmla="*/ 0 h 265"/>
                <a:gd name="T44" fmla="*/ 1488 w 1521"/>
                <a:gd name="T45" fmla="*/ 0 h 265"/>
                <a:gd name="T46" fmla="*/ 1494 w 1521"/>
                <a:gd name="T47" fmla="*/ 1 h 265"/>
                <a:gd name="T48" fmla="*/ 1501 w 1521"/>
                <a:gd name="T49" fmla="*/ 3 h 265"/>
                <a:gd name="T50" fmla="*/ 1507 w 1521"/>
                <a:gd name="T51" fmla="*/ 6 h 265"/>
                <a:gd name="T52" fmla="*/ 1511 w 1521"/>
                <a:gd name="T53" fmla="*/ 11 h 265"/>
                <a:gd name="T54" fmla="*/ 1515 w 1521"/>
                <a:gd name="T55" fmla="*/ 15 h 265"/>
                <a:gd name="T56" fmla="*/ 1518 w 1521"/>
                <a:gd name="T57" fmla="*/ 21 h 265"/>
                <a:gd name="T58" fmla="*/ 1520 w 1521"/>
                <a:gd name="T59" fmla="*/ 27 h 265"/>
                <a:gd name="T60" fmla="*/ 1521 w 1521"/>
                <a:gd name="T61" fmla="*/ 33 h 265"/>
                <a:gd name="T62" fmla="*/ 1521 w 1521"/>
                <a:gd name="T63" fmla="*/ 232 h 265"/>
                <a:gd name="T64" fmla="*/ 1521 w 1521"/>
                <a:gd name="T65" fmla="*/ 232 h 265"/>
                <a:gd name="T66" fmla="*/ 1520 w 1521"/>
                <a:gd name="T67" fmla="*/ 238 h 265"/>
                <a:gd name="T68" fmla="*/ 1518 w 1521"/>
                <a:gd name="T69" fmla="*/ 244 h 265"/>
                <a:gd name="T70" fmla="*/ 1515 w 1521"/>
                <a:gd name="T71" fmla="*/ 251 h 265"/>
                <a:gd name="T72" fmla="*/ 1511 w 1521"/>
                <a:gd name="T73" fmla="*/ 255 h 265"/>
                <a:gd name="T74" fmla="*/ 1507 w 1521"/>
                <a:gd name="T75" fmla="*/ 259 h 265"/>
                <a:gd name="T76" fmla="*/ 1501 w 1521"/>
                <a:gd name="T77" fmla="*/ 262 h 265"/>
                <a:gd name="T78" fmla="*/ 1494 w 1521"/>
                <a:gd name="T79" fmla="*/ 264 h 265"/>
                <a:gd name="T80" fmla="*/ 1488 w 1521"/>
                <a:gd name="T81" fmla="*/ 265 h 265"/>
                <a:gd name="T82" fmla="*/ 1488 w 1521"/>
                <a:gd name="T83" fmla="*/ 265 h 265"/>
                <a:gd name="T84" fmla="*/ 66 w 1521"/>
                <a:gd name="T85" fmla="*/ 199 h 265"/>
                <a:gd name="T86" fmla="*/ 1455 w 1521"/>
                <a:gd name="T87" fmla="*/ 199 h 265"/>
                <a:gd name="T88" fmla="*/ 1455 w 1521"/>
                <a:gd name="T89" fmla="*/ 66 h 265"/>
                <a:gd name="T90" fmla="*/ 66 w 1521"/>
                <a:gd name="T91" fmla="*/ 66 h 265"/>
                <a:gd name="T92" fmla="*/ 66 w 1521"/>
                <a:gd name="T93" fmla="*/ 19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21" h="265">
                  <a:moveTo>
                    <a:pt x="1488" y="265"/>
                  </a:moveTo>
                  <a:lnTo>
                    <a:pt x="33" y="265"/>
                  </a:lnTo>
                  <a:lnTo>
                    <a:pt x="33" y="265"/>
                  </a:lnTo>
                  <a:lnTo>
                    <a:pt x="26" y="264"/>
                  </a:lnTo>
                  <a:lnTo>
                    <a:pt x="20" y="262"/>
                  </a:lnTo>
                  <a:lnTo>
                    <a:pt x="14" y="259"/>
                  </a:lnTo>
                  <a:lnTo>
                    <a:pt x="9" y="255"/>
                  </a:lnTo>
                  <a:lnTo>
                    <a:pt x="5" y="251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0" y="232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5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488" y="0"/>
                  </a:lnTo>
                  <a:lnTo>
                    <a:pt x="1488" y="0"/>
                  </a:lnTo>
                  <a:lnTo>
                    <a:pt x="1494" y="1"/>
                  </a:lnTo>
                  <a:lnTo>
                    <a:pt x="1501" y="3"/>
                  </a:lnTo>
                  <a:lnTo>
                    <a:pt x="1507" y="6"/>
                  </a:lnTo>
                  <a:lnTo>
                    <a:pt x="1511" y="11"/>
                  </a:lnTo>
                  <a:lnTo>
                    <a:pt x="1515" y="15"/>
                  </a:lnTo>
                  <a:lnTo>
                    <a:pt x="1518" y="21"/>
                  </a:lnTo>
                  <a:lnTo>
                    <a:pt x="1520" y="27"/>
                  </a:lnTo>
                  <a:lnTo>
                    <a:pt x="1521" y="33"/>
                  </a:lnTo>
                  <a:lnTo>
                    <a:pt x="1521" y="232"/>
                  </a:lnTo>
                  <a:lnTo>
                    <a:pt x="1521" y="232"/>
                  </a:lnTo>
                  <a:lnTo>
                    <a:pt x="1520" y="238"/>
                  </a:lnTo>
                  <a:lnTo>
                    <a:pt x="1518" y="244"/>
                  </a:lnTo>
                  <a:lnTo>
                    <a:pt x="1515" y="251"/>
                  </a:lnTo>
                  <a:lnTo>
                    <a:pt x="1511" y="255"/>
                  </a:lnTo>
                  <a:lnTo>
                    <a:pt x="1507" y="259"/>
                  </a:lnTo>
                  <a:lnTo>
                    <a:pt x="1501" y="262"/>
                  </a:lnTo>
                  <a:lnTo>
                    <a:pt x="1494" y="264"/>
                  </a:lnTo>
                  <a:lnTo>
                    <a:pt x="1488" y="265"/>
                  </a:lnTo>
                  <a:lnTo>
                    <a:pt x="1488" y="265"/>
                  </a:lnTo>
                  <a:close/>
                  <a:moveTo>
                    <a:pt x="66" y="199"/>
                  </a:moveTo>
                  <a:lnTo>
                    <a:pt x="1455" y="199"/>
                  </a:lnTo>
                  <a:lnTo>
                    <a:pt x="1455" y="66"/>
                  </a:lnTo>
                  <a:lnTo>
                    <a:pt x="66" y="66"/>
                  </a:lnTo>
                  <a:lnTo>
                    <a:pt x="66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029">
              <a:extLst>
                <a:ext uri="{FF2B5EF4-FFF2-40B4-BE49-F238E27FC236}">
                  <a16:creationId xmlns:a16="http://schemas.microsoft.com/office/drawing/2014/main" xmlns="" id="{FDBE645E-EE62-4BC1-A255-92BD7F3C1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6525" y="5303838"/>
              <a:ext cx="344488" cy="15875"/>
            </a:xfrm>
            <a:custGeom>
              <a:avLst/>
              <a:gdLst>
                <a:gd name="T0" fmla="*/ 1485 w 1518"/>
                <a:gd name="T1" fmla="*/ 66 h 66"/>
                <a:gd name="T2" fmla="*/ 33 w 1518"/>
                <a:gd name="T3" fmla="*/ 66 h 66"/>
                <a:gd name="T4" fmla="*/ 33 w 1518"/>
                <a:gd name="T5" fmla="*/ 66 h 66"/>
                <a:gd name="T6" fmla="*/ 27 w 1518"/>
                <a:gd name="T7" fmla="*/ 66 h 66"/>
                <a:gd name="T8" fmla="*/ 21 w 1518"/>
                <a:gd name="T9" fmla="*/ 64 h 66"/>
                <a:gd name="T10" fmla="*/ 15 w 1518"/>
                <a:gd name="T11" fmla="*/ 60 h 66"/>
                <a:gd name="T12" fmla="*/ 10 w 1518"/>
                <a:gd name="T13" fmla="*/ 56 h 66"/>
                <a:gd name="T14" fmla="*/ 6 w 1518"/>
                <a:gd name="T15" fmla="*/ 51 h 66"/>
                <a:gd name="T16" fmla="*/ 3 w 1518"/>
                <a:gd name="T17" fmla="*/ 46 h 66"/>
                <a:gd name="T18" fmla="*/ 1 w 1518"/>
                <a:gd name="T19" fmla="*/ 40 h 66"/>
                <a:gd name="T20" fmla="*/ 0 w 1518"/>
                <a:gd name="T21" fmla="*/ 33 h 66"/>
                <a:gd name="T22" fmla="*/ 0 w 1518"/>
                <a:gd name="T23" fmla="*/ 33 h 66"/>
                <a:gd name="T24" fmla="*/ 1 w 1518"/>
                <a:gd name="T25" fmla="*/ 26 h 66"/>
                <a:gd name="T26" fmla="*/ 3 w 1518"/>
                <a:gd name="T27" fmla="*/ 20 h 66"/>
                <a:gd name="T28" fmla="*/ 6 w 1518"/>
                <a:gd name="T29" fmla="*/ 15 h 66"/>
                <a:gd name="T30" fmla="*/ 10 w 1518"/>
                <a:gd name="T31" fmla="*/ 10 h 66"/>
                <a:gd name="T32" fmla="*/ 15 w 1518"/>
                <a:gd name="T33" fmla="*/ 6 h 66"/>
                <a:gd name="T34" fmla="*/ 21 w 1518"/>
                <a:gd name="T35" fmla="*/ 2 h 66"/>
                <a:gd name="T36" fmla="*/ 27 w 1518"/>
                <a:gd name="T37" fmla="*/ 0 h 66"/>
                <a:gd name="T38" fmla="*/ 33 w 1518"/>
                <a:gd name="T39" fmla="*/ 0 h 66"/>
                <a:gd name="T40" fmla="*/ 1485 w 1518"/>
                <a:gd name="T41" fmla="*/ 0 h 66"/>
                <a:gd name="T42" fmla="*/ 1485 w 1518"/>
                <a:gd name="T43" fmla="*/ 0 h 66"/>
                <a:gd name="T44" fmla="*/ 1492 w 1518"/>
                <a:gd name="T45" fmla="*/ 0 h 66"/>
                <a:gd name="T46" fmla="*/ 1499 w 1518"/>
                <a:gd name="T47" fmla="*/ 2 h 66"/>
                <a:gd name="T48" fmla="*/ 1504 w 1518"/>
                <a:gd name="T49" fmla="*/ 6 h 66"/>
                <a:gd name="T50" fmla="*/ 1509 w 1518"/>
                <a:gd name="T51" fmla="*/ 10 h 66"/>
                <a:gd name="T52" fmla="*/ 1513 w 1518"/>
                <a:gd name="T53" fmla="*/ 15 h 66"/>
                <a:gd name="T54" fmla="*/ 1516 w 1518"/>
                <a:gd name="T55" fmla="*/ 20 h 66"/>
                <a:gd name="T56" fmla="*/ 1518 w 1518"/>
                <a:gd name="T57" fmla="*/ 26 h 66"/>
                <a:gd name="T58" fmla="*/ 1518 w 1518"/>
                <a:gd name="T59" fmla="*/ 33 h 66"/>
                <a:gd name="T60" fmla="*/ 1518 w 1518"/>
                <a:gd name="T61" fmla="*/ 33 h 66"/>
                <a:gd name="T62" fmla="*/ 1518 w 1518"/>
                <a:gd name="T63" fmla="*/ 40 h 66"/>
                <a:gd name="T64" fmla="*/ 1516 w 1518"/>
                <a:gd name="T65" fmla="*/ 46 h 66"/>
                <a:gd name="T66" fmla="*/ 1513 w 1518"/>
                <a:gd name="T67" fmla="*/ 51 h 66"/>
                <a:gd name="T68" fmla="*/ 1509 w 1518"/>
                <a:gd name="T69" fmla="*/ 56 h 66"/>
                <a:gd name="T70" fmla="*/ 1504 w 1518"/>
                <a:gd name="T71" fmla="*/ 60 h 66"/>
                <a:gd name="T72" fmla="*/ 1499 w 1518"/>
                <a:gd name="T73" fmla="*/ 64 h 66"/>
                <a:gd name="T74" fmla="*/ 1492 w 1518"/>
                <a:gd name="T75" fmla="*/ 66 h 66"/>
                <a:gd name="T76" fmla="*/ 1485 w 1518"/>
                <a:gd name="T77" fmla="*/ 66 h 66"/>
                <a:gd name="T78" fmla="*/ 1485 w 1518"/>
                <a:gd name="T7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8" h="66">
                  <a:moveTo>
                    <a:pt x="1485" y="66"/>
                  </a:moveTo>
                  <a:lnTo>
                    <a:pt x="33" y="66"/>
                  </a:lnTo>
                  <a:lnTo>
                    <a:pt x="33" y="66"/>
                  </a:lnTo>
                  <a:lnTo>
                    <a:pt x="27" y="66"/>
                  </a:lnTo>
                  <a:lnTo>
                    <a:pt x="21" y="64"/>
                  </a:lnTo>
                  <a:lnTo>
                    <a:pt x="15" y="60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6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6"/>
                  </a:lnTo>
                  <a:lnTo>
                    <a:pt x="21" y="2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1485" y="0"/>
                  </a:lnTo>
                  <a:lnTo>
                    <a:pt x="1485" y="0"/>
                  </a:lnTo>
                  <a:lnTo>
                    <a:pt x="1492" y="0"/>
                  </a:lnTo>
                  <a:lnTo>
                    <a:pt x="1499" y="2"/>
                  </a:lnTo>
                  <a:lnTo>
                    <a:pt x="1504" y="6"/>
                  </a:lnTo>
                  <a:lnTo>
                    <a:pt x="1509" y="10"/>
                  </a:lnTo>
                  <a:lnTo>
                    <a:pt x="1513" y="15"/>
                  </a:lnTo>
                  <a:lnTo>
                    <a:pt x="1516" y="20"/>
                  </a:lnTo>
                  <a:lnTo>
                    <a:pt x="1518" y="26"/>
                  </a:lnTo>
                  <a:lnTo>
                    <a:pt x="1518" y="33"/>
                  </a:lnTo>
                  <a:lnTo>
                    <a:pt x="1518" y="33"/>
                  </a:lnTo>
                  <a:lnTo>
                    <a:pt x="1518" y="40"/>
                  </a:lnTo>
                  <a:lnTo>
                    <a:pt x="1516" y="46"/>
                  </a:lnTo>
                  <a:lnTo>
                    <a:pt x="1513" y="51"/>
                  </a:lnTo>
                  <a:lnTo>
                    <a:pt x="1509" y="56"/>
                  </a:lnTo>
                  <a:lnTo>
                    <a:pt x="1504" y="60"/>
                  </a:lnTo>
                  <a:lnTo>
                    <a:pt x="1499" y="64"/>
                  </a:lnTo>
                  <a:lnTo>
                    <a:pt x="1492" y="66"/>
                  </a:lnTo>
                  <a:lnTo>
                    <a:pt x="1485" y="66"/>
                  </a:lnTo>
                  <a:lnTo>
                    <a:pt x="148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030">
              <a:extLst>
                <a:ext uri="{FF2B5EF4-FFF2-40B4-BE49-F238E27FC236}">
                  <a16:creationId xmlns:a16="http://schemas.microsoft.com/office/drawing/2014/main" xmlns="" id="{4EB6F803-F71B-413F-ABCF-EEBDEA35D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6688" y="5094288"/>
              <a:ext cx="284163" cy="225425"/>
            </a:xfrm>
            <a:custGeom>
              <a:avLst/>
              <a:gdLst>
                <a:gd name="T0" fmla="*/ 1224 w 1257"/>
                <a:gd name="T1" fmla="*/ 992 h 992"/>
                <a:gd name="T2" fmla="*/ 34 w 1257"/>
                <a:gd name="T3" fmla="*/ 992 h 992"/>
                <a:gd name="T4" fmla="*/ 34 w 1257"/>
                <a:gd name="T5" fmla="*/ 992 h 992"/>
                <a:gd name="T6" fmla="*/ 26 w 1257"/>
                <a:gd name="T7" fmla="*/ 992 h 992"/>
                <a:gd name="T8" fmla="*/ 20 w 1257"/>
                <a:gd name="T9" fmla="*/ 990 h 992"/>
                <a:gd name="T10" fmla="*/ 15 w 1257"/>
                <a:gd name="T11" fmla="*/ 986 h 992"/>
                <a:gd name="T12" fmla="*/ 10 w 1257"/>
                <a:gd name="T13" fmla="*/ 982 h 992"/>
                <a:gd name="T14" fmla="*/ 6 w 1257"/>
                <a:gd name="T15" fmla="*/ 977 h 992"/>
                <a:gd name="T16" fmla="*/ 3 w 1257"/>
                <a:gd name="T17" fmla="*/ 972 h 992"/>
                <a:gd name="T18" fmla="*/ 0 w 1257"/>
                <a:gd name="T19" fmla="*/ 966 h 992"/>
                <a:gd name="T20" fmla="*/ 0 w 1257"/>
                <a:gd name="T21" fmla="*/ 959 h 992"/>
                <a:gd name="T22" fmla="*/ 0 w 1257"/>
                <a:gd name="T23" fmla="*/ 33 h 992"/>
                <a:gd name="T24" fmla="*/ 0 w 1257"/>
                <a:gd name="T25" fmla="*/ 33 h 992"/>
                <a:gd name="T26" fmla="*/ 0 w 1257"/>
                <a:gd name="T27" fmla="*/ 26 h 992"/>
                <a:gd name="T28" fmla="*/ 3 w 1257"/>
                <a:gd name="T29" fmla="*/ 20 h 992"/>
                <a:gd name="T30" fmla="*/ 6 w 1257"/>
                <a:gd name="T31" fmla="*/ 14 h 992"/>
                <a:gd name="T32" fmla="*/ 10 w 1257"/>
                <a:gd name="T33" fmla="*/ 9 h 992"/>
                <a:gd name="T34" fmla="*/ 15 w 1257"/>
                <a:gd name="T35" fmla="*/ 5 h 992"/>
                <a:gd name="T36" fmla="*/ 20 w 1257"/>
                <a:gd name="T37" fmla="*/ 2 h 992"/>
                <a:gd name="T38" fmla="*/ 26 w 1257"/>
                <a:gd name="T39" fmla="*/ 1 h 992"/>
                <a:gd name="T40" fmla="*/ 34 w 1257"/>
                <a:gd name="T41" fmla="*/ 0 h 992"/>
                <a:gd name="T42" fmla="*/ 1224 w 1257"/>
                <a:gd name="T43" fmla="*/ 0 h 992"/>
                <a:gd name="T44" fmla="*/ 1224 w 1257"/>
                <a:gd name="T45" fmla="*/ 0 h 992"/>
                <a:gd name="T46" fmla="*/ 1230 w 1257"/>
                <a:gd name="T47" fmla="*/ 1 h 992"/>
                <a:gd name="T48" fmla="*/ 1236 w 1257"/>
                <a:gd name="T49" fmla="*/ 2 h 992"/>
                <a:gd name="T50" fmla="*/ 1242 w 1257"/>
                <a:gd name="T51" fmla="*/ 5 h 992"/>
                <a:gd name="T52" fmla="*/ 1246 w 1257"/>
                <a:gd name="T53" fmla="*/ 9 h 992"/>
                <a:gd name="T54" fmla="*/ 1251 w 1257"/>
                <a:gd name="T55" fmla="*/ 14 h 992"/>
                <a:gd name="T56" fmla="*/ 1254 w 1257"/>
                <a:gd name="T57" fmla="*/ 20 h 992"/>
                <a:gd name="T58" fmla="*/ 1256 w 1257"/>
                <a:gd name="T59" fmla="*/ 26 h 992"/>
                <a:gd name="T60" fmla="*/ 1257 w 1257"/>
                <a:gd name="T61" fmla="*/ 33 h 992"/>
                <a:gd name="T62" fmla="*/ 1257 w 1257"/>
                <a:gd name="T63" fmla="*/ 959 h 992"/>
                <a:gd name="T64" fmla="*/ 1257 w 1257"/>
                <a:gd name="T65" fmla="*/ 959 h 992"/>
                <a:gd name="T66" fmla="*/ 1256 w 1257"/>
                <a:gd name="T67" fmla="*/ 966 h 992"/>
                <a:gd name="T68" fmla="*/ 1254 w 1257"/>
                <a:gd name="T69" fmla="*/ 972 h 992"/>
                <a:gd name="T70" fmla="*/ 1251 w 1257"/>
                <a:gd name="T71" fmla="*/ 977 h 992"/>
                <a:gd name="T72" fmla="*/ 1246 w 1257"/>
                <a:gd name="T73" fmla="*/ 982 h 992"/>
                <a:gd name="T74" fmla="*/ 1242 w 1257"/>
                <a:gd name="T75" fmla="*/ 986 h 992"/>
                <a:gd name="T76" fmla="*/ 1236 w 1257"/>
                <a:gd name="T77" fmla="*/ 990 h 992"/>
                <a:gd name="T78" fmla="*/ 1230 w 1257"/>
                <a:gd name="T79" fmla="*/ 992 h 992"/>
                <a:gd name="T80" fmla="*/ 1224 w 1257"/>
                <a:gd name="T81" fmla="*/ 992 h 992"/>
                <a:gd name="T82" fmla="*/ 1224 w 1257"/>
                <a:gd name="T83" fmla="*/ 992 h 992"/>
                <a:gd name="T84" fmla="*/ 67 w 1257"/>
                <a:gd name="T85" fmla="*/ 926 h 992"/>
                <a:gd name="T86" fmla="*/ 1191 w 1257"/>
                <a:gd name="T87" fmla="*/ 926 h 992"/>
                <a:gd name="T88" fmla="*/ 1191 w 1257"/>
                <a:gd name="T89" fmla="*/ 66 h 992"/>
                <a:gd name="T90" fmla="*/ 67 w 1257"/>
                <a:gd name="T91" fmla="*/ 66 h 992"/>
                <a:gd name="T92" fmla="*/ 67 w 1257"/>
                <a:gd name="T93" fmla="*/ 926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57" h="992">
                  <a:moveTo>
                    <a:pt x="1224" y="992"/>
                  </a:moveTo>
                  <a:lnTo>
                    <a:pt x="34" y="992"/>
                  </a:lnTo>
                  <a:lnTo>
                    <a:pt x="34" y="992"/>
                  </a:lnTo>
                  <a:lnTo>
                    <a:pt x="26" y="992"/>
                  </a:lnTo>
                  <a:lnTo>
                    <a:pt x="20" y="990"/>
                  </a:lnTo>
                  <a:lnTo>
                    <a:pt x="15" y="986"/>
                  </a:lnTo>
                  <a:lnTo>
                    <a:pt x="10" y="982"/>
                  </a:lnTo>
                  <a:lnTo>
                    <a:pt x="6" y="977"/>
                  </a:lnTo>
                  <a:lnTo>
                    <a:pt x="3" y="972"/>
                  </a:lnTo>
                  <a:lnTo>
                    <a:pt x="0" y="966"/>
                  </a:lnTo>
                  <a:lnTo>
                    <a:pt x="0" y="95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30" y="1"/>
                  </a:lnTo>
                  <a:lnTo>
                    <a:pt x="1236" y="2"/>
                  </a:lnTo>
                  <a:lnTo>
                    <a:pt x="1242" y="5"/>
                  </a:lnTo>
                  <a:lnTo>
                    <a:pt x="1246" y="9"/>
                  </a:lnTo>
                  <a:lnTo>
                    <a:pt x="1251" y="14"/>
                  </a:lnTo>
                  <a:lnTo>
                    <a:pt x="1254" y="20"/>
                  </a:lnTo>
                  <a:lnTo>
                    <a:pt x="1256" y="26"/>
                  </a:lnTo>
                  <a:lnTo>
                    <a:pt x="1257" y="33"/>
                  </a:lnTo>
                  <a:lnTo>
                    <a:pt x="1257" y="959"/>
                  </a:lnTo>
                  <a:lnTo>
                    <a:pt x="1257" y="959"/>
                  </a:lnTo>
                  <a:lnTo>
                    <a:pt x="1256" y="966"/>
                  </a:lnTo>
                  <a:lnTo>
                    <a:pt x="1254" y="972"/>
                  </a:lnTo>
                  <a:lnTo>
                    <a:pt x="1251" y="977"/>
                  </a:lnTo>
                  <a:lnTo>
                    <a:pt x="1246" y="982"/>
                  </a:lnTo>
                  <a:lnTo>
                    <a:pt x="1242" y="986"/>
                  </a:lnTo>
                  <a:lnTo>
                    <a:pt x="1236" y="990"/>
                  </a:lnTo>
                  <a:lnTo>
                    <a:pt x="1230" y="992"/>
                  </a:lnTo>
                  <a:lnTo>
                    <a:pt x="1224" y="992"/>
                  </a:lnTo>
                  <a:lnTo>
                    <a:pt x="1224" y="992"/>
                  </a:lnTo>
                  <a:close/>
                  <a:moveTo>
                    <a:pt x="67" y="926"/>
                  </a:moveTo>
                  <a:lnTo>
                    <a:pt x="1191" y="926"/>
                  </a:lnTo>
                  <a:lnTo>
                    <a:pt x="1191" y="66"/>
                  </a:lnTo>
                  <a:lnTo>
                    <a:pt x="67" y="66"/>
                  </a:lnTo>
                  <a:lnTo>
                    <a:pt x="67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031">
              <a:extLst>
                <a:ext uri="{FF2B5EF4-FFF2-40B4-BE49-F238E27FC236}">
                  <a16:creationId xmlns:a16="http://schemas.microsoft.com/office/drawing/2014/main" xmlns="" id="{8F2E495C-53E8-4AEA-841E-A84448C14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1625" y="5311776"/>
              <a:ext cx="142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032">
              <a:extLst>
                <a:ext uri="{FF2B5EF4-FFF2-40B4-BE49-F238E27FC236}">
                  <a16:creationId xmlns:a16="http://schemas.microsoft.com/office/drawing/2014/main" xmlns="" id="{85EAA774-EEBE-47CD-A43F-004EE0CC9B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400" y="5349876"/>
              <a:ext cx="60325" cy="58738"/>
            </a:xfrm>
            <a:custGeom>
              <a:avLst/>
              <a:gdLst>
                <a:gd name="T0" fmla="*/ 119 w 265"/>
                <a:gd name="T1" fmla="*/ 264 h 265"/>
                <a:gd name="T2" fmla="*/ 81 w 265"/>
                <a:gd name="T3" fmla="*/ 255 h 265"/>
                <a:gd name="T4" fmla="*/ 48 w 265"/>
                <a:gd name="T5" fmla="*/ 235 h 265"/>
                <a:gd name="T6" fmla="*/ 23 w 265"/>
                <a:gd name="T7" fmla="*/ 206 h 265"/>
                <a:gd name="T8" fmla="*/ 6 w 265"/>
                <a:gd name="T9" fmla="*/ 172 h 265"/>
                <a:gd name="T10" fmla="*/ 0 w 265"/>
                <a:gd name="T11" fmla="*/ 133 h 265"/>
                <a:gd name="T12" fmla="*/ 3 w 265"/>
                <a:gd name="T13" fmla="*/ 106 h 265"/>
                <a:gd name="T14" fmla="*/ 16 w 265"/>
                <a:gd name="T15" fmla="*/ 69 h 265"/>
                <a:gd name="T16" fmla="*/ 38 w 265"/>
                <a:gd name="T17" fmla="*/ 39 h 265"/>
                <a:gd name="T18" fmla="*/ 69 w 265"/>
                <a:gd name="T19" fmla="*/ 17 h 265"/>
                <a:gd name="T20" fmla="*/ 106 w 265"/>
                <a:gd name="T21" fmla="*/ 3 h 265"/>
                <a:gd name="T22" fmla="*/ 133 w 265"/>
                <a:gd name="T23" fmla="*/ 0 h 265"/>
                <a:gd name="T24" fmla="*/ 172 w 265"/>
                <a:gd name="T25" fmla="*/ 6 h 265"/>
                <a:gd name="T26" fmla="*/ 206 w 265"/>
                <a:gd name="T27" fmla="*/ 23 h 265"/>
                <a:gd name="T28" fmla="*/ 234 w 265"/>
                <a:gd name="T29" fmla="*/ 49 h 265"/>
                <a:gd name="T30" fmla="*/ 254 w 265"/>
                <a:gd name="T31" fmla="*/ 81 h 265"/>
                <a:gd name="T32" fmla="*/ 264 w 265"/>
                <a:gd name="T33" fmla="*/ 119 h 265"/>
                <a:gd name="T34" fmla="*/ 264 w 265"/>
                <a:gd name="T35" fmla="*/ 146 h 265"/>
                <a:gd name="T36" fmla="*/ 254 w 265"/>
                <a:gd name="T37" fmla="*/ 184 h 265"/>
                <a:gd name="T38" fmla="*/ 234 w 265"/>
                <a:gd name="T39" fmla="*/ 216 h 265"/>
                <a:gd name="T40" fmla="*/ 206 w 265"/>
                <a:gd name="T41" fmla="*/ 242 h 265"/>
                <a:gd name="T42" fmla="*/ 172 w 265"/>
                <a:gd name="T43" fmla="*/ 259 h 265"/>
                <a:gd name="T44" fmla="*/ 133 w 265"/>
                <a:gd name="T45" fmla="*/ 265 h 265"/>
                <a:gd name="T46" fmla="*/ 133 w 265"/>
                <a:gd name="T47" fmla="*/ 66 h 265"/>
                <a:gd name="T48" fmla="*/ 113 w 265"/>
                <a:gd name="T49" fmla="*/ 69 h 265"/>
                <a:gd name="T50" fmla="*/ 95 w 265"/>
                <a:gd name="T51" fmla="*/ 78 h 265"/>
                <a:gd name="T52" fmla="*/ 75 w 265"/>
                <a:gd name="T53" fmla="*/ 102 h 265"/>
                <a:gd name="T54" fmla="*/ 67 w 265"/>
                <a:gd name="T55" fmla="*/ 119 h 265"/>
                <a:gd name="T56" fmla="*/ 66 w 265"/>
                <a:gd name="T57" fmla="*/ 133 h 265"/>
                <a:gd name="T58" fmla="*/ 69 w 265"/>
                <a:gd name="T59" fmla="*/ 152 h 265"/>
                <a:gd name="T60" fmla="*/ 78 w 265"/>
                <a:gd name="T61" fmla="*/ 170 h 265"/>
                <a:gd name="T62" fmla="*/ 101 w 265"/>
                <a:gd name="T63" fmla="*/ 191 h 265"/>
                <a:gd name="T64" fmla="*/ 119 w 265"/>
                <a:gd name="T65" fmla="*/ 198 h 265"/>
                <a:gd name="T66" fmla="*/ 133 w 265"/>
                <a:gd name="T67" fmla="*/ 199 h 265"/>
                <a:gd name="T68" fmla="*/ 152 w 265"/>
                <a:gd name="T69" fmla="*/ 196 h 265"/>
                <a:gd name="T70" fmla="*/ 169 w 265"/>
                <a:gd name="T71" fmla="*/ 188 h 265"/>
                <a:gd name="T72" fmla="*/ 191 w 265"/>
                <a:gd name="T73" fmla="*/ 165 h 265"/>
                <a:gd name="T74" fmla="*/ 197 w 265"/>
                <a:gd name="T75" fmla="*/ 146 h 265"/>
                <a:gd name="T76" fmla="*/ 199 w 265"/>
                <a:gd name="T77" fmla="*/ 133 h 265"/>
                <a:gd name="T78" fmla="*/ 196 w 265"/>
                <a:gd name="T79" fmla="*/ 113 h 265"/>
                <a:gd name="T80" fmla="*/ 187 w 265"/>
                <a:gd name="T81" fmla="*/ 95 h 265"/>
                <a:gd name="T82" fmla="*/ 164 w 265"/>
                <a:gd name="T83" fmla="*/ 75 h 265"/>
                <a:gd name="T84" fmla="*/ 146 w 265"/>
                <a:gd name="T85" fmla="*/ 67 h 265"/>
                <a:gd name="T86" fmla="*/ 133 w 265"/>
                <a:gd name="T87" fmla="*/ 6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5" h="265">
                  <a:moveTo>
                    <a:pt x="133" y="265"/>
                  </a:moveTo>
                  <a:lnTo>
                    <a:pt x="133" y="265"/>
                  </a:lnTo>
                  <a:lnTo>
                    <a:pt x="119" y="264"/>
                  </a:lnTo>
                  <a:lnTo>
                    <a:pt x="106" y="262"/>
                  </a:lnTo>
                  <a:lnTo>
                    <a:pt x="93" y="259"/>
                  </a:lnTo>
                  <a:lnTo>
                    <a:pt x="81" y="255"/>
                  </a:lnTo>
                  <a:lnTo>
                    <a:pt x="69" y="249"/>
                  </a:lnTo>
                  <a:lnTo>
                    <a:pt x="58" y="242"/>
                  </a:lnTo>
                  <a:lnTo>
                    <a:pt x="48" y="235"/>
                  </a:lnTo>
                  <a:lnTo>
                    <a:pt x="38" y="226"/>
                  </a:lnTo>
                  <a:lnTo>
                    <a:pt x="30" y="216"/>
                  </a:lnTo>
                  <a:lnTo>
                    <a:pt x="23" y="206"/>
                  </a:lnTo>
                  <a:lnTo>
                    <a:pt x="16" y="196"/>
                  </a:lnTo>
                  <a:lnTo>
                    <a:pt x="11" y="184"/>
                  </a:lnTo>
                  <a:lnTo>
                    <a:pt x="6" y="172"/>
                  </a:lnTo>
                  <a:lnTo>
                    <a:pt x="3" y="160"/>
                  </a:lnTo>
                  <a:lnTo>
                    <a:pt x="1" y="14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19"/>
                  </a:lnTo>
                  <a:lnTo>
                    <a:pt x="3" y="106"/>
                  </a:lnTo>
                  <a:lnTo>
                    <a:pt x="6" y="93"/>
                  </a:lnTo>
                  <a:lnTo>
                    <a:pt x="11" y="81"/>
                  </a:lnTo>
                  <a:lnTo>
                    <a:pt x="16" y="69"/>
                  </a:lnTo>
                  <a:lnTo>
                    <a:pt x="23" y="59"/>
                  </a:lnTo>
                  <a:lnTo>
                    <a:pt x="30" y="49"/>
                  </a:lnTo>
                  <a:lnTo>
                    <a:pt x="38" y="39"/>
                  </a:lnTo>
                  <a:lnTo>
                    <a:pt x="48" y="30"/>
                  </a:lnTo>
                  <a:lnTo>
                    <a:pt x="58" y="23"/>
                  </a:lnTo>
                  <a:lnTo>
                    <a:pt x="69" y="17"/>
                  </a:lnTo>
                  <a:lnTo>
                    <a:pt x="81" y="10"/>
                  </a:lnTo>
                  <a:lnTo>
                    <a:pt x="93" y="6"/>
                  </a:lnTo>
                  <a:lnTo>
                    <a:pt x="106" y="3"/>
                  </a:lnTo>
                  <a:lnTo>
                    <a:pt x="119" y="1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46" y="1"/>
                  </a:lnTo>
                  <a:lnTo>
                    <a:pt x="158" y="3"/>
                  </a:lnTo>
                  <a:lnTo>
                    <a:pt x="172" y="6"/>
                  </a:lnTo>
                  <a:lnTo>
                    <a:pt x="183" y="10"/>
                  </a:lnTo>
                  <a:lnTo>
                    <a:pt x="196" y="17"/>
                  </a:lnTo>
                  <a:lnTo>
                    <a:pt x="206" y="23"/>
                  </a:lnTo>
                  <a:lnTo>
                    <a:pt x="216" y="30"/>
                  </a:lnTo>
                  <a:lnTo>
                    <a:pt x="226" y="39"/>
                  </a:lnTo>
                  <a:lnTo>
                    <a:pt x="234" y="49"/>
                  </a:lnTo>
                  <a:lnTo>
                    <a:pt x="242" y="59"/>
                  </a:lnTo>
                  <a:lnTo>
                    <a:pt x="249" y="69"/>
                  </a:lnTo>
                  <a:lnTo>
                    <a:pt x="254" y="81"/>
                  </a:lnTo>
                  <a:lnTo>
                    <a:pt x="259" y="93"/>
                  </a:lnTo>
                  <a:lnTo>
                    <a:pt x="262" y="106"/>
                  </a:lnTo>
                  <a:lnTo>
                    <a:pt x="264" y="119"/>
                  </a:lnTo>
                  <a:lnTo>
                    <a:pt x="265" y="133"/>
                  </a:lnTo>
                  <a:lnTo>
                    <a:pt x="265" y="133"/>
                  </a:lnTo>
                  <a:lnTo>
                    <a:pt x="264" y="146"/>
                  </a:lnTo>
                  <a:lnTo>
                    <a:pt x="262" y="160"/>
                  </a:lnTo>
                  <a:lnTo>
                    <a:pt x="259" y="172"/>
                  </a:lnTo>
                  <a:lnTo>
                    <a:pt x="254" y="184"/>
                  </a:lnTo>
                  <a:lnTo>
                    <a:pt x="249" y="196"/>
                  </a:lnTo>
                  <a:lnTo>
                    <a:pt x="242" y="206"/>
                  </a:lnTo>
                  <a:lnTo>
                    <a:pt x="234" y="216"/>
                  </a:lnTo>
                  <a:lnTo>
                    <a:pt x="226" y="226"/>
                  </a:lnTo>
                  <a:lnTo>
                    <a:pt x="216" y="235"/>
                  </a:lnTo>
                  <a:lnTo>
                    <a:pt x="206" y="242"/>
                  </a:lnTo>
                  <a:lnTo>
                    <a:pt x="196" y="249"/>
                  </a:lnTo>
                  <a:lnTo>
                    <a:pt x="183" y="255"/>
                  </a:lnTo>
                  <a:lnTo>
                    <a:pt x="172" y="259"/>
                  </a:lnTo>
                  <a:lnTo>
                    <a:pt x="158" y="262"/>
                  </a:lnTo>
                  <a:lnTo>
                    <a:pt x="146" y="264"/>
                  </a:lnTo>
                  <a:lnTo>
                    <a:pt x="133" y="265"/>
                  </a:lnTo>
                  <a:lnTo>
                    <a:pt x="133" y="265"/>
                  </a:lnTo>
                  <a:close/>
                  <a:moveTo>
                    <a:pt x="133" y="66"/>
                  </a:moveTo>
                  <a:lnTo>
                    <a:pt x="133" y="66"/>
                  </a:lnTo>
                  <a:lnTo>
                    <a:pt x="125" y="66"/>
                  </a:lnTo>
                  <a:lnTo>
                    <a:pt x="119" y="67"/>
                  </a:lnTo>
                  <a:lnTo>
                    <a:pt x="113" y="69"/>
                  </a:lnTo>
                  <a:lnTo>
                    <a:pt x="107" y="72"/>
                  </a:lnTo>
                  <a:lnTo>
                    <a:pt x="101" y="75"/>
                  </a:lnTo>
                  <a:lnTo>
                    <a:pt x="95" y="78"/>
                  </a:lnTo>
                  <a:lnTo>
                    <a:pt x="86" y="86"/>
                  </a:lnTo>
                  <a:lnTo>
                    <a:pt x="78" y="95"/>
                  </a:lnTo>
                  <a:lnTo>
                    <a:pt x="75" y="102"/>
                  </a:lnTo>
                  <a:lnTo>
                    <a:pt x="72" y="107"/>
                  </a:lnTo>
                  <a:lnTo>
                    <a:pt x="69" y="113"/>
                  </a:lnTo>
                  <a:lnTo>
                    <a:pt x="67" y="119"/>
                  </a:lnTo>
                  <a:lnTo>
                    <a:pt x="66" y="126"/>
                  </a:lnTo>
                  <a:lnTo>
                    <a:pt x="66" y="133"/>
                  </a:lnTo>
                  <a:lnTo>
                    <a:pt x="66" y="133"/>
                  </a:lnTo>
                  <a:lnTo>
                    <a:pt x="66" y="140"/>
                  </a:lnTo>
                  <a:lnTo>
                    <a:pt x="67" y="146"/>
                  </a:lnTo>
                  <a:lnTo>
                    <a:pt x="69" y="152"/>
                  </a:lnTo>
                  <a:lnTo>
                    <a:pt x="72" y="159"/>
                  </a:lnTo>
                  <a:lnTo>
                    <a:pt x="75" y="165"/>
                  </a:lnTo>
                  <a:lnTo>
                    <a:pt x="78" y="170"/>
                  </a:lnTo>
                  <a:lnTo>
                    <a:pt x="86" y="179"/>
                  </a:lnTo>
                  <a:lnTo>
                    <a:pt x="95" y="188"/>
                  </a:lnTo>
                  <a:lnTo>
                    <a:pt x="101" y="191"/>
                  </a:lnTo>
                  <a:lnTo>
                    <a:pt x="107" y="194"/>
                  </a:lnTo>
                  <a:lnTo>
                    <a:pt x="113" y="196"/>
                  </a:lnTo>
                  <a:lnTo>
                    <a:pt x="119" y="198"/>
                  </a:lnTo>
                  <a:lnTo>
                    <a:pt x="125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9" y="199"/>
                  </a:lnTo>
                  <a:lnTo>
                    <a:pt x="146" y="198"/>
                  </a:lnTo>
                  <a:lnTo>
                    <a:pt x="152" y="196"/>
                  </a:lnTo>
                  <a:lnTo>
                    <a:pt x="158" y="194"/>
                  </a:lnTo>
                  <a:lnTo>
                    <a:pt x="164" y="191"/>
                  </a:lnTo>
                  <a:lnTo>
                    <a:pt x="169" y="188"/>
                  </a:lnTo>
                  <a:lnTo>
                    <a:pt x="179" y="179"/>
                  </a:lnTo>
                  <a:lnTo>
                    <a:pt x="187" y="170"/>
                  </a:lnTo>
                  <a:lnTo>
                    <a:pt x="191" y="165"/>
                  </a:lnTo>
                  <a:lnTo>
                    <a:pt x="194" y="159"/>
                  </a:lnTo>
                  <a:lnTo>
                    <a:pt x="196" y="152"/>
                  </a:lnTo>
                  <a:lnTo>
                    <a:pt x="197" y="146"/>
                  </a:lnTo>
                  <a:lnTo>
                    <a:pt x="198" y="140"/>
                  </a:lnTo>
                  <a:lnTo>
                    <a:pt x="199" y="133"/>
                  </a:lnTo>
                  <a:lnTo>
                    <a:pt x="199" y="133"/>
                  </a:lnTo>
                  <a:lnTo>
                    <a:pt x="198" y="126"/>
                  </a:lnTo>
                  <a:lnTo>
                    <a:pt x="197" y="119"/>
                  </a:lnTo>
                  <a:lnTo>
                    <a:pt x="196" y="113"/>
                  </a:lnTo>
                  <a:lnTo>
                    <a:pt x="194" y="107"/>
                  </a:lnTo>
                  <a:lnTo>
                    <a:pt x="191" y="102"/>
                  </a:lnTo>
                  <a:lnTo>
                    <a:pt x="187" y="95"/>
                  </a:lnTo>
                  <a:lnTo>
                    <a:pt x="179" y="86"/>
                  </a:lnTo>
                  <a:lnTo>
                    <a:pt x="169" y="78"/>
                  </a:lnTo>
                  <a:lnTo>
                    <a:pt x="164" y="75"/>
                  </a:lnTo>
                  <a:lnTo>
                    <a:pt x="158" y="72"/>
                  </a:lnTo>
                  <a:lnTo>
                    <a:pt x="152" y="69"/>
                  </a:lnTo>
                  <a:lnTo>
                    <a:pt x="146" y="67"/>
                  </a:lnTo>
                  <a:lnTo>
                    <a:pt x="139" y="66"/>
                  </a:lnTo>
                  <a:lnTo>
                    <a:pt x="133" y="66"/>
                  </a:lnTo>
                  <a:lnTo>
                    <a:pt x="13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033">
              <a:extLst>
                <a:ext uri="{FF2B5EF4-FFF2-40B4-BE49-F238E27FC236}">
                  <a16:creationId xmlns:a16="http://schemas.microsoft.com/office/drawing/2014/main" xmlns="" id="{B8A15F60-19C7-4303-9A72-BDE815461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6850" y="5138738"/>
              <a:ext cx="134938" cy="134938"/>
            </a:xfrm>
            <a:custGeom>
              <a:avLst/>
              <a:gdLst>
                <a:gd name="T0" fmla="*/ 268 w 596"/>
                <a:gd name="T1" fmla="*/ 593 h 595"/>
                <a:gd name="T2" fmla="*/ 210 w 596"/>
                <a:gd name="T3" fmla="*/ 581 h 595"/>
                <a:gd name="T4" fmla="*/ 156 w 596"/>
                <a:gd name="T5" fmla="*/ 559 h 595"/>
                <a:gd name="T6" fmla="*/ 109 w 596"/>
                <a:gd name="T7" fmla="*/ 527 h 595"/>
                <a:gd name="T8" fmla="*/ 68 w 596"/>
                <a:gd name="T9" fmla="*/ 486 h 595"/>
                <a:gd name="T10" fmla="*/ 36 w 596"/>
                <a:gd name="T11" fmla="*/ 439 h 595"/>
                <a:gd name="T12" fmla="*/ 13 w 596"/>
                <a:gd name="T13" fmla="*/ 386 h 595"/>
                <a:gd name="T14" fmla="*/ 2 w 596"/>
                <a:gd name="T15" fmla="*/ 328 h 595"/>
                <a:gd name="T16" fmla="*/ 1 w 596"/>
                <a:gd name="T17" fmla="*/ 281 h 595"/>
                <a:gd name="T18" fmla="*/ 10 w 596"/>
                <a:gd name="T19" fmla="*/ 222 h 595"/>
                <a:gd name="T20" fmla="*/ 30 w 596"/>
                <a:gd name="T21" fmla="*/ 168 h 595"/>
                <a:gd name="T22" fmla="*/ 60 w 596"/>
                <a:gd name="T23" fmla="*/ 119 h 595"/>
                <a:gd name="T24" fmla="*/ 98 w 596"/>
                <a:gd name="T25" fmla="*/ 76 h 595"/>
                <a:gd name="T26" fmla="*/ 144 w 596"/>
                <a:gd name="T27" fmla="*/ 42 h 595"/>
                <a:gd name="T28" fmla="*/ 195 w 596"/>
                <a:gd name="T29" fmla="*/ 17 h 595"/>
                <a:gd name="T30" fmla="*/ 252 w 596"/>
                <a:gd name="T31" fmla="*/ 3 h 595"/>
                <a:gd name="T32" fmla="*/ 298 w 596"/>
                <a:gd name="T33" fmla="*/ 0 h 595"/>
                <a:gd name="T34" fmla="*/ 358 w 596"/>
                <a:gd name="T35" fmla="*/ 5 h 595"/>
                <a:gd name="T36" fmla="*/ 414 w 596"/>
                <a:gd name="T37" fmla="*/ 22 h 595"/>
                <a:gd name="T38" fmla="*/ 465 w 596"/>
                <a:gd name="T39" fmla="*/ 50 h 595"/>
                <a:gd name="T40" fmla="*/ 508 w 596"/>
                <a:gd name="T41" fmla="*/ 87 h 595"/>
                <a:gd name="T42" fmla="*/ 544 w 596"/>
                <a:gd name="T43" fmla="*/ 130 h 595"/>
                <a:gd name="T44" fmla="*/ 572 w 596"/>
                <a:gd name="T45" fmla="*/ 181 h 595"/>
                <a:gd name="T46" fmla="*/ 590 w 596"/>
                <a:gd name="T47" fmla="*/ 237 h 595"/>
                <a:gd name="T48" fmla="*/ 596 w 596"/>
                <a:gd name="T49" fmla="*/ 297 h 595"/>
                <a:gd name="T50" fmla="*/ 592 w 596"/>
                <a:gd name="T51" fmla="*/ 342 h 595"/>
                <a:gd name="T52" fmla="*/ 577 w 596"/>
                <a:gd name="T53" fmla="*/ 399 h 595"/>
                <a:gd name="T54" fmla="*/ 553 w 596"/>
                <a:gd name="T55" fmla="*/ 451 h 595"/>
                <a:gd name="T56" fmla="*/ 518 w 596"/>
                <a:gd name="T57" fmla="*/ 497 h 595"/>
                <a:gd name="T58" fmla="*/ 476 w 596"/>
                <a:gd name="T59" fmla="*/ 536 h 595"/>
                <a:gd name="T60" fmla="*/ 427 w 596"/>
                <a:gd name="T61" fmla="*/ 565 h 595"/>
                <a:gd name="T62" fmla="*/ 372 w 596"/>
                <a:gd name="T63" fmla="*/ 586 h 595"/>
                <a:gd name="T64" fmla="*/ 313 w 596"/>
                <a:gd name="T65" fmla="*/ 594 h 595"/>
                <a:gd name="T66" fmla="*/ 298 w 596"/>
                <a:gd name="T67" fmla="*/ 66 h 595"/>
                <a:gd name="T68" fmla="*/ 208 w 596"/>
                <a:gd name="T69" fmla="*/ 84 h 595"/>
                <a:gd name="T70" fmla="*/ 134 w 596"/>
                <a:gd name="T71" fmla="*/ 133 h 595"/>
                <a:gd name="T72" fmla="*/ 85 w 596"/>
                <a:gd name="T73" fmla="*/ 207 h 595"/>
                <a:gd name="T74" fmla="*/ 66 w 596"/>
                <a:gd name="T75" fmla="*/ 297 h 595"/>
                <a:gd name="T76" fmla="*/ 76 w 596"/>
                <a:gd name="T77" fmla="*/ 366 h 595"/>
                <a:gd name="T78" fmla="*/ 120 w 596"/>
                <a:gd name="T79" fmla="*/ 444 h 595"/>
                <a:gd name="T80" fmla="*/ 188 w 596"/>
                <a:gd name="T81" fmla="*/ 501 h 595"/>
                <a:gd name="T82" fmla="*/ 274 w 596"/>
                <a:gd name="T83" fmla="*/ 528 h 595"/>
                <a:gd name="T84" fmla="*/ 345 w 596"/>
                <a:gd name="T85" fmla="*/ 523 h 595"/>
                <a:gd name="T86" fmla="*/ 427 w 596"/>
                <a:gd name="T87" fmla="*/ 489 h 595"/>
                <a:gd name="T88" fmla="*/ 489 w 596"/>
                <a:gd name="T89" fmla="*/ 426 h 595"/>
                <a:gd name="T90" fmla="*/ 525 w 596"/>
                <a:gd name="T91" fmla="*/ 343 h 595"/>
                <a:gd name="T92" fmla="*/ 529 w 596"/>
                <a:gd name="T93" fmla="*/ 273 h 595"/>
                <a:gd name="T94" fmla="*/ 502 w 596"/>
                <a:gd name="T95" fmla="*/ 187 h 595"/>
                <a:gd name="T96" fmla="*/ 445 w 596"/>
                <a:gd name="T97" fmla="*/ 119 h 595"/>
                <a:gd name="T98" fmla="*/ 366 w 596"/>
                <a:gd name="T99" fmla="*/ 76 h 595"/>
                <a:gd name="T100" fmla="*/ 298 w 596"/>
                <a:gd name="T101" fmla="*/ 66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96" h="595">
                  <a:moveTo>
                    <a:pt x="298" y="595"/>
                  </a:moveTo>
                  <a:lnTo>
                    <a:pt x="298" y="595"/>
                  </a:lnTo>
                  <a:lnTo>
                    <a:pt x="282" y="594"/>
                  </a:lnTo>
                  <a:lnTo>
                    <a:pt x="268" y="593"/>
                  </a:lnTo>
                  <a:lnTo>
                    <a:pt x="252" y="591"/>
                  </a:lnTo>
                  <a:lnTo>
                    <a:pt x="238" y="589"/>
                  </a:lnTo>
                  <a:lnTo>
                    <a:pt x="223" y="586"/>
                  </a:lnTo>
                  <a:lnTo>
                    <a:pt x="210" y="581"/>
                  </a:lnTo>
                  <a:lnTo>
                    <a:pt x="195" y="576"/>
                  </a:lnTo>
                  <a:lnTo>
                    <a:pt x="182" y="571"/>
                  </a:lnTo>
                  <a:lnTo>
                    <a:pt x="169" y="565"/>
                  </a:lnTo>
                  <a:lnTo>
                    <a:pt x="156" y="559"/>
                  </a:lnTo>
                  <a:lnTo>
                    <a:pt x="144" y="551"/>
                  </a:lnTo>
                  <a:lnTo>
                    <a:pt x="131" y="544"/>
                  </a:lnTo>
                  <a:lnTo>
                    <a:pt x="120" y="536"/>
                  </a:lnTo>
                  <a:lnTo>
                    <a:pt x="109" y="527"/>
                  </a:lnTo>
                  <a:lnTo>
                    <a:pt x="98" y="517"/>
                  </a:lnTo>
                  <a:lnTo>
                    <a:pt x="88" y="507"/>
                  </a:lnTo>
                  <a:lnTo>
                    <a:pt x="78" y="497"/>
                  </a:lnTo>
                  <a:lnTo>
                    <a:pt x="68" y="486"/>
                  </a:lnTo>
                  <a:lnTo>
                    <a:pt x="60" y="475"/>
                  </a:lnTo>
                  <a:lnTo>
                    <a:pt x="52" y="463"/>
                  </a:lnTo>
                  <a:lnTo>
                    <a:pt x="43" y="451"/>
                  </a:lnTo>
                  <a:lnTo>
                    <a:pt x="36" y="439"/>
                  </a:lnTo>
                  <a:lnTo>
                    <a:pt x="30" y="426"/>
                  </a:lnTo>
                  <a:lnTo>
                    <a:pt x="24" y="413"/>
                  </a:lnTo>
                  <a:lnTo>
                    <a:pt x="19" y="399"/>
                  </a:lnTo>
                  <a:lnTo>
                    <a:pt x="13" y="386"/>
                  </a:lnTo>
                  <a:lnTo>
                    <a:pt x="10" y="371"/>
                  </a:lnTo>
                  <a:lnTo>
                    <a:pt x="6" y="357"/>
                  </a:lnTo>
                  <a:lnTo>
                    <a:pt x="4" y="342"/>
                  </a:lnTo>
                  <a:lnTo>
                    <a:pt x="2" y="328"/>
                  </a:lnTo>
                  <a:lnTo>
                    <a:pt x="1" y="312"/>
                  </a:lnTo>
                  <a:lnTo>
                    <a:pt x="0" y="297"/>
                  </a:lnTo>
                  <a:lnTo>
                    <a:pt x="0" y="297"/>
                  </a:lnTo>
                  <a:lnTo>
                    <a:pt x="1" y="281"/>
                  </a:lnTo>
                  <a:lnTo>
                    <a:pt x="2" y="267"/>
                  </a:lnTo>
                  <a:lnTo>
                    <a:pt x="4" y="251"/>
                  </a:lnTo>
                  <a:lnTo>
                    <a:pt x="6" y="237"/>
                  </a:lnTo>
                  <a:lnTo>
                    <a:pt x="10" y="222"/>
                  </a:lnTo>
                  <a:lnTo>
                    <a:pt x="13" y="209"/>
                  </a:lnTo>
                  <a:lnTo>
                    <a:pt x="19" y="194"/>
                  </a:lnTo>
                  <a:lnTo>
                    <a:pt x="24" y="181"/>
                  </a:lnTo>
                  <a:lnTo>
                    <a:pt x="30" y="168"/>
                  </a:lnTo>
                  <a:lnTo>
                    <a:pt x="36" y="155"/>
                  </a:lnTo>
                  <a:lnTo>
                    <a:pt x="43" y="143"/>
                  </a:lnTo>
                  <a:lnTo>
                    <a:pt x="52" y="130"/>
                  </a:lnTo>
                  <a:lnTo>
                    <a:pt x="60" y="119"/>
                  </a:lnTo>
                  <a:lnTo>
                    <a:pt x="68" y="107"/>
                  </a:lnTo>
                  <a:lnTo>
                    <a:pt x="78" y="97"/>
                  </a:lnTo>
                  <a:lnTo>
                    <a:pt x="88" y="87"/>
                  </a:lnTo>
                  <a:lnTo>
                    <a:pt x="98" y="76"/>
                  </a:lnTo>
                  <a:lnTo>
                    <a:pt x="109" y="67"/>
                  </a:lnTo>
                  <a:lnTo>
                    <a:pt x="120" y="59"/>
                  </a:lnTo>
                  <a:lnTo>
                    <a:pt x="131" y="50"/>
                  </a:lnTo>
                  <a:lnTo>
                    <a:pt x="144" y="42"/>
                  </a:lnTo>
                  <a:lnTo>
                    <a:pt x="156" y="35"/>
                  </a:lnTo>
                  <a:lnTo>
                    <a:pt x="169" y="29"/>
                  </a:lnTo>
                  <a:lnTo>
                    <a:pt x="182" y="22"/>
                  </a:lnTo>
                  <a:lnTo>
                    <a:pt x="195" y="17"/>
                  </a:lnTo>
                  <a:lnTo>
                    <a:pt x="210" y="13"/>
                  </a:lnTo>
                  <a:lnTo>
                    <a:pt x="223" y="9"/>
                  </a:lnTo>
                  <a:lnTo>
                    <a:pt x="238" y="5"/>
                  </a:lnTo>
                  <a:lnTo>
                    <a:pt x="252" y="3"/>
                  </a:lnTo>
                  <a:lnTo>
                    <a:pt x="268" y="1"/>
                  </a:lnTo>
                  <a:lnTo>
                    <a:pt x="282" y="0"/>
                  </a:lnTo>
                  <a:lnTo>
                    <a:pt x="298" y="0"/>
                  </a:lnTo>
                  <a:lnTo>
                    <a:pt x="298" y="0"/>
                  </a:lnTo>
                  <a:lnTo>
                    <a:pt x="313" y="0"/>
                  </a:lnTo>
                  <a:lnTo>
                    <a:pt x="328" y="1"/>
                  </a:lnTo>
                  <a:lnTo>
                    <a:pt x="343" y="3"/>
                  </a:lnTo>
                  <a:lnTo>
                    <a:pt x="358" y="5"/>
                  </a:lnTo>
                  <a:lnTo>
                    <a:pt x="372" y="9"/>
                  </a:lnTo>
                  <a:lnTo>
                    <a:pt x="386" y="13"/>
                  </a:lnTo>
                  <a:lnTo>
                    <a:pt x="400" y="17"/>
                  </a:lnTo>
                  <a:lnTo>
                    <a:pt x="414" y="22"/>
                  </a:lnTo>
                  <a:lnTo>
                    <a:pt x="427" y="29"/>
                  </a:lnTo>
                  <a:lnTo>
                    <a:pt x="440" y="35"/>
                  </a:lnTo>
                  <a:lnTo>
                    <a:pt x="452" y="42"/>
                  </a:lnTo>
                  <a:lnTo>
                    <a:pt x="465" y="50"/>
                  </a:lnTo>
                  <a:lnTo>
                    <a:pt x="476" y="59"/>
                  </a:lnTo>
                  <a:lnTo>
                    <a:pt x="487" y="67"/>
                  </a:lnTo>
                  <a:lnTo>
                    <a:pt x="498" y="76"/>
                  </a:lnTo>
                  <a:lnTo>
                    <a:pt x="508" y="87"/>
                  </a:lnTo>
                  <a:lnTo>
                    <a:pt x="518" y="97"/>
                  </a:lnTo>
                  <a:lnTo>
                    <a:pt x="528" y="107"/>
                  </a:lnTo>
                  <a:lnTo>
                    <a:pt x="536" y="119"/>
                  </a:lnTo>
                  <a:lnTo>
                    <a:pt x="544" y="130"/>
                  </a:lnTo>
                  <a:lnTo>
                    <a:pt x="553" y="143"/>
                  </a:lnTo>
                  <a:lnTo>
                    <a:pt x="560" y="155"/>
                  </a:lnTo>
                  <a:lnTo>
                    <a:pt x="566" y="168"/>
                  </a:lnTo>
                  <a:lnTo>
                    <a:pt x="572" y="181"/>
                  </a:lnTo>
                  <a:lnTo>
                    <a:pt x="577" y="194"/>
                  </a:lnTo>
                  <a:lnTo>
                    <a:pt x="583" y="209"/>
                  </a:lnTo>
                  <a:lnTo>
                    <a:pt x="587" y="222"/>
                  </a:lnTo>
                  <a:lnTo>
                    <a:pt x="590" y="237"/>
                  </a:lnTo>
                  <a:lnTo>
                    <a:pt x="592" y="251"/>
                  </a:lnTo>
                  <a:lnTo>
                    <a:pt x="594" y="267"/>
                  </a:lnTo>
                  <a:lnTo>
                    <a:pt x="595" y="281"/>
                  </a:lnTo>
                  <a:lnTo>
                    <a:pt x="596" y="297"/>
                  </a:lnTo>
                  <a:lnTo>
                    <a:pt x="596" y="297"/>
                  </a:lnTo>
                  <a:lnTo>
                    <a:pt x="595" y="312"/>
                  </a:lnTo>
                  <a:lnTo>
                    <a:pt x="594" y="328"/>
                  </a:lnTo>
                  <a:lnTo>
                    <a:pt x="592" y="342"/>
                  </a:lnTo>
                  <a:lnTo>
                    <a:pt x="590" y="357"/>
                  </a:lnTo>
                  <a:lnTo>
                    <a:pt x="587" y="371"/>
                  </a:lnTo>
                  <a:lnTo>
                    <a:pt x="583" y="386"/>
                  </a:lnTo>
                  <a:lnTo>
                    <a:pt x="577" y="399"/>
                  </a:lnTo>
                  <a:lnTo>
                    <a:pt x="572" y="413"/>
                  </a:lnTo>
                  <a:lnTo>
                    <a:pt x="566" y="426"/>
                  </a:lnTo>
                  <a:lnTo>
                    <a:pt x="560" y="439"/>
                  </a:lnTo>
                  <a:lnTo>
                    <a:pt x="553" y="451"/>
                  </a:lnTo>
                  <a:lnTo>
                    <a:pt x="544" y="463"/>
                  </a:lnTo>
                  <a:lnTo>
                    <a:pt x="536" y="475"/>
                  </a:lnTo>
                  <a:lnTo>
                    <a:pt x="528" y="486"/>
                  </a:lnTo>
                  <a:lnTo>
                    <a:pt x="518" y="497"/>
                  </a:lnTo>
                  <a:lnTo>
                    <a:pt x="508" y="507"/>
                  </a:lnTo>
                  <a:lnTo>
                    <a:pt x="498" y="517"/>
                  </a:lnTo>
                  <a:lnTo>
                    <a:pt x="487" y="527"/>
                  </a:lnTo>
                  <a:lnTo>
                    <a:pt x="476" y="536"/>
                  </a:lnTo>
                  <a:lnTo>
                    <a:pt x="465" y="544"/>
                  </a:lnTo>
                  <a:lnTo>
                    <a:pt x="452" y="551"/>
                  </a:lnTo>
                  <a:lnTo>
                    <a:pt x="440" y="559"/>
                  </a:lnTo>
                  <a:lnTo>
                    <a:pt x="427" y="565"/>
                  </a:lnTo>
                  <a:lnTo>
                    <a:pt x="414" y="571"/>
                  </a:lnTo>
                  <a:lnTo>
                    <a:pt x="400" y="576"/>
                  </a:lnTo>
                  <a:lnTo>
                    <a:pt x="386" y="581"/>
                  </a:lnTo>
                  <a:lnTo>
                    <a:pt x="372" y="586"/>
                  </a:lnTo>
                  <a:lnTo>
                    <a:pt x="358" y="589"/>
                  </a:lnTo>
                  <a:lnTo>
                    <a:pt x="343" y="591"/>
                  </a:lnTo>
                  <a:lnTo>
                    <a:pt x="328" y="593"/>
                  </a:lnTo>
                  <a:lnTo>
                    <a:pt x="313" y="594"/>
                  </a:lnTo>
                  <a:lnTo>
                    <a:pt x="298" y="595"/>
                  </a:lnTo>
                  <a:lnTo>
                    <a:pt x="298" y="595"/>
                  </a:lnTo>
                  <a:close/>
                  <a:moveTo>
                    <a:pt x="298" y="66"/>
                  </a:moveTo>
                  <a:lnTo>
                    <a:pt x="298" y="66"/>
                  </a:lnTo>
                  <a:lnTo>
                    <a:pt x="274" y="67"/>
                  </a:lnTo>
                  <a:lnTo>
                    <a:pt x="251" y="70"/>
                  </a:lnTo>
                  <a:lnTo>
                    <a:pt x="230" y="76"/>
                  </a:lnTo>
                  <a:lnTo>
                    <a:pt x="208" y="84"/>
                  </a:lnTo>
                  <a:lnTo>
                    <a:pt x="188" y="94"/>
                  </a:lnTo>
                  <a:lnTo>
                    <a:pt x="169" y="105"/>
                  </a:lnTo>
                  <a:lnTo>
                    <a:pt x="151" y="119"/>
                  </a:lnTo>
                  <a:lnTo>
                    <a:pt x="134" y="133"/>
                  </a:lnTo>
                  <a:lnTo>
                    <a:pt x="120" y="150"/>
                  </a:lnTo>
                  <a:lnTo>
                    <a:pt x="106" y="167"/>
                  </a:lnTo>
                  <a:lnTo>
                    <a:pt x="94" y="187"/>
                  </a:lnTo>
                  <a:lnTo>
                    <a:pt x="85" y="207"/>
                  </a:lnTo>
                  <a:lnTo>
                    <a:pt x="76" y="228"/>
                  </a:lnTo>
                  <a:lnTo>
                    <a:pt x="71" y="250"/>
                  </a:lnTo>
                  <a:lnTo>
                    <a:pt x="68" y="273"/>
                  </a:lnTo>
                  <a:lnTo>
                    <a:pt x="66" y="297"/>
                  </a:lnTo>
                  <a:lnTo>
                    <a:pt x="66" y="297"/>
                  </a:lnTo>
                  <a:lnTo>
                    <a:pt x="68" y="321"/>
                  </a:lnTo>
                  <a:lnTo>
                    <a:pt x="71" y="343"/>
                  </a:lnTo>
                  <a:lnTo>
                    <a:pt x="76" y="366"/>
                  </a:lnTo>
                  <a:lnTo>
                    <a:pt x="85" y="387"/>
                  </a:lnTo>
                  <a:lnTo>
                    <a:pt x="94" y="408"/>
                  </a:lnTo>
                  <a:lnTo>
                    <a:pt x="106" y="426"/>
                  </a:lnTo>
                  <a:lnTo>
                    <a:pt x="120" y="444"/>
                  </a:lnTo>
                  <a:lnTo>
                    <a:pt x="134" y="460"/>
                  </a:lnTo>
                  <a:lnTo>
                    <a:pt x="151" y="476"/>
                  </a:lnTo>
                  <a:lnTo>
                    <a:pt x="169" y="489"/>
                  </a:lnTo>
                  <a:lnTo>
                    <a:pt x="188" y="501"/>
                  </a:lnTo>
                  <a:lnTo>
                    <a:pt x="208" y="510"/>
                  </a:lnTo>
                  <a:lnTo>
                    <a:pt x="230" y="518"/>
                  </a:lnTo>
                  <a:lnTo>
                    <a:pt x="251" y="523"/>
                  </a:lnTo>
                  <a:lnTo>
                    <a:pt x="274" y="528"/>
                  </a:lnTo>
                  <a:lnTo>
                    <a:pt x="298" y="529"/>
                  </a:lnTo>
                  <a:lnTo>
                    <a:pt x="298" y="529"/>
                  </a:lnTo>
                  <a:lnTo>
                    <a:pt x="322" y="528"/>
                  </a:lnTo>
                  <a:lnTo>
                    <a:pt x="345" y="523"/>
                  </a:lnTo>
                  <a:lnTo>
                    <a:pt x="366" y="518"/>
                  </a:lnTo>
                  <a:lnTo>
                    <a:pt x="388" y="510"/>
                  </a:lnTo>
                  <a:lnTo>
                    <a:pt x="409" y="501"/>
                  </a:lnTo>
                  <a:lnTo>
                    <a:pt x="427" y="489"/>
                  </a:lnTo>
                  <a:lnTo>
                    <a:pt x="445" y="476"/>
                  </a:lnTo>
                  <a:lnTo>
                    <a:pt x="461" y="460"/>
                  </a:lnTo>
                  <a:lnTo>
                    <a:pt x="477" y="444"/>
                  </a:lnTo>
                  <a:lnTo>
                    <a:pt x="489" y="426"/>
                  </a:lnTo>
                  <a:lnTo>
                    <a:pt x="502" y="408"/>
                  </a:lnTo>
                  <a:lnTo>
                    <a:pt x="511" y="387"/>
                  </a:lnTo>
                  <a:lnTo>
                    <a:pt x="519" y="366"/>
                  </a:lnTo>
                  <a:lnTo>
                    <a:pt x="525" y="343"/>
                  </a:lnTo>
                  <a:lnTo>
                    <a:pt x="529" y="321"/>
                  </a:lnTo>
                  <a:lnTo>
                    <a:pt x="530" y="297"/>
                  </a:lnTo>
                  <a:lnTo>
                    <a:pt x="530" y="297"/>
                  </a:lnTo>
                  <a:lnTo>
                    <a:pt x="529" y="273"/>
                  </a:lnTo>
                  <a:lnTo>
                    <a:pt x="525" y="250"/>
                  </a:lnTo>
                  <a:lnTo>
                    <a:pt x="519" y="228"/>
                  </a:lnTo>
                  <a:lnTo>
                    <a:pt x="511" y="207"/>
                  </a:lnTo>
                  <a:lnTo>
                    <a:pt x="502" y="187"/>
                  </a:lnTo>
                  <a:lnTo>
                    <a:pt x="489" y="167"/>
                  </a:lnTo>
                  <a:lnTo>
                    <a:pt x="477" y="150"/>
                  </a:lnTo>
                  <a:lnTo>
                    <a:pt x="461" y="133"/>
                  </a:lnTo>
                  <a:lnTo>
                    <a:pt x="445" y="119"/>
                  </a:lnTo>
                  <a:lnTo>
                    <a:pt x="427" y="105"/>
                  </a:lnTo>
                  <a:lnTo>
                    <a:pt x="409" y="94"/>
                  </a:lnTo>
                  <a:lnTo>
                    <a:pt x="388" y="84"/>
                  </a:lnTo>
                  <a:lnTo>
                    <a:pt x="366" y="76"/>
                  </a:lnTo>
                  <a:lnTo>
                    <a:pt x="345" y="70"/>
                  </a:lnTo>
                  <a:lnTo>
                    <a:pt x="322" y="67"/>
                  </a:lnTo>
                  <a:lnTo>
                    <a:pt x="298" y="66"/>
                  </a:lnTo>
                  <a:lnTo>
                    <a:pt x="29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034">
              <a:extLst>
                <a:ext uri="{FF2B5EF4-FFF2-40B4-BE49-F238E27FC236}">
                  <a16:creationId xmlns:a16="http://schemas.microsoft.com/office/drawing/2014/main" xmlns="" id="{FD8B0EF3-05CF-469D-A930-8CF159602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7013" y="5146676"/>
              <a:ext cx="104775" cy="68263"/>
            </a:xfrm>
            <a:custGeom>
              <a:avLst/>
              <a:gdLst>
                <a:gd name="T0" fmla="*/ 430 w 463"/>
                <a:gd name="T1" fmla="*/ 296 h 296"/>
                <a:gd name="T2" fmla="*/ 165 w 463"/>
                <a:gd name="T3" fmla="*/ 296 h 296"/>
                <a:gd name="T4" fmla="*/ 165 w 463"/>
                <a:gd name="T5" fmla="*/ 296 h 296"/>
                <a:gd name="T6" fmla="*/ 157 w 463"/>
                <a:gd name="T7" fmla="*/ 295 h 296"/>
                <a:gd name="T8" fmla="*/ 148 w 463"/>
                <a:gd name="T9" fmla="*/ 292 h 296"/>
                <a:gd name="T10" fmla="*/ 141 w 463"/>
                <a:gd name="T11" fmla="*/ 287 h 296"/>
                <a:gd name="T12" fmla="*/ 136 w 463"/>
                <a:gd name="T13" fmla="*/ 279 h 296"/>
                <a:gd name="T14" fmla="*/ 5 w 463"/>
                <a:gd name="T15" fmla="*/ 50 h 296"/>
                <a:gd name="T16" fmla="*/ 5 w 463"/>
                <a:gd name="T17" fmla="*/ 50 h 296"/>
                <a:gd name="T18" fmla="*/ 2 w 463"/>
                <a:gd name="T19" fmla="*/ 43 h 296"/>
                <a:gd name="T20" fmla="*/ 0 w 463"/>
                <a:gd name="T21" fmla="*/ 37 h 296"/>
                <a:gd name="T22" fmla="*/ 0 w 463"/>
                <a:gd name="T23" fmla="*/ 31 h 296"/>
                <a:gd name="T24" fmla="*/ 1 w 463"/>
                <a:gd name="T25" fmla="*/ 25 h 296"/>
                <a:gd name="T26" fmla="*/ 5 w 463"/>
                <a:gd name="T27" fmla="*/ 18 h 296"/>
                <a:gd name="T28" fmla="*/ 8 w 463"/>
                <a:gd name="T29" fmla="*/ 13 h 296"/>
                <a:gd name="T30" fmla="*/ 12 w 463"/>
                <a:gd name="T31" fmla="*/ 8 h 296"/>
                <a:gd name="T32" fmla="*/ 17 w 463"/>
                <a:gd name="T33" fmla="*/ 4 h 296"/>
                <a:gd name="T34" fmla="*/ 17 w 463"/>
                <a:gd name="T35" fmla="*/ 4 h 296"/>
                <a:gd name="T36" fmla="*/ 23 w 463"/>
                <a:gd name="T37" fmla="*/ 2 h 296"/>
                <a:gd name="T38" fmla="*/ 29 w 463"/>
                <a:gd name="T39" fmla="*/ 0 h 296"/>
                <a:gd name="T40" fmla="*/ 37 w 463"/>
                <a:gd name="T41" fmla="*/ 0 h 296"/>
                <a:gd name="T42" fmla="*/ 43 w 463"/>
                <a:gd name="T43" fmla="*/ 1 h 296"/>
                <a:gd name="T44" fmla="*/ 48 w 463"/>
                <a:gd name="T45" fmla="*/ 4 h 296"/>
                <a:gd name="T46" fmla="*/ 54 w 463"/>
                <a:gd name="T47" fmla="*/ 7 h 296"/>
                <a:gd name="T48" fmla="*/ 58 w 463"/>
                <a:gd name="T49" fmla="*/ 11 h 296"/>
                <a:gd name="T50" fmla="*/ 62 w 463"/>
                <a:gd name="T51" fmla="*/ 16 h 296"/>
                <a:gd name="T52" fmla="*/ 185 w 463"/>
                <a:gd name="T53" fmla="*/ 230 h 296"/>
                <a:gd name="T54" fmla="*/ 430 w 463"/>
                <a:gd name="T55" fmla="*/ 230 h 296"/>
                <a:gd name="T56" fmla="*/ 430 w 463"/>
                <a:gd name="T57" fmla="*/ 230 h 296"/>
                <a:gd name="T58" fmla="*/ 436 w 463"/>
                <a:gd name="T59" fmla="*/ 231 h 296"/>
                <a:gd name="T60" fmla="*/ 442 w 463"/>
                <a:gd name="T61" fmla="*/ 233 h 296"/>
                <a:gd name="T62" fmla="*/ 448 w 463"/>
                <a:gd name="T63" fmla="*/ 236 h 296"/>
                <a:gd name="T64" fmla="*/ 453 w 463"/>
                <a:gd name="T65" fmla="*/ 240 h 296"/>
                <a:gd name="T66" fmla="*/ 457 w 463"/>
                <a:gd name="T67" fmla="*/ 244 h 296"/>
                <a:gd name="T68" fmla="*/ 460 w 463"/>
                <a:gd name="T69" fmla="*/ 250 h 296"/>
                <a:gd name="T70" fmla="*/ 462 w 463"/>
                <a:gd name="T71" fmla="*/ 257 h 296"/>
                <a:gd name="T72" fmla="*/ 463 w 463"/>
                <a:gd name="T73" fmla="*/ 263 h 296"/>
                <a:gd name="T74" fmla="*/ 463 w 463"/>
                <a:gd name="T75" fmla="*/ 263 h 296"/>
                <a:gd name="T76" fmla="*/ 462 w 463"/>
                <a:gd name="T77" fmla="*/ 270 h 296"/>
                <a:gd name="T78" fmla="*/ 460 w 463"/>
                <a:gd name="T79" fmla="*/ 276 h 296"/>
                <a:gd name="T80" fmla="*/ 457 w 463"/>
                <a:gd name="T81" fmla="*/ 281 h 296"/>
                <a:gd name="T82" fmla="*/ 453 w 463"/>
                <a:gd name="T83" fmla="*/ 287 h 296"/>
                <a:gd name="T84" fmla="*/ 448 w 463"/>
                <a:gd name="T85" fmla="*/ 291 h 296"/>
                <a:gd name="T86" fmla="*/ 442 w 463"/>
                <a:gd name="T87" fmla="*/ 294 h 296"/>
                <a:gd name="T88" fmla="*/ 436 w 463"/>
                <a:gd name="T89" fmla="*/ 295 h 296"/>
                <a:gd name="T90" fmla="*/ 430 w 463"/>
                <a:gd name="T91" fmla="*/ 296 h 296"/>
                <a:gd name="T92" fmla="*/ 430 w 463"/>
                <a:gd name="T93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3" h="296">
                  <a:moveTo>
                    <a:pt x="430" y="296"/>
                  </a:moveTo>
                  <a:lnTo>
                    <a:pt x="165" y="296"/>
                  </a:lnTo>
                  <a:lnTo>
                    <a:pt x="165" y="296"/>
                  </a:lnTo>
                  <a:lnTo>
                    <a:pt x="157" y="295"/>
                  </a:lnTo>
                  <a:lnTo>
                    <a:pt x="148" y="292"/>
                  </a:lnTo>
                  <a:lnTo>
                    <a:pt x="141" y="287"/>
                  </a:lnTo>
                  <a:lnTo>
                    <a:pt x="136" y="279"/>
                  </a:lnTo>
                  <a:lnTo>
                    <a:pt x="5" y="50"/>
                  </a:lnTo>
                  <a:lnTo>
                    <a:pt x="5" y="50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5" y="18"/>
                  </a:lnTo>
                  <a:lnTo>
                    <a:pt x="8" y="13"/>
                  </a:lnTo>
                  <a:lnTo>
                    <a:pt x="12" y="8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23" y="2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3" y="1"/>
                  </a:lnTo>
                  <a:lnTo>
                    <a:pt x="48" y="4"/>
                  </a:lnTo>
                  <a:lnTo>
                    <a:pt x="54" y="7"/>
                  </a:lnTo>
                  <a:lnTo>
                    <a:pt x="58" y="11"/>
                  </a:lnTo>
                  <a:lnTo>
                    <a:pt x="62" y="16"/>
                  </a:lnTo>
                  <a:lnTo>
                    <a:pt x="185" y="230"/>
                  </a:lnTo>
                  <a:lnTo>
                    <a:pt x="430" y="230"/>
                  </a:lnTo>
                  <a:lnTo>
                    <a:pt x="430" y="230"/>
                  </a:lnTo>
                  <a:lnTo>
                    <a:pt x="436" y="231"/>
                  </a:lnTo>
                  <a:lnTo>
                    <a:pt x="442" y="233"/>
                  </a:lnTo>
                  <a:lnTo>
                    <a:pt x="448" y="236"/>
                  </a:lnTo>
                  <a:lnTo>
                    <a:pt x="453" y="240"/>
                  </a:lnTo>
                  <a:lnTo>
                    <a:pt x="457" y="244"/>
                  </a:lnTo>
                  <a:lnTo>
                    <a:pt x="460" y="250"/>
                  </a:lnTo>
                  <a:lnTo>
                    <a:pt x="462" y="257"/>
                  </a:lnTo>
                  <a:lnTo>
                    <a:pt x="463" y="263"/>
                  </a:lnTo>
                  <a:lnTo>
                    <a:pt x="463" y="263"/>
                  </a:lnTo>
                  <a:lnTo>
                    <a:pt x="462" y="270"/>
                  </a:lnTo>
                  <a:lnTo>
                    <a:pt x="460" y="276"/>
                  </a:lnTo>
                  <a:lnTo>
                    <a:pt x="457" y="281"/>
                  </a:lnTo>
                  <a:lnTo>
                    <a:pt x="453" y="287"/>
                  </a:lnTo>
                  <a:lnTo>
                    <a:pt x="448" y="291"/>
                  </a:lnTo>
                  <a:lnTo>
                    <a:pt x="442" y="294"/>
                  </a:lnTo>
                  <a:lnTo>
                    <a:pt x="436" y="295"/>
                  </a:lnTo>
                  <a:lnTo>
                    <a:pt x="430" y="296"/>
                  </a:lnTo>
                  <a:lnTo>
                    <a:pt x="430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35">
              <a:extLst>
                <a:ext uri="{FF2B5EF4-FFF2-40B4-BE49-F238E27FC236}">
                  <a16:creationId xmlns:a16="http://schemas.microsoft.com/office/drawing/2014/main" xmlns="" id="{24C0335C-7CCC-400B-8BBB-241D3DAAC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7175" y="5199063"/>
              <a:ext cx="23813" cy="74613"/>
            </a:xfrm>
            <a:custGeom>
              <a:avLst/>
              <a:gdLst>
                <a:gd name="T0" fmla="*/ 76 w 110"/>
                <a:gd name="T1" fmla="*/ 327 h 327"/>
                <a:gd name="T2" fmla="*/ 76 w 110"/>
                <a:gd name="T3" fmla="*/ 327 h 327"/>
                <a:gd name="T4" fmla="*/ 70 w 110"/>
                <a:gd name="T5" fmla="*/ 327 h 327"/>
                <a:gd name="T6" fmla="*/ 65 w 110"/>
                <a:gd name="T7" fmla="*/ 325 h 327"/>
                <a:gd name="T8" fmla="*/ 60 w 110"/>
                <a:gd name="T9" fmla="*/ 323 h 327"/>
                <a:gd name="T10" fmla="*/ 56 w 110"/>
                <a:gd name="T11" fmla="*/ 320 h 327"/>
                <a:gd name="T12" fmla="*/ 52 w 110"/>
                <a:gd name="T13" fmla="*/ 315 h 327"/>
                <a:gd name="T14" fmla="*/ 48 w 110"/>
                <a:gd name="T15" fmla="*/ 310 h 327"/>
                <a:gd name="T16" fmla="*/ 45 w 110"/>
                <a:gd name="T17" fmla="*/ 305 h 327"/>
                <a:gd name="T18" fmla="*/ 44 w 110"/>
                <a:gd name="T19" fmla="*/ 300 h 327"/>
                <a:gd name="T20" fmla="*/ 1 w 110"/>
                <a:gd name="T21" fmla="*/ 38 h 327"/>
                <a:gd name="T22" fmla="*/ 1 w 110"/>
                <a:gd name="T23" fmla="*/ 38 h 327"/>
                <a:gd name="T24" fmla="*/ 0 w 110"/>
                <a:gd name="T25" fmla="*/ 32 h 327"/>
                <a:gd name="T26" fmla="*/ 1 w 110"/>
                <a:gd name="T27" fmla="*/ 26 h 327"/>
                <a:gd name="T28" fmla="*/ 3 w 110"/>
                <a:gd name="T29" fmla="*/ 19 h 327"/>
                <a:gd name="T30" fmla="*/ 6 w 110"/>
                <a:gd name="T31" fmla="*/ 14 h 327"/>
                <a:gd name="T32" fmla="*/ 10 w 110"/>
                <a:gd name="T33" fmla="*/ 9 h 327"/>
                <a:gd name="T34" fmla="*/ 15 w 110"/>
                <a:gd name="T35" fmla="*/ 5 h 327"/>
                <a:gd name="T36" fmla="*/ 22 w 110"/>
                <a:gd name="T37" fmla="*/ 2 h 327"/>
                <a:gd name="T38" fmla="*/ 28 w 110"/>
                <a:gd name="T39" fmla="*/ 1 h 327"/>
                <a:gd name="T40" fmla="*/ 28 w 110"/>
                <a:gd name="T41" fmla="*/ 1 h 327"/>
                <a:gd name="T42" fmla="*/ 34 w 110"/>
                <a:gd name="T43" fmla="*/ 0 h 327"/>
                <a:gd name="T44" fmla="*/ 40 w 110"/>
                <a:gd name="T45" fmla="*/ 1 h 327"/>
                <a:gd name="T46" fmla="*/ 46 w 110"/>
                <a:gd name="T47" fmla="*/ 3 h 327"/>
                <a:gd name="T48" fmla="*/ 53 w 110"/>
                <a:gd name="T49" fmla="*/ 6 h 327"/>
                <a:gd name="T50" fmla="*/ 57 w 110"/>
                <a:gd name="T51" fmla="*/ 10 h 327"/>
                <a:gd name="T52" fmla="*/ 61 w 110"/>
                <a:gd name="T53" fmla="*/ 15 h 327"/>
                <a:gd name="T54" fmla="*/ 64 w 110"/>
                <a:gd name="T55" fmla="*/ 21 h 327"/>
                <a:gd name="T56" fmla="*/ 66 w 110"/>
                <a:gd name="T57" fmla="*/ 28 h 327"/>
                <a:gd name="T58" fmla="*/ 110 w 110"/>
                <a:gd name="T59" fmla="*/ 288 h 327"/>
                <a:gd name="T60" fmla="*/ 110 w 110"/>
                <a:gd name="T61" fmla="*/ 288 h 327"/>
                <a:gd name="T62" fmla="*/ 110 w 110"/>
                <a:gd name="T63" fmla="*/ 296 h 327"/>
                <a:gd name="T64" fmla="*/ 108 w 110"/>
                <a:gd name="T65" fmla="*/ 302 h 327"/>
                <a:gd name="T66" fmla="*/ 106 w 110"/>
                <a:gd name="T67" fmla="*/ 308 h 327"/>
                <a:gd name="T68" fmla="*/ 103 w 110"/>
                <a:gd name="T69" fmla="*/ 313 h 327"/>
                <a:gd name="T70" fmla="*/ 99 w 110"/>
                <a:gd name="T71" fmla="*/ 317 h 327"/>
                <a:gd name="T72" fmla="*/ 94 w 110"/>
                <a:gd name="T73" fmla="*/ 322 h 327"/>
                <a:gd name="T74" fmla="*/ 89 w 110"/>
                <a:gd name="T75" fmla="*/ 325 h 327"/>
                <a:gd name="T76" fmla="*/ 82 w 110"/>
                <a:gd name="T77" fmla="*/ 327 h 327"/>
                <a:gd name="T78" fmla="*/ 82 w 110"/>
                <a:gd name="T79" fmla="*/ 327 h 327"/>
                <a:gd name="T80" fmla="*/ 76 w 110"/>
                <a:gd name="T81" fmla="*/ 327 h 327"/>
                <a:gd name="T82" fmla="*/ 76 w 110"/>
                <a:gd name="T83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0" h="327">
                  <a:moveTo>
                    <a:pt x="76" y="327"/>
                  </a:moveTo>
                  <a:lnTo>
                    <a:pt x="76" y="327"/>
                  </a:lnTo>
                  <a:lnTo>
                    <a:pt x="70" y="327"/>
                  </a:lnTo>
                  <a:lnTo>
                    <a:pt x="65" y="325"/>
                  </a:lnTo>
                  <a:lnTo>
                    <a:pt x="60" y="323"/>
                  </a:lnTo>
                  <a:lnTo>
                    <a:pt x="56" y="320"/>
                  </a:lnTo>
                  <a:lnTo>
                    <a:pt x="52" y="315"/>
                  </a:lnTo>
                  <a:lnTo>
                    <a:pt x="48" y="310"/>
                  </a:lnTo>
                  <a:lnTo>
                    <a:pt x="45" y="305"/>
                  </a:lnTo>
                  <a:lnTo>
                    <a:pt x="44" y="300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22" y="2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34" y="0"/>
                  </a:lnTo>
                  <a:lnTo>
                    <a:pt x="40" y="1"/>
                  </a:lnTo>
                  <a:lnTo>
                    <a:pt x="46" y="3"/>
                  </a:lnTo>
                  <a:lnTo>
                    <a:pt x="53" y="6"/>
                  </a:lnTo>
                  <a:lnTo>
                    <a:pt x="57" y="10"/>
                  </a:lnTo>
                  <a:lnTo>
                    <a:pt x="61" y="15"/>
                  </a:lnTo>
                  <a:lnTo>
                    <a:pt x="64" y="21"/>
                  </a:lnTo>
                  <a:lnTo>
                    <a:pt x="66" y="28"/>
                  </a:lnTo>
                  <a:lnTo>
                    <a:pt x="110" y="288"/>
                  </a:lnTo>
                  <a:lnTo>
                    <a:pt x="110" y="288"/>
                  </a:lnTo>
                  <a:lnTo>
                    <a:pt x="110" y="296"/>
                  </a:lnTo>
                  <a:lnTo>
                    <a:pt x="108" y="302"/>
                  </a:lnTo>
                  <a:lnTo>
                    <a:pt x="106" y="308"/>
                  </a:lnTo>
                  <a:lnTo>
                    <a:pt x="103" y="313"/>
                  </a:lnTo>
                  <a:lnTo>
                    <a:pt x="99" y="317"/>
                  </a:lnTo>
                  <a:lnTo>
                    <a:pt x="94" y="322"/>
                  </a:lnTo>
                  <a:lnTo>
                    <a:pt x="89" y="325"/>
                  </a:lnTo>
                  <a:lnTo>
                    <a:pt x="82" y="327"/>
                  </a:lnTo>
                  <a:lnTo>
                    <a:pt x="82" y="327"/>
                  </a:lnTo>
                  <a:lnTo>
                    <a:pt x="76" y="327"/>
                  </a:lnTo>
                  <a:lnTo>
                    <a:pt x="76" y="3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36">
              <a:extLst>
                <a:ext uri="{FF2B5EF4-FFF2-40B4-BE49-F238E27FC236}">
                  <a16:creationId xmlns:a16="http://schemas.microsoft.com/office/drawing/2014/main" xmlns="" id="{1AAE2088-DCA0-49D3-83DA-FAC409ACF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950" y="5138738"/>
              <a:ext cx="58738" cy="15875"/>
            </a:xfrm>
            <a:custGeom>
              <a:avLst/>
              <a:gdLst>
                <a:gd name="T0" fmla="*/ 227 w 260"/>
                <a:gd name="T1" fmla="*/ 66 h 66"/>
                <a:gd name="T2" fmla="*/ 34 w 260"/>
                <a:gd name="T3" fmla="*/ 66 h 66"/>
                <a:gd name="T4" fmla="*/ 34 w 260"/>
                <a:gd name="T5" fmla="*/ 66 h 66"/>
                <a:gd name="T6" fmla="*/ 26 w 260"/>
                <a:gd name="T7" fmla="*/ 65 h 66"/>
                <a:gd name="T8" fmla="*/ 20 w 260"/>
                <a:gd name="T9" fmla="*/ 63 h 66"/>
                <a:gd name="T10" fmla="*/ 15 w 260"/>
                <a:gd name="T11" fmla="*/ 60 h 66"/>
                <a:gd name="T12" fmla="*/ 10 w 260"/>
                <a:gd name="T13" fmla="*/ 56 h 66"/>
                <a:gd name="T14" fmla="*/ 6 w 260"/>
                <a:gd name="T15" fmla="*/ 50 h 66"/>
                <a:gd name="T16" fmla="*/ 3 w 260"/>
                <a:gd name="T17" fmla="*/ 45 h 66"/>
                <a:gd name="T18" fmla="*/ 0 w 260"/>
                <a:gd name="T19" fmla="*/ 39 h 66"/>
                <a:gd name="T20" fmla="*/ 0 w 260"/>
                <a:gd name="T21" fmla="*/ 33 h 66"/>
                <a:gd name="T22" fmla="*/ 0 w 260"/>
                <a:gd name="T23" fmla="*/ 33 h 66"/>
                <a:gd name="T24" fmla="*/ 0 w 260"/>
                <a:gd name="T25" fmla="*/ 26 h 66"/>
                <a:gd name="T26" fmla="*/ 3 w 260"/>
                <a:gd name="T27" fmla="*/ 19 h 66"/>
                <a:gd name="T28" fmla="*/ 6 w 260"/>
                <a:gd name="T29" fmla="*/ 14 h 66"/>
                <a:gd name="T30" fmla="*/ 10 w 260"/>
                <a:gd name="T31" fmla="*/ 9 h 66"/>
                <a:gd name="T32" fmla="*/ 15 w 260"/>
                <a:gd name="T33" fmla="*/ 5 h 66"/>
                <a:gd name="T34" fmla="*/ 20 w 260"/>
                <a:gd name="T35" fmla="*/ 2 h 66"/>
                <a:gd name="T36" fmla="*/ 26 w 260"/>
                <a:gd name="T37" fmla="*/ 0 h 66"/>
                <a:gd name="T38" fmla="*/ 34 w 260"/>
                <a:gd name="T39" fmla="*/ 0 h 66"/>
                <a:gd name="T40" fmla="*/ 227 w 260"/>
                <a:gd name="T41" fmla="*/ 0 h 66"/>
                <a:gd name="T42" fmla="*/ 227 w 260"/>
                <a:gd name="T43" fmla="*/ 0 h 66"/>
                <a:gd name="T44" fmla="*/ 234 w 260"/>
                <a:gd name="T45" fmla="*/ 0 h 66"/>
                <a:gd name="T46" fmla="*/ 241 w 260"/>
                <a:gd name="T47" fmla="*/ 2 h 66"/>
                <a:gd name="T48" fmla="*/ 246 w 260"/>
                <a:gd name="T49" fmla="*/ 5 h 66"/>
                <a:gd name="T50" fmla="*/ 251 w 260"/>
                <a:gd name="T51" fmla="*/ 9 h 66"/>
                <a:gd name="T52" fmla="*/ 255 w 260"/>
                <a:gd name="T53" fmla="*/ 14 h 66"/>
                <a:gd name="T54" fmla="*/ 258 w 260"/>
                <a:gd name="T55" fmla="*/ 19 h 66"/>
                <a:gd name="T56" fmla="*/ 260 w 260"/>
                <a:gd name="T57" fmla="*/ 26 h 66"/>
                <a:gd name="T58" fmla="*/ 260 w 260"/>
                <a:gd name="T59" fmla="*/ 33 h 66"/>
                <a:gd name="T60" fmla="*/ 260 w 260"/>
                <a:gd name="T61" fmla="*/ 33 h 66"/>
                <a:gd name="T62" fmla="*/ 260 w 260"/>
                <a:gd name="T63" fmla="*/ 39 h 66"/>
                <a:gd name="T64" fmla="*/ 258 w 260"/>
                <a:gd name="T65" fmla="*/ 45 h 66"/>
                <a:gd name="T66" fmla="*/ 255 w 260"/>
                <a:gd name="T67" fmla="*/ 50 h 66"/>
                <a:gd name="T68" fmla="*/ 251 w 260"/>
                <a:gd name="T69" fmla="*/ 56 h 66"/>
                <a:gd name="T70" fmla="*/ 246 w 260"/>
                <a:gd name="T71" fmla="*/ 60 h 66"/>
                <a:gd name="T72" fmla="*/ 241 w 260"/>
                <a:gd name="T73" fmla="*/ 63 h 66"/>
                <a:gd name="T74" fmla="*/ 234 w 260"/>
                <a:gd name="T75" fmla="*/ 65 h 66"/>
                <a:gd name="T76" fmla="*/ 227 w 260"/>
                <a:gd name="T77" fmla="*/ 66 h 66"/>
                <a:gd name="T78" fmla="*/ 227 w 260"/>
                <a:gd name="T7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0" h="66">
                  <a:moveTo>
                    <a:pt x="227" y="66"/>
                  </a:moveTo>
                  <a:lnTo>
                    <a:pt x="34" y="66"/>
                  </a:lnTo>
                  <a:lnTo>
                    <a:pt x="34" y="66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0" y="56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34" y="0"/>
                  </a:lnTo>
                  <a:lnTo>
                    <a:pt x="241" y="2"/>
                  </a:lnTo>
                  <a:lnTo>
                    <a:pt x="246" y="5"/>
                  </a:lnTo>
                  <a:lnTo>
                    <a:pt x="251" y="9"/>
                  </a:lnTo>
                  <a:lnTo>
                    <a:pt x="255" y="14"/>
                  </a:lnTo>
                  <a:lnTo>
                    <a:pt x="258" y="19"/>
                  </a:lnTo>
                  <a:lnTo>
                    <a:pt x="260" y="26"/>
                  </a:lnTo>
                  <a:lnTo>
                    <a:pt x="260" y="33"/>
                  </a:lnTo>
                  <a:lnTo>
                    <a:pt x="260" y="33"/>
                  </a:lnTo>
                  <a:lnTo>
                    <a:pt x="260" y="39"/>
                  </a:lnTo>
                  <a:lnTo>
                    <a:pt x="258" y="45"/>
                  </a:lnTo>
                  <a:lnTo>
                    <a:pt x="255" y="50"/>
                  </a:lnTo>
                  <a:lnTo>
                    <a:pt x="251" y="56"/>
                  </a:lnTo>
                  <a:lnTo>
                    <a:pt x="246" y="60"/>
                  </a:lnTo>
                  <a:lnTo>
                    <a:pt x="241" y="63"/>
                  </a:lnTo>
                  <a:lnTo>
                    <a:pt x="234" y="65"/>
                  </a:lnTo>
                  <a:lnTo>
                    <a:pt x="227" y="66"/>
                  </a:lnTo>
                  <a:lnTo>
                    <a:pt x="227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37">
              <a:extLst>
                <a:ext uri="{FF2B5EF4-FFF2-40B4-BE49-F238E27FC236}">
                  <a16:creationId xmlns:a16="http://schemas.microsoft.com/office/drawing/2014/main" xmlns="" id="{0E786A02-4C09-4B1D-9F94-C6F320B94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950" y="5168901"/>
              <a:ext cx="58738" cy="15875"/>
            </a:xfrm>
            <a:custGeom>
              <a:avLst/>
              <a:gdLst>
                <a:gd name="T0" fmla="*/ 227 w 260"/>
                <a:gd name="T1" fmla="*/ 66 h 66"/>
                <a:gd name="T2" fmla="*/ 34 w 260"/>
                <a:gd name="T3" fmla="*/ 66 h 66"/>
                <a:gd name="T4" fmla="*/ 34 w 260"/>
                <a:gd name="T5" fmla="*/ 66 h 66"/>
                <a:gd name="T6" fmla="*/ 26 w 260"/>
                <a:gd name="T7" fmla="*/ 66 h 66"/>
                <a:gd name="T8" fmla="*/ 20 w 260"/>
                <a:gd name="T9" fmla="*/ 64 h 66"/>
                <a:gd name="T10" fmla="*/ 15 w 260"/>
                <a:gd name="T11" fmla="*/ 61 h 66"/>
                <a:gd name="T12" fmla="*/ 10 w 260"/>
                <a:gd name="T13" fmla="*/ 57 h 66"/>
                <a:gd name="T14" fmla="*/ 6 w 260"/>
                <a:gd name="T15" fmla="*/ 52 h 66"/>
                <a:gd name="T16" fmla="*/ 3 w 260"/>
                <a:gd name="T17" fmla="*/ 47 h 66"/>
                <a:gd name="T18" fmla="*/ 0 w 260"/>
                <a:gd name="T19" fmla="*/ 41 h 66"/>
                <a:gd name="T20" fmla="*/ 0 w 260"/>
                <a:gd name="T21" fmla="*/ 33 h 66"/>
                <a:gd name="T22" fmla="*/ 0 w 260"/>
                <a:gd name="T23" fmla="*/ 33 h 66"/>
                <a:gd name="T24" fmla="*/ 0 w 260"/>
                <a:gd name="T25" fmla="*/ 27 h 66"/>
                <a:gd name="T26" fmla="*/ 3 w 260"/>
                <a:gd name="T27" fmla="*/ 21 h 66"/>
                <a:gd name="T28" fmla="*/ 6 w 260"/>
                <a:gd name="T29" fmla="*/ 15 h 66"/>
                <a:gd name="T30" fmla="*/ 10 w 260"/>
                <a:gd name="T31" fmla="*/ 11 h 66"/>
                <a:gd name="T32" fmla="*/ 15 w 260"/>
                <a:gd name="T33" fmla="*/ 6 h 66"/>
                <a:gd name="T34" fmla="*/ 20 w 260"/>
                <a:gd name="T35" fmla="*/ 3 h 66"/>
                <a:gd name="T36" fmla="*/ 26 w 260"/>
                <a:gd name="T37" fmla="*/ 1 h 66"/>
                <a:gd name="T38" fmla="*/ 34 w 260"/>
                <a:gd name="T39" fmla="*/ 0 h 66"/>
                <a:gd name="T40" fmla="*/ 227 w 260"/>
                <a:gd name="T41" fmla="*/ 0 h 66"/>
                <a:gd name="T42" fmla="*/ 227 w 260"/>
                <a:gd name="T43" fmla="*/ 0 h 66"/>
                <a:gd name="T44" fmla="*/ 234 w 260"/>
                <a:gd name="T45" fmla="*/ 1 h 66"/>
                <a:gd name="T46" fmla="*/ 241 w 260"/>
                <a:gd name="T47" fmla="*/ 3 h 66"/>
                <a:gd name="T48" fmla="*/ 246 w 260"/>
                <a:gd name="T49" fmla="*/ 6 h 66"/>
                <a:gd name="T50" fmla="*/ 251 w 260"/>
                <a:gd name="T51" fmla="*/ 11 h 66"/>
                <a:gd name="T52" fmla="*/ 255 w 260"/>
                <a:gd name="T53" fmla="*/ 15 h 66"/>
                <a:gd name="T54" fmla="*/ 258 w 260"/>
                <a:gd name="T55" fmla="*/ 21 h 66"/>
                <a:gd name="T56" fmla="*/ 260 w 260"/>
                <a:gd name="T57" fmla="*/ 27 h 66"/>
                <a:gd name="T58" fmla="*/ 260 w 260"/>
                <a:gd name="T59" fmla="*/ 33 h 66"/>
                <a:gd name="T60" fmla="*/ 260 w 260"/>
                <a:gd name="T61" fmla="*/ 33 h 66"/>
                <a:gd name="T62" fmla="*/ 260 w 260"/>
                <a:gd name="T63" fmla="*/ 41 h 66"/>
                <a:gd name="T64" fmla="*/ 258 w 260"/>
                <a:gd name="T65" fmla="*/ 47 h 66"/>
                <a:gd name="T66" fmla="*/ 255 w 260"/>
                <a:gd name="T67" fmla="*/ 52 h 66"/>
                <a:gd name="T68" fmla="*/ 251 w 260"/>
                <a:gd name="T69" fmla="*/ 57 h 66"/>
                <a:gd name="T70" fmla="*/ 246 w 260"/>
                <a:gd name="T71" fmla="*/ 61 h 66"/>
                <a:gd name="T72" fmla="*/ 241 w 260"/>
                <a:gd name="T73" fmla="*/ 64 h 66"/>
                <a:gd name="T74" fmla="*/ 234 w 260"/>
                <a:gd name="T75" fmla="*/ 66 h 66"/>
                <a:gd name="T76" fmla="*/ 227 w 260"/>
                <a:gd name="T77" fmla="*/ 66 h 66"/>
                <a:gd name="T78" fmla="*/ 227 w 260"/>
                <a:gd name="T7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0" h="66">
                  <a:moveTo>
                    <a:pt x="227" y="66"/>
                  </a:moveTo>
                  <a:lnTo>
                    <a:pt x="34" y="66"/>
                  </a:lnTo>
                  <a:lnTo>
                    <a:pt x="34" y="66"/>
                  </a:lnTo>
                  <a:lnTo>
                    <a:pt x="26" y="66"/>
                  </a:lnTo>
                  <a:lnTo>
                    <a:pt x="20" y="64"/>
                  </a:lnTo>
                  <a:lnTo>
                    <a:pt x="15" y="61"/>
                  </a:lnTo>
                  <a:lnTo>
                    <a:pt x="10" y="57"/>
                  </a:lnTo>
                  <a:lnTo>
                    <a:pt x="6" y="52"/>
                  </a:lnTo>
                  <a:lnTo>
                    <a:pt x="3" y="47"/>
                  </a:lnTo>
                  <a:lnTo>
                    <a:pt x="0" y="41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3" y="21"/>
                  </a:lnTo>
                  <a:lnTo>
                    <a:pt x="6" y="15"/>
                  </a:lnTo>
                  <a:lnTo>
                    <a:pt x="10" y="11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4" y="0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34" y="1"/>
                  </a:lnTo>
                  <a:lnTo>
                    <a:pt x="241" y="3"/>
                  </a:lnTo>
                  <a:lnTo>
                    <a:pt x="246" y="6"/>
                  </a:lnTo>
                  <a:lnTo>
                    <a:pt x="251" y="11"/>
                  </a:lnTo>
                  <a:lnTo>
                    <a:pt x="255" y="15"/>
                  </a:lnTo>
                  <a:lnTo>
                    <a:pt x="258" y="21"/>
                  </a:lnTo>
                  <a:lnTo>
                    <a:pt x="260" y="27"/>
                  </a:lnTo>
                  <a:lnTo>
                    <a:pt x="260" y="33"/>
                  </a:lnTo>
                  <a:lnTo>
                    <a:pt x="260" y="33"/>
                  </a:lnTo>
                  <a:lnTo>
                    <a:pt x="260" y="41"/>
                  </a:lnTo>
                  <a:lnTo>
                    <a:pt x="258" y="47"/>
                  </a:lnTo>
                  <a:lnTo>
                    <a:pt x="255" y="52"/>
                  </a:lnTo>
                  <a:lnTo>
                    <a:pt x="251" y="57"/>
                  </a:lnTo>
                  <a:lnTo>
                    <a:pt x="246" y="61"/>
                  </a:lnTo>
                  <a:lnTo>
                    <a:pt x="241" y="64"/>
                  </a:lnTo>
                  <a:lnTo>
                    <a:pt x="234" y="66"/>
                  </a:lnTo>
                  <a:lnTo>
                    <a:pt x="227" y="66"/>
                  </a:lnTo>
                  <a:lnTo>
                    <a:pt x="227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038">
              <a:extLst>
                <a:ext uri="{FF2B5EF4-FFF2-40B4-BE49-F238E27FC236}">
                  <a16:creationId xmlns:a16="http://schemas.microsoft.com/office/drawing/2014/main" xmlns="" id="{E38FD5E4-78F5-400E-8C48-AA656F82E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1950" y="5199063"/>
              <a:ext cx="58738" cy="15875"/>
            </a:xfrm>
            <a:custGeom>
              <a:avLst/>
              <a:gdLst>
                <a:gd name="T0" fmla="*/ 227 w 260"/>
                <a:gd name="T1" fmla="*/ 66 h 66"/>
                <a:gd name="T2" fmla="*/ 34 w 260"/>
                <a:gd name="T3" fmla="*/ 66 h 66"/>
                <a:gd name="T4" fmla="*/ 34 w 260"/>
                <a:gd name="T5" fmla="*/ 66 h 66"/>
                <a:gd name="T6" fmla="*/ 26 w 260"/>
                <a:gd name="T7" fmla="*/ 65 h 66"/>
                <a:gd name="T8" fmla="*/ 20 w 260"/>
                <a:gd name="T9" fmla="*/ 64 h 66"/>
                <a:gd name="T10" fmla="*/ 15 w 260"/>
                <a:gd name="T11" fmla="*/ 61 h 66"/>
                <a:gd name="T12" fmla="*/ 10 w 260"/>
                <a:gd name="T13" fmla="*/ 57 h 66"/>
                <a:gd name="T14" fmla="*/ 6 w 260"/>
                <a:gd name="T15" fmla="*/ 51 h 66"/>
                <a:gd name="T16" fmla="*/ 3 w 260"/>
                <a:gd name="T17" fmla="*/ 46 h 66"/>
                <a:gd name="T18" fmla="*/ 0 w 260"/>
                <a:gd name="T19" fmla="*/ 40 h 66"/>
                <a:gd name="T20" fmla="*/ 0 w 260"/>
                <a:gd name="T21" fmla="*/ 33 h 66"/>
                <a:gd name="T22" fmla="*/ 0 w 260"/>
                <a:gd name="T23" fmla="*/ 33 h 66"/>
                <a:gd name="T24" fmla="*/ 0 w 260"/>
                <a:gd name="T25" fmla="*/ 27 h 66"/>
                <a:gd name="T26" fmla="*/ 3 w 260"/>
                <a:gd name="T27" fmla="*/ 20 h 66"/>
                <a:gd name="T28" fmla="*/ 6 w 260"/>
                <a:gd name="T29" fmla="*/ 14 h 66"/>
                <a:gd name="T30" fmla="*/ 10 w 260"/>
                <a:gd name="T31" fmla="*/ 10 h 66"/>
                <a:gd name="T32" fmla="*/ 15 w 260"/>
                <a:gd name="T33" fmla="*/ 6 h 66"/>
                <a:gd name="T34" fmla="*/ 20 w 260"/>
                <a:gd name="T35" fmla="*/ 3 h 66"/>
                <a:gd name="T36" fmla="*/ 26 w 260"/>
                <a:gd name="T37" fmla="*/ 1 h 66"/>
                <a:gd name="T38" fmla="*/ 34 w 260"/>
                <a:gd name="T39" fmla="*/ 0 h 66"/>
                <a:gd name="T40" fmla="*/ 227 w 260"/>
                <a:gd name="T41" fmla="*/ 0 h 66"/>
                <a:gd name="T42" fmla="*/ 227 w 260"/>
                <a:gd name="T43" fmla="*/ 0 h 66"/>
                <a:gd name="T44" fmla="*/ 234 w 260"/>
                <a:gd name="T45" fmla="*/ 1 h 66"/>
                <a:gd name="T46" fmla="*/ 241 w 260"/>
                <a:gd name="T47" fmla="*/ 3 h 66"/>
                <a:gd name="T48" fmla="*/ 246 w 260"/>
                <a:gd name="T49" fmla="*/ 6 h 66"/>
                <a:gd name="T50" fmla="*/ 251 w 260"/>
                <a:gd name="T51" fmla="*/ 10 h 66"/>
                <a:gd name="T52" fmla="*/ 255 w 260"/>
                <a:gd name="T53" fmla="*/ 14 h 66"/>
                <a:gd name="T54" fmla="*/ 258 w 260"/>
                <a:gd name="T55" fmla="*/ 20 h 66"/>
                <a:gd name="T56" fmla="*/ 260 w 260"/>
                <a:gd name="T57" fmla="*/ 27 h 66"/>
                <a:gd name="T58" fmla="*/ 260 w 260"/>
                <a:gd name="T59" fmla="*/ 33 h 66"/>
                <a:gd name="T60" fmla="*/ 260 w 260"/>
                <a:gd name="T61" fmla="*/ 33 h 66"/>
                <a:gd name="T62" fmla="*/ 260 w 260"/>
                <a:gd name="T63" fmla="*/ 40 h 66"/>
                <a:gd name="T64" fmla="*/ 258 w 260"/>
                <a:gd name="T65" fmla="*/ 46 h 66"/>
                <a:gd name="T66" fmla="*/ 255 w 260"/>
                <a:gd name="T67" fmla="*/ 51 h 66"/>
                <a:gd name="T68" fmla="*/ 251 w 260"/>
                <a:gd name="T69" fmla="*/ 57 h 66"/>
                <a:gd name="T70" fmla="*/ 246 w 260"/>
                <a:gd name="T71" fmla="*/ 61 h 66"/>
                <a:gd name="T72" fmla="*/ 241 w 260"/>
                <a:gd name="T73" fmla="*/ 64 h 66"/>
                <a:gd name="T74" fmla="*/ 234 w 260"/>
                <a:gd name="T75" fmla="*/ 65 h 66"/>
                <a:gd name="T76" fmla="*/ 227 w 260"/>
                <a:gd name="T77" fmla="*/ 66 h 66"/>
                <a:gd name="T78" fmla="*/ 227 w 260"/>
                <a:gd name="T7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0" h="66">
                  <a:moveTo>
                    <a:pt x="227" y="66"/>
                  </a:moveTo>
                  <a:lnTo>
                    <a:pt x="34" y="66"/>
                  </a:lnTo>
                  <a:lnTo>
                    <a:pt x="34" y="66"/>
                  </a:lnTo>
                  <a:lnTo>
                    <a:pt x="26" y="65"/>
                  </a:lnTo>
                  <a:lnTo>
                    <a:pt x="20" y="64"/>
                  </a:lnTo>
                  <a:lnTo>
                    <a:pt x="15" y="61"/>
                  </a:lnTo>
                  <a:lnTo>
                    <a:pt x="10" y="57"/>
                  </a:lnTo>
                  <a:lnTo>
                    <a:pt x="6" y="51"/>
                  </a:lnTo>
                  <a:lnTo>
                    <a:pt x="3" y="46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4" y="0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34" y="1"/>
                  </a:lnTo>
                  <a:lnTo>
                    <a:pt x="241" y="3"/>
                  </a:lnTo>
                  <a:lnTo>
                    <a:pt x="246" y="6"/>
                  </a:lnTo>
                  <a:lnTo>
                    <a:pt x="251" y="10"/>
                  </a:lnTo>
                  <a:lnTo>
                    <a:pt x="255" y="14"/>
                  </a:lnTo>
                  <a:lnTo>
                    <a:pt x="258" y="20"/>
                  </a:lnTo>
                  <a:lnTo>
                    <a:pt x="260" y="27"/>
                  </a:lnTo>
                  <a:lnTo>
                    <a:pt x="260" y="33"/>
                  </a:lnTo>
                  <a:lnTo>
                    <a:pt x="260" y="33"/>
                  </a:lnTo>
                  <a:lnTo>
                    <a:pt x="260" y="40"/>
                  </a:lnTo>
                  <a:lnTo>
                    <a:pt x="258" y="46"/>
                  </a:lnTo>
                  <a:lnTo>
                    <a:pt x="255" y="51"/>
                  </a:lnTo>
                  <a:lnTo>
                    <a:pt x="251" y="57"/>
                  </a:lnTo>
                  <a:lnTo>
                    <a:pt x="246" y="61"/>
                  </a:lnTo>
                  <a:lnTo>
                    <a:pt x="241" y="64"/>
                  </a:lnTo>
                  <a:lnTo>
                    <a:pt x="234" y="65"/>
                  </a:lnTo>
                  <a:lnTo>
                    <a:pt x="227" y="66"/>
                  </a:lnTo>
                  <a:lnTo>
                    <a:pt x="227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xmlns="" id="{4E77B1F5-B41F-46F6-8C72-89DE13501C78}"/>
              </a:ext>
            </a:extLst>
          </p:cNvPr>
          <p:cNvGrpSpPr/>
          <p:nvPr/>
        </p:nvGrpSpPr>
        <p:grpSpPr>
          <a:xfrm>
            <a:off x="6050659" y="3646842"/>
            <a:ext cx="184923" cy="180850"/>
            <a:chOff x="7715250" y="3616326"/>
            <a:chExt cx="360363" cy="352425"/>
          </a:xfrm>
          <a:solidFill>
            <a:schemeClr val="accent4"/>
          </a:solidFill>
        </p:grpSpPr>
        <p:sp>
          <p:nvSpPr>
            <p:cNvPr id="112" name="Freeform 1102">
              <a:extLst>
                <a:ext uri="{FF2B5EF4-FFF2-40B4-BE49-F238E27FC236}">
                  <a16:creationId xmlns:a16="http://schemas.microsoft.com/office/drawing/2014/main" xmlns="" id="{A71C1387-F17B-4C7B-96C5-973B3A3996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5250" y="3616326"/>
              <a:ext cx="360363" cy="352425"/>
            </a:xfrm>
            <a:custGeom>
              <a:avLst/>
              <a:gdLst>
                <a:gd name="T0" fmla="*/ 32 w 1586"/>
                <a:gd name="T1" fmla="*/ 1554 h 1554"/>
                <a:gd name="T2" fmla="*/ 26 w 1586"/>
                <a:gd name="T3" fmla="*/ 1553 h 1554"/>
                <a:gd name="T4" fmla="*/ 14 w 1586"/>
                <a:gd name="T5" fmla="*/ 1549 h 1554"/>
                <a:gd name="T6" fmla="*/ 5 w 1586"/>
                <a:gd name="T7" fmla="*/ 1540 h 1554"/>
                <a:gd name="T8" fmla="*/ 0 w 1586"/>
                <a:gd name="T9" fmla="*/ 1529 h 1554"/>
                <a:gd name="T10" fmla="*/ 0 w 1586"/>
                <a:gd name="T11" fmla="*/ 759 h 1554"/>
                <a:gd name="T12" fmla="*/ 0 w 1586"/>
                <a:gd name="T13" fmla="*/ 758 h 1554"/>
                <a:gd name="T14" fmla="*/ 0 w 1586"/>
                <a:gd name="T15" fmla="*/ 33 h 1554"/>
                <a:gd name="T16" fmla="*/ 2 w 1586"/>
                <a:gd name="T17" fmla="*/ 20 h 1554"/>
                <a:gd name="T18" fmla="*/ 9 w 1586"/>
                <a:gd name="T19" fmla="*/ 10 h 1554"/>
                <a:gd name="T20" fmla="*/ 19 w 1586"/>
                <a:gd name="T21" fmla="*/ 3 h 1554"/>
                <a:gd name="T22" fmla="*/ 32 w 1586"/>
                <a:gd name="T23" fmla="*/ 0 h 1554"/>
                <a:gd name="T24" fmla="*/ 39 w 1586"/>
                <a:gd name="T25" fmla="*/ 1 h 1554"/>
                <a:gd name="T26" fmla="*/ 50 w 1586"/>
                <a:gd name="T27" fmla="*/ 6 h 1554"/>
                <a:gd name="T28" fmla="*/ 60 w 1586"/>
                <a:gd name="T29" fmla="*/ 14 h 1554"/>
                <a:gd name="T30" fmla="*/ 65 w 1586"/>
                <a:gd name="T31" fmla="*/ 26 h 1554"/>
                <a:gd name="T32" fmla="*/ 65 w 1586"/>
                <a:gd name="T33" fmla="*/ 703 h 1554"/>
                <a:gd name="T34" fmla="*/ 611 w 1586"/>
                <a:gd name="T35" fmla="*/ 408 h 1554"/>
                <a:gd name="T36" fmla="*/ 625 w 1586"/>
                <a:gd name="T37" fmla="*/ 404 h 1554"/>
                <a:gd name="T38" fmla="*/ 637 w 1586"/>
                <a:gd name="T39" fmla="*/ 406 h 1554"/>
                <a:gd name="T40" fmla="*/ 1528 w 1586"/>
                <a:gd name="T41" fmla="*/ 90 h 1554"/>
                <a:gd name="T42" fmla="*/ 1532 w 1586"/>
                <a:gd name="T43" fmla="*/ 87 h 1554"/>
                <a:gd name="T44" fmla="*/ 1541 w 1586"/>
                <a:gd name="T45" fmla="*/ 81 h 1554"/>
                <a:gd name="T46" fmla="*/ 1550 w 1586"/>
                <a:gd name="T47" fmla="*/ 78 h 1554"/>
                <a:gd name="T48" fmla="*/ 1560 w 1586"/>
                <a:gd name="T49" fmla="*/ 79 h 1554"/>
                <a:gd name="T50" fmla="*/ 1565 w 1586"/>
                <a:gd name="T51" fmla="*/ 80 h 1554"/>
                <a:gd name="T52" fmla="*/ 1574 w 1586"/>
                <a:gd name="T53" fmla="*/ 85 h 1554"/>
                <a:gd name="T54" fmla="*/ 1581 w 1586"/>
                <a:gd name="T55" fmla="*/ 93 h 1554"/>
                <a:gd name="T56" fmla="*/ 1585 w 1586"/>
                <a:gd name="T57" fmla="*/ 102 h 1554"/>
                <a:gd name="T58" fmla="*/ 1586 w 1586"/>
                <a:gd name="T59" fmla="*/ 111 h 1554"/>
                <a:gd name="T60" fmla="*/ 1586 w 1586"/>
                <a:gd name="T61" fmla="*/ 1521 h 1554"/>
                <a:gd name="T62" fmla="*/ 1584 w 1586"/>
                <a:gd name="T63" fmla="*/ 1535 h 1554"/>
                <a:gd name="T64" fmla="*/ 1577 w 1586"/>
                <a:gd name="T65" fmla="*/ 1545 h 1554"/>
                <a:gd name="T66" fmla="*/ 1566 w 1586"/>
                <a:gd name="T67" fmla="*/ 1552 h 1554"/>
                <a:gd name="T68" fmla="*/ 1553 w 1586"/>
                <a:gd name="T69" fmla="*/ 1554 h 1554"/>
                <a:gd name="T70" fmla="*/ 65 w 1586"/>
                <a:gd name="T71" fmla="*/ 1488 h 1554"/>
                <a:gd name="T72" fmla="*/ 1520 w 1586"/>
                <a:gd name="T73" fmla="*/ 199 h 1554"/>
                <a:gd name="T74" fmla="*/ 1152 w 1586"/>
                <a:gd name="T75" fmla="*/ 621 h 1554"/>
                <a:gd name="T76" fmla="*/ 1145 w 1586"/>
                <a:gd name="T77" fmla="*/ 627 h 1554"/>
                <a:gd name="T78" fmla="*/ 1136 w 1586"/>
                <a:gd name="T79" fmla="*/ 631 h 1554"/>
                <a:gd name="T80" fmla="*/ 1127 w 1586"/>
                <a:gd name="T81" fmla="*/ 632 h 1554"/>
                <a:gd name="T82" fmla="*/ 1117 w 1586"/>
                <a:gd name="T83" fmla="*/ 631 h 1554"/>
                <a:gd name="T84" fmla="*/ 65 w 1586"/>
                <a:gd name="T85" fmla="*/ 778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86" h="1554">
                  <a:moveTo>
                    <a:pt x="1553" y="1554"/>
                  </a:moveTo>
                  <a:lnTo>
                    <a:pt x="32" y="1554"/>
                  </a:lnTo>
                  <a:lnTo>
                    <a:pt x="32" y="1554"/>
                  </a:lnTo>
                  <a:lnTo>
                    <a:pt x="26" y="1553"/>
                  </a:lnTo>
                  <a:lnTo>
                    <a:pt x="19" y="1552"/>
                  </a:lnTo>
                  <a:lnTo>
                    <a:pt x="14" y="1549"/>
                  </a:lnTo>
                  <a:lnTo>
                    <a:pt x="9" y="1545"/>
                  </a:lnTo>
                  <a:lnTo>
                    <a:pt x="5" y="1540"/>
                  </a:lnTo>
                  <a:lnTo>
                    <a:pt x="2" y="1535"/>
                  </a:lnTo>
                  <a:lnTo>
                    <a:pt x="0" y="1529"/>
                  </a:lnTo>
                  <a:lnTo>
                    <a:pt x="0" y="1521"/>
                  </a:lnTo>
                  <a:lnTo>
                    <a:pt x="0" y="759"/>
                  </a:lnTo>
                  <a:lnTo>
                    <a:pt x="0" y="759"/>
                  </a:lnTo>
                  <a:lnTo>
                    <a:pt x="0" y="75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9" y="1"/>
                  </a:lnTo>
                  <a:lnTo>
                    <a:pt x="45" y="3"/>
                  </a:lnTo>
                  <a:lnTo>
                    <a:pt x="50" y="6"/>
                  </a:lnTo>
                  <a:lnTo>
                    <a:pt x="56" y="10"/>
                  </a:lnTo>
                  <a:lnTo>
                    <a:pt x="60" y="14"/>
                  </a:lnTo>
                  <a:lnTo>
                    <a:pt x="63" y="20"/>
                  </a:lnTo>
                  <a:lnTo>
                    <a:pt x="65" y="26"/>
                  </a:lnTo>
                  <a:lnTo>
                    <a:pt x="65" y="33"/>
                  </a:lnTo>
                  <a:lnTo>
                    <a:pt x="65" y="703"/>
                  </a:lnTo>
                  <a:lnTo>
                    <a:pt x="611" y="408"/>
                  </a:lnTo>
                  <a:lnTo>
                    <a:pt x="611" y="408"/>
                  </a:lnTo>
                  <a:lnTo>
                    <a:pt x="617" y="406"/>
                  </a:lnTo>
                  <a:lnTo>
                    <a:pt x="625" y="404"/>
                  </a:lnTo>
                  <a:lnTo>
                    <a:pt x="631" y="404"/>
                  </a:lnTo>
                  <a:lnTo>
                    <a:pt x="637" y="406"/>
                  </a:lnTo>
                  <a:lnTo>
                    <a:pt x="1117" y="561"/>
                  </a:lnTo>
                  <a:lnTo>
                    <a:pt x="1528" y="90"/>
                  </a:lnTo>
                  <a:lnTo>
                    <a:pt x="1528" y="90"/>
                  </a:lnTo>
                  <a:lnTo>
                    <a:pt x="1532" y="87"/>
                  </a:lnTo>
                  <a:lnTo>
                    <a:pt x="1536" y="83"/>
                  </a:lnTo>
                  <a:lnTo>
                    <a:pt x="1541" y="81"/>
                  </a:lnTo>
                  <a:lnTo>
                    <a:pt x="1545" y="79"/>
                  </a:lnTo>
                  <a:lnTo>
                    <a:pt x="1550" y="78"/>
                  </a:lnTo>
                  <a:lnTo>
                    <a:pt x="1555" y="78"/>
                  </a:lnTo>
                  <a:lnTo>
                    <a:pt x="1560" y="79"/>
                  </a:lnTo>
                  <a:lnTo>
                    <a:pt x="1565" y="80"/>
                  </a:lnTo>
                  <a:lnTo>
                    <a:pt x="1565" y="80"/>
                  </a:lnTo>
                  <a:lnTo>
                    <a:pt x="1570" y="82"/>
                  </a:lnTo>
                  <a:lnTo>
                    <a:pt x="1574" y="85"/>
                  </a:lnTo>
                  <a:lnTo>
                    <a:pt x="1578" y="89"/>
                  </a:lnTo>
                  <a:lnTo>
                    <a:pt x="1581" y="93"/>
                  </a:lnTo>
                  <a:lnTo>
                    <a:pt x="1583" y="97"/>
                  </a:lnTo>
                  <a:lnTo>
                    <a:pt x="1585" y="102"/>
                  </a:lnTo>
                  <a:lnTo>
                    <a:pt x="1586" y="106"/>
                  </a:lnTo>
                  <a:lnTo>
                    <a:pt x="1586" y="111"/>
                  </a:lnTo>
                  <a:lnTo>
                    <a:pt x="1586" y="1521"/>
                  </a:lnTo>
                  <a:lnTo>
                    <a:pt x="1586" y="1521"/>
                  </a:lnTo>
                  <a:lnTo>
                    <a:pt x="1586" y="1529"/>
                  </a:lnTo>
                  <a:lnTo>
                    <a:pt x="1584" y="1535"/>
                  </a:lnTo>
                  <a:lnTo>
                    <a:pt x="1581" y="1540"/>
                  </a:lnTo>
                  <a:lnTo>
                    <a:pt x="1577" y="1545"/>
                  </a:lnTo>
                  <a:lnTo>
                    <a:pt x="1572" y="1549"/>
                  </a:lnTo>
                  <a:lnTo>
                    <a:pt x="1566" y="1552"/>
                  </a:lnTo>
                  <a:lnTo>
                    <a:pt x="1560" y="1553"/>
                  </a:lnTo>
                  <a:lnTo>
                    <a:pt x="1553" y="1554"/>
                  </a:lnTo>
                  <a:lnTo>
                    <a:pt x="1553" y="1554"/>
                  </a:lnTo>
                  <a:close/>
                  <a:moveTo>
                    <a:pt x="65" y="1488"/>
                  </a:moveTo>
                  <a:lnTo>
                    <a:pt x="1520" y="1488"/>
                  </a:lnTo>
                  <a:lnTo>
                    <a:pt x="1520" y="199"/>
                  </a:lnTo>
                  <a:lnTo>
                    <a:pt x="1152" y="621"/>
                  </a:lnTo>
                  <a:lnTo>
                    <a:pt x="1152" y="621"/>
                  </a:lnTo>
                  <a:lnTo>
                    <a:pt x="1149" y="625"/>
                  </a:lnTo>
                  <a:lnTo>
                    <a:pt x="1145" y="627"/>
                  </a:lnTo>
                  <a:lnTo>
                    <a:pt x="1141" y="629"/>
                  </a:lnTo>
                  <a:lnTo>
                    <a:pt x="1136" y="631"/>
                  </a:lnTo>
                  <a:lnTo>
                    <a:pt x="1132" y="632"/>
                  </a:lnTo>
                  <a:lnTo>
                    <a:pt x="1127" y="632"/>
                  </a:lnTo>
                  <a:lnTo>
                    <a:pt x="1122" y="632"/>
                  </a:lnTo>
                  <a:lnTo>
                    <a:pt x="1117" y="631"/>
                  </a:lnTo>
                  <a:lnTo>
                    <a:pt x="631" y="474"/>
                  </a:lnTo>
                  <a:lnTo>
                    <a:pt x="65" y="778"/>
                  </a:lnTo>
                  <a:lnTo>
                    <a:pt x="65" y="14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103">
              <a:extLst>
                <a:ext uri="{FF2B5EF4-FFF2-40B4-BE49-F238E27FC236}">
                  <a16:creationId xmlns:a16="http://schemas.microsoft.com/office/drawing/2014/main" xmlns="" id="{45FCC1AC-0474-4C00-9E3A-FCAC6EDE7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5250" y="3751263"/>
              <a:ext cx="360363" cy="136525"/>
            </a:xfrm>
            <a:custGeom>
              <a:avLst/>
              <a:gdLst>
                <a:gd name="T0" fmla="*/ 32 w 1586"/>
                <a:gd name="T1" fmla="*/ 599 h 599"/>
                <a:gd name="T2" fmla="*/ 32 w 1586"/>
                <a:gd name="T3" fmla="*/ 599 h 599"/>
                <a:gd name="T4" fmla="*/ 23 w 1586"/>
                <a:gd name="T5" fmla="*/ 598 h 599"/>
                <a:gd name="T6" fmla="*/ 16 w 1586"/>
                <a:gd name="T7" fmla="*/ 594 h 599"/>
                <a:gd name="T8" fmla="*/ 9 w 1586"/>
                <a:gd name="T9" fmla="*/ 589 h 599"/>
                <a:gd name="T10" fmla="*/ 6 w 1586"/>
                <a:gd name="T11" fmla="*/ 586 h 599"/>
                <a:gd name="T12" fmla="*/ 4 w 1586"/>
                <a:gd name="T13" fmla="*/ 582 h 599"/>
                <a:gd name="T14" fmla="*/ 4 w 1586"/>
                <a:gd name="T15" fmla="*/ 582 h 599"/>
                <a:gd name="T16" fmla="*/ 1 w 1586"/>
                <a:gd name="T17" fmla="*/ 575 h 599"/>
                <a:gd name="T18" fmla="*/ 0 w 1586"/>
                <a:gd name="T19" fmla="*/ 569 h 599"/>
                <a:gd name="T20" fmla="*/ 0 w 1586"/>
                <a:gd name="T21" fmla="*/ 563 h 599"/>
                <a:gd name="T22" fmla="*/ 1 w 1586"/>
                <a:gd name="T23" fmla="*/ 557 h 599"/>
                <a:gd name="T24" fmla="*/ 3 w 1586"/>
                <a:gd name="T25" fmla="*/ 551 h 599"/>
                <a:gd name="T26" fmla="*/ 6 w 1586"/>
                <a:gd name="T27" fmla="*/ 545 h 599"/>
                <a:gd name="T28" fmla="*/ 11 w 1586"/>
                <a:gd name="T29" fmla="*/ 541 h 599"/>
                <a:gd name="T30" fmla="*/ 16 w 1586"/>
                <a:gd name="T31" fmla="*/ 537 h 599"/>
                <a:gd name="T32" fmla="*/ 551 w 1586"/>
                <a:gd name="T33" fmla="*/ 236 h 599"/>
                <a:gd name="T34" fmla="*/ 551 w 1586"/>
                <a:gd name="T35" fmla="*/ 236 h 599"/>
                <a:gd name="T36" fmla="*/ 560 w 1586"/>
                <a:gd name="T37" fmla="*/ 233 h 599"/>
                <a:gd name="T38" fmla="*/ 568 w 1586"/>
                <a:gd name="T39" fmla="*/ 232 h 599"/>
                <a:gd name="T40" fmla="*/ 994 w 1586"/>
                <a:gd name="T41" fmla="*/ 232 h 599"/>
                <a:gd name="T42" fmla="*/ 1541 w 1586"/>
                <a:gd name="T43" fmla="*/ 2 h 599"/>
                <a:gd name="T44" fmla="*/ 1541 w 1586"/>
                <a:gd name="T45" fmla="*/ 2 h 599"/>
                <a:gd name="T46" fmla="*/ 1547 w 1586"/>
                <a:gd name="T47" fmla="*/ 1 h 599"/>
                <a:gd name="T48" fmla="*/ 1553 w 1586"/>
                <a:gd name="T49" fmla="*/ 0 h 599"/>
                <a:gd name="T50" fmla="*/ 1560 w 1586"/>
                <a:gd name="T51" fmla="*/ 1 h 599"/>
                <a:gd name="T52" fmla="*/ 1565 w 1586"/>
                <a:gd name="T53" fmla="*/ 2 h 599"/>
                <a:gd name="T54" fmla="*/ 1572 w 1586"/>
                <a:gd name="T55" fmla="*/ 5 h 599"/>
                <a:gd name="T56" fmla="*/ 1577 w 1586"/>
                <a:gd name="T57" fmla="*/ 9 h 599"/>
                <a:gd name="T58" fmla="*/ 1581 w 1586"/>
                <a:gd name="T59" fmla="*/ 14 h 599"/>
                <a:gd name="T60" fmla="*/ 1584 w 1586"/>
                <a:gd name="T61" fmla="*/ 21 h 599"/>
                <a:gd name="T62" fmla="*/ 1584 w 1586"/>
                <a:gd name="T63" fmla="*/ 21 h 599"/>
                <a:gd name="T64" fmla="*/ 1586 w 1586"/>
                <a:gd name="T65" fmla="*/ 27 h 599"/>
                <a:gd name="T66" fmla="*/ 1586 w 1586"/>
                <a:gd name="T67" fmla="*/ 33 h 599"/>
                <a:gd name="T68" fmla="*/ 1586 w 1586"/>
                <a:gd name="T69" fmla="*/ 39 h 599"/>
                <a:gd name="T70" fmla="*/ 1584 w 1586"/>
                <a:gd name="T71" fmla="*/ 45 h 599"/>
                <a:gd name="T72" fmla="*/ 1581 w 1586"/>
                <a:gd name="T73" fmla="*/ 51 h 599"/>
                <a:gd name="T74" fmla="*/ 1577 w 1586"/>
                <a:gd name="T75" fmla="*/ 56 h 599"/>
                <a:gd name="T76" fmla="*/ 1572 w 1586"/>
                <a:gd name="T77" fmla="*/ 60 h 599"/>
                <a:gd name="T78" fmla="*/ 1566 w 1586"/>
                <a:gd name="T79" fmla="*/ 63 h 599"/>
                <a:gd name="T80" fmla="*/ 1013 w 1586"/>
                <a:gd name="T81" fmla="*/ 296 h 599"/>
                <a:gd name="T82" fmla="*/ 1013 w 1586"/>
                <a:gd name="T83" fmla="*/ 296 h 599"/>
                <a:gd name="T84" fmla="*/ 1007 w 1586"/>
                <a:gd name="T85" fmla="*/ 297 h 599"/>
                <a:gd name="T86" fmla="*/ 1000 w 1586"/>
                <a:gd name="T87" fmla="*/ 298 h 599"/>
                <a:gd name="T88" fmla="*/ 576 w 1586"/>
                <a:gd name="T89" fmla="*/ 298 h 599"/>
                <a:gd name="T90" fmla="*/ 48 w 1586"/>
                <a:gd name="T91" fmla="*/ 595 h 599"/>
                <a:gd name="T92" fmla="*/ 48 w 1586"/>
                <a:gd name="T93" fmla="*/ 595 h 599"/>
                <a:gd name="T94" fmla="*/ 40 w 1586"/>
                <a:gd name="T95" fmla="*/ 598 h 599"/>
                <a:gd name="T96" fmla="*/ 32 w 1586"/>
                <a:gd name="T97" fmla="*/ 599 h 599"/>
                <a:gd name="T98" fmla="*/ 32 w 1586"/>
                <a:gd name="T99" fmla="*/ 599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6" h="599">
                  <a:moveTo>
                    <a:pt x="32" y="599"/>
                  </a:moveTo>
                  <a:lnTo>
                    <a:pt x="32" y="599"/>
                  </a:lnTo>
                  <a:lnTo>
                    <a:pt x="23" y="598"/>
                  </a:lnTo>
                  <a:lnTo>
                    <a:pt x="16" y="594"/>
                  </a:lnTo>
                  <a:lnTo>
                    <a:pt x="9" y="589"/>
                  </a:lnTo>
                  <a:lnTo>
                    <a:pt x="6" y="586"/>
                  </a:lnTo>
                  <a:lnTo>
                    <a:pt x="4" y="582"/>
                  </a:lnTo>
                  <a:lnTo>
                    <a:pt x="4" y="582"/>
                  </a:lnTo>
                  <a:lnTo>
                    <a:pt x="1" y="575"/>
                  </a:lnTo>
                  <a:lnTo>
                    <a:pt x="0" y="569"/>
                  </a:lnTo>
                  <a:lnTo>
                    <a:pt x="0" y="563"/>
                  </a:lnTo>
                  <a:lnTo>
                    <a:pt x="1" y="557"/>
                  </a:lnTo>
                  <a:lnTo>
                    <a:pt x="3" y="551"/>
                  </a:lnTo>
                  <a:lnTo>
                    <a:pt x="6" y="545"/>
                  </a:lnTo>
                  <a:lnTo>
                    <a:pt x="11" y="541"/>
                  </a:lnTo>
                  <a:lnTo>
                    <a:pt x="16" y="537"/>
                  </a:lnTo>
                  <a:lnTo>
                    <a:pt x="551" y="236"/>
                  </a:lnTo>
                  <a:lnTo>
                    <a:pt x="551" y="236"/>
                  </a:lnTo>
                  <a:lnTo>
                    <a:pt x="560" y="233"/>
                  </a:lnTo>
                  <a:lnTo>
                    <a:pt x="568" y="232"/>
                  </a:lnTo>
                  <a:lnTo>
                    <a:pt x="994" y="232"/>
                  </a:lnTo>
                  <a:lnTo>
                    <a:pt x="1541" y="2"/>
                  </a:lnTo>
                  <a:lnTo>
                    <a:pt x="1541" y="2"/>
                  </a:lnTo>
                  <a:lnTo>
                    <a:pt x="1547" y="1"/>
                  </a:lnTo>
                  <a:lnTo>
                    <a:pt x="1553" y="0"/>
                  </a:lnTo>
                  <a:lnTo>
                    <a:pt x="1560" y="1"/>
                  </a:lnTo>
                  <a:lnTo>
                    <a:pt x="1565" y="2"/>
                  </a:lnTo>
                  <a:lnTo>
                    <a:pt x="1572" y="5"/>
                  </a:lnTo>
                  <a:lnTo>
                    <a:pt x="1577" y="9"/>
                  </a:lnTo>
                  <a:lnTo>
                    <a:pt x="1581" y="14"/>
                  </a:lnTo>
                  <a:lnTo>
                    <a:pt x="1584" y="21"/>
                  </a:lnTo>
                  <a:lnTo>
                    <a:pt x="1584" y="21"/>
                  </a:lnTo>
                  <a:lnTo>
                    <a:pt x="1586" y="27"/>
                  </a:lnTo>
                  <a:lnTo>
                    <a:pt x="1586" y="33"/>
                  </a:lnTo>
                  <a:lnTo>
                    <a:pt x="1586" y="39"/>
                  </a:lnTo>
                  <a:lnTo>
                    <a:pt x="1584" y="45"/>
                  </a:lnTo>
                  <a:lnTo>
                    <a:pt x="1581" y="51"/>
                  </a:lnTo>
                  <a:lnTo>
                    <a:pt x="1577" y="56"/>
                  </a:lnTo>
                  <a:lnTo>
                    <a:pt x="1572" y="60"/>
                  </a:lnTo>
                  <a:lnTo>
                    <a:pt x="1566" y="63"/>
                  </a:lnTo>
                  <a:lnTo>
                    <a:pt x="1013" y="296"/>
                  </a:lnTo>
                  <a:lnTo>
                    <a:pt x="1013" y="296"/>
                  </a:lnTo>
                  <a:lnTo>
                    <a:pt x="1007" y="297"/>
                  </a:lnTo>
                  <a:lnTo>
                    <a:pt x="1000" y="298"/>
                  </a:lnTo>
                  <a:lnTo>
                    <a:pt x="576" y="298"/>
                  </a:lnTo>
                  <a:lnTo>
                    <a:pt x="48" y="595"/>
                  </a:lnTo>
                  <a:lnTo>
                    <a:pt x="48" y="595"/>
                  </a:lnTo>
                  <a:lnTo>
                    <a:pt x="40" y="598"/>
                  </a:lnTo>
                  <a:lnTo>
                    <a:pt x="32" y="599"/>
                  </a:lnTo>
                  <a:lnTo>
                    <a:pt x="32" y="5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104">
              <a:extLst>
                <a:ext uri="{FF2B5EF4-FFF2-40B4-BE49-F238E27FC236}">
                  <a16:creationId xmlns:a16="http://schemas.microsoft.com/office/drawing/2014/main" xmlns="" id="{FE20BCF3-F84D-48FC-8FED-A98A7CA25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5250" y="3841751"/>
              <a:ext cx="360363" cy="120650"/>
            </a:xfrm>
            <a:custGeom>
              <a:avLst/>
              <a:gdLst>
                <a:gd name="T0" fmla="*/ 32 w 1586"/>
                <a:gd name="T1" fmla="*/ 531 h 531"/>
                <a:gd name="T2" fmla="*/ 32 w 1586"/>
                <a:gd name="T3" fmla="*/ 531 h 531"/>
                <a:gd name="T4" fmla="*/ 24 w 1586"/>
                <a:gd name="T5" fmla="*/ 530 h 531"/>
                <a:gd name="T6" fmla="*/ 17 w 1586"/>
                <a:gd name="T7" fmla="*/ 528 h 531"/>
                <a:gd name="T8" fmla="*/ 10 w 1586"/>
                <a:gd name="T9" fmla="*/ 523 h 531"/>
                <a:gd name="T10" fmla="*/ 5 w 1586"/>
                <a:gd name="T11" fmla="*/ 517 h 531"/>
                <a:gd name="T12" fmla="*/ 5 w 1586"/>
                <a:gd name="T13" fmla="*/ 517 h 531"/>
                <a:gd name="T14" fmla="*/ 2 w 1586"/>
                <a:gd name="T15" fmla="*/ 512 h 531"/>
                <a:gd name="T16" fmla="*/ 0 w 1586"/>
                <a:gd name="T17" fmla="*/ 505 h 531"/>
                <a:gd name="T18" fmla="*/ 0 w 1586"/>
                <a:gd name="T19" fmla="*/ 498 h 531"/>
                <a:gd name="T20" fmla="*/ 0 w 1586"/>
                <a:gd name="T21" fmla="*/ 492 h 531"/>
                <a:gd name="T22" fmla="*/ 2 w 1586"/>
                <a:gd name="T23" fmla="*/ 486 h 531"/>
                <a:gd name="T24" fmla="*/ 5 w 1586"/>
                <a:gd name="T25" fmla="*/ 481 h 531"/>
                <a:gd name="T26" fmla="*/ 8 w 1586"/>
                <a:gd name="T27" fmla="*/ 475 h 531"/>
                <a:gd name="T28" fmla="*/ 13 w 1586"/>
                <a:gd name="T29" fmla="*/ 471 h 531"/>
                <a:gd name="T30" fmla="*/ 549 w 1586"/>
                <a:gd name="T31" fmla="*/ 103 h 531"/>
                <a:gd name="T32" fmla="*/ 549 w 1586"/>
                <a:gd name="T33" fmla="*/ 103 h 531"/>
                <a:gd name="T34" fmla="*/ 553 w 1586"/>
                <a:gd name="T35" fmla="*/ 101 h 531"/>
                <a:gd name="T36" fmla="*/ 558 w 1586"/>
                <a:gd name="T37" fmla="*/ 99 h 531"/>
                <a:gd name="T38" fmla="*/ 565 w 1586"/>
                <a:gd name="T39" fmla="*/ 98 h 531"/>
                <a:gd name="T40" fmla="*/ 570 w 1586"/>
                <a:gd name="T41" fmla="*/ 98 h 531"/>
                <a:gd name="T42" fmla="*/ 998 w 1586"/>
                <a:gd name="T43" fmla="*/ 122 h 531"/>
                <a:gd name="T44" fmla="*/ 1546 w 1586"/>
                <a:gd name="T45" fmla="*/ 1 h 531"/>
                <a:gd name="T46" fmla="*/ 1546 w 1586"/>
                <a:gd name="T47" fmla="*/ 1 h 531"/>
                <a:gd name="T48" fmla="*/ 1553 w 1586"/>
                <a:gd name="T49" fmla="*/ 0 h 531"/>
                <a:gd name="T50" fmla="*/ 1559 w 1586"/>
                <a:gd name="T51" fmla="*/ 0 h 531"/>
                <a:gd name="T52" fmla="*/ 1565 w 1586"/>
                <a:gd name="T53" fmla="*/ 2 h 531"/>
                <a:gd name="T54" fmla="*/ 1572 w 1586"/>
                <a:gd name="T55" fmla="*/ 5 h 531"/>
                <a:gd name="T56" fmla="*/ 1576 w 1586"/>
                <a:gd name="T57" fmla="*/ 10 h 531"/>
                <a:gd name="T58" fmla="*/ 1580 w 1586"/>
                <a:gd name="T59" fmla="*/ 14 h 531"/>
                <a:gd name="T60" fmla="*/ 1583 w 1586"/>
                <a:gd name="T61" fmla="*/ 20 h 531"/>
                <a:gd name="T62" fmla="*/ 1585 w 1586"/>
                <a:gd name="T63" fmla="*/ 26 h 531"/>
                <a:gd name="T64" fmla="*/ 1585 w 1586"/>
                <a:gd name="T65" fmla="*/ 26 h 531"/>
                <a:gd name="T66" fmla="*/ 1586 w 1586"/>
                <a:gd name="T67" fmla="*/ 32 h 531"/>
                <a:gd name="T68" fmla="*/ 1586 w 1586"/>
                <a:gd name="T69" fmla="*/ 40 h 531"/>
                <a:gd name="T70" fmla="*/ 1584 w 1586"/>
                <a:gd name="T71" fmla="*/ 46 h 531"/>
                <a:gd name="T72" fmla="*/ 1581 w 1586"/>
                <a:gd name="T73" fmla="*/ 51 h 531"/>
                <a:gd name="T74" fmla="*/ 1577 w 1586"/>
                <a:gd name="T75" fmla="*/ 56 h 531"/>
                <a:gd name="T76" fmla="*/ 1573 w 1586"/>
                <a:gd name="T77" fmla="*/ 60 h 531"/>
                <a:gd name="T78" fmla="*/ 1566 w 1586"/>
                <a:gd name="T79" fmla="*/ 63 h 531"/>
                <a:gd name="T80" fmla="*/ 1560 w 1586"/>
                <a:gd name="T81" fmla="*/ 66 h 531"/>
                <a:gd name="T82" fmla="*/ 1008 w 1586"/>
                <a:gd name="T83" fmla="*/ 188 h 531"/>
                <a:gd name="T84" fmla="*/ 1008 w 1586"/>
                <a:gd name="T85" fmla="*/ 188 h 531"/>
                <a:gd name="T86" fmla="*/ 998 w 1586"/>
                <a:gd name="T87" fmla="*/ 189 h 531"/>
                <a:gd name="T88" fmla="*/ 577 w 1586"/>
                <a:gd name="T89" fmla="*/ 164 h 531"/>
                <a:gd name="T90" fmla="*/ 51 w 1586"/>
                <a:gd name="T91" fmla="*/ 526 h 531"/>
                <a:gd name="T92" fmla="*/ 51 w 1586"/>
                <a:gd name="T93" fmla="*/ 526 h 531"/>
                <a:gd name="T94" fmla="*/ 46 w 1586"/>
                <a:gd name="T95" fmla="*/ 528 h 531"/>
                <a:gd name="T96" fmla="*/ 42 w 1586"/>
                <a:gd name="T97" fmla="*/ 530 h 531"/>
                <a:gd name="T98" fmla="*/ 37 w 1586"/>
                <a:gd name="T99" fmla="*/ 531 h 531"/>
                <a:gd name="T100" fmla="*/ 32 w 1586"/>
                <a:gd name="T101" fmla="*/ 531 h 531"/>
                <a:gd name="T102" fmla="*/ 32 w 1586"/>
                <a:gd name="T103" fmla="*/ 531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86" h="531">
                  <a:moveTo>
                    <a:pt x="32" y="531"/>
                  </a:moveTo>
                  <a:lnTo>
                    <a:pt x="32" y="531"/>
                  </a:lnTo>
                  <a:lnTo>
                    <a:pt x="24" y="530"/>
                  </a:lnTo>
                  <a:lnTo>
                    <a:pt x="17" y="528"/>
                  </a:lnTo>
                  <a:lnTo>
                    <a:pt x="10" y="523"/>
                  </a:lnTo>
                  <a:lnTo>
                    <a:pt x="5" y="517"/>
                  </a:lnTo>
                  <a:lnTo>
                    <a:pt x="5" y="517"/>
                  </a:lnTo>
                  <a:lnTo>
                    <a:pt x="2" y="512"/>
                  </a:lnTo>
                  <a:lnTo>
                    <a:pt x="0" y="505"/>
                  </a:lnTo>
                  <a:lnTo>
                    <a:pt x="0" y="498"/>
                  </a:lnTo>
                  <a:lnTo>
                    <a:pt x="0" y="492"/>
                  </a:lnTo>
                  <a:lnTo>
                    <a:pt x="2" y="486"/>
                  </a:lnTo>
                  <a:lnTo>
                    <a:pt x="5" y="481"/>
                  </a:lnTo>
                  <a:lnTo>
                    <a:pt x="8" y="475"/>
                  </a:lnTo>
                  <a:lnTo>
                    <a:pt x="13" y="471"/>
                  </a:lnTo>
                  <a:lnTo>
                    <a:pt x="549" y="103"/>
                  </a:lnTo>
                  <a:lnTo>
                    <a:pt x="549" y="103"/>
                  </a:lnTo>
                  <a:lnTo>
                    <a:pt x="553" y="101"/>
                  </a:lnTo>
                  <a:lnTo>
                    <a:pt x="558" y="99"/>
                  </a:lnTo>
                  <a:lnTo>
                    <a:pt x="565" y="98"/>
                  </a:lnTo>
                  <a:lnTo>
                    <a:pt x="570" y="98"/>
                  </a:lnTo>
                  <a:lnTo>
                    <a:pt x="998" y="122"/>
                  </a:lnTo>
                  <a:lnTo>
                    <a:pt x="1546" y="1"/>
                  </a:lnTo>
                  <a:lnTo>
                    <a:pt x="1546" y="1"/>
                  </a:lnTo>
                  <a:lnTo>
                    <a:pt x="1553" y="0"/>
                  </a:lnTo>
                  <a:lnTo>
                    <a:pt x="1559" y="0"/>
                  </a:lnTo>
                  <a:lnTo>
                    <a:pt x="1565" y="2"/>
                  </a:lnTo>
                  <a:lnTo>
                    <a:pt x="1572" y="5"/>
                  </a:lnTo>
                  <a:lnTo>
                    <a:pt x="1576" y="10"/>
                  </a:lnTo>
                  <a:lnTo>
                    <a:pt x="1580" y="14"/>
                  </a:lnTo>
                  <a:lnTo>
                    <a:pt x="1583" y="20"/>
                  </a:lnTo>
                  <a:lnTo>
                    <a:pt x="1585" y="26"/>
                  </a:lnTo>
                  <a:lnTo>
                    <a:pt x="1585" y="26"/>
                  </a:lnTo>
                  <a:lnTo>
                    <a:pt x="1586" y="32"/>
                  </a:lnTo>
                  <a:lnTo>
                    <a:pt x="1586" y="40"/>
                  </a:lnTo>
                  <a:lnTo>
                    <a:pt x="1584" y="46"/>
                  </a:lnTo>
                  <a:lnTo>
                    <a:pt x="1581" y="51"/>
                  </a:lnTo>
                  <a:lnTo>
                    <a:pt x="1577" y="56"/>
                  </a:lnTo>
                  <a:lnTo>
                    <a:pt x="1573" y="60"/>
                  </a:lnTo>
                  <a:lnTo>
                    <a:pt x="1566" y="63"/>
                  </a:lnTo>
                  <a:lnTo>
                    <a:pt x="1560" y="66"/>
                  </a:lnTo>
                  <a:lnTo>
                    <a:pt x="1008" y="188"/>
                  </a:lnTo>
                  <a:lnTo>
                    <a:pt x="1008" y="188"/>
                  </a:lnTo>
                  <a:lnTo>
                    <a:pt x="998" y="189"/>
                  </a:lnTo>
                  <a:lnTo>
                    <a:pt x="577" y="164"/>
                  </a:lnTo>
                  <a:lnTo>
                    <a:pt x="51" y="526"/>
                  </a:lnTo>
                  <a:lnTo>
                    <a:pt x="51" y="526"/>
                  </a:lnTo>
                  <a:lnTo>
                    <a:pt x="46" y="528"/>
                  </a:lnTo>
                  <a:lnTo>
                    <a:pt x="42" y="530"/>
                  </a:lnTo>
                  <a:lnTo>
                    <a:pt x="37" y="531"/>
                  </a:lnTo>
                  <a:lnTo>
                    <a:pt x="32" y="531"/>
                  </a:lnTo>
                  <a:lnTo>
                    <a:pt x="32" y="5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xmlns="" id="{C63E0384-ACB8-4D7A-A1CB-5853420891D5}"/>
              </a:ext>
            </a:extLst>
          </p:cNvPr>
          <p:cNvGrpSpPr/>
          <p:nvPr/>
        </p:nvGrpSpPr>
        <p:grpSpPr>
          <a:xfrm>
            <a:off x="3111792" y="3636007"/>
            <a:ext cx="195351" cy="202520"/>
            <a:chOff x="3395663" y="5049838"/>
            <a:chExt cx="346075" cy="358776"/>
          </a:xfrm>
          <a:solidFill>
            <a:schemeClr val="accent4"/>
          </a:solidFill>
        </p:grpSpPr>
        <p:sp>
          <p:nvSpPr>
            <p:cNvPr id="116" name="Freeform 1174">
              <a:extLst>
                <a:ext uri="{FF2B5EF4-FFF2-40B4-BE49-F238E27FC236}">
                  <a16:creationId xmlns:a16="http://schemas.microsoft.com/office/drawing/2014/main" xmlns="" id="{B2B2C912-66DE-48D3-8F66-CF71FC61B9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5663" y="5049838"/>
              <a:ext cx="346075" cy="58738"/>
            </a:xfrm>
            <a:custGeom>
              <a:avLst/>
              <a:gdLst>
                <a:gd name="T0" fmla="*/ 1488 w 1521"/>
                <a:gd name="T1" fmla="*/ 265 h 265"/>
                <a:gd name="T2" fmla="*/ 33 w 1521"/>
                <a:gd name="T3" fmla="*/ 265 h 265"/>
                <a:gd name="T4" fmla="*/ 33 w 1521"/>
                <a:gd name="T5" fmla="*/ 265 h 265"/>
                <a:gd name="T6" fmla="*/ 27 w 1521"/>
                <a:gd name="T7" fmla="*/ 264 h 265"/>
                <a:gd name="T8" fmla="*/ 21 w 1521"/>
                <a:gd name="T9" fmla="*/ 262 h 265"/>
                <a:gd name="T10" fmla="*/ 14 w 1521"/>
                <a:gd name="T11" fmla="*/ 259 h 265"/>
                <a:gd name="T12" fmla="*/ 10 w 1521"/>
                <a:gd name="T13" fmla="*/ 255 h 265"/>
                <a:gd name="T14" fmla="*/ 6 w 1521"/>
                <a:gd name="T15" fmla="*/ 251 h 265"/>
                <a:gd name="T16" fmla="*/ 3 w 1521"/>
                <a:gd name="T17" fmla="*/ 244 h 265"/>
                <a:gd name="T18" fmla="*/ 1 w 1521"/>
                <a:gd name="T19" fmla="*/ 238 h 265"/>
                <a:gd name="T20" fmla="*/ 0 w 1521"/>
                <a:gd name="T21" fmla="*/ 232 h 265"/>
                <a:gd name="T22" fmla="*/ 0 w 1521"/>
                <a:gd name="T23" fmla="*/ 33 h 265"/>
                <a:gd name="T24" fmla="*/ 0 w 1521"/>
                <a:gd name="T25" fmla="*/ 33 h 265"/>
                <a:gd name="T26" fmla="*/ 1 w 1521"/>
                <a:gd name="T27" fmla="*/ 27 h 265"/>
                <a:gd name="T28" fmla="*/ 3 w 1521"/>
                <a:gd name="T29" fmla="*/ 21 h 265"/>
                <a:gd name="T30" fmla="*/ 6 w 1521"/>
                <a:gd name="T31" fmla="*/ 15 h 265"/>
                <a:gd name="T32" fmla="*/ 10 w 1521"/>
                <a:gd name="T33" fmla="*/ 11 h 265"/>
                <a:gd name="T34" fmla="*/ 14 w 1521"/>
                <a:gd name="T35" fmla="*/ 6 h 265"/>
                <a:gd name="T36" fmla="*/ 21 w 1521"/>
                <a:gd name="T37" fmla="*/ 3 h 265"/>
                <a:gd name="T38" fmla="*/ 27 w 1521"/>
                <a:gd name="T39" fmla="*/ 1 h 265"/>
                <a:gd name="T40" fmla="*/ 33 w 1521"/>
                <a:gd name="T41" fmla="*/ 0 h 265"/>
                <a:gd name="T42" fmla="*/ 1488 w 1521"/>
                <a:gd name="T43" fmla="*/ 0 h 265"/>
                <a:gd name="T44" fmla="*/ 1488 w 1521"/>
                <a:gd name="T45" fmla="*/ 0 h 265"/>
                <a:gd name="T46" fmla="*/ 1495 w 1521"/>
                <a:gd name="T47" fmla="*/ 1 h 265"/>
                <a:gd name="T48" fmla="*/ 1502 w 1521"/>
                <a:gd name="T49" fmla="*/ 3 h 265"/>
                <a:gd name="T50" fmla="*/ 1507 w 1521"/>
                <a:gd name="T51" fmla="*/ 6 h 265"/>
                <a:gd name="T52" fmla="*/ 1512 w 1521"/>
                <a:gd name="T53" fmla="*/ 11 h 265"/>
                <a:gd name="T54" fmla="*/ 1516 w 1521"/>
                <a:gd name="T55" fmla="*/ 15 h 265"/>
                <a:gd name="T56" fmla="*/ 1519 w 1521"/>
                <a:gd name="T57" fmla="*/ 21 h 265"/>
                <a:gd name="T58" fmla="*/ 1520 w 1521"/>
                <a:gd name="T59" fmla="*/ 27 h 265"/>
                <a:gd name="T60" fmla="*/ 1521 w 1521"/>
                <a:gd name="T61" fmla="*/ 33 h 265"/>
                <a:gd name="T62" fmla="*/ 1521 w 1521"/>
                <a:gd name="T63" fmla="*/ 232 h 265"/>
                <a:gd name="T64" fmla="*/ 1521 w 1521"/>
                <a:gd name="T65" fmla="*/ 232 h 265"/>
                <a:gd name="T66" fmla="*/ 1520 w 1521"/>
                <a:gd name="T67" fmla="*/ 238 h 265"/>
                <a:gd name="T68" fmla="*/ 1519 w 1521"/>
                <a:gd name="T69" fmla="*/ 244 h 265"/>
                <a:gd name="T70" fmla="*/ 1516 w 1521"/>
                <a:gd name="T71" fmla="*/ 251 h 265"/>
                <a:gd name="T72" fmla="*/ 1512 w 1521"/>
                <a:gd name="T73" fmla="*/ 255 h 265"/>
                <a:gd name="T74" fmla="*/ 1507 w 1521"/>
                <a:gd name="T75" fmla="*/ 259 h 265"/>
                <a:gd name="T76" fmla="*/ 1502 w 1521"/>
                <a:gd name="T77" fmla="*/ 262 h 265"/>
                <a:gd name="T78" fmla="*/ 1495 w 1521"/>
                <a:gd name="T79" fmla="*/ 264 h 265"/>
                <a:gd name="T80" fmla="*/ 1488 w 1521"/>
                <a:gd name="T81" fmla="*/ 265 h 265"/>
                <a:gd name="T82" fmla="*/ 1488 w 1521"/>
                <a:gd name="T83" fmla="*/ 265 h 265"/>
                <a:gd name="T84" fmla="*/ 66 w 1521"/>
                <a:gd name="T85" fmla="*/ 199 h 265"/>
                <a:gd name="T86" fmla="*/ 1455 w 1521"/>
                <a:gd name="T87" fmla="*/ 199 h 265"/>
                <a:gd name="T88" fmla="*/ 1455 w 1521"/>
                <a:gd name="T89" fmla="*/ 66 h 265"/>
                <a:gd name="T90" fmla="*/ 66 w 1521"/>
                <a:gd name="T91" fmla="*/ 66 h 265"/>
                <a:gd name="T92" fmla="*/ 66 w 1521"/>
                <a:gd name="T93" fmla="*/ 19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21" h="265">
                  <a:moveTo>
                    <a:pt x="1488" y="265"/>
                  </a:moveTo>
                  <a:lnTo>
                    <a:pt x="33" y="265"/>
                  </a:lnTo>
                  <a:lnTo>
                    <a:pt x="33" y="265"/>
                  </a:lnTo>
                  <a:lnTo>
                    <a:pt x="27" y="264"/>
                  </a:lnTo>
                  <a:lnTo>
                    <a:pt x="21" y="262"/>
                  </a:lnTo>
                  <a:lnTo>
                    <a:pt x="14" y="259"/>
                  </a:lnTo>
                  <a:lnTo>
                    <a:pt x="10" y="255"/>
                  </a:lnTo>
                  <a:lnTo>
                    <a:pt x="6" y="251"/>
                  </a:lnTo>
                  <a:lnTo>
                    <a:pt x="3" y="244"/>
                  </a:lnTo>
                  <a:lnTo>
                    <a:pt x="1" y="238"/>
                  </a:lnTo>
                  <a:lnTo>
                    <a:pt x="0" y="232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1"/>
                  </a:lnTo>
                  <a:lnTo>
                    <a:pt x="6" y="15"/>
                  </a:lnTo>
                  <a:lnTo>
                    <a:pt x="10" y="11"/>
                  </a:lnTo>
                  <a:lnTo>
                    <a:pt x="14" y="6"/>
                  </a:lnTo>
                  <a:lnTo>
                    <a:pt x="21" y="3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1488" y="0"/>
                  </a:lnTo>
                  <a:lnTo>
                    <a:pt x="1488" y="0"/>
                  </a:lnTo>
                  <a:lnTo>
                    <a:pt x="1495" y="1"/>
                  </a:lnTo>
                  <a:lnTo>
                    <a:pt x="1502" y="3"/>
                  </a:lnTo>
                  <a:lnTo>
                    <a:pt x="1507" y="6"/>
                  </a:lnTo>
                  <a:lnTo>
                    <a:pt x="1512" y="11"/>
                  </a:lnTo>
                  <a:lnTo>
                    <a:pt x="1516" y="15"/>
                  </a:lnTo>
                  <a:lnTo>
                    <a:pt x="1519" y="21"/>
                  </a:lnTo>
                  <a:lnTo>
                    <a:pt x="1520" y="27"/>
                  </a:lnTo>
                  <a:lnTo>
                    <a:pt x="1521" y="33"/>
                  </a:lnTo>
                  <a:lnTo>
                    <a:pt x="1521" y="232"/>
                  </a:lnTo>
                  <a:lnTo>
                    <a:pt x="1521" y="232"/>
                  </a:lnTo>
                  <a:lnTo>
                    <a:pt x="1520" y="238"/>
                  </a:lnTo>
                  <a:lnTo>
                    <a:pt x="1519" y="244"/>
                  </a:lnTo>
                  <a:lnTo>
                    <a:pt x="1516" y="251"/>
                  </a:lnTo>
                  <a:lnTo>
                    <a:pt x="1512" y="255"/>
                  </a:lnTo>
                  <a:lnTo>
                    <a:pt x="1507" y="259"/>
                  </a:lnTo>
                  <a:lnTo>
                    <a:pt x="1502" y="262"/>
                  </a:lnTo>
                  <a:lnTo>
                    <a:pt x="1495" y="264"/>
                  </a:lnTo>
                  <a:lnTo>
                    <a:pt x="1488" y="265"/>
                  </a:lnTo>
                  <a:lnTo>
                    <a:pt x="1488" y="265"/>
                  </a:lnTo>
                  <a:close/>
                  <a:moveTo>
                    <a:pt x="66" y="199"/>
                  </a:moveTo>
                  <a:lnTo>
                    <a:pt x="1455" y="199"/>
                  </a:lnTo>
                  <a:lnTo>
                    <a:pt x="1455" y="66"/>
                  </a:lnTo>
                  <a:lnTo>
                    <a:pt x="66" y="66"/>
                  </a:lnTo>
                  <a:lnTo>
                    <a:pt x="66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75">
              <a:extLst>
                <a:ext uri="{FF2B5EF4-FFF2-40B4-BE49-F238E27FC236}">
                  <a16:creationId xmlns:a16="http://schemas.microsoft.com/office/drawing/2014/main" xmlns="" id="{F6F2790D-9F3C-45A7-891F-F95319040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0" y="5303838"/>
              <a:ext cx="344488" cy="15875"/>
            </a:xfrm>
            <a:custGeom>
              <a:avLst/>
              <a:gdLst>
                <a:gd name="T0" fmla="*/ 1485 w 1518"/>
                <a:gd name="T1" fmla="*/ 66 h 66"/>
                <a:gd name="T2" fmla="*/ 32 w 1518"/>
                <a:gd name="T3" fmla="*/ 66 h 66"/>
                <a:gd name="T4" fmla="*/ 32 w 1518"/>
                <a:gd name="T5" fmla="*/ 66 h 66"/>
                <a:gd name="T6" fmla="*/ 26 w 1518"/>
                <a:gd name="T7" fmla="*/ 66 h 66"/>
                <a:gd name="T8" fmla="*/ 20 w 1518"/>
                <a:gd name="T9" fmla="*/ 64 h 66"/>
                <a:gd name="T10" fmla="*/ 14 w 1518"/>
                <a:gd name="T11" fmla="*/ 60 h 66"/>
                <a:gd name="T12" fmla="*/ 9 w 1518"/>
                <a:gd name="T13" fmla="*/ 56 h 66"/>
                <a:gd name="T14" fmla="*/ 5 w 1518"/>
                <a:gd name="T15" fmla="*/ 51 h 66"/>
                <a:gd name="T16" fmla="*/ 2 w 1518"/>
                <a:gd name="T17" fmla="*/ 46 h 66"/>
                <a:gd name="T18" fmla="*/ 0 w 1518"/>
                <a:gd name="T19" fmla="*/ 40 h 66"/>
                <a:gd name="T20" fmla="*/ 0 w 1518"/>
                <a:gd name="T21" fmla="*/ 33 h 66"/>
                <a:gd name="T22" fmla="*/ 0 w 1518"/>
                <a:gd name="T23" fmla="*/ 33 h 66"/>
                <a:gd name="T24" fmla="*/ 0 w 1518"/>
                <a:gd name="T25" fmla="*/ 26 h 66"/>
                <a:gd name="T26" fmla="*/ 2 w 1518"/>
                <a:gd name="T27" fmla="*/ 20 h 66"/>
                <a:gd name="T28" fmla="*/ 5 w 1518"/>
                <a:gd name="T29" fmla="*/ 15 h 66"/>
                <a:gd name="T30" fmla="*/ 9 w 1518"/>
                <a:gd name="T31" fmla="*/ 10 h 66"/>
                <a:gd name="T32" fmla="*/ 14 w 1518"/>
                <a:gd name="T33" fmla="*/ 6 h 66"/>
                <a:gd name="T34" fmla="*/ 20 w 1518"/>
                <a:gd name="T35" fmla="*/ 2 h 66"/>
                <a:gd name="T36" fmla="*/ 26 w 1518"/>
                <a:gd name="T37" fmla="*/ 0 h 66"/>
                <a:gd name="T38" fmla="*/ 32 w 1518"/>
                <a:gd name="T39" fmla="*/ 0 h 66"/>
                <a:gd name="T40" fmla="*/ 1485 w 1518"/>
                <a:gd name="T41" fmla="*/ 0 h 66"/>
                <a:gd name="T42" fmla="*/ 1485 w 1518"/>
                <a:gd name="T43" fmla="*/ 0 h 66"/>
                <a:gd name="T44" fmla="*/ 1491 w 1518"/>
                <a:gd name="T45" fmla="*/ 0 h 66"/>
                <a:gd name="T46" fmla="*/ 1497 w 1518"/>
                <a:gd name="T47" fmla="*/ 2 h 66"/>
                <a:gd name="T48" fmla="*/ 1504 w 1518"/>
                <a:gd name="T49" fmla="*/ 6 h 66"/>
                <a:gd name="T50" fmla="*/ 1508 w 1518"/>
                <a:gd name="T51" fmla="*/ 10 h 66"/>
                <a:gd name="T52" fmla="*/ 1512 w 1518"/>
                <a:gd name="T53" fmla="*/ 15 h 66"/>
                <a:gd name="T54" fmla="*/ 1515 w 1518"/>
                <a:gd name="T55" fmla="*/ 20 h 66"/>
                <a:gd name="T56" fmla="*/ 1517 w 1518"/>
                <a:gd name="T57" fmla="*/ 26 h 66"/>
                <a:gd name="T58" fmla="*/ 1518 w 1518"/>
                <a:gd name="T59" fmla="*/ 33 h 66"/>
                <a:gd name="T60" fmla="*/ 1518 w 1518"/>
                <a:gd name="T61" fmla="*/ 33 h 66"/>
                <a:gd name="T62" fmla="*/ 1517 w 1518"/>
                <a:gd name="T63" fmla="*/ 40 h 66"/>
                <a:gd name="T64" fmla="*/ 1515 w 1518"/>
                <a:gd name="T65" fmla="*/ 46 h 66"/>
                <a:gd name="T66" fmla="*/ 1512 w 1518"/>
                <a:gd name="T67" fmla="*/ 51 h 66"/>
                <a:gd name="T68" fmla="*/ 1508 w 1518"/>
                <a:gd name="T69" fmla="*/ 56 h 66"/>
                <a:gd name="T70" fmla="*/ 1504 w 1518"/>
                <a:gd name="T71" fmla="*/ 60 h 66"/>
                <a:gd name="T72" fmla="*/ 1497 w 1518"/>
                <a:gd name="T73" fmla="*/ 64 h 66"/>
                <a:gd name="T74" fmla="*/ 1491 w 1518"/>
                <a:gd name="T75" fmla="*/ 66 h 66"/>
                <a:gd name="T76" fmla="*/ 1485 w 1518"/>
                <a:gd name="T77" fmla="*/ 66 h 66"/>
                <a:gd name="T78" fmla="*/ 1485 w 1518"/>
                <a:gd name="T7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8" h="66">
                  <a:moveTo>
                    <a:pt x="1485" y="66"/>
                  </a:moveTo>
                  <a:lnTo>
                    <a:pt x="32" y="66"/>
                  </a:lnTo>
                  <a:lnTo>
                    <a:pt x="32" y="66"/>
                  </a:lnTo>
                  <a:lnTo>
                    <a:pt x="26" y="66"/>
                  </a:lnTo>
                  <a:lnTo>
                    <a:pt x="20" y="64"/>
                  </a:lnTo>
                  <a:lnTo>
                    <a:pt x="14" y="60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485" y="0"/>
                  </a:lnTo>
                  <a:lnTo>
                    <a:pt x="1485" y="0"/>
                  </a:lnTo>
                  <a:lnTo>
                    <a:pt x="1491" y="0"/>
                  </a:lnTo>
                  <a:lnTo>
                    <a:pt x="1497" y="2"/>
                  </a:lnTo>
                  <a:lnTo>
                    <a:pt x="1504" y="6"/>
                  </a:lnTo>
                  <a:lnTo>
                    <a:pt x="1508" y="10"/>
                  </a:lnTo>
                  <a:lnTo>
                    <a:pt x="1512" y="15"/>
                  </a:lnTo>
                  <a:lnTo>
                    <a:pt x="1515" y="20"/>
                  </a:lnTo>
                  <a:lnTo>
                    <a:pt x="1517" y="26"/>
                  </a:lnTo>
                  <a:lnTo>
                    <a:pt x="1518" y="33"/>
                  </a:lnTo>
                  <a:lnTo>
                    <a:pt x="1518" y="33"/>
                  </a:lnTo>
                  <a:lnTo>
                    <a:pt x="1517" y="40"/>
                  </a:lnTo>
                  <a:lnTo>
                    <a:pt x="1515" y="46"/>
                  </a:lnTo>
                  <a:lnTo>
                    <a:pt x="1512" y="51"/>
                  </a:lnTo>
                  <a:lnTo>
                    <a:pt x="1508" y="56"/>
                  </a:lnTo>
                  <a:lnTo>
                    <a:pt x="1504" y="60"/>
                  </a:lnTo>
                  <a:lnTo>
                    <a:pt x="1497" y="64"/>
                  </a:lnTo>
                  <a:lnTo>
                    <a:pt x="1491" y="66"/>
                  </a:lnTo>
                  <a:lnTo>
                    <a:pt x="1485" y="66"/>
                  </a:lnTo>
                  <a:lnTo>
                    <a:pt x="148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76">
              <a:extLst>
                <a:ext uri="{FF2B5EF4-FFF2-40B4-BE49-F238E27FC236}">
                  <a16:creationId xmlns:a16="http://schemas.microsoft.com/office/drawing/2014/main" xmlns="" id="{9CC5DBBD-DF6E-4939-B709-7B4A14497E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5825" y="5094288"/>
              <a:ext cx="285750" cy="225425"/>
            </a:xfrm>
            <a:custGeom>
              <a:avLst/>
              <a:gdLst>
                <a:gd name="T0" fmla="*/ 1224 w 1257"/>
                <a:gd name="T1" fmla="*/ 992 h 992"/>
                <a:gd name="T2" fmla="*/ 34 w 1257"/>
                <a:gd name="T3" fmla="*/ 992 h 992"/>
                <a:gd name="T4" fmla="*/ 34 w 1257"/>
                <a:gd name="T5" fmla="*/ 992 h 992"/>
                <a:gd name="T6" fmla="*/ 27 w 1257"/>
                <a:gd name="T7" fmla="*/ 992 h 992"/>
                <a:gd name="T8" fmla="*/ 21 w 1257"/>
                <a:gd name="T9" fmla="*/ 990 h 992"/>
                <a:gd name="T10" fmla="*/ 15 w 1257"/>
                <a:gd name="T11" fmla="*/ 986 h 992"/>
                <a:gd name="T12" fmla="*/ 10 w 1257"/>
                <a:gd name="T13" fmla="*/ 982 h 992"/>
                <a:gd name="T14" fmla="*/ 6 w 1257"/>
                <a:gd name="T15" fmla="*/ 977 h 992"/>
                <a:gd name="T16" fmla="*/ 4 w 1257"/>
                <a:gd name="T17" fmla="*/ 972 h 992"/>
                <a:gd name="T18" fmla="*/ 1 w 1257"/>
                <a:gd name="T19" fmla="*/ 966 h 992"/>
                <a:gd name="T20" fmla="*/ 0 w 1257"/>
                <a:gd name="T21" fmla="*/ 959 h 992"/>
                <a:gd name="T22" fmla="*/ 0 w 1257"/>
                <a:gd name="T23" fmla="*/ 33 h 992"/>
                <a:gd name="T24" fmla="*/ 0 w 1257"/>
                <a:gd name="T25" fmla="*/ 33 h 992"/>
                <a:gd name="T26" fmla="*/ 1 w 1257"/>
                <a:gd name="T27" fmla="*/ 26 h 992"/>
                <a:gd name="T28" fmla="*/ 4 w 1257"/>
                <a:gd name="T29" fmla="*/ 20 h 992"/>
                <a:gd name="T30" fmla="*/ 6 w 1257"/>
                <a:gd name="T31" fmla="*/ 14 h 992"/>
                <a:gd name="T32" fmla="*/ 10 w 1257"/>
                <a:gd name="T33" fmla="*/ 9 h 992"/>
                <a:gd name="T34" fmla="*/ 15 w 1257"/>
                <a:gd name="T35" fmla="*/ 5 h 992"/>
                <a:gd name="T36" fmla="*/ 21 w 1257"/>
                <a:gd name="T37" fmla="*/ 2 h 992"/>
                <a:gd name="T38" fmla="*/ 27 w 1257"/>
                <a:gd name="T39" fmla="*/ 1 h 992"/>
                <a:gd name="T40" fmla="*/ 34 w 1257"/>
                <a:gd name="T41" fmla="*/ 0 h 992"/>
                <a:gd name="T42" fmla="*/ 1224 w 1257"/>
                <a:gd name="T43" fmla="*/ 0 h 992"/>
                <a:gd name="T44" fmla="*/ 1224 w 1257"/>
                <a:gd name="T45" fmla="*/ 0 h 992"/>
                <a:gd name="T46" fmla="*/ 1231 w 1257"/>
                <a:gd name="T47" fmla="*/ 1 h 992"/>
                <a:gd name="T48" fmla="*/ 1237 w 1257"/>
                <a:gd name="T49" fmla="*/ 2 h 992"/>
                <a:gd name="T50" fmla="*/ 1242 w 1257"/>
                <a:gd name="T51" fmla="*/ 5 h 992"/>
                <a:gd name="T52" fmla="*/ 1247 w 1257"/>
                <a:gd name="T53" fmla="*/ 9 h 992"/>
                <a:gd name="T54" fmla="*/ 1252 w 1257"/>
                <a:gd name="T55" fmla="*/ 14 h 992"/>
                <a:gd name="T56" fmla="*/ 1255 w 1257"/>
                <a:gd name="T57" fmla="*/ 20 h 992"/>
                <a:gd name="T58" fmla="*/ 1257 w 1257"/>
                <a:gd name="T59" fmla="*/ 26 h 992"/>
                <a:gd name="T60" fmla="*/ 1257 w 1257"/>
                <a:gd name="T61" fmla="*/ 33 h 992"/>
                <a:gd name="T62" fmla="*/ 1257 w 1257"/>
                <a:gd name="T63" fmla="*/ 959 h 992"/>
                <a:gd name="T64" fmla="*/ 1257 w 1257"/>
                <a:gd name="T65" fmla="*/ 959 h 992"/>
                <a:gd name="T66" fmla="*/ 1257 w 1257"/>
                <a:gd name="T67" fmla="*/ 966 h 992"/>
                <a:gd name="T68" fmla="*/ 1255 w 1257"/>
                <a:gd name="T69" fmla="*/ 972 h 992"/>
                <a:gd name="T70" fmla="*/ 1252 w 1257"/>
                <a:gd name="T71" fmla="*/ 977 h 992"/>
                <a:gd name="T72" fmla="*/ 1247 w 1257"/>
                <a:gd name="T73" fmla="*/ 982 h 992"/>
                <a:gd name="T74" fmla="*/ 1242 w 1257"/>
                <a:gd name="T75" fmla="*/ 986 h 992"/>
                <a:gd name="T76" fmla="*/ 1237 w 1257"/>
                <a:gd name="T77" fmla="*/ 990 h 992"/>
                <a:gd name="T78" fmla="*/ 1231 w 1257"/>
                <a:gd name="T79" fmla="*/ 992 h 992"/>
                <a:gd name="T80" fmla="*/ 1224 w 1257"/>
                <a:gd name="T81" fmla="*/ 992 h 992"/>
                <a:gd name="T82" fmla="*/ 1224 w 1257"/>
                <a:gd name="T83" fmla="*/ 992 h 992"/>
                <a:gd name="T84" fmla="*/ 67 w 1257"/>
                <a:gd name="T85" fmla="*/ 926 h 992"/>
                <a:gd name="T86" fmla="*/ 1190 w 1257"/>
                <a:gd name="T87" fmla="*/ 926 h 992"/>
                <a:gd name="T88" fmla="*/ 1190 w 1257"/>
                <a:gd name="T89" fmla="*/ 66 h 992"/>
                <a:gd name="T90" fmla="*/ 67 w 1257"/>
                <a:gd name="T91" fmla="*/ 66 h 992"/>
                <a:gd name="T92" fmla="*/ 67 w 1257"/>
                <a:gd name="T93" fmla="*/ 926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57" h="992">
                  <a:moveTo>
                    <a:pt x="1224" y="992"/>
                  </a:moveTo>
                  <a:lnTo>
                    <a:pt x="34" y="992"/>
                  </a:lnTo>
                  <a:lnTo>
                    <a:pt x="34" y="992"/>
                  </a:lnTo>
                  <a:lnTo>
                    <a:pt x="27" y="992"/>
                  </a:lnTo>
                  <a:lnTo>
                    <a:pt x="21" y="990"/>
                  </a:lnTo>
                  <a:lnTo>
                    <a:pt x="15" y="986"/>
                  </a:lnTo>
                  <a:lnTo>
                    <a:pt x="10" y="982"/>
                  </a:lnTo>
                  <a:lnTo>
                    <a:pt x="6" y="977"/>
                  </a:lnTo>
                  <a:lnTo>
                    <a:pt x="4" y="972"/>
                  </a:lnTo>
                  <a:lnTo>
                    <a:pt x="1" y="966"/>
                  </a:lnTo>
                  <a:lnTo>
                    <a:pt x="0" y="95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21" y="2"/>
                  </a:lnTo>
                  <a:lnTo>
                    <a:pt x="27" y="1"/>
                  </a:lnTo>
                  <a:lnTo>
                    <a:pt x="3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31" y="1"/>
                  </a:lnTo>
                  <a:lnTo>
                    <a:pt x="1237" y="2"/>
                  </a:lnTo>
                  <a:lnTo>
                    <a:pt x="1242" y="5"/>
                  </a:lnTo>
                  <a:lnTo>
                    <a:pt x="1247" y="9"/>
                  </a:lnTo>
                  <a:lnTo>
                    <a:pt x="1252" y="14"/>
                  </a:lnTo>
                  <a:lnTo>
                    <a:pt x="1255" y="20"/>
                  </a:lnTo>
                  <a:lnTo>
                    <a:pt x="1257" y="26"/>
                  </a:lnTo>
                  <a:lnTo>
                    <a:pt x="1257" y="33"/>
                  </a:lnTo>
                  <a:lnTo>
                    <a:pt x="1257" y="959"/>
                  </a:lnTo>
                  <a:lnTo>
                    <a:pt x="1257" y="959"/>
                  </a:lnTo>
                  <a:lnTo>
                    <a:pt x="1257" y="966"/>
                  </a:lnTo>
                  <a:lnTo>
                    <a:pt x="1255" y="972"/>
                  </a:lnTo>
                  <a:lnTo>
                    <a:pt x="1252" y="977"/>
                  </a:lnTo>
                  <a:lnTo>
                    <a:pt x="1247" y="982"/>
                  </a:lnTo>
                  <a:lnTo>
                    <a:pt x="1242" y="986"/>
                  </a:lnTo>
                  <a:lnTo>
                    <a:pt x="1237" y="990"/>
                  </a:lnTo>
                  <a:lnTo>
                    <a:pt x="1231" y="992"/>
                  </a:lnTo>
                  <a:lnTo>
                    <a:pt x="1224" y="992"/>
                  </a:lnTo>
                  <a:lnTo>
                    <a:pt x="1224" y="992"/>
                  </a:lnTo>
                  <a:close/>
                  <a:moveTo>
                    <a:pt x="67" y="926"/>
                  </a:moveTo>
                  <a:lnTo>
                    <a:pt x="1190" y="926"/>
                  </a:lnTo>
                  <a:lnTo>
                    <a:pt x="1190" y="66"/>
                  </a:lnTo>
                  <a:lnTo>
                    <a:pt x="67" y="66"/>
                  </a:lnTo>
                  <a:lnTo>
                    <a:pt x="67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Rectangle 1177">
              <a:extLst>
                <a:ext uri="{FF2B5EF4-FFF2-40B4-BE49-F238E27FC236}">
                  <a16:creationId xmlns:a16="http://schemas.microsoft.com/office/drawing/2014/main" xmlns="" id="{93233495-AC01-4EC3-B5C7-0B53C1E72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0763" y="5311776"/>
              <a:ext cx="1587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178">
              <a:extLst>
                <a:ext uri="{FF2B5EF4-FFF2-40B4-BE49-F238E27FC236}">
                  <a16:creationId xmlns:a16="http://schemas.microsoft.com/office/drawing/2014/main" xmlns="" id="{F1F72101-AD97-4DE1-9D77-EAB51AE1E0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8538" y="5349876"/>
              <a:ext cx="60325" cy="58738"/>
            </a:xfrm>
            <a:custGeom>
              <a:avLst/>
              <a:gdLst>
                <a:gd name="T0" fmla="*/ 119 w 265"/>
                <a:gd name="T1" fmla="*/ 264 h 265"/>
                <a:gd name="T2" fmla="*/ 81 w 265"/>
                <a:gd name="T3" fmla="*/ 255 h 265"/>
                <a:gd name="T4" fmla="*/ 49 w 265"/>
                <a:gd name="T5" fmla="*/ 235 h 265"/>
                <a:gd name="T6" fmla="*/ 23 w 265"/>
                <a:gd name="T7" fmla="*/ 206 h 265"/>
                <a:gd name="T8" fmla="*/ 6 w 265"/>
                <a:gd name="T9" fmla="*/ 172 h 265"/>
                <a:gd name="T10" fmla="*/ 0 w 265"/>
                <a:gd name="T11" fmla="*/ 133 h 265"/>
                <a:gd name="T12" fmla="*/ 3 w 265"/>
                <a:gd name="T13" fmla="*/ 106 h 265"/>
                <a:gd name="T14" fmla="*/ 17 w 265"/>
                <a:gd name="T15" fmla="*/ 69 h 265"/>
                <a:gd name="T16" fmla="*/ 39 w 265"/>
                <a:gd name="T17" fmla="*/ 39 h 265"/>
                <a:gd name="T18" fmla="*/ 69 w 265"/>
                <a:gd name="T19" fmla="*/ 17 h 265"/>
                <a:gd name="T20" fmla="*/ 106 w 265"/>
                <a:gd name="T21" fmla="*/ 3 h 265"/>
                <a:gd name="T22" fmla="*/ 133 w 265"/>
                <a:gd name="T23" fmla="*/ 0 h 265"/>
                <a:gd name="T24" fmla="*/ 172 w 265"/>
                <a:gd name="T25" fmla="*/ 6 h 265"/>
                <a:gd name="T26" fmla="*/ 207 w 265"/>
                <a:gd name="T27" fmla="*/ 23 h 265"/>
                <a:gd name="T28" fmla="*/ 235 w 265"/>
                <a:gd name="T29" fmla="*/ 49 h 265"/>
                <a:gd name="T30" fmla="*/ 255 w 265"/>
                <a:gd name="T31" fmla="*/ 81 h 265"/>
                <a:gd name="T32" fmla="*/ 264 w 265"/>
                <a:gd name="T33" fmla="*/ 119 h 265"/>
                <a:gd name="T34" fmla="*/ 264 w 265"/>
                <a:gd name="T35" fmla="*/ 146 h 265"/>
                <a:gd name="T36" fmla="*/ 255 w 265"/>
                <a:gd name="T37" fmla="*/ 184 h 265"/>
                <a:gd name="T38" fmla="*/ 235 w 265"/>
                <a:gd name="T39" fmla="*/ 216 h 265"/>
                <a:gd name="T40" fmla="*/ 207 w 265"/>
                <a:gd name="T41" fmla="*/ 242 h 265"/>
                <a:gd name="T42" fmla="*/ 172 w 265"/>
                <a:gd name="T43" fmla="*/ 259 h 265"/>
                <a:gd name="T44" fmla="*/ 133 w 265"/>
                <a:gd name="T45" fmla="*/ 265 h 265"/>
                <a:gd name="T46" fmla="*/ 133 w 265"/>
                <a:gd name="T47" fmla="*/ 66 h 265"/>
                <a:gd name="T48" fmla="*/ 113 w 265"/>
                <a:gd name="T49" fmla="*/ 69 h 265"/>
                <a:gd name="T50" fmla="*/ 95 w 265"/>
                <a:gd name="T51" fmla="*/ 78 h 265"/>
                <a:gd name="T52" fmla="*/ 75 w 265"/>
                <a:gd name="T53" fmla="*/ 102 h 265"/>
                <a:gd name="T54" fmla="*/ 68 w 265"/>
                <a:gd name="T55" fmla="*/ 119 h 265"/>
                <a:gd name="T56" fmla="*/ 66 w 265"/>
                <a:gd name="T57" fmla="*/ 133 h 265"/>
                <a:gd name="T58" fmla="*/ 69 w 265"/>
                <a:gd name="T59" fmla="*/ 152 h 265"/>
                <a:gd name="T60" fmla="*/ 78 w 265"/>
                <a:gd name="T61" fmla="*/ 170 h 265"/>
                <a:gd name="T62" fmla="*/ 102 w 265"/>
                <a:gd name="T63" fmla="*/ 191 h 265"/>
                <a:gd name="T64" fmla="*/ 119 w 265"/>
                <a:gd name="T65" fmla="*/ 198 h 265"/>
                <a:gd name="T66" fmla="*/ 133 w 265"/>
                <a:gd name="T67" fmla="*/ 199 h 265"/>
                <a:gd name="T68" fmla="*/ 152 w 265"/>
                <a:gd name="T69" fmla="*/ 196 h 265"/>
                <a:gd name="T70" fmla="*/ 170 w 265"/>
                <a:gd name="T71" fmla="*/ 188 h 265"/>
                <a:gd name="T72" fmla="*/ 191 w 265"/>
                <a:gd name="T73" fmla="*/ 165 h 265"/>
                <a:gd name="T74" fmla="*/ 198 w 265"/>
                <a:gd name="T75" fmla="*/ 146 h 265"/>
                <a:gd name="T76" fmla="*/ 199 w 265"/>
                <a:gd name="T77" fmla="*/ 133 h 265"/>
                <a:gd name="T78" fmla="*/ 196 w 265"/>
                <a:gd name="T79" fmla="*/ 113 h 265"/>
                <a:gd name="T80" fmla="*/ 187 w 265"/>
                <a:gd name="T81" fmla="*/ 95 h 265"/>
                <a:gd name="T82" fmla="*/ 165 w 265"/>
                <a:gd name="T83" fmla="*/ 75 h 265"/>
                <a:gd name="T84" fmla="*/ 146 w 265"/>
                <a:gd name="T85" fmla="*/ 67 h 265"/>
                <a:gd name="T86" fmla="*/ 133 w 265"/>
                <a:gd name="T87" fmla="*/ 6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5" h="265">
                  <a:moveTo>
                    <a:pt x="133" y="265"/>
                  </a:moveTo>
                  <a:lnTo>
                    <a:pt x="133" y="265"/>
                  </a:lnTo>
                  <a:lnTo>
                    <a:pt x="119" y="264"/>
                  </a:lnTo>
                  <a:lnTo>
                    <a:pt x="106" y="262"/>
                  </a:lnTo>
                  <a:lnTo>
                    <a:pt x="93" y="259"/>
                  </a:lnTo>
                  <a:lnTo>
                    <a:pt x="81" y="255"/>
                  </a:lnTo>
                  <a:lnTo>
                    <a:pt x="69" y="249"/>
                  </a:lnTo>
                  <a:lnTo>
                    <a:pt x="59" y="242"/>
                  </a:lnTo>
                  <a:lnTo>
                    <a:pt x="49" y="235"/>
                  </a:lnTo>
                  <a:lnTo>
                    <a:pt x="39" y="226"/>
                  </a:lnTo>
                  <a:lnTo>
                    <a:pt x="31" y="216"/>
                  </a:lnTo>
                  <a:lnTo>
                    <a:pt x="23" y="206"/>
                  </a:lnTo>
                  <a:lnTo>
                    <a:pt x="17" y="196"/>
                  </a:lnTo>
                  <a:lnTo>
                    <a:pt x="10" y="184"/>
                  </a:lnTo>
                  <a:lnTo>
                    <a:pt x="6" y="172"/>
                  </a:lnTo>
                  <a:lnTo>
                    <a:pt x="3" y="160"/>
                  </a:lnTo>
                  <a:lnTo>
                    <a:pt x="1" y="14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19"/>
                  </a:lnTo>
                  <a:lnTo>
                    <a:pt x="3" y="106"/>
                  </a:lnTo>
                  <a:lnTo>
                    <a:pt x="6" y="93"/>
                  </a:lnTo>
                  <a:lnTo>
                    <a:pt x="10" y="81"/>
                  </a:lnTo>
                  <a:lnTo>
                    <a:pt x="17" y="69"/>
                  </a:lnTo>
                  <a:lnTo>
                    <a:pt x="23" y="59"/>
                  </a:lnTo>
                  <a:lnTo>
                    <a:pt x="31" y="49"/>
                  </a:lnTo>
                  <a:lnTo>
                    <a:pt x="39" y="39"/>
                  </a:lnTo>
                  <a:lnTo>
                    <a:pt x="49" y="30"/>
                  </a:lnTo>
                  <a:lnTo>
                    <a:pt x="59" y="23"/>
                  </a:lnTo>
                  <a:lnTo>
                    <a:pt x="69" y="17"/>
                  </a:lnTo>
                  <a:lnTo>
                    <a:pt x="81" y="10"/>
                  </a:lnTo>
                  <a:lnTo>
                    <a:pt x="93" y="6"/>
                  </a:lnTo>
                  <a:lnTo>
                    <a:pt x="106" y="3"/>
                  </a:lnTo>
                  <a:lnTo>
                    <a:pt x="119" y="1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46" y="1"/>
                  </a:lnTo>
                  <a:lnTo>
                    <a:pt x="159" y="3"/>
                  </a:lnTo>
                  <a:lnTo>
                    <a:pt x="172" y="6"/>
                  </a:lnTo>
                  <a:lnTo>
                    <a:pt x="184" y="10"/>
                  </a:lnTo>
                  <a:lnTo>
                    <a:pt x="196" y="17"/>
                  </a:lnTo>
                  <a:lnTo>
                    <a:pt x="207" y="23"/>
                  </a:lnTo>
                  <a:lnTo>
                    <a:pt x="216" y="30"/>
                  </a:lnTo>
                  <a:lnTo>
                    <a:pt x="226" y="39"/>
                  </a:lnTo>
                  <a:lnTo>
                    <a:pt x="235" y="49"/>
                  </a:lnTo>
                  <a:lnTo>
                    <a:pt x="242" y="59"/>
                  </a:lnTo>
                  <a:lnTo>
                    <a:pt x="248" y="69"/>
                  </a:lnTo>
                  <a:lnTo>
                    <a:pt x="255" y="81"/>
                  </a:lnTo>
                  <a:lnTo>
                    <a:pt x="259" y="93"/>
                  </a:lnTo>
                  <a:lnTo>
                    <a:pt x="262" y="106"/>
                  </a:lnTo>
                  <a:lnTo>
                    <a:pt x="264" y="119"/>
                  </a:lnTo>
                  <a:lnTo>
                    <a:pt x="265" y="133"/>
                  </a:lnTo>
                  <a:lnTo>
                    <a:pt x="265" y="133"/>
                  </a:lnTo>
                  <a:lnTo>
                    <a:pt x="264" y="146"/>
                  </a:lnTo>
                  <a:lnTo>
                    <a:pt x="262" y="160"/>
                  </a:lnTo>
                  <a:lnTo>
                    <a:pt x="259" y="172"/>
                  </a:lnTo>
                  <a:lnTo>
                    <a:pt x="255" y="184"/>
                  </a:lnTo>
                  <a:lnTo>
                    <a:pt x="248" y="196"/>
                  </a:lnTo>
                  <a:lnTo>
                    <a:pt x="242" y="206"/>
                  </a:lnTo>
                  <a:lnTo>
                    <a:pt x="235" y="216"/>
                  </a:lnTo>
                  <a:lnTo>
                    <a:pt x="226" y="226"/>
                  </a:lnTo>
                  <a:lnTo>
                    <a:pt x="216" y="235"/>
                  </a:lnTo>
                  <a:lnTo>
                    <a:pt x="207" y="242"/>
                  </a:lnTo>
                  <a:lnTo>
                    <a:pt x="196" y="249"/>
                  </a:lnTo>
                  <a:lnTo>
                    <a:pt x="184" y="255"/>
                  </a:lnTo>
                  <a:lnTo>
                    <a:pt x="172" y="259"/>
                  </a:lnTo>
                  <a:lnTo>
                    <a:pt x="159" y="262"/>
                  </a:lnTo>
                  <a:lnTo>
                    <a:pt x="146" y="264"/>
                  </a:lnTo>
                  <a:lnTo>
                    <a:pt x="133" y="265"/>
                  </a:lnTo>
                  <a:lnTo>
                    <a:pt x="133" y="265"/>
                  </a:lnTo>
                  <a:close/>
                  <a:moveTo>
                    <a:pt x="133" y="66"/>
                  </a:moveTo>
                  <a:lnTo>
                    <a:pt x="133" y="66"/>
                  </a:lnTo>
                  <a:lnTo>
                    <a:pt x="126" y="66"/>
                  </a:lnTo>
                  <a:lnTo>
                    <a:pt x="119" y="67"/>
                  </a:lnTo>
                  <a:lnTo>
                    <a:pt x="113" y="69"/>
                  </a:lnTo>
                  <a:lnTo>
                    <a:pt x="107" y="72"/>
                  </a:lnTo>
                  <a:lnTo>
                    <a:pt x="102" y="75"/>
                  </a:lnTo>
                  <a:lnTo>
                    <a:pt x="95" y="78"/>
                  </a:lnTo>
                  <a:lnTo>
                    <a:pt x="86" y="86"/>
                  </a:lnTo>
                  <a:lnTo>
                    <a:pt x="78" y="95"/>
                  </a:lnTo>
                  <a:lnTo>
                    <a:pt x="75" y="102"/>
                  </a:lnTo>
                  <a:lnTo>
                    <a:pt x="72" y="107"/>
                  </a:lnTo>
                  <a:lnTo>
                    <a:pt x="69" y="113"/>
                  </a:lnTo>
                  <a:lnTo>
                    <a:pt x="68" y="119"/>
                  </a:lnTo>
                  <a:lnTo>
                    <a:pt x="67" y="126"/>
                  </a:lnTo>
                  <a:lnTo>
                    <a:pt x="66" y="133"/>
                  </a:lnTo>
                  <a:lnTo>
                    <a:pt x="66" y="133"/>
                  </a:lnTo>
                  <a:lnTo>
                    <a:pt x="67" y="140"/>
                  </a:lnTo>
                  <a:lnTo>
                    <a:pt x="68" y="146"/>
                  </a:lnTo>
                  <a:lnTo>
                    <a:pt x="69" y="152"/>
                  </a:lnTo>
                  <a:lnTo>
                    <a:pt x="72" y="159"/>
                  </a:lnTo>
                  <a:lnTo>
                    <a:pt x="75" y="165"/>
                  </a:lnTo>
                  <a:lnTo>
                    <a:pt x="78" y="170"/>
                  </a:lnTo>
                  <a:lnTo>
                    <a:pt x="86" y="179"/>
                  </a:lnTo>
                  <a:lnTo>
                    <a:pt x="95" y="188"/>
                  </a:lnTo>
                  <a:lnTo>
                    <a:pt x="102" y="191"/>
                  </a:lnTo>
                  <a:lnTo>
                    <a:pt x="107" y="194"/>
                  </a:lnTo>
                  <a:lnTo>
                    <a:pt x="113" y="196"/>
                  </a:lnTo>
                  <a:lnTo>
                    <a:pt x="119" y="198"/>
                  </a:lnTo>
                  <a:lnTo>
                    <a:pt x="126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40" y="199"/>
                  </a:lnTo>
                  <a:lnTo>
                    <a:pt x="146" y="198"/>
                  </a:lnTo>
                  <a:lnTo>
                    <a:pt x="152" y="196"/>
                  </a:lnTo>
                  <a:lnTo>
                    <a:pt x="158" y="194"/>
                  </a:lnTo>
                  <a:lnTo>
                    <a:pt x="165" y="191"/>
                  </a:lnTo>
                  <a:lnTo>
                    <a:pt x="170" y="188"/>
                  </a:lnTo>
                  <a:lnTo>
                    <a:pt x="179" y="179"/>
                  </a:lnTo>
                  <a:lnTo>
                    <a:pt x="187" y="170"/>
                  </a:lnTo>
                  <a:lnTo>
                    <a:pt x="191" y="165"/>
                  </a:lnTo>
                  <a:lnTo>
                    <a:pt x="194" y="159"/>
                  </a:lnTo>
                  <a:lnTo>
                    <a:pt x="196" y="152"/>
                  </a:lnTo>
                  <a:lnTo>
                    <a:pt x="198" y="146"/>
                  </a:lnTo>
                  <a:lnTo>
                    <a:pt x="199" y="140"/>
                  </a:lnTo>
                  <a:lnTo>
                    <a:pt x="199" y="133"/>
                  </a:lnTo>
                  <a:lnTo>
                    <a:pt x="199" y="133"/>
                  </a:lnTo>
                  <a:lnTo>
                    <a:pt x="199" y="126"/>
                  </a:lnTo>
                  <a:lnTo>
                    <a:pt x="198" y="119"/>
                  </a:lnTo>
                  <a:lnTo>
                    <a:pt x="196" y="113"/>
                  </a:lnTo>
                  <a:lnTo>
                    <a:pt x="194" y="107"/>
                  </a:lnTo>
                  <a:lnTo>
                    <a:pt x="191" y="102"/>
                  </a:lnTo>
                  <a:lnTo>
                    <a:pt x="187" y="95"/>
                  </a:lnTo>
                  <a:lnTo>
                    <a:pt x="179" y="86"/>
                  </a:lnTo>
                  <a:lnTo>
                    <a:pt x="170" y="78"/>
                  </a:lnTo>
                  <a:lnTo>
                    <a:pt x="165" y="75"/>
                  </a:lnTo>
                  <a:lnTo>
                    <a:pt x="158" y="72"/>
                  </a:lnTo>
                  <a:lnTo>
                    <a:pt x="152" y="69"/>
                  </a:lnTo>
                  <a:lnTo>
                    <a:pt x="146" y="67"/>
                  </a:lnTo>
                  <a:lnTo>
                    <a:pt x="140" y="66"/>
                  </a:lnTo>
                  <a:lnTo>
                    <a:pt x="133" y="66"/>
                  </a:lnTo>
                  <a:lnTo>
                    <a:pt x="13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179">
              <a:extLst>
                <a:ext uri="{FF2B5EF4-FFF2-40B4-BE49-F238E27FC236}">
                  <a16:creationId xmlns:a16="http://schemas.microsoft.com/office/drawing/2014/main" xmlns="" id="{C38839BB-DD72-4810-82A3-E051905F25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6150" y="5184776"/>
              <a:ext cx="44450" cy="104775"/>
            </a:xfrm>
            <a:custGeom>
              <a:avLst/>
              <a:gdLst>
                <a:gd name="T0" fmla="*/ 165 w 198"/>
                <a:gd name="T1" fmla="*/ 464 h 464"/>
                <a:gd name="T2" fmla="*/ 33 w 198"/>
                <a:gd name="T3" fmla="*/ 464 h 464"/>
                <a:gd name="T4" fmla="*/ 33 w 198"/>
                <a:gd name="T5" fmla="*/ 464 h 464"/>
                <a:gd name="T6" fmla="*/ 26 w 198"/>
                <a:gd name="T7" fmla="*/ 463 h 464"/>
                <a:gd name="T8" fmla="*/ 20 w 198"/>
                <a:gd name="T9" fmla="*/ 461 h 464"/>
                <a:gd name="T10" fmla="*/ 15 w 198"/>
                <a:gd name="T11" fmla="*/ 458 h 464"/>
                <a:gd name="T12" fmla="*/ 10 w 198"/>
                <a:gd name="T13" fmla="*/ 454 h 464"/>
                <a:gd name="T14" fmla="*/ 5 w 198"/>
                <a:gd name="T15" fmla="*/ 450 h 464"/>
                <a:gd name="T16" fmla="*/ 2 w 198"/>
                <a:gd name="T17" fmla="*/ 443 h 464"/>
                <a:gd name="T18" fmla="*/ 0 w 198"/>
                <a:gd name="T19" fmla="*/ 437 h 464"/>
                <a:gd name="T20" fmla="*/ 0 w 198"/>
                <a:gd name="T21" fmla="*/ 431 h 464"/>
                <a:gd name="T22" fmla="*/ 0 w 198"/>
                <a:gd name="T23" fmla="*/ 34 h 464"/>
                <a:gd name="T24" fmla="*/ 0 w 198"/>
                <a:gd name="T25" fmla="*/ 34 h 464"/>
                <a:gd name="T26" fmla="*/ 0 w 198"/>
                <a:gd name="T27" fmla="*/ 27 h 464"/>
                <a:gd name="T28" fmla="*/ 2 w 198"/>
                <a:gd name="T29" fmla="*/ 21 h 464"/>
                <a:gd name="T30" fmla="*/ 5 w 198"/>
                <a:gd name="T31" fmla="*/ 15 h 464"/>
                <a:gd name="T32" fmla="*/ 10 w 198"/>
                <a:gd name="T33" fmla="*/ 11 h 464"/>
                <a:gd name="T34" fmla="*/ 15 w 198"/>
                <a:gd name="T35" fmla="*/ 7 h 464"/>
                <a:gd name="T36" fmla="*/ 20 w 198"/>
                <a:gd name="T37" fmla="*/ 4 h 464"/>
                <a:gd name="T38" fmla="*/ 26 w 198"/>
                <a:gd name="T39" fmla="*/ 1 h 464"/>
                <a:gd name="T40" fmla="*/ 33 w 198"/>
                <a:gd name="T41" fmla="*/ 0 h 464"/>
                <a:gd name="T42" fmla="*/ 165 w 198"/>
                <a:gd name="T43" fmla="*/ 0 h 464"/>
                <a:gd name="T44" fmla="*/ 165 w 198"/>
                <a:gd name="T45" fmla="*/ 0 h 464"/>
                <a:gd name="T46" fmla="*/ 172 w 198"/>
                <a:gd name="T47" fmla="*/ 1 h 464"/>
                <a:gd name="T48" fmla="*/ 178 w 198"/>
                <a:gd name="T49" fmla="*/ 4 h 464"/>
                <a:gd name="T50" fmla="*/ 183 w 198"/>
                <a:gd name="T51" fmla="*/ 7 h 464"/>
                <a:gd name="T52" fmla="*/ 189 w 198"/>
                <a:gd name="T53" fmla="*/ 11 h 464"/>
                <a:gd name="T54" fmla="*/ 193 w 198"/>
                <a:gd name="T55" fmla="*/ 15 h 464"/>
                <a:gd name="T56" fmla="*/ 196 w 198"/>
                <a:gd name="T57" fmla="*/ 21 h 464"/>
                <a:gd name="T58" fmla="*/ 198 w 198"/>
                <a:gd name="T59" fmla="*/ 27 h 464"/>
                <a:gd name="T60" fmla="*/ 198 w 198"/>
                <a:gd name="T61" fmla="*/ 34 h 464"/>
                <a:gd name="T62" fmla="*/ 198 w 198"/>
                <a:gd name="T63" fmla="*/ 431 h 464"/>
                <a:gd name="T64" fmla="*/ 198 w 198"/>
                <a:gd name="T65" fmla="*/ 431 h 464"/>
                <a:gd name="T66" fmla="*/ 198 w 198"/>
                <a:gd name="T67" fmla="*/ 437 h 464"/>
                <a:gd name="T68" fmla="*/ 196 w 198"/>
                <a:gd name="T69" fmla="*/ 443 h 464"/>
                <a:gd name="T70" fmla="*/ 193 w 198"/>
                <a:gd name="T71" fmla="*/ 450 h 464"/>
                <a:gd name="T72" fmla="*/ 189 w 198"/>
                <a:gd name="T73" fmla="*/ 454 h 464"/>
                <a:gd name="T74" fmla="*/ 183 w 198"/>
                <a:gd name="T75" fmla="*/ 458 h 464"/>
                <a:gd name="T76" fmla="*/ 178 w 198"/>
                <a:gd name="T77" fmla="*/ 461 h 464"/>
                <a:gd name="T78" fmla="*/ 172 w 198"/>
                <a:gd name="T79" fmla="*/ 463 h 464"/>
                <a:gd name="T80" fmla="*/ 165 w 198"/>
                <a:gd name="T81" fmla="*/ 464 h 464"/>
                <a:gd name="T82" fmla="*/ 165 w 198"/>
                <a:gd name="T83" fmla="*/ 464 h 464"/>
                <a:gd name="T84" fmla="*/ 67 w 198"/>
                <a:gd name="T85" fmla="*/ 398 h 464"/>
                <a:gd name="T86" fmla="*/ 132 w 198"/>
                <a:gd name="T87" fmla="*/ 398 h 464"/>
                <a:gd name="T88" fmla="*/ 132 w 198"/>
                <a:gd name="T89" fmla="*/ 67 h 464"/>
                <a:gd name="T90" fmla="*/ 67 w 198"/>
                <a:gd name="T91" fmla="*/ 67 h 464"/>
                <a:gd name="T92" fmla="*/ 67 w 198"/>
                <a:gd name="T93" fmla="*/ 398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8" h="464">
                  <a:moveTo>
                    <a:pt x="165" y="464"/>
                  </a:moveTo>
                  <a:lnTo>
                    <a:pt x="33" y="464"/>
                  </a:lnTo>
                  <a:lnTo>
                    <a:pt x="33" y="464"/>
                  </a:lnTo>
                  <a:lnTo>
                    <a:pt x="26" y="463"/>
                  </a:lnTo>
                  <a:lnTo>
                    <a:pt x="20" y="461"/>
                  </a:lnTo>
                  <a:lnTo>
                    <a:pt x="15" y="458"/>
                  </a:lnTo>
                  <a:lnTo>
                    <a:pt x="10" y="454"/>
                  </a:lnTo>
                  <a:lnTo>
                    <a:pt x="5" y="450"/>
                  </a:lnTo>
                  <a:lnTo>
                    <a:pt x="2" y="443"/>
                  </a:lnTo>
                  <a:lnTo>
                    <a:pt x="0" y="437"/>
                  </a:lnTo>
                  <a:lnTo>
                    <a:pt x="0" y="431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5" y="15"/>
                  </a:lnTo>
                  <a:lnTo>
                    <a:pt x="10" y="11"/>
                  </a:lnTo>
                  <a:lnTo>
                    <a:pt x="15" y="7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2" y="1"/>
                  </a:lnTo>
                  <a:lnTo>
                    <a:pt x="178" y="4"/>
                  </a:lnTo>
                  <a:lnTo>
                    <a:pt x="183" y="7"/>
                  </a:lnTo>
                  <a:lnTo>
                    <a:pt x="189" y="11"/>
                  </a:lnTo>
                  <a:lnTo>
                    <a:pt x="193" y="15"/>
                  </a:lnTo>
                  <a:lnTo>
                    <a:pt x="196" y="21"/>
                  </a:lnTo>
                  <a:lnTo>
                    <a:pt x="198" y="27"/>
                  </a:lnTo>
                  <a:lnTo>
                    <a:pt x="198" y="34"/>
                  </a:lnTo>
                  <a:lnTo>
                    <a:pt x="198" y="431"/>
                  </a:lnTo>
                  <a:lnTo>
                    <a:pt x="198" y="431"/>
                  </a:lnTo>
                  <a:lnTo>
                    <a:pt x="198" y="437"/>
                  </a:lnTo>
                  <a:lnTo>
                    <a:pt x="196" y="443"/>
                  </a:lnTo>
                  <a:lnTo>
                    <a:pt x="193" y="450"/>
                  </a:lnTo>
                  <a:lnTo>
                    <a:pt x="189" y="454"/>
                  </a:lnTo>
                  <a:lnTo>
                    <a:pt x="183" y="458"/>
                  </a:lnTo>
                  <a:lnTo>
                    <a:pt x="178" y="461"/>
                  </a:lnTo>
                  <a:lnTo>
                    <a:pt x="172" y="463"/>
                  </a:lnTo>
                  <a:lnTo>
                    <a:pt x="165" y="464"/>
                  </a:lnTo>
                  <a:lnTo>
                    <a:pt x="165" y="464"/>
                  </a:lnTo>
                  <a:close/>
                  <a:moveTo>
                    <a:pt x="67" y="398"/>
                  </a:moveTo>
                  <a:lnTo>
                    <a:pt x="132" y="398"/>
                  </a:lnTo>
                  <a:lnTo>
                    <a:pt x="132" y="67"/>
                  </a:lnTo>
                  <a:lnTo>
                    <a:pt x="67" y="67"/>
                  </a:lnTo>
                  <a:lnTo>
                    <a:pt x="67" y="3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180">
              <a:extLst>
                <a:ext uri="{FF2B5EF4-FFF2-40B4-BE49-F238E27FC236}">
                  <a16:creationId xmlns:a16="http://schemas.microsoft.com/office/drawing/2014/main" xmlns="" id="{ADFA2C36-E5DC-4F86-A73E-E40033D4D8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6475" y="5214938"/>
              <a:ext cx="44450" cy="74613"/>
            </a:xfrm>
            <a:custGeom>
              <a:avLst/>
              <a:gdLst>
                <a:gd name="T0" fmla="*/ 166 w 199"/>
                <a:gd name="T1" fmla="*/ 331 h 331"/>
                <a:gd name="T2" fmla="*/ 33 w 199"/>
                <a:gd name="T3" fmla="*/ 331 h 331"/>
                <a:gd name="T4" fmla="*/ 33 w 199"/>
                <a:gd name="T5" fmla="*/ 331 h 331"/>
                <a:gd name="T6" fmla="*/ 27 w 199"/>
                <a:gd name="T7" fmla="*/ 330 h 331"/>
                <a:gd name="T8" fmla="*/ 21 w 199"/>
                <a:gd name="T9" fmla="*/ 328 h 331"/>
                <a:gd name="T10" fmla="*/ 15 w 199"/>
                <a:gd name="T11" fmla="*/ 325 h 331"/>
                <a:gd name="T12" fmla="*/ 11 w 199"/>
                <a:gd name="T13" fmla="*/ 321 h 331"/>
                <a:gd name="T14" fmla="*/ 6 w 199"/>
                <a:gd name="T15" fmla="*/ 317 h 331"/>
                <a:gd name="T16" fmla="*/ 3 w 199"/>
                <a:gd name="T17" fmla="*/ 310 h 331"/>
                <a:gd name="T18" fmla="*/ 1 w 199"/>
                <a:gd name="T19" fmla="*/ 304 h 331"/>
                <a:gd name="T20" fmla="*/ 0 w 199"/>
                <a:gd name="T21" fmla="*/ 298 h 331"/>
                <a:gd name="T22" fmla="*/ 0 w 199"/>
                <a:gd name="T23" fmla="*/ 33 h 331"/>
                <a:gd name="T24" fmla="*/ 0 w 199"/>
                <a:gd name="T25" fmla="*/ 33 h 331"/>
                <a:gd name="T26" fmla="*/ 1 w 199"/>
                <a:gd name="T27" fmla="*/ 27 h 331"/>
                <a:gd name="T28" fmla="*/ 3 w 199"/>
                <a:gd name="T29" fmla="*/ 21 h 331"/>
                <a:gd name="T30" fmla="*/ 6 w 199"/>
                <a:gd name="T31" fmla="*/ 14 h 331"/>
                <a:gd name="T32" fmla="*/ 11 w 199"/>
                <a:gd name="T33" fmla="*/ 9 h 331"/>
                <a:gd name="T34" fmla="*/ 15 w 199"/>
                <a:gd name="T35" fmla="*/ 6 h 331"/>
                <a:gd name="T36" fmla="*/ 21 w 199"/>
                <a:gd name="T37" fmla="*/ 3 h 331"/>
                <a:gd name="T38" fmla="*/ 27 w 199"/>
                <a:gd name="T39" fmla="*/ 1 h 331"/>
                <a:gd name="T40" fmla="*/ 33 w 199"/>
                <a:gd name="T41" fmla="*/ 0 h 331"/>
                <a:gd name="T42" fmla="*/ 166 w 199"/>
                <a:gd name="T43" fmla="*/ 0 h 331"/>
                <a:gd name="T44" fmla="*/ 166 w 199"/>
                <a:gd name="T45" fmla="*/ 0 h 331"/>
                <a:gd name="T46" fmla="*/ 172 w 199"/>
                <a:gd name="T47" fmla="*/ 1 h 331"/>
                <a:gd name="T48" fmla="*/ 178 w 199"/>
                <a:gd name="T49" fmla="*/ 3 h 331"/>
                <a:gd name="T50" fmla="*/ 184 w 199"/>
                <a:gd name="T51" fmla="*/ 6 h 331"/>
                <a:gd name="T52" fmla="*/ 190 w 199"/>
                <a:gd name="T53" fmla="*/ 9 h 331"/>
                <a:gd name="T54" fmla="*/ 194 w 199"/>
                <a:gd name="T55" fmla="*/ 14 h 331"/>
                <a:gd name="T56" fmla="*/ 196 w 199"/>
                <a:gd name="T57" fmla="*/ 21 h 331"/>
                <a:gd name="T58" fmla="*/ 198 w 199"/>
                <a:gd name="T59" fmla="*/ 27 h 331"/>
                <a:gd name="T60" fmla="*/ 199 w 199"/>
                <a:gd name="T61" fmla="*/ 33 h 331"/>
                <a:gd name="T62" fmla="*/ 199 w 199"/>
                <a:gd name="T63" fmla="*/ 298 h 331"/>
                <a:gd name="T64" fmla="*/ 199 w 199"/>
                <a:gd name="T65" fmla="*/ 298 h 331"/>
                <a:gd name="T66" fmla="*/ 198 w 199"/>
                <a:gd name="T67" fmla="*/ 304 h 331"/>
                <a:gd name="T68" fmla="*/ 196 w 199"/>
                <a:gd name="T69" fmla="*/ 310 h 331"/>
                <a:gd name="T70" fmla="*/ 194 w 199"/>
                <a:gd name="T71" fmla="*/ 317 h 331"/>
                <a:gd name="T72" fmla="*/ 190 w 199"/>
                <a:gd name="T73" fmla="*/ 321 h 331"/>
                <a:gd name="T74" fmla="*/ 184 w 199"/>
                <a:gd name="T75" fmla="*/ 325 h 331"/>
                <a:gd name="T76" fmla="*/ 178 w 199"/>
                <a:gd name="T77" fmla="*/ 328 h 331"/>
                <a:gd name="T78" fmla="*/ 172 w 199"/>
                <a:gd name="T79" fmla="*/ 330 h 331"/>
                <a:gd name="T80" fmla="*/ 166 w 199"/>
                <a:gd name="T81" fmla="*/ 331 h 331"/>
                <a:gd name="T82" fmla="*/ 166 w 199"/>
                <a:gd name="T83" fmla="*/ 331 h 331"/>
                <a:gd name="T84" fmla="*/ 66 w 199"/>
                <a:gd name="T85" fmla="*/ 265 h 331"/>
                <a:gd name="T86" fmla="*/ 133 w 199"/>
                <a:gd name="T87" fmla="*/ 265 h 331"/>
                <a:gd name="T88" fmla="*/ 133 w 199"/>
                <a:gd name="T89" fmla="*/ 66 h 331"/>
                <a:gd name="T90" fmla="*/ 66 w 199"/>
                <a:gd name="T91" fmla="*/ 66 h 331"/>
                <a:gd name="T92" fmla="*/ 66 w 199"/>
                <a:gd name="T93" fmla="*/ 26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9" h="331">
                  <a:moveTo>
                    <a:pt x="166" y="331"/>
                  </a:moveTo>
                  <a:lnTo>
                    <a:pt x="33" y="331"/>
                  </a:lnTo>
                  <a:lnTo>
                    <a:pt x="33" y="331"/>
                  </a:lnTo>
                  <a:lnTo>
                    <a:pt x="27" y="330"/>
                  </a:lnTo>
                  <a:lnTo>
                    <a:pt x="21" y="328"/>
                  </a:lnTo>
                  <a:lnTo>
                    <a:pt x="15" y="325"/>
                  </a:lnTo>
                  <a:lnTo>
                    <a:pt x="11" y="321"/>
                  </a:lnTo>
                  <a:lnTo>
                    <a:pt x="6" y="317"/>
                  </a:lnTo>
                  <a:lnTo>
                    <a:pt x="3" y="310"/>
                  </a:lnTo>
                  <a:lnTo>
                    <a:pt x="1" y="304"/>
                  </a:lnTo>
                  <a:lnTo>
                    <a:pt x="0" y="29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1"/>
                  </a:lnTo>
                  <a:lnTo>
                    <a:pt x="6" y="14"/>
                  </a:lnTo>
                  <a:lnTo>
                    <a:pt x="11" y="9"/>
                  </a:lnTo>
                  <a:lnTo>
                    <a:pt x="15" y="6"/>
                  </a:lnTo>
                  <a:lnTo>
                    <a:pt x="21" y="3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72" y="1"/>
                  </a:lnTo>
                  <a:lnTo>
                    <a:pt x="178" y="3"/>
                  </a:lnTo>
                  <a:lnTo>
                    <a:pt x="184" y="6"/>
                  </a:lnTo>
                  <a:lnTo>
                    <a:pt x="190" y="9"/>
                  </a:lnTo>
                  <a:lnTo>
                    <a:pt x="194" y="14"/>
                  </a:lnTo>
                  <a:lnTo>
                    <a:pt x="196" y="21"/>
                  </a:lnTo>
                  <a:lnTo>
                    <a:pt x="198" y="27"/>
                  </a:lnTo>
                  <a:lnTo>
                    <a:pt x="199" y="33"/>
                  </a:lnTo>
                  <a:lnTo>
                    <a:pt x="199" y="298"/>
                  </a:lnTo>
                  <a:lnTo>
                    <a:pt x="199" y="298"/>
                  </a:lnTo>
                  <a:lnTo>
                    <a:pt x="198" y="304"/>
                  </a:lnTo>
                  <a:lnTo>
                    <a:pt x="196" y="310"/>
                  </a:lnTo>
                  <a:lnTo>
                    <a:pt x="194" y="317"/>
                  </a:lnTo>
                  <a:lnTo>
                    <a:pt x="190" y="321"/>
                  </a:lnTo>
                  <a:lnTo>
                    <a:pt x="184" y="325"/>
                  </a:lnTo>
                  <a:lnTo>
                    <a:pt x="178" y="328"/>
                  </a:lnTo>
                  <a:lnTo>
                    <a:pt x="172" y="330"/>
                  </a:lnTo>
                  <a:lnTo>
                    <a:pt x="166" y="331"/>
                  </a:lnTo>
                  <a:lnTo>
                    <a:pt x="166" y="331"/>
                  </a:lnTo>
                  <a:close/>
                  <a:moveTo>
                    <a:pt x="66" y="265"/>
                  </a:moveTo>
                  <a:lnTo>
                    <a:pt x="133" y="265"/>
                  </a:lnTo>
                  <a:lnTo>
                    <a:pt x="133" y="66"/>
                  </a:lnTo>
                  <a:lnTo>
                    <a:pt x="66" y="66"/>
                  </a:lnTo>
                  <a:lnTo>
                    <a:pt x="66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181">
              <a:extLst>
                <a:ext uri="{FF2B5EF4-FFF2-40B4-BE49-F238E27FC236}">
                  <a16:creationId xmlns:a16="http://schemas.microsoft.com/office/drawing/2014/main" xmlns="" id="{90603639-0B04-4396-BD60-D1AE9DDB87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6800" y="5124451"/>
              <a:ext cx="44450" cy="165100"/>
            </a:xfrm>
            <a:custGeom>
              <a:avLst/>
              <a:gdLst>
                <a:gd name="T0" fmla="*/ 166 w 199"/>
                <a:gd name="T1" fmla="*/ 728 h 728"/>
                <a:gd name="T2" fmla="*/ 33 w 199"/>
                <a:gd name="T3" fmla="*/ 728 h 728"/>
                <a:gd name="T4" fmla="*/ 33 w 199"/>
                <a:gd name="T5" fmla="*/ 728 h 728"/>
                <a:gd name="T6" fmla="*/ 26 w 199"/>
                <a:gd name="T7" fmla="*/ 727 h 728"/>
                <a:gd name="T8" fmla="*/ 20 w 199"/>
                <a:gd name="T9" fmla="*/ 725 h 728"/>
                <a:gd name="T10" fmla="*/ 15 w 199"/>
                <a:gd name="T11" fmla="*/ 722 h 728"/>
                <a:gd name="T12" fmla="*/ 9 w 199"/>
                <a:gd name="T13" fmla="*/ 718 h 728"/>
                <a:gd name="T14" fmla="*/ 5 w 199"/>
                <a:gd name="T15" fmla="*/ 714 h 728"/>
                <a:gd name="T16" fmla="*/ 2 w 199"/>
                <a:gd name="T17" fmla="*/ 707 h 728"/>
                <a:gd name="T18" fmla="*/ 1 w 199"/>
                <a:gd name="T19" fmla="*/ 701 h 728"/>
                <a:gd name="T20" fmla="*/ 0 w 199"/>
                <a:gd name="T21" fmla="*/ 695 h 728"/>
                <a:gd name="T22" fmla="*/ 0 w 199"/>
                <a:gd name="T23" fmla="*/ 34 h 728"/>
                <a:gd name="T24" fmla="*/ 0 w 199"/>
                <a:gd name="T25" fmla="*/ 34 h 728"/>
                <a:gd name="T26" fmla="*/ 1 w 199"/>
                <a:gd name="T27" fmla="*/ 26 h 728"/>
                <a:gd name="T28" fmla="*/ 2 w 199"/>
                <a:gd name="T29" fmla="*/ 20 h 728"/>
                <a:gd name="T30" fmla="*/ 5 w 199"/>
                <a:gd name="T31" fmla="*/ 15 h 728"/>
                <a:gd name="T32" fmla="*/ 9 w 199"/>
                <a:gd name="T33" fmla="*/ 10 h 728"/>
                <a:gd name="T34" fmla="*/ 15 w 199"/>
                <a:gd name="T35" fmla="*/ 6 h 728"/>
                <a:gd name="T36" fmla="*/ 20 w 199"/>
                <a:gd name="T37" fmla="*/ 3 h 728"/>
                <a:gd name="T38" fmla="*/ 26 w 199"/>
                <a:gd name="T39" fmla="*/ 0 h 728"/>
                <a:gd name="T40" fmla="*/ 33 w 199"/>
                <a:gd name="T41" fmla="*/ 0 h 728"/>
                <a:gd name="T42" fmla="*/ 166 w 199"/>
                <a:gd name="T43" fmla="*/ 0 h 728"/>
                <a:gd name="T44" fmla="*/ 166 w 199"/>
                <a:gd name="T45" fmla="*/ 0 h 728"/>
                <a:gd name="T46" fmla="*/ 172 w 199"/>
                <a:gd name="T47" fmla="*/ 0 h 728"/>
                <a:gd name="T48" fmla="*/ 178 w 199"/>
                <a:gd name="T49" fmla="*/ 3 h 728"/>
                <a:gd name="T50" fmla="*/ 184 w 199"/>
                <a:gd name="T51" fmla="*/ 6 h 728"/>
                <a:gd name="T52" fmla="*/ 188 w 199"/>
                <a:gd name="T53" fmla="*/ 10 h 728"/>
                <a:gd name="T54" fmla="*/ 193 w 199"/>
                <a:gd name="T55" fmla="*/ 15 h 728"/>
                <a:gd name="T56" fmla="*/ 196 w 199"/>
                <a:gd name="T57" fmla="*/ 20 h 728"/>
                <a:gd name="T58" fmla="*/ 198 w 199"/>
                <a:gd name="T59" fmla="*/ 26 h 728"/>
                <a:gd name="T60" fmla="*/ 199 w 199"/>
                <a:gd name="T61" fmla="*/ 34 h 728"/>
                <a:gd name="T62" fmla="*/ 199 w 199"/>
                <a:gd name="T63" fmla="*/ 695 h 728"/>
                <a:gd name="T64" fmla="*/ 199 w 199"/>
                <a:gd name="T65" fmla="*/ 695 h 728"/>
                <a:gd name="T66" fmla="*/ 198 w 199"/>
                <a:gd name="T67" fmla="*/ 701 h 728"/>
                <a:gd name="T68" fmla="*/ 196 w 199"/>
                <a:gd name="T69" fmla="*/ 707 h 728"/>
                <a:gd name="T70" fmla="*/ 193 w 199"/>
                <a:gd name="T71" fmla="*/ 714 h 728"/>
                <a:gd name="T72" fmla="*/ 188 w 199"/>
                <a:gd name="T73" fmla="*/ 718 h 728"/>
                <a:gd name="T74" fmla="*/ 184 w 199"/>
                <a:gd name="T75" fmla="*/ 722 h 728"/>
                <a:gd name="T76" fmla="*/ 178 w 199"/>
                <a:gd name="T77" fmla="*/ 725 h 728"/>
                <a:gd name="T78" fmla="*/ 172 w 199"/>
                <a:gd name="T79" fmla="*/ 727 h 728"/>
                <a:gd name="T80" fmla="*/ 166 w 199"/>
                <a:gd name="T81" fmla="*/ 728 h 728"/>
                <a:gd name="T82" fmla="*/ 166 w 199"/>
                <a:gd name="T83" fmla="*/ 728 h 728"/>
                <a:gd name="T84" fmla="*/ 66 w 199"/>
                <a:gd name="T85" fmla="*/ 662 h 728"/>
                <a:gd name="T86" fmla="*/ 133 w 199"/>
                <a:gd name="T87" fmla="*/ 662 h 728"/>
                <a:gd name="T88" fmla="*/ 133 w 199"/>
                <a:gd name="T89" fmla="*/ 67 h 728"/>
                <a:gd name="T90" fmla="*/ 66 w 199"/>
                <a:gd name="T91" fmla="*/ 67 h 728"/>
                <a:gd name="T92" fmla="*/ 66 w 199"/>
                <a:gd name="T93" fmla="*/ 662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9" h="728">
                  <a:moveTo>
                    <a:pt x="166" y="728"/>
                  </a:moveTo>
                  <a:lnTo>
                    <a:pt x="33" y="728"/>
                  </a:lnTo>
                  <a:lnTo>
                    <a:pt x="33" y="728"/>
                  </a:lnTo>
                  <a:lnTo>
                    <a:pt x="26" y="727"/>
                  </a:lnTo>
                  <a:lnTo>
                    <a:pt x="20" y="725"/>
                  </a:lnTo>
                  <a:lnTo>
                    <a:pt x="15" y="722"/>
                  </a:lnTo>
                  <a:lnTo>
                    <a:pt x="9" y="718"/>
                  </a:lnTo>
                  <a:lnTo>
                    <a:pt x="5" y="714"/>
                  </a:lnTo>
                  <a:lnTo>
                    <a:pt x="2" y="707"/>
                  </a:lnTo>
                  <a:lnTo>
                    <a:pt x="1" y="701"/>
                  </a:lnTo>
                  <a:lnTo>
                    <a:pt x="0" y="695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72" y="0"/>
                  </a:lnTo>
                  <a:lnTo>
                    <a:pt x="178" y="3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3" y="15"/>
                  </a:lnTo>
                  <a:lnTo>
                    <a:pt x="196" y="20"/>
                  </a:lnTo>
                  <a:lnTo>
                    <a:pt x="198" y="26"/>
                  </a:lnTo>
                  <a:lnTo>
                    <a:pt x="199" y="34"/>
                  </a:lnTo>
                  <a:lnTo>
                    <a:pt x="199" y="695"/>
                  </a:lnTo>
                  <a:lnTo>
                    <a:pt x="199" y="695"/>
                  </a:lnTo>
                  <a:lnTo>
                    <a:pt x="198" y="701"/>
                  </a:lnTo>
                  <a:lnTo>
                    <a:pt x="196" y="707"/>
                  </a:lnTo>
                  <a:lnTo>
                    <a:pt x="193" y="714"/>
                  </a:lnTo>
                  <a:lnTo>
                    <a:pt x="188" y="718"/>
                  </a:lnTo>
                  <a:lnTo>
                    <a:pt x="184" y="722"/>
                  </a:lnTo>
                  <a:lnTo>
                    <a:pt x="178" y="725"/>
                  </a:lnTo>
                  <a:lnTo>
                    <a:pt x="172" y="727"/>
                  </a:lnTo>
                  <a:lnTo>
                    <a:pt x="166" y="728"/>
                  </a:lnTo>
                  <a:lnTo>
                    <a:pt x="166" y="728"/>
                  </a:lnTo>
                  <a:close/>
                  <a:moveTo>
                    <a:pt x="66" y="662"/>
                  </a:moveTo>
                  <a:lnTo>
                    <a:pt x="133" y="662"/>
                  </a:lnTo>
                  <a:lnTo>
                    <a:pt x="133" y="67"/>
                  </a:lnTo>
                  <a:lnTo>
                    <a:pt x="66" y="67"/>
                  </a:lnTo>
                  <a:lnTo>
                    <a:pt x="66" y="6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182">
              <a:extLst>
                <a:ext uri="{FF2B5EF4-FFF2-40B4-BE49-F238E27FC236}">
                  <a16:creationId xmlns:a16="http://schemas.microsoft.com/office/drawing/2014/main" xmlns="" id="{8A14F8BA-8E25-4F2D-8CA2-FCBF00243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5988" y="5124451"/>
              <a:ext cx="225425" cy="165100"/>
            </a:xfrm>
            <a:custGeom>
              <a:avLst/>
              <a:gdLst>
                <a:gd name="T0" fmla="*/ 958 w 991"/>
                <a:gd name="T1" fmla="*/ 728 h 728"/>
                <a:gd name="T2" fmla="*/ 33 w 991"/>
                <a:gd name="T3" fmla="*/ 728 h 728"/>
                <a:gd name="T4" fmla="*/ 33 w 991"/>
                <a:gd name="T5" fmla="*/ 728 h 728"/>
                <a:gd name="T6" fmla="*/ 26 w 991"/>
                <a:gd name="T7" fmla="*/ 727 h 728"/>
                <a:gd name="T8" fmla="*/ 20 w 991"/>
                <a:gd name="T9" fmla="*/ 725 h 728"/>
                <a:gd name="T10" fmla="*/ 14 w 991"/>
                <a:gd name="T11" fmla="*/ 722 h 728"/>
                <a:gd name="T12" fmla="*/ 9 w 991"/>
                <a:gd name="T13" fmla="*/ 718 h 728"/>
                <a:gd name="T14" fmla="*/ 5 w 991"/>
                <a:gd name="T15" fmla="*/ 714 h 728"/>
                <a:gd name="T16" fmla="*/ 2 w 991"/>
                <a:gd name="T17" fmla="*/ 707 h 728"/>
                <a:gd name="T18" fmla="*/ 0 w 991"/>
                <a:gd name="T19" fmla="*/ 701 h 728"/>
                <a:gd name="T20" fmla="*/ 0 w 991"/>
                <a:gd name="T21" fmla="*/ 695 h 728"/>
                <a:gd name="T22" fmla="*/ 0 w 991"/>
                <a:gd name="T23" fmla="*/ 34 h 728"/>
                <a:gd name="T24" fmla="*/ 0 w 991"/>
                <a:gd name="T25" fmla="*/ 34 h 728"/>
                <a:gd name="T26" fmla="*/ 0 w 991"/>
                <a:gd name="T27" fmla="*/ 26 h 728"/>
                <a:gd name="T28" fmla="*/ 2 w 991"/>
                <a:gd name="T29" fmla="*/ 20 h 728"/>
                <a:gd name="T30" fmla="*/ 5 w 991"/>
                <a:gd name="T31" fmla="*/ 15 h 728"/>
                <a:gd name="T32" fmla="*/ 9 w 991"/>
                <a:gd name="T33" fmla="*/ 10 h 728"/>
                <a:gd name="T34" fmla="*/ 14 w 991"/>
                <a:gd name="T35" fmla="*/ 6 h 728"/>
                <a:gd name="T36" fmla="*/ 20 w 991"/>
                <a:gd name="T37" fmla="*/ 3 h 728"/>
                <a:gd name="T38" fmla="*/ 26 w 991"/>
                <a:gd name="T39" fmla="*/ 0 h 728"/>
                <a:gd name="T40" fmla="*/ 33 w 991"/>
                <a:gd name="T41" fmla="*/ 0 h 728"/>
                <a:gd name="T42" fmla="*/ 33 w 991"/>
                <a:gd name="T43" fmla="*/ 0 h 728"/>
                <a:gd name="T44" fmla="*/ 39 w 991"/>
                <a:gd name="T45" fmla="*/ 0 h 728"/>
                <a:gd name="T46" fmla="*/ 45 w 991"/>
                <a:gd name="T47" fmla="*/ 3 h 728"/>
                <a:gd name="T48" fmla="*/ 52 w 991"/>
                <a:gd name="T49" fmla="*/ 6 h 728"/>
                <a:gd name="T50" fmla="*/ 56 w 991"/>
                <a:gd name="T51" fmla="*/ 10 h 728"/>
                <a:gd name="T52" fmla="*/ 60 w 991"/>
                <a:gd name="T53" fmla="*/ 15 h 728"/>
                <a:gd name="T54" fmla="*/ 63 w 991"/>
                <a:gd name="T55" fmla="*/ 20 h 728"/>
                <a:gd name="T56" fmla="*/ 65 w 991"/>
                <a:gd name="T57" fmla="*/ 26 h 728"/>
                <a:gd name="T58" fmla="*/ 66 w 991"/>
                <a:gd name="T59" fmla="*/ 34 h 728"/>
                <a:gd name="T60" fmla="*/ 66 w 991"/>
                <a:gd name="T61" fmla="*/ 662 h 728"/>
                <a:gd name="T62" fmla="*/ 958 w 991"/>
                <a:gd name="T63" fmla="*/ 662 h 728"/>
                <a:gd name="T64" fmla="*/ 958 w 991"/>
                <a:gd name="T65" fmla="*/ 662 h 728"/>
                <a:gd name="T66" fmla="*/ 965 w 991"/>
                <a:gd name="T67" fmla="*/ 662 h 728"/>
                <a:gd name="T68" fmla="*/ 972 w 991"/>
                <a:gd name="T69" fmla="*/ 664 h 728"/>
                <a:gd name="T70" fmla="*/ 977 w 991"/>
                <a:gd name="T71" fmla="*/ 667 h 728"/>
                <a:gd name="T72" fmla="*/ 982 w 991"/>
                <a:gd name="T73" fmla="*/ 671 h 728"/>
                <a:gd name="T74" fmla="*/ 986 w 991"/>
                <a:gd name="T75" fmla="*/ 676 h 728"/>
                <a:gd name="T76" fmla="*/ 989 w 991"/>
                <a:gd name="T77" fmla="*/ 682 h 728"/>
                <a:gd name="T78" fmla="*/ 991 w 991"/>
                <a:gd name="T79" fmla="*/ 688 h 728"/>
                <a:gd name="T80" fmla="*/ 991 w 991"/>
                <a:gd name="T81" fmla="*/ 695 h 728"/>
                <a:gd name="T82" fmla="*/ 991 w 991"/>
                <a:gd name="T83" fmla="*/ 695 h 728"/>
                <a:gd name="T84" fmla="*/ 991 w 991"/>
                <a:gd name="T85" fmla="*/ 701 h 728"/>
                <a:gd name="T86" fmla="*/ 989 w 991"/>
                <a:gd name="T87" fmla="*/ 707 h 728"/>
                <a:gd name="T88" fmla="*/ 986 w 991"/>
                <a:gd name="T89" fmla="*/ 714 h 728"/>
                <a:gd name="T90" fmla="*/ 982 w 991"/>
                <a:gd name="T91" fmla="*/ 718 h 728"/>
                <a:gd name="T92" fmla="*/ 977 w 991"/>
                <a:gd name="T93" fmla="*/ 722 h 728"/>
                <a:gd name="T94" fmla="*/ 972 w 991"/>
                <a:gd name="T95" fmla="*/ 725 h 728"/>
                <a:gd name="T96" fmla="*/ 965 w 991"/>
                <a:gd name="T97" fmla="*/ 727 h 728"/>
                <a:gd name="T98" fmla="*/ 958 w 991"/>
                <a:gd name="T99" fmla="*/ 728 h 728"/>
                <a:gd name="T100" fmla="*/ 958 w 991"/>
                <a:gd name="T101" fmla="*/ 72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" h="728">
                  <a:moveTo>
                    <a:pt x="958" y="728"/>
                  </a:moveTo>
                  <a:lnTo>
                    <a:pt x="33" y="728"/>
                  </a:lnTo>
                  <a:lnTo>
                    <a:pt x="33" y="728"/>
                  </a:lnTo>
                  <a:lnTo>
                    <a:pt x="26" y="727"/>
                  </a:lnTo>
                  <a:lnTo>
                    <a:pt x="20" y="725"/>
                  </a:lnTo>
                  <a:lnTo>
                    <a:pt x="14" y="722"/>
                  </a:lnTo>
                  <a:lnTo>
                    <a:pt x="9" y="718"/>
                  </a:lnTo>
                  <a:lnTo>
                    <a:pt x="5" y="714"/>
                  </a:lnTo>
                  <a:lnTo>
                    <a:pt x="2" y="707"/>
                  </a:lnTo>
                  <a:lnTo>
                    <a:pt x="0" y="701"/>
                  </a:lnTo>
                  <a:lnTo>
                    <a:pt x="0" y="695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9" y="0"/>
                  </a:lnTo>
                  <a:lnTo>
                    <a:pt x="45" y="3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60" y="15"/>
                  </a:lnTo>
                  <a:lnTo>
                    <a:pt x="63" y="20"/>
                  </a:lnTo>
                  <a:lnTo>
                    <a:pt x="65" y="26"/>
                  </a:lnTo>
                  <a:lnTo>
                    <a:pt x="66" y="34"/>
                  </a:lnTo>
                  <a:lnTo>
                    <a:pt x="66" y="662"/>
                  </a:lnTo>
                  <a:lnTo>
                    <a:pt x="958" y="662"/>
                  </a:lnTo>
                  <a:lnTo>
                    <a:pt x="958" y="662"/>
                  </a:lnTo>
                  <a:lnTo>
                    <a:pt x="965" y="662"/>
                  </a:lnTo>
                  <a:lnTo>
                    <a:pt x="972" y="664"/>
                  </a:lnTo>
                  <a:lnTo>
                    <a:pt x="977" y="667"/>
                  </a:lnTo>
                  <a:lnTo>
                    <a:pt x="982" y="671"/>
                  </a:lnTo>
                  <a:lnTo>
                    <a:pt x="986" y="676"/>
                  </a:lnTo>
                  <a:lnTo>
                    <a:pt x="989" y="682"/>
                  </a:lnTo>
                  <a:lnTo>
                    <a:pt x="991" y="688"/>
                  </a:lnTo>
                  <a:lnTo>
                    <a:pt x="991" y="695"/>
                  </a:lnTo>
                  <a:lnTo>
                    <a:pt x="991" y="695"/>
                  </a:lnTo>
                  <a:lnTo>
                    <a:pt x="991" y="701"/>
                  </a:lnTo>
                  <a:lnTo>
                    <a:pt x="989" y="707"/>
                  </a:lnTo>
                  <a:lnTo>
                    <a:pt x="986" y="714"/>
                  </a:lnTo>
                  <a:lnTo>
                    <a:pt x="982" y="718"/>
                  </a:lnTo>
                  <a:lnTo>
                    <a:pt x="977" y="722"/>
                  </a:lnTo>
                  <a:lnTo>
                    <a:pt x="972" y="725"/>
                  </a:lnTo>
                  <a:lnTo>
                    <a:pt x="965" y="727"/>
                  </a:lnTo>
                  <a:lnTo>
                    <a:pt x="958" y="728"/>
                  </a:lnTo>
                  <a:lnTo>
                    <a:pt x="958" y="7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xmlns="" id="{7A2FBA5D-B0FE-462B-9273-C199C1B4960B}"/>
              </a:ext>
            </a:extLst>
          </p:cNvPr>
          <p:cNvGrpSpPr/>
          <p:nvPr/>
        </p:nvGrpSpPr>
        <p:grpSpPr>
          <a:xfrm>
            <a:off x="4579822" y="3636007"/>
            <a:ext cx="194455" cy="202520"/>
            <a:chOff x="4116388" y="5049838"/>
            <a:chExt cx="344488" cy="358776"/>
          </a:xfrm>
          <a:solidFill>
            <a:schemeClr val="accent4"/>
          </a:solidFill>
        </p:grpSpPr>
        <p:sp>
          <p:nvSpPr>
            <p:cNvPr id="126" name="Freeform 1183">
              <a:extLst>
                <a:ext uri="{FF2B5EF4-FFF2-40B4-BE49-F238E27FC236}">
                  <a16:creationId xmlns:a16="http://schemas.microsoft.com/office/drawing/2014/main" xmlns="" id="{15C8E5B8-5069-4D3A-B2BC-8CAF0ADD45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6388" y="5049838"/>
              <a:ext cx="344488" cy="58738"/>
            </a:xfrm>
            <a:custGeom>
              <a:avLst/>
              <a:gdLst>
                <a:gd name="T0" fmla="*/ 1487 w 1520"/>
                <a:gd name="T1" fmla="*/ 265 h 265"/>
                <a:gd name="T2" fmla="*/ 33 w 1520"/>
                <a:gd name="T3" fmla="*/ 265 h 265"/>
                <a:gd name="T4" fmla="*/ 33 w 1520"/>
                <a:gd name="T5" fmla="*/ 265 h 265"/>
                <a:gd name="T6" fmla="*/ 26 w 1520"/>
                <a:gd name="T7" fmla="*/ 264 h 265"/>
                <a:gd name="T8" fmla="*/ 20 w 1520"/>
                <a:gd name="T9" fmla="*/ 262 h 265"/>
                <a:gd name="T10" fmla="*/ 14 w 1520"/>
                <a:gd name="T11" fmla="*/ 259 h 265"/>
                <a:gd name="T12" fmla="*/ 9 w 1520"/>
                <a:gd name="T13" fmla="*/ 255 h 265"/>
                <a:gd name="T14" fmla="*/ 5 w 1520"/>
                <a:gd name="T15" fmla="*/ 251 h 265"/>
                <a:gd name="T16" fmla="*/ 2 w 1520"/>
                <a:gd name="T17" fmla="*/ 244 h 265"/>
                <a:gd name="T18" fmla="*/ 0 w 1520"/>
                <a:gd name="T19" fmla="*/ 238 h 265"/>
                <a:gd name="T20" fmla="*/ 0 w 1520"/>
                <a:gd name="T21" fmla="*/ 232 h 265"/>
                <a:gd name="T22" fmla="*/ 0 w 1520"/>
                <a:gd name="T23" fmla="*/ 33 h 265"/>
                <a:gd name="T24" fmla="*/ 0 w 1520"/>
                <a:gd name="T25" fmla="*/ 33 h 265"/>
                <a:gd name="T26" fmla="*/ 0 w 1520"/>
                <a:gd name="T27" fmla="*/ 27 h 265"/>
                <a:gd name="T28" fmla="*/ 2 w 1520"/>
                <a:gd name="T29" fmla="*/ 21 h 265"/>
                <a:gd name="T30" fmla="*/ 5 w 1520"/>
                <a:gd name="T31" fmla="*/ 15 h 265"/>
                <a:gd name="T32" fmla="*/ 9 w 1520"/>
                <a:gd name="T33" fmla="*/ 11 h 265"/>
                <a:gd name="T34" fmla="*/ 14 w 1520"/>
                <a:gd name="T35" fmla="*/ 6 h 265"/>
                <a:gd name="T36" fmla="*/ 20 w 1520"/>
                <a:gd name="T37" fmla="*/ 3 h 265"/>
                <a:gd name="T38" fmla="*/ 26 w 1520"/>
                <a:gd name="T39" fmla="*/ 1 h 265"/>
                <a:gd name="T40" fmla="*/ 33 w 1520"/>
                <a:gd name="T41" fmla="*/ 0 h 265"/>
                <a:gd name="T42" fmla="*/ 1487 w 1520"/>
                <a:gd name="T43" fmla="*/ 0 h 265"/>
                <a:gd name="T44" fmla="*/ 1487 w 1520"/>
                <a:gd name="T45" fmla="*/ 0 h 265"/>
                <a:gd name="T46" fmla="*/ 1494 w 1520"/>
                <a:gd name="T47" fmla="*/ 1 h 265"/>
                <a:gd name="T48" fmla="*/ 1500 w 1520"/>
                <a:gd name="T49" fmla="*/ 3 h 265"/>
                <a:gd name="T50" fmla="*/ 1506 w 1520"/>
                <a:gd name="T51" fmla="*/ 6 h 265"/>
                <a:gd name="T52" fmla="*/ 1511 w 1520"/>
                <a:gd name="T53" fmla="*/ 11 h 265"/>
                <a:gd name="T54" fmla="*/ 1515 w 1520"/>
                <a:gd name="T55" fmla="*/ 15 h 265"/>
                <a:gd name="T56" fmla="*/ 1518 w 1520"/>
                <a:gd name="T57" fmla="*/ 21 h 265"/>
                <a:gd name="T58" fmla="*/ 1520 w 1520"/>
                <a:gd name="T59" fmla="*/ 27 h 265"/>
                <a:gd name="T60" fmla="*/ 1520 w 1520"/>
                <a:gd name="T61" fmla="*/ 33 h 265"/>
                <a:gd name="T62" fmla="*/ 1520 w 1520"/>
                <a:gd name="T63" fmla="*/ 232 h 265"/>
                <a:gd name="T64" fmla="*/ 1520 w 1520"/>
                <a:gd name="T65" fmla="*/ 232 h 265"/>
                <a:gd name="T66" fmla="*/ 1520 w 1520"/>
                <a:gd name="T67" fmla="*/ 238 h 265"/>
                <a:gd name="T68" fmla="*/ 1518 w 1520"/>
                <a:gd name="T69" fmla="*/ 244 h 265"/>
                <a:gd name="T70" fmla="*/ 1515 w 1520"/>
                <a:gd name="T71" fmla="*/ 251 h 265"/>
                <a:gd name="T72" fmla="*/ 1511 w 1520"/>
                <a:gd name="T73" fmla="*/ 255 h 265"/>
                <a:gd name="T74" fmla="*/ 1506 w 1520"/>
                <a:gd name="T75" fmla="*/ 259 h 265"/>
                <a:gd name="T76" fmla="*/ 1500 w 1520"/>
                <a:gd name="T77" fmla="*/ 262 h 265"/>
                <a:gd name="T78" fmla="*/ 1494 w 1520"/>
                <a:gd name="T79" fmla="*/ 264 h 265"/>
                <a:gd name="T80" fmla="*/ 1487 w 1520"/>
                <a:gd name="T81" fmla="*/ 265 h 265"/>
                <a:gd name="T82" fmla="*/ 1487 w 1520"/>
                <a:gd name="T83" fmla="*/ 265 h 265"/>
                <a:gd name="T84" fmla="*/ 66 w 1520"/>
                <a:gd name="T85" fmla="*/ 199 h 265"/>
                <a:gd name="T86" fmla="*/ 1455 w 1520"/>
                <a:gd name="T87" fmla="*/ 199 h 265"/>
                <a:gd name="T88" fmla="*/ 1455 w 1520"/>
                <a:gd name="T89" fmla="*/ 66 h 265"/>
                <a:gd name="T90" fmla="*/ 66 w 1520"/>
                <a:gd name="T91" fmla="*/ 66 h 265"/>
                <a:gd name="T92" fmla="*/ 66 w 1520"/>
                <a:gd name="T93" fmla="*/ 19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20" h="265">
                  <a:moveTo>
                    <a:pt x="1487" y="265"/>
                  </a:moveTo>
                  <a:lnTo>
                    <a:pt x="33" y="265"/>
                  </a:lnTo>
                  <a:lnTo>
                    <a:pt x="33" y="265"/>
                  </a:lnTo>
                  <a:lnTo>
                    <a:pt x="26" y="264"/>
                  </a:lnTo>
                  <a:lnTo>
                    <a:pt x="20" y="262"/>
                  </a:lnTo>
                  <a:lnTo>
                    <a:pt x="14" y="259"/>
                  </a:lnTo>
                  <a:lnTo>
                    <a:pt x="9" y="255"/>
                  </a:lnTo>
                  <a:lnTo>
                    <a:pt x="5" y="251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0" y="232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5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487" y="0"/>
                  </a:lnTo>
                  <a:lnTo>
                    <a:pt x="1487" y="0"/>
                  </a:lnTo>
                  <a:lnTo>
                    <a:pt x="1494" y="1"/>
                  </a:lnTo>
                  <a:lnTo>
                    <a:pt x="1500" y="3"/>
                  </a:lnTo>
                  <a:lnTo>
                    <a:pt x="1506" y="6"/>
                  </a:lnTo>
                  <a:lnTo>
                    <a:pt x="1511" y="11"/>
                  </a:lnTo>
                  <a:lnTo>
                    <a:pt x="1515" y="15"/>
                  </a:lnTo>
                  <a:lnTo>
                    <a:pt x="1518" y="21"/>
                  </a:lnTo>
                  <a:lnTo>
                    <a:pt x="1520" y="27"/>
                  </a:lnTo>
                  <a:lnTo>
                    <a:pt x="1520" y="33"/>
                  </a:lnTo>
                  <a:lnTo>
                    <a:pt x="1520" y="232"/>
                  </a:lnTo>
                  <a:lnTo>
                    <a:pt x="1520" y="232"/>
                  </a:lnTo>
                  <a:lnTo>
                    <a:pt x="1520" y="238"/>
                  </a:lnTo>
                  <a:lnTo>
                    <a:pt x="1518" y="244"/>
                  </a:lnTo>
                  <a:lnTo>
                    <a:pt x="1515" y="251"/>
                  </a:lnTo>
                  <a:lnTo>
                    <a:pt x="1511" y="255"/>
                  </a:lnTo>
                  <a:lnTo>
                    <a:pt x="1506" y="259"/>
                  </a:lnTo>
                  <a:lnTo>
                    <a:pt x="1500" y="262"/>
                  </a:lnTo>
                  <a:lnTo>
                    <a:pt x="1494" y="264"/>
                  </a:lnTo>
                  <a:lnTo>
                    <a:pt x="1487" y="265"/>
                  </a:lnTo>
                  <a:lnTo>
                    <a:pt x="1487" y="265"/>
                  </a:lnTo>
                  <a:close/>
                  <a:moveTo>
                    <a:pt x="66" y="199"/>
                  </a:moveTo>
                  <a:lnTo>
                    <a:pt x="1455" y="199"/>
                  </a:lnTo>
                  <a:lnTo>
                    <a:pt x="1455" y="66"/>
                  </a:lnTo>
                  <a:lnTo>
                    <a:pt x="66" y="66"/>
                  </a:lnTo>
                  <a:lnTo>
                    <a:pt x="66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184">
              <a:extLst>
                <a:ext uri="{FF2B5EF4-FFF2-40B4-BE49-F238E27FC236}">
                  <a16:creationId xmlns:a16="http://schemas.microsoft.com/office/drawing/2014/main" xmlns="" id="{96F426D5-9C9F-4E3E-A12B-448BFA53F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388" y="5303838"/>
              <a:ext cx="344488" cy="15875"/>
            </a:xfrm>
            <a:custGeom>
              <a:avLst/>
              <a:gdLst>
                <a:gd name="T0" fmla="*/ 1485 w 1518"/>
                <a:gd name="T1" fmla="*/ 66 h 66"/>
                <a:gd name="T2" fmla="*/ 33 w 1518"/>
                <a:gd name="T3" fmla="*/ 66 h 66"/>
                <a:gd name="T4" fmla="*/ 33 w 1518"/>
                <a:gd name="T5" fmla="*/ 66 h 66"/>
                <a:gd name="T6" fmla="*/ 26 w 1518"/>
                <a:gd name="T7" fmla="*/ 66 h 66"/>
                <a:gd name="T8" fmla="*/ 20 w 1518"/>
                <a:gd name="T9" fmla="*/ 64 h 66"/>
                <a:gd name="T10" fmla="*/ 14 w 1518"/>
                <a:gd name="T11" fmla="*/ 60 h 66"/>
                <a:gd name="T12" fmla="*/ 9 w 1518"/>
                <a:gd name="T13" fmla="*/ 56 h 66"/>
                <a:gd name="T14" fmla="*/ 5 w 1518"/>
                <a:gd name="T15" fmla="*/ 51 h 66"/>
                <a:gd name="T16" fmla="*/ 2 w 1518"/>
                <a:gd name="T17" fmla="*/ 46 h 66"/>
                <a:gd name="T18" fmla="*/ 1 w 1518"/>
                <a:gd name="T19" fmla="*/ 40 h 66"/>
                <a:gd name="T20" fmla="*/ 0 w 1518"/>
                <a:gd name="T21" fmla="*/ 33 h 66"/>
                <a:gd name="T22" fmla="*/ 0 w 1518"/>
                <a:gd name="T23" fmla="*/ 33 h 66"/>
                <a:gd name="T24" fmla="*/ 1 w 1518"/>
                <a:gd name="T25" fmla="*/ 26 h 66"/>
                <a:gd name="T26" fmla="*/ 2 w 1518"/>
                <a:gd name="T27" fmla="*/ 20 h 66"/>
                <a:gd name="T28" fmla="*/ 5 w 1518"/>
                <a:gd name="T29" fmla="*/ 15 h 66"/>
                <a:gd name="T30" fmla="*/ 9 w 1518"/>
                <a:gd name="T31" fmla="*/ 10 h 66"/>
                <a:gd name="T32" fmla="*/ 14 w 1518"/>
                <a:gd name="T33" fmla="*/ 6 h 66"/>
                <a:gd name="T34" fmla="*/ 20 w 1518"/>
                <a:gd name="T35" fmla="*/ 2 h 66"/>
                <a:gd name="T36" fmla="*/ 26 w 1518"/>
                <a:gd name="T37" fmla="*/ 0 h 66"/>
                <a:gd name="T38" fmla="*/ 33 w 1518"/>
                <a:gd name="T39" fmla="*/ 0 h 66"/>
                <a:gd name="T40" fmla="*/ 1485 w 1518"/>
                <a:gd name="T41" fmla="*/ 0 h 66"/>
                <a:gd name="T42" fmla="*/ 1485 w 1518"/>
                <a:gd name="T43" fmla="*/ 0 h 66"/>
                <a:gd name="T44" fmla="*/ 1492 w 1518"/>
                <a:gd name="T45" fmla="*/ 0 h 66"/>
                <a:gd name="T46" fmla="*/ 1498 w 1518"/>
                <a:gd name="T47" fmla="*/ 2 h 66"/>
                <a:gd name="T48" fmla="*/ 1504 w 1518"/>
                <a:gd name="T49" fmla="*/ 6 h 66"/>
                <a:gd name="T50" fmla="*/ 1509 w 1518"/>
                <a:gd name="T51" fmla="*/ 10 h 66"/>
                <a:gd name="T52" fmla="*/ 1513 w 1518"/>
                <a:gd name="T53" fmla="*/ 15 h 66"/>
                <a:gd name="T54" fmla="*/ 1516 w 1518"/>
                <a:gd name="T55" fmla="*/ 20 h 66"/>
                <a:gd name="T56" fmla="*/ 1517 w 1518"/>
                <a:gd name="T57" fmla="*/ 26 h 66"/>
                <a:gd name="T58" fmla="*/ 1518 w 1518"/>
                <a:gd name="T59" fmla="*/ 33 h 66"/>
                <a:gd name="T60" fmla="*/ 1518 w 1518"/>
                <a:gd name="T61" fmla="*/ 33 h 66"/>
                <a:gd name="T62" fmla="*/ 1517 w 1518"/>
                <a:gd name="T63" fmla="*/ 40 h 66"/>
                <a:gd name="T64" fmla="*/ 1516 w 1518"/>
                <a:gd name="T65" fmla="*/ 46 h 66"/>
                <a:gd name="T66" fmla="*/ 1513 w 1518"/>
                <a:gd name="T67" fmla="*/ 51 h 66"/>
                <a:gd name="T68" fmla="*/ 1509 w 1518"/>
                <a:gd name="T69" fmla="*/ 56 h 66"/>
                <a:gd name="T70" fmla="*/ 1504 w 1518"/>
                <a:gd name="T71" fmla="*/ 60 h 66"/>
                <a:gd name="T72" fmla="*/ 1498 w 1518"/>
                <a:gd name="T73" fmla="*/ 64 h 66"/>
                <a:gd name="T74" fmla="*/ 1492 w 1518"/>
                <a:gd name="T75" fmla="*/ 66 h 66"/>
                <a:gd name="T76" fmla="*/ 1485 w 1518"/>
                <a:gd name="T77" fmla="*/ 66 h 66"/>
                <a:gd name="T78" fmla="*/ 1485 w 1518"/>
                <a:gd name="T7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8" h="66">
                  <a:moveTo>
                    <a:pt x="1485" y="66"/>
                  </a:moveTo>
                  <a:lnTo>
                    <a:pt x="33" y="66"/>
                  </a:lnTo>
                  <a:lnTo>
                    <a:pt x="33" y="66"/>
                  </a:lnTo>
                  <a:lnTo>
                    <a:pt x="26" y="66"/>
                  </a:lnTo>
                  <a:lnTo>
                    <a:pt x="20" y="64"/>
                  </a:lnTo>
                  <a:lnTo>
                    <a:pt x="14" y="60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6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485" y="0"/>
                  </a:lnTo>
                  <a:lnTo>
                    <a:pt x="1485" y="0"/>
                  </a:lnTo>
                  <a:lnTo>
                    <a:pt x="1492" y="0"/>
                  </a:lnTo>
                  <a:lnTo>
                    <a:pt x="1498" y="2"/>
                  </a:lnTo>
                  <a:lnTo>
                    <a:pt x="1504" y="6"/>
                  </a:lnTo>
                  <a:lnTo>
                    <a:pt x="1509" y="10"/>
                  </a:lnTo>
                  <a:lnTo>
                    <a:pt x="1513" y="15"/>
                  </a:lnTo>
                  <a:lnTo>
                    <a:pt x="1516" y="20"/>
                  </a:lnTo>
                  <a:lnTo>
                    <a:pt x="1517" y="26"/>
                  </a:lnTo>
                  <a:lnTo>
                    <a:pt x="1518" y="33"/>
                  </a:lnTo>
                  <a:lnTo>
                    <a:pt x="1518" y="33"/>
                  </a:lnTo>
                  <a:lnTo>
                    <a:pt x="1517" y="40"/>
                  </a:lnTo>
                  <a:lnTo>
                    <a:pt x="1516" y="46"/>
                  </a:lnTo>
                  <a:lnTo>
                    <a:pt x="1513" y="51"/>
                  </a:lnTo>
                  <a:lnTo>
                    <a:pt x="1509" y="56"/>
                  </a:lnTo>
                  <a:lnTo>
                    <a:pt x="1504" y="60"/>
                  </a:lnTo>
                  <a:lnTo>
                    <a:pt x="1498" y="64"/>
                  </a:lnTo>
                  <a:lnTo>
                    <a:pt x="1492" y="66"/>
                  </a:lnTo>
                  <a:lnTo>
                    <a:pt x="1485" y="66"/>
                  </a:lnTo>
                  <a:lnTo>
                    <a:pt x="148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185">
              <a:extLst>
                <a:ext uri="{FF2B5EF4-FFF2-40B4-BE49-F238E27FC236}">
                  <a16:creationId xmlns:a16="http://schemas.microsoft.com/office/drawing/2014/main" xmlns="" id="{B65A849F-C04A-4D08-97A5-3930383E6C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6550" y="5094288"/>
              <a:ext cx="284163" cy="225425"/>
            </a:xfrm>
            <a:custGeom>
              <a:avLst/>
              <a:gdLst>
                <a:gd name="T0" fmla="*/ 1225 w 1258"/>
                <a:gd name="T1" fmla="*/ 992 h 992"/>
                <a:gd name="T2" fmla="*/ 33 w 1258"/>
                <a:gd name="T3" fmla="*/ 992 h 992"/>
                <a:gd name="T4" fmla="*/ 33 w 1258"/>
                <a:gd name="T5" fmla="*/ 992 h 992"/>
                <a:gd name="T6" fmla="*/ 27 w 1258"/>
                <a:gd name="T7" fmla="*/ 992 h 992"/>
                <a:gd name="T8" fmla="*/ 21 w 1258"/>
                <a:gd name="T9" fmla="*/ 990 h 992"/>
                <a:gd name="T10" fmla="*/ 16 w 1258"/>
                <a:gd name="T11" fmla="*/ 986 h 992"/>
                <a:gd name="T12" fmla="*/ 11 w 1258"/>
                <a:gd name="T13" fmla="*/ 982 h 992"/>
                <a:gd name="T14" fmla="*/ 7 w 1258"/>
                <a:gd name="T15" fmla="*/ 977 h 992"/>
                <a:gd name="T16" fmla="*/ 3 w 1258"/>
                <a:gd name="T17" fmla="*/ 972 h 992"/>
                <a:gd name="T18" fmla="*/ 1 w 1258"/>
                <a:gd name="T19" fmla="*/ 966 h 992"/>
                <a:gd name="T20" fmla="*/ 0 w 1258"/>
                <a:gd name="T21" fmla="*/ 959 h 992"/>
                <a:gd name="T22" fmla="*/ 0 w 1258"/>
                <a:gd name="T23" fmla="*/ 33 h 992"/>
                <a:gd name="T24" fmla="*/ 0 w 1258"/>
                <a:gd name="T25" fmla="*/ 33 h 992"/>
                <a:gd name="T26" fmla="*/ 1 w 1258"/>
                <a:gd name="T27" fmla="*/ 26 h 992"/>
                <a:gd name="T28" fmla="*/ 3 w 1258"/>
                <a:gd name="T29" fmla="*/ 20 h 992"/>
                <a:gd name="T30" fmla="*/ 7 w 1258"/>
                <a:gd name="T31" fmla="*/ 14 h 992"/>
                <a:gd name="T32" fmla="*/ 11 w 1258"/>
                <a:gd name="T33" fmla="*/ 9 h 992"/>
                <a:gd name="T34" fmla="*/ 16 w 1258"/>
                <a:gd name="T35" fmla="*/ 5 h 992"/>
                <a:gd name="T36" fmla="*/ 21 w 1258"/>
                <a:gd name="T37" fmla="*/ 2 h 992"/>
                <a:gd name="T38" fmla="*/ 27 w 1258"/>
                <a:gd name="T39" fmla="*/ 1 h 992"/>
                <a:gd name="T40" fmla="*/ 33 w 1258"/>
                <a:gd name="T41" fmla="*/ 0 h 992"/>
                <a:gd name="T42" fmla="*/ 1225 w 1258"/>
                <a:gd name="T43" fmla="*/ 0 h 992"/>
                <a:gd name="T44" fmla="*/ 1225 w 1258"/>
                <a:gd name="T45" fmla="*/ 0 h 992"/>
                <a:gd name="T46" fmla="*/ 1231 w 1258"/>
                <a:gd name="T47" fmla="*/ 1 h 992"/>
                <a:gd name="T48" fmla="*/ 1237 w 1258"/>
                <a:gd name="T49" fmla="*/ 2 h 992"/>
                <a:gd name="T50" fmla="*/ 1243 w 1258"/>
                <a:gd name="T51" fmla="*/ 5 h 992"/>
                <a:gd name="T52" fmla="*/ 1247 w 1258"/>
                <a:gd name="T53" fmla="*/ 9 h 992"/>
                <a:gd name="T54" fmla="*/ 1251 w 1258"/>
                <a:gd name="T55" fmla="*/ 14 h 992"/>
                <a:gd name="T56" fmla="*/ 1255 w 1258"/>
                <a:gd name="T57" fmla="*/ 20 h 992"/>
                <a:gd name="T58" fmla="*/ 1257 w 1258"/>
                <a:gd name="T59" fmla="*/ 26 h 992"/>
                <a:gd name="T60" fmla="*/ 1258 w 1258"/>
                <a:gd name="T61" fmla="*/ 33 h 992"/>
                <a:gd name="T62" fmla="*/ 1258 w 1258"/>
                <a:gd name="T63" fmla="*/ 959 h 992"/>
                <a:gd name="T64" fmla="*/ 1258 w 1258"/>
                <a:gd name="T65" fmla="*/ 959 h 992"/>
                <a:gd name="T66" fmla="*/ 1257 w 1258"/>
                <a:gd name="T67" fmla="*/ 966 h 992"/>
                <a:gd name="T68" fmla="*/ 1255 w 1258"/>
                <a:gd name="T69" fmla="*/ 972 h 992"/>
                <a:gd name="T70" fmla="*/ 1251 w 1258"/>
                <a:gd name="T71" fmla="*/ 977 h 992"/>
                <a:gd name="T72" fmla="*/ 1247 w 1258"/>
                <a:gd name="T73" fmla="*/ 982 h 992"/>
                <a:gd name="T74" fmla="*/ 1243 w 1258"/>
                <a:gd name="T75" fmla="*/ 986 h 992"/>
                <a:gd name="T76" fmla="*/ 1237 w 1258"/>
                <a:gd name="T77" fmla="*/ 990 h 992"/>
                <a:gd name="T78" fmla="*/ 1231 w 1258"/>
                <a:gd name="T79" fmla="*/ 992 h 992"/>
                <a:gd name="T80" fmla="*/ 1225 w 1258"/>
                <a:gd name="T81" fmla="*/ 992 h 992"/>
                <a:gd name="T82" fmla="*/ 1225 w 1258"/>
                <a:gd name="T83" fmla="*/ 992 h 992"/>
                <a:gd name="T84" fmla="*/ 67 w 1258"/>
                <a:gd name="T85" fmla="*/ 926 h 992"/>
                <a:gd name="T86" fmla="*/ 1191 w 1258"/>
                <a:gd name="T87" fmla="*/ 926 h 992"/>
                <a:gd name="T88" fmla="*/ 1191 w 1258"/>
                <a:gd name="T89" fmla="*/ 66 h 992"/>
                <a:gd name="T90" fmla="*/ 67 w 1258"/>
                <a:gd name="T91" fmla="*/ 66 h 992"/>
                <a:gd name="T92" fmla="*/ 67 w 1258"/>
                <a:gd name="T93" fmla="*/ 926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58" h="992">
                  <a:moveTo>
                    <a:pt x="1225" y="992"/>
                  </a:moveTo>
                  <a:lnTo>
                    <a:pt x="33" y="992"/>
                  </a:lnTo>
                  <a:lnTo>
                    <a:pt x="33" y="992"/>
                  </a:lnTo>
                  <a:lnTo>
                    <a:pt x="27" y="992"/>
                  </a:lnTo>
                  <a:lnTo>
                    <a:pt x="21" y="990"/>
                  </a:lnTo>
                  <a:lnTo>
                    <a:pt x="16" y="986"/>
                  </a:lnTo>
                  <a:lnTo>
                    <a:pt x="11" y="982"/>
                  </a:lnTo>
                  <a:lnTo>
                    <a:pt x="7" y="977"/>
                  </a:lnTo>
                  <a:lnTo>
                    <a:pt x="3" y="972"/>
                  </a:lnTo>
                  <a:lnTo>
                    <a:pt x="1" y="966"/>
                  </a:lnTo>
                  <a:lnTo>
                    <a:pt x="0" y="95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7" y="14"/>
                  </a:lnTo>
                  <a:lnTo>
                    <a:pt x="11" y="9"/>
                  </a:lnTo>
                  <a:lnTo>
                    <a:pt x="16" y="5"/>
                  </a:lnTo>
                  <a:lnTo>
                    <a:pt x="21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231" y="1"/>
                  </a:lnTo>
                  <a:lnTo>
                    <a:pt x="1237" y="2"/>
                  </a:lnTo>
                  <a:lnTo>
                    <a:pt x="1243" y="5"/>
                  </a:lnTo>
                  <a:lnTo>
                    <a:pt x="1247" y="9"/>
                  </a:lnTo>
                  <a:lnTo>
                    <a:pt x="1251" y="14"/>
                  </a:lnTo>
                  <a:lnTo>
                    <a:pt x="1255" y="20"/>
                  </a:lnTo>
                  <a:lnTo>
                    <a:pt x="1257" y="26"/>
                  </a:lnTo>
                  <a:lnTo>
                    <a:pt x="1258" y="33"/>
                  </a:lnTo>
                  <a:lnTo>
                    <a:pt x="1258" y="959"/>
                  </a:lnTo>
                  <a:lnTo>
                    <a:pt x="1258" y="959"/>
                  </a:lnTo>
                  <a:lnTo>
                    <a:pt x="1257" y="966"/>
                  </a:lnTo>
                  <a:lnTo>
                    <a:pt x="1255" y="972"/>
                  </a:lnTo>
                  <a:lnTo>
                    <a:pt x="1251" y="977"/>
                  </a:lnTo>
                  <a:lnTo>
                    <a:pt x="1247" y="982"/>
                  </a:lnTo>
                  <a:lnTo>
                    <a:pt x="1243" y="986"/>
                  </a:lnTo>
                  <a:lnTo>
                    <a:pt x="1237" y="990"/>
                  </a:lnTo>
                  <a:lnTo>
                    <a:pt x="1231" y="992"/>
                  </a:lnTo>
                  <a:lnTo>
                    <a:pt x="1225" y="992"/>
                  </a:lnTo>
                  <a:lnTo>
                    <a:pt x="1225" y="992"/>
                  </a:lnTo>
                  <a:close/>
                  <a:moveTo>
                    <a:pt x="67" y="926"/>
                  </a:moveTo>
                  <a:lnTo>
                    <a:pt x="1191" y="926"/>
                  </a:lnTo>
                  <a:lnTo>
                    <a:pt x="1191" y="66"/>
                  </a:lnTo>
                  <a:lnTo>
                    <a:pt x="67" y="66"/>
                  </a:lnTo>
                  <a:lnTo>
                    <a:pt x="67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Rectangle 1186">
              <a:extLst>
                <a:ext uri="{FF2B5EF4-FFF2-40B4-BE49-F238E27FC236}">
                  <a16:creationId xmlns:a16="http://schemas.microsoft.com/office/drawing/2014/main" xmlns="" id="{B854976F-DDD2-4353-B3A1-6531FA9EFB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1488" y="5311776"/>
              <a:ext cx="142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187">
              <a:extLst>
                <a:ext uri="{FF2B5EF4-FFF2-40B4-BE49-F238E27FC236}">
                  <a16:creationId xmlns:a16="http://schemas.microsoft.com/office/drawing/2014/main" xmlns="" id="{A1942E78-C064-4419-882C-12DC44FCD8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9263" y="5349876"/>
              <a:ext cx="58738" cy="58738"/>
            </a:xfrm>
            <a:custGeom>
              <a:avLst/>
              <a:gdLst>
                <a:gd name="T0" fmla="*/ 118 w 264"/>
                <a:gd name="T1" fmla="*/ 264 h 265"/>
                <a:gd name="T2" fmla="*/ 81 w 264"/>
                <a:gd name="T3" fmla="*/ 255 h 265"/>
                <a:gd name="T4" fmla="*/ 48 w 264"/>
                <a:gd name="T5" fmla="*/ 235 h 265"/>
                <a:gd name="T6" fmla="*/ 23 w 264"/>
                <a:gd name="T7" fmla="*/ 206 h 265"/>
                <a:gd name="T8" fmla="*/ 5 w 264"/>
                <a:gd name="T9" fmla="*/ 172 h 265"/>
                <a:gd name="T10" fmla="*/ 0 w 264"/>
                <a:gd name="T11" fmla="*/ 133 h 265"/>
                <a:gd name="T12" fmla="*/ 2 w 264"/>
                <a:gd name="T13" fmla="*/ 106 h 265"/>
                <a:gd name="T14" fmla="*/ 16 w 264"/>
                <a:gd name="T15" fmla="*/ 69 h 265"/>
                <a:gd name="T16" fmla="*/ 38 w 264"/>
                <a:gd name="T17" fmla="*/ 39 h 265"/>
                <a:gd name="T18" fmla="*/ 69 w 264"/>
                <a:gd name="T19" fmla="*/ 17 h 265"/>
                <a:gd name="T20" fmla="*/ 106 w 264"/>
                <a:gd name="T21" fmla="*/ 3 h 265"/>
                <a:gd name="T22" fmla="*/ 133 w 264"/>
                <a:gd name="T23" fmla="*/ 0 h 265"/>
                <a:gd name="T24" fmla="*/ 171 w 264"/>
                <a:gd name="T25" fmla="*/ 6 h 265"/>
                <a:gd name="T26" fmla="*/ 206 w 264"/>
                <a:gd name="T27" fmla="*/ 23 h 265"/>
                <a:gd name="T28" fmla="*/ 234 w 264"/>
                <a:gd name="T29" fmla="*/ 49 h 265"/>
                <a:gd name="T30" fmla="*/ 254 w 264"/>
                <a:gd name="T31" fmla="*/ 81 h 265"/>
                <a:gd name="T32" fmla="*/ 264 w 264"/>
                <a:gd name="T33" fmla="*/ 119 h 265"/>
                <a:gd name="T34" fmla="*/ 264 w 264"/>
                <a:gd name="T35" fmla="*/ 146 h 265"/>
                <a:gd name="T36" fmla="*/ 254 w 264"/>
                <a:gd name="T37" fmla="*/ 184 h 265"/>
                <a:gd name="T38" fmla="*/ 234 w 264"/>
                <a:gd name="T39" fmla="*/ 216 h 265"/>
                <a:gd name="T40" fmla="*/ 206 w 264"/>
                <a:gd name="T41" fmla="*/ 242 h 265"/>
                <a:gd name="T42" fmla="*/ 171 w 264"/>
                <a:gd name="T43" fmla="*/ 259 h 265"/>
                <a:gd name="T44" fmla="*/ 133 w 264"/>
                <a:gd name="T45" fmla="*/ 265 h 265"/>
                <a:gd name="T46" fmla="*/ 133 w 264"/>
                <a:gd name="T47" fmla="*/ 66 h 265"/>
                <a:gd name="T48" fmla="*/ 113 w 264"/>
                <a:gd name="T49" fmla="*/ 69 h 265"/>
                <a:gd name="T50" fmla="*/ 95 w 264"/>
                <a:gd name="T51" fmla="*/ 78 h 265"/>
                <a:gd name="T52" fmla="*/ 74 w 264"/>
                <a:gd name="T53" fmla="*/ 102 h 265"/>
                <a:gd name="T54" fmla="*/ 67 w 264"/>
                <a:gd name="T55" fmla="*/ 119 h 265"/>
                <a:gd name="T56" fmla="*/ 66 w 264"/>
                <a:gd name="T57" fmla="*/ 133 h 265"/>
                <a:gd name="T58" fmla="*/ 68 w 264"/>
                <a:gd name="T59" fmla="*/ 152 h 265"/>
                <a:gd name="T60" fmla="*/ 78 w 264"/>
                <a:gd name="T61" fmla="*/ 170 h 265"/>
                <a:gd name="T62" fmla="*/ 100 w 264"/>
                <a:gd name="T63" fmla="*/ 191 h 265"/>
                <a:gd name="T64" fmla="*/ 119 w 264"/>
                <a:gd name="T65" fmla="*/ 198 h 265"/>
                <a:gd name="T66" fmla="*/ 133 w 264"/>
                <a:gd name="T67" fmla="*/ 199 h 265"/>
                <a:gd name="T68" fmla="*/ 151 w 264"/>
                <a:gd name="T69" fmla="*/ 196 h 265"/>
                <a:gd name="T70" fmla="*/ 169 w 264"/>
                <a:gd name="T71" fmla="*/ 188 h 265"/>
                <a:gd name="T72" fmla="*/ 190 w 264"/>
                <a:gd name="T73" fmla="*/ 165 h 265"/>
                <a:gd name="T74" fmla="*/ 197 w 264"/>
                <a:gd name="T75" fmla="*/ 146 h 265"/>
                <a:gd name="T76" fmla="*/ 198 w 264"/>
                <a:gd name="T77" fmla="*/ 133 h 265"/>
                <a:gd name="T78" fmla="*/ 196 w 264"/>
                <a:gd name="T79" fmla="*/ 113 h 265"/>
                <a:gd name="T80" fmla="*/ 186 w 264"/>
                <a:gd name="T81" fmla="*/ 95 h 265"/>
                <a:gd name="T82" fmla="*/ 164 w 264"/>
                <a:gd name="T83" fmla="*/ 75 h 265"/>
                <a:gd name="T84" fmla="*/ 145 w 264"/>
                <a:gd name="T85" fmla="*/ 67 h 265"/>
                <a:gd name="T86" fmla="*/ 133 w 264"/>
                <a:gd name="T87" fmla="*/ 6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4" h="265">
                  <a:moveTo>
                    <a:pt x="133" y="265"/>
                  </a:moveTo>
                  <a:lnTo>
                    <a:pt x="133" y="265"/>
                  </a:lnTo>
                  <a:lnTo>
                    <a:pt x="118" y="264"/>
                  </a:lnTo>
                  <a:lnTo>
                    <a:pt x="106" y="262"/>
                  </a:lnTo>
                  <a:lnTo>
                    <a:pt x="93" y="259"/>
                  </a:lnTo>
                  <a:lnTo>
                    <a:pt x="81" y="255"/>
                  </a:lnTo>
                  <a:lnTo>
                    <a:pt x="69" y="249"/>
                  </a:lnTo>
                  <a:lnTo>
                    <a:pt x="58" y="242"/>
                  </a:lnTo>
                  <a:lnTo>
                    <a:pt x="48" y="235"/>
                  </a:lnTo>
                  <a:lnTo>
                    <a:pt x="38" y="226"/>
                  </a:lnTo>
                  <a:lnTo>
                    <a:pt x="30" y="216"/>
                  </a:lnTo>
                  <a:lnTo>
                    <a:pt x="23" y="206"/>
                  </a:lnTo>
                  <a:lnTo>
                    <a:pt x="16" y="196"/>
                  </a:lnTo>
                  <a:lnTo>
                    <a:pt x="10" y="184"/>
                  </a:lnTo>
                  <a:lnTo>
                    <a:pt x="5" y="172"/>
                  </a:lnTo>
                  <a:lnTo>
                    <a:pt x="2" y="160"/>
                  </a:lnTo>
                  <a:lnTo>
                    <a:pt x="0" y="14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0" y="119"/>
                  </a:lnTo>
                  <a:lnTo>
                    <a:pt x="2" y="106"/>
                  </a:lnTo>
                  <a:lnTo>
                    <a:pt x="5" y="93"/>
                  </a:lnTo>
                  <a:lnTo>
                    <a:pt x="10" y="81"/>
                  </a:lnTo>
                  <a:lnTo>
                    <a:pt x="16" y="69"/>
                  </a:lnTo>
                  <a:lnTo>
                    <a:pt x="23" y="59"/>
                  </a:lnTo>
                  <a:lnTo>
                    <a:pt x="30" y="49"/>
                  </a:lnTo>
                  <a:lnTo>
                    <a:pt x="38" y="39"/>
                  </a:lnTo>
                  <a:lnTo>
                    <a:pt x="48" y="30"/>
                  </a:lnTo>
                  <a:lnTo>
                    <a:pt x="58" y="23"/>
                  </a:lnTo>
                  <a:lnTo>
                    <a:pt x="69" y="17"/>
                  </a:lnTo>
                  <a:lnTo>
                    <a:pt x="81" y="10"/>
                  </a:lnTo>
                  <a:lnTo>
                    <a:pt x="93" y="6"/>
                  </a:lnTo>
                  <a:lnTo>
                    <a:pt x="106" y="3"/>
                  </a:lnTo>
                  <a:lnTo>
                    <a:pt x="118" y="1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46" y="1"/>
                  </a:lnTo>
                  <a:lnTo>
                    <a:pt x="158" y="3"/>
                  </a:lnTo>
                  <a:lnTo>
                    <a:pt x="171" y="6"/>
                  </a:lnTo>
                  <a:lnTo>
                    <a:pt x="183" y="10"/>
                  </a:lnTo>
                  <a:lnTo>
                    <a:pt x="195" y="17"/>
                  </a:lnTo>
                  <a:lnTo>
                    <a:pt x="206" y="23"/>
                  </a:lnTo>
                  <a:lnTo>
                    <a:pt x="216" y="30"/>
                  </a:lnTo>
                  <a:lnTo>
                    <a:pt x="226" y="39"/>
                  </a:lnTo>
                  <a:lnTo>
                    <a:pt x="234" y="49"/>
                  </a:lnTo>
                  <a:lnTo>
                    <a:pt x="241" y="59"/>
                  </a:lnTo>
                  <a:lnTo>
                    <a:pt x="248" y="69"/>
                  </a:lnTo>
                  <a:lnTo>
                    <a:pt x="254" y="81"/>
                  </a:lnTo>
                  <a:lnTo>
                    <a:pt x="259" y="93"/>
                  </a:lnTo>
                  <a:lnTo>
                    <a:pt x="262" y="106"/>
                  </a:lnTo>
                  <a:lnTo>
                    <a:pt x="264" y="119"/>
                  </a:lnTo>
                  <a:lnTo>
                    <a:pt x="264" y="133"/>
                  </a:lnTo>
                  <a:lnTo>
                    <a:pt x="264" y="133"/>
                  </a:lnTo>
                  <a:lnTo>
                    <a:pt x="264" y="146"/>
                  </a:lnTo>
                  <a:lnTo>
                    <a:pt x="262" y="160"/>
                  </a:lnTo>
                  <a:lnTo>
                    <a:pt x="259" y="172"/>
                  </a:lnTo>
                  <a:lnTo>
                    <a:pt x="254" y="184"/>
                  </a:lnTo>
                  <a:lnTo>
                    <a:pt x="248" y="196"/>
                  </a:lnTo>
                  <a:lnTo>
                    <a:pt x="241" y="206"/>
                  </a:lnTo>
                  <a:lnTo>
                    <a:pt x="234" y="216"/>
                  </a:lnTo>
                  <a:lnTo>
                    <a:pt x="226" y="226"/>
                  </a:lnTo>
                  <a:lnTo>
                    <a:pt x="216" y="235"/>
                  </a:lnTo>
                  <a:lnTo>
                    <a:pt x="206" y="242"/>
                  </a:lnTo>
                  <a:lnTo>
                    <a:pt x="195" y="249"/>
                  </a:lnTo>
                  <a:lnTo>
                    <a:pt x="183" y="255"/>
                  </a:lnTo>
                  <a:lnTo>
                    <a:pt x="171" y="259"/>
                  </a:lnTo>
                  <a:lnTo>
                    <a:pt x="158" y="262"/>
                  </a:lnTo>
                  <a:lnTo>
                    <a:pt x="146" y="264"/>
                  </a:lnTo>
                  <a:lnTo>
                    <a:pt x="133" y="265"/>
                  </a:lnTo>
                  <a:lnTo>
                    <a:pt x="133" y="265"/>
                  </a:lnTo>
                  <a:close/>
                  <a:moveTo>
                    <a:pt x="133" y="66"/>
                  </a:moveTo>
                  <a:lnTo>
                    <a:pt x="133" y="66"/>
                  </a:lnTo>
                  <a:lnTo>
                    <a:pt x="125" y="66"/>
                  </a:lnTo>
                  <a:lnTo>
                    <a:pt x="119" y="67"/>
                  </a:lnTo>
                  <a:lnTo>
                    <a:pt x="113" y="69"/>
                  </a:lnTo>
                  <a:lnTo>
                    <a:pt x="107" y="72"/>
                  </a:lnTo>
                  <a:lnTo>
                    <a:pt x="100" y="75"/>
                  </a:lnTo>
                  <a:lnTo>
                    <a:pt x="95" y="78"/>
                  </a:lnTo>
                  <a:lnTo>
                    <a:pt x="85" y="86"/>
                  </a:lnTo>
                  <a:lnTo>
                    <a:pt x="78" y="95"/>
                  </a:lnTo>
                  <a:lnTo>
                    <a:pt x="74" y="102"/>
                  </a:lnTo>
                  <a:lnTo>
                    <a:pt x="71" y="107"/>
                  </a:lnTo>
                  <a:lnTo>
                    <a:pt x="68" y="113"/>
                  </a:lnTo>
                  <a:lnTo>
                    <a:pt x="67" y="119"/>
                  </a:lnTo>
                  <a:lnTo>
                    <a:pt x="66" y="126"/>
                  </a:lnTo>
                  <a:lnTo>
                    <a:pt x="66" y="133"/>
                  </a:lnTo>
                  <a:lnTo>
                    <a:pt x="66" y="133"/>
                  </a:lnTo>
                  <a:lnTo>
                    <a:pt x="66" y="140"/>
                  </a:lnTo>
                  <a:lnTo>
                    <a:pt x="67" y="146"/>
                  </a:lnTo>
                  <a:lnTo>
                    <a:pt x="68" y="152"/>
                  </a:lnTo>
                  <a:lnTo>
                    <a:pt x="71" y="159"/>
                  </a:lnTo>
                  <a:lnTo>
                    <a:pt x="74" y="165"/>
                  </a:lnTo>
                  <a:lnTo>
                    <a:pt x="78" y="170"/>
                  </a:lnTo>
                  <a:lnTo>
                    <a:pt x="85" y="179"/>
                  </a:lnTo>
                  <a:lnTo>
                    <a:pt x="95" y="188"/>
                  </a:lnTo>
                  <a:lnTo>
                    <a:pt x="100" y="191"/>
                  </a:lnTo>
                  <a:lnTo>
                    <a:pt x="107" y="194"/>
                  </a:lnTo>
                  <a:lnTo>
                    <a:pt x="113" y="196"/>
                  </a:lnTo>
                  <a:lnTo>
                    <a:pt x="119" y="198"/>
                  </a:lnTo>
                  <a:lnTo>
                    <a:pt x="125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39" y="199"/>
                  </a:lnTo>
                  <a:lnTo>
                    <a:pt x="145" y="198"/>
                  </a:lnTo>
                  <a:lnTo>
                    <a:pt x="151" y="196"/>
                  </a:lnTo>
                  <a:lnTo>
                    <a:pt x="157" y="194"/>
                  </a:lnTo>
                  <a:lnTo>
                    <a:pt x="164" y="191"/>
                  </a:lnTo>
                  <a:lnTo>
                    <a:pt x="169" y="188"/>
                  </a:lnTo>
                  <a:lnTo>
                    <a:pt x="179" y="179"/>
                  </a:lnTo>
                  <a:lnTo>
                    <a:pt x="186" y="170"/>
                  </a:lnTo>
                  <a:lnTo>
                    <a:pt x="190" y="165"/>
                  </a:lnTo>
                  <a:lnTo>
                    <a:pt x="193" y="159"/>
                  </a:lnTo>
                  <a:lnTo>
                    <a:pt x="196" y="152"/>
                  </a:lnTo>
                  <a:lnTo>
                    <a:pt x="197" y="146"/>
                  </a:lnTo>
                  <a:lnTo>
                    <a:pt x="198" y="140"/>
                  </a:lnTo>
                  <a:lnTo>
                    <a:pt x="198" y="133"/>
                  </a:lnTo>
                  <a:lnTo>
                    <a:pt x="198" y="133"/>
                  </a:lnTo>
                  <a:lnTo>
                    <a:pt x="198" y="126"/>
                  </a:lnTo>
                  <a:lnTo>
                    <a:pt x="197" y="119"/>
                  </a:lnTo>
                  <a:lnTo>
                    <a:pt x="196" y="113"/>
                  </a:lnTo>
                  <a:lnTo>
                    <a:pt x="193" y="107"/>
                  </a:lnTo>
                  <a:lnTo>
                    <a:pt x="190" y="102"/>
                  </a:lnTo>
                  <a:lnTo>
                    <a:pt x="186" y="95"/>
                  </a:lnTo>
                  <a:lnTo>
                    <a:pt x="179" y="86"/>
                  </a:lnTo>
                  <a:lnTo>
                    <a:pt x="169" y="78"/>
                  </a:lnTo>
                  <a:lnTo>
                    <a:pt x="164" y="75"/>
                  </a:lnTo>
                  <a:lnTo>
                    <a:pt x="157" y="72"/>
                  </a:lnTo>
                  <a:lnTo>
                    <a:pt x="151" y="69"/>
                  </a:lnTo>
                  <a:lnTo>
                    <a:pt x="145" y="67"/>
                  </a:lnTo>
                  <a:lnTo>
                    <a:pt x="139" y="66"/>
                  </a:lnTo>
                  <a:lnTo>
                    <a:pt x="133" y="66"/>
                  </a:lnTo>
                  <a:lnTo>
                    <a:pt x="13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188">
              <a:extLst>
                <a:ext uri="{FF2B5EF4-FFF2-40B4-BE49-F238E27FC236}">
                  <a16:creationId xmlns:a16="http://schemas.microsoft.com/office/drawing/2014/main" xmlns="" id="{8DC57ED9-3F86-4518-B475-70A4619CB0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1325" y="5124451"/>
              <a:ext cx="74613" cy="60325"/>
            </a:xfrm>
            <a:custGeom>
              <a:avLst/>
              <a:gdLst>
                <a:gd name="T0" fmla="*/ 297 w 330"/>
                <a:gd name="T1" fmla="*/ 264 h 264"/>
                <a:gd name="T2" fmla="*/ 33 w 330"/>
                <a:gd name="T3" fmla="*/ 264 h 264"/>
                <a:gd name="T4" fmla="*/ 33 w 330"/>
                <a:gd name="T5" fmla="*/ 264 h 264"/>
                <a:gd name="T6" fmla="*/ 26 w 330"/>
                <a:gd name="T7" fmla="*/ 264 h 264"/>
                <a:gd name="T8" fmla="*/ 20 w 330"/>
                <a:gd name="T9" fmla="*/ 262 h 264"/>
                <a:gd name="T10" fmla="*/ 14 w 330"/>
                <a:gd name="T11" fmla="*/ 259 h 264"/>
                <a:gd name="T12" fmla="*/ 9 w 330"/>
                <a:gd name="T13" fmla="*/ 255 h 264"/>
                <a:gd name="T14" fmla="*/ 5 w 330"/>
                <a:gd name="T15" fmla="*/ 250 h 264"/>
                <a:gd name="T16" fmla="*/ 2 w 330"/>
                <a:gd name="T17" fmla="*/ 245 h 264"/>
                <a:gd name="T18" fmla="*/ 0 w 330"/>
                <a:gd name="T19" fmla="*/ 239 h 264"/>
                <a:gd name="T20" fmla="*/ 0 w 330"/>
                <a:gd name="T21" fmla="*/ 231 h 264"/>
                <a:gd name="T22" fmla="*/ 0 w 330"/>
                <a:gd name="T23" fmla="*/ 34 h 264"/>
                <a:gd name="T24" fmla="*/ 0 w 330"/>
                <a:gd name="T25" fmla="*/ 34 h 264"/>
                <a:gd name="T26" fmla="*/ 0 w 330"/>
                <a:gd name="T27" fmla="*/ 26 h 264"/>
                <a:gd name="T28" fmla="*/ 2 w 330"/>
                <a:gd name="T29" fmla="*/ 20 h 264"/>
                <a:gd name="T30" fmla="*/ 5 w 330"/>
                <a:gd name="T31" fmla="*/ 15 h 264"/>
                <a:gd name="T32" fmla="*/ 9 w 330"/>
                <a:gd name="T33" fmla="*/ 10 h 264"/>
                <a:gd name="T34" fmla="*/ 14 w 330"/>
                <a:gd name="T35" fmla="*/ 6 h 264"/>
                <a:gd name="T36" fmla="*/ 20 w 330"/>
                <a:gd name="T37" fmla="*/ 3 h 264"/>
                <a:gd name="T38" fmla="*/ 26 w 330"/>
                <a:gd name="T39" fmla="*/ 0 h 264"/>
                <a:gd name="T40" fmla="*/ 33 w 330"/>
                <a:gd name="T41" fmla="*/ 0 h 264"/>
                <a:gd name="T42" fmla="*/ 297 w 330"/>
                <a:gd name="T43" fmla="*/ 0 h 264"/>
                <a:gd name="T44" fmla="*/ 297 w 330"/>
                <a:gd name="T45" fmla="*/ 0 h 264"/>
                <a:gd name="T46" fmla="*/ 304 w 330"/>
                <a:gd name="T47" fmla="*/ 0 h 264"/>
                <a:gd name="T48" fmla="*/ 310 w 330"/>
                <a:gd name="T49" fmla="*/ 3 h 264"/>
                <a:gd name="T50" fmla="*/ 316 w 330"/>
                <a:gd name="T51" fmla="*/ 6 h 264"/>
                <a:gd name="T52" fmla="*/ 321 w 330"/>
                <a:gd name="T53" fmla="*/ 10 h 264"/>
                <a:gd name="T54" fmla="*/ 325 w 330"/>
                <a:gd name="T55" fmla="*/ 15 h 264"/>
                <a:gd name="T56" fmla="*/ 328 w 330"/>
                <a:gd name="T57" fmla="*/ 20 h 264"/>
                <a:gd name="T58" fmla="*/ 330 w 330"/>
                <a:gd name="T59" fmla="*/ 26 h 264"/>
                <a:gd name="T60" fmla="*/ 330 w 330"/>
                <a:gd name="T61" fmla="*/ 34 h 264"/>
                <a:gd name="T62" fmla="*/ 330 w 330"/>
                <a:gd name="T63" fmla="*/ 231 h 264"/>
                <a:gd name="T64" fmla="*/ 330 w 330"/>
                <a:gd name="T65" fmla="*/ 231 h 264"/>
                <a:gd name="T66" fmla="*/ 330 w 330"/>
                <a:gd name="T67" fmla="*/ 239 h 264"/>
                <a:gd name="T68" fmla="*/ 328 w 330"/>
                <a:gd name="T69" fmla="*/ 245 h 264"/>
                <a:gd name="T70" fmla="*/ 325 w 330"/>
                <a:gd name="T71" fmla="*/ 250 h 264"/>
                <a:gd name="T72" fmla="*/ 321 w 330"/>
                <a:gd name="T73" fmla="*/ 255 h 264"/>
                <a:gd name="T74" fmla="*/ 316 w 330"/>
                <a:gd name="T75" fmla="*/ 259 h 264"/>
                <a:gd name="T76" fmla="*/ 310 w 330"/>
                <a:gd name="T77" fmla="*/ 262 h 264"/>
                <a:gd name="T78" fmla="*/ 304 w 330"/>
                <a:gd name="T79" fmla="*/ 264 h 264"/>
                <a:gd name="T80" fmla="*/ 297 w 330"/>
                <a:gd name="T81" fmla="*/ 264 h 264"/>
                <a:gd name="T82" fmla="*/ 297 w 330"/>
                <a:gd name="T83" fmla="*/ 264 h 264"/>
                <a:gd name="T84" fmla="*/ 66 w 330"/>
                <a:gd name="T85" fmla="*/ 198 h 264"/>
                <a:gd name="T86" fmla="*/ 264 w 330"/>
                <a:gd name="T87" fmla="*/ 198 h 264"/>
                <a:gd name="T88" fmla="*/ 264 w 330"/>
                <a:gd name="T89" fmla="*/ 67 h 264"/>
                <a:gd name="T90" fmla="*/ 66 w 330"/>
                <a:gd name="T91" fmla="*/ 67 h 264"/>
                <a:gd name="T92" fmla="*/ 66 w 330"/>
                <a:gd name="T93" fmla="*/ 19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0" h="264">
                  <a:moveTo>
                    <a:pt x="297" y="264"/>
                  </a:moveTo>
                  <a:lnTo>
                    <a:pt x="33" y="264"/>
                  </a:lnTo>
                  <a:lnTo>
                    <a:pt x="33" y="264"/>
                  </a:lnTo>
                  <a:lnTo>
                    <a:pt x="26" y="264"/>
                  </a:lnTo>
                  <a:lnTo>
                    <a:pt x="20" y="262"/>
                  </a:lnTo>
                  <a:lnTo>
                    <a:pt x="14" y="259"/>
                  </a:lnTo>
                  <a:lnTo>
                    <a:pt x="9" y="255"/>
                  </a:lnTo>
                  <a:lnTo>
                    <a:pt x="5" y="250"/>
                  </a:lnTo>
                  <a:lnTo>
                    <a:pt x="2" y="245"/>
                  </a:lnTo>
                  <a:lnTo>
                    <a:pt x="0" y="239"/>
                  </a:lnTo>
                  <a:lnTo>
                    <a:pt x="0" y="231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304" y="0"/>
                  </a:lnTo>
                  <a:lnTo>
                    <a:pt x="310" y="3"/>
                  </a:lnTo>
                  <a:lnTo>
                    <a:pt x="316" y="6"/>
                  </a:lnTo>
                  <a:lnTo>
                    <a:pt x="321" y="10"/>
                  </a:lnTo>
                  <a:lnTo>
                    <a:pt x="325" y="15"/>
                  </a:lnTo>
                  <a:lnTo>
                    <a:pt x="328" y="20"/>
                  </a:lnTo>
                  <a:lnTo>
                    <a:pt x="330" y="26"/>
                  </a:lnTo>
                  <a:lnTo>
                    <a:pt x="330" y="34"/>
                  </a:lnTo>
                  <a:lnTo>
                    <a:pt x="330" y="231"/>
                  </a:lnTo>
                  <a:lnTo>
                    <a:pt x="330" y="231"/>
                  </a:lnTo>
                  <a:lnTo>
                    <a:pt x="330" y="239"/>
                  </a:lnTo>
                  <a:lnTo>
                    <a:pt x="328" y="245"/>
                  </a:lnTo>
                  <a:lnTo>
                    <a:pt x="325" y="250"/>
                  </a:lnTo>
                  <a:lnTo>
                    <a:pt x="321" y="255"/>
                  </a:lnTo>
                  <a:lnTo>
                    <a:pt x="316" y="259"/>
                  </a:lnTo>
                  <a:lnTo>
                    <a:pt x="310" y="262"/>
                  </a:lnTo>
                  <a:lnTo>
                    <a:pt x="304" y="264"/>
                  </a:lnTo>
                  <a:lnTo>
                    <a:pt x="297" y="264"/>
                  </a:lnTo>
                  <a:lnTo>
                    <a:pt x="297" y="264"/>
                  </a:lnTo>
                  <a:close/>
                  <a:moveTo>
                    <a:pt x="66" y="198"/>
                  </a:moveTo>
                  <a:lnTo>
                    <a:pt x="264" y="198"/>
                  </a:lnTo>
                  <a:lnTo>
                    <a:pt x="264" y="67"/>
                  </a:lnTo>
                  <a:lnTo>
                    <a:pt x="66" y="67"/>
                  </a:lnTo>
                  <a:lnTo>
                    <a:pt x="66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189">
              <a:extLst>
                <a:ext uri="{FF2B5EF4-FFF2-40B4-BE49-F238E27FC236}">
                  <a16:creationId xmlns:a16="http://schemas.microsoft.com/office/drawing/2014/main" xmlns="" id="{A9514DCC-E905-40DE-B9D7-0946CAEB0B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9263" y="5214938"/>
              <a:ext cx="58738" cy="58738"/>
            </a:xfrm>
            <a:custGeom>
              <a:avLst/>
              <a:gdLst>
                <a:gd name="T0" fmla="*/ 231 w 264"/>
                <a:gd name="T1" fmla="*/ 265 h 265"/>
                <a:gd name="T2" fmla="*/ 33 w 264"/>
                <a:gd name="T3" fmla="*/ 265 h 265"/>
                <a:gd name="T4" fmla="*/ 33 w 264"/>
                <a:gd name="T5" fmla="*/ 265 h 265"/>
                <a:gd name="T6" fmla="*/ 26 w 264"/>
                <a:gd name="T7" fmla="*/ 264 h 265"/>
                <a:gd name="T8" fmla="*/ 20 w 264"/>
                <a:gd name="T9" fmla="*/ 262 h 265"/>
                <a:gd name="T10" fmla="*/ 15 w 264"/>
                <a:gd name="T11" fmla="*/ 259 h 265"/>
                <a:gd name="T12" fmla="*/ 9 w 264"/>
                <a:gd name="T13" fmla="*/ 255 h 265"/>
                <a:gd name="T14" fmla="*/ 5 w 264"/>
                <a:gd name="T15" fmla="*/ 250 h 265"/>
                <a:gd name="T16" fmla="*/ 2 w 264"/>
                <a:gd name="T17" fmla="*/ 244 h 265"/>
                <a:gd name="T18" fmla="*/ 0 w 264"/>
                <a:gd name="T19" fmla="*/ 238 h 265"/>
                <a:gd name="T20" fmla="*/ 0 w 264"/>
                <a:gd name="T21" fmla="*/ 232 h 265"/>
                <a:gd name="T22" fmla="*/ 0 w 264"/>
                <a:gd name="T23" fmla="*/ 33 h 265"/>
                <a:gd name="T24" fmla="*/ 0 w 264"/>
                <a:gd name="T25" fmla="*/ 33 h 265"/>
                <a:gd name="T26" fmla="*/ 0 w 264"/>
                <a:gd name="T27" fmla="*/ 27 h 265"/>
                <a:gd name="T28" fmla="*/ 2 w 264"/>
                <a:gd name="T29" fmla="*/ 21 h 265"/>
                <a:gd name="T30" fmla="*/ 5 w 264"/>
                <a:gd name="T31" fmla="*/ 14 h 265"/>
                <a:gd name="T32" fmla="*/ 9 w 264"/>
                <a:gd name="T33" fmla="*/ 9 h 265"/>
                <a:gd name="T34" fmla="*/ 15 w 264"/>
                <a:gd name="T35" fmla="*/ 6 h 265"/>
                <a:gd name="T36" fmla="*/ 20 w 264"/>
                <a:gd name="T37" fmla="*/ 3 h 265"/>
                <a:gd name="T38" fmla="*/ 26 w 264"/>
                <a:gd name="T39" fmla="*/ 1 h 265"/>
                <a:gd name="T40" fmla="*/ 33 w 264"/>
                <a:gd name="T41" fmla="*/ 0 h 265"/>
                <a:gd name="T42" fmla="*/ 231 w 264"/>
                <a:gd name="T43" fmla="*/ 0 h 265"/>
                <a:gd name="T44" fmla="*/ 231 w 264"/>
                <a:gd name="T45" fmla="*/ 0 h 265"/>
                <a:gd name="T46" fmla="*/ 238 w 264"/>
                <a:gd name="T47" fmla="*/ 1 h 265"/>
                <a:gd name="T48" fmla="*/ 244 w 264"/>
                <a:gd name="T49" fmla="*/ 3 h 265"/>
                <a:gd name="T50" fmla="*/ 249 w 264"/>
                <a:gd name="T51" fmla="*/ 6 h 265"/>
                <a:gd name="T52" fmla="*/ 255 w 264"/>
                <a:gd name="T53" fmla="*/ 9 h 265"/>
                <a:gd name="T54" fmla="*/ 259 w 264"/>
                <a:gd name="T55" fmla="*/ 14 h 265"/>
                <a:gd name="T56" fmla="*/ 262 w 264"/>
                <a:gd name="T57" fmla="*/ 21 h 265"/>
                <a:gd name="T58" fmla="*/ 264 w 264"/>
                <a:gd name="T59" fmla="*/ 27 h 265"/>
                <a:gd name="T60" fmla="*/ 264 w 264"/>
                <a:gd name="T61" fmla="*/ 33 h 265"/>
                <a:gd name="T62" fmla="*/ 264 w 264"/>
                <a:gd name="T63" fmla="*/ 232 h 265"/>
                <a:gd name="T64" fmla="*/ 264 w 264"/>
                <a:gd name="T65" fmla="*/ 232 h 265"/>
                <a:gd name="T66" fmla="*/ 264 w 264"/>
                <a:gd name="T67" fmla="*/ 238 h 265"/>
                <a:gd name="T68" fmla="*/ 262 w 264"/>
                <a:gd name="T69" fmla="*/ 244 h 265"/>
                <a:gd name="T70" fmla="*/ 259 w 264"/>
                <a:gd name="T71" fmla="*/ 250 h 265"/>
                <a:gd name="T72" fmla="*/ 255 w 264"/>
                <a:gd name="T73" fmla="*/ 255 h 265"/>
                <a:gd name="T74" fmla="*/ 249 w 264"/>
                <a:gd name="T75" fmla="*/ 259 h 265"/>
                <a:gd name="T76" fmla="*/ 244 w 264"/>
                <a:gd name="T77" fmla="*/ 262 h 265"/>
                <a:gd name="T78" fmla="*/ 238 w 264"/>
                <a:gd name="T79" fmla="*/ 264 h 265"/>
                <a:gd name="T80" fmla="*/ 231 w 264"/>
                <a:gd name="T81" fmla="*/ 265 h 265"/>
                <a:gd name="T82" fmla="*/ 231 w 264"/>
                <a:gd name="T83" fmla="*/ 265 h 265"/>
                <a:gd name="T84" fmla="*/ 66 w 264"/>
                <a:gd name="T85" fmla="*/ 199 h 265"/>
                <a:gd name="T86" fmla="*/ 198 w 264"/>
                <a:gd name="T87" fmla="*/ 199 h 265"/>
                <a:gd name="T88" fmla="*/ 198 w 264"/>
                <a:gd name="T89" fmla="*/ 66 h 265"/>
                <a:gd name="T90" fmla="*/ 66 w 264"/>
                <a:gd name="T91" fmla="*/ 66 h 265"/>
                <a:gd name="T92" fmla="*/ 66 w 264"/>
                <a:gd name="T93" fmla="*/ 19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4" h="265">
                  <a:moveTo>
                    <a:pt x="231" y="265"/>
                  </a:moveTo>
                  <a:lnTo>
                    <a:pt x="33" y="265"/>
                  </a:lnTo>
                  <a:lnTo>
                    <a:pt x="33" y="265"/>
                  </a:lnTo>
                  <a:lnTo>
                    <a:pt x="26" y="264"/>
                  </a:lnTo>
                  <a:lnTo>
                    <a:pt x="20" y="262"/>
                  </a:lnTo>
                  <a:lnTo>
                    <a:pt x="15" y="259"/>
                  </a:lnTo>
                  <a:lnTo>
                    <a:pt x="9" y="255"/>
                  </a:lnTo>
                  <a:lnTo>
                    <a:pt x="5" y="250"/>
                  </a:lnTo>
                  <a:lnTo>
                    <a:pt x="2" y="244"/>
                  </a:lnTo>
                  <a:lnTo>
                    <a:pt x="0" y="238"/>
                  </a:lnTo>
                  <a:lnTo>
                    <a:pt x="0" y="232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231" y="0"/>
                  </a:lnTo>
                  <a:lnTo>
                    <a:pt x="231" y="0"/>
                  </a:lnTo>
                  <a:lnTo>
                    <a:pt x="238" y="1"/>
                  </a:lnTo>
                  <a:lnTo>
                    <a:pt x="244" y="3"/>
                  </a:lnTo>
                  <a:lnTo>
                    <a:pt x="249" y="6"/>
                  </a:lnTo>
                  <a:lnTo>
                    <a:pt x="255" y="9"/>
                  </a:lnTo>
                  <a:lnTo>
                    <a:pt x="259" y="14"/>
                  </a:lnTo>
                  <a:lnTo>
                    <a:pt x="262" y="21"/>
                  </a:lnTo>
                  <a:lnTo>
                    <a:pt x="264" y="27"/>
                  </a:lnTo>
                  <a:lnTo>
                    <a:pt x="264" y="33"/>
                  </a:lnTo>
                  <a:lnTo>
                    <a:pt x="264" y="232"/>
                  </a:lnTo>
                  <a:lnTo>
                    <a:pt x="264" y="232"/>
                  </a:lnTo>
                  <a:lnTo>
                    <a:pt x="264" y="238"/>
                  </a:lnTo>
                  <a:lnTo>
                    <a:pt x="262" y="244"/>
                  </a:lnTo>
                  <a:lnTo>
                    <a:pt x="259" y="250"/>
                  </a:lnTo>
                  <a:lnTo>
                    <a:pt x="255" y="255"/>
                  </a:lnTo>
                  <a:lnTo>
                    <a:pt x="249" y="259"/>
                  </a:lnTo>
                  <a:lnTo>
                    <a:pt x="244" y="262"/>
                  </a:lnTo>
                  <a:lnTo>
                    <a:pt x="238" y="264"/>
                  </a:lnTo>
                  <a:lnTo>
                    <a:pt x="231" y="265"/>
                  </a:lnTo>
                  <a:lnTo>
                    <a:pt x="231" y="265"/>
                  </a:lnTo>
                  <a:close/>
                  <a:moveTo>
                    <a:pt x="66" y="199"/>
                  </a:moveTo>
                  <a:lnTo>
                    <a:pt x="198" y="199"/>
                  </a:lnTo>
                  <a:lnTo>
                    <a:pt x="198" y="66"/>
                  </a:lnTo>
                  <a:lnTo>
                    <a:pt x="66" y="66"/>
                  </a:lnTo>
                  <a:lnTo>
                    <a:pt x="66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190">
              <a:extLst>
                <a:ext uri="{FF2B5EF4-FFF2-40B4-BE49-F238E27FC236}">
                  <a16:creationId xmlns:a16="http://schemas.microsoft.com/office/drawing/2014/main" xmlns="" id="{69F14914-4661-4409-9854-D633BEF4C3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1813" y="5214938"/>
              <a:ext cx="58738" cy="58738"/>
            </a:xfrm>
            <a:custGeom>
              <a:avLst/>
              <a:gdLst>
                <a:gd name="T0" fmla="*/ 232 w 265"/>
                <a:gd name="T1" fmla="*/ 265 h 265"/>
                <a:gd name="T2" fmla="*/ 33 w 265"/>
                <a:gd name="T3" fmla="*/ 265 h 265"/>
                <a:gd name="T4" fmla="*/ 33 w 265"/>
                <a:gd name="T5" fmla="*/ 265 h 265"/>
                <a:gd name="T6" fmla="*/ 27 w 265"/>
                <a:gd name="T7" fmla="*/ 264 h 265"/>
                <a:gd name="T8" fmla="*/ 21 w 265"/>
                <a:gd name="T9" fmla="*/ 262 h 265"/>
                <a:gd name="T10" fmla="*/ 15 w 265"/>
                <a:gd name="T11" fmla="*/ 259 h 265"/>
                <a:gd name="T12" fmla="*/ 11 w 265"/>
                <a:gd name="T13" fmla="*/ 255 h 265"/>
                <a:gd name="T14" fmla="*/ 7 w 265"/>
                <a:gd name="T15" fmla="*/ 250 h 265"/>
                <a:gd name="T16" fmla="*/ 3 w 265"/>
                <a:gd name="T17" fmla="*/ 244 h 265"/>
                <a:gd name="T18" fmla="*/ 1 w 265"/>
                <a:gd name="T19" fmla="*/ 238 h 265"/>
                <a:gd name="T20" fmla="*/ 0 w 265"/>
                <a:gd name="T21" fmla="*/ 232 h 265"/>
                <a:gd name="T22" fmla="*/ 0 w 265"/>
                <a:gd name="T23" fmla="*/ 33 h 265"/>
                <a:gd name="T24" fmla="*/ 0 w 265"/>
                <a:gd name="T25" fmla="*/ 33 h 265"/>
                <a:gd name="T26" fmla="*/ 1 w 265"/>
                <a:gd name="T27" fmla="*/ 27 h 265"/>
                <a:gd name="T28" fmla="*/ 3 w 265"/>
                <a:gd name="T29" fmla="*/ 21 h 265"/>
                <a:gd name="T30" fmla="*/ 7 w 265"/>
                <a:gd name="T31" fmla="*/ 14 h 265"/>
                <a:gd name="T32" fmla="*/ 11 w 265"/>
                <a:gd name="T33" fmla="*/ 9 h 265"/>
                <a:gd name="T34" fmla="*/ 15 w 265"/>
                <a:gd name="T35" fmla="*/ 6 h 265"/>
                <a:gd name="T36" fmla="*/ 21 w 265"/>
                <a:gd name="T37" fmla="*/ 3 h 265"/>
                <a:gd name="T38" fmla="*/ 27 w 265"/>
                <a:gd name="T39" fmla="*/ 1 h 265"/>
                <a:gd name="T40" fmla="*/ 33 w 265"/>
                <a:gd name="T41" fmla="*/ 0 h 265"/>
                <a:gd name="T42" fmla="*/ 232 w 265"/>
                <a:gd name="T43" fmla="*/ 0 h 265"/>
                <a:gd name="T44" fmla="*/ 232 w 265"/>
                <a:gd name="T45" fmla="*/ 0 h 265"/>
                <a:gd name="T46" fmla="*/ 238 w 265"/>
                <a:gd name="T47" fmla="*/ 1 h 265"/>
                <a:gd name="T48" fmla="*/ 245 w 265"/>
                <a:gd name="T49" fmla="*/ 3 h 265"/>
                <a:gd name="T50" fmla="*/ 251 w 265"/>
                <a:gd name="T51" fmla="*/ 6 h 265"/>
                <a:gd name="T52" fmla="*/ 255 w 265"/>
                <a:gd name="T53" fmla="*/ 9 h 265"/>
                <a:gd name="T54" fmla="*/ 259 w 265"/>
                <a:gd name="T55" fmla="*/ 14 h 265"/>
                <a:gd name="T56" fmla="*/ 262 w 265"/>
                <a:gd name="T57" fmla="*/ 21 h 265"/>
                <a:gd name="T58" fmla="*/ 264 w 265"/>
                <a:gd name="T59" fmla="*/ 27 h 265"/>
                <a:gd name="T60" fmla="*/ 265 w 265"/>
                <a:gd name="T61" fmla="*/ 33 h 265"/>
                <a:gd name="T62" fmla="*/ 265 w 265"/>
                <a:gd name="T63" fmla="*/ 232 h 265"/>
                <a:gd name="T64" fmla="*/ 265 w 265"/>
                <a:gd name="T65" fmla="*/ 232 h 265"/>
                <a:gd name="T66" fmla="*/ 264 w 265"/>
                <a:gd name="T67" fmla="*/ 238 h 265"/>
                <a:gd name="T68" fmla="*/ 262 w 265"/>
                <a:gd name="T69" fmla="*/ 244 h 265"/>
                <a:gd name="T70" fmla="*/ 259 w 265"/>
                <a:gd name="T71" fmla="*/ 250 h 265"/>
                <a:gd name="T72" fmla="*/ 255 w 265"/>
                <a:gd name="T73" fmla="*/ 255 h 265"/>
                <a:gd name="T74" fmla="*/ 251 w 265"/>
                <a:gd name="T75" fmla="*/ 259 h 265"/>
                <a:gd name="T76" fmla="*/ 245 w 265"/>
                <a:gd name="T77" fmla="*/ 262 h 265"/>
                <a:gd name="T78" fmla="*/ 238 w 265"/>
                <a:gd name="T79" fmla="*/ 264 h 265"/>
                <a:gd name="T80" fmla="*/ 232 w 265"/>
                <a:gd name="T81" fmla="*/ 265 h 265"/>
                <a:gd name="T82" fmla="*/ 232 w 265"/>
                <a:gd name="T83" fmla="*/ 265 h 265"/>
                <a:gd name="T84" fmla="*/ 67 w 265"/>
                <a:gd name="T85" fmla="*/ 199 h 265"/>
                <a:gd name="T86" fmla="*/ 199 w 265"/>
                <a:gd name="T87" fmla="*/ 199 h 265"/>
                <a:gd name="T88" fmla="*/ 199 w 265"/>
                <a:gd name="T89" fmla="*/ 66 h 265"/>
                <a:gd name="T90" fmla="*/ 67 w 265"/>
                <a:gd name="T91" fmla="*/ 66 h 265"/>
                <a:gd name="T92" fmla="*/ 67 w 265"/>
                <a:gd name="T93" fmla="*/ 19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5" h="265">
                  <a:moveTo>
                    <a:pt x="232" y="265"/>
                  </a:moveTo>
                  <a:lnTo>
                    <a:pt x="33" y="265"/>
                  </a:lnTo>
                  <a:lnTo>
                    <a:pt x="33" y="265"/>
                  </a:lnTo>
                  <a:lnTo>
                    <a:pt x="27" y="264"/>
                  </a:lnTo>
                  <a:lnTo>
                    <a:pt x="21" y="262"/>
                  </a:lnTo>
                  <a:lnTo>
                    <a:pt x="15" y="259"/>
                  </a:lnTo>
                  <a:lnTo>
                    <a:pt x="11" y="255"/>
                  </a:lnTo>
                  <a:lnTo>
                    <a:pt x="7" y="250"/>
                  </a:lnTo>
                  <a:lnTo>
                    <a:pt x="3" y="244"/>
                  </a:lnTo>
                  <a:lnTo>
                    <a:pt x="1" y="238"/>
                  </a:lnTo>
                  <a:lnTo>
                    <a:pt x="0" y="232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1"/>
                  </a:lnTo>
                  <a:lnTo>
                    <a:pt x="7" y="14"/>
                  </a:lnTo>
                  <a:lnTo>
                    <a:pt x="11" y="9"/>
                  </a:lnTo>
                  <a:lnTo>
                    <a:pt x="15" y="6"/>
                  </a:lnTo>
                  <a:lnTo>
                    <a:pt x="21" y="3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5" y="3"/>
                  </a:lnTo>
                  <a:lnTo>
                    <a:pt x="251" y="6"/>
                  </a:lnTo>
                  <a:lnTo>
                    <a:pt x="255" y="9"/>
                  </a:lnTo>
                  <a:lnTo>
                    <a:pt x="259" y="14"/>
                  </a:lnTo>
                  <a:lnTo>
                    <a:pt x="262" y="21"/>
                  </a:lnTo>
                  <a:lnTo>
                    <a:pt x="264" y="27"/>
                  </a:lnTo>
                  <a:lnTo>
                    <a:pt x="265" y="33"/>
                  </a:lnTo>
                  <a:lnTo>
                    <a:pt x="265" y="232"/>
                  </a:lnTo>
                  <a:lnTo>
                    <a:pt x="265" y="232"/>
                  </a:lnTo>
                  <a:lnTo>
                    <a:pt x="264" y="238"/>
                  </a:lnTo>
                  <a:lnTo>
                    <a:pt x="262" y="244"/>
                  </a:lnTo>
                  <a:lnTo>
                    <a:pt x="259" y="250"/>
                  </a:lnTo>
                  <a:lnTo>
                    <a:pt x="255" y="255"/>
                  </a:lnTo>
                  <a:lnTo>
                    <a:pt x="251" y="259"/>
                  </a:lnTo>
                  <a:lnTo>
                    <a:pt x="245" y="262"/>
                  </a:lnTo>
                  <a:lnTo>
                    <a:pt x="238" y="264"/>
                  </a:lnTo>
                  <a:lnTo>
                    <a:pt x="232" y="265"/>
                  </a:lnTo>
                  <a:lnTo>
                    <a:pt x="232" y="265"/>
                  </a:lnTo>
                  <a:close/>
                  <a:moveTo>
                    <a:pt x="67" y="199"/>
                  </a:moveTo>
                  <a:lnTo>
                    <a:pt x="199" y="199"/>
                  </a:lnTo>
                  <a:lnTo>
                    <a:pt x="199" y="66"/>
                  </a:lnTo>
                  <a:lnTo>
                    <a:pt x="67" y="66"/>
                  </a:lnTo>
                  <a:lnTo>
                    <a:pt x="67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191">
              <a:extLst>
                <a:ext uri="{FF2B5EF4-FFF2-40B4-BE49-F238E27FC236}">
                  <a16:creationId xmlns:a16="http://schemas.microsoft.com/office/drawing/2014/main" xmlns="" id="{A2C3C1D2-16F4-48F3-8351-29B548EA15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6713" y="5214938"/>
              <a:ext cx="60325" cy="58738"/>
            </a:xfrm>
            <a:custGeom>
              <a:avLst/>
              <a:gdLst>
                <a:gd name="T0" fmla="*/ 232 w 265"/>
                <a:gd name="T1" fmla="*/ 265 h 265"/>
                <a:gd name="T2" fmla="*/ 33 w 265"/>
                <a:gd name="T3" fmla="*/ 265 h 265"/>
                <a:gd name="T4" fmla="*/ 33 w 265"/>
                <a:gd name="T5" fmla="*/ 265 h 265"/>
                <a:gd name="T6" fmla="*/ 27 w 265"/>
                <a:gd name="T7" fmla="*/ 264 h 265"/>
                <a:gd name="T8" fmla="*/ 20 w 265"/>
                <a:gd name="T9" fmla="*/ 262 h 265"/>
                <a:gd name="T10" fmla="*/ 14 w 265"/>
                <a:gd name="T11" fmla="*/ 259 h 265"/>
                <a:gd name="T12" fmla="*/ 10 w 265"/>
                <a:gd name="T13" fmla="*/ 255 h 265"/>
                <a:gd name="T14" fmla="*/ 6 w 265"/>
                <a:gd name="T15" fmla="*/ 250 h 265"/>
                <a:gd name="T16" fmla="*/ 3 w 265"/>
                <a:gd name="T17" fmla="*/ 244 h 265"/>
                <a:gd name="T18" fmla="*/ 1 w 265"/>
                <a:gd name="T19" fmla="*/ 238 h 265"/>
                <a:gd name="T20" fmla="*/ 0 w 265"/>
                <a:gd name="T21" fmla="*/ 232 h 265"/>
                <a:gd name="T22" fmla="*/ 0 w 265"/>
                <a:gd name="T23" fmla="*/ 33 h 265"/>
                <a:gd name="T24" fmla="*/ 0 w 265"/>
                <a:gd name="T25" fmla="*/ 33 h 265"/>
                <a:gd name="T26" fmla="*/ 1 w 265"/>
                <a:gd name="T27" fmla="*/ 27 h 265"/>
                <a:gd name="T28" fmla="*/ 3 w 265"/>
                <a:gd name="T29" fmla="*/ 21 h 265"/>
                <a:gd name="T30" fmla="*/ 6 w 265"/>
                <a:gd name="T31" fmla="*/ 14 h 265"/>
                <a:gd name="T32" fmla="*/ 10 w 265"/>
                <a:gd name="T33" fmla="*/ 9 h 265"/>
                <a:gd name="T34" fmla="*/ 14 w 265"/>
                <a:gd name="T35" fmla="*/ 6 h 265"/>
                <a:gd name="T36" fmla="*/ 20 w 265"/>
                <a:gd name="T37" fmla="*/ 3 h 265"/>
                <a:gd name="T38" fmla="*/ 27 w 265"/>
                <a:gd name="T39" fmla="*/ 1 h 265"/>
                <a:gd name="T40" fmla="*/ 33 w 265"/>
                <a:gd name="T41" fmla="*/ 0 h 265"/>
                <a:gd name="T42" fmla="*/ 232 w 265"/>
                <a:gd name="T43" fmla="*/ 0 h 265"/>
                <a:gd name="T44" fmla="*/ 232 w 265"/>
                <a:gd name="T45" fmla="*/ 0 h 265"/>
                <a:gd name="T46" fmla="*/ 238 w 265"/>
                <a:gd name="T47" fmla="*/ 1 h 265"/>
                <a:gd name="T48" fmla="*/ 244 w 265"/>
                <a:gd name="T49" fmla="*/ 3 h 265"/>
                <a:gd name="T50" fmla="*/ 250 w 265"/>
                <a:gd name="T51" fmla="*/ 6 h 265"/>
                <a:gd name="T52" fmla="*/ 254 w 265"/>
                <a:gd name="T53" fmla="*/ 9 h 265"/>
                <a:gd name="T54" fmla="*/ 259 w 265"/>
                <a:gd name="T55" fmla="*/ 14 h 265"/>
                <a:gd name="T56" fmla="*/ 262 w 265"/>
                <a:gd name="T57" fmla="*/ 21 h 265"/>
                <a:gd name="T58" fmla="*/ 264 w 265"/>
                <a:gd name="T59" fmla="*/ 27 h 265"/>
                <a:gd name="T60" fmla="*/ 265 w 265"/>
                <a:gd name="T61" fmla="*/ 33 h 265"/>
                <a:gd name="T62" fmla="*/ 265 w 265"/>
                <a:gd name="T63" fmla="*/ 232 h 265"/>
                <a:gd name="T64" fmla="*/ 265 w 265"/>
                <a:gd name="T65" fmla="*/ 232 h 265"/>
                <a:gd name="T66" fmla="*/ 264 w 265"/>
                <a:gd name="T67" fmla="*/ 238 h 265"/>
                <a:gd name="T68" fmla="*/ 262 w 265"/>
                <a:gd name="T69" fmla="*/ 244 h 265"/>
                <a:gd name="T70" fmla="*/ 259 w 265"/>
                <a:gd name="T71" fmla="*/ 250 h 265"/>
                <a:gd name="T72" fmla="*/ 254 w 265"/>
                <a:gd name="T73" fmla="*/ 255 h 265"/>
                <a:gd name="T74" fmla="*/ 250 w 265"/>
                <a:gd name="T75" fmla="*/ 259 h 265"/>
                <a:gd name="T76" fmla="*/ 244 w 265"/>
                <a:gd name="T77" fmla="*/ 262 h 265"/>
                <a:gd name="T78" fmla="*/ 238 w 265"/>
                <a:gd name="T79" fmla="*/ 264 h 265"/>
                <a:gd name="T80" fmla="*/ 232 w 265"/>
                <a:gd name="T81" fmla="*/ 265 h 265"/>
                <a:gd name="T82" fmla="*/ 232 w 265"/>
                <a:gd name="T83" fmla="*/ 265 h 265"/>
                <a:gd name="T84" fmla="*/ 66 w 265"/>
                <a:gd name="T85" fmla="*/ 199 h 265"/>
                <a:gd name="T86" fmla="*/ 198 w 265"/>
                <a:gd name="T87" fmla="*/ 199 h 265"/>
                <a:gd name="T88" fmla="*/ 198 w 265"/>
                <a:gd name="T89" fmla="*/ 66 h 265"/>
                <a:gd name="T90" fmla="*/ 66 w 265"/>
                <a:gd name="T91" fmla="*/ 66 h 265"/>
                <a:gd name="T92" fmla="*/ 66 w 265"/>
                <a:gd name="T93" fmla="*/ 19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5" h="265">
                  <a:moveTo>
                    <a:pt x="232" y="265"/>
                  </a:moveTo>
                  <a:lnTo>
                    <a:pt x="33" y="265"/>
                  </a:lnTo>
                  <a:lnTo>
                    <a:pt x="33" y="265"/>
                  </a:lnTo>
                  <a:lnTo>
                    <a:pt x="27" y="264"/>
                  </a:lnTo>
                  <a:lnTo>
                    <a:pt x="20" y="262"/>
                  </a:lnTo>
                  <a:lnTo>
                    <a:pt x="14" y="259"/>
                  </a:lnTo>
                  <a:lnTo>
                    <a:pt x="10" y="255"/>
                  </a:lnTo>
                  <a:lnTo>
                    <a:pt x="6" y="250"/>
                  </a:lnTo>
                  <a:lnTo>
                    <a:pt x="3" y="244"/>
                  </a:lnTo>
                  <a:lnTo>
                    <a:pt x="1" y="238"/>
                  </a:lnTo>
                  <a:lnTo>
                    <a:pt x="0" y="232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1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4" y="3"/>
                  </a:lnTo>
                  <a:lnTo>
                    <a:pt x="250" y="6"/>
                  </a:lnTo>
                  <a:lnTo>
                    <a:pt x="254" y="9"/>
                  </a:lnTo>
                  <a:lnTo>
                    <a:pt x="259" y="14"/>
                  </a:lnTo>
                  <a:lnTo>
                    <a:pt x="262" y="21"/>
                  </a:lnTo>
                  <a:lnTo>
                    <a:pt x="264" y="27"/>
                  </a:lnTo>
                  <a:lnTo>
                    <a:pt x="265" y="33"/>
                  </a:lnTo>
                  <a:lnTo>
                    <a:pt x="265" y="232"/>
                  </a:lnTo>
                  <a:lnTo>
                    <a:pt x="265" y="232"/>
                  </a:lnTo>
                  <a:lnTo>
                    <a:pt x="264" y="238"/>
                  </a:lnTo>
                  <a:lnTo>
                    <a:pt x="262" y="244"/>
                  </a:lnTo>
                  <a:lnTo>
                    <a:pt x="259" y="250"/>
                  </a:lnTo>
                  <a:lnTo>
                    <a:pt x="254" y="255"/>
                  </a:lnTo>
                  <a:lnTo>
                    <a:pt x="250" y="259"/>
                  </a:lnTo>
                  <a:lnTo>
                    <a:pt x="244" y="262"/>
                  </a:lnTo>
                  <a:lnTo>
                    <a:pt x="238" y="264"/>
                  </a:lnTo>
                  <a:lnTo>
                    <a:pt x="232" y="265"/>
                  </a:lnTo>
                  <a:lnTo>
                    <a:pt x="232" y="265"/>
                  </a:lnTo>
                  <a:close/>
                  <a:moveTo>
                    <a:pt x="66" y="199"/>
                  </a:moveTo>
                  <a:lnTo>
                    <a:pt x="198" y="199"/>
                  </a:lnTo>
                  <a:lnTo>
                    <a:pt x="198" y="66"/>
                  </a:lnTo>
                  <a:lnTo>
                    <a:pt x="66" y="66"/>
                  </a:lnTo>
                  <a:lnTo>
                    <a:pt x="66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192">
              <a:extLst>
                <a:ext uri="{FF2B5EF4-FFF2-40B4-BE49-F238E27FC236}">
                  <a16:creationId xmlns:a16="http://schemas.microsoft.com/office/drawing/2014/main" xmlns="" id="{5C05DD01-3DAD-47D4-8014-23EE739C0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1650" y="5154613"/>
              <a:ext cx="60325" cy="74613"/>
            </a:xfrm>
            <a:custGeom>
              <a:avLst/>
              <a:gdLst>
                <a:gd name="T0" fmla="*/ 232 w 265"/>
                <a:gd name="T1" fmla="*/ 330 h 330"/>
                <a:gd name="T2" fmla="*/ 232 w 265"/>
                <a:gd name="T3" fmla="*/ 330 h 330"/>
                <a:gd name="T4" fmla="*/ 225 w 265"/>
                <a:gd name="T5" fmla="*/ 329 h 330"/>
                <a:gd name="T6" fmla="*/ 219 w 265"/>
                <a:gd name="T7" fmla="*/ 328 h 330"/>
                <a:gd name="T8" fmla="*/ 213 w 265"/>
                <a:gd name="T9" fmla="*/ 325 h 330"/>
                <a:gd name="T10" fmla="*/ 208 w 265"/>
                <a:gd name="T11" fmla="*/ 321 h 330"/>
                <a:gd name="T12" fmla="*/ 205 w 265"/>
                <a:gd name="T13" fmla="*/ 316 h 330"/>
                <a:gd name="T14" fmla="*/ 202 w 265"/>
                <a:gd name="T15" fmla="*/ 311 h 330"/>
                <a:gd name="T16" fmla="*/ 200 w 265"/>
                <a:gd name="T17" fmla="*/ 304 h 330"/>
                <a:gd name="T18" fmla="*/ 199 w 265"/>
                <a:gd name="T19" fmla="*/ 297 h 330"/>
                <a:gd name="T20" fmla="*/ 199 w 265"/>
                <a:gd name="T21" fmla="*/ 65 h 330"/>
                <a:gd name="T22" fmla="*/ 33 w 265"/>
                <a:gd name="T23" fmla="*/ 65 h 330"/>
                <a:gd name="T24" fmla="*/ 33 w 265"/>
                <a:gd name="T25" fmla="*/ 65 h 330"/>
                <a:gd name="T26" fmla="*/ 27 w 265"/>
                <a:gd name="T27" fmla="*/ 65 h 330"/>
                <a:gd name="T28" fmla="*/ 21 w 265"/>
                <a:gd name="T29" fmla="*/ 63 h 330"/>
                <a:gd name="T30" fmla="*/ 14 w 265"/>
                <a:gd name="T31" fmla="*/ 60 h 330"/>
                <a:gd name="T32" fmla="*/ 10 w 265"/>
                <a:gd name="T33" fmla="*/ 56 h 330"/>
                <a:gd name="T34" fmla="*/ 6 w 265"/>
                <a:gd name="T35" fmla="*/ 51 h 330"/>
                <a:gd name="T36" fmla="*/ 3 w 265"/>
                <a:gd name="T37" fmla="*/ 46 h 330"/>
                <a:gd name="T38" fmla="*/ 1 w 265"/>
                <a:gd name="T39" fmla="*/ 39 h 330"/>
                <a:gd name="T40" fmla="*/ 0 w 265"/>
                <a:gd name="T41" fmla="*/ 32 h 330"/>
                <a:gd name="T42" fmla="*/ 0 w 265"/>
                <a:gd name="T43" fmla="*/ 32 h 330"/>
                <a:gd name="T44" fmla="*/ 1 w 265"/>
                <a:gd name="T45" fmla="*/ 26 h 330"/>
                <a:gd name="T46" fmla="*/ 3 w 265"/>
                <a:gd name="T47" fmla="*/ 20 h 330"/>
                <a:gd name="T48" fmla="*/ 6 w 265"/>
                <a:gd name="T49" fmla="*/ 14 h 330"/>
                <a:gd name="T50" fmla="*/ 10 w 265"/>
                <a:gd name="T51" fmla="*/ 9 h 330"/>
                <a:gd name="T52" fmla="*/ 14 w 265"/>
                <a:gd name="T53" fmla="*/ 5 h 330"/>
                <a:gd name="T54" fmla="*/ 21 w 265"/>
                <a:gd name="T55" fmla="*/ 2 h 330"/>
                <a:gd name="T56" fmla="*/ 27 w 265"/>
                <a:gd name="T57" fmla="*/ 0 h 330"/>
                <a:gd name="T58" fmla="*/ 33 w 265"/>
                <a:gd name="T59" fmla="*/ 0 h 330"/>
                <a:gd name="T60" fmla="*/ 232 w 265"/>
                <a:gd name="T61" fmla="*/ 0 h 330"/>
                <a:gd name="T62" fmla="*/ 232 w 265"/>
                <a:gd name="T63" fmla="*/ 0 h 330"/>
                <a:gd name="T64" fmla="*/ 238 w 265"/>
                <a:gd name="T65" fmla="*/ 0 h 330"/>
                <a:gd name="T66" fmla="*/ 244 w 265"/>
                <a:gd name="T67" fmla="*/ 2 h 330"/>
                <a:gd name="T68" fmla="*/ 250 w 265"/>
                <a:gd name="T69" fmla="*/ 5 h 330"/>
                <a:gd name="T70" fmla="*/ 255 w 265"/>
                <a:gd name="T71" fmla="*/ 9 h 330"/>
                <a:gd name="T72" fmla="*/ 260 w 265"/>
                <a:gd name="T73" fmla="*/ 14 h 330"/>
                <a:gd name="T74" fmla="*/ 262 w 265"/>
                <a:gd name="T75" fmla="*/ 20 h 330"/>
                <a:gd name="T76" fmla="*/ 264 w 265"/>
                <a:gd name="T77" fmla="*/ 26 h 330"/>
                <a:gd name="T78" fmla="*/ 265 w 265"/>
                <a:gd name="T79" fmla="*/ 32 h 330"/>
                <a:gd name="T80" fmla="*/ 265 w 265"/>
                <a:gd name="T81" fmla="*/ 297 h 330"/>
                <a:gd name="T82" fmla="*/ 265 w 265"/>
                <a:gd name="T83" fmla="*/ 297 h 330"/>
                <a:gd name="T84" fmla="*/ 264 w 265"/>
                <a:gd name="T85" fmla="*/ 304 h 330"/>
                <a:gd name="T86" fmla="*/ 262 w 265"/>
                <a:gd name="T87" fmla="*/ 311 h 330"/>
                <a:gd name="T88" fmla="*/ 260 w 265"/>
                <a:gd name="T89" fmla="*/ 316 h 330"/>
                <a:gd name="T90" fmla="*/ 255 w 265"/>
                <a:gd name="T91" fmla="*/ 321 h 330"/>
                <a:gd name="T92" fmla="*/ 250 w 265"/>
                <a:gd name="T93" fmla="*/ 325 h 330"/>
                <a:gd name="T94" fmla="*/ 244 w 265"/>
                <a:gd name="T95" fmla="*/ 328 h 330"/>
                <a:gd name="T96" fmla="*/ 238 w 265"/>
                <a:gd name="T97" fmla="*/ 329 h 330"/>
                <a:gd name="T98" fmla="*/ 232 w 265"/>
                <a:gd name="T99" fmla="*/ 330 h 330"/>
                <a:gd name="T100" fmla="*/ 232 w 265"/>
                <a:gd name="T10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5" h="330">
                  <a:moveTo>
                    <a:pt x="232" y="330"/>
                  </a:moveTo>
                  <a:lnTo>
                    <a:pt x="232" y="330"/>
                  </a:lnTo>
                  <a:lnTo>
                    <a:pt x="225" y="329"/>
                  </a:lnTo>
                  <a:lnTo>
                    <a:pt x="219" y="328"/>
                  </a:lnTo>
                  <a:lnTo>
                    <a:pt x="213" y="325"/>
                  </a:lnTo>
                  <a:lnTo>
                    <a:pt x="208" y="321"/>
                  </a:lnTo>
                  <a:lnTo>
                    <a:pt x="205" y="316"/>
                  </a:lnTo>
                  <a:lnTo>
                    <a:pt x="202" y="311"/>
                  </a:lnTo>
                  <a:lnTo>
                    <a:pt x="200" y="304"/>
                  </a:lnTo>
                  <a:lnTo>
                    <a:pt x="199" y="297"/>
                  </a:lnTo>
                  <a:lnTo>
                    <a:pt x="199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5"/>
                  </a:lnTo>
                  <a:lnTo>
                    <a:pt x="21" y="63"/>
                  </a:lnTo>
                  <a:lnTo>
                    <a:pt x="14" y="60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6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1" y="2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0"/>
                  </a:lnTo>
                  <a:lnTo>
                    <a:pt x="244" y="2"/>
                  </a:lnTo>
                  <a:lnTo>
                    <a:pt x="250" y="5"/>
                  </a:lnTo>
                  <a:lnTo>
                    <a:pt x="255" y="9"/>
                  </a:lnTo>
                  <a:lnTo>
                    <a:pt x="260" y="14"/>
                  </a:lnTo>
                  <a:lnTo>
                    <a:pt x="262" y="20"/>
                  </a:lnTo>
                  <a:lnTo>
                    <a:pt x="264" y="26"/>
                  </a:lnTo>
                  <a:lnTo>
                    <a:pt x="265" y="32"/>
                  </a:lnTo>
                  <a:lnTo>
                    <a:pt x="265" y="297"/>
                  </a:lnTo>
                  <a:lnTo>
                    <a:pt x="265" y="297"/>
                  </a:lnTo>
                  <a:lnTo>
                    <a:pt x="264" y="304"/>
                  </a:lnTo>
                  <a:lnTo>
                    <a:pt x="262" y="311"/>
                  </a:lnTo>
                  <a:lnTo>
                    <a:pt x="260" y="316"/>
                  </a:lnTo>
                  <a:lnTo>
                    <a:pt x="255" y="321"/>
                  </a:lnTo>
                  <a:lnTo>
                    <a:pt x="250" y="325"/>
                  </a:lnTo>
                  <a:lnTo>
                    <a:pt x="244" y="328"/>
                  </a:lnTo>
                  <a:lnTo>
                    <a:pt x="238" y="329"/>
                  </a:lnTo>
                  <a:lnTo>
                    <a:pt x="232" y="330"/>
                  </a:lnTo>
                  <a:lnTo>
                    <a:pt x="232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193">
              <a:extLst>
                <a:ext uri="{FF2B5EF4-FFF2-40B4-BE49-F238E27FC236}">
                  <a16:creationId xmlns:a16="http://schemas.microsoft.com/office/drawing/2014/main" xmlns="" id="{B30F1B82-FFA0-4E61-86A0-37A4840A2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875" y="5154613"/>
              <a:ext cx="58738" cy="74613"/>
            </a:xfrm>
            <a:custGeom>
              <a:avLst/>
              <a:gdLst>
                <a:gd name="T0" fmla="*/ 33 w 265"/>
                <a:gd name="T1" fmla="*/ 330 h 330"/>
                <a:gd name="T2" fmla="*/ 33 w 265"/>
                <a:gd name="T3" fmla="*/ 330 h 330"/>
                <a:gd name="T4" fmla="*/ 27 w 265"/>
                <a:gd name="T5" fmla="*/ 329 h 330"/>
                <a:gd name="T6" fmla="*/ 21 w 265"/>
                <a:gd name="T7" fmla="*/ 328 h 330"/>
                <a:gd name="T8" fmla="*/ 15 w 265"/>
                <a:gd name="T9" fmla="*/ 325 h 330"/>
                <a:gd name="T10" fmla="*/ 10 w 265"/>
                <a:gd name="T11" fmla="*/ 321 h 330"/>
                <a:gd name="T12" fmla="*/ 5 w 265"/>
                <a:gd name="T13" fmla="*/ 316 h 330"/>
                <a:gd name="T14" fmla="*/ 3 w 265"/>
                <a:gd name="T15" fmla="*/ 311 h 330"/>
                <a:gd name="T16" fmla="*/ 1 w 265"/>
                <a:gd name="T17" fmla="*/ 304 h 330"/>
                <a:gd name="T18" fmla="*/ 0 w 265"/>
                <a:gd name="T19" fmla="*/ 297 h 330"/>
                <a:gd name="T20" fmla="*/ 0 w 265"/>
                <a:gd name="T21" fmla="*/ 32 h 330"/>
                <a:gd name="T22" fmla="*/ 0 w 265"/>
                <a:gd name="T23" fmla="*/ 32 h 330"/>
                <a:gd name="T24" fmla="*/ 1 w 265"/>
                <a:gd name="T25" fmla="*/ 26 h 330"/>
                <a:gd name="T26" fmla="*/ 3 w 265"/>
                <a:gd name="T27" fmla="*/ 20 h 330"/>
                <a:gd name="T28" fmla="*/ 5 w 265"/>
                <a:gd name="T29" fmla="*/ 14 h 330"/>
                <a:gd name="T30" fmla="*/ 10 w 265"/>
                <a:gd name="T31" fmla="*/ 9 h 330"/>
                <a:gd name="T32" fmla="*/ 15 w 265"/>
                <a:gd name="T33" fmla="*/ 5 h 330"/>
                <a:gd name="T34" fmla="*/ 21 w 265"/>
                <a:gd name="T35" fmla="*/ 2 h 330"/>
                <a:gd name="T36" fmla="*/ 27 w 265"/>
                <a:gd name="T37" fmla="*/ 0 h 330"/>
                <a:gd name="T38" fmla="*/ 33 w 265"/>
                <a:gd name="T39" fmla="*/ 0 h 330"/>
                <a:gd name="T40" fmla="*/ 232 w 265"/>
                <a:gd name="T41" fmla="*/ 0 h 330"/>
                <a:gd name="T42" fmla="*/ 232 w 265"/>
                <a:gd name="T43" fmla="*/ 0 h 330"/>
                <a:gd name="T44" fmla="*/ 238 w 265"/>
                <a:gd name="T45" fmla="*/ 0 h 330"/>
                <a:gd name="T46" fmla="*/ 244 w 265"/>
                <a:gd name="T47" fmla="*/ 2 h 330"/>
                <a:gd name="T48" fmla="*/ 251 w 265"/>
                <a:gd name="T49" fmla="*/ 5 h 330"/>
                <a:gd name="T50" fmla="*/ 255 w 265"/>
                <a:gd name="T51" fmla="*/ 9 h 330"/>
                <a:gd name="T52" fmla="*/ 259 w 265"/>
                <a:gd name="T53" fmla="*/ 14 h 330"/>
                <a:gd name="T54" fmla="*/ 262 w 265"/>
                <a:gd name="T55" fmla="*/ 20 h 330"/>
                <a:gd name="T56" fmla="*/ 264 w 265"/>
                <a:gd name="T57" fmla="*/ 26 h 330"/>
                <a:gd name="T58" fmla="*/ 265 w 265"/>
                <a:gd name="T59" fmla="*/ 32 h 330"/>
                <a:gd name="T60" fmla="*/ 265 w 265"/>
                <a:gd name="T61" fmla="*/ 32 h 330"/>
                <a:gd name="T62" fmla="*/ 264 w 265"/>
                <a:gd name="T63" fmla="*/ 39 h 330"/>
                <a:gd name="T64" fmla="*/ 262 w 265"/>
                <a:gd name="T65" fmla="*/ 46 h 330"/>
                <a:gd name="T66" fmla="*/ 259 w 265"/>
                <a:gd name="T67" fmla="*/ 51 h 330"/>
                <a:gd name="T68" fmla="*/ 255 w 265"/>
                <a:gd name="T69" fmla="*/ 56 h 330"/>
                <a:gd name="T70" fmla="*/ 251 w 265"/>
                <a:gd name="T71" fmla="*/ 60 h 330"/>
                <a:gd name="T72" fmla="*/ 244 w 265"/>
                <a:gd name="T73" fmla="*/ 63 h 330"/>
                <a:gd name="T74" fmla="*/ 238 w 265"/>
                <a:gd name="T75" fmla="*/ 65 h 330"/>
                <a:gd name="T76" fmla="*/ 232 w 265"/>
                <a:gd name="T77" fmla="*/ 65 h 330"/>
                <a:gd name="T78" fmla="*/ 66 w 265"/>
                <a:gd name="T79" fmla="*/ 65 h 330"/>
                <a:gd name="T80" fmla="*/ 66 w 265"/>
                <a:gd name="T81" fmla="*/ 297 h 330"/>
                <a:gd name="T82" fmla="*/ 66 w 265"/>
                <a:gd name="T83" fmla="*/ 297 h 330"/>
                <a:gd name="T84" fmla="*/ 65 w 265"/>
                <a:gd name="T85" fmla="*/ 304 h 330"/>
                <a:gd name="T86" fmla="*/ 63 w 265"/>
                <a:gd name="T87" fmla="*/ 311 h 330"/>
                <a:gd name="T88" fmla="*/ 60 w 265"/>
                <a:gd name="T89" fmla="*/ 316 h 330"/>
                <a:gd name="T90" fmla="*/ 57 w 265"/>
                <a:gd name="T91" fmla="*/ 321 h 330"/>
                <a:gd name="T92" fmla="*/ 52 w 265"/>
                <a:gd name="T93" fmla="*/ 325 h 330"/>
                <a:gd name="T94" fmla="*/ 46 w 265"/>
                <a:gd name="T95" fmla="*/ 328 h 330"/>
                <a:gd name="T96" fmla="*/ 40 w 265"/>
                <a:gd name="T97" fmla="*/ 329 h 330"/>
                <a:gd name="T98" fmla="*/ 33 w 265"/>
                <a:gd name="T99" fmla="*/ 330 h 330"/>
                <a:gd name="T100" fmla="*/ 33 w 265"/>
                <a:gd name="T101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65" h="330">
                  <a:moveTo>
                    <a:pt x="33" y="330"/>
                  </a:moveTo>
                  <a:lnTo>
                    <a:pt x="33" y="330"/>
                  </a:lnTo>
                  <a:lnTo>
                    <a:pt x="27" y="329"/>
                  </a:lnTo>
                  <a:lnTo>
                    <a:pt x="21" y="328"/>
                  </a:lnTo>
                  <a:lnTo>
                    <a:pt x="15" y="325"/>
                  </a:lnTo>
                  <a:lnTo>
                    <a:pt x="10" y="321"/>
                  </a:lnTo>
                  <a:lnTo>
                    <a:pt x="5" y="316"/>
                  </a:lnTo>
                  <a:lnTo>
                    <a:pt x="3" y="311"/>
                  </a:lnTo>
                  <a:lnTo>
                    <a:pt x="1" y="304"/>
                  </a:lnTo>
                  <a:lnTo>
                    <a:pt x="0" y="29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21" y="2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0"/>
                  </a:lnTo>
                  <a:lnTo>
                    <a:pt x="244" y="2"/>
                  </a:lnTo>
                  <a:lnTo>
                    <a:pt x="251" y="5"/>
                  </a:lnTo>
                  <a:lnTo>
                    <a:pt x="255" y="9"/>
                  </a:lnTo>
                  <a:lnTo>
                    <a:pt x="259" y="14"/>
                  </a:lnTo>
                  <a:lnTo>
                    <a:pt x="262" y="20"/>
                  </a:lnTo>
                  <a:lnTo>
                    <a:pt x="264" y="26"/>
                  </a:lnTo>
                  <a:lnTo>
                    <a:pt x="265" y="32"/>
                  </a:lnTo>
                  <a:lnTo>
                    <a:pt x="265" y="32"/>
                  </a:lnTo>
                  <a:lnTo>
                    <a:pt x="264" y="39"/>
                  </a:lnTo>
                  <a:lnTo>
                    <a:pt x="262" y="46"/>
                  </a:lnTo>
                  <a:lnTo>
                    <a:pt x="259" y="51"/>
                  </a:lnTo>
                  <a:lnTo>
                    <a:pt x="255" y="56"/>
                  </a:lnTo>
                  <a:lnTo>
                    <a:pt x="251" y="60"/>
                  </a:lnTo>
                  <a:lnTo>
                    <a:pt x="244" y="63"/>
                  </a:lnTo>
                  <a:lnTo>
                    <a:pt x="238" y="65"/>
                  </a:lnTo>
                  <a:lnTo>
                    <a:pt x="232" y="65"/>
                  </a:lnTo>
                  <a:lnTo>
                    <a:pt x="66" y="65"/>
                  </a:lnTo>
                  <a:lnTo>
                    <a:pt x="66" y="297"/>
                  </a:lnTo>
                  <a:lnTo>
                    <a:pt x="66" y="297"/>
                  </a:lnTo>
                  <a:lnTo>
                    <a:pt x="65" y="304"/>
                  </a:lnTo>
                  <a:lnTo>
                    <a:pt x="63" y="311"/>
                  </a:lnTo>
                  <a:lnTo>
                    <a:pt x="60" y="316"/>
                  </a:lnTo>
                  <a:lnTo>
                    <a:pt x="57" y="321"/>
                  </a:lnTo>
                  <a:lnTo>
                    <a:pt x="52" y="325"/>
                  </a:lnTo>
                  <a:lnTo>
                    <a:pt x="46" y="328"/>
                  </a:lnTo>
                  <a:lnTo>
                    <a:pt x="40" y="329"/>
                  </a:lnTo>
                  <a:lnTo>
                    <a:pt x="33" y="330"/>
                  </a:lnTo>
                  <a:lnTo>
                    <a:pt x="33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Rectangle 1194">
              <a:extLst>
                <a:ext uri="{FF2B5EF4-FFF2-40B4-BE49-F238E27FC236}">
                  <a16:creationId xmlns:a16="http://schemas.microsoft.com/office/drawing/2014/main" xmlns="" id="{83B38BC6-AB9E-4DCC-9CAB-206861A6D4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1488" y="5176838"/>
              <a:ext cx="142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xmlns="" id="{2615EA2D-7FB1-4C5C-A217-4F5BB9D3945B}"/>
              </a:ext>
            </a:extLst>
          </p:cNvPr>
          <p:cNvGrpSpPr/>
          <p:nvPr/>
        </p:nvGrpSpPr>
        <p:grpSpPr>
          <a:xfrm>
            <a:off x="8969330" y="3625881"/>
            <a:ext cx="214886" cy="222772"/>
            <a:chOff x="3395663" y="5049838"/>
            <a:chExt cx="346075" cy="358776"/>
          </a:xfrm>
          <a:solidFill>
            <a:schemeClr val="accent4"/>
          </a:solidFill>
        </p:grpSpPr>
        <p:sp>
          <p:nvSpPr>
            <p:cNvPr id="142" name="Freeform 1174">
              <a:extLst>
                <a:ext uri="{FF2B5EF4-FFF2-40B4-BE49-F238E27FC236}">
                  <a16:creationId xmlns:a16="http://schemas.microsoft.com/office/drawing/2014/main" xmlns="" id="{436D649B-01F3-4E92-BB9A-BDC94B682B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5663" y="5049838"/>
              <a:ext cx="346075" cy="58738"/>
            </a:xfrm>
            <a:custGeom>
              <a:avLst/>
              <a:gdLst>
                <a:gd name="T0" fmla="*/ 1488 w 1521"/>
                <a:gd name="T1" fmla="*/ 265 h 265"/>
                <a:gd name="T2" fmla="*/ 33 w 1521"/>
                <a:gd name="T3" fmla="*/ 265 h 265"/>
                <a:gd name="T4" fmla="*/ 33 w 1521"/>
                <a:gd name="T5" fmla="*/ 265 h 265"/>
                <a:gd name="T6" fmla="*/ 27 w 1521"/>
                <a:gd name="T7" fmla="*/ 264 h 265"/>
                <a:gd name="T8" fmla="*/ 21 w 1521"/>
                <a:gd name="T9" fmla="*/ 262 h 265"/>
                <a:gd name="T10" fmla="*/ 14 w 1521"/>
                <a:gd name="T11" fmla="*/ 259 h 265"/>
                <a:gd name="T12" fmla="*/ 10 w 1521"/>
                <a:gd name="T13" fmla="*/ 255 h 265"/>
                <a:gd name="T14" fmla="*/ 6 w 1521"/>
                <a:gd name="T15" fmla="*/ 251 h 265"/>
                <a:gd name="T16" fmla="*/ 3 w 1521"/>
                <a:gd name="T17" fmla="*/ 244 h 265"/>
                <a:gd name="T18" fmla="*/ 1 w 1521"/>
                <a:gd name="T19" fmla="*/ 238 h 265"/>
                <a:gd name="T20" fmla="*/ 0 w 1521"/>
                <a:gd name="T21" fmla="*/ 232 h 265"/>
                <a:gd name="T22" fmla="*/ 0 w 1521"/>
                <a:gd name="T23" fmla="*/ 33 h 265"/>
                <a:gd name="T24" fmla="*/ 0 w 1521"/>
                <a:gd name="T25" fmla="*/ 33 h 265"/>
                <a:gd name="T26" fmla="*/ 1 w 1521"/>
                <a:gd name="T27" fmla="*/ 27 h 265"/>
                <a:gd name="T28" fmla="*/ 3 w 1521"/>
                <a:gd name="T29" fmla="*/ 21 h 265"/>
                <a:gd name="T30" fmla="*/ 6 w 1521"/>
                <a:gd name="T31" fmla="*/ 15 h 265"/>
                <a:gd name="T32" fmla="*/ 10 w 1521"/>
                <a:gd name="T33" fmla="*/ 11 h 265"/>
                <a:gd name="T34" fmla="*/ 14 w 1521"/>
                <a:gd name="T35" fmla="*/ 6 h 265"/>
                <a:gd name="T36" fmla="*/ 21 w 1521"/>
                <a:gd name="T37" fmla="*/ 3 h 265"/>
                <a:gd name="T38" fmla="*/ 27 w 1521"/>
                <a:gd name="T39" fmla="*/ 1 h 265"/>
                <a:gd name="T40" fmla="*/ 33 w 1521"/>
                <a:gd name="T41" fmla="*/ 0 h 265"/>
                <a:gd name="T42" fmla="*/ 1488 w 1521"/>
                <a:gd name="T43" fmla="*/ 0 h 265"/>
                <a:gd name="T44" fmla="*/ 1488 w 1521"/>
                <a:gd name="T45" fmla="*/ 0 h 265"/>
                <a:gd name="T46" fmla="*/ 1495 w 1521"/>
                <a:gd name="T47" fmla="*/ 1 h 265"/>
                <a:gd name="T48" fmla="*/ 1502 w 1521"/>
                <a:gd name="T49" fmla="*/ 3 h 265"/>
                <a:gd name="T50" fmla="*/ 1507 w 1521"/>
                <a:gd name="T51" fmla="*/ 6 h 265"/>
                <a:gd name="T52" fmla="*/ 1512 w 1521"/>
                <a:gd name="T53" fmla="*/ 11 h 265"/>
                <a:gd name="T54" fmla="*/ 1516 w 1521"/>
                <a:gd name="T55" fmla="*/ 15 h 265"/>
                <a:gd name="T56" fmla="*/ 1519 w 1521"/>
                <a:gd name="T57" fmla="*/ 21 h 265"/>
                <a:gd name="T58" fmla="*/ 1520 w 1521"/>
                <a:gd name="T59" fmla="*/ 27 h 265"/>
                <a:gd name="T60" fmla="*/ 1521 w 1521"/>
                <a:gd name="T61" fmla="*/ 33 h 265"/>
                <a:gd name="T62" fmla="*/ 1521 w 1521"/>
                <a:gd name="T63" fmla="*/ 232 h 265"/>
                <a:gd name="T64" fmla="*/ 1521 w 1521"/>
                <a:gd name="T65" fmla="*/ 232 h 265"/>
                <a:gd name="T66" fmla="*/ 1520 w 1521"/>
                <a:gd name="T67" fmla="*/ 238 h 265"/>
                <a:gd name="T68" fmla="*/ 1519 w 1521"/>
                <a:gd name="T69" fmla="*/ 244 h 265"/>
                <a:gd name="T70" fmla="*/ 1516 w 1521"/>
                <a:gd name="T71" fmla="*/ 251 h 265"/>
                <a:gd name="T72" fmla="*/ 1512 w 1521"/>
                <a:gd name="T73" fmla="*/ 255 h 265"/>
                <a:gd name="T74" fmla="*/ 1507 w 1521"/>
                <a:gd name="T75" fmla="*/ 259 h 265"/>
                <a:gd name="T76" fmla="*/ 1502 w 1521"/>
                <a:gd name="T77" fmla="*/ 262 h 265"/>
                <a:gd name="T78" fmla="*/ 1495 w 1521"/>
                <a:gd name="T79" fmla="*/ 264 h 265"/>
                <a:gd name="T80" fmla="*/ 1488 w 1521"/>
                <a:gd name="T81" fmla="*/ 265 h 265"/>
                <a:gd name="T82" fmla="*/ 1488 w 1521"/>
                <a:gd name="T83" fmla="*/ 265 h 265"/>
                <a:gd name="T84" fmla="*/ 66 w 1521"/>
                <a:gd name="T85" fmla="*/ 199 h 265"/>
                <a:gd name="T86" fmla="*/ 1455 w 1521"/>
                <a:gd name="T87" fmla="*/ 199 h 265"/>
                <a:gd name="T88" fmla="*/ 1455 w 1521"/>
                <a:gd name="T89" fmla="*/ 66 h 265"/>
                <a:gd name="T90" fmla="*/ 66 w 1521"/>
                <a:gd name="T91" fmla="*/ 66 h 265"/>
                <a:gd name="T92" fmla="*/ 66 w 1521"/>
                <a:gd name="T93" fmla="*/ 19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21" h="265">
                  <a:moveTo>
                    <a:pt x="1488" y="265"/>
                  </a:moveTo>
                  <a:lnTo>
                    <a:pt x="33" y="265"/>
                  </a:lnTo>
                  <a:lnTo>
                    <a:pt x="33" y="265"/>
                  </a:lnTo>
                  <a:lnTo>
                    <a:pt x="27" y="264"/>
                  </a:lnTo>
                  <a:lnTo>
                    <a:pt x="21" y="262"/>
                  </a:lnTo>
                  <a:lnTo>
                    <a:pt x="14" y="259"/>
                  </a:lnTo>
                  <a:lnTo>
                    <a:pt x="10" y="255"/>
                  </a:lnTo>
                  <a:lnTo>
                    <a:pt x="6" y="251"/>
                  </a:lnTo>
                  <a:lnTo>
                    <a:pt x="3" y="244"/>
                  </a:lnTo>
                  <a:lnTo>
                    <a:pt x="1" y="238"/>
                  </a:lnTo>
                  <a:lnTo>
                    <a:pt x="0" y="232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1"/>
                  </a:lnTo>
                  <a:lnTo>
                    <a:pt x="6" y="15"/>
                  </a:lnTo>
                  <a:lnTo>
                    <a:pt x="10" y="11"/>
                  </a:lnTo>
                  <a:lnTo>
                    <a:pt x="14" y="6"/>
                  </a:lnTo>
                  <a:lnTo>
                    <a:pt x="21" y="3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1488" y="0"/>
                  </a:lnTo>
                  <a:lnTo>
                    <a:pt x="1488" y="0"/>
                  </a:lnTo>
                  <a:lnTo>
                    <a:pt x="1495" y="1"/>
                  </a:lnTo>
                  <a:lnTo>
                    <a:pt x="1502" y="3"/>
                  </a:lnTo>
                  <a:lnTo>
                    <a:pt x="1507" y="6"/>
                  </a:lnTo>
                  <a:lnTo>
                    <a:pt x="1512" y="11"/>
                  </a:lnTo>
                  <a:lnTo>
                    <a:pt x="1516" y="15"/>
                  </a:lnTo>
                  <a:lnTo>
                    <a:pt x="1519" y="21"/>
                  </a:lnTo>
                  <a:lnTo>
                    <a:pt x="1520" y="27"/>
                  </a:lnTo>
                  <a:lnTo>
                    <a:pt x="1521" y="33"/>
                  </a:lnTo>
                  <a:lnTo>
                    <a:pt x="1521" y="232"/>
                  </a:lnTo>
                  <a:lnTo>
                    <a:pt x="1521" y="232"/>
                  </a:lnTo>
                  <a:lnTo>
                    <a:pt x="1520" y="238"/>
                  </a:lnTo>
                  <a:lnTo>
                    <a:pt x="1519" y="244"/>
                  </a:lnTo>
                  <a:lnTo>
                    <a:pt x="1516" y="251"/>
                  </a:lnTo>
                  <a:lnTo>
                    <a:pt x="1512" y="255"/>
                  </a:lnTo>
                  <a:lnTo>
                    <a:pt x="1507" y="259"/>
                  </a:lnTo>
                  <a:lnTo>
                    <a:pt x="1502" y="262"/>
                  </a:lnTo>
                  <a:lnTo>
                    <a:pt x="1495" y="264"/>
                  </a:lnTo>
                  <a:lnTo>
                    <a:pt x="1488" y="265"/>
                  </a:lnTo>
                  <a:lnTo>
                    <a:pt x="1488" y="265"/>
                  </a:lnTo>
                  <a:close/>
                  <a:moveTo>
                    <a:pt x="66" y="199"/>
                  </a:moveTo>
                  <a:lnTo>
                    <a:pt x="1455" y="199"/>
                  </a:lnTo>
                  <a:lnTo>
                    <a:pt x="1455" y="66"/>
                  </a:lnTo>
                  <a:lnTo>
                    <a:pt x="66" y="66"/>
                  </a:lnTo>
                  <a:lnTo>
                    <a:pt x="66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175">
              <a:extLst>
                <a:ext uri="{FF2B5EF4-FFF2-40B4-BE49-F238E27FC236}">
                  <a16:creationId xmlns:a16="http://schemas.microsoft.com/office/drawing/2014/main" xmlns="" id="{B0A8309C-5CD0-410B-8C6D-D41204C33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7250" y="5303838"/>
              <a:ext cx="344488" cy="15875"/>
            </a:xfrm>
            <a:custGeom>
              <a:avLst/>
              <a:gdLst>
                <a:gd name="T0" fmla="*/ 1485 w 1518"/>
                <a:gd name="T1" fmla="*/ 66 h 66"/>
                <a:gd name="T2" fmla="*/ 32 w 1518"/>
                <a:gd name="T3" fmla="*/ 66 h 66"/>
                <a:gd name="T4" fmla="*/ 32 w 1518"/>
                <a:gd name="T5" fmla="*/ 66 h 66"/>
                <a:gd name="T6" fmla="*/ 26 w 1518"/>
                <a:gd name="T7" fmla="*/ 66 h 66"/>
                <a:gd name="T8" fmla="*/ 20 w 1518"/>
                <a:gd name="T9" fmla="*/ 64 h 66"/>
                <a:gd name="T10" fmla="*/ 14 w 1518"/>
                <a:gd name="T11" fmla="*/ 60 h 66"/>
                <a:gd name="T12" fmla="*/ 9 w 1518"/>
                <a:gd name="T13" fmla="*/ 56 h 66"/>
                <a:gd name="T14" fmla="*/ 5 w 1518"/>
                <a:gd name="T15" fmla="*/ 51 h 66"/>
                <a:gd name="T16" fmla="*/ 2 w 1518"/>
                <a:gd name="T17" fmla="*/ 46 h 66"/>
                <a:gd name="T18" fmla="*/ 0 w 1518"/>
                <a:gd name="T19" fmla="*/ 40 h 66"/>
                <a:gd name="T20" fmla="*/ 0 w 1518"/>
                <a:gd name="T21" fmla="*/ 33 h 66"/>
                <a:gd name="T22" fmla="*/ 0 w 1518"/>
                <a:gd name="T23" fmla="*/ 33 h 66"/>
                <a:gd name="T24" fmla="*/ 0 w 1518"/>
                <a:gd name="T25" fmla="*/ 26 h 66"/>
                <a:gd name="T26" fmla="*/ 2 w 1518"/>
                <a:gd name="T27" fmla="*/ 20 h 66"/>
                <a:gd name="T28" fmla="*/ 5 w 1518"/>
                <a:gd name="T29" fmla="*/ 15 h 66"/>
                <a:gd name="T30" fmla="*/ 9 w 1518"/>
                <a:gd name="T31" fmla="*/ 10 h 66"/>
                <a:gd name="T32" fmla="*/ 14 w 1518"/>
                <a:gd name="T33" fmla="*/ 6 h 66"/>
                <a:gd name="T34" fmla="*/ 20 w 1518"/>
                <a:gd name="T35" fmla="*/ 2 h 66"/>
                <a:gd name="T36" fmla="*/ 26 w 1518"/>
                <a:gd name="T37" fmla="*/ 0 h 66"/>
                <a:gd name="T38" fmla="*/ 32 w 1518"/>
                <a:gd name="T39" fmla="*/ 0 h 66"/>
                <a:gd name="T40" fmla="*/ 1485 w 1518"/>
                <a:gd name="T41" fmla="*/ 0 h 66"/>
                <a:gd name="T42" fmla="*/ 1485 w 1518"/>
                <a:gd name="T43" fmla="*/ 0 h 66"/>
                <a:gd name="T44" fmla="*/ 1491 w 1518"/>
                <a:gd name="T45" fmla="*/ 0 h 66"/>
                <a:gd name="T46" fmla="*/ 1497 w 1518"/>
                <a:gd name="T47" fmla="*/ 2 h 66"/>
                <a:gd name="T48" fmla="*/ 1504 w 1518"/>
                <a:gd name="T49" fmla="*/ 6 h 66"/>
                <a:gd name="T50" fmla="*/ 1508 w 1518"/>
                <a:gd name="T51" fmla="*/ 10 h 66"/>
                <a:gd name="T52" fmla="*/ 1512 w 1518"/>
                <a:gd name="T53" fmla="*/ 15 h 66"/>
                <a:gd name="T54" fmla="*/ 1515 w 1518"/>
                <a:gd name="T55" fmla="*/ 20 h 66"/>
                <a:gd name="T56" fmla="*/ 1517 w 1518"/>
                <a:gd name="T57" fmla="*/ 26 h 66"/>
                <a:gd name="T58" fmla="*/ 1518 w 1518"/>
                <a:gd name="T59" fmla="*/ 33 h 66"/>
                <a:gd name="T60" fmla="*/ 1518 w 1518"/>
                <a:gd name="T61" fmla="*/ 33 h 66"/>
                <a:gd name="T62" fmla="*/ 1517 w 1518"/>
                <a:gd name="T63" fmla="*/ 40 h 66"/>
                <a:gd name="T64" fmla="*/ 1515 w 1518"/>
                <a:gd name="T65" fmla="*/ 46 h 66"/>
                <a:gd name="T66" fmla="*/ 1512 w 1518"/>
                <a:gd name="T67" fmla="*/ 51 h 66"/>
                <a:gd name="T68" fmla="*/ 1508 w 1518"/>
                <a:gd name="T69" fmla="*/ 56 h 66"/>
                <a:gd name="T70" fmla="*/ 1504 w 1518"/>
                <a:gd name="T71" fmla="*/ 60 h 66"/>
                <a:gd name="T72" fmla="*/ 1497 w 1518"/>
                <a:gd name="T73" fmla="*/ 64 h 66"/>
                <a:gd name="T74" fmla="*/ 1491 w 1518"/>
                <a:gd name="T75" fmla="*/ 66 h 66"/>
                <a:gd name="T76" fmla="*/ 1485 w 1518"/>
                <a:gd name="T77" fmla="*/ 66 h 66"/>
                <a:gd name="T78" fmla="*/ 1485 w 1518"/>
                <a:gd name="T7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8" h="66">
                  <a:moveTo>
                    <a:pt x="1485" y="66"/>
                  </a:moveTo>
                  <a:lnTo>
                    <a:pt x="32" y="66"/>
                  </a:lnTo>
                  <a:lnTo>
                    <a:pt x="32" y="66"/>
                  </a:lnTo>
                  <a:lnTo>
                    <a:pt x="26" y="66"/>
                  </a:lnTo>
                  <a:lnTo>
                    <a:pt x="20" y="64"/>
                  </a:lnTo>
                  <a:lnTo>
                    <a:pt x="14" y="60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485" y="0"/>
                  </a:lnTo>
                  <a:lnTo>
                    <a:pt x="1485" y="0"/>
                  </a:lnTo>
                  <a:lnTo>
                    <a:pt x="1491" y="0"/>
                  </a:lnTo>
                  <a:lnTo>
                    <a:pt x="1497" y="2"/>
                  </a:lnTo>
                  <a:lnTo>
                    <a:pt x="1504" y="6"/>
                  </a:lnTo>
                  <a:lnTo>
                    <a:pt x="1508" y="10"/>
                  </a:lnTo>
                  <a:lnTo>
                    <a:pt x="1512" y="15"/>
                  </a:lnTo>
                  <a:lnTo>
                    <a:pt x="1515" y="20"/>
                  </a:lnTo>
                  <a:lnTo>
                    <a:pt x="1517" y="26"/>
                  </a:lnTo>
                  <a:lnTo>
                    <a:pt x="1518" y="33"/>
                  </a:lnTo>
                  <a:lnTo>
                    <a:pt x="1518" y="33"/>
                  </a:lnTo>
                  <a:lnTo>
                    <a:pt x="1517" y="40"/>
                  </a:lnTo>
                  <a:lnTo>
                    <a:pt x="1515" y="46"/>
                  </a:lnTo>
                  <a:lnTo>
                    <a:pt x="1512" y="51"/>
                  </a:lnTo>
                  <a:lnTo>
                    <a:pt x="1508" y="56"/>
                  </a:lnTo>
                  <a:lnTo>
                    <a:pt x="1504" y="60"/>
                  </a:lnTo>
                  <a:lnTo>
                    <a:pt x="1497" y="64"/>
                  </a:lnTo>
                  <a:lnTo>
                    <a:pt x="1491" y="66"/>
                  </a:lnTo>
                  <a:lnTo>
                    <a:pt x="1485" y="66"/>
                  </a:lnTo>
                  <a:lnTo>
                    <a:pt x="148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176">
              <a:extLst>
                <a:ext uri="{FF2B5EF4-FFF2-40B4-BE49-F238E27FC236}">
                  <a16:creationId xmlns:a16="http://schemas.microsoft.com/office/drawing/2014/main" xmlns="" id="{0FC8073A-B02C-48ED-A35B-514926F00D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25825" y="5094288"/>
              <a:ext cx="285750" cy="225425"/>
            </a:xfrm>
            <a:custGeom>
              <a:avLst/>
              <a:gdLst>
                <a:gd name="T0" fmla="*/ 1224 w 1257"/>
                <a:gd name="T1" fmla="*/ 992 h 992"/>
                <a:gd name="T2" fmla="*/ 34 w 1257"/>
                <a:gd name="T3" fmla="*/ 992 h 992"/>
                <a:gd name="T4" fmla="*/ 34 w 1257"/>
                <a:gd name="T5" fmla="*/ 992 h 992"/>
                <a:gd name="T6" fmla="*/ 27 w 1257"/>
                <a:gd name="T7" fmla="*/ 992 h 992"/>
                <a:gd name="T8" fmla="*/ 21 w 1257"/>
                <a:gd name="T9" fmla="*/ 990 h 992"/>
                <a:gd name="T10" fmla="*/ 15 w 1257"/>
                <a:gd name="T11" fmla="*/ 986 h 992"/>
                <a:gd name="T12" fmla="*/ 10 w 1257"/>
                <a:gd name="T13" fmla="*/ 982 h 992"/>
                <a:gd name="T14" fmla="*/ 6 w 1257"/>
                <a:gd name="T15" fmla="*/ 977 h 992"/>
                <a:gd name="T16" fmla="*/ 4 w 1257"/>
                <a:gd name="T17" fmla="*/ 972 h 992"/>
                <a:gd name="T18" fmla="*/ 1 w 1257"/>
                <a:gd name="T19" fmla="*/ 966 h 992"/>
                <a:gd name="T20" fmla="*/ 0 w 1257"/>
                <a:gd name="T21" fmla="*/ 959 h 992"/>
                <a:gd name="T22" fmla="*/ 0 w 1257"/>
                <a:gd name="T23" fmla="*/ 33 h 992"/>
                <a:gd name="T24" fmla="*/ 0 w 1257"/>
                <a:gd name="T25" fmla="*/ 33 h 992"/>
                <a:gd name="T26" fmla="*/ 1 w 1257"/>
                <a:gd name="T27" fmla="*/ 26 h 992"/>
                <a:gd name="T28" fmla="*/ 4 w 1257"/>
                <a:gd name="T29" fmla="*/ 20 h 992"/>
                <a:gd name="T30" fmla="*/ 6 w 1257"/>
                <a:gd name="T31" fmla="*/ 14 h 992"/>
                <a:gd name="T32" fmla="*/ 10 w 1257"/>
                <a:gd name="T33" fmla="*/ 9 h 992"/>
                <a:gd name="T34" fmla="*/ 15 w 1257"/>
                <a:gd name="T35" fmla="*/ 5 h 992"/>
                <a:gd name="T36" fmla="*/ 21 w 1257"/>
                <a:gd name="T37" fmla="*/ 2 h 992"/>
                <a:gd name="T38" fmla="*/ 27 w 1257"/>
                <a:gd name="T39" fmla="*/ 1 h 992"/>
                <a:gd name="T40" fmla="*/ 34 w 1257"/>
                <a:gd name="T41" fmla="*/ 0 h 992"/>
                <a:gd name="T42" fmla="*/ 1224 w 1257"/>
                <a:gd name="T43" fmla="*/ 0 h 992"/>
                <a:gd name="T44" fmla="*/ 1224 w 1257"/>
                <a:gd name="T45" fmla="*/ 0 h 992"/>
                <a:gd name="T46" fmla="*/ 1231 w 1257"/>
                <a:gd name="T47" fmla="*/ 1 h 992"/>
                <a:gd name="T48" fmla="*/ 1237 w 1257"/>
                <a:gd name="T49" fmla="*/ 2 h 992"/>
                <a:gd name="T50" fmla="*/ 1242 w 1257"/>
                <a:gd name="T51" fmla="*/ 5 h 992"/>
                <a:gd name="T52" fmla="*/ 1247 w 1257"/>
                <a:gd name="T53" fmla="*/ 9 h 992"/>
                <a:gd name="T54" fmla="*/ 1252 w 1257"/>
                <a:gd name="T55" fmla="*/ 14 h 992"/>
                <a:gd name="T56" fmla="*/ 1255 w 1257"/>
                <a:gd name="T57" fmla="*/ 20 h 992"/>
                <a:gd name="T58" fmla="*/ 1257 w 1257"/>
                <a:gd name="T59" fmla="*/ 26 h 992"/>
                <a:gd name="T60" fmla="*/ 1257 w 1257"/>
                <a:gd name="T61" fmla="*/ 33 h 992"/>
                <a:gd name="T62" fmla="*/ 1257 w 1257"/>
                <a:gd name="T63" fmla="*/ 959 h 992"/>
                <a:gd name="T64" fmla="*/ 1257 w 1257"/>
                <a:gd name="T65" fmla="*/ 959 h 992"/>
                <a:gd name="T66" fmla="*/ 1257 w 1257"/>
                <a:gd name="T67" fmla="*/ 966 h 992"/>
                <a:gd name="T68" fmla="*/ 1255 w 1257"/>
                <a:gd name="T69" fmla="*/ 972 h 992"/>
                <a:gd name="T70" fmla="*/ 1252 w 1257"/>
                <a:gd name="T71" fmla="*/ 977 h 992"/>
                <a:gd name="T72" fmla="*/ 1247 w 1257"/>
                <a:gd name="T73" fmla="*/ 982 h 992"/>
                <a:gd name="T74" fmla="*/ 1242 w 1257"/>
                <a:gd name="T75" fmla="*/ 986 h 992"/>
                <a:gd name="T76" fmla="*/ 1237 w 1257"/>
                <a:gd name="T77" fmla="*/ 990 h 992"/>
                <a:gd name="T78" fmla="*/ 1231 w 1257"/>
                <a:gd name="T79" fmla="*/ 992 h 992"/>
                <a:gd name="T80" fmla="*/ 1224 w 1257"/>
                <a:gd name="T81" fmla="*/ 992 h 992"/>
                <a:gd name="T82" fmla="*/ 1224 w 1257"/>
                <a:gd name="T83" fmla="*/ 992 h 992"/>
                <a:gd name="T84" fmla="*/ 67 w 1257"/>
                <a:gd name="T85" fmla="*/ 926 h 992"/>
                <a:gd name="T86" fmla="*/ 1190 w 1257"/>
                <a:gd name="T87" fmla="*/ 926 h 992"/>
                <a:gd name="T88" fmla="*/ 1190 w 1257"/>
                <a:gd name="T89" fmla="*/ 66 h 992"/>
                <a:gd name="T90" fmla="*/ 67 w 1257"/>
                <a:gd name="T91" fmla="*/ 66 h 992"/>
                <a:gd name="T92" fmla="*/ 67 w 1257"/>
                <a:gd name="T93" fmla="*/ 926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57" h="992">
                  <a:moveTo>
                    <a:pt x="1224" y="992"/>
                  </a:moveTo>
                  <a:lnTo>
                    <a:pt x="34" y="992"/>
                  </a:lnTo>
                  <a:lnTo>
                    <a:pt x="34" y="992"/>
                  </a:lnTo>
                  <a:lnTo>
                    <a:pt x="27" y="992"/>
                  </a:lnTo>
                  <a:lnTo>
                    <a:pt x="21" y="990"/>
                  </a:lnTo>
                  <a:lnTo>
                    <a:pt x="15" y="986"/>
                  </a:lnTo>
                  <a:lnTo>
                    <a:pt x="10" y="982"/>
                  </a:lnTo>
                  <a:lnTo>
                    <a:pt x="6" y="977"/>
                  </a:lnTo>
                  <a:lnTo>
                    <a:pt x="4" y="972"/>
                  </a:lnTo>
                  <a:lnTo>
                    <a:pt x="1" y="966"/>
                  </a:lnTo>
                  <a:lnTo>
                    <a:pt x="0" y="95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21" y="2"/>
                  </a:lnTo>
                  <a:lnTo>
                    <a:pt x="27" y="1"/>
                  </a:lnTo>
                  <a:lnTo>
                    <a:pt x="3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31" y="1"/>
                  </a:lnTo>
                  <a:lnTo>
                    <a:pt x="1237" y="2"/>
                  </a:lnTo>
                  <a:lnTo>
                    <a:pt x="1242" y="5"/>
                  </a:lnTo>
                  <a:lnTo>
                    <a:pt x="1247" y="9"/>
                  </a:lnTo>
                  <a:lnTo>
                    <a:pt x="1252" y="14"/>
                  </a:lnTo>
                  <a:lnTo>
                    <a:pt x="1255" y="20"/>
                  </a:lnTo>
                  <a:lnTo>
                    <a:pt x="1257" y="26"/>
                  </a:lnTo>
                  <a:lnTo>
                    <a:pt x="1257" y="33"/>
                  </a:lnTo>
                  <a:lnTo>
                    <a:pt x="1257" y="959"/>
                  </a:lnTo>
                  <a:lnTo>
                    <a:pt x="1257" y="959"/>
                  </a:lnTo>
                  <a:lnTo>
                    <a:pt x="1257" y="966"/>
                  </a:lnTo>
                  <a:lnTo>
                    <a:pt x="1255" y="972"/>
                  </a:lnTo>
                  <a:lnTo>
                    <a:pt x="1252" y="977"/>
                  </a:lnTo>
                  <a:lnTo>
                    <a:pt x="1247" y="982"/>
                  </a:lnTo>
                  <a:lnTo>
                    <a:pt x="1242" y="986"/>
                  </a:lnTo>
                  <a:lnTo>
                    <a:pt x="1237" y="990"/>
                  </a:lnTo>
                  <a:lnTo>
                    <a:pt x="1231" y="992"/>
                  </a:lnTo>
                  <a:lnTo>
                    <a:pt x="1224" y="992"/>
                  </a:lnTo>
                  <a:lnTo>
                    <a:pt x="1224" y="992"/>
                  </a:lnTo>
                  <a:close/>
                  <a:moveTo>
                    <a:pt x="67" y="926"/>
                  </a:moveTo>
                  <a:lnTo>
                    <a:pt x="1190" y="926"/>
                  </a:lnTo>
                  <a:lnTo>
                    <a:pt x="1190" y="66"/>
                  </a:lnTo>
                  <a:lnTo>
                    <a:pt x="67" y="66"/>
                  </a:lnTo>
                  <a:lnTo>
                    <a:pt x="67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Rectangle 1177">
              <a:extLst>
                <a:ext uri="{FF2B5EF4-FFF2-40B4-BE49-F238E27FC236}">
                  <a16:creationId xmlns:a16="http://schemas.microsoft.com/office/drawing/2014/main" xmlns="" id="{867D440F-C69D-4C15-A24C-125DA495E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0763" y="5311776"/>
              <a:ext cx="15875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1178">
              <a:extLst>
                <a:ext uri="{FF2B5EF4-FFF2-40B4-BE49-F238E27FC236}">
                  <a16:creationId xmlns:a16="http://schemas.microsoft.com/office/drawing/2014/main" xmlns="" id="{7B157AAE-9AB4-4307-AE54-3570C7E603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8538" y="5349876"/>
              <a:ext cx="60325" cy="58738"/>
            </a:xfrm>
            <a:custGeom>
              <a:avLst/>
              <a:gdLst>
                <a:gd name="T0" fmla="*/ 119 w 265"/>
                <a:gd name="T1" fmla="*/ 264 h 265"/>
                <a:gd name="T2" fmla="*/ 81 w 265"/>
                <a:gd name="T3" fmla="*/ 255 h 265"/>
                <a:gd name="T4" fmla="*/ 49 w 265"/>
                <a:gd name="T5" fmla="*/ 235 h 265"/>
                <a:gd name="T6" fmla="*/ 23 w 265"/>
                <a:gd name="T7" fmla="*/ 206 h 265"/>
                <a:gd name="T8" fmla="*/ 6 w 265"/>
                <a:gd name="T9" fmla="*/ 172 h 265"/>
                <a:gd name="T10" fmla="*/ 0 w 265"/>
                <a:gd name="T11" fmla="*/ 133 h 265"/>
                <a:gd name="T12" fmla="*/ 3 w 265"/>
                <a:gd name="T13" fmla="*/ 106 h 265"/>
                <a:gd name="T14" fmla="*/ 17 w 265"/>
                <a:gd name="T15" fmla="*/ 69 h 265"/>
                <a:gd name="T16" fmla="*/ 39 w 265"/>
                <a:gd name="T17" fmla="*/ 39 h 265"/>
                <a:gd name="T18" fmla="*/ 69 w 265"/>
                <a:gd name="T19" fmla="*/ 17 h 265"/>
                <a:gd name="T20" fmla="*/ 106 w 265"/>
                <a:gd name="T21" fmla="*/ 3 h 265"/>
                <a:gd name="T22" fmla="*/ 133 w 265"/>
                <a:gd name="T23" fmla="*/ 0 h 265"/>
                <a:gd name="T24" fmla="*/ 172 w 265"/>
                <a:gd name="T25" fmla="*/ 6 h 265"/>
                <a:gd name="T26" fmla="*/ 207 w 265"/>
                <a:gd name="T27" fmla="*/ 23 h 265"/>
                <a:gd name="T28" fmla="*/ 235 w 265"/>
                <a:gd name="T29" fmla="*/ 49 h 265"/>
                <a:gd name="T30" fmla="*/ 255 w 265"/>
                <a:gd name="T31" fmla="*/ 81 h 265"/>
                <a:gd name="T32" fmla="*/ 264 w 265"/>
                <a:gd name="T33" fmla="*/ 119 h 265"/>
                <a:gd name="T34" fmla="*/ 264 w 265"/>
                <a:gd name="T35" fmla="*/ 146 h 265"/>
                <a:gd name="T36" fmla="*/ 255 w 265"/>
                <a:gd name="T37" fmla="*/ 184 h 265"/>
                <a:gd name="T38" fmla="*/ 235 w 265"/>
                <a:gd name="T39" fmla="*/ 216 h 265"/>
                <a:gd name="T40" fmla="*/ 207 w 265"/>
                <a:gd name="T41" fmla="*/ 242 h 265"/>
                <a:gd name="T42" fmla="*/ 172 w 265"/>
                <a:gd name="T43" fmla="*/ 259 h 265"/>
                <a:gd name="T44" fmla="*/ 133 w 265"/>
                <a:gd name="T45" fmla="*/ 265 h 265"/>
                <a:gd name="T46" fmla="*/ 133 w 265"/>
                <a:gd name="T47" fmla="*/ 66 h 265"/>
                <a:gd name="T48" fmla="*/ 113 w 265"/>
                <a:gd name="T49" fmla="*/ 69 h 265"/>
                <a:gd name="T50" fmla="*/ 95 w 265"/>
                <a:gd name="T51" fmla="*/ 78 h 265"/>
                <a:gd name="T52" fmla="*/ 75 w 265"/>
                <a:gd name="T53" fmla="*/ 102 h 265"/>
                <a:gd name="T54" fmla="*/ 68 w 265"/>
                <a:gd name="T55" fmla="*/ 119 h 265"/>
                <a:gd name="T56" fmla="*/ 66 w 265"/>
                <a:gd name="T57" fmla="*/ 133 h 265"/>
                <a:gd name="T58" fmla="*/ 69 w 265"/>
                <a:gd name="T59" fmla="*/ 152 h 265"/>
                <a:gd name="T60" fmla="*/ 78 w 265"/>
                <a:gd name="T61" fmla="*/ 170 h 265"/>
                <a:gd name="T62" fmla="*/ 102 w 265"/>
                <a:gd name="T63" fmla="*/ 191 h 265"/>
                <a:gd name="T64" fmla="*/ 119 w 265"/>
                <a:gd name="T65" fmla="*/ 198 h 265"/>
                <a:gd name="T66" fmla="*/ 133 w 265"/>
                <a:gd name="T67" fmla="*/ 199 h 265"/>
                <a:gd name="T68" fmla="*/ 152 w 265"/>
                <a:gd name="T69" fmla="*/ 196 h 265"/>
                <a:gd name="T70" fmla="*/ 170 w 265"/>
                <a:gd name="T71" fmla="*/ 188 h 265"/>
                <a:gd name="T72" fmla="*/ 191 w 265"/>
                <a:gd name="T73" fmla="*/ 165 h 265"/>
                <a:gd name="T74" fmla="*/ 198 w 265"/>
                <a:gd name="T75" fmla="*/ 146 h 265"/>
                <a:gd name="T76" fmla="*/ 199 w 265"/>
                <a:gd name="T77" fmla="*/ 133 h 265"/>
                <a:gd name="T78" fmla="*/ 196 w 265"/>
                <a:gd name="T79" fmla="*/ 113 h 265"/>
                <a:gd name="T80" fmla="*/ 187 w 265"/>
                <a:gd name="T81" fmla="*/ 95 h 265"/>
                <a:gd name="T82" fmla="*/ 165 w 265"/>
                <a:gd name="T83" fmla="*/ 75 h 265"/>
                <a:gd name="T84" fmla="*/ 146 w 265"/>
                <a:gd name="T85" fmla="*/ 67 h 265"/>
                <a:gd name="T86" fmla="*/ 133 w 265"/>
                <a:gd name="T87" fmla="*/ 6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5" h="265">
                  <a:moveTo>
                    <a:pt x="133" y="265"/>
                  </a:moveTo>
                  <a:lnTo>
                    <a:pt x="133" y="265"/>
                  </a:lnTo>
                  <a:lnTo>
                    <a:pt x="119" y="264"/>
                  </a:lnTo>
                  <a:lnTo>
                    <a:pt x="106" y="262"/>
                  </a:lnTo>
                  <a:lnTo>
                    <a:pt x="93" y="259"/>
                  </a:lnTo>
                  <a:lnTo>
                    <a:pt x="81" y="255"/>
                  </a:lnTo>
                  <a:lnTo>
                    <a:pt x="69" y="249"/>
                  </a:lnTo>
                  <a:lnTo>
                    <a:pt x="59" y="242"/>
                  </a:lnTo>
                  <a:lnTo>
                    <a:pt x="49" y="235"/>
                  </a:lnTo>
                  <a:lnTo>
                    <a:pt x="39" y="226"/>
                  </a:lnTo>
                  <a:lnTo>
                    <a:pt x="31" y="216"/>
                  </a:lnTo>
                  <a:lnTo>
                    <a:pt x="23" y="206"/>
                  </a:lnTo>
                  <a:lnTo>
                    <a:pt x="17" y="196"/>
                  </a:lnTo>
                  <a:lnTo>
                    <a:pt x="10" y="184"/>
                  </a:lnTo>
                  <a:lnTo>
                    <a:pt x="6" y="172"/>
                  </a:lnTo>
                  <a:lnTo>
                    <a:pt x="3" y="160"/>
                  </a:lnTo>
                  <a:lnTo>
                    <a:pt x="1" y="146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19"/>
                  </a:lnTo>
                  <a:lnTo>
                    <a:pt x="3" y="106"/>
                  </a:lnTo>
                  <a:lnTo>
                    <a:pt x="6" y="93"/>
                  </a:lnTo>
                  <a:lnTo>
                    <a:pt x="10" y="81"/>
                  </a:lnTo>
                  <a:lnTo>
                    <a:pt x="17" y="69"/>
                  </a:lnTo>
                  <a:lnTo>
                    <a:pt x="23" y="59"/>
                  </a:lnTo>
                  <a:lnTo>
                    <a:pt x="31" y="49"/>
                  </a:lnTo>
                  <a:lnTo>
                    <a:pt x="39" y="39"/>
                  </a:lnTo>
                  <a:lnTo>
                    <a:pt x="49" y="30"/>
                  </a:lnTo>
                  <a:lnTo>
                    <a:pt x="59" y="23"/>
                  </a:lnTo>
                  <a:lnTo>
                    <a:pt x="69" y="17"/>
                  </a:lnTo>
                  <a:lnTo>
                    <a:pt x="81" y="10"/>
                  </a:lnTo>
                  <a:lnTo>
                    <a:pt x="93" y="6"/>
                  </a:lnTo>
                  <a:lnTo>
                    <a:pt x="106" y="3"/>
                  </a:lnTo>
                  <a:lnTo>
                    <a:pt x="119" y="1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46" y="1"/>
                  </a:lnTo>
                  <a:lnTo>
                    <a:pt x="159" y="3"/>
                  </a:lnTo>
                  <a:lnTo>
                    <a:pt x="172" y="6"/>
                  </a:lnTo>
                  <a:lnTo>
                    <a:pt x="184" y="10"/>
                  </a:lnTo>
                  <a:lnTo>
                    <a:pt x="196" y="17"/>
                  </a:lnTo>
                  <a:lnTo>
                    <a:pt x="207" y="23"/>
                  </a:lnTo>
                  <a:lnTo>
                    <a:pt x="216" y="30"/>
                  </a:lnTo>
                  <a:lnTo>
                    <a:pt x="226" y="39"/>
                  </a:lnTo>
                  <a:lnTo>
                    <a:pt x="235" y="49"/>
                  </a:lnTo>
                  <a:lnTo>
                    <a:pt x="242" y="59"/>
                  </a:lnTo>
                  <a:lnTo>
                    <a:pt x="248" y="69"/>
                  </a:lnTo>
                  <a:lnTo>
                    <a:pt x="255" y="81"/>
                  </a:lnTo>
                  <a:lnTo>
                    <a:pt x="259" y="93"/>
                  </a:lnTo>
                  <a:lnTo>
                    <a:pt x="262" y="106"/>
                  </a:lnTo>
                  <a:lnTo>
                    <a:pt x="264" y="119"/>
                  </a:lnTo>
                  <a:lnTo>
                    <a:pt x="265" y="133"/>
                  </a:lnTo>
                  <a:lnTo>
                    <a:pt x="265" y="133"/>
                  </a:lnTo>
                  <a:lnTo>
                    <a:pt x="264" y="146"/>
                  </a:lnTo>
                  <a:lnTo>
                    <a:pt x="262" y="160"/>
                  </a:lnTo>
                  <a:lnTo>
                    <a:pt x="259" y="172"/>
                  </a:lnTo>
                  <a:lnTo>
                    <a:pt x="255" y="184"/>
                  </a:lnTo>
                  <a:lnTo>
                    <a:pt x="248" y="196"/>
                  </a:lnTo>
                  <a:lnTo>
                    <a:pt x="242" y="206"/>
                  </a:lnTo>
                  <a:lnTo>
                    <a:pt x="235" y="216"/>
                  </a:lnTo>
                  <a:lnTo>
                    <a:pt x="226" y="226"/>
                  </a:lnTo>
                  <a:lnTo>
                    <a:pt x="216" y="235"/>
                  </a:lnTo>
                  <a:lnTo>
                    <a:pt x="207" y="242"/>
                  </a:lnTo>
                  <a:lnTo>
                    <a:pt x="196" y="249"/>
                  </a:lnTo>
                  <a:lnTo>
                    <a:pt x="184" y="255"/>
                  </a:lnTo>
                  <a:lnTo>
                    <a:pt x="172" y="259"/>
                  </a:lnTo>
                  <a:lnTo>
                    <a:pt x="159" y="262"/>
                  </a:lnTo>
                  <a:lnTo>
                    <a:pt x="146" y="264"/>
                  </a:lnTo>
                  <a:lnTo>
                    <a:pt x="133" y="265"/>
                  </a:lnTo>
                  <a:lnTo>
                    <a:pt x="133" y="265"/>
                  </a:lnTo>
                  <a:close/>
                  <a:moveTo>
                    <a:pt x="133" y="66"/>
                  </a:moveTo>
                  <a:lnTo>
                    <a:pt x="133" y="66"/>
                  </a:lnTo>
                  <a:lnTo>
                    <a:pt x="126" y="66"/>
                  </a:lnTo>
                  <a:lnTo>
                    <a:pt x="119" y="67"/>
                  </a:lnTo>
                  <a:lnTo>
                    <a:pt x="113" y="69"/>
                  </a:lnTo>
                  <a:lnTo>
                    <a:pt x="107" y="72"/>
                  </a:lnTo>
                  <a:lnTo>
                    <a:pt x="102" y="75"/>
                  </a:lnTo>
                  <a:lnTo>
                    <a:pt x="95" y="78"/>
                  </a:lnTo>
                  <a:lnTo>
                    <a:pt x="86" y="86"/>
                  </a:lnTo>
                  <a:lnTo>
                    <a:pt x="78" y="95"/>
                  </a:lnTo>
                  <a:lnTo>
                    <a:pt x="75" y="102"/>
                  </a:lnTo>
                  <a:lnTo>
                    <a:pt x="72" y="107"/>
                  </a:lnTo>
                  <a:lnTo>
                    <a:pt x="69" y="113"/>
                  </a:lnTo>
                  <a:lnTo>
                    <a:pt x="68" y="119"/>
                  </a:lnTo>
                  <a:lnTo>
                    <a:pt x="67" y="126"/>
                  </a:lnTo>
                  <a:lnTo>
                    <a:pt x="66" y="133"/>
                  </a:lnTo>
                  <a:lnTo>
                    <a:pt x="66" y="133"/>
                  </a:lnTo>
                  <a:lnTo>
                    <a:pt x="67" y="140"/>
                  </a:lnTo>
                  <a:lnTo>
                    <a:pt x="68" y="146"/>
                  </a:lnTo>
                  <a:lnTo>
                    <a:pt x="69" y="152"/>
                  </a:lnTo>
                  <a:lnTo>
                    <a:pt x="72" y="159"/>
                  </a:lnTo>
                  <a:lnTo>
                    <a:pt x="75" y="165"/>
                  </a:lnTo>
                  <a:lnTo>
                    <a:pt x="78" y="170"/>
                  </a:lnTo>
                  <a:lnTo>
                    <a:pt x="86" y="179"/>
                  </a:lnTo>
                  <a:lnTo>
                    <a:pt x="95" y="188"/>
                  </a:lnTo>
                  <a:lnTo>
                    <a:pt x="102" y="191"/>
                  </a:lnTo>
                  <a:lnTo>
                    <a:pt x="107" y="194"/>
                  </a:lnTo>
                  <a:lnTo>
                    <a:pt x="113" y="196"/>
                  </a:lnTo>
                  <a:lnTo>
                    <a:pt x="119" y="198"/>
                  </a:lnTo>
                  <a:lnTo>
                    <a:pt x="126" y="199"/>
                  </a:lnTo>
                  <a:lnTo>
                    <a:pt x="133" y="199"/>
                  </a:lnTo>
                  <a:lnTo>
                    <a:pt x="133" y="199"/>
                  </a:lnTo>
                  <a:lnTo>
                    <a:pt x="140" y="199"/>
                  </a:lnTo>
                  <a:lnTo>
                    <a:pt x="146" y="198"/>
                  </a:lnTo>
                  <a:lnTo>
                    <a:pt x="152" y="196"/>
                  </a:lnTo>
                  <a:lnTo>
                    <a:pt x="158" y="194"/>
                  </a:lnTo>
                  <a:lnTo>
                    <a:pt x="165" y="191"/>
                  </a:lnTo>
                  <a:lnTo>
                    <a:pt x="170" y="188"/>
                  </a:lnTo>
                  <a:lnTo>
                    <a:pt x="179" y="179"/>
                  </a:lnTo>
                  <a:lnTo>
                    <a:pt x="187" y="170"/>
                  </a:lnTo>
                  <a:lnTo>
                    <a:pt x="191" y="165"/>
                  </a:lnTo>
                  <a:lnTo>
                    <a:pt x="194" y="159"/>
                  </a:lnTo>
                  <a:lnTo>
                    <a:pt x="196" y="152"/>
                  </a:lnTo>
                  <a:lnTo>
                    <a:pt x="198" y="146"/>
                  </a:lnTo>
                  <a:lnTo>
                    <a:pt x="199" y="140"/>
                  </a:lnTo>
                  <a:lnTo>
                    <a:pt x="199" y="133"/>
                  </a:lnTo>
                  <a:lnTo>
                    <a:pt x="199" y="133"/>
                  </a:lnTo>
                  <a:lnTo>
                    <a:pt x="199" y="126"/>
                  </a:lnTo>
                  <a:lnTo>
                    <a:pt x="198" y="119"/>
                  </a:lnTo>
                  <a:lnTo>
                    <a:pt x="196" y="113"/>
                  </a:lnTo>
                  <a:lnTo>
                    <a:pt x="194" y="107"/>
                  </a:lnTo>
                  <a:lnTo>
                    <a:pt x="191" y="102"/>
                  </a:lnTo>
                  <a:lnTo>
                    <a:pt x="187" y="95"/>
                  </a:lnTo>
                  <a:lnTo>
                    <a:pt x="179" y="86"/>
                  </a:lnTo>
                  <a:lnTo>
                    <a:pt x="170" y="78"/>
                  </a:lnTo>
                  <a:lnTo>
                    <a:pt x="165" y="75"/>
                  </a:lnTo>
                  <a:lnTo>
                    <a:pt x="158" y="72"/>
                  </a:lnTo>
                  <a:lnTo>
                    <a:pt x="152" y="69"/>
                  </a:lnTo>
                  <a:lnTo>
                    <a:pt x="146" y="67"/>
                  </a:lnTo>
                  <a:lnTo>
                    <a:pt x="140" y="66"/>
                  </a:lnTo>
                  <a:lnTo>
                    <a:pt x="133" y="66"/>
                  </a:lnTo>
                  <a:lnTo>
                    <a:pt x="13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179">
              <a:extLst>
                <a:ext uri="{FF2B5EF4-FFF2-40B4-BE49-F238E27FC236}">
                  <a16:creationId xmlns:a16="http://schemas.microsoft.com/office/drawing/2014/main" xmlns="" id="{54BC4B69-D954-4105-89CC-757954CABD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6150" y="5184776"/>
              <a:ext cx="44450" cy="104775"/>
            </a:xfrm>
            <a:custGeom>
              <a:avLst/>
              <a:gdLst>
                <a:gd name="T0" fmla="*/ 165 w 198"/>
                <a:gd name="T1" fmla="*/ 464 h 464"/>
                <a:gd name="T2" fmla="*/ 33 w 198"/>
                <a:gd name="T3" fmla="*/ 464 h 464"/>
                <a:gd name="T4" fmla="*/ 33 w 198"/>
                <a:gd name="T5" fmla="*/ 464 h 464"/>
                <a:gd name="T6" fmla="*/ 26 w 198"/>
                <a:gd name="T7" fmla="*/ 463 h 464"/>
                <a:gd name="T8" fmla="*/ 20 w 198"/>
                <a:gd name="T9" fmla="*/ 461 h 464"/>
                <a:gd name="T10" fmla="*/ 15 w 198"/>
                <a:gd name="T11" fmla="*/ 458 h 464"/>
                <a:gd name="T12" fmla="*/ 10 w 198"/>
                <a:gd name="T13" fmla="*/ 454 h 464"/>
                <a:gd name="T14" fmla="*/ 5 w 198"/>
                <a:gd name="T15" fmla="*/ 450 h 464"/>
                <a:gd name="T16" fmla="*/ 2 w 198"/>
                <a:gd name="T17" fmla="*/ 443 h 464"/>
                <a:gd name="T18" fmla="*/ 0 w 198"/>
                <a:gd name="T19" fmla="*/ 437 h 464"/>
                <a:gd name="T20" fmla="*/ 0 w 198"/>
                <a:gd name="T21" fmla="*/ 431 h 464"/>
                <a:gd name="T22" fmla="*/ 0 w 198"/>
                <a:gd name="T23" fmla="*/ 34 h 464"/>
                <a:gd name="T24" fmla="*/ 0 w 198"/>
                <a:gd name="T25" fmla="*/ 34 h 464"/>
                <a:gd name="T26" fmla="*/ 0 w 198"/>
                <a:gd name="T27" fmla="*/ 27 h 464"/>
                <a:gd name="T28" fmla="*/ 2 w 198"/>
                <a:gd name="T29" fmla="*/ 21 h 464"/>
                <a:gd name="T30" fmla="*/ 5 w 198"/>
                <a:gd name="T31" fmla="*/ 15 h 464"/>
                <a:gd name="T32" fmla="*/ 10 w 198"/>
                <a:gd name="T33" fmla="*/ 11 h 464"/>
                <a:gd name="T34" fmla="*/ 15 w 198"/>
                <a:gd name="T35" fmla="*/ 7 h 464"/>
                <a:gd name="T36" fmla="*/ 20 w 198"/>
                <a:gd name="T37" fmla="*/ 4 h 464"/>
                <a:gd name="T38" fmla="*/ 26 w 198"/>
                <a:gd name="T39" fmla="*/ 1 h 464"/>
                <a:gd name="T40" fmla="*/ 33 w 198"/>
                <a:gd name="T41" fmla="*/ 0 h 464"/>
                <a:gd name="T42" fmla="*/ 165 w 198"/>
                <a:gd name="T43" fmla="*/ 0 h 464"/>
                <a:gd name="T44" fmla="*/ 165 w 198"/>
                <a:gd name="T45" fmla="*/ 0 h 464"/>
                <a:gd name="T46" fmla="*/ 172 w 198"/>
                <a:gd name="T47" fmla="*/ 1 h 464"/>
                <a:gd name="T48" fmla="*/ 178 w 198"/>
                <a:gd name="T49" fmla="*/ 4 h 464"/>
                <a:gd name="T50" fmla="*/ 183 w 198"/>
                <a:gd name="T51" fmla="*/ 7 h 464"/>
                <a:gd name="T52" fmla="*/ 189 w 198"/>
                <a:gd name="T53" fmla="*/ 11 h 464"/>
                <a:gd name="T54" fmla="*/ 193 w 198"/>
                <a:gd name="T55" fmla="*/ 15 h 464"/>
                <a:gd name="T56" fmla="*/ 196 w 198"/>
                <a:gd name="T57" fmla="*/ 21 h 464"/>
                <a:gd name="T58" fmla="*/ 198 w 198"/>
                <a:gd name="T59" fmla="*/ 27 h 464"/>
                <a:gd name="T60" fmla="*/ 198 w 198"/>
                <a:gd name="T61" fmla="*/ 34 h 464"/>
                <a:gd name="T62" fmla="*/ 198 w 198"/>
                <a:gd name="T63" fmla="*/ 431 h 464"/>
                <a:gd name="T64" fmla="*/ 198 w 198"/>
                <a:gd name="T65" fmla="*/ 431 h 464"/>
                <a:gd name="T66" fmla="*/ 198 w 198"/>
                <a:gd name="T67" fmla="*/ 437 h 464"/>
                <a:gd name="T68" fmla="*/ 196 w 198"/>
                <a:gd name="T69" fmla="*/ 443 h 464"/>
                <a:gd name="T70" fmla="*/ 193 w 198"/>
                <a:gd name="T71" fmla="*/ 450 h 464"/>
                <a:gd name="T72" fmla="*/ 189 w 198"/>
                <a:gd name="T73" fmla="*/ 454 h 464"/>
                <a:gd name="T74" fmla="*/ 183 w 198"/>
                <a:gd name="T75" fmla="*/ 458 h 464"/>
                <a:gd name="T76" fmla="*/ 178 w 198"/>
                <a:gd name="T77" fmla="*/ 461 h 464"/>
                <a:gd name="T78" fmla="*/ 172 w 198"/>
                <a:gd name="T79" fmla="*/ 463 h 464"/>
                <a:gd name="T80" fmla="*/ 165 w 198"/>
                <a:gd name="T81" fmla="*/ 464 h 464"/>
                <a:gd name="T82" fmla="*/ 165 w 198"/>
                <a:gd name="T83" fmla="*/ 464 h 464"/>
                <a:gd name="T84" fmla="*/ 67 w 198"/>
                <a:gd name="T85" fmla="*/ 398 h 464"/>
                <a:gd name="T86" fmla="*/ 132 w 198"/>
                <a:gd name="T87" fmla="*/ 398 h 464"/>
                <a:gd name="T88" fmla="*/ 132 w 198"/>
                <a:gd name="T89" fmla="*/ 67 h 464"/>
                <a:gd name="T90" fmla="*/ 67 w 198"/>
                <a:gd name="T91" fmla="*/ 67 h 464"/>
                <a:gd name="T92" fmla="*/ 67 w 198"/>
                <a:gd name="T93" fmla="*/ 398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8" h="464">
                  <a:moveTo>
                    <a:pt x="165" y="464"/>
                  </a:moveTo>
                  <a:lnTo>
                    <a:pt x="33" y="464"/>
                  </a:lnTo>
                  <a:lnTo>
                    <a:pt x="33" y="464"/>
                  </a:lnTo>
                  <a:lnTo>
                    <a:pt x="26" y="463"/>
                  </a:lnTo>
                  <a:lnTo>
                    <a:pt x="20" y="461"/>
                  </a:lnTo>
                  <a:lnTo>
                    <a:pt x="15" y="458"/>
                  </a:lnTo>
                  <a:lnTo>
                    <a:pt x="10" y="454"/>
                  </a:lnTo>
                  <a:lnTo>
                    <a:pt x="5" y="450"/>
                  </a:lnTo>
                  <a:lnTo>
                    <a:pt x="2" y="443"/>
                  </a:lnTo>
                  <a:lnTo>
                    <a:pt x="0" y="437"/>
                  </a:lnTo>
                  <a:lnTo>
                    <a:pt x="0" y="431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5" y="15"/>
                  </a:lnTo>
                  <a:lnTo>
                    <a:pt x="10" y="11"/>
                  </a:lnTo>
                  <a:lnTo>
                    <a:pt x="15" y="7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2" y="1"/>
                  </a:lnTo>
                  <a:lnTo>
                    <a:pt x="178" y="4"/>
                  </a:lnTo>
                  <a:lnTo>
                    <a:pt x="183" y="7"/>
                  </a:lnTo>
                  <a:lnTo>
                    <a:pt x="189" y="11"/>
                  </a:lnTo>
                  <a:lnTo>
                    <a:pt x="193" y="15"/>
                  </a:lnTo>
                  <a:lnTo>
                    <a:pt x="196" y="21"/>
                  </a:lnTo>
                  <a:lnTo>
                    <a:pt x="198" y="27"/>
                  </a:lnTo>
                  <a:lnTo>
                    <a:pt x="198" y="34"/>
                  </a:lnTo>
                  <a:lnTo>
                    <a:pt x="198" y="431"/>
                  </a:lnTo>
                  <a:lnTo>
                    <a:pt x="198" y="431"/>
                  </a:lnTo>
                  <a:lnTo>
                    <a:pt x="198" y="437"/>
                  </a:lnTo>
                  <a:lnTo>
                    <a:pt x="196" y="443"/>
                  </a:lnTo>
                  <a:lnTo>
                    <a:pt x="193" y="450"/>
                  </a:lnTo>
                  <a:lnTo>
                    <a:pt x="189" y="454"/>
                  </a:lnTo>
                  <a:lnTo>
                    <a:pt x="183" y="458"/>
                  </a:lnTo>
                  <a:lnTo>
                    <a:pt x="178" y="461"/>
                  </a:lnTo>
                  <a:lnTo>
                    <a:pt x="172" y="463"/>
                  </a:lnTo>
                  <a:lnTo>
                    <a:pt x="165" y="464"/>
                  </a:lnTo>
                  <a:lnTo>
                    <a:pt x="165" y="464"/>
                  </a:lnTo>
                  <a:close/>
                  <a:moveTo>
                    <a:pt x="67" y="398"/>
                  </a:moveTo>
                  <a:lnTo>
                    <a:pt x="132" y="398"/>
                  </a:lnTo>
                  <a:lnTo>
                    <a:pt x="132" y="67"/>
                  </a:lnTo>
                  <a:lnTo>
                    <a:pt x="67" y="67"/>
                  </a:lnTo>
                  <a:lnTo>
                    <a:pt x="67" y="3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180">
              <a:extLst>
                <a:ext uri="{FF2B5EF4-FFF2-40B4-BE49-F238E27FC236}">
                  <a16:creationId xmlns:a16="http://schemas.microsoft.com/office/drawing/2014/main" xmlns="" id="{10C6D1A6-CB80-41FE-8D95-6CC271FED2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6475" y="5214938"/>
              <a:ext cx="44450" cy="74613"/>
            </a:xfrm>
            <a:custGeom>
              <a:avLst/>
              <a:gdLst>
                <a:gd name="T0" fmla="*/ 166 w 199"/>
                <a:gd name="T1" fmla="*/ 331 h 331"/>
                <a:gd name="T2" fmla="*/ 33 w 199"/>
                <a:gd name="T3" fmla="*/ 331 h 331"/>
                <a:gd name="T4" fmla="*/ 33 w 199"/>
                <a:gd name="T5" fmla="*/ 331 h 331"/>
                <a:gd name="T6" fmla="*/ 27 w 199"/>
                <a:gd name="T7" fmla="*/ 330 h 331"/>
                <a:gd name="T8" fmla="*/ 21 w 199"/>
                <a:gd name="T9" fmla="*/ 328 h 331"/>
                <a:gd name="T10" fmla="*/ 15 w 199"/>
                <a:gd name="T11" fmla="*/ 325 h 331"/>
                <a:gd name="T12" fmla="*/ 11 w 199"/>
                <a:gd name="T13" fmla="*/ 321 h 331"/>
                <a:gd name="T14" fmla="*/ 6 w 199"/>
                <a:gd name="T15" fmla="*/ 317 h 331"/>
                <a:gd name="T16" fmla="*/ 3 w 199"/>
                <a:gd name="T17" fmla="*/ 310 h 331"/>
                <a:gd name="T18" fmla="*/ 1 w 199"/>
                <a:gd name="T19" fmla="*/ 304 h 331"/>
                <a:gd name="T20" fmla="*/ 0 w 199"/>
                <a:gd name="T21" fmla="*/ 298 h 331"/>
                <a:gd name="T22" fmla="*/ 0 w 199"/>
                <a:gd name="T23" fmla="*/ 33 h 331"/>
                <a:gd name="T24" fmla="*/ 0 w 199"/>
                <a:gd name="T25" fmla="*/ 33 h 331"/>
                <a:gd name="T26" fmla="*/ 1 w 199"/>
                <a:gd name="T27" fmla="*/ 27 h 331"/>
                <a:gd name="T28" fmla="*/ 3 w 199"/>
                <a:gd name="T29" fmla="*/ 21 h 331"/>
                <a:gd name="T30" fmla="*/ 6 w 199"/>
                <a:gd name="T31" fmla="*/ 14 h 331"/>
                <a:gd name="T32" fmla="*/ 11 w 199"/>
                <a:gd name="T33" fmla="*/ 9 h 331"/>
                <a:gd name="T34" fmla="*/ 15 w 199"/>
                <a:gd name="T35" fmla="*/ 6 h 331"/>
                <a:gd name="T36" fmla="*/ 21 w 199"/>
                <a:gd name="T37" fmla="*/ 3 h 331"/>
                <a:gd name="T38" fmla="*/ 27 w 199"/>
                <a:gd name="T39" fmla="*/ 1 h 331"/>
                <a:gd name="T40" fmla="*/ 33 w 199"/>
                <a:gd name="T41" fmla="*/ 0 h 331"/>
                <a:gd name="T42" fmla="*/ 166 w 199"/>
                <a:gd name="T43" fmla="*/ 0 h 331"/>
                <a:gd name="T44" fmla="*/ 166 w 199"/>
                <a:gd name="T45" fmla="*/ 0 h 331"/>
                <a:gd name="T46" fmla="*/ 172 w 199"/>
                <a:gd name="T47" fmla="*/ 1 h 331"/>
                <a:gd name="T48" fmla="*/ 178 w 199"/>
                <a:gd name="T49" fmla="*/ 3 h 331"/>
                <a:gd name="T50" fmla="*/ 184 w 199"/>
                <a:gd name="T51" fmla="*/ 6 h 331"/>
                <a:gd name="T52" fmla="*/ 190 w 199"/>
                <a:gd name="T53" fmla="*/ 9 h 331"/>
                <a:gd name="T54" fmla="*/ 194 w 199"/>
                <a:gd name="T55" fmla="*/ 14 h 331"/>
                <a:gd name="T56" fmla="*/ 196 w 199"/>
                <a:gd name="T57" fmla="*/ 21 h 331"/>
                <a:gd name="T58" fmla="*/ 198 w 199"/>
                <a:gd name="T59" fmla="*/ 27 h 331"/>
                <a:gd name="T60" fmla="*/ 199 w 199"/>
                <a:gd name="T61" fmla="*/ 33 h 331"/>
                <a:gd name="T62" fmla="*/ 199 w 199"/>
                <a:gd name="T63" fmla="*/ 298 h 331"/>
                <a:gd name="T64" fmla="*/ 199 w 199"/>
                <a:gd name="T65" fmla="*/ 298 h 331"/>
                <a:gd name="T66" fmla="*/ 198 w 199"/>
                <a:gd name="T67" fmla="*/ 304 h 331"/>
                <a:gd name="T68" fmla="*/ 196 w 199"/>
                <a:gd name="T69" fmla="*/ 310 h 331"/>
                <a:gd name="T70" fmla="*/ 194 w 199"/>
                <a:gd name="T71" fmla="*/ 317 h 331"/>
                <a:gd name="T72" fmla="*/ 190 w 199"/>
                <a:gd name="T73" fmla="*/ 321 h 331"/>
                <a:gd name="T74" fmla="*/ 184 w 199"/>
                <a:gd name="T75" fmla="*/ 325 h 331"/>
                <a:gd name="T76" fmla="*/ 178 w 199"/>
                <a:gd name="T77" fmla="*/ 328 h 331"/>
                <a:gd name="T78" fmla="*/ 172 w 199"/>
                <a:gd name="T79" fmla="*/ 330 h 331"/>
                <a:gd name="T80" fmla="*/ 166 w 199"/>
                <a:gd name="T81" fmla="*/ 331 h 331"/>
                <a:gd name="T82" fmla="*/ 166 w 199"/>
                <a:gd name="T83" fmla="*/ 331 h 331"/>
                <a:gd name="T84" fmla="*/ 66 w 199"/>
                <a:gd name="T85" fmla="*/ 265 h 331"/>
                <a:gd name="T86" fmla="*/ 133 w 199"/>
                <a:gd name="T87" fmla="*/ 265 h 331"/>
                <a:gd name="T88" fmla="*/ 133 w 199"/>
                <a:gd name="T89" fmla="*/ 66 h 331"/>
                <a:gd name="T90" fmla="*/ 66 w 199"/>
                <a:gd name="T91" fmla="*/ 66 h 331"/>
                <a:gd name="T92" fmla="*/ 66 w 199"/>
                <a:gd name="T93" fmla="*/ 26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9" h="331">
                  <a:moveTo>
                    <a:pt x="166" y="331"/>
                  </a:moveTo>
                  <a:lnTo>
                    <a:pt x="33" y="331"/>
                  </a:lnTo>
                  <a:lnTo>
                    <a:pt x="33" y="331"/>
                  </a:lnTo>
                  <a:lnTo>
                    <a:pt x="27" y="330"/>
                  </a:lnTo>
                  <a:lnTo>
                    <a:pt x="21" y="328"/>
                  </a:lnTo>
                  <a:lnTo>
                    <a:pt x="15" y="325"/>
                  </a:lnTo>
                  <a:lnTo>
                    <a:pt x="11" y="321"/>
                  </a:lnTo>
                  <a:lnTo>
                    <a:pt x="6" y="317"/>
                  </a:lnTo>
                  <a:lnTo>
                    <a:pt x="3" y="310"/>
                  </a:lnTo>
                  <a:lnTo>
                    <a:pt x="1" y="304"/>
                  </a:lnTo>
                  <a:lnTo>
                    <a:pt x="0" y="29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1"/>
                  </a:lnTo>
                  <a:lnTo>
                    <a:pt x="6" y="14"/>
                  </a:lnTo>
                  <a:lnTo>
                    <a:pt x="11" y="9"/>
                  </a:lnTo>
                  <a:lnTo>
                    <a:pt x="15" y="6"/>
                  </a:lnTo>
                  <a:lnTo>
                    <a:pt x="21" y="3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72" y="1"/>
                  </a:lnTo>
                  <a:lnTo>
                    <a:pt x="178" y="3"/>
                  </a:lnTo>
                  <a:lnTo>
                    <a:pt x="184" y="6"/>
                  </a:lnTo>
                  <a:lnTo>
                    <a:pt x="190" y="9"/>
                  </a:lnTo>
                  <a:lnTo>
                    <a:pt x="194" y="14"/>
                  </a:lnTo>
                  <a:lnTo>
                    <a:pt x="196" y="21"/>
                  </a:lnTo>
                  <a:lnTo>
                    <a:pt x="198" y="27"/>
                  </a:lnTo>
                  <a:lnTo>
                    <a:pt x="199" y="33"/>
                  </a:lnTo>
                  <a:lnTo>
                    <a:pt x="199" y="298"/>
                  </a:lnTo>
                  <a:lnTo>
                    <a:pt x="199" y="298"/>
                  </a:lnTo>
                  <a:lnTo>
                    <a:pt x="198" y="304"/>
                  </a:lnTo>
                  <a:lnTo>
                    <a:pt x="196" y="310"/>
                  </a:lnTo>
                  <a:lnTo>
                    <a:pt x="194" y="317"/>
                  </a:lnTo>
                  <a:lnTo>
                    <a:pt x="190" y="321"/>
                  </a:lnTo>
                  <a:lnTo>
                    <a:pt x="184" y="325"/>
                  </a:lnTo>
                  <a:lnTo>
                    <a:pt x="178" y="328"/>
                  </a:lnTo>
                  <a:lnTo>
                    <a:pt x="172" y="330"/>
                  </a:lnTo>
                  <a:lnTo>
                    <a:pt x="166" y="331"/>
                  </a:lnTo>
                  <a:lnTo>
                    <a:pt x="166" y="331"/>
                  </a:lnTo>
                  <a:close/>
                  <a:moveTo>
                    <a:pt x="66" y="265"/>
                  </a:moveTo>
                  <a:lnTo>
                    <a:pt x="133" y="265"/>
                  </a:lnTo>
                  <a:lnTo>
                    <a:pt x="133" y="66"/>
                  </a:lnTo>
                  <a:lnTo>
                    <a:pt x="66" y="66"/>
                  </a:lnTo>
                  <a:lnTo>
                    <a:pt x="66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181">
              <a:extLst>
                <a:ext uri="{FF2B5EF4-FFF2-40B4-BE49-F238E27FC236}">
                  <a16:creationId xmlns:a16="http://schemas.microsoft.com/office/drawing/2014/main" xmlns="" id="{CF89DB8F-6987-4973-ACCE-6BD0EEC0C0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6800" y="5124451"/>
              <a:ext cx="44450" cy="165100"/>
            </a:xfrm>
            <a:custGeom>
              <a:avLst/>
              <a:gdLst>
                <a:gd name="T0" fmla="*/ 166 w 199"/>
                <a:gd name="T1" fmla="*/ 728 h 728"/>
                <a:gd name="T2" fmla="*/ 33 w 199"/>
                <a:gd name="T3" fmla="*/ 728 h 728"/>
                <a:gd name="T4" fmla="*/ 33 w 199"/>
                <a:gd name="T5" fmla="*/ 728 h 728"/>
                <a:gd name="T6" fmla="*/ 26 w 199"/>
                <a:gd name="T7" fmla="*/ 727 h 728"/>
                <a:gd name="T8" fmla="*/ 20 w 199"/>
                <a:gd name="T9" fmla="*/ 725 h 728"/>
                <a:gd name="T10" fmla="*/ 15 w 199"/>
                <a:gd name="T11" fmla="*/ 722 h 728"/>
                <a:gd name="T12" fmla="*/ 9 w 199"/>
                <a:gd name="T13" fmla="*/ 718 h 728"/>
                <a:gd name="T14" fmla="*/ 5 w 199"/>
                <a:gd name="T15" fmla="*/ 714 h 728"/>
                <a:gd name="T16" fmla="*/ 2 w 199"/>
                <a:gd name="T17" fmla="*/ 707 h 728"/>
                <a:gd name="T18" fmla="*/ 1 w 199"/>
                <a:gd name="T19" fmla="*/ 701 h 728"/>
                <a:gd name="T20" fmla="*/ 0 w 199"/>
                <a:gd name="T21" fmla="*/ 695 h 728"/>
                <a:gd name="T22" fmla="*/ 0 w 199"/>
                <a:gd name="T23" fmla="*/ 34 h 728"/>
                <a:gd name="T24" fmla="*/ 0 w 199"/>
                <a:gd name="T25" fmla="*/ 34 h 728"/>
                <a:gd name="T26" fmla="*/ 1 w 199"/>
                <a:gd name="T27" fmla="*/ 26 h 728"/>
                <a:gd name="T28" fmla="*/ 2 w 199"/>
                <a:gd name="T29" fmla="*/ 20 h 728"/>
                <a:gd name="T30" fmla="*/ 5 w 199"/>
                <a:gd name="T31" fmla="*/ 15 h 728"/>
                <a:gd name="T32" fmla="*/ 9 w 199"/>
                <a:gd name="T33" fmla="*/ 10 h 728"/>
                <a:gd name="T34" fmla="*/ 15 w 199"/>
                <a:gd name="T35" fmla="*/ 6 h 728"/>
                <a:gd name="T36" fmla="*/ 20 w 199"/>
                <a:gd name="T37" fmla="*/ 3 h 728"/>
                <a:gd name="T38" fmla="*/ 26 w 199"/>
                <a:gd name="T39" fmla="*/ 0 h 728"/>
                <a:gd name="T40" fmla="*/ 33 w 199"/>
                <a:gd name="T41" fmla="*/ 0 h 728"/>
                <a:gd name="T42" fmla="*/ 166 w 199"/>
                <a:gd name="T43" fmla="*/ 0 h 728"/>
                <a:gd name="T44" fmla="*/ 166 w 199"/>
                <a:gd name="T45" fmla="*/ 0 h 728"/>
                <a:gd name="T46" fmla="*/ 172 w 199"/>
                <a:gd name="T47" fmla="*/ 0 h 728"/>
                <a:gd name="T48" fmla="*/ 178 w 199"/>
                <a:gd name="T49" fmla="*/ 3 h 728"/>
                <a:gd name="T50" fmla="*/ 184 w 199"/>
                <a:gd name="T51" fmla="*/ 6 h 728"/>
                <a:gd name="T52" fmla="*/ 188 w 199"/>
                <a:gd name="T53" fmla="*/ 10 h 728"/>
                <a:gd name="T54" fmla="*/ 193 w 199"/>
                <a:gd name="T55" fmla="*/ 15 h 728"/>
                <a:gd name="T56" fmla="*/ 196 w 199"/>
                <a:gd name="T57" fmla="*/ 20 h 728"/>
                <a:gd name="T58" fmla="*/ 198 w 199"/>
                <a:gd name="T59" fmla="*/ 26 h 728"/>
                <a:gd name="T60" fmla="*/ 199 w 199"/>
                <a:gd name="T61" fmla="*/ 34 h 728"/>
                <a:gd name="T62" fmla="*/ 199 w 199"/>
                <a:gd name="T63" fmla="*/ 695 h 728"/>
                <a:gd name="T64" fmla="*/ 199 w 199"/>
                <a:gd name="T65" fmla="*/ 695 h 728"/>
                <a:gd name="T66" fmla="*/ 198 w 199"/>
                <a:gd name="T67" fmla="*/ 701 h 728"/>
                <a:gd name="T68" fmla="*/ 196 w 199"/>
                <a:gd name="T69" fmla="*/ 707 h 728"/>
                <a:gd name="T70" fmla="*/ 193 w 199"/>
                <a:gd name="T71" fmla="*/ 714 h 728"/>
                <a:gd name="T72" fmla="*/ 188 w 199"/>
                <a:gd name="T73" fmla="*/ 718 h 728"/>
                <a:gd name="T74" fmla="*/ 184 w 199"/>
                <a:gd name="T75" fmla="*/ 722 h 728"/>
                <a:gd name="T76" fmla="*/ 178 w 199"/>
                <a:gd name="T77" fmla="*/ 725 h 728"/>
                <a:gd name="T78" fmla="*/ 172 w 199"/>
                <a:gd name="T79" fmla="*/ 727 h 728"/>
                <a:gd name="T80" fmla="*/ 166 w 199"/>
                <a:gd name="T81" fmla="*/ 728 h 728"/>
                <a:gd name="T82" fmla="*/ 166 w 199"/>
                <a:gd name="T83" fmla="*/ 728 h 728"/>
                <a:gd name="T84" fmla="*/ 66 w 199"/>
                <a:gd name="T85" fmla="*/ 662 h 728"/>
                <a:gd name="T86" fmla="*/ 133 w 199"/>
                <a:gd name="T87" fmla="*/ 662 h 728"/>
                <a:gd name="T88" fmla="*/ 133 w 199"/>
                <a:gd name="T89" fmla="*/ 67 h 728"/>
                <a:gd name="T90" fmla="*/ 66 w 199"/>
                <a:gd name="T91" fmla="*/ 67 h 728"/>
                <a:gd name="T92" fmla="*/ 66 w 199"/>
                <a:gd name="T93" fmla="*/ 662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9" h="728">
                  <a:moveTo>
                    <a:pt x="166" y="728"/>
                  </a:moveTo>
                  <a:lnTo>
                    <a:pt x="33" y="728"/>
                  </a:lnTo>
                  <a:lnTo>
                    <a:pt x="33" y="728"/>
                  </a:lnTo>
                  <a:lnTo>
                    <a:pt x="26" y="727"/>
                  </a:lnTo>
                  <a:lnTo>
                    <a:pt x="20" y="725"/>
                  </a:lnTo>
                  <a:lnTo>
                    <a:pt x="15" y="722"/>
                  </a:lnTo>
                  <a:lnTo>
                    <a:pt x="9" y="718"/>
                  </a:lnTo>
                  <a:lnTo>
                    <a:pt x="5" y="714"/>
                  </a:lnTo>
                  <a:lnTo>
                    <a:pt x="2" y="707"/>
                  </a:lnTo>
                  <a:lnTo>
                    <a:pt x="1" y="701"/>
                  </a:lnTo>
                  <a:lnTo>
                    <a:pt x="0" y="695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72" y="0"/>
                  </a:lnTo>
                  <a:lnTo>
                    <a:pt x="178" y="3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3" y="15"/>
                  </a:lnTo>
                  <a:lnTo>
                    <a:pt x="196" y="20"/>
                  </a:lnTo>
                  <a:lnTo>
                    <a:pt x="198" y="26"/>
                  </a:lnTo>
                  <a:lnTo>
                    <a:pt x="199" y="34"/>
                  </a:lnTo>
                  <a:lnTo>
                    <a:pt x="199" y="695"/>
                  </a:lnTo>
                  <a:lnTo>
                    <a:pt x="199" y="695"/>
                  </a:lnTo>
                  <a:lnTo>
                    <a:pt x="198" y="701"/>
                  </a:lnTo>
                  <a:lnTo>
                    <a:pt x="196" y="707"/>
                  </a:lnTo>
                  <a:lnTo>
                    <a:pt x="193" y="714"/>
                  </a:lnTo>
                  <a:lnTo>
                    <a:pt x="188" y="718"/>
                  </a:lnTo>
                  <a:lnTo>
                    <a:pt x="184" y="722"/>
                  </a:lnTo>
                  <a:lnTo>
                    <a:pt x="178" y="725"/>
                  </a:lnTo>
                  <a:lnTo>
                    <a:pt x="172" y="727"/>
                  </a:lnTo>
                  <a:lnTo>
                    <a:pt x="166" y="728"/>
                  </a:lnTo>
                  <a:lnTo>
                    <a:pt x="166" y="728"/>
                  </a:lnTo>
                  <a:close/>
                  <a:moveTo>
                    <a:pt x="66" y="662"/>
                  </a:moveTo>
                  <a:lnTo>
                    <a:pt x="133" y="662"/>
                  </a:lnTo>
                  <a:lnTo>
                    <a:pt x="133" y="67"/>
                  </a:lnTo>
                  <a:lnTo>
                    <a:pt x="66" y="67"/>
                  </a:lnTo>
                  <a:lnTo>
                    <a:pt x="66" y="6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182">
              <a:extLst>
                <a:ext uri="{FF2B5EF4-FFF2-40B4-BE49-F238E27FC236}">
                  <a16:creationId xmlns:a16="http://schemas.microsoft.com/office/drawing/2014/main" xmlns="" id="{CBB52A2C-FF00-4251-B0D3-3853A98F8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5988" y="5124451"/>
              <a:ext cx="225425" cy="165100"/>
            </a:xfrm>
            <a:custGeom>
              <a:avLst/>
              <a:gdLst>
                <a:gd name="T0" fmla="*/ 958 w 991"/>
                <a:gd name="T1" fmla="*/ 728 h 728"/>
                <a:gd name="T2" fmla="*/ 33 w 991"/>
                <a:gd name="T3" fmla="*/ 728 h 728"/>
                <a:gd name="T4" fmla="*/ 33 w 991"/>
                <a:gd name="T5" fmla="*/ 728 h 728"/>
                <a:gd name="T6" fmla="*/ 26 w 991"/>
                <a:gd name="T7" fmla="*/ 727 h 728"/>
                <a:gd name="T8" fmla="*/ 20 w 991"/>
                <a:gd name="T9" fmla="*/ 725 h 728"/>
                <a:gd name="T10" fmla="*/ 14 w 991"/>
                <a:gd name="T11" fmla="*/ 722 h 728"/>
                <a:gd name="T12" fmla="*/ 9 w 991"/>
                <a:gd name="T13" fmla="*/ 718 h 728"/>
                <a:gd name="T14" fmla="*/ 5 w 991"/>
                <a:gd name="T15" fmla="*/ 714 h 728"/>
                <a:gd name="T16" fmla="*/ 2 w 991"/>
                <a:gd name="T17" fmla="*/ 707 h 728"/>
                <a:gd name="T18" fmla="*/ 0 w 991"/>
                <a:gd name="T19" fmla="*/ 701 h 728"/>
                <a:gd name="T20" fmla="*/ 0 w 991"/>
                <a:gd name="T21" fmla="*/ 695 h 728"/>
                <a:gd name="T22" fmla="*/ 0 w 991"/>
                <a:gd name="T23" fmla="*/ 34 h 728"/>
                <a:gd name="T24" fmla="*/ 0 w 991"/>
                <a:gd name="T25" fmla="*/ 34 h 728"/>
                <a:gd name="T26" fmla="*/ 0 w 991"/>
                <a:gd name="T27" fmla="*/ 26 h 728"/>
                <a:gd name="T28" fmla="*/ 2 w 991"/>
                <a:gd name="T29" fmla="*/ 20 h 728"/>
                <a:gd name="T30" fmla="*/ 5 w 991"/>
                <a:gd name="T31" fmla="*/ 15 h 728"/>
                <a:gd name="T32" fmla="*/ 9 w 991"/>
                <a:gd name="T33" fmla="*/ 10 h 728"/>
                <a:gd name="T34" fmla="*/ 14 w 991"/>
                <a:gd name="T35" fmla="*/ 6 h 728"/>
                <a:gd name="T36" fmla="*/ 20 w 991"/>
                <a:gd name="T37" fmla="*/ 3 h 728"/>
                <a:gd name="T38" fmla="*/ 26 w 991"/>
                <a:gd name="T39" fmla="*/ 0 h 728"/>
                <a:gd name="T40" fmla="*/ 33 w 991"/>
                <a:gd name="T41" fmla="*/ 0 h 728"/>
                <a:gd name="T42" fmla="*/ 33 w 991"/>
                <a:gd name="T43" fmla="*/ 0 h 728"/>
                <a:gd name="T44" fmla="*/ 39 w 991"/>
                <a:gd name="T45" fmla="*/ 0 h 728"/>
                <a:gd name="T46" fmla="*/ 45 w 991"/>
                <a:gd name="T47" fmla="*/ 3 h 728"/>
                <a:gd name="T48" fmla="*/ 52 w 991"/>
                <a:gd name="T49" fmla="*/ 6 h 728"/>
                <a:gd name="T50" fmla="*/ 56 w 991"/>
                <a:gd name="T51" fmla="*/ 10 h 728"/>
                <a:gd name="T52" fmla="*/ 60 w 991"/>
                <a:gd name="T53" fmla="*/ 15 h 728"/>
                <a:gd name="T54" fmla="*/ 63 w 991"/>
                <a:gd name="T55" fmla="*/ 20 h 728"/>
                <a:gd name="T56" fmla="*/ 65 w 991"/>
                <a:gd name="T57" fmla="*/ 26 h 728"/>
                <a:gd name="T58" fmla="*/ 66 w 991"/>
                <a:gd name="T59" fmla="*/ 34 h 728"/>
                <a:gd name="T60" fmla="*/ 66 w 991"/>
                <a:gd name="T61" fmla="*/ 662 h 728"/>
                <a:gd name="T62" fmla="*/ 958 w 991"/>
                <a:gd name="T63" fmla="*/ 662 h 728"/>
                <a:gd name="T64" fmla="*/ 958 w 991"/>
                <a:gd name="T65" fmla="*/ 662 h 728"/>
                <a:gd name="T66" fmla="*/ 965 w 991"/>
                <a:gd name="T67" fmla="*/ 662 h 728"/>
                <a:gd name="T68" fmla="*/ 972 w 991"/>
                <a:gd name="T69" fmla="*/ 664 h 728"/>
                <a:gd name="T70" fmla="*/ 977 w 991"/>
                <a:gd name="T71" fmla="*/ 667 h 728"/>
                <a:gd name="T72" fmla="*/ 982 w 991"/>
                <a:gd name="T73" fmla="*/ 671 h 728"/>
                <a:gd name="T74" fmla="*/ 986 w 991"/>
                <a:gd name="T75" fmla="*/ 676 h 728"/>
                <a:gd name="T76" fmla="*/ 989 w 991"/>
                <a:gd name="T77" fmla="*/ 682 h 728"/>
                <a:gd name="T78" fmla="*/ 991 w 991"/>
                <a:gd name="T79" fmla="*/ 688 h 728"/>
                <a:gd name="T80" fmla="*/ 991 w 991"/>
                <a:gd name="T81" fmla="*/ 695 h 728"/>
                <a:gd name="T82" fmla="*/ 991 w 991"/>
                <a:gd name="T83" fmla="*/ 695 h 728"/>
                <a:gd name="T84" fmla="*/ 991 w 991"/>
                <a:gd name="T85" fmla="*/ 701 h 728"/>
                <a:gd name="T86" fmla="*/ 989 w 991"/>
                <a:gd name="T87" fmla="*/ 707 h 728"/>
                <a:gd name="T88" fmla="*/ 986 w 991"/>
                <a:gd name="T89" fmla="*/ 714 h 728"/>
                <a:gd name="T90" fmla="*/ 982 w 991"/>
                <a:gd name="T91" fmla="*/ 718 h 728"/>
                <a:gd name="T92" fmla="*/ 977 w 991"/>
                <a:gd name="T93" fmla="*/ 722 h 728"/>
                <a:gd name="T94" fmla="*/ 972 w 991"/>
                <a:gd name="T95" fmla="*/ 725 h 728"/>
                <a:gd name="T96" fmla="*/ 965 w 991"/>
                <a:gd name="T97" fmla="*/ 727 h 728"/>
                <a:gd name="T98" fmla="*/ 958 w 991"/>
                <a:gd name="T99" fmla="*/ 728 h 728"/>
                <a:gd name="T100" fmla="*/ 958 w 991"/>
                <a:gd name="T101" fmla="*/ 728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1" h="728">
                  <a:moveTo>
                    <a:pt x="958" y="728"/>
                  </a:moveTo>
                  <a:lnTo>
                    <a:pt x="33" y="728"/>
                  </a:lnTo>
                  <a:lnTo>
                    <a:pt x="33" y="728"/>
                  </a:lnTo>
                  <a:lnTo>
                    <a:pt x="26" y="727"/>
                  </a:lnTo>
                  <a:lnTo>
                    <a:pt x="20" y="725"/>
                  </a:lnTo>
                  <a:lnTo>
                    <a:pt x="14" y="722"/>
                  </a:lnTo>
                  <a:lnTo>
                    <a:pt x="9" y="718"/>
                  </a:lnTo>
                  <a:lnTo>
                    <a:pt x="5" y="714"/>
                  </a:lnTo>
                  <a:lnTo>
                    <a:pt x="2" y="707"/>
                  </a:lnTo>
                  <a:lnTo>
                    <a:pt x="0" y="701"/>
                  </a:lnTo>
                  <a:lnTo>
                    <a:pt x="0" y="695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9" y="0"/>
                  </a:lnTo>
                  <a:lnTo>
                    <a:pt x="45" y="3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60" y="15"/>
                  </a:lnTo>
                  <a:lnTo>
                    <a:pt x="63" y="20"/>
                  </a:lnTo>
                  <a:lnTo>
                    <a:pt x="65" y="26"/>
                  </a:lnTo>
                  <a:lnTo>
                    <a:pt x="66" y="34"/>
                  </a:lnTo>
                  <a:lnTo>
                    <a:pt x="66" y="662"/>
                  </a:lnTo>
                  <a:lnTo>
                    <a:pt x="958" y="662"/>
                  </a:lnTo>
                  <a:lnTo>
                    <a:pt x="958" y="662"/>
                  </a:lnTo>
                  <a:lnTo>
                    <a:pt x="965" y="662"/>
                  </a:lnTo>
                  <a:lnTo>
                    <a:pt x="972" y="664"/>
                  </a:lnTo>
                  <a:lnTo>
                    <a:pt x="977" y="667"/>
                  </a:lnTo>
                  <a:lnTo>
                    <a:pt x="982" y="671"/>
                  </a:lnTo>
                  <a:lnTo>
                    <a:pt x="986" y="676"/>
                  </a:lnTo>
                  <a:lnTo>
                    <a:pt x="989" y="682"/>
                  </a:lnTo>
                  <a:lnTo>
                    <a:pt x="991" y="688"/>
                  </a:lnTo>
                  <a:lnTo>
                    <a:pt x="991" y="695"/>
                  </a:lnTo>
                  <a:lnTo>
                    <a:pt x="991" y="695"/>
                  </a:lnTo>
                  <a:lnTo>
                    <a:pt x="991" y="701"/>
                  </a:lnTo>
                  <a:lnTo>
                    <a:pt x="989" y="707"/>
                  </a:lnTo>
                  <a:lnTo>
                    <a:pt x="986" y="714"/>
                  </a:lnTo>
                  <a:lnTo>
                    <a:pt x="982" y="718"/>
                  </a:lnTo>
                  <a:lnTo>
                    <a:pt x="977" y="722"/>
                  </a:lnTo>
                  <a:lnTo>
                    <a:pt x="972" y="725"/>
                  </a:lnTo>
                  <a:lnTo>
                    <a:pt x="965" y="727"/>
                  </a:lnTo>
                  <a:lnTo>
                    <a:pt x="958" y="728"/>
                  </a:lnTo>
                  <a:lnTo>
                    <a:pt x="958" y="7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9679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07EE1A3-60F0-47E9-9B4B-09EC5D05C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  <a:endParaRPr lang="en-ID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5420410-FC2A-427B-963F-B63D6E1E9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AA67BDA-F1AA-4DE2-BCB9-DE20235F4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pPr/>
              <a:t>4</a:t>
            </a:fld>
            <a:endParaRPr lang="en-ID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B0F908F9-A3F0-413C-B1CE-7EF02EAA757A}"/>
              </a:ext>
            </a:extLst>
          </p:cNvPr>
          <p:cNvSpPr/>
          <p:nvPr/>
        </p:nvSpPr>
        <p:spPr>
          <a:xfrm>
            <a:off x="809624" y="1801357"/>
            <a:ext cx="2437078" cy="3255286"/>
          </a:xfrm>
          <a:prstGeom prst="roundRect">
            <a:avLst>
              <a:gd name="adj" fmla="val 6896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04C8A72C-2698-43AB-8AC8-9A383839DCCF}"/>
              </a:ext>
            </a:extLst>
          </p:cNvPr>
          <p:cNvSpPr/>
          <p:nvPr/>
        </p:nvSpPr>
        <p:spPr>
          <a:xfrm>
            <a:off x="3521515" y="1801357"/>
            <a:ext cx="2437078" cy="3255286"/>
          </a:xfrm>
          <a:prstGeom prst="roundRect">
            <a:avLst>
              <a:gd name="adj" fmla="val 6896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E0378572-976D-421D-BA6E-6C329CED7229}"/>
              </a:ext>
            </a:extLst>
          </p:cNvPr>
          <p:cNvSpPr/>
          <p:nvPr/>
        </p:nvSpPr>
        <p:spPr>
          <a:xfrm>
            <a:off x="6233406" y="1801357"/>
            <a:ext cx="2437078" cy="3255286"/>
          </a:xfrm>
          <a:prstGeom prst="roundRect">
            <a:avLst>
              <a:gd name="adj" fmla="val 6896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DEEE2E85-60F7-4B7C-AB07-15E5A49A557D}"/>
              </a:ext>
            </a:extLst>
          </p:cNvPr>
          <p:cNvSpPr/>
          <p:nvPr/>
        </p:nvSpPr>
        <p:spPr>
          <a:xfrm>
            <a:off x="8945297" y="1801357"/>
            <a:ext cx="2437078" cy="3255286"/>
          </a:xfrm>
          <a:prstGeom prst="roundRect">
            <a:avLst>
              <a:gd name="adj" fmla="val 6896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6FF6793-23C2-482B-90CA-7C8E92D6F1F4}"/>
              </a:ext>
            </a:extLst>
          </p:cNvPr>
          <p:cNvSpPr txBox="1"/>
          <p:nvPr/>
        </p:nvSpPr>
        <p:spPr>
          <a:xfrm>
            <a:off x="1077031" y="1978425"/>
            <a:ext cx="1902265" cy="76944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id-ID" sz="4400" b="1" dirty="0">
                <a:solidFill>
                  <a:schemeClr val="accent2"/>
                </a:solidFill>
              </a:rPr>
              <a:t>01.</a:t>
            </a:r>
            <a:endParaRPr lang="en-US" sz="4400" b="1" dirty="0">
              <a:solidFill>
                <a:schemeClr val="accent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C88A7A7-3E0A-47D3-B1C3-0C88CE2FE3E1}"/>
              </a:ext>
            </a:extLst>
          </p:cNvPr>
          <p:cNvSpPr txBox="1"/>
          <p:nvPr/>
        </p:nvSpPr>
        <p:spPr>
          <a:xfrm>
            <a:off x="3788922" y="1978425"/>
            <a:ext cx="1902265" cy="76944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id-ID" sz="4400">
                <a:solidFill>
                  <a:schemeClr val="accent2"/>
                </a:solidFill>
              </a:rPr>
              <a:t>02.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D12A60B-650D-4128-A0AD-79348ECD3D3D}"/>
              </a:ext>
            </a:extLst>
          </p:cNvPr>
          <p:cNvSpPr txBox="1"/>
          <p:nvPr/>
        </p:nvSpPr>
        <p:spPr>
          <a:xfrm>
            <a:off x="6500813" y="1978425"/>
            <a:ext cx="1902264" cy="76944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id-ID" sz="4400">
                <a:solidFill>
                  <a:schemeClr val="accent2"/>
                </a:solidFill>
              </a:rPr>
              <a:t>03.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B3E2745-DF34-401C-A063-7A0458043956}"/>
              </a:ext>
            </a:extLst>
          </p:cNvPr>
          <p:cNvSpPr txBox="1"/>
          <p:nvPr/>
        </p:nvSpPr>
        <p:spPr>
          <a:xfrm>
            <a:off x="9212704" y="1978425"/>
            <a:ext cx="1902264" cy="76944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id-ID" sz="4400">
                <a:solidFill>
                  <a:schemeClr val="accent2"/>
                </a:solidFill>
              </a:rPr>
              <a:t>04.</a:t>
            </a:r>
            <a:endParaRPr lang="en-US" sz="4400">
              <a:solidFill>
                <a:schemeClr val="accent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12A3CE76-0CCC-4489-BBD2-D0184136BECA}"/>
              </a:ext>
            </a:extLst>
          </p:cNvPr>
          <p:cNvSpPr txBox="1"/>
          <p:nvPr/>
        </p:nvSpPr>
        <p:spPr>
          <a:xfrm>
            <a:off x="1077031" y="3239726"/>
            <a:ext cx="1902265" cy="95410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DF180A-A0B3-4ADE-B235-64C2FB8DF385}"/>
              </a:ext>
            </a:extLst>
          </p:cNvPr>
          <p:cNvSpPr txBox="1"/>
          <p:nvPr/>
        </p:nvSpPr>
        <p:spPr>
          <a:xfrm>
            <a:off x="3788922" y="3239726"/>
            <a:ext cx="1902265" cy="95410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4D443B6-EDB3-4CB0-A076-FCCFDF889331}"/>
              </a:ext>
            </a:extLst>
          </p:cNvPr>
          <p:cNvSpPr txBox="1"/>
          <p:nvPr/>
        </p:nvSpPr>
        <p:spPr>
          <a:xfrm>
            <a:off x="6500813" y="3239726"/>
            <a:ext cx="1902265" cy="95410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4CF8ADF-27AF-4339-BE13-F87DA06C7EC6}"/>
              </a:ext>
            </a:extLst>
          </p:cNvPr>
          <p:cNvSpPr txBox="1"/>
          <p:nvPr/>
        </p:nvSpPr>
        <p:spPr>
          <a:xfrm>
            <a:off x="9212704" y="3239726"/>
            <a:ext cx="1902265" cy="95410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id-ID" sz="1400" dirty="0">
                <a:solidFill>
                  <a:schemeClr val="bg1">
                    <a:lumMod val="50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C2F7636-0C8D-4F92-A79D-613BD97D1FFC}"/>
              </a:ext>
            </a:extLst>
          </p:cNvPr>
          <p:cNvSpPr txBox="1"/>
          <p:nvPr/>
        </p:nvSpPr>
        <p:spPr>
          <a:xfrm>
            <a:off x="1077031" y="2765727"/>
            <a:ext cx="1902265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id-ID" sz="2000" b="1" dirty="0"/>
              <a:t>Lorem ipsum </a:t>
            </a:r>
            <a:endParaRPr lang="en-US" sz="20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E2F1687-D42F-40DB-9987-C437BC746C44}"/>
              </a:ext>
            </a:extLst>
          </p:cNvPr>
          <p:cNvSpPr txBox="1"/>
          <p:nvPr/>
        </p:nvSpPr>
        <p:spPr>
          <a:xfrm>
            <a:off x="3788922" y="2765727"/>
            <a:ext cx="1902265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id-ID" dirty="0">
                <a:solidFill>
                  <a:schemeClr val="tx1"/>
                </a:solidFill>
              </a:rPr>
              <a:t>Lorem ipsum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5A949F8E-7A37-475F-8D0F-23820450434F}"/>
              </a:ext>
            </a:extLst>
          </p:cNvPr>
          <p:cNvSpPr txBox="1"/>
          <p:nvPr/>
        </p:nvSpPr>
        <p:spPr>
          <a:xfrm>
            <a:off x="6500813" y="2765727"/>
            <a:ext cx="1902264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id-ID" dirty="0">
                <a:solidFill>
                  <a:schemeClr val="tx1"/>
                </a:solidFill>
              </a:rPr>
              <a:t>Lorem ipsum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FCC7D9DE-AB0A-4DD1-BA90-D32524F6D3A8}"/>
              </a:ext>
            </a:extLst>
          </p:cNvPr>
          <p:cNvSpPr txBox="1"/>
          <p:nvPr/>
        </p:nvSpPr>
        <p:spPr>
          <a:xfrm>
            <a:off x="9212704" y="2765727"/>
            <a:ext cx="1902264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id-ID" dirty="0">
                <a:solidFill>
                  <a:schemeClr val="tx1"/>
                </a:solidFill>
              </a:rPr>
              <a:t>Lorem ipsum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821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52">
            <a:extLst>
              <a:ext uri="{FF2B5EF4-FFF2-40B4-BE49-F238E27FC236}">
                <a16:creationId xmlns:a16="http://schemas.microsoft.com/office/drawing/2014/main" xmlns="" id="{58545AB9-853E-4109-A571-B3ACCAC1664D}"/>
              </a:ext>
            </a:extLst>
          </p:cNvPr>
          <p:cNvSpPr/>
          <p:nvPr/>
        </p:nvSpPr>
        <p:spPr>
          <a:xfrm>
            <a:off x="4718050" y="2209169"/>
            <a:ext cx="2755900" cy="27559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schemeClr val="lt1"/>
              </a:solidFill>
              <a:sym typeface="Arial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3C14AD44-E2D1-49EB-946C-C0A70BA6E7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7" t="4290" r="18527" b="956"/>
          <a:stretch>
            <a:fillRect/>
          </a:stretch>
        </p:blipFill>
        <p:spPr>
          <a:xfrm>
            <a:off x="4957198" y="2448317"/>
            <a:ext cx="2277604" cy="2277604"/>
          </a:xfrm>
          <a:custGeom>
            <a:avLst/>
            <a:gdLst>
              <a:gd name="connsiteX0" fmla="*/ 1377950 w 2755900"/>
              <a:gd name="connsiteY0" fmla="*/ 0 h 2755900"/>
              <a:gd name="connsiteX1" fmla="*/ 2755900 w 2755900"/>
              <a:gd name="connsiteY1" fmla="*/ 1377950 h 2755900"/>
              <a:gd name="connsiteX2" fmla="*/ 1377950 w 2755900"/>
              <a:gd name="connsiteY2" fmla="*/ 2755900 h 2755900"/>
              <a:gd name="connsiteX3" fmla="*/ 0 w 2755900"/>
              <a:gd name="connsiteY3" fmla="*/ 1377950 h 2755900"/>
              <a:gd name="connsiteX4" fmla="*/ 1377950 w 2755900"/>
              <a:gd name="connsiteY4" fmla="*/ 0 h 275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5900" h="2755900">
                <a:moveTo>
                  <a:pt x="1377950" y="0"/>
                </a:moveTo>
                <a:cubicBezTo>
                  <a:pt x="2138971" y="0"/>
                  <a:pt x="2755900" y="616929"/>
                  <a:pt x="2755900" y="1377950"/>
                </a:cubicBezTo>
                <a:cubicBezTo>
                  <a:pt x="2755900" y="2138971"/>
                  <a:pt x="2138971" y="2755900"/>
                  <a:pt x="1377950" y="2755900"/>
                </a:cubicBezTo>
                <a:cubicBezTo>
                  <a:pt x="616929" y="2755900"/>
                  <a:pt x="0" y="2138971"/>
                  <a:pt x="0" y="1377950"/>
                </a:cubicBezTo>
                <a:cubicBezTo>
                  <a:pt x="0" y="616929"/>
                  <a:pt x="616929" y="0"/>
                  <a:pt x="1377950" y="0"/>
                </a:cubicBez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B0F587-4E1F-4242-B405-4BFF7E43C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  <a:endParaRPr lang="en-ID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4841129-8E08-43A7-A57F-8FE2C2239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521A1CE-7462-4E2E-9921-2C40B119F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pPr/>
              <a:t>5</a:t>
            </a:fld>
            <a:endParaRPr lang="en-ID" dirty="0"/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xmlns="" id="{73362FEC-BDB7-4366-A73C-BA7C557E5C8C}"/>
              </a:ext>
            </a:extLst>
          </p:cNvPr>
          <p:cNvSpPr/>
          <p:nvPr/>
        </p:nvSpPr>
        <p:spPr>
          <a:xfrm>
            <a:off x="4113658" y="1604777"/>
            <a:ext cx="3964686" cy="3964686"/>
          </a:xfrm>
          <a:prstGeom prst="arc">
            <a:avLst>
              <a:gd name="adj1" fmla="val 17896699"/>
              <a:gd name="adj2" fmla="val 3587017"/>
            </a:avLst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xmlns="" id="{446E6FE9-715F-4C0C-BB94-09BF4DD2EE86}"/>
              </a:ext>
            </a:extLst>
          </p:cNvPr>
          <p:cNvSpPr/>
          <p:nvPr/>
        </p:nvSpPr>
        <p:spPr>
          <a:xfrm flipH="1" flipV="1">
            <a:off x="4113658" y="1604777"/>
            <a:ext cx="3964686" cy="3964686"/>
          </a:xfrm>
          <a:prstGeom prst="arc">
            <a:avLst>
              <a:gd name="adj1" fmla="val 17896699"/>
              <a:gd name="adj2" fmla="val 3587017"/>
            </a:avLst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FA08079E-F7D4-4AD4-8BD8-6C6B8DCCBBDE}"/>
              </a:ext>
            </a:extLst>
          </p:cNvPr>
          <p:cNvSpPr/>
          <p:nvPr/>
        </p:nvSpPr>
        <p:spPr>
          <a:xfrm>
            <a:off x="4392679" y="2051581"/>
            <a:ext cx="435433" cy="43543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241F3145-372B-4E1D-A4DA-3D2A4C5E1D86}"/>
              </a:ext>
            </a:extLst>
          </p:cNvPr>
          <p:cNvSpPr/>
          <p:nvPr/>
        </p:nvSpPr>
        <p:spPr>
          <a:xfrm>
            <a:off x="4461693" y="2120595"/>
            <a:ext cx="297405" cy="2974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xmlns="" id="{81186D72-6400-4A3C-8D55-B6562BAFAE7F}"/>
              </a:ext>
            </a:extLst>
          </p:cNvPr>
          <p:cNvSpPr/>
          <p:nvPr/>
        </p:nvSpPr>
        <p:spPr>
          <a:xfrm>
            <a:off x="3895942" y="3369403"/>
            <a:ext cx="435433" cy="43543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xmlns="" id="{4D8DDE3D-30DD-4C39-B984-9FE0424B005F}"/>
              </a:ext>
            </a:extLst>
          </p:cNvPr>
          <p:cNvSpPr/>
          <p:nvPr/>
        </p:nvSpPr>
        <p:spPr>
          <a:xfrm>
            <a:off x="3964956" y="3438417"/>
            <a:ext cx="297405" cy="2974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76E2F4F4-8A8F-4B71-A232-0C4CEC5672B9}"/>
              </a:ext>
            </a:extLst>
          </p:cNvPr>
          <p:cNvSpPr/>
          <p:nvPr/>
        </p:nvSpPr>
        <p:spPr>
          <a:xfrm>
            <a:off x="4392679" y="4687228"/>
            <a:ext cx="435433" cy="43543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4969BCA7-3C87-4240-B36D-A6DBA9A3D4D1}"/>
              </a:ext>
            </a:extLst>
          </p:cNvPr>
          <p:cNvSpPr/>
          <p:nvPr/>
        </p:nvSpPr>
        <p:spPr>
          <a:xfrm>
            <a:off x="4461693" y="4756242"/>
            <a:ext cx="297405" cy="2974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xmlns="" id="{A46E2838-DC29-4855-B112-F1796CA726C7}"/>
              </a:ext>
            </a:extLst>
          </p:cNvPr>
          <p:cNvSpPr/>
          <p:nvPr/>
        </p:nvSpPr>
        <p:spPr>
          <a:xfrm flipH="1">
            <a:off x="7363298" y="2051581"/>
            <a:ext cx="435433" cy="43543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xmlns="" id="{B3CA6A0B-2E3C-41D6-AC74-ABF2DF1B3569}"/>
              </a:ext>
            </a:extLst>
          </p:cNvPr>
          <p:cNvSpPr/>
          <p:nvPr/>
        </p:nvSpPr>
        <p:spPr>
          <a:xfrm flipH="1">
            <a:off x="7432312" y="2120595"/>
            <a:ext cx="297405" cy="2974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xmlns="" id="{FF79CFD4-D2FC-4DCB-98AB-C2704212E9A4}"/>
              </a:ext>
            </a:extLst>
          </p:cNvPr>
          <p:cNvSpPr/>
          <p:nvPr/>
        </p:nvSpPr>
        <p:spPr>
          <a:xfrm flipH="1">
            <a:off x="7860035" y="3369403"/>
            <a:ext cx="435433" cy="43543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xmlns="" id="{D37F6B18-C59C-44EE-B771-6BB275A7094A}"/>
              </a:ext>
            </a:extLst>
          </p:cNvPr>
          <p:cNvSpPr/>
          <p:nvPr/>
        </p:nvSpPr>
        <p:spPr>
          <a:xfrm flipH="1">
            <a:off x="7929049" y="3438417"/>
            <a:ext cx="297405" cy="2974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xmlns="" id="{1FA93C40-A7CD-4305-946D-862CEA6CBD5A}"/>
              </a:ext>
            </a:extLst>
          </p:cNvPr>
          <p:cNvSpPr/>
          <p:nvPr/>
        </p:nvSpPr>
        <p:spPr>
          <a:xfrm flipH="1">
            <a:off x="7363298" y="4687228"/>
            <a:ext cx="435433" cy="43543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xmlns="" id="{624C043E-0822-4619-9EFA-2B698DE7B965}"/>
              </a:ext>
            </a:extLst>
          </p:cNvPr>
          <p:cNvSpPr/>
          <p:nvPr/>
        </p:nvSpPr>
        <p:spPr>
          <a:xfrm flipH="1">
            <a:off x="7432312" y="4756242"/>
            <a:ext cx="297405" cy="2974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7781325A-E67F-45FC-8470-C7FD37437886}"/>
              </a:ext>
            </a:extLst>
          </p:cNvPr>
          <p:cNvSpPr txBox="1"/>
          <p:nvPr/>
        </p:nvSpPr>
        <p:spPr>
          <a:xfrm>
            <a:off x="1562519" y="4691774"/>
            <a:ext cx="240243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buClr>
                <a:srgbClr val="0C87B0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58F7CE9C-E345-4E29-8B3D-E2D861C67CE0}"/>
              </a:ext>
            </a:extLst>
          </p:cNvPr>
          <p:cNvSpPr txBox="1"/>
          <p:nvPr/>
        </p:nvSpPr>
        <p:spPr>
          <a:xfrm>
            <a:off x="1562519" y="2056127"/>
            <a:ext cx="240243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buClr>
                <a:srgbClr val="0C87B0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591D016B-0995-4663-834C-769FBF463E35}"/>
              </a:ext>
            </a:extLst>
          </p:cNvPr>
          <p:cNvSpPr txBox="1"/>
          <p:nvPr/>
        </p:nvSpPr>
        <p:spPr>
          <a:xfrm>
            <a:off x="1062446" y="3364218"/>
            <a:ext cx="240243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buClr>
                <a:srgbClr val="0C87B0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7867C3E0-62A8-40E5-B04A-E8A79D7FD54E}"/>
              </a:ext>
            </a:extLst>
          </p:cNvPr>
          <p:cNvSpPr txBox="1"/>
          <p:nvPr/>
        </p:nvSpPr>
        <p:spPr>
          <a:xfrm flipH="1">
            <a:off x="8226454" y="4691774"/>
            <a:ext cx="240243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Clr>
                <a:srgbClr val="0C87B0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D96CDD01-4834-4E40-85FE-B41A9527CC36}"/>
              </a:ext>
            </a:extLst>
          </p:cNvPr>
          <p:cNvSpPr txBox="1"/>
          <p:nvPr/>
        </p:nvSpPr>
        <p:spPr>
          <a:xfrm flipH="1">
            <a:off x="8226454" y="2056127"/>
            <a:ext cx="240243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Clr>
                <a:srgbClr val="0C87B0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29A0B7CF-9E6A-42C5-B0BA-464F7509452B}"/>
              </a:ext>
            </a:extLst>
          </p:cNvPr>
          <p:cNvSpPr txBox="1"/>
          <p:nvPr/>
        </p:nvSpPr>
        <p:spPr>
          <a:xfrm flipH="1">
            <a:off x="8727119" y="3364218"/>
            <a:ext cx="240243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buClr>
                <a:srgbClr val="0C87B0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</p:txBody>
      </p:sp>
      <p:sp>
        <p:nvSpPr>
          <p:cNvPr id="28" name="Freeform 68">
            <a:extLst>
              <a:ext uri="{FF2B5EF4-FFF2-40B4-BE49-F238E27FC236}">
                <a16:creationId xmlns:a16="http://schemas.microsoft.com/office/drawing/2014/main" xmlns="" id="{F59C814F-9ECE-4C5E-8F8E-FFA895652239}"/>
              </a:ext>
            </a:extLst>
          </p:cNvPr>
          <p:cNvSpPr>
            <a:spLocks/>
          </p:cNvSpPr>
          <p:nvPr/>
        </p:nvSpPr>
        <p:spPr bwMode="auto">
          <a:xfrm>
            <a:off x="7526582" y="2188574"/>
            <a:ext cx="108865" cy="161447"/>
          </a:xfrm>
          <a:custGeom>
            <a:avLst/>
            <a:gdLst>
              <a:gd name="T0" fmla="*/ 147 w 147"/>
              <a:gd name="T1" fmla="*/ 109 h 218"/>
              <a:gd name="T2" fmla="*/ 22 w 147"/>
              <a:gd name="T3" fmla="*/ 218 h 218"/>
              <a:gd name="T4" fmla="*/ 0 w 147"/>
              <a:gd name="T5" fmla="*/ 194 h 218"/>
              <a:gd name="T6" fmla="*/ 100 w 147"/>
              <a:gd name="T7" fmla="*/ 109 h 218"/>
              <a:gd name="T8" fmla="*/ 0 w 147"/>
              <a:gd name="T9" fmla="*/ 24 h 218"/>
              <a:gd name="T10" fmla="*/ 22 w 147"/>
              <a:gd name="T11" fmla="*/ 0 h 218"/>
              <a:gd name="T12" fmla="*/ 147 w 147"/>
              <a:gd name="T13" fmla="*/ 109 h 218"/>
              <a:gd name="T14" fmla="*/ 147 w 147"/>
              <a:gd name="T15" fmla="*/ 10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" h="218">
                <a:moveTo>
                  <a:pt x="147" y="109"/>
                </a:moveTo>
                <a:lnTo>
                  <a:pt x="22" y="218"/>
                </a:lnTo>
                <a:lnTo>
                  <a:pt x="0" y="194"/>
                </a:lnTo>
                <a:lnTo>
                  <a:pt x="100" y="109"/>
                </a:lnTo>
                <a:lnTo>
                  <a:pt x="0" y="24"/>
                </a:lnTo>
                <a:lnTo>
                  <a:pt x="22" y="0"/>
                </a:lnTo>
                <a:lnTo>
                  <a:pt x="147" y="109"/>
                </a:lnTo>
                <a:lnTo>
                  <a:pt x="147" y="109"/>
                </a:lnTo>
                <a:close/>
              </a:path>
            </a:pathLst>
          </a:custGeom>
          <a:noFill/>
          <a:ln w="14288" cap="rnd">
            <a:solidFill>
              <a:schemeClr val="accent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Freeform 68">
            <a:extLst>
              <a:ext uri="{FF2B5EF4-FFF2-40B4-BE49-F238E27FC236}">
                <a16:creationId xmlns:a16="http://schemas.microsoft.com/office/drawing/2014/main" xmlns="" id="{6558B66B-2173-4EB9-96B2-6D6EFEE14CE8}"/>
              </a:ext>
            </a:extLst>
          </p:cNvPr>
          <p:cNvSpPr>
            <a:spLocks/>
          </p:cNvSpPr>
          <p:nvPr/>
        </p:nvSpPr>
        <p:spPr bwMode="auto">
          <a:xfrm>
            <a:off x="8023319" y="3506396"/>
            <a:ext cx="108865" cy="161447"/>
          </a:xfrm>
          <a:custGeom>
            <a:avLst/>
            <a:gdLst>
              <a:gd name="T0" fmla="*/ 147 w 147"/>
              <a:gd name="T1" fmla="*/ 109 h 218"/>
              <a:gd name="T2" fmla="*/ 22 w 147"/>
              <a:gd name="T3" fmla="*/ 218 h 218"/>
              <a:gd name="T4" fmla="*/ 0 w 147"/>
              <a:gd name="T5" fmla="*/ 194 h 218"/>
              <a:gd name="T6" fmla="*/ 100 w 147"/>
              <a:gd name="T7" fmla="*/ 109 h 218"/>
              <a:gd name="T8" fmla="*/ 0 w 147"/>
              <a:gd name="T9" fmla="*/ 24 h 218"/>
              <a:gd name="T10" fmla="*/ 22 w 147"/>
              <a:gd name="T11" fmla="*/ 0 h 218"/>
              <a:gd name="T12" fmla="*/ 147 w 147"/>
              <a:gd name="T13" fmla="*/ 109 h 218"/>
              <a:gd name="T14" fmla="*/ 147 w 147"/>
              <a:gd name="T15" fmla="*/ 10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" h="218">
                <a:moveTo>
                  <a:pt x="147" y="109"/>
                </a:moveTo>
                <a:lnTo>
                  <a:pt x="22" y="218"/>
                </a:lnTo>
                <a:lnTo>
                  <a:pt x="0" y="194"/>
                </a:lnTo>
                <a:lnTo>
                  <a:pt x="100" y="109"/>
                </a:lnTo>
                <a:lnTo>
                  <a:pt x="0" y="24"/>
                </a:lnTo>
                <a:lnTo>
                  <a:pt x="22" y="0"/>
                </a:lnTo>
                <a:lnTo>
                  <a:pt x="147" y="109"/>
                </a:lnTo>
                <a:lnTo>
                  <a:pt x="147" y="109"/>
                </a:lnTo>
                <a:close/>
              </a:path>
            </a:pathLst>
          </a:custGeom>
          <a:noFill/>
          <a:ln w="14288" cap="rnd">
            <a:solidFill>
              <a:schemeClr val="accent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Freeform 68">
            <a:extLst>
              <a:ext uri="{FF2B5EF4-FFF2-40B4-BE49-F238E27FC236}">
                <a16:creationId xmlns:a16="http://schemas.microsoft.com/office/drawing/2014/main" xmlns="" id="{9D1D78CB-A36E-4CC3-AC97-683E1762CB7A}"/>
              </a:ext>
            </a:extLst>
          </p:cNvPr>
          <p:cNvSpPr>
            <a:spLocks/>
          </p:cNvSpPr>
          <p:nvPr/>
        </p:nvSpPr>
        <p:spPr bwMode="auto">
          <a:xfrm>
            <a:off x="7526582" y="4824221"/>
            <a:ext cx="108865" cy="161447"/>
          </a:xfrm>
          <a:custGeom>
            <a:avLst/>
            <a:gdLst>
              <a:gd name="T0" fmla="*/ 147 w 147"/>
              <a:gd name="T1" fmla="*/ 109 h 218"/>
              <a:gd name="T2" fmla="*/ 22 w 147"/>
              <a:gd name="T3" fmla="*/ 218 h 218"/>
              <a:gd name="T4" fmla="*/ 0 w 147"/>
              <a:gd name="T5" fmla="*/ 194 h 218"/>
              <a:gd name="T6" fmla="*/ 100 w 147"/>
              <a:gd name="T7" fmla="*/ 109 h 218"/>
              <a:gd name="T8" fmla="*/ 0 w 147"/>
              <a:gd name="T9" fmla="*/ 24 h 218"/>
              <a:gd name="T10" fmla="*/ 22 w 147"/>
              <a:gd name="T11" fmla="*/ 0 h 218"/>
              <a:gd name="T12" fmla="*/ 147 w 147"/>
              <a:gd name="T13" fmla="*/ 109 h 218"/>
              <a:gd name="T14" fmla="*/ 147 w 147"/>
              <a:gd name="T15" fmla="*/ 10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" h="218">
                <a:moveTo>
                  <a:pt x="147" y="109"/>
                </a:moveTo>
                <a:lnTo>
                  <a:pt x="22" y="218"/>
                </a:lnTo>
                <a:lnTo>
                  <a:pt x="0" y="194"/>
                </a:lnTo>
                <a:lnTo>
                  <a:pt x="100" y="109"/>
                </a:lnTo>
                <a:lnTo>
                  <a:pt x="0" y="24"/>
                </a:lnTo>
                <a:lnTo>
                  <a:pt x="22" y="0"/>
                </a:lnTo>
                <a:lnTo>
                  <a:pt x="147" y="109"/>
                </a:lnTo>
                <a:lnTo>
                  <a:pt x="147" y="109"/>
                </a:lnTo>
                <a:close/>
              </a:path>
            </a:pathLst>
          </a:custGeom>
          <a:noFill/>
          <a:ln w="14288" cap="rnd">
            <a:solidFill>
              <a:schemeClr val="accent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68">
            <a:extLst>
              <a:ext uri="{FF2B5EF4-FFF2-40B4-BE49-F238E27FC236}">
                <a16:creationId xmlns:a16="http://schemas.microsoft.com/office/drawing/2014/main" xmlns="" id="{CA0FBE62-8AFE-4303-9F11-A74634FEC0E6}"/>
              </a:ext>
            </a:extLst>
          </p:cNvPr>
          <p:cNvSpPr>
            <a:spLocks/>
          </p:cNvSpPr>
          <p:nvPr/>
        </p:nvSpPr>
        <p:spPr bwMode="auto">
          <a:xfrm flipH="1">
            <a:off x="4555963" y="2188574"/>
            <a:ext cx="108865" cy="161447"/>
          </a:xfrm>
          <a:custGeom>
            <a:avLst/>
            <a:gdLst>
              <a:gd name="T0" fmla="*/ 147 w 147"/>
              <a:gd name="T1" fmla="*/ 109 h 218"/>
              <a:gd name="T2" fmla="*/ 22 w 147"/>
              <a:gd name="T3" fmla="*/ 218 h 218"/>
              <a:gd name="T4" fmla="*/ 0 w 147"/>
              <a:gd name="T5" fmla="*/ 194 h 218"/>
              <a:gd name="T6" fmla="*/ 100 w 147"/>
              <a:gd name="T7" fmla="*/ 109 h 218"/>
              <a:gd name="T8" fmla="*/ 0 w 147"/>
              <a:gd name="T9" fmla="*/ 24 h 218"/>
              <a:gd name="T10" fmla="*/ 22 w 147"/>
              <a:gd name="T11" fmla="*/ 0 h 218"/>
              <a:gd name="T12" fmla="*/ 147 w 147"/>
              <a:gd name="T13" fmla="*/ 109 h 218"/>
              <a:gd name="T14" fmla="*/ 147 w 147"/>
              <a:gd name="T15" fmla="*/ 10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" h="218">
                <a:moveTo>
                  <a:pt x="147" y="109"/>
                </a:moveTo>
                <a:lnTo>
                  <a:pt x="22" y="218"/>
                </a:lnTo>
                <a:lnTo>
                  <a:pt x="0" y="194"/>
                </a:lnTo>
                <a:lnTo>
                  <a:pt x="100" y="109"/>
                </a:lnTo>
                <a:lnTo>
                  <a:pt x="0" y="24"/>
                </a:lnTo>
                <a:lnTo>
                  <a:pt x="22" y="0"/>
                </a:lnTo>
                <a:lnTo>
                  <a:pt x="147" y="109"/>
                </a:lnTo>
                <a:lnTo>
                  <a:pt x="147" y="109"/>
                </a:lnTo>
                <a:close/>
              </a:path>
            </a:pathLst>
          </a:custGeom>
          <a:noFill/>
          <a:ln w="14288" cap="rnd">
            <a:solidFill>
              <a:schemeClr val="accent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2" name="Freeform 68">
            <a:extLst>
              <a:ext uri="{FF2B5EF4-FFF2-40B4-BE49-F238E27FC236}">
                <a16:creationId xmlns:a16="http://schemas.microsoft.com/office/drawing/2014/main" xmlns="" id="{03AB818F-1D15-4FD4-9C33-E1DED304FC48}"/>
              </a:ext>
            </a:extLst>
          </p:cNvPr>
          <p:cNvSpPr>
            <a:spLocks/>
          </p:cNvSpPr>
          <p:nvPr/>
        </p:nvSpPr>
        <p:spPr bwMode="auto">
          <a:xfrm flipH="1">
            <a:off x="4059226" y="3506396"/>
            <a:ext cx="108865" cy="161447"/>
          </a:xfrm>
          <a:custGeom>
            <a:avLst/>
            <a:gdLst>
              <a:gd name="T0" fmla="*/ 147 w 147"/>
              <a:gd name="T1" fmla="*/ 109 h 218"/>
              <a:gd name="T2" fmla="*/ 22 w 147"/>
              <a:gd name="T3" fmla="*/ 218 h 218"/>
              <a:gd name="T4" fmla="*/ 0 w 147"/>
              <a:gd name="T5" fmla="*/ 194 h 218"/>
              <a:gd name="T6" fmla="*/ 100 w 147"/>
              <a:gd name="T7" fmla="*/ 109 h 218"/>
              <a:gd name="T8" fmla="*/ 0 w 147"/>
              <a:gd name="T9" fmla="*/ 24 h 218"/>
              <a:gd name="T10" fmla="*/ 22 w 147"/>
              <a:gd name="T11" fmla="*/ 0 h 218"/>
              <a:gd name="T12" fmla="*/ 147 w 147"/>
              <a:gd name="T13" fmla="*/ 109 h 218"/>
              <a:gd name="T14" fmla="*/ 147 w 147"/>
              <a:gd name="T15" fmla="*/ 10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" h="218">
                <a:moveTo>
                  <a:pt x="147" y="109"/>
                </a:moveTo>
                <a:lnTo>
                  <a:pt x="22" y="218"/>
                </a:lnTo>
                <a:lnTo>
                  <a:pt x="0" y="194"/>
                </a:lnTo>
                <a:lnTo>
                  <a:pt x="100" y="109"/>
                </a:lnTo>
                <a:lnTo>
                  <a:pt x="0" y="24"/>
                </a:lnTo>
                <a:lnTo>
                  <a:pt x="22" y="0"/>
                </a:lnTo>
                <a:lnTo>
                  <a:pt x="147" y="109"/>
                </a:lnTo>
                <a:lnTo>
                  <a:pt x="147" y="109"/>
                </a:lnTo>
                <a:close/>
              </a:path>
            </a:pathLst>
          </a:custGeom>
          <a:noFill/>
          <a:ln w="14288" cap="rnd">
            <a:solidFill>
              <a:schemeClr val="accent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Freeform 68">
            <a:extLst>
              <a:ext uri="{FF2B5EF4-FFF2-40B4-BE49-F238E27FC236}">
                <a16:creationId xmlns:a16="http://schemas.microsoft.com/office/drawing/2014/main" xmlns="" id="{4B081001-3303-4DD0-9E9F-41075D4DC689}"/>
              </a:ext>
            </a:extLst>
          </p:cNvPr>
          <p:cNvSpPr>
            <a:spLocks/>
          </p:cNvSpPr>
          <p:nvPr/>
        </p:nvSpPr>
        <p:spPr bwMode="auto">
          <a:xfrm flipH="1">
            <a:off x="4555963" y="4824221"/>
            <a:ext cx="108865" cy="161447"/>
          </a:xfrm>
          <a:custGeom>
            <a:avLst/>
            <a:gdLst>
              <a:gd name="T0" fmla="*/ 147 w 147"/>
              <a:gd name="T1" fmla="*/ 109 h 218"/>
              <a:gd name="T2" fmla="*/ 22 w 147"/>
              <a:gd name="T3" fmla="*/ 218 h 218"/>
              <a:gd name="T4" fmla="*/ 0 w 147"/>
              <a:gd name="T5" fmla="*/ 194 h 218"/>
              <a:gd name="T6" fmla="*/ 100 w 147"/>
              <a:gd name="T7" fmla="*/ 109 h 218"/>
              <a:gd name="T8" fmla="*/ 0 w 147"/>
              <a:gd name="T9" fmla="*/ 24 h 218"/>
              <a:gd name="T10" fmla="*/ 22 w 147"/>
              <a:gd name="T11" fmla="*/ 0 h 218"/>
              <a:gd name="T12" fmla="*/ 147 w 147"/>
              <a:gd name="T13" fmla="*/ 109 h 218"/>
              <a:gd name="T14" fmla="*/ 147 w 147"/>
              <a:gd name="T15" fmla="*/ 109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" h="218">
                <a:moveTo>
                  <a:pt x="147" y="109"/>
                </a:moveTo>
                <a:lnTo>
                  <a:pt x="22" y="218"/>
                </a:lnTo>
                <a:lnTo>
                  <a:pt x="0" y="194"/>
                </a:lnTo>
                <a:lnTo>
                  <a:pt x="100" y="109"/>
                </a:lnTo>
                <a:lnTo>
                  <a:pt x="0" y="24"/>
                </a:lnTo>
                <a:lnTo>
                  <a:pt x="22" y="0"/>
                </a:lnTo>
                <a:lnTo>
                  <a:pt x="147" y="109"/>
                </a:lnTo>
                <a:lnTo>
                  <a:pt x="147" y="109"/>
                </a:lnTo>
                <a:close/>
              </a:path>
            </a:pathLst>
          </a:custGeom>
          <a:noFill/>
          <a:ln w="14288" cap="rnd">
            <a:solidFill>
              <a:schemeClr val="accent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E4485920-A834-4E2D-9200-0052DEC2D8F3}"/>
              </a:ext>
            </a:extLst>
          </p:cNvPr>
          <p:cNvSpPr/>
          <p:nvPr/>
        </p:nvSpPr>
        <p:spPr>
          <a:xfrm>
            <a:off x="4957198" y="2448317"/>
            <a:ext cx="2277604" cy="2277604"/>
          </a:xfrm>
          <a:prstGeom prst="ellipse">
            <a:avLst/>
          </a:pr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d-ID">
              <a:solidFill>
                <a:schemeClr val="lt1"/>
              </a:solidFill>
              <a:sym typeface="Arial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E1034E0A-400E-49F8-AC54-054AE97E527E}"/>
              </a:ext>
            </a:extLst>
          </p:cNvPr>
          <p:cNvGrpSpPr/>
          <p:nvPr/>
        </p:nvGrpSpPr>
        <p:grpSpPr>
          <a:xfrm>
            <a:off x="5686302" y="3158892"/>
            <a:ext cx="819396" cy="856455"/>
            <a:chOff x="7010400" y="3624263"/>
            <a:chExt cx="315913" cy="330200"/>
          </a:xfrm>
          <a:solidFill>
            <a:schemeClr val="bg1"/>
          </a:solidFill>
        </p:grpSpPr>
        <p:sp>
          <p:nvSpPr>
            <p:cNvPr id="45" name="Freeform 1094">
              <a:extLst>
                <a:ext uri="{FF2B5EF4-FFF2-40B4-BE49-F238E27FC236}">
                  <a16:creationId xmlns:a16="http://schemas.microsoft.com/office/drawing/2014/main" xmlns="" id="{82A281A7-7E74-4BAC-8562-AED45700A6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0400" y="3624263"/>
              <a:ext cx="315913" cy="330200"/>
            </a:xfrm>
            <a:custGeom>
              <a:avLst/>
              <a:gdLst>
                <a:gd name="T0" fmla="*/ 165 w 1389"/>
                <a:gd name="T1" fmla="*/ 1455 h 1455"/>
                <a:gd name="T2" fmla="*/ 116 w 1389"/>
                <a:gd name="T3" fmla="*/ 1448 h 1455"/>
                <a:gd name="T4" fmla="*/ 73 w 1389"/>
                <a:gd name="T5" fmla="*/ 1427 h 1455"/>
                <a:gd name="T6" fmla="*/ 38 w 1389"/>
                <a:gd name="T7" fmla="*/ 1395 h 1455"/>
                <a:gd name="T8" fmla="*/ 13 w 1389"/>
                <a:gd name="T9" fmla="*/ 1355 h 1455"/>
                <a:gd name="T10" fmla="*/ 1 w 1389"/>
                <a:gd name="T11" fmla="*/ 1307 h 1455"/>
                <a:gd name="T12" fmla="*/ 0 w 1389"/>
                <a:gd name="T13" fmla="*/ 165 h 1455"/>
                <a:gd name="T14" fmla="*/ 7 w 1389"/>
                <a:gd name="T15" fmla="*/ 117 h 1455"/>
                <a:gd name="T16" fmla="*/ 28 w 1389"/>
                <a:gd name="T17" fmla="*/ 73 h 1455"/>
                <a:gd name="T18" fmla="*/ 60 w 1389"/>
                <a:gd name="T19" fmla="*/ 38 h 1455"/>
                <a:gd name="T20" fmla="*/ 101 w 1389"/>
                <a:gd name="T21" fmla="*/ 13 h 1455"/>
                <a:gd name="T22" fmla="*/ 149 w 1389"/>
                <a:gd name="T23" fmla="*/ 1 h 1455"/>
                <a:gd name="T24" fmla="*/ 1223 w 1389"/>
                <a:gd name="T25" fmla="*/ 0 h 1455"/>
                <a:gd name="T26" fmla="*/ 1273 w 1389"/>
                <a:gd name="T27" fmla="*/ 7 h 1455"/>
                <a:gd name="T28" fmla="*/ 1316 w 1389"/>
                <a:gd name="T29" fmla="*/ 29 h 1455"/>
                <a:gd name="T30" fmla="*/ 1351 w 1389"/>
                <a:gd name="T31" fmla="*/ 60 h 1455"/>
                <a:gd name="T32" fmla="*/ 1375 w 1389"/>
                <a:gd name="T33" fmla="*/ 101 h 1455"/>
                <a:gd name="T34" fmla="*/ 1388 w 1389"/>
                <a:gd name="T35" fmla="*/ 149 h 1455"/>
                <a:gd name="T36" fmla="*/ 1389 w 1389"/>
                <a:gd name="T37" fmla="*/ 1290 h 1455"/>
                <a:gd name="T38" fmla="*/ 1381 w 1389"/>
                <a:gd name="T39" fmla="*/ 1339 h 1455"/>
                <a:gd name="T40" fmla="*/ 1361 w 1389"/>
                <a:gd name="T41" fmla="*/ 1383 h 1455"/>
                <a:gd name="T42" fmla="*/ 1329 w 1389"/>
                <a:gd name="T43" fmla="*/ 1418 h 1455"/>
                <a:gd name="T44" fmla="*/ 1287 w 1389"/>
                <a:gd name="T45" fmla="*/ 1443 h 1455"/>
                <a:gd name="T46" fmla="*/ 1241 w 1389"/>
                <a:gd name="T47" fmla="*/ 1454 h 1455"/>
                <a:gd name="T48" fmla="*/ 165 w 1389"/>
                <a:gd name="T49" fmla="*/ 66 h 1455"/>
                <a:gd name="T50" fmla="*/ 146 w 1389"/>
                <a:gd name="T51" fmla="*/ 68 h 1455"/>
                <a:gd name="T52" fmla="*/ 118 w 1389"/>
                <a:gd name="T53" fmla="*/ 78 h 1455"/>
                <a:gd name="T54" fmla="*/ 95 w 1389"/>
                <a:gd name="T55" fmla="*/ 95 h 1455"/>
                <a:gd name="T56" fmla="*/ 79 w 1389"/>
                <a:gd name="T57" fmla="*/ 118 h 1455"/>
                <a:gd name="T58" fmla="*/ 68 w 1389"/>
                <a:gd name="T59" fmla="*/ 146 h 1455"/>
                <a:gd name="T60" fmla="*/ 66 w 1389"/>
                <a:gd name="T61" fmla="*/ 1290 h 1455"/>
                <a:gd name="T62" fmla="*/ 68 w 1389"/>
                <a:gd name="T63" fmla="*/ 1310 h 1455"/>
                <a:gd name="T64" fmla="*/ 79 w 1389"/>
                <a:gd name="T65" fmla="*/ 1337 h 1455"/>
                <a:gd name="T66" fmla="*/ 95 w 1389"/>
                <a:gd name="T67" fmla="*/ 1360 h 1455"/>
                <a:gd name="T68" fmla="*/ 118 w 1389"/>
                <a:gd name="T69" fmla="*/ 1378 h 1455"/>
                <a:gd name="T70" fmla="*/ 146 w 1389"/>
                <a:gd name="T71" fmla="*/ 1387 h 1455"/>
                <a:gd name="T72" fmla="*/ 1223 w 1389"/>
                <a:gd name="T73" fmla="*/ 1389 h 1455"/>
                <a:gd name="T74" fmla="*/ 1244 w 1389"/>
                <a:gd name="T75" fmla="*/ 1387 h 1455"/>
                <a:gd name="T76" fmla="*/ 1271 w 1389"/>
                <a:gd name="T77" fmla="*/ 1378 h 1455"/>
                <a:gd name="T78" fmla="*/ 1293 w 1389"/>
                <a:gd name="T79" fmla="*/ 1360 h 1455"/>
                <a:gd name="T80" fmla="*/ 1311 w 1389"/>
                <a:gd name="T81" fmla="*/ 1337 h 1455"/>
                <a:gd name="T82" fmla="*/ 1320 w 1389"/>
                <a:gd name="T83" fmla="*/ 1310 h 1455"/>
                <a:gd name="T84" fmla="*/ 1322 w 1389"/>
                <a:gd name="T85" fmla="*/ 165 h 1455"/>
                <a:gd name="T86" fmla="*/ 1320 w 1389"/>
                <a:gd name="T87" fmla="*/ 146 h 1455"/>
                <a:gd name="T88" fmla="*/ 1311 w 1389"/>
                <a:gd name="T89" fmla="*/ 118 h 1455"/>
                <a:gd name="T90" fmla="*/ 1293 w 1389"/>
                <a:gd name="T91" fmla="*/ 95 h 1455"/>
                <a:gd name="T92" fmla="*/ 1271 w 1389"/>
                <a:gd name="T93" fmla="*/ 78 h 1455"/>
                <a:gd name="T94" fmla="*/ 1244 w 1389"/>
                <a:gd name="T95" fmla="*/ 68 h 1455"/>
                <a:gd name="T96" fmla="*/ 165 w 1389"/>
                <a:gd name="T97" fmla="*/ 66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89" h="1455">
                  <a:moveTo>
                    <a:pt x="1223" y="1455"/>
                  </a:moveTo>
                  <a:lnTo>
                    <a:pt x="165" y="1455"/>
                  </a:lnTo>
                  <a:lnTo>
                    <a:pt x="165" y="1455"/>
                  </a:lnTo>
                  <a:lnTo>
                    <a:pt x="149" y="1454"/>
                  </a:lnTo>
                  <a:lnTo>
                    <a:pt x="132" y="1452"/>
                  </a:lnTo>
                  <a:lnTo>
                    <a:pt x="116" y="1448"/>
                  </a:lnTo>
                  <a:lnTo>
                    <a:pt x="101" y="1443"/>
                  </a:lnTo>
                  <a:lnTo>
                    <a:pt x="87" y="1435"/>
                  </a:lnTo>
                  <a:lnTo>
                    <a:pt x="73" y="1427"/>
                  </a:lnTo>
                  <a:lnTo>
                    <a:pt x="60" y="1418"/>
                  </a:lnTo>
                  <a:lnTo>
                    <a:pt x="49" y="1406"/>
                  </a:lnTo>
                  <a:lnTo>
                    <a:pt x="38" y="1395"/>
                  </a:lnTo>
                  <a:lnTo>
                    <a:pt x="28" y="1383"/>
                  </a:lnTo>
                  <a:lnTo>
                    <a:pt x="20" y="1368"/>
                  </a:lnTo>
                  <a:lnTo>
                    <a:pt x="13" y="1355"/>
                  </a:lnTo>
                  <a:lnTo>
                    <a:pt x="7" y="1339"/>
                  </a:lnTo>
                  <a:lnTo>
                    <a:pt x="3" y="1324"/>
                  </a:lnTo>
                  <a:lnTo>
                    <a:pt x="1" y="1307"/>
                  </a:lnTo>
                  <a:lnTo>
                    <a:pt x="0" y="1290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1" y="149"/>
                  </a:lnTo>
                  <a:lnTo>
                    <a:pt x="3" y="132"/>
                  </a:lnTo>
                  <a:lnTo>
                    <a:pt x="7" y="117"/>
                  </a:lnTo>
                  <a:lnTo>
                    <a:pt x="13" y="101"/>
                  </a:lnTo>
                  <a:lnTo>
                    <a:pt x="20" y="87"/>
                  </a:lnTo>
                  <a:lnTo>
                    <a:pt x="28" y="73"/>
                  </a:lnTo>
                  <a:lnTo>
                    <a:pt x="38" y="60"/>
                  </a:lnTo>
                  <a:lnTo>
                    <a:pt x="49" y="48"/>
                  </a:lnTo>
                  <a:lnTo>
                    <a:pt x="60" y="38"/>
                  </a:lnTo>
                  <a:lnTo>
                    <a:pt x="73" y="29"/>
                  </a:lnTo>
                  <a:lnTo>
                    <a:pt x="87" y="20"/>
                  </a:lnTo>
                  <a:lnTo>
                    <a:pt x="101" y="13"/>
                  </a:lnTo>
                  <a:lnTo>
                    <a:pt x="116" y="7"/>
                  </a:lnTo>
                  <a:lnTo>
                    <a:pt x="132" y="4"/>
                  </a:lnTo>
                  <a:lnTo>
                    <a:pt x="149" y="1"/>
                  </a:lnTo>
                  <a:lnTo>
                    <a:pt x="165" y="0"/>
                  </a:lnTo>
                  <a:lnTo>
                    <a:pt x="1223" y="0"/>
                  </a:lnTo>
                  <a:lnTo>
                    <a:pt x="1223" y="0"/>
                  </a:lnTo>
                  <a:lnTo>
                    <a:pt x="1241" y="1"/>
                  </a:lnTo>
                  <a:lnTo>
                    <a:pt x="1256" y="4"/>
                  </a:lnTo>
                  <a:lnTo>
                    <a:pt x="1273" y="7"/>
                  </a:lnTo>
                  <a:lnTo>
                    <a:pt x="1287" y="13"/>
                  </a:lnTo>
                  <a:lnTo>
                    <a:pt x="1302" y="20"/>
                  </a:lnTo>
                  <a:lnTo>
                    <a:pt x="1316" y="29"/>
                  </a:lnTo>
                  <a:lnTo>
                    <a:pt x="1329" y="38"/>
                  </a:lnTo>
                  <a:lnTo>
                    <a:pt x="1340" y="48"/>
                  </a:lnTo>
                  <a:lnTo>
                    <a:pt x="1351" y="60"/>
                  </a:lnTo>
                  <a:lnTo>
                    <a:pt x="1361" y="73"/>
                  </a:lnTo>
                  <a:lnTo>
                    <a:pt x="1369" y="87"/>
                  </a:lnTo>
                  <a:lnTo>
                    <a:pt x="1375" y="101"/>
                  </a:lnTo>
                  <a:lnTo>
                    <a:pt x="1381" y="117"/>
                  </a:lnTo>
                  <a:lnTo>
                    <a:pt x="1386" y="132"/>
                  </a:lnTo>
                  <a:lnTo>
                    <a:pt x="1388" y="149"/>
                  </a:lnTo>
                  <a:lnTo>
                    <a:pt x="1389" y="165"/>
                  </a:lnTo>
                  <a:lnTo>
                    <a:pt x="1389" y="1290"/>
                  </a:lnTo>
                  <a:lnTo>
                    <a:pt x="1389" y="1290"/>
                  </a:lnTo>
                  <a:lnTo>
                    <a:pt x="1388" y="1307"/>
                  </a:lnTo>
                  <a:lnTo>
                    <a:pt x="1386" y="1324"/>
                  </a:lnTo>
                  <a:lnTo>
                    <a:pt x="1381" y="1339"/>
                  </a:lnTo>
                  <a:lnTo>
                    <a:pt x="1375" y="1355"/>
                  </a:lnTo>
                  <a:lnTo>
                    <a:pt x="1369" y="1368"/>
                  </a:lnTo>
                  <a:lnTo>
                    <a:pt x="1361" y="1383"/>
                  </a:lnTo>
                  <a:lnTo>
                    <a:pt x="1351" y="1395"/>
                  </a:lnTo>
                  <a:lnTo>
                    <a:pt x="1340" y="1406"/>
                  </a:lnTo>
                  <a:lnTo>
                    <a:pt x="1329" y="1418"/>
                  </a:lnTo>
                  <a:lnTo>
                    <a:pt x="1316" y="1427"/>
                  </a:lnTo>
                  <a:lnTo>
                    <a:pt x="1302" y="1435"/>
                  </a:lnTo>
                  <a:lnTo>
                    <a:pt x="1287" y="1443"/>
                  </a:lnTo>
                  <a:lnTo>
                    <a:pt x="1273" y="1448"/>
                  </a:lnTo>
                  <a:lnTo>
                    <a:pt x="1256" y="1452"/>
                  </a:lnTo>
                  <a:lnTo>
                    <a:pt x="1241" y="1454"/>
                  </a:lnTo>
                  <a:lnTo>
                    <a:pt x="1223" y="1455"/>
                  </a:lnTo>
                  <a:lnTo>
                    <a:pt x="1223" y="1455"/>
                  </a:lnTo>
                  <a:close/>
                  <a:moveTo>
                    <a:pt x="165" y="66"/>
                  </a:moveTo>
                  <a:lnTo>
                    <a:pt x="165" y="66"/>
                  </a:lnTo>
                  <a:lnTo>
                    <a:pt x="155" y="67"/>
                  </a:lnTo>
                  <a:lnTo>
                    <a:pt x="146" y="68"/>
                  </a:lnTo>
                  <a:lnTo>
                    <a:pt x="135" y="71"/>
                  </a:lnTo>
                  <a:lnTo>
                    <a:pt x="127" y="74"/>
                  </a:lnTo>
                  <a:lnTo>
                    <a:pt x="118" y="78"/>
                  </a:lnTo>
                  <a:lnTo>
                    <a:pt x="110" y="84"/>
                  </a:lnTo>
                  <a:lnTo>
                    <a:pt x="102" y="89"/>
                  </a:lnTo>
                  <a:lnTo>
                    <a:pt x="95" y="95"/>
                  </a:lnTo>
                  <a:lnTo>
                    <a:pt x="89" y="102"/>
                  </a:lnTo>
                  <a:lnTo>
                    <a:pt x="83" y="109"/>
                  </a:lnTo>
                  <a:lnTo>
                    <a:pt x="79" y="118"/>
                  </a:lnTo>
                  <a:lnTo>
                    <a:pt x="74" y="127"/>
                  </a:lnTo>
                  <a:lnTo>
                    <a:pt x="70" y="136"/>
                  </a:lnTo>
                  <a:lnTo>
                    <a:pt x="68" y="146"/>
                  </a:lnTo>
                  <a:lnTo>
                    <a:pt x="66" y="155"/>
                  </a:lnTo>
                  <a:lnTo>
                    <a:pt x="66" y="165"/>
                  </a:lnTo>
                  <a:lnTo>
                    <a:pt x="66" y="1290"/>
                  </a:lnTo>
                  <a:lnTo>
                    <a:pt x="66" y="1290"/>
                  </a:lnTo>
                  <a:lnTo>
                    <a:pt x="66" y="1300"/>
                  </a:lnTo>
                  <a:lnTo>
                    <a:pt x="68" y="1310"/>
                  </a:lnTo>
                  <a:lnTo>
                    <a:pt x="70" y="1320"/>
                  </a:lnTo>
                  <a:lnTo>
                    <a:pt x="74" y="1329"/>
                  </a:lnTo>
                  <a:lnTo>
                    <a:pt x="79" y="1337"/>
                  </a:lnTo>
                  <a:lnTo>
                    <a:pt x="83" y="1345"/>
                  </a:lnTo>
                  <a:lnTo>
                    <a:pt x="89" y="1353"/>
                  </a:lnTo>
                  <a:lnTo>
                    <a:pt x="95" y="1360"/>
                  </a:lnTo>
                  <a:lnTo>
                    <a:pt x="102" y="1366"/>
                  </a:lnTo>
                  <a:lnTo>
                    <a:pt x="110" y="1372"/>
                  </a:lnTo>
                  <a:lnTo>
                    <a:pt x="118" y="1378"/>
                  </a:lnTo>
                  <a:lnTo>
                    <a:pt x="127" y="1382"/>
                  </a:lnTo>
                  <a:lnTo>
                    <a:pt x="135" y="1385"/>
                  </a:lnTo>
                  <a:lnTo>
                    <a:pt x="146" y="1387"/>
                  </a:lnTo>
                  <a:lnTo>
                    <a:pt x="155" y="1389"/>
                  </a:lnTo>
                  <a:lnTo>
                    <a:pt x="165" y="1389"/>
                  </a:lnTo>
                  <a:lnTo>
                    <a:pt x="1223" y="1389"/>
                  </a:lnTo>
                  <a:lnTo>
                    <a:pt x="1223" y="1389"/>
                  </a:lnTo>
                  <a:lnTo>
                    <a:pt x="1233" y="1389"/>
                  </a:lnTo>
                  <a:lnTo>
                    <a:pt x="1244" y="1387"/>
                  </a:lnTo>
                  <a:lnTo>
                    <a:pt x="1253" y="1385"/>
                  </a:lnTo>
                  <a:lnTo>
                    <a:pt x="1262" y="1382"/>
                  </a:lnTo>
                  <a:lnTo>
                    <a:pt x="1271" y="1378"/>
                  </a:lnTo>
                  <a:lnTo>
                    <a:pt x="1279" y="1372"/>
                  </a:lnTo>
                  <a:lnTo>
                    <a:pt x="1286" y="1366"/>
                  </a:lnTo>
                  <a:lnTo>
                    <a:pt x="1293" y="1360"/>
                  </a:lnTo>
                  <a:lnTo>
                    <a:pt x="1300" y="1353"/>
                  </a:lnTo>
                  <a:lnTo>
                    <a:pt x="1306" y="1345"/>
                  </a:lnTo>
                  <a:lnTo>
                    <a:pt x="1311" y="1337"/>
                  </a:lnTo>
                  <a:lnTo>
                    <a:pt x="1315" y="1329"/>
                  </a:lnTo>
                  <a:lnTo>
                    <a:pt x="1318" y="1320"/>
                  </a:lnTo>
                  <a:lnTo>
                    <a:pt x="1320" y="1310"/>
                  </a:lnTo>
                  <a:lnTo>
                    <a:pt x="1322" y="1300"/>
                  </a:lnTo>
                  <a:lnTo>
                    <a:pt x="1322" y="1290"/>
                  </a:lnTo>
                  <a:lnTo>
                    <a:pt x="1322" y="165"/>
                  </a:lnTo>
                  <a:lnTo>
                    <a:pt x="1322" y="165"/>
                  </a:lnTo>
                  <a:lnTo>
                    <a:pt x="1322" y="155"/>
                  </a:lnTo>
                  <a:lnTo>
                    <a:pt x="1320" y="146"/>
                  </a:lnTo>
                  <a:lnTo>
                    <a:pt x="1318" y="136"/>
                  </a:lnTo>
                  <a:lnTo>
                    <a:pt x="1315" y="127"/>
                  </a:lnTo>
                  <a:lnTo>
                    <a:pt x="1311" y="118"/>
                  </a:lnTo>
                  <a:lnTo>
                    <a:pt x="1306" y="109"/>
                  </a:lnTo>
                  <a:lnTo>
                    <a:pt x="1300" y="102"/>
                  </a:lnTo>
                  <a:lnTo>
                    <a:pt x="1293" y="95"/>
                  </a:lnTo>
                  <a:lnTo>
                    <a:pt x="1286" y="89"/>
                  </a:lnTo>
                  <a:lnTo>
                    <a:pt x="1279" y="84"/>
                  </a:lnTo>
                  <a:lnTo>
                    <a:pt x="1271" y="78"/>
                  </a:lnTo>
                  <a:lnTo>
                    <a:pt x="1262" y="74"/>
                  </a:lnTo>
                  <a:lnTo>
                    <a:pt x="1253" y="71"/>
                  </a:lnTo>
                  <a:lnTo>
                    <a:pt x="1244" y="68"/>
                  </a:lnTo>
                  <a:lnTo>
                    <a:pt x="1233" y="67"/>
                  </a:lnTo>
                  <a:lnTo>
                    <a:pt x="1223" y="66"/>
                  </a:lnTo>
                  <a:lnTo>
                    <a:pt x="16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095">
              <a:extLst>
                <a:ext uri="{FF2B5EF4-FFF2-40B4-BE49-F238E27FC236}">
                  <a16:creationId xmlns:a16="http://schemas.microsoft.com/office/drawing/2014/main" xmlns="" id="{48232B60-25C2-404E-99A3-88F55F7E1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1988" y="3692526"/>
              <a:ext cx="307975" cy="139700"/>
            </a:xfrm>
            <a:custGeom>
              <a:avLst/>
              <a:gdLst>
                <a:gd name="T0" fmla="*/ 50 w 1357"/>
                <a:gd name="T1" fmla="*/ 616 h 616"/>
                <a:gd name="T2" fmla="*/ 0 w 1357"/>
                <a:gd name="T3" fmla="*/ 571 h 616"/>
                <a:gd name="T4" fmla="*/ 331 w 1357"/>
                <a:gd name="T5" fmla="*/ 208 h 616"/>
                <a:gd name="T6" fmla="*/ 331 w 1357"/>
                <a:gd name="T7" fmla="*/ 208 h 616"/>
                <a:gd name="T8" fmla="*/ 335 w 1357"/>
                <a:gd name="T9" fmla="*/ 204 h 616"/>
                <a:gd name="T10" fmla="*/ 340 w 1357"/>
                <a:gd name="T11" fmla="*/ 202 h 616"/>
                <a:gd name="T12" fmla="*/ 345 w 1357"/>
                <a:gd name="T13" fmla="*/ 199 h 616"/>
                <a:gd name="T14" fmla="*/ 349 w 1357"/>
                <a:gd name="T15" fmla="*/ 198 h 616"/>
                <a:gd name="T16" fmla="*/ 354 w 1357"/>
                <a:gd name="T17" fmla="*/ 198 h 616"/>
                <a:gd name="T18" fmla="*/ 359 w 1357"/>
                <a:gd name="T19" fmla="*/ 198 h 616"/>
                <a:gd name="T20" fmla="*/ 364 w 1357"/>
                <a:gd name="T21" fmla="*/ 199 h 616"/>
                <a:gd name="T22" fmla="*/ 370 w 1357"/>
                <a:gd name="T23" fmla="*/ 201 h 616"/>
                <a:gd name="T24" fmla="*/ 682 w 1357"/>
                <a:gd name="T25" fmla="*/ 350 h 616"/>
                <a:gd name="T26" fmla="*/ 997 w 1357"/>
                <a:gd name="T27" fmla="*/ 98 h 616"/>
                <a:gd name="T28" fmla="*/ 997 w 1357"/>
                <a:gd name="T29" fmla="*/ 98 h 616"/>
                <a:gd name="T30" fmla="*/ 1002 w 1357"/>
                <a:gd name="T31" fmla="*/ 95 h 616"/>
                <a:gd name="T32" fmla="*/ 1008 w 1357"/>
                <a:gd name="T33" fmla="*/ 92 h 616"/>
                <a:gd name="T34" fmla="*/ 1338 w 1357"/>
                <a:gd name="T35" fmla="*/ 0 h 616"/>
                <a:gd name="T36" fmla="*/ 1357 w 1357"/>
                <a:gd name="T37" fmla="*/ 64 h 616"/>
                <a:gd name="T38" fmla="*/ 1032 w 1357"/>
                <a:gd name="T39" fmla="*/ 154 h 616"/>
                <a:gd name="T40" fmla="*/ 707 w 1357"/>
                <a:gd name="T41" fmla="*/ 415 h 616"/>
                <a:gd name="T42" fmla="*/ 707 w 1357"/>
                <a:gd name="T43" fmla="*/ 415 h 616"/>
                <a:gd name="T44" fmla="*/ 703 w 1357"/>
                <a:gd name="T45" fmla="*/ 417 h 616"/>
                <a:gd name="T46" fmla="*/ 699 w 1357"/>
                <a:gd name="T47" fmla="*/ 419 h 616"/>
                <a:gd name="T48" fmla="*/ 695 w 1357"/>
                <a:gd name="T49" fmla="*/ 420 h 616"/>
                <a:gd name="T50" fmla="*/ 690 w 1357"/>
                <a:gd name="T51" fmla="*/ 421 h 616"/>
                <a:gd name="T52" fmla="*/ 685 w 1357"/>
                <a:gd name="T53" fmla="*/ 421 h 616"/>
                <a:gd name="T54" fmla="*/ 681 w 1357"/>
                <a:gd name="T55" fmla="*/ 421 h 616"/>
                <a:gd name="T56" fmla="*/ 676 w 1357"/>
                <a:gd name="T57" fmla="*/ 420 h 616"/>
                <a:gd name="T58" fmla="*/ 672 w 1357"/>
                <a:gd name="T59" fmla="*/ 418 h 616"/>
                <a:gd name="T60" fmla="*/ 363 w 1357"/>
                <a:gd name="T61" fmla="*/ 271 h 616"/>
                <a:gd name="T62" fmla="*/ 50 w 1357"/>
                <a:gd name="T63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7" h="616">
                  <a:moveTo>
                    <a:pt x="50" y="616"/>
                  </a:moveTo>
                  <a:lnTo>
                    <a:pt x="0" y="571"/>
                  </a:lnTo>
                  <a:lnTo>
                    <a:pt x="331" y="208"/>
                  </a:lnTo>
                  <a:lnTo>
                    <a:pt x="331" y="208"/>
                  </a:lnTo>
                  <a:lnTo>
                    <a:pt x="335" y="204"/>
                  </a:lnTo>
                  <a:lnTo>
                    <a:pt x="340" y="202"/>
                  </a:lnTo>
                  <a:lnTo>
                    <a:pt x="345" y="199"/>
                  </a:lnTo>
                  <a:lnTo>
                    <a:pt x="349" y="198"/>
                  </a:lnTo>
                  <a:lnTo>
                    <a:pt x="354" y="198"/>
                  </a:lnTo>
                  <a:lnTo>
                    <a:pt x="359" y="198"/>
                  </a:lnTo>
                  <a:lnTo>
                    <a:pt x="364" y="199"/>
                  </a:lnTo>
                  <a:lnTo>
                    <a:pt x="370" y="201"/>
                  </a:lnTo>
                  <a:lnTo>
                    <a:pt x="682" y="350"/>
                  </a:lnTo>
                  <a:lnTo>
                    <a:pt x="997" y="98"/>
                  </a:lnTo>
                  <a:lnTo>
                    <a:pt x="997" y="98"/>
                  </a:lnTo>
                  <a:lnTo>
                    <a:pt x="1002" y="95"/>
                  </a:lnTo>
                  <a:lnTo>
                    <a:pt x="1008" y="92"/>
                  </a:lnTo>
                  <a:lnTo>
                    <a:pt x="1338" y="0"/>
                  </a:lnTo>
                  <a:lnTo>
                    <a:pt x="1357" y="64"/>
                  </a:lnTo>
                  <a:lnTo>
                    <a:pt x="1032" y="154"/>
                  </a:lnTo>
                  <a:lnTo>
                    <a:pt x="707" y="415"/>
                  </a:lnTo>
                  <a:lnTo>
                    <a:pt x="707" y="415"/>
                  </a:lnTo>
                  <a:lnTo>
                    <a:pt x="703" y="417"/>
                  </a:lnTo>
                  <a:lnTo>
                    <a:pt x="699" y="419"/>
                  </a:lnTo>
                  <a:lnTo>
                    <a:pt x="695" y="420"/>
                  </a:lnTo>
                  <a:lnTo>
                    <a:pt x="690" y="421"/>
                  </a:lnTo>
                  <a:lnTo>
                    <a:pt x="685" y="421"/>
                  </a:lnTo>
                  <a:lnTo>
                    <a:pt x="681" y="421"/>
                  </a:lnTo>
                  <a:lnTo>
                    <a:pt x="676" y="420"/>
                  </a:lnTo>
                  <a:lnTo>
                    <a:pt x="672" y="418"/>
                  </a:lnTo>
                  <a:lnTo>
                    <a:pt x="363" y="271"/>
                  </a:lnTo>
                  <a:lnTo>
                    <a:pt x="50" y="6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096">
              <a:extLst>
                <a:ext uri="{FF2B5EF4-FFF2-40B4-BE49-F238E27FC236}">
                  <a16:creationId xmlns:a16="http://schemas.microsoft.com/office/drawing/2014/main" xmlns="" id="{5552224D-CEF7-43B4-ACF4-CB233FBF3E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6600" y="3744913"/>
              <a:ext cx="14288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1097">
              <a:extLst>
                <a:ext uri="{FF2B5EF4-FFF2-40B4-BE49-F238E27FC236}">
                  <a16:creationId xmlns:a16="http://schemas.microsoft.com/office/drawing/2014/main" xmlns="" id="{184E276C-AFB1-4550-B96C-9B132D840C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1213" y="3779838"/>
              <a:ext cx="14288" cy="166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1098">
              <a:extLst>
                <a:ext uri="{FF2B5EF4-FFF2-40B4-BE49-F238E27FC236}">
                  <a16:creationId xmlns:a16="http://schemas.microsoft.com/office/drawing/2014/main" xmlns="" id="{4B0A095E-20AD-4BD6-95DE-008749C4B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5825" y="3719513"/>
              <a:ext cx="15875" cy="227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1099">
              <a:extLst>
                <a:ext uri="{FF2B5EF4-FFF2-40B4-BE49-F238E27FC236}">
                  <a16:creationId xmlns:a16="http://schemas.microsoft.com/office/drawing/2014/main" xmlns="" id="{2B50866E-3923-4B46-9A04-62D28844EE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8338" y="3819526"/>
              <a:ext cx="30003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100">
              <a:extLst>
                <a:ext uri="{FF2B5EF4-FFF2-40B4-BE49-F238E27FC236}">
                  <a16:creationId xmlns:a16="http://schemas.microsoft.com/office/drawing/2014/main" xmlns="" id="{F8715C4A-5489-45D4-B83E-773C494FE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77088" y="3759201"/>
              <a:ext cx="149225" cy="14288"/>
            </a:xfrm>
            <a:custGeom>
              <a:avLst/>
              <a:gdLst>
                <a:gd name="T0" fmla="*/ 620 w 653"/>
                <a:gd name="T1" fmla="*/ 66 h 66"/>
                <a:gd name="T2" fmla="*/ 33 w 653"/>
                <a:gd name="T3" fmla="*/ 66 h 66"/>
                <a:gd name="T4" fmla="*/ 33 w 653"/>
                <a:gd name="T5" fmla="*/ 66 h 66"/>
                <a:gd name="T6" fmla="*/ 26 w 653"/>
                <a:gd name="T7" fmla="*/ 66 h 66"/>
                <a:gd name="T8" fmla="*/ 19 w 653"/>
                <a:gd name="T9" fmla="*/ 64 h 66"/>
                <a:gd name="T10" fmla="*/ 14 w 653"/>
                <a:gd name="T11" fmla="*/ 61 h 66"/>
                <a:gd name="T12" fmla="*/ 9 w 653"/>
                <a:gd name="T13" fmla="*/ 57 h 66"/>
                <a:gd name="T14" fmla="*/ 5 w 653"/>
                <a:gd name="T15" fmla="*/ 52 h 66"/>
                <a:gd name="T16" fmla="*/ 2 w 653"/>
                <a:gd name="T17" fmla="*/ 47 h 66"/>
                <a:gd name="T18" fmla="*/ 0 w 653"/>
                <a:gd name="T19" fmla="*/ 40 h 66"/>
                <a:gd name="T20" fmla="*/ 0 w 653"/>
                <a:gd name="T21" fmla="*/ 33 h 66"/>
                <a:gd name="T22" fmla="*/ 0 w 653"/>
                <a:gd name="T23" fmla="*/ 33 h 66"/>
                <a:gd name="T24" fmla="*/ 0 w 653"/>
                <a:gd name="T25" fmla="*/ 27 h 66"/>
                <a:gd name="T26" fmla="*/ 2 w 653"/>
                <a:gd name="T27" fmla="*/ 21 h 66"/>
                <a:gd name="T28" fmla="*/ 5 w 653"/>
                <a:gd name="T29" fmla="*/ 14 h 66"/>
                <a:gd name="T30" fmla="*/ 9 w 653"/>
                <a:gd name="T31" fmla="*/ 10 h 66"/>
                <a:gd name="T32" fmla="*/ 14 w 653"/>
                <a:gd name="T33" fmla="*/ 6 h 66"/>
                <a:gd name="T34" fmla="*/ 19 w 653"/>
                <a:gd name="T35" fmla="*/ 3 h 66"/>
                <a:gd name="T36" fmla="*/ 26 w 653"/>
                <a:gd name="T37" fmla="*/ 1 h 66"/>
                <a:gd name="T38" fmla="*/ 33 w 653"/>
                <a:gd name="T39" fmla="*/ 0 h 66"/>
                <a:gd name="T40" fmla="*/ 620 w 653"/>
                <a:gd name="T41" fmla="*/ 0 h 66"/>
                <a:gd name="T42" fmla="*/ 620 w 653"/>
                <a:gd name="T43" fmla="*/ 0 h 66"/>
                <a:gd name="T44" fmla="*/ 627 w 653"/>
                <a:gd name="T45" fmla="*/ 1 h 66"/>
                <a:gd name="T46" fmla="*/ 633 w 653"/>
                <a:gd name="T47" fmla="*/ 3 h 66"/>
                <a:gd name="T48" fmla="*/ 638 w 653"/>
                <a:gd name="T49" fmla="*/ 6 h 66"/>
                <a:gd name="T50" fmla="*/ 643 w 653"/>
                <a:gd name="T51" fmla="*/ 10 h 66"/>
                <a:gd name="T52" fmla="*/ 648 w 653"/>
                <a:gd name="T53" fmla="*/ 14 h 66"/>
                <a:gd name="T54" fmla="*/ 651 w 653"/>
                <a:gd name="T55" fmla="*/ 21 h 66"/>
                <a:gd name="T56" fmla="*/ 652 w 653"/>
                <a:gd name="T57" fmla="*/ 27 h 66"/>
                <a:gd name="T58" fmla="*/ 653 w 653"/>
                <a:gd name="T59" fmla="*/ 33 h 66"/>
                <a:gd name="T60" fmla="*/ 653 w 653"/>
                <a:gd name="T61" fmla="*/ 33 h 66"/>
                <a:gd name="T62" fmla="*/ 652 w 653"/>
                <a:gd name="T63" fmla="*/ 40 h 66"/>
                <a:gd name="T64" fmla="*/ 651 w 653"/>
                <a:gd name="T65" fmla="*/ 47 h 66"/>
                <a:gd name="T66" fmla="*/ 648 w 653"/>
                <a:gd name="T67" fmla="*/ 52 h 66"/>
                <a:gd name="T68" fmla="*/ 643 w 653"/>
                <a:gd name="T69" fmla="*/ 57 h 66"/>
                <a:gd name="T70" fmla="*/ 638 w 653"/>
                <a:gd name="T71" fmla="*/ 61 h 66"/>
                <a:gd name="T72" fmla="*/ 633 w 653"/>
                <a:gd name="T73" fmla="*/ 64 h 66"/>
                <a:gd name="T74" fmla="*/ 627 w 653"/>
                <a:gd name="T75" fmla="*/ 66 h 66"/>
                <a:gd name="T76" fmla="*/ 620 w 653"/>
                <a:gd name="T77" fmla="*/ 66 h 66"/>
                <a:gd name="T78" fmla="*/ 620 w 653"/>
                <a:gd name="T7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3" h="66">
                  <a:moveTo>
                    <a:pt x="620" y="66"/>
                  </a:moveTo>
                  <a:lnTo>
                    <a:pt x="33" y="66"/>
                  </a:lnTo>
                  <a:lnTo>
                    <a:pt x="33" y="66"/>
                  </a:lnTo>
                  <a:lnTo>
                    <a:pt x="26" y="66"/>
                  </a:lnTo>
                  <a:lnTo>
                    <a:pt x="19" y="64"/>
                  </a:lnTo>
                  <a:lnTo>
                    <a:pt x="14" y="61"/>
                  </a:lnTo>
                  <a:lnTo>
                    <a:pt x="9" y="57"/>
                  </a:lnTo>
                  <a:lnTo>
                    <a:pt x="5" y="52"/>
                  </a:lnTo>
                  <a:lnTo>
                    <a:pt x="2" y="47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20" y="0"/>
                  </a:lnTo>
                  <a:lnTo>
                    <a:pt x="620" y="0"/>
                  </a:lnTo>
                  <a:lnTo>
                    <a:pt x="627" y="1"/>
                  </a:lnTo>
                  <a:lnTo>
                    <a:pt x="633" y="3"/>
                  </a:lnTo>
                  <a:lnTo>
                    <a:pt x="638" y="6"/>
                  </a:lnTo>
                  <a:lnTo>
                    <a:pt x="643" y="10"/>
                  </a:lnTo>
                  <a:lnTo>
                    <a:pt x="648" y="14"/>
                  </a:lnTo>
                  <a:lnTo>
                    <a:pt x="651" y="21"/>
                  </a:lnTo>
                  <a:lnTo>
                    <a:pt x="652" y="27"/>
                  </a:lnTo>
                  <a:lnTo>
                    <a:pt x="653" y="33"/>
                  </a:lnTo>
                  <a:lnTo>
                    <a:pt x="653" y="33"/>
                  </a:lnTo>
                  <a:lnTo>
                    <a:pt x="652" y="40"/>
                  </a:lnTo>
                  <a:lnTo>
                    <a:pt x="651" y="47"/>
                  </a:lnTo>
                  <a:lnTo>
                    <a:pt x="648" y="52"/>
                  </a:lnTo>
                  <a:lnTo>
                    <a:pt x="643" y="57"/>
                  </a:lnTo>
                  <a:lnTo>
                    <a:pt x="638" y="61"/>
                  </a:lnTo>
                  <a:lnTo>
                    <a:pt x="633" y="64"/>
                  </a:lnTo>
                  <a:lnTo>
                    <a:pt x="627" y="66"/>
                  </a:lnTo>
                  <a:lnTo>
                    <a:pt x="620" y="66"/>
                  </a:lnTo>
                  <a:lnTo>
                    <a:pt x="62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1101">
              <a:extLst>
                <a:ext uri="{FF2B5EF4-FFF2-40B4-BE49-F238E27FC236}">
                  <a16:creationId xmlns:a16="http://schemas.microsoft.com/office/drawing/2014/main" xmlns="" id="{BC3F756A-1955-4231-A795-D92D6B8BB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8338" y="3879851"/>
              <a:ext cx="30003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3161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B89D5600-ABDC-483A-84D6-D7435ACF71E4}"/>
              </a:ext>
            </a:extLst>
          </p:cNvPr>
          <p:cNvGrpSpPr/>
          <p:nvPr/>
        </p:nvGrpSpPr>
        <p:grpSpPr>
          <a:xfrm>
            <a:off x="6183116" y="3268360"/>
            <a:ext cx="637517" cy="637517"/>
            <a:chOff x="4325993" y="2511099"/>
            <a:chExt cx="771396" cy="771396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xmlns="" id="{AAD0AA72-06B5-4000-BB68-62C7470493A0}"/>
                </a:ext>
              </a:extLst>
            </p:cNvPr>
            <p:cNvSpPr/>
            <p:nvPr/>
          </p:nvSpPr>
          <p:spPr>
            <a:xfrm>
              <a:off x="4325993" y="2511099"/>
              <a:ext cx="771396" cy="77139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DB240E13-EBF1-48C5-8C28-768A8308A299}"/>
                </a:ext>
              </a:extLst>
            </p:cNvPr>
            <p:cNvSpPr/>
            <p:nvPr/>
          </p:nvSpPr>
          <p:spPr>
            <a:xfrm>
              <a:off x="4421913" y="2607019"/>
              <a:ext cx="579558" cy="5795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4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7ABA91E8-9D4C-4072-BFC2-53EB646AF02B}"/>
              </a:ext>
            </a:extLst>
          </p:cNvPr>
          <p:cNvGrpSpPr/>
          <p:nvPr/>
        </p:nvGrpSpPr>
        <p:grpSpPr>
          <a:xfrm>
            <a:off x="6183116" y="4569166"/>
            <a:ext cx="637517" cy="637517"/>
            <a:chOff x="4325993" y="2511099"/>
            <a:chExt cx="771396" cy="771396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xmlns="" id="{357F7983-5940-467E-8A83-3C142EAED867}"/>
                </a:ext>
              </a:extLst>
            </p:cNvPr>
            <p:cNvSpPr/>
            <p:nvPr/>
          </p:nvSpPr>
          <p:spPr>
            <a:xfrm>
              <a:off x="4325993" y="2511099"/>
              <a:ext cx="771396" cy="77139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xmlns="" id="{4F86CE16-21E1-43E9-9C89-61AA596DBD9A}"/>
                </a:ext>
              </a:extLst>
            </p:cNvPr>
            <p:cNvSpPr/>
            <p:nvPr/>
          </p:nvSpPr>
          <p:spPr>
            <a:xfrm>
              <a:off x="4421913" y="2607019"/>
              <a:ext cx="579558" cy="5795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400" b="1" dirty="0">
                <a:solidFill>
                  <a:schemeClr val="accent5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51DDFEE4-D64F-4DB2-8B37-2F0C827696DF}"/>
              </a:ext>
            </a:extLst>
          </p:cNvPr>
          <p:cNvGrpSpPr/>
          <p:nvPr/>
        </p:nvGrpSpPr>
        <p:grpSpPr>
          <a:xfrm>
            <a:off x="6183116" y="1967990"/>
            <a:ext cx="637517" cy="637517"/>
            <a:chOff x="4325993" y="2511099"/>
            <a:chExt cx="771396" cy="771396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xmlns="" id="{D84B378E-1130-4081-A010-8D53D0EA27B9}"/>
                </a:ext>
              </a:extLst>
            </p:cNvPr>
            <p:cNvSpPr/>
            <p:nvPr/>
          </p:nvSpPr>
          <p:spPr>
            <a:xfrm>
              <a:off x="4325993" y="2511099"/>
              <a:ext cx="771396" cy="77139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xmlns="" id="{4123E376-C3D0-427C-982E-24538C95B260}"/>
                </a:ext>
              </a:extLst>
            </p:cNvPr>
            <p:cNvSpPr/>
            <p:nvPr/>
          </p:nvSpPr>
          <p:spPr>
            <a:xfrm>
              <a:off x="4421913" y="2607019"/>
              <a:ext cx="579558" cy="5795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400" b="1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1B1EB4-67BE-4A8B-BAF4-B7CDD1A84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368301"/>
            <a:ext cx="11160125" cy="528170"/>
          </a:xfrm>
        </p:spPr>
        <p:txBody>
          <a:bodyPr/>
          <a:lstStyle/>
          <a:p>
            <a:r>
              <a:rPr lang="da-DK" dirty="0"/>
              <a:t>Lorem ipsum dolor sit amet</a:t>
            </a:r>
            <a:endParaRPr lang="en-ID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54DAF36-C9FE-4C56-9DBB-8FEF08C5B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5303B8F-8170-4AEF-9DF0-2FC6135DB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pPr/>
              <a:t>6</a:t>
            </a:fld>
            <a:endParaRPr lang="en-ID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A34D8F3-ADD8-48BC-99B3-83D1A17B5DD7}"/>
              </a:ext>
            </a:extLst>
          </p:cNvPr>
          <p:cNvSpPr txBox="1"/>
          <p:nvPr/>
        </p:nvSpPr>
        <p:spPr>
          <a:xfrm>
            <a:off x="515937" y="2336768"/>
            <a:ext cx="425364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molestie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malesuada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fringilla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facilisi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facilisi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elementum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finibus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Suspendisse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sed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fringilla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 Vestibulum ante ipsum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primis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faucibus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orci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luctus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ultrices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cubilia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Curae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porttitor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porttitor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Morbi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sodales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convallis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sollicitudin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neque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a. Integer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eros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nisi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auctor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ac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finibus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arcu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malesuada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E33C922-5D3F-42B1-83BA-B0226F9AB4A3}"/>
              </a:ext>
            </a:extLst>
          </p:cNvPr>
          <p:cNvSpPr txBox="1"/>
          <p:nvPr/>
        </p:nvSpPr>
        <p:spPr>
          <a:xfrm>
            <a:off x="515937" y="1882816"/>
            <a:ext cx="42536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sz="2400" b="1" dirty="0">
                <a:solidFill>
                  <a:schemeClr val="accent2"/>
                </a:solidFill>
              </a:rPr>
              <a:t>Lorem ipsum dolor sit amet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453E661E-4E65-46C3-925F-F8F0FF5B6613}"/>
              </a:ext>
            </a:extLst>
          </p:cNvPr>
          <p:cNvCxnSpPr>
            <a:cxnSpLocks/>
          </p:cNvCxnSpPr>
          <p:nvPr/>
        </p:nvCxnSpPr>
        <p:spPr>
          <a:xfrm>
            <a:off x="5505202" y="1843584"/>
            <a:ext cx="0" cy="3487070"/>
          </a:xfrm>
          <a:prstGeom prst="line">
            <a:avLst/>
          </a:prstGeom>
          <a:ln w="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D69E533A-A081-49F1-9FE8-B467C2FA5BEF}"/>
              </a:ext>
            </a:extLst>
          </p:cNvPr>
          <p:cNvCxnSpPr>
            <a:cxnSpLocks/>
          </p:cNvCxnSpPr>
          <p:nvPr/>
        </p:nvCxnSpPr>
        <p:spPr>
          <a:xfrm>
            <a:off x="7116068" y="2936934"/>
            <a:ext cx="476149" cy="0"/>
          </a:xfrm>
          <a:prstGeom prst="line">
            <a:avLst/>
          </a:prstGeom>
          <a:ln w="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E8674573-BBD1-4ABD-B581-09AFF111BB91}"/>
              </a:ext>
            </a:extLst>
          </p:cNvPr>
          <p:cNvCxnSpPr>
            <a:cxnSpLocks/>
          </p:cNvCxnSpPr>
          <p:nvPr/>
        </p:nvCxnSpPr>
        <p:spPr>
          <a:xfrm>
            <a:off x="7116068" y="4237306"/>
            <a:ext cx="476149" cy="0"/>
          </a:xfrm>
          <a:prstGeom prst="line">
            <a:avLst/>
          </a:prstGeom>
          <a:ln w="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6590B4D-28F7-4614-A501-3C4A3807F01A}"/>
              </a:ext>
            </a:extLst>
          </p:cNvPr>
          <p:cNvSpPr txBox="1"/>
          <p:nvPr/>
        </p:nvSpPr>
        <p:spPr>
          <a:xfrm>
            <a:off x="7116068" y="2009317"/>
            <a:ext cx="288899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774A5A77-7136-4A6B-AF45-F18637E6EE35}"/>
              </a:ext>
            </a:extLst>
          </p:cNvPr>
          <p:cNvGrpSpPr/>
          <p:nvPr/>
        </p:nvGrpSpPr>
        <p:grpSpPr>
          <a:xfrm>
            <a:off x="6359524" y="2143742"/>
            <a:ext cx="284701" cy="286013"/>
            <a:chOff x="9169400" y="6364288"/>
            <a:chExt cx="344488" cy="346075"/>
          </a:xfrm>
        </p:grpSpPr>
        <p:sp>
          <p:nvSpPr>
            <p:cNvPr id="15" name="Oval 314">
              <a:extLst>
                <a:ext uri="{FF2B5EF4-FFF2-40B4-BE49-F238E27FC236}">
                  <a16:creationId xmlns:a16="http://schemas.microsoft.com/office/drawing/2014/main" xmlns="" id="{BA7707B0-9432-46A1-89A0-C1022A9422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400" y="6364288"/>
              <a:ext cx="344488" cy="346075"/>
            </a:xfrm>
            <a:prstGeom prst="ellipse">
              <a:avLst/>
            </a:pr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315">
              <a:extLst>
                <a:ext uri="{FF2B5EF4-FFF2-40B4-BE49-F238E27FC236}">
                  <a16:creationId xmlns:a16="http://schemas.microsoft.com/office/drawing/2014/main" xmlns="" id="{AD6A4059-CD49-4C05-9107-FAD4B4254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8463" y="6440488"/>
              <a:ext cx="128588" cy="195263"/>
            </a:xfrm>
            <a:custGeom>
              <a:avLst/>
              <a:gdLst>
                <a:gd name="T0" fmla="*/ 0 w 81"/>
                <a:gd name="T1" fmla="*/ 123 h 123"/>
                <a:gd name="T2" fmla="*/ 81 w 81"/>
                <a:gd name="T3" fmla="*/ 61 h 123"/>
                <a:gd name="T4" fmla="*/ 0 w 81"/>
                <a:gd name="T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123">
                  <a:moveTo>
                    <a:pt x="0" y="123"/>
                  </a:moveTo>
                  <a:lnTo>
                    <a:pt x="81" y="61"/>
                  </a:lnTo>
                  <a:lnTo>
                    <a:pt x="0" y="0"/>
                  </a:lnTo>
                </a:path>
              </a:pathLst>
            </a:cu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9CFE999-377A-4270-B170-42B522C5B14D}"/>
              </a:ext>
            </a:extLst>
          </p:cNvPr>
          <p:cNvSpPr txBox="1"/>
          <p:nvPr/>
        </p:nvSpPr>
        <p:spPr>
          <a:xfrm>
            <a:off x="7116068" y="3340897"/>
            <a:ext cx="288899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0FAD3B7E-75B6-42D2-ADEE-ACAB9EF2DD28}"/>
              </a:ext>
            </a:extLst>
          </p:cNvPr>
          <p:cNvGrpSpPr/>
          <p:nvPr/>
        </p:nvGrpSpPr>
        <p:grpSpPr>
          <a:xfrm>
            <a:off x="6359524" y="3444114"/>
            <a:ext cx="284701" cy="286013"/>
            <a:chOff x="9169400" y="6364288"/>
            <a:chExt cx="344488" cy="346075"/>
          </a:xfrm>
        </p:grpSpPr>
        <p:sp>
          <p:nvSpPr>
            <p:cNvPr id="21" name="Oval 314">
              <a:extLst>
                <a:ext uri="{FF2B5EF4-FFF2-40B4-BE49-F238E27FC236}">
                  <a16:creationId xmlns:a16="http://schemas.microsoft.com/office/drawing/2014/main" xmlns="" id="{A73058DB-D211-40AF-A286-3DDB6012D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400" y="6364288"/>
              <a:ext cx="344488" cy="346075"/>
            </a:xfrm>
            <a:prstGeom prst="ellipse">
              <a:avLst/>
            </a:pr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315">
              <a:extLst>
                <a:ext uri="{FF2B5EF4-FFF2-40B4-BE49-F238E27FC236}">
                  <a16:creationId xmlns:a16="http://schemas.microsoft.com/office/drawing/2014/main" xmlns="" id="{C90B940B-3448-4F90-AD99-689996F58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8463" y="6440488"/>
              <a:ext cx="128588" cy="195263"/>
            </a:xfrm>
            <a:custGeom>
              <a:avLst/>
              <a:gdLst>
                <a:gd name="T0" fmla="*/ 0 w 81"/>
                <a:gd name="T1" fmla="*/ 123 h 123"/>
                <a:gd name="T2" fmla="*/ 81 w 81"/>
                <a:gd name="T3" fmla="*/ 61 h 123"/>
                <a:gd name="T4" fmla="*/ 0 w 81"/>
                <a:gd name="T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123">
                  <a:moveTo>
                    <a:pt x="0" y="123"/>
                  </a:moveTo>
                  <a:lnTo>
                    <a:pt x="81" y="61"/>
                  </a:lnTo>
                  <a:lnTo>
                    <a:pt x="0" y="0"/>
                  </a:lnTo>
                </a:path>
              </a:pathLst>
            </a:cu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559C8618-174F-40FA-B870-F1258F3B6F19}"/>
              </a:ext>
            </a:extLst>
          </p:cNvPr>
          <p:cNvSpPr txBox="1"/>
          <p:nvPr/>
        </p:nvSpPr>
        <p:spPr>
          <a:xfrm>
            <a:off x="7116068" y="4641703"/>
            <a:ext cx="288899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44E42B7C-76A2-48E2-A4FB-0F31CBCC60A1}"/>
              </a:ext>
            </a:extLst>
          </p:cNvPr>
          <p:cNvGrpSpPr/>
          <p:nvPr/>
        </p:nvGrpSpPr>
        <p:grpSpPr>
          <a:xfrm>
            <a:off x="6359524" y="4744485"/>
            <a:ext cx="284701" cy="286013"/>
            <a:chOff x="9169400" y="6364288"/>
            <a:chExt cx="344488" cy="346075"/>
          </a:xfrm>
        </p:grpSpPr>
        <p:sp>
          <p:nvSpPr>
            <p:cNvPr id="27" name="Oval 314">
              <a:extLst>
                <a:ext uri="{FF2B5EF4-FFF2-40B4-BE49-F238E27FC236}">
                  <a16:creationId xmlns:a16="http://schemas.microsoft.com/office/drawing/2014/main" xmlns="" id="{C0E266BF-04B2-4C16-9603-448A73444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9400" y="6364288"/>
              <a:ext cx="344488" cy="346075"/>
            </a:xfrm>
            <a:prstGeom prst="ellipse">
              <a:avLst/>
            </a:pr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315">
              <a:extLst>
                <a:ext uri="{FF2B5EF4-FFF2-40B4-BE49-F238E27FC236}">
                  <a16:creationId xmlns:a16="http://schemas.microsoft.com/office/drawing/2014/main" xmlns="" id="{5DE0527F-8E42-48B8-95E8-5C5A5EFF9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8463" y="6440488"/>
              <a:ext cx="128588" cy="195263"/>
            </a:xfrm>
            <a:custGeom>
              <a:avLst/>
              <a:gdLst>
                <a:gd name="T0" fmla="*/ 0 w 81"/>
                <a:gd name="T1" fmla="*/ 123 h 123"/>
                <a:gd name="T2" fmla="*/ 81 w 81"/>
                <a:gd name="T3" fmla="*/ 61 h 123"/>
                <a:gd name="T4" fmla="*/ 0 w 81"/>
                <a:gd name="T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123">
                  <a:moveTo>
                    <a:pt x="0" y="123"/>
                  </a:moveTo>
                  <a:lnTo>
                    <a:pt x="81" y="61"/>
                  </a:lnTo>
                  <a:lnTo>
                    <a:pt x="0" y="0"/>
                  </a:lnTo>
                </a:path>
              </a:pathLst>
            </a:cu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6341747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62F8A0-6E10-4261-9812-30A212F98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  <a:endParaRPr lang="en-ID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4810588-D40C-418A-9F4A-2CE58BFC5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C7CDE46-8A1A-42F3-8050-EB6762F0D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pPr/>
              <a:t>7</a:t>
            </a:fld>
            <a:endParaRPr lang="en-ID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xmlns="" id="{7D0C9DE9-8E1B-4298-8D7A-16641C40BC4C}"/>
              </a:ext>
            </a:extLst>
          </p:cNvPr>
          <p:cNvSpPr/>
          <p:nvPr/>
        </p:nvSpPr>
        <p:spPr>
          <a:xfrm>
            <a:off x="0" y="1706228"/>
            <a:ext cx="12192000" cy="20656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C7418CC-5E2C-446B-AD91-9CDC5AB1B384}"/>
              </a:ext>
            </a:extLst>
          </p:cNvPr>
          <p:cNvSpPr txBox="1"/>
          <p:nvPr/>
        </p:nvSpPr>
        <p:spPr>
          <a:xfrm>
            <a:off x="9135673" y="4399128"/>
            <a:ext cx="2184034" cy="8617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buClr>
                <a:srgbClr val="0C87B0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Proin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facilisis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ac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C5AE6A0-5793-4780-92C6-3F6B1B7D23E5}"/>
              </a:ext>
            </a:extLst>
          </p:cNvPr>
          <p:cNvSpPr txBox="1"/>
          <p:nvPr/>
        </p:nvSpPr>
        <p:spPr>
          <a:xfrm>
            <a:off x="908476" y="4399128"/>
            <a:ext cx="2184034" cy="8617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buClr>
                <a:srgbClr val="0C87B0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Proin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facilisis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ac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F27D041-787D-46A0-B63E-18CD1A4FDDEF}"/>
              </a:ext>
            </a:extLst>
          </p:cNvPr>
          <p:cNvSpPr txBox="1"/>
          <p:nvPr/>
        </p:nvSpPr>
        <p:spPr>
          <a:xfrm>
            <a:off x="3639839" y="4399128"/>
            <a:ext cx="2184034" cy="8617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buClr>
                <a:srgbClr val="0C87B0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Proin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facilisis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ac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7CAFAF7-38AC-42C3-B9BE-BFA45D22E9EA}"/>
              </a:ext>
            </a:extLst>
          </p:cNvPr>
          <p:cNvSpPr txBox="1"/>
          <p:nvPr/>
        </p:nvSpPr>
        <p:spPr>
          <a:xfrm>
            <a:off x="6387756" y="4399128"/>
            <a:ext cx="2184034" cy="8617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buClr>
                <a:srgbClr val="0C87B0"/>
              </a:buClr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Proin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facilisis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ac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mattis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xmlns="" id="{69BFD4D7-EDEA-4FEE-B2F3-DE8D11547EA7}"/>
              </a:ext>
            </a:extLst>
          </p:cNvPr>
          <p:cNvSpPr/>
          <p:nvPr/>
        </p:nvSpPr>
        <p:spPr>
          <a:xfrm>
            <a:off x="550863" y="3499120"/>
            <a:ext cx="11107737" cy="55760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28881E0-7793-4D72-8D7D-A41349DE92F3}"/>
              </a:ext>
            </a:extLst>
          </p:cNvPr>
          <p:cNvSpPr txBox="1"/>
          <p:nvPr/>
        </p:nvSpPr>
        <p:spPr>
          <a:xfrm>
            <a:off x="9301413" y="3658774"/>
            <a:ext cx="1841261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5F9E225-D219-4B55-8A0B-24B47A3D2102}"/>
              </a:ext>
            </a:extLst>
          </p:cNvPr>
          <p:cNvSpPr txBox="1"/>
          <p:nvPr/>
        </p:nvSpPr>
        <p:spPr>
          <a:xfrm>
            <a:off x="1049326" y="3658776"/>
            <a:ext cx="1845829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AC6D1C4-E234-4A75-B5CC-8F294749E979}"/>
              </a:ext>
            </a:extLst>
          </p:cNvPr>
          <p:cNvSpPr txBox="1"/>
          <p:nvPr/>
        </p:nvSpPr>
        <p:spPr>
          <a:xfrm>
            <a:off x="3800021" y="3658776"/>
            <a:ext cx="1845829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FF0E6A8-A58D-4B36-81F7-1AF2A56E808D}"/>
              </a:ext>
            </a:extLst>
          </p:cNvPr>
          <p:cNvSpPr txBox="1"/>
          <p:nvPr/>
        </p:nvSpPr>
        <p:spPr>
          <a:xfrm>
            <a:off x="6550716" y="3658776"/>
            <a:ext cx="1845829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0753B296-F65B-470B-89A1-099E27A06572}"/>
              </a:ext>
            </a:extLst>
          </p:cNvPr>
          <p:cNvCxnSpPr/>
          <p:nvPr/>
        </p:nvCxnSpPr>
        <p:spPr>
          <a:xfrm>
            <a:off x="3347588" y="3770352"/>
            <a:ext cx="0" cy="138142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A9F9959C-0411-47B1-B4E9-5666D7249901}"/>
              </a:ext>
            </a:extLst>
          </p:cNvPr>
          <p:cNvCxnSpPr/>
          <p:nvPr/>
        </p:nvCxnSpPr>
        <p:spPr>
          <a:xfrm>
            <a:off x="6098283" y="3770352"/>
            <a:ext cx="0" cy="138142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491711BB-9919-4CF2-AE0A-CBAB88696FEE}"/>
              </a:ext>
            </a:extLst>
          </p:cNvPr>
          <p:cNvCxnSpPr/>
          <p:nvPr/>
        </p:nvCxnSpPr>
        <p:spPr>
          <a:xfrm>
            <a:off x="8848978" y="3770352"/>
            <a:ext cx="0" cy="138142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68DCA83-E6EC-4EAC-B2D4-F4C18FB90B16}"/>
              </a:ext>
            </a:extLst>
          </p:cNvPr>
          <p:cNvSpPr/>
          <p:nvPr/>
        </p:nvSpPr>
        <p:spPr>
          <a:xfrm>
            <a:off x="1707405" y="3041920"/>
            <a:ext cx="526874" cy="457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D40436E1-83DC-4979-8ADE-BD43E40C0AF0}"/>
              </a:ext>
            </a:extLst>
          </p:cNvPr>
          <p:cNvSpPr/>
          <p:nvPr/>
        </p:nvSpPr>
        <p:spPr>
          <a:xfrm>
            <a:off x="1707405" y="2785760"/>
            <a:ext cx="526874" cy="52687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E9D94518-6449-4F87-9B71-F5826784DC73}"/>
              </a:ext>
            </a:extLst>
          </p:cNvPr>
          <p:cNvSpPr/>
          <p:nvPr/>
        </p:nvSpPr>
        <p:spPr>
          <a:xfrm>
            <a:off x="1790912" y="2869267"/>
            <a:ext cx="359860" cy="3598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01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DA7C876F-DDD8-4A5F-B837-1980A9F6E614}"/>
              </a:ext>
            </a:extLst>
          </p:cNvPr>
          <p:cNvSpPr/>
          <p:nvPr/>
        </p:nvSpPr>
        <p:spPr>
          <a:xfrm>
            <a:off x="4448254" y="2909343"/>
            <a:ext cx="526874" cy="589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FBF047EA-D813-4150-99D3-CD116E90053C}"/>
              </a:ext>
            </a:extLst>
          </p:cNvPr>
          <p:cNvSpPr/>
          <p:nvPr/>
        </p:nvSpPr>
        <p:spPr>
          <a:xfrm>
            <a:off x="4448254" y="2633360"/>
            <a:ext cx="526874" cy="52687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9AA81FA8-6ABC-4DBA-AA73-E6E4037873BD}"/>
              </a:ext>
            </a:extLst>
          </p:cNvPr>
          <p:cNvSpPr/>
          <p:nvPr/>
        </p:nvSpPr>
        <p:spPr>
          <a:xfrm>
            <a:off x="4531761" y="2716867"/>
            <a:ext cx="359860" cy="3598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02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5FC40286-06A1-450E-86DF-50DEA014C5A4}"/>
              </a:ext>
            </a:extLst>
          </p:cNvPr>
          <p:cNvSpPr/>
          <p:nvPr/>
        </p:nvSpPr>
        <p:spPr>
          <a:xfrm>
            <a:off x="7200735" y="2765903"/>
            <a:ext cx="526874" cy="7332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xmlns="" id="{A68D3902-A330-4D16-9742-91886D1F544C}"/>
              </a:ext>
            </a:extLst>
          </p:cNvPr>
          <p:cNvSpPr/>
          <p:nvPr/>
        </p:nvSpPr>
        <p:spPr>
          <a:xfrm>
            <a:off x="7196170" y="2480960"/>
            <a:ext cx="526874" cy="52687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5323D90B-3D5F-453F-B00E-41F705A8BEC2}"/>
              </a:ext>
            </a:extLst>
          </p:cNvPr>
          <p:cNvSpPr/>
          <p:nvPr/>
        </p:nvSpPr>
        <p:spPr>
          <a:xfrm>
            <a:off x="7279677" y="2564467"/>
            <a:ext cx="359860" cy="3598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03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9D81B08B-07FF-447D-A40B-B772B995C754}"/>
              </a:ext>
            </a:extLst>
          </p:cNvPr>
          <p:cNvSpPr/>
          <p:nvPr/>
        </p:nvSpPr>
        <p:spPr>
          <a:xfrm>
            <a:off x="9957208" y="2588653"/>
            <a:ext cx="526874" cy="9104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xmlns="" id="{DDBA764E-22C3-44CF-8128-2505DCF812AD}"/>
              </a:ext>
            </a:extLst>
          </p:cNvPr>
          <p:cNvSpPr/>
          <p:nvPr/>
        </p:nvSpPr>
        <p:spPr>
          <a:xfrm>
            <a:off x="9957208" y="2328560"/>
            <a:ext cx="526874" cy="52687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xmlns="" id="{FCB9E621-25E4-4413-8D7F-63E6F8876D2C}"/>
              </a:ext>
            </a:extLst>
          </p:cNvPr>
          <p:cNvSpPr/>
          <p:nvPr/>
        </p:nvSpPr>
        <p:spPr>
          <a:xfrm>
            <a:off x="10040715" y="2412067"/>
            <a:ext cx="359860" cy="3598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b="1" dirty="0">
                <a:solidFill>
                  <a:schemeClr val="accent5"/>
                </a:solidFill>
              </a:rPr>
              <a:t>04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xmlns="" id="{02F7DB4E-CFF8-4AE0-B61A-9ECC76402AB4}"/>
              </a:ext>
            </a:extLst>
          </p:cNvPr>
          <p:cNvGrpSpPr/>
          <p:nvPr/>
        </p:nvGrpSpPr>
        <p:grpSpPr>
          <a:xfrm>
            <a:off x="3201712" y="3400946"/>
            <a:ext cx="5726798" cy="196665"/>
            <a:chOff x="15196685" y="3096036"/>
            <a:chExt cx="5726798" cy="196665"/>
          </a:xfrm>
          <a:solidFill>
            <a:schemeClr val="accent4"/>
          </a:solidFill>
        </p:grpSpPr>
        <p:sp>
          <p:nvSpPr>
            <p:cNvPr id="69" name="Right Triangle 68">
              <a:extLst>
                <a:ext uri="{FF2B5EF4-FFF2-40B4-BE49-F238E27FC236}">
                  <a16:creationId xmlns:a16="http://schemas.microsoft.com/office/drawing/2014/main" xmlns="" id="{704DB4D3-55E3-422B-8BED-99FC6D7BAE9A}"/>
                </a:ext>
              </a:extLst>
            </p:cNvPr>
            <p:cNvSpPr/>
            <p:nvPr/>
          </p:nvSpPr>
          <p:spPr>
            <a:xfrm rot="13500000">
              <a:off x="20726818" y="3096036"/>
              <a:ext cx="196665" cy="19666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ight Triangle 69">
              <a:extLst>
                <a:ext uri="{FF2B5EF4-FFF2-40B4-BE49-F238E27FC236}">
                  <a16:creationId xmlns:a16="http://schemas.microsoft.com/office/drawing/2014/main" xmlns="" id="{DFC0B36F-478A-4B30-BC18-FC72155F4D63}"/>
                </a:ext>
              </a:extLst>
            </p:cNvPr>
            <p:cNvSpPr/>
            <p:nvPr/>
          </p:nvSpPr>
          <p:spPr>
            <a:xfrm rot="13500000">
              <a:off x="17942362" y="3096036"/>
              <a:ext cx="196665" cy="19666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ight Triangle 70">
              <a:extLst>
                <a:ext uri="{FF2B5EF4-FFF2-40B4-BE49-F238E27FC236}">
                  <a16:creationId xmlns:a16="http://schemas.microsoft.com/office/drawing/2014/main" xmlns="" id="{7573FE05-EF18-453E-B328-7E03EC2A4C74}"/>
                </a:ext>
              </a:extLst>
            </p:cNvPr>
            <p:cNvSpPr/>
            <p:nvPr/>
          </p:nvSpPr>
          <p:spPr>
            <a:xfrm rot="13500000">
              <a:off x="15196685" y="3096036"/>
              <a:ext cx="196665" cy="19666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45939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065AD0-4B74-492F-A901-D1D84FD31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Lorem ipsum dolor sit amet</a:t>
            </a:r>
            <a:endParaRPr lang="en-ID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846A7DB-4DA2-4C8E-9B45-0DCD80A80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0D53BDC-6F0B-4A65-BA05-EDA434AAB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pPr/>
              <a:t>8</a:t>
            </a:fld>
            <a:endParaRPr lang="en-ID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2D6DE607-61B4-445E-A4E1-CC30E288D57C}"/>
              </a:ext>
            </a:extLst>
          </p:cNvPr>
          <p:cNvGrpSpPr/>
          <p:nvPr/>
        </p:nvGrpSpPr>
        <p:grpSpPr>
          <a:xfrm>
            <a:off x="546100" y="3142563"/>
            <a:ext cx="11099800" cy="2816378"/>
            <a:chOff x="546100" y="1536357"/>
            <a:chExt cx="11099800" cy="309801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xmlns="" id="{A842C786-7AAB-4EE4-BF86-21A55D71C959}"/>
                </a:ext>
              </a:extLst>
            </p:cNvPr>
            <p:cNvSpPr/>
            <p:nvPr/>
          </p:nvSpPr>
          <p:spPr>
            <a:xfrm>
              <a:off x="546100" y="1536357"/>
              <a:ext cx="11099800" cy="3098016"/>
            </a:xfrm>
            <a:prstGeom prst="roundRect">
              <a:avLst>
                <a:gd name="adj" fmla="val 5699"/>
              </a:avLst>
            </a:prstGeom>
            <a:solidFill>
              <a:schemeClr val="bg1"/>
            </a:solidFill>
            <a:ln>
              <a:noFill/>
            </a:ln>
            <a:effectLst>
              <a:outerShdw blurRad="266700" dist="38100" dir="13500000" algn="b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graphicFrame>
          <p:nvGraphicFramePr>
            <p:cNvPr id="7" name="Content Placeholder 3">
              <a:extLst>
                <a:ext uri="{FF2B5EF4-FFF2-40B4-BE49-F238E27FC236}">
                  <a16:creationId xmlns:a16="http://schemas.microsoft.com/office/drawing/2014/main" xmlns="" id="{2A72D50F-ABAB-41F3-A665-0F9A0CAAE117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858500183"/>
                </p:ext>
              </p:extLst>
            </p:nvPr>
          </p:nvGraphicFramePr>
          <p:xfrm>
            <a:off x="996950" y="1807813"/>
            <a:ext cx="10198100" cy="282656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518C599-4A6B-4D5D-A34C-1B3E26F6B912}"/>
              </a:ext>
            </a:extLst>
          </p:cNvPr>
          <p:cNvSpPr txBox="1"/>
          <p:nvPr/>
        </p:nvSpPr>
        <p:spPr>
          <a:xfrm>
            <a:off x="546100" y="1477082"/>
            <a:ext cx="42536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a-DK" sz="2400" b="1" dirty="0">
                <a:solidFill>
                  <a:schemeClr val="accent2"/>
                </a:solidFill>
              </a:rPr>
              <a:t>Lorem ipsum dolor sit amet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9ACBE532-F8E9-4886-8571-83F15A74D7E3}"/>
              </a:ext>
            </a:extLst>
          </p:cNvPr>
          <p:cNvSpPr txBox="1"/>
          <p:nvPr/>
        </p:nvSpPr>
        <p:spPr>
          <a:xfrm>
            <a:off x="515937" y="1988684"/>
            <a:ext cx="528977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molestie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malesuada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fringilla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EDD6604-EDBA-4A0D-B3ED-CCEDF257784E}"/>
              </a:ext>
            </a:extLst>
          </p:cNvPr>
          <p:cNvSpPr txBox="1"/>
          <p:nvPr/>
        </p:nvSpPr>
        <p:spPr>
          <a:xfrm>
            <a:off x="6386288" y="1988684"/>
            <a:ext cx="528977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Nunc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metus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molestie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malesuada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fringilla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8EDBCE9C-AD48-4875-9AAD-793183166556}"/>
              </a:ext>
            </a:extLst>
          </p:cNvPr>
          <p:cNvCxnSpPr>
            <a:cxnSpLocks/>
          </p:cNvCxnSpPr>
          <p:nvPr/>
        </p:nvCxnSpPr>
        <p:spPr>
          <a:xfrm>
            <a:off x="6096000" y="1889957"/>
            <a:ext cx="0" cy="689896"/>
          </a:xfrm>
          <a:prstGeom prst="line">
            <a:avLst/>
          </a:prstGeom>
          <a:ln w="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703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A2A239D-8A2D-49DD-9E43-BE7804650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368301"/>
            <a:ext cx="11160125" cy="528170"/>
          </a:xfrm>
        </p:spPr>
        <p:txBody>
          <a:bodyPr/>
          <a:lstStyle/>
          <a:p>
            <a:r>
              <a:rPr lang="da-DK" dirty="0"/>
              <a:t>Lorem ipsum dolor sit amet</a:t>
            </a:r>
            <a:endParaRPr lang="en-ID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455FF2E-2608-44CB-A3F6-2018B1820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CAB8BD4-BE4F-4344-825C-BBA64C04E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4D46A-8460-438C-8EDA-EBEAD031D014}" type="slidenum">
              <a:rPr lang="en-ID" smtClean="0"/>
              <a:pPr/>
              <a:t>9</a:t>
            </a:fld>
            <a:endParaRPr lang="en-ID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CDA32150-C211-4228-BC5E-E4BA7493F07B}"/>
              </a:ext>
            </a:extLst>
          </p:cNvPr>
          <p:cNvCxnSpPr>
            <a:cxnSpLocks/>
          </p:cNvCxnSpPr>
          <p:nvPr/>
        </p:nvCxnSpPr>
        <p:spPr>
          <a:xfrm>
            <a:off x="1503803" y="2252297"/>
            <a:ext cx="5285935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F73B2B6A-0153-4E03-878C-21F58D76FCD5}"/>
              </a:ext>
            </a:extLst>
          </p:cNvPr>
          <p:cNvCxnSpPr>
            <a:cxnSpLocks/>
          </p:cNvCxnSpPr>
          <p:nvPr/>
        </p:nvCxnSpPr>
        <p:spPr>
          <a:xfrm>
            <a:off x="1503803" y="3236320"/>
            <a:ext cx="5285935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04CCAEB8-26A2-4498-AB4C-6CDE06D35EA6}"/>
              </a:ext>
            </a:extLst>
          </p:cNvPr>
          <p:cNvCxnSpPr>
            <a:cxnSpLocks/>
          </p:cNvCxnSpPr>
          <p:nvPr/>
        </p:nvCxnSpPr>
        <p:spPr>
          <a:xfrm>
            <a:off x="1503803" y="4220343"/>
            <a:ext cx="5285935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04AB65F1-36E2-429B-9C18-4AE8B5EF659D}"/>
              </a:ext>
            </a:extLst>
          </p:cNvPr>
          <p:cNvCxnSpPr>
            <a:cxnSpLocks/>
          </p:cNvCxnSpPr>
          <p:nvPr/>
        </p:nvCxnSpPr>
        <p:spPr>
          <a:xfrm>
            <a:off x="1503803" y="5204366"/>
            <a:ext cx="5285935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>
            <a:extLst>
              <a:ext uri="{FF2B5EF4-FFF2-40B4-BE49-F238E27FC236}">
                <a16:creationId xmlns:a16="http://schemas.microsoft.com/office/drawing/2014/main" xmlns="" id="{6A12F91C-A6A6-45CD-BB30-CD5FD062E2A7}"/>
              </a:ext>
            </a:extLst>
          </p:cNvPr>
          <p:cNvGrpSpPr/>
          <p:nvPr/>
        </p:nvGrpSpPr>
        <p:grpSpPr>
          <a:xfrm>
            <a:off x="515937" y="1470505"/>
            <a:ext cx="6273800" cy="579561"/>
            <a:chOff x="515937" y="1470505"/>
            <a:chExt cx="6273800" cy="579561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1BE22E9D-9564-47D8-90B8-23A7B79A40EF}"/>
                </a:ext>
              </a:extLst>
            </p:cNvPr>
            <p:cNvSpPr txBox="1"/>
            <p:nvPr/>
          </p:nvSpPr>
          <p:spPr>
            <a:xfrm>
              <a:off x="1503802" y="1621786"/>
              <a:ext cx="528593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a-DK" sz="1600" dirty="0">
                  <a:solidFill>
                    <a:schemeClr val="accent6"/>
                  </a:solidFill>
                </a:rPr>
                <a:t>Lorem ipsum dolor sit amet, consectetur adipiscing elit. </a:t>
              </a: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xmlns="" id="{14F50AA9-D0EB-424A-B88F-5776E428E217}"/>
                </a:ext>
              </a:extLst>
            </p:cNvPr>
            <p:cNvGrpSpPr/>
            <p:nvPr/>
          </p:nvGrpSpPr>
          <p:grpSpPr>
            <a:xfrm>
              <a:off x="515937" y="1470505"/>
              <a:ext cx="579561" cy="579561"/>
              <a:chOff x="6183116" y="1967990"/>
              <a:chExt cx="637517" cy="637517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xmlns="" id="{51715684-8643-44CC-8329-48442BCD5DAA}"/>
                  </a:ext>
                </a:extLst>
              </p:cNvPr>
              <p:cNvGrpSpPr/>
              <p:nvPr/>
            </p:nvGrpSpPr>
            <p:grpSpPr>
              <a:xfrm>
                <a:off x="6183116" y="1967990"/>
                <a:ext cx="637517" cy="637517"/>
                <a:chOff x="4325993" y="2511099"/>
                <a:chExt cx="771396" cy="771396"/>
              </a:xfrm>
            </p:grpSpPr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xmlns="" id="{F65EDF96-006C-40CE-97BF-F1417D103306}"/>
                    </a:ext>
                  </a:extLst>
                </p:cNvPr>
                <p:cNvSpPr/>
                <p:nvPr/>
              </p:nvSpPr>
              <p:spPr>
                <a:xfrm>
                  <a:off x="4325993" y="2511099"/>
                  <a:ext cx="771396" cy="771396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xmlns="" id="{897740E4-1560-4F13-9BC4-C600CEA8A02F}"/>
                    </a:ext>
                  </a:extLst>
                </p:cNvPr>
                <p:cNvSpPr/>
                <p:nvPr/>
              </p:nvSpPr>
              <p:spPr>
                <a:xfrm>
                  <a:off x="4421913" y="2607019"/>
                  <a:ext cx="579558" cy="57955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xmlns="" id="{9935585E-77E7-40A2-872B-B1795463F5EF}"/>
                  </a:ext>
                </a:extLst>
              </p:cNvPr>
              <p:cNvGrpSpPr/>
              <p:nvPr/>
            </p:nvGrpSpPr>
            <p:grpSpPr>
              <a:xfrm>
                <a:off x="6359524" y="2143742"/>
                <a:ext cx="284701" cy="286013"/>
                <a:chOff x="9169400" y="6364288"/>
                <a:chExt cx="344488" cy="346075"/>
              </a:xfrm>
            </p:grpSpPr>
            <p:sp>
              <p:nvSpPr>
                <p:cNvPr id="49" name="Oval 314">
                  <a:extLst>
                    <a:ext uri="{FF2B5EF4-FFF2-40B4-BE49-F238E27FC236}">
                      <a16:creationId xmlns:a16="http://schemas.microsoft.com/office/drawing/2014/main" xmlns="" id="{2D338B1B-C797-4F12-8A8A-850B82B9E4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169400" y="6364288"/>
                  <a:ext cx="344488" cy="346075"/>
                </a:xfrm>
                <a:prstGeom prst="ellipse">
                  <a:avLst/>
                </a:prstGeom>
                <a:noFill/>
                <a:ln w="142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/>
                </a:p>
              </p:txBody>
            </p:sp>
            <p:sp>
              <p:nvSpPr>
                <p:cNvPr id="50" name="Freeform 315">
                  <a:extLst>
                    <a:ext uri="{FF2B5EF4-FFF2-40B4-BE49-F238E27FC236}">
                      <a16:creationId xmlns:a16="http://schemas.microsoft.com/office/drawing/2014/main" xmlns="" id="{B431C355-78B3-4A6D-B806-0E0C8AAD69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88463" y="6440488"/>
                  <a:ext cx="128588" cy="195263"/>
                </a:xfrm>
                <a:custGeom>
                  <a:avLst/>
                  <a:gdLst>
                    <a:gd name="T0" fmla="*/ 0 w 81"/>
                    <a:gd name="T1" fmla="*/ 123 h 123"/>
                    <a:gd name="T2" fmla="*/ 81 w 81"/>
                    <a:gd name="T3" fmla="*/ 61 h 123"/>
                    <a:gd name="T4" fmla="*/ 0 w 81"/>
                    <a:gd name="T5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123">
                      <a:moveTo>
                        <a:pt x="0" y="123"/>
                      </a:moveTo>
                      <a:lnTo>
                        <a:pt x="81" y="6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42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/>
                </a:p>
              </p:txBody>
            </p:sp>
          </p:grp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xmlns="" id="{B3EE0D6F-AC80-4B71-B5DC-81309F718D54}"/>
              </a:ext>
            </a:extLst>
          </p:cNvPr>
          <p:cNvGrpSpPr/>
          <p:nvPr/>
        </p:nvGrpSpPr>
        <p:grpSpPr>
          <a:xfrm>
            <a:off x="515937" y="2454528"/>
            <a:ext cx="6273800" cy="579561"/>
            <a:chOff x="515937" y="2584312"/>
            <a:chExt cx="6273800" cy="57956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B61DA063-9748-4A37-A2CB-BC599DA4696D}"/>
                </a:ext>
              </a:extLst>
            </p:cNvPr>
            <p:cNvSpPr txBox="1"/>
            <p:nvPr/>
          </p:nvSpPr>
          <p:spPr>
            <a:xfrm>
              <a:off x="1503802" y="2735593"/>
              <a:ext cx="528593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a-DK" sz="1600" dirty="0">
                  <a:solidFill>
                    <a:schemeClr val="accent6"/>
                  </a:solidFill>
                </a:rPr>
                <a:t>Lorem ipsum dolor sit amet, consectetur adipiscing elit. </a:t>
              </a: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xmlns="" id="{1C6C2D85-CAEC-4C7D-A4CD-1C0F5B9CBE97}"/>
                </a:ext>
              </a:extLst>
            </p:cNvPr>
            <p:cNvGrpSpPr/>
            <p:nvPr/>
          </p:nvGrpSpPr>
          <p:grpSpPr>
            <a:xfrm>
              <a:off x="515937" y="2584312"/>
              <a:ext cx="579561" cy="579561"/>
              <a:chOff x="6183116" y="1967990"/>
              <a:chExt cx="637517" cy="637517"/>
            </a:xfrm>
          </p:grpSpPr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xmlns="" id="{C12CD9A2-C49E-4054-BA37-310A2A68E187}"/>
                  </a:ext>
                </a:extLst>
              </p:cNvPr>
              <p:cNvGrpSpPr/>
              <p:nvPr/>
            </p:nvGrpSpPr>
            <p:grpSpPr>
              <a:xfrm>
                <a:off x="6183116" y="1967990"/>
                <a:ext cx="637517" cy="637517"/>
                <a:chOff x="4325993" y="2511099"/>
                <a:chExt cx="771396" cy="771396"/>
              </a:xfrm>
            </p:grpSpPr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xmlns="" id="{1EBD2AF8-4764-4D7F-8AAD-D4E8C246DDFC}"/>
                    </a:ext>
                  </a:extLst>
                </p:cNvPr>
                <p:cNvSpPr/>
                <p:nvPr/>
              </p:nvSpPr>
              <p:spPr>
                <a:xfrm>
                  <a:off x="4325993" y="2511099"/>
                  <a:ext cx="771396" cy="771396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xmlns="" id="{82F9E9CB-1907-4C9E-A116-545074CF63DF}"/>
                    </a:ext>
                  </a:extLst>
                </p:cNvPr>
                <p:cNvSpPr/>
                <p:nvPr/>
              </p:nvSpPr>
              <p:spPr>
                <a:xfrm>
                  <a:off x="4421913" y="2607019"/>
                  <a:ext cx="579558" cy="57955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xmlns="" id="{42EA5B6E-252B-4A7B-AECD-65C65ECDC3F7}"/>
                  </a:ext>
                </a:extLst>
              </p:cNvPr>
              <p:cNvGrpSpPr/>
              <p:nvPr/>
            </p:nvGrpSpPr>
            <p:grpSpPr>
              <a:xfrm>
                <a:off x="6359524" y="2143742"/>
                <a:ext cx="284701" cy="286013"/>
                <a:chOff x="9169400" y="6364288"/>
                <a:chExt cx="344488" cy="346075"/>
              </a:xfrm>
            </p:grpSpPr>
            <p:sp>
              <p:nvSpPr>
                <p:cNvPr id="55" name="Oval 314">
                  <a:extLst>
                    <a:ext uri="{FF2B5EF4-FFF2-40B4-BE49-F238E27FC236}">
                      <a16:creationId xmlns:a16="http://schemas.microsoft.com/office/drawing/2014/main" xmlns="" id="{ED2B137F-A448-4500-8F30-7DDB88790B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169400" y="6364288"/>
                  <a:ext cx="344488" cy="346075"/>
                </a:xfrm>
                <a:prstGeom prst="ellipse">
                  <a:avLst/>
                </a:prstGeom>
                <a:noFill/>
                <a:ln w="142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/>
                </a:p>
              </p:txBody>
            </p:sp>
            <p:sp>
              <p:nvSpPr>
                <p:cNvPr id="56" name="Freeform 315">
                  <a:extLst>
                    <a:ext uri="{FF2B5EF4-FFF2-40B4-BE49-F238E27FC236}">
                      <a16:creationId xmlns:a16="http://schemas.microsoft.com/office/drawing/2014/main" xmlns="" id="{6502B56D-28F1-40A5-AF6A-FFB1485926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88463" y="6440488"/>
                  <a:ext cx="128588" cy="195263"/>
                </a:xfrm>
                <a:custGeom>
                  <a:avLst/>
                  <a:gdLst>
                    <a:gd name="T0" fmla="*/ 0 w 81"/>
                    <a:gd name="T1" fmla="*/ 123 h 123"/>
                    <a:gd name="T2" fmla="*/ 81 w 81"/>
                    <a:gd name="T3" fmla="*/ 61 h 123"/>
                    <a:gd name="T4" fmla="*/ 0 w 81"/>
                    <a:gd name="T5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123">
                      <a:moveTo>
                        <a:pt x="0" y="123"/>
                      </a:moveTo>
                      <a:lnTo>
                        <a:pt x="81" y="6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42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/>
                </a:p>
              </p:txBody>
            </p:sp>
          </p:grp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xmlns="" id="{AE088060-0E09-4787-8608-D6388C587030}"/>
              </a:ext>
            </a:extLst>
          </p:cNvPr>
          <p:cNvGrpSpPr/>
          <p:nvPr/>
        </p:nvGrpSpPr>
        <p:grpSpPr>
          <a:xfrm>
            <a:off x="515937" y="3438551"/>
            <a:ext cx="6273800" cy="579561"/>
            <a:chOff x="515937" y="3457978"/>
            <a:chExt cx="6273800" cy="579561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A32289FA-FCE5-4E57-8B03-18DFA7F5A522}"/>
                </a:ext>
              </a:extLst>
            </p:cNvPr>
            <p:cNvSpPr txBox="1"/>
            <p:nvPr/>
          </p:nvSpPr>
          <p:spPr>
            <a:xfrm>
              <a:off x="1503802" y="3609259"/>
              <a:ext cx="528593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a-DK" sz="1600" dirty="0">
                  <a:solidFill>
                    <a:schemeClr val="accent6"/>
                  </a:solidFill>
                </a:rPr>
                <a:t>Lorem ipsum dolor sit amet, consectetur adipiscing elit. </a:t>
              </a: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xmlns="" id="{36123499-498B-4DF4-8677-5EC9C4E298E6}"/>
                </a:ext>
              </a:extLst>
            </p:cNvPr>
            <p:cNvGrpSpPr/>
            <p:nvPr/>
          </p:nvGrpSpPr>
          <p:grpSpPr>
            <a:xfrm>
              <a:off x="515937" y="3457978"/>
              <a:ext cx="579561" cy="579561"/>
              <a:chOff x="6183116" y="1967990"/>
              <a:chExt cx="637517" cy="637517"/>
            </a:xfrm>
          </p:grpSpPr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xmlns="" id="{8E13808A-9A49-4F10-B689-665F8DEB7800}"/>
                  </a:ext>
                </a:extLst>
              </p:cNvPr>
              <p:cNvGrpSpPr/>
              <p:nvPr/>
            </p:nvGrpSpPr>
            <p:grpSpPr>
              <a:xfrm>
                <a:off x="6183116" y="1967990"/>
                <a:ext cx="637517" cy="637517"/>
                <a:chOff x="4325993" y="2511099"/>
                <a:chExt cx="771396" cy="771396"/>
              </a:xfrm>
            </p:grpSpPr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xmlns="" id="{43A54DF0-6F11-4EE0-8A90-25EA1D8024E7}"/>
                    </a:ext>
                  </a:extLst>
                </p:cNvPr>
                <p:cNvSpPr/>
                <p:nvPr/>
              </p:nvSpPr>
              <p:spPr>
                <a:xfrm>
                  <a:off x="4325993" y="2511099"/>
                  <a:ext cx="771396" cy="771396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xmlns="" id="{ADEC43BA-4A5F-4F52-AA26-CB3B766AF90D}"/>
                    </a:ext>
                  </a:extLst>
                </p:cNvPr>
                <p:cNvSpPr/>
                <p:nvPr/>
              </p:nvSpPr>
              <p:spPr>
                <a:xfrm>
                  <a:off x="4421913" y="2607019"/>
                  <a:ext cx="579558" cy="57955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xmlns="" id="{3423F783-56BF-4727-9185-02D35939A858}"/>
                  </a:ext>
                </a:extLst>
              </p:cNvPr>
              <p:cNvGrpSpPr/>
              <p:nvPr/>
            </p:nvGrpSpPr>
            <p:grpSpPr>
              <a:xfrm>
                <a:off x="6359524" y="2143742"/>
                <a:ext cx="284701" cy="286013"/>
                <a:chOff x="9169400" y="6364288"/>
                <a:chExt cx="344488" cy="346075"/>
              </a:xfrm>
            </p:grpSpPr>
            <p:sp>
              <p:nvSpPr>
                <p:cNvPr id="62" name="Oval 314">
                  <a:extLst>
                    <a:ext uri="{FF2B5EF4-FFF2-40B4-BE49-F238E27FC236}">
                      <a16:creationId xmlns:a16="http://schemas.microsoft.com/office/drawing/2014/main" xmlns="" id="{2FE32494-EFC7-4215-A7F3-AA711E393D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169400" y="6364288"/>
                  <a:ext cx="344488" cy="346075"/>
                </a:xfrm>
                <a:prstGeom prst="ellipse">
                  <a:avLst/>
                </a:prstGeom>
                <a:noFill/>
                <a:ln w="142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/>
                </a:p>
              </p:txBody>
            </p:sp>
            <p:sp>
              <p:nvSpPr>
                <p:cNvPr id="63" name="Freeform 315">
                  <a:extLst>
                    <a:ext uri="{FF2B5EF4-FFF2-40B4-BE49-F238E27FC236}">
                      <a16:creationId xmlns:a16="http://schemas.microsoft.com/office/drawing/2014/main" xmlns="" id="{E0468AFE-28E5-49E7-8434-CB42FCD252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88463" y="6440488"/>
                  <a:ext cx="128588" cy="195263"/>
                </a:xfrm>
                <a:custGeom>
                  <a:avLst/>
                  <a:gdLst>
                    <a:gd name="T0" fmla="*/ 0 w 81"/>
                    <a:gd name="T1" fmla="*/ 123 h 123"/>
                    <a:gd name="T2" fmla="*/ 81 w 81"/>
                    <a:gd name="T3" fmla="*/ 61 h 123"/>
                    <a:gd name="T4" fmla="*/ 0 w 81"/>
                    <a:gd name="T5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123">
                      <a:moveTo>
                        <a:pt x="0" y="123"/>
                      </a:moveTo>
                      <a:lnTo>
                        <a:pt x="81" y="6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42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/>
                </a:p>
              </p:txBody>
            </p:sp>
          </p:grpSp>
        </p:grp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xmlns="" id="{E049CD16-F53C-4F53-881B-441FEEDBDCAA}"/>
              </a:ext>
            </a:extLst>
          </p:cNvPr>
          <p:cNvGrpSpPr/>
          <p:nvPr/>
        </p:nvGrpSpPr>
        <p:grpSpPr>
          <a:xfrm>
            <a:off x="515937" y="4422574"/>
            <a:ext cx="6273800" cy="579561"/>
            <a:chOff x="515937" y="4571785"/>
            <a:chExt cx="6273800" cy="579561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3FA1B1BC-ADB6-4719-B4F0-FD01396B83B2}"/>
                </a:ext>
              </a:extLst>
            </p:cNvPr>
            <p:cNvSpPr txBox="1"/>
            <p:nvPr/>
          </p:nvSpPr>
          <p:spPr>
            <a:xfrm>
              <a:off x="1503802" y="4723066"/>
              <a:ext cx="528593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a-DK" sz="1600" dirty="0">
                  <a:solidFill>
                    <a:schemeClr val="accent6"/>
                  </a:solidFill>
                </a:rPr>
                <a:t>Lorem ipsum dolor sit amet, consectetur adipiscing elit. </a:t>
              </a:r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xmlns="" id="{2C98D571-2527-4567-A6B9-EA17FC878021}"/>
                </a:ext>
              </a:extLst>
            </p:cNvPr>
            <p:cNvGrpSpPr/>
            <p:nvPr/>
          </p:nvGrpSpPr>
          <p:grpSpPr>
            <a:xfrm>
              <a:off x="515937" y="4571785"/>
              <a:ext cx="579561" cy="579561"/>
              <a:chOff x="6183116" y="1967990"/>
              <a:chExt cx="637517" cy="637517"/>
            </a:xfrm>
          </p:grpSpPr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xmlns="" id="{CC6853B2-A941-46C9-96A8-EB2F9238F91B}"/>
                  </a:ext>
                </a:extLst>
              </p:cNvPr>
              <p:cNvGrpSpPr/>
              <p:nvPr/>
            </p:nvGrpSpPr>
            <p:grpSpPr>
              <a:xfrm>
                <a:off x="6183116" y="1967990"/>
                <a:ext cx="637517" cy="637517"/>
                <a:chOff x="4325993" y="2511099"/>
                <a:chExt cx="771396" cy="771396"/>
              </a:xfrm>
            </p:grpSpPr>
            <p:sp>
              <p:nvSpPr>
                <p:cNvPr id="71" name="Oval 70">
                  <a:extLst>
                    <a:ext uri="{FF2B5EF4-FFF2-40B4-BE49-F238E27FC236}">
                      <a16:creationId xmlns:a16="http://schemas.microsoft.com/office/drawing/2014/main" xmlns="" id="{2EDBBA88-AEAD-4D4E-B916-5C0C2109DDE9}"/>
                    </a:ext>
                  </a:extLst>
                </p:cNvPr>
                <p:cNvSpPr/>
                <p:nvPr/>
              </p:nvSpPr>
              <p:spPr>
                <a:xfrm>
                  <a:off x="4325993" y="2511099"/>
                  <a:ext cx="771396" cy="771396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2" name="Oval 71">
                  <a:extLst>
                    <a:ext uri="{FF2B5EF4-FFF2-40B4-BE49-F238E27FC236}">
                      <a16:creationId xmlns:a16="http://schemas.microsoft.com/office/drawing/2014/main" xmlns="" id="{C9745F8A-8E2C-4EBD-A98A-A56CBEE8BBC8}"/>
                    </a:ext>
                  </a:extLst>
                </p:cNvPr>
                <p:cNvSpPr/>
                <p:nvPr/>
              </p:nvSpPr>
              <p:spPr>
                <a:xfrm>
                  <a:off x="4421913" y="2607019"/>
                  <a:ext cx="579558" cy="57955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xmlns="" id="{D8A41D51-A476-4D02-941C-F39D35C48A1F}"/>
                  </a:ext>
                </a:extLst>
              </p:cNvPr>
              <p:cNvGrpSpPr/>
              <p:nvPr/>
            </p:nvGrpSpPr>
            <p:grpSpPr>
              <a:xfrm>
                <a:off x="6359524" y="2143742"/>
                <a:ext cx="284701" cy="286013"/>
                <a:chOff x="9169400" y="6364288"/>
                <a:chExt cx="344488" cy="346075"/>
              </a:xfrm>
            </p:grpSpPr>
            <p:sp>
              <p:nvSpPr>
                <p:cNvPr id="69" name="Oval 314">
                  <a:extLst>
                    <a:ext uri="{FF2B5EF4-FFF2-40B4-BE49-F238E27FC236}">
                      <a16:creationId xmlns:a16="http://schemas.microsoft.com/office/drawing/2014/main" xmlns="" id="{244FAC5D-7193-4862-8F9F-717050D2AA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169400" y="6364288"/>
                  <a:ext cx="344488" cy="346075"/>
                </a:xfrm>
                <a:prstGeom prst="ellipse">
                  <a:avLst/>
                </a:prstGeom>
                <a:noFill/>
                <a:ln w="142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/>
                </a:p>
              </p:txBody>
            </p:sp>
            <p:sp>
              <p:nvSpPr>
                <p:cNvPr id="70" name="Freeform 315">
                  <a:extLst>
                    <a:ext uri="{FF2B5EF4-FFF2-40B4-BE49-F238E27FC236}">
                      <a16:creationId xmlns:a16="http://schemas.microsoft.com/office/drawing/2014/main" xmlns="" id="{BFEB96B1-43ED-4A6C-AB19-5E569F8CBE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88463" y="6440488"/>
                  <a:ext cx="128588" cy="195263"/>
                </a:xfrm>
                <a:custGeom>
                  <a:avLst/>
                  <a:gdLst>
                    <a:gd name="T0" fmla="*/ 0 w 81"/>
                    <a:gd name="T1" fmla="*/ 123 h 123"/>
                    <a:gd name="T2" fmla="*/ 81 w 81"/>
                    <a:gd name="T3" fmla="*/ 61 h 123"/>
                    <a:gd name="T4" fmla="*/ 0 w 81"/>
                    <a:gd name="T5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123">
                      <a:moveTo>
                        <a:pt x="0" y="123"/>
                      </a:moveTo>
                      <a:lnTo>
                        <a:pt x="81" y="6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42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/>
                </a:p>
              </p:txBody>
            </p:sp>
          </p:grpSp>
        </p:grp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xmlns="" id="{C152C1FB-C981-4343-8377-DA9403207859}"/>
              </a:ext>
            </a:extLst>
          </p:cNvPr>
          <p:cNvGrpSpPr/>
          <p:nvPr/>
        </p:nvGrpSpPr>
        <p:grpSpPr>
          <a:xfrm>
            <a:off x="515937" y="5406599"/>
            <a:ext cx="6273800" cy="579561"/>
            <a:chOff x="515937" y="5406599"/>
            <a:chExt cx="6273800" cy="579561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923FEEAA-99E9-4397-809B-BF41067408FD}"/>
                </a:ext>
              </a:extLst>
            </p:cNvPr>
            <p:cNvSpPr txBox="1"/>
            <p:nvPr/>
          </p:nvSpPr>
          <p:spPr>
            <a:xfrm>
              <a:off x="1503802" y="5557880"/>
              <a:ext cx="528593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a-DK" sz="1600" dirty="0">
                  <a:solidFill>
                    <a:schemeClr val="accent6"/>
                  </a:solidFill>
                </a:rPr>
                <a:t>Lorem ipsum dolor sit amet, consectetur adipiscing elit. </a:t>
              </a: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xmlns="" id="{6A675F67-9817-4CA2-9AA2-2F595A66A0EE}"/>
                </a:ext>
              </a:extLst>
            </p:cNvPr>
            <p:cNvGrpSpPr/>
            <p:nvPr/>
          </p:nvGrpSpPr>
          <p:grpSpPr>
            <a:xfrm>
              <a:off x="515937" y="5406599"/>
              <a:ext cx="579561" cy="579561"/>
              <a:chOff x="6183116" y="1967990"/>
              <a:chExt cx="637517" cy="637517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xmlns="" id="{95FE8993-6D6F-44F2-8AA3-D2B62B1B25D7}"/>
                  </a:ext>
                </a:extLst>
              </p:cNvPr>
              <p:cNvGrpSpPr/>
              <p:nvPr/>
            </p:nvGrpSpPr>
            <p:grpSpPr>
              <a:xfrm>
                <a:off x="6183116" y="1967990"/>
                <a:ext cx="637517" cy="637517"/>
                <a:chOff x="4325993" y="2511099"/>
                <a:chExt cx="771396" cy="771396"/>
              </a:xfrm>
            </p:grpSpPr>
            <p:sp>
              <p:nvSpPr>
                <p:cNvPr id="78" name="Oval 77">
                  <a:extLst>
                    <a:ext uri="{FF2B5EF4-FFF2-40B4-BE49-F238E27FC236}">
                      <a16:creationId xmlns:a16="http://schemas.microsoft.com/office/drawing/2014/main" xmlns="" id="{0A9F9993-4702-41C3-A14B-9E6F9997FE65}"/>
                    </a:ext>
                  </a:extLst>
                </p:cNvPr>
                <p:cNvSpPr/>
                <p:nvPr/>
              </p:nvSpPr>
              <p:spPr>
                <a:xfrm>
                  <a:off x="4325993" y="2511099"/>
                  <a:ext cx="771396" cy="771396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9" name="Oval 78">
                  <a:extLst>
                    <a:ext uri="{FF2B5EF4-FFF2-40B4-BE49-F238E27FC236}">
                      <a16:creationId xmlns:a16="http://schemas.microsoft.com/office/drawing/2014/main" xmlns="" id="{C3436D92-38C6-40CC-AF7B-69A4A90074CD}"/>
                    </a:ext>
                  </a:extLst>
                </p:cNvPr>
                <p:cNvSpPr/>
                <p:nvPr/>
              </p:nvSpPr>
              <p:spPr>
                <a:xfrm>
                  <a:off x="4421913" y="2607019"/>
                  <a:ext cx="579558" cy="57955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en-US" sz="1600" b="1" dirty="0">
                    <a:solidFill>
                      <a:schemeClr val="accent5"/>
                    </a:solidFill>
                  </a:endParaRPr>
                </a:p>
              </p:txBody>
            </p:sp>
          </p:grp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xmlns="" id="{2D7AD76B-8290-4AAE-A97F-BD5E71F730C0}"/>
                  </a:ext>
                </a:extLst>
              </p:cNvPr>
              <p:cNvGrpSpPr/>
              <p:nvPr/>
            </p:nvGrpSpPr>
            <p:grpSpPr>
              <a:xfrm>
                <a:off x="6359524" y="2143742"/>
                <a:ext cx="284701" cy="286013"/>
                <a:chOff x="9169400" y="6364288"/>
                <a:chExt cx="344488" cy="346075"/>
              </a:xfrm>
            </p:grpSpPr>
            <p:sp>
              <p:nvSpPr>
                <p:cNvPr id="76" name="Oval 314">
                  <a:extLst>
                    <a:ext uri="{FF2B5EF4-FFF2-40B4-BE49-F238E27FC236}">
                      <a16:creationId xmlns:a16="http://schemas.microsoft.com/office/drawing/2014/main" xmlns="" id="{CE7AC21F-5438-468F-AE80-F274892C7F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169400" y="6364288"/>
                  <a:ext cx="344488" cy="346075"/>
                </a:xfrm>
                <a:prstGeom prst="ellipse">
                  <a:avLst/>
                </a:prstGeom>
                <a:noFill/>
                <a:ln w="142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/>
                </a:p>
              </p:txBody>
            </p:sp>
            <p:sp>
              <p:nvSpPr>
                <p:cNvPr id="77" name="Freeform 315">
                  <a:extLst>
                    <a:ext uri="{FF2B5EF4-FFF2-40B4-BE49-F238E27FC236}">
                      <a16:creationId xmlns:a16="http://schemas.microsoft.com/office/drawing/2014/main" xmlns="" id="{8D6E5440-5741-4E1C-A45E-6D39B96E1A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88463" y="6440488"/>
                  <a:ext cx="128588" cy="195263"/>
                </a:xfrm>
                <a:custGeom>
                  <a:avLst/>
                  <a:gdLst>
                    <a:gd name="T0" fmla="*/ 0 w 81"/>
                    <a:gd name="T1" fmla="*/ 123 h 123"/>
                    <a:gd name="T2" fmla="*/ 81 w 81"/>
                    <a:gd name="T3" fmla="*/ 61 h 123"/>
                    <a:gd name="T4" fmla="*/ 0 w 81"/>
                    <a:gd name="T5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1" h="123">
                      <a:moveTo>
                        <a:pt x="0" y="123"/>
                      </a:moveTo>
                      <a:lnTo>
                        <a:pt x="81" y="6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42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60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71632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1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33CCCC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643</Words>
  <Application>Microsoft Office PowerPoint</Application>
  <PresentationFormat>Custom</PresentationFormat>
  <Paragraphs>90</Paragraphs>
  <Slides>10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Lorem ipsum dolor sit amet</vt:lpstr>
      <vt:lpstr>Lorem ipsum dolor sit amet</vt:lpstr>
      <vt:lpstr>Lorem ipsum dolor sit amet</vt:lpstr>
      <vt:lpstr>Lorem ipsum dolor sit amet</vt:lpstr>
      <vt:lpstr>Lorem ipsum dolor sit amet</vt:lpstr>
      <vt:lpstr>Lorem ipsum dolor sit amet</vt:lpstr>
      <vt:lpstr>Lorem ipsum dolor sit amet</vt:lpstr>
      <vt:lpstr>Lorem ipsum dolor sit amet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USER</cp:lastModifiedBy>
  <cp:revision>33</cp:revision>
  <dcterms:created xsi:type="dcterms:W3CDTF">2019-07-22T09:31:07Z</dcterms:created>
  <dcterms:modified xsi:type="dcterms:W3CDTF">2022-07-11T07:36:31Z</dcterms:modified>
</cp:coreProperties>
</file>