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21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151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orient="horz" pos="45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  <p15:guide id="7" orient="horz" pos="1094" userDrawn="1">
          <p15:clr>
            <a:srgbClr val="A4A3A4"/>
          </p15:clr>
        </p15:guide>
        <p15:guide id="8" pos="3931" userDrawn="1">
          <p15:clr>
            <a:srgbClr val="A4A3A4"/>
          </p15:clr>
        </p15:guide>
        <p15:guide id="9" pos="37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BF61"/>
    <a:srgbClr val="7B6117"/>
    <a:srgbClr val="4B9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825" autoAdjust="0"/>
  </p:normalViewPr>
  <p:slideViewPr>
    <p:cSldViewPr snapToGrid="0" showGuides="1">
      <p:cViewPr>
        <p:scale>
          <a:sx n="90" d="100"/>
          <a:sy n="90" d="100"/>
        </p:scale>
        <p:origin x="-1392" y="-420"/>
      </p:cViewPr>
      <p:guideLst>
        <p:guide orient="horz" pos="1321"/>
        <p:guide orient="horz" pos="459"/>
        <p:guide orient="horz" pos="3861"/>
        <p:guide orient="horz" pos="1094"/>
        <p:guide pos="3840"/>
        <p:guide pos="7151"/>
        <p:guide pos="529"/>
        <p:guide pos="3931"/>
        <p:guide pos="37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06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Lorem ipsum 1</c:v>
                </c:pt>
                <c:pt idx="1">
                  <c:v>Lorem Ipsum 2</c:v>
                </c:pt>
                <c:pt idx="2">
                  <c:v>Lorem Ipsum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85</c:v>
                </c:pt>
                <c:pt idx="1">
                  <c:v>70</c:v>
                </c:pt>
                <c:pt idx="2">
                  <c:v>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F6-4ADE-B0B2-1B61E925E1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Lorem ipsum 1</c:v>
                </c:pt>
                <c:pt idx="1">
                  <c:v>Lorem Ipsum 2</c:v>
                </c:pt>
                <c:pt idx="2">
                  <c:v>Lorem Ipsum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40</c:v>
                </c:pt>
                <c:pt idx="1">
                  <c:v>60</c:v>
                </c:pt>
                <c:pt idx="2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F6-4ADE-B0B2-1B61E925E1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Lorem ipsum 1</c:v>
                </c:pt>
                <c:pt idx="1">
                  <c:v>Lorem Ipsum 2</c:v>
                </c:pt>
                <c:pt idx="2">
                  <c:v>Lorem Ipsum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30</c:v>
                </c:pt>
                <c:pt idx="1">
                  <c:v>30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6F6-4ADE-B0B2-1B61E925E1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7"/>
        <c:axId val="178680576"/>
        <c:axId val="178682112"/>
      </c:barChart>
      <c:catAx>
        <c:axId val="178680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78682112"/>
        <c:crosses val="autoZero"/>
        <c:auto val="1"/>
        <c:lblAlgn val="ctr"/>
        <c:lblOffset val="100"/>
        <c:noMultiLvlLbl val="0"/>
      </c:catAx>
      <c:valAx>
        <c:axId val="178682112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chemeClr val="bg1">
                  <a:lumMod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78680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B4B4166-14F1-493A-B0F6-ACB1D8C3B6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F797431-7CBB-423C-BD0C-4CC4B48862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74757-4CC1-41DA-8A94-2A4F8EC812F6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A9A2BAB-8EB1-4828-B900-EA6D1C07B1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E8FAD22-742D-4E7B-AE23-929117E07B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C0294-CF02-4FC9-9739-72F67341B6C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70029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BE469-75FB-42E9-854E-1C7798ECA59C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FC28D-8436-4729-94C3-D1C297B819B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4216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FC28D-8436-4729-94C3-D1C297B819B6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94930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FC28D-8436-4729-94C3-D1C297B819B6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574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B70A04-B558-4A63-BE22-622819956F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6D49F73-CEB9-4C5C-9024-F467E9BFBA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040421-16BB-4ED7-94A1-42D784753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6534-9D06-466D-B4D3-84E01D71933D}" type="datetime3">
              <a:rPr lang="en-ID" smtClean="0"/>
              <a:t>11 July 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25860D-0D58-4CA2-9504-E676EA678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3A0DE77-8487-487B-A69D-0400F5864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04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C425ED-DB80-4E0A-A257-87C8C886E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53CFA30-8827-4C61-87D2-3FC8F31DE7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215B0E0-1D2B-40F2-9D47-B5E724EA5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651D61D-A791-4C79-92A5-BD2EB6711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13ACC-B86A-449A-A2BC-8484E4225DC3}" type="datetime3">
              <a:rPr lang="en-ID" smtClean="0"/>
              <a:t>11 July 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1E7CEEE-65B2-4FE7-9D04-F6C657AAF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CEAFE2D-7E0C-472E-813D-E49BC78A8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986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3D7ADA-8717-4C37-A96A-38A2DF73E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5755225-38F0-446D-9A1E-C24DF4475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1C1BDF4-95EE-4FE3-AE1D-E9E695451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91BD-C5AD-458B-AC5B-CD3124612C48}" type="datetime3">
              <a:rPr lang="en-ID" smtClean="0"/>
              <a:t>11 July 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36F2ED8-8842-422E-9D04-EA017C96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491061C-1CD5-4CE4-BA22-E64DC4F5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53118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F8D0B0E-1410-4664-99CE-6B619275F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4A06403-675F-4FDE-A787-56217F815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4BBA555-5829-4119-914E-5A556138B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D4C7-91A3-4119-A96B-4F06D98DB907}" type="datetime3">
              <a:rPr lang="en-ID" smtClean="0"/>
              <a:t>11 July 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63A277-D379-4F0C-96D0-A41732BEF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56050E9-68B1-4B7B-B996-B72A70598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5536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3B33B9-88BA-46C1-BB27-D2CEF873B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6A4B7A-3700-4029-B9A2-908374DAD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81219E-73B6-4DAB-99BB-55FE2C2E7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AEED-9A82-42A4-B899-462EDC947105}" type="datetime3">
              <a:rPr lang="en-ID" smtClean="0"/>
              <a:t>11 July 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A78CA5-187B-41A0-86D4-F8EAE48FA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71FA99F-82A2-4876-A615-2FE6052F7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86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D41A02-09BF-493E-B115-F0BB91872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1B9EBF7-ABEA-4B82-A083-D861E13C1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D505977-D105-46A5-A921-D2FEC2941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CE243-3F40-4128-911F-FB67D9A8227F}" type="datetime3">
              <a:rPr lang="en-ID" smtClean="0"/>
              <a:t>11 July 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23694F1-13D8-43CC-913D-6BFE7FC0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2D744A0-28C5-44FB-B8FA-9D07590D1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311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2384CB-EFED-4BCC-8989-E9A66679E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E7682B-337A-4063-B56B-82D9A8913D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EE80958-D641-40DC-8479-0BF2026EB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1656F4B-0BC5-4C8F-AB7B-85CCA6E8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ED28-3269-4039-9020-EE1D4E87D2C3}" type="datetime3">
              <a:rPr lang="en-ID" smtClean="0"/>
              <a:t>11 July 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4299776-B999-4C9D-B627-CCDF7D470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DFD3772-6021-4E41-82AD-0ADA6EF56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3606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46A9BB-4998-4973-B7BF-23E49F3B5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3E3FFDD-4FE7-4D8F-A15C-6E5961D76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74BB06A-0A3A-4DA0-906B-44BF57CC3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8EC41C0-81A9-45D3-AA89-C7ADA0A61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0834B8B-BCAB-43E8-AD62-B8660B7B83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939374D-C091-40FF-AB22-70B2B00DF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A10FC-BC80-4701-82EC-928F3DE24FEE}" type="datetime3">
              <a:rPr lang="en-ID" smtClean="0"/>
              <a:t>11 July 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DCACE9C-2417-4DB6-B0A2-275C8919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6903419-D183-4DED-9683-C68486FD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772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40654B-46F7-4AD3-8408-09CFB410A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1DA91A1-87DA-44FF-B3AA-37DD2468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646E9-19B3-441F-A1E4-C7A43C259F93}" type="datetime3">
              <a:rPr lang="en-ID" smtClean="0"/>
              <a:t>11 July 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E599476-C7EA-4A01-9937-ACC88D22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4BD404D-94FB-41D2-968A-C5EF392ED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8464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CEBEBA7-80BC-4863-91FF-BF2BE5F7A57B}"/>
              </a:ext>
            </a:extLst>
          </p:cNvPr>
          <p:cNvSpPr/>
          <p:nvPr userDrawn="1"/>
        </p:nvSpPr>
        <p:spPr>
          <a:xfrm>
            <a:off x="0" y="370637"/>
            <a:ext cx="666750" cy="30942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40654B-46F7-4AD3-8408-09CFB410A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66"/>
            <a:ext cx="10514013" cy="692522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4BD404D-94FB-41D2-968A-C5EF392ED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370637"/>
            <a:ext cx="666750" cy="309422"/>
          </a:xfrm>
          <a:noFill/>
        </p:spPr>
        <p:txBody>
          <a:bodyPr/>
          <a:lstStyle>
            <a:lvl1pPr algn="r"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fld id="{3AD0F466-7A14-408C-B459-D24B2205C0A0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2270741-5FEF-45EB-B442-3EA2776C9C44}"/>
              </a:ext>
            </a:extLst>
          </p:cNvPr>
          <p:cNvGrpSpPr/>
          <p:nvPr userDrawn="1"/>
        </p:nvGrpSpPr>
        <p:grpSpPr>
          <a:xfrm>
            <a:off x="11590338" y="412636"/>
            <a:ext cx="254000" cy="225425"/>
            <a:chOff x="3444875" y="1855788"/>
            <a:chExt cx="254000" cy="2254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607C5584-4918-46A1-AEEE-F20FF9E8F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875" y="1855788"/>
              <a:ext cx="254000" cy="46038"/>
            </a:xfrm>
            <a:prstGeom prst="rect">
              <a:avLst/>
            </a:prstGeom>
            <a:noFill/>
            <a:ln w="12700" cap="rnd">
              <a:solidFill>
                <a:srgbClr val="E1BF6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BAE50073-A7BD-4C24-957E-CAF91E9EB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875" y="1946275"/>
              <a:ext cx="254000" cy="46038"/>
            </a:xfrm>
            <a:prstGeom prst="rect">
              <a:avLst/>
            </a:prstGeom>
            <a:noFill/>
            <a:ln w="12700" cap="rnd">
              <a:solidFill>
                <a:srgbClr val="E1BF6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B654DFF8-298A-4C5E-802F-67EBC9E69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875" y="2036763"/>
              <a:ext cx="254000" cy="44450"/>
            </a:xfrm>
            <a:prstGeom prst="rect">
              <a:avLst/>
            </a:prstGeom>
            <a:noFill/>
            <a:ln w="12700" cap="rnd">
              <a:solidFill>
                <a:srgbClr val="E1BF6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1DECF99-C328-4A9A-871E-6E1D5D0C075F}"/>
              </a:ext>
            </a:extLst>
          </p:cNvPr>
          <p:cNvSpPr/>
          <p:nvPr userDrawn="1"/>
        </p:nvSpPr>
        <p:spPr>
          <a:xfrm>
            <a:off x="0" y="6776664"/>
            <a:ext cx="7302500" cy="81336"/>
          </a:xfrm>
          <a:prstGeom prst="rect">
            <a:avLst/>
          </a:prstGeom>
          <a:solidFill>
            <a:srgbClr val="E1B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93B806F-A664-4D25-8945-1ECC2C73EEF1}"/>
              </a:ext>
            </a:extLst>
          </p:cNvPr>
          <p:cNvSpPr/>
          <p:nvPr userDrawn="1"/>
        </p:nvSpPr>
        <p:spPr>
          <a:xfrm>
            <a:off x="9280525" y="6776664"/>
            <a:ext cx="2911475" cy="813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BE0CC43-92AF-477D-AA36-76F099F5C499}"/>
              </a:ext>
            </a:extLst>
          </p:cNvPr>
          <p:cNvSpPr/>
          <p:nvPr userDrawn="1"/>
        </p:nvSpPr>
        <p:spPr>
          <a:xfrm>
            <a:off x="7302500" y="6776664"/>
            <a:ext cx="3851593" cy="813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56741871-7162-4BAE-A407-7500DFE06239}"/>
              </a:ext>
            </a:extLst>
          </p:cNvPr>
          <p:cNvGrpSpPr/>
          <p:nvPr userDrawn="1"/>
        </p:nvGrpSpPr>
        <p:grpSpPr>
          <a:xfrm>
            <a:off x="839788" y="378460"/>
            <a:ext cx="991416" cy="290286"/>
            <a:chOff x="10044001" y="431142"/>
            <a:chExt cx="991416" cy="29028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B625E488-7244-4D85-B907-319043281B8D}"/>
                </a:ext>
              </a:extLst>
            </p:cNvPr>
            <p:cNvGrpSpPr/>
            <p:nvPr/>
          </p:nvGrpSpPr>
          <p:grpSpPr>
            <a:xfrm>
              <a:off x="10044001" y="431142"/>
              <a:ext cx="346904" cy="290286"/>
              <a:chOff x="8332540" y="-1074057"/>
              <a:chExt cx="346904" cy="290286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xmlns="" id="{AE2FB94D-B64C-42D0-8770-69E5E579DBED}"/>
                  </a:ext>
                </a:extLst>
              </p:cNvPr>
              <p:cNvSpPr/>
              <p:nvPr/>
            </p:nvSpPr>
            <p:spPr>
              <a:xfrm>
                <a:off x="8389158" y="-1074057"/>
                <a:ext cx="290286" cy="29028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xmlns="" id="{7AB0C16D-98C6-441A-AA8F-1F22ACCD72BC}"/>
                  </a:ext>
                </a:extLst>
              </p:cNvPr>
              <p:cNvSpPr/>
              <p:nvPr/>
            </p:nvSpPr>
            <p:spPr>
              <a:xfrm>
                <a:off x="8332540" y="-1029794"/>
                <a:ext cx="201761" cy="201761"/>
              </a:xfrm>
              <a:prstGeom prst="ellipse">
                <a:avLst/>
              </a:prstGeom>
              <a:noFill/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E7C76959-CE34-4BF8-AD32-BD3D2D35C886}"/>
                  </a:ext>
                </a:extLst>
              </p:cNvPr>
              <p:cNvSpPr/>
              <p:nvPr/>
            </p:nvSpPr>
            <p:spPr>
              <a:xfrm>
                <a:off x="8469706" y="-993509"/>
                <a:ext cx="129190" cy="12919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3E4A0EA-548B-43A3-9CEC-FA2B6B5613C4}"/>
                </a:ext>
              </a:extLst>
            </p:cNvPr>
            <p:cNvSpPr txBox="1"/>
            <p:nvPr/>
          </p:nvSpPr>
          <p:spPr>
            <a:xfrm>
              <a:off x="10509256" y="478902"/>
              <a:ext cx="526161" cy="194767"/>
            </a:xfrm>
            <a:custGeom>
              <a:avLst/>
              <a:gdLst/>
              <a:ahLst/>
              <a:cxnLst/>
              <a:rect l="l" t="t" r="r" b="b"/>
              <a:pathLst>
                <a:path w="526161" h="194767">
                  <a:moveTo>
                    <a:pt x="463981" y="69266"/>
                  </a:moveTo>
                  <a:cubicBezTo>
                    <a:pt x="457428" y="69266"/>
                    <a:pt x="452094" y="71539"/>
                    <a:pt x="447979" y="76086"/>
                  </a:cubicBezTo>
                  <a:cubicBezTo>
                    <a:pt x="443865" y="80633"/>
                    <a:pt x="441807" y="86513"/>
                    <a:pt x="441807" y="93726"/>
                  </a:cubicBezTo>
                  <a:cubicBezTo>
                    <a:pt x="441807" y="101096"/>
                    <a:pt x="443865" y="107015"/>
                    <a:pt x="447979" y="111484"/>
                  </a:cubicBezTo>
                  <a:cubicBezTo>
                    <a:pt x="452094" y="115952"/>
                    <a:pt x="457428" y="118186"/>
                    <a:pt x="463981" y="118186"/>
                  </a:cubicBezTo>
                  <a:cubicBezTo>
                    <a:pt x="470382" y="118186"/>
                    <a:pt x="475640" y="115873"/>
                    <a:pt x="479755" y="111248"/>
                  </a:cubicBezTo>
                  <a:cubicBezTo>
                    <a:pt x="483870" y="106622"/>
                    <a:pt x="485927" y="100782"/>
                    <a:pt x="485927" y="93726"/>
                  </a:cubicBezTo>
                  <a:cubicBezTo>
                    <a:pt x="485927" y="86670"/>
                    <a:pt x="483832" y="80830"/>
                    <a:pt x="479641" y="76204"/>
                  </a:cubicBezTo>
                  <a:cubicBezTo>
                    <a:pt x="475449" y="71579"/>
                    <a:pt x="470230" y="69266"/>
                    <a:pt x="463981" y="69266"/>
                  </a:cubicBezTo>
                  <a:close/>
                  <a:moveTo>
                    <a:pt x="321335" y="69266"/>
                  </a:moveTo>
                  <a:cubicBezTo>
                    <a:pt x="315087" y="69266"/>
                    <a:pt x="309791" y="70997"/>
                    <a:pt x="305447" y="74459"/>
                  </a:cubicBezTo>
                  <a:cubicBezTo>
                    <a:pt x="301104" y="77922"/>
                    <a:pt x="298932" y="82848"/>
                    <a:pt x="298932" y="89240"/>
                  </a:cubicBezTo>
                  <a:cubicBezTo>
                    <a:pt x="298932" y="95764"/>
                    <a:pt x="301142" y="100925"/>
                    <a:pt x="305562" y="104720"/>
                  </a:cubicBezTo>
                  <a:cubicBezTo>
                    <a:pt x="309981" y="108516"/>
                    <a:pt x="315239" y="110414"/>
                    <a:pt x="321335" y="110414"/>
                  </a:cubicBezTo>
                  <a:cubicBezTo>
                    <a:pt x="327431" y="110414"/>
                    <a:pt x="332651" y="108516"/>
                    <a:pt x="336994" y="104720"/>
                  </a:cubicBezTo>
                  <a:cubicBezTo>
                    <a:pt x="341337" y="100925"/>
                    <a:pt x="343509" y="95698"/>
                    <a:pt x="343509" y="89040"/>
                  </a:cubicBezTo>
                  <a:cubicBezTo>
                    <a:pt x="343509" y="82382"/>
                    <a:pt x="341337" y="77422"/>
                    <a:pt x="336994" y="74159"/>
                  </a:cubicBezTo>
                  <a:cubicBezTo>
                    <a:pt x="332651" y="70897"/>
                    <a:pt x="327431" y="69266"/>
                    <a:pt x="321335" y="69266"/>
                  </a:cubicBezTo>
                  <a:close/>
                  <a:moveTo>
                    <a:pt x="178231" y="69266"/>
                  </a:moveTo>
                  <a:cubicBezTo>
                    <a:pt x="171678" y="69266"/>
                    <a:pt x="166344" y="71539"/>
                    <a:pt x="162229" y="76086"/>
                  </a:cubicBezTo>
                  <a:cubicBezTo>
                    <a:pt x="158115" y="80633"/>
                    <a:pt x="156057" y="86513"/>
                    <a:pt x="156057" y="93726"/>
                  </a:cubicBezTo>
                  <a:cubicBezTo>
                    <a:pt x="156057" y="101096"/>
                    <a:pt x="158115" y="107015"/>
                    <a:pt x="162229" y="111484"/>
                  </a:cubicBezTo>
                  <a:cubicBezTo>
                    <a:pt x="166344" y="115952"/>
                    <a:pt x="171678" y="118186"/>
                    <a:pt x="178231" y="118186"/>
                  </a:cubicBezTo>
                  <a:cubicBezTo>
                    <a:pt x="184632" y="118186"/>
                    <a:pt x="189890" y="115873"/>
                    <a:pt x="194005" y="111248"/>
                  </a:cubicBezTo>
                  <a:cubicBezTo>
                    <a:pt x="198120" y="106622"/>
                    <a:pt x="200177" y="100782"/>
                    <a:pt x="200177" y="93726"/>
                  </a:cubicBezTo>
                  <a:cubicBezTo>
                    <a:pt x="200177" y="86670"/>
                    <a:pt x="198081" y="80830"/>
                    <a:pt x="193890" y="76204"/>
                  </a:cubicBezTo>
                  <a:cubicBezTo>
                    <a:pt x="189700" y="71579"/>
                    <a:pt x="184480" y="69266"/>
                    <a:pt x="178231" y="69266"/>
                  </a:cubicBezTo>
                  <a:close/>
                  <a:moveTo>
                    <a:pt x="463753" y="33833"/>
                  </a:moveTo>
                  <a:cubicBezTo>
                    <a:pt x="475183" y="33833"/>
                    <a:pt x="485660" y="36500"/>
                    <a:pt x="495185" y="41834"/>
                  </a:cubicBezTo>
                  <a:cubicBezTo>
                    <a:pt x="504710" y="47168"/>
                    <a:pt x="512254" y="54407"/>
                    <a:pt x="517817" y="63551"/>
                  </a:cubicBezTo>
                  <a:cubicBezTo>
                    <a:pt x="523379" y="72695"/>
                    <a:pt x="526161" y="82753"/>
                    <a:pt x="526161" y="93726"/>
                  </a:cubicBezTo>
                  <a:cubicBezTo>
                    <a:pt x="526161" y="104699"/>
                    <a:pt x="523379" y="114757"/>
                    <a:pt x="517817" y="123901"/>
                  </a:cubicBezTo>
                  <a:cubicBezTo>
                    <a:pt x="512254" y="133045"/>
                    <a:pt x="504710" y="140284"/>
                    <a:pt x="495185" y="145618"/>
                  </a:cubicBezTo>
                  <a:cubicBezTo>
                    <a:pt x="485660" y="150952"/>
                    <a:pt x="475183" y="153619"/>
                    <a:pt x="463753" y="153619"/>
                  </a:cubicBezTo>
                  <a:cubicBezTo>
                    <a:pt x="452323" y="153619"/>
                    <a:pt x="441845" y="150952"/>
                    <a:pt x="432320" y="145618"/>
                  </a:cubicBezTo>
                  <a:cubicBezTo>
                    <a:pt x="422795" y="140284"/>
                    <a:pt x="415290" y="133045"/>
                    <a:pt x="409803" y="123901"/>
                  </a:cubicBezTo>
                  <a:cubicBezTo>
                    <a:pt x="404317" y="114757"/>
                    <a:pt x="401574" y="104699"/>
                    <a:pt x="401574" y="93726"/>
                  </a:cubicBezTo>
                  <a:cubicBezTo>
                    <a:pt x="401574" y="82753"/>
                    <a:pt x="404317" y="72695"/>
                    <a:pt x="409803" y="63551"/>
                  </a:cubicBezTo>
                  <a:cubicBezTo>
                    <a:pt x="415290" y="54407"/>
                    <a:pt x="422795" y="47168"/>
                    <a:pt x="432320" y="41834"/>
                  </a:cubicBezTo>
                  <a:cubicBezTo>
                    <a:pt x="441845" y="36500"/>
                    <a:pt x="452323" y="33833"/>
                    <a:pt x="463753" y="33833"/>
                  </a:cubicBezTo>
                  <a:close/>
                  <a:moveTo>
                    <a:pt x="312877" y="33833"/>
                  </a:moveTo>
                  <a:cubicBezTo>
                    <a:pt x="327964" y="33833"/>
                    <a:pt x="339090" y="38633"/>
                    <a:pt x="346252" y="48235"/>
                  </a:cubicBezTo>
                  <a:lnTo>
                    <a:pt x="346252" y="36576"/>
                  </a:lnTo>
                  <a:lnTo>
                    <a:pt x="382143" y="36576"/>
                  </a:lnTo>
                  <a:lnTo>
                    <a:pt x="382143" y="136931"/>
                  </a:lnTo>
                  <a:cubicBezTo>
                    <a:pt x="382143" y="156439"/>
                    <a:pt x="376580" y="170955"/>
                    <a:pt x="365455" y="180480"/>
                  </a:cubicBezTo>
                  <a:cubicBezTo>
                    <a:pt x="354330" y="190005"/>
                    <a:pt x="339471" y="194767"/>
                    <a:pt x="320878" y="194767"/>
                  </a:cubicBezTo>
                  <a:cubicBezTo>
                    <a:pt x="298627" y="194767"/>
                    <a:pt x="279425" y="187909"/>
                    <a:pt x="263271" y="174193"/>
                  </a:cubicBezTo>
                  <a:lnTo>
                    <a:pt x="283159" y="146533"/>
                  </a:lnTo>
                  <a:cubicBezTo>
                    <a:pt x="288950" y="150874"/>
                    <a:pt x="294551" y="154093"/>
                    <a:pt x="299961" y="156189"/>
                  </a:cubicBezTo>
                  <a:cubicBezTo>
                    <a:pt x="305371" y="158286"/>
                    <a:pt x="310972" y="159334"/>
                    <a:pt x="316763" y="159334"/>
                  </a:cubicBezTo>
                  <a:cubicBezTo>
                    <a:pt x="324231" y="159334"/>
                    <a:pt x="330441" y="157686"/>
                    <a:pt x="335394" y="154389"/>
                  </a:cubicBezTo>
                  <a:cubicBezTo>
                    <a:pt x="340347" y="151092"/>
                    <a:pt x="342823" y="146111"/>
                    <a:pt x="342823" y="139446"/>
                  </a:cubicBezTo>
                  <a:lnTo>
                    <a:pt x="342823" y="135331"/>
                  </a:lnTo>
                  <a:cubicBezTo>
                    <a:pt x="335661" y="142342"/>
                    <a:pt x="325678" y="145847"/>
                    <a:pt x="312877" y="145847"/>
                  </a:cubicBezTo>
                  <a:cubicBezTo>
                    <a:pt x="302514" y="145847"/>
                    <a:pt x="293217" y="143561"/>
                    <a:pt x="284988" y="138989"/>
                  </a:cubicBezTo>
                  <a:cubicBezTo>
                    <a:pt x="276758" y="134417"/>
                    <a:pt x="270319" y="127864"/>
                    <a:pt x="265671" y="119329"/>
                  </a:cubicBezTo>
                  <a:cubicBezTo>
                    <a:pt x="261023" y="110795"/>
                    <a:pt x="258699" y="100889"/>
                    <a:pt x="258699" y="89611"/>
                  </a:cubicBezTo>
                  <a:cubicBezTo>
                    <a:pt x="258699" y="78181"/>
                    <a:pt x="261061" y="68275"/>
                    <a:pt x="265785" y="59893"/>
                  </a:cubicBezTo>
                  <a:cubicBezTo>
                    <a:pt x="270510" y="51511"/>
                    <a:pt x="276987" y="45072"/>
                    <a:pt x="285216" y="40577"/>
                  </a:cubicBezTo>
                  <a:cubicBezTo>
                    <a:pt x="293446" y="36081"/>
                    <a:pt x="302666" y="33833"/>
                    <a:pt x="312877" y="33833"/>
                  </a:cubicBezTo>
                  <a:close/>
                  <a:moveTo>
                    <a:pt x="178003" y="33833"/>
                  </a:moveTo>
                  <a:cubicBezTo>
                    <a:pt x="189433" y="33833"/>
                    <a:pt x="199910" y="36500"/>
                    <a:pt x="209435" y="41834"/>
                  </a:cubicBezTo>
                  <a:cubicBezTo>
                    <a:pt x="218960" y="47168"/>
                    <a:pt x="226504" y="54407"/>
                    <a:pt x="232067" y="63551"/>
                  </a:cubicBezTo>
                  <a:cubicBezTo>
                    <a:pt x="237629" y="72695"/>
                    <a:pt x="240411" y="82753"/>
                    <a:pt x="240411" y="93726"/>
                  </a:cubicBezTo>
                  <a:cubicBezTo>
                    <a:pt x="240411" y="104699"/>
                    <a:pt x="237629" y="114757"/>
                    <a:pt x="232067" y="123901"/>
                  </a:cubicBezTo>
                  <a:cubicBezTo>
                    <a:pt x="226504" y="133045"/>
                    <a:pt x="218960" y="140284"/>
                    <a:pt x="209435" y="145618"/>
                  </a:cubicBezTo>
                  <a:cubicBezTo>
                    <a:pt x="199910" y="150952"/>
                    <a:pt x="189433" y="153619"/>
                    <a:pt x="178003" y="153619"/>
                  </a:cubicBezTo>
                  <a:cubicBezTo>
                    <a:pt x="166573" y="153619"/>
                    <a:pt x="156095" y="150952"/>
                    <a:pt x="146570" y="145618"/>
                  </a:cubicBezTo>
                  <a:cubicBezTo>
                    <a:pt x="137045" y="140284"/>
                    <a:pt x="129540" y="133045"/>
                    <a:pt x="124053" y="123901"/>
                  </a:cubicBezTo>
                  <a:cubicBezTo>
                    <a:pt x="118567" y="114757"/>
                    <a:pt x="115824" y="104699"/>
                    <a:pt x="115824" y="93726"/>
                  </a:cubicBezTo>
                  <a:cubicBezTo>
                    <a:pt x="115824" y="82753"/>
                    <a:pt x="118567" y="72695"/>
                    <a:pt x="124053" y="63551"/>
                  </a:cubicBezTo>
                  <a:cubicBezTo>
                    <a:pt x="129540" y="54407"/>
                    <a:pt x="137045" y="47168"/>
                    <a:pt x="146570" y="41834"/>
                  </a:cubicBezTo>
                  <a:cubicBezTo>
                    <a:pt x="156095" y="36500"/>
                    <a:pt x="166573" y="33833"/>
                    <a:pt x="178003" y="33833"/>
                  </a:cubicBezTo>
                  <a:close/>
                  <a:moveTo>
                    <a:pt x="0" y="0"/>
                  </a:moveTo>
                  <a:lnTo>
                    <a:pt x="39319" y="0"/>
                  </a:lnTo>
                  <a:lnTo>
                    <a:pt x="39319" y="115443"/>
                  </a:lnTo>
                  <a:lnTo>
                    <a:pt x="101727" y="115443"/>
                  </a:lnTo>
                  <a:lnTo>
                    <a:pt x="101727" y="150876"/>
                  </a:lnTo>
                  <a:lnTo>
                    <a:pt x="0" y="150876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 dirty="0">
                <a:latin typeface="Cera Pro Black" panose="00000A00000000000000" pitchFamily="2" charset="0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7D746A4-82C9-4D4B-B007-87B9F36BA1A0}"/>
              </a:ext>
            </a:extLst>
          </p:cNvPr>
          <p:cNvSpPr/>
          <p:nvPr userDrawn="1"/>
        </p:nvSpPr>
        <p:spPr>
          <a:xfrm>
            <a:off x="0" y="370637"/>
            <a:ext cx="102394" cy="309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5210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FBE0E340-22AF-4319-BFE5-E3AD4798D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AF4AC-E7BE-4674-86A7-51C685DBF189}" type="datetime3">
              <a:rPr lang="en-ID" smtClean="0"/>
              <a:t>11 July 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84E7B30-BB55-41F4-8C93-956265D4B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E1EC011-EDCD-4520-9F16-9939BF090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97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69F297-63D0-46FC-8167-7CD082FD2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0CAFE0-AC0C-44AA-B894-7A14800BF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93362B9-284A-409E-B8E0-6AB76497E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AE9178D-1F54-44DA-829B-FE0554ED9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61D2A-9372-4DA4-99B7-00064458532D}" type="datetime3">
              <a:rPr lang="en-ID" smtClean="0"/>
              <a:t>11 July 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8B29D8B-C20E-4CBE-BD2C-42347103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D"/>
              <a:t>www.yourwebsite.com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290CA62-2FD7-44CC-B6AB-B93DF5C1F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456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0A52116-1B43-4CC5-B6F9-81AA0E4E8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1014D91-A8BF-4169-83B0-5EADFB03E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D341BD-5CAD-461D-8DD6-C61A46E7C1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507AD-509E-4850-B022-5EA988A936CE}" type="datetime3">
              <a:rPr lang="en-ID" smtClean="0"/>
              <a:t>11 July 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3D5DA30-0340-4B9D-A633-EB6DB85A7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D"/>
              <a:t>www.yourwebsite.com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53AE22D-64FD-4ECB-AFA5-79045D9C52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0F466-7A14-408C-B459-D24B2205C0A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7271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3.wdp"/><Relationship Id="rId4" Type="http://schemas.openxmlformats.org/officeDocument/2006/relationships/image" Target="../media/image4.png"/><Relationship Id="rId9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949B4430-1BA6-4B1D-AD21-93EAECB58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xmlns="" id="{35C70FBC-B69B-49B2-B668-BABB0B084B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D"/>
          </a:p>
        </p:txBody>
      </p:sp>
      <p:pic>
        <p:nvPicPr>
          <p:cNvPr id="5" name="Picture 4" descr="A group of people standing next to a window&#10;&#10;Description automatically generated">
            <a:extLst>
              <a:ext uri="{FF2B5EF4-FFF2-40B4-BE49-F238E27FC236}">
                <a16:creationId xmlns:a16="http://schemas.microsoft.com/office/drawing/2014/main" xmlns="" id="{F97BEC14-FE23-41D2-9272-C5C91AC81A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98" b="26068"/>
          <a:stretch/>
        </p:blipFill>
        <p:spPr>
          <a:xfrm>
            <a:off x="0" y="0"/>
            <a:ext cx="12192000" cy="57356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248A71A-D8C2-4452-B457-F9EA72E99B89}"/>
              </a:ext>
            </a:extLst>
          </p:cNvPr>
          <p:cNvSpPr/>
          <p:nvPr/>
        </p:nvSpPr>
        <p:spPr>
          <a:xfrm>
            <a:off x="0" y="-1"/>
            <a:ext cx="12192000" cy="5735637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32029D1-9708-48F0-B58D-C6DD9470DF71}"/>
              </a:ext>
            </a:extLst>
          </p:cNvPr>
          <p:cNvSpPr/>
          <p:nvPr/>
        </p:nvSpPr>
        <p:spPr>
          <a:xfrm>
            <a:off x="839788" y="3377917"/>
            <a:ext cx="3793549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3600" b="1" dirty="0">
                <a:solidFill>
                  <a:schemeClr val="bg1"/>
                </a:solidFill>
                <a:latin typeface="Georgia" panose="02040502050405020303" pitchFamily="18" charset="0"/>
              </a:rPr>
              <a:t>Roles And Responsibilities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02800F00-514B-4F3E-9A08-77BD26197A1A}"/>
              </a:ext>
            </a:extLst>
          </p:cNvPr>
          <p:cNvSpPr/>
          <p:nvPr/>
        </p:nvSpPr>
        <p:spPr>
          <a:xfrm>
            <a:off x="839788" y="4632326"/>
            <a:ext cx="2163762" cy="383329"/>
          </a:xfrm>
          <a:prstGeom prst="roundRect">
            <a:avLst>
              <a:gd name="adj" fmla="val 50000"/>
            </a:avLst>
          </a:prstGeom>
          <a:noFill/>
          <a:ln>
            <a:solidFill>
              <a:srgbClr val="E1BF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+mj-lt"/>
              </a:rPr>
              <a:t>START HERE</a:t>
            </a:r>
            <a:endParaRPr lang="en-ID" sz="1400" dirty="0">
              <a:latin typeface="+mj-lt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09C02D93-1366-4D7D-B382-2ACF9DCFAEB7}"/>
              </a:ext>
            </a:extLst>
          </p:cNvPr>
          <p:cNvCxnSpPr>
            <a:cxnSpLocks/>
          </p:cNvCxnSpPr>
          <p:nvPr/>
        </p:nvCxnSpPr>
        <p:spPr>
          <a:xfrm>
            <a:off x="0" y="6523355"/>
            <a:ext cx="12192000" cy="0"/>
          </a:xfrm>
          <a:prstGeom prst="line">
            <a:avLst/>
          </a:prstGeom>
          <a:ln>
            <a:solidFill>
              <a:srgbClr val="E1B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4500973-FC61-4445-B313-51B8D73C96E8}"/>
              </a:ext>
            </a:extLst>
          </p:cNvPr>
          <p:cNvSpPr txBox="1"/>
          <p:nvPr/>
        </p:nvSpPr>
        <p:spPr>
          <a:xfrm>
            <a:off x="839788" y="5499754"/>
            <a:ext cx="23529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+mj-lt"/>
              </a:rPr>
              <a:t>Powerpoint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Template by</a:t>
            </a:r>
            <a:endParaRPr lang="en-ID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540A2797-4715-4617-BEA0-91F480BC8E52}"/>
              </a:ext>
            </a:extLst>
          </p:cNvPr>
          <p:cNvSpPr/>
          <p:nvPr/>
        </p:nvSpPr>
        <p:spPr>
          <a:xfrm>
            <a:off x="0" y="6776664"/>
            <a:ext cx="7302500" cy="81336"/>
          </a:xfrm>
          <a:prstGeom prst="rect">
            <a:avLst/>
          </a:prstGeom>
          <a:solidFill>
            <a:srgbClr val="E1B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103766F-256E-47A5-A13C-5B1293DB4179}"/>
              </a:ext>
            </a:extLst>
          </p:cNvPr>
          <p:cNvSpPr/>
          <p:nvPr/>
        </p:nvSpPr>
        <p:spPr>
          <a:xfrm>
            <a:off x="9280525" y="6776664"/>
            <a:ext cx="2911475" cy="813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DC110F5-EA06-40BE-B8F6-847AAAF42CF6}"/>
              </a:ext>
            </a:extLst>
          </p:cNvPr>
          <p:cNvSpPr/>
          <p:nvPr/>
        </p:nvSpPr>
        <p:spPr>
          <a:xfrm>
            <a:off x="7302500" y="6776664"/>
            <a:ext cx="1978025" cy="813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ACE16833-CC28-47E4-8E49-091604E16FDD}"/>
              </a:ext>
            </a:extLst>
          </p:cNvPr>
          <p:cNvSpPr txBox="1"/>
          <p:nvPr/>
        </p:nvSpPr>
        <p:spPr>
          <a:xfrm>
            <a:off x="11042875" y="5735636"/>
            <a:ext cx="4363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1</a:t>
            </a:r>
            <a:endParaRPr lang="en-ID" sz="4000" b="1" dirty="0">
              <a:solidFill>
                <a:schemeClr val="accent2">
                  <a:lumMod val="20000"/>
                  <a:lumOff val="80000"/>
                </a:schemeClr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804283CF-FFE0-490C-94A5-B29112AD5031}"/>
              </a:ext>
            </a:extLst>
          </p:cNvPr>
          <p:cNvGrpSpPr/>
          <p:nvPr/>
        </p:nvGrpSpPr>
        <p:grpSpPr>
          <a:xfrm>
            <a:off x="11590338" y="412636"/>
            <a:ext cx="254000" cy="225425"/>
            <a:chOff x="3444875" y="1855788"/>
            <a:chExt cx="254000" cy="22542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28E02732-A8A5-41B6-BE25-9B71C8718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875" y="1855788"/>
              <a:ext cx="254000" cy="46038"/>
            </a:xfrm>
            <a:prstGeom prst="rect">
              <a:avLst/>
            </a:prstGeom>
            <a:noFill/>
            <a:ln w="12700" cap="rnd">
              <a:solidFill>
                <a:srgbClr val="E1BF6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E6EA49B6-1744-439B-B0BF-5BFD54293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875" y="1946275"/>
              <a:ext cx="254000" cy="46038"/>
            </a:xfrm>
            <a:prstGeom prst="rect">
              <a:avLst/>
            </a:prstGeom>
            <a:noFill/>
            <a:ln w="12700" cap="rnd">
              <a:solidFill>
                <a:srgbClr val="E1BF6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C5B302ED-DF0D-4384-BF34-F970853E2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875" y="2036763"/>
              <a:ext cx="254000" cy="44450"/>
            </a:xfrm>
            <a:prstGeom prst="rect">
              <a:avLst/>
            </a:prstGeom>
            <a:noFill/>
            <a:ln w="12700" cap="rnd">
              <a:solidFill>
                <a:srgbClr val="E1BF6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46" y="5782486"/>
            <a:ext cx="3051204" cy="55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45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6067C0F-5EC2-4F2A-B0AE-1A0F7FBD51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612" b="398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869681E-3827-4506-AD50-677DF33CD0ED}"/>
              </a:ext>
            </a:extLst>
          </p:cNvPr>
          <p:cNvSpPr/>
          <p:nvPr/>
        </p:nvSpPr>
        <p:spPr>
          <a:xfrm>
            <a:off x="0" y="728661"/>
            <a:ext cx="12192000" cy="5400675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8D96905-06A9-450B-828D-E3F851CB31BA}"/>
              </a:ext>
            </a:extLst>
          </p:cNvPr>
          <p:cNvSpPr txBox="1"/>
          <p:nvPr/>
        </p:nvSpPr>
        <p:spPr>
          <a:xfrm>
            <a:off x="7016750" y="3738702"/>
            <a:ext cx="3971101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6000" b="1" spc="8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sz="6000" b="1" spc="8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59D0BEE-8D05-4613-BDCA-143FD3A6D633}"/>
              </a:ext>
            </a:extLst>
          </p:cNvPr>
          <p:cNvSpPr/>
          <p:nvPr/>
        </p:nvSpPr>
        <p:spPr>
          <a:xfrm>
            <a:off x="-1" y="0"/>
            <a:ext cx="10213976" cy="81336"/>
          </a:xfrm>
          <a:prstGeom prst="rect">
            <a:avLst/>
          </a:prstGeom>
          <a:solidFill>
            <a:srgbClr val="E1B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C63E90B-D275-40D1-84CB-065501D72D4E}"/>
              </a:ext>
            </a:extLst>
          </p:cNvPr>
          <p:cNvSpPr/>
          <p:nvPr/>
        </p:nvSpPr>
        <p:spPr>
          <a:xfrm>
            <a:off x="10213975" y="0"/>
            <a:ext cx="1978025" cy="8133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6281DEC-3C35-4937-A4DE-6F12FB71A43E}"/>
              </a:ext>
            </a:extLst>
          </p:cNvPr>
          <p:cNvSpPr txBox="1"/>
          <p:nvPr/>
        </p:nvSpPr>
        <p:spPr>
          <a:xfrm>
            <a:off x="1199316" y="5537220"/>
            <a:ext cx="150009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loremipsum@email.com</a:t>
            </a:r>
            <a:endParaRPr lang="en-ID" sz="1200" i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3585323-17F7-466F-9F96-BB4DE236FAFE}"/>
              </a:ext>
            </a:extLst>
          </p:cNvPr>
          <p:cNvSpPr txBox="1"/>
          <p:nvPr/>
        </p:nvSpPr>
        <p:spPr>
          <a:xfrm>
            <a:off x="1199316" y="5260221"/>
            <a:ext cx="29686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PRESENTATION BY: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 NAME</a:t>
            </a:r>
            <a:endParaRPr lang="en-ID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757DFF5-D120-4637-A1F6-758F7EC76F9C}"/>
              </a:ext>
            </a:extLst>
          </p:cNvPr>
          <p:cNvCxnSpPr>
            <a:cxnSpLocks/>
          </p:cNvCxnSpPr>
          <p:nvPr/>
        </p:nvCxnSpPr>
        <p:spPr>
          <a:xfrm flipH="1">
            <a:off x="6240464" y="5721886"/>
            <a:ext cx="47473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F2D70D3D-C6C8-4717-84BB-933AE02D10D1}"/>
              </a:ext>
            </a:extLst>
          </p:cNvPr>
          <p:cNvGrpSpPr/>
          <p:nvPr/>
        </p:nvGrpSpPr>
        <p:grpSpPr>
          <a:xfrm>
            <a:off x="906463" y="4317347"/>
            <a:ext cx="1128055" cy="689367"/>
            <a:chOff x="4721225" y="2890838"/>
            <a:chExt cx="571500" cy="349250"/>
          </a:xfrm>
        </p:grpSpPr>
        <p:sp>
          <p:nvSpPr>
            <p:cNvPr id="18" name="Freeform 116">
              <a:extLst>
                <a:ext uri="{FF2B5EF4-FFF2-40B4-BE49-F238E27FC236}">
                  <a16:creationId xmlns:a16="http://schemas.microsoft.com/office/drawing/2014/main" xmlns="" id="{C7FC9DA7-2133-43F8-92D9-DC539C6C9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2890838"/>
              <a:ext cx="571500" cy="273050"/>
            </a:xfrm>
            <a:custGeom>
              <a:avLst/>
              <a:gdLst>
                <a:gd name="T0" fmla="*/ 76 w 152"/>
                <a:gd name="T1" fmla="*/ 0 h 72"/>
                <a:gd name="T2" fmla="*/ 76 w 152"/>
                <a:gd name="T3" fmla="*/ 72 h 72"/>
                <a:gd name="T4" fmla="*/ 76 w 152"/>
                <a:gd name="T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72">
                  <a:moveTo>
                    <a:pt x="76" y="0"/>
                  </a:moveTo>
                  <a:cubicBezTo>
                    <a:pt x="108" y="0"/>
                    <a:pt x="152" y="72"/>
                    <a:pt x="76" y="72"/>
                  </a:cubicBezTo>
                  <a:cubicBezTo>
                    <a:pt x="0" y="72"/>
                    <a:pt x="41" y="0"/>
                    <a:pt x="76" y="0"/>
                  </a:cubicBezTo>
                  <a:close/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17">
              <a:extLst>
                <a:ext uri="{FF2B5EF4-FFF2-40B4-BE49-F238E27FC236}">
                  <a16:creationId xmlns:a16="http://schemas.microsoft.com/office/drawing/2014/main" xmlns="" id="{3C773F78-8552-48D2-B0F5-6B2440A14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650" y="2936875"/>
              <a:ext cx="374650" cy="166688"/>
            </a:xfrm>
            <a:custGeom>
              <a:avLst/>
              <a:gdLst>
                <a:gd name="T0" fmla="*/ 50 w 100"/>
                <a:gd name="T1" fmla="*/ 0 h 44"/>
                <a:gd name="T2" fmla="*/ 67 w 100"/>
                <a:gd name="T3" fmla="*/ 44 h 44"/>
                <a:gd name="T4" fmla="*/ 33 w 100"/>
                <a:gd name="T5" fmla="*/ 44 h 44"/>
                <a:gd name="T6" fmla="*/ 50 w 100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44">
                  <a:moveTo>
                    <a:pt x="50" y="0"/>
                  </a:moveTo>
                  <a:cubicBezTo>
                    <a:pt x="62" y="0"/>
                    <a:pt x="100" y="34"/>
                    <a:pt x="67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0" y="34"/>
                    <a:pt x="36" y="0"/>
                    <a:pt x="50" y="0"/>
                  </a:cubicBezTo>
                  <a:close/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Line 118">
              <a:extLst>
                <a:ext uri="{FF2B5EF4-FFF2-40B4-BE49-F238E27FC236}">
                  <a16:creationId xmlns:a16="http://schemas.microsoft.com/office/drawing/2014/main" xmlns="" id="{DBAFEF82-2070-4659-A403-873722675C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6975" y="3163888"/>
              <a:ext cx="0" cy="76200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Line 119">
              <a:extLst>
                <a:ext uri="{FF2B5EF4-FFF2-40B4-BE49-F238E27FC236}">
                  <a16:creationId xmlns:a16="http://schemas.microsoft.com/office/drawing/2014/main" xmlns="" id="{F20B5F32-4BFF-43C1-B5EC-A851B4578E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8550" y="3240088"/>
              <a:ext cx="195263" cy="0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0">
              <a:extLst>
                <a:ext uri="{FF2B5EF4-FFF2-40B4-BE49-F238E27FC236}">
                  <a16:creationId xmlns:a16="http://schemas.microsoft.com/office/drawing/2014/main" xmlns="" id="{8D455FB8-3A3B-4299-8BC3-A60CF9846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4263" y="3049588"/>
              <a:ext cx="222250" cy="19050"/>
            </a:xfrm>
            <a:custGeom>
              <a:avLst/>
              <a:gdLst>
                <a:gd name="T0" fmla="*/ 0 w 59"/>
                <a:gd name="T1" fmla="*/ 5 h 5"/>
                <a:gd name="T2" fmla="*/ 59 w 59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5">
                  <a:moveTo>
                    <a:pt x="0" y="5"/>
                  </a:moveTo>
                  <a:cubicBezTo>
                    <a:pt x="3" y="0"/>
                    <a:pt x="54" y="0"/>
                    <a:pt x="59" y="5"/>
                  </a:cubicBezTo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177" y="822060"/>
            <a:ext cx="2271823" cy="41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556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xmlns="" id="{87915255-3253-4628-9535-961DD8E26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2</a:t>
            </a:fld>
            <a:endParaRPr lang="en-ID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7348CF2F-5BC9-44D0-8F05-C2447251F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398387"/>
            <a:ext cx="10514012" cy="692522"/>
          </a:xfrm>
        </p:spPr>
        <p:txBody>
          <a:bodyPr lIns="0" tIns="0" rIns="0" bIns="0" anchor="b">
            <a:normAutofit fontScale="90000"/>
          </a:bodyPr>
          <a:lstStyle/>
          <a:p>
            <a:r>
              <a:rPr lang="en-US" sz="5400" dirty="0">
                <a:solidFill>
                  <a:srgbClr val="E1BF61"/>
                </a:solidFill>
              </a:rPr>
              <a:t>Agenda</a:t>
            </a:r>
            <a:endParaRPr lang="en-ID" sz="5400" dirty="0">
              <a:solidFill>
                <a:srgbClr val="E1BF6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AB251BF-FE92-429F-8E5F-FD100F91D4D8}"/>
              </a:ext>
            </a:extLst>
          </p:cNvPr>
          <p:cNvSpPr/>
          <p:nvPr/>
        </p:nvSpPr>
        <p:spPr>
          <a:xfrm>
            <a:off x="0" y="3429000"/>
            <a:ext cx="12192000" cy="2783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E909956-FEF7-4456-8FC2-229E19423C22}"/>
              </a:ext>
            </a:extLst>
          </p:cNvPr>
          <p:cNvSpPr txBox="1"/>
          <p:nvPr/>
        </p:nvSpPr>
        <p:spPr>
          <a:xfrm>
            <a:off x="839788" y="3353333"/>
            <a:ext cx="105317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01.</a:t>
            </a:r>
            <a:endParaRPr lang="en-ID" sz="5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68DD858-FB5F-48D5-AA87-EF2D53104004}"/>
              </a:ext>
            </a:extLst>
          </p:cNvPr>
          <p:cNvSpPr/>
          <p:nvPr/>
        </p:nvSpPr>
        <p:spPr>
          <a:xfrm>
            <a:off x="839788" y="4304944"/>
            <a:ext cx="1162241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ID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eadership</a:t>
            </a:r>
            <a:endParaRPr lang="en-ID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6CD7D09-6B72-4EB4-998A-0A74D42CC881}"/>
              </a:ext>
            </a:extLst>
          </p:cNvPr>
          <p:cNvSpPr/>
          <p:nvPr/>
        </p:nvSpPr>
        <p:spPr>
          <a:xfrm>
            <a:off x="839788" y="4660107"/>
            <a:ext cx="2261631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Maecas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congue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massa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posuere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magna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pulvinar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ultricies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34FB509-89BC-40A4-B02A-0AD5A4FECD36}"/>
              </a:ext>
            </a:extLst>
          </p:cNvPr>
          <p:cNvSpPr txBox="1"/>
          <p:nvPr/>
        </p:nvSpPr>
        <p:spPr>
          <a:xfrm>
            <a:off x="9090582" y="3353333"/>
            <a:ext cx="1163780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04.</a:t>
            </a:r>
            <a:endParaRPr lang="en-ID" sz="5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FFDDAB14-B341-4B8A-B95D-9DE4D6AAC8A0}"/>
              </a:ext>
            </a:extLst>
          </p:cNvPr>
          <p:cNvSpPr/>
          <p:nvPr/>
        </p:nvSpPr>
        <p:spPr>
          <a:xfrm>
            <a:off x="9090582" y="4304944"/>
            <a:ext cx="64152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Scoop</a:t>
            </a:r>
            <a:endParaRPr lang="en-ID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870964F-CEF0-4031-B511-C2011A154DFC}"/>
              </a:ext>
            </a:extLst>
          </p:cNvPr>
          <p:cNvSpPr/>
          <p:nvPr/>
        </p:nvSpPr>
        <p:spPr>
          <a:xfrm>
            <a:off x="9090582" y="4660107"/>
            <a:ext cx="2261631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Maecas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congue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massa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posuere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magna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pulvinar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ultricies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F115AB7-8814-4A2E-A12E-1AFB91D602AA}"/>
              </a:ext>
            </a:extLst>
          </p:cNvPr>
          <p:cNvSpPr txBox="1"/>
          <p:nvPr/>
        </p:nvSpPr>
        <p:spPr>
          <a:xfrm>
            <a:off x="6300248" y="3353333"/>
            <a:ext cx="114614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03.</a:t>
            </a:r>
            <a:endParaRPr lang="en-ID" sz="5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44AC78A7-EF4B-4D30-905B-73FAA999C79D}"/>
              </a:ext>
            </a:extLst>
          </p:cNvPr>
          <p:cNvSpPr/>
          <p:nvPr/>
        </p:nvSpPr>
        <p:spPr>
          <a:xfrm>
            <a:off x="6300248" y="4304944"/>
            <a:ext cx="878510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Strategy</a:t>
            </a:r>
            <a:endParaRPr lang="en-ID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2B81869-F28F-4122-807C-F747B251E694}"/>
              </a:ext>
            </a:extLst>
          </p:cNvPr>
          <p:cNvSpPr/>
          <p:nvPr/>
        </p:nvSpPr>
        <p:spPr>
          <a:xfrm>
            <a:off x="6300248" y="4660107"/>
            <a:ext cx="2261631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Maecas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congue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massa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posuere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magna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pulvinar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ultricies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59E773B-B3B1-42AB-A66E-FE95705E9F17}"/>
              </a:ext>
            </a:extLst>
          </p:cNvPr>
          <p:cNvSpPr txBox="1"/>
          <p:nvPr/>
        </p:nvSpPr>
        <p:spPr>
          <a:xfrm>
            <a:off x="3434499" y="3353333"/>
            <a:ext cx="1147750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02.</a:t>
            </a:r>
            <a:endParaRPr lang="en-ID" sz="54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16EDD5AE-62FF-4B29-90F3-397D8D6479E7}"/>
              </a:ext>
            </a:extLst>
          </p:cNvPr>
          <p:cNvSpPr/>
          <p:nvPr/>
        </p:nvSpPr>
        <p:spPr>
          <a:xfrm>
            <a:off x="3434499" y="4304944"/>
            <a:ext cx="69089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</a:t>
            </a:r>
            <a:endParaRPr lang="en-ID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BFBD8183-2500-4900-8186-5405BAF93F57}"/>
              </a:ext>
            </a:extLst>
          </p:cNvPr>
          <p:cNvSpPr/>
          <p:nvPr/>
        </p:nvSpPr>
        <p:spPr>
          <a:xfrm>
            <a:off x="3434499" y="4660107"/>
            <a:ext cx="2261631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consecter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Maecas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porttitor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congue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massa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posuere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magna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pulvinar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ultricies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purus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lectus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E69B431-05BD-42DC-A51D-EBD66B733452}"/>
              </a:ext>
            </a:extLst>
          </p:cNvPr>
          <p:cNvGrpSpPr/>
          <p:nvPr/>
        </p:nvGrpSpPr>
        <p:grpSpPr>
          <a:xfrm>
            <a:off x="10161390" y="2104254"/>
            <a:ext cx="986655" cy="986655"/>
            <a:chOff x="5562600" y="3255963"/>
            <a:chExt cx="346075" cy="346075"/>
          </a:xfrm>
        </p:grpSpPr>
        <p:sp>
          <p:nvSpPr>
            <p:cNvPr id="34" name="Freeform 58">
              <a:extLst>
                <a:ext uri="{FF2B5EF4-FFF2-40B4-BE49-F238E27FC236}">
                  <a16:creationId xmlns:a16="http://schemas.microsoft.com/office/drawing/2014/main" xmlns="" id="{5F3CF33A-627A-489E-A8FC-F9A39EB8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286125"/>
              <a:ext cx="346075" cy="315913"/>
            </a:xfrm>
            <a:custGeom>
              <a:avLst/>
              <a:gdLst>
                <a:gd name="T0" fmla="*/ 38 w 218"/>
                <a:gd name="T1" fmla="*/ 0 h 199"/>
                <a:gd name="T2" fmla="*/ 0 w 218"/>
                <a:gd name="T3" fmla="*/ 0 h 199"/>
                <a:gd name="T4" fmla="*/ 0 w 218"/>
                <a:gd name="T5" fmla="*/ 199 h 199"/>
                <a:gd name="T6" fmla="*/ 218 w 218"/>
                <a:gd name="T7" fmla="*/ 199 h 199"/>
                <a:gd name="T8" fmla="*/ 218 w 218"/>
                <a:gd name="T9" fmla="*/ 0 h 199"/>
                <a:gd name="T10" fmla="*/ 180 w 218"/>
                <a:gd name="T1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8" h="199">
                  <a:moveTo>
                    <a:pt x="38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218" y="199"/>
                  </a:lnTo>
                  <a:lnTo>
                    <a:pt x="218" y="0"/>
                  </a:lnTo>
                  <a:lnTo>
                    <a:pt x="180" y="0"/>
                  </a:ln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ADFABB49-83EA-490C-AF03-574EC34D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2925" y="3255963"/>
              <a:ext cx="44450" cy="60325"/>
            </a:xfrm>
            <a:prstGeom prst="rect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2C63183E-FB9E-4D5E-A7F5-7C544ACF0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3900" y="3255963"/>
              <a:ext cx="44450" cy="60325"/>
            </a:xfrm>
            <a:prstGeom prst="rect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Line 61">
              <a:extLst>
                <a:ext uri="{FF2B5EF4-FFF2-40B4-BE49-F238E27FC236}">
                  <a16:creationId xmlns:a16="http://schemas.microsoft.com/office/drawing/2014/main" xmlns="" id="{68C5CD83-D905-45F9-99D8-5153F03ED3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7375" y="3286125"/>
              <a:ext cx="136525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Line 62">
              <a:extLst>
                <a:ext uri="{FF2B5EF4-FFF2-40B4-BE49-F238E27FC236}">
                  <a16:creationId xmlns:a16="http://schemas.microsoft.com/office/drawing/2014/main" xmlns="" id="{5223649D-B63F-4119-A2C5-C6052C6568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0" y="3360738"/>
              <a:ext cx="346075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Line 63">
              <a:extLst>
                <a:ext uri="{FF2B5EF4-FFF2-40B4-BE49-F238E27FC236}">
                  <a16:creationId xmlns:a16="http://schemas.microsoft.com/office/drawing/2014/main" xmlns="" id="{4B2013A5-A623-4ECF-AAF0-38B95B9A2D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3088" y="3390900"/>
              <a:ext cx="0" cy="180975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Line 64">
              <a:extLst>
                <a:ext uri="{FF2B5EF4-FFF2-40B4-BE49-F238E27FC236}">
                  <a16:creationId xmlns:a16="http://schemas.microsoft.com/office/drawing/2014/main" xmlns="" id="{7DE2F553-8284-431F-B4E6-80B0F24E43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27700" y="3390900"/>
              <a:ext cx="0" cy="180975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Line 65">
              <a:extLst>
                <a:ext uri="{FF2B5EF4-FFF2-40B4-BE49-F238E27FC236}">
                  <a16:creationId xmlns:a16="http://schemas.microsoft.com/office/drawing/2014/main" xmlns="" id="{711FBD5C-3A66-4797-88D9-2FBCE654AC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900" y="3390900"/>
              <a:ext cx="0" cy="180975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Line 66">
              <a:extLst>
                <a:ext uri="{FF2B5EF4-FFF2-40B4-BE49-F238E27FC236}">
                  <a16:creationId xmlns:a16="http://schemas.microsoft.com/office/drawing/2014/main" xmlns="" id="{C91FE74A-7503-4B2F-96A8-D1FDE3359F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421063"/>
              <a:ext cx="285750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Line 67">
              <a:extLst>
                <a:ext uri="{FF2B5EF4-FFF2-40B4-BE49-F238E27FC236}">
                  <a16:creationId xmlns:a16="http://schemas.microsoft.com/office/drawing/2014/main" xmlns="" id="{D955E16B-2E04-4D91-B07A-61DF3E52D9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481388"/>
              <a:ext cx="285750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Line 68">
              <a:extLst>
                <a:ext uri="{FF2B5EF4-FFF2-40B4-BE49-F238E27FC236}">
                  <a16:creationId xmlns:a16="http://schemas.microsoft.com/office/drawing/2014/main" xmlns="" id="{BAA2BE4A-4437-42AD-A0BE-B55024726E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541713"/>
              <a:ext cx="285750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258DAE34-FA45-48EA-8700-4AE9023DD79C}"/>
              </a:ext>
            </a:extLst>
          </p:cNvPr>
          <p:cNvCxnSpPr/>
          <p:nvPr/>
        </p:nvCxnSpPr>
        <p:spPr>
          <a:xfrm>
            <a:off x="839788" y="3429000"/>
            <a:ext cx="21800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3F7D7041-729A-4813-9A71-540358BCDB0B}"/>
              </a:ext>
            </a:extLst>
          </p:cNvPr>
          <p:cNvCxnSpPr/>
          <p:nvPr/>
        </p:nvCxnSpPr>
        <p:spPr>
          <a:xfrm>
            <a:off x="3434499" y="3429000"/>
            <a:ext cx="21800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D75D07C1-89C4-41D6-AE25-B723F2ABC395}"/>
              </a:ext>
            </a:extLst>
          </p:cNvPr>
          <p:cNvCxnSpPr/>
          <p:nvPr/>
        </p:nvCxnSpPr>
        <p:spPr>
          <a:xfrm>
            <a:off x="6300248" y="3429000"/>
            <a:ext cx="21800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08D1C343-CD80-4164-A28D-F32F44DB3F4D}"/>
              </a:ext>
            </a:extLst>
          </p:cNvPr>
          <p:cNvCxnSpPr/>
          <p:nvPr/>
        </p:nvCxnSpPr>
        <p:spPr>
          <a:xfrm>
            <a:off x="9090582" y="3429000"/>
            <a:ext cx="21800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B5B9E51C-9465-4DBD-BD11-3D96947549A4}"/>
              </a:ext>
            </a:extLst>
          </p:cNvPr>
          <p:cNvGrpSpPr/>
          <p:nvPr/>
        </p:nvGrpSpPr>
        <p:grpSpPr>
          <a:xfrm>
            <a:off x="839788" y="378460"/>
            <a:ext cx="991416" cy="290286"/>
            <a:chOff x="10044001" y="431142"/>
            <a:chExt cx="991416" cy="29028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A6B17D89-1A33-4F56-AFD5-4BC5966A0A0D}"/>
                </a:ext>
              </a:extLst>
            </p:cNvPr>
            <p:cNvGrpSpPr/>
            <p:nvPr/>
          </p:nvGrpSpPr>
          <p:grpSpPr>
            <a:xfrm>
              <a:off x="10044001" y="431142"/>
              <a:ext cx="346904" cy="290286"/>
              <a:chOff x="8332540" y="-1074057"/>
              <a:chExt cx="346904" cy="290286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xmlns="" id="{F15A1F42-9C20-430B-BAEB-B65271B196DF}"/>
                  </a:ext>
                </a:extLst>
              </p:cNvPr>
              <p:cNvSpPr/>
              <p:nvPr/>
            </p:nvSpPr>
            <p:spPr>
              <a:xfrm>
                <a:off x="8389158" y="-1074057"/>
                <a:ext cx="290286" cy="29028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xmlns="" id="{F7F1BB0F-7FF9-40DA-BD7F-DD44A935D691}"/>
                  </a:ext>
                </a:extLst>
              </p:cNvPr>
              <p:cNvSpPr/>
              <p:nvPr/>
            </p:nvSpPr>
            <p:spPr>
              <a:xfrm>
                <a:off x="8332540" y="-1029794"/>
                <a:ext cx="201761" cy="201761"/>
              </a:xfrm>
              <a:prstGeom prst="ellipse">
                <a:avLst/>
              </a:prstGeom>
              <a:noFill/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xmlns="" id="{DBCA2BA9-D91F-485B-A83C-090FA47FAB3D}"/>
                  </a:ext>
                </a:extLst>
              </p:cNvPr>
              <p:cNvSpPr/>
              <p:nvPr/>
            </p:nvSpPr>
            <p:spPr>
              <a:xfrm>
                <a:off x="8469706" y="-993509"/>
                <a:ext cx="129190" cy="12919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9591C577-ED5C-45CB-9EA0-B95017A4628A}"/>
                </a:ext>
              </a:extLst>
            </p:cNvPr>
            <p:cNvSpPr txBox="1"/>
            <p:nvPr/>
          </p:nvSpPr>
          <p:spPr>
            <a:xfrm>
              <a:off x="10509256" y="478902"/>
              <a:ext cx="526161" cy="194767"/>
            </a:xfrm>
            <a:custGeom>
              <a:avLst/>
              <a:gdLst/>
              <a:ahLst/>
              <a:cxnLst/>
              <a:rect l="l" t="t" r="r" b="b"/>
              <a:pathLst>
                <a:path w="526161" h="194767">
                  <a:moveTo>
                    <a:pt x="463981" y="69266"/>
                  </a:moveTo>
                  <a:cubicBezTo>
                    <a:pt x="457428" y="69266"/>
                    <a:pt x="452094" y="71539"/>
                    <a:pt x="447979" y="76086"/>
                  </a:cubicBezTo>
                  <a:cubicBezTo>
                    <a:pt x="443865" y="80633"/>
                    <a:pt x="441807" y="86513"/>
                    <a:pt x="441807" y="93726"/>
                  </a:cubicBezTo>
                  <a:cubicBezTo>
                    <a:pt x="441807" y="101096"/>
                    <a:pt x="443865" y="107015"/>
                    <a:pt x="447979" y="111484"/>
                  </a:cubicBezTo>
                  <a:cubicBezTo>
                    <a:pt x="452094" y="115952"/>
                    <a:pt x="457428" y="118186"/>
                    <a:pt x="463981" y="118186"/>
                  </a:cubicBezTo>
                  <a:cubicBezTo>
                    <a:pt x="470382" y="118186"/>
                    <a:pt x="475640" y="115873"/>
                    <a:pt x="479755" y="111248"/>
                  </a:cubicBezTo>
                  <a:cubicBezTo>
                    <a:pt x="483870" y="106622"/>
                    <a:pt x="485927" y="100782"/>
                    <a:pt x="485927" y="93726"/>
                  </a:cubicBezTo>
                  <a:cubicBezTo>
                    <a:pt x="485927" y="86670"/>
                    <a:pt x="483832" y="80830"/>
                    <a:pt x="479641" y="76204"/>
                  </a:cubicBezTo>
                  <a:cubicBezTo>
                    <a:pt x="475449" y="71579"/>
                    <a:pt x="470230" y="69266"/>
                    <a:pt x="463981" y="69266"/>
                  </a:cubicBezTo>
                  <a:close/>
                  <a:moveTo>
                    <a:pt x="321335" y="69266"/>
                  </a:moveTo>
                  <a:cubicBezTo>
                    <a:pt x="315087" y="69266"/>
                    <a:pt x="309791" y="70997"/>
                    <a:pt x="305447" y="74459"/>
                  </a:cubicBezTo>
                  <a:cubicBezTo>
                    <a:pt x="301104" y="77922"/>
                    <a:pt x="298932" y="82848"/>
                    <a:pt x="298932" y="89240"/>
                  </a:cubicBezTo>
                  <a:cubicBezTo>
                    <a:pt x="298932" y="95764"/>
                    <a:pt x="301142" y="100925"/>
                    <a:pt x="305562" y="104720"/>
                  </a:cubicBezTo>
                  <a:cubicBezTo>
                    <a:pt x="309981" y="108516"/>
                    <a:pt x="315239" y="110414"/>
                    <a:pt x="321335" y="110414"/>
                  </a:cubicBezTo>
                  <a:cubicBezTo>
                    <a:pt x="327431" y="110414"/>
                    <a:pt x="332651" y="108516"/>
                    <a:pt x="336994" y="104720"/>
                  </a:cubicBezTo>
                  <a:cubicBezTo>
                    <a:pt x="341337" y="100925"/>
                    <a:pt x="343509" y="95698"/>
                    <a:pt x="343509" y="89040"/>
                  </a:cubicBezTo>
                  <a:cubicBezTo>
                    <a:pt x="343509" y="82382"/>
                    <a:pt x="341337" y="77422"/>
                    <a:pt x="336994" y="74159"/>
                  </a:cubicBezTo>
                  <a:cubicBezTo>
                    <a:pt x="332651" y="70897"/>
                    <a:pt x="327431" y="69266"/>
                    <a:pt x="321335" y="69266"/>
                  </a:cubicBezTo>
                  <a:close/>
                  <a:moveTo>
                    <a:pt x="178231" y="69266"/>
                  </a:moveTo>
                  <a:cubicBezTo>
                    <a:pt x="171678" y="69266"/>
                    <a:pt x="166344" y="71539"/>
                    <a:pt x="162229" y="76086"/>
                  </a:cubicBezTo>
                  <a:cubicBezTo>
                    <a:pt x="158115" y="80633"/>
                    <a:pt x="156057" y="86513"/>
                    <a:pt x="156057" y="93726"/>
                  </a:cubicBezTo>
                  <a:cubicBezTo>
                    <a:pt x="156057" y="101096"/>
                    <a:pt x="158115" y="107015"/>
                    <a:pt x="162229" y="111484"/>
                  </a:cubicBezTo>
                  <a:cubicBezTo>
                    <a:pt x="166344" y="115952"/>
                    <a:pt x="171678" y="118186"/>
                    <a:pt x="178231" y="118186"/>
                  </a:cubicBezTo>
                  <a:cubicBezTo>
                    <a:pt x="184632" y="118186"/>
                    <a:pt x="189890" y="115873"/>
                    <a:pt x="194005" y="111248"/>
                  </a:cubicBezTo>
                  <a:cubicBezTo>
                    <a:pt x="198120" y="106622"/>
                    <a:pt x="200177" y="100782"/>
                    <a:pt x="200177" y="93726"/>
                  </a:cubicBezTo>
                  <a:cubicBezTo>
                    <a:pt x="200177" y="86670"/>
                    <a:pt x="198081" y="80830"/>
                    <a:pt x="193890" y="76204"/>
                  </a:cubicBezTo>
                  <a:cubicBezTo>
                    <a:pt x="189700" y="71579"/>
                    <a:pt x="184480" y="69266"/>
                    <a:pt x="178231" y="69266"/>
                  </a:cubicBezTo>
                  <a:close/>
                  <a:moveTo>
                    <a:pt x="463753" y="33833"/>
                  </a:moveTo>
                  <a:cubicBezTo>
                    <a:pt x="475183" y="33833"/>
                    <a:pt x="485660" y="36500"/>
                    <a:pt x="495185" y="41834"/>
                  </a:cubicBezTo>
                  <a:cubicBezTo>
                    <a:pt x="504710" y="47168"/>
                    <a:pt x="512254" y="54407"/>
                    <a:pt x="517817" y="63551"/>
                  </a:cubicBezTo>
                  <a:cubicBezTo>
                    <a:pt x="523379" y="72695"/>
                    <a:pt x="526161" y="82753"/>
                    <a:pt x="526161" y="93726"/>
                  </a:cubicBezTo>
                  <a:cubicBezTo>
                    <a:pt x="526161" y="104699"/>
                    <a:pt x="523379" y="114757"/>
                    <a:pt x="517817" y="123901"/>
                  </a:cubicBezTo>
                  <a:cubicBezTo>
                    <a:pt x="512254" y="133045"/>
                    <a:pt x="504710" y="140284"/>
                    <a:pt x="495185" y="145618"/>
                  </a:cubicBezTo>
                  <a:cubicBezTo>
                    <a:pt x="485660" y="150952"/>
                    <a:pt x="475183" y="153619"/>
                    <a:pt x="463753" y="153619"/>
                  </a:cubicBezTo>
                  <a:cubicBezTo>
                    <a:pt x="452323" y="153619"/>
                    <a:pt x="441845" y="150952"/>
                    <a:pt x="432320" y="145618"/>
                  </a:cubicBezTo>
                  <a:cubicBezTo>
                    <a:pt x="422795" y="140284"/>
                    <a:pt x="415290" y="133045"/>
                    <a:pt x="409803" y="123901"/>
                  </a:cubicBezTo>
                  <a:cubicBezTo>
                    <a:pt x="404317" y="114757"/>
                    <a:pt x="401574" y="104699"/>
                    <a:pt x="401574" y="93726"/>
                  </a:cubicBezTo>
                  <a:cubicBezTo>
                    <a:pt x="401574" y="82753"/>
                    <a:pt x="404317" y="72695"/>
                    <a:pt x="409803" y="63551"/>
                  </a:cubicBezTo>
                  <a:cubicBezTo>
                    <a:pt x="415290" y="54407"/>
                    <a:pt x="422795" y="47168"/>
                    <a:pt x="432320" y="41834"/>
                  </a:cubicBezTo>
                  <a:cubicBezTo>
                    <a:pt x="441845" y="36500"/>
                    <a:pt x="452323" y="33833"/>
                    <a:pt x="463753" y="33833"/>
                  </a:cubicBezTo>
                  <a:close/>
                  <a:moveTo>
                    <a:pt x="312877" y="33833"/>
                  </a:moveTo>
                  <a:cubicBezTo>
                    <a:pt x="327964" y="33833"/>
                    <a:pt x="339090" y="38633"/>
                    <a:pt x="346252" y="48235"/>
                  </a:cubicBezTo>
                  <a:lnTo>
                    <a:pt x="346252" y="36576"/>
                  </a:lnTo>
                  <a:lnTo>
                    <a:pt x="382143" y="36576"/>
                  </a:lnTo>
                  <a:lnTo>
                    <a:pt x="382143" y="136931"/>
                  </a:lnTo>
                  <a:cubicBezTo>
                    <a:pt x="382143" y="156439"/>
                    <a:pt x="376580" y="170955"/>
                    <a:pt x="365455" y="180480"/>
                  </a:cubicBezTo>
                  <a:cubicBezTo>
                    <a:pt x="354330" y="190005"/>
                    <a:pt x="339471" y="194767"/>
                    <a:pt x="320878" y="194767"/>
                  </a:cubicBezTo>
                  <a:cubicBezTo>
                    <a:pt x="298627" y="194767"/>
                    <a:pt x="279425" y="187909"/>
                    <a:pt x="263271" y="174193"/>
                  </a:cubicBezTo>
                  <a:lnTo>
                    <a:pt x="283159" y="146533"/>
                  </a:lnTo>
                  <a:cubicBezTo>
                    <a:pt x="288950" y="150874"/>
                    <a:pt x="294551" y="154093"/>
                    <a:pt x="299961" y="156189"/>
                  </a:cubicBezTo>
                  <a:cubicBezTo>
                    <a:pt x="305371" y="158286"/>
                    <a:pt x="310972" y="159334"/>
                    <a:pt x="316763" y="159334"/>
                  </a:cubicBezTo>
                  <a:cubicBezTo>
                    <a:pt x="324231" y="159334"/>
                    <a:pt x="330441" y="157686"/>
                    <a:pt x="335394" y="154389"/>
                  </a:cubicBezTo>
                  <a:cubicBezTo>
                    <a:pt x="340347" y="151092"/>
                    <a:pt x="342823" y="146111"/>
                    <a:pt x="342823" y="139446"/>
                  </a:cubicBezTo>
                  <a:lnTo>
                    <a:pt x="342823" y="135331"/>
                  </a:lnTo>
                  <a:cubicBezTo>
                    <a:pt x="335661" y="142342"/>
                    <a:pt x="325678" y="145847"/>
                    <a:pt x="312877" y="145847"/>
                  </a:cubicBezTo>
                  <a:cubicBezTo>
                    <a:pt x="302514" y="145847"/>
                    <a:pt x="293217" y="143561"/>
                    <a:pt x="284988" y="138989"/>
                  </a:cubicBezTo>
                  <a:cubicBezTo>
                    <a:pt x="276758" y="134417"/>
                    <a:pt x="270319" y="127864"/>
                    <a:pt x="265671" y="119329"/>
                  </a:cubicBezTo>
                  <a:cubicBezTo>
                    <a:pt x="261023" y="110795"/>
                    <a:pt x="258699" y="100889"/>
                    <a:pt x="258699" y="89611"/>
                  </a:cubicBezTo>
                  <a:cubicBezTo>
                    <a:pt x="258699" y="78181"/>
                    <a:pt x="261061" y="68275"/>
                    <a:pt x="265785" y="59893"/>
                  </a:cubicBezTo>
                  <a:cubicBezTo>
                    <a:pt x="270510" y="51511"/>
                    <a:pt x="276987" y="45072"/>
                    <a:pt x="285216" y="40577"/>
                  </a:cubicBezTo>
                  <a:cubicBezTo>
                    <a:pt x="293446" y="36081"/>
                    <a:pt x="302666" y="33833"/>
                    <a:pt x="312877" y="33833"/>
                  </a:cubicBezTo>
                  <a:close/>
                  <a:moveTo>
                    <a:pt x="178003" y="33833"/>
                  </a:moveTo>
                  <a:cubicBezTo>
                    <a:pt x="189433" y="33833"/>
                    <a:pt x="199910" y="36500"/>
                    <a:pt x="209435" y="41834"/>
                  </a:cubicBezTo>
                  <a:cubicBezTo>
                    <a:pt x="218960" y="47168"/>
                    <a:pt x="226504" y="54407"/>
                    <a:pt x="232067" y="63551"/>
                  </a:cubicBezTo>
                  <a:cubicBezTo>
                    <a:pt x="237629" y="72695"/>
                    <a:pt x="240411" y="82753"/>
                    <a:pt x="240411" y="93726"/>
                  </a:cubicBezTo>
                  <a:cubicBezTo>
                    <a:pt x="240411" y="104699"/>
                    <a:pt x="237629" y="114757"/>
                    <a:pt x="232067" y="123901"/>
                  </a:cubicBezTo>
                  <a:cubicBezTo>
                    <a:pt x="226504" y="133045"/>
                    <a:pt x="218960" y="140284"/>
                    <a:pt x="209435" y="145618"/>
                  </a:cubicBezTo>
                  <a:cubicBezTo>
                    <a:pt x="199910" y="150952"/>
                    <a:pt x="189433" y="153619"/>
                    <a:pt x="178003" y="153619"/>
                  </a:cubicBezTo>
                  <a:cubicBezTo>
                    <a:pt x="166573" y="153619"/>
                    <a:pt x="156095" y="150952"/>
                    <a:pt x="146570" y="145618"/>
                  </a:cubicBezTo>
                  <a:cubicBezTo>
                    <a:pt x="137045" y="140284"/>
                    <a:pt x="129540" y="133045"/>
                    <a:pt x="124053" y="123901"/>
                  </a:cubicBezTo>
                  <a:cubicBezTo>
                    <a:pt x="118567" y="114757"/>
                    <a:pt x="115824" y="104699"/>
                    <a:pt x="115824" y="93726"/>
                  </a:cubicBezTo>
                  <a:cubicBezTo>
                    <a:pt x="115824" y="82753"/>
                    <a:pt x="118567" y="72695"/>
                    <a:pt x="124053" y="63551"/>
                  </a:cubicBezTo>
                  <a:cubicBezTo>
                    <a:pt x="129540" y="54407"/>
                    <a:pt x="137045" y="47168"/>
                    <a:pt x="146570" y="41834"/>
                  </a:cubicBezTo>
                  <a:cubicBezTo>
                    <a:pt x="156095" y="36500"/>
                    <a:pt x="166573" y="33833"/>
                    <a:pt x="178003" y="33833"/>
                  </a:cubicBezTo>
                  <a:close/>
                  <a:moveTo>
                    <a:pt x="0" y="0"/>
                  </a:moveTo>
                  <a:lnTo>
                    <a:pt x="39319" y="0"/>
                  </a:lnTo>
                  <a:lnTo>
                    <a:pt x="39319" y="115443"/>
                  </a:lnTo>
                  <a:lnTo>
                    <a:pt x="101727" y="115443"/>
                  </a:lnTo>
                  <a:lnTo>
                    <a:pt x="101727" y="150876"/>
                  </a:lnTo>
                  <a:lnTo>
                    <a:pt x="0" y="150876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 dirty="0">
                <a:latin typeface="Cera Pro Black" panose="00000A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224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1962096-A025-4669-97FF-7114E025E15D}"/>
              </a:ext>
            </a:extLst>
          </p:cNvPr>
          <p:cNvSpPr/>
          <p:nvPr/>
        </p:nvSpPr>
        <p:spPr>
          <a:xfrm>
            <a:off x="6240462" y="2097087"/>
            <a:ext cx="5951537" cy="40325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196386-9E1F-41A8-B8B3-34F27FF77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66"/>
            <a:ext cx="10514013" cy="692522"/>
          </a:xfrm>
        </p:spPr>
        <p:txBody>
          <a:bodyPr lIns="0" tIns="0" rIns="0" bIns="0"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Responsibility for Effort</a:t>
            </a:r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7D224E1-2997-4F04-834B-14B516415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3</a:t>
            </a:fld>
            <a:endParaRPr lang="en-ID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475AFBEA-BE14-4C71-ACF4-A505A562775A}"/>
              </a:ext>
            </a:extLst>
          </p:cNvPr>
          <p:cNvSpPr/>
          <p:nvPr/>
        </p:nvSpPr>
        <p:spPr>
          <a:xfrm>
            <a:off x="6379423" y="3211744"/>
            <a:ext cx="4972790" cy="27392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habeo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elaboraret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idque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torquatos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interesset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has,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detraxit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Sit ne brute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deterruisset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fastidii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accusata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sententiae, ex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neglegentur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contentiones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mediocritatem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an, per modus partem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alienum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iriure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reformidans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ex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partem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numquam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periculis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imperdiet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errem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pertinax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eos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in, cu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epicuri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salutandi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probatus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F48B7780-E31E-4960-8FA2-9433B057A8A0}"/>
              </a:ext>
            </a:extLst>
          </p:cNvPr>
          <p:cNvSpPr txBox="1"/>
          <p:nvPr/>
        </p:nvSpPr>
        <p:spPr>
          <a:xfrm>
            <a:off x="6379423" y="2575029"/>
            <a:ext cx="38444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Manage/Coordinate Lorem Ipsum Project</a:t>
            </a:r>
            <a:endParaRPr lang="en-ID" sz="16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D83A8E20-8D40-44EA-9B03-5AE2366C50E3}"/>
              </a:ext>
            </a:extLst>
          </p:cNvPr>
          <p:cNvGrpSpPr/>
          <p:nvPr/>
        </p:nvGrpSpPr>
        <p:grpSpPr>
          <a:xfrm>
            <a:off x="838200" y="2882960"/>
            <a:ext cx="4972790" cy="2535002"/>
            <a:chOff x="838200" y="2341251"/>
            <a:chExt cx="4972790" cy="253500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B54990FC-9F43-4C6D-9C2E-C7D768A12569}"/>
                </a:ext>
              </a:extLst>
            </p:cNvPr>
            <p:cNvGrpSpPr/>
            <p:nvPr/>
          </p:nvGrpSpPr>
          <p:grpSpPr>
            <a:xfrm>
              <a:off x="838200" y="2346751"/>
              <a:ext cx="2202179" cy="836612"/>
              <a:chOff x="838200" y="2346751"/>
              <a:chExt cx="2202179" cy="836612"/>
            </a:xfrm>
          </p:grpSpPr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xmlns="" id="{C55000EC-1EDF-41E0-B6AF-6B10B3C2CB66}"/>
                  </a:ext>
                </a:extLst>
              </p:cNvPr>
              <p:cNvSpPr txBox="1"/>
              <p:nvPr/>
            </p:nvSpPr>
            <p:spPr>
              <a:xfrm>
                <a:off x="1843694" y="2549614"/>
                <a:ext cx="119668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Total Direct Employee</a:t>
                </a:r>
                <a:endParaRPr lang="en-ID" sz="1400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xmlns="" id="{29E8A66C-141D-4BE3-91A6-5786DF062A97}"/>
                  </a:ext>
                </a:extLst>
              </p:cNvPr>
              <p:cNvGrpSpPr/>
              <p:nvPr/>
            </p:nvGrpSpPr>
            <p:grpSpPr>
              <a:xfrm>
                <a:off x="838200" y="2346751"/>
                <a:ext cx="836613" cy="836612"/>
                <a:chOff x="838200" y="2243497"/>
                <a:chExt cx="836613" cy="836612"/>
              </a:xfrm>
            </p:grpSpPr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xmlns="" id="{A149E146-2D1E-40CC-BC33-65D0D2002E2B}"/>
                    </a:ext>
                  </a:extLst>
                </p:cNvPr>
                <p:cNvSpPr/>
                <p:nvPr/>
              </p:nvSpPr>
              <p:spPr>
                <a:xfrm>
                  <a:off x="838200" y="2243497"/>
                  <a:ext cx="836612" cy="83661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2800" b="1" dirty="0">
                      <a:solidFill>
                        <a:schemeClr val="accent1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85</a:t>
                  </a:r>
                  <a:endParaRPr lang="en-ID" sz="2800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22" name="Arc 121">
                  <a:extLst>
                    <a:ext uri="{FF2B5EF4-FFF2-40B4-BE49-F238E27FC236}">
                      <a16:creationId xmlns:a16="http://schemas.microsoft.com/office/drawing/2014/main" xmlns="" id="{BC96E109-8188-4062-B0E8-CB224639D048}"/>
                    </a:ext>
                  </a:extLst>
                </p:cNvPr>
                <p:cNvSpPr/>
                <p:nvPr/>
              </p:nvSpPr>
              <p:spPr>
                <a:xfrm>
                  <a:off x="838201" y="2243497"/>
                  <a:ext cx="836612" cy="836612"/>
                </a:xfrm>
                <a:prstGeom prst="arc">
                  <a:avLst>
                    <a:gd name="adj1" fmla="val 20309193"/>
                    <a:gd name="adj2" fmla="val 1467702"/>
                  </a:avLst>
                </a:prstGeom>
                <a:ln w="15875" cap="rnd"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D7C6EC32-6A67-4DCB-9788-0BC17689E8A8}"/>
                </a:ext>
              </a:extLst>
            </p:cNvPr>
            <p:cNvGrpSpPr/>
            <p:nvPr/>
          </p:nvGrpSpPr>
          <p:grpSpPr>
            <a:xfrm>
              <a:off x="3608811" y="4039641"/>
              <a:ext cx="2202179" cy="836612"/>
              <a:chOff x="3608811" y="4039641"/>
              <a:chExt cx="2202179" cy="836612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xmlns="" id="{0018E7DA-27B5-4455-B941-B1F7208DF029}"/>
                  </a:ext>
                </a:extLst>
              </p:cNvPr>
              <p:cNvSpPr txBox="1"/>
              <p:nvPr/>
            </p:nvSpPr>
            <p:spPr>
              <a:xfrm>
                <a:off x="4614305" y="4242504"/>
                <a:ext cx="119668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Unoccupied Position</a:t>
                </a:r>
                <a:endParaRPr lang="en-ID" sz="1400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xmlns="" id="{49993B92-1BDB-4578-8D9A-8F62F1FB7F3C}"/>
                  </a:ext>
                </a:extLst>
              </p:cNvPr>
              <p:cNvGrpSpPr/>
              <p:nvPr/>
            </p:nvGrpSpPr>
            <p:grpSpPr>
              <a:xfrm>
                <a:off x="3608811" y="4039641"/>
                <a:ext cx="836613" cy="836612"/>
                <a:chOff x="838200" y="2243497"/>
                <a:chExt cx="836613" cy="836612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xmlns="" id="{72702B71-1D95-41D8-8F3D-55FC18A22DF8}"/>
                    </a:ext>
                  </a:extLst>
                </p:cNvPr>
                <p:cNvSpPr/>
                <p:nvPr/>
              </p:nvSpPr>
              <p:spPr>
                <a:xfrm>
                  <a:off x="838200" y="2243497"/>
                  <a:ext cx="836612" cy="83661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2800" b="1" dirty="0">
                      <a:solidFill>
                        <a:schemeClr val="accent1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12</a:t>
                  </a:r>
                  <a:endParaRPr lang="en-ID" sz="2800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7" name="Arc 146">
                  <a:extLst>
                    <a:ext uri="{FF2B5EF4-FFF2-40B4-BE49-F238E27FC236}">
                      <a16:creationId xmlns:a16="http://schemas.microsoft.com/office/drawing/2014/main" xmlns="" id="{14CBC854-6542-41B8-8B44-64AB576A107F}"/>
                    </a:ext>
                  </a:extLst>
                </p:cNvPr>
                <p:cNvSpPr/>
                <p:nvPr/>
              </p:nvSpPr>
              <p:spPr>
                <a:xfrm>
                  <a:off x="838201" y="2243497"/>
                  <a:ext cx="836612" cy="836612"/>
                </a:xfrm>
                <a:prstGeom prst="arc">
                  <a:avLst>
                    <a:gd name="adj1" fmla="val 20309193"/>
                    <a:gd name="adj2" fmla="val 1467702"/>
                  </a:avLst>
                </a:prstGeom>
                <a:ln w="15875" cap="rnd"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EF85458C-1E4B-4B25-A89E-55282BBD2F47}"/>
                </a:ext>
              </a:extLst>
            </p:cNvPr>
            <p:cNvGrpSpPr/>
            <p:nvPr/>
          </p:nvGrpSpPr>
          <p:grpSpPr>
            <a:xfrm>
              <a:off x="838200" y="4039641"/>
              <a:ext cx="2202179" cy="836612"/>
              <a:chOff x="838199" y="4039641"/>
              <a:chExt cx="2202179" cy="836612"/>
            </a:xfrm>
          </p:grpSpPr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xmlns="" id="{E3B10ED8-E1A9-41C8-BD87-1FD5E5F406FC}"/>
                  </a:ext>
                </a:extLst>
              </p:cNvPr>
              <p:cNvSpPr txBox="1"/>
              <p:nvPr/>
            </p:nvSpPr>
            <p:spPr>
              <a:xfrm>
                <a:off x="1843693" y="4350225"/>
                <a:ext cx="119668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Head Office</a:t>
                </a:r>
                <a:endParaRPr lang="en-ID" sz="1400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xmlns="" id="{AEF226A0-C16A-44D9-8855-CCCCFA04B97C}"/>
                  </a:ext>
                </a:extLst>
              </p:cNvPr>
              <p:cNvGrpSpPr/>
              <p:nvPr/>
            </p:nvGrpSpPr>
            <p:grpSpPr>
              <a:xfrm>
                <a:off x="838199" y="4039641"/>
                <a:ext cx="836613" cy="836612"/>
                <a:chOff x="838200" y="2243497"/>
                <a:chExt cx="836613" cy="836612"/>
              </a:xfrm>
            </p:grpSpPr>
            <p:sp>
              <p:nvSpPr>
                <p:cNvPr id="156" name="Oval 155">
                  <a:extLst>
                    <a:ext uri="{FF2B5EF4-FFF2-40B4-BE49-F238E27FC236}">
                      <a16:creationId xmlns:a16="http://schemas.microsoft.com/office/drawing/2014/main" xmlns="" id="{7D60FB9A-72E1-4FEE-9988-B96823DB2838}"/>
                    </a:ext>
                  </a:extLst>
                </p:cNvPr>
                <p:cNvSpPr/>
                <p:nvPr/>
              </p:nvSpPr>
              <p:spPr>
                <a:xfrm>
                  <a:off x="838200" y="2243497"/>
                  <a:ext cx="836612" cy="83661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2800" b="1" dirty="0">
                      <a:solidFill>
                        <a:schemeClr val="accent1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9</a:t>
                  </a:r>
                  <a:endParaRPr lang="en-ID" sz="2800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7" name="Arc 156">
                  <a:extLst>
                    <a:ext uri="{FF2B5EF4-FFF2-40B4-BE49-F238E27FC236}">
                      <a16:creationId xmlns:a16="http://schemas.microsoft.com/office/drawing/2014/main" xmlns="" id="{82C7E1EE-4842-44E9-8EBF-59531A95C4A8}"/>
                    </a:ext>
                  </a:extLst>
                </p:cNvPr>
                <p:cNvSpPr/>
                <p:nvPr/>
              </p:nvSpPr>
              <p:spPr>
                <a:xfrm>
                  <a:off x="838201" y="2243497"/>
                  <a:ext cx="836612" cy="836612"/>
                </a:xfrm>
                <a:prstGeom prst="arc">
                  <a:avLst>
                    <a:gd name="adj1" fmla="val 20309193"/>
                    <a:gd name="adj2" fmla="val 1467702"/>
                  </a:avLst>
                </a:prstGeom>
                <a:ln w="15875" cap="rnd"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0AFB224C-BA37-499D-A641-7CE5BF8F277D}"/>
                </a:ext>
              </a:extLst>
            </p:cNvPr>
            <p:cNvGrpSpPr/>
            <p:nvPr/>
          </p:nvGrpSpPr>
          <p:grpSpPr>
            <a:xfrm>
              <a:off x="3608811" y="2341251"/>
              <a:ext cx="2202179" cy="836612"/>
              <a:chOff x="3608811" y="2341251"/>
              <a:chExt cx="2202179" cy="836612"/>
            </a:xfrm>
          </p:grpSpPr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xmlns="" id="{7140CDC7-2CDB-4FA6-B3C3-CDC1D5BDA9B0}"/>
                  </a:ext>
                </a:extLst>
              </p:cNvPr>
              <p:cNvSpPr txBox="1"/>
              <p:nvPr/>
            </p:nvSpPr>
            <p:spPr>
              <a:xfrm>
                <a:off x="4614305" y="2544114"/>
                <a:ext cx="119668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Global Authority</a:t>
                </a:r>
                <a:endParaRPr lang="en-ID" sz="1400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xmlns="" id="{8656C4F5-0A06-483E-8E6C-8BBA44D45878}"/>
                  </a:ext>
                </a:extLst>
              </p:cNvPr>
              <p:cNvGrpSpPr/>
              <p:nvPr/>
            </p:nvGrpSpPr>
            <p:grpSpPr>
              <a:xfrm>
                <a:off x="3608811" y="2341251"/>
                <a:ext cx="836613" cy="836612"/>
                <a:chOff x="838200" y="2243497"/>
                <a:chExt cx="836613" cy="836612"/>
              </a:xfrm>
            </p:grpSpPr>
            <p:sp>
              <p:nvSpPr>
                <p:cNvPr id="161" name="Oval 160">
                  <a:extLst>
                    <a:ext uri="{FF2B5EF4-FFF2-40B4-BE49-F238E27FC236}">
                      <a16:creationId xmlns:a16="http://schemas.microsoft.com/office/drawing/2014/main" xmlns="" id="{1E33459E-89EB-4AD0-9BCE-A62A81AAE962}"/>
                    </a:ext>
                  </a:extLst>
                </p:cNvPr>
                <p:cNvSpPr/>
                <p:nvPr/>
              </p:nvSpPr>
              <p:spPr>
                <a:xfrm>
                  <a:off x="838200" y="2243497"/>
                  <a:ext cx="836612" cy="83661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2555</a:t>
                  </a:r>
                  <a:endParaRPr lang="en-ID" sz="2000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62" name="Arc 161">
                  <a:extLst>
                    <a:ext uri="{FF2B5EF4-FFF2-40B4-BE49-F238E27FC236}">
                      <a16:creationId xmlns:a16="http://schemas.microsoft.com/office/drawing/2014/main" xmlns="" id="{1C1B6F1C-948C-4883-BE13-7DD08288F509}"/>
                    </a:ext>
                  </a:extLst>
                </p:cNvPr>
                <p:cNvSpPr/>
                <p:nvPr/>
              </p:nvSpPr>
              <p:spPr>
                <a:xfrm>
                  <a:off x="838201" y="2243497"/>
                  <a:ext cx="836612" cy="836612"/>
                </a:xfrm>
                <a:prstGeom prst="arc">
                  <a:avLst>
                    <a:gd name="adj1" fmla="val 20309193"/>
                    <a:gd name="adj2" fmla="val 1467702"/>
                  </a:avLst>
                </a:prstGeom>
                <a:ln w="15875" cap="rnd"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xmlns="" id="{DCDC1E30-A4D6-40DD-ABE3-35C1D0FC2521}"/>
              </a:ext>
            </a:extLst>
          </p:cNvPr>
          <p:cNvGrpSpPr/>
          <p:nvPr/>
        </p:nvGrpSpPr>
        <p:grpSpPr>
          <a:xfrm>
            <a:off x="10643342" y="2243939"/>
            <a:ext cx="574674" cy="577311"/>
            <a:chOff x="5562600" y="3619500"/>
            <a:chExt cx="346075" cy="347663"/>
          </a:xfrm>
        </p:grpSpPr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xmlns="" id="{4F2C6223-125E-464C-85BB-5B9A125D4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0" y="3860800"/>
              <a:ext cx="60325" cy="106363"/>
            </a:xfrm>
            <a:prstGeom prst="rect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78">
              <a:extLst>
                <a:ext uri="{FF2B5EF4-FFF2-40B4-BE49-F238E27FC236}">
                  <a16:creationId xmlns:a16="http://schemas.microsoft.com/office/drawing/2014/main" xmlns="" id="{E40F4287-D6F0-44B8-A530-9594C479A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925" y="3906838"/>
              <a:ext cx="255588" cy="46038"/>
            </a:xfrm>
            <a:custGeom>
              <a:avLst/>
              <a:gdLst>
                <a:gd name="T0" fmla="*/ 0 w 68"/>
                <a:gd name="T1" fmla="*/ 12 h 12"/>
                <a:gd name="T2" fmla="*/ 68 w 68"/>
                <a:gd name="T3" fmla="*/ 12 h 12"/>
                <a:gd name="T4" fmla="*/ 38 w 68"/>
                <a:gd name="T5" fmla="*/ 0 h 12"/>
                <a:gd name="T6" fmla="*/ 10 w 6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2">
                  <a:moveTo>
                    <a:pt x="0" y="12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54" y="0"/>
                    <a:pt x="38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79">
              <a:extLst>
                <a:ext uri="{FF2B5EF4-FFF2-40B4-BE49-F238E27FC236}">
                  <a16:creationId xmlns:a16="http://schemas.microsoft.com/office/drawing/2014/main" xmlns="" id="{FD9E5F1C-5FF2-4635-BE0A-8D087BD81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925" y="3876675"/>
              <a:ext cx="112713" cy="30163"/>
            </a:xfrm>
            <a:custGeom>
              <a:avLst/>
              <a:gdLst>
                <a:gd name="T0" fmla="*/ 0 w 30"/>
                <a:gd name="T1" fmla="*/ 0 h 8"/>
                <a:gd name="T2" fmla="*/ 14 w 30"/>
                <a:gd name="T3" fmla="*/ 0 h 8"/>
                <a:gd name="T4" fmla="*/ 30 w 30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8">
                  <a:moveTo>
                    <a:pt x="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23" y="0"/>
                    <a:pt x="28" y="6"/>
                    <a:pt x="30" y="8"/>
                  </a:cubicBezTo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xmlns="" id="{126E9B52-DEE1-4714-B8E8-5D5B8CFA1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694113"/>
              <a:ext cx="88900" cy="92075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81">
              <a:extLst>
                <a:ext uri="{FF2B5EF4-FFF2-40B4-BE49-F238E27FC236}">
                  <a16:creationId xmlns:a16="http://schemas.microsoft.com/office/drawing/2014/main" xmlns="" id="{0FBA03AC-8445-4EE9-B32C-DE9748681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75" y="3619500"/>
              <a:ext cx="241300" cy="241300"/>
            </a:xfrm>
            <a:custGeom>
              <a:avLst/>
              <a:gdLst>
                <a:gd name="T0" fmla="*/ 58 w 64"/>
                <a:gd name="T1" fmla="*/ 32 h 64"/>
                <a:gd name="T2" fmla="*/ 57 w 64"/>
                <a:gd name="T3" fmla="*/ 27 h 64"/>
                <a:gd name="T4" fmla="*/ 64 w 64"/>
                <a:gd name="T5" fmla="*/ 23 h 64"/>
                <a:gd name="T6" fmla="*/ 56 w 64"/>
                <a:gd name="T7" fmla="*/ 9 h 64"/>
                <a:gd name="T8" fmla="*/ 50 w 64"/>
                <a:gd name="T9" fmla="*/ 13 h 64"/>
                <a:gd name="T10" fmla="*/ 40 w 64"/>
                <a:gd name="T11" fmla="*/ 7 h 64"/>
                <a:gd name="T12" fmla="*/ 40 w 64"/>
                <a:gd name="T13" fmla="*/ 0 h 64"/>
                <a:gd name="T14" fmla="*/ 24 w 64"/>
                <a:gd name="T15" fmla="*/ 0 h 64"/>
                <a:gd name="T16" fmla="*/ 24 w 64"/>
                <a:gd name="T17" fmla="*/ 7 h 64"/>
                <a:gd name="T18" fmla="*/ 15 w 64"/>
                <a:gd name="T19" fmla="*/ 13 h 64"/>
                <a:gd name="T20" fmla="*/ 8 w 64"/>
                <a:gd name="T21" fmla="*/ 9 h 64"/>
                <a:gd name="T22" fmla="*/ 0 w 64"/>
                <a:gd name="T23" fmla="*/ 23 h 64"/>
                <a:gd name="T24" fmla="*/ 7 w 64"/>
                <a:gd name="T25" fmla="*/ 27 h 64"/>
                <a:gd name="T26" fmla="*/ 6 w 64"/>
                <a:gd name="T27" fmla="*/ 32 h 64"/>
                <a:gd name="T28" fmla="*/ 7 w 64"/>
                <a:gd name="T29" fmla="*/ 37 h 64"/>
                <a:gd name="T30" fmla="*/ 0 w 64"/>
                <a:gd name="T31" fmla="*/ 41 h 64"/>
                <a:gd name="T32" fmla="*/ 8 w 64"/>
                <a:gd name="T33" fmla="*/ 55 h 64"/>
                <a:gd name="T34" fmla="*/ 15 w 64"/>
                <a:gd name="T35" fmla="*/ 51 h 64"/>
                <a:gd name="T36" fmla="*/ 24 w 64"/>
                <a:gd name="T37" fmla="*/ 57 h 64"/>
                <a:gd name="T38" fmla="*/ 24 w 64"/>
                <a:gd name="T39" fmla="*/ 64 h 64"/>
                <a:gd name="T40" fmla="*/ 40 w 64"/>
                <a:gd name="T41" fmla="*/ 64 h 64"/>
                <a:gd name="T42" fmla="*/ 40 w 64"/>
                <a:gd name="T43" fmla="*/ 57 h 64"/>
                <a:gd name="T44" fmla="*/ 50 w 64"/>
                <a:gd name="T45" fmla="*/ 51 h 64"/>
                <a:gd name="T46" fmla="*/ 56 w 64"/>
                <a:gd name="T47" fmla="*/ 55 h 64"/>
                <a:gd name="T48" fmla="*/ 64 w 64"/>
                <a:gd name="T49" fmla="*/ 41 h 64"/>
                <a:gd name="T50" fmla="*/ 57 w 64"/>
                <a:gd name="T51" fmla="*/ 37 h 64"/>
                <a:gd name="T52" fmla="*/ 58 w 64"/>
                <a:gd name="T5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4" h="64">
                  <a:moveTo>
                    <a:pt x="58" y="32"/>
                  </a:moveTo>
                  <a:cubicBezTo>
                    <a:pt x="58" y="30"/>
                    <a:pt x="58" y="28"/>
                    <a:pt x="57" y="27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7" y="10"/>
                    <a:pt x="44" y="8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0" y="8"/>
                    <a:pt x="17" y="10"/>
                    <a:pt x="15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30"/>
                    <a:pt x="6" y="32"/>
                  </a:cubicBezTo>
                  <a:cubicBezTo>
                    <a:pt x="6" y="34"/>
                    <a:pt x="6" y="36"/>
                    <a:pt x="7" y="3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4"/>
                    <a:pt x="20" y="56"/>
                    <a:pt x="24" y="57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4" y="56"/>
                    <a:pt x="47" y="54"/>
                    <a:pt x="50" y="51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6"/>
                    <a:pt x="58" y="34"/>
                    <a:pt x="58" y="32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025" name="Straight Connector 1024">
            <a:extLst>
              <a:ext uri="{FF2B5EF4-FFF2-40B4-BE49-F238E27FC236}">
                <a16:creationId xmlns:a16="http://schemas.microsoft.com/office/drawing/2014/main" xmlns="" id="{0686F3B4-79EC-443E-B203-9DD6D8AC473B}"/>
              </a:ext>
            </a:extLst>
          </p:cNvPr>
          <p:cNvCxnSpPr>
            <a:cxnSpLocks/>
          </p:cNvCxnSpPr>
          <p:nvPr/>
        </p:nvCxnSpPr>
        <p:spPr>
          <a:xfrm>
            <a:off x="6245226" y="3016497"/>
            <a:ext cx="49727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060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xmlns="" id="{3E18AE72-E9D8-452C-AA30-BC54FDB81B3B}"/>
              </a:ext>
            </a:extLst>
          </p:cNvPr>
          <p:cNvSpPr/>
          <p:nvPr/>
        </p:nvSpPr>
        <p:spPr>
          <a:xfrm>
            <a:off x="6947329" y="3177017"/>
            <a:ext cx="1872393" cy="187239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3917223-9C36-456C-A530-1B692E49D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4</a:t>
            </a:fld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D5C08DB3-EF40-4436-BBBC-565855D7E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66"/>
            <a:ext cx="10514013" cy="692522"/>
          </a:xfrm>
        </p:spPr>
        <p:txBody>
          <a:bodyPr lIns="0" tIns="0" rIns="0" bIns="0"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Direct Responsible &amp; Coordination</a:t>
            </a:r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404BEF38-A0AF-4560-B44D-914942C9A671}"/>
              </a:ext>
            </a:extLst>
          </p:cNvPr>
          <p:cNvSpPr/>
          <p:nvPr/>
        </p:nvSpPr>
        <p:spPr>
          <a:xfrm>
            <a:off x="7343775" y="3573463"/>
            <a:ext cx="1079501" cy="1079501"/>
          </a:xfrm>
          <a:prstGeom prst="ellipse">
            <a:avLst/>
          </a:prstGeom>
          <a:solidFill>
            <a:schemeClr val="accent1"/>
          </a:solidFill>
          <a:ln w="1270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4054C6A-70DE-46B4-A8CD-9870BDAF265D}"/>
              </a:ext>
            </a:extLst>
          </p:cNvPr>
          <p:cNvSpPr/>
          <p:nvPr/>
        </p:nvSpPr>
        <p:spPr>
          <a:xfrm>
            <a:off x="838200" y="3559215"/>
            <a:ext cx="509556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Teamwork Exercise: Discussion of Roles and Responsibilities</a:t>
            </a:r>
            <a:endParaRPr lang="en-ID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xmlns="" id="{50965E52-670C-429B-BDBA-5AF7AD7B73A6}"/>
              </a:ext>
            </a:extLst>
          </p:cNvPr>
          <p:cNvSpPr/>
          <p:nvPr/>
        </p:nvSpPr>
        <p:spPr>
          <a:xfrm>
            <a:off x="6240463" y="2470151"/>
            <a:ext cx="3286125" cy="3286125"/>
          </a:xfrm>
          <a:prstGeom prst="arc">
            <a:avLst>
              <a:gd name="adj1" fmla="val 16200000"/>
              <a:gd name="adj2" fmla="val 5452083"/>
            </a:avLst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29D75CD8-5130-4DED-B916-887E314084D5}"/>
              </a:ext>
            </a:extLst>
          </p:cNvPr>
          <p:cNvSpPr/>
          <p:nvPr/>
        </p:nvSpPr>
        <p:spPr>
          <a:xfrm>
            <a:off x="7569201" y="5498307"/>
            <a:ext cx="628648" cy="628648"/>
          </a:xfrm>
          <a:prstGeom prst="ellipse">
            <a:avLst/>
          </a:prstGeom>
          <a:solidFill>
            <a:schemeClr val="bg2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6A28513B-6B83-4480-A486-92EABA6B1D18}"/>
              </a:ext>
            </a:extLst>
          </p:cNvPr>
          <p:cNvSpPr/>
          <p:nvPr/>
        </p:nvSpPr>
        <p:spPr>
          <a:xfrm>
            <a:off x="7569201" y="2099472"/>
            <a:ext cx="628648" cy="628648"/>
          </a:xfrm>
          <a:prstGeom prst="ellipse">
            <a:avLst/>
          </a:prstGeom>
          <a:solidFill>
            <a:schemeClr val="bg2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AFD77D24-5988-4F3A-A081-7DBEA335B3F1}"/>
              </a:ext>
            </a:extLst>
          </p:cNvPr>
          <p:cNvSpPr/>
          <p:nvPr/>
        </p:nvSpPr>
        <p:spPr>
          <a:xfrm>
            <a:off x="9040817" y="3118707"/>
            <a:ext cx="628648" cy="628648"/>
          </a:xfrm>
          <a:prstGeom prst="ellipse">
            <a:avLst/>
          </a:prstGeom>
          <a:solidFill>
            <a:schemeClr val="bg2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7E2EE424-8C29-4F7B-ADE8-84263697C087}"/>
              </a:ext>
            </a:extLst>
          </p:cNvPr>
          <p:cNvSpPr/>
          <p:nvPr/>
        </p:nvSpPr>
        <p:spPr>
          <a:xfrm>
            <a:off x="9812342" y="3325309"/>
            <a:ext cx="153987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endParaRPr lang="en-ID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D680547F-786F-4B4D-96AD-82E0A644B6B1}"/>
              </a:ext>
            </a:extLst>
          </p:cNvPr>
          <p:cNvSpPr/>
          <p:nvPr/>
        </p:nvSpPr>
        <p:spPr>
          <a:xfrm>
            <a:off x="9040817" y="4465867"/>
            <a:ext cx="628648" cy="628648"/>
          </a:xfrm>
          <a:prstGeom prst="ellipse">
            <a:avLst/>
          </a:prstGeom>
          <a:solidFill>
            <a:schemeClr val="bg2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F33B4408-BDB0-41D9-9446-E8253CE90E3B}"/>
              </a:ext>
            </a:extLst>
          </p:cNvPr>
          <p:cNvSpPr/>
          <p:nvPr/>
        </p:nvSpPr>
        <p:spPr>
          <a:xfrm>
            <a:off x="9812342" y="4672469"/>
            <a:ext cx="153987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endParaRPr lang="en-ID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EA7D0B28-3E13-41D0-86ED-BEDCE58D9F2F}"/>
              </a:ext>
            </a:extLst>
          </p:cNvPr>
          <p:cNvSpPr/>
          <p:nvPr/>
        </p:nvSpPr>
        <p:spPr>
          <a:xfrm>
            <a:off x="8450419" y="2306074"/>
            <a:ext cx="153987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endParaRPr lang="en-ID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4C83E56A-0569-40C9-88D8-C0C5FCD6E1E4}"/>
              </a:ext>
            </a:extLst>
          </p:cNvPr>
          <p:cNvSpPr/>
          <p:nvPr/>
        </p:nvSpPr>
        <p:spPr>
          <a:xfrm>
            <a:off x="8450419" y="5704909"/>
            <a:ext cx="153987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endParaRPr lang="en-ID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6DFF4297-F209-4CD8-9F08-AFC54E92DC9D}"/>
              </a:ext>
            </a:extLst>
          </p:cNvPr>
          <p:cNvSpPr/>
          <p:nvPr/>
        </p:nvSpPr>
        <p:spPr>
          <a:xfrm>
            <a:off x="838200" y="4195820"/>
            <a:ext cx="5095875" cy="18004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  <a:p>
            <a:pPr>
              <a:spcAft>
                <a:spcPts val="600"/>
              </a:spcAft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habeo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elaboraret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idque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torquatos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interesset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has,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detraxit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Sit ne brute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deterruisset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fastidii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accusata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sententiae, ex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neglegentur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contentiones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B3754D0A-80D4-4579-A788-81A8A4B64D9B}"/>
              </a:ext>
            </a:extLst>
          </p:cNvPr>
          <p:cNvGrpSpPr/>
          <p:nvPr/>
        </p:nvGrpSpPr>
        <p:grpSpPr>
          <a:xfrm>
            <a:off x="838200" y="2470151"/>
            <a:ext cx="771525" cy="771525"/>
            <a:chOff x="5562600" y="2895601"/>
            <a:chExt cx="346075" cy="346075"/>
          </a:xfrm>
        </p:grpSpPr>
        <p:sp>
          <p:nvSpPr>
            <p:cNvPr id="41" name="Freeform 277">
              <a:extLst>
                <a:ext uri="{FF2B5EF4-FFF2-40B4-BE49-F238E27FC236}">
                  <a16:creationId xmlns:a16="http://schemas.microsoft.com/office/drawing/2014/main" xmlns="" id="{3B631CA3-AC58-411E-84C5-B18DDB95E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2895601"/>
              <a:ext cx="195263" cy="179388"/>
            </a:xfrm>
            <a:custGeom>
              <a:avLst/>
              <a:gdLst>
                <a:gd name="T0" fmla="*/ 0 w 52"/>
                <a:gd name="T1" fmla="*/ 32 h 48"/>
                <a:gd name="T2" fmla="*/ 4 w 52"/>
                <a:gd name="T3" fmla="*/ 36 h 48"/>
                <a:gd name="T4" fmla="*/ 8 w 52"/>
                <a:gd name="T5" fmla="*/ 36 h 48"/>
                <a:gd name="T6" fmla="*/ 20 w 52"/>
                <a:gd name="T7" fmla="*/ 48 h 48"/>
                <a:gd name="T8" fmla="*/ 20 w 52"/>
                <a:gd name="T9" fmla="*/ 36 h 48"/>
                <a:gd name="T10" fmla="*/ 48 w 52"/>
                <a:gd name="T11" fmla="*/ 36 h 48"/>
                <a:gd name="T12" fmla="*/ 52 w 52"/>
                <a:gd name="T13" fmla="*/ 32 h 48"/>
                <a:gd name="T14" fmla="*/ 52 w 52"/>
                <a:gd name="T15" fmla="*/ 4 h 48"/>
                <a:gd name="T16" fmla="*/ 48 w 52"/>
                <a:gd name="T17" fmla="*/ 0 h 48"/>
                <a:gd name="T18" fmla="*/ 4 w 52"/>
                <a:gd name="T19" fmla="*/ 0 h 48"/>
                <a:gd name="T20" fmla="*/ 0 w 52"/>
                <a:gd name="T21" fmla="*/ 4 h 48"/>
                <a:gd name="T22" fmla="*/ 0 w 52"/>
                <a:gd name="T23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8">
                  <a:moveTo>
                    <a:pt x="0" y="32"/>
                  </a:moveTo>
                  <a:cubicBezTo>
                    <a:pt x="0" y="34"/>
                    <a:pt x="2" y="36"/>
                    <a:pt x="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50" y="36"/>
                    <a:pt x="52" y="34"/>
                    <a:pt x="52" y="32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0" y="32"/>
                  </a:ln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Oval 278">
              <a:extLst>
                <a:ext uri="{FF2B5EF4-FFF2-40B4-BE49-F238E27FC236}">
                  <a16:creationId xmlns:a16="http://schemas.microsoft.com/office/drawing/2014/main" xmlns="" id="{C8CC9A46-5CEF-46CB-9A22-6B2DB9082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250" y="3060701"/>
              <a:ext cx="76200" cy="74613"/>
            </a:xfrm>
            <a:prstGeom prst="ellips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79">
              <a:extLst>
                <a:ext uri="{FF2B5EF4-FFF2-40B4-BE49-F238E27FC236}">
                  <a16:creationId xmlns:a16="http://schemas.microsoft.com/office/drawing/2014/main" xmlns="" id="{685B8022-4CFF-4396-9CF9-68FC02769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5" y="3135313"/>
              <a:ext cx="120650" cy="60325"/>
            </a:xfrm>
            <a:custGeom>
              <a:avLst/>
              <a:gdLst>
                <a:gd name="T0" fmla="*/ 32 w 32"/>
                <a:gd name="T1" fmla="*/ 16 h 16"/>
                <a:gd name="T2" fmla="*/ 0 w 32"/>
                <a:gd name="T3" fmla="*/ 16 h 16"/>
                <a:gd name="T4" fmla="*/ 16 w 32"/>
                <a:gd name="T5" fmla="*/ 0 h 16"/>
                <a:gd name="T6" fmla="*/ 32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3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Oval 280">
              <a:extLst>
                <a:ext uri="{FF2B5EF4-FFF2-40B4-BE49-F238E27FC236}">
                  <a16:creationId xmlns:a16="http://schemas.microsoft.com/office/drawing/2014/main" xmlns="" id="{03720A45-1C80-43DB-B189-2BEAC5758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5" y="3060701"/>
              <a:ext cx="76200" cy="74613"/>
            </a:xfrm>
            <a:prstGeom prst="ellips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81">
              <a:extLst>
                <a:ext uri="{FF2B5EF4-FFF2-40B4-BE49-F238E27FC236}">
                  <a16:creationId xmlns:a16="http://schemas.microsoft.com/office/drawing/2014/main" xmlns="" id="{C2E6848B-6AC7-45B9-8B9E-702DC10EF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135313"/>
              <a:ext cx="120650" cy="60325"/>
            </a:xfrm>
            <a:custGeom>
              <a:avLst/>
              <a:gdLst>
                <a:gd name="T0" fmla="*/ 32 w 32"/>
                <a:gd name="T1" fmla="*/ 16 h 16"/>
                <a:gd name="T2" fmla="*/ 0 w 32"/>
                <a:gd name="T3" fmla="*/ 16 h 16"/>
                <a:gd name="T4" fmla="*/ 16 w 32"/>
                <a:gd name="T5" fmla="*/ 0 h 16"/>
                <a:gd name="T6" fmla="*/ 32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3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Oval 282">
              <a:extLst>
                <a:ext uri="{FF2B5EF4-FFF2-40B4-BE49-F238E27FC236}">
                  <a16:creationId xmlns:a16="http://schemas.microsoft.com/office/drawing/2014/main" xmlns="" id="{567AB412-2BCE-4997-A12B-4FCDB9711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538" y="3105151"/>
              <a:ext cx="76200" cy="76200"/>
            </a:xfrm>
            <a:prstGeom prst="ellips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283">
              <a:extLst>
                <a:ext uri="{FF2B5EF4-FFF2-40B4-BE49-F238E27FC236}">
                  <a16:creationId xmlns:a16="http://schemas.microsoft.com/office/drawing/2014/main" xmlns="" id="{08F32A19-454C-459D-8678-DA44CFF6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5313" y="3181351"/>
              <a:ext cx="120650" cy="60325"/>
            </a:xfrm>
            <a:custGeom>
              <a:avLst/>
              <a:gdLst>
                <a:gd name="T0" fmla="*/ 32 w 32"/>
                <a:gd name="T1" fmla="*/ 16 h 16"/>
                <a:gd name="T2" fmla="*/ 0 w 32"/>
                <a:gd name="T3" fmla="*/ 16 h 16"/>
                <a:gd name="T4" fmla="*/ 16 w 32"/>
                <a:gd name="T5" fmla="*/ 0 h 16"/>
                <a:gd name="T6" fmla="*/ 32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3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lose/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Line 284">
              <a:extLst>
                <a:ext uri="{FF2B5EF4-FFF2-40B4-BE49-F238E27FC236}">
                  <a16:creationId xmlns:a16="http://schemas.microsoft.com/office/drawing/2014/main" xmlns="" id="{C9D22C55-5BC4-4E24-88AE-3A90BACFF6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250" y="2925763"/>
              <a:ext cx="104775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Line 285">
              <a:extLst>
                <a:ext uri="{FF2B5EF4-FFF2-40B4-BE49-F238E27FC236}">
                  <a16:creationId xmlns:a16="http://schemas.microsoft.com/office/drawing/2014/main" xmlns="" id="{EE217BD0-F300-44DA-A4F0-CAB0902E48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250" y="2955926"/>
              <a:ext cx="104775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Line 286">
              <a:extLst>
                <a:ext uri="{FF2B5EF4-FFF2-40B4-BE49-F238E27FC236}">
                  <a16:creationId xmlns:a16="http://schemas.microsoft.com/office/drawing/2014/main" xmlns="" id="{8CEC2432-5BDC-47FD-AF37-603AB418EF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250" y="2986088"/>
              <a:ext cx="104775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86351FEB-E57B-43D2-84B5-EA498E43371A}"/>
              </a:ext>
            </a:extLst>
          </p:cNvPr>
          <p:cNvGrpSpPr/>
          <p:nvPr/>
        </p:nvGrpSpPr>
        <p:grpSpPr>
          <a:xfrm>
            <a:off x="7710488" y="3952876"/>
            <a:ext cx="346075" cy="320675"/>
            <a:chOff x="6283326" y="3989388"/>
            <a:chExt cx="346075" cy="320675"/>
          </a:xfrm>
        </p:grpSpPr>
        <p:sp>
          <p:nvSpPr>
            <p:cNvPr id="33" name="Oval 167">
              <a:extLst>
                <a:ext uri="{FF2B5EF4-FFF2-40B4-BE49-F238E27FC236}">
                  <a16:creationId xmlns:a16="http://schemas.microsoft.com/office/drawing/2014/main" xmlns="" id="{CD6F4A43-AE8F-4B9D-9BA4-1B6A01129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3326" y="4159250"/>
              <a:ext cx="150813" cy="1508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68">
              <a:extLst>
                <a:ext uri="{FF2B5EF4-FFF2-40B4-BE49-F238E27FC236}">
                  <a16:creationId xmlns:a16="http://schemas.microsoft.com/office/drawing/2014/main" xmlns="" id="{04508EE9-1157-41FD-82CD-6A008A6B8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1" y="3989388"/>
              <a:ext cx="134938" cy="200025"/>
            </a:xfrm>
            <a:custGeom>
              <a:avLst/>
              <a:gdLst>
                <a:gd name="T0" fmla="*/ 36 w 36"/>
                <a:gd name="T1" fmla="*/ 19 h 53"/>
                <a:gd name="T2" fmla="*/ 36 w 36"/>
                <a:gd name="T3" fmla="*/ 3 h 53"/>
                <a:gd name="T4" fmla="*/ 24 w 36"/>
                <a:gd name="T5" fmla="*/ 3 h 53"/>
                <a:gd name="T6" fmla="*/ 18 w 36"/>
                <a:gd name="T7" fmla="*/ 19 h 53"/>
                <a:gd name="T8" fmla="*/ 12 w 36"/>
                <a:gd name="T9" fmla="*/ 25 h 53"/>
                <a:gd name="T10" fmla="*/ 0 w 36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3">
                  <a:moveTo>
                    <a:pt x="36" y="19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3" y="0"/>
                    <a:pt x="27" y="0"/>
                    <a:pt x="24" y="3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0" y="53"/>
                    <a:pt x="0" y="53"/>
                    <a:pt x="0" y="5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Oval 169">
              <a:extLst>
                <a:ext uri="{FF2B5EF4-FFF2-40B4-BE49-F238E27FC236}">
                  <a16:creationId xmlns:a16="http://schemas.microsoft.com/office/drawing/2014/main" xmlns="" id="{ADF2C0E4-4F3D-4BB1-8B42-6B1701E83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8588" y="4159250"/>
              <a:ext cx="150813" cy="1508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70">
              <a:extLst>
                <a:ext uri="{FF2B5EF4-FFF2-40B4-BE49-F238E27FC236}">
                  <a16:creationId xmlns:a16="http://schemas.microsoft.com/office/drawing/2014/main" xmlns="" id="{AD10E9A8-4699-49B4-A4B8-91981BA2B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588" y="3989388"/>
              <a:ext cx="136525" cy="200025"/>
            </a:xfrm>
            <a:custGeom>
              <a:avLst/>
              <a:gdLst>
                <a:gd name="T0" fmla="*/ 0 w 36"/>
                <a:gd name="T1" fmla="*/ 19 h 53"/>
                <a:gd name="T2" fmla="*/ 0 w 36"/>
                <a:gd name="T3" fmla="*/ 3 h 53"/>
                <a:gd name="T4" fmla="*/ 12 w 36"/>
                <a:gd name="T5" fmla="*/ 3 h 53"/>
                <a:gd name="T6" fmla="*/ 18 w 36"/>
                <a:gd name="T7" fmla="*/ 19 h 53"/>
                <a:gd name="T8" fmla="*/ 24 w 36"/>
                <a:gd name="T9" fmla="*/ 25 h 53"/>
                <a:gd name="T10" fmla="*/ 36 w 36"/>
                <a:gd name="T1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3">
                  <a:moveTo>
                    <a:pt x="0" y="19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0"/>
                    <a:pt x="9" y="0"/>
                    <a:pt x="12" y="3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36" y="53"/>
                    <a:pt x="36" y="53"/>
                    <a:pt x="36" y="5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71">
              <a:extLst>
                <a:ext uri="{FF2B5EF4-FFF2-40B4-BE49-F238E27FC236}">
                  <a16:creationId xmlns:a16="http://schemas.microsoft.com/office/drawing/2014/main" xmlns="" id="{18038F85-6DEB-4E4C-9699-2A38405FA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090988"/>
              <a:ext cx="120650" cy="30163"/>
            </a:xfrm>
            <a:custGeom>
              <a:avLst/>
              <a:gdLst>
                <a:gd name="T0" fmla="*/ 0 w 32"/>
                <a:gd name="T1" fmla="*/ 8 h 8"/>
                <a:gd name="T2" fmla="*/ 16 w 32"/>
                <a:gd name="T3" fmla="*/ 0 h 8"/>
                <a:gd name="T4" fmla="*/ 32 w 32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8">
                  <a:moveTo>
                    <a:pt x="0" y="8"/>
                  </a:moveTo>
                  <a:cubicBezTo>
                    <a:pt x="0" y="4"/>
                    <a:pt x="7" y="0"/>
                    <a:pt x="16" y="0"/>
                  </a:cubicBezTo>
                  <a:cubicBezTo>
                    <a:pt x="25" y="0"/>
                    <a:pt x="32" y="4"/>
                    <a:pt x="32" y="8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Line 172">
              <a:extLst>
                <a:ext uri="{FF2B5EF4-FFF2-40B4-BE49-F238E27FC236}">
                  <a16:creationId xmlns:a16="http://schemas.microsoft.com/office/drawing/2014/main" xmlns="" id="{264F09C1-CF7C-46EB-A3A6-A38979E876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34138" y="4095750"/>
              <a:ext cx="0" cy="138113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Line 173">
              <a:extLst>
                <a:ext uri="{FF2B5EF4-FFF2-40B4-BE49-F238E27FC236}">
                  <a16:creationId xmlns:a16="http://schemas.microsoft.com/office/drawing/2014/main" xmlns="" id="{7912D83A-FCAC-4151-8FD9-5CCEECDAD4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78588" y="4095750"/>
              <a:ext cx="0" cy="138113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74">
              <a:extLst>
                <a:ext uri="{FF2B5EF4-FFF2-40B4-BE49-F238E27FC236}">
                  <a16:creationId xmlns:a16="http://schemas.microsoft.com/office/drawing/2014/main" xmlns="" id="{58EE3477-EA87-4461-93F4-C4A0655E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4189413"/>
              <a:ext cx="46038" cy="44450"/>
            </a:xfrm>
            <a:custGeom>
              <a:avLst/>
              <a:gdLst>
                <a:gd name="T0" fmla="*/ 0 w 12"/>
                <a:gd name="T1" fmla="*/ 12 h 12"/>
                <a:gd name="T2" fmla="*/ 12 w 12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cubicBezTo>
                    <a:pt x="0" y="6"/>
                    <a:pt x="5" y="0"/>
                    <a:pt x="12" y="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75">
              <a:extLst>
                <a:ext uri="{FF2B5EF4-FFF2-40B4-BE49-F238E27FC236}">
                  <a16:creationId xmlns:a16="http://schemas.microsoft.com/office/drawing/2014/main" xmlns="" id="{49733DA3-35BE-47BA-BB20-5FACD2CF6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1" y="4189413"/>
              <a:ext cx="46038" cy="44450"/>
            </a:xfrm>
            <a:custGeom>
              <a:avLst/>
              <a:gdLst>
                <a:gd name="T0" fmla="*/ 0 w 12"/>
                <a:gd name="T1" fmla="*/ 12 h 12"/>
                <a:gd name="T2" fmla="*/ 12 w 12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cubicBezTo>
                    <a:pt x="0" y="6"/>
                    <a:pt x="5" y="0"/>
                    <a:pt x="12" y="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D2E7AB46-CE4A-4FDC-84F9-8C3DC90EE160}"/>
              </a:ext>
            </a:extLst>
          </p:cNvPr>
          <p:cNvGrpSpPr/>
          <p:nvPr/>
        </p:nvGrpSpPr>
        <p:grpSpPr>
          <a:xfrm>
            <a:off x="7731618" y="2261889"/>
            <a:ext cx="303814" cy="303814"/>
            <a:chOff x="3398838" y="2895601"/>
            <a:chExt cx="346075" cy="346075"/>
          </a:xfrm>
        </p:grpSpPr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xmlns="" id="{30113C99-37FD-4D38-85D2-94709EE9F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2986089"/>
              <a:ext cx="82550" cy="58738"/>
            </a:xfrm>
            <a:custGeom>
              <a:avLst/>
              <a:gdLst>
                <a:gd name="T0" fmla="*/ 14 w 22"/>
                <a:gd name="T1" fmla="*/ 0 h 16"/>
                <a:gd name="T2" fmla="*/ 14 w 22"/>
                <a:gd name="T3" fmla="*/ 6 h 16"/>
                <a:gd name="T4" fmla="*/ 4 w 22"/>
                <a:gd name="T5" fmla="*/ 9 h 16"/>
                <a:gd name="T6" fmla="*/ 0 w 22"/>
                <a:gd name="T7" fmla="*/ 14 h 16"/>
                <a:gd name="T8" fmla="*/ 0 w 22"/>
                <a:gd name="T9" fmla="*/ 16 h 16"/>
                <a:gd name="T10" fmla="*/ 2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4" y="0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2" y="16"/>
                    <a:pt x="22" y="16"/>
                    <a:pt x="22" y="16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xmlns="" id="{0E5BCEC2-5B66-495D-95C4-719D13CDD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101" y="2986089"/>
              <a:ext cx="82550" cy="58738"/>
            </a:xfrm>
            <a:custGeom>
              <a:avLst/>
              <a:gdLst>
                <a:gd name="T0" fmla="*/ 8 w 22"/>
                <a:gd name="T1" fmla="*/ 0 h 16"/>
                <a:gd name="T2" fmla="*/ 8 w 22"/>
                <a:gd name="T3" fmla="*/ 6 h 16"/>
                <a:gd name="T4" fmla="*/ 18 w 22"/>
                <a:gd name="T5" fmla="*/ 9 h 16"/>
                <a:gd name="T6" fmla="*/ 22 w 22"/>
                <a:gd name="T7" fmla="*/ 14 h 16"/>
                <a:gd name="T8" fmla="*/ 22 w 22"/>
                <a:gd name="T9" fmla="*/ 16 h 16"/>
                <a:gd name="T10" fmla="*/ 0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8" y="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10"/>
                    <a:pt x="22" y="12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Oval 51">
              <a:extLst>
                <a:ext uri="{FF2B5EF4-FFF2-40B4-BE49-F238E27FC236}">
                  <a16:creationId xmlns:a16="http://schemas.microsoft.com/office/drawing/2014/main" xmlns="" id="{B00461D7-BA79-4F5D-947A-2DA46BB71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1" y="2895601"/>
              <a:ext cx="90488" cy="96838"/>
            </a:xfrm>
            <a:prstGeom prst="ellips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xmlns="" id="{E73CF10E-0E45-4E05-86E0-B231513D4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1" y="2928939"/>
              <a:ext cx="90488" cy="14288"/>
            </a:xfrm>
            <a:custGeom>
              <a:avLst/>
              <a:gdLst>
                <a:gd name="T0" fmla="*/ 24 w 24"/>
                <a:gd name="T1" fmla="*/ 2 h 4"/>
                <a:gd name="T2" fmla="*/ 14 w 24"/>
                <a:gd name="T3" fmla="*/ 0 h 4"/>
                <a:gd name="T4" fmla="*/ 0 w 2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">
                  <a:moveTo>
                    <a:pt x="24" y="2"/>
                  </a:moveTo>
                  <a:cubicBezTo>
                    <a:pt x="22" y="4"/>
                    <a:pt x="16" y="4"/>
                    <a:pt x="14" y="0"/>
                  </a:cubicBezTo>
                  <a:cubicBezTo>
                    <a:pt x="10" y="4"/>
                    <a:pt x="3" y="4"/>
                    <a:pt x="0" y="1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xmlns="" id="{F2433569-AEF5-4C0C-BC29-341C603F3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4101" y="2986089"/>
              <a:ext cx="82550" cy="58738"/>
            </a:xfrm>
            <a:custGeom>
              <a:avLst/>
              <a:gdLst>
                <a:gd name="T0" fmla="*/ 14 w 22"/>
                <a:gd name="T1" fmla="*/ 0 h 16"/>
                <a:gd name="T2" fmla="*/ 14 w 22"/>
                <a:gd name="T3" fmla="*/ 6 h 16"/>
                <a:gd name="T4" fmla="*/ 4 w 22"/>
                <a:gd name="T5" fmla="*/ 9 h 16"/>
                <a:gd name="T6" fmla="*/ 0 w 22"/>
                <a:gd name="T7" fmla="*/ 14 h 16"/>
                <a:gd name="T8" fmla="*/ 0 w 22"/>
                <a:gd name="T9" fmla="*/ 16 h 16"/>
                <a:gd name="T10" fmla="*/ 2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4" y="0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2" y="16"/>
                    <a:pt x="22" y="16"/>
                    <a:pt x="22" y="16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xmlns="" id="{CBE00020-C55F-424F-B3D0-E70ECBAFC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363" y="2986089"/>
              <a:ext cx="82550" cy="58738"/>
            </a:xfrm>
            <a:custGeom>
              <a:avLst/>
              <a:gdLst>
                <a:gd name="T0" fmla="*/ 8 w 22"/>
                <a:gd name="T1" fmla="*/ 0 h 16"/>
                <a:gd name="T2" fmla="*/ 8 w 22"/>
                <a:gd name="T3" fmla="*/ 6 h 16"/>
                <a:gd name="T4" fmla="*/ 18 w 22"/>
                <a:gd name="T5" fmla="*/ 9 h 16"/>
                <a:gd name="T6" fmla="*/ 22 w 22"/>
                <a:gd name="T7" fmla="*/ 14 h 16"/>
                <a:gd name="T8" fmla="*/ 22 w 22"/>
                <a:gd name="T9" fmla="*/ 16 h 16"/>
                <a:gd name="T10" fmla="*/ 0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8" y="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10"/>
                    <a:pt x="22" y="12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Oval 55">
              <a:extLst>
                <a:ext uri="{FF2B5EF4-FFF2-40B4-BE49-F238E27FC236}">
                  <a16:creationId xmlns:a16="http://schemas.microsoft.com/office/drawing/2014/main" xmlns="" id="{2618F99B-A2E1-4925-9D43-3E9CFEB20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4263" y="2895601"/>
              <a:ext cx="90488" cy="96838"/>
            </a:xfrm>
            <a:prstGeom prst="ellips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xmlns="" id="{7BFB117E-ACD2-4236-A9A2-65F156716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263" y="2928939"/>
              <a:ext cx="90488" cy="14288"/>
            </a:xfrm>
            <a:custGeom>
              <a:avLst/>
              <a:gdLst>
                <a:gd name="T0" fmla="*/ 24 w 24"/>
                <a:gd name="T1" fmla="*/ 2 h 4"/>
                <a:gd name="T2" fmla="*/ 14 w 24"/>
                <a:gd name="T3" fmla="*/ 0 h 4"/>
                <a:gd name="T4" fmla="*/ 0 w 2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">
                  <a:moveTo>
                    <a:pt x="24" y="2"/>
                  </a:moveTo>
                  <a:cubicBezTo>
                    <a:pt x="22" y="4"/>
                    <a:pt x="16" y="4"/>
                    <a:pt x="14" y="0"/>
                  </a:cubicBezTo>
                  <a:cubicBezTo>
                    <a:pt x="10" y="4"/>
                    <a:pt x="3" y="4"/>
                    <a:pt x="0" y="1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xmlns="" id="{7C3F381B-4195-485C-A898-A028C33ED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263" y="3181351"/>
              <a:ext cx="82550" cy="60325"/>
            </a:xfrm>
            <a:custGeom>
              <a:avLst/>
              <a:gdLst>
                <a:gd name="T0" fmla="*/ 14 w 22"/>
                <a:gd name="T1" fmla="*/ 0 h 16"/>
                <a:gd name="T2" fmla="*/ 14 w 22"/>
                <a:gd name="T3" fmla="*/ 6 h 16"/>
                <a:gd name="T4" fmla="*/ 4 w 22"/>
                <a:gd name="T5" fmla="*/ 9 h 16"/>
                <a:gd name="T6" fmla="*/ 0 w 22"/>
                <a:gd name="T7" fmla="*/ 14 h 16"/>
                <a:gd name="T8" fmla="*/ 0 w 22"/>
                <a:gd name="T9" fmla="*/ 16 h 16"/>
                <a:gd name="T10" fmla="*/ 2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4" y="0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2" y="16"/>
                    <a:pt x="22" y="16"/>
                    <a:pt x="22" y="16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58">
              <a:extLst>
                <a:ext uri="{FF2B5EF4-FFF2-40B4-BE49-F238E27FC236}">
                  <a16:creationId xmlns:a16="http://schemas.microsoft.com/office/drawing/2014/main" xmlns="" id="{7E874F90-6078-494E-A02C-F3CE02590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938" y="3181351"/>
              <a:ext cx="82550" cy="60325"/>
            </a:xfrm>
            <a:custGeom>
              <a:avLst/>
              <a:gdLst>
                <a:gd name="T0" fmla="*/ 8 w 22"/>
                <a:gd name="T1" fmla="*/ 0 h 16"/>
                <a:gd name="T2" fmla="*/ 8 w 22"/>
                <a:gd name="T3" fmla="*/ 6 h 16"/>
                <a:gd name="T4" fmla="*/ 18 w 22"/>
                <a:gd name="T5" fmla="*/ 9 h 16"/>
                <a:gd name="T6" fmla="*/ 22 w 22"/>
                <a:gd name="T7" fmla="*/ 14 h 16"/>
                <a:gd name="T8" fmla="*/ 22 w 22"/>
                <a:gd name="T9" fmla="*/ 16 h 16"/>
                <a:gd name="T10" fmla="*/ 0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8" y="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0" y="10"/>
                    <a:pt x="22" y="12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Oval 59">
              <a:extLst>
                <a:ext uri="{FF2B5EF4-FFF2-40B4-BE49-F238E27FC236}">
                  <a16:creationId xmlns:a16="http://schemas.microsoft.com/office/drawing/2014/main" xmlns="" id="{7C8E4719-2B1D-4C38-AFBA-561F47CD8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7426" y="3090864"/>
              <a:ext cx="88900" cy="96838"/>
            </a:xfrm>
            <a:prstGeom prst="ellips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0">
              <a:extLst>
                <a:ext uri="{FF2B5EF4-FFF2-40B4-BE49-F238E27FC236}">
                  <a16:creationId xmlns:a16="http://schemas.microsoft.com/office/drawing/2014/main" xmlns="" id="{AF2D5184-96AA-4BB2-9470-5117F2CBD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6" y="3124201"/>
              <a:ext cx="88900" cy="15875"/>
            </a:xfrm>
            <a:custGeom>
              <a:avLst/>
              <a:gdLst>
                <a:gd name="T0" fmla="*/ 24 w 24"/>
                <a:gd name="T1" fmla="*/ 2 h 4"/>
                <a:gd name="T2" fmla="*/ 14 w 24"/>
                <a:gd name="T3" fmla="*/ 0 h 4"/>
                <a:gd name="T4" fmla="*/ 0 w 2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">
                  <a:moveTo>
                    <a:pt x="24" y="2"/>
                  </a:moveTo>
                  <a:cubicBezTo>
                    <a:pt x="22" y="4"/>
                    <a:pt x="16" y="4"/>
                    <a:pt x="14" y="0"/>
                  </a:cubicBezTo>
                  <a:cubicBezTo>
                    <a:pt x="10" y="4"/>
                    <a:pt x="3" y="4"/>
                    <a:pt x="0" y="1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Line 61">
              <a:extLst>
                <a:ext uri="{FF2B5EF4-FFF2-40B4-BE49-F238E27FC236}">
                  <a16:creationId xmlns:a16="http://schemas.microsoft.com/office/drawing/2014/main" xmlns="" id="{B52F48BA-605C-40FA-87C9-7EB6446EB6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1226" y="3074989"/>
              <a:ext cx="38100" cy="38100"/>
            </a:xfrm>
            <a:prstGeom prst="line">
              <a:avLst/>
            </a:pr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Line 62">
              <a:extLst>
                <a:ext uri="{FF2B5EF4-FFF2-40B4-BE49-F238E27FC236}">
                  <a16:creationId xmlns:a16="http://schemas.microsoft.com/office/drawing/2014/main" xmlns="" id="{070EF6A2-5F9C-49B6-B65F-4FEEB688B9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54426" y="3074989"/>
              <a:ext cx="38100" cy="38100"/>
            </a:xfrm>
            <a:prstGeom prst="line">
              <a:avLst/>
            </a:pr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3371A03F-F7A0-4BA4-8E28-A262A8993A5C}"/>
              </a:ext>
            </a:extLst>
          </p:cNvPr>
          <p:cNvGrpSpPr/>
          <p:nvPr/>
        </p:nvGrpSpPr>
        <p:grpSpPr>
          <a:xfrm>
            <a:off x="7757271" y="5696849"/>
            <a:ext cx="252509" cy="231564"/>
            <a:chOff x="7005638" y="2909888"/>
            <a:chExt cx="344488" cy="315913"/>
          </a:xfrm>
        </p:grpSpPr>
        <p:sp>
          <p:nvSpPr>
            <p:cNvPr id="71" name="Oval 302">
              <a:extLst>
                <a:ext uri="{FF2B5EF4-FFF2-40B4-BE49-F238E27FC236}">
                  <a16:creationId xmlns:a16="http://schemas.microsoft.com/office/drawing/2014/main" xmlns="" id="{631DE3A2-98C9-4EC8-8A49-7D2379761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0575" y="2909888"/>
              <a:ext cx="74613" cy="76200"/>
            </a:xfrm>
            <a:prstGeom prst="ellips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Oval 303">
              <a:extLst>
                <a:ext uri="{FF2B5EF4-FFF2-40B4-BE49-F238E27FC236}">
                  <a16:creationId xmlns:a16="http://schemas.microsoft.com/office/drawing/2014/main" xmlns="" id="{9B1C4423-E467-4D01-BC0B-F66C9DE26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1225" y="2940051"/>
              <a:ext cx="44450" cy="46038"/>
            </a:xfrm>
            <a:prstGeom prst="ellips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Oval 304">
              <a:extLst>
                <a:ext uri="{FF2B5EF4-FFF2-40B4-BE49-F238E27FC236}">
                  <a16:creationId xmlns:a16="http://schemas.microsoft.com/office/drawing/2014/main" xmlns="" id="{5AF05EC3-1D20-4C3A-A794-47DA8F277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088" y="2940051"/>
              <a:ext cx="44450" cy="46038"/>
            </a:xfrm>
            <a:prstGeom prst="ellips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305">
              <a:extLst>
                <a:ext uri="{FF2B5EF4-FFF2-40B4-BE49-F238E27FC236}">
                  <a16:creationId xmlns:a16="http://schemas.microsoft.com/office/drawing/2014/main" xmlns="" id="{1DF5AF7B-EE21-478C-8FCE-16E455D8A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638" y="3170238"/>
              <a:ext cx="344488" cy="55563"/>
            </a:xfrm>
            <a:custGeom>
              <a:avLst/>
              <a:gdLst>
                <a:gd name="T0" fmla="*/ 66 w 92"/>
                <a:gd name="T1" fmla="*/ 0 h 15"/>
                <a:gd name="T2" fmla="*/ 92 w 92"/>
                <a:gd name="T3" fmla="*/ 7 h 15"/>
                <a:gd name="T4" fmla="*/ 46 w 92"/>
                <a:gd name="T5" fmla="*/ 15 h 15"/>
                <a:gd name="T6" fmla="*/ 0 w 92"/>
                <a:gd name="T7" fmla="*/ 7 h 15"/>
                <a:gd name="T8" fmla="*/ 26 w 9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5">
                  <a:moveTo>
                    <a:pt x="66" y="0"/>
                  </a:moveTo>
                  <a:cubicBezTo>
                    <a:pt x="81" y="1"/>
                    <a:pt x="92" y="4"/>
                    <a:pt x="92" y="7"/>
                  </a:cubicBezTo>
                  <a:cubicBezTo>
                    <a:pt x="92" y="11"/>
                    <a:pt x="71" y="15"/>
                    <a:pt x="46" y="15"/>
                  </a:cubicBezTo>
                  <a:cubicBezTo>
                    <a:pt x="21" y="15"/>
                    <a:pt x="0" y="11"/>
                    <a:pt x="0" y="7"/>
                  </a:cubicBezTo>
                  <a:cubicBezTo>
                    <a:pt x="0" y="4"/>
                    <a:pt x="11" y="1"/>
                    <a:pt x="26" y="0"/>
                  </a:cubicBezTo>
                </a:path>
              </a:pathLst>
            </a:cu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306">
              <a:extLst>
                <a:ext uri="{FF2B5EF4-FFF2-40B4-BE49-F238E27FC236}">
                  <a16:creationId xmlns:a16="http://schemas.microsoft.com/office/drawing/2014/main" xmlns="" id="{8319FC1D-310D-4EAB-A209-92912F641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0575" y="3014663"/>
              <a:ext cx="74613" cy="136525"/>
            </a:xfrm>
            <a:custGeom>
              <a:avLst/>
              <a:gdLst>
                <a:gd name="T0" fmla="*/ 20 w 20"/>
                <a:gd name="T1" fmla="*/ 36 h 36"/>
                <a:gd name="T2" fmla="*/ 0 w 20"/>
                <a:gd name="T3" fmla="*/ 36 h 36"/>
                <a:gd name="T4" fmla="*/ 0 w 20"/>
                <a:gd name="T5" fmla="*/ 10 h 36"/>
                <a:gd name="T6" fmla="*/ 10 w 20"/>
                <a:gd name="T7" fmla="*/ 0 h 36"/>
                <a:gd name="T8" fmla="*/ 20 w 20"/>
                <a:gd name="T9" fmla="*/ 10 h 36"/>
                <a:gd name="T10" fmla="*/ 20 w 20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2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36"/>
                  </a:lnTo>
                  <a:close/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307">
              <a:extLst>
                <a:ext uri="{FF2B5EF4-FFF2-40B4-BE49-F238E27FC236}">
                  <a16:creationId xmlns:a16="http://schemas.microsoft.com/office/drawing/2014/main" xmlns="" id="{BD9F5967-FA8F-4A86-A2A6-3B81EB1FE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225" y="3014663"/>
              <a:ext cx="44450" cy="106363"/>
            </a:xfrm>
            <a:custGeom>
              <a:avLst/>
              <a:gdLst>
                <a:gd name="T0" fmla="*/ 12 w 12"/>
                <a:gd name="T1" fmla="*/ 28 h 28"/>
                <a:gd name="T2" fmla="*/ 0 w 12"/>
                <a:gd name="T3" fmla="*/ 28 h 28"/>
                <a:gd name="T4" fmla="*/ 0 w 12"/>
                <a:gd name="T5" fmla="*/ 6 h 28"/>
                <a:gd name="T6" fmla="*/ 6 w 12"/>
                <a:gd name="T7" fmla="*/ 0 h 28"/>
                <a:gd name="T8" fmla="*/ 12 w 12"/>
                <a:gd name="T9" fmla="*/ 6 h 28"/>
                <a:gd name="T10" fmla="*/ 12 w 12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28"/>
                  </a:lnTo>
                  <a:close/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308">
              <a:extLst>
                <a:ext uri="{FF2B5EF4-FFF2-40B4-BE49-F238E27FC236}">
                  <a16:creationId xmlns:a16="http://schemas.microsoft.com/office/drawing/2014/main" xmlns="" id="{E61788FC-6128-4E72-829A-47F32BD01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014663"/>
              <a:ext cx="44450" cy="106363"/>
            </a:xfrm>
            <a:custGeom>
              <a:avLst/>
              <a:gdLst>
                <a:gd name="T0" fmla="*/ 12 w 12"/>
                <a:gd name="T1" fmla="*/ 28 h 28"/>
                <a:gd name="T2" fmla="*/ 0 w 12"/>
                <a:gd name="T3" fmla="*/ 28 h 28"/>
                <a:gd name="T4" fmla="*/ 0 w 12"/>
                <a:gd name="T5" fmla="*/ 6 h 28"/>
                <a:gd name="T6" fmla="*/ 6 w 12"/>
                <a:gd name="T7" fmla="*/ 0 h 28"/>
                <a:gd name="T8" fmla="*/ 12 w 12"/>
                <a:gd name="T9" fmla="*/ 6 h 28"/>
                <a:gd name="T10" fmla="*/ 12 w 12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28"/>
                  </a:lnTo>
                  <a:close/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43CEA4BE-79E1-423B-8612-131CF4DBA7BA}"/>
              </a:ext>
            </a:extLst>
          </p:cNvPr>
          <p:cNvGrpSpPr/>
          <p:nvPr/>
        </p:nvGrpSpPr>
        <p:grpSpPr>
          <a:xfrm>
            <a:off x="9209091" y="3290331"/>
            <a:ext cx="292100" cy="285401"/>
            <a:chOff x="3398838" y="2540000"/>
            <a:chExt cx="346075" cy="338138"/>
          </a:xfrm>
        </p:grpSpPr>
        <p:sp>
          <p:nvSpPr>
            <p:cNvPr id="79" name="Freeform 22">
              <a:extLst>
                <a:ext uri="{FF2B5EF4-FFF2-40B4-BE49-F238E27FC236}">
                  <a16:creationId xmlns:a16="http://schemas.microsoft.com/office/drawing/2014/main" xmlns="" id="{16F7C2FD-7931-4201-8B9C-E09F681EB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2622550"/>
              <a:ext cx="346075" cy="255588"/>
            </a:xfrm>
            <a:custGeom>
              <a:avLst/>
              <a:gdLst>
                <a:gd name="T0" fmla="*/ 30 w 92"/>
                <a:gd name="T1" fmla="*/ 0 h 68"/>
                <a:gd name="T2" fmla="*/ 30 w 92"/>
                <a:gd name="T3" fmla="*/ 6 h 68"/>
                <a:gd name="T4" fmla="*/ 30 w 92"/>
                <a:gd name="T5" fmla="*/ 14 h 68"/>
                <a:gd name="T6" fmla="*/ 36 w 92"/>
                <a:gd name="T7" fmla="*/ 26 h 68"/>
                <a:gd name="T8" fmla="*/ 36 w 92"/>
                <a:gd name="T9" fmla="*/ 38 h 68"/>
                <a:gd name="T10" fmla="*/ 4 w 92"/>
                <a:gd name="T11" fmla="*/ 54 h 68"/>
                <a:gd name="T12" fmla="*/ 0 w 92"/>
                <a:gd name="T13" fmla="*/ 68 h 68"/>
                <a:gd name="T14" fmla="*/ 46 w 92"/>
                <a:gd name="T15" fmla="*/ 68 h 68"/>
                <a:gd name="T16" fmla="*/ 92 w 92"/>
                <a:gd name="T17" fmla="*/ 68 h 68"/>
                <a:gd name="T18" fmla="*/ 88 w 92"/>
                <a:gd name="T19" fmla="*/ 54 h 68"/>
                <a:gd name="T20" fmla="*/ 56 w 92"/>
                <a:gd name="T21" fmla="*/ 38 h 68"/>
                <a:gd name="T22" fmla="*/ 56 w 92"/>
                <a:gd name="T23" fmla="*/ 26 h 68"/>
                <a:gd name="T24" fmla="*/ 62 w 92"/>
                <a:gd name="T25" fmla="*/ 14 h 68"/>
                <a:gd name="T26" fmla="*/ 62 w 92"/>
                <a:gd name="T27" fmla="*/ 6 h 68"/>
                <a:gd name="T28" fmla="*/ 62 w 92"/>
                <a:gd name="T2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68">
                  <a:moveTo>
                    <a:pt x="30" y="0"/>
                  </a:moveTo>
                  <a:cubicBezTo>
                    <a:pt x="30" y="4"/>
                    <a:pt x="30" y="5"/>
                    <a:pt x="30" y="6"/>
                  </a:cubicBezTo>
                  <a:cubicBezTo>
                    <a:pt x="26" y="6"/>
                    <a:pt x="28" y="14"/>
                    <a:pt x="30" y="14"/>
                  </a:cubicBezTo>
                  <a:cubicBezTo>
                    <a:pt x="30" y="22"/>
                    <a:pt x="36" y="26"/>
                    <a:pt x="36" y="26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20" y="44"/>
                    <a:pt x="6" y="48"/>
                    <a:pt x="4" y="54"/>
                  </a:cubicBezTo>
                  <a:cubicBezTo>
                    <a:pt x="2" y="58"/>
                    <a:pt x="0" y="68"/>
                    <a:pt x="0" y="6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2" y="68"/>
                    <a:pt x="92" y="62"/>
                    <a:pt x="88" y="54"/>
                  </a:cubicBezTo>
                  <a:cubicBezTo>
                    <a:pt x="86" y="48"/>
                    <a:pt x="72" y="44"/>
                    <a:pt x="56" y="38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62" y="22"/>
                    <a:pt x="62" y="14"/>
                  </a:cubicBezTo>
                  <a:cubicBezTo>
                    <a:pt x="64" y="14"/>
                    <a:pt x="66" y="6"/>
                    <a:pt x="62" y="6"/>
                  </a:cubicBezTo>
                  <a:cubicBezTo>
                    <a:pt x="62" y="5"/>
                    <a:pt x="62" y="4"/>
                    <a:pt x="62" y="0"/>
                  </a:cubicBezTo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Line 23">
              <a:extLst>
                <a:ext uri="{FF2B5EF4-FFF2-40B4-BE49-F238E27FC236}">
                  <a16:creationId xmlns:a16="http://schemas.microsoft.com/office/drawing/2014/main" xmlns="" id="{67CAB53B-DDD2-4065-B8E3-C15F0A5942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3451" y="2622550"/>
              <a:ext cx="195263" cy="0"/>
            </a:xfrm>
            <a:prstGeom prst="line">
              <a:avLst/>
            </a:pr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24">
              <a:extLst>
                <a:ext uri="{FF2B5EF4-FFF2-40B4-BE49-F238E27FC236}">
                  <a16:creationId xmlns:a16="http://schemas.microsoft.com/office/drawing/2014/main" xmlns="" id="{D0512B45-25FF-4FFA-A40C-24C12DE74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613" y="2540000"/>
              <a:ext cx="136525" cy="82550"/>
            </a:xfrm>
            <a:custGeom>
              <a:avLst/>
              <a:gdLst>
                <a:gd name="T0" fmla="*/ 0 w 36"/>
                <a:gd name="T1" fmla="*/ 22 h 22"/>
                <a:gd name="T2" fmla="*/ 8 w 36"/>
                <a:gd name="T3" fmla="*/ 0 h 22"/>
                <a:gd name="T4" fmla="*/ 13 w 36"/>
                <a:gd name="T5" fmla="*/ 3 h 22"/>
                <a:gd name="T6" fmla="*/ 23 w 36"/>
                <a:gd name="T7" fmla="*/ 3 h 22"/>
                <a:gd name="T8" fmla="*/ 28 w 36"/>
                <a:gd name="T9" fmla="*/ 0 h 22"/>
                <a:gd name="T10" fmla="*/ 36 w 36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6" y="5"/>
                    <a:pt x="20" y="5"/>
                    <a:pt x="23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22"/>
                    <a:pt x="36" y="22"/>
                    <a:pt x="36" y="22"/>
                  </a:cubicBezTo>
                </a:path>
              </a:pathLst>
            </a:cu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25">
              <a:extLst>
                <a:ext uri="{FF2B5EF4-FFF2-40B4-BE49-F238E27FC236}">
                  <a16:creationId xmlns:a16="http://schemas.microsoft.com/office/drawing/2014/main" xmlns="" id="{462FEEDF-53C3-4529-9235-B87494DFE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1" y="2781300"/>
              <a:ext cx="44450" cy="4445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lnTo>
                    <a:pt x="0" y="14"/>
                  </a:lnTo>
                  <a:lnTo>
                    <a:pt x="14" y="28"/>
                  </a:lnTo>
                  <a:lnTo>
                    <a:pt x="28" y="14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26">
              <a:extLst>
                <a:ext uri="{FF2B5EF4-FFF2-40B4-BE49-F238E27FC236}">
                  <a16:creationId xmlns:a16="http://schemas.microsoft.com/office/drawing/2014/main" xmlns="" id="{F9F06305-1348-4A83-99C7-EEE674C1B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1" y="2825750"/>
              <a:ext cx="44450" cy="52388"/>
            </a:xfrm>
            <a:custGeom>
              <a:avLst/>
              <a:gdLst>
                <a:gd name="T0" fmla="*/ 14 w 28"/>
                <a:gd name="T1" fmla="*/ 0 h 33"/>
                <a:gd name="T2" fmla="*/ 0 w 28"/>
                <a:gd name="T3" fmla="*/ 33 h 33"/>
                <a:gd name="T4" fmla="*/ 28 w 28"/>
                <a:gd name="T5" fmla="*/ 33 h 33"/>
                <a:gd name="T6" fmla="*/ 14 w 28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3">
                  <a:moveTo>
                    <a:pt x="14" y="0"/>
                  </a:moveTo>
                  <a:lnTo>
                    <a:pt x="0" y="33"/>
                  </a:lnTo>
                  <a:lnTo>
                    <a:pt x="28" y="33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Line 27">
              <a:extLst>
                <a:ext uri="{FF2B5EF4-FFF2-40B4-BE49-F238E27FC236}">
                  <a16:creationId xmlns:a16="http://schemas.microsoft.com/office/drawing/2014/main" xmlns="" id="{CD35F797-429A-4784-AF76-1A0D7B4E33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03613" y="2776538"/>
              <a:ext cx="30163" cy="101600"/>
            </a:xfrm>
            <a:prstGeom prst="lin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Line 28">
              <a:extLst>
                <a:ext uri="{FF2B5EF4-FFF2-40B4-BE49-F238E27FC236}">
                  <a16:creationId xmlns:a16="http://schemas.microsoft.com/office/drawing/2014/main" xmlns="" id="{BADB7455-4219-4847-876A-EE527D82A4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9976" y="2776538"/>
              <a:ext cx="30163" cy="101600"/>
            </a:xfrm>
            <a:prstGeom prst="lin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Line 29">
              <a:extLst>
                <a:ext uri="{FF2B5EF4-FFF2-40B4-BE49-F238E27FC236}">
                  <a16:creationId xmlns:a16="http://schemas.microsoft.com/office/drawing/2014/main" xmlns="" id="{14C02C57-D29F-41C5-82D4-0628851FDF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33776" y="2765425"/>
              <a:ext cx="38100" cy="15875"/>
            </a:xfrm>
            <a:prstGeom prst="lin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Line 30">
              <a:extLst>
                <a:ext uri="{FF2B5EF4-FFF2-40B4-BE49-F238E27FC236}">
                  <a16:creationId xmlns:a16="http://schemas.microsoft.com/office/drawing/2014/main" xmlns="" id="{23B7DA97-3776-4C0D-8F0F-BCAD77965F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71876" y="2765425"/>
              <a:ext cx="38100" cy="15875"/>
            </a:xfrm>
            <a:prstGeom prst="lin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Line 31">
              <a:extLst>
                <a:ext uri="{FF2B5EF4-FFF2-40B4-BE49-F238E27FC236}">
                  <a16:creationId xmlns:a16="http://schemas.microsoft.com/office/drawing/2014/main" xmlns="" id="{2E94CF13-40F7-434B-B5F7-A38677BAE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2363" y="2847975"/>
              <a:ext cx="36513" cy="0"/>
            </a:xfrm>
            <a:prstGeom prst="lin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Line 32">
              <a:extLst>
                <a:ext uri="{FF2B5EF4-FFF2-40B4-BE49-F238E27FC236}">
                  <a16:creationId xmlns:a16="http://schemas.microsoft.com/office/drawing/2014/main" xmlns="" id="{CAE411FA-56F6-4648-A443-40A9B8A750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19488" y="2781300"/>
              <a:ext cx="52388" cy="44450"/>
            </a:xfrm>
            <a:prstGeom prst="lin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Line 33">
              <a:extLst>
                <a:ext uri="{FF2B5EF4-FFF2-40B4-BE49-F238E27FC236}">
                  <a16:creationId xmlns:a16="http://schemas.microsoft.com/office/drawing/2014/main" xmlns="" id="{98E8F694-B9BE-4B95-8D5E-751CF51B13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1876" y="2781300"/>
              <a:ext cx="52388" cy="44450"/>
            </a:xfrm>
            <a:prstGeom prst="line">
              <a:avLst/>
            </a:pr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57B94B82-3C0D-48A5-B27D-92C3A0436C09}"/>
              </a:ext>
            </a:extLst>
          </p:cNvPr>
          <p:cNvGrpSpPr/>
          <p:nvPr/>
        </p:nvGrpSpPr>
        <p:grpSpPr>
          <a:xfrm>
            <a:off x="9228451" y="4656342"/>
            <a:ext cx="253381" cy="247699"/>
            <a:chOff x="1536700" y="3616325"/>
            <a:chExt cx="354013" cy="346075"/>
          </a:xfrm>
        </p:grpSpPr>
        <p:sp>
          <p:nvSpPr>
            <p:cNvPr id="92" name="Freeform 139">
              <a:extLst>
                <a:ext uri="{FF2B5EF4-FFF2-40B4-BE49-F238E27FC236}">
                  <a16:creationId xmlns:a16="http://schemas.microsoft.com/office/drawing/2014/main" xmlns="" id="{DD81321B-A4B4-46A5-A2F7-558E74F03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3662363"/>
              <a:ext cx="90488" cy="82550"/>
            </a:xfrm>
            <a:custGeom>
              <a:avLst/>
              <a:gdLst>
                <a:gd name="T0" fmla="*/ 29 w 57"/>
                <a:gd name="T1" fmla="*/ 0 h 52"/>
                <a:gd name="T2" fmla="*/ 38 w 57"/>
                <a:gd name="T3" fmla="*/ 19 h 52"/>
                <a:gd name="T4" fmla="*/ 57 w 57"/>
                <a:gd name="T5" fmla="*/ 19 h 52"/>
                <a:gd name="T6" fmla="*/ 40 w 57"/>
                <a:gd name="T7" fmla="*/ 31 h 52"/>
                <a:gd name="T8" fmla="*/ 48 w 57"/>
                <a:gd name="T9" fmla="*/ 52 h 52"/>
                <a:gd name="T10" fmla="*/ 29 w 57"/>
                <a:gd name="T11" fmla="*/ 38 h 52"/>
                <a:gd name="T12" fmla="*/ 10 w 57"/>
                <a:gd name="T13" fmla="*/ 52 h 52"/>
                <a:gd name="T14" fmla="*/ 17 w 57"/>
                <a:gd name="T15" fmla="*/ 31 h 52"/>
                <a:gd name="T16" fmla="*/ 0 w 57"/>
                <a:gd name="T17" fmla="*/ 19 h 52"/>
                <a:gd name="T18" fmla="*/ 19 w 57"/>
                <a:gd name="T19" fmla="*/ 19 h 52"/>
                <a:gd name="T20" fmla="*/ 29 w 57"/>
                <a:gd name="T2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52">
                  <a:moveTo>
                    <a:pt x="29" y="0"/>
                  </a:moveTo>
                  <a:lnTo>
                    <a:pt x="38" y="19"/>
                  </a:lnTo>
                  <a:lnTo>
                    <a:pt x="57" y="19"/>
                  </a:lnTo>
                  <a:lnTo>
                    <a:pt x="40" y="31"/>
                  </a:lnTo>
                  <a:lnTo>
                    <a:pt x="48" y="52"/>
                  </a:lnTo>
                  <a:lnTo>
                    <a:pt x="29" y="38"/>
                  </a:lnTo>
                  <a:lnTo>
                    <a:pt x="10" y="52"/>
                  </a:lnTo>
                  <a:lnTo>
                    <a:pt x="17" y="31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4288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40">
              <a:extLst>
                <a:ext uri="{FF2B5EF4-FFF2-40B4-BE49-F238E27FC236}">
                  <a16:creationId xmlns:a16="http://schemas.microsoft.com/office/drawing/2014/main" xmlns="" id="{E4460D65-3457-4C49-8830-F320D23FD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700" y="3646488"/>
              <a:ext cx="76200" cy="120650"/>
            </a:xfrm>
            <a:custGeom>
              <a:avLst/>
              <a:gdLst>
                <a:gd name="T0" fmla="*/ 20 w 20"/>
                <a:gd name="T1" fmla="*/ 32 h 32"/>
                <a:gd name="T2" fmla="*/ 1 w 20"/>
                <a:gd name="T3" fmla="*/ 0 h 32"/>
                <a:gd name="T4" fmla="*/ 11 w 2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2">
                  <a:moveTo>
                    <a:pt x="20" y="32"/>
                  </a:moveTo>
                  <a:cubicBezTo>
                    <a:pt x="0" y="32"/>
                    <a:pt x="1" y="6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41">
              <a:extLst>
                <a:ext uri="{FF2B5EF4-FFF2-40B4-BE49-F238E27FC236}">
                  <a16:creationId xmlns:a16="http://schemas.microsoft.com/office/drawing/2014/main" xmlns="" id="{D97D2562-8D87-49F0-A387-B134EE4D7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100" y="3646488"/>
              <a:ext cx="74613" cy="120650"/>
            </a:xfrm>
            <a:custGeom>
              <a:avLst/>
              <a:gdLst>
                <a:gd name="T0" fmla="*/ 0 w 20"/>
                <a:gd name="T1" fmla="*/ 32 h 32"/>
                <a:gd name="T2" fmla="*/ 19 w 20"/>
                <a:gd name="T3" fmla="*/ 0 h 32"/>
                <a:gd name="T4" fmla="*/ 9 w 2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2">
                  <a:moveTo>
                    <a:pt x="0" y="32"/>
                  </a:moveTo>
                  <a:cubicBezTo>
                    <a:pt x="20" y="32"/>
                    <a:pt x="19" y="6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42">
              <a:extLst>
                <a:ext uri="{FF2B5EF4-FFF2-40B4-BE49-F238E27FC236}">
                  <a16:creationId xmlns:a16="http://schemas.microsoft.com/office/drawing/2014/main" xmlns="" id="{646D52FD-AB54-4846-9101-A1B29F72F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975" y="3616325"/>
              <a:ext cx="271463" cy="346075"/>
            </a:xfrm>
            <a:custGeom>
              <a:avLst/>
              <a:gdLst>
                <a:gd name="T0" fmla="*/ 72 w 72"/>
                <a:gd name="T1" fmla="*/ 0 h 92"/>
                <a:gd name="T2" fmla="*/ 0 w 72"/>
                <a:gd name="T3" fmla="*/ 0 h 92"/>
                <a:gd name="T4" fmla="*/ 32 w 72"/>
                <a:gd name="T5" fmla="*/ 66 h 92"/>
                <a:gd name="T6" fmla="*/ 14 w 72"/>
                <a:gd name="T7" fmla="*/ 84 h 92"/>
                <a:gd name="T8" fmla="*/ 14 w 72"/>
                <a:gd name="T9" fmla="*/ 92 h 92"/>
                <a:gd name="T10" fmla="*/ 58 w 72"/>
                <a:gd name="T11" fmla="*/ 92 h 92"/>
                <a:gd name="T12" fmla="*/ 58 w 72"/>
                <a:gd name="T13" fmla="*/ 84 h 92"/>
                <a:gd name="T14" fmla="*/ 40 w 72"/>
                <a:gd name="T15" fmla="*/ 66 h 92"/>
                <a:gd name="T16" fmla="*/ 72 w 72"/>
                <a:gd name="T1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92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2"/>
                    <a:pt x="32" y="44"/>
                    <a:pt x="32" y="66"/>
                  </a:cubicBezTo>
                  <a:cubicBezTo>
                    <a:pt x="32" y="80"/>
                    <a:pt x="25" y="84"/>
                    <a:pt x="14" y="84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47" y="84"/>
                    <a:pt x="40" y="80"/>
                    <a:pt x="40" y="66"/>
                  </a:cubicBezTo>
                  <a:cubicBezTo>
                    <a:pt x="40" y="44"/>
                    <a:pt x="72" y="61"/>
                    <a:pt x="72" y="0"/>
                  </a:cubicBezTo>
                  <a:close/>
                </a:path>
              </a:pathLst>
            </a:custGeom>
            <a:noFill/>
            <a:ln w="14288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989208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9C15634-9D63-4258-A496-EB4618FD5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5</a:t>
            </a:fld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225BF52-CA61-4BBB-9060-52F5AF1E2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463" y="1168400"/>
            <a:ext cx="5111750" cy="1098922"/>
          </a:xfrm>
        </p:spPr>
        <p:txBody>
          <a:bodyPr lIns="0" tIns="0" rIns="0" bIns="0"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Authority 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Flowchart</a:t>
            </a:r>
            <a:endParaRPr lang="en-ID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15323C1B-6811-42C3-866C-03294DEB094A}"/>
              </a:ext>
            </a:extLst>
          </p:cNvPr>
          <p:cNvCxnSpPr/>
          <p:nvPr/>
        </p:nvCxnSpPr>
        <p:spPr>
          <a:xfrm>
            <a:off x="6240463" y="2400300"/>
            <a:ext cx="5111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E921902-7315-499D-83A9-8E89A22C6EC9}"/>
              </a:ext>
            </a:extLst>
          </p:cNvPr>
          <p:cNvSpPr/>
          <p:nvPr/>
        </p:nvSpPr>
        <p:spPr>
          <a:xfrm>
            <a:off x="6240463" y="2657207"/>
            <a:ext cx="5095875" cy="18004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  <a:p>
            <a:pPr>
              <a:spcAft>
                <a:spcPts val="600"/>
              </a:spcAft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habeo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elaboraret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idque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torquatos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interesset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has,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detraxit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Sit ne brute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deterruisset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fastidii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accusata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sententiae, ex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neglegentur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contentiones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7D028E70-3C72-437C-9142-28327850D9D1}"/>
              </a:ext>
            </a:extLst>
          </p:cNvPr>
          <p:cNvSpPr/>
          <p:nvPr/>
        </p:nvSpPr>
        <p:spPr>
          <a:xfrm>
            <a:off x="6240463" y="4714606"/>
            <a:ext cx="490275" cy="490275"/>
          </a:xfrm>
          <a:prstGeom prst="ellipse">
            <a:avLst/>
          </a:prstGeom>
          <a:solidFill>
            <a:srgbClr val="E1B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F41CBBC-FA8D-4E63-A46C-96236CF0EA52}"/>
              </a:ext>
            </a:extLst>
          </p:cNvPr>
          <p:cNvSpPr/>
          <p:nvPr/>
        </p:nvSpPr>
        <p:spPr>
          <a:xfrm>
            <a:off x="6902368" y="4852021"/>
            <a:ext cx="144978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</a:t>
            </a:r>
            <a:r>
              <a:rPr lang="en-ID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</a:t>
            </a:r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40A1598F-56FB-45EF-AE77-E35CF320BE1B}"/>
              </a:ext>
            </a:extLst>
          </p:cNvPr>
          <p:cNvSpPr/>
          <p:nvPr/>
        </p:nvSpPr>
        <p:spPr>
          <a:xfrm>
            <a:off x="6240463" y="5461787"/>
            <a:ext cx="490275" cy="49027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39C8903-50D4-46A1-9347-49460B56C3F8}"/>
              </a:ext>
            </a:extLst>
          </p:cNvPr>
          <p:cNvSpPr/>
          <p:nvPr/>
        </p:nvSpPr>
        <p:spPr>
          <a:xfrm>
            <a:off x="6902368" y="5599202"/>
            <a:ext cx="144978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</a:t>
            </a:r>
            <a:r>
              <a:rPr lang="en-ID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</a:t>
            </a:r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5ED95D1-18E0-40DC-A828-C5433A33DF15}"/>
              </a:ext>
            </a:extLst>
          </p:cNvPr>
          <p:cNvSpPr/>
          <p:nvPr/>
        </p:nvSpPr>
        <p:spPr>
          <a:xfrm>
            <a:off x="9224653" y="4714606"/>
            <a:ext cx="490275" cy="4902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EF86F2F-E18F-4190-B8E5-6443A13FC974}"/>
              </a:ext>
            </a:extLst>
          </p:cNvPr>
          <p:cNvSpPr/>
          <p:nvPr/>
        </p:nvSpPr>
        <p:spPr>
          <a:xfrm>
            <a:off x="9886558" y="4852021"/>
            <a:ext cx="144978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</a:t>
            </a:r>
            <a:r>
              <a:rPr lang="en-ID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</a:t>
            </a:r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ECAD2E38-3AAF-4A10-B7A0-E93FB45952B2}"/>
              </a:ext>
            </a:extLst>
          </p:cNvPr>
          <p:cNvSpPr/>
          <p:nvPr/>
        </p:nvSpPr>
        <p:spPr>
          <a:xfrm>
            <a:off x="9224653" y="5461787"/>
            <a:ext cx="490275" cy="49027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266CF71-501D-4D46-8F15-62B118B95FA2}"/>
              </a:ext>
            </a:extLst>
          </p:cNvPr>
          <p:cNvSpPr/>
          <p:nvPr/>
        </p:nvSpPr>
        <p:spPr>
          <a:xfrm>
            <a:off x="9886558" y="5599202"/>
            <a:ext cx="144978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</a:t>
            </a:r>
            <a:r>
              <a:rPr lang="en-ID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</a:t>
            </a:r>
            <a:r>
              <a:rPr lang="en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494A0F00-46D2-4F41-A82B-84777E4B857A}"/>
              </a:ext>
            </a:extLst>
          </p:cNvPr>
          <p:cNvGrpSpPr/>
          <p:nvPr/>
        </p:nvGrpSpPr>
        <p:grpSpPr>
          <a:xfrm>
            <a:off x="3042157" y="1358886"/>
            <a:ext cx="707010" cy="707010"/>
            <a:chOff x="1489434" y="1717861"/>
            <a:chExt cx="707010" cy="70701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28024849-F682-45BF-B902-00019CA9F939}"/>
                </a:ext>
              </a:extLst>
            </p:cNvPr>
            <p:cNvSpPr/>
            <p:nvPr/>
          </p:nvSpPr>
          <p:spPr>
            <a:xfrm>
              <a:off x="1489434" y="1717861"/>
              <a:ext cx="707010" cy="7070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3" name="Freeform 63">
              <a:extLst>
                <a:ext uri="{FF2B5EF4-FFF2-40B4-BE49-F238E27FC236}">
                  <a16:creationId xmlns:a16="http://schemas.microsoft.com/office/drawing/2014/main" xmlns="" id="{5AD49EAF-9353-4E01-9FBD-4878D9991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02" y="1895154"/>
              <a:ext cx="346075" cy="352425"/>
            </a:xfrm>
            <a:custGeom>
              <a:avLst/>
              <a:gdLst>
                <a:gd name="T0" fmla="*/ 46 w 92"/>
                <a:gd name="T1" fmla="*/ 94 h 94"/>
                <a:gd name="T2" fmla="*/ 92 w 92"/>
                <a:gd name="T3" fmla="*/ 94 h 94"/>
                <a:gd name="T4" fmla="*/ 88 w 92"/>
                <a:gd name="T5" fmla="*/ 78 h 94"/>
                <a:gd name="T6" fmla="*/ 56 w 92"/>
                <a:gd name="T7" fmla="*/ 62 h 94"/>
                <a:gd name="T8" fmla="*/ 56 w 92"/>
                <a:gd name="T9" fmla="*/ 50 h 94"/>
                <a:gd name="T10" fmla="*/ 62 w 92"/>
                <a:gd name="T11" fmla="*/ 38 h 94"/>
                <a:gd name="T12" fmla="*/ 62 w 92"/>
                <a:gd name="T13" fmla="*/ 28 h 94"/>
                <a:gd name="T14" fmla="*/ 66 w 92"/>
                <a:gd name="T15" fmla="*/ 10 h 94"/>
                <a:gd name="T16" fmla="*/ 34 w 92"/>
                <a:gd name="T17" fmla="*/ 8 h 94"/>
                <a:gd name="T18" fmla="*/ 30 w 92"/>
                <a:gd name="T19" fmla="*/ 28 h 94"/>
                <a:gd name="T20" fmla="*/ 30 w 92"/>
                <a:gd name="T21" fmla="*/ 38 h 94"/>
                <a:gd name="T22" fmla="*/ 36 w 92"/>
                <a:gd name="T23" fmla="*/ 50 h 94"/>
                <a:gd name="T24" fmla="*/ 36 w 92"/>
                <a:gd name="T25" fmla="*/ 62 h 94"/>
                <a:gd name="T26" fmla="*/ 4 w 92"/>
                <a:gd name="T27" fmla="*/ 78 h 94"/>
                <a:gd name="T28" fmla="*/ 0 w 92"/>
                <a:gd name="T29" fmla="*/ 94 h 94"/>
                <a:gd name="T30" fmla="*/ 46 w 92"/>
                <a:gd name="T31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94">
                  <a:moveTo>
                    <a:pt x="46" y="94"/>
                  </a:moveTo>
                  <a:cubicBezTo>
                    <a:pt x="92" y="94"/>
                    <a:pt x="92" y="94"/>
                    <a:pt x="92" y="94"/>
                  </a:cubicBezTo>
                  <a:cubicBezTo>
                    <a:pt x="92" y="94"/>
                    <a:pt x="92" y="86"/>
                    <a:pt x="88" y="78"/>
                  </a:cubicBezTo>
                  <a:cubicBezTo>
                    <a:pt x="85" y="72"/>
                    <a:pt x="72" y="68"/>
                    <a:pt x="56" y="62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6" y="50"/>
                    <a:pt x="62" y="46"/>
                    <a:pt x="62" y="38"/>
                  </a:cubicBezTo>
                  <a:cubicBezTo>
                    <a:pt x="64" y="38"/>
                    <a:pt x="66" y="30"/>
                    <a:pt x="62" y="28"/>
                  </a:cubicBezTo>
                  <a:cubicBezTo>
                    <a:pt x="62" y="27"/>
                    <a:pt x="67" y="17"/>
                    <a:pt x="66" y="10"/>
                  </a:cubicBezTo>
                  <a:cubicBezTo>
                    <a:pt x="64" y="0"/>
                    <a:pt x="36" y="0"/>
                    <a:pt x="34" y="8"/>
                  </a:cubicBezTo>
                  <a:cubicBezTo>
                    <a:pt x="22" y="8"/>
                    <a:pt x="30" y="26"/>
                    <a:pt x="30" y="28"/>
                  </a:cubicBezTo>
                  <a:cubicBezTo>
                    <a:pt x="26" y="30"/>
                    <a:pt x="28" y="38"/>
                    <a:pt x="30" y="38"/>
                  </a:cubicBezTo>
                  <a:cubicBezTo>
                    <a:pt x="30" y="46"/>
                    <a:pt x="36" y="50"/>
                    <a:pt x="36" y="50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20" y="68"/>
                    <a:pt x="7" y="72"/>
                    <a:pt x="4" y="78"/>
                  </a:cubicBezTo>
                  <a:cubicBezTo>
                    <a:pt x="0" y="86"/>
                    <a:pt x="0" y="94"/>
                    <a:pt x="0" y="94"/>
                  </a:cubicBezTo>
                  <a:lnTo>
                    <a:pt x="46" y="94"/>
                  </a:ln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7EB97AC-49DE-4220-989A-2B44476C3BFB}"/>
              </a:ext>
            </a:extLst>
          </p:cNvPr>
          <p:cNvSpPr/>
          <p:nvPr/>
        </p:nvSpPr>
        <p:spPr>
          <a:xfrm>
            <a:off x="2446074" y="2286036"/>
            <a:ext cx="189362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anose="020F0502020204030204" pitchFamily="34" charset="0"/>
              </a:rPr>
              <a:t>Direct Manager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C95596BD-B36F-4D00-BE01-11100A201E78}"/>
              </a:ext>
            </a:extLst>
          </p:cNvPr>
          <p:cNvCxnSpPr>
            <a:cxnSpLocks/>
          </p:cNvCxnSpPr>
          <p:nvPr/>
        </p:nvCxnSpPr>
        <p:spPr>
          <a:xfrm>
            <a:off x="3395662" y="3181761"/>
            <a:ext cx="0" cy="43800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8B6D2170-96C0-4E01-B994-4DDDD8046751}"/>
              </a:ext>
            </a:extLst>
          </p:cNvPr>
          <p:cNvCxnSpPr>
            <a:cxnSpLocks/>
          </p:cNvCxnSpPr>
          <p:nvPr/>
        </p:nvCxnSpPr>
        <p:spPr>
          <a:xfrm>
            <a:off x="3395662" y="4106107"/>
            <a:ext cx="0" cy="3916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E7AE7CCC-2684-472F-9628-D96488D9375D}"/>
              </a:ext>
            </a:extLst>
          </p:cNvPr>
          <p:cNvCxnSpPr>
            <a:cxnSpLocks/>
          </p:cNvCxnSpPr>
          <p:nvPr/>
        </p:nvCxnSpPr>
        <p:spPr>
          <a:xfrm>
            <a:off x="1579562" y="4726991"/>
            <a:ext cx="15891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D3747EC-62F6-4DD2-A2EC-A6DC26F1697D}"/>
              </a:ext>
            </a:extLst>
          </p:cNvPr>
          <p:cNvGrpSpPr/>
          <p:nvPr/>
        </p:nvGrpSpPr>
        <p:grpSpPr>
          <a:xfrm>
            <a:off x="1427162" y="4726991"/>
            <a:ext cx="835877" cy="864056"/>
            <a:chOff x="1427162" y="4585367"/>
            <a:chExt cx="835877" cy="864056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87CE1989-7D5E-4508-BE4D-EB3195D8C72F}"/>
                </a:ext>
              </a:extLst>
            </p:cNvPr>
            <p:cNvCxnSpPr>
              <a:cxnSpLocks/>
            </p:cNvCxnSpPr>
            <p:nvPr/>
          </p:nvCxnSpPr>
          <p:spPr>
            <a:xfrm>
              <a:off x="1427162" y="4737767"/>
              <a:ext cx="0" cy="55925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Arc 41">
              <a:extLst>
                <a:ext uri="{FF2B5EF4-FFF2-40B4-BE49-F238E27FC236}">
                  <a16:creationId xmlns:a16="http://schemas.microsoft.com/office/drawing/2014/main" xmlns="" id="{FE8FD506-9440-43CB-9BB5-6E3D82D63980}"/>
                </a:ext>
              </a:extLst>
            </p:cNvPr>
            <p:cNvSpPr/>
            <p:nvPr/>
          </p:nvSpPr>
          <p:spPr>
            <a:xfrm flipH="1">
              <a:off x="1427162" y="4585367"/>
              <a:ext cx="304800" cy="304800"/>
            </a:xfrm>
            <a:prstGeom prst="arc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xmlns="" id="{4CD0AB36-CAFC-46C0-8BED-8E80F37F81AA}"/>
                </a:ext>
              </a:extLst>
            </p:cNvPr>
            <p:cNvCxnSpPr>
              <a:cxnSpLocks/>
            </p:cNvCxnSpPr>
            <p:nvPr/>
          </p:nvCxnSpPr>
          <p:spPr>
            <a:xfrm>
              <a:off x="1562100" y="5449423"/>
              <a:ext cx="70093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>
              <a:extLst>
                <a:ext uri="{FF2B5EF4-FFF2-40B4-BE49-F238E27FC236}">
                  <a16:creationId xmlns:a16="http://schemas.microsoft.com/office/drawing/2014/main" xmlns="" id="{59AC79E2-7EE1-437C-8EBD-AC2287CDAF6A}"/>
                </a:ext>
              </a:extLst>
            </p:cNvPr>
            <p:cNvSpPr/>
            <p:nvPr/>
          </p:nvSpPr>
          <p:spPr>
            <a:xfrm flipH="1" flipV="1">
              <a:off x="1427162" y="5144623"/>
              <a:ext cx="304800" cy="304800"/>
            </a:xfrm>
            <a:prstGeom prst="arc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xmlns="" id="{357E631E-2B56-4F6C-888E-FB8EDCDD48CB}"/>
              </a:ext>
            </a:extLst>
          </p:cNvPr>
          <p:cNvSpPr/>
          <p:nvPr/>
        </p:nvSpPr>
        <p:spPr>
          <a:xfrm>
            <a:off x="1142601" y="5050022"/>
            <a:ext cx="569119" cy="217995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Yes</a:t>
            </a:r>
            <a:endParaRPr lang="en-ID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2A9DEB67-6ED6-42CC-BB81-4309F0D63ED0}"/>
              </a:ext>
            </a:extLst>
          </p:cNvPr>
          <p:cNvCxnSpPr>
            <a:cxnSpLocks/>
          </p:cNvCxnSpPr>
          <p:nvPr/>
        </p:nvCxnSpPr>
        <p:spPr>
          <a:xfrm flipH="1">
            <a:off x="5258969" y="4015336"/>
            <a:ext cx="0" cy="55925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rc 56">
            <a:extLst>
              <a:ext uri="{FF2B5EF4-FFF2-40B4-BE49-F238E27FC236}">
                <a16:creationId xmlns:a16="http://schemas.microsoft.com/office/drawing/2014/main" xmlns="" id="{89E40ED0-F0CC-4A3B-87E9-189C7A55DFC7}"/>
              </a:ext>
            </a:extLst>
          </p:cNvPr>
          <p:cNvSpPr/>
          <p:nvPr/>
        </p:nvSpPr>
        <p:spPr>
          <a:xfrm>
            <a:off x="4954169" y="3862936"/>
            <a:ext cx="304800" cy="30480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xmlns="" id="{F65A156A-6F0A-44B8-B6B8-CCC123791878}"/>
              </a:ext>
            </a:extLst>
          </p:cNvPr>
          <p:cNvCxnSpPr>
            <a:cxnSpLocks/>
          </p:cNvCxnSpPr>
          <p:nvPr/>
        </p:nvCxnSpPr>
        <p:spPr>
          <a:xfrm flipH="1">
            <a:off x="3609975" y="4726992"/>
            <a:ext cx="15140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Arc 58">
            <a:extLst>
              <a:ext uri="{FF2B5EF4-FFF2-40B4-BE49-F238E27FC236}">
                <a16:creationId xmlns:a16="http://schemas.microsoft.com/office/drawing/2014/main" xmlns="" id="{4CEFB0C4-E6A6-4051-B586-E5B3B1F9984C}"/>
              </a:ext>
            </a:extLst>
          </p:cNvPr>
          <p:cNvSpPr/>
          <p:nvPr/>
        </p:nvSpPr>
        <p:spPr>
          <a:xfrm flipV="1">
            <a:off x="4954169" y="4422192"/>
            <a:ext cx="304800" cy="304800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xmlns="" id="{1EDD1655-B1E6-4F23-8BB5-E04C66AEB8F2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4528286" y="3862936"/>
            <a:ext cx="57828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xmlns="" id="{7ABA3335-8C82-49F7-9C32-8AD56237C30D}"/>
              </a:ext>
            </a:extLst>
          </p:cNvPr>
          <p:cNvSpPr/>
          <p:nvPr/>
        </p:nvSpPr>
        <p:spPr>
          <a:xfrm>
            <a:off x="4974409" y="4185967"/>
            <a:ext cx="569119" cy="217995"/>
          </a:xfrm>
          <a:prstGeom prst="roundRect">
            <a:avLst>
              <a:gd name="adj" fmla="val 5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No?</a:t>
            </a:r>
            <a:endParaRPr lang="en-ID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4EB0A959-D57E-4E51-B350-267817F8E8C0}"/>
              </a:ext>
            </a:extLst>
          </p:cNvPr>
          <p:cNvSpPr/>
          <p:nvPr/>
        </p:nvSpPr>
        <p:spPr>
          <a:xfrm>
            <a:off x="2263039" y="2695419"/>
            <a:ext cx="2265247" cy="48634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D" sz="14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FAF77AFD-10FD-4177-A133-92EF5E7A9CFB}"/>
              </a:ext>
            </a:extLst>
          </p:cNvPr>
          <p:cNvSpPr/>
          <p:nvPr/>
        </p:nvSpPr>
        <p:spPr>
          <a:xfrm>
            <a:off x="2263039" y="3619765"/>
            <a:ext cx="2265247" cy="48634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xmlns="" id="{7E11223E-8BA1-4DB7-90A6-10C924B3F01B}"/>
              </a:ext>
            </a:extLst>
          </p:cNvPr>
          <p:cNvSpPr/>
          <p:nvPr/>
        </p:nvSpPr>
        <p:spPr>
          <a:xfrm>
            <a:off x="2263039" y="5347876"/>
            <a:ext cx="2265247" cy="48634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7AD7A1F5-B818-4010-B9C6-DD8A1B4E2FEE}"/>
              </a:ext>
            </a:extLst>
          </p:cNvPr>
          <p:cNvSpPr/>
          <p:nvPr/>
        </p:nvSpPr>
        <p:spPr>
          <a:xfrm rot="2700000">
            <a:off x="3212782" y="4544111"/>
            <a:ext cx="365760" cy="36576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B6384BDF-3A7C-434C-A12B-A84D8A677332}"/>
              </a:ext>
            </a:extLst>
          </p:cNvPr>
          <p:cNvGrpSpPr/>
          <p:nvPr/>
        </p:nvGrpSpPr>
        <p:grpSpPr>
          <a:xfrm>
            <a:off x="6367061" y="4841204"/>
            <a:ext cx="237078" cy="237078"/>
            <a:chOff x="5562601" y="3617914"/>
            <a:chExt cx="346075" cy="346075"/>
          </a:xfrm>
        </p:grpSpPr>
        <p:sp>
          <p:nvSpPr>
            <p:cNvPr id="38" name="Line 164">
              <a:extLst>
                <a:ext uri="{FF2B5EF4-FFF2-40B4-BE49-F238E27FC236}">
                  <a16:creationId xmlns:a16="http://schemas.microsoft.com/office/drawing/2014/main" xmlns="" id="{9D5FB4C3-9FFF-4BE0-901A-61CD00E1E4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26126" y="3617914"/>
              <a:ext cx="82550" cy="8255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Line 165">
              <a:extLst>
                <a:ext uri="{FF2B5EF4-FFF2-40B4-BE49-F238E27FC236}">
                  <a16:creationId xmlns:a16="http://schemas.microsoft.com/office/drawing/2014/main" xmlns="" id="{814B03DD-FC1A-4E9C-B401-1EF626C6FD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2601" y="3879851"/>
              <a:ext cx="82550" cy="841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66">
              <a:extLst>
                <a:ext uri="{FF2B5EF4-FFF2-40B4-BE49-F238E27FC236}">
                  <a16:creationId xmlns:a16="http://schemas.microsoft.com/office/drawing/2014/main" xmlns="" id="{DE5FB5F0-1E52-4F9C-941B-935C57F89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3887789"/>
              <a:ext cx="74613" cy="76200"/>
            </a:xfrm>
            <a:custGeom>
              <a:avLst/>
              <a:gdLst>
                <a:gd name="T0" fmla="*/ 47 w 47"/>
                <a:gd name="T1" fmla="*/ 48 h 48"/>
                <a:gd name="T2" fmla="*/ 0 w 47"/>
                <a:gd name="T3" fmla="*/ 48 h 48"/>
                <a:gd name="T4" fmla="*/ 0 w 47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8">
                  <a:moveTo>
                    <a:pt x="47" y="48"/>
                  </a:move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67">
              <a:extLst>
                <a:ext uri="{FF2B5EF4-FFF2-40B4-BE49-F238E27FC236}">
                  <a16:creationId xmlns:a16="http://schemas.microsoft.com/office/drawing/2014/main" xmlns="" id="{F1E98661-40A6-459B-BB38-73F13C90F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476" y="3617914"/>
              <a:ext cx="76200" cy="74613"/>
            </a:xfrm>
            <a:custGeom>
              <a:avLst/>
              <a:gdLst>
                <a:gd name="T0" fmla="*/ 48 w 48"/>
                <a:gd name="T1" fmla="*/ 47 h 47"/>
                <a:gd name="T2" fmla="*/ 48 w 48"/>
                <a:gd name="T3" fmla="*/ 0 h 47"/>
                <a:gd name="T4" fmla="*/ 0 w 48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47">
                  <a:moveTo>
                    <a:pt x="48" y="47"/>
                  </a:moveTo>
                  <a:lnTo>
                    <a:pt x="48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Line 168">
              <a:extLst>
                <a:ext uri="{FF2B5EF4-FFF2-40B4-BE49-F238E27FC236}">
                  <a16:creationId xmlns:a16="http://schemas.microsoft.com/office/drawing/2014/main" xmlns="" id="{870C3C60-823F-47F9-A81D-9BBDA952F4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26126" y="3879851"/>
              <a:ext cx="82550" cy="8413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Line 169">
              <a:extLst>
                <a:ext uri="{FF2B5EF4-FFF2-40B4-BE49-F238E27FC236}">
                  <a16:creationId xmlns:a16="http://schemas.microsoft.com/office/drawing/2014/main" xmlns="" id="{67C9461D-ECCD-4C5C-A7EE-93D678E477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1" y="3617914"/>
              <a:ext cx="82550" cy="8255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70">
              <a:extLst>
                <a:ext uri="{FF2B5EF4-FFF2-40B4-BE49-F238E27FC236}">
                  <a16:creationId xmlns:a16="http://schemas.microsoft.com/office/drawing/2014/main" xmlns="" id="{45707BB3-1B5D-4AEB-A346-8232AE227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3617914"/>
              <a:ext cx="74613" cy="74613"/>
            </a:xfrm>
            <a:custGeom>
              <a:avLst/>
              <a:gdLst>
                <a:gd name="T0" fmla="*/ 0 w 47"/>
                <a:gd name="T1" fmla="*/ 47 h 47"/>
                <a:gd name="T2" fmla="*/ 0 w 47"/>
                <a:gd name="T3" fmla="*/ 0 h 47"/>
                <a:gd name="T4" fmla="*/ 47 w 4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71">
              <a:extLst>
                <a:ext uri="{FF2B5EF4-FFF2-40B4-BE49-F238E27FC236}">
                  <a16:creationId xmlns:a16="http://schemas.microsoft.com/office/drawing/2014/main" xmlns="" id="{5D778349-294C-49C8-AE04-93EE924E4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476" y="3887789"/>
              <a:ext cx="76200" cy="76200"/>
            </a:xfrm>
            <a:custGeom>
              <a:avLst/>
              <a:gdLst>
                <a:gd name="T0" fmla="*/ 0 w 48"/>
                <a:gd name="T1" fmla="*/ 48 h 48"/>
                <a:gd name="T2" fmla="*/ 48 w 48"/>
                <a:gd name="T3" fmla="*/ 48 h 48"/>
                <a:gd name="T4" fmla="*/ 48 w 48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48">
                  <a:moveTo>
                    <a:pt x="0" y="48"/>
                  </a:moveTo>
                  <a:lnTo>
                    <a:pt x="48" y="48"/>
                  </a:lnTo>
                  <a:lnTo>
                    <a:pt x="48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172">
              <a:extLst>
                <a:ext uri="{FF2B5EF4-FFF2-40B4-BE49-F238E27FC236}">
                  <a16:creationId xmlns:a16="http://schemas.microsoft.com/office/drawing/2014/main" xmlns="" id="{A3728DB7-309B-43A0-8196-58AB23868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1188" y="3662364"/>
              <a:ext cx="88900" cy="90488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73">
              <a:extLst>
                <a:ext uri="{FF2B5EF4-FFF2-40B4-BE49-F238E27FC236}">
                  <a16:creationId xmlns:a16="http://schemas.microsoft.com/office/drawing/2014/main" xmlns="" id="{33CD6601-635C-4825-9A46-D2585BF22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76" y="3783014"/>
              <a:ext cx="136525" cy="150813"/>
            </a:xfrm>
            <a:custGeom>
              <a:avLst/>
              <a:gdLst>
                <a:gd name="T0" fmla="*/ 36 w 36"/>
                <a:gd name="T1" fmla="*/ 0 h 40"/>
                <a:gd name="T2" fmla="*/ 0 w 36"/>
                <a:gd name="T3" fmla="*/ 0 h 40"/>
                <a:gd name="T4" fmla="*/ 12 w 36"/>
                <a:gd name="T5" fmla="*/ 23 h 40"/>
                <a:gd name="T6" fmla="*/ 12 w 36"/>
                <a:gd name="T7" fmla="*/ 40 h 40"/>
                <a:gd name="T8" fmla="*/ 24 w 36"/>
                <a:gd name="T9" fmla="*/ 40 h 40"/>
                <a:gd name="T10" fmla="*/ 24 w 36"/>
                <a:gd name="T11" fmla="*/ 23 h 40"/>
                <a:gd name="T12" fmla="*/ 36 w 3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0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4" y="20"/>
                    <a:pt x="12" y="23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2" y="20"/>
                    <a:pt x="36" y="8"/>
                    <a:pt x="36" y="0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BE5590C1-0E57-484A-8060-DC46238B7803}"/>
              </a:ext>
            </a:extLst>
          </p:cNvPr>
          <p:cNvGrpSpPr/>
          <p:nvPr/>
        </p:nvGrpSpPr>
        <p:grpSpPr>
          <a:xfrm>
            <a:off x="6371775" y="5585288"/>
            <a:ext cx="227651" cy="243273"/>
            <a:chOff x="6291263" y="4338639"/>
            <a:chExt cx="323851" cy="346075"/>
          </a:xfrm>
        </p:grpSpPr>
        <p:sp>
          <p:nvSpPr>
            <p:cNvPr id="61" name="Oval 151">
              <a:extLst>
                <a:ext uri="{FF2B5EF4-FFF2-40B4-BE49-F238E27FC236}">
                  <a16:creationId xmlns:a16="http://schemas.microsoft.com/office/drawing/2014/main" xmlns="" id="{6D8036EB-B049-4DEB-92F1-58A2CD2CB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1426" y="4338639"/>
              <a:ext cx="104775" cy="106363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52">
              <a:extLst>
                <a:ext uri="{FF2B5EF4-FFF2-40B4-BE49-F238E27FC236}">
                  <a16:creationId xmlns:a16="http://schemas.microsoft.com/office/drawing/2014/main" xmlns="" id="{37A4D874-6310-46D6-B109-BE9FA797C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4618039"/>
              <a:ext cx="60325" cy="66675"/>
            </a:xfrm>
            <a:custGeom>
              <a:avLst/>
              <a:gdLst>
                <a:gd name="T0" fmla="*/ 0 w 38"/>
                <a:gd name="T1" fmla="*/ 28 h 42"/>
                <a:gd name="T2" fmla="*/ 0 w 38"/>
                <a:gd name="T3" fmla="*/ 42 h 42"/>
                <a:gd name="T4" fmla="*/ 38 w 38"/>
                <a:gd name="T5" fmla="*/ 42 h 42"/>
                <a:gd name="T6" fmla="*/ 38 w 38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2">
                  <a:moveTo>
                    <a:pt x="0" y="28"/>
                  </a:moveTo>
                  <a:lnTo>
                    <a:pt x="0" y="42"/>
                  </a:lnTo>
                  <a:lnTo>
                    <a:pt x="38" y="42"/>
                  </a:lnTo>
                  <a:lnTo>
                    <a:pt x="38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53">
              <a:extLst>
                <a:ext uri="{FF2B5EF4-FFF2-40B4-BE49-F238E27FC236}">
                  <a16:creationId xmlns:a16="http://schemas.microsoft.com/office/drawing/2014/main" xmlns="" id="{9122B612-C57E-424C-A540-02E10FC66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4475164"/>
              <a:ext cx="165100" cy="112713"/>
            </a:xfrm>
            <a:custGeom>
              <a:avLst/>
              <a:gdLst>
                <a:gd name="T0" fmla="*/ 42 w 44"/>
                <a:gd name="T1" fmla="*/ 14 h 30"/>
                <a:gd name="T2" fmla="*/ 44 w 44"/>
                <a:gd name="T3" fmla="*/ 0 h 30"/>
                <a:gd name="T4" fmla="*/ 0 w 44"/>
                <a:gd name="T5" fmla="*/ 0 h 30"/>
                <a:gd name="T6" fmla="*/ 14 w 44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0">
                  <a:moveTo>
                    <a:pt x="42" y="14"/>
                  </a:moveTo>
                  <a:cubicBezTo>
                    <a:pt x="43" y="10"/>
                    <a:pt x="44" y="5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6" y="26"/>
                    <a:pt x="14" y="3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Oval 154">
              <a:extLst>
                <a:ext uri="{FF2B5EF4-FFF2-40B4-BE49-F238E27FC236}">
                  <a16:creationId xmlns:a16="http://schemas.microsoft.com/office/drawing/2014/main" xmlns="" id="{81022805-778F-4F8E-9FBD-AFE5631A8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2401" y="4338639"/>
              <a:ext cx="44450" cy="46038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55">
              <a:extLst>
                <a:ext uri="{FF2B5EF4-FFF2-40B4-BE49-F238E27FC236}">
                  <a16:creationId xmlns:a16="http://schemas.microsoft.com/office/drawing/2014/main" xmlns="" id="{5DE22745-10FA-4415-9CFC-41F175E16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6526" y="4398964"/>
              <a:ext cx="74613" cy="53975"/>
            </a:xfrm>
            <a:custGeom>
              <a:avLst/>
              <a:gdLst>
                <a:gd name="T0" fmla="*/ 14 w 20"/>
                <a:gd name="T1" fmla="*/ 14 h 14"/>
                <a:gd name="T2" fmla="*/ 20 w 20"/>
                <a:gd name="T3" fmla="*/ 0 h 14"/>
                <a:gd name="T4" fmla="*/ 0 w 20"/>
                <a:gd name="T5" fmla="*/ 0 h 14"/>
                <a:gd name="T6" fmla="*/ 6 w 2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14" y="14"/>
                  </a:moveTo>
                  <a:cubicBezTo>
                    <a:pt x="17" y="12"/>
                    <a:pt x="20" y="7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3" y="12"/>
                    <a:pt x="6" y="14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56">
              <a:extLst>
                <a:ext uri="{FF2B5EF4-FFF2-40B4-BE49-F238E27FC236}">
                  <a16:creationId xmlns:a16="http://schemas.microsoft.com/office/drawing/2014/main" xmlns="" id="{4205D910-C58F-4D1F-A3E1-FC9457949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4489451"/>
              <a:ext cx="323850" cy="195263"/>
            </a:xfrm>
            <a:custGeom>
              <a:avLst/>
              <a:gdLst>
                <a:gd name="T0" fmla="*/ 0 w 204"/>
                <a:gd name="T1" fmla="*/ 123 h 123"/>
                <a:gd name="T2" fmla="*/ 85 w 204"/>
                <a:gd name="T3" fmla="*/ 38 h 123"/>
                <a:gd name="T4" fmla="*/ 133 w 204"/>
                <a:gd name="T5" fmla="*/ 76 h 123"/>
                <a:gd name="T6" fmla="*/ 204 w 204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123">
                  <a:moveTo>
                    <a:pt x="0" y="123"/>
                  </a:moveTo>
                  <a:lnTo>
                    <a:pt x="85" y="38"/>
                  </a:lnTo>
                  <a:lnTo>
                    <a:pt x="133" y="76"/>
                  </a:lnTo>
                  <a:lnTo>
                    <a:pt x="204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57">
              <a:extLst>
                <a:ext uri="{FF2B5EF4-FFF2-40B4-BE49-F238E27FC236}">
                  <a16:creationId xmlns:a16="http://schemas.microsoft.com/office/drawing/2014/main" xmlns="" id="{5DEF9E4B-6DA7-4B4A-9C48-893572A3F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1" y="4489451"/>
              <a:ext cx="106363" cy="98425"/>
            </a:xfrm>
            <a:custGeom>
              <a:avLst/>
              <a:gdLst>
                <a:gd name="T0" fmla="*/ 0 w 67"/>
                <a:gd name="T1" fmla="*/ 0 h 62"/>
                <a:gd name="T2" fmla="*/ 67 w 67"/>
                <a:gd name="T3" fmla="*/ 0 h 62"/>
                <a:gd name="T4" fmla="*/ 67 w 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2">
                  <a:moveTo>
                    <a:pt x="0" y="0"/>
                  </a:moveTo>
                  <a:lnTo>
                    <a:pt x="67" y="0"/>
                  </a:lnTo>
                  <a:lnTo>
                    <a:pt x="67" y="62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C24646AD-9EE5-4C00-8496-0F1C9A7555F4}"/>
              </a:ext>
            </a:extLst>
          </p:cNvPr>
          <p:cNvGrpSpPr/>
          <p:nvPr/>
        </p:nvGrpSpPr>
        <p:grpSpPr>
          <a:xfrm>
            <a:off x="9317552" y="4827757"/>
            <a:ext cx="304477" cy="263973"/>
            <a:chOff x="8447088" y="2925764"/>
            <a:chExt cx="346076" cy="300038"/>
          </a:xfrm>
        </p:grpSpPr>
        <p:sp>
          <p:nvSpPr>
            <p:cNvPr id="70" name="Freeform 145">
              <a:extLst>
                <a:ext uri="{FF2B5EF4-FFF2-40B4-BE49-F238E27FC236}">
                  <a16:creationId xmlns:a16="http://schemas.microsoft.com/office/drawing/2014/main" xmlns="" id="{C8EE9E52-858E-4358-885E-802654DE3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3030539"/>
              <a:ext cx="76200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12 h 36"/>
                <a:gd name="T4" fmla="*/ 4 w 20"/>
                <a:gd name="T5" fmla="*/ 18 h 36"/>
                <a:gd name="T6" fmla="*/ 4 w 20"/>
                <a:gd name="T7" fmla="*/ 36 h 36"/>
                <a:gd name="T8" fmla="*/ 16 w 20"/>
                <a:gd name="T9" fmla="*/ 36 h 36"/>
                <a:gd name="T10" fmla="*/ 16 w 20"/>
                <a:gd name="T11" fmla="*/ 18 h 36"/>
                <a:gd name="T12" fmla="*/ 20 w 20"/>
                <a:gd name="T13" fmla="*/ 12 h 36"/>
                <a:gd name="T14" fmla="*/ 20 w 20"/>
                <a:gd name="T15" fmla="*/ 0 h 36"/>
                <a:gd name="T16" fmla="*/ 0 w 20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1" y="18"/>
                    <a:pt x="4" y="1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8"/>
                    <a:pt x="20" y="15"/>
                    <a:pt x="20" y="1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46">
              <a:extLst>
                <a:ext uri="{FF2B5EF4-FFF2-40B4-BE49-F238E27FC236}">
                  <a16:creationId xmlns:a16="http://schemas.microsoft.com/office/drawing/2014/main" xmlns="" id="{92A95494-E9A7-4BAF-BFE9-E6C309987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8551" y="3030539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12 h 36"/>
                <a:gd name="T4" fmla="*/ 4 w 20"/>
                <a:gd name="T5" fmla="*/ 18 h 36"/>
                <a:gd name="T6" fmla="*/ 4 w 20"/>
                <a:gd name="T7" fmla="*/ 36 h 36"/>
                <a:gd name="T8" fmla="*/ 16 w 20"/>
                <a:gd name="T9" fmla="*/ 36 h 36"/>
                <a:gd name="T10" fmla="*/ 16 w 20"/>
                <a:gd name="T11" fmla="*/ 18 h 36"/>
                <a:gd name="T12" fmla="*/ 20 w 20"/>
                <a:gd name="T13" fmla="*/ 12 h 36"/>
                <a:gd name="T14" fmla="*/ 20 w 20"/>
                <a:gd name="T15" fmla="*/ 0 h 36"/>
                <a:gd name="T16" fmla="*/ 0 w 20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1" y="18"/>
                    <a:pt x="4" y="1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8"/>
                    <a:pt x="20" y="15"/>
                    <a:pt x="20" y="1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147">
              <a:extLst>
                <a:ext uri="{FF2B5EF4-FFF2-40B4-BE49-F238E27FC236}">
                  <a16:creationId xmlns:a16="http://schemas.microsoft.com/office/drawing/2014/main" xmlns="" id="{F2DB27A5-99C0-45FD-82D8-AA85A7C4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7738" y="3030539"/>
              <a:ext cx="104775" cy="195263"/>
            </a:xfrm>
            <a:custGeom>
              <a:avLst/>
              <a:gdLst>
                <a:gd name="T0" fmla="*/ 0 w 28"/>
                <a:gd name="T1" fmla="*/ 0 h 52"/>
                <a:gd name="T2" fmla="*/ 28 w 28"/>
                <a:gd name="T3" fmla="*/ 0 h 52"/>
                <a:gd name="T4" fmla="*/ 28 w 28"/>
                <a:gd name="T5" fmla="*/ 20 h 52"/>
                <a:gd name="T6" fmla="*/ 20 w 28"/>
                <a:gd name="T7" fmla="*/ 28 h 52"/>
                <a:gd name="T8" fmla="*/ 20 w 28"/>
                <a:gd name="T9" fmla="*/ 52 h 52"/>
                <a:gd name="T10" fmla="*/ 8 w 28"/>
                <a:gd name="T11" fmla="*/ 52 h 52"/>
                <a:gd name="T12" fmla="*/ 8 w 28"/>
                <a:gd name="T13" fmla="*/ 28 h 52"/>
                <a:gd name="T14" fmla="*/ 0 w 28"/>
                <a:gd name="T15" fmla="*/ 20 h 52"/>
                <a:gd name="T16" fmla="*/ 0 w 28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2">
                  <a:moveTo>
                    <a:pt x="0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4"/>
                    <a:pt x="24" y="28"/>
                    <a:pt x="20" y="28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4" y="28"/>
                    <a:pt x="0" y="24"/>
                    <a:pt x="0" y="2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148">
              <a:extLst>
                <a:ext uri="{FF2B5EF4-FFF2-40B4-BE49-F238E27FC236}">
                  <a16:creationId xmlns:a16="http://schemas.microsoft.com/office/drawing/2014/main" xmlns="" id="{1D1287E4-FF1F-4B6D-A277-882932B63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963" y="2955926"/>
              <a:ext cx="44450" cy="44450"/>
            </a:xfrm>
            <a:custGeom>
              <a:avLst/>
              <a:gdLst>
                <a:gd name="T0" fmla="*/ 12 w 12"/>
                <a:gd name="T1" fmla="*/ 6 h 12"/>
                <a:gd name="T2" fmla="*/ 6 w 12"/>
                <a:gd name="T3" fmla="*/ 12 h 12"/>
                <a:gd name="T4" fmla="*/ 6 w 12"/>
                <a:gd name="T5" fmla="*/ 12 h 12"/>
                <a:gd name="T6" fmla="*/ 0 w 12"/>
                <a:gd name="T7" fmla="*/ 6 h 12"/>
                <a:gd name="T8" fmla="*/ 0 w 12"/>
                <a:gd name="T9" fmla="*/ 6 h 12"/>
                <a:gd name="T10" fmla="*/ 6 w 12"/>
                <a:gd name="T11" fmla="*/ 0 h 12"/>
                <a:gd name="T12" fmla="*/ 6 w 12"/>
                <a:gd name="T13" fmla="*/ 0 h 12"/>
                <a:gd name="T14" fmla="*/ 12 w 12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9"/>
                    <a:pt x="9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49">
              <a:extLst>
                <a:ext uri="{FF2B5EF4-FFF2-40B4-BE49-F238E27FC236}">
                  <a16:creationId xmlns:a16="http://schemas.microsoft.com/office/drawing/2014/main" xmlns="" id="{6581F703-D1C1-4FF9-97B1-7E6A536CE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2838" y="2955926"/>
              <a:ext cx="46038" cy="44450"/>
            </a:xfrm>
            <a:custGeom>
              <a:avLst/>
              <a:gdLst>
                <a:gd name="T0" fmla="*/ 12 w 12"/>
                <a:gd name="T1" fmla="*/ 6 h 12"/>
                <a:gd name="T2" fmla="*/ 6 w 12"/>
                <a:gd name="T3" fmla="*/ 12 h 12"/>
                <a:gd name="T4" fmla="*/ 6 w 12"/>
                <a:gd name="T5" fmla="*/ 12 h 12"/>
                <a:gd name="T6" fmla="*/ 0 w 12"/>
                <a:gd name="T7" fmla="*/ 6 h 12"/>
                <a:gd name="T8" fmla="*/ 0 w 12"/>
                <a:gd name="T9" fmla="*/ 6 h 12"/>
                <a:gd name="T10" fmla="*/ 6 w 12"/>
                <a:gd name="T11" fmla="*/ 0 h 12"/>
                <a:gd name="T12" fmla="*/ 6 w 12"/>
                <a:gd name="T13" fmla="*/ 0 h 12"/>
                <a:gd name="T14" fmla="*/ 12 w 12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9"/>
                    <a:pt x="9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150">
              <a:extLst>
                <a:ext uri="{FF2B5EF4-FFF2-40B4-BE49-F238E27FC236}">
                  <a16:creationId xmlns:a16="http://schemas.microsoft.com/office/drawing/2014/main" xmlns="" id="{77D18D96-9C7E-49F1-ABA6-AC91AAE9C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3613" y="2925764"/>
              <a:ext cx="74613" cy="74613"/>
            </a:xfrm>
            <a:custGeom>
              <a:avLst/>
              <a:gdLst>
                <a:gd name="T0" fmla="*/ 20 w 20"/>
                <a:gd name="T1" fmla="*/ 10 h 20"/>
                <a:gd name="T2" fmla="*/ 10 w 20"/>
                <a:gd name="T3" fmla="*/ 20 h 20"/>
                <a:gd name="T4" fmla="*/ 10 w 20"/>
                <a:gd name="T5" fmla="*/ 20 h 20"/>
                <a:gd name="T6" fmla="*/ 0 w 20"/>
                <a:gd name="T7" fmla="*/ 10 h 20"/>
                <a:gd name="T8" fmla="*/ 0 w 20"/>
                <a:gd name="T9" fmla="*/ 10 h 20"/>
                <a:gd name="T10" fmla="*/ 10 w 20"/>
                <a:gd name="T11" fmla="*/ 0 h 20"/>
                <a:gd name="T12" fmla="*/ 10 w 20"/>
                <a:gd name="T13" fmla="*/ 0 h 20"/>
                <a:gd name="T14" fmla="*/ 20 w 20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cubicBezTo>
                    <a:pt x="20" y="16"/>
                    <a:pt x="16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E5A47C57-68BA-41CA-A235-A984B57575E5}"/>
              </a:ext>
            </a:extLst>
          </p:cNvPr>
          <p:cNvGrpSpPr/>
          <p:nvPr/>
        </p:nvGrpSpPr>
        <p:grpSpPr>
          <a:xfrm>
            <a:off x="9339974" y="5589018"/>
            <a:ext cx="259633" cy="235813"/>
            <a:chOff x="1168401" y="747713"/>
            <a:chExt cx="346075" cy="314325"/>
          </a:xfrm>
        </p:grpSpPr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xmlns="" id="{491B7775-DD67-4818-B5C6-593588710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1" y="747713"/>
              <a:ext cx="269875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32 h 64"/>
                <a:gd name="T8" fmla="*/ 16 w 72"/>
                <a:gd name="T9" fmla="*/ 48 h 64"/>
                <a:gd name="T10" fmla="*/ 22 w 72"/>
                <a:gd name="T11" fmla="*/ 48 h 64"/>
                <a:gd name="T12" fmla="*/ 22 w 72"/>
                <a:gd name="T13" fmla="*/ 64 h 64"/>
                <a:gd name="T14" fmla="*/ 38 w 72"/>
                <a:gd name="T15" fmla="*/ 48 h 64"/>
                <a:gd name="T16" fmla="*/ 56 w 72"/>
                <a:gd name="T17" fmla="*/ 48 h 64"/>
                <a:gd name="T18" fmla="*/ 72 w 72"/>
                <a:gd name="T19" fmla="*/ 32 h 64"/>
                <a:gd name="T20" fmla="*/ 72 w 72"/>
                <a:gd name="T21" fmla="*/ 16 h 64"/>
                <a:gd name="T22" fmla="*/ 56 w 72"/>
                <a:gd name="T2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65" y="48"/>
                    <a:pt x="72" y="41"/>
                    <a:pt x="72" y="32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24">
              <a:extLst>
                <a:ext uri="{FF2B5EF4-FFF2-40B4-BE49-F238E27FC236}">
                  <a16:creationId xmlns:a16="http://schemas.microsoft.com/office/drawing/2014/main" xmlns="" id="{5BAD2AF3-5254-438C-9771-A55DD9FD4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3501" y="912813"/>
              <a:ext cx="180975" cy="149225"/>
            </a:xfrm>
            <a:custGeom>
              <a:avLst/>
              <a:gdLst>
                <a:gd name="T0" fmla="*/ 0 w 48"/>
                <a:gd name="T1" fmla="*/ 18 h 40"/>
                <a:gd name="T2" fmla="*/ 10 w 48"/>
                <a:gd name="T3" fmla="*/ 28 h 40"/>
                <a:gd name="T4" fmla="*/ 20 w 48"/>
                <a:gd name="T5" fmla="*/ 28 h 40"/>
                <a:gd name="T6" fmla="*/ 32 w 48"/>
                <a:gd name="T7" fmla="*/ 40 h 40"/>
                <a:gd name="T8" fmla="*/ 32 w 48"/>
                <a:gd name="T9" fmla="*/ 28 h 40"/>
                <a:gd name="T10" fmla="*/ 38 w 48"/>
                <a:gd name="T11" fmla="*/ 28 h 40"/>
                <a:gd name="T12" fmla="*/ 48 w 48"/>
                <a:gd name="T13" fmla="*/ 18 h 40"/>
                <a:gd name="T14" fmla="*/ 48 w 48"/>
                <a:gd name="T15" fmla="*/ 10 h 40"/>
                <a:gd name="T16" fmla="*/ 38 w 4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">
                  <a:moveTo>
                    <a:pt x="0" y="18"/>
                  </a:moveTo>
                  <a:cubicBezTo>
                    <a:pt x="0" y="24"/>
                    <a:pt x="4" y="28"/>
                    <a:pt x="1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44" y="28"/>
                    <a:pt x="48" y="24"/>
                    <a:pt x="48" y="18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4"/>
                    <a:pt x="44" y="0"/>
                    <a:pt x="38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69254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02400E4-99D8-4A58-B262-7D274092E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6</a:t>
            </a:fld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37290279-26EA-4027-B6E2-1FAFD20A7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66"/>
            <a:ext cx="10514013" cy="692522"/>
          </a:xfrm>
        </p:spPr>
        <p:txBody>
          <a:bodyPr lIns="0" tIns="0" rIns="0" bIns="0"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Importance of Roles &amp; Responsibilities</a:t>
            </a:r>
            <a:endParaRPr lang="en-ID" dirty="0">
              <a:solidFill>
                <a:schemeClr val="accent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9F578DBD-6FC6-488D-8435-DF5F7349EB9A}"/>
              </a:ext>
            </a:extLst>
          </p:cNvPr>
          <p:cNvSpPr/>
          <p:nvPr/>
        </p:nvSpPr>
        <p:spPr>
          <a:xfrm>
            <a:off x="839788" y="2097088"/>
            <a:ext cx="3757612" cy="4032250"/>
          </a:xfrm>
          <a:prstGeom prst="roundRect">
            <a:avLst>
              <a:gd name="adj" fmla="val 464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B93D7C0-16D2-4786-AE5C-E7DD0E025889}"/>
              </a:ext>
            </a:extLst>
          </p:cNvPr>
          <p:cNvSpPr/>
          <p:nvPr/>
        </p:nvSpPr>
        <p:spPr>
          <a:xfrm>
            <a:off x="1130302" y="4183588"/>
            <a:ext cx="3007358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Lorem ipsum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dolor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sit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amet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ea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sit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civibus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atomorum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tincidunt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erant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labitur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vis an.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Quot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nihil ad qui.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Pri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ei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mundi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tollit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senserit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Ei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mel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lucilius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posidonium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ID" sz="16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efficiantur</a:t>
            </a:r>
            <a:r>
              <a:rPr lang="en-ID" sz="16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446557D0-3AEF-4607-B475-147016761F9A}"/>
              </a:ext>
            </a:extLst>
          </p:cNvPr>
          <p:cNvSpPr/>
          <p:nvPr/>
        </p:nvSpPr>
        <p:spPr>
          <a:xfrm>
            <a:off x="4313426" y="3829240"/>
            <a:ext cx="567947" cy="567947"/>
          </a:xfrm>
          <a:prstGeom prst="ellipse">
            <a:avLst/>
          </a:prstGeom>
          <a:solidFill>
            <a:schemeClr val="bg1">
              <a:lumMod val="85000"/>
            </a:schemeClr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5519930-A816-4E99-8D81-9D09696B2486}"/>
              </a:ext>
            </a:extLst>
          </p:cNvPr>
          <p:cNvGrpSpPr/>
          <p:nvPr/>
        </p:nvGrpSpPr>
        <p:grpSpPr>
          <a:xfrm>
            <a:off x="1130302" y="2773890"/>
            <a:ext cx="1003298" cy="1003298"/>
            <a:chOff x="7726363" y="3255963"/>
            <a:chExt cx="346075" cy="346075"/>
          </a:xfrm>
        </p:grpSpPr>
        <p:sp>
          <p:nvSpPr>
            <p:cNvPr id="9" name="Freeform 120">
              <a:extLst>
                <a:ext uri="{FF2B5EF4-FFF2-40B4-BE49-F238E27FC236}">
                  <a16:creationId xmlns:a16="http://schemas.microsoft.com/office/drawing/2014/main" xmlns="" id="{A6C556F5-D036-4027-8911-D496D879C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255963"/>
              <a:ext cx="346075" cy="315913"/>
            </a:xfrm>
            <a:custGeom>
              <a:avLst/>
              <a:gdLst>
                <a:gd name="T0" fmla="*/ 64 w 92"/>
                <a:gd name="T1" fmla="*/ 75 h 84"/>
                <a:gd name="T2" fmla="*/ 73 w 92"/>
                <a:gd name="T3" fmla="*/ 84 h 84"/>
                <a:gd name="T4" fmla="*/ 84 w 92"/>
                <a:gd name="T5" fmla="*/ 73 h 84"/>
                <a:gd name="T6" fmla="*/ 75 w 92"/>
                <a:gd name="T7" fmla="*/ 64 h 84"/>
                <a:gd name="T8" fmla="*/ 79 w 92"/>
                <a:gd name="T9" fmla="*/ 52 h 84"/>
                <a:gd name="T10" fmla="*/ 92 w 92"/>
                <a:gd name="T11" fmla="*/ 52 h 84"/>
                <a:gd name="T12" fmla="*/ 92 w 92"/>
                <a:gd name="T13" fmla="*/ 40 h 84"/>
                <a:gd name="T14" fmla="*/ 79 w 92"/>
                <a:gd name="T15" fmla="*/ 40 h 84"/>
                <a:gd name="T16" fmla="*/ 75 w 92"/>
                <a:gd name="T17" fmla="*/ 28 h 84"/>
                <a:gd name="T18" fmla="*/ 84 w 92"/>
                <a:gd name="T19" fmla="*/ 19 h 84"/>
                <a:gd name="T20" fmla="*/ 73 w 92"/>
                <a:gd name="T21" fmla="*/ 8 h 84"/>
                <a:gd name="T22" fmla="*/ 64 w 92"/>
                <a:gd name="T23" fmla="*/ 17 h 84"/>
                <a:gd name="T24" fmla="*/ 52 w 92"/>
                <a:gd name="T25" fmla="*/ 13 h 84"/>
                <a:gd name="T26" fmla="*/ 52 w 92"/>
                <a:gd name="T27" fmla="*/ 0 h 84"/>
                <a:gd name="T28" fmla="*/ 40 w 92"/>
                <a:gd name="T29" fmla="*/ 0 h 84"/>
                <a:gd name="T30" fmla="*/ 40 w 92"/>
                <a:gd name="T31" fmla="*/ 13 h 84"/>
                <a:gd name="T32" fmla="*/ 28 w 92"/>
                <a:gd name="T33" fmla="*/ 17 h 84"/>
                <a:gd name="T34" fmla="*/ 19 w 92"/>
                <a:gd name="T35" fmla="*/ 8 h 84"/>
                <a:gd name="T36" fmla="*/ 8 w 92"/>
                <a:gd name="T37" fmla="*/ 19 h 84"/>
                <a:gd name="T38" fmla="*/ 17 w 92"/>
                <a:gd name="T39" fmla="*/ 28 h 84"/>
                <a:gd name="T40" fmla="*/ 13 w 92"/>
                <a:gd name="T41" fmla="*/ 40 h 84"/>
                <a:gd name="T42" fmla="*/ 0 w 92"/>
                <a:gd name="T43" fmla="*/ 40 h 84"/>
                <a:gd name="T44" fmla="*/ 0 w 92"/>
                <a:gd name="T45" fmla="*/ 52 h 84"/>
                <a:gd name="T46" fmla="*/ 13 w 92"/>
                <a:gd name="T47" fmla="*/ 52 h 84"/>
                <a:gd name="T48" fmla="*/ 17 w 92"/>
                <a:gd name="T49" fmla="*/ 64 h 84"/>
                <a:gd name="T50" fmla="*/ 8 w 92"/>
                <a:gd name="T51" fmla="*/ 73 h 84"/>
                <a:gd name="T52" fmla="*/ 19 w 92"/>
                <a:gd name="T53" fmla="*/ 84 h 84"/>
                <a:gd name="T54" fmla="*/ 28 w 92"/>
                <a:gd name="T55" fmla="*/ 7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4">
                  <a:moveTo>
                    <a:pt x="64" y="75"/>
                  </a:move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7"/>
                    <a:pt x="77" y="31"/>
                    <a:pt x="75" y="2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Line 121">
              <a:extLst>
                <a:ext uri="{FF2B5EF4-FFF2-40B4-BE49-F238E27FC236}">
                  <a16:creationId xmlns:a16="http://schemas.microsoft.com/office/drawing/2014/main" xmlns="" id="{BD716BF6-0F6F-4DB9-9FD5-7C27183B02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57588"/>
              <a:ext cx="444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Line 122">
              <a:extLst>
                <a:ext uri="{FF2B5EF4-FFF2-40B4-BE49-F238E27FC236}">
                  <a16:creationId xmlns:a16="http://schemas.microsoft.com/office/drawing/2014/main" xmlns="" id="{37880D3F-BEE6-4CDF-AD5A-FC0A7E69D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87750"/>
              <a:ext cx="444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Line 123">
              <a:extLst>
                <a:ext uri="{FF2B5EF4-FFF2-40B4-BE49-F238E27FC236}">
                  <a16:creationId xmlns:a16="http://schemas.microsoft.com/office/drawing/2014/main" xmlns="" id="{0BB4D369-6534-4820-AB8E-057520203E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9400" y="3587750"/>
              <a:ext cx="0" cy="14288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24">
              <a:extLst>
                <a:ext uri="{FF2B5EF4-FFF2-40B4-BE49-F238E27FC236}">
                  <a16:creationId xmlns:a16="http://schemas.microsoft.com/office/drawing/2014/main" xmlns="" id="{C8238477-5548-41D6-972D-3FFEF41CD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3346450"/>
              <a:ext cx="173038" cy="180975"/>
            </a:xfrm>
            <a:custGeom>
              <a:avLst/>
              <a:gdLst>
                <a:gd name="T0" fmla="*/ 46 w 46"/>
                <a:gd name="T1" fmla="*/ 22 h 48"/>
                <a:gd name="T2" fmla="*/ 23 w 46"/>
                <a:gd name="T3" fmla="*/ 0 h 48"/>
                <a:gd name="T4" fmla="*/ 0 w 46"/>
                <a:gd name="T5" fmla="*/ 22 h 48"/>
                <a:gd name="T6" fmla="*/ 17 w 46"/>
                <a:gd name="T7" fmla="*/ 43 h 48"/>
                <a:gd name="T8" fmla="*/ 17 w 46"/>
                <a:gd name="T9" fmla="*/ 48 h 48"/>
                <a:gd name="T10" fmla="*/ 29 w 46"/>
                <a:gd name="T11" fmla="*/ 48 h 48"/>
                <a:gd name="T12" fmla="*/ 29 w 46"/>
                <a:gd name="T13" fmla="*/ 43 h 48"/>
                <a:gd name="T14" fmla="*/ 46 w 46"/>
                <a:gd name="T1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46" y="22"/>
                  </a:move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2"/>
                    <a:pt x="7" y="41"/>
                    <a:pt x="17" y="4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9" y="41"/>
                    <a:pt x="46" y="32"/>
                    <a:pt x="46" y="22"/>
                  </a:cubicBezTo>
                  <a:close/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94A0558-4574-4D2F-94E0-71A9F7ECC0CC}"/>
              </a:ext>
            </a:extLst>
          </p:cNvPr>
          <p:cNvSpPr/>
          <p:nvPr/>
        </p:nvSpPr>
        <p:spPr>
          <a:xfrm>
            <a:off x="5068254" y="2158832"/>
            <a:ext cx="6282370" cy="3908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52000" indent="-25200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  <a:p>
            <a:pPr marL="252000" indent="-25200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habeo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elaboraret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idque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torquatos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interesset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has,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detraxit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Sit ne brute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volumus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deterruisset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Ne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fastidii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accusata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sententiae, ex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fuisset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qui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neglegentur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contentiones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252000" indent="-25200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mediocritatem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qui an, per modus partem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alienum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iriure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reformidans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ex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partem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numquam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periculis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imperdiet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errem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pertinax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eos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in, cu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epicuri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salutandi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probatus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Vidit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prima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pro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idque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dictas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saperet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consetetur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eloquentiam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concludaturque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veniam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semper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timeam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nibh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fierent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vituperatoribus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et.</a:t>
            </a:r>
          </a:p>
          <a:p>
            <a:pPr marL="252000" indent="-252000">
              <a:spcAft>
                <a:spcPts val="12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ullum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pertinacia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Ut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ridens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torquatos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cum,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clita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doctus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praesent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 cu.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menandri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vix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id his tale posse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splendide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Per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atqui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percipit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constituto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Putent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duo in, id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audire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viderer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oportere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vim semper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denique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epicuri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Mel in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cetero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eruditi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disputationi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15" name="Freeform 456">
            <a:extLst>
              <a:ext uri="{FF2B5EF4-FFF2-40B4-BE49-F238E27FC236}">
                <a16:creationId xmlns:a16="http://schemas.microsoft.com/office/drawing/2014/main" xmlns="" id="{7EB378A7-7F7E-4619-A55F-B5BB7373A443}"/>
              </a:ext>
            </a:extLst>
          </p:cNvPr>
          <p:cNvSpPr>
            <a:spLocks/>
          </p:cNvSpPr>
          <p:nvPr/>
        </p:nvSpPr>
        <p:spPr bwMode="auto">
          <a:xfrm>
            <a:off x="4483904" y="3982904"/>
            <a:ext cx="226991" cy="260619"/>
          </a:xfrm>
          <a:custGeom>
            <a:avLst/>
            <a:gdLst>
              <a:gd name="T0" fmla="*/ 0 w 189"/>
              <a:gd name="T1" fmla="*/ 0 h 217"/>
              <a:gd name="T2" fmla="*/ 83 w 189"/>
              <a:gd name="T3" fmla="*/ 0 h 217"/>
              <a:gd name="T4" fmla="*/ 189 w 189"/>
              <a:gd name="T5" fmla="*/ 108 h 217"/>
              <a:gd name="T6" fmla="*/ 83 w 189"/>
              <a:gd name="T7" fmla="*/ 217 h 217"/>
              <a:gd name="T8" fmla="*/ 0 w 189"/>
              <a:gd name="T9" fmla="*/ 217 h 217"/>
              <a:gd name="T10" fmla="*/ 109 w 189"/>
              <a:gd name="T11" fmla="*/ 108 h 217"/>
              <a:gd name="T12" fmla="*/ 0 w 189"/>
              <a:gd name="T13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9" h="217">
                <a:moveTo>
                  <a:pt x="0" y="0"/>
                </a:moveTo>
                <a:lnTo>
                  <a:pt x="83" y="0"/>
                </a:lnTo>
                <a:lnTo>
                  <a:pt x="189" y="108"/>
                </a:lnTo>
                <a:lnTo>
                  <a:pt x="83" y="217"/>
                </a:lnTo>
                <a:lnTo>
                  <a:pt x="0" y="217"/>
                </a:lnTo>
                <a:lnTo>
                  <a:pt x="109" y="108"/>
                </a:lnTo>
                <a:lnTo>
                  <a:pt x="0" y="0"/>
                </a:lnTo>
                <a:close/>
              </a:path>
            </a:pathLst>
          </a:custGeom>
          <a:noFill/>
          <a:ln w="14288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4645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8BD185E-AFF5-4C81-A61D-BF86F04C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7</a:t>
            </a:fld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2211985E-4279-41B5-ABB8-EFA52EFE8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66"/>
            <a:ext cx="10514013" cy="692522"/>
          </a:xfrm>
        </p:spPr>
        <p:txBody>
          <a:bodyPr lIns="0" tIns="0" rIns="0" bIns="0"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 Responsibility Charting Theory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88F7BA36-6A0F-493F-9844-C8BC74C077B8}"/>
              </a:ext>
            </a:extLst>
          </p:cNvPr>
          <p:cNvCxnSpPr>
            <a:cxnSpLocks/>
          </p:cNvCxnSpPr>
          <p:nvPr/>
        </p:nvCxnSpPr>
        <p:spPr>
          <a:xfrm>
            <a:off x="0" y="3500142"/>
            <a:ext cx="12192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BC7C07C-BE31-4AF0-9356-55A738008661}"/>
              </a:ext>
            </a:extLst>
          </p:cNvPr>
          <p:cNvSpPr/>
          <p:nvPr/>
        </p:nvSpPr>
        <p:spPr>
          <a:xfrm>
            <a:off x="1066396" y="3916825"/>
            <a:ext cx="301792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Role Conception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xmlns="" id="{E3882C2A-FB38-4914-ABC4-6D6A1BFCB56B}"/>
              </a:ext>
            </a:extLst>
          </p:cNvPr>
          <p:cNvSpPr/>
          <p:nvPr/>
        </p:nvSpPr>
        <p:spPr>
          <a:xfrm>
            <a:off x="1066396" y="3435626"/>
            <a:ext cx="428165" cy="12903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FFF01602-0DDC-47EC-9866-F72CB0475943}"/>
              </a:ext>
            </a:extLst>
          </p:cNvPr>
          <p:cNvGrpSpPr/>
          <p:nvPr/>
        </p:nvGrpSpPr>
        <p:grpSpPr>
          <a:xfrm>
            <a:off x="838200" y="2066608"/>
            <a:ext cx="884559" cy="1076041"/>
            <a:chOff x="838200" y="2097088"/>
            <a:chExt cx="692523" cy="842435"/>
          </a:xfrm>
        </p:grpSpPr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xmlns="" id="{4D12DD85-8A87-4499-8A1F-55B131583151}"/>
                </a:ext>
              </a:extLst>
            </p:cNvPr>
            <p:cNvSpPr/>
            <p:nvPr/>
          </p:nvSpPr>
          <p:spPr>
            <a:xfrm flipV="1">
              <a:off x="1085401" y="2768730"/>
              <a:ext cx="198120" cy="17079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F36FA6A1-8594-4F64-B7DF-345E2395E113}"/>
                </a:ext>
              </a:extLst>
            </p:cNvPr>
            <p:cNvSpPr/>
            <p:nvPr/>
          </p:nvSpPr>
          <p:spPr>
            <a:xfrm>
              <a:off x="838200" y="2097088"/>
              <a:ext cx="692523" cy="692523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B2D2F4D1-3B2E-4E01-836E-54415979CED7}"/>
              </a:ext>
            </a:extLst>
          </p:cNvPr>
          <p:cNvSpPr/>
          <p:nvPr/>
        </p:nvSpPr>
        <p:spPr>
          <a:xfrm>
            <a:off x="1066396" y="4409365"/>
            <a:ext cx="3017924" cy="1508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B780E5F7-68AC-4387-815A-35EB6D9180EC}"/>
              </a:ext>
            </a:extLst>
          </p:cNvPr>
          <p:cNvSpPr/>
          <p:nvPr/>
        </p:nvSpPr>
        <p:spPr>
          <a:xfrm>
            <a:off x="8334289" y="3916825"/>
            <a:ext cx="301792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Role Conception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xmlns="" id="{0099B4A7-F6B5-4C86-8BCA-367AD011164C}"/>
              </a:ext>
            </a:extLst>
          </p:cNvPr>
          <p:cNvSpPr/>
          <p:nvPr/>
        </p:nvSpPr>
        <p:spPr>
          <a:xfrm>
            <a:off x="8334289" y="3435626"/>
            <a:ext cx="428165" cy="12903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6815DC1C-EED2-41F0-8357-F34EAAB64349}"/>
              </a:ext>
            </a:extLst>
          </p:cNvPr>
          <p:cNvGrpSpPr/>
          <p:nvPr/>
        </p:nvGrpSpPr>
        <p:grpSpPr>
          <a:xfrm>
            <a:off x="8106093" y="2066608"/>
            <a:ext cx="884559" cy="1076041"/>
            <a:chOff x="838200" y="2097088"/>
            <a:chExt cx="692523" cy="84243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xmlns="" id="{97AD481B-A557-405A-B370-ED2CC48B59A9}"/>
                </a:ext>
              </a:extLst>
            </p:cNvPr>
            <p:cNvSpPr/>
            <p:nvPr/>
          </p:nvSpPr>
          <p:spPr>
            <a:xfrm flipV="1">
              <a:off x="1085401" y="2768730"/>
              <a:ext cx="198120" cy="1707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xmlns="" id="{4F0C4BDA-5809-419A-A191-87D9958DFB7F}"/>
                </a:ext>
              </a:extLst>
            </p:cNvPr>
            <p:cNvSpPr/>
            <p:nvPr/>
          </p:nvSpPr>
          <p:spPr>
            <a:xfrm>
              <a:off x="838200" y="2097088"/>
              <a:ext cx="692523" cy="692523"/>
            </a:xfrm>
            <a:prstGeom prst="ellipse">
              <a:avLst/>
            </a:prstGeom>
            <a:grp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15797CC0-C2D6-4DA6-937F-EDA5C1C90EE5}"/>
              </a:ext>
            </a:extLst>
          </p:cNvPr>
          <p:cNvSpPr/>
          <p:nvPr/>
        </p:nvSpPr>
        <p:spPr>
          <a:xfrm>
            <a:off x="8334289" y="4409365"/>
            <a:ext cx="3017924" cy="1508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9FB7DD5F-3BA1-47CC-9925-19E7DD864E51}"/>
              </a:ext>
            </a:extLst>
          </p:cNvPr>
          <p:cNvSpPr/>
          <p:nvPr/>
        </p:nvSpPr>
        <p:spPr>
          <a:xfrm>
            <a:off x="4700343" y="3916825"/>
            <a:ext cx="301792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Role Expectation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xmlns="" id="{0995F930-7E9E-4961-A406-71FA288B00C1}"/>
              </a:ext>
            </a:extLst>
          </p:cNvPr>
          <p:cNvSpPr/>
          <p:nvPr/>
        </p:nvSpPr>
        <p:spPr>
          <a:xfrm>
            <a:off x="4700343" y="3435626"/>
            <a:ext cx="428165" cy="129032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93211EE4-B269-4403-A064-A39211307EE4}"/>
              </a:ext>
            </a:extLst>
          </p:cNvPr>
          <p:cNvGrpSpPr/>
          <p:nvPr/>
        </p:nvGrpSpPr>
        <p:grpSpPr>
          <a:xfrm>
            <a:off x="4472147" y="2066608"/>
            <a:ext cx="884559" cy="1076041"/>
            <a:chOff x="838200" y="2097088"/>
            <a:chExt cx="692523" cy="842435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xmlns="" id="{C592DADB-0902-4062-8EC7-16476FFD2244}"/>
                </a:ext>
              </a:extLst>
            </p:cNvPr>
            <p:cNvSpPr/>
            <p:nvPr/>
          </p:nvSpPr>
          <p:spPr>
            <a:xfrm flipV="1">
              <a:off x="1085401" y="2768730"/>
              <a:ext cx="198120" cy="17079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xmlns="" id="{5A7C167A-C51F-4F2A-9DD0-9162AD8468A9}"/>
                </a:ext>
              </a:extLst>
            </p:cNvPr>
            <p:cNvSpPr/>
            <p:nvPr/>
          </p:nvSpPr>
          <p:spPr>
            <a:xfrm>
              <a:off x="838200" y="2097088"/>
              <a:ext cx="692523" cy="692523"/>
            </a:xfrm>
            <a:prstGeom prst="ellipse">
              <a:avLst/>
            </a:prstGeom>
            <a:grp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1C60016E-9376-4A7E-BE94-6F9F93D97797}"/>
              </a:ext>
            </a:extLst>
          </p:cNvPr>
          <p:cNvSpPr/>
          <p:nvPr/>
        </p:nvSpPr>
        <p:spPr>
          <a:xfrm>
            <a:off x="4700343" y="4409365"/>
            <a:ext cx="3017924" cy="1508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63C9BE4D-1325-46C7-9625-030D3411DE1D}"/>
              </a:ext>
            </a:extLst>
          </p:cNvPr>
          <p:cNvGrpSpPr/>
          <p:nvPr/>
        </p:nvGrpSpPr>
        <p:grpSpPr>
          <a:xfrm>
            <a:off x="1118554" y="2322514"/>
            <a:ext cx="323851" cy="346075"/>
            <a:chOff x="6291263" y="4338639"/>
            <a:chExt cx="323851" cy="346075"/>
          </a:xfrm>
        </p:grpSpPr>
        <p:sp>
          <p:nvSpPr>
            <p:cNvPr id="95" name="Oval 151">
              <a:extLst>
                <a:ext uri="{FF2B5EF4-FFF2-40B4-BE49-F238E27FC236}">
                  <a16:creationId xmlns:a16="http://schemas.microsoft.com/office/drawing/2014/main" xmlns="" id="{8C2F707A-4AB8-46CD-9D69-83A138655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1426" y="4338639"/>
              <a:ext cx="104775" cy="106363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52">
              <a:extLst>
                <a:ext uri="{FF2B5EF4-FFF2-40B4-BE49-F238E27FC236}">
                  <a16:creationId xmlns:a16="http://schemas.microsoft.com/office/drawing/2014/main" xmlns="" id="{531295B8-70AF-4654-86C9-4219175DA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4618039"/>
              <a:ext cx="60325" cy="66675"/>
            </a:xfrm>
            <a:custGeom>
              <a:avLst/>
              <a:gdLst>
                <a:gd name="T0" fmla="*/ 0 w 38"/>
                <a:gd name="T1" fmla="*/ 28 h 42"/>
                <a:gd name="T2" fmla="*/ 0 w 38"/>
                <a:gd name="T3" fmla="*/ 42 h 42"/>
                <a:gd name="T4" fmla="*/ 38 w 38"/>
                <a:gd name="T5" fmla="*/ 42 h 42"/>
                <a:gd name="T6" fmla="*/ 38 w 38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2">
                  <a:moveTo>
                    <a:pt x="0" y="28"/>
                  </a:moveTo>
                  <a:lnTo>
                    <a:pt x="0" y="42"/>
                  </a:lnTo>
                  <a:lnTo>
                    <a:pt x="38" y="42"/>
                  </a:lnTo>
                  <a:lnTo>
                    <a:pt x="38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53">
              <a:extLst>
                <a:ext uri="{FF2B5EF4-FFF2-40B4-BE49-F238E27FC236}">
                  <a16:creationId xmlns:a16="http://schemas.microsoft.com/office/drawing/2014/main" xmlns="" id="{1396001F-B910-4BE3-A2E3-6A3DFB191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4475164"/>
              <a:ext cx="165100" cy="112713"/>
            </a:xfrm>
            <a:custGeom>
              <a:avLst/>
              <a:gdLst>
                <a:gd name="T0" fmla="*/ 42 w 44"/>
                <a:gd name="T1" fmla="*/ 14 h 30"/>
                <a:gd name="T2" fmla="*/ 44 w 44"/>
                <a:gd name="T3" fmla="*/ 0 h 30"/>
                <a:gd name="T4" fmla="*/ 0 w 44"/>
                <a:gd name="T5" fmla="*/ 0 h 30"/>
                <a:gd name="T6" fmla="*/ 14 w 44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0">
                  <a:moveTo>
                    <a:pt x="42" y="14"/>
                  </a:moveTo>
                  <a:cubicBezTo>
                    <a:pt x="43" y="10"/>
                    <a:pt x="44" y="5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6" y="26"/>
                    <a:pt x="14" y="3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Oval 154">
              <a:extLst>
                <a:ext uri="{FF2B5EF4-FFF2-40B4-BE49-F238E27FC236}">
                  <a16:creationId xmlns:a16="http://schemas.microsoft.com/office/drawing/2014/main" xmlns="" id="{0C2F7BEC-92B2-4A36-8079-10F4D8939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2401" y="4338639"/>
              <a:ext cx="44450" cy="46038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5">
              <a:extLst>
                <a:ext uri="{FF2B5EF4-FFF2-40B4-BE49-F238E27FC236}">
                  <a16:creationId xmlns:a16="http://schemas.microsoft.com/office/drawing/2014/main" xmlns="" id="{5EC89757-8149-4EF6-8AC4-3328111A5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6526" y="4398964"/>
              <a:ext cx="74613" cy="53975"/>
            </a:xfrm>
            <a:custGeom>
              <a:avLst/>
              <a:gdLst>
                <a:gd name="T0" fmla="*/ 14 w 20"/>
                <a:gd name="T1" fmla="*/ 14 h 14"/>
                <a:gd name="T2" fmla="*/ 20 w 20"/>
                <a:gd name="T3" fmla="*/ 0 h 14"/>
                <a:gd name="T4" fmla="*/ 0 w 20"/>
                <a:gd name="T5" fmla="*/ 0 h 14"/>
                <a:gd name="T6" fmla="*/ 6 w 2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14" y="14"/>
                  </a:moveTo>
                  <a:cubicBezTo>
                    <a:pt x="17" y="12"/>
                    <a:pt x="20" y="7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3" y="12"/>
                    <a:pt x="6" y="14"/>
                  </a:cubicBez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56">
              <a:extLst>
                <a:ext uri="{FF2B5EF4-FFF2-40B4-BE49-F238E27FC236}">
                  <a16:creationId xmlns:a16="http://schemas.microsoft.com/office/drawing/2014/main" xmlns="" id="{3A4D3389-4E3E-46B2-AE4E-A9010F644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4489451"/>
              <a:ext cx="323850" cy="195263"/>
            </a:xfrm>
            <a:custGeom>
              <a:avLst/>
              <a:gdLst>
                <a:gd name="T0" fmla="*/ 0 w 204"/>
                <a:gd name="T1" fmla="*/ 123 h 123"/>
                <a:gd name="T2" fmla="*/ 85 w 204"/>
                <a:gd name="T3" fmla="*/ 38 h 123"/>
                <a:gd name="T4" fmla="*/ 133 w 204"/>
                <a:gd name="T5" fmla="*/ 76 h 123"/>
                <a:gd name="T6" fmla="*/ 204 w 204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123">
                  <a:moveTo>
                    <a:pt x="0" y="123"/>
                  </a:moveTo>
                  <a:lnTo>
                    <a:pt x="85" y="38"/>
                  </a:lnTo>
                  <a:lnTo>
                    <a:pt x="133" y="76"/>
                  </a:lnTo>
                  <a:lnTo>
                    <a:pt x="204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57">
              <a:extLst>
                <a:ext uri="{FF2B5EF4-FFF2-40B4-BE49-F238E27FC236}">
                  <a16:creationId xmlns:a16="http://schemas.microsoft.com/office/drawing/2014/main" xmlns="" id="{93519FBF-513C-46E9-9D38-B652D4D79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1" y="4489451"/>
              <a:ext cx="106363" cy="98425"/>
            </a:xfrm>
            <a:custGeom>
              <a:avLst/>
              <a:gdLst>
                <a:gd name="T0" fmla="*/ 0 w 67"/>
                <a:gd name="T1" fmla="*/ 0 h 62"/>
                <a:gd name="T2" fmla="*/ 67 w 67"/>
                <a:gd name="T3" fmla="*/ 0 h 62"/>
                <a:gd name="T4" fmla="*/ 67 w 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62">
                  <a:moveTo>
                    <a:pt x="0" y="0"/>
                  </a:moveTo>
                  <a:lnTo>
                    <a:pt x="67" y="0"/>
                  </a:lnTo>
                  <a:lnTo>
                    <a:pt x="67" y="62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AD8948F0-E16C-4150-AB41-AC0876F40593}"/>
              </a:ext>
            </a:extLst>
          </p:cNvPr>
          <p:cNvGrpSpPr/>
          <p:nvPr/>
        </p:nvGrpSpPr>
        <p:grpSpPr>
          <a:xfrm>
            <a:off x="4745358" y="2353366"/>
            <a:ext cx="338137" cy="346075"/>
            <a:chOff x="8455026" y="4338639"/>
            <a:chExt cx="338137" cy="346075"/>
          </a:xfrm>
        </p:grpSpPr>
        <p:sp>
          <p:nvSpPr>
            <p:cNvPr id="103" name="Oval 184">
              <a:extLst>
                <a:ext uri="{FF2B5EF4-FFF2-40B4-BE49-F238E27FC236}">
                  <a16:creationId xmlns:a16="http://schemas.microsoft.com/office/drawing/2014/main" xmlns="" id="{F55F5869-89C7-4B0C-90B6-10923E172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5188" y="4338639"/>
              <a:ext cx="104775" cy="106363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5">
              <a:extLst>
                <a:ext uri="{FF2B5EF4-FFF2-40B4-BE49-F238E27FC236}">
                  <a16:creationId xmlns:a16="http://schemas.microsoft.com/office/drawing/2014/main" xmlns="" id="{E369B974-7AA7-416A-A0F1-919C9CF56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5026" y="4475164"/>
              <a:ext cx="165100" cy="209550"/>
            </a:xfrm>
            <a:custGeom>
              <a:avLst/>
              <a:gdLst>
                <a:gd name="T0" fmla="*/ 44 w 44"/>
                <a:gd name="T1" fmla="*/ 0 h 56"/>
                <a:gd name="T2" fmla="*/ 0 w 44"/>
                <a:gd name="T3" fmla="*/ 0 h 56"/>
                <a:gd name="T4" fmla="*/ 14 w 44"/>
                <a:gd name="T5" fmla="*/ 30 h 56"/>
                <a:gd name="T6" fmla="*/ 14 w 44"/>
                <a:gd name="T7" fmla="*/ 56 h 56"/>
                <a:gd name="T8" fmla="*/ 30 w 44"/>
                <a:gd name="T9" fmla="*/ 56 h 56"/>
                <a:gd name="T10" fmla="*/ 30 w 44"/>
                <a:gd name="T11" fmla="*/ 30 h 56"/>
                <a:gd name="T12" fmla="*/ 44 w 4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6"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7" y="26"/>
                    <a:pt x="14" y="30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7" y="26"/>
                    <a:pt x="44" y="16"/>
                    <a:pt x="44" y="0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86">
              <a:extLst>
                <a:ext uri="{FF2B5EF4-FFF2-40B4-BE49-F238E27FC236}">
                  <a16:creationId xmlns:a16="http://schemas.microsoft.com/office/drawing/2014/main" xmlns="" id="{6A82BB23-454F-4B27-8A45-7E5634AC1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3288" y="4475164"/>
              <a:ext cx="30163" cy="104775"/>
            </a:xfrm>
            <a:custGeom>
              <a:avLst/>
              <a:gdLst>
                <a:gd name="T0" fmla="*/ 14 w 19"/>
                <a:gd name="T1" fmla="*/ 0 h 66"/>
                <a:gd name="T2" fmla="*/ 4 w 19"/>
                <a:gd name="T3" fmla="*/ 0 h 66"/>
                <a:gd name="T4" fmla="*/ 0 w 19"/>
                <a:gd name="T5" fmla="*/ 57 h 66"/>
                <a:gd name="T6" fmla="*/ 9 w 19"/>
                <a:gd name="T7" fmla="*/ 66 h 66"/>
                <a:gd name="T8" fmla="*/ 19 w 19"/>
                <a:gd name="T9" fmla="*/ 57 h 66"/>
                <a:gd name="T10" fmla="*/ 14 w 19"/>
                <a:gd name="T11" fmla="*/ 0 h 66"/>
                <a:gd name="T12" fmla="*/ 14 w 1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14" y="0"/>
                  </a:moveTo>
                  <a:lnTo>
                    <a:pt x="4" y="0"/>
                  </a:lnTo>
                  <a:lnTo>
                    <a:pt x="0" y="57"/>
                  </a:lnTo>
                  <a:lnTo>
                    <a:pt x="9" y="66"/>
                  </a:lnTo>
                  <a:lnTo>
                    <a:pt x="19" y="57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87">
              <a:extLst>
                <a:ext uri="{FF2B5EF4-FFF2-40B4-BE49-F238E27FC236}">
                  <a16:creationId xmlns:a16="http://schemas.microsoft.com/office/drawing/2014/main" xmlns="" id="{2CEF5872-E0DF-41F9-9AAB-DD505273D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8063" y="4519614"/>
              <a:ext cx="165100" cy="165100"/>
            </a:xfrm>
            <a:custGeom>
              <a:avLst/>
              <a:gdLst>
                <a:gd name="T0" fmla="*/ 16 w 44"/>
                <a:gd name="T1" fmla="*/ 5 h 44"/>
                <a:gd name="T2" fmla="*/ 10 w 44"/>
                <a:gd name="T3" fmla="*/ 8 h 44"/>
                <a:gd name="T4" fmla="*/ 6 w 44"/>
                <a:gd name="T5" fmla="*/ 6 h 44"/>
                <a:gd name="T6" fmla="*/ 0 w 44"/>
                <a:gd name="T7" fmla="*/ 16 h 44"/>
                <a:gd name="T8" fmla="*/ 4 w 44"/>
                <a:gd name="T9" fmla="*/ 19 h 44"/>
                <a:gd name="T10" fmla="*/ 4 w 44"/>
                <a:gd name="T11" fmla="*/ 22 h 44"/>
                <a:gd name="T12" fmla="*/ 4 w 44"/>
                <a:gd name="T13" fmla="*/ 25 h 44"/>
                <a:gd name="T14" fmla="*/ 0 w 44"/>
                <a:gd name="T15" fmla="*/ 28 h 44"/>
                <a:gd name="T16" fmla="*/ 6 w 44"/>
                <a:gd name="T17" fmla="*/ 38 h 44"/>
                <a:gd name="T18" fmla="*/ 10 w 44"/>
                <a:gd name="T19" fmla="*/ 36 h 44"/>
                <a:gd name="T20" fmla="*/ 16 w 44"/>
                <a:gd name="T21" fmla="*/ 39 h 44"/>
                <a:gd name="T22" fmla="*/ 16 w 44"/>
                <a:gd name="T23" fmla="*/ 44 h 44"/>
                <a:gd name="T24" fmla="*/ 28 w 44"/>
                <a:gd name="T25" fmla="*/ 44 h 44"/>
                <a:gd name="T26" fmla="*/ 28 w 44"/>
                <a:gd name="T27" fmla="*/ 39 h 44"/>
                <a:gd name="T28" fmla="*/ 34 w 44"/>
                <a:gd name="T29" fmla="*/ 36 h 44"/>
                <a:gd name="T30" fmla="*/ 38 w 44"/>
                <a:gd name="T31" fmla="*/ 38 h 44"/>
                <a:gd name="T32" fmla="*/ 44 w 44"/>
                <a:gd name="T33" fmla="*/ 28 h 44"/>
                <a:gd name="T34" fmla="*/ 40 w 44"/>
                <a:gd name="T35" fmla="*/ 25 h 44"/>
                <a:gd name="T36" fmla="*/ 40 w 44"/>
                <a:gd name="T37" fmla="*/ 22 h 44"/>
                <a:gd name="T38" fmla="*/ 40 w 44"/>
                <a:gd name="T39" fmla="*/ 19 h 44"/>
                <a:gd name="T40" fmla="*/ 44 w 44"/>
                <a:gd name="T41" fmla="*/ 16 h 44"/>
                <a:gd name="T42" fmla="*/ 38 w 44"/>
                <a:gd name="T43" fmla="*/ 6 h 44"/>
                <a:gd name="T44" fmla="*/ 34 w 44"/>
                <a:gd name="T45" fmla="*/ 8 h 44"/>
                <a:gd name="T46" fmla="*/ 28 w 44"/>
                <a:gd name="T47" fmla="*/ 5 h 44"/>
                <a:gd name="T48" fmla="*/ 28 w 44"/>
                <a:gd name="T49" fmla="*/ 0 h 44"/>
                <a:gd name="T50" fmla="*/ 16 w 44"/>
                <a:gd name="T51" fmla="*/ 0 h 44"/>
                <a:gd name="T52" fmla="*/ 16 w 44"/>
                <a:gd name="T53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16" y="5"/>
                  </a:moveTo>
                  <a:cubicBezTo>
                    <a:pt x="14" y="6"/>
                    <a:pt x="12" y="7"/>
                    <a:pt x="10" y="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1"/>
                    <a:pt x="4" y="22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4" y="38"/>
                    <a:pt x="16" y="39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38"/>
                    <a:pt x="32" y="37"/>
                    <a:pt x="34" y="36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3"/>
                    <a:pt x="40" y="22"/>
                  </a:cubicBezTo>
                  <a:cubicBezTo>
                    <a:pt x="40" y="21"/>
                    <a:pt x="40" y="20"/>
                    <a:pt x="40" y="19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2" y="7"/>
                    <a:pt x="30" y="6"/>
                    <a:pt x="28" y="5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5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Oval 188">
              <a:extLst>
                <a:ext uri="{FF2B5EF4-FFF2-40B4-BE49-F238E27FC236}">
                  <a16:creationId xmlns:a16="http://schemas.microsoft.com/office/drawing/2014/main" xmlns="" id="{563E1475-0A04-4014-B8EB-9CCA95628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451" y="4572001"/>
              <a:ext cx="60325" cy="60325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2FE0CDDF-BDE5-4C5B-ACED-72C0ED1463B5}"/>
              </a:ext>
            </a:extLst>
          </p:cNvPr>
          <p:cNvGrpSpPr/>
          <p:nvPr/>
        </p:nvGrpSpPr>
        <p:grpSpPr>
          <a:xfrm>
            <a:off x="8376128" y="2329840"/>
            <a:ext cx="344488" cy="352425"/>
            <a:chOff x="7734300" y="4332288"/>
            <a:chExt cx="344488" cy="352425"/>
          </a:xfrm>
        </p:grpSpPr>
        <p:sp>
          <p:nvSpPr>
            <p:cNvPr id="109" name="Oval 240">
              <a:extLst>
                <a:ext uri="{FF2B5EF4-FFF2-40B4-BE49-F238E27FC236}">
                  <a16:creationId xmlns:a16="http://schemas.microsoft.com/office/drawing/2014/main" xmlns="" id="{58EFA75C-17FB-43FC-B3B2-419FF396F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463" y="4338638"/>
              <a:ext cx="104775" cy="106363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241">
              <a:extLst>
                <a:ext uri="{FF2B5EF4-FFF2-40B4-BE49-F238E27FC236}">
                  <a16:creationId xmlns:a16="http://schemas.microsoft.com/office/drawing/2014/main" xmlns="" id="{E6B677AF-803F-48A5-ADE9-D2C55000D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0" y="4475163"/>
              <a:ext cx="165100" cy="209550"/>
            </a:xfrm>
            <a:custGeom>
              <a:avLst/>
              <a:gdLst>
                <a:gd name="T0" fmla="*/ 44 w 44"/>
                <a:gd name="T1" fmla="*/ 0 h 56"/>
                <a:gd name="T2" fmla="*/ 0 w 44"/>
                <a:gd name="T3" fmla="*/ 0 h 56"/>
                <a:gd name="T4" fmla="*/ 14 w 44"/>
                <a:gd name="T5" fmla="*/ 30 h 56"/>
                <a:gd name="T6" fmla="*/ 14 w 44"/>
                <a:gd name="T7" fmla="*/ 56 h 56"/>
                <a:gd name="T8" fmla="*/ 30 w 44"/>
                <a:gd name="T9" fmla="*/ 56 h 56"/>
                <a:gd name="T10" fmla="*/ 30 w 44"/>
                <a:gd name="T11" fmla="*/ 30 h 56"/>
                <a:gd name="T12" fmla="*/ 44 w 4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6"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7" y="26"/>
                    <a:pt x="14" y="30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7" y="26"/>
                    <a:pt x="44" y="16"/>
                    <a:pt x="44" y="0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42">
              <a:extLst>
                <a:ext uri="{FF2B5EF4-FFF2-40B4-BE49-F238E27FC236}">
                  <a16:creationId xmlns:a16="http://schemas.microsoft.com/office/drawing/2014/main" xmlns="" id="{4A87B1A8-E12F-4EC2-926F-62BEF1F38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4475163"/>
              <a:ext cx="30163" cy="104775"/>
            </a:xfrm>
            <a:custGeom>
              <a:avLst/>
              <a:gdLst>
                <a:gd name="T0" fmla="*/ 15 w 19"/>
                <a:gd name="T1" fmla="*/ 0 h 66"/>
                <a:gd name="T2" fmla="*/ 5 w 19"/>
                <a:gd name="T3" fmla="*/ 0 h 66"/>
                <a:gd name="T4" fmla="*/ 0 w 19"/>
                <a:gd name="T5" fmla="*/ 57 h 66"/>
                <a:gd name="T6" fmla="*/ 10 w 19"/>
                <a:gd name="T7" fmla="*/ 66 h 66"/>
                <a:gd name="T8" fmla="*/ 19 w 19"/>
                <a:gd name="T9" fmla="*/ 57 h 66"/>
                <a:gd name="T10" fmla="*/ 15 w 19"/>
                <a:gd name="T11" fmla="*/ 0 h 66"/>
                <a:gd name="T12" fmla="*/ 15 w 1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15" y="0"/>
                  </a:moveTo>
                  <a:lnTo>
                    <a:pt x="5" y="0"/>
                  </a:lnTo>
                  <a:lnTo>
                    <a:pt x="0" y="57"/>
                  </a:lnTo>
                  <a:lnTo>
                    <a:pt x="10" y="66"/>
                  </a:lnTo>
                  <a:lnTo>
                    <a:pt x="19" y="57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243">
              <a:extLst>
                <a:ext uri="{FF2B5EF4-FFF2-40B4-BE49-F238E27FC236}">
                  <a16:creationId xmlns:a16="http://schemas.microsoft.com/office/drawing/2014/main" xmlns="" id="{07F56CF9-B9F9-4AE6-B009-2A11B5B17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1950" y="4456113"/>
              <a:ext cx="30163" cy="33338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21 h 21"/>
                <a:gd name="T4" fmla="*/ 0 w 19"/>
                <a:gd name="T5" fmla="*/ 21 h 21"/>
                <a:gd name="T6" fmla="*/ 0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21"/>
                  </a:lnTo>
                  <a:lnTo>
                    <a:pt x="0" y="21"/>
                  </a:lnTo>
                  <a:lnTo>
                    <a:pt x="0" y="0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Oval 244">
              <a:extLst>
                <a:ext uri="{FF2B5EF4-FFF2-40B4-BE49-F238E27FC236}">
                  <a16:creationId xmlns:a16="http://schemas.microsoft.com/office/drawing/2014/main" xmlns="" id="{2C247115-D1DC-458B-901D-417CDA9BC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1788" y="4368801"/>
              <a:ext cx="90488" cy="90488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Line 245">
              <a:extLst>
                <a:ext uri="{FF2B5EF4-FFF2-40B4-BE49-F238E27FC236}">
                  <a16:creationId xmlns:a16="http://schemas.microsoft.com/office/drawing/2014/main" xmlns="" id="{F6820B12-D6C9-4C07-8724-20F172D0C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6238" y="4332288"/>
              <a:ext cx="0" cy="14288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Line 246">
              <a:extLst>
                <a:ext uri="{FF2B5EF4-FFF2-40B4-BE49-F238E27FC236}">
                  <a16:creationId xmlns:a16="http://schemas.microsoft.com/office/drawing/2014/main" xmlns="" id="{B3470E27-43DA-4D66-BBC9-B0735522ED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45450" y="4354513"/>
              <a:ext cx="11113" cy="11113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Line 247">
              <a:extLst>
                <a:ext uri="{FF2B5EF4-FFF2-40B4-BE49-F238E27FC236}">
                  <a16:creationId xmlns:a16="http://schemas.microsoft.com/office/drawing/2014/main" xmlns="" id="{43A06FE7-E7D7-4D58-811B-AB677BE248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64500" y="4414838"/>
              <a:ext cx="14288" cy="0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Line 248">
              <a:extLst>
                <a:ext uri="{FF2B5EF4-FFF2-40B4-BE49-F238E27FC236}">
                  <a16:creationId xmlns:a16="http://schemas.microsoft.com/office/drawing/2014/main" xmlns="" id="{C6A8CA15-F525-4FC0-BAB4-F18FCFEA46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045450" y="4464051"/>
              <a:ext cx="11113" cy="6350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Line 249">
              <a:extLst>
                <a:ext uri="{FF2B5EF4-FFF2-40B4-BE49-F238E27FC236}">
                  <a16:creationId xmlns:a16="http://schemas.microsoft.com/office/drawing/2014/main" xmlns="" id="{32164F84-034C-4F04-B4ED-91AF5BCD2B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37500" y="4464051"/>
              <a:ext cx="11113" cy="6350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Line 250">
              <a:extLst>
                <a:ext uri="{FF2B5EF4-FFF2-40B4-BE49-F238E27FC236}">
                  <a16:creationId xmlns:a16="http://schemas.microsoft.com/office/drawing/2014/main" xmlns="" id="{C88B6856-70AF-4136-99BE-24F4379D7E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13688" y="4414838"/>
              <a:ext cx="15875" cy="0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Line 251">
              <a:extLst>
                <a:ext uri="{FF2B5EF4-FFF2-40B4-BE49-F238E27FC236}">
                  <a16:creationId xmlns:a16="http://schemas.microsoft.com/office/drawing/2014/main" xmlns="" id="{8FC6149B-29CA-4A73-A600-E0EE4024EC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7500" y="4354513"/>
              <a:ext cx="11113" cy="11113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35212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BE7DE92-F964-4CEC-B41E-CB42A1D00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8</a:t>
            </a:fld>
            <a:endParaRPr lang="en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BD4CAF7D-DDA4-4203-ADAC-7083F430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66"/>
            <a:ext cx="10514013" cy="692522"/>
          </a:xfrm>
        </p:spPr>
        <p:txBody>
          <a:bodyPr lIns="0" tIns="0" rIns="0" bIns="0"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Responsibility Purpose Based on Roles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DA89D767-599B-47DA-A149-46A20E7BF7E0}"/>
              </a:ext>
            </a:extLst>
          </p:cNvPr>
          <p:cNvGrpSpPr/>
          <p:nvPr/>
        </p:nvGrpSpPr>
        <p:grpSpPr>
          <a:xfrm>
            <a:off x="838200" y="2097088"/>
            <a:ext cx="2667000" cy="4032250"/>
            <a:chOff x="436727" y="1245747"/>
            <a:chExt cx="1423639" cy="321325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E04F7DFA-391D-4545-B7D9-51199873CDF4}"/>
                </a:ext>
              </a:extLst>
            </p:cNvPr>
            <p:cNvCxnSpPr>
              <a:cxnSpLocks/>
            </p:cNvCxnSpPr>
            <p:nvPr/>
          </p:nvCxnSpPr>
          <p:spPr>
            <a:xfrm>
              <a:off x="436727" y="1245747"/>
              <a:ext cx="14236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F5C406C0-2775-40B7-89E2-BB6071464F75}"/>
                </a:ext>
              </a:extLst>
            </p:cNvPr>
            <p:cNvCxnSpPr>
              <a:cxnSpLocks/>
            </p:cNvCxnSpPr>
            <p:nvPr/>
          </p:nvCxnSpPr>
          <p:spPr>
            <a:xfrm>
              <a:off x="436727" y="4458998"/>
              <a:ext cx="14236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C655B4D-6904-4642-A0EB-857D3F38A263}"/>
              </a:ext>
            </a:extLst>
          </p:cNvPr>
          <p:cNvSpPr/>
          <p:nvPr/>
        </p:nvSpPr>
        <p:spPr>
          <a:xfrm>
            <a:off x="838200" y="2257781"/>
            <a:ext cx="2667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civibus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atomorum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erant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labitur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vis an.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Quot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nihil ad qui.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mundi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tollit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senserit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xmlns="" id="{0E54EAA8-E7E0-4E24-A759-DFC8B719F8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4861374"/>
              </p:ext>
            </p:extLst>
          </p:nvPr>
        </p:nvGraphicFramePr>
        <p:xfrm>
          <a:off x="4449451" y="2097088"/>
          <a:ext cx="6902761" cy="403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EE103B49-5CC9-4DAB-8B78-E77B736890F6}"/>
              </a:ext>
            </a:extLst>
          </p:cNvPr>
          <p:cNvSpPr/>
          <p:nvPr/>
        </p:nvSpPr>
        <p:spPr>
          <a:xfrm>
            <a:off x="838200" y="4419601"/>
            <a:ext cx="2667000" cy="34128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rtlCol="0" anchor="ctr"/>
          <a:lstStyle/>
          <a:p>
            <a:r>
              <a:rPr lang="en-US" sz="1400" b="1" dirty="0">
                <a:solidFill>
                  <a:schemeClr val="bg1"/>
                </a:solidFill>
              </a:rPr>
              <a:t>Lorem Ipsum</a:t>
            </a:r>
            <a:endParaRPr lang="en-ID" sz="1400" b="1" dirty="0">
              <a:solidFill>
                <a:schemeClr val="bg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579B6522-208E-420A-8EC2-03C6EC3A8BE2}"/>
              </a:ext>
            </a:extLst>
          </p:cNvPr>
          <p:cNvSpPr/>
          <p:nvPr/>
        </p:nvSpPr>
        <p:spPr>
          <a:xfrm>
            <a:off x="838200" y="4950633"/>
            <a:ext cx="2667000" cy="34128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rtlCol="0" anchor="ctr"/>
          <a:lstStyle/>
          <a:p>
            <a:r>
              <a:rPr lang="en-US" sz="1400" b="1" dirty="0">
                <a:solidFill>
                  <a:schemeClr val="bg1"/>
                </a:solidFill>
              </a:rPr>
              <a:t>Lorem Ipsum</a:t>
            </a:r>
            <a:endParaRPr lang="en-ID" sz="14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xmlns="" id="{75268D5D-E490-4497-91B7-22D113A9C8FF}"/>
              </a:ext>
            </a:extLst>
          </p:cNvPr>
          <p:cNvSpPr/>
          <p:nvPr/>
        </p:nvSpPr>
        <p:spPr>
          <a:xfrm>
            <a:off x="838200" y="5481664"/>
            <a:ext cx="2667000" cy="34128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rtlCol="0" anchor="ctr"/>
          <a:lstStyle/>
          <a:p>
            <a:r>
              <a:rPr lang="en-US" sz="1400" b="1" dirty="0">
                <a:solidFill>
                  <a:schemeClr val="bg1"/>
                </a:solidFill>
              </a:rPr>
              <a:t>Lorem Ipsum</a:t>
            </a:r>
            <a:endParaRPr lang="en-ID" sz="1400" b="1" dirty="0">
              <a:solidFill>
                <a:schemeClr val="bg1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908F877A-ACFC-440E-A179-0AE5CF341144}"/>
              </a:ext>
            </a:extLst>
          </p:cNvPr>
          <p:cNvCxnSpPr/>
          <p:nvPr/>
        </p:nvCxnSpPr>
        <p:spPr>
          <a:xfrm>
            <a:off x="1361599" y="4487374"/>
            <a:ext cx="0" cy="2057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66344D98-7DBA-4A06-8CFF-E0E83BCD57EC}"/>
              </a:ext>
            </a:extLst>
          </p:cNvPr>
          <p:cNvCxnSpPr/>
          <p:nvPr/>
        </p:nvCxnSpPr>
        <p:spPr>
          <a:xfrm>
            <a:off x="1361599" y="5018406"/>
            <a:ext cx="0" cy="2057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BB40E12D-E1A1-439A-9605-0173641C5B78}"/>
              </a:ext>
            </a:extLst>
          </p:cNvPr>
          <p:cNvCxnSpPr/>
          <p:nvPr/>
        </p:nvCxnSpPr>
        <p:spPr>
          <a:xfrm>
            <a:off x="1361599" y="5549437"/>
            <a:ext cx="0" cy="2057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636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138" descr="A person wearing a suit and tie&#10;&#10;Description automatically generated">
            <a:extLst>
              <a:ext uri="{FF2B5EF4-FFF2-40B4-BE49-F238E27FC236}">
                <a16:creationId xmlns:a16="http://schemas.microsoft.com/office/drawing/2014/main" xmlns="" id="{3B3A8628-4070-4A61-9CDC-3EBD83897D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06" t="8546" r="24582" b="58562"/>
          <a:stretch/>
        </p:blipFill>
        <p:spPr>
          <a:xfrm>
            <a:off x="8450338" y="4231503"/>
            <a:ext cx="1079500" cy="1079500"/>
          </a:xfrm>
          <a:custGeom>
            <a:avLst/>
            <a:gdLst>
              <a:gd name="connsiteX0" fmla="*/ 539750 w 1079500"/>
              <a:gd name="connsiteY0" fmla="*/ 0 h 1079500"/>
              <a:gd name="connsiteX1" fmla="*/ 1079500 w 1079500"/>
              <a:gd name="connsiteY1" fmla="*/ 539750 h 1079500"/>
              <a:gd name="connsiteX2" fmla="*/ 539750 w 1079500"/>
              <a:gd name="connsiteY2" fmla="*/ 1079500 h 1079500"/>
              <a:gd name="connsiteX3" fmla="*/ 0 w 1079500"/>
              <a:gd name="connsiteY3" fmla="*/ 539750 h 1079500"/>
              <a:gd name="connsiteX4" fmla="*/ 539750 w 1079500"/>
              <a:gd name="connsiteY4" fmla="*/ 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500" h="1079500">
                <a:moveTo>
                  <a:pt x="539750" y="0"/>
                </a:moveTo>
                <a:cubicBezTo>
                  <a:pt x="837846" y="0"/>
                  <a:pt x="1079500" y="241654"/>
                  <a:pt x="1079500" y="539750"/>
                </a:cubicBezTo>
                <a:cubicBezTo>
                  <a:pt x="1079500" y="837846"/>
                  <a:pt x="837846" y="1079500"/>
                  <a:pt x="539750" y="1079500"/>
                </a:cubicBezTo>
                <a:cubicBezTo>
                  <a:pt x="241654" y="1079500"/>
                  <a:pt x="0" y="837846"/>
                  <a:pt x="0" y="539750"/>
                </a:cubicBezTo>
                <a:cubicBezTo>
                  <a:pt x="0" y="241654"/>
                  <a:pt x="241654" y="0"/>
                  <a:pt x="539750" y="0"/>
                </a:cubicBezTo>
                <a:close/>
              </a:path>
            </a:pathLst>
          </a:custGeom>
        </p:spPr>
      </p:pic>
      <p:pic>
        <p:nvPicPr>
          <p:cNvPr id="133" name="Picture 132" descr="A person smiling for the camera&#10;&#10;Description automatically generated">
            <a:extLst>
              <a:ext uri="{FF2B5EF4-FFF2-40B4-BE49-F238E27FC236}">
                <a16:creationId xmlns:a16="http://schemas.microsoft.com/office/drawing/2014/main" xmlns="" id="{105F1A41-D639-4F62-BEF8-8BC05480A5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354" t="8131" r="2484" b="41681"/>
          <a:stretch/>
        </p:blipFill>
        <p:spPr>
          <a:xfrm>
            <a:off x="5348290" y="4231503"/>
            <a:ext cx="1079500" cy="1079500"/>
          </a:xfrm>
          <a:custGeom>
            <a:avLst/>
            <a:gdLst>
              <a:gd name="connsiteX0" fmla="*/ 539750 w 1079500"/>
              <a:gd name="connsiteY0" fmla="*/ 0 h 1079500"/>
              <a:gd name="connsiteX1" fmla="*/ 1079500 w 1079500"/>
              <a:gd name="connsiteY1" fmla="*/ 539750 h 1079500"/>
              <a:gd name="connsiteX2" fmla="*/ 539750 w 1079500"/>
              <a:gd name="connsiteY2" fmla="*/ 1079500 h 1079500"/>
              <a:gd name="connsiteX3" fmla="*/ 0 w 1079500"/>
              <a:gd name="connsiteY3" fmla="*/ 539750 h 1079500"/>
              <a:gd name="connsiteX4" fmla="*/ 539750 w 1079500"/>
              <a:gd name="connsiteY4" fmla="*/ 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500" h="1079500">
                <a:moveTo>
                  <a:pt x="539750" y="0"/>
                </a:moveTo>
                <a:cubicBezTo>
                  <a:pt x="837846" y="0"/>
                  <a:pt x="1079500" y="241654"/>
                  <a:pt x="1079500" y="539750"/>
                </a:cubicBezTo>
                <a:cubicBezTo>
                  <a:pt x="1079500" y="837846"/>
                  <a:pt x="837846" y="1079500"/>
                  <a:pt x="539750" y="1079500"/>
                </a:cubicBezTo>
                <a:cubicBezTo>
                  <a:pt x="241654" y="1079500"/>
                  <a:pt x="0" y="837846"/>
                  <a:pt x="0" y="539750"/>
                </a:cubicBezTo>
                <a:cubicBezTo>
                  <a:pt x="0" y="241654"/>
                  <a:pt x="241654" y="0"/>
                  <a:pt x="539750" y="0"/>
                </a:cubicBezTo>
                <a:close/>
              </a:path>
            </a:pathLst>
          </a:custGeom>
        </p:spPr>
      </p:pic>
      <p:pic>
        <p:nvPicPr>
          <p:cNvPr id="130" name="Picture 129" descr="A person posing for the camera&#10;&#10;Description automatically generated">
            <a:extLst>
              <a:ext uri="{FF2B5EF4-FFF2-40B4-BE49-F238E27FC236}">
                <a16:creationId xmlns:a16="http://schemas.microsoft.com/office/drawing/2014/main" xmlns="" id="{1ACE4088-A12F-4F1F-9E1D-1A6D9510663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0446" t="16678" r="17122" b="41700"/>
          <a:stretch/>
        </p:blipFill>
        <p:spPr>
          <a:xfrm>
            <a:off x="8450338" y="2097089"/>
            <a:ext cx="1079500" cy="1079500"/>
          </a:xfrm>
          <a:custGeom>
            <a:avLst/>
            <a:gdLst>
              <a:gd name="connsiteX0" fmla="*/ 539750 w 1079500"/>
              <a:gd name="connsiteY0" fmla="*/ 0 h 1079500"/>
              <a:gd name="connsiteX1" fmla="*/ 1079500 w 1079500"/>
              <a:gd name="connsiteY1" fmla="*/ 539750 h 1079500"/>
              <a:gd name="connsiteX2" fmla="*/ 539750 w 1079500"/>
              <a:gd name="connsiteY2" fmla="*/ 1079500 h 1079500"/>
              <a:gd name="connsiteX3" fmla="*/ 0 w 1079500"/>
              <a:gd name="connsiteY3" fmla="*/ 539750 h 1079500"/>
              <a:gd name="connsiteX4" fmla="*/ 539750 w 1079500"/>
              <a:gd name="connsiteY4" fmla="*/ 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500" h="1079500">
                <a:moveTo>
                  <a:pt x="539750" y="0"/>
                </a:moveTo>
                <a:cubicBezTo>
                  <a:pt x="837846" y="0"/>
                  <a:pt x="1079500" y="241654"/>
                  <a:pt x="1079500" y="539750"/>
                </a:cubicBezTo>
                <a:cubicBezTo>
                  <a:pt x="1079500" y="837846"/>
                  <a:pt x="837846" y="1079500"/>
                  <a:pt x="539750" y="1079500"/>
                </a:cubicBezTo>
                <a:cubicBezTo>
                  <a:pt x="241654" y="1079500"/>
                  <a:pt x="0" y="837846"/>
                  <a:pt x="0" y="539750"/>
                </a:cubicBezTo>
                <a:cubicBezTo>
                  <a:pt x="0" y="241654"/>
                  <a:pt x="241654" y="0"/>
                  <a:pt x="539750" y="0"/>
                </a:cubicBezTo>
                <a:close/>
              </a:path>
            </a:pathLst>
          </a:custGeom>
        </p:spPr>
      </p:pic>
      <p:pic>
        <p:nvPicPr>
          <p:cNvPr id="127" name="Picture 126" descr="A person wearing a suit and tie&#10;&#10;Description automatically generated">
            <a:extLst>
              <a:ext uri="{FF2B5EF4-FFF2-40B4-BE49-F238E27FC236}">
                <a16:creationId xmlns:a16="http://schemas.microsoft.com/office/drawing/2014/main" xmlns="" id="{1627A8D2-4549-477A-997B-1F2BEDE126E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945" t="3558" r="16682" b="48193"/>
          <a:stretch/>
        </p:blipFill>
        <p:spPr>
          <a:xfrm>
            <a:off x="5348290" y="2097089"/>
            <a:ext cx="1079500" cy="1079500"/>
          </a:xfrm>
          <a:custGeom>
            <a:avLst/>
            <a:gdLst>
              <a:gd name="connsiteX0" fmla="*/ 539750 w 1079500"/>
              <a:gd name="connsiteY0" fmla="*/ 0 h 1079500"/>
              <a:gd name="connsiteX1" fmla="*/ 1079500 w 1079500"/>
              <a:gd name="connsiteY1" fmla="*/ 539750 h 1079500"/>
              <a:gd name="connsiteX2" fmla="*/ 539750 w 1079500"/>
              <a:gd name="connsiteY2" fmla="*/ 1079500 h 1079500"/>
              <a:gd name="connsiteX3" fmla="*/ 0 w 1079500"/>
              <a:gd name="connsiteY3" fmla="*/ 539750 h 1079500"/>
              <a:gd name="connsiteX4" fmla="*/ 539750 w 1079500"/>
              <a:gd name="connsiteY4" fmla="*/ 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500" h="1079500">
                <a:moveTo>
                  <a:pt x="539750" y="0"/>
                </a:moveTo>
                <a:cubicBezTo>
                  <a:pt x="837846" y="0"/>
                  <a:pt x="1079500" y="241654"/>
                  <a:pt x="1079500" y="539750"/>
                </a:cubicBezTo>
                <a:cubicBezTo>
                  <a:pt x="1079500" y="837846"/>
                  <a:pt x="837846" y="1079500"/>
                  <a:pt x="539750" y="1079500"/>
                </a:cubicBezTo>
                <a:cubicBezTo>
                  <a:pt x="241654" y="1079500"/>
                  <a:pt x="0" y="837846"/>
                  <a:pt x="0" y="539750"/>
                </a:cubicBezTo>
                <a:cubicBezTo>
                  <a:pt x="0" y="241654"/>
                  <a:pt x="241654" y="0"/>
                  <a:pt x="539750" y="0"/>
                </a:cubicBezTo>
                <a:close/>
              </a:path>
            </a:pathLst>
          </a:cu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0574C9DE-CB9A-4789-9E9C-5F11BF689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0F466-7A14-408C-B459-D24B2205C0A0}" type="slidenum">
              <a:rPr lang="en-ID" smtClean="0"/>
              <a:pPr/>
              <a:t>9</a:t>
            </a:fld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10FD8E87-237F-4D19-A3A0-EB67ACC21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66"/>
            <a:ext cx="10514013" cy="692522"/>
          </a:xfrm>
        </p:spPr>
        <p:txBody>
          <a:bodyPr lIns="0" tIns="0" rIns="0" bIns="0"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Responsible Team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C47789A-0E69-4DD4-B680-5CD810129C83}"/>
              </a:ext>
            </a:extLst>
          </p:cNvPr>
          <p:cNvSpPr/>
          <p:nvPr/>
        </p:nvSpPr>
        <p:spPr>
          <a:xfrm>
            <a:off x="838200" y="2097088"/>
            <a:ext cx="363613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</a:t>
            </a:r>
            <a:r>
              <a:rPr lang="en-ID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</a:t>
            </a:r>
            <a:r>
              <a:rPr lang="en-ID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en-ID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ID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ID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n-ID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en-ID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civibus</a:t>
            </a:r>
            <a:r>
              <a:rPr lang="en-ID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D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atomorum</a:t>
            </a:r>
            <a:r>
              <a:rPr lang="en-ID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D" sz="24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n-ID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F8A45C9-0D99-4DED-B794-E415E926201D}"/>
              </a:ext>
            </a:extLst>
          </p:cNvPr>
          <p:cNvSpPr/>
          <p:nvPr/>
        </p:nvSpPr>
        <p:spPr>
          <a:xfrm>
            <a:off x="839788" y="3429474"/>
            <a:ext cx="3634676" cy="1611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dolor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civibus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atomorum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erant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labitur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vis an.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Quot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nihil ad qui.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mundi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tollit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senserit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mel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lucilius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posidonium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efficiantur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ei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usu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invidunt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laboramus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omittantur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labores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petentium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conceptam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ID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mei</a:t>
            </a:r>
            <a:r>
              <a:rPr lang="en-ID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9BA5C7B-76AF-4F7C-A237-63737E2DABE0}"/>
              </a:ext>
            </a:extLst>
          </p:cNvPr>
          <p:cNvSpPr/>
          <p:nvPr/>
        </p:nvSpPr>
        <p:spPr>
          <a:xfrm>
            <a:off x="6575426" y="2097088"/>
            <a:ext cx="16509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 Davies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3A44848-112A-4639-BEF7-3330DBF0B382}"/>
              </a:ext>
            </a:extLst>
          </p:cNvPr>
          <p:cNvSpPr txBox="1"/>
          <p:nvPr/>
        </p:nvSpPr>
        <p:spPr>
          <a:xfrm>
            <a:off x="6575427" y="2390437"/>
            <a:ext cx="16509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CEO - Marketing</a:t>
            </a:r>
            <a:endParaRPr lang="en-ID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16C3E5C-C6EE-4D36-A012-7AAFCAB458EA}"/>
              </a:ext>
            </a:extLst>
          </p:cNvPr>
          <p:cNvGrpSpPr/>
          <p:nvPr/>
        </p:nvGrpSpPr>
        <p:grpSpPr>
          <a:xfrm>
            <a:off x="6575427" y="2715564"/>
            <a:ext cx="1274732" cy="191402"/>
            <a:chOff x="7183438" y="2712641"/>
            <a:chExt cx="1274732" cy="191402"/>
          </a:xfrm>
        </p:grpSpPr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xmlns="" id="{67269240-AD8D-4027-8DF4-0A5CA2F37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323" y="2713080"/>
              <a:ext cx="101847" cy="190524"/>
            </a:xfrm>
            <a:custGeom>
              <a:avLst/>
              <a:gdLst>
                <a:gd name="T0" fmla="*/ 49 w 49"/>
                <a:gd name="T1" fmla="*/ 28 h 92"/>
                <a:gd name="T2" fmla="*/ 32 w 49"/>
                <a:gd name="T3" fmla="*/ 28 h 92"/>
                <a:gd name="T4" fmla="*/ 32 w 49"/>
                <a:gd name="T5" fmla="*/ 20 h 92"/>
                <a:gd name="T6" fmla="*/ 36 w 49"/>
                <a:gd name="T7" fmla="*/ 16 h 92"/>
                <a:gd name="T8" fmla="*/ 48 w 49"/>
                <a:gd name="T9" fmla="*/ 16 h 92"/>
                <a:gd name="T10" fmla="*/ 48 w 49"/>
                <a:gd name="T11" fmla="*/ 0 h 92"/>
                <a:gd name="T12" fmla="*/ 31 w 49"/>
                <a:gd name="T13" fmla="*/ 0 h 92"/>
                <a:gd name="T14" fmla="*/ 12 w 49"/>
                <a:gd name="T15" fmla="*/ 19 h 92"/>
                <a:gd name="T16" fmla="*/ 12 w 49"/>
                <a:gd name="T17" fmla="*/ 28 h 92"/>
                <a:gd name="T18" fmla="*/ 0 w 49"/>
                <a:gd name="T19" fmla="*/ 28 h 92"/>
                <a:gd name="T20" fmla="*/ 0 w 49"/>
                <a:gd name="T21" fmla="*/ 44 h 92"/>
                <a:gd name="T22" fmla="*/ 12 w 49"/>
                <a:gd name="T23" fmla="*/ 44 h 92"/>
                <a:gd name="T24" fmla="*/ 12 w 49"/>
                <a:gd name="T25" fmla="*/ 92 h 92"/>
                <a:gd name="T26" fmla="*/ 32 w 49"/>
                <a:gd name="T27" fmla="*/ 92 h 92"/>
                <a:gd name="T28" fmla="*/ 32 w 49"/>
                <a:gd name="T29" fmla="*/ 44 h 92"/>
                <a:gd name="T30" fmla="*/ 47 w 49"/>
                <a:gd name="T31" fmla="*/ 44 h 92"/>
                <a:gd name="T32" fmla="*/ 49 w 49"/>
                <a:gd name="T33" fmla="*/ 2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92">
                  <a:moveTo>
                    <a:pt x="49" y="28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7"/>
                    <a:pt x="34" y="16"/>
                    <a:pt x="36" y="16"/>
                  </a:cubicBezTo>
                  <a:cubicBezTo>
                    <a:pt x="38" y="16"/>
                    <a:pt x="48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2" y="12"/>
                    <a:pt x="12" y="1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65"/>
                    <a:pt x="12" y="92"/>
                    <a:pt x="1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2"/>
                    <a:pt x="32" y="65"/>
                    <a:pt x="32" y="44"/>
                  </a:cubicBezTo>
                  <a:cubicBezTo>
                    <a:pt x="47" y="44"/>
                    <a:pt x="47" y="44"/>
                    <a:pt x="47" y="44"/>
                  </a:cubicBezTo>
                  <a:lnTo>
                    <a:pt x="49" y="28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xmlns="" id="{C58FA5B4-D098-4121-A451-76FFC63B0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2728" y="2733713"/>
              <a:ext cx="187012" cy="149258"/>
            </a:xfrm>
            <a:custGeom>
              <a:avLst/>
              <a:gdLst>
                <a:gd name="T0" fmla="*/ 90 w 90"/>
                <a:gd name="T1" fmla="*/ 9 h 72"/>
                <a:gd name="T2" fmla="*/ 81 w 90"/>
                <a:gd name="T3" fmla="*/ 9 h 72"/>
                <a:gd name="T4" fmla="*/ 86 w 90"/>
                <a:gd name="T5" fmla="*/ 1 h 72"/>
                <a:gd name="T6" fmla="*/ 74 w 90"/>
                <a:gd name="T7" fmla="*/ 6 h 72"/>
                <a:gd name="T8" fmla="*/ 61 w 90"/>
                <a:gd name="T9" fmla="*/ 0 h 72"/>
                <a:gd name="T10" fmla="*/ 43 w 90"/>
                <a:gd name="T11" fmla="*/ 18 h 72"/>
                <a:gd name="T12" fmla="*/ 43 w 90"/>
                <a:gd name="T13" fmla="*/ 22 h 72"/>
                <a:gd name="T14" fmla="*/ 6 w 90"/>
                <a:gd name="T15" fmla="*/ 3 h 72"/>
                <a:gd name="T16" fmla="*/ 4 w 90"/>
                <a:gd name="T17" fmla="*/ 12 h 72"/>
                <a:gd name="T18" fmla="*/ 12 w 90"/>
                <a:gd name="T19" fmla="*/ 28 h 72"/>
                <a:gd name="T20" fmla="*/ 3 w 90"/>
                <a:gd name="T21" fmla="*/ 25 h 72"/>
                <a:gd name="T22" fmla="*/ 3 w 90"/>
                <a:gd name="T23" fmla="*/ 26 h 72"/>
                <a:gd name="T24" fmla="*/ 18 w 90"/>
                <a:gd name="T25" fmla="*/ 43 h 72"/>
                <a:gd name="T26" fmla="*/ 10 w 90"/>
                <a:gd name="T27" fmla="*/ 44 h 72"/>
                <a:gd name="T28" fmla="*/ 27 w 90"/>
                <a:gd name="T29" fmla="*/ 56 h 72"/>
                <a:gd name="T30" fmla="*/ 0 w 90"/>
                <a:gd name="T31" fmla="*/ 64 h 72"/>
                <a:gd name="T32" fmla="*/ 28 w 90"/>
                <a:gd name="T33" fmla="*/ 72 h 72"/>
                <a:gd name="T34" fmla="*/ 79 w 90"/>
                <a:gd name="T35" fmla="*/ 20 h 72"/>
                <a:gd name="T36" fmla="*/ 79 w 90"/>
                <a:gd name="T37" fmla="*/ 18 h 72"/>
                <a:gd name="T38" fmla="*/ 90 w 90"/>
                <a:gd name="T3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90" y="9"/>
                  </a:moveTo>
                  <a:cubicBezTo>
                    <a:pt x="86" y="11"/>
                    <a:pt x="84" y="11"/>
                    <a:pt x="81" y="9"/>
                  </a:cubicBezTo>
                  <a:cubicBezTo>
                    <a:pt x="84" y="7"/>
                    <a:pt x="85" y="6"/>
                    <a:pt x="86" y="1"/>
                  </a:cubicBezTo>
                  <a:cubicBezTo>
                    <a:pt x="82" y="3"/>
                    <a:pt x="79" y="5"/>
                    <a:pt x="74" y="6"/>
                  </a:cubicBezTo>
                  <a:cubicBezTo>
                    <a:pt x="71" y="2"/>
                    <a:pt x="66" y="0"/>
                    <a:pt x="61" y="0"/>
                  </a:cubicBezTo>
                  <a:cubicBezTo>
                    <a:pt x="51" y="0"/>
                    <a:pt x="43" y="8"/>
                    <a:pt x="43" y="18"/>
                  </a:cubicBezTo>
                  <a:cubicBezTo>
                    <a:pt x="43" y="20"/>
                    <a:pt x="43" y="21"/>
                    <a:pt x="43" y="22"/>
                  </a:cubicBezTo>
                  <a:cubicBezTo>
                    <a:pt x="28" y="22"/>
                    <a:pt x="15" y="14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9"/>
                    <a:pt x="7" y="24"/>
                    <a:pt x="12" y="28"/>
                  </a:cubicBezTo>
                  <a:cubicBezTo>
                    <a:pt x="9" y="27"/>
                    <a:pt x="6" y="27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34"/>
                    <a:pt x="10" y="42"/>
                    <a:pt x="18" y="43"/>
                  </a:cubicBezTo>
                  <a:cubicBezTo>
                    <a:pt x="15" y="44"/>
                    <a:pt x="13" y="44"/>
                    <a:pt x="10" y="44"/>
                  </a:cubicBezTo>
                  <a:cubicBezTo>
                    <a:pt x="12" y="51"/>
                    <a:pt x="19" y="56"/>
                    <a:pt x="27" y="56"/>
                  </a:cubicBezTo>
                  <a:cubicBezTo>
                    <a:pt x="19" y="62"/>
                    <a:pt x="9" y="65"/>
                    <a:pt x="0" y="64"/>
                  </a:cubicBezTo>
                  <a:cubicBezTo>
                    <a:pt x="8" y="69"/>
                    <a:pt x="17" y="72"/>
                    <a:pt x="28" y="72"/>
                  </a:cubicBezTo>
                  <a:cubicBezTo>
                    <a:pt x="61" y="72"/>
                    <a:pt x="79" y="44"/>
                    <a:pt x="79" y="20"/>
                  </a:cubicBezTo>
                  <a:cubicBezTo>
                    <a:pt x="79" y="19"/>
                    <a:pt x="79" y="19"/>
                    <a:pt x="79" y="18"/>
                  </a:cubicBezTo>
                  <a:cubicBezTo>
                    <a:pt x="83" y="15"/>
                    <a:pt x="87" y="13"/>
                    <a:pt x="9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xmlns="" id="{7079FC6B-8089-45EA-85A9-A5A8664E4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424" y="2724933"/>
              <a:ext cx="174720" cy="166818"/>
            </a:xfrm>
            <a:custGeom>
              <a:avLst/>
              <a:gdLst>
                <a:gd name="T0" fmla="*/ 20 w 84"/>
                <a:gd name="T1" fmla="*/ 80 h 80"/>
                <a:gd name="T2" fmla="*/ 0 w 84"/>
                <a:gd name="T3" fmla="*/ 80 h 80"/>
                <a:gd name="T4" fmla="*/ 0 w 84"/>
                <a:gd name="T5" fmla="*/ 28 h 80"/>
                <a:gd name="T6" fmla="*/ 20 w 84"/>
                <a:gd name="T7" fmla="*/ 28 h 80"/>
                <a:gd name="T8" fmla="*/ 20 w 84"/>
                <a:gd name="T9" fmla="*/ 80 h 80"/>
                <a:gd name="T10" fmla="*/ 10 w 84"/>
                <a:gd name="T11" fmla="*/ 20 h 80"/>
                <a:gd name="T12" fmla="*/ 10 w 84"/>
                <a:gd name="T13" fmla="*/ 20 h 80"/>
                <a:gd name="T14" fmla="*/ 0 w 84"/>
                <a:gd name="T15" fmla="*/ 10 h 80"/>
                <a:gd name="T16" fmla="*/ 10 w 84"/>
                <a:gd name="T17" fmla="*/ 0 h 80"/>
                <a:gd name="T18" fmla="*/ 20 w 84"/>
                <a:gd name="T19" fmla="*/ 10 h 80"/>
                <a:gd name="T20" fmla="*/ 10 w 84"/>
                <a:gd name="T21" fmla="*/ 20 h 80"/>
                <a:gd name="T22" fmla="*/ 56 w 84"/>
                <a:gd name="T23" fmla="*/ 44 h 80"/>
                <a:gd name="T24" fmla="*/ 48 w 84"/>
                <a:gd name="T25" fmla="*/ 52 h 80"/>
                <a:gd name="T26" fmla="*/ 48 w 84"/>
                <a:gd name="T27" fmla="*/ 80 h 80"/>
                <a:gd name="T28" fmla="*/ 28 w 84"/>
                <a:gd name="T29" fmla="*/ 80 h 80"/>
                <a:gd name="T30" fmla="*/ 28 w 84"/>
                <a:gd name="T31" fmla="*/ 28 h 80"/>
                <a:gd name="T32" fmla="*/ 48 w 84"/>
                <a:gd name="T33" fmla="*/ 28 h 80"/>
                <a:gd name="T34" fmla="*/ 48 w 84"/>
                <a:gd name="T35" fmla="*/ 34 h 80"/>
                <a:gd name="T36" fmla="*/ 64 w 84"/>
                <a:gd name="T37" fmla="*/ 28 h 80"/>
                <a:gd name="T38" fmla="*/ 84 w 84"/>
                <a:gd name="T39" fmla="*/ 53 h 80"/>
                <a:gd name="T40" fmla="*/ 84 w 84"/>
                <a:gd name="T41" fmla="*/ 80 h 80"/>
                <a:gd name="T42" fmla="*/ 64 w 84"/>
                <a:gd name="T43" fmla="*/ 80 h 80"/>
                <a:gd name="T44" fmla="*/ 64 w 84"/>
                <a:gd name="T45" fmla="*/ 52 h 80"/>
                <a:gd name="T46" fmla="*/ 56 w 84"/>
                <a:gd name="T47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80">
                  <a:moveTo>
                    <a:pt x="20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0" y="80"/>
                  </a:lnTo>
                  <a:close/>
                  <a:moveTo>
                    <a:pt x="1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56" y="44"/>
                  </a:moveTo>
                  <a:cubicBezTo>
                    <a:pt x="52" y="44"/>
                    <a:pt x="48" y="48"/>
                    <a:pt x="48" y="52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0"/>
                    <a:pt x="28" y="32"/>
                    <a:pt x="2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54" y="28"/>
                    <a:pt x="64" y="28"/>
                  </a:cubicBezTo>
                  <a:cubicBezTo>
                    <a:pt x="76" y="28"/>
                    <a:pt x="84" y="37"/>
                    <a:pt x="84" y="53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48"/>
                    <a:pt x="60" y="44"/>
                    <a:pt x="56" y="44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0D3FEF78-4D35-49AE-9D4C-A077DA875570}"/>
                </a:ext>
              </a:extLst>
            </p:cNvPr>
            <p:cNvGrpSpPr/>
            <p:nvPr/>
          </p:nvGrpSpPr>
          <p:grpSpPr>
            <a:xfrm>
              <a:off x="7183438" y="2712641"/>
              <a:ext cx="191402" cy="191402"/>
              <a:chOff x="3398838" y="3462338"/>
              <a:chExt cx="346075" cy="346075"/>
            </a:xfrm>
          </p:grpSpPr>
          <p:sp>
            <p:nvSpPr>
              <p:cNvPr id="14" name="Freeform 124">
                <a:extLst>
                  <a:ext uri="{FF2B5EF4-FFF2-40B4-BE49-F238E27FC236}">
                    <a16:creationId xmlns:a16="http://schemas.microsoft.com/office/drawing/2014/main" xmlns="" id="{348DA7E6-2EAE-46CA-B568-19C931EB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838" y="3462338"/>
                <a:ext cx="346075" cy="346075"/>
              </a:xfrm>
              <a:custGeom>
                <a:avLst/>
                <a:gdLst>
                  <a:gd name="T0" fmla="*/ 92 w 92"/>
                  <a:gd name="T1" fmla="*/ 76 h 92"/>
                  <a:gd name="T2" fmla="*/ 76 w 92"/>
                  <a:gd name="T3" fmla="*/ 92 h 92"/>
                  <a:gd name="T4" fmla="*/ 16 w 92"/>
                  <a:gd name="T5" fmla="*/ 92 h 92"/>
                  <a:gd name="T6" fmla="*/ 0 w 92"/>
                  <a:gd name="T7" fmla="*/ 76 h 92"/>
                  <a:gd name="T8" fmla="*/ 0 w 92"/>
                  <a:gd name="T9" fmla="*/ 16 h 92"/>
                  <a:gd name="T10" fmla="*/ 16 w 92"/>
                  <a:gd name="T11" fmla="*/ 0 h 92"/>
                  <a:gd name="T12" fmla="*/ 76 w 92"/>
                  <a:gd name="T13" fmla="*/ 0 h 92"/>
                  <a:gd name="T14" fmla="*/ 92 w 92"/>
                  <a:gd name="T15" fmla="*/ 16 h 92"/>
                  <a:gd name="T16" fmla="*/ 92 w 92"/>
                  <a:gd name="T17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92">
                    <a:moveTo>
                      <a:pt x="92" y="76"/>
                    </a:moveTo>
                    <a:cubicBezTo>
                      <a:pt x="92" y="85"/>
                      <a:pt x="85" y="92"/>
                      <a:pt x="76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7" y="92"/>
                      <a:pt x="0" y="85"/>
                      <a:pt x="0" y="7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5" y="0"/>
                      <a:pt x="92" y="7"/>
                      <a:pt x="92" y="16"/>
                    </a:cubicBezTo>
                    <a:lnTo>
                      <a:pt x="92" y="76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125">
                <a:extLst>
                  <a:ext uri="{FF2B5EF4-FFF2-40B4-BE49-F238E27FC236}">
                    <a16:creationId xmlns:a16="http://schemas.microsoft.com/office/drawing/2014/main" xmlns="" id="{F09E0306-A789-48E8-A3B5-8425678A0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8838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Line 126">
                <a:extLst>
                  <a:ext uri="{FF2B5EF4-FFF2-40B4-BE49-F238E27FC236}">
                    <a16:creationId xmlns:a16="http://schemas.microsoft.com/office/drawing/2014/main" xmlns="" id="{8B9FE5E6-B995-4FBA-B297-2EE2FD0D3F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5375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Oval 127">
                <a:extLst>
                  <a:ext uri="{FF2B5EF4-FFF2-40B4-BE49-F238E27FC236}">
                    <a16:creationId xmlns:a16="http://schemas.microsoft.com/office/drawing/2014/main" xmlns="" id="{FD30787B-77ED-46B5-B0B1-CCE1EBF2D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325" y="3552826"/>
                <a:ext cx="165100" cy="165100"/>
              </a:xfrm>
              <a:prstGeom prst="ellips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Rectangle 128">
                <a:extLst>
                  <a:ext uri="{FF2B5EF4-FFF2-40B4-BE49-F238E27FC236}">
                    <a16:creationId xmlns:a16="http://schemas.microsoft.com/office/drawing/2014/main" xmlns="" id="{A0B5A9CD-0C64-429E-8A29-45148DFE7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13" y="3506788"/>
                <a:ext cx="46038" cy="46038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Line 129">
                <a:extLst>
                  <a:ext uri="{FF2B5EF4-FFF2-40B4-BE49-F238E27FC236}">
                    <a16:creationId xmlns:a16="http://schemas.microsoft.com/office/drawing/2014/main" xmlns="" id="{6479A5E6-B458-4E32-AB16-36BCBC32C0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000" y="3470276"/>
                <a:ext cx="0" cy="112713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Line 130">
                <a:extLst>
                  <a:ext uri="{FF2B5EF4-FFF2-40B4-BE49-F238E27FC236}">
                    <a16:creationId xmlns:a16="http://schemas.microsoft.com/office/drawing/2014/main" xmlns="" id="{68FFFAAC-0C79-4CF5-900D-F38513734F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163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131">
                <a:extLst>
                  <a:ext uri="{FF2B5EF4-FFF2-40B4-BE49-F238E27FC236}">
                    <a16:creationId xmlns:a16="http://schemas.microsoft.com/office/drawing/2014/main" xmlns="" id="{4616857D-8482-4F1E-934D-787E8ABC5E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9325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771E2F78-9ADE-463A-B343-4C8F1B49F060}"/>
              </a:ext>
            </a:extLst>
          </p:cNvPr>
          <p:cNvSpPr/>
          <p:nvPr/>
        </p:nvSpPr>
        <p:spPr>
          <a:xfrm>
            <a:off x="9677474" y="2097088"/>
            <a:ext cx="16509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Sonia Henderson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9370FC98-1EE6-4026-A227-0C697B024378}"/>
              </a:ext>
            </a:extLst>
          </p:cNvPr>
          <p:cNvSpPr txBox="1"/>
          <p:nvPr/>
        </p:nvSpPr>
        <p:spPr>
          <a:xfrm>
            <a:off x="9677475" y="2390437"/>
            <a:ext cx="16509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Administration Chief</a:t>
            </a:r>
            <a:endParaRPr lang="en-ID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3AF66504-30DB-42AB-86A7-0F2EE31C9E4C}"/>
              </a:ext>
            </a:extLst>
          </p:cNvPr>
          <p:cNvGrpSpPr/>
          <p:nvPr/>
        </p:nvGrpSpPr>
        <p:grpSpPr>
          <a:xfrm>
            <a:off x="9677475" y="2715564"/>
            <a:ext cx="1274732" cy="191402"/>
            <a:chOff x="7183438" y="2712641"/>
            <a:chExt cx="1274732" cy="191402"/>
          </a:xfrm>
        </p:grpSpPr>
        <p:sp>
          <p:nvSpPr>
            <p:cNvPr id="76" name="Freeform 19">
              <a:extLst>
                <a:ext uri="{FF2B5EF4-FFF2-40B4-BE49-F238E27FC236}">
                  <a16:creationId xmlns:a16="http://schemas.microsoft.com/office/drawing/2014/main" xmlns="" id="{75A13948-3D55-43A2-BC16-C31717738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323" y="2713080"/>
              <a:ext cx="101847" cy="190524"/>
            </a:xfrm>
            <a:custGeom>
              <a:avLst/>
              <a:gdLst>
                <a:gd name="T0" fmla="*/ 49 w 49"/>
                <a:gd name="T1" fmla="*/ 28 h 92"/>
                <a:gd name="T2" fmla="*/ 32 w 49"/>
                <a:gd name="T3" fmla="*/ 28 h 92"/>
                <a:gd name="T4" fmla="*/ 32 w 49"/>
                <a:gd name="T5" fmla="*/ 20 h 92"/>
                <a:gd name="T6" fmla="*/ 36 w 49"/>
                <a:gd name="T7" fmla="*/ 16 h 92"/>
                <a:gd name="T8" fmla="*/ 48 w 49"/>
                <a:gd name="T9" fmla="*/ 16 h 92"/>
                <a:gd name="T10" fmla="*/ 48 w 49"/>
                <a:gd name="T11" fmla="*/ 0 h 92"/>
                <a:gd name="T12" fmla="*/ 31 w 49"/>
                <a:gd name="T13" fmla="*/ 0 h 92"/>
                <a:gd name="T14" fmla="*/ 12 w 49"/>
                <a:gd name="T15" fmla="*/ 19 h 92"/>
                <a:gd name="T16" fmla="*/ 12 w 49"/>
                <a:gd name="T17" fmla="*/ 28 h 92"/>
                <a:gd name="T18" fmla="*/ 0 w 49"/>
                <a:gd name="T19" fmla="*/ 28 h 92"/>
                <a:gd name="T20" fmla="*/ 0 w 49"/>
                <a:gd name="T21" fmla="*/ 44 h 92"/>
                <a:gd name="T22" fmla="*/ 12 w 49"/>
                <a:gd name="T23" fmla="*/ 44 h 92"/>
                <a:gd name="T24" fmla="*/ 12 w 49"/>
                <a:gd name="T25" fmla="*/ 92 h 92"/>
                <a:gd name="T26" fmla="*/ 32 w 49"/>
                <a:gd name="T27" fmla="*/ 92 h 92"/>
                <a:gd name="T28" fmla="*/ 32 w 49"/>
                <a:gd name="T29" fmla="*/ 44 h 92"/>
                <a:gd name="T30" fmla="*/ 47 w 49"/>
                <a:gd name="T31" fmla="*/ 44 h 92"/>
                <a:gd name="T32" fmla="*/ 49 w 49"/>
                <a:gd name="T33" fmla="*/ 2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92">
                  <a:moveTo>
                    <a:pt x="49" y="28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7"/>
                    <a:pt x="34" y="16"/>
                    <a:pt x="36" y="16"/>
                  </a:cubicBezTo>
                  <a:cubicBezTo>
                    <a:pt x="38" y="16"/>
                    <a:pt x="48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2" y="12"/>
                    <a:pt x="12" y="1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65"/>
                    <a:pt x="12" y="92"/>
                    <a:pt x="1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2"/>
                    <a:pt x="32" y="65"/>
                    <a:pt x="32" y="44"/>
                  </a:cubicBezTo>
                  <a:cubicBezTo>
                    <a:pt x="47" y="44"/>
                    <a:pt x="47" y="44"/>
                    <a:pt x="47" y="44"/>
                  </a:cubicBezTo>
                  <a:lnTo>
                    <a:pt x="49" y="28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24">
              <a:extLst>
                <a:ext uri="{FF2B5EF4-FFF2-40B4-BE49-F238E27FC236}">
                  <a16:creationId xmlns:a16="http://schemas.microsoft.com/office/drawing/2014/main" xmlns="" id="{AEC6F6ED-0E0C-47C4-B6DC-0E8D91848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2728" y="2733713"/>
              <a:ext cx="187012" cy="149258"/>
            </a:xfrm>
            <a:custGeom>
              <a:avLst/>
              <a:gdLst>
                <a:gd name="T0" fmla="*/ 90 w 90"/>
                <a:gd name="T1" fmla="*/ 9 h 72"/>
                <a:gd name="T2" fmla="*/ 81 w 90"/>
                <a:gd name="T3" fmla="*/ 9 h 72"/>
                <a:gd name="T4" fmla="*/ 86 w 90"/>
                <a:gd name="T5" fmla="*/ 1 h 72"/>
                <a:gd name="T6" fmla="*/ 74 w 90"/>
                <a:gd name="T7" fmla="*/ 6 h 72"/>
                <a:gd name="T8" fmla="*/ 61 w 90"/>
                <a:gd name="T9" fmla="*/ 0 h 72"/>
                <a:gd name="T10" fmla="*/ 43 w 90"/>
                <a:gd name="T11" fmla="*/ 18 h 72"/>
                <a:gd name="T12" fmla="*/ 43 w 90"/>
                <a:gd name="T13" fmla="*/ 22 h 72"/>
                <a:gd name="T14" fmla="*/ 6 w 90"/>
                <a:gd name="T15" fmla="*/ 3 h 72"/>
                <a:gd name="T16" fmla="*/ 4 w 90"/>
                <a:gd name="T17" fmla="*/ 12 h 72"/>
                <a:gd name="T18" fmla="*/ 12 w 90"/>
                <a:gd name="T19" fmla="*/ 28 h 72"/>
                <a:gd name="T20" fmla="*/ 3 w 90"/>
                <a:gd name="T21" fmla="*/ 25 h 72"/>
                <a:gd name="T22" fmla="*/ 3 w 90"/>
                <a:gd name="T23" fmla="*/ 26 h 72"/>
                <a:gd name="T24" fmla="*/ 18 w 90"/>
                <a:gd name="T25" fmla="*/ 43 h 72"/>
                <a:gd name="T26" fmla="*/ 10 w 90"/>
                <a:gd name="T27" fmla="*/ 44 h 72"/>
                <a:gd name="T28" fmla="*/ 27 w 90"/>
                <a:gd name="T29" fmla="*/ 56 h 72"/>
                <a:gd name="T30" fmla="*/ 0 w 90"/>
                <a:gd name="T31" fmla="*/ 64 h 72"/>
                <a:gd name="T32" fmla="*/ 28 w 90"/>
                <a:gd name="T33" fmla="*/ 72 h 72"/>
                <a:gd name="T34" fmla="*/ 79 w 90"/>
                <a:gd name="T35" fmla="*/ 20 h 72"/>
                <a:gd name="T36" fmla="*/ 79 w 90"/>
                <a:gd name="T37" fmla="*/ 18 h 72"/>
                <a:gd name="T38" fmla="*/ 90 w 90"/>
                <a:gd name="T3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90" y="9"/>
                  </a:moveTo>
                  <a:cubicBezTo>
                    <a:pt x="86" y="11"/>
                    <a:pt x="84" y="11"/>
                    <a:pt x="81" y="9"/>
                  </a:cubicBezTo>
                  <a:cubicBezTo>
                    <a:pt x="84" y="7"/>
                    <a:pt x="85" y="6"/>
                    <a:pt x="86" y="1"/>
                  </a:cubicBezTo>
                  <a:cubicBezTo>
                    <a:pt x="82" y="3"/>
                    <a:pt x="79" y="5"/>
                    <a:pt x="74" y="6"/>
                  </a:cubicBezTo>
                  <a:cubicBezTo>
                    <a:pt x="71" y="2"/>
                    <a:pt x="66" y="0"/>
                    <a:pt x="61" y="0"/>
                  </a:cubicBezTo>
                  <a:cubicBezTo>
                    <a:pt x="51" y="0"/>
                    <a:pt x="43" y="8"/>
                    <a:pt x="43" y="18"/>
                  </a:cubicBezTo>
                  <a:cubicBezTo>
                    <a:pt x="43" y="20"/>
                    <a:pt x="43" y="21"/>
                    <a:pt x="43" y="22"/>
                  </a:cubicBezTo>
                  <a:cubicBezTo>
                    <a:pt x="28" y="22"/>
                    <a:pt x="15" y="14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9"/>
                    <a:pt x="7" y="24"/>
                    <a:pt x="12" y="28"/>
                  </a:cubicBezTo>
                  <a:cubicBezTo>
                    <a:pt x="9" y="27"/>
                    <a:pt x="6" y="27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34"/>
                    <a:pt x="10" y="42"/>
                    <a:pt x="18" y="43"/>
                  </a:cubicBezTo>
                  <a:cubicBezTo>
                    <a:pt x="15" y="44"/>
                    <a:pt x="13" y="44"/>
                    <a:pt x="10" y="44"/>
                  </a:cubicBezTo>
                  <a:cubicBezTo>
                    <a:pt x="12" y="51"/>
                    <a:pt x="19" y="56"/>
                    <a:pt x="27" y="56"/>
                  </a:cubicBezTo>
                  <a:cubicBezTo>
                    <a:pt x="19" y="62"/>
                    <a:pt x="9" y="65"/>
                    <a:pt x="0" y="64"/>
                  </a:cubicBezTo>
                  <a:cubicBezTo>
                    <a:pt x="8" y="69"/>
                    <a:pt x="17" y="72"/>
                    <a:pt x="28" y="72"/>
                  </a:cubicBezTo>
                  <a:cubicBezTo>
                    <a:pt x="61" y="72"/>
                    <a:pt x="79" y="44"/>
                    <a:pt x="79" y="20"/>
                  </a:cubicBezTo>
                  <a:cubicBezTo>
                    <a:pt x="79" y="19"/>
                    <a:pt x="79" y="19"/>
                    <a:pt x="79" y="18"/>
                  </a:cubicBezTo>
                  <a:cubicBezTo>
                    <a:pt x="83" y="15"/>
                    <a:pt x="87" y="13"/>
                    <a:pt x="9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xmlns="" id="{F00D476C-FF40-4253-80FC-EA5DEB3E4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424" y="2724933"/>
              <a:ext cx="174720" cy="166818"/>
            </a:xfrm>
            <a:custGeom>
              <a:avLst/>
              <a:gdLst>
                <a:gd name="T0" fmla="*/ 20 w 84"/>
                <a:gd name="T1" fmla="*/ 80 h 80"/>
                <a:gd name="T2" fmla="*/ 0 w 84"/>
                <a:gd name="T3" fmla="*/ 80 h 80"/>
                <a:gd name="T4" fmla="*/ 0 w 84"/>
                <a:gd name="T5" fmla="*/ 28 h 80"/>
                <a:gd name="T6" fmla="*/ 20 w 84"/>
                <a:gd name="T7" fmla="*/ 28 h 80"/>
                <a:gd name="T8" fmla="*/ 20 w 84"/>
                <a:gd name="T9" fmla="*/ 80 h 80"/>
                <a:gd name="T10" fmla="*/ 10 w 84"/>
                <a:gd name="T11" fmla="*/ 20 h 80"/>
                <a:gd name="T12" fmla="*/ 10 w 84"/>
                <a:gd name="T13" fmla="*/ 20 h 80"/>
                <a:gd name="T14" fmla="*/ 0 w 84"/>
                <a:gd name="T15" fmla="*/ 10 h 80"/>
                <a:gd name="T16" fmla="*/ 10 w 84"/>
                <a:gd name="T17" fmla="*/ 0 h 80"/>
                <a:gd name="T18" fmla="*/ 20 w 84"/>
                <a:gd name="T19" fmla="*/ 10 h 80"/>
                <a:gd name="T20" fmla="*/ 10 w 84"/>
                <a:gd name="T21" fmla="*/ 20 h 80"/>
                <a:gd name="T22" fmla="*/ 56 w 84"/>
                <a:gd name="T23" fmla="*/ 44 h 80"/>
                <a:gd name="T24" fmla="*/ 48 w 84"/>
                <a:gd name="T25" fmla="*/ 52 h 80"/>
                <a:gd name="T26" fmla="*/ 48 w 84"/>
                <a:gd name="T27" fmla="*/ 80 h 80"/>
                <a:gd name="T28" fmla="*/ 28 w 84"/>
                <a:gd name="T29" fmla="*/ 80 h 80"/>
                <a:gd name="T30" fmla="*/ 28 w 84"/>
                <a:gd name="T31" fmla="*/ 28 h 80"/>
                <a:gd name="T32" fmla="*/ 48 w 84"/>
                <a:gd name="T33" fmla="*/ 28 h 80"/>
                <a:gd name="T34" fmla="*/ 48 w 84"/>
                <a:gd name="T35" fmla="*/ 34 h 80"/>
                <a:gd name="T36" fmla="*/ 64 w 84"/>
                <a:gd name="T37" fmla="*/ 28 h 80"/>
                <a:gd name="T38" fmla="*/ 84 w 84"/>
                <a:gd name="T39" fmla="*/ 53 h 80"/>
                <a:gd name="T40" fmla="*/ 84 w 84"/>
                <a:gd name="T41" fmla="*/ 80 h 80"/>
                <a:gd name="T42" fmla="*/ 64 w 84"/>
                <a:gd name="T43" fmla="*/ 80 h 80"/>
                <a:gd name="T44" fmla="*/ 64 w 84"/>
                <a:gd name="T45" fmla="*/ 52 h 80"/>
                <a:gd name="T46" fmla="*/ 56 w 84"/>
                <a:gd name="T47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80">
                  <a:moveTo>
                    <a:pt x="20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0" y="80"/>
                  </a:lnTo>
                  <a:close/>
                  <a:moveTo>
                    <a:pt x="1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56" y="44"/>
                  </a:moveTo>
                  <a:cubicBezTo>
                    <a:pt x="52" y="44"/>
                    <a:pt x="48" y="48"/>
                    <a:pt x="48" y="52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0"/>
                    <a:pt x="28" y="32"/>
                    <a:pt x="2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54" y="28"/>
                    <a:pt x="64" y="28"/>
                  </a:cubicBezTo>
                  <a:cubicBezTo>
                    <a:pt x="76" y="28"/>
                    <a:pt x="84" y="37"/>
                    <a:pt x="84" y="53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48"/>
                    <a:pt x="60" y="44"/>
                    <a:pt x="56" y="44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xmlns="" id="{BCD420A5-7231-4ED9-8F19-0C04098FE4B6}"/>
                </a:ext>
              </a:extLst>
            </p:cNvPr>
            <p:cNvGrpSpPr/>
            <p:nvPr/>
          </p:nvGrpSpPr>
          <p:grpSpPr>
            <a:xfrm>
              <a:off x="7183438" y="2712641"/>
              <a:ext cx="191402" cy="191402"/>
              <a:chOff x="3398838" y="3462338"/>
              <a:chExt cx="346075" cy="346075"/>
            </a:xfrm>
          </p:grpSpPr>
          <p:sp>
            <p:nvSpPr>
              <p:cNvPr id="80" name="Freeform 124">
                <a:extLst>
                  <a:ext uri="{FF2B5EF4-FFF2-40B4-BE49-F238E27FC236}">
                    <a16:creationId xmlns:a16="http://schemas.microsoft.com/office/drawing/2014/main" xmlns="" id="{0A536F6A-027B-4C70-8E5C-B4AA338D3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838" y="3462338"/>
                <a:ext cx="346075" cy="346075"/>
              </a:xfrm>
              <a:custGeom>
                <a:avLst/>
                <a:gdLst>
                  <a:gd name="T0" fmla="*/ 92 w 92"/>
                  <a:gd name="T1" fmla="*/ 76 h 92"/>
                  <a:gd name="T2" fmla="*/ 76 w 92"/>
                  <a:gd name="T3" fmla="*/ 92 h 92"/>
                  <a:gd name="T4" fmla="*/ 16 w 92"/>
                  <a:gd name="T5" fmla="*/ 92 h 92"/>
                  <a:gd name="T6" fmla="*/ 0 w 92"/>
                  <a:gd name="T7" fmla="*/ 76 h 92"/>
                  <a:gd name="T8" fmla="*/ 0 w 92"/>
                  <a:gd name="T9" fmla="*/ 16 h 92"/>
                  <a:gd name="T10" fmla="*/ 16 w 92"/>
                  <a:gd name="T11" fmla="*/ 0 h 92"/>
                  <a:gd name="T12" fmla="*/ 76 w 92"/>
                  <a:gd name="T13" fmla="*/ 0 h 92"/>
                  <a:gd name="T14" fmla="*/ 92 w 92"/>
                  <a:gd name="T15" fmla="*/ 16 h 92"/>
                  <a:gd name="T16" fmla="*/ 92 w 92"/>
                  <a:gd name="T17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92">
                    <a:moveTo>
                      <a:pt x="92" y="76"/>
                    </a:moveTo>
                    <a:cubicBezTo>
                      <a:pt x="92" y="85"/>
                      <a:pt x="85" y="92"/>
                      <a:pt x="76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7" y="92"/>
                      <a:pt x="0" y="85"/>
                      <a:pt x="0" y="7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5" y="0"/>
                      <a:pt x="92" y="7"/>
                      <a:pt x="92" y="16"/>
                    </a:cubicBezTo>
                    <a:lnTo>
                      <a:pt x="92" y="76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Line 125">
                <a:extLst>
                  <a:ext uri="{FF2B5EF4-FFF2-40B4-BE49-F238E27FC236}">
                    <a16:creationId xmlns:a16="http://schemas.microsoft.com/office/drawing/2014/main" xmlns="" id="{DE71AC5E-FDA0-4E48-A798-88AAA936B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8838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Line 126">
                <a:extLst>
                  <a:ext uri="{FF2B5EF4-FFF2-40B4-BE49-F238E27FC236}">
                    <a16:creationId xmlns:a16="http://schemas.microsoft.com/office/drawing/2014/main" xmlns="" id="{C6BA074D-A088-4638-8F60-DF0342A37D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5375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Oval 127">
                <a:extLst>
                  <a:ext uri="{FF2B5EF4-FFF2-40B4-BE49-F238E27FC236}">
                    <a16:creationId xmlns:a16="http://schemas.microsoft.com/office/drawing/2014/main" xmlns="" id="{53CEA4A6-EED0-4477-9415-8F51F721C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325" y="3552826"/>
                <a:ext cx="165100" cy="165100"/>
              </a:xfrm>
              <a:prstGeom prst="ellips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4" name="Rectangle 128">
                <a:extLst>
                  <a:ext uri="{FF2B5EF4-FFF2-40B4-BE49-F238E27FC236}">
                    <a16:creationId xmlns:a16="http://schemas.microsoft.com/office/drawing/2014/main" xmlns="" id="{31197C0C-DEE1-4B86-A283-C3F65DE29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13" y="3506788"/>
                <a:ext cx="46038" cy="46038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Line 129">
                <a:extLst>
                  <a:ext uri="{FF2B5EF4-FFF2-40B4-BE49-F238E27FC236}">
                    <a16:creationId xmlns:a16="http://schemas.microsoft.com/office/drawing/2014/main" xmlns="" id="{8A6332FC-4EB2-49AB-B2FE-53C21886F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000" y="3470276"/>
                <a:ext cx="0" cy="112713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6" name="Line 130">
                <a:extLst>
                  <a:ext uri="{FF2B5EF4-FFF2-40B4-BE49-F238E27FC236}">
                    <a16:creationId xmlns:a16="http://schemas.microsoft.com/office/drawing/2014/main" xmlns="" id="{8B42EAD8-A734-4A73-BBB3-5D1C9B743B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163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7" name="Line 131">
                <a:extLst>
                  <a:ext uri="{FF2B5EF4-FFF2-40B4-BE49-F238E27FC236}">
                    <a16:creationId xmlns:a16="http://schemas.microsoft.com/office/drawing/2014/main" xmlns="" id="{87B8FD82-64D4-4211-B3F7-2223099BF1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9325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F07A7CF1-0AD6-4C6A-A3A8-826869ED9829}"/>
              </a:ext>
            </a:extLst>
          </p:cNvPr>
          <p:cNvSpPr/>
          <p:nvPr/>
        </p:nvSpPr>
        <p:spPr>
          <a:xfrm>
            <a:off x="6575426" y="4231502"/>
            <a:ext cx="16509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Diantha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Lysanne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114453CA-79BF-47B5-B090-BBBDE35A52C9}"/>
              </a:ext>
            </a:extLst>
          </p:cNvPr>
          <p:cNvSpPr txBox="1"/>
          <p:nvPr/>
        </p:nvSpPr>
        <p:spPr>
          <a:xfrm>
            <a:off x="6575427" y="4524851"/>
            <a:ext cx="16509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Manager</a:t>
            </a:r>
            <a:endParaRPr lang="en-ID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4542BC99-EDAA-4615-BCCB-D98C6799333A}"/>
              </a:ext>
            </a:extLst>
          </p:cNvPr>
          <p:cNvGrpSpPr/>
          <p:nvPr/>
        </p:nvGrpSpPr>
        <p:grpSpPr>
          <a:xfrm>
            <a:off x="6575427" y="4849978"/>
            <a:ext cx="1274732" cy="191402"/>
            <a:chOff x="7183438" y="2712641"/>
            <a:chExt cx="1274732" cy="191402"/>
          </a:xfrm>
        </p:grpSpPr>
        <p:sp>
          <p:nvSpPr>
            <p:cNvPr id="92" name="Freeform 19">
              <a:extLst>
                <a:ext uri="{FF2B5EF4-FFF2-40B4-BE49-F238E27FC236}">
                  <a16:creationId xmlns:a16="http://schemas.microsoft.com/office/drawing/2014/main" xmlns="" id="{DCA2B2FF-9FCD-49B7-A0D6-849E7F126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323" y="2713080"/>
              <a:ext cx="101847" cy="190524"/>
            </a:xfrm>
            <a:custGeom>
              <a:avLst/>
              <a:gdLst>
                <a:gd name="T0" fmla="*/ 49 w 49"/>
                <a:gd name="T1" fmla="*/ 28 h 92"/>
                <a:gd name="T2" fmla="*/ 32 w 49"/>
                <a:gd name="T3" fmla="*/ 28 h 92"/>
                <a:gd name="T4" fmla="*/ 32 w 49"/>
                <a:gd name="T5" fmla="*/ 20 h 92"/>
                <a:gd name="T6" fmla="*/ 36 w 49"/>
                <a:gd name="T7" fmla="*/ 16 h 92"/>
                <a:gd name="T8" fmla="*/ 48 w 49"/>
                <a:gd name="T9" fmla="*/ 16 h 92"/>
                <a:gd name="T10" fmla="*/ 48 w 49"/>
                <a:gd name="T11" fmla="*/ 0 h 92"/>
                <a:gd name="T12" fmla="*/ 31 w 49"/>
                <a:gd name="T13" fmla="*/ 0 h 92"/>
                <a:gd name="T14" fmla="*/ 12 w 49"/>
                <a:gd name="T15" fmla="*/ 19 h 92"/>
                <a:gd name="T16" fmla="*/ 12 w 49"/>
                <a:gd name="T17" fmla="*/ 28 h 92"/>
                <a:gd name="T18" fmla="*/ 0 w 49"/>
                <a:gd name="T19" fmla="*/ 28 h 92"/>
                <a:gd name="T20" fmla="*/ 0 w 49"/>
                <a:gd name="T21" fmla="*/ 44 h 92"/>
                <a:gd name="T22" fmla="*/ 12 w 49"/>
                <a:gd name="T23" fmla="*/ 44 h 92"/>
                <a:gd name="T24" fmla="*/ 12 w 49"/>
                <a:gd name="T25" fmla="*/ 92 h 92"/>
                <a:gd name="T26" fmla="*/ 32 w 49"/>
                <a:gd name="T27" fmla="*/ 92 h 92"/>
                <a:gd name="T28" fmla="*/ 32 w 49"/>
                <a:gd name="T29" fmla="*/ 44 h 92"/>
                <a:gd name="T30" fmla="*/ 47 w 49"/>
                <a:gd name="T31" fmla="*/ 44 h 92"/>
                <a:gd name="T32" fmla="*/ 49 w 49"/>
                <a:gd name="T33" fmla="*/ 2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92">
                  <a:moveTo>
                    <a:pt x="49" y="28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7"/>
                    <a:pt x="34" y="16"/>
                    <a:pt x="36" y="16"/>
                  </a:cubicBezTo>
                  <a:cubicBezTo>
                    <a:pt x="38" y="16"/>
                    <a:pt x="48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2" y="12"/>
                    <a:pt x="12" y="1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65"/>
                    <a:pt x="12" y="92"/>
                    <a:pt x="1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2"/>
                    <a:pt x="32" y="65"/>
                    <a:pt x="32" y="44"/>
                  </a:cubicBezTo>
                  <a:cubicBezTo>
                    <a:pt x="47" y="44"/>
                    <a:pt x="47" y="44"/>
                    <a:pt x="47" y="44"/>
                  </a:cubicBezTo>
                  <a:lnTo>
                    <a:pt x="49" y="28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24">
              <a:extLst>
                <a:ext uri="{FF2B5EF4-FFF2-40B4-BE49-F238E27FC236}">
                  <a16:creationId xmlns:a16="http://schemas.microsoft.com/office/drawing/2014/main" xmlns="" id="{E4C7465D-2A99-4752-8A91-C371D1512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2728" y="2733713"/>
              <a:ext cx="187012" cy="149258"/>
            </a:xfrm>
            <a:custGeom>
              <a:avLst/>
              <a:gdLst>
                <a:gd name="T0" fmla="*/ 90 w 90"/>
                <a:gd name="T1" fmla="*/ 9 h 72"/>
                <a:gd name="T2" fmla="*/ 81 w 90"/>
                <a:gd name="T3" fmla="*/ 9 h 72"/>
                <a:gd name="T4" fmla="*/ 86 w 90"/>
                <a:gd name="T5" fmla="*/ 1 h 72"/>
                <a:gd name="T6" fmla="*/ 74 w 90"/>
                <a:gd name="T7" fmla="*/ 6 h 72"/>
                <a:gd name="T8" fmla="*/ 61 w 90"/>
                <a:gd name="T9" fmla="*/ 0 h 72"/>
                <a:gd name="T10" fmla="*/ 43 w 90"/>
                <a:gd name="T11" fmla="*/ 18 h 72"/>
                <a:gd name="T12" fmla="*/ 43 w 90"/>
                <a:gd name="T13" fmla="*/ 22 h 72"/>
                <a:gd name="T14" fmla="*/ 6 w 90"/>
                <a:gd name="T15" fmla="*/ 3 h 72"/>
                <a:gd name="T16" fmla="*/ 4 w 90"/>
                <a:gd name="T17" fmla="*/ 12 h 72"/>
                <a:gd name="T18" fmla="*/ 12 w 90"/>
                <a:gd name="T19" fmla="*/ 28 h 72"/>
                <a:gd name="T20" fmla="*/ 3 w 90"/>
                <a:gd name="T21" fmla="*/ 25 h 72"/>
                <a:gd name="T22" fmla="*/ 3 w 90"/>
                <a:gd name="T23" fmla="*/ 26 h 72"/>
                <a:gd name="T24" fmla="*/ 18 w 90"/>
                <a:gd name="T25" fmla="*/ 43 h 72"/>
                <a:gd name="T26" fmla="*/ 10 w 90"/>
                <a:gd name="T27" fmla="*/ 44 h 72"/>
                <a:gd name="T28" fmla="*/ 27 w 90"/>
                <a:gd name="T29" fmla="*/ 56 h 72"/>
                <a:gd name="T30" fmla="*/ 0 w 90"/>
                <a:gd name="T31" fmla="*/ 64 h 72"/>
                <a:gd name="T32" fmla="*/ 28 w 90"/>
                <a:gd name="T33" fmla="*/ 72 h 72"/>
                <a:gd name="T34" fmla="*/ 79 w 90"/>
                <a:gd name="T35" fmla="*/ 20 h 72"/>
                <a:gd name="T36" fmla="*/ 79 w 90"/>
                <a:gd name="T37" fmla="*/ 18 h 72"/>
                <a:gd name="T38" fmla="*/ 90 w 90"/>
                <a:gd name="T3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90" y="9"/>
                  </a:moveTo>
                  <a:cubicBezTo>
                    <a:pt x="86" y="11"/>
                    <a:pt x="84" y="11"/>
                    <a:pt x="81" y="9"/>
                  </a:cubicBezTo>
                  <a:cubicBezTo>
                    <a:pt x="84" y="7"/>
                    <a:pt x="85" y="6"/>
                    <a:pt x="86" y="1"/>
                  </a:cubicBezTo>
                  <a:cubicBezTo>
                    <a:pt x="82" y="3"/>
                    <a:pt x="79" y="5"/>
                    <a:pt x="74" y="6"/>
                  </a:cubicBezTo>
                  <a:cubicBezTo>
                    <a:pt x="71" y="2"/>
                    <a:pt x="66" y="0"/>
                    <a:pt x="61" y="0"/>
                  </a:cubicBezTo>
                  <a:cubicBezTo>
                    <a:pt x="51" y="0"/>
                    <a:pt x="43" y="8"/>
                    <a:pt x="43" y="18"/>
                  </a:cubicBezTo>
                  <a:cubicBezTo>
                    <a:pt x="43" y="20"/>
                    <a:pt x="43" y="21"/>
                    <a:pt x="43" y="22"/>
                  </a:cubicBezTo>
                  <a:cubicBezTo>
                    <a:pt x="28" y="22"/>
                    <a:pt x="15" y="14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9"/>
                    <a:pt x="7" y="24"/>
                    <a:pt x="12" y="28"/>
                  </a:cubicBezTo>
                  <a:cubicBezTo>
                    <a:pt x="9" y="27"/>
                    <a:pt x="6" y="27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34"/>
                    <a:pt x="10" y="42"/>
                    <a:pt x="18" y="43"/>
                  </a:cubicBezTo>
                  <a:cubicBezTo>
                    <a:pt x="15" y="44"/>
                    <a:pt x="13" y="44"/>
                    <a:pt x="10" y="44"/>
                  </a:cubicBezTo>
                  <a:cubicBezTo>
                    <a:pt x="12" y="51"/>
                    <a:pt x="19" y="56"/>
                    <a:pt x="27" y="56"/>
                  </a:cubicBezTo>
                  <a:cubicBezTo>
                    <a:pt x="19" y="62"/>
                    <a:pt x="9" y="65"/>
                    <a:pt x="0" y="64"/>
                  </a:cubicBezTo>
                  <a:cubicBezTo>
                    <a:pt x="8" y="69"/>
                    <a:pt x="17" y="72"/>
                    <a:pt x="28" y="72"/>
                  </a:cubicBezTo>
                  <a:cubicBezTo>
                    <a:pt x="61" y="72"/>
                    <a:pt x="79" y="44"/>
                    <a:pt x="79" y="20"/>
                  </a:cubicBezTo>
                  <a:cubicBezTo>
                    <a:pt x="79" y="19"/>
                    <a:pt x="79" y="19"/>
                    <a:pt x="79" y="18"/>
                  </a:cubicBezTo>
                  <a:cubicBezTo>
                    <a:pt x="83" y="15"/>
                    <a:pt x="87" y="13"/>
                    <a:pt x="9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39">
              <a:extLst>
                <a:ext uri="{FF2B5EF4-FFF2-40B4-BE49-F238E27FC236}">
                  <a16:creationId xmlns:a16="http://schemas.microsoft.com/office/drawing/2014/main" xmlns="" id="{6F17A3C6-CC48-4FB2-8476-311B1CC57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424" y="2724933"/>
              <a:ext cx="174720" cy="166818"/>
            </a:xfrm>
            <a:custGeom>
              <a:avLst/>
              <a:gdLst>
                <a:gd name="T0" fmla="*/ 20 w 84"/>
                <a:gd name="T1" fmla="*/ 80 h 80"/>
                <a:gd name="T2" fmla="*/ 0 w 84"/>
                <a:gd name="T3" fmla="*/ 80 h 80"/>
                <a:gd name="T4" fmla="*/ 0 w 84"/>
                <a:gd name="T5" fmla="*/ 28 h 80"/>
                <a:gd name="T6" fmla="*/ 20 w 84"/>
                <a:gd name="T7" fmla="*/ 28 h 80"/>
                <a:gd name="T8" fmla="*/ 20 w 84"/>
                <a:gd name="T9" fmla="*/ 80 h 80"/>
                <a:gd name="T10" fmla="*/ 10 w 84"/>
                <a:gd name="T11" fmla="*/ 20 h 80"/>
                <a:gd name="T12" fmla="*/ 10 w 84"/>
                <a:gd name="T13" fmla="*/ 20 h 80"/>
                <a:gd name="T14" fmla="*/ 0 w 84"/>
                <a:gd name="T15" fmla="*/ 10 h 80"/>
                <a:gd name="T16" fmla="*/ 10 w 84"/>
                <a:gd name="T17" fmla="*/ 0 h 80"/>
                <a:gd name="T18" fmla="*/ 20 w 84"/>
                <a:gd name="T19" fmla="*/ 10 h 80"/>
                <a:gd name="T20" fmla="*/ 10 w 84"/>
                <a:gd name="T21" fmla="*/ 20 h 80"/>
                <a:gd name="T22" fmla="*/ 56 w 84"/>
                <a:gd name="T23" fmla="*/ 44 h 80"/>
                <a:gd name="T24" fmla="*/ 48 w 84"/>
                <a:gd name="T25" fmla="*/ 52 h 80"/>
                <a:gd name="T26" fmla="*/ 48 w 84"/>
                <a:gd name="T27" fmla="*/ 80 h 80"/>
                <a:gd name="T28" fmla="*/ 28 w 84"/>
                <a:gd name="T29" fmla="*/ 80 h 80"/>
                <a:gd name="T30" fmla="*/ 28 w 84"/>
                <a:gd name="T31" fmla="*/ 28 h 80"/>
                <a:gd name="T32" fmla="*/ 48 w 84"/>
                <a:gd name="T33" fmla="*/ 28 h 80"/>
                <a:gd name="T34" fmla="*/ 48 w 84"/>
                <a:gd name="T35" fmla="*/ 34 h 80"/>
                <a:gd name="T36" fmla="*/ 64 w 84"/>
                <a:gd name="T37" fmla="*/ 28 h 80"/>
                <a:gd name="T38" fmla="*/ 84 w 84"/>
                <a:gd name="T39" fmla="*/ 53 h 80"/>
                <a:gd name="T40" fmla="*/ 84 w 84"/>
                <a:gd name="T41" fmla="*/ 80 h 80"/>
                <a:gd name="T42" fmla="*/ 64 w 84"/>
                <a:gd name="T43" fmla="*/ 80 h 80"/>
                <a:gd name="T44" fmla="*/ 64 w 84"/>
                <a:gd name="T45" fmla="*/ 52 h 80"/>
                <a:gd name="T46" fmla="*/ 56 w 84"/>
                <a:gd name="T47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80">
                  <a:moveTo>
                    <a:pt x="20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0" y="80"/>
                  </a:lnTo>
                  <a:close/>
                  <a:moveTo>
                    <a:pt x="1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56" y="44"/>
                  </a:moveTo>
                  <a:cubicBezTo>
                    <a:pt x="52" y="44"/>
                    <a:pt x="48" y="48"/>
                    <a:pt x="48" y="52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0"/>
                    <a:pt x="28" y="32"/>
                    <a:pt x="2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54" y="28"/>
                    <a:pt x="64" y="28"/>
                  </a:cubicBezTo>
                  <a:cubicBezTo>
                    <a:pt x="76" y="28"/>
                    <a:pt x="84" y="37"/>
                    <a:pt x="84" y="53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48"/>
                    <a:pt x="60" y="44"/>
                    <a:pt x="56" y="44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A16411C8-F125-43E4-88D1-04CD41AB278A}"/>
                </a:ext>
              </a:extLst>
            </p:cNvPr>
            <p:cNvGrpSpPr/>
            <p:nvPr/>
          </p:nvGrpSpPr>
          <p:grpSpPr>
            <a:xfrm>
              <a:off x="7183438" y="2712641"/>
              <a:ext cx="191402" cy="191402"/>
              <a:chOff x="3398838" y="3462338"/>
              <a:chExt cx="346075" cy="346075"/>
            </a:xfrm>
          </p:grpSpPr>
          <p:sp>
            <p:nvSpPr>
              <p:cNvPr id="96" name="Freeform 124">
                <a:extLst>
                  <a:ext uri="{FF2B5EF4-FFF2-40B4-BE49-F238E27FC236}">
                    <a16:creationId xmlns:a16="http://schemas.microsoft.com/office/drawing/2014/main" xmlns="" id="{04DAE977-1800-4A5F-8094-50F960D69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838" y="3462338"/>
                <a:ext cx="346075" cy="346075"/>
              </a:xfrm>
              <a:custGeom>
                <a:avLst/>
                <a:gdLst>
                  <a:gd name="T0" fmla="*/ 92 w 92"/>
                  <a:gd name="T1" fmla="*/ 76 h 92"/>
                  <a:gd name="T2" fmla="*/ 76 w 92"/>
                  <a:gd name="T3" fmla="*/ 92 h 92"/>
                  <a:gd name="T4" fmla="*/ 16 w 92"/>
                  <a:gd name="T5" fmla="*/ 92 h 92"/>
                  <a:gd name="T6" fmla="*/ 0 w 92"/>
                  <a:gd name="T7" fmla="*/ 76 h 92"/>
                  <a:gd name="T8" fmla="*/ 0 w 92"/>
                  <a:gd name="T9" fmla="*/ 16 h 92"/>
                  <a:gd name="T10" fmla="*/ 16 w 92"/>
                  <a:gd name="T11" fmla="*/ 0 h 92"/>
                  <a:gd name="T12" fmla="*/ 76 w 92"/>
                  <a:gd name="T13" fmla="*/ 0 h 92"/>
                  <a:gd name="T14" fmla="*/ 92 w 92"/>
                  <a:gd name="T15" fmla="*/ 16 h 92"/>
                  <a:gd name="T16" fmla="*/ 92 w 92"/>
                  <a:gd name="T17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92">
                    <a:moveTo>
                      <a:pt x="92" y="76"/>
                    </a:moveTo>
                    <a:cubicBezTo>
                      <a:pt x="92" y="85"/>
                      <a:pt x="85" y="92"/>
                      <a:pt x="76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7" y="92"/>
                      <a:pt x="0" y="85"/>
                      <a:pt x="0" y="7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5" y="0"/>
                      <a:pt x="92" y="7"/>
                      <a:pt x="92" y="16"/>
                    </a:cubicBezTo>
                    <a:lnTo>
                      <a:pt x="92" y="76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7" name="Line 125">
                <a:extLst>
                  <a:ext uri="{FF2B5EF4-FFF2-40B4-BE49-F238E27FC236}">
                    <a16:creationId xmlns:a16="http://schemas.microsoft.com/office/drawing/2014/main" xmlns="" id="{EE7C4ACB-60FD-4F32-B04E-2B92DDF75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8838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Line 126">
                <a:extLst>
                  <a:ext uri="{FF2B5EF4-FFF2-40B4-BE49-F238E27FC236}">
                    <a16:creationId xmlns:a16="http://schemas.microsoft.com/office/drawing/2014/main" xmlns="" id="{2F6ED8CB-9075-4053-8B77-D95CEE6DEE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5375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Oval 127">
                <a:extLst>
                  <a:ext uri="{FF2B5EF4-FFF2-40B4-BE49-F238E27FC236}">
                    <a16:creationId xmlns:a16="http://schemas.microsoft.com/office/drawing/2014/main" xmlns="" id="{2115C0BE-16E8-48F8-A108-A19BD7F2C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325" y="3552826"/>
                <a:ext cx="165100" cy="165100"/>
              </a:xfrm>
              <a:prstGeom prst="ellips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0" name="Rectangle 128">
                <a:extLst>
                  <a:ext uri="{FF2B5EF4-FFF2-40B4-BE49-F238E27FC236}">
                    <a16:creationId xmlns:a16="http://schemas.microsoft.com/office/drawing/2014/main" xmlns="" id="{8299B1F7-F675-41C0-9017-21E16BB31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13" y="3506788"/>
                <a:ext cx="46038" cy="46038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Line 129">
                <a:extLst>
                  <a:ext uri="{FF2B5EF4-FFF2-40B4-BE49-F238E27FC236}">
                    <a16:creationId xmlns:a16="http://schemas.microsoft.com/office/drawing/2014/main" xmlns="" id="{F3FC69A1-6A71-44C4-A2C1-9BC95AAB01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000" y="3470276"/>
                <a:ext cx="0" cy="112713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2" name="Line 130">
                <a:extLst>
                  <a:ext uri="{FF2B5EF4-FFF2-40B4-BE49-F238E27FC236}">
                    <a16:creationId xmlns:a16="http://schemas.microsoft.com/office/drawing/2014/main" xmlns="" id="{AD19CA33-6195-41DB-ACC5-A70434073D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163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3" name="Line 131">
                <a:extLst>
                  <a:ext uri="{FF2B5EF4-FFF2-40B4-BE49-F238E27FC236}">
                    <a16:creationId xmlns:a16="http://schemas.microsoft.com/office/drawing/2014/main" xmlns="" id="{CDF2F42B-F166-4591-BF30-BB41C2662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9325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68793893-1A90-4CC4-B10A-69AA7F37E0CC}"/>
              </a:ext>
            </a:extLst>
          </p:cNvPr>
          <p:cNvSpPr/>
          <p:nvPr/>
        </p:nvSpPr>
        <p:spPr>
          <a:xfrm>
            <a:off x="9677474" y="4231502"/>
            <a:ext cx="16509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Wafula</a:t>
            </a:r>
            <a:r>
              <a:rPr lang="en-ID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Tatenda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7F101184-EAD5-49E8-94CC-FA60BD6B5364}"/>
              </a:ext>
            </a:extLst>
          </p:cNvPr>
          <p:cNvSpPr txBox="1"/>
          <p:nvPr/>
        </p:nvSpPr>
        <p:spPr>
          <a:xfrm>
            <a:off x="9677475" y="4524851"/>
            <a:ext cx="16509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General Lawyer</a:t>
            </a:r>
            <a:endParaRPr lang="en-ID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xmlns="" id="{38103E65-4A31-4721-BACC-6B4BE360BE15}"/>
              </a:ext>
            </a:extLst>
          </p:cNvPr>
          <p:cNvGrpSpPr/>
          <p:nvPr/>
        </p:nvGrpSpPr>
        <p:grpSpPr>
          <a:xfrm>
            <a:off x="9677475" y="4849978"/>
            <a:ext cx="1274732" cy="191402"/>
            <a:chOff x="7183438" y="2712641"/>
            <a:chExt cx="1274732" cy="191402"/>
          </a:xfrm>
        </p:grpSpPr>
        <p:sp>
          <p:nvSpPr>
            <p:cNvPr id="108" name="Freeform 19">
              <a:extLst>
                <a:ext uri="{FF2B5EF4-FFF2-40B4-BE49-F238E27FC236}">
                  <a16:creationId xmlns:a16="http://schemas.microsoft.com/office/drawing/2014/main" xmlns="" id="{AA2CDDD7-AACF-41E4-8D79-06506EF2C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323" y="2713080"/>
              <a:ext cx="101847" cy="190524"/>
            </a:xfrm>
            <a:custGeom>
              <a:avLst/>
              <a:gdLst>
                <a:gd name="T0" fmla="*/ 49 w 49"/>
                <a:gd name="T1" fmla="*/ 28 h 92"/>
                <a:gd name="T2" fmla="*/ 32 w 49"/>
                <a:gd name="T3" fmla="*/ 28 h 92"/>
                <a:gd name="T4" fmla="*/ 32 w 49"/>
                <a:gd name="T5" fmla="*/ 20 h 92"/>
                <a:gd name="T6" fmla="*/ 36 w 49"/>
                <a:gd name="T7" fmla="*/ 16 h 92"/>
                <a:gd name="T8" fmla="*/ 48 w 49"/>
                <a:gd name="T9" fmla="*/ 16 h 92"/>
                <a:gd name="T10" fmla="*/ 48 w 49"/>
                <a:gd name="T11" fmla="*/ 0 h 92"/>
                <a:gd name="T12" fmla="*/ 31 w 49"/>
                <a:gd name="T13" fmla="*/ 0 h 92"/>
                <a:gd name="T14" fmla="*/ 12 w 49"/>
                <a:gd name="T15" fmla="*/ 19 h 92"/>
                <a:gd name="T16" fmla="*/ 12 w 49"/>
                <a:gd name="T17" fmla="*/ 28 h 92"/>
                <a:gd name="T18" fmla="*/ 0 w 49"/>
                <a:gd name="T19" fmla="*/ 28 h 92"/>
                <a:gd name="T20" fmla="*/ 0 w 49"/>
                <a:gd name="T21" fmla="*/ 44 h 92"/>
                <a:gd name="T22" fmla="*/ 12 w 49"/>
                <a:gd name="T23" fmla="*/ 44 h 92"/>
                <a:gd name="T24" fmla="*/ 12 w 49"/>
                <a:gd name="T25" fmla="*/ 92 h 92"/>
                <a:gd name="T26" fmla="*/ 32 w 49"/>
                <a:gd name="T27" fmla="*/ 92 h 92"/>
                <a:gd name="T28" fmla="*/ 32 w 49"/>
                <a:gd name="T29" fmla="*/ 44 h 92"/>
                <a:gd name="T30" fmla="*/ 47 w 49"/>
                <a:gd name="T31" fmla="*/ 44 h 92"/>
                <a:gd name="T32" fmla="*/ 49 w 49"/>
                <a:gd name="T33" fmla="*/ 2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92">
                  <a:moveTo>
                    <a:pt x="49" y="28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7"/>
                    <a:pt x="34" y="16"/>
                    <a:pt x="36" y="16"/>
                  </a:cubicBezTo>
                  <a:cubicBezTo>
                    <a:pt x="38" y="16"/>
                    <a:pt x="48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2" y="12"/>
                    <a:pt x="12" y="1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65"/>
                    <a:pt x="12" y="92"/>
                    <a:pt x="1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2"/>
                    <a:pt x="32" y="65"/>
                    <a:pt x="32" y="44"/>
                  </a:cubicBezTo>
                  <a:cubicBezTo>
                    <a:pt x="47" y="44"/>
                    <a:pt x="47" y="44"/>
                    <a:pt x="47" y="44"/>
                  </a:cubicBezTo>
                  <a:lnTo>
                    <a:pt x="49" y="28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4">
              <a:extLst>
                <a:ext uri="{FF2B5EF4-FFF2-40B4-BE49-F238E27FC236}">
                  <a16:creationId xmlns:a16="http://schemas.microsoft.com/office/drawing/2014/main" xmlns="" id="{BBB720B5-5086-4A86-87EB-D925A097E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2728" y="2733713"/>
              <a:ext cx="187012" cy="149258"/>
            </a:xfrm>
            <a:custGeom>
              <a:avLst/>
              <a:gdLst>
                <a:gd name="T0" fmla="*/ 90 w 90"/>
                <a:gd name="T1" fmla="*/ 9 h 72"/>
                <a:gd name="T2" fmla="*/ 81 w 90"/>
                <a:gd name="T3" fmla="*/ 9 h 72"/>
                <a:gd name="T4" fmla="*/ 86 w 90"/>
                <a:gd name="T5" fmla="*/ 1 h 72"/>
                <a:gd name="T6" fmla="*/ 74 w 90"/>
                <a:gd name="T7" fmla="*/ 6 h 72"/>
                <a:gd name="T8" fmla="*/ 61 w 90"/>
                <a:gd name="T9" fmla="*/ 0 h 72"/>
                <a:gd name="T10" fmla="*/ 43 w 90"/>
                <a:gd name="T11" fmla="*/ 18 h 72"/>
                <a:gd name="T12" fmla="*/ 43 w 90"/>
                <a:gd name="T13" fmla="*/ 22 h 72"/>
                <a:gd name="T14" fmla="*/ 6 w 90"/>
                <a:gd name="T15" fmla="*/ 3 h 72"/>
                <a:gd name="T16" fmla="*/ 4 w 90"/>
                <a:gd name="T17" fmla="*/ 12 h 72"/>
                <a:gd name="T18" fmla="*/ 12 w 90"/>
                <a:gd name="T19" fmla="*/ 28 h 72"/>
                <a:gd name="T20" fmla="*/ 3 w 90"/>
                <a:gd name="T21" fmla="*/ 25 h 72"/>
                <a:gd name="T22" fmla="*/ 3 w 90"/>
                <a:gd name="T23" fmla="*/ 26 h 72"/>
                <a:gd name="T24" fmla="*/ 18 w 90"/>
                <a:gd name="T25" fmla="*/ 43 h 72"/>
                <a:gd name="T26" fmla="*/ 10 w 90"/>
                <a:gd name="T27" fmla="*/ 44 h 72"/>
                <a:gd name="T28" fmla="*/ 27 w 90"/>
                <a:gd name="T29" fmla="*/ 56 h 72"/>
                <a:gd name="T30" fmla="*/ 0 w 90"/>
                <a:gd name="T31" fmla="*/ 64 h 72"/>
                <a:gd name="T32" fmla="*/ 28 w 90"/>
                <a:gd name="T33" fmla="*/ 72 h 72"/>
                <a:gd name="T34" fmla="*/ 79 w 90"/>
                <a:gd name="T35" fmla="*/ 20 h 72"/>
                <a:gd name="T36" fmla="*/ 79 w 90"/>
                <a:gd name="T37" fmla="*/ 18 h 72"/>
                <a:gd name="T38" fmla="*/ 90 w 90"/>
                <a:gd name="T39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" h="72">
                  <a:moveTo>
                    <a:pt x="90" y="9"/>
                  </a:moveTo>
                  <a:cubicBezTo>
                    <a:pt x="86" y="11"/>
                    <a:pt x="84" y="11"/>
                    <a:pt x="81" y="9"/>
                  </a:cubicBezTo>
                  <a:cubicBezTo>
                    <a:pt x="84" y="7"/>
                    <a:pt x="85" y="6"/>
                    <a:pt x="86" y="1"/>
                  </a:cubicBezTo>
                  <a:cubicBezTo>
                    <a:pt x="82" y="3"/>
                    <a:pt x="79" y="5"/>
                    <a:pt x="74" y="6"/>
                  </a:cubicBezTo>
                  <a:cubicBezTo>
                    <a:pt x="71" y="2"/>
                    <a:pt x="66" y="0"/>
                    <a:pt x="61" y="0"/>
                  </a:cubicBezTo>
                  <a:cubicBezTo>
                    <a:pt x="51" y="0"/>
                    <a:pt x="43" y="8"/>
                    <a:pt x="43" y="18"/>
                  </a:cubicBezTo>
                  <a:cubicBezTo>
                    <a:pt x="43" y="20"/>
                    <a:pt x="43" y="21"/>
                    <a:pt x="43" y="22"/>
                  </a:cubicBezTo>
                  <a:cubicBezTo>
                    <a:pt x="28" y="22"/>
                    <a:pt x="15" y="14"/>
                    <a:pt x="6" y="3"/>
                  </a:cubicBezTo>
                  <a:cubicBezTo>
                    <a:pt x="4" y="6"/>
                    <a:pt x="4" y="9"/>
                    <a:pt x="4" y="12"/>
                  </a:cubicBezTo>
                  <a:cubicBezTo>
                    <a:pt x="4" y="19"/>
                    <a:pt x="7" y="24"/>
                    <a:pt x="12" y="28"/>
                  </a:cubicBezTo>
                  <a:cubicBezTo>
                    <a:pt x="9" y="27"/>
                    <a:pt x="6" y="27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34"/>
                    <a:pt x="10" y="42"/>
                    <a:pt x="18" y="43"/>
                  </a:cubicBezTo>
                  <a:cubicBezTo>
                    <a:pt x="15" y="44"/>
                    <a:pt x="13" y="44"/>
                    <a:pt x="10" y="44"/>
                  </a:cubicBezTo>
                  <a:cubicBezTo>
                    <a:pt x="12" y="51"/>
                    <a:pt x="19" y="56"/>
                    <a:pt x="27" y="56"/>
                  </a:cubicBezTo>
                  <a:cubicBezTo>
                    <a:pt x="19" y="62"/>
                    <a:pt x="9" y="65"/>
                    <a:pt x="0" y="64"/>
                  </a:cubicBezTo>
                  <a:cubicBezTo>
                    <a:pt x="8" y="69"/>
                    <a:pt x="17" y="72"/>
                    <a:pt x="28" y="72"/>
                  </a:cubicBezTo>
                  <a:cubicBezTo>
                    <a:pt x="61" y="72"/>
                    <a:pt x="79" y="44"/>
                    <a:pt x="79" y="20"/>
                  </a:cubicBezTo>
                  <a:cubicBezTo>
                    <a:pt x="79" y="19"/>
                    <a:pt x="79" y="19"/>
                    <a:pt x="79" y="18"/>
                  </a:cubicBezTo>
                  <a:cubicBezTo>
                    <a:pt x="83" y="15"/>
                    <a:pt x="87" y="13"/>
                    <a:pt x="90" y="9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39">
              <a:extLst>
                <a:ext uri="{FF2B5EF4-FFF2-40B4-BE49-F238E27FC236}">
                  <a16:creationId xmlns:a16="http://schemas.microsoft.com/office/drawing/2014/main" xmlns="" id="{7B9A79C8-D322-47A9-AE2B-F3472028D4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424" y="2724933"/>
              <a:ext cx="174720" cy="166818"/>
            </a:xfrm>
            <a:custGeom>
              <a:avLst/>
              <a:gdLst>
                <a:gd name="T0" fmla="*/ 20 w 84"/>
                <a:gd name="T1" fmla="*/ 80 h 80"/>
                <a:gd name="T2" fmla="*/ 0 w 84"/>
                <a:gd name="T3" fmla="*/ 80 h 80"/>
                <a:gd name="T4" fmla="*/ 0 w 84"/>
                <a:gd name="T5" fmla="*/ 28 h 80"/>
                <a:gd name="T6" fmla="*/ 20 w 84"/>
                <a:gd name="T7" fmla="*/ 28 h 80"/>
                <a:gd name="T8" fmla="*/ 20 w 84"/>
                <a:gd name="T9" fmla="*/ 80 h 80"/>
                <a:gd name="T10" fmla="*/ 10 w 84"/>
                <a:gd name="T11" fmla="*/ 20 h 80"/>
                <a:gd name="T12" fmla="*/ 10 w 84"/>
                <a:gd name="T13" fmla="*/ 20 h 80"/>
                <a:gd name="T14" fmla="*/ 0 w 84"/>
                <a:gd name="T15" fmla="*/ 10 h 80"/>
                <a:gd name="T16" fmla="*/ 10 w 84"/>
                <a:gd name="T17" fmla="*/ 0 h 80"/>
                <a:gd name="T18" fmla="*/ 20 w 84"/>
                <a:gd name="T19" fmla="*/ 10 h 80"/>
                <a:gd name="T20" fmla="*/ 10 w 84"/>
                <a:gd name="T21" fmla="*/ 20 h 80"/>
                <a:gd name="T22" fmla="*/ 56 w 84"/>
                <a:gd name="T23" fmla="*/ 44 h 80"/>
                <a:gd name="T24" fmla="*/ 48 w 84"/>
                <a:gd name="T25" fmla="*/ 52 h 80"/>
                <a:gd name="T26" fmla="*/ 48 w 84"/>
                <a:gd name="T27" fmla="*/ 80 h 80"/>
                <a:gd name="T28" fmla="*/ 28 w 84"/>
                <a:gd name="T29" fmla="*/ 80 h 80"/>
                <a:gd name="T30" fmla="*/ 28 w 84"/>
                <a:gd name="T31" fmla="*/ 28 h 80"/>
                <a:gd name="T32" fmla="*/ 48 w 84"/>
                <a:gd name="T33" fmla="*/ 28 h 80"/>
                <a:gd name="T34" fmla="*/ 48 w 84"/>
                <a:gd name="T35" fmla="*/ 34 h 80"/>
                <a:gd name="T36" fmla="*/ 64 w 84"/>
                <a:gd name="T37" fmla="*/ 28 h 80"/>
                <a:gd name="T38" fmla="*/ 84 w 84"/>
                <a:gd name="T39" fmla="*/ 53 h 80"/>
                <a:gd name="T40" fmla="*/ 84 w 84"/>
                <a:gd name="T41" fmla="*/ 80 h 80"/>
                <a:gd name="T42" fmla="*/ 64 w 84"/>
                <a:gd name="T43" fmla="*/ 80 h 80"/>
                <a:gd name="T44" fmla="*/ 64 w 84"/>
                <a:gd name="T45" fmla="*/ 52 h 80"/>
                <a:gd name="T46" fmla="*/ 56 w 84"/>
                <a:gd name="T47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80">
                  <a:moveTo>
                    <a:pt x="20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8"/>
                    <a:pt x="20" y="28"/>
                    <a:pt x="20" y="28"/>
                  </a:cubicBezTo>
                  <a:lnTo>
                    <a:pt x="20" y="80"/>
                  </a:lnTo>
                  <a:close/>
                  <a:moveTo>
                    <a:pt x="1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56" y="44"/>
                  </a:moveTo>
                  <a:cubicBezTo>
                    <a:pt x="52" y="44"/>
                    <a:pt x="48" y="48"/>
                    <a:pt x="48" y="52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0"/>
                    <a:pt x="28" y="32"/>
                    <a:pt x="2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54" y="28"/>
                    <a:pt x="64" y="28"/>
                  </a:cubicBezTo>
                  <a:cubicBezTo>
                    <a:pt x="76" y="28"/>
                    <a:pt x="84" y="37"/>
                    <a:pt x="84" y="53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48"/>
                    <a:pt x="60" y="44"/>
                    <a:pt x="56" y="44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xmlns="" id="{11F90A0E-51C2-4E2C-B55E-BC333766995D}"/>
                </a:ext>
              </a:extLst>
            </p:cNvPr>
            <p:cNvGrpSpPr/>
            <p:nvPr/>
          </p:nvGrpSpPr>
          <p:grpSpPr>
            <a:xfrm>
              <a:off x="7183438" y="2712641"/>
              <a:ext cx="191402" cy="191402"/>
              <a:chOff x="3398838" y="3462338"/>
              <a:chExt cx="346075" cy="346075"/>
            </a:xfrm>
          </p:grpSpPr>
          <p:sp>
            <p:nvSpPr>
              <p:cNvPr id="112" name="Freeform 124">
                <a:extLst>
                  <a:ext uri="{FF2B5EF4-FFF2-40B4-BE49-F238E27FC236}">
                    <a16:creationId xmlns:a16="http://schemas.microsoft.com/office/drawing/2014/main" xmlns="" id="{5A720ADC-20E6-418A-BA2B-351BB1295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838" y="3462338"/>
                <a:ext cx="346075" cy="346075"/>
              </a:xfrm>
              <a:custGeom>
                <a:avLst/>
                <a:gdLst>
                  <a:gd name="T0" fmla="*/ 92 w 92"/>
                  <a:gd name="T1" fmla="*/ 76 h 92"/>
                  <a:gd name="T2" fmla="*/ 76 w 92"/>
                  <a:gd name="T3" fmla="*/ 92 h 92"/>
                  <a:gd name="T4" fmla="*/ 16 w 92"/>
                  <a:gd name="T5" fmla="*/ 92 h 92"/>
                  <a:gd name="T6" fmla="*/ 0 w 92"/>
                  <a:gd name="T7" fmla="*/ 76 h 92"/>
                  <a:gd name="T8" fmla="*/ 0 w 92"/>
                  <a:gd name="T9" fmla="*/ 16 h 92"/>
                  <a:gd name="T10" fmla="*/ 16 w 92"/>
                  <a:gd name="T11" fmla="*/ 0 h 92"/>
                  <a:gd name="T12" fmla="*/ 76 w 92"/>
                  <a:gd name="T13" fmla="*/ 0 h 92"/>
                  <a:gd name="T14" fmla="*/ 92 w 92"/>
                  <a:gd name="T15" fmla="*/ 16 h 92"/>
                  <a:gd name="T16" fmla="*/ 92 w 92"/>
                  <a:gd name="T17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92">
                    <a:moveTo>
                      <a:pt x="92" y="76"/>
                    </a:moveTo>
                    <a:cubicBezTo>
                      <a:pt x="92" y="85"/>
                      <a:pt x="85" y="92"/>
                      <a:pt x="76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7" y="92"/>
                      <a:pt x="0" y="85"/>
                      <a:pt x="0" y="7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5" y="0"/>
                      <a:pt x="92" y="7"/>
                      <a:pt x="92" y="16"/>
                    </a:cubicBezTo>
                    <a:lnTo>
                      <a:pt x="92" y="76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" name="Line 125">
                <a:extLst>
                  <a:ext uri="{FF2B5EF4-FFF2-40B4-BE49-F238E27FC236}">
                    <a16:creationId xmlns:a16="http://schemas.microsoft.com/office/drawing/2014/main" xmlns="" id="{6AB749EA-9F64-44C7-A0C0-C7BDA2594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8838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Line 126">
                <a:extLst>
                  <a:ext uri="{FF2B5EF4-FFF2-40B4-BE49-F238E27FC236}">
                    <a16:creationId xmlns:a16="http://schemas.microsoft.com/office/drawing/2014/main" xmlns="" id="{F7B1C412-FD5B-4C6C-B027-C6BB15181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5375" y="3582988"/>
                <a:ext cx="109538" cy="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Oval 127">
                <a:extLst>
                  <a:ext uri="{FF2B5EF4-FFF2-40B4-BE49-F238E27FC236}">
                    <a16:creationId xmlns:a16="http://schemas.microsoft.com/office/drawing/2014/main" xmlns="" id="{2FF44F31-4C77-46E1-B161-C55BF6600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325" y="3552826"/>
                <a:ext cx="165100" cy="165100"/>
              </a:xfrm>
              <a:prstGeom prst="ellips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Rectangle 128">
                <a:extLst>
                  <a:ext uri="{FF2B5EF4-FFF2-40B4-BE49-F238E27FC236}">
                    <a16:creationId xmlns:a16="http://schemas.microsoft.com/office/drawing/2014/main" xmlns="" id="{9F9DD4C0-C168-4BCE-8B2C-0F866C256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8713" y="3506788"/>
                <a:ext cx="46038" cy="46038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Line 129">
                <a:extLst>
                  <a:ext uri="{FF2B5EF4-FFF2-40B4-BE49-F238E27FC236}">
                    <a16:creationId xmlns:a16="http://schemas.microsoft.com/office/drawing/2014/main" xmlns="" id="{C2CB4C13-4FED-4305-B465-4AE28A549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000" y="3470276"/>
                <a:ext cx="0" cy="112713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Line 130">
                <a:extLst>
                  <a:ext uri="{FF2B5EF4-FFF2-40B4-BE49-F238E27FC236}">
                    <a16:creationId xmlns:a16="http://schemas.microsoft.com/office/drawing/2014/main" xmlns="" id="{7D050530-A897-4995-B608-D65948112F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163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Line 131">
                <a:extLst>
                  <a:ext uri="{FF2B5EF4-FFF2-40B4-BE49-F238E27FC236}">
                    <a16:creationId xmlns:a16="http://schemas.microsoft.com/office/drawing/2014/main" xmlns="" id="{C9B9B380-CC69-41C4-BEBD-FB2C50913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9325" y="3462338"/>
                <a:ext cx="0" cy="120650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3299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1BF61"/>
      </a:accent1>
      <a:accent2>
        <a:srgbClr val="7B6117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5">
      <a:majorFont>
        <a:latin typeface="Georgia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1046</Words>
  <Application>Microsoft Office PowerPoint</Application>
  <PresentationFormat>Custom</PresentationFormat>
  <Paragraphs>93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Agenda</vt:lpstr>
      <vt:lpstr>Responsibility for Effort</vt:lpstr>
      <vt:lpstr>Direct Responsible &amp; Coordination</vt:lpstr>
      <vt:lpstr>Authority  Flowchart</vt:lpstr>
      <vt:lpstr>The Importance of Roles &amp; Responsibilities</vt:lpstr>
      <vt:lpstr>The Responsibility Charting Theory</vt:lpstr>
      <vt:lpstr>Responsibility Purpose Based on Roles</vt:lpstr>
      <vt:lpstr>Responsible Team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Rengga Zulkarnaen</dc:creator>
  <cp:lastModifiedBy>USER</cp:lastModifiedBy>
  <cp:revision>34</cp:revision>
  <dcterms:created xsi:type="dcterms:W3CDTF">2019-07-18T09:52:44Z</dcterms:created>
  <dcterms:modified xsi:type="dcterms:W3CDTF">2022-07-11T07:34:35Z</dcterms:modified>
</cp:coreProperties>
</file>