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0" r:id="rId2"/>
    <p:sldId id="269" r:id="rId3"/>
    <p:sldId id="272" r:id="rId4"/>
    <p:sldId id="273" r:id="rId5"/>
    <p:sldId id="274" r:id="rId6"/>
    <p:sldId id="271" r:id="rId7"/>
    <p:sldId id="275" r:id="rId8"/>
    <p:sldId id="277" r:id="rId9"/>
    <p:sldId id="276" r:id="rId10"/>
    <p:sldId id="278" r:id="rId11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4091"/>
    <a:srgbClr val="7553A6"/>
    <a:srgbClr val="3A238C"/>
    <a:srgbClr val="A6A6A6"/>
    <a:srgbClr val="F2F2F2"/>
    <a:srgbClr val="7A5ABF"/>
    <a:srgbClr val="666666"/>
    <a:srgbClr val="85377C"/>
    <a:srgbClr val="F26B43"/>
    <a:srgbClr val="6A2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4" autoAdjust="0"/>
    <p:restoredTop sz="94934" autoAdjust="0"/>
  </p:normalViewPr>
  <p:slideViewPr>
    <p:cSldViewPr snapToGrid="0" showGuides="1">
      <p:cViewPr>
        <p:scale>
          <a:sx n="100" d="100"/>
          <a:sy n="100" d="100"/>
        </p:scale>
        <p:origin x="-1206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0" d="100"/>
          <a:sy n="70" d="100"/>
        </p:scale>
        <p:origin x="241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3.5</c:v>
                </c:pt>
                <c:pt idx="6">
                  <c:v>3.7</c:v>
                </c:pt>
                <c:pt idx="7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BEF-104B-84F3-3FB14E8AAC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overlap val="-27"/>
        <c:axId val="175773952"/>
        <c:axId val="175775744"/>
      </c:barChart>
      <c:catAx>
        <c:axId val="17577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775744"/>
        <c:crosses val="autoZero"/>
        <c:auto val="1"/>
        <c:lblAlgn val="ctr"/>
        <c:lblOffset val="100"/>
        <c:noMultiLvlLbl val="0"/>
      </c:catAx>
      <c:valAx>
        <c:axId val="175775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77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7400970605138247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F6C-764D-ABC7-0E0624F37499}"/>
                </c:ext>
              </c:extLst>
            </c:dLbl>
            <c:dLbl>
              <c:idx val="1"/>
              <c:layout>
                <c:manualLayout>
                  <c:x val="-0.4038854950819362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F6C-764D-ABC7-0E0624F37499}"/>
                </c:ext>
              </c:extLst>
            </c:dLbl>
            <c:dLbl>
              <c:idx val="2"/>
              <c:layout>
                <c:manualLayout>
                  <c:x val="-0.59066975065570237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F6C-764D-ABC7-0E0624F37499}"/>
                </c:ext>
              </c:extLst>
            </c:dLbl>
            <c:dLbl>
              <c:idx val="3"/>
              <c:layout>
                <c:manualLayout>
                  <c:x val="-0.7774540062294687"/>
                  <c:y val="1.3532328689426367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F6C-764D-ABC7-0E0624F374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6000" tIns="19050" rIns="38100" bIns="19050" anchor="ctr" anchorCtr="1">
                <a:spAutoFit/>
              </a:bodyPr>
              <a:lstStyle/>
              <a:p>
                <a:pPr>
                  <a:defRPr sz="1400" b="1" i="1" u="none" strike="noStrike" kern="1200" baseline="0">
                    <a:solidFill>
                      <a:schemeClr val="bg1"/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6C-764D-ABC7-0E0624F374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176108288"/>
        <c:axId val="176109824"/>
      </c:barChart>
      <c:catAx>
        <c:axId val="1761082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6109824"/>
        <c:crosses val="autoZero"/>
        <c:auto val="1"/>
        <c:lblAlgn val="ctr"/>
        <c:lblOffset val="100"/>
        <c:noMultiLvlLbl val="0"/>
      </c:catAx>
      <c:valAx>
        <c:axId val="1761098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6108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Sheet1!$A$2:$A$13</cx:f>
        <cx:lvl ptCount="12">
          <cx:pt idx="0">United States</cx:pt>
          <cx:pt idx="1">Mexico</cx:pt>
          <cx:pt idx="2">Brazil</cx:pt>
          <cx:pt idx="3">Argentina</cx:pt>
          <cx:pt idx="4">Australia</cx:pt>
          <cx:pt idx="5">China</cx:pt>
          <cx:pt idx="6">Russia</cx:pt>
          <cx:pt idx="7">India</cx:pt>
          <cx:pt idx="8">Sweden</cx:pt>
          <cx:pt idx="9">France</cx:pt>
          <cx:pt idx="10">United Arab Emirates</cx:pt>
          <cx:pt idx="11">Namibia</cx:pt>
        </cx:lvl>
      </cx:strDim>
      <cx:numDim type="colorVal">
        <cx:f>Sheet1!$B$2:$B$13</cx:f>
        <cx:lvl ptCount="12" formatCode="General">
          <cx:pt idx="0">8</cx:pt>
          <cx:pt idx="1">10</cx:pt>
          <cx:pt idx="2">7</cx:pt>
          <cx:pt idx="3">9</cx:pt>
          <cx:pt idx="4">12</cx:pt>
          <cx:pt idx="5">11</cx:pt>
          <cx:pt idx="6">8</cx:pt>
          <cx:pt idx="7">9</cx:pt>
          <cx:pt idx="8">6</cx:pt>
          <cx:pt idx="9">7</cx:pt>
          <cx:pt idx="10">9</cx:pt>
          <cx:pt idx="11">11</cx:pt>
        </cx:lvl>
      </cx:numDim>
    </cx:data>
  </cx:chartData>
  <cx:chart>
    <cx:plotArea>
      <cx:plotAreaRegion>
        <cx:plotSurface>
          <cx:spPr>
            <a:solidFill>
              <a:schemeClr val="bg1"/>
            </a:solidFill>
          </cx:spPr>
        </cx:plotSurface>
        <cx:series layoutId="regionMap" uniqueId="{5BC9B23E-D8AF-2843-B53F-F03EE3F62B9C}">
          <cx:tx>
            <cx:txData>
              <cx:f>Sheet1!$B$1</cx:f>
              <cx:v>Series1</cx:v>
            </cx:txData>
          </cx:tx>
          <cx:spPr>
            <a:solidFill>
              <a:schemeClr val="accent3"/>
            </a:solidFill>
            <a:ln w="6350">
              <a:solidFill>
                <a:schemeClr val="bg1"/>
              </a:solidFill>
            </a:ln>
          </cx:spPr>
          <cx:dataPt idx="0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Pt idx="1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Pt idx="2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Pt idx="3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Pt idx="4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Pt idx="5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Pt idx="6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Pt idx="7">
            <cx:spPr>
              <a:solidFill>
                <a:srgbClr val="2E5959"/>
              </a:solidFill>
              <a:ln w="6350">
                <a:solidFill>
                  <a:srgbClr val="FFFFFF"/>
                </a:solidFill>
              </a:ln>
            </cx:spPr>
          </cx:dataPt>
          <cx:dataId val="0"/>
          <cx:layoutPr>
            <cx:regionLabelLayout val="none"/>
            <cx:geography projectionType="mercator" viewedRegionType="world" cultureLanguage="en-US" cultureRegion="ID" attribution="Powered by Bing">
              <cx:geoCache provider="{E9337A44-BEBE-4D9F-B70C-5C5E7DAFC167}">
                <cx:binary>zHrZch03su2vOPx8S8Y8dLRPhFHDHkmKk0TppYKiKBRqQM3j19+kbTksHt3jvnEc0f0ibhU2qlCZ
yLVWLux/Pi3/eCqfH7sflqr0/T+elp9/zIah+cdPP/VP2XP12L+p3FNX9/WX4c1TXf1Uf/ninp5/
+tw9zs7bnwjC7Ken7LEbnpcf/+ufcDf7XJ/rp8fB1f56fO7Wm+d+LIf+fxj77tAPT/Xoh5fpFu70
849h5vzjjz88+8EN693aPP/84zff+PGHn17f578984cSljWMn2EuFW+4oBgzLAThWgrx4w9l7e3v
wxjRN5JyhTQlAkus1NdHXz5WMP0vV/PrWh4/f+6e+/6H3//+Me2bhf9x1fV1+Ns7h/XLEsPLX9/p
p29j+l//fHUB3vLVlT+F/XVI/mroddR/6exLxP/OyAeUv8GaUMmxohhxJvQ3oQ8EjDPBMVOacKkw
4d/G/l9a0/fj/6epr3Lwp5HXefjl5t+fh3vvhufPP9wOj8Nz/zUcf0MV6DccUf4Sa4o5I1p+mwqt
3yDIEiIaS6bQr6n6rQJ/K4N/eVnfT8er6a9S8mr0dVrub//9abmdnz8/+78vH4K8UVQxBsUhAII4
foVK4o1kFElBCWOCKI2/Pvq3dPz1cr6fh6/zXiXg6+XXkb+N//2Rv3he3FP99fX/95VA6BtNsSCU
caXgDwLQ+RMfBBgRKBUpiKaacfrfQOmv1/P90H+d9yr0Xy+/Dv3Fw78/9KZ73Fz594UeYvtGckKV
1kgqKjRm38ae0zcIaAAriTVThBHy9eG/bfu/XtD3Y/913qvYf738OvbmP4AHbsa+d3+jDBL4jRAS
UakFVeI3nfOnbf+C/1pJ0HhSItj+6hXg/PVyvh/5r/NeRf7r5deRv7n/9+/6X8Z+6B7LvzP4AeFv
uGRaK8U510jBvv5T8DFlbyhnEHj1q0x6rUH/pRV9P/5/mvoqBX8aeZ2FX/4DsnDwn//ODBACEcZa
Uy6Q1Bi94lup31CgWSlAiSKlgZi/BZ6/XM33o//7tFeR//3q66gf/gO6gKR79E/PX9/9f0+2TLwB
ipVKaCKI0ECn32x88oZBPUDzJTDXWtIXPviz6vzr5Xw/7l/nvQr818uvI5/8B+D97xr4l+7x0w9x
5bq/V/6/iB4ECASkKynS/Fv1zwF+KHCygiQo/psY/XMa/n/X9v2kfP8ur1L0/S+9Ttgv8b+fJkCR
uE9/J0QFgFGYKgqqSDPJkZbfZgnLN4QQKBXMJSECTI1vi+VfWND3E/PHxFe5+OP66/Bf/vJ3hP//
7WX8YedEj8Nj/KsP9Cc7438e/fUVwZl6NfV/spN+2+qHzz//SBiE/A936eUW38DR/fbpuXD98PhH
I/jHpOfHfvj5R0khg4TIFxELXE9eVNT8/DLC+RuthaBgdGAYBob58Qdfd0P284+MvxEIuAkRkF7w
JQQuSV+PL0NUvsGKUQJlKX5NuvjDeXtbl6ut/R/B+P3/P/ixels7P/Q//yg4guc3v33xZaWSggSk
EhwXAi0lPEpxGH96vAF/D76P/48oa1Zt6VTtsm42uAzmY6HU25otMqZTMZppWnnorKzDVrV057Ge
zcpsmWQBWg9s8vu6WGxop3E0ZTN0RrW9NMjqfJ+L1ZvSKXtZEhP4yZraWXW9CB2YaXHvyy7zcVAs
xxKJKiRybRKL2/cZZ8tus3gxW7oOkVaoMZ6pYjf4egsJeWyngUZrnk+hH8s4nQmNeVUHscqzt6Uf
JjMHqzLe0WtqU/jORgwWPjdUYhSWgyhCnVbrrrJFelXhWKuCn7tFrlHh98PwgaAuNSp3OixpL3c+
8Fk46CWNPN2EKev0WVezDddCr6ehtq2phyfXLeWNbYtiN1MRGMyz5mLk80c1YLtz2TCeaB/ZeRYn
tvTLnszT0eWInUSQ6qTO1Huv8+mUuhBtCB3TVC3H9Eh4dfZU28u2btBNwHtxtGoozGQ/eYrofdNm
PbyZGwxKxyrsHM12fVEoUynSfsQdvR6G9JQzSc9d59J3cuIm97UR3GfPG5ZXfGH5Ex7WBwmb19gB
l5eNM/nClnCZgtq4CqV7sQxNjDeV7/K6yXaT78Nc6fpBTWw+DkjYaPRz/UA6vYUSp/Wpqak6o6qU
hnbXgnfB7aYbYmrOyhPNa9OVIR03fk4rkl+oifQx1nQLxUqaM2LDjQ7K1JRV2hxyKkwxdNlp/jiX
eozLrhqiYdpE3FeBCp3cbNI0sCC3Zm/Ttq3u5qAuT+MQzBFB02kTbfN2XoSLfKA+1rho9tU2LYav
pI37m6ZVEJ4GVqRVsC86zkwwrc1Nw7ouacegjHpug6hp11tFyy+0WT4RVB5y22eXde7svglC2ii0
t12R76Zle9v5LOpB8ZuW5dFc2Px2HOF183GKlxnN13xTYzgX9duNuC3hEy1DVs34ZmiryK0cJ8jW
k8maog/7MRhMX1scbu14crrmZrSuS6yzJmi2m7ys8E1fT8eutjyxPFdRnonPM9/WuBeKXafeG4nK
3qRVj3ZTn3dm3VIRQ2T36dx96FCAj6tPzSZzQ5qFHwnpSFLN0lhJO0NXDltlXm1IVHY1VuNh0Q2/
tEM2hWsmG1N3DX/HBxWP1n7cvK+f1nW9cMWTnxcaD0v2aVr0tBtsep/nQ5JPZNqPeXrAYyejokCf
V+GSDgOC+MJVxm7tjq4evyciiPPBdaFNa7dTsiwSUVO/D5gzLaUHvVbbaW5dbRpbljteoXc1HBuQ
wA5RvvI7V9TF5SiqzaS+qR4tL6+2espOvp36BFVROuommakTEembiGYp20kpkrWh5KgnlmCZTuey
uK+4Pjhq89M6eZSMkr1lO1K3KsbYb/FQVPdMtPrQu64Pk2Ig7kzsez+LINLFth1Ryg9dXYSFVOPH
qR7aRM3FTSvJEyJ+iZCCjSHUeWktf9jSfovcfV1m9TvUi7s0tWYeZ76ba5uHPR+y0IrskY79luBh
FFEtysZ0E273abs+Mllse8XcQdrtChCkj3mtlEHcfqA+qy/Sur3o5hUg3o+GNXYKwfddd2kJ1Y48
GnaEdmui1BIt7ZhUvSBGq0Ea3GynEtnSTFvdHBHL+wMeXGuqvNxOG81J3JXTGm5d9lAUVJmRp7d5
/ZktDdy2dSbFrjeIBBfQDMxmCeeJflxxdZ1b+dwJHoSkHt4HXK+7UQMq1zIUYypOGRddtLiSRa1C
MfcMRVkmaTj7tAnt5vqIBOyW9uiKzSSNpy04bCV+p0tdh0yL0M9lcGQZ8XB/P8V5cb1ZMRk3dul9
9XEQKzO0p2q/ZawyuguWXeCCj9ZV+X62/KapFQuLJsijzZECytXK/VKZrnU4ThcuYRM2y67X7WDW
phwP2RpUEcpdbmqiSiPsKm51cGKiTz+V3qBC5gA7eRkiHvEpL828lnd8QCeZB/15gvA0yrN4psuh
zXKA6iC9soNwId1kGvey7c3YpkBaZf8ZFaUyAfBIWLrtYz80b4dMfXRVYcoFAQu3uDnNZVVdpqQ8
DJV4mw4U31kKYKWzMjN9459IUUwPwGdjMkyu2XnZbLfzps+TJbtVW7EbF6lNarEO8cqXOKuC26zb
Lwp1IS/mLh7rKZ61zaK8CeZwLavVpK14aHlZmkbowYjg7TYOJ7HYu5yowORbNYUpnaDiOmpWjkI3
CBa3aQ8lMNYSyLobupj1ejFZ3u8YY8tRE/YuIHMfd0HQmKkh+lCPWsey6YGZKGuAjwWBNWRJxx0B
oVEe+6YATq1inCoUeuwnMxJdG5bN5XHBQ27Sjfgdw8PbUazHoijl0fXlXeFKCXMqFG0pqI6O5rfZ
vXJyVwLJ3RRZHSEHce9s10TblN7NUyCTRbXRnLMW+DL/shYdPqEB4et0LYxsofaD+mMRuPw0pOTz
kllsllWWoZvVnV4VOuRB9QTc0YbKlW1U4vHMc+aPY94aIfQWT4iG9QhPrXIidlNABzNmQXaSAObp
wFXcInH2gg/R3G8+4umyc7PEL6/ehmtaftGZBIaS63XGidtXBWyoucqmSHNnz7VfzmuTTocpx0fZ
wTLyqgtA4tk4L2lxbKq2NK71Rwd4XnNU77t+Df3UFTf9KEOyNvbEEdnOE2vGs/jYiQFfjMG0mwtX
n2G117WslnjpyyAaXdiS8X0DiU6meilCOfoLFARjPIu+ibe8PnNtGt+tb/GSRWWvq0OnyvWQp9WY
kBG4qJAexR5lbVirnoa6YOxYBc1DlSm52xYeHHHA+lPVORk1dN4PzvqILuSxp7MPl5QdfO2LkLiR
xXKpo/pLWZYqVo5MSbZuh4k0cpeO413Gu09l3l26cZIJxPUzrdL33dykez/e0nbB0dbUX9BMSVRO
48nzIAvL0ep4su6wasp20FAfV5oukRwCFlIKuNXWS21whauwyZiLWmHnQ1G0T6r1575Jq5hj0D9Z
MJ6Ltr8o4NzayATTke9nzZiRebbXgjWmIG0fj5zL0I7VIZOBiIdgNaQELaT7xsVrSQGzK33n5Nve
k+pCSwCwlKftfqnzMdQZG82v95/XdI20K0GW484Inbq3NIDYl/RA0EAeVLb5cPLyAygbGYu5eCGg
Ascdw2u8IdJEwQJ0QecqrFO17haoR6NIWYVVnQInlvSuepw2B/A9AGyolIaZ5yjZitZHarE7our5
ugGIWanaIjSp4qqXFU88HUkyihSgiqbojPK8jpicbJjh9j5f09Ss0BlEUvW5CYrRGbbi0zTNYTAq
CbTWpgdSbpcL/rQ1qguBIAAZZkAMOWvDHM6N7vsWUMZjAK3gIStAVs3Bu3GpoqVIo9lX+alDRERT
HnliGlpctW2njW+afdvS1swde9roOoSpW1TU9VVuBp4t+7ae8W4s+MPU4yz0ucChr8vCrKsbk5qL
+YhADSHbkiiVi4tdVe5Bm69hi2oRzrloLvJs3LNNTZeoINHEghsZTMQs3bKGdBpugmIGwhKlaPZb
n+80WUFySBmES7FmEQZ4D9CQJ0G+DdBf6eqyY+N2cgtL6jzH1zibd2JuQ9Gr7DhTtV6yDKszb8qw
RltzLfR0tcrV6Kmb9m7O+gstgHu8rXw8uSoNa5bJaG0AJ3pfVnug6uGuxfKkhmkMSTDUJiCrBI5Y
+7hCnO5G/5msOb/89Z9hzhPsl5OyqdzV9ZObuuUiR5lNuJ/v6lxfe4rbK1l03dWvnzqMs13mBmZW
ykNbdfWVrT/XWV9fTgNed+ti39U+gMbBCxNAgEwDSsRsq+bJmLZ5CKVS7tVAgqjGJd8thDyPsszP
lYWGMGX0BOVPT1tVlyYni4hxX923GW+TmjXtEQUADoBAH/RUVldt569Q69sdtMKXwdqQ3VAHM+yo
MYvHUObEmlKl9qDEdU83fOzZHGlUilg0+mpxYp+3c8wX2p4wDQ5qydTOQ0tzlNB4VVI3u0INTZiW
6fVaiy1Bi98iKOX3WBF88Ci9rhv9uSxSFvd2K6FZHtEpD2zsW5WFgbCJL4Ngl7UNgX1ZX2eq5lHQ
th9SVkbD2HRRPW5Z2GfQcWzEuohv8kENAl+h1ayI0CgfZRfLogmrcbCx6F/kcTc9FFU6nlPRo7Cd
issmGCxI95xFXnU7ydIhbtvHVaRBxH31OR8DGXrLO9DYQpopcJdYFz0UVhl37TBF2bztM1/hpOjx
EjYpjqqgkNGyyDFCwX5Y6uLUzemB82A6pCCsQEMseVggfJOSxth1mUy/QAusmzvbsv6yKk0RLNYM
eLQJ6zYcojItzrRgX6qS2J1A5FjmpDAVb7UZ/br3G+5NjmwH/W5/As0nIu7mLSIeCp6tRbDrLMjP
VG7Brg0rtz6Vwk67wlFvBBR1PMiU7zufHifm43ZEc6Qmd4sYwmGJ22TAUxnJyrmrqqFtOPbVQ95Y
fqrWymDJF8NmBC3Mkp1yIZJNF3kcsPwauOUuR+N8mVo+XzoMDQBeqU80fp+Xefuy/YtkbcskvezX
cTZjQcllD9oysVMVtcznQJxMhgErOODXA3PtfTqk2fuxq6KgcjxUI73xDOeR2sabzukhdPADqXBM
i9akWt0pD0qtHZg3a5cPEdPo0ZZbJDDo/wY3XZJjceK217HL590gtuUS85aYLADFp53CBkm8XmyZ
yKH6BwWeSTOEXUre5hQxo/y7AbHaqFUEiQo62Ayo+Tis3Xul3k8cmgXRZx8q8VD3DMe1H++qBgMy
FamZl5Wa1E1g1UzXcqPqzgttuNCXne39VaB24zjDstqK75rK3Qeg7vfDWHZnnIPKXqp3owWszecA
HB6AgTX40Je3taQ2ZrbvIj8uQKCDtMehanXMgnVICj3coFYt1/7g6hYMoHbZqwKrfYDeDhRsrl6U
bagbBLpyKsKRosFYKz7zRfeRXxWOuvRlV8k2iBTbmvuHeWqKo6jxXtXlW+vQuRKjO2mESlMG69s8
r8JRYxAKuH1igO3gS8FP78A5ia3E8DoKfK2hpImqnKkatEbu0mYjj4otmKJckduV7sp0Vgc2rqXJ
ZmyN7eQXa7OQzjbYgUmTSDJpsH+KKi7bqjWMfJjzYAELrQVzgICw43AEnWximqPFfupcuQH7YBfh
AXRV1ugzQ82ZtNWVpU2+8wXIEeCQKFXQbQ56G42kDQ3Bx05vFHB6OEx2ly/Nemjr7KBFKi/KbJ1N
b6Hlase4ytf1AFYINWMJCqPSuLtVvAt70YuQ8qW9BlUok3WbNaj64JMDQ+rYt+u1yvGl7On0Nmcq
5AqaPOrKUII7cLVl063zF4Ec3B48nDYeg3TYsYUdRmnBJKPV1bj408JN0UlsCLQ1EOCz2OhtUGz9
VcHZauoJbS+wuJNC79XkL4tFFQlZN+BaMA3Cjfan0bEpLEsLMHoprX4YrQhOFqkkLVJ1zGusjr9+
ShE00ivzkWwnKPjOfyqD5+4lLZvHPBx8+qkYZBuSfEzNsqzvZDpsSbvICA11mWzgNgDmiSchQAUV
A81Du6Ymq2kTQ6u4UwyT0Nr+HZGLmae0i3o8oqgsoHhEly5JAEQ+9evdtIFtgx2YOxOJqnS7wtlm
jz63Itx0uSssM/M8k2iZy/lCHrNxGh9K14HZlGpwSvByqAhm4fqy2zeOo9Utp2XOFjA7eTKhINvJ
rDqUJfQZ2QYaNfCjMN1yv7FqMOBJrKYhrE9mjjpoyLLMCOYb6Azm98VGWSJ7aJ0HPkVz2/uYgs4H
7ERDjNerANVZtNKi2aG1M3L1/FRM033F+iUGNCXhxBf30uk1B3A4V+Lee573Rq9jLDW51AgcqwHk
alwrA7y8JZNdlniP5J3W2ad+CpawFLw9IVtcse52K1gaFg5YbOrrOziuPFVZM5zbkYCqmz9XYuuS
pkCRZmgxTUCDmG3Veib0ql7IHOEOi1iV03aNCzqfN9E81JM/gsKYklUHKpqX7QuhgQPVkKm9Bp+0
CD6Qntkd1QE2XImDTVkflkS6qM6cNFVgr1A2012zq7eigeTn+XEqamwa5j9lgbytCbQRo9t8spV5
BWqIX6A+35KBQ8sKr76zRZCwoTotw/rRBhj8yCyrErqAm1/X9XBOWxdqwE6/Mp1kfMviMh2Vafk8
Hn0w75lix6xeRSzzvjFSTMv1iFyxa9YC0MeBVWhtW13qfAPzc7JfBFM4zIUtklmj0QAAgfBsGWzV
dtiOc2/7XcvpGcwV8EPy8XkaeB+JtRuMRzozvAf7ucjUh7SYtlOB/D4fPb9wwj1plArQF+RdUyh3
3lJ5gO82F+7R897UcqLvM50Wp5Ss0ZLbp2aDJgEEfJbMVXUzkGw6ZAI3yZg3zNjGaeMCi6Kiz7Hx
WVAnQQ/GEacsDxtl924DRe30+Dkj23PLB4DPoDnMNTR5vs1gsUrFJYX2o++nqy5LvzSkno3LwIqy
jYTWCs+joe2+C4Y1omsmQ7TaqGfgQ75wcJTPBz5dcGi+rNmCxYimu+qnck54BzZyxvgXwulTA1oT
esnxAjTDvCOugFXXGRRMPr2jzDRZsF1IfBhBrkSsW6C/wfl2nVLhw3bd4pI7vgMpu5tXCWvuocC8
YKHKArB1puKiht/EXVaoiGQqP2l9PxfCDC1JmB/akNqNRbXMHqwo+wOtu/duWMKMogoOIk5IgHts
yxkfeBdbl38C3H/c9Eul8REMWrUmuKd6N82BD5HJ05zCPtTMQLs2njN+jZR78GD9MuZARNLuw0no
ZY7RMkUCNuS5IP1h7dKDRCDwy9JVLx5sGa1FlicrOE9zV6ymReVg4BffNvRc9nd0reckl+w+basK
MJqfFUlFyGccmGVb4FwicNGm5rttzu5Zk6wl+PcdF21iF7FXGwo7vFXQ8ZINuu+P69I8bg20cvlc
LRGpGWiCHnalXK6ztV4OQzuXhqZu17MO7AA7uMii+6Uppj3OsxNprYOKueHIk0sLDb1Da7sXpCLg
2c4fRw8mR7D04VSuJMSiLyMAImAbDdtH69FAWT/nDQaTZP7cl02doG0/Te69QICROMjyePJDvVc5
OCpdMMVtjvyuTUEqpFVqcFfhkAaBNOWqgojo4ZMDqOi29QIvCadQHUEDJLosRUQy1oJtpueQeAta
sC8iD9Y94DIoS0KaL86jbSe1v9saJw8VXrMdTjtQkn2lY9GNIYjJL94Bi/TgzBjtizXKdDeHHjqc
tPPDaZy7j3Lqju1E4DAKPN6wIN0WBaKDvVEcF5Xdc16xxOH2vM7D0ZXofYrq2x7yts9tUo7otiqy
JCtScOyDcwoHU2Ax5zKSAt9SkikQ9x3Q6gI0zoAWejfk4K3QeaeK6qB066F5kP0eDXOoQRcecMPb
mKalD8Gc6CJWuzGqoYGe9qrsXTh0aois/VBr1kVbBrZDh9IPvrK72QUPUGIR1dd1jdkuH/Zt1i2J
guYlGlMUsrHMP+QoSv1CE/LSQ02FysxAoOWCHx6BYvqoSz/HEoGiW+Bss2/y93Aig0w5pADt1QwN
fZmH+cBxyCDZ0IR/riZYji9FFLgUKm/KDwVbXbjUwa3M5vdqpfuxaD9uozw4Mp6gGS7OS9cec10+
jpuEczg116EAkydcLI3qfF2u+BpJ1t9mcAhBgm02YMfZSYHpujar6SeKQb1XICedFnC2autQZiyH
T/0SBhukcKSFPuMXM7NsRpOOWfnW2wxOkGaaIJmtB6ftu7UnS0g7ZUrEdzLVft+I+Ya1AUgM1zeX
pWXQ103QoDDUAc13Pl7yCvqbbrzHamjNknJy2oZlPWctHNn1z2XQgOWV3SAEvEKRpyEltN4t/ZQ0
qyNnZ6toQvUVLqc87DoMorPPhQHaOgbY1lEwjoAxCl+0Lye+LB+bMNPLHp7uDXC3iDZUgBqe/IGI
8mFsp9zgbHCxZeVFG7TFHg6xxanfxP2kshckGgmYiPknVhxlpT5Krb74kncGDSwwHmi59uRqGjoC
fsuBbXCaPnlxJ+h6JdCcJXZkUZ7KKUYp/b9EnGlzozy0rX+RqpgRXxk8O3HG7uSLqqcgIQQChAD9
+rOc99x7qrpcdtohNmjYe61nsRU0CuKiCaAzbUol2JrCf4tIsYJiU92TJPmzCnzhLhweDHQNPvIR
nWn8QIIau2AMWxiSYhMLsnP4HDtf4YKJZvx0ibKvLeQirRRUKtHaqq7v42ck+rJ6wc0jej7bnzYY
u0L22s/nyWLDH7g6ZLAEYUu9mTntq5hi1HgOTkZkfsYeuok18LaiVbHDAxzcLlWvWDiesOoepVld
EduUwVYIfkH2bfbK2z691vY7w8g7fCuBrQ+2aTfCtE4PiW5RyQ2Znys+yVxKcmaUbY9xoj9SPfyg
a7yPmm3OYeGSk52mME/ECI2Y16ZSSXDq5scgiw5BRLD7Z26E6aKhVWwNRvzcVLUPGXro/2ZmYQUd
lyVfEn4ko84KwuICY94VUUmnYN6BU/thuygsCAqaFroyTIH5maYQ30Xhd9v02CatLFahq65Ng2Lu
dl28YjVZ9EM2BYVKRm9f+1PzwAON0yLmaWeXJp9m2p/77oPU1F0NajUd9/716AHGqPwo3vLGlz9A
j/QnB8XsqBT93cWwrlKqxl0S8EPsuSpN5/jSRuz36keyGsOsKfCv9VCt0qzkXd8UoeEvppvr3Bs8
Crv74CIj8jVUZ0h0wQ2+QkZG/1C78UpTu1ZhROFUdn3RRj+7OLvqIXgbI7YzY+j2UZ/tlrr0GGly
aadT5Phza8e35G7zTxN2QQkVWUL8imq989tpxBVyY6lX8hNSSQ8J9YgGtj3M2XgjK+yIlPGnZori
nKBi96pZ0aLbeojdPEXPjzPUN6ZYmMTwbgavygKIT0Zmj2E6/JhRXlIdXzdOI3y9IS0zrEZ+Y+Ql
gwMHvG0q0s3vnuFrHFoO6zboIddmXnZQXJknmUJhrDeny1ZNqGZQLEitZDm0dQHN2xxZGpIcBz+0
Vrw2bvkTQuF24jLAYL8O3fiyrSE6D962BQCbrpThdvDevWRg+YxzllNpu3KAY2+DKHpkejdmiu9m
i7YqGjfUuiNmQpAMYR7q7BTQTudrFyQFf2TL0lRsw/QwrcqNB7l+9pKPZoz1qW7Ga0IohaUWiGqp
zYy+sHkmtQpRwNS05CYERRAOmPJALAvDnDgkY5cV82KzQzoPp3SZh3MzpJ+bkdE+jFxO1N0bpoTB
DFVbAf3gCwMSioD9u4KsQG0OA0jVzruRjTwvDZCeMKovDu1kuQhxvsMtgBZejc9QlYyycHW2E4uK
H4ac9F0GrxTLUmP9dIf+W+b+ssa7ARq4IZCJNPApKAXjnPckVVUfgiwJ1vdIlksvHps12cktfktm
B+cx9IZ8YMO6nylKaTCO596qHtryAO+CPQAdQKM1TB/KpJWhvSjVRCU2jOVWa/+aMXgRyuEqRwyb
cRwMoBzC7Zpiw2iwNZ9s3Im8nUgLh7svms3EOznK2zQohkWvDwqiYbUskMTObNI1DgOkhntNlDfT
8IgveOMocM9p/Mr1v8COvw13ErN9QN+sL2ryx3Kumy0XVhftlGIQtPNQsE11qE0J5MHJ5UtbP/K2
OyxebFA0TJBAE/u+yXgvfehLYR+Rg027n4LCpNgAhCQ8R9eDod17wYVIMgN7mtAzKm+fSrufFv22
NnorIKdmuYzZpwvwbuINrPCG5yRc2XkI1y2X/1AIdrDKUe0GSWX7nu7IzECb0JMv6QfAnf6kib0O
0SD3PX5cDcq60qZYCwKFfodMXoVZsCUyj1g75Gm3fUASvXZibfMYGchCB/YWtkt0HLKkbDJ5hhAY
5ot2DGc71dj5ulNCksd49G5ZOtV5NLXBLsDqXgNgO2l/EtgQCr52zQ9/VTsxxHuAUGh7bAn/J7qu
WYoCNz7ybBFlK7JuNyCvusb9TbSBn9ezVzSguXDS4x61lks2nCCOjsAT57CbzrwO4UPbAPLGdrbb
FJYYLv8kOCnSNyDDxvesIb+oAKojgsHLJwp8ZUvmr2EaaLHO7rWznsyHBdJej/EFgTgDG6frgqT2
M6njimf6tzJoNl0CdSde4EJ53nAlLPxhIRFc2imGT8Cxg6scCJnIl9AHWlanpz4yd0de2tzN43Hz
3Ueb0UMsEsBXqkF5MM6iTO7C+3r1oV9HRX2HtXTaix04wKTkdYctbhrOhmBUdUT83GR680X9izB7
qmO7AleKPGxfUEYneAZwZlC9bGzIu4W+dQPkoiQD+WUNWLopgpYT9aXRkJkTJrOSKXuISYKSH/RI
4TCPo6SSDbaFFFpRAEDsUCc4k4MsDcim47ShLnMmzGu63otT0pVZF3yazD+MS9fm3WNE2HJR3iwP
m13f+bqpczN7PyaRfnh6clXwwZWYqrDz/2F4vQbRfCGeAB4zwL+jqFs6b/qwnUAtH643YFVFFvdw
FU02l2m9fvmL/OWZ7C1ecRmcD1OvQWOc131csJV0ufLC4Br3It9IcJPN5lfTEqs8lhwXLVIPG1V/
R/tVU7XBFW35Trb9QzCEU576xcqz9hDP76KH/FNzF6DVwcXjsHLLWgUvtWXifZxply9Ciat2Dhvd
lBnIljkO1uzQ+rsquYtH/TAziELi2vsj38cSEqbX2QDFlbwZMd84M3C6gugTGTcM6+niOgcRY4mD
IiOLD/uY9MU0UrWbgMytjE0nygN0xG22T1RTGm/muVh6s4fNsQ9rXZkxVsfZOr+0bHrpOjnvo8qf
xuQljAK8o4dp4D3E1MEhWKecQGw6Y2M4+ENNd92ywSxd/QW12M8M7dKdF+QiSYCPSo65rGE60Tm7
GfrZMMhXSjNZKjQkuakj72EyS1a2yYh1VS3DeVwhfLWjqQIQH7c0nI6GLrtOpVdmmvUhDg617r68
lgS7tt7e0D3NFbUUyw0RO1TGJzowtGgoQVUIWkSDFXgEHnSelda7dWxhJTEwSnji+XY4DkG2AXtK
lhyiJXxktANnCidBwV/Kh372c0za8ATb+7aEEGYRXI/OmzQ5i5dcS/COAziuHuFa9Ie+K+o2ejIH
F0Ig4PFmDuwD7ltzEGB2aEfy+O6ycG/+Q0cJw25p39XojejK0JPAlFqrzUMZFLGvjDBXrENz1rWR
lWCTvw+aZM5VsngQqP2/YbB2wLLQZy1iKgLdnxgoHqhz/pm57Wsdz2Rw7kyAN3meU+fFc7sgyKBQ
rX6Ijry5hvOoc4BVpqAd++P0BLGnDDALgABdA+sdh1yPq9qnlvFioYvK0dX6uaiX4AF+LiBQ+ALc
+jYPPYvWeMowq8Dh6eUBhSzIBrDKh3YZkz06nr9Rtr3Nm8OyDjyKquaDceHvCX1T1N5XTjH+nr0u
N9jhsbOLxzrlBA7VDm1Jn4ern514vemXdtsRwzM4b9yDGAehw2gHrAYaDEnQixHAGGkTwhrsZ5uv
ieJ5YAbQNUnUAuxZ/whtDgbraE5GY/eZqK+jSf8mHoClPqPNIX5xqZlfN9PmdZgdapHw53v3Ze1q
iyjtoL0IkWESycfGVxMEiPZPMMNpibETzWQUe7mk2X5Jw6H05nul2YFd2+Tk5bVEB6Ams5dTC8jG
9NhwZowpO29r3tr6L53rNxQ7O5ncYVWGbSXktT6B1PQ0CKFVD2wHXgOSPz+Qnu2FBuw5a38v2nE7
szD7Mw5UVlN0Esm4XOoGmonps76c7TaXcVM/Ojqg9FTsZRuidZfCyY+aq67hP2xt0GOdu0PNaj4z
neHq4wcig4lrjZcHaYj6FIBVbr3VL5JunQ8ifdKb1sVM9XvWWXnUZTzDzGwMihwvVV05NuPJ9+oP
J1QPqTGdgPU20yljUTFJdTeclr8z2tSCNWP7aV1Y8slr95sgI7osaAtbDSLUxvGAZ6z+vXrhGUeo
aCzjh832+6yJkiINJSmn7n2YlbcLm/THlG0pSMg8sfItVL2GycQLa7FHeKpCaQ4YgBL8TdjMgrSv
NRcO9AjKRF+D20NtXcml/6AZWPfJUZdP2Xtc6xrVzoZp2mwF8KYFeDQNTglt5krbKITZO/dYN7x9
tvH5orpeFAyA217CPUTvAFmoNShG4vkvWWWXU0zXYzSBKfIF6sGseemSfj4aEX4ANLy6MZGnKF3L
qX/UDORtbNlP64OOXjm5qMGGxyR26HiiS511Ux5F2NFHuQy4Zu7WuDl+nmqs+pDFwRaCOIf6HhzS
rC7WSQPVqy3IuWw7RS07L5RMP/zun3bxUi0ICwHv02cl6Vy5oUbPzL7SJb4Fr20ItT4d/zUsCXM9
o8Luh/FNs3jbkwxzwfjeecMcqGbQWw3z5dnU6xOLU2+/ua3JO0oBgPv+n4HQqdKLYHApu9fIa/Ve
zUKURly92hA4oB3c3il+t9iMccj+E5pr98JntKucTm/B2RMYCb3jaH6zJ700p3aAUescmI/UuI+k
U0CjW4fK3/K8Zdt0sJr8Blnzq3PuSbi6O9v1XyPmMFdotJv67qw7xQ9Zr2KQZz9J0r5tEeQ9AQhU
1uGDreUL7wUc3znwTlmt6RtlsDeoHfew4Rq0oPGuGfSznTBuUnBu1ejmYtDbS91tFfGiYe9vkmKP
SACJSrSxM/tFW/8aoaetln6lu9EMX3KLdhR01qt0K8+xlkHGXW4Bg8EQrOJO25qrtP7LEgMJWecM
HaNke48uCdTF8Kdc26laI/2arABeCO3fmtDZUzDOB22b4TCAgMht49BWdXyX0M2BkpUTepF0e2uT
vPbVv1iL5OSI+R0R8MfLtv6C6zhVvZuSfeb5n0aDvxlMe+J+9oj6r7200GhgsYKflh4OH9Eby0z8
RO8PLLGV6B3cCgfSmgpW0RA11QZ1KYi5t1tc/Fo3btoZKUdUn2MJP9+HHgYBFSGRH3NIDvXG+zwm
pOBp2uY+MWzPYhLm8mJRzuzZkqrCuPRhrYUraNOO7wGk4X0ShKIClwE0TfppEa1kzv2hH/aO9P8k
VVcQBoBoFbw2BYtoIN0tTKKp9EVcQnf7DXNzquwEmj+DyZqTIVDoWxjqsEgd+imlBWkSXtDYvmdY
o0tkfbaL18UhPr3BdwzUr4DPoMBRZ+RQ2bB6Yv/pUuw23gqL1yOMFVDHm3z1QGOhaOsOExt+NzAq
zy0a1DWZnkg9TpgnYj0s61hf/bgr1xngBdUIzCifv8yJf4ksEgw9SBSKQMg1BrwmMbP8TnlQuZQ4
j3zp83XWt4Z0MaIsnXe0HSAtmAAgzXmF5Ms7sDIPzeIG1hDFhaMi+gj97TWxGFFmatVREiC6NeqZ
UaizkT1E7g7AM6JFz2rugxyUY4tsjwF7gleOm4cR4Evp33ew0b/yDX4xmv+xVBBEzlr6xeQBRwra
9O9ieNWw/k0BYNoPc6Fr/jmHU7wnBmuzy36HGDnAYzygJXRkp9qPv6bJf/eyfzSAW+MnfaVAc+QR
geu0eerXvJErZ8Q71kFyC0wvDpGOX/sBHry865gbz5q9SwnmD28fZ+EVScS9KqAL26NmwN4bbQAl
wHo2Scp2SqTJXllQy4l+6dVSpmGgTwQIT1mT5uppfMk4wPrWOh0VYydeBR273Wqx444wzJZgyodB
v/gT7Hi8u68W3sgHLIFjKKI8m4Us4yX9Ukp++p7wUXKZpACCBr+ADzWWW+Hn0R11plCDnEvDE00i
v7C+ADz7E9wkSCQfJX7al4MVbzYxf0WDXiUK+6/GZNMJAem8VxvCEfpj0XQCGbHISrExPFqBjslE
ruimHYkC/iYjtRYJB4ytmHlpVXRg29oWBLYqpSlawjqAqTm7Dr8PjqXugKINsoLcNzwlvYtRoJUm
yJIfICXfWhcU0F0BWg0oypAE83N0m3BpAhDz8NGAmpjPe9yhbfV6w1WFozM+g/37Ew4bP8Cg4o9A
UCF2CiSi6HKah/Sg0u1jTv0kH7roRXdZdxtN/EGxYDMDP5nWSXmrU+efW/AuoNPWYzcz5AA8Ca00
i9t8ktsrsaEsJiRBitWDaD2bH24UWKhSul+cQ+RBmg9GsgC+GSTyloA5l/P03ALKBQ+RpTkgrZNb
KeqEenlXPAjOY0KHajPhz6CHM+o7KY4Rn/PEObdDD3/r0OTBIWhtjj3qkkIoDWMZPHqx/DGyGTOi
MRPOlv4dwi/ar0kMCV2CmwgtQ9KOzmUoFN7dPPsSQZk2ASQSzSGiPXBpjSDDITb9XM66TIwxO+XA
xDYNlCcfEW3Ij0gpifZH2NT9XsFsnjnIiQA2NzDuZ3As4zWcpj+wrb3cNbIK9WWasn/dlgDgDhpE
jWDkfMSS2lJAXpz8yHtZh/E6zYgyyVbDPhTgQ9fYhYhPxBorQvJ3QJ1eJO0S5HWHoMjy14DDv/Xx
RYIdgGL+Ty78SD12lJBECUe0MEVgZeSm8GewJVHfx1fZtS8gMkpNUJBCWGx3oZLbzoilrWIVpHmk
QgBFBjXzELlD44Gy9AfkykhlTLdjW3gTFLqXAtUgTUSBwp3mFHHEidZAJZ0+yzX9gUQYHGsvyu70
CQZ5xl9JnwHpWZEuaIX/ErehV24MnzFOJVjnmctDrFdeAP4dTplbbuNC6ZVmvMzCI7GtfVpsHb2u
98hWDxsDbNApNk33AgBDHf0QfeoCVukl6jZ0gCxwKJ6TXzzd2OcG0xBhEGgj8ANHNFFlG7fbtfZk
V7KV6l96MAUZt/avsxGGFCh3NJ7s92yy8cGL7S0lUXQcyfKwIWR3gDdncW5qVBpdI0r0zbA45rsS
6WLULp6M8zbtvlYfu26QkjdAnvSxiWDEh9xeknGNCre2qnRZWlrbZ0cIGUk+p/H0lliFpqMbq0ws
sNp4B4551ilwwlbA8G8gQPnDcvBDpDxUiKpxcEupVsjhkD7852MKeF3E/0QHFUuyAeLpbcnmVzHW
0Ncj+dP0gfewiL9iQi3+CScBVTQK3Tjj/SOg5UmZh4Yj5KZ4d+54kgFS3n7Q1YBa6YP9qCxKSbUf
/BnxNpREIz9O0jxky3Zhff1mbHZuz5KEAj4crnzfqxy916OexhrIS1ZYMQHEVLoEYf+zC5Blbd2+
JTAvWgv501ugN/AvfxXPI5JBVeYpWJFQazV3SFuh8b6kbH0GWEb9OoXcmvyWwfbVU/sOW6dC0OQX
4sIIBvY2hI0NWRfFdXpH7lvV69JsAznjNP2Gdy73NoJi5Y0UYb0Upf6Ke2nMbDy3A/9KdfsbXa/a
e4066TBG2Ce4YIL8oguwvlA2dTGF8jnYMohOy9ECbaA91Go922fRe1mRLfKLpuOaD83kPWn9wPiC
YBJN7JW8dbEdrkyJH9OUpE8gEntIIAjQuBV4TBMM/iEz7owk8QLMKUXpuwh68BGpRbYyOEFUDU6c
CVCD2B6Dk+PusKGC3rtJ+SehrI9yM/x/z+4/+35JcRZ2XUffe5chLhtzrCoGWBAWCrXrQwkuq9XB
pYfBu8Zm2yPiBMpyDTW88QjEkwkht7g1+uG50d+pNUnOuI9hetZpk57jsUsOspsOIYT4paGn0SBv
PA3g62LGsYr5zGvOlI3NGZJRtKs79kZ1xs6+rwjY22k+9iKtApY15++HkCn537Pvl9T5r4KgJ6j7
oQODrmDBopTK0WTgpTBYUr6fWkZBLrTISHhRtB0TAta2J3pnFpzGlbuoQiUHoXoOxrMcL7G/nJfQ
hYdsoSgGFUzOqBEIHcwI5Jiov+h0ECYfSTrsRAghO+NedMo2dAesw9y6P3Q1HDXEAzTaxv4Y81RB
pOf6gnSWBskmbmCE28NEkuEysPTU1RvEQqdKjfwi4t+m2bCISA82OZPJbgRZd8aqZalzVTjLva+S
+LjMIBJY3SWATMJDJ4AfByk44DyMkdWYWEZKsG7kHN7P5vd5/X5mGaLD3F8QlLtfqe8HvoZXNyBe
EQMnhhE0YuiJtaqZ5+NnCrBmGtQH5J+KdZmzc1hPn7pFHGKbj03H2VkralBsLOVECDkO3R+KHATi
gyj5ANlD2W68k4eYwinb6US6nQz8p4DR9JjMf6IGSBlUgT8R+N89HZZrYHwf4QdPFYtbn7IJghxa
hho5pBDxEbc8Rgz7XTY3T5mYyWme73E0UI/IhkXF0i9F1KmhkhZDs4GG6PU1bDo4mcvA90j0s2I2
nSo6NoESNaLYAv+0MJT6WbsNO67HpaIYjk9Zus6YCIxUq4TUgETTdABgPjAmEJWcw922+lUkjTl4
nVxOwVRHZbIsuOT9BFGGjR4aiHt6gi5wvIMaLUk7I0Uw+czdZ99XStKpAsD93nI0ir0fDKel9/pj
DasmrucMtu9w5YZB7aV2Pf337P4yUDfu+e4YazKcwvuDuv/yGPCliAONDsoxc9Kdm06oBrgnz0Bm
30Xk1XmoeFulvi8rhISsKCKkpQtL5nJx8PW3yQCukDIDAZf4OPWopAKB5Tz1Zv/JTEhGJVP20Gfj
awok4pzWMXqGDDWPhXdK9UWPNnod176+04fpqU2vNZvPtGXgLid/gM0de1CDMwQVCeS8PmvoCwMz
NqgVUqDedlCKd1lSrwNiTvxdb9ErimZzIFaGL+lKgWH1w18vguStQYpj2YMIxeckvLmu2QFK/OFq
t16zPsJmvsp5l4UIcqCGS8EeRsiYpTJoCsRpmxJEA0ZKSMdDQ1Lyc8vevwPGNBoQSUxWuscdHRjU
gb55IA8c/fqHobU9ONA1kMDqdQdJsDl0SIx4olveZesHO9wH4AGK/loC3B2eY+meOzZLBMcj9WLv
9HmNMmQvgqB+21b30zB/rcZmECfSTNDTR4jc+OQd7CIGMCTGwq9J1zxOLDKwobH6R+kVRuy4V6rH
5gRaCtlNHxuClUgVwHpnaJhtBwTc+Q3W0fgxloZ8gBmO9y1unbWTTwZ6yNGTlpaw8I4q5brQTa8q
LE+APqHO0JU83ktJl46wV8DBPcukwPiip6QZKm30Hz+IGLZooAbe2EWnyblbl87T3u/739x0bp/4
Ytix1XrQsmNIzrypj2FL0qd4BExd4xMUBmMmzNiDCP+myLjhpLeXqUvtfhRbX2ASlmQZtkrV4He9
tMFtImLuOApYKHE66uWTmGJ2rpsJoPHMSoEhUfA6229B38hCDXw7hB20+yxu0oPzVpJTQSFzIykI
6nLH+m0owbohZLpVQfIbulnwlAahumy199y7GUgotc0pZl54pXWwS1L7B0etkByt820OfsWg+VNf
63OK2gMTm88QVa4kk/1JwDz972HYKDtpvn5RJM4LZOUuIZyicgjnLQ8NivNR9/CHI75Dki23bHlo
RWh3Vi3R6b8HyuOTCGBcChC+u7T5ucFbP4ZgkfJ66QIUwZ8MJkXhKeTbdXAwTeSf0EZRlNOLaQ8Y
6qfOR9wbFgSB+Q2SzSA2iQKTx3lQ9wL4fcDPkDz5eaLpH2z+GCVMe7D+sC4HMfZTMO7YrNEORFVg
46//9u6AQ6DVdg2KEVXDOeFjeP5+Fv3/Z7xmTzxxyz5T8gMGYbRrkhBpq/uD8X6RpU1OI4eO0Xsb
QZqTpDCJS7/m4aVFK4JhjVsAtBp5oXgZdZGFZkfTxzBp/fM4z+sl9Pl2+X62Tgyxf4zGwlvg5INe
g+/qo6pWW9sjOOgB50bEGuq58lmlfIvoRAAzh9Xrr96hINNcIrqgk+S/BxuswZG0/kF0WwwKJMPt
JRrAQNYutPT5HRJYcd8T40/XRkHaA8TZ7cy2/O+vR/cDKTvU2Pnba4+e5xwDBmDQZNC5DPQADxae
GaeX/3sYme0v23Dsto5fDXAnodJmz8L5yQwoAXRI1Z0gY5f/ezBtzC7RipvC+PArk+Dn5plzI7bs
siboPtt4+51pBx62w31L5sxhzTVgqmXWzScZtbhHhgOV5bY/yBflWTgRnNHgCpmTHdqV0Qu/H6pG
VHfoVnqy1rKzQBhmqoW8ROGzZq6+SiyPoPf4ka9wvOj9G8I5Fdfvl+wgIwgmnK8/kzaaC6RB+72A
OA+MBwZf5rdVuw7qgtTuBNFp5e/o63TphYN/Q4iV7FoDcNmLzHzK+qE/4FbX4YOvTF9Z2SYvTPVw
QSAmkrTdPpxx77jraPMJrfocwdMaOAJniKtGx360zW+olWu+9oF481bc42MYSVglA9mKgAtvL5nw
zxFkzIVZjvulsGzfKJQaPIqCEor7eNHAyHLEqbGmAAMEhv5LNT2Q06zonT//bQZTAY9M/3QEU3og
2ntch+lnNvrguAbRPPkTZGeM/TfB+h32clU1bsMlXbCnxXfczMbRYQxW+UgNhWQW6wOIK3UO6bNO
008xBzYHoNJM5IPO8mEgJP5yGktIY70/5L5YT/G6vaoVPHK9qgK7LC7N0FNoidI7yqkG1jlOWwk0
APdyQH34SoZ2zIFFzX9DVKpmu0cfeD9dh9p+4kYtKRwXDZbEQ0s+9VQ9an8G1Ymcho0VMGAXpkUa
AF0mWfjeg0p6x5+T2KTQWaUijd5lCOXe4jxWqfXjdw+cIVz7jh6+/xc4BiRtFtfX79/1WH+yW8+f
5Wb8N9Xcvt+Em6yIWxi61+F+fJ+1yAt5ESIf9wP6qt5AfYWm+u+9JHBlPKbe4fuASajQaMx+ePn+
XRcF5x4EwpNoMNCCdf/90w2G/A3u1PP3ERLcmgKJpobk3y/TIY32fd3hMt//nHBehMUApvP3/wKE
hYYDdfzy/edSp6/RwkbEg0fzDkfq+03NEoU33Jvy9r+fAa0wipv0v/+sLa8PoyHiv8/f4C5LZQ0Z
+PD955yloHkA012+j7Sk/DHJeo4AK87E/1B2ZruNY1u2/ZX6AR6w3yRwUQ+SSPWN+wi/ENE42Gz2
Pfn1NSjnqYzMOnXuvUBACFqyLMsi99pzzTnW5+tzq/ghKZzL/aho5+yELZ4t3PIIc1SzXTJotHKX
v4UlqsSrhknZ3g+pQ8Rqjl3neP9ZlrBuldD1zzcdNEfqDM1r5ITtg0gyPF08A6iD/jT1+HTuh6NN
yPr+ltwPaY4Xnjs35uf7qps042OnJza4fG9Q0y0ri+bz+ZWctE4VvpZZYjxo/F3uj9HHyTxNBmHg
++vPskTbQdufN13RYYAQjXHS9NTalBhu2KTJn3GNSZF+dPWoJrxL89i93o+AP59KR2EX7nQ8IOqv
VjMKv2iRYZw011/sKrzFhuVeVTc0XiC87MPop2xjcb3fbdjRQ1bX5ueRHaoPMarn1YhU/YVO9KOR
ztPnfQ2/1jA73eeR6JsnqCzN5yOzWTzprDmf91XD+ExQIvs8Sqb0Reuz5PMFKCCoLHUMP++zy+Y1
Hib3Ymf4ojKjKP0ojLZub4xXwgjhpgrKigAnhyZqPIiXdqsW44ci2+aWSPcBL/4hNUq8JrO7m1td
uWhKTJc+6tVdbYXtla5ry75jiZapDi4lLbO8Mayra0fi/2iHyl41F44Kl6F1XdXNdVYLBw6Mste1
V6QA7RoHXbqh4RVs7IXdkdgXkdMpb+0g3kUVoWhQaacic1+UkLa8o0oXG2iFZby0kvIQuPOjWfSF
Byt0uUw7e8JG45V+vLk3cvFqTZ15SXNp7eYs+X4/ut8kg534VoVbOFWN8WgWI5WFy17JpFUfloV6
UELrQOpCvYSNUC9G0sfnLL9mAyYPg5ArW1/PBWrFhsAluTPwy8c6NpSyFKiYtrU0aWJnrd2j9rFl
XjTsn4M26Se3SMmoh3a+7Wm+ziR4aUWw6kZuixSIgLOqOzPehok0L3M02VuDXOjqfljPlnExnStd
o+EcScBDsgiNVU5AiQKHOAUANvuiS9O+1FLbungzj0NQuTslst+N5aXYcWdd7v+731i8RRlq6L6l
ikU/KyAx9SS4Clw/9/eptvvgEFE4qsvvcP9S2NLzbdS69UXMq5M1dqwmo0mYjnOIuTs216rjpiSo
ibCvCpNQQTGRaIE9GvnxBDap7+KWwLI6rPu6Ga5SZIHfqAk+9vCxQe05O8urvH8W7v+TDtKahSi/
uR/q4fCDvpW+G7VYXOiHn4pB7XYzRa1rhth0CZlf9UAl19rNh8SSxX5oC/qgCak0F/KHaxJmx4RL
4aYHl3GMxnUm5m2b6s5a5KVFNQPgYCxr5zRR6WsPiizavSHEV6WvIDbN+KqiucYOer9ZwhcUFtJX
yU1RzXRb+q+Q0Poyw5LqfNguJIquY7ObRASzUhe/91BHp6yV2iaOlF1JXmJqlcjTtULB3DtaZ/a2
bKVPORXstnXxfggV9gxVH/sZx4UEl0IqgmMT1sqKzdhT2lbf+sy8RFOS+m72Cn1ilXU2tJfO3Qah
ekiy8IAqkq7gTh3F/EBkI6azbF5C9BY6cuNlzmimYHlyuMgH2UHVsvygRs7EEvLfxzC78sOfh6HZ
jTOd5tyVqzIZx98fqi/f//nF+1M1sAbxQy5PhTeMAFzf6liAPx/xt+e9f8P9CVhzKav+dvfvP/bz
/2ae8lx/Puz3n6DzCamPv/+0P5/+/j8Ne059/P23uP/o+333m8/X+PfX8/tPVu/v05/fcf81P3/k
/Yu//fKfP+d/vA+fz/b3B38+owpOZOo1zEAKyCsoEHvwZeEWCsNDh5p9/O1mdG+xWixt6o+hjs9j
pRLQn7OfSNHdodY6SbSKsFtZaUeqoYDNq/MKHVEcJv1q26I8luZUHrtyy76GsFKGyUoUmd/OYXns
l5tiNIpjVoa/kDZ73y6XLWaq/IqXjViTBcJXcv0tEJl5FHIwjy6xQK3vKNMmIz1guKLX8D5ErBJl
k8WwMfQT+1p33VTEIoewI5O49NzxTx+hFmFCTd2Tk4rwOEsZHd2ypPvgJphgVS3xClexVo6lpaf7
TW4EFaGGKl2nuCCOyWDQ6qEG2tjLdlPNI+IsOamQ0olf5dhAnMCJf1ZrrCN4Tny9qYHoNWbqJROd
+TnZTlOXEAPkVSMEHKqSVnE+1fgUlYC1sjoGonwjZYy9eJTjXnEUxB7te2op4jBwXb/OybgjX9v4
0pL+bKr5umGRipMem7zRPjdxstfHAn9WNhFFjvEqpu2XxjTU/VSesQAYOwKMnmyrJyKWEuPi0cIF
ukLiS18jea2RStfm7Pxw5hiNslYTOjykciM2c2c3xj2VLK/WmaTiRbr5mlt4FfJO3eq6/mgKJ18U
uJcqy7OtpdD0VdxqLRqn9KSqkGqvxMkJQQoG1B2jFW0r5KpTp9uvhMeag965P1vaa1QHS09H0vyu
kk1ZQ0wwFcNZF8a5X/bzjoI1repP9OKdBJVkyGeUMD6RVhwbnq53cLxgpxEQSa8JgClvcnDmo4KR
Z6OrQcevW2MmwJ/fd8/mXEjfRShfiCLnusNz5lo/1KEffEGy1GEDdGhZwKtlnUx10m5j2Z6PSWRE
t6bHSiE0t9jH2F+Gyn0YbE0+NQJ790B8JmBntOkx5ZDqM/YpIcTAbTw1tNRd00yseM2QE6r9mGqz
8aDu4ffr5z1VqXELZ4G8PCOrBcoW1ORTGOZiLeG2vZDiJsiqrEHvaEd8OQjYYfvVXL40ZKVPpPxi
ZhuKoyKe+1eAmi7e2MrequijxgB1hyhHf9aC4ZindXjTiUuKIeq2OpWT48gbBptxmxd8h6mwkatH
3tzIekwX8BAJ1Pe8TmhyYbffxWro/3mGB5mNPjonKMHJeFAI4obmFS27exYFG2t6SkS96PsY5UJi
lNbezKFsph3+dHviD1si2wZ2x6VZz5L1nMQOS7uicaphEE3HfD9DzNmT2CBnPnLmy8btyC/SNKRj
YCRZwZnmjKsmd3cypC2iTJO+dcb4I8uJ4ATBvKj75PcmWbgbqcVHxTZPdqR5cUM2OnHD+NCkzVPZ
kXSxeccw1au4MEEVLJbvNcn7tVA6Oj+1/JLXJeECl96203bE8AGmtqb5GNtOsw1seYsqYa2aNmzA
t6Eo4jO0Jqlv7W7Tdyh5SdDuc3NMfQe3+iBqmyiwhZ/ebPdaZMVXuajWJJMDx35RKyrhllA4Ap19
oh9EGrAlUT7UU895kJ/Jw+PjTLXnui7mY152BMJUYGypEflGn/LBLNSPvk7ek1Z7A72VpoWzTmCG
rDVodCrJ+22rPASDe6sbvLxLFq4nqL6i4Pje5vykGuTQfoDl4SzagcWbNWsTtn2NjWJko6vLk4xS
WLJq8Yx5EBuwHn53w4AizZ5+VLEJlazSHkEFVKexMc9xWPKe2gmxOpJh29QufhHBqS9NPNeXXDRy
W+cll9JWN3EU85Na9HE+3ou5LLFBxdhHFHILRNMAgUELrlFSfZEGPnlh2VxUynrXZibYQ2GBK0FO
9HrHfnWb+EnahOlNXUc5dM3HXEQtnCsdFXLEjJg0hDcwSk4ZaJIwd60TIDO9I8HPZcVYO1GtEe2r
Vm2TG6vaFLCqyvm7Xv6cC6LGbbmzpqJd53L0+4bkHaFscXZLhLVqasW6ifuDSqDASzgZsJ0RHBmF
MvhjZ5tLv/0kAUriTxAQCjW99WqtvtXoDTvaAh7UyTWtTbF121E/GhZ9omF6z510p5cF1vJM6MeG
jzXKchih6Cqb0Ape3BSMytTNpyhy/TwtlWMLGncVSIWtcBq329jKz7Z5620xstCaxxEusmNgUKA1
3I9RdXb26NP542zPJLqi3nMK0H/oVnT/zJm+k4V/ItD3o51EpEkGl837+FPtcAq7gVB43966ua43
cRhTpsdI00JP202fcBXEHjg81EmzVlxYhXOiXgH8bvUo62+wFjK8CHPkO427l3U47WebVac2esvr
pEhwg+x6m2o8qDFnKBCg+aMOT4XdDTuJZLdyAmHvG8M4i56EvRyaDheUegLqmuxsLnNmpem7YUak
FQVIpqLepWFxC8ey3GdWd4XMQldfVTeDbUeeHQRf7LobwVKq31w54B0Zh3hVgJ+TUdPsSkc9QVzx
ihDXRzOazSqM2CWaJTrbKBouyCRN3Ow7psViHeeJse6yH2SSWb+6hnuww4WSXU3c0NOLH/swf3bk
WGyd3ngec2irobQ2lQAkXFZp5ifNe94OxRGVP6IUaNdRldS/QkGxZajqPhtxLKomdpy4EOVtYru3
t+amodOu0ShVjBSraIZVrXTkhVOXDxacgPyjjRbapzmOqETjeycEtq0KFTYx24TiTYQwUQsgdmOH
RzvlD5B3pe0lsbrXJUQNVWqvRBbeQeSF2zTiLOqGQ20EyVYAQwc43pHVSvFR1oq9dmP7BYd3egxn
1PNwjup17Xac7B2SWKvbeJytrMNE+IArZomJzIToE+KDidR9RJ8K1An7HPBDcE9Na9MmUeynTntO
jMUfq1TmCgzjwRBArEJljj3VOpN2DcZJ8cSQu6S6QZAbob30+sJH/KFfVDUPH9q++KYWxCOk8VIR
EkBUVSBaYfRxAhmuuxjDoIm9YF0N5GwNuyi3JZ2OEQjfc9klLy095rWVlhJnPGlOwrNPmtXEyKbg
ejIrHbyMd6Dq09xPl6ojsTwlBwBXksXdSioWGc84NaZkXYBg3mHoQR3vCYsmhSF8c+6/hYPR+COk
PlLUbuYZJAatJN4GU/kQVzA/hFndWtvIj1M+YvVFC2x6OvwjkmGfQUWflXnXmiUXweznVE/KTs/s
7QyJAcymE4LsJgOTyITeYLZD7kPhCkrP7NTuYJdhuYUH80DLzF7Nc/p1Xmpe23jFQ/Q46yM28V5A
jq25QrSufbFl894LrcA5S7DMpis4ER6Y4YU/jad2Gicv1pxnVSvqbaD0FkT0Zk9sX9tZxIpguFNI
EH38cIumIpJdX+RkdE997GwAz/uS7OrXBg66Bp1Vn3rSDwMBz2IxW06u1PyybtKT9exYFdFEW+or
gsvVBr0hD7thO5qFsjERzOPUNjaxInNccdh4F6Oq2RMUUlrlRR9cDO+4SgZ0/GDgGm41OoC9OFu7
Zqn4oPUuepj9CPoZH53tPKdV/rOdzY9k8S0JK1JoX7MixFnkFS19XZnpw2oeSNbi6toMWhduFAeX
MHLNZShH7L+whVM9d/bjoCobTvW2Ybmg8akbtNBhsI1ksjynq+VRndqjoY7XoilpE6ZLTaDEO6uy
DkEyPS17aF9NhmozNeT1sgpGtm5pVNhlsc7zKw6wBcPcyQ340VOEVWYyB3KS4Jaof2bpKVkxeYyU
oloKOFdgWFYbRcWvA36Yzq7WLL3BfMnVTVtcA5lXjkG+lTmqXg6YXddUrFZfBrMQXpRmT5pLU0Wl
KDoVerE2AJ+OEQuIIFSxrnJnOBtmf6sWS39Uk/U1O3PflfNOAyniRVrkHAd7eBrhUq3QG+1jqdKJ
Bn/5FLd0c3Vc1arTPypZ6FdpGng4sscFlQ8V0M4O1O3nvu1wy0Yd2bW+ata2FRa0M0lhda6n53n1
wlUZkCtwE9PE16Ha8y3I6zM8UWODkensJhQAdbnk6U0CwHGNgVzkP6oWEYkAPnnPobqyFDW18c0O
k3jVtpPF7o7QTStmH0fZ11aqS4LgI8AuuSvDEPB3Uq547bhRB5bArjNPwRC99dJSzoyLoKuYueqm
L6ca3tTrnOtc2XqbHroRiEthivdySmLPCuCf09pb6EqzfhYB0I/+pXJHPE09hIHOHvYs2B9jxVZj
CvJ+jbpKfHehvbkyK/eV1CLfHbNTkuENt2Z9X86s3/ayU6oIGNRNGOCcHdS1qhIsnm3j+6CJdOXO
AUAPvfU5g9tVbLZ8Qlu8Z6KnGVlq3wihugDHXDzTjXscWpIzUKjTxxzwR1qqySGWyUh4yekfmOeK
HygYnjCq8Blk5WGTGDy2yXYcEjqbHdGpjN8cqUGFcaT7SFg10Bu+VITdDYMd0bL6qRdjsadraXtE
gIx3m/WiyRzrhqz96ARddjGb4FqRwAyVKX7OsQmsTBEF+wCYHC5jHbImMQXnFb1L9XobXQSfxXyi
UnpLVNgOsTG+yCa3fZPEnpE4+d7GDHEspZ85YkLt0DHgBjLd6nl2xdHXHqIxe+hrNA1N9OUhN+B4
Ws6j3vdwTQLZnQb0lFUsDMODuCUORFyyHd3InRKYPVCKnM19LobTpoL2eDTwplngj0JCO0VAWCs0
lEtbKynp4M7r+3Da6bPjt9q4M8RY7QcDtg8oNotxCsmXMRhHti89XQ+zZXusH7TEgHtARRbFBxkH
SBBxfU6FU/lQPmioSaLRWCv6ogS1E+MDTtj8jhLDoB4EGI8oBit6t6L2ad0vSv6InVPkxIcFtB6e
b6bw4XwD2JeAEqDQyRW26gMXRF2Ldqr2YmZJ4I/A71bNUXHmd0XVSuYAiBfZF9/HxWlWB1gzHXiU
A5i2te20j4WY36ychKfFCyVNdCky9UNCilMgsW2UOCQwPoF+UufqipBJvmswnvE5gVBbFMU5lTQp
Y3jFSOYbM2LNoNALPFiJQHjgtrKpM8+cHO6mmEywD6AWgkRuSs0Ar4l31+WKv8KwB5QqJ3VRVayF
7SYHJeNLWQ7rQG/afTVhn8ZlheLR6Lg/cL0d9Wj2OSXaswZbea1LRKM8p0aZIQbqM+RfOvahO1de
XLdnBSz9RrHij6qVpQf6qiDoQQAmL3X4SiF0avh2fqFY3zKn2hXW2HqJXpuIL727zQKcntoIu7kJ
7C9JRs2IH2czzXZC0iExjk2PqQG91FMrrrii/Uo6+Mb0jPa5rRasihUkVD4xS8qgPeZOvp1kdsly
pzkRg59XWWNAj3Xs69zpQJcxS8mmJ5eDN1aG76MFlBlrak6AbYPbQ1tRLV5aleh8Wiw984x5F1qv
0MMciKYNA9GWZkSHTIMPvBnFjpPiIYuDF4i7hhfM83NRWj0mRpjqhoFxUF1c9aIqIFAXBm55W26M
Lj3iPW/WoaJ9q/V6P8/uyKANZksEOviDVoZHVnQTNJY2bNj1Q/3hFBy0bAvuMK6TByIlsb/GZDRt
nK4JHjCqc2Z2Lc3zrNrkPZGXIMJfEsnsAG1OPbII7+IgDDwxF/uks7PNVAcPimF8qzoABzNGb3II
cEKjD7YuwVGForRODjKZNQzI3b6rO8XXMUqHitX7gE8brPLzdRgDPPN1vfAUFGPTCgFNtlHfQ3zb
/pw0X93iVIfYjfLZmLHqD+keK7a2oYQFeICBYtuHxQsVEG78qXlnASxvrc5ZD6njbDG3xm9oYe2U
ED65YaEy1qypJgvvrcG0u6rhKG6aNinWrX1yIUB7Xc9EgtgsKOqF/ZrK8mwkdnIp+aur9qgdVaIm
cLHbLdQIm87MQEcA8mILAHUd2cDdakHwMae3sxGdeWhn8FfClQG24AV5Eeh+ZOMc6CMl5Wpt3Ehb
K340zgW+xBVDCkw/WCBZpg6Rr5nYaUxqANlrjPUbIRNaoniEzAUntmuWmSO2nmBYCsxg01uILlI3
dS/ABgSnDPd7X9hYAhwBqL6+BiZ7n6ILIeNlkHBMiFaDIFZWlNWLjGkzaVY5HTKVpAO+YM9NqLWz
CSRb0uv4KgS+cIRTLO2vIRXjKzXWrnfG70BYKIltc5f0Sz+3q5wjvan5TWRMHZDZ8Iw72rrVBsRJ
p5/faFYxaSbFUXF/VFlm0UYPyvjARJjpTdWwm0LFfCw1JX1KNXV3/6ZRx+7m0tJe3x/VvM0ps0CG
yq5Yf+fhtRAk0V2udQd9OewxGK06oIbnWQnHV0OxTq1ptKeM1jxVavI60pB2Q/kWzo5y0VX1p4qM
91YK/D5RynXkfietx8RrA0Pu7vfaGX6+pmq7c4uf+cWYylXnsr4NClJh17svQTzQ+nSUJ7As7guL
eRqqe/g2xeMU2gMtMj7aMzOhpD2/ZG3v7AOymGxQmY4TErf06gaeLCkM0D5QvID9koZgfBrSRqN+
dwfBRSVJoI214hrL+WUKav010TBNNkmVI35RZ1A8ybUTSnhbKeuW0XNditWe8UFZ2fqNBcTcyTse
UnLqpQ48yEmX5Q8zIKjPCvaO3KeBLx0OCh2SV1UlFqDUK8Dk3+IU86bVDcDkkbKTKDIeM1X5xgrv
rqIK3JLS2ZfGtrg2oPZSLFX6tmT98i1x6vpG3SBXHkO7qr2xMNU3w2XLU+SCS0INHPJeA/WS2gM8
O7NaZO87bVM+QWU+MPJK3dsZMVRjcqNd7oAua2SlvI3JpdC6VzyYyq2Ba/g4N6zngfuhUl/SZ6Yi
5GNRkeYmxGux53ibrHfKssLL80HsQkemfh8X7hYhEr9Zg+23Y/c5j2ytKL5j1ilrxMonyn4bxnTS
cyPaYzrAr7TIwKXChbF1L+6SXLWDm+pW9B3igNYBTMKoArTbR8iz+hBcc0JLX4wggkXhIjTaBrSp
ttXJN3aCwgUcat0AASvKIVrViT4eantB/2oSqm1BHG2Mp20/RNhx+971TWqBtyDvtpo+hDtzgrsV
DZKEhpqMnoKJ461xtC8xOntC0mU3TKb93ODB82uQb55U6nFDjg0zmIUz1s2zlY61f0vsaXruLNji
gT07zH2JCBbnImZ41+juOU3LNSwO+uvdqYpt/N4bzNPfUrMPrvBuaTVwYdwzwegVfgOjPtjPw7Sy
54fO6b+Vgu5MXtVHDJ/qCeeTikTGLrHuZ3ObAYQkuYDlCotnv6uIHyRmmJ0bzmc+wvCQtH5nxJZn
sZj/mKVmrfIeR5qRonYqI6YnVZkG30YUeYnb7JddauJnWVMiurn7rjuQ3YXDmZ/bcGlkCWBliBxQ
Pv38dcAtpqSK9h3Lgu/UrLbtsDiOItN51uPrFBubgZzna2Mq7S1RTS6+LYxeZnsBBcjia14lLyET
3V7qeWyvNe6T0Zo+KEDCMxOp2ud0Xc/dUcmV6jy5LZKFUR6tbNRO8DSqvNSuLhQ3gmLV7X7TS6Ze
EJANMVoUb3am5sdBR80ZSiJIiV4wpmfJL0Eq3oymYZ4J4UPraoPcN23BkDuZOZDBXdhStgo1erzp
BiW15vSUZHFwLtr2ew43eSy/EOZ5x1IE895K8/3YHDQg6+uG5X4TpvAlo0LsrXg7dWh10SJLj4Fx
q62ONl9ivfUhUupYG1e17tgKtUPnd7iGho5GutWwDZIoDNSy8Y2eYMqYOPO5j9LlhHeGQ++a5IRL
L7QaB06tV1LQrPOy2FfjcEYJxSE0MchpwkqhcynuiTpQcyGHlIhZLdeI0ZyykxuxA6z4VO4wtPO7
9rMD5B/KWzAPFmoNiCzX1X+WCaWA5UBXkYF+JfTTgaYaADAOnXpYCk8tci20l3w8K2PPcL7ioQeC
zhgKa9wbmt/sVKwcW3sAultm7CVcpEkmZhmeiZ3bHl6Gfki3KTgEBHKMJ076YOY25RzFieW2nFTo
M5mLISnTmo2U4pdFl+FsaryjwsT9QaSLy/2MsYi2Jxt5/MCMrsb2XVtnnS71miQuFvOqXvdsE9uM
gkZV5fewCndFPTe3irxgFLAAjgk55ARknMHuwnkonKL5KRzGjUDBCTZuM+X7MO5XLCgB/d1safYQ
CQ4wzXju5H6P656WtcqipmS9ecE29TokdOIuIM2cF7rXxlx8JRBoPMyl9W1EeXemvIQG1NI6wB7j
G3bL/mYGq+uWa9ah+Cy6Xj/b/SEqiYD0sQixRn4gV8CiLjEaD4W1xzaxNq2BD0XxpFY2RFZLuGDV
jPSmjZ2nNJCgoWGFjJkq2I/b7naOGWQQwD49DGmZ7dGO81M2ZtpWWn12sQJO8XTKOJ9E6NNxpEyz
+duYgb0yOqVf1xk7JNUt2RM1zFWwhTja5kxEp8WTEuRmfcHDioVcVOB4sLoLbDOrrA3asymVfSb1
cC3Q+lZu1pXe2E8/keihUvdMwsK5/mte5jXBrgu8Kl8c5Ql5Rmiqvs10qVWF8Y7dX/JGHQ9/mWTm
KpOQYNjkslBJuvnltKk1FGH2DmdOdH2rBOAfGr3ZucsIkwqs6TIaxk8cME3urIPcZtGZrd6je/eq
FW4GuAGhKymtaEP1Eu9iKp1sTkErF8pP6LFlSaCxUWmhYry9Vq1WUHuMHSLmMHkBWBtEsqq41ubi
yMaiDRwBKo3DEId1mriOFyX9qkAXP2Ro3CkfcbZhPbCcRtWvJnomrW0LH1TDcDzgSLK1fXUCTg3Q
+koMjk4SqwfQb4+RIi2NkA6miCh/sWUmR2tlpABVNg14hm5tVu9lPts4ahh4ZEALYaZPDJXWg5vi
1a18dNxyYEaBb6ggFCX0OfoOjFaqMkCJhoS0IsdrtPQtSJvrOyIlX8GV9vzNgTCbGfEOvPPK9rcZ
qf9i7KjGXNq/DB11hGtomoaBVLNUUzMYfv770NEmWt60IGe3XzF5axRIp615gtmSbthYOT68lmnd
9c7OHMj2ssf2uY4u0hyZ/9rpT/+Xl2MuQ05/H4LK68G0Z+qabpmWptvOX19PaevSzbScBQU0KZCS
5Q+Mh3sD/ePMZ+oxcHXrVqpSsuxcaSiyLU1KrggLHLmDcW93yiuY/OQQjMqrGh/MqmCZyLVrC5t3
hXcMgUOxdkE9fk8DNAJ6aJsmaR5EkJyhWqZcJgm99gEj3Fylea+Rgav2Fx+Ob20B5TW1shfRDdds
ZHehdfk1dzjjswROXKA+BvUw+onCvNSg+4qZvwMZp+SHXDWfUytXj2lYvxmtMYHabI6mgYKsVVck
7YpPC8KzgHKwtrIQgCvG3rO0nhSNPWmM8rapQ+urmr32YaMRfaDqMvLp5uYJ0mJtGZ6mowjppflo
068bUtwF7pBBfsvyL5XSHTC6MWCBVIdHTOVxKnJPUO1UyaRSvSBapOktm2eT0N6MDLEQ0xtgK4Ih
OEBprIvMcyTfEYagJDJKe0bdAXtdF0P8agRz4cWk33CcFDb1V+M5ScepWVLFWHa2s5Y0R6hE7wEW
QmY8Nj8gYl1TIUb4QrXq98bgBVYKeaZiebUn4wFP/d4MGzYhGS6e0nI3Rube9Ml+6zFg+qkR7iND
WrRxNOmzp3jKpbk31RZUcCDfBc0juKqw65awLmEcBDQLorZtV79QlHoSO/mmza2LVYy0hMzhVI8p
A2GZTyEzS+7HZWWEKL+irROu//3H21T//ul2sHJqJsPWNVVX2Vv99dONRzHQcifi2usQ+6T9x6uo
p0dwYNsxaMp9Jy2xr7gIp4QPtzVTN4G+dH4tonWZ1V/J7z72qntUFNLWatlfhBqeOpxR9BS1di2G
AAAN7BsqqGxl0tNdayiuJCEhBJohpmya08TzkNSmOY0v8nkMNW1T9pa96Zbkt62YBE8dQdUAKZWS
LMEfFHyvCMz493fij7HRf1x4Pucf/ygQwOMwav92+J/PRca//7N8z38/5j4h+s+jc/yjLpriV/tv
H7X9KBiH/dH8/UF/eWZ++h+vbhkd/ZeD/zHF+n+ZU/340ZA9/l/u/H8dYs1s6X8zxDqP24+f//HU
/j5h/nOONd/3OccaovQ/XKEarnAZPqM5gkvo5xxrTej/oBwSri0s3QXdwbDqP+ZYC+0fhmUKwzaY
e63zHU1xH2KtOf9wDfpKrqvp2KCELv5/hlgbGq/qt8u3aTs8u+rarCMopQZDtv/6AU+1pM6hOFof
lVGcueQZLzjzdCbWzC6bIlt/GUymrmVzzSZ2uVd1sA/d74VybXzem6byj3v/1ff++eB/9b2a+y0O
mVGC4FMd7zdOmlLR/nnsjhNW2OXmb19LwpkI7+cXmQZq5+1I2nKuSUT88ybFAPXbIYQh5VjInVu5
xltIoXIybOhdynJYTcxJHIZIEC+pzDddtD8lau01ZJOvRbQbRZ34csYjYpWQ/lvNZZPCFAA3YVL0
Co3I3KRo9MdpqgLC7fyPdnJwzANGYgHL+uexDDTj0INDl5PKDCUR0ItnaGa4cQa4KjAJiJhrDAA5
3o8ju7tie1W/YyrgGpSY+SmZo+IEhKs4RcEo8MVjd/zbHffD+w0t4uIkS6mgCC//LXduSC76fl86
jooXRiNh93BCLzVm55JgrvTDMnAu0fK/eRxH6L9WgVi/LRqjgchUKbeWTvtWKojnY9kzUW65CTBf
XwJRTbgg8oFmHS5RctEZKm5ZkdI02vaihe18CUsG0Go4Mzy9D0K/HmvrKQJweA7LBpdjFhBhh7Tx
yKi05gAFRNhW89gxpOKR36Mn9I69678YO5PmxnFgW/+VF2/9GMF5WLyNNcuSbMt22eUNo4ZuzvPM
X38/QO6Sy93RfTc0ASRAWSIJIDPPObJOHsSzgoIWaFNZtEmTOv9bJzlQijvGqAvyzcmShfMi6ib4
2pKPB1lXkgn4oUHW9Wb5/P6bu8Zpivstztn0jhVg+Oj7ioWQhU0g17TDxxF+1pt+aEa2mUO7qRAg
gudA7/alM6CQoFXRyRpje5XD7HTWR9dYWEoSvqCsCqMp8s+3ZV6py0KHIygemviLPEOQ8f2sGZTo
Unc9gz9J38ZpiCBfWovJJLc2XoiqwEKWh7y3NgEAim2vAczqZ9QAFHwVjw7sedu57qttMKqgz5q+
vumVLP7J8nbVQmD/1vqTtgxNJTpare4fAgMPoA9+bF10oILhH8VZTq4MNHceYLcS5kOS3MPiBBdV
cZrEoXLYNo9eDbhFNNQuCT48N7QoYUuCcFX+cLrxCODlTYe2lAnUq5S9KOY52FW2DbOyN7rijceT
f+hXEUBy/dDMEL/M2e1stYQhTECItzFJxAF850VLiiYbMFl5aY8b7bstdvYg4qNVEZI/0/VK7JJg
+0Nps/GYOL5xAqAO7ZmTzl/6FFcAkR34Rm/IlYEsDT822++EFd1sjZdDbi7pEX2sCUaXybueNzjG
p/tR5POZOtF9J4geCp+IkT7V2Y8IF9sYd+OL1dSgaiqQibwt5IG3nn9rifeILGbyZXIt8wPe+TOU
Zk6txYe217JjSBbdkulmfoXK4WA3uv0TrNsjKPzoJXM91GFEKAoEbHaMPHw+0rTP50Ns4hD6MBW+
Lxn+T95l9wW0o83//7/ap80KyyYVqWHPspGOtpmwVDH7/Ph2jvJAmP8/RwO1AnbW/QMJ3XSHawMq
SN2L4Pgq7WLfgsyHO0acfi5/Nv1Q/tvp577NNJPnDPhzZRqz+txVwbmykOpAWDB+xlGAqDtpoMXk
r1LxM8uDZs8m77AsOeQpqE7584PUhb9BnLqix6jU/kraXbv96nGtt/QZrI/s8d/XgAcfLvwhf5wg
r70hiDg8RDrIU9/GkWvZbfktSGCWHo3gS4Yjb2e6foaqB0RFPcRUQfKtyQo4/gixbxFSaL4oSrbL
CNcMMx7dYM7vFbu1zlnYHYPJ6V4nywrZp6EfrUHI+oqPM4OCACawzGqAJUJXsNBwDyDsPYVvwCRh
rVfV8dDn7oRyTHXviHoSgsmezGZ/V5Hs+DJDCS7rWdaiN9fGOnJJSfimtXek9zuvrN4hXIfSfyWr
g97ckXcWPQee297C9JAs/SGI3gw9Xv7H3eeKrfB1a8rd5wA6M3QYHQxWONyKv999c2y4DeG66Cc4
XvbrC6auWE3mN1OdUY2ddNYMpW+cuxkVxaAQmhoooCtBC/1zMxnnMFBeJh7YtTYUMSn0iGPWuAIO
WVm/n8k6xc3u8SPgQfq9XtqSigoKSdpdm2O7IlpV843/w3CyDgGyTRl2Dw5eY7BB3XBQ2wxyr5p4
UVbMwSsEyHeOeLgtHxinTbxDmqJC9G7aQy12NS0c6AALxbiPy0x7sYkYrbQSmDKEYAG+UsVU5jK/
dzvElfV4jTR3HBDoi9dqahLcD7rw/ez31s92yhitIU6hx+92CNKRJwVcjtCQB83ANH88eKUG+tqu
d5/qr7aSnEAWif4c2BH5+LZAfSCt8/fhZJ1V5Hf6kI7bC6+BuKCs/9yNdCCkgWGxGckd9Od0emLy
jNmNafWrPZGbFMGU/T0oCfMlAbm2MV71KFKAyWWwpLeWV5+1KKsXipU/a4iZ3+kCMfqrRCYk4G/k
RHWB/NRESbTJks5MdbX8X/UDqPJhlOv1Aq4gS79fQZZE2+9Xl5YWeiu7pASOHWtReHTLwFyMll4s
M8cMjrJOnl0PiWyAixuyWWTArw2fjEPY0bf//iQ7zu8PMnsng3RN9idsxT2x6fn9QR7DSNHxSiiQ
L6qP7Vy7Dy6wumOT+D1YdZ5olgQ/OmgMH1j6RMfqV71LPanl7/WIag+LotInaY/rzPtgL+uNwPmR
+t+i2jt7bUq2DA+3dvB/3WaXM1FHamVFqi6J5h40xBiKe0w2y4O82+SZNGR2NInJmYwoKy+Dk2eP
yNwcqkulYFFckQpA3MnLbyuxKM4KQ92EqhEtZVElNf2hJQIrS4WwMPygvIlGwp6R9Ta3KSm1ExSn
VdvcDfpQLlo8wD8qaJrhFh7fMpbJ0Bz9ZWFbP31r35DGvyNbKrlpcWPDLParXBr/sRqw2Mx+eB3j
0SZowdziepbhQqziftpqRtakk50YOT/rmgCFrWfFiRhJegLDIc6NIUEuQtZUK/L+WR3CdMz2Qhze
q+OaeHhcNf4RxZZuCZoEHDMCcNBCOTWkrtSNvm2tABbzz1zLZVf/gPkAlRY//FI5E/FtPYSeQCf9
ou2ejRF9Q0jFkf2i1u3aGCwPeWGyyBbZ246G0i5l0UKzYxWQ1LsBBW59iT2YQkhcTG9la14kH8Yf
yw/jKwDGiF8NiwGX0go59nbDMqk/5sN/PC7eJxcxXzSznWN6DvtEF4HgT6suSIjdVkWs4g/b6Ia1
/P7kN8zKny/VIjioKwBEDfkdX5tBsh0MMuT2F7uw6cZb2CCCPXml9WEciHAA9ovQiJqIycnK3k2R
FpSnPgl2nDr6u1Vp2X/AHFCfqqD0diLrC8hIO39r25upSfNv8+wzq2Q6eTsZsVDL1+5le9YQBiaH
BlAZAc5T3TBxc1fO3/wG91da5EhwBZ8GTCceWNUzTK9eiFW2XJT3jhMeuqE8ytJ1sd47/X3XuSM0
CGXu3/ToCqwGbt2lXKRfuyLnfOmqK0K+biYzoABoAucYGzeoZcez6ldPMIJpXx2LqHcHbIn/JVBe
wZtMnaV+VVPEoTyUoi9Fe4pOea3rj4brR8eoAOkhe//TqKJ7LfIt/v1Natm/PYOmeJMKh5OuW6ru
ucbnN2nZTYXDOsD9qQSpZgnxhEpfSU9OoZF1rCtPspAk2wGqsSc4sIrHaPrWZw6KPXFwtCHBBxn+
V7GUz1k8+JdW+RR6AeJmrPmsGdSoYabBtilV/WCJM0PUyTNZd20tSoHJ+2Unz4ZoOGs5klGQ/+MH
MPVx3QpugmQO3g+yoei8EcfMX3XShPR7doiiobRSQEyS0wCx3fdhpLU09ID/3fz7d2z/fbYSD57p
gneyXB2/2u+zVQDJmqKOofHTylv4IaNIO8DD/n5AHZ7ZQpbb1mSHVgYro42a/bWqyvlh0qg3VrNA
8ysRDAMJQMYYX/yRXAzzpIuDrI+I+xBdhQXvU4NsHb0U7xLUxm3nKe2umMFQnNQCtXaoE1+rMUJ6
tLCauwaAy50hzkR9YdrT9mKLXD2x1E4wvPT68wypLVBGiK+H0ng2ksm9F21oo31oa0TJNIenogAm
WuhKtUNCKb6VZ/EwvZ8Btno/u7Zez4LBiW+RL603//7baMbfHwDXgcPZtlzVwyUrHf4fdqQh2ckp
UZQa8g/I8syVU3rrOoTWOnWr+5II/U6WLlUOvH03dd5Ny8AgJT29lIW1bI+TaNoDNSSlylWO8OxZ
/YZYzIdhZIO0jWwd8bViADUJ+hZ45Qznr56fi7KGYAknJYA2/gbG/ajn1RvxmUBoG6iPKjwGq7xQ
/GNFivdOj9Dqcu3QOCYsXFfaENePRpbHADVDBA0YEV4rWP/qg+kHhDCNsAZzikhUO1QZJMTqhiSI
6TXqkeSaybHfaymZRdIirckhS+MYgQt5u4rbcwSocnDkPTtUhO4t2D/XsFq/t1wNCx1+EAPoKByQ
BvPxCBtZNYaPJgmgj/rQ6UuYZ5q1rPtl0ZKHtdRG/wzfdP2AcnK+JhE6WjaiKOsI22brymP/5Uiv
T/CrDEQTt48wlHUKAcUlFHjNg2y4jpVJ51FOgonWKC3hxXBVtW5+6sSyQp45YvVRWiQ8g5JZfaqX
FrJR9JSm106W6FmLnr+GlRayXprp0XgZVlZ96v77sI1X/MdCwP3bzW7prLcsZK8tm1f+51hxa0cQ
MCUo0SSE0DTNsYubbq7wkgn1GpuY060sVky+gHnimQgyzhgUx2n+ZBi7oeMsLubSaBRG0vJqLoeU
RTmkW1p3qS4i0HE7nSITYsab1k+7U3kra+bBmE6JrHZK8taDAVXwlIW1DvqeHrKdyAnKD06abGYt
mk6X5vdRNDy5N3UNTUERrIjpsyyB2LImQ6lAdk+eygOKdP5tFqxkQR1MqL2uxlezSbSEsKKQ+b6K
ypLhZNXl1GfKB/9qwMbQpMWRhdK0Ltk335C9VxxlnTxYePeIJwsbdyALFOH1nR224GeuNvIMJpn3
EWSRdDZv/++vO+f3JbcJq6dY/qkE5h1CRsgs/D4VdYPv1mo1j9/HmiiDepMLUS7bhLmE+emBFQg0
gU5r/mn0oXcLYLR/xGXcbKF6GUCLU5SHHuELdKbPsqBHFchPKBDJncYg1NAWD2LrQZY60DAAyvw/
k7TqbkmSLk/4daH2EV60ieyqYoCeVpYufrIU+rd12JOGd7UzpAfN60hx8aylku7l5JN5rBCSMlWX
cr4pfi+SYAQ5voNupqNbRyMtHmVgQR7KJLsP+ro8yZI/OSOy4469ukQi4tq+2hfaZEBs2pp7Mx6N
pTzLYAZ9qqb6MAgfkaxHVgr639Z3n1q3/FxvDCrTQEyi/IBMj/8fM5h8ZpkpgyIXYUUi0IiBGHy/
BqEptjefI9IDSIwIgiEU3aCbja2FgVAafmBQk0Wyy4k+nocZb7UhPMtDl9z3qVl/uVr4ikAZd7C8
DoFfCoQN25yRdfUiDOfvaVcEEHIV4SOAFbhpRassykPQDt8newxAt6nh47V/PkDeAx+59l0dbv/9
DtbFHfr7v2uqYrtou6YuNjaf7uDM17OpC+xge1nCAJMYJqIBAF8176gHUI2KJaFc38lVnazvp/wm
lws/MqGnfdD14HtU9CKNQDc2E098uDICQBMfytd2BK2bO7f+j1QCfiTj91wZizU3/4lHTAqYn+m6
n3Nl0CnMCycKG1ba3EAd6LtFRvLWXh2s4DXKSFCp1fwZvnAWXSYC3LI+iDtnrfaRtlaiPHz1VMA9
c2zZJ2bu6Tmr0b0R3fPCym8DRJgvxcJSO/JkBhKb3ShetGNb7md1+F5kXfxnhryuZdZQ9rLecDrf
/UrmebnQs6o7ozyJxIFaVYc27Z291lTDpq3N+R6+gQBcqKa/iHH61o/+nOf3cdgi3Qv9rwCEG1xI
JPH3RdyffAAV5IoXe51NkHaDsFJ3gla6I2n+uR667iStZLUsTh0Z/2avfpP1sko2ygM8dP5Say17
cbmCrGzEkI0GLqEj5QXhIIofLoasxqab4ub2Q13WoxHRqiBXh8p5/1DyUpYkXUnr7PJBL3XSRrHq
AvQDuSiy8tOnBo0W3cSsNzd5E1S7QG3ujXSEHjQ2NagoIJhbFomqW4cY+c5bwIHk3lSkCiIoTJk0
ymDRBlq0co1plfqNXeATSqbF4LnR1rHb7NHpQocUGf8OMRVKoqpLmbKRZrB2kWdlj1DJmbeKSWby
L4vBUv+s8thZEaBLeOfTU7czZ9cSKwK+yxieOKRjdt/ZnQVpARYmOf1bKANHQqw0yjoifasmV8L7
y5Uyb1pn0zQjGi/GiKqdH884o+tN1CTjWdbqDaw1mqc5q8sIhV89kHd0uaysIm0+AvZrlhs5qjmX
EAOnwd61VAukjIPwvFf605bXvRyxDXzzMLbZizSXVePM99i6vbGXRT90zT2ZXMzH4oPJA+mML0Fq
I2cuvqTADZRtXfKbyI8g6wydbC9HhU9RdIpMINUshlCaEMVp9N+MAvkAFxc875h+jX/dPKPaaZ6N
eVRYbxqeZJHLiQ4lgiQxe5AmzewYG4dXLcA8HUkmEP/Q+a0nqyGffUjT9TibRHMUHQfR7G81/PPf
zNpvEBiBPsgY+vGs9P13rfKTb0EONikl4eCEshAksj7IfdmQ2+OffeUoD9CLJoQs2nQpLwBV5y2y
qa9T0U8nJ1W6nQN8bCUvkvpgvzzj69iOIqkYegkSz8tXNiELNkX+Wk8bdDM9zzwr7e0QV2TbdiNy
RLxd4p3GzuJRmfjKyiFXb8oxUgE48xLzNcRqZKtmRzC9REoAeAnjEOGgQ1Okb5ehau5hshazEzJw
6qOuTtEaeQ5YAUWRWJh6F0fW9mLbjvCKVNpcsNwyfsjRHEj7Np45AGwnaQWqxdE8Z8TUxZUuNTmy
F3A2Q58l6lylzfeWAdbVEEVIHHlNePW8N8Baj1Hz12cuoQ6PfeZQ+Tm6QjXxW+Tvn3mw3bu2S/PL
Zxa3A/Fri/iJGDK1qvludpytLMmryM8NdcZw+Vz/9pllp7FR/vaZA/LsiC4U4V1LNv2gIF7c1SAk
ElzWKwWSiL2i9CDo5emUElyD4J6kncixtp5sgVaGvN4c2u1LWWmhtALUwf5mDuguxhjIwFv7kfuS
GGH5PpiaN214kM2X2rLXESqE0DxXkiVCv/pkJI9xU6EYU1fjkiVI+si+NH2ssheX++lBGnT4f1eq
W6BDJexJ/9TPdJaGskuWTqQWh0O+lnUIYoQ4RRbERKZdAdz5vRvjNmFLLmBXZZCo9+kjpD7t3aTZ
m6tFVk1oiSldsZVjdXPrHflGwGXDBXYr7WRXpCodpLjGZifr8lEdDpMZf52rudu5hqBAU13YKNoR
HsUkz47BCJFfMC79vNy5SVE/zypQljQspz9AnqbQ6vw5pfOPAS/mF7cYAFDUfn4iIOrucC04gGfa
4GH0Q4Qpez17IzXsNhed4i7a8EbQv8WofSxiSFzP8srjVFj7GMVulCOMTena9SbRZ+cW2MkfxqBX
q9BSVFhaXOsYMWusTRCKsF341nJKKqQufNd9VqBHMuFLSaNB++YGKmBeEjuRQrsHKcSXHI8IHkR6
8VPpgh+V2tuv9qgmC3OY/McmCBSUhRP1zjXm92sHOYpcn64bdYGLAuHsQf4VDl+6aGpuUCf+dL2B
bHR4FppyDaewtradFHhQaw1QK/hoE/eaA3dlr30TgDC/18FhNrmzhqxg3KpJUXzxTHuPcDijQpIP
0VvRHY2x1+6QvbBuLj3L6RXhmukRXuly75hJv5IdsnxD9NN9Q3QrXWvtQNI4G6Gn2bPvZTuo3XxR
I58Dyb86npAryxaXjl7wMGum88Rj1+5GNUzWlV778K0jt84nmQ23X+lCx1tTu/lxCOvXywfJZutG
Qb3jLpmG/qg7lbYoRIdoUPZF1OVfZjcES+5O9jpru+4rSBNkwzBQjNol+qNlIsGjOqOWGtzISzVW
A4KfVcN9EAzdwe7VdCkbFKtZe7w1XzrXMDduWcN0mYzKSwHfmTQoq6JazqGbHoJgjh9s6BkuX1dh
GAgxs+w724qLHin0pJchBRucjv/oazvbwWacIXuyB3f6Mhf6Tv5/SWZYrFSz7GjPineXJzFQdKak
ZyvLn6sJGoTIrRDvC5L24kuUDkWrJcPXD0VK8S8nI2o9j8ro6jsxm9ZKbJ1LcXBT1naVESvAgZlc
I5ixz6X7IyR4fplQyyyagZFC9CM7Sas+DR8nlpNHWbKh0AS0OjANFygUsczV9g6KYE5ahs+pqSgP
CbyImt8HL6NT8OUkSC1FehS8wOoM05+ajSvZamdBulTMqScaRGs/mH+m8BGdZEmMCFNl8JyLEfuZ
pERhZFVcd85qCy6rKA2TFZhS9+CplnvorJ7VKRgz2JGc7k4XDbXvwpzyoRnA1JaXvr2byxgKMgmz
8i1IWC6nU2irSDGOPwPtbTADgNNdny2swkNpDY8masPMkZsKXwCJLwFsCfBInxqryM5zrYZ4JtW7
d+NcIWVx7LLlpYyMDPDBqmp3jhysyR8DW40fUH5Pz4NlBbdW6P3R2SkX0js3W+ltw20mLwRJ4o+u
bLWV7inqKuoids6FHb+kAVnrmeIVG1msBh/W/TApD7I4Gvo2wnsOHbBvPeZzCU9DDkw2BExtlGov
FtLJi2u57qZWIcqRrTHCHsQUfMAXorVXnW9mEULiIbqC9ZihbflSkzZ6j5vtWV4ny81qLz9UJoxw
pP/zh5KtGXEa+aEUhPRYLCQV9D8inisivUD8OBNF1G0mpEJBUV3rXBn9dWWwWNYGCuIQ0si5xHt/
DXQxkmNGwsjKshmsQrBiS7/oMi9+DKxsfjYAjyVt2Z1lSR0KlmiRBUcQba5moAShJpdSWk4HlMSH
e9nmt95dOhXunSzpASuqqS4uJd8wXrrR0U6yLQ9gzoIT7+QgoPesooR706QmGZjyEjBtwplm+wfZ
qmUB+qHe1B4uF+mK8SbSUkjERd+cef5Gy8z69tJqWz7PVOrsIT5Vn22H2GimHltUtnZEnoun2Ubh
ANY5bSmLQaq2KAj4rw5ZOtzFVXITTMAyZKPacqnCaLx93ijF05j0xTqPkUyVrYOPcgdZOuS+yb7t
EiBV+iRNM+TWSTMLWLiLi4bdANKVjIe1bPWaCsGOepHWQ3NKDROy/iTTliTTNCerKsjZBGLUQALs
9je4cXz4p0VlFRJmuaka7T4GvrbD9TCR8SvGUAEaZ0b2SmRsN84wFOeJn8PPM2SnKgpPKpiQYlGn
ADoazXB2stWKmvbWn1zBaVcVACLoobNORnevO8iqyBv8rdwIQdjIAJPWbBu9aHj7Yjtqpb32w7lb
yqLsoZNZmfTqWdZoMLmvJislrUVcIJyS4R43yMVcWgwjiI6uxJMki27Y9se46M+zM77lft8eZHWr
CC/oPPZ7WQyaytz7zDA3sigPQ60/GW2aImXGlcDIN9uI2WtxtUCefATXzY2S3sOHpq4MtRPKXWq1
RrIbsiXRsS805Tz8cflvm8qbEWEw5rUchVQu/S5JY8jsphwVCMytHNluXZ3194/vQnsKpvLFSzoY
kGZEhciTgi0qNu9HxzDuE4fH2FPc/bVKnqFRuJ50cj5l6VI1AOmEZnCE+LZ7704Y2lg389QvxiDZ
heXorFIz6GC+zPP7PiYHTB78xj0jDuTvkQ5zkEhv3GI7jvm7nQEcbd0JhToPeaEl+i4a0rNpe7SS
MFsmYxr+8HcyUHNtV83+X9tlf6Zm2DKstFhn/eQsq6gwbzuS66CAJx/pWpQJSdeizBAqhHFrAyaX
KUnXVtm36dxiWXvquHPH0rtrDO3PKjSmV9sNwzUiGfbGKlmGsWo7TnXqnVtWodLKj53naQBJHWSD
t4Z4nT669gwlQ/sATqJ6SA3ocdNkei3jwF07JYG4jqnzFWHPyUYiI3RUGE71JL+vjD6/T5U6O4Rs
W5IkCtGt+mUSaRYJeAIWBvPluJqGAlJtB+1SX9HjnZXz017qKsGKZY9ts9S9Oux25VgjTVuO6qa3
VeRBoth4DmdT3bg5Wkmt3xvPsjVxSAQuXTDCyRAIpjhB/jqgFKXphQq/O2rjdTvdG+IwZdF0H2Tl
90mvE9QTKcl6t9Pfu8o6eVBtZYQrM3LuLCOBVWck82dymv7JSuAbJOu6WSOB0D+ZioZsWgw4SLYW
ZuzdVbVJ5JFGWVX28D0aqvYgS34ZQu4ykRYUN8HH0VRtHQW1/UAGUUva27HT8+FBM5TmPADw2Hk+
UsWyTdahCpAvyJjCISTsZZ2XHEHn64c+zmDK/6ujPY3o1onip45GboESp9MgrhQh2Xa5kuwQZxAE
IO7opuDm45d80DRcWAFMKnBTg5sY7L+dscLHwe9/mdUW7xGeNLwUpnq2yYUaqt46yFIH38VtqBnf
ZEkeHBNej1jNjY2Rwb/T925w7vGnis5yGD9qFfF0R8u+SSCJFSO2oWVBJ6WEZwjxLSVFRgrqAV3+
S/Gk21Ad2S6Ebvzb8hDXaEYahnKUpWlwM3JmtC+yVJPxf6gLFwYFwjAHwFfa5UBW4fuZFXndBl6D
r9Ii1ar3elmcUnCGZhkfyTlobyQKZYZqF/06BWr9KhW6FjQgXzO9FaYPwaKqOqewGLy7HqDZpUcc
e8jH6Nse9N6ub6P2bGiz+WAmG3/Wm3OWd+0ZaG5FvgZuFGkg64YRgKVilu+dGnLVHhzYT52jbSFo
nOjRwWpz8yQPg4cgmjLHwbpHRpUNPQ2hm5BJPYkWs9dWo4FLTdrJVmVonvrc59e2kvGYA30OLNuF
ng4wgKeRYw+JFA2yLFoVP/jhWkH/ECIVu8y9QX+8ngXKFMKtQp1C1urSTLyPrVe7Eancwmu/h8NQ
fcU5SziEn//kaZF+rkrvQdbXpOXhNmvKrTpG1deQbVI2lvaXvmPBMxWQQMv6a/e8RDC4hkcFgiCU
yGby9V/YSKBNIM5gUXo/k3WyVdoNfR1+biVV/71vUfs1GO8QrPZsBEfYDUMkE1BWnMppJauu9fKs
sNvg2Llms/HQo3sy4eBWymr8KU4S3x7kSVi916CbDitQHPTKo88v0cVdCDeLBq8Ce4hI/nLytIFw
5aZ0pwEHCb+pLQ6ywZj1cI/o0aWHy3+KjgmMVCByvHrrOsa81Iux3QxupT3xUyqbIQ3gahTFtLHa
g4Xb5kYWmzFhm8ZKIagjvVsYir5GRTR+kI2eAiAcBKwO75ShPcmBUdLDsSqKoc3AXo6v3cfD+6TP
JKdYFtwPoT6eZF5SMmbNg2oFy96E2hnlWQh7XtQ4nm8bSPsWmpeaL0gV4a1V8mrbgip+qcvm62RB
FYAgkPX0D50UbVKXeaHbR4gbFUUh9R7PeBD0nCgmDCTiZECojIlraxu2tc4UHfKvDN0lOfnKotHA
9ignX1lsWxjekTGtHqYpNfd66ilCS3KCULWDibCzMvKJpv5F0465aU6v0iosTWVRl9746oHrXbTC
yugVaSU7/5OVoVTICWo2lIRa0r+Y5LWIEcoWWil5WVn8dFmsmnQo1pUyaEvih9npeoiNTYFP5Xit
yTTm8Rsir4u6tsqDbIAyKT81XQFTdtkDQ8h4lplnoFZJ7W02VdY6IfL5iurIkjzL6HvsgAInCds9
xA6cvAB+nRuQagiX0xMt2QRa3fa9p+Znl57SgIyd956VnhmXnoXmht+rtH2Yiha+sbj61uSbEYm7
P0Ft4X0pe/vZaqBTLvohOtaVktzWyqivgbkUj3haiG05PenG5PLKXkmBaHo4Ry8tzvhlbg3hKTQJ
rWoW/jvfIQkH5a0QQum0+h4JMbmKyFniM6MqZfOKIBOyhBYYjAKS9J1bF19Z9Gdk+Zr4ogS5ZNBO
7hsLzi2E+NGfmgW1S1zrX/NMc0CxWNG91vr61nUTe1sYMHfbEb5ASx/Gryas2LBFxi+a4n/tmBA6
ZMdOfqUVTz3KFguonFIIQYviSSVUtWW2mBelGZZPwzSod22f3PKMFk/SwhrdbTBP6b2ssmsPFgXX
DXfSfg7AlVWZlkIkSwec+ID9RudBXkpWueG4BDjWPchSGyLrmkB1j3QPV4+iGgKLIraWsmgHQFH7
oHyTtmORQZkRwfjkRopx27lR9oTr6gTjb/FmALWHdLbJ97Xrwk8x52uk7ou3yQfdw13MTVHm6mup
fpfmigbTyuiysJdFV1s7RTt8LYyu2gKpbNDIYNCpT5etGWcveZ3pu0IPq5UctFesfcHDSDJECyuF
Ye7KukjOCcSh0LnlLCCcvocDtveZCivmarzJ5xIuxrtw6lf464dkYQd1t3X7Ae5gWf5fdr4MJa72
jwNoAam3cYtmAi+GV7+F80KHLizW8ubYaaUF7R71uTbCiwzd8cWszhGC+mWGSOhHM5vF0o4U0voI
QxHrjRuCiD+jRDDGOTDcd+1svpDjiGdAsnh5CJXZaJfO4iXK+qDfeHFOgpko2pVl3SQ4Cg6y6BvP
fWC3X0IDOpsxC4A9icF6G6r5BPVd+HRuUNrofjRNvVR1ZJVvWP7fxiCi30zDQVy3V9RzaTtAVpNW
ufU9Mk1qfHJrIyqVh3jSajTkk/jN6gkFy/5zAuP3ENU/y9wCs+q0w/NoIOoE7UR+ckokjaGvnLax
37R32aR0yzKB8IYA0R9Z3Id/BurW0g0+Bwznz6gBjq+OePaUsjDu47jSNoZpd/sWsdKjUK9YRcB5
n1TxoiCMOaIx3qyVCp+YGXj9NjFUf4u6IMjERjeegZe727LCCSGLUOvYWxL7YPESrYruG1vda5JL
cQh4SrNcSZdqEZvPqToSLYd/ifmVIlpnI0W7uBg7hKu3EN7A5Sxa7TpAxA6P0KUv7Eus81LI+mVr
aRM9Aa7aXfoaPhpBvqn0l9bMapNt56rjpdXzymgbaMp0aYX8R9kEvaZeWuc09jeE2PXLhWqHQEhU
wbQq/yOylKwNOBMIxsU/iA6jsVFb274Umdu0zdw1cIOJz5yPw7zRLd+7tGq9PoJehYk8neC1dlGg
AVz2rLUCpVz1WXOUB37e97PYACM1j4fPFtIsDIH3EMhLN7LYlIJTMbRgURl97y4zdZfs73aR9qUP
6+lkQLhGcHONGMB8qZR28hAU8XcnsrSdLMketoKaZpcN61j0v5rGKb6oFG71y2WuDa2uPul5Ouxl
d1nfzOgtu4h6NZHPjCfr/Dj3llXtgykWA2sZL5+byCpOGUR2t9eL+UUb3VZKcZ+wIf9w/SFhUjVR
Tl5J2+vFHD3ZWW5THq71XaBke9tXvsgrX8eOcgS4cIxBJiU+g/Poo4qLTxv2XXlQIhMCbC8EZ14u
rtVpGlpoqAszvVSvpxahtIKJ14W3LluqpIUcLqfStC1T5QaqCu/S8i/DtWm00f2A0IK4xCTGsYOO
XZEsm5PiCgUKUmZjON3MZH71Bs3bVQF3uSzCV+uwbwqLo2p5wZcavk9Zr4HM3lW1yjKW5KtXrUF0
zG7c7hhCRvKc4Q2Q9UnmjbsZWfXLaB7sDcRIIGzEB8KCFkKfgzyUbewhCs9BFtvWqtaqTxqhrBuq
iiA1Mf7yBj4S5Nb12DnGTusck7RZdh6K0EzCJr4x0WD7DgISyFOzC8tZZ0tD2aJF7cU6FH2v9fIM
msv3brJ46Qtfzd4s4IxhbdSgqaQrB1IaUtfMSI3mMJlRfhzEQZ7JOrjC7WXgqKS6/d4QMiV/6BYj
cTGpZbH/VC8HkV0Jk/vrmuXy5Yr/dDHZV6u97zgQhWcO1286IAiliqxNmad5zeS8pHemtuvtEHNc
1f9D2Xk1R4ts2/YXEYE3r1C+VEb2k/qF+FyTeG9//Rmkurf6duy4J84LQWYCKpWBzLXmmkOqPb+O
GY0Iry9PwbQKkB1FEFb8rOgNJgJVnu1HEWVvcZg+GtGc/1zaMOFr0f3zCE90/8sRABPgoCwdVa+e
jpdc3xG8wpToQVcdypIT8/jV5WQJtttf7a8zGj3tD1gUgBDmIrL/82BnVh0oSLUaWH3f3eeKJzQ6
UGKNxE480n2NAxF1JeLOVnf/7FxZIAj6kovsK9eBtsniLWtsdSMv8zmgOY5vp9iTfel6J2VWA3zV
+uCr71MQLNv/Vg3/W2n8j3F5fNtSM/yvy/37QrL9/9cYSzGylBzzq+PBLk9xC4zEBmAGxAGoMM4A
PUdguibs5sjslLV6rhPsOgxBU470Yav3m6hrcK7gU97JTruxDcIis5FsUvzEK7x2nupY5V6ix87R
9VLCJVhIP+ruuxyTPbUXgmEj8hh89dlWbILJylbxjNU8CbQCTyXGYlxAbjIqlw+lioPP1zmmUAEb
OKI96KU7HrRcRQOT59mFYFx2aYl9HEQ/f6vDEg68Ra0qBIR1RB6DlhOPdm0wNtraJwecstd2mCvh
bZtn+qnEXqh9CfMk31q1avM2Rc/4IEwfWp6yTLPyjjx03eymLEIgUbT4sMOj3jNxjO6UjDYIq03t
LWXp7I+5Of8yEkTEnjVGfkYBsTMZHpoleARpFvcveE1WW2qssuvoqNlRzdLkqKzzLhVXo60xzXg6
tSiTY9sRPzQ3PX5eidofgith92vo+flleXENl3xTGl0Fqkcnj+vMWUV26O+23JObNm7Lg9kaV7OO
ogvc1782hNaiSzVxW8tjV9+rbvshB7/6/3XsMtVi1bb912t8nSrw6jx1ub6V1/7ql3tffQs4u4fY
ff7q+Tr0q0++mHS56IpbPHx1uwWk0dqGVjZFVntxhQedyomM3YTPwBbhfrlZ8kfP6TAgKzv3pSr0
e+XM6U0lkfrS9triL06XnYcx916WEEQOcReH94BRsx3tHWT6bKuvTW+eveOiIMGRV0qGRrt4QnyX
g5Yj4qeQnwtz7ocmtUD7YDxc4mWzbsM4z89koNAyyLbczfkSnVC0dvDQJ+8VgNMf/ChHnE9ogUd7
zgt1vH22hElgy53uny3bkZ6Mj7LlpURI7AzAlOF8U/Vy2eZjt8B5ZQPwARMVrAWRKNAsavOvgQZF
JUX/rrtFKImLJfAdRrRG4DnosDT8zxXqFFZSAsOzoOzq4auf6kFviycv0KmxLjboD81tZ6j2vUN0
c4fEgSePiXloO1RIS9aNQVTkAseYmQirEWal9PVGtDewb2V6Sksem8Qm7CU7TkEnJWs54sZOlOlB
jedxA/nA+JFsWDvbPzA/7TdqmlNIp1TOdR5Iq8mB2uLOZLTqxzBiJseD5rcHbWaPdTPGieGAldE/
dle26om0brsESaTju6HZ1ZYFSnhUdIeYc9bfbaupXtDhl2TMiuZIcK96wY+33zet3W3kaO5M1qUZ
8zeC0VkX9OPiu33cYhZDdnaMxYKz5ohmPvLyfTlQc+4XfaGeWmqoPjdpMf6z+UNZ7DwoNCU6ExWK
znIPczrxj6Yc+Fdftp5RuQWEOnmKtnTUb6rWoSEPNQlBxmPG+NcRanMeohgMuwUpXdRt/aMd7Bdv
Uo2XtJ9MqhxMzOmqIfyG7wdhgar5US95j1hr7q6JmhuXiWxnAK2vuMG7V9s9iJF5C/Y4vNvjGB61
FqsDExzBXV83rJrq62iYmzoh3L9FA8skvR2vclAexiP6N+Hr5CSvITfUqyMCj3akqdClUUn71mAo
HZnG/IdRVeO2J5F+nJw+2ccDivBwsMQ1MZL4WtYigp4TYle5Nr8GxNrMzQ7pkzEjvfjPGYpt1RcF
4aZTFy1WDK3zbkQhnoOiwaO0qqpvY//DXrupK7eP/RocJEsA+ivD3lFTc+XB7UblocLm+KFFeb0d
o5zEzzog++SopbHMhQzBMchh68DLVAxfF+fmdSjEXceMf6hz9tTWNeWlSLsO7YLFBpwf5Z26x0Ae
MNd6uunr1HyQZ4YFUp2o5wGhqMVTrqnkdz+1Nl5n4XGPu8ctsS39RkRy3EW5AkLtP31yr0lEHazh
jN3s4W2MQ3V5H+bJ5YvJuXJjNZl+9coX2TBKbhB+jujvOJXOL6eZ+3TLvBu3yc7F3vQ/Z9XrXmRU
A076obOXA/KlhGgffDLQsW9lioE7By4bfSve5qpLb0NFzR8JfQLODU6CTt06W3mYG5IiwE2H5+46
+n8+i9LT+rVfmTyGPtwp2x7uVCMMd9uojh6ZpIev/j4uSBQv+HDLw+RAmqlU+zn6UZ4k+/l/58Pc
jWuIyzFuZLuJsI+u/U211Pc8K80/E29PYYzzG/C3QBriVm9Oq9ibwUNfZ0SiO7aFOxxQZhk3q2r/
Opt39B318J9G1P/mctHF6/pk9N1116lzcRFWA5s5zFKM0ej7GuiG6Yazk7rRM9DZJk4C81r1B2i2
fQQjsI/U2L3Iluxfu+RR3iLC/WfiVy9KBH+rRVc16xAm8idEwpS8rJtlRaoklMbuZBO5KBGBEOve
OlmGF+H2D63WzTdryYeXnqx74KIExAGSwRiTut0iRLGVoyrMz3NeGGvSgtEm78XTjI5LDsouKi2Q
2przTbaskBhD2D6ELG8KLPfG/JSZXnQZEJRucKYhFrE2KeUj/7Pu9e7IWybb03pMWytdACGm8FXH
nY7NpM3P4Fymja7o7o4p7/KsUNXDYmJ6ndeW7FJ1/a2oy+wij2/5yu7zhdoROegiI3ocBAab68Vw
m+4bfYNSTA/EpMdXeJNMASfuPlX2OKs2s0czvpCXgsvQq+PjYuFxRe0p983HCftnxJV6CgwSI+RJ
Gd6RW79HmKjc05PNzebRMaznbJ7Jtma5s6dKLdzhPgscqMwQCVQKIn1c4QXpyQPp2KPiNPGjF3Jz
x6Bn/MMl0G126oy1KsX8JUvZq9xTLORGdaVrO93mY02UMQ8aoyrgn3oB8See0oRiiZzxSIZbU2I1
HJobt9SJ4qarkvzgTI+zt86IPLhxEX+fOrq5PBl6swSvWDGfYddkJ37/k4+M7WcZhuVTpeJ6Grn5
hzdE30USefsw1qCohgqxLZbDPCVjvkXLqxXjX26vaga3nY5JU/G/evbGja/I26G75pW4V7Xh7UQP
VzZEfV5rL72h/YHfFsAQFGGwvUKinSABGuzRAnVG+IP7XoBveEpI4FKIzdK1MFuqXr17noqVGXlC
X18wtEFd0+H/uneUU1VN7YZMByaIPc9lvETPE7JFX5TdpSccj6tP/Cu1Cnxpa6PbRqVW76oOpNNo
IjDVsyHQqxihU/yhAbT/3tX9PrTiY7tYN6Nq1LOHfwDs3WQAdNtg/RrPf4b996bIAbP23e9k0ngv
2g/QYfvEK74NOWISvep3BngLbDn4pjVV6evKtwikldXUPFbq7tKUwvyeFe82zCiDd6bwcPkAEflb
ZZqwscw3qgHqE5JjVidNrPpmMhAyUGBa6EuRIbCy/tBjfUHwzZzSi0vMUob5wzLwyi54wM750B7r
Kr3CI2i3S0TezkpbXAvLfo9a9LsyFsVLH/5Ze0CqqER7VYiOMk9YrtVEACmPI4N1TMbDAwqhqulX
9Jj8J0udHCilBrlQjr8zwLFXCg/HzZC99MOgvRrOaUBBGSiheNGoC9mUpmVsJu4BRDzNY9kUVxPO
RylU8QQA5TpSD7vVKJHZLikfBoneAZJr2pzi6OjV3dbBaPgYlo1B5cv42Gtxw+Szq/cxSDJsc2Eu
hN3GbOYRFbJ50kpo0GoMwhLE1zMwHhKWc7lsKO5sTiIZj02PNlfFIoJacUBUvQpgiBqz0iwQvqLr
CkuPbH/svEZlRZqo691TPlgAovHzcB1kzo65FT0w5K6PT14Rq4GNAlIUrn3AVl/fmNzisAYG5cSy
3A3GHjuEOqSKloo1s+5mVBzqKcF358QsIta39Vzjn5DaU3OTuzV1b1jUf40tukpHUdrDHq+eY1kR
6EIdyVnyKhjXMfx5gaiA1hjqfj4tI5aXcXEaG7PBz9KcNhOOASfhxfrO6tWbqlf1CSH5wi8sdptb
xvp4gwm+se/1+TcPMZsymcV7bLHYDBRmBj5Pv+hk67tUwagYkPXWFZn766mY+o/EZQE3O3XsF/oP
3XaeMW30dXJ6x8gA6eQkw8+q5eMR3nKvTDs+qbB1QjLwZZEFyGa9W5NhlNK5O9Sv4qWIoV5lPULk
pv+dO0A+EOo621ipKqr+Y/c2NOExXyDJhCPm/nN81oz+tbC6cpdU1Ue3ctuwvObDyzU0D+FwUW2w
wiOBwK3Wls+Qd/+IGugCmRXb+9QmoVKBaAiHpgh4vek5z6e9F/OG5FXu+XpuDZe65M0CeP2Sj+T1
9ZqlSyj2aZLvAPHhXyfaB5hazQ4j0dcRFLRIQkiDLsm1LMLw39LTHdDwh6ZqnkGlt1tVG+5VqL3H
ukOopm3OKusNKtSHYUvlonVSdEUQs0/NYybUcdN09Z9CK0vf7AJDbf7Usapb0YNTUMOe98LosSsM
7ZDkpybqrQ24qNJpn9UMvyBgTr5nTCx93fwaOzaupcaIn0CENrXx8qOuMUlI3fS9a7yF7xGccKd9
qPCJdO0ZwxivgHOSV+6uJN1z7ZEsNlHbXQurJ5q74sUn5lDU3QC1Udr+lZh+AijOejfKiIosQk43
oXqHMQs6IvSnUpl/YzesY0P6YcHhSy1jPBZknvxYkC7m4TwFs4Wcr8QBJiAMjQtawffbSWsf2G19
TsaOe7A7mTs7tHW/V6ZxY2TaW5ZVQMpTnCNm19sk1QAAMaU4VYzJWW4GYSVnsqPnLG9sSofxdnXD
4dlNKbAgsuTntuL3XfNnYlhv1jj/bPSOHFhsPiDGPldUITozcUTThi9qhM23NsVWF+ekFzfuIZzx
uMesJGsgObb5PZ/R4Slx/yj6xTf7PNvmTOo2OoVZGw+C8sYGLHpkYRD0Wptva10Yp6p000OTu9FD
IsiytaMRnxcvt46QCvOTiFPtlIwGFZpxsZzLJB0PxZTM+NHYxh6L3/kyxHnEZJayVuQx9Q7gvI6k
utUgiKTOPe+ieBth2NhT1mMK3PVJHVpPXsWUuKgN2O0oxYNVBRlApiRvbiKJt4SwXmzDw/YJt9XX
tj0Mig0Hrkjc146kfdA4Vv/WJLGCBT0yIKAxlp+gqP+21KyctHoo35WanKiXdtOxskDzUuPa+h23
y/fJotInpq7lnbJieC8t2gd0qsDgAL298wDr4SHU2vtk970fp0J9L2Orh1aCgDPCyMrntj6+E09n
wZbWw7vmhWBCUEm9e1ZLbHFxm3foQCNslqx+p4RsAjNnNvdIMU7xzAwJo16PgIQD/WVtJmLRr4VC
FdEUvy9w9gLqkkw03VG3q82Jh6xpnmKbNXEYmcO16+Lx2vK/nie32SE4Y63MA2gDhpdSy8yxLsy1
iSh5d2VplBcYD6/daMII41VWIASDPgWRWylaimuHsUZBe0SaAkYgbvR8QyaogDaScXgmSrvD1/G7
O2SkmNuBGgYViwB1gXeURN0GpZAd1Kv//KAZ2a22gNbOIjW2EHIT38DXRS9T73Hi6bdbquuQ1vOh
b5PwuvC/KIn9gGbxNYtDcSeQ2vsZiwimG4p606K+4We/3G1z5oGNd3xAIAF1nVgn1SErWXVI+oBi
hm5nuODPe6xcqIhPb/bYl0dv0dyTFi/4olXLH2Vf7jqA9Pu6HZlRVN4b4uANlmIJhS/8/sMFxe+8
Ekbr0kYb4o4UjaDWxusgTPGHh2mr+vg6z9zyKcZKEkqGREjJCg7Gd1tJr/p6646gmpOBB8vTFwAa
K5ge/GMUPhAQCIo+tILeyx1fhX9YNzweOtzlnsbKI6hu5bu2Nyp/LAlqlF7kbtIysv2WzPK2jSt7
g83pcDIs274kQkv40i3oFlrCZZrJDbVgCn1zyuShMGpEusYDdBVrO1g4BVHbUeMP5Vi8spsyAGLW
5vQqlDY8d/xUfSeCMeYsYEbIMh4G1XjA7JUQ8uxoW/y5y30ZgWowk9fW1up7NE9AVJTqD+7eZJjB
Xp0Kyx/mATu9NlJudtX218meFL8gXX9pBZ5XOr7TPX63J9CTlMMS5km75k60G3FDj/CnbDzzUFhV
uHc0TTxnWDr4FeXvqpZeKW/c8ZWYrl1LtjFFlXiKQrcI8ty9ZCqzwEjJ/MFVbyYBna1hz7Ovdcqp
88pXIWznARDx72big5oszbiYVV1s2zn91RrodxpMbzZpfy/7BqjFME6+kswORsvjreO5jysEjxUV
aG+umiG2cyZlnAOV0n0YnoqxyjfCUX6bkzmezRD51lTFQLgmK2gF35O+0vOTIgZKQA0CozM0WHce
Rop0yvrBHLWr2rCkMpCKGKYZ6EqSIJZlRiZy+9xM3nTChRdSeTO0e4pst/GkULJWi+UAubtFWlm9
dG35qAA2A+tH2tFp2w8NPl5gNJrJLwzKBB5OUDEnquSW6OhG9dVeY6L9EKfbcdUvUTo/b1RWH5UX
ixM1SirZq+WPtjXQyjEt2PCjwB1p5q68TJPY2L33kYWF6XfOQKyj240Q2M5Ta9+E003XCZFhwQ0W
9nn05oDZ2k6eXgWJyLbLFNkshgfeIBwodjYGy1vhZG9lPk0bXO5sqLAoyrMYNWGpRHBl9OqhmOJl
24Y8onLbhD4TetlOSQYn6PIEznwY74nBZad0AX2r6vaZOT727FZ3MJPkbmiasq/4IfnhfM8QcIx5
Ih5b1rMRXNWN4ZI3EdSVdHXLilVtgCjqrOwqI5r2eWXDsERg4ws3cKzkhtW7xfQGrmiOQnJjOelj
7IkzTlnNtvOAf+AfAN2DcrzD4qgeFb81jlWYroOxSfMd3Lbt0tvlLibzDO+Xdy6c1W3ruI1PuXK2
Cz2LO0koom2XdB9aamO01Lfjs5YTFsqpvql1aLeq54VBZ9jEnsJk2mR688xH5RJjcb8T/sx2Qqk2
0Qw6OkMjExGUQ63vNNsR4u5m0rE/NuJJvMXEZ6hzDRS0gYjaQUQNTCl2tQXDp17hJ2SXuqc6o4TL
IBHokfNvJhT0GWgvX2UmbfYgrrn//MBmYTyLJHtUwnoJBlULL6I1PmA2Df4CYjjpU3EsZm7XpoKc
qySbUTlnh1UmpafnAc6cthAOr2tN5b4XUjoXolNK21OnF4i84CAh3QeDZVvqXlVYswy11XxurAUV
hFnmw6azrcfQS8FaG8YUYEWfM5FVWKlPeYIQwKuPWjL2p2kUA5Bh9r42kW2Ci0mQTlFTw5PaIdyO
vn0/F5m758OtTkamViebeNcOVOh1ntLlJGoeDEnOos2jLimQV3M7kgF9Nu1rEozY0JyJXrg+of6r
ABp+SuvirXFzAiiFOYIvi3Fd4kH9h+5m8wmzkfk0Gn2xHTAL80tby3PfsnBn0QvzOAASJrywn+al
OPEUKVgETeHWAntnx6gCOtyXuT6hltY6R7lZBkpc4gI2u+FJbpi+Mg+N0ysgL+yXFLU5LT2+Ztlo
7Rtuh6dGTdEuxkxLffA4L9j0/my74q+3Se7JtyleLI2ZSri4OL/0Yh9qecGKlnWG3HPX5sSKg897
A4t94kWzsadwPNnRK0VNFTe6rdaXBqsLsrKek7yBhC60oFXr9NiBWKrR/8LTeNQwJNsWE/8YyTdL
q1YnCGbwLWiggJvU+gLq21C211ThdiESxtM5zP1YDcP9ktWHERusICzClRR9HDvqEhUma8hgJ+Mk
XwFmHuSFneWVtF114sHgLoHcbTWg4NC/DdyLEVFiFUL590tZeCytRpN4DezGE0IH/SSoMQ8qhzq2
+oe7ZD+Iu7i8s+HEN1e3XFbHtAtYsjjwiqP8rCodNFezbmRTbkzMPPiarx/lfxsO8RT7x9GYNra7
GeiAixJaA+tYD/YHi5M+aM1Mt7cwbTAYKdID7uQeSR0OiKrutJRu4uPj7jdegz5TODWSOzYDir/d
/EuEyZEM4KQp3QMWY/ExU3LAh7ceisCuj4fHIqweUu4DpyI3sgCy2/c5n4C0GUCM8r5XTot+a+Ho
EQ5XXEB/gAYRRpNOiJLlKazzgnv3kuMFHj06ZMVC3EKc4bVRXWM/rGEC1bLgGMMqnZpGP8/asqGE
3xud577hN+wNLnrJvHzxZBmkQwgxopByGI9Kaaf8dNwZXkKMKY2jQPEriTN6mDfUQ3YK4WEcok5h
WkUx1pm35ogXjAKCkKyzr0yItFywkqkXmc9YXRZVlZ68cvnFh+0EeB1ZR3MsXN/VExxsSZHpI0jR
USzGnqByRdVYkLCE2FhNW97UnKLGgWVUILIq8fssKm9WQsa5hFlX98WeQnuQ4CoitKGMQ9+YhBbA
ydXdJX1H9d+cwyIxgxBvjU2rLPVDinGGoZXKG3TjcedMjXvMOmo3PIWV8mIt3c8pFXtnAbKMWOYZ
y9Zyz0+gAA0tireyAKBSJMr3PjSrANPNAcWoyK6Kyrqn9YDSZbH4HuEmTyQpKJ3J/Bgi8WiHsfM7
F8TTeC7ohWLfspDpSxElEKrV+VCbrf2DyLxLLIB7lKN2/YFgyROpQWpc+ppCK6IlmzJq06OukNN0
cnM59KG37BdSBxtUmsZmUbp2y/RxA1I12aswRL3YIyJVEGntBKhahP4HpRbDU0E9iZGU8UcIqYBK
cJIJ+jOU0HItXom3qmEvT+2ofnSt9l6MXX0OBwomyfaThylzSp4TDx+gsdhEKZW/IknBqXrpzE1q
2815dq7zajxba/RuRuo7Gk198IZGeVXnZCs8g5BqLXC37bPtFCXRK0rBH6Jzl4vZYPdqqJiNzoM6
bt0+R9lolfEuayYX99no2Hgu2nq4sWcCn9EmM7FTGsggH4yZCDVMiO+tNxqBkzrajRWAcWyquN1D
eV2tdDqq3smE/24gLFte8quZ+cIQYjEeoXpVOKbk5sHDeO7RgPERdIoofmbVb2wFYnKkuKsvje09
ozbGFzB2KBiul4IJdbrcCDH8mvXuuMyiex7bzn3sMbaIC/TM88BjIYsbbkcy/53xYk8y552SS8vg
Cf7d/hyWR8pO2ZYbefjX2V99//USctheQnmfx6xMOUZEPqn+iHmqfO6Wo8Ykem3LPfm8GWKVg2T7
H7tf41+Hyz65+VefvI7smzXoaYZaweoZSM5DmisqHqrrrorJ8Ylw6t+9xmAyIVjHMwXJ7lZfx2X7
89TPrZhJAyqWArlR1Ce5qdbH7Ghi6urLttnOf7cV4TGLHKCKzHr0BEiNn4ObGwEiouhJ9lW5zd09
Mce97JMbldp0FQ7dw2dXbqf3iNvY10nd6HlHU0fm83VS0S4N+R0W/P/oS6AbadqgHr/6WHEGlmYb
t9LMtG2Mvf3eqiIsgZXagsNmqtcQO3QefVP3vXG1txwh8rOuKtMJV+p8axfCfiznheVTNPv41ZUf
MYqLfWJUoLqzhKplqhPHTNtoujdshiYjlhIWF7sc2gczyfYuz9hzY09MkZY0O1I5tk9Z8p+Lxmn3
mLu8Fk3mXCk/VLcKyy5uK5F9GbsJlDL18unUnTBDyc/eyNwTxuFwQEW1bA1Ps/1ZyfGPK5fvwjGi
gDfaeyagfym6Rv3Ab63YiNEutuqi3Uk39ywx+yqwyxR4X1wXe7MpyfSoGDJpOoVyTL036TCor8B5
EIx26VpNQSQpyy308GZkvCfVL6PtW1bKCBr7yHpbRrPa5NTOPWUxJgXVVP4glj+fZVcT6f3Vy4CQ
rAfIDYXCcFIp/d7I42Vf1+uvnjU04NI5DEL2QoZpunTd7KFT68SmzNPxqRBhQRlsPG6VaByfZF9c
MtlFHHWVLa+v63Nc57+xofnrgGWyIJCHAxqU9Rpyk+t/xqMlHuVlvGqJV2a65X8dMPTVOr1vsqPs
g1cVP3RKePVwXS7ncoNfYnTXlhxYRJPOO8eN1vAEt23ZF1nxY16QQZVdVjksZ5GVP+V9XXbF4zIH
aqXpe9lM5hZgO1HxzysU6U7RESpJzasUuSIHBdSROIek5f6KZcvfotvPQ1pYI6YWfvvq//dxhPgL
5JCGvpPX+zpw0OLniWwcKxscPnFwKi9YBppHY1r9c2p8S2Wf3AylWl66dRMlCsax+rzs/jXwdbCW
Ls6h0tX7V5fcg3xSXr763CT/rYKA8osm9ny3aZNLqZMyFlP8195Xn43j/uA13kkeoZBh+jysiOrs
oOiIYQBRjcSpzXB1b+leIwJB25A5w042NQFTmDUJddeO1b6KMFxFPmuscD04HkV+ADKPqHptjqKv
jlOMzgSrJtZewn41vAx9G2bYn02TpPpBb1HuA6O2X6eiGQ9CYcYmD86mNj10DXjdyKRWfuhs5xQ2
TErslOicqmgCk7TMfnGGgiWYJ95ky8o1zLHIE8hW7Ib2i2FauCR1+aPsKvuI2UReLQ+yiWLKDNLJ
+qjxedjoU+29WPGgYAkWK1vL89wXjanRQS2Y1MlmidUL/mtMcuTBBreLOxUMZzkYouh4+abztR6C
cTb4XVXVXV0vmnZMdzvPKx7kgbWHv3g49+CwQjvzZR/wsXArWlyoPNb3IJ0Gimh4xE3ywSafTa4O
3e4zjQOaSpkDw9aXg5PBkneGDO1nFO8L3EJeovGxqpp85yl1usvg6arjaD8TJLBI/mr9tkSV9aqk
A9GpTP3WRylP97nIXy1tmpnnc5fzHDtjLm445yWm3Bkf0ex1UCaSLV74VmdAxZEIl49eb+5lq67G
5sUxjtwd46291HsHVdDJ0XWP8q1UO0xFKF7biUhWVpOSooxGP8C4dQJBTmCN8jnBgNJlG2dmvyOM
tcbGXKbzeAb2RhGYeh4dPH2D+ah7t9WheZQbPTsYpnIziuZbryvxLnLr+caLxoajnIhXZ6xdFIOy
yITkcRDZFaWGOh6CuGaV37tiuIdhrb4kEU6TKG7AgXvhc05cK62Zq6tKzfsza6iL1o3cE+scwy7N
S1RE2WeXNoXxSTGGp6TNfla2axxaw6BUHNCQPzPFPed1/s7cu/3pmuI6TLn2u8G/IfVai8XSDbaW
z4Qc5NjYdcglrNT3dNynolV/LYrGj1zNejWT9hgj5P2p5RjDKffMs6wn3S7PjaYWu1IjTlsoSbFF
wAJ+PYu/Memr94NLIYPoPOGHVHbdzaEErBPbEEfFdzVa7L3Xaqs6v3A3s0qMsEhEiV+4S9BWRRkL
+w8T4rF4GftkrS7MxEk2cSK+kHrRHqi8t+9hP5OH6seaWg1juseNudaXJe0OVXByaGs8QiylOBhD
WgRJZjcHgn7N1lzLylmZG09M/fnzCzlIEhQbRFDbRCHRT1ILg369iwne2L6pP45K9xQtkmo+gOwK
9fIyJgWqL0WrXoFL4lmbF48Wq7VXwPLaY9fqOzmGuah37nEz9yf7V8/N+dUUjvecVyAcbd16HSxj
fl6U0JdjE0ZwxJrVQLZU/Baf6oHI/Xoens7LU6FDplhb+AFXT62X7kRYgXkva+WR+P5ejvWepQJU
bg6frcqsH7txOZpqqmJfoR/SOluu+brp1BGf6E4nXEOr6tthN7iKjZeRbl8nXXNY8865T0QHzwDZ
aawjicUzZp7zc6439lUdNUbDuVu2ZhwPGNaubTkkNyQwzbYcrrLxeam8bi2SqiVhVNCAh3HICUu2
ooS0ZjWCgiGcw2SzXP8ASQCbs1fZM1kL5EQ0p07n6MVVl2Mv5pfPphzRmmo4xVZ6zbPh3YTGccyJ
eF2Hof5rgwOms61SG6L9/zswqt500XkpX8d2hqMZfjtptY+AHGuR9SpxRzBo0hMMA3DlvxmpO+3E
QDGllqnRjV8SRQL2sMwPMfIq2SePc+cquskmHKM7FXdEGdbzv/qXusW+qLEVfBmjhqlcCKRxDgUV
p2yKpCsQGFNiOWYVSeS1Lza5e2IEFCHnsLuX3Cpeq7AWV9nyvDlcpZUFi10Gxy5R9spoJyyki/5F
tQv9YlfONxQjHaIXjqiRpbI4fpYNAVQYnFy6PMim1iHloBgv28tmNRfJMRw9lMPrmdh45rdljD//
sOyyrTmImyx6ki0rHwmxjniiyGY8JtPWNtdA9Hq6sK3qRC2G7ctmpjvWvaEEV7bk6+si/ZDZeXOX
rz1fdV6TlShHeUS9CotmXau2slkJdeGrCUNaNj07xwYpwQhq/VPyanE43LOKEC+JZVJrllaoYGPb
5mSTLCCQPNfcq82yPag2maHI1rJXZ+IenUSR8x0B8blhT1Bhcjdaa/mTuMXbTCT0o+opFyEpL54L
fN38jqmhP7BeuaLgyA5VaYenzljEGbRofPgfxs5rOVJkW8NPRATe3Ja3MlWSuls3RFu89zz9+Uhm
D9o6MyfODUEmCSVBkmSu9RvykOkhQ8TzUU3Ctxh5tl/1YN30we/fLDv/lSbY02R61J8UjFse7RD0
DbGf4NeRRHxFBJ+FgeLZ4UPcpyFIHM87kyLdh/34Yo6ptkKOE/hGHpvXemyycZUUCt2bN7WNk0ex
weo4fiQaikS2+91C4XHdRjDQ7Q7JfgKaLYAroOdw6GQ0NhtYLPhXnwHLj8eyKn7kVSwdDSUZXoym
oNv1Twpu4G/m6P9MR3tNgv7aYji0803/d9Ek0WMQBujWxpa0g6Yvv+VGqDBprXeKrZqvvrknJRZ/
0cax22nSZG4lxRiXOz+ZrssnvQx+60H2o+l9nfROYR0UEKNk2extmCM01pdhjAIT5AcHc/L3jiRR
PBg2UKSCZKXFix0VvbNRfdJLBUCAW5bticiHpPz83VCn4T2uUScmS6B8KUbPORgOmU+A7/G28JHH
1C3ASh1Y+Kpq3YvxbsP6fuhS5abJ1QkieoEpcOrt5IyImIHcJYGXnnivzNy8tLTHvn9XayZJz1lt
2ochaZA/7AEol2vijNJBkcirwWkqdnDnVeRBXO30E6iH/BATAdugr2RuUjNdaahVHvk8IrFpet+K
xC7vo8pHmyr10SJxD7gbmyR32kh67196J/w5pNi89h3aueOY/xmhweS16rx7jVetjdavn0neKnuj
MPyTZ6RE5YPc3ni4Q7+B/PzRGWH+R0cFk1zQ76Bp8KC3JhOSLEccoqublYxI3RFf5O4mZ0rwVIBS
ESWxKYxa2UGcJzg2tRAbN1dBuvTO2YWsckNGRQH2Fx7ARmxDs2PCo+jyfSC1uoV1aW5F0UBI8SEJ
nasotaAL750GGbs324uo0mAf7K3ALDaVHSl3p9VqUJ4AiKaSqFI0A8G3Oo5O4oTp63PU+DIzdwkO
meJOap95cx9cIK16kD+LUpYo3ja23XQnij0rG/LV9UmUHFVp7oEUgxCwkKQXdergKMfWSU2QvFxN
bJiU7Hg1kidxgmdLwzYqIhk0Ai2YVYdPjUr2YbqaNG36jsCfBGngKFoQ6u5OboYK1HJJz45PiK9G
89+cBF22DpzhPoSEOwZDUe+Va6EtV/qnOPH50mV1+MesTXSlmTvdLN+8xd2v3Bm1F2Ka60Ez+hvf
Ce0l7/OffoTQhDhGiFZeI07pHECM6i+mUoPnanGdFW1TTfVORZaRSJ+OdjKZHrkKDOxxn/je54Bh
yiE5OT4zCKhowU1sEEfJtlj6Zdvo7zp1CJKVVziId5tqcBu8HpSX66D9re9jP9DudtZo92iUGPTB
tBxFMZSc5qiMwENEE6UztTsfsMFKgrl9WpFG7lFpPZjT6YVX7oC7uwiiw20rpMa6iQ3G1Ix2Vdcf
LS+0bjXa6A99KEEzVwGgZboHOzoZifNMZxAR9J/RkmNN49bpGtRvteUG9dvJFH6+Xtn8yRLJ3cLs
BxilDtINLp26k5SqmYuirsaErFT4nomS7FXZfiwA2M1F1eWsMdm7ADceRRV+3qTzmlBea2rh3UXd
MLonJeXFEKWyltpDbZQZLfhRsWnN4TEHHHKdq2BBHjvm/yvNSoMny+Y1r9HOMgfsdMjtkinWOu8m
No7s7+VMGx9EqXft6iEo7X2mxkG0HqspClwW1koczQK+8rGhEjqronC31GlO9NuRZT56bV49K7iP
rX5bzc7oK/kmNvQjFDxastVLnat3r2WATy2KPvKt9fA3LhXz69IgYp2C8kZV7Zc6e0PYv58vWrUd
ghXICK2N3hwuahA+1b2TPPANTB5IoZ9aSBAnUcJZypRXYteJ/ZtS6/XxQ504zaiyH2Xtehslx18X
SWjrWWzskiihBSEAhjp1uSwB0iUXU3abCI7qvQzd/O5GOeE1Jwz2oi4JUmKVIRBzP83y9VC48oq+
7x5FY12z370MlWJNB/6TyybWxQyzW68Jyns55jec2screq/lPYsQudV9yV3L0EHxeujOVqO33AAO
+sCnNiRSQUopZnmXhzJ8rEL7KA6KKnwGFYL3lXNUhi5/GPT+bJZ+y/PstNdK7/KT05cNqKDBS66l
l2/TfCvJXb6pKqvcKIY3Ajxyq50uada1jaBohC1+uokubw2z+FJpbgYfvr24eXs1Wg/Fdp+cFLyE
H24T7gys7jeRwUonYwaAYWxx6APz14gd95CVR7n1YE5IPphuuVU3NXOQdcXsI3Xeq1BNViNI4HUf
SBBJXb7mItsHPgZ2vQ4GXZa6E4iJV6W0gr3HB4EAtwwkHZBy26pneURrrlYkjeQC7CRb2se9+sa6
i8EG9MIm1+SHpImPg2RJl6LJoce2nX1MWghwmvYaVl3I8s9mnQzaM2l9+z4mhnIayGgT76gJJmrZ
KkmHGs7USu61Bk0aovXQiaqNk7cYc458I1kMX+X2WfEr52kS4RsgMZhDocN79LSLXoXyTsIYZZUF
b+iyvpAR2gS1ku8ys7bPbYIbDIEAdpfN0KEAb2rFGdGyLyAs+qMr1+0uxyBtBVLDfWjTX1zGPyG3
oq3Qfe7Wlq6Ruc0k5ZIwV02MXn7WsF5cdUUyng0EZz0fkEgijdsMa7IOAuqhUrryVDZuuZV1u9tU
luVdYrscN3KtfsFrvliDmGq23ghFQx7zZwP4x3Oh6q9SGBQHrHfqCzKJ4Er4pmzjyqoveZYRJVE7
+Fuju/aKob0AJDg0JYKMdRmt0zLfOxixH1NtKDYx8waWVngcawHciLJtDkYxIQK9RtnqnRntAAj/
QKrpO6NcctDJkq+5W+0aOFyzRp2NCB79xqwk4HpRXZ8VtugkANdCS4IVe6PxtddM2DbyjyJSB3h1
ennuABocpSngoVXPYkatTNNqpih0o4Y8CC7DBVqsSEYEXS2/qsn31pQe4hieL+Io6zh8Br38Z7S1
4kT+TeZLGJVorsmnISuUmw7DQ6fbk+41yy4Cf2MVay31g0uTFh5+4cwwEoX3d/Dx5YkbPIqcbuq9
eULIymrRpLCC1wF/gK0WEUM1i7Lc++bww9Zl+9LbUb0mFFj7hEJnsEMFwa1sTevotT6OEB5kGgVd
TiUrp0jJF4gA6boLg19VkuOwFugHvuVtBE4Featyxw39U8ZYxPSE4ck+YMpRF8YTMWh1FYIu27hh
dccdDo6ZXWm8xFp29EvGwVDS12PXVuu8ISZQpk9omsqXdnKnE85zlj4YpOqhdqQrX/Xcrd6A1PMV
lRWKZDWMvUa19aLIXgPK2gWZ90si84ASQ4CiEKGMn63R5W81suZ8tA9N6uJ7YsNpUj1yIHIPPdVh
enz1KoA84zMrknpN3rPIdayk4mQlE4OMQ9nn5y1jglBvBsjFj71DgL1Um4GssHdDWIXPZ12AUHJx
fsxRlrr0IC9Xfg42i2AsgHEZDo9eE7weY29nOpP6bNH+8jB7R6BMA95oq7juoTEF8NDd+6OF3j6E
+VWjQGWqf3eQBgNgv9sKEyy/NC2iztZKT2t5jdB0tpWzBoRyI2HAosgSYpDoxXieS2Iht+9DMdx6
36wuhBqT9dgMiKIl9SPs5RuR5mploCd/dAYVFKjqGkfLtE+S2zonKXLtkzHhdIqw+V7ZziUPGGb1
CocxOS6Kw4jCUq34WBlm9r5omne8DzQ4waa3lfJouHZ4FV0sgsfZRCD2YvUeW/YZ/MPALLt3uYPd
e8+qneiGB3wpDLeq1rirKoNEkYQFgQq8y8m65cahsItsZURmvQe6ngGKcwxAN3wMdpCZT1ZKUkrN
0NxCOvaeG41NlCdTNlGIyfpQ6/u2LJyvsfMCl6mRa/fnaJYbOO98S50JIiP9DLR2nRqJd1J7r1+r
hVxtWKk7hxbg2d4ABwruhJSU5LJ4ayDcW0ZG0EPWN8wAr05vdE9xh0aRRQkxmWhb695LmkjmedkU
XWbNRZOZ/9EsoYhh8/VguMwdnc4Ax2gnAD0Lx9m5nuusfQf1NYWhb82SeaXKHq+iq2vnsQxJmzL7
+BWn6jb1ouEkj8g3IRT1rITeb2NyiIKqc0G3WHRGVmd8iKfNJJ6jpz3m1npZP3ctFnx1OI3clJzc
q5/LgKluUcb73LNkHz9MHiOYsKNUs/5o2piZhxG8RbGKzqGePRlab+76NGD9PW1c+zo6DTy0Wgm3
VfMcW1V08lkenGLXCjZaBgEANnZwNkz9WfU02BtOT4+q1wbWxCfie+G2k8rnUXUJrhGDof8jcKYk
B4EBM6eMNFRhYIm6MXldgcD8eyM15ItatE3xjeNV9ZHUcnOQGn3i1IRZ8GuwkD2fEgHSiCGue5IK
DLfgSDTbyIFj7bWgsQavG1hxupxLaOSCoPSRjpqdK314mmw6oXa45qZHlWY9TEVkCoZ1q/Ow9NgG
aGb5MbySBunJUQFd5OjZGUTGoRtgpABXemj05lmq8X9K9TDaqE2RjmuBmfMnAr8B/mxrdUMKp2C0
H/pYUZgKNsmjQ2ruFFbF2wjc6BWvDdCG2Xe/C+JXOcUlxql/2ZlL5xZRAmsKFZSjykonpkNZjq1c
xWbgEwbAypE2rmiNBjj2arnYSoA9XZACQ5lifDddIRuVl6D00mMS5gzZfWNtSiMEHkJKARBcNq4z
FNMCKzN5L8y1zpB37RQovSVAAfzXul1U8XtIjrjXkADrIRr9Nx8pOMRHdwPWdBvL6iG4T3gjANqb
SOHpov8bS6hvlX9Y19Tnukv2ZV/ymQQVGFmRu5cjSEI1PM6yPFr+tyzNtS9IyKPI2d/UyDMOcSfd
RoIAE70VK1R9Mh4I3+VGO4RO75Ot3zjh6Bz9wHgISaWtsa8cN7WcIvyngRg3z7auDhclDl96mVWq
X3jIKPpQhieTpsJF1yaq+D2gQG+zAoSXlM3OJOENlis3Z+GIePjTdJZyB7ZrI40tDSwEdMZpZcLV
p3FbbbLYdJ5gAViP8vAyguB70gAjmPiF74ow+pIzMUC+MgBamZNMFcUxVhPmfHkCQFPCKbGxfeZP
Wgz8xdikXqOtizxrD7AjspdGL6tDD1tkLYpqZFXgjUtj5VdSdWW6zP9TN+ZGzb1fgykN+yyMxzPC
H0/tCNhbt83o0UPK5dGrlJLMMFKYVmvFW6M0i30ODVzzYGdIERJzCX/exNSwO6SCLZ8kY+atrLFP
tqyiHzXiHIzimyR5bHzAYt9T8wXTsvqYTJiZfMLV+SAsjjqG7RNutNQG+Qgwwp+QpGIzqMGbJGnu
Nvy7StSL5sn02pWn3OO+OjV0ulWSxWwF0LNSQU4rZeFt3N0ga0wM/ZewAing3vsKl1sPOq9Za3CL
uv6OUDnqhnjezboaAiMkcEOJzoLBDi2UvCftDXGgcWNIkv2Pwa68E7gsY9wyWeUvEbvijTYKuGQH
sRuNRJBgYfHvdWUG2teuVRSEcmk/TJBC5rIAh1rg1l6F14O7iiRliiNQ64HF2pJV+WZJ6SaSPet5
+KW3HSjm6cZV0xXF3oJPNJVIHrcCqigq+zEZkoNoGVg1dwZZRO+v8+vpIqKV4svDyrSSeCP+ygit
aRKwCJ9Nrn57r5L3QmHEctaQ3LsjGM6fzfT8ej2wDilq1CIdLDaRuP9iN2SJTEoL4ztRTJJi7+eS
iv/M9Del4D49XDcO4ifFn+F4j35QdIiTtMXWyfNf4ry49+CYT49xfsKiUuClUpesizGRRpe6Pleb
PVIreDIB+pixv6I3QLslQ90Pcb+V1fK7wAOLTQeMuinh1xFPRXIkKToTM6LCihnj7Workt4zzsuX
vfcW5uLWqXyeqImE6K6Oqrt49mZkP3bEfXZjqTGsG12A3h5Td9Jb2Sm2WP7VPppty0MDO6wCoa68
jXhc4mmIvRyPz2gldkUvMHzVJa/crJysTU/4Ojqgz8TutIGIQN+Q9oXCKgp9wWgEiADMOWZFM24/
7IqzLRwpQCLbWnqad8e4BQ1lBgfxe31VEaOuNmEdfRl79STu3HyXoJauMiMeNuJei7sS1Rnr/1pB
fGWCWItnIs4Qe6Ju7g6iLDZajGNI1fhANBF97JqbePBz1xS3ZukN4khJ5HNVgGHfiFsh/ki1Lbk/
tZepayLozHKN4kc92YYgdznfXz212hHglbbDVNag192VIq1h2vq7dIToXKvDTZ2GDvHZTkLT2o/e
CBIYO76VDJ0TJdwKPSEjSrP/9cMf/gaxi+0VZHfVV+eW89NDTQaH0lZTN2IIEN/3Brnxgwkgq7/F
cHnnmzvDKT68NR9AFZ/voEYaLwtgTY7VTvNTZdyGtv8uNYmM7S6vo9gwCJ5Uy4bSvQwucvuUYGK5
E39L6xaPsTnKOzQa23FdJf6l7lQJmMc0Dk3XEWeKvX+tc5p8RDjAjzaiJ7RhvGMKw9Jl6ghqj7ST
Dsd66T5TA7MYaaCr6w4JtoPowX1jdIchNViWFNvU6jA+sidw5b/+rpnFR9cHK+ykGnCFCZCy9L0x
vNrqBGDUMrOc5G0Y3qZhWfQkUVzqMqI/04hkqKO1da2iA7MSP1mexBgp2ovN8rZ+6KLzrjg+Fk53
cCp9LXrCfAq2Anvpra5IEIixkAV7tUeh+7i84UtfFnWi6E29UG7bXQVIb+9bwU4c00VnFy2W8z93
QVEWT03szeeI8rz76bgofqqbu21emOZfQw+2ciT4Y/3owZVbxcBjshiQW2uCcJ4+HKoD0dRTWagO
6g4fCvL0zAvEE+9MFWNQ6zEd62eLuQHrw4tKxGKUM1zqo+cUUEpXNmdjwqqOff6cdnaz0/WRqUSl
yhvZy4jdtAjMrEjw7gTvYEgnu0h97MqNF+SPFubFy4MXvyqK8+u0lEXl0k0+nZJ1cX1osR8UnVFs
ymm4FntqBH1JD+E8ibsvLpKBZxzArNDtWhda/Vq8JbDaqRW7H2o7W/uaGogoiXXLgGvwFlLdN1Nw
KXxuWBNK8ZE4ONSQcMI39JH6GrTA3ZEx2Yp7LDbisYfT9AShXNbIQ/wjHdSTE+K7Lo/9OdJxXa+c
5iAGGYVRu4azm6Oeu/FxTRejt1b/gpSfHMUFxZMXe4z09cSGMYPu19g5T9jL2TNm2Y3Mu4vn2S4V
PWIZDGRFto6ct/x9at0rm3aAeL/cxTyxGEmj6TOT2ImxcQ3oQoJUAi/gK7hkjZm4g/yoaEJuDcqJ
hi5KrxjbWcdMTLbA6xb7wbaOA8Ac8rl76JFoFAfmOsExbJ5dzauoQPEycm6qMg/CcKkfSi3SduL6
4u9yzaA/1urjqKX1Tta1Z/FUl0cr9tKm+RlqQ7Dqswylfyjkfy3QloFDEt9+UZ4ndixPcxxpWD6A
8d8qiZnCzq/T7oogu34AmlacBGunC5riRF/4k/tJMj9f8SSWMWZ5MHygf8fQM/XBKTcGBGlkMSwN
h5OMl8BmBN+gELjNuWXiyYhu7cnEHg3gwW6Gb8jfg7losIzoy5OcO/Q03i83YTkq9kST//tSzNV6
2EvXZagXf4woznPxpSz25soxwPaDCS3CDGKiKzXmQcZjUTQRPztPucQuDpu8avMuee2/YPXzh1L8
nR9mGfO5eWqvgQVcSAhij8GHXsxfSY4QuhavyZghB7P2Bv0drRXiyX4bHbLK9+WtaD7vutMXNAAM
0njxPI8TPVXM6JbNUjeMCSkHBaVIBZjYNAkT/86ymVGSovxhLjv/9fnYw8S59hm6bi37FfD0nUmW
alyj15uRhPphiz9EL0+qrcpH8WKLSZ3YE5v50tO0UBRJBKF57UEAWRqLJktR7C2b5TEudctvfDo3
SF8bhDoYwxgzxcCJhBvYIlEWbx53PGIZPx2f//gxV7JVIHXyh2mkeIRzzxu/exDtj6K7BqpsAZqe
noHfNEhuiJ7yz7vi7HmoApRTHew83nymgngwQ5Yl3CdOiCB4iKPLgWUNKA6IzdJOFDv3Z6eU6XH+
66eePJM9lndmns/MnVnUOmrakD/5+70Te3Mrsfu5LE6ar/qh1ecf+HyWpJDYqM0XZURqVowry+xB
nPtPdUsTcXSeZ4vdZSOex1IUe+K8f73qh+WMaC0afvqpf6r7dNVPv+RNAz5Gc2Xjw+ibXnE8nMlV
FOO8VhUvvNgQSoGcCY2IxfsUZls2S92Y4AkK/Y42Ra2xOzcSw624+NL0wxGx6+oeCCFS8HOPFi+L
eE+Wl2V5qf61bjlNvHei3T/V/X8v5Y7pRO7PQtB+/cbGoY1p7TQXFh+uZTOvZJfyh1jFPzX/VDev
J6bLzr8grvOpzfwLXeRcFKn7IzeOvxZDg1iDir3lGy3GkKUo9pYJ2dL4U92nomjntggGtD+VEkmE
KDMh8vFykntneiu68LwrakV5JJTNsjopkp3qZPdleAdMBW18KUvjRCMXZTHyMxfyiCgZiWHPoSPX
M+pxLYYHov9IslYoA/9FV5sHDVMmhiBGlywfIWEi/rb5p+F26QqWWPQvbZZusNR96i6iKI72XhUT
srBhenXyqG8aS43HtVj/RgAMCBdF/YtXd8FufuPFTVk287C6lMXt+teiOLC8uqLoEUj5a/gW5U9X
EHVjEoGdUCJeo2WwnyfW83HxfJYzK7xKWLwlR4PAiDZFSD6sHJdm4lyxERODpSj2PrUTg+hS9+Ef
F0c+ndI5hbQdtSuowKcSKgWuAaIFkXJNAckxfbhyHPHquxi63CRKkoO4M3nUpslhlK1VlVjGQbzs
yxOd3/0PwcwPU4WlqdgTjzfIWiJ6c6M5yJVaiJ5oYYBMiopWdjc6OekY1FyU4UG8onOcUvSAflTD
6qt4kf+KapWyt8U6m9RJRXIwTZNjhEQwLHFIa2JTVmQrV0vZNTwJ/TPfWOWT7rA1GhiQMSAvkQ9D
Vby9rrpnwdk2SAAEMto14q6K51ImUJnUInvJQ3gmgk+uTg94rBHdqed45qfbL27qh0c0L13nuy7W
LGJ3fs0DkpOjow9bcZfFzy4b8QcsRXFjP9XNqzpx5DOZc2kpDi//kur76trEWm+FjSFWcV7qvjVZ
2O81hAC3KoxZilDPECDNjvhMctRQyZ1pFjI901HHAeapRhHeTaV3D5Rkr0zXkKMyueZeWa9Eq7FJ
+oM05vpGbhNAel2XraqAV11snMTW16YDwFMBU3SJI3snB76RbpEMwnCZlf2WqCSo4cE6VqpXPcLJ
IteMaCzE88RaR1koX2K3f5kQ7TcPUsoN/k25QTWuR5WDoqhLEDxKItITZY8KRGgW8S10LJQF9eY6
hGghWMAWdiq5/b1juONTXFQ/4TseWl3J3/pUx1Urdt/TnCl5iQ/8yfVkkOJJ9dI6o/HdIVpPZtf1
SDgoNeo4XbfyqrL8Uo5gelmS56+qHJtrFHWAVwXIdsnZZAugE0oeU6NAv0mWNwUSwShD5eC4MWIs
HvrpCKEkzAQ6HAX8SNlXmZk/jENUPIg9sUmyzEL3LE0RFiYIb2Sht8kL5Ifcofumkzzb1/Ik5ZfI
hYYdCUocmykAvLJdVm5hFqJ6LUP41FyMRGUUDDd1koEJcuqO9XCV2SeQGqTXHILtNapfQzsET920
gegSPLly9I6spnQUVXmCSTe6i6hyZQifaQbZGst7qlDDfpLJhD7FkqKsh773WEFwIDQdoFWxyb1M
sRTtWIMPXdc8KFHjPI7TpkyA7Zn0LdjVtFgO+GoSr5XcwhWtIzujD5jN9b2KLoz7e4iC8WEugeZA
+deizy3nF4HhPKIyE6wLv16he6ptLcXQN8NQpWi8AabPNEU/mRZQZ2CtykY11aheYQWPDAYO4Lnj
55cCqt2lmjZLkf65jzJiqB3SRibctFw9paMea2tF15ST2GSD95/KrC2k9eDAcnf8mGAzogYvrQtg
1Db79lvUpV81UungwqH7827p8JlBJoJWyApUYtrxN+nOL34aqd+GKgKtgCDOi9cnwK7RwXocFXLJ
xhAZ58JO25PahvUhjsPsgUegQPmv5VvVS3SuJNavsta+lKgGXe0geuzMooL6KpW3sCVxZCH2uBVF
cYBU6Cvy6+m27Fctxh2rYWoeKjGmfCFYruk8MthUWRK0W8aMzYeTjfTdikf9LC5VVrryYDn+AXIY
Tp0Jsmg7PjjFZvkLai/64/tjNF+31Mb6sWrqbSoja7N2sVhuveSOUeFI0D6rWCub+hmiRXWDe94+
EDo+ihJGu/UN0zq0e5IesaaphaiztPzzSZH9ItvoceEaCFAb2g8Ri2lXgkF3QT+tvZQdYeU8Ru1E
HLBQsjgigxmBZuNWqLpU7xHbVNaiKG5PEsvTp8oCEzbdH7PvAboU00Qv3Jv9n/nfiaPU3ZtZCeds
un8IToPISwYHB3r6TN/pKKeIXbEpvBGG+1IWva2vkZD8UCkOiyMN5I5N9whwBgSeh841sfrv6Icy
KKnl17L0/ENrdh4a737xnuc7cTzs/HIXq6g2FaNkEbCWbNzCiQceKy/wLs206SJ0T2zN3X840LYx
djJvnmuGWygM4TnvEzwMp43YE3U6q2wsG0wU1UIlqPAb/JeG4pS59XJ202MO+P85JbY78BWysv98
mbrJELl97h9ymWjg+tNfJ1qLHxmyXK0ucT3xKEg76kYNAxZFymswbVIEJq6iOLguioWB20Fel0OC
69PhXEa5fLU0Ens46J358DXkkTk5tImq+Hnh4IkxSNLJejOA4qMsJY5+OlUUxQ/XqI4eLITA51PF
r304I1H1bZMD0Ph8YPqrhjyE7Pg8ZubXGHtSkEujHZ/roYjPdh8AOFFQ3mwS8owy2YptlPnKXc79
7mKr5Y/UV+R7Z2byXfXLh4YB9oHcNEwXRAf5+rUa+l9WWatnE2jJm51wKZI5+TVGzeAtKKQv8JG9
R3FQz72rm4XmkzgGUngbQ6i7pVPLvnyLOkV/Udwge1Wio2jCNye5y1UF/fLBL+Ph0npKfO2nDeJ+
arfSo5JdsxpXjNmg8aaiaAPRlESOa/+Wow73UpvYJcyl+C1xSnS0Fa1ei6LWVt1BwzV1k+sGivgr
02jaG6ZXSBcZvboNIFS+VS22CDJ8vf3Er3wDCpZvzMTVDz2WmU+52b8AoWm+Gfn30a7sL4Zk16ck
D5BOMtXmWzUCpJAtI31CRActXb/941lm/Q3IlroZQ1zEzcp9UQCfoWFbd+A92Qv9ejtiDQtf+D9V
0CL/OvipTjUsULHJeMk7p9zi15ajMGdlL4lkmKcqbgY0t9vsRYUxfcP6fSUOSsDYXkBgfIHJK19F
lelW5BfsLt+LYo+axFFxhmgtimVo608jWTpREldsOvkqo/Wmwog+e8MILiEzfO1cohUDLbp0UWEz
0ytB97DZgMVD1hNp2W3hdtZJHGlr19nqSmfQ73A7GV1GHgRjgrdWLto1HJ/gJIpWIJvAFIL2LIom
RkT4QKruRRRHafhu881/EKWhTZ4Yr9MnLQTf4/bewQ866TlOavkauNCIfRe7qi4tngD6bJGdaJ9z
p36Nwlo+A1bonlW15lUJUZUvIvsiGoh6dBF3uVQmD6JKbHRUjgITAkPZqBiuZrjHJqb3LJqH0NGe
Uv25qrKd3dgFhoXlFhnz/GwOVnYOGshyk1hwfpZkNlVT2MjMysMmdHDRUs2gevQVCyvwwXhBISz+
JhuFs0U3Mz+IIhwdIPVq9pbrPZKUWguWYGqmtIO7QtMPVE3a464s1wDFi/gbKOpkDx3f2qnkPr6Z
hnZObcm4635iXfPIAGAxNasH+fcAWvLIp025Mq1TcCNiz542oxK7ayJ4Ffjd/9QtTcSeIdW/i1ZV
9v90vloDgGnM8LHsx+qhlwrg0pmN9B2oLp0v0e9Udl/1vjPfKqtHHyhVs0viaybKxkUMIq4bv7SF
/Sya9lp8KQPN+VpWqbyxy9C4xrmDAUtZopaCLuwrdKSfEuJX2zBb28CGLnLOS2X34fdGASBmaHb1
6OiNd5JMK9oHsS/fUVUpV+Ly1vhVzp3qZ0PeCBiRHqLDOGgHYrY5qru58eyYaI7zulsIWyrpKkrK
DGVcNKouOWPqxcz9Teuq4alEnPyvA3MbcThfauGRAH5Gxn8jj54cbsRxH9zjRVwttGwqzQI6YWHp
x7koDquOEvU7Xu1gbukp6rOhR8ZeNju428slDEs/m8DLT5ZvSNtYyVRsqTrrYID3PeJ1U10UTbd2
ZpQMTwM+Lpu2lqtX3kYZ6I9tvTN3fkabR/pTOS92FzEl7TNj93w360z/CScRsUidcZ7ex0ubRBYk
FW/clkVRPoRqXR50rehOgV0buPu6ObYEjYU+FmBVBj6YmWqOLJbbut9Cr3+NAl36LYG0nH8oSRWk
4jLj1xB3331Jsr4qZpWgdqyMd99EG5wpivcIhdreJ5OouCy58bmNQ2NPOCB+tKECgXGuDOJnDGSm
O/rfGIDfIR9Kv1QPH2TQScywmYRHnq3/TlBGVpv2xcOao0InpgGzjE5x9eLUrAmbtlAewW00wHNw
WIJ3ZW0IrrnuQVU1PKh6a5I0kOPkPCpNchZ7llWSAkQC4dpEyLrgX3NTrM55SWPnqzKE0lVvHYd7
gHxv6cflSRQbDeW51Aqboxq2CFMpzMuOTQ7ULats59WDkL4qOl++tkXuvgbl+E01PPVBlMYJAW6p
xqNo6ijWOVAM90mU/Nbb13Ee3/RMdV/dkVxiZlT3XLOsV3ffu4n1LeRTua97ud5bdee9Z+q+7Erz
PQeRhWVOUR46r8u+YnO3bo3AvrGOvGDykD2UroR4vgd5o2l9ZTXXTQeCjIwzzroTk6XfI3Y08BIh
vKYF2m9hd2ggpuZbXvO6NKi0UtsUZmPsOiwFH5ppQ8cYNhXeyBtRFAdI2GYP1YjbFpbVZ8BO/LLX
FKAbMBxdEbvLHrRpYyLFe7Yl7ZpaxXgjCvC1yYPhfQgmoEcNnwMdKCT3YvVrOHbDe18Gxrqf6oOp
/r/b20guLe1d2+U6wNPWlWcj+Paf6y/1/3b9/24vflctOpjbjr7VUyNcdyzYn/NuKJ//h7HzWK5V
W7btFxGBGbgqML2RtORVIWSW8N7z9beB9j3a78QtvAqBm46JyZGZvXXVFOrOWNaBy6jv1g05g9+f
desugCKbu3JZ91+v5ckJzkqyd7HKM3Gd6Iva0q4aecuZkf2zTsY+2s7F9ne3deMY27ZT1+gNgvJG
ylodwSSar1Gph2Bjcq17PRwbLxuV4madjIL/q+ifVEdpqo0aJvI5qBDicZNaFyC0y+d2mayLhiYh
uv9ZziqvZ7gG6/F/t67rfxfXV6zrYNud8oiGtt9VP+/0u5xy05tH66bkcL332H9AJLNfE/RMnFRl
frB9tKTqaP6ZjN5+1wDQkS20hxvdsjAcTeCtFKkcUX1FTYzw+NCU0lZT7fkZIsOw63jXFXj6hCzr
sH5GmNHO11etfsHi2r76nUKha3lvzCtuVI7aI30jOq4DmrZVm3Y8qnUIs/s/Djs/5jp6WCDOZfC1
blgnPazujUWTFUr03jyIVJTAdVr/LjMT6Q5AdOepexsbsWSeYbposGOAkJvCIQRBFxOP9U6qsn7H
4A8svvZdifYNxMjwHMU4wSdd299ETa/s5bjNDv6YimsYqHhiSOX8lIbpN02H2TcvDrGDP0pCQMfC
+vcOP5mdNnbBtSqa5q5YJppMeBgW4BKXHTR1kSI1tGzobXlVUnTxIJPlzWAX3XXdf90Ng6cNppET
BmjAaZLFk52Webxk++QuANaxwZcyvQU6hEGEjjGa1snjFh+0+qoHXbKrkNZckgxRhTaK+WxadBaj
jjdOZjZEhwKU8ckWkX4g7VEc7Wkejlk1jgdJjspTphUY+/h9dE4aH8TTYFrnpJzweq1JkkRd4m/j
tpVxYJDrrWUXI0JXoMsAoPpb6hPlJo3N7s6H9gQ3mN5B7jh0A1V9fz93WP1g7jw+RDp45E44fReS
lAoK+bGhBu2Go6w9jZYFyxvu6TPeM71TRdN48fGhAkGdp141hREkLPhxPJsQfPjp/JE01sbHj+yF
6nUD1yZatPZzdE8v6XdkyPOHlGgfJH6Rl+sBifLAUrdZy8PZH8SuX97BivHvoA+sxOJhZEBlTEA6
aTH5KOhLVDvxbtNrwBAwG06wUcfbOjHVhcY/A12rL7Y+daCQuQIYGZX7rFEAyQDvG68xtBaC8nGf
Cyl68CXbvJoKatrVCD4UPZI73R/2fTpML8Jg7KQowYNVcKUoU16ADZDHl4gGwE1QDv1+fZUaJ4da
G5RjbiqDRy6xOKIIihmqLp3Buo0hh986P6vEBBBx3WWd+9dKY9myrvzvLb+7j9nKJ+QDft9nXVdV
Fjo0CnhuhmPgVS9brBxbqXvqMLA8jr6cga/gkGTwtslbDig9lkWIdvZmagt8LpdFVUyIloReHNZF
P60VB3Vi7GDygEjOMBkULBM1D/F7KsVUnkY7qXCwYG6d/O6zzq3rcBpn70alRWnI6cb6/3jdDDCq
RKD+/7z3uvivjzbxETgQCTn/Wvf7kvXzx6icj1n60kxh+MA913eK2NQPqo+2os+1e9k2/Z02hJI7
5/zNpl3Et0ZV7Nel9UVCs+/bLrMvui7tQRfNV7trkBS2efvcj2blaIMZvLeB9ICgyP4SirLNLW4H
cMDdQMnViB2A8nZZ/E0y4wY6SPxRRXXMY6dpXxa7ezfRu/JCnvskA3G/IBSoLrlShVtwprOTCLm6
/G5YtxJg/bOfwJKnaE1X7p5okcG5eXmH9SXrjr+LvTGajjnU1Cz/8yH/9dbSmKAXUv2nlB5VgJnL
h/y+wbqYDvKe4ld89KxBMs/dGGBAhHUoji9SHyIhUc1bAcnxNjWWu69S0GEgQutnHUpfLJVSa2+S
KriYMsYlsQzq/2dxWYdT93CJlsm6jhZMZYMvGlWQZevvhnW/dV1Vy9lWDLgCrIutoeWbCCyM18UT
6f2q/ogQLtiFXL8qwYT8rS+nJ7Nk0F5PjX+fz3nv0SrW36ldDA3THLMbSwOqEgNxu0x6P+wLumoh
OEb07GNbddBTGybIchcfTDm65qlcbTPGurcyrF0yBmSvU72WSKwX2SPfLnTJeVvPiQEBRZ+FeMNT
9MVvUuOz1P2jTCIzgISDrimpE0Lpx6JsDfB9JBkoaHTf42Sf/TwvPrUmfpcEWWruljTQ0zWk6z1u
WALUgg7SM5uz4dGvhwamOQOIdetohuUpzJACrltzLDzPfj83zro1TsMMz0uYcuvWqTXSay2Jt2R5
Jyoe+U1aV/frtlhY5JwALRGTRzdlK0vXGCch5gN9jm7WuXUiZ8HrrMrV4XfVOocbaujF+Pj8vOp3
q2xm5i6mEOWs68wmBDdpNehOgYO6v/v9fo48ZJdGFMbRn1X2nWNcqVAi3Y+JXVIi8imeKKlysq1O
OcnoqNCsR8ounUHFrBvWyWhBDXKlZZ9akqZq+/saxZc+y7mEbPeft/nXLroZoyFb3/z33XpsOtze
nErv533XzX4a8xH/2nM2JMnFDkt4mmEjBFveXhpqJIIoWP/1wnXDz0euXzDMZH9rC/H0s05bv8Hv
h092winom518aMLW+z9/0+/e/7yv8pUFcBt+vsNyFNa5f33Z5cv9fKd1y8+HdmV2EwN2RSq+01tL
PhXLbusOvqhJ86yz65Z1Mq2Hf50VVge6YfiwqQhdpG7YEm1gpzY2lyaJKrfGwCKIkJoFTf6uF80E
Q4+exl4+GKE/70y7+0tb7uSlgBXl6LNXE6wjhYEfhQ0fzB66Q5i2X3Xm21tippMFwjSq1MhTjGlB
2dqfhoRFdtw5Us2NHNCsAIdv2eQYG9ytrDp5Ypy5R4T3KJrednouO7ge00PtVzQXd49KMPJmyPwg
YifXXm7OZoz+sqLriYTOJiW7VQj1PSyGs0TVcyqwRJxAMJRLwa+QKDok6H336IgZptrJKZKUu7pN
pFs5Zshb4md0W/knQSyCvdyyahh7ZFJpcvlZp2Di4szFkB1+XxWQyfOyGuQSvqnS7boBDdp7O6O4
qtoeKed831T3TSqG24FAqDVrWOg5Q/JhpmUEeFnMFwkepRKTFRxysD2oOhOyQzs6I1JTYdNvqKfX
XhlxAFsmU+rf1QM6/qw4mcGg0/XPpCBb7KIxG7dqAWtsXZdDYNjNuKyRMP3fdd1MIAHSVN1VuOgV
lu7fZMsEHIVdmtVta4BrSlu4OCMxzO28TKJUK/fWZE7OusgdRLuNoVEgGGp+Vv2ubwzxHOmtdlxX
WVKlwiUbZ+xCm2KzrlsnmuqrlIlgNq67/GsDxDxtan4+eF2tqwX13anID+sHr+v8cHAMu9W8dqqp
WC9fct0YJXJ+0g0AhMsqnbT61TQlbwjC+K4oNwWC4NtWUaI7aubfY1T5h0HRLoDI0/OIWdXtOrFm
WP9grfTt77p06nNM3CDzJ7IUS0gafQ3P6+6Y6Il+S7Jf/3ltFxmbufBxPwrbxs1zi0Gbn+IxNOul
tftZxiGp2tZFKlz6fNkelrp6WoLnuLFuZpvooJ8rakVVJ25tO5Fu9OgULAtaFP8zGfX6tSNreZxE
ugwL0fvg/kdjxu9+YwLlKJ259a5vZMqFgXdFdIvhXXcti8n7OaPmMgroNW4dqMjNTVFnwZ0gSXan
xsV96Qfjad1tnRCSqQ62QOV+XVz3VaCse3pF5/j6qnUdiooUSUJyYQw3urYc2Ldprtm3cLnno6Z1
b4FfQwlZ1qtm1uMkFTt+bKH8X3eDgHmgch9e1j2I/G7lSNFO0cz5V0xRu5cC27hFLGre4iBWbZTQ
wstgnM3bdYPSAveUS4oz6+K6AWCKuFYpASPOGxLk2LCllKxpbh9x/016/fy7b0juFDOzxtylahVv
rYmOCXCW4V2JGsLDniXZaCZkNNdsK3+r2RrkcPgtd6CeozvRNmhDtYT8wUg+1NJSTIUWL5N1Quwy
45aFm6c6j0QbZYAdnoRZiL+Q+nzAw//MLYvw9Z7zFi8/vDVs+u8WaxUfc+jjOoddc0b9+tguKqFu
aWFc59bJsDZKLhMGtTROritB13Y7W6XiPcYAX4rpIfxpvFr6vGXC7vpFVmfSLC2j2EX48DshRkbq
sC5nq+qhF9mzWIRH3aKkqZevgDcRyiNj1R/pFWA3aJAkBeDuHteJWrXjjMFRvfA3/jOrpvZnlKgw
MJoc7OO6ue9nFKLrbAx2BuR/ElPmAJxP0Q7K3s8RsyYsSBI4I7FlUEJcj+LPZmAvpyUrs4N9gt0B
CjPkC2IjTZqExK77O3Xiy4cWkRbVbsT+y9OV+wBfx2PR9S8mh/UUYQe2bRXxFk7C3oxLV23C2xT2
iTtOtll/7+/RXufWf4AaVrgRAcdKwiXtJHeqVyeB2LcYtR0NrSgPBoOEpIprR5K73SCMx5Rfresj
Cn1EHTL/MKeAUhOTWwDpZ0n34hoR8yJKy5eOa3P5s9a5DGjDpgILwnO3V44NZIugMih0aSUkviQd
z/86MEiUOW6G3YBQNBVXkjKffD8JtyrUP0UWShtNPxdDPR6b0Bh+JpqIxqOvLkcum94yRa2OSH6r
o51XQMfX2dyye2Wzzq7Wq+vcOklMv6LbyYaGsfTOF4sdS6lVCHQIOv7PE6u0zfwQZYAAFo3o8jPX
yfqDfxe7TIMso+Cb6S8apnnpUVwPR7FqTtfZdibhlWfm5P3+M+t5+ru4ztnKgL0VAl5u3gWcQCba
0vb3O9E7Ee46oZ+Spfd+PQ/WSbQsDpQ4tnPUnNdVpa9j7hBYRCOrrUG/OhoYUs//2xfFn1RpatxH
tRwN2KIa+5k1O3U4JEC+EMlzTBc+RCWwMVgn62IcQSFWIum7JqQcThhDts7cmD2uKFI8nkyr8DRs
utpinJwgw1o3xJ/ak62KUYwq+ztyP192Oj4o5QLWJR7BN7bAcA4p/UTpfKNmPbrR5JIVVejAKKNQ
Opfh2aAX5hL4nUu9vXGGKbtmCo+I3K50z4ayepKr1uWWUVJCJ7NYVt0B3MAytJ3lO9T36n4ecBAy
LDxpzee2bvOtoAhDF3vX48XSBNuoxYgSJ3Cpz6iP0Cbo8cDlphHfCFUx3EmZpI0vtdjC9OoW9j94
uvlRE+khL0vyd1gSRY14rYYKz8Ip3YJfijY6Qr+i7c5hUMsOD0eUyWFReA2CjLA7A36lnySmpCvJ
lF6DmKQKWioXKFu0HarFI7rV6MIlRUFx2p1LdcDf2Gq8EkRFY5Fr7MfvxuTAWL2NVQqvn3v7HExJ
7EYYbPl5LMM1xaI0UkhX9zLgWw3/8wnTzKr/jn0U2TKdVO4469bOh3Ujle2+VUMOAhy6SBgcaRGi
FW8GQV/M8GRbS+oSI0jisebL5NG93FsUBXaMaRzyZKdJE0JgiX7/bpB2RBSzS/3xjeA53FgT+v1S
MhLYRLTpWDOxp0CbY4FHo32THx7k9rRPrLsRBNKeiqd8ppkW9wwLBwY5548uUemime8CgMFWYMl4
bXUC5hSqp1D6bn28ZerxspxBamy0lzSc/+psdPOGB2XFIFsy/Wuhdp9VBh1J5RJ1laHHrGkaqDeG
Jo45ciw8EqLnImlwwDXQiaHg9lLSCZpAFD4ncuoa7YIUgbXsjGr77PO88KC8Ovgy4w+aUcKx+Cyj
siOYEHPv0pUzQfTSL10lbbOg8e8miOtzZX2UKa56gRy8T720bS0GgoPSe0sA2BtaeKJXbqvb4ZcE
h9UpRryJlXF+sSsSFiQgFemviUUiXCMtOmgKmTw7lu8gLliuNqWeH/YPk2JtMcKlfSSkFUsSMtVW
RkhS8plUSredq7HzpjAtt5L1FEp57uhx5m/qNCc/0+db3ZCK8xzyhkNLZjBSlJtgjFvQlNOhk98Z
+YeuPZn9pqvvmwSr1hq/LvL5G8MuX5W2B88CIMnSMD1u+yc6cjVgR3Ho4uKZOUSDijvDX3VsDFOd
dhozJzbDvS4k2elBdhmxeAIkVgmaJMF8pcRHlezlMe4rFsRQWen2ihbobJueA7t/94OqBupUfMXz
y6wmwNfS8JPm3Mxr1EcsFB97+iWpukBLHU42yNSlttGOneWRaxunziRlRhOw4avfpG9AmBiv8aBf
i5GifWqfhcpumTJcNJnon3t6vOlxHW7L5uzPHQay+bTDntfAXTYP99MHztnkqx+SvHtTOgzl5Xa6
FTGRfzcvuN6CRCDW6BT6BHfoHMhkR88wYMOAc8Ktiw4gWPzec5CcusQUWNKkQzkSZIVCqdx2x7GX
vdQk4Y+lwEkrt3Wm+3d4G7YbSjuxO1bmozFmnpZ33AgkMLRp+oLHfeopNgXvpm4jp2myZ/pFETm2
jKHHJMIvie5No8ZIePGJpTN63DRS+gTM/w50muU0z70Bga6KEnT3w8GK1K9CSr6ySP1sKg2zwBoy
v8wYigz3Lh+6aWtlFAsihV52K6WPKJyCF4Us6JgB+xum4l6Oq2u1JKryaSnE/tUaE+uFgS8c0irb
9MKBe1dvRslY5M7lTR/GTlQYZEuWRt0qGA+FwkMho0fIAN4H64W7phG4sXKos+jGpBHDKdPimiXF
d6aZh6oy3puIgdcobkMrzTwhp3saVcgH+S1+LYOPrt4aji1uZgGoaq+iA33TaTFEnqFPPEPCjV6V
2smR9Hz0fE36tCAbhX5PI3qkbQSmUmprGrtprB+weaMMnYkdWYCdPpPJDPPHfJS3AlfvrRUa9A/T
sxLpnGZS8WLLRXzs3SC0FobYn14LoY2nT9Pcph78mYewnj+L0XhWi+muN1w1M6qtEYyXGTRnYkCe
a/CfVAzjUoCxtooGzmChUlETzSHxfdq0jd0QSZ4V4XX/OkXlmx2kD0bZnUeDnkZ5eArbdN/Qg5OM
nBNx22xBsoGm6c8h4EAa2gCj1anuJSUjcKn2tJrrE6q8nu6rphhI4k4w4+BDAw3AuyLQ36Z2fMOb
OnPMVHpsLEA2baS+NlnyOYDT06rxFX3ZX9p26YvVdnMfHTqRPUzIyN1ULv6UHfDyCA5Tn9BRzfG4
F5iI7QrKAPT8aeSOmnlHARKYWnMIuu4OTyM8BC3y40Nr/m1EA5qCJywe21i95wLkLwBlRxIDlpdy
DrYpPattfpeA5nGUedA3wrZ3o2EfXrMGQB+0oUMx6i28/YRm+Yn2iBAfTdzYT5hiFFd0w7TwmWDT
Va7I0iezQ1a41T/lrD0n8vDS8aUY+j1HNGFA+kyf7Fo6cee7p7msdLrO5NAHVwVn+kJXd2087MfC
3zb7Zsi3DYeFmwQjf2qHo0NtLyL+H0ABm+U1Iku1b/FTkxuMxUb7nBSwPjstoZ6Sb4eIq3ew/L9p
ioVyQn9aPtbPRteeVbu97azUxc/hrmyDNz1j3IiEDOuGIX010dTDJy16l9IMLg8C68+Zc4OKANj4
nLChVgYimnFjaTINxt1OMM442IyWi+yK9WhNHBDJ5Kq4XLpnoyWpPKfW6MDhuUnjsXEqEyKgLGg4
0rLgoTDSv2U71k7WpoNX2R2OkYgO61A+9LL9x9QIIqcQcnYe9CetIcouO/+ta7nu5k7dGsC8zaa/
aGTvIKckHog7Q0qphlY+KFF6p0DuPsMgpNEpIIWmkTuse42DbHIYsTyZuaErmdeppo3g37KcPh4y
L7tvMhhRfSLJW1WD2dDU0R8M4Fsftj0POCLJO/tLHrvurAAiYzSm7y2/fZDEBHbT7t5EC2l8kiL6
Xrq3urG3QQ9StInwKLYT20tJEdQUOFIa471clrh4CMIqEbtVQEagk+WMjHWyz+beOmAy+WxGwHt4
gnd9+aW0xMbTwOVZwNeJo7OQChzmBhiKMadLFf1RuP14qJPoasK/Z46qcxAV35iMho5QOspK2qPf
WBiV5B8K5DprrlFJKDiC+ZGFP2d+6YLqZBAsBm1+7W2KhviLgLq6ICB6ItZ+sihauHqweEWo4+ek
MwJIrH68WjaPGmPyEqtbHAZ5mhsYSMUNHNXqOVErro7BNepZvtH7bCQYTxNHWMRgRkrfRhB99+Sz
25NeLIQsfYT3Ng6PejFsFFUfCawwzYhM2A5GdysNY3mIpORWCwjI8aTNVT3faWSmqmoeCGjDfodI
W2uMzCMh9GiEwQd8K9ipCT17oVJxBXDSSN8k/d6jIjn4hjbiDNxSrbxmJRgzEPfCSem23c96UHsN
REx7iN141i91Z9Ob2v3VpSNWy+cIY9acJDTAR3rvknKDlPE27oXYynn1CmTh2OUzxOdiQTS/VQLj
6tFWEOsX4WMpTCIheqAskgROJQfEnUUEZpIW9Nza0bSkYw1pDm5sIO4xJlQh+nvcgYDshwnPdkPd
Cm16UGXjXMVcgSFHOBGYSlCV/Kubfu+lLcThbBMqxi4yxrd5PNI585jSkergC1JtMoXjhJX4FSUG
bSMz43UDrVI7LSl4/VmCzLf0trnQQ17U5iQpWwPDI8fWpXtRiG0P4Ha5SRUOHFSkUBMN1LuFLof7
R8KNTdJOoANf+1D7UA1p2vpqDywZCSlEQ4anaQrejohQtzn7CwntAIEJtokh+hVi/DYKYSQl2rdm
tLljjKT7dahJ3DdJIergBVX5LrJkFaqc6SW4nDqSzVli6uo7CZe/eCiXpz6haq1SuJ+wKkpU5Q/A
vsyjVQYBpaZ4clLoyws2ETliT1Up7FvJTuhwaZVx3JtKbxEHxKULaq6BntK+xEoFjro9SRFnW1EL
p0nLxzjNkSMZR8CY3lwQPw+tjasvSQrHSMPdgOM41M75atDCXoqvSbE/y2yOPRrZSk7T7s7Mh1ez
GT4hie7naXINVXkrxkiHljyA6EV84Y+1Dp9kyF3qIHIp7vvEvOsaC1lGnF16q6OAUskUsu3XWG9x
tM+0B7/90wkZVDcMURzEcNyRTd8bw/yS6uIsFINLN2jxc6KOUcvmTcmooy/ywQsj+RbDkUe1xxXT
7vJtEE5/Ql/v6QU07yioYOAS+zCb5xfL/mMZEk0i6sLiy9rRbduYAJsAE3xd4MVq4U1QbLE5d/q6
o94Q7qQyv+TpI9g8m2Knv+ecdOsy1DZjrDAS6xV2VaN8I6mG5lrHJgDYSdKP3gW8we2OnpPc3AyV
/CKlKaWWTt35I8y90ccMLwWDVpmdG/TtZ1jReq9rB+KLJk8JMAbT0YkqGX0NN3JyIJLWoQ6nuFRF
tqsUvcHH4IeQ2pLr05ubV5riWlb8NZnhS0idcpq6zJV62ICxrU4Hc3ouRJRufHWXCgrSOTpUNKjB
xsAHphDdS5IHS4aakb8f86/ZRu3yQKBWUitkWvGrk3YxItLJSB7Hkae3jqv3thwIOXqjpUzYUB4O
MYm2TRuG8lfp45GRhOW1DcKthpHI1p7GU5moH6mEYDeMIb8vvKGq/aQj6ZGCeLGV6FFxKq74jS2Z
jA1tLqVhaK75tLWhAE8T6Xb6uSrPTwLobAWywAolQkpVK27Q/qU+uZAo+ir89CybElDzuMRZyNcp
PUXNPgSw4dC0ZDp1oX4NGtip9FExzBzHLeXNVKS9OY/kT2y6ebTyqyhAncLr/oI3805EPWwrNbzO
IIch+yaJixssFIL5pg6xcL0deZpyKSI4zN9piaH1u//G3/Lq21gsR9yjFIzOs958spXxNNXASODM
4SWv1Td9Ld5z/iyQKHdRYqs7abFcDsvpnOoy1Pco77ZRxDhNJvYvy+GJa5Q2EJrql9uhsamDacfr
qIJ3AeDb8ICt0GOiqJKHA9buCSGp7wyVT/fQlz0+V5b2TG77wcw6ok0aU/WZjjOsq5FOnNLEZpjK
LcrXCHi5NmmyJddb1bTXvMqG+lYp9FJl9EyQsP1TcPCcfNDupDQhZSi0l566pRIMvYf7z8JTsYNz
qIuHYDb2SkqALgJM+bg7EQFA2mMMa6mwW6tOo9EYkjAJq1s7DO7Kv9x4fSo/A8rKMezvUsFIzajR
08QDtihCfglrjBomtcAPangAQJpu6eG6jc3+TFkBoZ+UXkUatB6DwPOwkFsn7V55D3Lr3eyap0bm
xEz0J7wv7lUj90SATyEWwFDAMZKdjk3N1YKsiw7xfaPJL12rf0hmT16ZTrdGw7sulknGxDz/zTnS
UEz0h6q7JhUccG4AtMEt8Gbl1V8Gr5YUnGdIhSC1z4lqzCTums+yGreVKT2lWBI7ZqgN7lAQeMs6
3Qw+ZwtRTJcXNlJxITu6SI+F337kAglF2M1AKWl/qrt7MxUnLTMaV5U6Yqqc9nsZQPUYS5InFn/e
zlY2SMGxoo+LzzAL94ArjnUUbuVE/wqtmjxVTRUQJ1WsFKOdOpXXxMBQtK7SQ9ljmdrJ5Yau8PdE
aWgXVXHo1qNNnFB4jlv63/wccLC+4SucuvDGjHKahIdzLinwnQwldBA9+oP2x2+RUPj+95xLDypW
QqNRhA9S8gYzMddn1ZUCmW6sQb1OsMc8rVU+za49qHZ0XwxU1lEAfrX+crDD9G1S+uckR1eN2wL0
q4LfHA3XKRkuRUx7nh+8E0K8Y6waOmbRb/VyeuvKRZcn8yCXMpuOwLmAPa7SbUdsvmQqxx1VvNDT
JlKzcqRiAK+STQjfbB1HiqTJz1mKnVKh/8msQVBBl17nYDjLFQhpO7+o3MKFae3aorDcbAByl7eb
aIheorQW7nell5+6ln74ZUmvpVrcZdAaWzPj5mLUuC3pLXi805wPGx//eLqc0Gor5Qmd0b0q9TSn
o/xFZbGfBrCEId6gcSyT1OvynrORnvNZaJ5MTRUGV4AWJB9c2W3nMcYpMUq2c2CeUFC+G6J6S+f5
pofzRVnNuHCFPBsJtDap8+y8oAfTCnZqHbvm0NFwLOEWFc9XxEtHqLXzrtK1jQ7egOePgh9l6loq
V1c/y/0eTwco+rSBj1YHZJ0fVWr2n9EkeWOST3E0IjrO4vyipU+dSDwMVG/rsH0Je0rgyyk4T1hM
0VgibwODEwX9xHVO/R0Z8RffbK9kbm98QPmMEtChpZWywYXolIrsvg3V12w0BAO9kLAWPZVlQ3kS
LQ/GPLpfWwUCmaQMyeNyz2jsHlPtl7KNPxn9PqACbQ9g8/FUnn0P3cuLXp7r0n8lPKAfIyRE8UnU
nyUKObWC2Uo36cnGytQ9XUak9eJJI2SoAvwhpXNhltKVsebzmJHbnTtzi1927hW6MTCmH+1tNoOi
mUWa7PP6khcSBQLeYGMl0ifjXmdCCyEi39qPs4RuMgNZiUlWMFrBsY8GBo2QE6jtS24Z69gWT/pu
ajLlKKVUsCqUCFQiTAZqVigjz1B202RXB+RxkVNPeDCNipb9kaYGaLyZNLt18WcdGPqY67JJfc9E
wgGIv1R5VrWYjZtZgZfB4v40vlgiAsaNgYVhjpNb2dOhMJGkI3J6M8gjK4L+U1PrpD2/ZzsrBKqd
8Mn0AbFnaPM0p3Wz64nQ64FnWF+TgIzae/yF37s2XZRdPH1maTgIpbd3pv9t4tnpTqnyTh8Zz5qG
drdYFgE+x+mr1AFULTRCe2NQ/vq5xUVDhJ35/ocWiw6zSFLoYAOErQFxlnN+k8FtyaqO0bCEbKF0
Ck16+HzzM7TVz76hfXviJux3/gESM4B0MlatrT7bCdBvfVtO0qVaPi5aKjCaQfvUAPnetp7g54E9
zHGWmHO3n+LzLBt/svKmjEXvxOlwnwdUn1PLOtSlIKVp3iQqanLT+qpHHYh/UN1OenoXL6UDW8pI
G471ScjB4Da1xhVh4wKPquyIP0buVUE1UsNvPYLrgctaO+S9wFBHZ/S214JQAJugs0M2IBIoZgkT
NdFMCI1BvYn18qaO+5cxW4wWx7jf+Vr2PURzc2khbQSkt2WdkbIW2DxgJ436gKZt7FB+iSbzYgff
aqNRk63xQ7MYcJaRlXN7jO+z4cnXIuhCFmO0MNACB4m1M7awHMZidC07Zuxs6oNDTXUXR7LynNjc
rWHHMrolxTJm+EMp0Ul0ZF+MXlwZYz8YcvbcZFa6kWoR0WgRvMAYQcJuqTvUTLJLowe3waXp0MR2
iMwhSarOXdKem15FrK7yH6tLtXWWMIbUk2SHkSmvUk8atbCtbBnvM0r+bCBV6fcUV0CoIHGn4j60
I2M4Cd8lK08tNzEMBUVT/6CkAAFlDeRLX5S0VZGw0suvJK5gv+TDPp3IMyupbh9UcWiztnOmgMJU
M5N8Ms3kvSPJx9OmkJycpocmLcJDEPdLAK2+6khcHLKVAbiTsb6Vs4zCiqp/FEvpyX+ryLC4SiIR
u7bnhpwlbbL1MUAa2BGM3PkGZ2VekOzsZHQn/bVHX+fSo1Ju7FyHkj5R9jAWx5quIuMXzd1AvYwT
BjJCsqtDKBWEd85YJ91dhWe612BvtAD5T+TlL4FeuWlH3maEqKEMpDWJpcpD3FcQP3gihJXw3aqL
5Es7yNuMmNKZTJTT0YxjuZBv7FJoOyF31RZC5GGuYtMxknzzP4Sd13LkypaeX2XiXAsheDOh0UX5
Yln6Zt8gyCYbPuHt0+tDsndz7z7S6AZRaZDlgETmWr8JdQxbpoCHQxCY9aEn3p64ANzjZHiyBSBT
tXkka8b/LyagP0Rk/aiOb9KcsDr7VnRqYxvrlW6DFgMqEqWIjo1D/rSsCNoXxqBAikUPMvWy9dQY
PIz7+hsSPWthzevPHGrc1O2thJk0jfInYU/GztFz0MxmPt6Y9ZwTqoDTYL8Bhs9JKta1KX7icDfW
ZshlofQmBOyaQCA3Gtss23rK0ipbOprwl0iuCLCcsF6LeIllm0AAar4lL+nAWyQjt7CRVtbSNM3Z
T6E8Wmb83Nj8tr7W2Ls4SgAwcdtD83mqbL5xafGW8ImIxAQ20xopGdvtni3PAlicZEekPodDkN+q
hFC4osTC519Zh0mN3Hddsd3jvbVi3GA00pF1ZpXlkOtZ226RL+Og25ls3LEXzrBYbU2xJVlsoBGz
8bpTHmLeAlf2VbVN7N51f93F47PRw7rsnO6x9uF6AgOqtgIjGqbo5jJEE52UnyYuQYR1grfCsNuV
47Y3ATlUAoeejjBKMBI2t4t39Jv5icb42qmtgvm0CwOmc7HdEBATygI8rU6ETsdspMVhU3AlWz5y
a9xIsP6Lkzk2TDeD0PcIleQTywqLa84stPchsF5V/Wc3TO9Iz2BugVC4VV6n2lZRxvGJQ/uviG9x
tqnbGzWFQUHKEPWaGpIJcQ+l7849OWYbF5847NZ1qLx4lemuW63CcC1K8hOZP2edTi7ueCY5HdJe
S1VjpcM+B3IvK1b2tVuEfcwlmhjJisf2Pjb88cb2VXIbbH1MASTHCfJho6AFDw75vlFSdVO5VzQu
WBiq41M3aLupVokKD9Vj05ERsftmqQeiXg69p7FQTCc+fXAK6+YltUmRGT/1Lrq67PbZBPNU7LoB
qBHbgXYgAR16Cmv2XQVv/BLgR6LkmFlj7rTqa+W9yrsXI8DXK/VPSQu20mzfe5eAfhETggdd+dAQ
FMDvzUP3V9gEP4zHzmd7GKPesIag86rM7LXQGQ+Dg3VBFse3ilmgnm+NXHJTkS9yoCgrrWPP58ya
+HUhPlSjf2s6lRWL3e805p7tLLrd5+kb2A3cK1E/Jd/Lzlh3qju+UcxVFcaEX6x0GyKBC9hwlSjx
LlMxdK5841rWXnyT11zbRrkK+JEXY+EBDyQJrpWetQ6bvj8X7toAPbtyBxO3jfZ1HPMLT9iYVbCx
MAvoc1UuwIEUmzGeCbsN+w5M2wDIT8V7DMmKrUJ8r6uevwxLQq9hbkW8InCSBnl7ETbMXOUHsfb+
uxLsyL6qSDuZ564mzTYN4ofjzNosJlujqgZY1/GvaOq0DbypvkTzwSL6loGkvZFVdlpiZUTkoUhs
vm09W9D4wy4D/ggmV2cuxVjdVTxU/KtuXBUl87BfaA9xG8VcB+pzjbzEStN1ZxkYO9e2rZU5ec9B
FJqw3Ihp53XWryufjUzWw4OIF9WQl/tyqB86p5i2emxE665KzwOQMXLHZOeMKi233DwYG7ttgo7w
QK6WTBxLOOZYWPrIVBAdXhtV3Z67wr1LBT+omNJFVmjVufGaAg/vjctD3y3QZGlIb6A6dqn8kSA/
YcYmHN76VkNF3CEtH7fak2GDLCzq70WJkguMLpZC2dqrnEtGRmxVTGa9ZNG69qEOdqRY0cyZjTb6
j7gaV77dNdgX3iRVO2wQ/ga56J+9KTgFNnsVtmWbRC/CZa8kxGO0/kbDf4BFzvDBlIt4lONeNaO6
LduEMIwdPKUj+U+T51KAgnSljD8H/INj39DOkWV0q0ZkwUZJcUYoNfenY4HRzJqnoen8hYkM8tIZ
1aVTj8zPxvRuDu6uMrDJjn86NhfolKU/ygFureo0rP0UTIzEGBx6o3isEsAUDReXXj/A4zh4FQif
wA/XflSh4tHqC8czf8yMExbiqJPUnm4sfd056iCvU/Iv6y6w9x6QnxuIio/abDMeFArZ9pwfwDHf
6xSyJTyinODrZvBdRG3i9MGzyVPrDh5FaIHc2Pl46QyyB5bpv4RXECjMKku/n9atDnS/q05jm6Rb
YBn7sfMv2IVAfSEWkWgDUB2HMYNxfM6E9VFNw8k02wurVGSLw0Pi04OrUwEQVG8Ss+Xqnldn5FEu
dhyaLGfrjMiJsSutZq8N+KBnw70yTtqpBQukgwPe5NEuq1jiNp7xoSdGuxB2/azkzUScK+FhwO+m
w8wsAT1VbnhoyKURc3vVzaY5apjFxqE7bpSm8Vb1lC89M+RqiW5TlBmWAXN9Xm2RVdqDmeRRnqg6
/P7ie2pjJ+YPBo7Tykdgta+Jmbw1VThx9evbvuR/MSPMC/Fb39hT/T0wCELG8Uynj8mgGXg86bkb
LE0kyogwkLG1+Jm7qtsAfGKGvYmb+JH//855q4rKWwXECwjTEvSvPXWh9GyrrOBjqIe7Wnc+irR5
dsf6niyEv9RjBZ18B+MsD0Wp0mc7YGozeoc8qoJrsG0CycbywF202VSy5VfJOju+cUAo7U3ze3dZ
CnBiczZLNNDz2amlK2x39t1gI/5wMxrj1uEOEkG+zZi4fVv5ZrTRT8TNBJHnctjmKrA26O9h9SGc
+hmfKaLRIr+U5kbzeXIyp6Ou7O0ys0P9WLzpiQs2fVi3bgSkTjULfBngnRaz/YwyArDztXdH/yCh
6a7DyTsNQNJWQkMaAeh1VKpger3wZrAmbRFH4anIFVwrjexow1ZLRJltm9FS18DmLFYX/bIV9lbr
hwC1saLEgqW80xkYhTVu/8S8qdiUBjA6cXcMIV57ZcMMvx2L+CPMy1l0qtkbQuF748pp2kRxWN6y
CZs90Mb+SZtC70BkYznUeI+7VqStB0c8hEV1NVqMIJCp5mNEqz4D6+oSLYfvbZ3shK1QSbp8GY0q
xlVGckRT7xb4N6J/Q0HGaiCJMWDuBHJqWzZKse6LSzOp2kFk3aYXSrAqExZlRb3Lhca6lZhwJCL+
vUGs3XA6RRkTkB+WYq0WzU3gYtweqNgugDjSPKVee6kCXbn7lg7VuupqlgBNcFU0Fv29yN8DEnpl
jBmlFyjRShn1V7spL6ba7DIvHdeNxno3bRKbeJABWShFkcXvr01gvBXmITCYNfEJdEiH/fTAOOSm
Bc298z7wSHkl+GWW7hMZlO2ADRycloPBpjQMWEYMgX6BsHIJe/US9S1oD21fBGm20QgP2Jl9HXRv
hvKwHC1KjBRHsK5FpT/XQ/QAwpLlKDpUVtNB1BD2WUzGvW/EdyZzysZ12m1STVuv0G58nuSQRZdt
ToIMa8p1HBONxLEzjqqFXg7GChglJTdgsVOAi6kzouZwuaM83I6dtnGahlUJwUYPz4JFoaRHc6je
/bh7T2pyFfG00Mq7tGxbbhoof37+TQ/t92iwPtouR69fXxlqWmwRvydfNiKsULJrt8M3QrIk7AtR
ETxTLkY+PYSW8xQ7w07VjX0ZslRVGv2I/A50DxOMTssD0arddnH8qZnKulQLHhhIQ3SeubFKnrBq
/1YJZAOTN9Mw8WFL9gR1b22HSFza5M+T762qcTK3YaM9eviwlqX3ErYzIj4Kj0oPkAKgHS4Q2XC0
MnxPc50Ad+Y+qqi4tX5+QfCoA3nV3ZcdsZgmgAybO/YJ4hiGdn5xl0FkWHjTeBStt4omCxclupAx
ORropJBmdTeWW90ZVvZa1XiVKaqD1j6ANLV78EzCy4YHrcBy7/tGY8FmrZhyyUCjkQAM13xMMOiE
boK8mGVUr0JtVwoo1RLX0CHSL7bm4BmKbmBMzL0t/N38yCMv8DyJxFqYoYCbDtXHL63b0qjPVjW4
S3KNbLsxrVsopXFNW7teCzA9vQvycWgOeks2OCCdUik/UHLA6pHY6qKvUJAEl6o7/LU9+fI01diX
OntC8MyNkVbwXJu2rdY+ZSohMFSRZkb6VoHYXXs2ixIWij1slTkNiJ5UhOyEGowEB1j9+vX30tU2
bWUeW8dBD6XAGTJhzkbQwskJaLbNqS/M5qTlUXsiADGR1uuVHfCRflErxbDParO4i00luWNbPb+W
FXkN/xGdIh6bto8WpB8G2rKy1Hr7q5mOytCtsTUsL7IKOAB5CMt8+Rok7oOYedwd1tZUF3fEYco7
4GL3hYp4h6wysHc9l566++ww90oxMN3wacPV10AE0mHp97qyl/0AWw+3Q4l9/TyqPMAt2YUQKklb
88lkXW3XzRKEnYWMy191aeQuNUR9LrIH2l0jaJeYgLaV9Bdz6H4d2Nvduqbob/6oN1kbIKXTk9D6
q79W2qhYmEfypPr5qzrFWu0cgDCSg8r6NB+xngqtK3uRTaGX/jXG0/Oh9AFO5UXf3Mii7eXJ7AE3
raMhbh+8KkgPekksUQR9y5OjcW/xQFim0G+apXCGU68y+cpTx8qrlwFgvb0sxqkXbyE2mKvPgQO/
P+JVSNBsftsqRXUu0T67yrdyveKZrIt5ku/UR1g2Tr4bEJCge9+W2Y7ttLKUxQjm6an39MesVPgc
qnoxSq2+l+NonEkooyqPciBLAOorhedvZGsTW8sRTC+smjS/lQcrLatNUnFrIZUVhsvWztG66LN6
KZtBNOe3vGG0q/BgZhaf+2TRFIK6Iqn1NU5SjwP7AbElSKFvmsaILoTYw03eD+mVFPyMHCiKWyTq
nFUeRN1dgqTmqkZV4X6sSnvpw755YO1VLYPeTp8aom/cd1b/HE7o2Tmp5XwTgyUWqdLm382q+MBU
FrpkJZ7dLs5+DIWANhgb72ICyJ66+c9mYEWRkVMhw5EvO7Vg4pjUqz+wollUR6JVQHIzVGhMOwZ+
gDUxy52O3lO+DcmFfJCIOBjNVL6nlXPrgPB/i/r4xRVh9aqyJ2D1VnsvOrnbRRKn4yYqAqxRPK28
xUweXc3UYQqaDZdlXZAUUConhcVPV5a3skELNIdJwi/WsigbqojgUBykCssdhvrsVwTD2gZitpLF
Zh4gd3R33Q0uinq/3wOv5xz4NHk0qy/zcDlVjrpRDA0V4rmPHN8jJ7gdSqv7/KiyQdR+uxU1OS3Z
RY4/KCo4/y4k35+X4NlgpO+mLsEukhToBbegbNeWVowlaBGeuM2UdaMM8T0iBtGy0qzme5YqZ90q
+oAc8e3k+uHPMrNeAXh7z72tu1ggN9BmeyclquKVB0XkxsHRe3fD5rXj/s908uJG9633u29WjpRL
aK1hD/AHTcl0K5zCfhlsPV8GQT/deVqUbzw7Q24nq7sb0P3uFtdm/4Ktab0yykR9AlEYI5gUXks1
uROTrp+NIkNowbB7UhPkAtskLM9cOCSKgjw5J2ydtgZaC6ckMdNtW6KSkgoSXFnSj6fEMpqtIUAV
CJPkf2tq2UlrR32Lsk1w0jzd3nKjOMckgQiQM+Fyl90IQCfbAmr/zrDi8JbVCEs6zbF/BOkNuhL2
e8M+fFE3wXgnu0bWpBCV+avr0NV/dDWgOd+peHxvu8Zi9m2Te9BT8RHvs23vo22K2jLhDFlHwHPb
lUUfrnvsQldFpZL18/vbTK9xVo79aa1HU38rD9jLOksDOYmNLGpzP62DiRsYhbUtmNow7o6JZaPq
E+z1qBw+zwtjgsqu7lc3JMHfJ9z8EKoi0g/W/9oUHrI38JTYDbq7HBcVMJY9ZGB4CbcGqsIrQDvD
Wtb1uevfsroHo4/iJjkh+sk6pzdW/Yg8kyz1oZ+dkSjbyZIcCH6at4txzwPOzBjyYJmWj3Ez99BX
HXjOilSure/b3/3If6x0pO0usqrwXIGkW7XLKyzUhzRtVqreg64ggNJslNjkv8MOMlzDRoSPqUwJ
sSy9vjg8FgACzJXEJpPlZ7kuKwT4iON+9pRFhPMJNc2HryFkQ24FzcUmpY7mtIsMTF9fNH9UdzJw
L5SUD8GF+f+oDCxb3SkaIX55ouwoD7IBHirp4PnkaSqAjyeevQ/mDWgZVsa5I/5zCbISWAuqgd+J
GtYkeaz8qhcIVVgTfJy8JeFoOOJD6Ll3GwUQb7ySeLqszxzvHrkP9d6bl7tlCS1GCVv6i/yQF6hC
WSNu0/4oyrWsb0N2RH1bPJPFcRAnGrBXjUldZhaWs1rYK4fa4WpayJfNiHOpGDqkzC3lIKuqOKFV
lj9fytqv9s6DuJZmys8/6mXxjzpLd7V9Vibr3iWGiu/VeAj18ddBVevbqOW7TiZ48Sx0rG9aDPlA
LZLiO0m7d8ss7FfFEU+NpjV70zbMravF4drLDFQ/0IB/MnON9BkMD6G7zKeBhi5TlUbPOF5iasyE
CSpDWdfGeHBR2fLH2FiBCmf+E8N5LMvsYywQ9Wxr/Vtg1SoI0txlx94rN/3zTtc6ZEVVUvcLtTeC
nZ8JttYN1C5Xz14LT3vBn1y5QzA7PwgdmcHImQAkDO2mzIr0uVNJoo1Kqm0UKFzfbX/JANm6fe6q
oLjRyirdqBDE9nkbZE/uOO4JRopXrTdyWE++f8jCLr7zzeCnfLtJd/kHyyG/OHnWnf2ALMMwnzB/
DhCU5LRisIHCDswtcpJvMZKkJ3kwxNCeSrMFXmu5SBwo7NJLAJInQ4/MYSH7wOWcXwLThgNnHn4V
fw8hu2dF8Zxlab77Gjo1gAWbStes2xJqwDBMe3RbvLMsiQQCmtMhey+LcQWKBXjqvnfrs0NCsNnX
REBAh6nRMi+V6nnsyKvGwixfnIm8dTSk9WueZs/APPofWDSfWtajH3VnQ8kSAQ72+bTIXWgCC4WN
/ByO9gL4LdkAQsYNzJlun8ETb+Apz+JyuVOiMKdrxSLCWnori18NSapk+CCDs+wId1+iJ6XDRtxA
kPro2mHpbeoCiG8/2PU+NNobWZIH2cWa+8liObOLzD4gXtY4t9GgKnvhwuvKYKmzS+8QUdAhX62i
uVn2qRRfXaYpMdHKsujDY/UHW3rl5vMUXUuXlR5Yl8/O/E9nDWcJq7KcWwhDDPL7PT7P7/2s4sri
PWogBYehaPrNsgGHfRckmbjz5y1HpFZgdX7XuXXbrBJCYEB3kISDuaJfK9V1j6UeV0e4LM/sia0H
FVoVemP2tagdJGVj8OQOF+JRNlqo2q/AgRQ7tQAn2HRGsRUOeNe0MYLHyM+dddEhjqDHAzwq6J2Y
53RQ3YbMfphSUDZeHigfG/Jr/ofoWJIaVWM9ZIy1BiCbHAfLCFdFnEIgAilwTzRzPTDW1bAM636q
fAKnjs4OE5Ide3NE3Q2ziRey1THIdI6N4x9JzyMwGkXpuajt6uyAWCOFXkVvpZPdVCK2niqjcOBU
BMiBTFn0XCgEEOYOzj/PJJdaE1R3wzfwIp9n2sxYy2Ks9Su5JSLuTpk+9CkMJQQ8o9vY99GN0pqc
FEnqbPvR1g8xzwjgMFlLRjvOj8xvzXbMVOds8vusnSQxbvMU+7tIVZyHYZYsQo93UZamu61bfxoX
2ezB0DqjdiLVmRK4RHVrrhIg+E/FfPjs11RmjreF8usM2dKMIw7JveljQQi5nRz3GkRie2cbbXhf
2GhWRAi9rWVRHuhgOnZ7x8p+ZgEhPPTVQdbRQTMJBxIB6fe+15o403bBwRZpderDPlsnWdo86VH8
Q/7VmvEzsvrwPeZaJZg+YnQxn+MiVXQw53NSh5hCFZv102TM6YPe/zDF5znCS7WF7ma/ziltcClJ
Kg5QqryD1ozegZQn+a1eJyFRxiLYJDwbKtywaRKy6c+XLIKNldJGm3QosxaTAhMeH666i5pvj8oz
PupjgAjDwlJdjmKu+Do0aYQBMKjXhwki7bodcFyvo8E45kJP1pEVK8+Q5C89V+G7FXVXs+6NZ3gL
grR4/W9d/ay9yKWrGQ7Xwot+df1jVHNS8VjPy4Qw4qteCeNR9aviIej+Voi6V62z9c8Wzftby5/n
FF7Rb+vKB4QylR3O4rU68IyF8U9CVDXX8mWiIQgQzYfCi1GYdC8qul2HKpn3a/KlQINWwVP1n7Wy
jDJ8dTMZhKy9UbkRVnCAMmJuU1LFN2TllRtZD/Gd4Kms1LLBRRd57k3SzxML2au1tdbayQ61rJUv
5aF0LXJlThsvCpQzfvWXLaMWfG+9KjyMzPPXgFtjlw4E5rSsFFdfaOIqX7EKfWpIpt581Q9+oO1c
g8S9PPWffUGb/urboN27QOOgRXbYDU7yYCH0yXWUmWunzNAuaVq43/LlV596JN3xZx/ZbKsWYi0d
xjIRMMPgQUH8/SBEoxKfnl/qCogv+Uoe6oBnF/CkcPFV1+nuWJ6+yok9JZs4Q8dMngzFEaWmP8Yh
XEmSpq5tpiuXHNnfxmDh5CzFOKjgawq4Wsj1dV50RchAXAM1FNcyHR044r6x8kY9+3vDrukQ8Puq
LQzDWZFpNVbyRHlAWllc610195QVdQ8+zGbJsYWnkeE08zyRbjxhhlAuZBEqU76tDZSWZFE3oYwq
cDWPshjZ0YoHpP5QeLp+TTLzQVb3EdqtjYmHXDyK8bnWSPWyhXD2slWx1AtOmtMtRtnmfS2mz6G9
1GwPfdwW6ClxEhmPcY2uEPvR+WNpKWqCuaUY5x5fpWfdx5nk3z+tOX9almHhhkzS8Pz1aeWQCZ82
qxFoLmHpb6USesbjYtPkAbjoWSz9Ux191lP/KpZ1CBPNA0IjW2XDNKTM7LKcquIl1VKxk6UxKw9M
lVB8Um3txax1oQVG0RVtt2FVE89eD7UzAmUKs6WPUME5ZymEdZJvkX6okM+SvT9PdIwQ7HTpzr4e
0dVS6ugK3ixga9HfJvhfHBGQP7TK4D6rOm8/egOsI8+7ll3yWM/VwoNnUyWk05s2cZ+HxoiXBOKj
o2xt7BhPjDF5CjTQ042Jxc7QK+5zBWlsI6p42MizdL0nHNnG8dlTUu9pio/yLV2lU48ovZIBnN/K
j2MSuZVQtrI4JuPLhO8sGlZ18VAH/lq+pdeQG9MmnK/bLtWfTFhjSeSemtQg46GqkIsxsjrhlO2c
+tIi9xJrtg8u1Lwfx9REbuh386CAYfg6ZZqmkUkUiX2LR6thwToJu/sgbLt7jJYIHaaAQ/2AIpI3
GMj04+tXD631H/vYSE+yP64n9dboIFrKYjUPOGdx57HkOX2VWUs0RbytZ1jbph2ryyDg27MAAGpf
KdytKiKZrWEH7+FtG3b5Ox5OGTjBYPYaMGHbTo0L0b+PHy27fvMMRbwnvg78xS6/GbpVrhuUCY9E
I+1TMWklHkie8z1WypXsWrrk+fRede+mFG+4UY14klhVfzcVXreQ72dDUkw7u3z1C6CKSjmwGFMS
61BDqlznke0+Axw4ya5NrL90rgoHUbc1PhQRHfkdcr8vlw77qL++Q8Ie6vM75BlrKvkdKlhDj5Eo
34Dvdhu/TMxNqibTDnBAttIR9niUxa5KxEoPVf3RbOpfrZMXGH8rqole7kgaZRvYzuRJDCV+UvFJ
X6mjWp0Bw/f7UkvqHbLJ6IgqUbpy0M37No7dMxBo86dbH+pUmT6akmkCEfIYQjlnT55fnWvimXmL
4EJviNc+K8MtelkZ8ndpXxyJzGEZNb/6o9gi8ozNsNks2QfQuyz7EXYENtB+k9nnVDPW/qBER9JG
7jIl7rqW9aWrgwWC6CyOhpWv86bHMiJoOcPwIoxfvMH9HKDfG46Jq5Y22+s5jno0TbCgc6mMA1A8
eTV+NnZVqK2rqkORYG6QXWSr1+n5gQQCKvoxCSqUwDZpFVgnk/jmyZ4PshimvX2YMJeUJVkve2gZ
+SOSPg7K1CKG+j6f2+d4HIVWtglxvVlKAXaYro8FQv/3UQBgstbAWUghdGeqH23PTe5Jp4ef9UXq
LFtNr7+jtgHbvHtHbZxnGPCX26Aw/V2AdNDWDVNxn/QkORpF7d6NXl0iAN2+qqg2rZBx1M5Ip+KA
1qbRZiiV+qlStcegSnokdTDKGoX3bMV4qMSakxzbouzxADFGVPvH4MoeAzK2CG6hlfdHQ2/sW2s+
mDq4RSu/HePInhXF2hMQzAP8P7CWlZlUe31iWfHVv63raKM2bNlknTytC0Hhj1GbbWVRNqhR9YFs
vXXz1c0BSeXUeXaBvGnfpqVfX9xOWX51QFmGpVk8/vgapjaccttMkPrkSbKhbaNhlaShD+WCgWSd
1ogBs+so28til/v2RkQFaAgVbxwvsJ5dtnSH3gMEIIv1OIZrlGrUnSw6Sf7YkO66Qqby72Gob+qm
tZ6LMYDA5t1pQ2yeSF0gwR+oP4Fhqdu4KtjSyDp5iCJRH+FcQVumrzrlxsafqmLfdOIFLDDUc8/X
V5rqxnf9KKyrqb+1xBYgzmBXsUfGDMrr3JhXeXKnmpG6UskOrWXdZ4NfvBijrh1kCSlF6+qJN9ld
1kSWpu5ZtP59nDjNVVARjbKunK6DSNrULwEcqs8x2FwA1y6nF8gv7rLyyEzHpP61eQKK0Hu9/yr5
/mdJzlUDKhdfbd0/Sr/Pk5Pc757yPHJO/b3ek6ueJ8DfPT/fb26bBXf+L+d5QwD6Mej3QT8mJ5iN
yclK/Ls2G7sdcizJ6atevvqsKwcSZj3IBrp/VYuKmX4hy/XU/UgDgPn4M5z8zMpP8pU81OWIpoqe
thiI/dXga2o0/K1sOtEuV4PsJu7xofwc5muErlbGtRbP2n3z+PIgx2JR0C3+9R//83//rx/DfwYf
+TVPxyAX/wFb8Zqjp1X/179s7V//UXxW79//618O6EbP9kxXN1QVEqml2bT/eL2LREBv7X8ItQn9
eCi8H2qsW/b3wR/gK8xbr25VlY36aIHrfhwhoPFabtaIi3nDRbcTmOJAL178eckczsvobF5QQzN7
8Aj93SRyrS30ruMBA7xWdpEHNyvdpajA+5YLJeo9FiqYBKSbIE7MczVZxuchm7SzydR6Q26Y3xq1
JPMMKr/YKlrQLr76yQZybhho5hGSyUVEUNQSu1K4/ckS2XCSr4zfr+YeKKcIlnHgTkO2Jidf1/ZN
1Oa3RQSU1jfHv5U8oe6t0Bs3//0vr5nGP35602EjpJqGbnqWbbie4ar//OmBk8aWVzTKG/DwNUrD
fEnks8oVU/WwUuavi5OSeZavEOpCJ+G7rMCFh67m3DZmIGtxP/jVX9bJ/lM0DefuB/SyedSvsf45
/uebRrHzE3zjOYGQcos5c33bOXehapZXL3KqW3noxf1XTeBmybWIj2arA342q9uEjOC9p3Q8a+D2
bwPfs5DCtuODXfIfy9ZBG6z7+QQiN/XnCXZUcUI/LdK6FnDdiAQoXtKuLMvNd7JI9oEHKb49O3Vu
Df2/WuUV+tUqL1LZqs6d/zhXY8fziKx/tp+K4efX9SovRiXo3qeC7LssyUZkTro9yZ6f8oJO0ZJE
J0XHV3yREX/exDBSuijJfsQdZqujPloXhLXag1NbxdpC//d77Sjgn0Pj2wSRLQjKHJJ5GwJMq8L7
bo44g85de0GjXGTVEA0kmbGdW/VWjExv2+trNt1iEypAUS0t90Doee7FmV8VVgDs157S/VcDUtXm
qcQmQ3b7qpeDtA3MxK8GIbppYRCZS8+Rb04ABwGNAKG40+Iiv6qK/QN7uOHbCJl/42jWuLWLYvzm
t/nFJpt5h1DV7v9zH1juH/eBBi+ZIKHKwgZwk2Wb/7wP3BIS+Vjb+Vs99u5K+H4Fb6c9x2D1WR2K
cDgFOeps8lWeiHpvV/U5N9TaupGd52LWzzR5z7hL1RSOFPLqPJ0BHzYK8t5of9hrh/v/vnJboGJR
lL062XBI2gIwVAXjzekS/d0ZR7QGVeusV25xGrDnuPJ0GwkfxjHZegLLSDKM4goFdOE5wIQyHwEJ
tKOjDx11sBXMC8wuuR+OXwe0C+qjOx++6jrMC1TkjxcORlZrz/SD5g4Bgb3wqx3ycsazEbNMHgvT
Qh1eMSCkuEdf94q7Nh37u7jxD9wvyVPhXBxnSo58lOQoX8kDsiwjibquOeTsl3eyrvK6eo2Ng7ol
FzW1C08tH9Ki9rcAdlX04D00edxMO34VZZ07N/zu+9ltPsEG5oiiQ7Ovi2A8fB2mOXyWpdmOnYC+
M4wZKvjV+ll2QvOeDei0t+LevEx2v2pFVp6QFzQvsqphijqozXCSJS7IX/VdrkZQAFT4tL/rZJe+
jhFKG+ttb9lN9RYbqiACOtigQW10eFmIvWQGZqGqHY2HfMzEswb+VNbnvp+jqBjHiD8G4QsZdOje
tuZdzEzYt5rZPNpzveU68YZdhr8VZPVWuT6GE6j+ctDGQzf09j1qCdEjQQ+5VjFrTRbk4gSzgnBu
kYV07haQs5TbtrlbEAEwQuLwv7+lDNX6t1vKM2xHtx1X5zFj2/Mt97en+mD0ovDAVb5lIfeLg8TK
UR4U9/9Qdl7LbWNdt30iVCGHW+ZMiVT0DcpyQM4ZT/8PbLpNt/o73XVuUNgBtCwRwN5rzTXmGK4Q
XFP18btP9zF8mqle+WtOGsfygTuPAp5fPWLup6aYb8iIIhH7tiurqK++RMAgbB2I2tMBbS+FVby2
7l14+xE1LIisFGqm36bhcocUW66QN099QEuUhVE4xUp27H6e91WCvLxwngoTuQwAoWIlmtQYlJuo
tv2FaBKL0vYKZgcsopnc2IZybmX9KFrAmrMnz7hdKHoSs90QXrEePCf4FspJuk/M0ds0OArOypQ3
2qDwlvrUR8E6b66/z7v3SUbN8jTEoWz+6TpMzYa90akRBRneexMl0UvVkt5VVL/Zq4NHaJC67UVs
RPI7TnhbAIXm979Pjayi2evTVAOTnUXQ993apr5n7matf4I0658KhNIHmWSLj6HfyTSKhHrpaUC0
O7snHCXrpJnVmOqjaY7TGj4ODXC1NH8Kn92vKyQVZrQtVYfC9+OzNtZfRstBNmPyTtdhbs1Fs8w7
fW2BpkNCyWilxsFSA+Gzvk2OcYZU47bci6YnFW8WBT5n4qDKi48A19bQ2bosDfUpFzYYRXDMTeWN
QId+FV3k5vb4tgDjyxzr4EX6RR9waEWQjRpDSUYZ+YXaryw1gTsxHcTZfVQtnH71aYCsZbbtlcDe
OaPL04dYU7hDmbeligWOJCgWCAXVHruaCsZ4Xu1Fk9BqxtMOvf/vLnEmpokZoikOcm1Ve6h5WGRH
aMlCr7HXqmtpy4zl6ZtJxQeln8N4jDrPfXGwtbXa4E12DXc/4swxF01cyPWFRe3tVjSzOt23qeJe
yEa/u5VJCJOItWe6/c4BYfhc4/JWxu3wRfRTvt3vVF3+n/0Wz55dIFEU2Q9YBPSmQ55nakbu6PKf
deibBkTzU18zYjA8ylupkrWjC5F2xcuPqoepeT84v5uubCQzYJ/BWox62QRWE6clGdrjGGzdvNCO
oRMWS68n/4S+Bx2DkSKZ6briHe3sOA98092DV3OfEQFyswfFOzxV9ptqjH4GsuN7oWJZxZv9aus+
RQjT5WCJ/nF50kgL0a9Zpr40gvAQ4BsAIMGoLuIA1hpjosTSdqLJSkA5V6PC34EZA6JFNGiWu7Ib
LzpbEOd617Jnw7RM8KsWi0PIhhRl2smD6DNMCMCq9ew02d+mpcZb1LFMhigjOY/6cKGEIM6gRKXU
5ahasDKmTKbsQIhhsJiylm5rnv/9DaEY6qc3BJFHm52fKSuaYVKf+mnfZyVSCj0Urlju6sj/WH/t
5TZI0fYGCsfbuekaxp6yM3mOLp7yPDF0myCGbofSyNdhByOnrHzclpM0XooVOJq5Ym3z3VyK9bmb
mfk6k6p4KVbvZgvJRoyGbZI9OtyqslVmJ5/61ZM4a6rmubSaYHvvz3HGuM3o/hoU8wGg/rpINB1i
r+FYXTI1JXIVBZjcUvzdJuMbsgTuKSoCF5pXDm9ON7L9lnv/FDndbZo0Wu0x6bGOEAseVhfyyjXg
SonVkOi7r4TEqunevE/+tJz61Lx/Mu8pFLrTOuv+KWrfHkgr2Genr09WpZpgUpHcSVH3qpdEsnWq
PA84QDqg/qdQlBQmb5VWngJAgV+bhnjQNvVq7+LyLqVKYSoIMVj7dqq84609vGmVkWyqoVSXoimm
qQ4ElVxpST66wAiJkyUP9+8yRcLPbd7Lu9uXWTPzfqMlbIjEFHGopy++b2bPTZfJu3v/fa74zNtN
IxnZ7fNCXBBARvrlnB1NdNGiQVn0FQZnuWOEF3FQk+DLmOjDXrRcPFUe3OhNNMQ1voX9BkLSanbv
+/Q5fRrJ/7HEMtTPSywAYio4B0dRVM02/7FriXoK4Fw/y79APUmIdqT+UZgW9hVcgIjNx8KojBRj
5N8+h5+GRbPOjfcKTfwe7Dx5FecMb629iEZUltVCheK9Fk2pb9BLuP0lMxI3n1Px9qPILO/Qlrax
GRRKZVw8PjpclCkx0vCUWHTlYG6KsHkN2PqQogCpVo+jg0QenSk1eNqrnZIuEn3mtLcMB0k5yG6x
Fq1x0JtZjF4DJl2b8wTEuVCn5svRHylcWoofKlHZpsqR6S/JTLVXN2v8xy5EYpx53VXMKHH1oFgj
zraiWVimveumqIBoAhaYQBlBBwVtTA84Oi9qVksnMx+G01jUOW6avowXSENdo29TIbYQQ5Ukf3Fy
W98Mjjei+vX8TTZgveX1vXLxQXsuRiIBKIcG4EbTWTj1gUhTj2RuWLZbkeLwjqToRI39B6G7FApM
IbkU/Wz6wAQj1BxBZ8V+6OxtM7IeRmkqzeYuqkhwrlqSMmsFS9B9U4fm1k/BesWYEAlhSa2m0dZ3
cAMXQhRxwK/gMYqs6iha9xlUnfpXcdXvzxAzAg+SqcYdDwD5r+eieNjB1fAJuH//1C2aVovlCHEN
0bg/MsVjVIy5zff7M1WcFfqxrezSPE0vK4ptooNmsX1m32hvzNDojrKSJSvPjnuCQ37AL9UIXxqf
YghMFrOvRVI/kGt2f5r1R5sOJtl8amkyc1S/V7XyJTWd9N2jFG+emr62y1U21OqUdxzU0DqGU24y
oN58myrRow17blxgwvFrILWvps8asJWlaQPee+E8bVVvfY/j9Gm8ykAk8C14tCGvfPt9EnvhrSf8
62QaqhXrLPltBKs0to+SD8Vh1pXEoRoDqo/ohArHD1HUbr5CjBo8BqFh7HKZogG/qQG5VwDQFtiX
OyjPWBzw9Ckfw+EcS/a6cEbjcH/+kXE3V6z3kvnt0dcy27dx9FRCb9sFESW9I/pRV28+MNyBVax4
0cXQnWpnyRQyFmVafJkSMGJG1ijBoi5LSK6gLE+mq/MgKCx1K9kZL13bMfY5O9d9OR1E834oC3nd
abG/vXc1ZtSttaEMxheF2vC1YXlLXZf9E2InDIQsTXuwpRCyIY4069bSKVHO7LBd+YUpz8WwPk0M
ej9k5+ERqSzCtR1AJdBaDePduMQjJklTCFrkcuE18OVBeT6vDNd6LSzjG/4B6Y88oj7doUACDMmw
kYqy/4ikABPGpnIXAxFUjBOy8poB8UUQQfqnsosr3lvBUm4iau2nQS2oLVKYzkoMii68ErHHIXq1
FU1Jjru94U08ty6qc+I08XM8JajHIk8XuVFp1Qpn4GQZ4FC392OsV2TdBKMkTkWnOGChiK3KdKCc
zchm0FZ/TRedosnj1lzbeo80yPUpO+v1Mtj5QfiGzsU5u7Bdzu10Rl4VzVGUD0sx0EVZv3FLvLPY
2+Cu4gY8Vux+eFPVFTsZ6zVvVXfv9TC6qTWYFYkeji9jKst8cdXwIg6e9Ny41DNJRCgvNaDxvTKU
X+7jWgk5o8t7dSH6VLn6amd9yELB6rB/jQcYsp2Xf60NoDwOJRUUMaLsI4XazfmmJN/+x4zckyHj
5/qbxvbs4jkAJqcAh2iFhvdHaxpjpaHdxjLIZffWNDZQs4sVeeLCSGvCB2ou0VZM91sREyHuLbxu
xP3WyHF9Sat27+rVips0OQ21Ir0YNjBQsEggRKr2IivpNo4z6QVj6P5QaEjvumlWmHdYBBY+dI1p
NA4pCvGrXJkRvXJm4qPVLI4flLr5Y3PQdm22Ll1KpsRPEFI8u649LBYB/AJFHFWSShbkonSA6tnC
RV0qKIYv4gCN89TnmQEIujobIgJXIlNjF14T6Z0Wf7dOtPwgmdUiwlw95BUGeW0ZQJt5yLU2fXAg
cp3BSYqee/d9qq8YyYMYiBOln6bK1sQhyikF3AQZFfK9D3TXwXLiB6lYxMXuDyuxoU2bNWr8eHIo
Vprx0OeKsod63TdzFonSIivU4YsWBzvHHNtn2bPKXevZf/TrvRYe4R59JF6iXXj5zOVYc55EpIWC
irkTdPlFtLAOeVPQlNziMipB0HnbFBnGfQRtWo9S/1wa47VoBlTNg6my1IX4NHMoh52lTmVnlFqu
WiULCWnCCRnd0oASRhi+tBQYlVTpf3DvPbZK5D1DGbY3uZpoIIaz4jhM6RB20ygGpeC7FZN05RHc
XN3RQ2XjDwMldmZ7gSXTzMSUMCLaErDaiDuJv0jr18cRp5n1v2/H9P+xmLRky1JsDS2qoX3OwgGj
ST04F/EXrL1nZls0MC6k6hLVarTLKxDwiIfri+jLrUrhoR83a9EUAyMsgU9X9ZKyGTKnlq4GKtN0
nNu9k4DNbu4numkkOFd7KlVo6FjhVNTVXhzINharzJC/jpJU7VPPgsQFn7Hay9NBTBFNvFe4Tpze
L/7jGvE5/VC+//uvS9Gn1FgmkplT1hIwvsV7CJsV01F0apQ//74qZMwoc7XuXYWbS4mWgmR6Wk8o
00Gc5X7Maz2Q60sJs2J7VzndRFDkAaq1JaHqFMooIZlKVI0ardZiC5R5bEZN5fzprFVj9dbX/z77
/5/XqeWqNrxxLZJaRovey6fscC+2xaLp6WG0F3to0Yyo0fqjKUbvk+/X1hnM6U+T702vKvmHwP3O
5V6xDnaWZWd7gBYP4eQqDsTrsXt2NG1NANa/xqOTnk0YkzoOrB8ATyRgSWmNbKJVMRlhE+nbesS+
QNMoVWhNBFezir/2dzOCSJvEfbjLFR7JZg6MGChN+uYNPPIlv1fWopn21pOUWeljqo4FGUcNPY+W
vAVxBmFNaurlrRmO0J86dzh2YTu8aOmPMBnTNzTqKWJ5e/pm89FSnQSLzJarnRgddLxS/bR8BrnT
s53gJxAfJicBOJjpJ7g1deeJgrz0sXHS4lK1xinxKC00jBBDCS9WFmVvGaQ0cvchCAdEslERfHBz
vFOLoV01OdS2JkzNVWWE5Rfb+pBqy//4dKHbKK///v1Xzc/ff80yTSgvpmqosqrb2qfozajx1JQo
cXwxe5YdL7pi66vKD6lm9uJF0zbuXjI1d++3xaMP120tWqKfzJqFads0KtohVZbQfnJt03U6GhjM
c2Yp5dsQ1KA6UCgxVlutNfpLUZj5A9S3OW4Nw0V0UZfYrloJ20TRFAO66lzNslEPosuyuvZQ+eOz
aIlD7yo5aGiiKpQpOstQdb0VsidrnVEbAMkq115ZZOL1IyOINchcv/YQfQmgDM9Bq3nbIrRQXLbQ
kNe6hHpIhfVKCRPbhdstL27loM7Wul7uvQbGu8FraR1OtY+Uefw6ABSBBBNDrroPQBym+m66wpqu
EJPT3PxQNNdE+pOjpW69huTU5CJe/z4rxYhoa+po22C/LSqQnZAMBhOlXj5hCfTwKQ4gmvc+LB5G
NJwH0ZPxOjreIwq1iq8CHGPYVtQbg0O3pReM9L7oPPvPotXU51jP7GewcMmjbPln0k7Si9r4/V5G
EAQtoJFelKEJ1lDUllWn8I4rkJ5deFaHjxV/ED+SjasUcij8LkN4EhZ70Zfkzjqrk2Hthnm7l1yp
AVU2tHsnVu18dm+Ls/sce5otmmz7Tj5BZrVV+s1tE+cTvNj5bv4scu4iyy7OdL+BLZI5/eYmHvEI
Jd/nGRnlHnAuR5YHin5WkHDMzZIVlDY1xUGuKThK9fwxo9ZmN5RGYM3qFmv2EtzTp2lhgRWPjE8C
K8XR1fdRVfpnccDyJDrZw4NoEA0k7Exk+SVr1HGbjl2iz8SIFUzJJ10hbDtd6vBl2tt1eOSJE15Q
JFPo1cUPopWbsAE94pCiJQ5JTIprrJFv3Pv0HApFk0Mtjlr/mJbD98pttWf8iWzREuKUUBr/aJFz
u7WqRFWfo8j9Y6x1M3VB6DVZeLk57mC1yTtxVnf9eDsTfdHYgczuYkSeTVzsLMPGKStTXNJtVgPq
8HYOkDFaJ9gVQH1u1a1dUPrXJw0+OFiYrAtpcE9Nl4xLiVTnBWx0sNBTv35ODXRMbkfeom+DHyH7
yW9GqvB17gEGwpXDRDBg01FBKrUiL6FAPMbgrpDsD9OvfmKcYr+lToabWq4kzxnehgsXUtx/RPOo
cv/7gsLWkN+weeShysOU4U9anMh0/bQrKusZ01B5Jl69Xd5QnQh0ayfC170Elx11dLwTr14xmgTV
r1FZwYBFjN6vFaM4kGyhTOeP/+v6+wW+WnuIYkt12KcF1mZpDbM0sXTvGCqgk8SZ2YwB3Oy2VWGe
TEEsO3TgSKhBNWe/3D3nVJPNMZTtnnU27U0zLCRJPet6kL+OdjDueiubMrI0iRTKS9sDGCWapmeh
Vivq4jjWSvZqGNkcNAtl7gbVal7tmxvNroq10armMwjei9gIDvVIvWIdVNewM4xN5cFY9OrQegYK
dgkks954hq9vIPXu5CpL3w0J3zFkZ8pR17Bd9B3VWDqZ2b5QPfAioty/pyZV+msqdEzlNtWGlZ91
ubQwatU66hRKjgu8sMA+Z80ezBSLvQbXyqNKCvao1Z39oSbjxeSm/IAV+8Pye/OdGn+0D4k7vrpJ
5c9z02yf4WKDhXTU5hqHgD6LhiCFLEEXxfhNP6cpGuzOKv0TJUryum/0+mB2urVRpd7ZOTZFdJqU
9Vur6+S9XRTZZjCxVXSCLFg3fW6dwENLyGSH8QFzHY8UYNdc0jCLAYHY9VNVquzl1bR74cGlzUCo
KW+Bhc9LlXcSFdfjG/+T8hsLgCO1pdYPo0tWepP5O4+kzaaAVTVrqTk7D9lQPKZ58QEIUnlXPF2G
uKwUOwpDpyqPbib6k7621iVCqFVP9eq77xkbCKr+U9ece25ulKRDuEGVPD5aRgVDsWqjb3oBVbWI
8JotYGc0ZpNTExl7K9XAoAUaNCVDnpEsY7nwXqPOfOmcsfkhReGqaQDbmlmobgb2NBgrRM0lyVxt
pTVyu7fCIeKB6OXgcvwc2yRotDEMyQ+jGFdKjt4WNxusduD+UPohWbeDaEJMBK1SGv5CDCiWQi2F
OJWTkFMx6XbqTJcD7Uj3UfDHx4jJdlBj9Cdn8VaVHBynOyTx7gSbbzAFhXNmJ0+o4+AGS3r6Q/Pf
u9Efv6W8mClfTuVHtRjTDXX/9kaXPPVBgt0/mYcUH5VXoujnmtS2fzaqnD3niR6tGr56e0PLu6Ok
pNYCOmlPOLqUeS2GCWW5/VXAGQRiUptWKaK/bMbrveveT1byKlo3rkMcVLfP+H/2iQ8R/0Lfxm+J
hkzADGxjYcma99S0RXWqE/tBlUL/SXSZRr2rSCafcQj3n2ynTBYG/lxrMRgadrLTQ5IBoumoA/E4
c61bcljNK0hEILhOWjzWZ7OWaqjweH7jSEHurcXvTYFc305RLQ+KJ2VaTnUucNK+qo33x7RmQJaX
OK9aZA2bnDBd4nQNzLXCLimpHX4dRDOJBv5+BgWnhI+0B1fJcFEKdrLhEq8UXQBlv2iyU//qG01u
dGQABbRgLmCVke//Y4GuOp/eJ7pho6lFMWtwcyqoqBn/Q4BToDYdszDFP7L2ScaseNbmu2601yZx
t8diUpmOOMY5dv2rNY3dW9OYmFlPr/X+bzP/eZ2YSVGh9vz7X/h9XRBJ5bor03GGGRPpFLfpSK84
B7lqjWNvm8NJ9IjDgChqLaH8nn0aqMyYXYAIFNt2Ii8g+8AoMdwjFNfwwg2O/qJ0N6IlDnoFSpwH
RTlXDB+lelvbzbx17AGYDuad6JaOY9Q4Z2sI3F2ghY9BGjpn0SXOpIB0TeONeKb8HiC6Va6geQIO
caol6AUVG3YWrJSH5QuAOAWyk9S4+pTU71k/RBh/qR8lcd6nQLF/jLBZn0sF25gBbOFOcSPjBPXZ
R17qVds86xw8Ur0tYQzjgglBfo3ydB0lZvZqpl14MBpig6IJZUflqYVNRNmn+eswqsFcmlCceXOS
4pQaHSrNFkTDTG7zzshwt1uOSqWf4koCmoXgetkmSpeth3H8aqjgk4cIEgGRafu5ydWLRrL1W9KS
QoFRXV6RBpkbarl4uf5zBvFLwGJw6tZllyurMa9JaqhJcmQPnC+xI0teeJd9FzXIqvre1E31AK/F
0jeuhSmpqucG0ZvYeOjiTNmFREqWKVnLNxluq98byTdFogRdzOCnl3fNQDm8ZZK+qnKIdn4SsQSf
9KGE1KmOKtkrqzkil0GbB5Ld7W8SOddvvEMw9Ide9gocRMmi1FI12YiGwMaHTv3pKfqJMHP0UeIZ
hMu0477aoGXnLEqjp6ENlIXLf+YhDpx6laIzPhp+Mmz6GinLELT+3u2NbJPZQDAIN8arsPSCR/5i
zaLVSCgPXmJWK9bg41ErhhH9XqZtPVka3vAqnVt57xAzd8tjTxEaprr06y7+j5rfM216cPUFnNjf
0+SogFc5PcGom+HTamyixLQowo00cn7yao9edX6FijaW717cxcvYtP1DHRaUXSmRO/fiRv3Afib2
ZPNbIGOLPNaRgzLKUXdVXQb8sGrxGmGNmJiR+S2J4x+p1JVPVlHk/7X0NT7J0G2dHLamqwrhNNnQ
Ff3To6ruI8XCk3J4Rq3jUCb/YmsND94UcKPROsjL46h4T4Iwn5lS3ZxbTIAee1V5Ff3RGIEKxPYr
L3GIyvtoKzYiohlUxp9NMWpm9b4I8kdntOODqwTdyi97SHNI8ec90Y53LRmBq0y6XMfe5oZV/KzM
/Ct0TftVshUqVDsl2ZL8+VnXlbyX5IrkTYOnjG+ll0p31Gs59fuUIkCc1oYvLf528A87mdC72NFT
JCuvOhj/c7HfF9t/Elz9MQBauzVjS6/XRiaDDjW0cG3FLStLAwTScbDT8lcw3eqUhVO77cGiRn/i
4PfdQbRdL+sOXm80ZCWwfPk0IKaYucklYmINCHaZ2P1zrZsPQkkotIcNLPHD1CWhMH/0wa0estHu
FrmsykfbqmHDytNmSJZzDAGD/nsdAAeBtfHTsotL6NrSW0Lx6zwKS+VhtCZsA34ppC//uhyqxa/L
+c3dLjcNT/9ZAmIbtcE7YxbSbaygT8/Q1ikR9sz0rSwDYJqWmaylskrffMt8b1y9ewiKMbg6SbYX
3YOT2ps4qvyluCgd2P3paukecB2uX4Nso2tu8ubA/9mTJS6B8tPspeEqjflZlMClpXuyQqN48rCE
2HcKDGfR76XeGVFd8aThOZw6MGVBc670umYJzkr+gHj8z8O9T7bqbqlnpTYTU+4DoolStFvm5CUW
aVdR8aYm8aMDI2/JckPmRTlZ3oYJVpgFrgkRy8JdgnJhr3GDbrSwaY5+CThM9lpAhiF+iUMS9hfs
Dtx5bqfVM+Ya7qxXlOZN9jEBSLDz+Kq6Uw44z2DKVasBg11wkpTwGWhRZ9rgzprIw4gRv9k9pij1
t8YLrlo7puFPnMlYrk75s74iL+A20aM8tTI7gJttRo9ijIzObUybaqV+j4mc3D+vc6LSX7Rdqi69
SXeJVRb0vczxN0KBORUO7bLcb6GQT/QSzFChxMQ5Ule+kc3Vkb0ty3jvp8WJ72bBO7EQUMZSH51i
J9Z2skb9ahKq1tUuyWJP3MEfWLxy91vfS6WQMRBIpYutUGJesxjY9Z5rn7yC9WahxsN7Vnj7wInr
YyVH2toikjcj8On9RHKapGDg8J1/z0guv1pNlC8KuxnPmpUPm1FT863mwuWIpBiadUjdY+xXyl4r
leAoYy60RPQVvWpdDAuOnwmVC8w33f86RJbCznDw8dzuedIUwGO8stUeLT/CGhGvzg+r+8KSmXKD
ONW6YyDKFMw+7/ZTfrKb6hXEAIqgX2e6MvSz2oD7Iw9gaNqufi9zp39r7WFYWalOrHFSlNSKvsB8
wXka4g4rCjsL5nKtB29Nhvu3xtdjI5rOWIIU8roLXpI1ULPoqk6znEyLN0lNMbKYRfCOyKfkf0uN
rjmRT+BXkVO5chdJjbjJkGkOiOX/Flthe7TAYrE7iy5oZZAecaEkV6BhRtdTcOFZzlrPK54MMlhC
KATNE8wAcwZotvtSe/ljyLfDm+XSEtpd5s/w/NsPWut91KPSzCQv0J/l8XRbGGAnz4P6xcWq7jWv
lXHTJCkA9anpOLjISNhd7W+j/Le61DNP/75ON//x7jM1jQCxioJfcWTV+hRHVyDsm4NZSE8gG/An
dDUNIubYnuUuiXZVV7qr0PazJzdjWaKrifU9Rxfo1dzE97mDoYJXhxFYGEyH0gDi2I9neaaZ9+mJ
bP/66FjCFOE2d/poY6omqdxanWNOTVFOOuIDGMfxvibi+4OCy13fZNGXumr1OSim9IHKWnWTse/Y
eJkCccKewqB4jX1JhnDvsSgXF+FXGREFRacxoptQpydBbiTBE1TMmTpl5/0Opm3UkfydniBi7HcL
N9fPY9N1qFysxb//AZDMfd4oUXGiGbx6kNNhXSJ/Kv4hfOPqyAmtJ43U7iJqhih/jQ3cJvwxWiMU
q/a23I35TJyWDenIejrcRlJ9cOais4srMpHjYM+9xEBJao5HoXMRchhx9kkT86nZdQY+WmNt6phj
68FWb1oMBcmnXUEFs+i022avSIV1AKaNB4mp6M9BgongtAv6keT4jWXGd3FRIgVcZGGoCer810VV
5HFb+rb2bMU5S/34rKq5/73puqWtVtwlhZfNKctNf1AK9tUC/PiGDSqMJyo/LuAkjGUWBeaxhg28
oVhN3kZy5B8N5AIrfYT65vj6i+8SUIsR2RwI0Tl79KHhSkrG7ilFLsi7sht+4NgR1jpfEPR46D1a
SPYYTC4Dp/x1EYHw4HYR29bi90WDUAqUeDGWEENuF+ECUR6mbdPtX3JVqXuSXZMUCQKgdavj9wOP
2Q9extr7qhi2cui0KNyNeeiw2CXKWLmsZau+9zYiBllQejszisG5xSCTACEKwqTnHNv4Tka/KUkK
Drjtz2rSuddN3a9K4ikb2witqbvQwuzB06M3nI/cU2EN5baq1Ne07t2T6BIH0XSSeEXgPTx86tcr
VZ03SVcu0+ESNcD3fH0sD2RAyoM4ux9EX+S1+SZKDzyh7JZ9m3xNsZfFt9w1DspUr2iZ6GlVOzUP
6lRRK0aHRjYOpXP1yr7aqkmkvUajsyJJZ17l3vIfS7+7xlMRWKZXzkYByAI2R9WWUtMHqywv001H
/H0h7lrFHtKNM9jNrSlGExNeoDKsjbz+aUxbsx6h/oowjkkXTSlUjgX6z4ubfdcGSzpUzmAdxQLX
V1aBJRfH25pXtXFhJzqvtguC0yxnMI1ddnjukinxUVd3wxd2md5iqHz/kId+cjXG8M9+7E8PfWok
12m+0STOu64e4gGFf1JTkBk1/lIXP1GQ5FuW/vai01p5Y44Gf4DEh6xY13BMIj97lmqMcae5Q9rk
24T48LyL1OY69H6+zm0tXIlEoRslGoQdHVN7fmWvafiQy8rwgvrs6SaCQeulLUYNe3bWxtYucRvp
aLc128uwLt6MOnrwplhnG+Y7E1eM9y4CjgofLTgXbuBu4fFX68Bz9EucxrihoFX5XmOkHVU/U2od
3tPsQjAYZ6nfJ3AWP/X8OURxdAoF8I85aVFb73jkvYiUA9qXKUcEakMkFdKKlJEaYA0qRlvKJIts
+LAxfR3Yq7v8OeeUEtSnGFfBQwM7Zxljr/veJCXoHEw8kwxAmKNACYpZJCEENKFbUID9nNTtk5hR
JgEb1iB+rnM8ZRo7DbYKlqiXZgq+iRkW/kC50Q7HnGfaou6b6lxOh06mmEb2E2VhKz5M0sgM6bRM
DdMyK3xO+uCkqXHxIF4+GS0uyB/E13gau7fA7v3R+n0dZpPtf7x8HNn65/t/ktuQ+VFI1CmONVVJ
/BGm0wwJgozcD0+jsyslpWu2QYImyXH0dgHPydyLwghx5jUuGyCdGqdFWLkSWrLWXTWpayB27yja
JjaxLzCQIXsuP0VWhHEZj6o1PLZwZbopUeFJTCxExuHoVec6y2dpQcFaII/V3uTJ+kKt/ktqR+pZ
tGQPd7I0fIoCojaKmbo7ntsYdqWW8U557ncLodxj7lTSKRrbfsKkqqfBkXBUifpHv24riv+a7wZG
Nu8lkTW0C+3wGuIIgnN6/BANXnfKQkqWA9vOTqVjuZtQ6aptye4UU1JpOTRFe+1VeTzEQfNFGdX2
OhSpOg+xqV+ZDlmFnHfdd8esYB6iNoqUUNoUbv0x4P10SfQE6KvugehVnPKrwt2eqrn1qg86VqK6
ma7NIm8efTM/xkh53+MEN4dJYCjXVNANXeY/WGHx2El+uO37wNy7KbUo4sDrE4Ui5HnWmdQJTXVV
7c9O5X1LhiYonDcf0M6y1uRyD7i1PpMS41XaBMMS7mexKiNXP5c8neDyF/bK7lAUzGzHh4PeRNbF
diGoI4P7qiCYgQY/mbhZeMWyuFhlsv3qG2n7YdtBNiu6slqGYxOuTXAqc54A3atjQikrdb/95lE7
XXpF588a7alNdeen0UqP7KQ3Ndn5xWBRsTBE6ryuFZwEEt9eQ8p09hneMRvTlnbYLqRLBe7fGGM7
LqOuxg4Bx6QWXdwqcxt24Gl9VnP0exWiw48m6h5skq0/SDkRs7GcOW5E9opqkHoHPAkpN9V+TPir
LDAdxpayhfjQe374KA5FgW+JFCHhm7oiSSrxzgKYmMOdO3bWxGvs8rfezh8KM82fEN4+KaUTn3Vb
kZ8zSXnJPMU6qWFeHQejfKAQAEk/3mNs4X6EcpMe5MC74EI5bD0rCXQKsf+PtjNbjttYtvYTIQLz
cNvzwCbZJCVKukFosDHPM57+fCjQBN3b9vGO8/83CFRmVqFFdQOozFxrZfqdRALa2Y6+mXztTLLG
eSOXOzGUBvPBztkemmrb3Tdm3a88KU2/6lI4ic43/ll1mgttmjb9z6CXBYLGdzgrfO1XlPveHsaO
N7twRiQxSddMIWLs+NU3yUJerHWHT1RG0ociDj/xdlLdD/CErnl9Uk4oFrafZZs7Na3hyZ4kyS+e
u901sVvt0vfWwYh1HwpssyShp9OCPjnliSW77S3rlI/RD2qMRHTA6Y9OENFpJ8aBavUriDdjBItQ
2cvJLH/mNabZ0nrPY20ampoJE72jNCB6xnwXOPmw7upKyijFael5PrV0JPlc3rjsdTdZI48HlK1K
a7+7h+LbOaXV8FgMofFgJ/We3edWd7RfWYdyqhzWPzrdaB/HOskn5aNyVwZfx5LfYchOZ2jC6vdO
f4YFuftURb5zV7gj2GFk0jZ91AAiCbmlB1LjHuQuSFY5P+fHRGryx3Q6s3TlMeGmfxYm4WyzKtl3
0BKvxZDmpuReUsofESXhbKJnLSO5PXYVcvdiaAXeSOYt+h5KqfkSNEP3lKDRFE+jPAOxGXgthNxy
L6H2yoFusrezONLafeub3xfTErbEOiCKKW1w9feZllnByBn/Dhe/feqLKjzajesACe2TQ6Ar3qUL
gmrvl1p0TykRMcdcKx5Gu7QgeIYHouu8R4cn8yFLsuSc2mN98vn5H5ogs++0bECMfkCnvi9qJGZo
/nhCDQsVCb2TX/L4iuoQXQf2mMDQH4aHVi/LY+g59QMsSYgrOXH5VXXTi1zwS0fH9dgoafUtLBtt
Tade8qhRdj3QSCUf2ryJ1gUagVuFLOpRMVmtM6TpkQELmY0o2Xc4XLaqXJq/2XnyrPAOsa5IKj52
mrSFiSL/XQdU5nMv/Oq1fMLOj7JHFLibQznU9zY/pX2k2t2+N+iVkS2b3ILpq6+yUf1QzST8PTUv
dGmSyOXH/GhSe/5q+QgIFa1SPcENAt00yjZ3Nhq7TkhN0PWk6hGEUbNOKyoBBYq1SHzFv8mQta+c
lHcSEx2QHfDC7DyOmnGBhVPZ+E6nfNHh4CcHYlOodBRu2btKhqct8I0R/m65OJGmtGgX734DW8GN
kqo9O+LKvCZVE561AGUUO2mH+8SZti+G8SNUcg9YRj0cFL9u9qbHK5ISDNeGLt2fDm1y6O4lw9OQ
wKAWx3Dnl2nbvJKeoEBCRDC9ONtFllzVDhHFpq8OsuXFR2uEX10Zoczl/zLaD3JtPjg6jGpBV3hw
r0JWP6gBEjw57fh94Lgvhq5Xjxa0pRHI1E5DjKaY6OT7Or4EY6HuqSDXW9HchfhdtjG7oDiK1q8m
nJozWru+F96qgVLQMvQXWW7TJ9nNSJmivGqUbbzW9LY7No3ibUdbSb8CxPiNqkv/WDhAOzLN/xVM
91wjclZ5K+Xo3ZGHhfzTPLZBO+z7NkqfPLVzyFc21U/TQZwxaJTfJEoWhRxYnwpZH5FqiL7aA8L2
Wao5j8l0AGDfrdSQLyo6ZaoE/T7KA2Np5VvfLZ1HEeg4Jszpoe6sFlsuoXZWGtxYplVEWGz05qM9
rz0vFpvK3qOroe3GV0jm/a2d5elF8kgAghnk/bnV4jsndL5ZkeZcAo39tV89j5oWrNVRvRsrB5R7
6Z4sx4aQGIDKehx8aAnquj84caUe0zYeHvLpEBzSIUl3bI6DQ85OYQNlkfpqIqCllX3/O/W5kU5l
XlTYbZdSnKDo4GTbjtw3t8vYG5EM50atS8a15z5ykAcp3MSFqXwyQ886uBHC73zl+b0q8Rd6ZuLN
aFe8cMn5cDe6dI8kmmHtQlPrIY+JkPeSB+suK5qmhXaneTYyKzkI23JQKvuPkMpWyauhowAAp0LD
tape7aqrELnXg89tmWWbNjG0x8jx2aLSC0E/9z7URiACABLo74m9Q6cW3WoM6ktXamwByVA9J9SZ
VgWM30dhUxLNXLUj+g0guB6Rr7R+oxa1QYW5dj37ydN4Sw5U+bssScOJztPxpEu8CKJbw919mFIT
hdTxIhh9ga0z/trJPg3rtANNjcs2CXD/RFd6e25GzVxHvV1uTXroDT+gIOkl6IfnfXoMxpTfQy5L
6EeOqHr5jvs0WN2TZ3oXsNEe8iihRIIlavbI5WRX8mlAkiWYwiWlBjZu8tYEpLb8ZGZDeOnJa5AK
qctPUZ7Z906kv/D9gQ98AM0DHPwPhLg1scUsULCCXdymaCkAC4C4cIRF5d7X+U8xMH1f3mZWF03c
2+NjBI/SSlPqHmSCNj7ONtg+9mps03sxhQgHuwU4UiQ4YLDkHToispHyAiw1tEk4VnHXNPHbWazl
0TZrqbtCvFVNij3EzKfcifhexXK7i3kSXkoDrXQkCJE4URz3Ig58DZxjA9IKTazxYpQmD4AkvKLJ
hyB3xm1RcL0rYw85Cn+ZozGRvQtbbWcnNYKnMgttFTYikF1NbFKF76P9KCNHmhUwNuqu9igPg7HW
0Li6+nzq/WAN8UFia1mo3ggabZhSCA90sG5aQ9Z5TNO56eQqWJxQ/9oC6rv47a9Byyi0NvCwOTaJ
2zyIrFPlVryLTWdQXlbpbBRjcaite6q8w65tgnpL2pQSRQ4SspPir27kR98MSTCiSPVn7vfKug5d
75lelGCrh6X7YMp8KYLoO5srCvANUnlqY/BomYbigD4TXbWGQ3YAXBsutbfMU4oiRherj1r1FOgV
wEbZhHrF5Q8MJQLKurJTxkfXVFFYHhWkdPKRfIAeGTEKbZJ2FYfCBxLI21azQ076zVbWDQRpvVoc
+7jU57hOQRC1JxWF6IKzyxEVgnhe0U/ox40rxx2yF8U3q6euQrO+T7IX3Wq3TiRL1+lF3W0q5VWj
Y/WOBIE7D408QQt26MJdouYhzOJtL23zzEc/WY5jarHZTySCs3OYwkvNby1gx6z3VwMmjfXgxOPe
cFz7HJXSZz+Et7ADIak3ZfWCEF/5ktGNlGvQVuaeVL44Wgc77DA03GEZ2tSB90pLasat3XvkIbsL
0C33Pg3NX8o4hq9eEpbHQEYlsnC86NUELbPVuyo4CC+ICCQ7fT2newWvKxkbMi7Ss2zr8hPPD9pY
MPdWC27RR8bMZKN5tqSRhsHW0A6GVkH/6somiCnIUxMamDbgwM1PCamEA5348oa8Pl4EI/d5xuNd
iiyDFItf7nXaRLdiruq03j5X8mY7z21oOuNpT55vCuYNr0JFm8544Y1acn865KvzkDYtHljwWe9E
cNrF1Dd73Z29soeqe4lE5n6e2/fuxqKgvRfBWlurm9K33dkbmxWS4GZSHESwHHQU3lpKQuKfEI3o
z1JhjfZo2R4My2kfWm+wdih+5Xd2dKb7JHiRqnWryN2LpFjtS1L2n0FROZdMT/tD0QLelLS+e2hq
+MqC1gE7JAXmbKuV70hg5fezqYWs4F6n2OzKuRpsQ3bMNJr7JzjFuwexRlrCUMv+Odjbab9OrLTj
FS+wkBkI47PnAfwG9fYzJTn1Pc99dUWXh/GQuEZ4CHr7VNdj8tgY0adGjrxX8MgwFOoKSr9QRL6W
EUKR5NqHnfDSPIDgWRE7J+HN9PI5qbL20Qts7XPzvSoS76D68GPmnVHCGGKWaFYUyNGGFDnR8IAG
yckRg9iGhvXHKZJlw0mHn11dfwj4cKonCsK/A+kDz3hyAWF+NvnnUZCljbd3vM8a37arG2cnMZKM
Tn8I0YYSo3BMs/sCuRExKvlHA98OCsqtaM2MJdxBdk+NTqwa1iP8onSmbEJT0h4GV3476NLRkjrv
YTHzwp+fYtf7JIIWO6TiytYfqBTfODIvlFG2BS2wBIsQ8hHsdeAx694v57ZsGI1SUT6Bh98FXT18
tUfT3Yw1Tc2DksoXWSXdRe/0xobrBfx76aPCCgheHIqJCUScoeZi8/NOeYZbsIAIm/J+FmcJihst
gJIbhwgW3q6RvA9ewD4eJeyuIitB7nVetaoQUq3QdwkbQMUkWIYxRaMxeDtAJJ2e4ukgzhbHErc4
buL+Rciy/EhDfISyIhde5onhErNc6V+E3Cy1zP3bT/m3V1s+wRJys3yFrt/bx//bKy3LLCE3yywh
/93f42+X+ecriWni76G0Q7Fr/OBJmJaPsQz/9hJ/G7I4bv7k//1Syz/jZqm/+qQ3IX91tRvb/8NP
+rdL/fMnhd6h5O1Qy9YQhPBqF0w/Q3H4h/EHF6UoZqWx/TZrHjc6SnRilXk8T/gw7S+vIIxiqY+z
hPUv45erLjEydedxu3g+rvR/vT6bGbbenR7ydr5ccV51vs5y3Y/W/+t15yt+/JeIq9dgIIyia3fL
VZdPdWNbhrcf9G+nCMeHj74sITzx9F9+YxOOf2H7FyH//VL01DeIEKD1pIdDdd/0vrUt6YhHeZ6h
306UAXpa0bnDkB4tJN0K291IdpWp+7hCM7oqHd4oJ7cI7AePnjiaV2DPr8uTmtW9vhFur93qeuxc
6PkFQSdM7ejE58LhLTBXc3WvDsia6BSV1uD+1pQZaL0kOX02SLieux6xnhXCytTD3RxKT3Fq9GMk
rcWpOKjW28TFNM+e5rnIe0OJW8Xf3aCSjkjfGus0SaI9NSnyUXKSPdGVedCLtL6HbCl9ksi+3BlO
/Sh8Iqrgl4uqZ9lvgIWnTyJMhfJ+5ZNsOYkQFMp4RUp5NWVVERDnGT1ceqisloX+5dUR5nu0DNUl
ifoXV3YGmJdU94eXamTgJqbpkU6sAeVY+KbFGAy7v+5j5829OPT3EFOXCMl6QhDGnaeJueIg4pz3
VYwiQj9XB7yr5CBatDKkCiBOxYEsISSly/hDUGTbF7ovh/2HOXSe/hH+wQq5Ymyve03uoOnzU/aa
unnfoiJ8L87iKl61LRJ8N3ZeiIIN76d8h24m9LV/10YebA1/rCEixCFnewsLlNnuF5s482OrPQCD
/O3GLhbJK/tc5qN5Ek5hsuJul8jDpGbRGfRMUic0poNWIvtjls5sF05hF2fLgfY68yyGoyDAE6c2
xRS3DN/mimmVHribQCtrBBGTfkcLAJps4ag6K/j1qsdVoZAkQc9L4ltLCzVpO7PfhU5WP3aeXD+W
Sm6drNZ+EabFDv3WC1oYNnsNQsUhoR15Z+peux6mmcI2X0OstBjFdWzLG+brCIecj1+QsqiQlAOm
K87ggbq+4XVvoLuQ8Dn5avbN5wKzK9C70MLS7VBvHHg5fWq4J7nWtBgS7CKpTlIhmZy7klz+6bxW
tFJei3C3Ltv+XCuqufKqFlm/UHvDTkdS49hkN0BHLwctryDrJJsvTB9CbpHXwu+FNnDsD6Ga5HZi
ugBiQ1+wCtwm+Eb2LqfJGKB0Fdvm2Z+aItB0lr8lGexAXQHE4T3CNxUF0uAuWavHm6afKKH5fCeM
1uhnd+BfDRIgm+y9NwhOozMqllSOpgwgv5SngCoqxJXQ4okD7N3JwYzrdibNywWf9BRXUw2b42i1
6LawnlRQx+XVdWIo2AV1GW58eMFR0bOilHaQJNx0rlNe824okT7Gpky2BlC3v67I0c5j4b5Zp5fD
B6T1vGNrVt1dC/b5zukm/QgxDqEsP9vqfdZkfbqZHSSf6AforeaHr9UBhXu1hX/ZyzfLCk0avq11
Y/On9Vz1/sZsyoG0l9T+2kyPBvG4+PBcmZ82oInGNTkE5cMTRkT+wxNpfsh0biCvPZqe1iD84MeV
qJgmKKt24ML2aV5GlFc4xO9nA+32FXTQf3iEu+2iecaNXQzZQbd7Ov+/VF1jo+Wps9+VHEDMiR5I
l+WQutXbUPfqVUObyJ1wCvs8twWNs/bGctwu08iqu5s2L5T1zHarAzgEBtVBBqhrQUATsIJirlV9
1YYm8U51anV3aZiyMQ2q4hiOcXGMtNiWnzqD3IGMFt1axJRTYCSgCsOkWNhQdSMPeS9Mto96Ni+j
HfQglSInaweFB2hUrfHAY055AMyqPoizBEUZdQyay2JXDTrkEtWAu4hQR6apdqX0ubG3+NhA/DAu
B9J6/Evo+t4EkjNVBiZ3oDtQVb5fTdiq6ZJ9JlGS4WrLB/BL5FLaCgHrP38wP40LumP0NQhW9TjG
QQHHR4r8cJNAVCmhqK0iwuE3SffDRgxqXQLqf3TfYwPNGm9iO+tLyWXiAj5lT6EE0FSQo8VORTop
9Q4afE3d7C7MgIwknQ5vtgxgVdYX8U7MmCeLdVCpJqlX+EiYTWuV8JgpG7Gi2fsHEXI7ZVobaG0A
6zszhBfd3E2sWlZvIq86ySZXEA3zX2f+Mn1wIkpUfPfNEF4Po4ofijKqTr3q6zsDnMuLiBV0LX+O
ldvRoExD64OkokdnKTySBGagUlsJMEzEcGojljV41YRXoA2E17JpdBBeMTdrqEPKjqY75dplnbVO
nXyFMqsKeFgnA1/QP7UMhbeAgmT2Jll+DkqdhqZKgeXXaVb6JFENUQkInulscSw2f/LSwaHszRC0
gogThw425tkBduPXSIVv7DqKqMsEcYmblcQlBthOYIRmYRG8XDuePhTdV9WloK1Js/R8aw604wVm
H34FB+XUg/zV4w9AsTCAarhrlK+FodBklQ/PQ9aBz5MiSM1aT/lqpbJF8VN2L148yk9KwBd2mi5W
Teu0PPbke//dqm6vwo0hSZa15uXxaHS2sVfcFmQ2/Vkr+MPau0ANvFdEl45eQba/tsPxJSuydT8R
o4Gfy+5VVOlW3hQFaJF3ZxNBEuF1UBPjn8KSwiuWBJXX3QlvoMsflkyHlEIxa9h19ouSQkyFwcno
oLeaJxnC8WNj++YuIWH/WRqDe/EcXiJiGj+PeWAZO78yIF3WYadCXX40ir14Tx7DQDvrVrq+eVcG
VMkb+CjL2tkI37xvNuEJqvKDZ+h5/KzmV3UKPgctq56jiWtBi5GiifXqVMud1N2/DymKehdxGFPr
CDg6v5iSQ69aj1xJpdjBkzg4NHjkEb14YgS3hYqKdX3WWh21kGRI+n3SdC03WSaM/P6fLORl13UQ
KPsMKjoURWr5lNeNdREhg+p296Y97pcJKnKYB+6goOrFBFfOjHUNffocM193jB7yLPPnRTToHR/8
gcKn+BQWbfgHCKaNlYgVB7qm4w29Td1On5YfJTtf96giPEvxRg7hds2aqnsevFJdB53hH4Stp+P2
jq6oXyjjds/CVGQ6VEGJfLEmU0d3+g6VHd4ip2HOpu9JM74InwjXQ3CkTgJkp5Zd/TQk7le4Q7qz
43ndeXB7utDFqThwe5ckdC3eA26jEDB/mypixNDNaq9YiTFUZ8FWNcZ2XnOJSbJwcNfLbLGuUQ5v
i81LiHGeWC9yV3r7mxCzknmies4n3yh1aJId/WS3UkDv4ChzKg7LWPhFpHBbUGW9RYqxuUTOLhFK
QWJYKx48IyJIrCHOlkuiTSBp67+8mohkj+rDOkhnoqxW/YMFweAGLfFoK4at42Nrtf6htUdr1cFB
sbtxuF2M8GIYH2/tWX/y80Q5l2kZm8ipsEhvP6tD3t17qlfTnJRYO4ed5RVS+3LllmN3FENxiBob
4bI2vBOjIgyVa2P0mxS1mYdsGjm6510BZi5TClg4Lg2Kuu6AuOHaaWpYBpzkuwL8O1jD8TLyE1Eh
+xPTpwv3ut/tqiChT6ko17T3dNfSkv1ngAD0VbrP4qCFZk0HkeGe4slmVzSqjqOEuMs0pFrfPKSe
eip0522C2tLCYAwSP3JMQNGSrTW20MZO8fTepndtZv2+xAMNpL3LrK4ioGiLYe21/nAQw7HOG5rR
zGAthpIda09p/jmJ4rer5bZdkL40raMW1xFdN5lG0saeZMLgEg35l4XeBor17CJsQWbQRLyM9aMG
UA6ufgLcaZKIEkNx0AIzpI8m8zY3jmWIdou+8w2THsHPmmKjkzNoHlIpNsWmHh57g8bHTd1V444q
PNT1duBf5cBeIb2b/IdXzNWR5BGxsWZ7z2I+4P7b+SLCh5x2jliu8H594VzWoCkYLl+a0B2o/neG
D4dXhGYmZMyAdy62VG9BZngQCRjdz7IOvVM49VivRHRjBtZ68LX+URxqWFMvuVtt1bIeHlMTkEcS
umgWTv9CKKaRZDDKu3lkU0arJKNfReLP8e4Vny75C29MSuzD3Gaa200Lp6g0H6hVeyCcYqA3UV6e
aBeEW4oG2KfeX8fBVPCfLJkcOiezT38XrjmodJH/Luxgu8zxuixeDa33to5wQK76/3Gd5dr9//55
mnaU15oBQ1kRG0iQV+q+RZTuWLsa71tx22p3Q8EyvHrF2l1sauGpBwKcTg5h6oR3jhHhBaCcrVI7
YEmmKSJSrC2GUo96xKbwIHyqo2LYCqNwz1cU4T0gpC3gq3IV2EH0dpfOB/p8VrmuDQc0MbZIpQX6
mqSGfgqKxKB1m3t+7fHIQ2KCsSPu78JPLmewt3lR14e39xq3D45k+aR7fiDeg93ENnLYNdqC7zZ5
ciCWBjKnVGd7CvOOPp8m2filVY38KOaLWWKCwtdnwzcFWpRpvnB0bWLfmeog7cKkB8+BQiu9EsXd
+C7YejMUDmEbYLVGtxpo7f8eKxaOA++7ZcKIVprPuaRJa3Gm07Qyn6WTLY8llOLevf8cZ1vIdWQV
yUw73t5wY4mhShuvlAY0zL5zZgl76bfeBx6tmNaCGLHvCGXei2J5+StY45WuJ/Q497pGA3P4rE1m
9Oyj08Beei2GRgH0Ho4kiQbmMXtVFZLwZIEgHJ2CeaOf1xh5p3kMLf/ZA6z0yiHiZ6vzHoPChZnk
sbzPcuupcs3y+GEIOOTYehCa7KXKmb0eZGXX0NSNOyjC+0ck6K/GoDVnSNCGR1fnUAUSLNhFoG6s
Nufm1YdmdDfabxPELHGwtXieKkZifm9E4dailWaT20VMrrMZ9pkSaNccoNW2ycmT6YahXYXNlZDs
zTOzmkOEY2CBFcxs6SlXh98az1BOpIa1K6SmJzn05YvS1Hawzl4HsGLXenINTS1dFLM/1JrlBGtu
ocMpktTf50gdsBbd6Xq2FtdcPkzswfUd0haT08N+Fva4dup1gcTHfl5q+TDCLT5gaMXzB1mWy14V
J7KOaah6ECawsdOm/aQdSO2BVn9wWxJb+tViVIaRvluxXxTh9HwTCWn9HLMssTgW27IMaj/hauR3
KqGB8ZkU2iuASumlzgZjnzV6fqiTMn6RRjjLaHz8+eeAPkDwovRIywgqoEEGJ6NB5CXIAGXf1DZm
kXwc6tNQBAuvCF6GwnszNzNpT6/psV53k1BtEtEP1Lv2F/pbFffkKdClA+KB5avMEa4VKrXkdrWL
iK76ehOVWnfO6t/jzNBPPhRPZ5Ck/FcVEqKGIEMz5D8nq61RVCIlJLzDFCLOxKGsAEnNntuxGdTa
yWx/Imlmgoue4sRyYkwSqQEKjUzo4EHX7kVtAgyagzYqvnToCxL2I8+RdWugA/p7HOvJmW7gnNRn
kCTnio6odWS5qJFPkyo7drZB0wS8W6WWpF+KHIEjRF9BAMrkV6chrFHDg+O7jb9G9mr2GnJbXkeo
yi8A8F7ZdWZfmiQcV0oWuK9NQzuS0mbDq1sExgol4fTVtZAdzDLPQUWhklaSAWa30UA0UTZwToql
ISY24bT1MHTnoSKoHqCh+TBcvCL4386NYy9YWx1b8npCf2oN7TFaGSi8KzjWxZzYTiif0cU+UDM8
d16xFbaelstxM7unKUmboaI9raAD6No6ilpu7VLKD9Cn2NsI2O5XNQo/V0AMrnJbqA9dUsQrYU+T
Vt8kMm3kztTUC/yZVzPlizsW9Yk/QIVSSRJ9Bd1WrSrPce/pBRyfcqm+CrunJsUudnWDxBgXCap6
1+i0E9XwbL4G3zQ/7H91o4dcAbe1a5vX4wH1k+Ig64n3xHaQHnozNX8F39Qa/hMRCb3ZcDVDaGHe
3qzhmwT5hKbjBgqLGAxUTNaonDB8wgjUIN4OgxVf6MazHtICaW/JM3iavZ95KalSYQvezxbvfBb2
2aVJIccKPPPq8/Z65Luo3YsDIHb93ghdVBtRDlzdOMRwCN1rnif2UcQuEfC8kwkz6DltY+8Jcr/0
WSnjcOvKtP1nFcCxUMrztdFa8c+6D9ejPvTfPNTFtmOJpv0SUU0lkn+MEDxRcRisk8AfvumeBOAj
hWpzD7tNwq9Ikv0Hd9pwVL5jbQwZTjDTr30ysWJzYk3bEOF3PfANUmCcHThDm42QPRZeJ7b50cTl
ZZDyElDItKf5MG1amxpwf67KSz3psqotCV+tcPKngcbEY2dL6q4fc+kzGaw5QgP0s0oGiIfMEEhU
Sn1YmfjW0ZD7TulZOcOsWz/Bozjcw31+0FI+9lrOhmxnDGq3EbHioMnxdyjsUMWephdNMIKpRFqa
Tekjm8t1O5aUJV3E3ISqal2Rh8s0siNjVQ+fLDXdCAg09Khsh5FT2QiUs61ayso2TXSJUUqOfaWV
ngN3GLaw7mcmSBloccXBN2X5JBnTgV7zhLsIp/TW6iqQguZHwr2RSsHkEeETpv3vTlMPEcgSOCy4
12Lor8F0v4bsy6CGExts6wEupL+Nbp3uFknPkb5b1P0KtAIH6yDst6qfIiQNtf4cD76+GmHh2IhA
4ViWEmdeVO3D96VuwiL7QXKUpAr2UK6o4aZOjE1dm+mjkcdsNPUo3JdqHW8qNWCnKccA5xsZnVG9
/NHlibNTW3lEigBFYyF0LGy1047rXuqrN5XjKe6vbPI0F4Qf0NRlnlgrLqtu3Qy9shGFx4Ugei5b
fqhj+qgX7dyu+ySqlrN75o7+z/O5vKlrSNLNnNNN1pi7Nms+2cEG8suVofbxpRva1t9GElBPK/2P
YTShjJGJT+7itt6L0XtoPd3HxM3s3S5WFCNhFxHv8cKu+2r18B4vLilCnW9mAQFTPrFWi0OWu+a2
astxtdjE2cSfeVEzBxpbEWPY8BKC13+bV9sdoCAR2UWFd+m7yNpmRfQxZlmxhnhtTzXqF8oH5qko
jPv57yGGsF4Bi+YPsPyLqLLNYcJkpxb38/ep81B4bmxkfL+7XlmsFLWTt1XNnU2wC+SV9ouG+vbB
o7WYHlZlJTgIKq9I7nQdnlARJSZZXgv7wkRl/p+T6iq6vJVKlEBBFlpPgbvl0YCGlIdUZJSbPRLw
jD3kcXbtQClR2KTJ9jEQ1PWWu9WkGo9HuMkJK1QWyb/Re61BPBT+plN5O0rpoD2Kw1i31sbqKm+7
2ErgdZQQZW+VpLLOthhd724SDhMHstXwrZbkvNPehcFxEg7zzUi7L/tvIuCDuWmVHXS2yVrYljXI
ydH3VFnWvIZwmKniXFSPV83pUs379egCinfjqHe3Dt45flJ6bY/L4oXDzyDXG758jnqAQQlKmEm0
FVLD8qqpGThrS3+oUgRe0ZYsr1OAMIkAcQitjyYROk2kWdmYJ/55rWX5P681ZPUXJwiVk636K8s0
3iQmQyVDHl1xmzddmzqDFEkdHf3YTJI2bZs4j23iTzkqtGQ6D31VVyZ6HpO4ohafKm/RFnCcx4yt
zG30cj0xQ57WF7ZB753HnvXFqMmV1yDxX/sosK59x+teEWn+UQwFdMcZrTMotOoiMDxJ6HjXUDmL
gQjyYaYHy6i/BHr9BvQh2t1HLV1TpQEYbN0gnbdRKn45YoaYCwL57VLLUtOlLJK4yG7zYZQ6869u
Cc5vWkMGeXXXcZnEmSpbspvuPNmnyYI+/Uc/ae/LMR7OwiQOOaxOe0SxVcgcCSPziHBYSJxsNMM5
kqziVPR6aKEkjOz2QWwlIvGIE6fiAIeju6kVRVmJbYqwiW2JOFtsy4wbm1hAp+q3ku2s2foAQGkZ
gi/sA2kYYFHrWMoxSgwTnRhw1zfCsGwot4ahQpHZIi64k8BP7sqpQDpGebIDZhDtiqmaungHT/3Z
K3TQUNIL1jo6FNubNnkxFN6ckuPsXdrkRTs9VVp/nnvjmJeavNHINxltQ7JboIjQNPo85jB1uQqM
/narGJ/dRv2GIFP6IJxNra4gyVNfiqR0ngbV3wuznyDEp3XgcHs1MD/3mVwdUzmPNsJreJW09ZyQ
Otp0ARft4/kC85K9dXMBiokfLhDYlb2DypSuV2Au9Z3hR2uGpF3EEK17WNwUdR1H7QkCT/uucYdg
UxlB8KMAyDGq8J8iBKfvOjUzIbXIok+9VF5FAA2UFmQXnvawzEQe0P9RKGyCHVf/Eo+JsUPcha+V
AWt93CfwwwR87dqp2WU5CFuK8Ar0tul+sTtB2e0KGiXJcyEOdjNVDCXRTDnNBaeLXtT7wsNTGPBl
MhqvzFfNpE8hDmbWkKgSp2VIC1Y9HRa3sA2j52/GjkSQcNwuMa+TlxSKyUJvNLU075ZD17TVqc1p
XXq3e3Qj3Wk9RHubP06BHLZj9SEmq4N+H9XOj9brs3u4ktVLKe3EAGpoZJ7NSdJZ2ItkL+zCIs7q
aU4XVeqFd5vF7CEoCacdRdY/LfphvcX+p0U9BLHatApsa62CnJr2FGIDYri2ue/76Nu8RRGFk+lw
s/8AKPwF0S/6aScn/WXqLgh7ssV/jrWm1Qo/+DbvgIR33s+0Rbehwck+h1pSkNJJy+cqBsAnSyNg
lKSw4BEurJfBBJkOYc3vSNjZnxTun+TwFPduDMvyrGo0QqJfpD3zN+9WvlTLv6T6Qeh8TXOMQn2b
4yqSe1d5AdLcUTZslW5YD0nGrpiM9rea+/OqhcTloaxa6Dxkj92Xn4zfKgvuB/gih3VcweVodUO2
oaISPtB63B9Ne5D2qlVlV1txCnY+4LA0B7rliTxsCLrHvq3ULzeTlLqUYFvVs2tdwntgD6p11Dtn
SFCd4AUSfFBp7SIj1T5HZX8fD3b8M9IikJS8vT3Br1mCMSXCl2Ttc9m19yJ/9lcR72v8bQQgNnud
ggLe2E30CV6K5FE0OjRbmerWZ2OoSgBg/otoqMh82Tz1cGzNbQ5JrtHqiRrGTuthr2rg293nWtqu
s0xHbXvqhAjTYF5UzK83YtGBbkmxqOihANhp/Q9rX9Ykp650+4uIADG/1jxXj267Xwjb20bMgwAh
fv1dStpdbW+fc+JGfC8Eykyp2u1qkDJXrjUv2luqX6cQLQG0GNsU05d3sdmUJ2gb4AQCcbJ5SCL1
xBtrwYTcCRhW9HaH7NrUpmZ5oiXe1yETBD2XfmpY+DWDvt8D6BGNVyD5iE+Tx7Kr0EJ6Pefl916f
07swfFWTGa1yHLTmCLczhwUHSCcE0m7jiRQNVO/5VNABiGtV5xYckJFTlD+9GV3wYEPm0sDRhWaj
aNMsGDgf9As59lbVOCG9poriWtTgEiVd875JRwCq/u1oPQNnCe2IkVGbZ2RDiG+xdsRp7ZyYDR7i
84hUVVEJUzy+5Xek7RebEQVq0rtbRYMyv3bZC5RCwUE0cHOZhGq6WMA3ndDADoqwt4BySNZtbgDP
Z6TBVnX9xjU7/+ipyPVXSJdkmxJEikAZQWOe3InB/GOCfw/oh6BXmaP1bp8zNLHTvwww67UN9P9L
P4Lp42YHN87ayTP+8pd4T9tZElZANgpwkVWg98izFn+lOidJYzOI2wXKxi4E7ZC7CGtrXDhe0UEy
trFfBCovbYckJJIDF9729YJYNlWQgdLKAN8hDR3P+e+TGssBOK9UZySpKtDf6osBnkrAC6Gf0U2/
bNqRQqYMijASsCfTWyuwG9dW0JxSodQ915dydNeirsDurkd0AeDfSQQ2ndoSFr157VErphEoHcHH
AWQfJJHj482Ujm1xlIP5hUx08fqw2gcm6+aZImn5vmzdH5Do6Y/g/oSMUT9mA8RBq34JInQXNSZZ
I9+ujeShSLqbw2nsxMWPMjdN4GWy8YQjk7VupkEuCGtpSXTfYF8OD40phu7oApY08BZkp5sZ9L1p
v6j7/m1CKyCx3UzmNWM+pIyMLvTxTDYYfnN9G61VEwerNLPVkxg48qhueM9MYLn4WIM91LOMIzkn
aZpoqITQOnkD0D/tIFodLckb4FVz9pT/FZ3F6skFF/Qj5ACqtm37ZdUa10aCW4wiKxfd2Y0qzT2t
w1r86QhXqjV5mejlwUK/K9gw8RMBx5Hepaw+0LIUASQkCPuM5oFGSQkiShw5mxOthpxVDxL7RoFG
y4PeqAM9PNcacAybOHuO0MyKgkcCmigoke4kvsh7GzS6Z3Rl49HcxvVTA3KMhSmhzFbhlxYh4RND
LkiszDgdd31cAnChc6o4TlvLJOENWPEwLFjF7QXQDNkZLyXwtdQOmm0Mx1+lXWot86j4LZD7EAGI
mmJjlg1UgHUJztAluEiX5nLkgMJh7C5kIqcnQGBjho7cUAQ5vB5ETjSfbLdFLLcHRrfoL2Q3hSEh
SQPNLPTrW6e2b8pdzaP7aDIcUH8RpVVcMBBZWeBInaL0e4F3OchVtIeLELfQgsk2HrSDF2QEdzPC
6XYOBXVlue57lKUgT70Kwxdedep6SwEow0FbQJQYO0ockCMRzgghbNGu8IC178iRM4Gad2W9gCAj
P/hVVeLBF7KtU/Thpe6ga1C4CQQVomlamq2fvnQyqBb+VERfm6C5SImE/GKcXmsc+PBbrTp0kAzN
j8wpPrkyK197A/+16F9WzzgPFCtAfMV9P1RICDiudQ74OO1U7PeHxgwlVHnZvz65Gp2Pn+zqTzZ4
falVhTxLlb+iaP/xk4c++5TWhblMS2eA9He5AYkZ2Lgnx9g6lTK+2hLf87DPGMiw22ANiv/whJ7/
4YA6OkQFZWreZSA0W/qiqT+7on/RoG3M/wlqI1Q6p+yrYRnmSzz42Yrhj/4uziNji/7t9JBkqTiP
XTqt3XCqnnwegTCaO9Y3CGm8/RgWfgwjiuNvvY0k4B8/hprCf/0YiRNUv/0YLTY2Zxv75GU/4u+5
kZCvQBGieAIVbHVvd3is6JETmrgAy1f6qryQCbstsQqF3W9pSNP5BKwSDTt7nKejr9sXSz0VjQHo
MQcpsj85yWqwuQuBeKu4x1ELwITOfYSegPs4xDoJAxGkI9naONaoX811BZLjRyCMinsvepsOSTDU
ExMX2QSnN09957xdhL7LAH/3jAHoUj3ykmFCbiW3kTjVHpDzQLXHMvcmWCpXJNjgWMguoAQyncAG
C0098zuZoS4KqRgdRTo1FFVOSp3qxrzHviVaJnUNPkwlnfY0aAYVurBuGLA/Bhl0AvrH/c0BaQRE
m+/RamzXVRftINfZL23kz/ZUvMszcF+BYSIAGSpw1uQF53W4p8JfwSbI8Qagl/WiaD0DBybJ+SKK
ZLCtEqu1V6T3bmkjNBWCLQm7k1g83ZGXgcVt0Wlv0wE708sOqusgCbtO3H5ixFKrR8ozn4jClnx6
dPPpSPM98vd5EBieI2u7tdFIBlhYJF21zjpwKNEWcN4NknFMauiE6M0ilcrpMkc7nY0uX5Tmb5dQ
GWqtaux+Jfd2qWPYACkk6hXArlWdh9mLStoarX6wEzdtloRgsmjy2R4ozTAWROpV22/xFnN+YPsm
8QxD7mXUjO106TKGbhHZJ0i3wXbzxjqu8LsJYAc6LZZ5wS+xhRdX10l0Wih//ByGUbwa7YIdqLrj
V3fTpMTLH1HST3Vt8ZDjBH9v4D+ttz0ULoLEd1ZByVHg1MKs0hbjfaPwX0pljYHhzEbltdE2/Pvc
Me1HsOysDbxvoJni9icjx3mNlGpYbmE7xziaiLSODWRfSkDTuTiSt8vdgwJtxUMcc4fWIPMAadET
L7AGLWkjDwY8UlYsCl5lULDq+WOtmgb0OwAqNXbCHysQ94OsJVhOI9hnl409QNMwivxN43hv3gzH
appKpr/N1xHk9NFgt3ahSYPegdbvav1PETOBuV85zQn/FDFzlpsub0/knXRlnLyojiNY181vXvpr
oiH32ce5fwumvzU81bKTPJaJPy5LLzSejFj9606N7M0m3+/+iDNSaLmPoh23oszsIx8DkO7oLy1w
EA+qHtWjO3T2se5VDlVDfDlb0H3bOL18sNOXOfoVL1NwgU5DJT1zXXs+EkQgMTlOgrOjYp23giS8
vSDbzfG3IXIJrFnQvJvbLidv1XEoZP/hsPT6Od64qy6wIfFlWPxKl6LKn9C/6gPx+MtEd+B1C5fg
lM/XFellkrFOBWhTvAAUaL9HJxxg99z7djPbKk5un1D41dsn+C6wW5o1LlyymOdrmnEL9oziMZbF
3jDAsonupXTRFGO66aDyCS25gO27yWwupi7VGrwIj2YPiIGu9OJNKx4Eck6QWWig26ojyFEIZ2+h
h2yehPbifiUgbqasKbpAjrRbGHlYf+lqlCNdVvBjEQ31C/TIZnuroFIEQSJn3WRt86XGXtWyqurB
LiOwFRUKSGNtH/R0dEDFt+kNJFcfY6//BJGLagXtvexRmki30B3ZpLYpbaO7/5s4o0J6oTRBXT6O
3FqG9gS6ff1Ec7fToLrPDuPqqExglsma5YW1HCWeKDW3oV+x7ieQYIcQ4TFAkLdpRWptSehi8u2L
a1XmQ1aM2V0i2D9kpqggCcxt6Tjqs44yQ39rF8DDVIbziL1mebRcPARQj3cfyVZxvhrR5Hhvu7b7
mEKoeeUDdb2lCJrgKKQ7tQDsI9n0hMEDe+ucBwhYnADEl63B2s1fAJdu99HQsjXXqS8fdrdzP9or
HItedfzf7HLKoT7bRAs+8v6SlTLYZGyo1lXJi2fQGNo76FKGSx51xbPkLZqW/dhfGCGG6RQhKaF1
jijYssHnMxTyQs6sTqeHDCRkMbZOEjpbqyKu2BPrZXIv/U7uhswLTKThvO5Q42WZL6QVR3vH3lqu
EMM/5DAq0F0dCzZ2hzkcsn3Qm4EIFdBTDVhYpnq8OEnVv3Qrb3Tki2mIDoJTY76gYVz3mmHSgAys
9kKVtIa4AlpZaFiMUDCLXfmIynR4H/Temcz47YKhKAbIvc5aLBlABa2AEMyOvL6lXiNHdZssx/nu
9rpFdiRXiwQZEmgBfHgN09v29vKNxrVu6v0QQD5OCixwTpB5md/VNJEhB52ADOnkgN0dZ0hLbgZd
ZSv6sXtIpmjT9Ty+kqk3A+gd8/Yf8pHpNulm+31SN07N0erlPxT//zsp6YEWA9sDfrReBMiT+uM1
TGNAPWoh7eabauOjkWK3+VhGXfVUZtFPS++6Gr9NFgE2k2fQCdrz0Pt9SN5bMDJW4nwbygwdZ1Ye
N6vQ2EeO7iwe7WC6wyimPuPhryPbL8uFzL3mAZAQtnQLzu4DZqkNZKXbE4jghoMUEMsJ/UBckV+2
VwYAE89TAyENVTXtt6Dhe2EBb7uoAOcGPwGEQgv7G5R3+GeP+WyZodw2LzkYmvbRL9+WlBMAS710
35ZES/kpxnc36YT8bFRsADUj7hR68BbQOZCfS4HPpDupbX+Nq+wJNLEhCEuXY1fwDWmDRUirnD0f
FBcNiJPXNGz7FkLhUOQkpTDSDKsL5p/f7SQt5iGBgZdxlmIveA5KyAYvcONEeP8sINUx33x0/ZcY
E4CfwzAl9ibu7X7FJz/aJ2GoPvuQs+5lVX8SVpWeczBEL0boenymsARKj3twBENn0/EXNRvCXZqx
aMvRrLhCY7KzTmSN/+s6n/qVXeXQ/aCx6pwetCKOsx4hKgRdUG9a26a/BZbpn8hV8Z546wG66q50
926/mcg+udYcTxT3ZHI1YGSEHW/VeE92MpHzf9r/WB/f8Q8/z+/r088ZEqLjfW3J3E2IrraNZXgO
vpC/LgOIbBXrr32Zgfe9kQFKF2X6rbX9KFsD2478T9uDZERPmGPsKYXQS+pDFSbFU/rfS90s78vN
01NQ+npjAYVwrYbgVK7+Fol6GVpBviEbaSf0YD69yNxc2AMDLzZepbYTW3uURs0ZNyaD3Fm4IujP
Pljmn5PGfnsBp/Vb2Awj02FhV/VnsIZ4z9mvsKkb/7Xa72E0vYpi/Bd7+PbbEw7GUGC6drULTXq7
8e8TkTj3QHtK9A/ji16Zp7wDswVFCsfudp5nB+BKZDiU6Ph2SkB1yFtw3VKMMlxv0Qqg6RhqLHOM
/gSwL7sfPsFczeG5jKYTaCPuKJqWHUM8t+y5OGSK8TD6QK04kVHscuhgfjJrlCQiP4rPNATV37Yt
uuTRgCLdY6HsldI9rlluM3Q9iWpBw2my7B3ImM3Zm48cQJixLHfkpSU5BDfONNRLqhycfLRkCXqd
vI+7sxtHoEUxQiQr+JJR3kRfRFsAJg45uBPlUvq4nqCJl8QbGloZl0dmQrNoaHj5FKNu9OjkcyqF
AtoGlM+36UI05jL0+7XV2VApjNPwfmzQqsa0WmgtB9BO+B2Axv0A9od/R8igO7YjXvV/RAA5hbS4
Lnn8ZQ0f5/fVmNjQh8eepWBrIHGQUvFsB9dJ0+4PqbEhIv3ZNvtBqg+S/aYFC6xbGtbWbRxUJRhY
TVEHa04+DVEymYeEsCFMDZfubLphat4nEVqHot5NNKLQ94kM7QgnHqOVOmXVtc+zI+QH/UdAg/1H
n7FPaONqzyCJ9SFZ3gRr5LfHNTk73wjPCimrTjvJVJb5pfJzBlZazM4SN12jpb7d0PTAFBZOou23
ebaeBCmNLeD9yR2ZzGDApgrEz1v6CcYh6I8cesAL8tIaDDW40mTDPZlkbaCDSPrZjn4EqGs3B5d5
JgAgv34ikP5A9ct4IEtnFlB9mr5FaTLsKQEnQJC7nZq+nhN4MrG7C1609+SkLxmqsRB9T/k9fcF4
1qHt4/fpoqjrFfcY6JvLLNgneA8Auxvsu7ApnlyWlk8F9kn2mI3XuLHxHXeZs3QZFztyAiE97WwQ
JSxpwvt0PK8KkLgqfx14VXqx7UcCTTC8hFaA9E5g3wHffdagqNzKMfkGGtyvXg99HxCNhPuCQ43R
z3PrFRPJTxNVbQQrNwVoplwZZsr2robgW0ajdiiLWxp6Ie5RF3YXUd3mmwCsBRIySJ/7LLHBdpqj
gpFrJSkt5aLtQNayD/bf41EzPLOw5f0ercsjIKwZkAo68/dHDrD2k3ppJyho3BwfkoUtZQJ9CVbN
MsEzfBgqcGnI6B4qXtG9Z6HKgu1xuB0gY3sPjgDk/D20fskgPFEEi1Lrbuy/Tsp102Ueck/Th/+I
fOmlS1ezA7d6SYqlNWhJt2mh2ac/oRkYkrc91LujAU1v+mSH55IHGb+429OwZeaKgxX2OcHJA9uW
f4fRq2JwoaAdFt1fwxq9GgGZ38P0OWZejez0oUbviNuH0mr9AEblIZMATkCYbNtNWXaELlh+LCzD
2SqgEK5cVoCxV1bw2EdIXTfMrb6whH9JuKx/NCn07jJ/5At7BAS65dWPPmy+KIOXX4qmTCGNk/mP
iuGPuTZ4foVAxdunNNb48VM8J0nXqIO1oD9+bWzzjTUGStPyCMwWccR8MEMbcqaV+ZuNJmkKjiC2
ILERBuscubdHiMRUBxclGwjzuM4j2WLxuZPO8CAtvA5CF7LD7QQurFs8pK8AaRQmdqmt1d7Pl5eh
myBaWjl3rhq9g603qx6wGxsrUynK2JO4otg+Au36u3EWjyejrSPTtXMYRRD8U2XmyQTLye3G96zZ
Ev66+S2mSkP1KemaV9oj026ZNspqgNi8iMw92WUYXLkdAPuQT1/6GLIDt/QupYG13WEQO3e8eEOd
B0p+qmMoVUAqwlolqDNCci6dLnYkzCUFuOGnrGucJS/RrN6KOF+KyYw3U+I6FwOI2/lihYyfQuGs
hyJCeoscFCIht7Qs8Ue2IduA/r+V6SYxhOl6cR0k6EI6Nxs3VSnw+2sqAwlIoQ7YNKrPYM/1IVHp
GodeDxnbNOHov9SgpTm6AdT7uNaOtorJX/YCFP6Tb5Rgwqp/1Mo2XvVNkNVvNxb4cTMBQRDXQnWx
tHLrUxN03Yr3wrlKC9oCWZsUBxQMwOgQTeG6ZlBFSK2oXOY1yHdiLVRX6rs+ANobQB6MTQtFv3Q0
rfV/jqFAuqQp2E64jr4tRne8+FqWXYjjln2iI+dQ8emOGdOJZMiylKk77aMTJvlahm+LPpy++/7b
PPChgOV+dF5byDIsQHzEH7kdBRsVAGMjQWN4ZmmYrPtGWJ8qo/9aVGP0gyXgwcOu7jvonu3FqCcZ
7NckgG/HMxp6UjBrGuanaRznSZBVnSe1FRJagJsY0ZAdk8Y1lvkk0yVyTtkxjkaQtJOni1L1dkuu
KTORQHGL6WCPKKCVuq2yMtAInlgQXocWWHIKIzBoGIVoHwwnrZdVLfirKuTVd9HrtRjk10EE3Q+0
TP3kgRt88nMbPMzB6Fwz38yg+yT4Ab/Z+pwpm62FE/iPLBUvSRRvJ10/oousVAhsDUffOI1zG+Xi
zB0PFlWgPsS8u3nA1YFGnQnF+U6F05YgQdUInfKhRUZvRghp+BAoWf5uEx4YKEiUmoIpbnyfS6gj
Wo/i/uN64PaKz0HWncC/gfYU0zdWtwzL4JhPYEkH5kYnaUoHoMDK9UBVptHR+kKTImg7rW+2KQ0v
lvHa4Nh9SIKwxinZNEb8DuPVPBxl4V2VLFJ07iYh0gUgTkr0hRxgsosWtlvy7Ydo7JZXrcqH8y3Y
9TWxd1Y/fgiDkHuyHt2iBRf4CwhiwrOoatdedMgH7EM7eqkZiy5K4NyyAvx+49ngGZtD0HM1LdIk
MvB0UcUKeCKIGtyeTyPLa5BZr+nB1JHdUb1zKfOuWEkdTJ4oRwVuYQoABFMxB//x8KPVC2ZbIFtE
W7pmO/Q0PWLMSvRl0q1JxIc3FxmllTpA9QGboaeQBt6HOD5YFV9RoJtYaA+ya9/eM0fOtnkFW9W7
FjJtDl8UdQG5Ccty7pJsanZu0uX70nbVdYIQJDTi0ubLCLlH34iNH4Fsdl7F/NfOL8YlTSq8tNnJ
3ALzSNirq40l50mF6Z3pieCU3Q45Im+eFAHXdhemas2g0LcodKeCpzsV6FKPzRJJq/BsO9ICrkYf
7cG1wUF/hdYDEDK+xeHUBOYSUTfAmyPls3ifbFaJ3EIfDfLGKOdcgRker0UmmzPzoFAvWOFBfAcU
KGbSqkMVmvc08rSJ7sBbku96T7cn6Km0CDlKI842Zg34nR+15dsqYZ53K9Yjk5pYQZSsSwcHzTFj
ICS8fRRqS/hpgKDZ0WqjSndRmoqLAKnCOghksqa/qEr/WZlJ+QglN3aiURuF3blsevD+wUeXsDHl
2gPiYp1W4ZsNnav3UWUE898iumrLcz3ZV4qnP0WQx4t1zGWzvi0kI3FnQ7b4TOsgOQz6DeWnSDKB
UqXW/FdWlvwUMvXv3AHi3SICaz3Zhef6S6u12LGNy/GZpXzbqcD6kksLStZlq7YUlqGEnls42LfT
wA7/admJGfXCk6DhomWLSJYHm2CBrdHbO3QNRuvCnboNsZDRMEVu/cOQ6yFRlpltE61v3kgiKWGW
P2O8Fp4HaAodRIZ/JQ0djmx55QVoRNDe1NUckbwGLlEPzRTYQ6Fp+mmIkkFyzuoum4exkuY5ro0f
80qoeFzSuPxKo1i47mXozE/+NE3PXSm6qwEdMfJxy+Z3bR5eyDcCuXjXKhucAfhEMGo099hg7SIQ
rDwnxmQAU6Q25CsGZj14IAykeb3bt4+qS5bkq6c4efKKnzW+eVuZAuveR+XwKIsyAy1XPhw9Te4E
2LC9S5lTQ0sHfFFzCLppGtt172mUljkDBjCxNjQcLGC4yyy80IgmldigL5AgGI40pCX9oL/3s/RJ
adqTfGizB0NnbcuaO1tsMAbI3fB6P6J3/0IhKMrwCzQo9rcJXSHMLRoBgKDQi9ClLxIxLxIXzbC3
AV1egGEiRCm79hZpEwLNXDuOsWCGyyGyJcKV00/RXZ1X0R26JfNdAnmjhUkxDUObXVn3F/LShYLV
oQxj724Oylo8XFp8B+Z1sxBMSaabxbvbpNtnlfpjrBQUtmFWuis0XAFDEsYmO7r45bzvBQqZAK1N
4w9v/zFR+br3kQSvO3Ob9vmw89At9Bhz9x+eTsX30gxROfCr5wJ0aX8LyFr/OVRVPQfgxTvsaoVD
l14hx2HpwQePzCLxoGlfWnF99nPDfmFiM0VF8lI3Y3MZkxg4bW3uS8m3GYDjGxSj7JfbpLchdusp
MlnTVB3nN+PIQvyNJLxCex/kkT5c+giANz4oqPzC0ep3K91B5t2/4MCT2GO4IkvIGPY5WVVto7yE
Gp7rhJB1zcXaFSx9FgW2gkkXd/9UyFUZzHF+CpSxal+lX9wOSY0c+GyctHscD7H9Plh1i2Y7PT2C
2M08fQrM9hklj2Gd5tjttxoL4Wl8hGgdvC79/kIj3wSbwtRlYmkpC/gO7e0D+eaNY7TLN24FxJSe
+j4/DMZyY4ZgME1AYY1cABrhB92jktugVcEfyCPq9gG4onAWGHxmvvbyifwRuN1WzA6nI03M9cSO
mlum8anJE3XwdVtF0wXlxdV3NIy9CH+n0XCyJmhtg4UD/IxNJU8URhGTEVfbrgdZ7B7go34ZuEWD
iqcy5t6AKE+rRWKZ8s4agvoC7IsBNCtKp56sK3w/ay1O+muGHWfhPQgBwWGeO999EYgjvZz6Ngkv
kEHbdhxv+mXL4mEDJr12ddvq6QmezLsjmSRo+jZmYAMkjfSoSL3xNcrrPYh3jB+Wa50gXDp9EWAW
WPro97+CN8vYub057NBeCtSmnuS76FtMzWY/jby6TpFTLjJV8nOuu1KzBPBoCUmgefRud4VbilUh
i0Npg0vxRjIDWCh0fYzeB7uqWR7IkePrta5yBzV+FkHJtTfVuQFD2kv/s5ZW/xKzMQZHLljRwia0
XwT4vzapJccNBYG19W0O8xrnxfruxPlONmVy3zc2f2SFDWB8boK+qk2Tx1xU7QlPnC/knDivz6Co
Ppejl59sleUrKONCYFEPwx5vwAXd0iUyUjzCtEeNGTw+hDu1UI+3JuPgfgMkLr93lN9ccuBHF90Q
mp95OxqrqmHlnoYZKhZQx5TPmaWPYMDZLjiYYT5HaTMCW2EGe58H6RFdp94S26FFnwnxaSpifjYN
FYJAFzAACMl2K6MK4kOlhzpM6DAzbvgZ+UpoosUtimFAYa1AZcMPNHwPs/RqAIuBG41ABVP7DZ0d
YNiqq6+hh5y6zpinZiuBtOqDyxiW1Qkdcd7qPQIlCbQApFIuPR0RdaCUpwhoElVf4+ZtDYowoDgH
LiJwJOOBZD50KKatpwY9IGPVWA9opbcechFuWmQprxRRJKkNxEE4LpCdAs+un3rTAk8btadgx0Zj
tlAtMFeYSjNavSbSke3aqeRULGvP2IyD+4VBU2ufgY5p0WlmGHeK6iMNIVJjP7u9eBvGo0o2CVqV
V2MjvF1dQjCMzuoe/tU7UclkRQd58tKQTuu3YKeT0RFJnXRBVa3O6UAVnJbDJmkDAyDloj8Ixw6O
JlBbc3Usi0DJNaLCShPITqWzVo3JVgEDNK90m/DnmsgUQZVwlXFse1gOoBsvhuwuzPBGGyf/volK
mIAhOI4seL2ZhtSDJIJTyGXc5X269HkhVqnRZZt5XMeT5ixP7P08tiK8fJuqvNASVeFld2rscT7U
k4G3m9fP0WILkrrxkCfHIpbZCbudt8sUpAD7/DnmVQ3m9fZIdprRRaENGlWTqGbsi6/B5tMQQTDY
Ry+lHRlsQTZXO/DfXy1LgKLWNxoQukMaHWVUIO14UjxOrnKfRgGYjEquvTDcJ7LYxrQHfUR/J7Rp
sM1mkda9f6SIEhWJVSughNYarYcdFVolRQMOKZrKISV7QDNWuKAhWmKty//4JN9u+rsEEJcWVfiw
z110Sk9Ncez0JRltjHvFC2CGpuJId+SunH4EObE9grfxfU5M4eSnyHqqwefz5y35jXZo1pDSSrZO
Hmcr0g3fF7o7rMb3ZMVaU557APDPbp5nq9xk9nH0qh8iyvqTJfu3S5w6/YlsXgB+PdfJj+ScdEQP
tgbk0d5DyDOigw6UzuBVK4z7W5lqGnx+NFXzRbx3ljsoM5CJylR0MTpQVOooGlEoTZx4N0+cK1q/
1rot//taZH//xNta7Ncn0sqsLO0jerHx+MTDqMnQeUsI3uB9iOMOe047PFZuXmwnPg7Ji4I4z1l7
dlxDnkcmoj1ebYeOpUDskG2+DQBQ2aeWdSAbXUqvRj+zvqDNACSlL7zDCQK8XcJXzwbg90FqvNRd
U30r7eAlwBfhG6ig5xvgSeeb31xmNPqfIJVx0O5Sz/wfS/yfx0ACDF1e4O9eu73rnprRcxZE9FDw
nG9a6NTO7BC2D2WXujbdS4d/8icWPCUTs1/+NikKWDuzQ/x70pjW9ktsO8lJlmi+7AtjvKNLl/g5
tDKXN8uERNydl+gNeca16Kup2SzL2tpaCc6onrTUh6l5vzSipormJQcLXB3mqJMS+hN0Tu+uibi1
zSIQwZLNQYVy0XZ+CWrQsl4P6KnfR77IPylj2pYNA6hV2007C292GVdvdh+MbfsG+LpPboUz5Lv9
Fv+7vWrQv0bVq7nwpatXoLyEJrOai2UNaGtPfdg+3epn+cCa7eAG4/JWP5MoYSILmwSbW1Gsd+Iv
eeyMRzLNdr6sInSUUc1tMqLsxO366fbRPR4426bhanlbpo2Gj0uTQ1n5vDQtZILK+a732HKy0CEo
vAmJwRyQlEtee97SaEWBPoAxuswePKHUHn0tz4W2UVzLIigoAkGypRXmubTA+yoS7D5oaNKLvl+w
PZ1XupluazZJtsX7xj+SEziwh9TN+9OANv7VWPjYceuNzLzzwIuvVg5Ks9oUgGd6V+UKVF16SNsV
t4xRa5NRdiSbF4DgAKDwKznnML2uh1L45mYr2c/bsoYKPi5Lk0IDyaxUigznKGyDaNkBjNbkpEv3
vmwkcFRQNXZVY2e4+7rDzo72M0EMHAQNaT9DQy8YJBqRUJq4DcmLXjb8vWSnIMapZ0AH8TYap69h
hyNR7JvDCYTi2OPR2NdGuqNLEpWQiM3aLU2NwLKO14aeQuPbClEFgn97aB/+sM8rf/gQlYfJwg9K
uUGKY9iPfvzInMF89SHEGkZu8r3o02HZjmlwgeBvdwKNB9oJVRV+tZozBbhQJV5WPjjlm7GuzyV0
RFbk8LY2NKa+Qdm5WXmNTM4hj4sLn4A9QGkr+e6xp6G2pq82mtJX0LEt9bY52qJEjNyDgHAn3rnq
tTAdsUgyO74rS8+5kANHAPRWaIeBFrvZURvgX44Y+ijG5uBbHNSKroZAjUI+kE12LlB2alAPDTKD
Gzs25DXKObtarXkv9KY2RSmJRrIz+MYAYz4UgSHyGPs+OyCrsqemllujCw2h7uweQH4+Oyme7HRR
KC0d3MTb/WnXy4Id2jhUVrf7EK/t9AHZZPAjGnJm5x/T0b2L+rEp5x/v1m9DYYBElsepzre3ZRkw
9ec0kMvGEOPZ81DQGYHJvw4RXtdoNEseRBYC9ltBsWFsw3JpOVb94osWbXyyzV+DACgAKcvvYQby
pNLrf/ZOucqywod+6AOKQSlOKblY1qEd/UTpDDDuPPs2Jv+gR695dvperTkejafGLKujherqZgoc
bCpBPrCIi6D7brN4aUx58RMc3J96VzkvoTEiuY/M+8UzTHMPVVRj6+NMdp+WwbCUnWm9KmfYS8/K
f5r+dOhV2LwCtAmBLrAf+r1YcDlMjyYr023kNNmh8UV2dQIer6xwkK9A0m9VneU/TMU/93mqPg3y
/1H2Zc1x60jWf6XjPg97QIIAyIm5/VD7KlVpsS2/MCTL5r7v/PXfQZauS1769jcOB4MAEqgSiwSB
zDznDCN2n2Z2cM3WPuDJzpeqU/lH1cIdqE15M21D5QT7sgrFvPCjFhTYot6HjjndN7V5D54O8Rka
zVBz8uzmAP2w4g40bS9Ujz8GXpmu7I8ZaOvOVR0gkTp0FoYLcB0IMP0bI83CY2kG2Oxz3r1UYimj
MPuC5BrIZGkDq5bjGhjKYBlZcXYC+CU75R4AXnA4FPDXi/RkQnvNmRUpvvGU3FIVMFwGItO9y4PZ
YOQb32iiVa+TPvBTG2fLScIZ3Mb9juv33qXBA1pg8vITlQLp5cfUCo7XTkmOt/4YhCDx/D5QhoDx
Ag9TtDIoRQQL6reByUYFZj1LneoLkb1Nmo+ziNtx36SzTGjKtwvx2+VINnR4Vy4Gf9rXyHVtTWcH
CZuZkGDxyBN+c8lZmCCNAedAtKIcBz+z6iMAGh+okapkYB4t3r3Z18hwR5jMF3ujcsSc6CjsvPqU
h7Z5Z8FpdvhNfVdm7+sjq/kkkvrNvkQC0JzYK3DffHK9yLobfKCpLp6szOvqN35XBEEOSoIblHIS
CKqWgn+hqRpwT3j2CRcmf+wgybRpAOFeNSM3P02YeP1WBS94hYE+pY6Nw9iK6RYq1Q6IMgBI1j0R
080fB92zzuEY8mVx6UkGwgMIjHpyZFTcthFEx9VfPekzmUKKIvUUgcM+1Ug+IgOs9IC98JepX9l3
yBCPVvgx3EMfh+Abhnj1hte8QFwg4FALbxn0qDnoVbkVf4F00Wos1OQDkxgswdFlfolsIAuRMRt9
EBPrF67VW7d57xvrbuqanSyb8YA4O8THVV7elZjmAc/rsicsIx68GMm9s+BuaiswhhWq0Koi9lNt
sGz+u+82tfyX7+YX7N13Cw0DIrsa+0XQrWCo03nNg2Z3AWfpIrLmmx3BvmrLuAOOpN4WfRz3M3hW
QSFH7jqnUuWSh2AMuFRKhG2XzhAYM4SxM+xaG7UaIGY2DwYPV50q6zzEO9oXh0mreA36kLVMrWof
YueqGNZ8UNnOQErIsZftcKQzOrRRDoYyT8rFtaEsvZewZt4srdSw4pHPt44qgjtn1JC2EVS/yDw5
AOJZfCSL0eYW4pv8Eeiffg49dn83YCrh17D+Ox//5ZSMJhhRCEBFoVj1Q4BtP9joRjh3hXKAQfGS
ZanTimteNzOzQWZgh7SgBymQIm3H0ycy8xhoTkVRwAPXYa8Rhk1z02izzgeWT3f/ndmAJ3+dIRUR
MlaqfazSdA0oN+J6ePJWlgimdaqLfVLMI+iGfIyzku1iS0J23JjYExPD1zFynRMCzcMt2LSBWNf2
3HTlvG4VIld62LTN1mQ/Rupt2Bx+482UAtkOam0w7K4c5IzNEV0Mt7S1pWLBomh72fjqViA2wndF
+DLDbVQyRKJLoEsdSlz1Q9HNTLMTSzdz2UFQtiteEp1cAZ5xevtEqNPs/QZ+mmSymgNAJqCXSEFU
fYBAp2et/AKg8lwN/Yra6WCo8DmShbUeMqsFhgWHMPO7Y16XOaD8iQCDjCOHGVWGef1mw2Xbzou6
RvRXW1NDq/wB/JdQWogLBG+htd4e295DMiH0peZNDonGPkY2P0L3OMXKq1mB8a2ZOXBNDjOqrHQL
nTnIlNnmpbq91hemBeqPS2vLF2aBRMMBKwOB1/i+pgcNj1BwbGIbzxydBs59wZMICmfwm9MBMaqk
h0v3r3IDfqEMvP5U864nlac4NKFZPqexrn0gJARXvD5YqeJLe0hkcgN6sGbFwAV+U5geP7L20dTp
XnSgajqbgp7PZTRmyxArFYU9iOccJj+dk0lMdaObVdDvCezldYQqZI/YnQSg6XPabGZAlWzn6gOd
+bFoMjApSFRiP+cuqbaZKhvpu9pKKBtK5/W4IRuqskX+V28a8lomGyrmeSrs+bVFmipfmBKCklWP
gFGfhW+HCN7ICnh5lJPBKUE45H+91CXUQuaiUvmqS41v5IF856SMwxAqPwHI0xtksx+wd3zvzfzJ
uUmdHeE/GqHxAVnQ/GgZ4AfseTBCKX6MjuWYZOBeao0zQGjWvGwCCz6exJ+BMTJ7Hfx4iSTFDLkf
IYRrhBd8baPyJfdl86kaEbc3ZMDusOBxwD1ZM/yOebzFS6sDC04FNL+KlxIvVzwPIsO1iPrxcDk1
eGvszAprqiwugSTSLXSQPTKzRtDiDdgNNqEF0B7oMJ6QeHmGWGd170yFewBYsJpTvdGCfDGvgvI2
9vh0csWA9YvuEIArABGjXOxt4IsfnBxyuj3LHv18qmYDGPkOdBh7Iz0wfbjWUbHt23ouEmuVT0gI
77P6WEs/f3SRBXtXO96cWVWAvJZFJbPkUQxN/gjPK9Ibi/aODP08uUGWlHNLpSqqXoesHC+DQK8O
tKpJgOdQj5nrDS0mon5LxWQS0wK5QPaaio1TIDwIB/eKimPo1diNVc6C6w8FV2i4RXSDz6kVkXhj
V+agt6BWR3bhsWmwQqVWNljVLVwGZ2rE0jWcFWJkm9Qw+AS25bgCIKPaNVgcwJWUxt4R95Z3pDOj
Lz6BL7vfWGYupplVeh0c8COY4M0UG8MUysz6jA4+VAF2XojDtfg7u2s36kEm1O1a/L8Pdf3In4b6
6RtcP+MnO2pQdd9uO/PeCyCybEAlJJ/R6fUA4g+xyHkxzCCUkOyvDSoEJX2Zp391ofK12dEjXot0
9vMHJA0ikqYCy+HfDxOU378YfQp9k0vl9VOpUlalnc+kbZ6nNsTeTX+JaxcqXkzolLoURfQRypvl
1uBhfmogDSkQCjpkmrGTDsUokAVieMV8tPhbXU9nUbwyIGp0HPUTgNzotl5VbQysxPe+1COPkC03
KOt4rZ8YsNtTgpmIPvXaMIJep5d9fJM5AVbmbdDJZVyE7vzyid8HhpcKwG1wePf02UmbYZdcmtHi
MhR1DtqnRPXB7WWopDWLZRAa5cXENdwbDhKiNRgm2p1sWbu7nKmkezv7TR2ZDI6tEjzY6EeH7PvZ
tU7qYa6jUsO1rgRL6Dyy8cSD3s29KzoFbqoATOpU9ETs3rUWJLT72LoNtEUJebVN0IhuTo2l7bh3
Ofwtadmz46VT30IpECAeeL6QIpq1dXbrcH4DmpTytZjEjSFZ8Wq36iZQOMlQ43hRfVBhAm4ml3lb
VQ2PlJBOaei+zkWHJ+BSf60iC6pPy+kWKPMZG7EhSER0AoGefY7CSN1gQlpSiQ7GBDbnhDev3ejH
iPQ1yMgr3LKeO9IDi4FK/X2V2Ho/X8qn5vtZHJlvdXTWJbZ8CoIxmbE8VU+XVn/NTPc+btv4LISI
z+C9loe6mfZUBXGI+NwgEf/Ww1wG1bzBn5NZ150DkDGdyIoOTVVvYp73RyoNYRSfqyz/mKsMTBp6
ZKoaanBWSMPyt9e6LufV3IlYvCYTakjaFKCLHCAeqqMxgxJyon5jx4vrp/qq5et4AAP1dTyfJ9ZW
mQPytUwHXzjKJ2dvy+ZM3ehPQl5ECZnT4t3oZgka3ujyFa5/QowdZQ/2r5trVeZVp8FVweH6zVrl
hTMTNInApOKCkW0tK29mGFK9+6tKy0MaqQW6KjKhgzuBA6Q2a/PyV9GgqnMhupem7fz6sazJnI1R
Im/9+pd2VWfsmNN/ul44OEjB+98m2+u3GzLh3ub+E411+Q3dodBe1/H2UpwKeweGjV6DafqtsiCS
YOTp8BzVzYOVpPFDBMnGnWIMGbq6Hnp23MibmwnrcCR/OvWqAZXR1kkL+7EF0R0ZMWmZ80ay6hhy
YSwMkaezFgJ8991gfuibMTv2uiQLd1ohVwTMyaVr3ldyqE4OSK8aJzbvqaozQe3lp364p7qh84tN
GuZsfukgLP9+MFde25pg4kSKHtbVXbSlwcGJG+/gFTFnVKQOLm4WQ5rDmaq6Ca7EZOiqNQ0OtEl6
iHj2lRrp6xqhuUcI17+9fHrDe2SbhXJJgzkq7m+YXdyQPR3cKHrOY2UeqDRgebj2lNWBTgR/0GQM
/hmZKgtqpKocEpkzu/KGHRXjqeAbFcJZRyb0FXog49h0TxWGgsaLW05sQ18AtB5s57cDtpLYU/Xh
Rxby7jzZqj0VU//q9a77CdLu4xKKgOPGH1AMWmMB0i3kaEaueyiqFAp8QFB/Ak+hDUrctNkXXYjU
Net8qe6gwNeWJfhC4KOZv+24QaG2ueTpXXPzY4Q+9l1WzN4l6vGohpi4ye8MfO3C9z5S/Npn2Utb
t/lDgSDbpq0h8QMvrfugDSi0jTXgi11/NuDkfIkEEiDj3v4W8+S2SUbrqY2aEXqgVnaWPOzWTmkN
O6+UMfwUMQNroD08xCOUcTMIdH7R3aFRan8L0V2lcAbjFvVWHk9wayQMkASNIw8dA8wWZgzwWRIM
H6BRAS5n1F/Neo0+T1yFMCIcahczCew9mQEd8TbaqM2uo4XRF4+IDiB5PILmG/AOY5aOr6kKkF3q
Wh8hO1wiKdFMN/XQxB/Kzj6owgxegOdJ5gXSo29aZbFjbo4IrfExfPnes08gRkE9c+kjbZtztjCi
CAEiP0s+0Fnmy/hy1v+m7nd2PjMZ5s0ieRdnMyQf92AG27yL6l1ibGK8N8QktxReu7QqRMmWwigB
M/keoyNjGiUp6w3VD1EyyyYEdm+KrijWEvQDH620uPBZycQxlzF3qi2ykCDOm+QXPiuspVEfNSDQ
tlzjg7Z34CcDSg1pCmLMwaNsFb211Lnz80C64MEug/jflPt51M68sPX2bgzZEaTKxPlNOgkEXMx+
QQ2IE+Y3ITQE+SKahgVyqLz91cwbRbAa/UTNBxtozh6JGvs27bqHoLeyJVjKhtWlOIGIzZYVvpKl
uoe2NycQuCYHaqRDr0AYBlDXmUo02hCbb6PZZv82ms8Nf9W1WQOPl2PFM+LMgvzQoXfM6oZKNUvq
TeSm1ZyKdICTF8Scfn1jly4SNrVFDQKxua2lRKjuN2NcLHSHH8f43afwEtqvRQfuyWC0i3sjNvfE
zeBBnXQTA2u1HPRDAY2+UPui+9sSot33dj/tGcRfl5gc1T6o/WDeOJN9qOOcf2CgS7/Q1rVZvgML
ZbHwkTX3icy8pLQPJvPXjpV3ANXLF3pi6hrCFSV8FueGsWbf+J2zYH4cvrTpMS+5+7mLQbs6NVO4
Y2mS3euO1F7FOTR0LKQL8TCW2zjBOLK25KsPh08QNP0LoqX9vLPd4BQ7pgkx1wksozyfIKIcv9kK
KLK0kGPMFiaCpx0YesH9YbPFQGccW9U+ax24C3B2adVnPHgWzQAVdwcwIX0AKWbrr2sk9K5FYyMo
22ImarCMAL+/mtYu5plzqRBa13xplx8jaMZFLeF0pd8yCbroDGU5rcF1Ei4TnxNw7UJMsf9sTQOb
t3HUQ0vP7zeN7IwNQ6TztgckfI643PRUDsOBOLTdDOydYd5/ZmUCOUjgL4w+Sh8yQO8B3caZXxWQ
DcWU/GBE7VvdtZXOMsbqZZ9VYAayMVECopHu6Ct7MkkOsqyeL99Y/ymyANkXWaRBu4FiQfTopsUh
zw33IQLh0w4zin4K+/Gzrk8Y3hZWENg7qUCV8mP9hEDGLDfrcoPpbzhiwT8cJyF76EPb+Tq2inBW
sgEiBNSignCaNaUI1nk/QtfMgA6C42qnli5e61ScjBvktlXnTh9qEOsjeoE6KlLDtS6vVb0qPaub
U5Yb5bthD3xWtvS2lN92rTdUNK0ZcodnCdG0XpWtXF6dEVurl1mL2cM3TOs2i4WxDPWZL8e3M6r7
XSsSS0Gfg1zJdYS7Z+cgdLCqJ1U8VlX2yuFlfA3LegVHXP/ZTL14gfyp8aZ1HHj2zLxeZYmScyub
jJnnpObBIUYEchRTWcAjh3WOv6MqOijtRaYzhCmg5VpMEKJF8uoqUi3QyhpwR0lcVAcCAOjfcHmE
Iye/cfX0m7XWkzU1bBPZAlNyYQzx1mYG3hJlDA30rvZtiOmY0auHp8KxpHgu3CBamEKkN27MnH0w
5fVyaLMWWG/gxaHm+WrX6bcx75oHJwibtefl6dZPBZTS9GBkMXEoroe1eIZrP1p4asoWijnjBhSC
lKNOBzfLyqWnhLWkYg/w3p18M7C5WMs0Rbr42NxPmQdofxymW8Q0ADCEwsMZyiBvdaU6Gl60zQK5
/J1mhcfxqtWNkw7FqyxgC6Qs9sY9vGu4Cn3oFwvC/scIXW0Q67XwCoPKE4gUq3MAZ8yljorUgOz2
ZsPnhgIBQmd31iNg4N3OtgrNTe3AfVhBGuJalCBQxHXlx4j7yJB2pDuPNcM4pFo/yLry75VokkM3
xt6cGL3lX/VtzpNDzrU8EzzwS3D5JhAlLGZ4bM0X8G20yPm3kpNq5QiuF/wQiQi7e+ZUIBzSU+0Y
vNl2ARiNudUGd4EJ8urWQyALe8Pps82gzDO040fIxbzVUyIGODIv9WQ/ZZG39I0JGIOmiTd2HwYr
BDkQ13MmzIuIlYPdBqCQOEk2Zpw2n8giaEJ7HUGcb4bFVjq/UM83BhvWvy0T8TziZUDJCMfdWBLU
cIGsoX5Gl7St3hepFR7/fkvXvwz7X1p/6ns17vRQpWO068mfdv2IoCuk0Mv9AA/AKqtMfp8hJQwy
x9n0mnu3xdB7X/lUfuPCcR7bxMTO0h+8A7LAq0ufNi2MZTYCqUTPGxvtah0ZQQ7fk14DtXrB0+tD
4k58ztjzFTN9xVUXIJPYpiXEfWwgr3uZ1hAoHts3JPbVDpoMWJt36aPNaob7tK/ATZPyVSKQXBzG
ZXEECD5bIu2p/FAp8wtBGw35BdNW/Hrtw8IpWBieeGolfkxCrSHDuFxdi249lCvIIwerRPn+QYyA
XonhI2W/53kHabrAG28c2+kPVouNTFh65nMdXwz4cM8Gc4ZoQYkMETwSOVaYcAvbxYFkaFJdFLpI
rbwDtpNasVe0Hqn1d31jGSBykWYgUDWyGywTsK6EAK1VDs6+bBmWmrq+ryQIA8bmqWydnH9rY+Xc
QY92AYZbPz0HvgYwtOEBTN3C/pIBQ7wArYZ9axRQ/RsNFT/6SV4toSQ1HQH5SnayiOV6KnJ+4lEh
5p2QwVNnZXdpktvfAOxHfqPbvgblX91V0CJ9o4stEPnjXQF+BBeuGDc9iKbzkD0wfKDHn+otO5Nr
VVQX9SF3tNITsN37LIMw0lWQKC2CZi3aAGS4EwSJrg1mYUPwwziBwQZMVAWy9uFcmZUi7PdUbMb8
rUjQQ7wd3reOPxapNWKAh/3bvvmEHJ0ySxegtj2IWmVbVy+wkI0IRTanTIMjlemgTbx8yrZRrMKD
icUn8RlEbf/VE3lwkv1g37EpviEyBJ71fI200WhFVmM6fQVKzz9hbXuxompr5LAaEljplev3scBf
cbHK6kKuWqfmS3gokSA8VOxjyMENh+faO2dBDT5uTP5HYGQQg/K6AE6Xnh8npIpDHLHmd01eN/Pc
zIZPkcufO1fFX62yQXcdhxJJia0Si1+lC6HVwRcMgmw+nmm/BjdKPyJM0pnh0TON58Tw7MuCsovN
9JBHwTMt02iD4ADlOnN4F+9osebauAcBhi+WxOZFvF7t4CVHo8KrQjN/UX0ztIB26Hq7d+ZXU6qH
TGeCF4NbzkDYO60Bmkk/KsiLZ6YTvKQeYNAKXGw3URL0Nw4A1Eg1aIKXCNIAgoF7w1Kht/6xZ2yG
0ylL+ccMK5sjKJiyI1a92RE7kGgjBuODw8Nwz6Nw5VtpeZ8kUXeSsUJCSw9l0AE+l3nlMbahVqMT
zcH3nc+XVjbK1xrgjz0WR9i1SNuA5CU8ZGRLBxDXrUSfGbdUCktXLv74x3//63+/DP/jf81PSCP1
8+wfWZue8jBr6j//kOyPfxSX6u3rn3/YrsMdIWxwWAgX7CNSOmj/8nyHIDiszf8KGvCNQY3Iurfr
vL5vrAUECNLXKPN8YNP8Eq5b195wV7MqAEl/18QjYLhtq14ROkf4PPvSGYvLPtbvg3gPxMo6phVW
L0S3QaqZSG7kFKRrh3jlIJdqz4KxDNcXlcE4bH4oA0d8EyAR5rrMiGIRLRCNSSEQAmYiOvix976O
jMs0WTDc4zvIEyN7Vh9Elg5Hrg9D1FSrHJMeGJn+ak2q9hPI9NON6BhW7CKVFfKRnO5iQn3JmAaA
mgKb/f2lt61fL72UtsSdJQRi0NL+8dKDHi83+lrJ+6YPxw2CwD6ypsxpmdpG+VTFCJro5UQ/AQdd
OnZ1IgsJzBOg2gxpYr+3qjLP2KWB826cnmmaDT60ECs2dkLUwVMSVtYi4nF/VJDE3JcFeDJGxKY+
TCB9xuWVr9oU/NPI8damzIPSiJ+MB3rMzGq8bYOI72zbwpwLSIP6D/ely3++ODaD1xdXx0ZqiBRS
/HhxeicuHaTOZ/eXRbosBHD5uf0BEYr8DEXZ7gyo/iNNh2GdGSua8qiorZCulZ3HAlrFVuA+wwfc
LqVIM7CmYWIKshpiDUI0n6y2Oiq9RsRL8S6LWP5RGAUkg4oepmNu72t1Coy8OiHRfoWAvbjPNZt+
CW5b0B3E3p7qQBkWr5sC/I/USh2qcFgJzcsPrxlUa6vQBm6Pp3M4p6LtpDKw9nsZII+DB84M3sfV
vPaAIgyae2jXi/ufbG3zVEtr60C546elPSnMWa1wd7qR5Oemzgc6qYfTA8tfdjDt8GvVu+lDow/w
FBaViEAAhkIaym7WAXq4S90ie7Bas1oZ5pQvqZV6931y6Z2DvPf24m+0C4stLbuJ35HLd43Ss7LZ
rKihtFjwH+4I2/3hjhCMOSb+CyhmK8CQFdeP07uZCjOLNYJKxr8XeEVBPo4NN70JemXCGYblB9Ot
rWdahNlGNxx84Q03RuBiiWZUkIKM4iOpyl5UYkk89iIPS6eVWxTFrNFqbyGSAKG9U0YQl4nLPXWi
Bir+27rLYD6LvXVdO8iyGbmTbFQ/mXtmO+aezuwh5uUsC0dkWyFQxDa2E22vzb/YXCrsql3/h7nn
x2lfX0wQQEmbSce1QETnyh8vZhxUzExS5t2poR4Rik3dmQn8wskKDRdJ36m57BI3e8qZWNJalyyq
KgBKr7d7MNyCeBZhxMIB9rgrNjXiDHqerfTs+u4AkNGxa6HlBgOqhsYHnE5mAHeaP2XzKjZB72qx
9Gy6cTgjZws1sNR4a0B0JoSXALTuht1m86gowGXjuclZIs/l76+Kq365xbitmFCmBcpdZvOfrgpW
VLafNYm8Y5DLPXItmAFqkxgpbFrlljhRfRlFi6E4h3JKFu+ol3MIGhBdMtWBPw/AWAdU8kSt7KkR
eXCDbBZ1FRng4k7rOaUC5gL0HJBC9vdCZwxG/lq1hfp4taolstMUg3Rjr11DhReBFCM0/A0VW13X
O0AoBSP/pY7sCu1quhhrO6obawdLbdt4qjS990z5k32PaRi6IpYfgalLlltqCUtobHkVZLio9Z21
a9c1BHJt9xC0lr4Fxs+4nYpVZNXTJhNIVNH1LB8k5gg4FcGagh0/CPsdJOMLZ9bV7nBvaQBJASAy
QrfYKemSbutHKCglDdxykAgL/Az0zr3pbSHuXdy0TQia+anx9k6qPiVZ29xRVY5X1yJBDGNFRWow
E0ComPn89/eIJX55dFzobbgmxAVcYWMXrtvfzUOjy/C6G3l5FwSm9jpnH6O6Cl+yHkmH3iDZCZGf
EOl5SAAGv17wUoARA/F976lAWGkF3VSwZCgZPvzY0606hg3MeHBTIwTGFVwsso8q+KRAV0tFJ5yW
QdFO912gwCriZ6tQK+IVuZEfQROLVFNdxA6j2ThKs9zoYlqBfLR0xLChIoBGb0NSEVLIyxCpZkuH
4y4nRFDoWfUynGTzDnoNtDhWRlV1AQ7BUTVtExtQtwv0WqQgkoASmHmBXkNtLr/1uHgHvS78oV62
fdpePoI+ZwQwB3nfVqyeLEu1Z2m5/m3cAf86AMTzxFsLSuGMpQdkKKgH0y+3XlCYT2AVaVaYU701
mUUR+M8LxLr6xkG+U4cdBNVLu3m+Dsv9CR5g3Z2GLdrchyu+ONStPSFvFNKNY9kFD+Bct5GfA29d
pertWCMiAFiBmoP9InzF8imbpVPpPcbdZC08Y0huM+SGbtq8s7Y0kmgQAbyO1LPUv3OLAeBk6GR1
3jC3IBoH5zSwyY4+UL2omnFZC97OTTm91VED2Q3oxRnjlzGccA0Rq/rW8eFByew2/QwC+B0pQzZR
sxfD5D4hiVHOIzUGwE9APlU1lbkZQjjsTYtzfAMn/eyE9a72skeAGeJbhunwPGJjBM0LCFyLvHtA
nMuHnJ2fP+TpVEMmoOjWVJRl0m7rDonjVIQIMz/VNVtFLc/P8LCbi5wl6s4q8+SWlWptjoO6o6oh
9JqFZ3nTius6yy5rKHdczL0+yW6sItuSsxaiQWA3TOSWHEYBRch0XTMo5EZ3DIBwLJYcULc9GZl5
DisBp15eb7lXld86K37m0eQA81p7c2zT7VNp8nptJ7WBfKAJdA1Aca6KsM3vfjdOEm+HtCjXcFh0
y7KDJF4WFneFRqMgDRIqyRqIkhk5RBvrJMMjhTo6CAgHkK2cMEs5YYmY/DB+cvJ8MY35+BjFAGg4
pTQRa8GOHatbGwCNHC9STW4okmIBYNGw66umQgSu7/r4WEd5Oa9N5p7BTxqsuVOEUJzJx0NswTuP
lER1Ly0ECmQeOC/AVC2T1Le/+a277xpEZKg70gHcs+0H4RoJTdPq72dC/vPbEqsGm3GGF4M0TRNz
yo8TIdxQZWMNRgfBeBMu1t5DeIkgA6CbOrlBa25AFQaPCNV10I4Kmu5hamQJwRuw5EtVmOeoy7Ae
6Mv0S467Esll9serBXL4fQSqvXCjNMUK8ay0IFnF/qdzl0Sq0moBWzqDhCOEced+XaeXdQRH9vG8
tcf4pg0a60QNDBGQ099fBvPndam+DIJh3aD/SUk77HfvAzUMyPN2WHvzltOuXI0kxSPPoHwMEi+4
Abg1gS/z+tAnPl/YAy9/ngyoR5EgyZ+e/qAAnx0iZdH877+ybf60zlGmYzoOfjkHk4f9y84TSFMT
QoNhdHNZ0E+eqsCE7oef4RNOtFMebDvxunQ9tv6rmt7xlYlUql+rffA2XqoZb8PPkNq4WtdRoxYi
LDNwNC3JzZkqN3y0BLhc8mQ5BjWIgxHyWGSxGdwZfvl2BiEEe9G3gHlkvmkvRn12tcsgkXfZjv/3
D66QmlwjX/JirEI/aH4q/mv9Nb95Tr/W/6t7fbf6sc+/MOvh/9+aHMMvFd4b35qfrX4YF5/+9u0W
z83zD4VlhoXMeG6/VuPd17pNmr9cOtry/7fxH19pFADivv75x5cc0Xs9Gt5i2R9vTdoFBJ/Pu7tH
j//WqK/En38cvw7hl/yXDl+f6+bPPwxH/lNZJofbyLG4ZVv64ei/UhNmhH9y+I4dJoWpfUyYPsCE
2AR//sGtfyoT0VNH4bmwFLfh+QD0SjeZ9j8Fx4bftRicEral1B9//elv3qzLb/Z779YvazXsEjnH
MkFKExyXzPnZxcLhiMwgAnYkvku/x6wLEq6LdElcc+wiscFX9nC0VTheDvL7GUe8Yy4a35j3U7fG
PBJBTeJLYMhxbkm3vZ0SznaYosoVgwbJh972tM8cIm0OwFK1FVpHAD2CfWOF+axPq+beEVl/Sm2B
/YMCS0/SsSXXn+YVVbWZkrKbT20MVqDaBhZhQIbKWACujGkxK8EKE1QpMlGQ3NMicXZGOaCyY8Uq
H8LsQk8ctMPdu9/6N+5Bk/0yVeCHw6YImD3Em7j8eUsU9mECivOiO4QS+LfFmOTlLUh0ggU0jZ1N
Y9XpsfQK5Khw6H1w1qQnoLinmzQNscpHjtViqMIgBqWgL+qV84o0xZeAwXvvkZPfTrsdCLjWsR+A
ZkqG48JlYJXEswtieLvNAYSLsj3wsGofawHeVsvushKS7o1CaB0QyU9GeNsj6vQE6cNwW05OtUxB
FY3k3dRcWw32EwoUj+euM3oQQCNNBEJGEG8vIyz/ciAYpxp8l5YwDhPgFacx4MOJuWG28AZrWlpQ
EAV3LehyeByf/WYc1k6cdzuwGmRHrheOyODf+y2yqAx7GBYIpvd3dAZNPqCzxzWYSJ15U0rrA5Jn
45ll+e4XuGaWykU8acah1VMhzLbzDAi3FUkkbjHzrqbImPZZPeYrv5sgQavSBzqAeXFb8Qgpl+Ay
mTWdqteINxX7eorAJagV0TrkSkblIxLCna+2o/VnB+yeQacBf3hvfpuS+gR98eY5afp6Vnaj+aEL
gfgdJDDJf3/n/ProYYNkYXckFJO/uXEs5EY2JtKlDojVWmwObBeINzTXViebCOygCdSRdQaKZ7nh
3sg99sIHo54nPniQXIntNmUsmdDYPHWRtaaS7ZrlAlI7w8IPMsS9WefIR/BVPJlMwYXLkhFKy0kH
DrA8DeG6WYLDSX5FFhjoh7EoeWgmcIl24Zyib1xW2Il5rnmJXkelA9R1KUxgsJe9BQaeINyZyIQE
QEYqSE+L4guyqUw1nwwMkTpAFkk7G+ceRL0PlLZgqg9/fxHVz0+fCzeksCxsNv8fYee13Diybdsv
QgS8eSU8jQxlSqoXRFm4hPf4+jvI7nPa3BN7v6hVqmpKAoHMlXPNNSY1lvr/bdR4YGiga0b759On
JKZxrZUl9TrmsC+7kNuLmlUNA2q6esnw0q4hGKQ9WHJLvk7S6pDUq1ShlVTK9f416/s6cITG60gr
eq8p01PeIXJ4LHo7z4a6cFAoNR7Vzc6+OXNZ/THnVxqZRcgSvIO6LmZWs9F47XX5I9cAOI68gwR/
Sc7TokMDwy5w9wf0db67yrjzYjX1+kEAAc/L6se+l6yoSnGdIfyfGrXRfbHMxZNcIuvNnQk4ZUV3
ULey9zQrbb9MBQEH2ZarUVmb7oIZ8b2v98N0w/FJej15u4GjQLX0qJQZ7RMSABCpGH/dG4T3ZuL9
M2Z8fjUEfcTN0l7+8/tk/FOtZnNzNEPFvaIbOku/ftvQ/q4JGLWz9SZKaqhbo+HlklifSxW8RN0B
rtZM/eLc2Ig8/Z48qcMPhtLXg2Ok7SvkBsO32272sm4ZvWqu+WNu1a9zn20HC6HoB4qGhwtXQDFP
24tJtpSbNBPz4UK2HhumPw/KMg7fhi5LD0PTFddBb40TmvDiahaDqi05Dt+aRg1MIlZ+McX0hIGb
XBolHfYnw57rwE5zGd8SPWcspOrprz9KzGfT3SdA9/63hkWzHcu7IrtVs0DuvJ1/ytuHOc/A7qn9
HzXZP0qyv3en/l2oKrLq2LJNReAoCvDJf8uUCuGAurSqyilR+u609dunvozVb8sqDrY0lD+Lhatk
2xWpdiPyi5qO1qHUnTbgqWq/CMymbpHk20kUdvNl7KVY7Vx1NuZHcrPNl510eW8cGisw9OYx3xRZ
vk3fne7989HWXwxFa2ICd3RbSz67tKHznHfbgwaM6ZilOhA5Bdi4kTyYyrIDReZDZjfF2ZGVCMIC
XyonM/rP95p+68j91bEzFFlDBcdlYVuGbN0++ee9VudZwvymQlCz+FlPWn4xU3kmxE7fEXoa0+1H
I/2jWbE0KGjrjKq/6Hi7lGZvQlZl+uNN9iWDm/PEyrYdHDG1OKXgKpmw0or65wg2M5IGZNuc9Kj1
YGPbuNjTose7au5vwjTawJmN4ag0VffU8Cy7MN/MH5vzCclCfDdMqfAknICh1MvwLEmVvoiGxUir
m+17hTK4dmn1tW1N1e97Es8AnDnPksSo+jIY63cVrK7GrOl/uXC3BsG/LpzFLWTSWDJMFN5/CXf1
3khEVG3jCa+eeFwT9abprqImxXhUvm+iQ8zWpBuHEddgX+qzy5ZaHZRbjCXDUtAv9SYNSUMcr46l
f1kgyhKH13cPW4mJdLEW560iKPpgb+SY312BVIhNBKNDpwVfksFqa/trRQot055leu4pRW78qyIQ
q1z6XQoQ0KnHFQlQpv7oi/MdiTVP9gH49/xmbuNGJAFdfZjnqTdByf7+ny+R+q91jHsLTdOxedQo
9XTj3y3JqtYx8tVLdzIBkQXtaC9Xzv14JQvpi7qIJh5HDDAqU2CHbq3A4TRs2eU+JT/yo6ZjCaAf
37pJL+dPZpq17J/pGrSmeDPVIbRxngCII/XquFHl7W6TFvJ/ESX0/+M3oOZQ2C5ZUhXHvp3W/3Ya
B5UuKPDa6mTL1NPVaPnyOnfXO9vxlvhAnkB3FQauLd0Z8SLZr+Qy4UJLnZQcKm1jmpTbuS/W/Rl6
tyDhb96/6anVMPDf189Ojb/UAj/g7V3pKkw2O5XWPSC1EsH8P2rQ/TNKQdutlNby76qRAl+vl6WH
+7QWdro3ZXCS2NmyzttKfC13a2YG/zcwqmo/3D2c6Ti9/ec3WPuXWEH7TL8VEnR9WD5ux6x/Xh7m
nEw71RlqqJcFYVBah2dt07JQqGI9zHjyBhYNT9lNg7EnSHXDpBFllA59bCNcwePvrXcciL07NcX4
KtVJ7TWSYXv7MlSPdOohWxXaT1U1XwrRbd+kBbY1ia7yR50L65A7YgwZXl980mC9pi/0D7AEG51S
4mZX2k60gdA4VeuM9157q0nRfLr96R5FnNhm+V/2F/XWRf77koCAr5NYi4xPE4xz6L+6zITTCc3Z
hu5oSkqxkuWQp9CvvWqRjGuLO2WwN7xrZlaWQYOJGv4O3sl973/DhqRTIQvNFfnah391HaqhZIeR
XMu22y9No5k/q535ChJHfhQbtLfDJG1vzMvV/+XGV/6lxin8KiYMEx2hnEJR/bcMJckb75JWt8eE
MYDnNv+2yNr+udb9ozZMOXYhWj1pvkonCP/ZoezgCJSMPrk4++rJ3W21jU2Wq8NQWRdzSwzLo2Uz
/RflSVFUGXnhH9ccrQC50FEMlUdMVu6/yN+e0CFv16SR0JQNAt/EisXacN4WkxHy9QlBM8rGy9S8
2HkbdLkS4d7zejqFCUkleikeZtU8Ztt6pJEfEMLhpWN7Kaw0otmK7De+9FrrMye0DBDvmZQaVeCb
6/SQMzLXDtPXJtPeHuH1fCv17lEl7DVTx0ux2JdKYUUdzyptDaL7zM8FH0BTmg+CaQgmSALoTB+j
zthZnoeQdkNMbGGWHNQxOdedclG6R4PtpJe0YzmiMFtSQB/ZV+flmFlvWlmBTGfNUBBA1Y47v+Ji
82hsLdomeWa7uXtEJz6KuQ5LTfPLHkdq+cspPgv7s9reNOJ5mQ7STiKJjZZhK59Qo/WF8eTix1Ye
KtOTq4dk2KifH8VTwy+bFey7r73xe7GZNOAAlAEgY5fJhudeelz1d8kJFSfsne+y9JL0BXSXkzYf
C1IxhiyijCgNT+jRQDOh9SwjtBfGr9eZZqET3MKHBjdvtqhYebMyDqurGqy79GXuStrZdM5LOaY7
GCrDKVOXCDz6s8kwUkuYodFo18RswGxrF5K6wpbpUkeP09LC2zD5C82mA1telM9FKFvD8yD2o0qA
cpnrcZNbrzql5rwnh70tOTGjLg9D0M6nIaN5YX1NJWyAtNms6gMD+EUoDDYU0zOBu15b6P5gsaRP
wsaXyVjJGhmaGvWl5qLvVlSUxNQRF5rTiSbJmuIOVxC0owYfFw2vlSjSr2xvh13OYJ0/0W05KGl1
aNOnoX8v1fqQMYE66ukBXi4GpuUjJe/Y3h9FkUX6lJyzpyRN3+ndnFHk9cNSLr/FhILkmN/zdI5T
+2Yad3xhj66K05xENb2x+G67x8AnRcF02jZul/SUvA/pF7sSpK0cV/3NaB9XpgGKQH3TU1fTv1VS
5uVI59L2cyJ5pzKtwIEiXxaGD4obX9/HVOdoTS+wiFxH2Pg9fQ3dRH8d+89y5RQQtenXwXzC2j5r
nv2+pCIYRnam5xx+3JYfxxGBxc+cI4wvd8weVPWUwkPbObElxKo4YwgZsRO6WzgxCcETI55cTMHx
Mfk0P5v0SOdIKJ/sF311aBifcYcmXBj2ZB5TKI5rDD11U5MddGO7/SxJNTKMnLm5lMeagBzC85Fn
u9eWDi9eeeBYD70MN7On1zoOT1Kuhu3yjhnjwZpK1/6lamO4lnJUGhtNasm9H3ET/N8jOTYas0Sj
ceS//IqTN9e1n02Fx2XY1CYEPErfUvPpbJdj7qua7MqS7uGWiCmWXPSxsJz1cKSQXOQ11rj9ywQZ
sHjGfcyA0RzqiuEWZu2vw3wT9gPyBGNJyLhjHY+glkPZFyerkA+bcqHaiIdbC6lWnpjAjjuyp7J+
Zm5aPc4pk+ij/kLLI9wqPbyJIUvF3i1k9/ZopxIRfkXqgsMAFY/xJ5igWq+db5exkB6r7Lmf/LR1
2+bYZFGnhTvm7y4uhpAzZJ+eW/mQkpvEU7GfM+fr0mM0wxNZ/sjh0ZrjRJO39Z1MhIYmeTOkFrTR
y7p1XpZ0Pd7Q0tuq2fJbHrrTKmwudl+8V5Y9E4yXJJ+1cUt4alRPW7bhom/jL7Gu0itlrBKwzIjF
0Hy1q6i8M5O8OAIF1BLjd4W5ygFHHOztY2Ena9AL6pVFEnrczcrkGZDJy2YTT7liLi/OilW+4AhW
ZAbrw6wnseLQUGf49qjJIL7acjMPgDeZYt6tWKrtxtdgLUQWTvAZ5e9NEAvw2FlOrJGhrsxy90FY
4xoMSUESauOUcdsPkD+kmV70oqCFPjqyPAX6NrQuw5lh1hkhM6/9x0itHNNvdLxe9MOHbIIEIcay
AuZRq+/CSA/3f9bas3XcpMKmbOD/SldyH8nUQL0agSzMFib7ejsVajZ+YeBJPVcNtaZVLO8w5avn
ZkU6oHhz4hW65YdOVb0Mi/m22jut7UUnwLGUl4/FWW1vVacmRit9IJ1svQ5DGmzZ2Hv7NEPVIubg
OMzpnx+0YrahehWX+9ebHUv/QU5TwH77oFqhvRnUQ8Maylsb67PeHgk/3Xg6jdw1/veVeoMQElXl
ig3l10TeCNCREsUD1NsceujHvpmW3xp1/fN73v/H+4f71/764/3H+utrm2mHmILUcNSbRhyyXEal
r0xS1aVEInRZ2PURoD2HjKrivLE0JYg3q9du22Rt31j3zTH/3w9ZXfGT3P9cj7fzSTOYi0tkBUF+
tlajzAoSTHINWmMddpMciGmkdZVgftLiguxAXrzKluNsSsioJi4qqHjMZ1Jjc/pI/Z3Gd9mvkH4L
3+x59tPxAV4GG+vgFTUBSipAiEYLgNLHcq3GEjPIMjWRclksRpcl5YHxqUMyGQd7CqdNhRvytVAR
IkY9mIUI8DEFRqeDqNheGUWMF2aujVo57H3Lwulch2Y/NkMWduRyaTMLhoOZc+vDZigJBrhp333I
xYyGjloArA3LVaNbdOpUr1Lmg8koXpGXhKQ3/gAryc7Om5oHs1b4xFmxCA6BNOpAxYpwmIWX0teo
SUrAIhPRPPIQ9vwmM0Od51dseMBKIm9rI1T0MqwKJcQeHragNjZ318sYQOrX1hhPDHkHztR57Ty6
SlHgS5cga0nsq5KX5RhR9eLRJOxtM+EIYYel9n3cIH7MY3esJFzasvYy7/23Dmpk338RE/tUsr/D
DfpuiLfJGkOq87M1DOFs83OoymMmjZcmb59yc4rT5gG1LRwtcX/zJmY9JRa+uVIjguTPy8CuMbDd
qI67WVagbq/zKoLKGDywHL5RLUE1YqadVV9JE99RAWq2kktEXtTb+5Fn/5HOJDDF8oNgrZeGvC2w
RSH5MbjVQ8dhRx6I56wC8auUx6PFM1uuepgNc5gnMngH7czIJfMB8DVWN7NHoEpNnIv2aLGgGWXr
b3ZHMWkH0lAfb/IirhbJcEIBV7qSZH+EOVRX512mHNI6X1U/EQ0PhQErYTE9feq9hlEmGv8wDedw
aqRDuh2lWvMMVfK2zfZsmWiQ6aimGcPVc2hVcuCMGsh71uaPRbGfOpM8Zt7hVG5C0F2B0NZAXooX
hR9wkXmExiEoGsywU6iueSAV5cna7LMiicDKaAG1LA1KEyI24bPgR1h3v7ZvwRVvBLb7zlT7DDuy
1yu0enLPHKXDfKtWbRxFZKCY2kpalERDuXMra4366Wm326AuiAhwWB+ov41h8lRR4n1S3WTXA0Bl
3iJx7uU466SEMTPNKBU9QkbYV6lv7QtXr4zNkgncJJSpX5xODiUVtxbjQVyAKxD9E1Ev5xkwmAmT
Xc2dEF42mURLrH8tuyQyiSPEb3XoWCgtQ3njZEQEzHjCohZMdu6zTkMflI/ELAam+kwH+7i0qz/C
d+imr45lYXRqvM3MAiexHjY5e+FE8SE342PbZG8k4iBrP2IqDmcGr7oaplXWe4hNkaw3l3TmR57V
0Fpemi6PYEd6pqhCqFMhvjM/xX+u6g0lvBJsIz2SkWXVOCx94hbQuclzo5f3TApwgDsK0zJ7bCaH
jRBHowdYNi0+c3tHW0uvzdiejfGLxLR1sTyQqxbc+mj6bgVVyr0GSloS9lGZiuM+bxQ9puvIesRm
H27FdkZ6eu10QOh7e5ybd3Ot47nYr+m+/hBmHzsTyRFO98Q7NFsV6VfQn2otbo2EBJ815N08Zb31
3Gd+Ei6l8pSVaaiWhNDzPupaeclV06t2Ig+VwpcdlIv6+63OV9U2YmLKU/UpTEop2mlbyDm5MVaY
OlIgQULnuEoooO5XiggrCqRqDea29nt7iAVLYGE902KB2yF9wx0RObs4mVJCjN8QmILnv+F9ZG3e
IAnLwTiRVAKYWxX6ETpg0n2jHfXZ9fqxmbYLcbzxRh4pCbTCxALX7CSDQBbbTra0sCIOodXLh32F
ACM+NG4QIlFvVMOFVMTeIiZv0R6hr2S78WtZXvS6ALVI7sZQX7fMiHM7Xk0tRPjv9PLcbnLc68st
5hWP6Xe5N6NtWGOHzlajVT4Cgm+MRtg1pS/bgyfBJ3aGq2lh1KunY9UuRGRg7jCnq8HY36aema31
M9oCdHR0OjJBQisK/yg1cdDrc9SSv5lW3MA0nmy9/donQZGTz1kvLvkGHLehNy/kRRJ3M0sZ9r8q
rGvL1xqDHL/xQi4sLT/yU6ZOXJw1O4+yfFR17bw6eN1pKiF/f5nn7K1ctZdMp1hJtJY5TTpdDxuF
h47eYBZS1FXFK/Xgs97p11JHpBfw65wrXoJHQxakHD6kCXZ69sNAHb/Kqeab7dlcfEdilCdYy0e7
f3O+J8tzwTGU5OO+eE3UUyNCWx4ucm4GpZmfmXDHYFddB6V1awswkthPLMhxLttHfaw+hGL9nK30
U1/ZWOXiSMpyIAQZOux/azcdb1qDaDbI02NkmfwwmX5RDOtaT8tpHV6IgTwxbpnWPv5PVwFNM8+C
s4gRDS+6NMSMKXi7tIX6PsbGIq4Wc+tmt8RTZvmSnb2aw6dS7J40b7E6NjH8HRSQMciH0tut0U+M
+Wi0Y1xVvpxwtswGd0vyxzGr3zd1fkBbD6SZfoNqh32yH9fqOR3mqFo/G80h/KqJpERE4HMiRRZB
ZsEJYyi2o9i0tHfx2u/s7Ubp2eqpFrfSpQDJAIVv129RosWpNfLL6kwwlY2wXErG4PNLodgPJd+6
39cHhUNOXhFxbUQUk96csX0KFJJajZBpHphtutLajvtsvjLn/dSO2dGWs8i67omr1yVj0vAQO00O
cOX6CL/HWqZg23LuPCdsu+piEp+3lNKrJCWXTFKidsdTm9aRccP7JsmrpNjvqqM90eO53kNQu/JB
1xhJmswDGaA+WTnPVeVcKi2Ldm08NoSDS0oa2UURCkl5Is30lPZyAPrqSahjRKIDaJD6bUv257LY
z1p1ENL4ZBX6K96KszCo4YQW6wunoI4HDKEKMtLkmPFipddp2S653Zxt1YiZmrVn87hKdqg0SiQn
HbCD8d1OfgiGn9IBNSAdHhXTm9clrOT1xNRRNFjrqeMuWIA46LMBy7tk39++aHsSlWI8JFWNedn4
QkvymZmBt0FprljID+ttpcxlCNprtDXyJyvlu0NVZ3SJV0kM/dNIcJLh0yTvL02nWBmbiKO+2gxH
hlaf5VE52dlvUS/fctw1ezs9DXUT5jN1RdZeFJV48S6SlxqqxRSlAEMmesuAd45lWrAQ6Eels674
j3iV/n0kulWddB+Pw4EZm1E3yfeSCRBLn+3K9spNPPTMNgy58twXg5sA7ChwU9KuIzeqvqZ19rXO
rKNJqX+7xeUi/SrMOQZt5SuLdZ06/bRqsXSb997Xk+ksJyHEk22Zp4FD4bq+yWyNU90FRNID/M1/
7HV6bDu0CDVxpdU1ptFTeLycTgk0K8G8Tcp0ocb0u8T03qpWbOvpdTGGaEqsEwrysOQMP/PO693C
MqMWhwZOhWN99raGHRtShY4moKsEAgnU+bE5bMVhFtmXecg/9FJ7sVIrBKhxoFv02FqvwjZO1pRf
Ghu/MiP1tHgus2GdZT05Jo4UJVu4ySSmrpI72bInK+GskVqmmL7TraH1Y6WFvC2aP4JumAty3cv9
cUrlp4LHmCQnbnR8J9qFIX1USqgtTRsKc4jpV73Afj4BrQ0MO7mUkurnNXGZ5pcG/GubraGDfdD5
ouj7KVm7UKaCB91+FPJ+lNT2oXfW54mDLGc8tyjQ68zi5Gzrg2azahdhTuaYvqN+5PuJbty7xPO2
wD+XupTnihJQUqlzxtiELoAqfSRiftkCyzAjNJxauBpbKLhnZUn8bex4arKYs69kKU/WSK5APrGt
TBfghkTTcgsP6WnDZNNo2s+5Hk+0bq4lMsVQkl+aqG6Ty0+DIz8ywvQmhMI6vfyCr8gCCw/LJBgG
mOr6LmQ9FhWIPrm8TMAKZi0h4DPrIqcS/lI1ZEfbb5ZlXWkJPilEsm9KeRW4JmYtqsTDupKBDX5M
KhYO7qjNlRLN23hTMs96vQBl1A9WRa09ADEx1tNc7VfFKR45iz+INDvDHIvl/tuaZ+c50T+3ans1
JvWHNaqRqW/RMifnsmbqc56O4MaiOZ9Oy2YcC+WLNM2uTf7z7RdoNfoeE8a4YmClGk8xk1UnC/S7
pbb0O2zI1F0I1JBtrT4Xgj2BRPll/TAcg9m9+nOvpY98Sp+kJPXRVrcQz4aP3LWu1Fur3/6ejNVr
t0cm/nxcyH5HMdGx7OUbNZBehKNqcnabHhxThUqMrtBJ0TBnQaP9kqrfg955zN0+Ciq3gVvPBI2X
cw5C6pAA56VduCZDoKhTZNmJn8h2OFAEK9gfoOCQT4ebIralhrvQwfMle03+zjN4YoF6Uqchyhvl
mi8cfkr7QQY41+QP2OfQI6VASQzfqpUoTddIXdGQarYi4HrNPp8LR4kM5dvaJY9WWV2ScTiXC8XK
tnMm41DfI6DUzPxWEpMzUprxkxm6N6WPEsz8v0krdzXEgecjAJTf9Lz/Q0W5Szd/qSgE2QmPiIr1
YNUYz/4h93T/K/zctZbS8ZI2mSNLRjVe1AwpYMhQIaytUig06QQ0Q14jK/ChTRrCSupqJiCu+/Nr
98/qigb5H/8Q4Bg6ZJ7aSOozpqBy2+tjB92/PExKzYnFXo8U4d1xzLPu2E3oSfLQszUrFjcqJqej
svZ/fmgLS9CVvf8ZzeBWWP3P3ye06DF7rtH9S7qTt8fJwk39t39y/+L9f/7zdf56iX0gsq4fxODd
r8Fd/LlfpmrZtENVF6zIt8vUWOMXrXbyQJY05Xj/UDRactDZIV3rRuH9C2t7/0zgnOTSbfDVHfPL
dLto4+1S3T+bbpdCgjsYi4RS86aw3d+y+7faavLZ6Mz9FHoC1KwXKwrKrDYeIgPX9v4CgPS4on+8
1u2lbQMsnIU+n6Udb1nXuhgPnbi/fcfdMKo/vu39s/vXOoz96Es7rTD4bmTa/fmD/fVv718rME8Q
k3X76/vfFENBpK5cvgwll39ceHsShvoFnsyWIdING+QskYBXbA9zO4QwbINpawML3ShRx3AZNRSH
/LD8HjknVVvnO/PsSuTEptg29aEjR5rUbAVKygICFY5VuW6v3eZ8l1rAAj7pqIf0sS+YyjVzXFO/
cdA9aQTnzu3iN2ji8k1XKLeH7feY0AHc91ieiEctpiDNR8+wUIDKo5IKz5oLf8MvRQss3ivrWWF6
ie5sqMU5jdB8UHhjyCLZ1VMrZyejuY3/y3421qGkuYxVz7BZps2Ms8kJmAyJ0ik9wkHwgTJ4Ulk+
NKelTSMhcVc6t01R9uC+nJJifSit7hU55bchBTDnTzNsocPUNy+4B463oYFxagP4llEfiiL3xrlw
SwDg2UzQLtdD5E1II/7U9/u5oXiQqyJSB+fIVF8ym89aRgU7/7xdhj0xfbMqgVUouBnQ6HZoQwz6
AzWCAmGHiz1RGP8a5D7MihP6Gogk5nQ6Mi2gW8xUjXLuAXKAaSU8jekL0GruNoDrdoh9NCS3pfQo
Mbe2XemNJGuanf+TAcig3DkDNPt50kov220PUKA3b3bYKYShKUXIBLGPP+qAuQ7UZxO0SJmjtYWA
BDy7f004XZXFEDD/gP8FPyaxVJttPhYavfn2qlnrq1ztkV4ySqfPSPXC23bOthlTJV1+vp0cRwEn
g8V7mnXStur8oMrjNc2AnTeJb623ApLWyU5LSx9BVIE4avrD6Ah2DELbkNLa4ea9MbyCCqik0SoD
H2R6G9QF2cYolJB6goxfD9CMezOk0rKJTOnLIEuHWkMxm1K3zF4V+0r2TQjGzls0x8/W2asuRYyK
DOJbPQhbdTfYuRITRdJVX/QDZwYvr37mxocpfmsjc1s2hfvaQ5DyyOENzLENZlmNWm10JTF5OT43
KJUHpWXOrep8ean8XGtOnUm0AdNqVvfcTALPOGO6tE/NPeXcXLiEox52phO7DdYqvxnET69J25Oq
arFFYm1XcUIsJ682TH9JHugSZhZKZjk+1Un3mddOOPDNimT2c8fy9dL4tjc0P1oNiAh5mQlpnKC/
gJt4OVtKiqQ37d865CaL3hcQm1KRDtpIxha6eFq8oiFIWe6VDp1Lgt3K1GGoSEdEEOjMvZcS9krm
HEKdgYG3QmHcD8o0utW6YgQmkDmzvnN4w4omhV3avlu5BY8zPRozXYJWxTcrXGeUoFpzascHKE3r
zYKMekyWogUNITW8Mix+bkVGu+CiprYvkt1vgcb11cXOSmBRvFkES/Hw7HR59qo55+RmLonKFr2E
9eYERBI90Y8jbITHx6awWfglijNO18iW0pBILQ9ejl/iKh45IU3zD40X3frUz1BAtbY/ao5zzArZ
LW2iUsYhhEAUWjBstwnhKtk95ayUhW8VXeD0arRumVt1vWcQ82pgkyh3rM50KIaFBJMtcdHlvLnq
UAh+ydP3ClK/zbeeuWyAfCv9mK6k2G4FDRDZEyihIwRcAMuuVU4RM6Vx31KHWJObJr+3Xj9Uioxy
ZhAmwHsKfATDw/64b1XUlKOb6KVPkqm7KtnZAV8xoBXrBmUU63GBXiTE7ylpryvNR7sjHIzzxJQM
R0JnZls7QRdBD23crBLHtnbIJvvQ1sxriI43kzZKkncDKOeA4t7S1MtwOgu2DGM2D8lCz1PSAxvP
ClDoULdgArNUDo7O/IAKj2pmKKOKEw4vnXBIu9+P6daEdvujWpgi0Ii2IVZLsfoDHtOp87cF4YT0
VUN+zWTwn6p87Do70GmlQus9KsNIrQsMwXhWLLoRXfsymOWGLDWcFuI9Nptm8alCvSp3J0wTaDk7
VsL8nWn6QHJGvy3Qvlk8E6eMlAm0cIvTv3vSV3CyTIbPeUXrnqwHR7hEuPuINKy5jWvzs5s7RUol
QbOwT5tJfh0nS5KpDlC/w4qFV2Qa94Ad7vcEFPqki+xuTerV1uPEObRLGcjOi+eOlT43M2QD2ZtV
+6ErNN/ZHSRQgsTHNhI4f5zBcoFguORzUGqgxoDW3oTyLOVGmE0qOYHJ72wgHe5Fa+fdJY2UBpRx
nDLt3dBGv5rTWOdK52LF4ExAlnpJtRSkPk8gudPtlL+tY/2k6c1H2mCSHvtjAUkJWNQH7Vm3qW40
cU4ftxOxWaaodRrTFNC0iHbR1Ycmo5fGlm6OxmnG7NQqT/sqxQpxLKT6qs5MxvX2kjnzp5obP/ee
U1BjvPUpB/EWt/O+G+dMla+DZDK/Urm5vro9pzvtuVTEgz4VFDaUOvPKCU9yjS0J20a5pE7+kijG
Yw8WpZGkV5zQuKSm16EuzlNuRWo+BQk3QmIElbV51jghUAEQZw3dMCDgvHzZAyNRn5Y1P3XN7iEA
+Q2xHNBBg6RbfY6cjMnyNcIlliIL7eTc2mzduuT1DeKu4pw2YmNvl0Hd4gzyIiOTjJ0wCKIWtJ3x
4ffP9q7FsxWnExVCmmF5aM/ZxmYxFxes6xeWw9tjH1SZzvLwhA7marRUyLeOSFx/BNkYp4RbGokU
l+pIlAWiiXlB63zrVfVcO3C5WuW4LDnMbfuhyJJTT+xU3xaeMyVht39dE+e4NUWcq1Ns24iLKbud
Zvs9cvjy/+g6k+U6gW3bfhER1JBddqldqpbtDiFbMjUJSc3X3wE+9554jdchBN5WyU5WrjXnmDS+
s1RQSV5S7deA2XXEs5G38RZy55aRNhRR4tTtP7isgt5qgqj60/kvk3z0jPeCCr3MkajtdBslkvrh
Gq/G/FigS+wCdDfTvCWnWKTn0HuS/d/ZfqyPWvzYdd8F+y/2moHdp7z21RoOjXkUJvf9U+m9WxqS
pofp3QjJd92qVzPZ5M6D/l1swrv8kYxojbYNkmd9I34DTv1gTSk2APAhDN+cTf1gB+MrmgCKjJo/
G4P2l46l0g5aUo6ZfQQx9Ia/YEot+ucZzyc20W6qeN4N7WPm9TODtsw+zz5BeFLrqi2ieOOVsIYX
uHZMtfWSNUa2z7SK65MzFkhRXRLnksh0meQgt+MLmYE7of9PJq/DxILLxqjj8tjGBNSupps8Saej
Kvmm7Fy/rACnRuovThEBSfH6+k8dd1ReoeUNu2lUZWAbUjuNBH3yZmh3g1Np8NCIJBIDND76l+3W
1hyK1DIBwZlR2mYqgy9BbzncZ70lN+PipypHBur2ND46nq3t+jIHKx1lJauelr6L2YS2Ss9tmAkC
9vs2CQRr2ls2TfOOBdq4YCJmr6kXOHoXR1j8fwdtco9mARUiDSdU6q6Q28SZseqjdLuu17KyaI5h
N6sDvnq48THGnRXqaGbVQzMTzZePxquUKntadTWmMF7XS5lRbae2DHkbMajW3Vpu1ALVS9DF8iTU
zia9y9t6sGN4ioGDVMi4uFUkL/gfp5tKo/lmGsZ0m72QLkpt/1ovMRVmH1skt15O1n3WaOAuf6j1
r8V+kr1rxps/mqd/IEKd2nSLvS46jq02vqRYvZuCeVriM3NZ/+d6qNLPBGv/U5g5IPgmXeyN2leX
0Muby/qRo6mLO4I5dTPjVC90PEQodBkM8HxgKb41WHcvXVszDZQxDhTqxqsNuTddbJFrJlvc43cy
+eP2nQxPtpi9M+zLcK9VMn2qdC3cVANjds+qoiAFhbrtRcGrlZ9jxNJb8k7juZg/s/jTBiz7s9bn
ea+XYMXgLIVvqB2IYCp2cVFUz7qlwquyidjLzdH6KAoG5EPyjZoliLKMOMeZj+SgrnTkXZtOlXiC
sOgc2T40L2yyiLtdmVl++GybDkWcb2jbxu5PmiqsS9rTs68xHD1mFu8srWHC0yynYiofql63H0Mv
3cRO29xyej8BVWG2LWx7+hGDaNqYQz1cPLhXH1r+S6iM0BRIpehioBUUXU6A0BANu0h66RmrpmF0
7ldXOyYT3xDp5zwU/E6UXT6AlCPzy32aZrKjIl171NuGkD6tr86Gl6Y3GQ4LdWFMdu2go55JxkeE
+dZfq/MCmzHM1xhP9LghUARJSoSTLvGJe42bHiJH+8sg5Ro5tfUlgQhIHSms6mhqFaAg4vjqlyq+
zrUeVEXOwB9HVwGlPrtrSjiHBPbn2XGJ5s4XoklV3Wf2egz5iYBab5Oa8DYIVi921/MuH4UKsjVZ
zCacLNNNZ5880/OXO4Fw+6Loxl+yWGU7Wce/XCBGcE8U3GsxDIjRaKJlMufL+yJlMG+kj+7ISgbm
6Q3o1PSyTLwbq+gO8DEZ6NKOcm1Ik7FB8lsSeZ9uW0PMAvq5nekdbNc7OzqmqY+8ujGtN3rkQzE8
R5bcFXNuvkj6xGAonHeF8e8WCREFoTc477FpIp7qeybRdm0cZsPyeViXjLltha+lM/rXqAyduynp
bop4gKMFs8uYympTp3P/SoVJmGjm3MSk9a84srFdSS+iIZD1WzcZwzNBsiwgcVCl5dWDefg5GiZm
xaKr36ySKZoqRx5A+O43nW3zjImgvjX6UZ+7FPQqd2TT6cOj2yAwcyqZbcIl+lVWWfRq62iHs7F3
v2x2C3S+499K8ZgqmhKKrpb5TO+GJYrRyCEWk8FajrXYzY3eEFHLT2Ei0Gg9By/rEiiMjcO54kLG
FNM1xHpk7b0riB9pczlDmS/HnUDxRq9VDfFGSQ+1zGIJ7qYJAQYKY6JzmZ3kWvHoGpHP5G7Sg3Qx
RawHPQIS0bjEK0w+wjBL9fRO+DulIpUv0fLumYmPTKfcY2CYR9TMqJv9BaaJuw9DZ5hWTxFKl6jq
8ku6fmXPhBEggSb8KgSiClB0uHBq5hULjTOzpug6DCMi3XnCwSsagolboht8s7ReWwflx4KUXg+2
XhJRhyh9XyQCXv9i/ZzSNn0iJuxDEg96nNOm2fXLLFTvGN4lI35Ls6GiWP0cGJSzrWrZVrOa/6gH
x/6wvUhuq8Qz7lCah6Of7/+tAGYb4j+dHTCHfSzPNHvQLnT2LZ2JATAVLczVeJUbUHnrGmTy4r1a
L62H3jeOcLv0i+eE2QkGzB98f1TbDGipNJNTWbIO0jk5W+j4VUDXMTxPGpvA0CL/sPfzvg28eSTi
0Kc0GMwxQ8ya1CeScPOzmiV2mbRsP/IkQqUE4jrt7J99537+828XpgZ623bjF19zQSs6zqNrdSDW
lwMLebTBPKodW+SGx9iFYU1a8iMECjSnqc9AwHUaopG8QzFl9s3KY5SEqZHupTnJCsuuoGUPBGfn
Jj3bnHByxVHY6QW4AAuccAeGZqvF1Zj4XdV+Od3WgzFYtIEcfGfV9J9LxGliqBqow6n4dl4+qV8O
BJRt37jFFeSKe+Hruls8MoIhbGgc0ZFqaf/LUFV3YI5THwaQf79QCYFJ3XYwCHfcYmZ5csIJP49q
DymKGgcG61Vnuk8ab5lf19P1I6YnGkpL8/jfSx1Wky0mH3txEBiX0e70S9fa/zlolpRE4nnlHh7v
1AVes+hfR6OeTk2WbhWJOpdqORha4x8czX9aL7k4I/5dXz/6zzXz4IsMHr6R8pws8whRjE/wslNf
USg1CN+dvmY0zXmrSdwteYgwTIGsqVVzz2bmw+tBCPIie6noIP3vpfUV3nJd8vr1uqXK5mGQ5Nf3
Ydm/VEAVssQZntYzE7sZUESv3w9dnjz77u+iMOu7zw5ysiQKpuXA08/eCKUZ/65lyytCXtFj19/i
y5LHvKLkqIDKbzKSSX4mJg0d1Avlo9uX7r0WeRUkyz9EXW9sir74dpVmH7pYr+GJKzR5Y5zfI09d
EOZ4R2XS7jIoJckGN/TnYSmo/artT/Nyjcz2ciEIRBmjyYj2GcI4tkkz/U/XqfPLgsyMS8N6tBvD
f0AuCYqhR2YejeYOQ2341FrUjp2f9g9ezDRrvRb70KYqMV3XCjYzauOSKYs3sT59YWHvBA6DyARi
6VbjNTXTd5wE9r62wx31PT0RZO/bYbR90OP2ez+OzeswtxFzqdbAm5oBqKM3Qpic0h4dvR8DI7S7
30k6P6lIb9/EbBdH+4+ZOero9rl5V5MHh75X9oee+j88nkEnv1Fya7dVuZ869qKrQV6Eyf+dAsKT
Y3HzCitoC9nfVoubMMTOMSLrn2FWT8rv1KCbTQI2Vqq4eDVzZnXwvyeN5cbsNuncscSzkUZN7WfI
4U0Y84ZD64Ri5z2yB/ZLuhkfenR4VLBF+DBxXyx6nebqkWCwp2XW0MmkYMitcn4r+sDExRcM+K//
tCLdsDkkjMex7pk9jD/RT88bIYGzV0PHlLlL+1NedbB7bcGX7NJnYinJEbNoQ/p5GZ6T5RQ62aEE
onJCjKECZ27NNxMCcDXMr2bvriexbb5bXh4+5UWIwrEs5LFGv/OeEOaZL50g/NneKUn09BnpYxOM
FjtyRtdoH/wXRtBeaU3/PpkIH6fK8A/s7Op9TJzWzizL6qbVKj8OiRti74ANOOkLftfzqluOOn3X
CJE8zyWN07ib6U9LoV39qnrRet98tDRneKtUFqw/Wyb9a2tO5kPXUc+qsaw+2rrUDvOQ1TvNbfhx
s19Ibc19NtF29XSdwt0tibYz5isarGRTC+Y53oJfWilL60dRNDPCEUgc07aH22B2qD+h+R1TnndH
0YrxjJ7ORDPY1ee6Ks1tHSFJXtGZK0lTiaqqgrTHcKTSF9lE9fm/B8BZ/zk16g6nTVEgYV1eUnUq
Cdhk2PuhMAZ5qFLD2ukFHplyCME/yMTc+7EP9Ht5NETAdU91oy5yOdPrtjIDbTLuwxiB/A0d51wb
A3MfSeezsfHYess1o1L4VHQ7e/XClxVX0ALD34y+MdzARxvnTDtNVGJH03HLQ+dk/kfnzcycm/i3
b++0Wg+39GTlAVK29VaZfbGTA69cb52cMfAm1pBWuzpty9mmdSL7/xxcPw/Pjip2NlMDrd14MK6D
poomVA3RkuesOtr1TitK+vI01t6FbLX0tQKeSVIzgRKOB9CpB7y35mDMSyIGKaLJrf1/Ls2CyJaK
O6J35Y1QtvAp1bLwySLH/GiPUb5Zr60HfvGvJlArBhNEWifL5ilbDl5c9w96htpEKyfr0Qln/VwL
/ZqX1nBNJnSAyr8NDGKvbA7Gf5enDM1416E1TOnvTK4M1S7Sq/GADZlnvZwxvnaJg6dyKIfjrLf9
DkNJ/cLk7tn3GSwZPq0duayPStDBHio7vo6N953Hdf7BFKrYZjIpHjVrsV8QmkdzMPme0akcbc9M
nmCO4KoyEkmsx6ueYUAaRXZvFgpuqHXsYHnMIlCzyidzUToag31tqvL4j4pReQ2Sb80CYFPk4ox0
TzLpyizYgw6DoHjRyuqLYZXNoTqHNu8+ohTYkkEWbphUQgIof8+tOBuYSOlmz/WJ6U3yw+tpjZb1
/Mp6PNyTWv/blFn6g/+HtViLHPvo5sSGjLH1zGdwj7pbODyRXKSGYVN+x+gF62BgfT27rvXUtwgj
1jOKn+Iw5+7nCtkplmBOC1fNIWnsZBMv9J31Wu3hmytV8mxEP3UVFQAtu/4l7eJhq4+zv19PZ1H6
yITiJ3YDAuLLR1VH04EBdo+g34p+Zrn9ZLde9+zGfn1PHasMcs9vz/gtGqYk8InslDb++otcDxOR
Elth+1OQNTSg1y0gOLIldEDzmYIswcf/SmVh0Woyx9H7cMbwIRrj6jitu2g6SFB3Yom3IAvnx/Wj
tK70xzGG2yfr6EfsStiH7K5OssZeJOPcvvoq+UZO/rqyyerMjbdza/CWCwu2KfARtr4s+5vn6yJY
LeE8BEjzqWpN7WT17LaGTrhRyu5Uby7r2egYaN26yNtY/WDsoD7BZVlYgSamcdwz+L/ruVNHf+rV
Bi0VD3InjC5m1qqL46tNMZjeo2PH/uOovIM9Vc11vbQe4LugFa+gE4Vh6VxUPb/RXcaCFE/ZhSya
+BT1g38c03q4er4qiALQB5rkGU/qrEjfu1IsrYlwG1HS3pVsmie7YFBQFoRhu/EUblXUxDdpF+HO
0SvnKRdWtG3qUHuzbDqqhhjMXyWtoXRyve+BuKF0hFFkTFX87KRow6si+xv1i3aFjJ+hNwlIc8vu
zSXiahs2PQ823xmwKZjHiO3vKe2q8jC2vU2tPJQHiTnw30fzci1e/jUaHfv6/32dlJtGm40jdhPr
w1DzMx03GN9QUPC0YfWPMhtualLNOM/nZBtVxvxCAOJ/Por/79r6r/99nXQb5yRdnJvrS+blE/z7
aOrTZ7ufsAPGfxuv5+Gtm3q/mxRddhin2fNghSwVSd3uu9L+TGrbOa+gHaYGzoXx4csAJLmgJ9xs
QSAbAdCWCVIyS05lISglf8ZC0eVWL3jCZqnUVTi0QEEWWW/rqbectoVpviF3oGTNknHbEzK0WTHn
WsdPmSpEcmtyROS8qM53HurFqKdRRGTbsZfDWRsjvduGRo28bSVcrYeRbrYiu0qCqjkRlvd37SVi
Ea69rEHrSF8yc6fFBuTkO0AC+38tPRLF7cAq26uC/PQLso9A7ppaL8XYwKb1C+uqFV0HYGfwkLL5
3S0HE7NzukF/rfBOBbr0w0+FNDcM4xdGNvKtNfDVVokTvihDUXdKhqWdnznnRicmymBdfImJBccH
2vbv5uS+53etcKKfWkt42wwibLueDjU/da9a4zbiw3wxHedK/zqGQZtkx3ZK531v9NOhylT90zDD
Hc/06W2Y3PKiBF35CP75z0LFIkjdbmYgJIxtrceYXHPHvYzeOO9nYoEDu+3dy0yztA9sHY+CHlV7
q4We5CyHGhBb0MoMi0DVeNe80rp9l5tkx9h51dyjbGQq6MiHunNZ2FipkaNXuqTqx7Hxr6GpPDeI
TJrKFvjtk700pe0Qz0upNJ7rS8famSJ2qyJjBh7n02GAm82YeO3s2dC0RospX+IIVtzl4jBb4a5v
JpTVG7NtzK0c2voM66U+82MIf7N+qKQdH8xGM2uc72aCj4EOMjui5oJm540EE/2wXloP/+0sm1bc
7dEHRwGIoaEOEivTz+ngYQcPW/3cf1ki7c40j3qQ58uV9QXrAWXxFJhzxphwLuyLxYCNAaOVGDyI
W+BreaF1gVssVuli+VD4PuTc5XyI2FcUqLlnv3OOQhe3lqqfd+mQwwWHvB7QpHd2UWYli+nDBtDj
qZeseQ/jsIs3UWqALGre/zWxnLhez7KxaJ4mvwAtLCH1a1NP4wXy3b9OPHiAYq9SP9s3S/u8i+nC
r/+6psms//rv1GTGIPKoP4gFgoXfauN5bXUvls++Xmq0amPnaXVfz1b6xvKq1BxR1qr5SdpZeosN
pmJD1MU/sxDqE6NXmx2D6H4U4xamSfM4ZubvPDId1MF6z9ha0xmNt9kDtW+5ncxJf7frHkeaGIhH
Xf+VxnfgYSjAEDqc0lJLfoSzy55M81/BIco7OQx0ztfrLv8JRR+N62j375ekNXA61/P1G/Ynw0Pa
Tx+h1rHzp5H2vy9czxs92YFQ1ChddeKelwPYqf989N9ryoq3OsSl/YzoDVkByejsRykcDexNza+6
K/ZGNG3GZDTpx0CxGiZaDJL5le6ZMW5qmp+iJGGafnKpJwFO4HeRzQc/IUlc68QckK4wKsrvyI6J
VR2QaDRslg134QECiaL/u2+0P9SXTD9b2C+hOks73RfNfECU1OxmZTx2WpcQoIsNSoyNv3H9+tZV
1lNe+WngxOXF6iIHv2P9oVnUt1V4XBrqSGzY4qFxEpp159GP45TqnUXYyKtPrFXNRTdNhkq1+dal
QPFInGCIKGmUIN8VYcjwOn7ybZYbuE5MqLDQ6IhwpShQbmafOGWeGSQTbDxLhpAVbkAg2MmA8h3N
7SiGS2Hiiyz88tkRSF2ixLk6aAr5czGfSWTLfivtj6FLHyamS1/4bzpYNN5t/ktcjJc4pWsRDiIN
GvTBCUtNoGrxM5TqIWmNt2UtOeih2Bat/HBHWE59Vj453H6OZW+K7HdTRo9j1P1e/qSpZVFFSszh
OqoiJoBR8KN1eT8PLr2MafZu6aDh/ejMy+QLhqwYYDMseyIN3+feeM1LcWfGhm0kI4YY79tvs+5/
sJ6VgaGNT3ij5aGwjG3H/Lq2zW8rdr80+UNG0xQUdYdHsX5WYYrfqtnQ3vsaZPdVaznJxGwsSWsm
fqht93ylvRvRTtEy6NYpN1Me7TM6T4Gi1A5Mx7S2FiNuG3ljttAwNJxsjXJPQ06aNYrdkHl4ruaD
ng0InlWzL9z8Wc7WS1i6N3pm6cald1XXGL/aMXmtlfmRiDHaGfZ06j1k1EB2YxTb7qNZagQj5MXe
AvWYDt0+GfS7n453Iax7LhtUVUO98enVTrgLEOvgtfDfmcD5U/vZ9OK7sh0HIQ5Oc1xfhqd7m9hi
fIp5oYus38S9Pc6A42tr0nAnZy46PCIczFBNFIHtsR7lnZbRpxOjqkRdyWPOiIJozL8iE9xR3UaP
9Mc6VDf1Lk77H5Xjf5hCo8Pm5GdGyVkQk2dhVO1JY2XdpcWEjokt27jo0apQBFXXRduKXoCs0FD7
1SGq3YgcIR6Us26cpX6vK9Kl7Ck/iLGAIzIK7C1JcYgR2ge9I5+oNy4JYb1gzlrMCtncBI1yrngi
I0bOHTKuLaVou2hXepOWZvXYGvmrcBJjNzXQJWixATm3/XM0D5CMXNydboarx+CvVproqlxoig73
uqyR843Rd+XsQ2TTW54eFR2ygpWNmQhMrxPvZdDOHZuWpn7WgX7vq0xS3wvcuqLfwLt3gIzM2N7z
FPSBl9AZzS98ayw/ywQwQ5BZtRESfRWf8Ko/pcr7kydNsk1mcTVGPnNJS40APoGGDYUFjuQYGkJD
Q33foRUOXLWzMraUE05GEwvzaBwnB7PZWOvGZkLqXhf3sCKaS3rNhxarb5+B64J5GNAzlr0sCc7U
vjVX+1EiQpERmihXnSaaZZ06daN7lk75AC4l38o2YnpZaC4xHvZPJ2M1zM3pd+SHFsZE3QnwGNQ7
I2Zr7tkWakRd44ebeeCSN5/Qu6L6pTE5Z/3BSjWEGG7Lojo1L3XeflA8fWM8fPbi8IvK9+BLnSc+
xnh7NFs2QUps3d/4o56zNn3TcHOp/i/tS/ZYmmMgNcFYksZbSyK1MTUUS1GE9TdLmSlbchl3NL86
1WX7oeKPotcmiZwGP2A841LMfhOw/DkJCCGYqp1OQ6hkVL8w43Iv9DlqEdt4AJZ6kOrL8QhjLIvk
KbTjfcvqS4Cq2GaxP+1Nt95adtteGF19dh74Xz8+l/WU76cMqWEPz3HOvqKqZXrtNh9WZnW0CKxv
wBDOpsSQO064JYU6RvNsXPtifIn7BiMxVJjBOoqsKYIpdK1d6qUwgkAL6B6ZNinWU3h35GGHhBMk
YXwWGTJA+BWWCwezdL61cfpAyU6/1OAVPnA7gJR+MPfhvSi7h7mjWI0Yp/foObRh3oU0nkDT5zch
/Z+dBVWFYd+dkvNkeQ4qQ4gNAY2/VyPkc0phAHHNw40OmsBPzS/DQJQVY3Y3l3Z5nY5voUS1NETM
x8sUF0eEwhOcVytMa+NbpOE6vaLWnb0/jjsiqlHtmybina9aH2p8e5787rVzN03GJHG0qre6nCKs
UenB8EhNINtGJy8x+UOWqLPT4gAyTL+xQ3H0OvPLb9Dr+ixAWJTHzQSvKeD5/a757V0Z/t+oIJmu
KwvITo7VQ2yxDEyi/WOfD38HGuW+zbIZ58UPSo137p5ubxKZO6H3M2Zdx6PefZt0MTeVMeC2y6qN
r+dIMXOUfEybTgjqr0MS3kq0l7lCaWrIk+b2cN7UtMUU/m3mWrMdZMHjX9uT0rnLS8xXoQUIinrg
PkS7ZARSVNclm7Lml81UPsg64x3yYLGRvDGCse1+6w1BqE04kSeZ3qMOw7DnVwrpHrTVfScAKqLV
UjejnPG1ljT9ybbxtLgjDjcsdxMd2ACsG15kLLMQoEb08D4iYAd0F3UPah1kHyBEIljF85LS4GJU
T7Nxpm3XvfYIIh4Qaw2zzfcgymvVFDjBFW2COEFc5szig9sTdqt1NEnj2LQVraU00T+yLiENd1jG
sNXAvkGf8OfFM/JqMBGtSdJX6cdB64UjyvnGf6Vbsx0cM755ef0nBrMAdkWgfWvmW7qcrZcY5swH
BBltkGaqIZMz8Kl5bzoZdUMzqtfIuYGm0lMgN8e2pWmRFtofQFdFJDuabzNEIcnDPKkt9ri6YBvV
xik7h2xvzNVXKdLq0WwNhadBIq2BKNDIcstAPmGGzC+vT5DEgt9y4+5TjDaTGuUypNwl7TDczJo7
1HInFtxKnBEdgcFgUc1y6sBGpMRxWI+Fx3rsV/kxQ+idWMW+qZz84DpxClcGOX8Xts8KdQsGLJnt
sf6GwSjz3zkrt+mATyrd4ejYnn7Q1fy7ietvf8IAYrIrDiphLIwk3J9ZbNJ4j1vip9Kc2xmoVhN7
0zni4Ry3wyfbOYzfhCLyCHXebL91d5WZI5Clvz5E2mud+jndcPKInO4rR+IQxDok2hjomtP8HBvt
SyEajyqr3Ng+RDEvTe79QyI0nt4jEXrQWxXGhPEjTXweAMKctlafPLaN9ReaWu71PzOxdAWbeU8g
lIlOUPGUH5Ar94lLv50FwoaE4wnzWLLvCafC3Tc+hXqu74sqeYlq7eBHkCjkOBIuTv2T6HgHe2Js
TxNicFRFgBilbm+MminIHKFN4l4HWMdPjLJ9I/qZGeLs/wHt5e9mrZXQ6BDREkPh75ox/kVm8qK+
3o5QcT1t6G9FOt+mqmp2moYAgWKjghG8ryo+N3DsT5//1xOPfso9+ThWuJbL+mmW5pdOhdbO3qdT
GV8EbdwrvEhYovfVSBXsTGyrlXZBMrd0jCNEGeUSZxGeGOQcY9oXW5kWiHuist8Vce8fRei/Exem
bSjXHq2W0nR2q694osFtCgWbhD5HvPf97iQ6sEmkcn86hTYHg/Z3SuZwpzftHSC6XIwLVKRhKjd1
7/VvNjbUIZ0+StomAKphR3f1ZxXH/Tbsr3bslPuR1Fq0HwdDQ5jsjDTDswi1js7NbZlMDkwa/YFd
06Mzq2mvueHdbhQDBd5agbYMOV3CHPC2A62TT6Jqx7OeFRcjjngE+/0HvIT9FLkwlzLAVsrJfXAI
6DnL8X0Q5bRwPsg6nA3EkK5RBK6dfsROfYGXaO3sXDlArOoR9wRGX4OvLRsqXsd6cIcKzmcFRl4X
m3IkL6Zju7ipc/892ZUt/QicERE6j7MT8yWrjpFEZ+cY2TzA1L1Bj9RT+DycRhc70+Y5B9cIj647
49FMgFdkDY6K/sGRKJSlwyLLEokfABJUa5mMgfCJ9z3bMrDni4sHOa03Afmoy+QidYtAQKvfV6l7
xuBanArJT6wlTXpa1JCRnOkTsVzv/OiNaSJo2QxXqS+r4xg7QRzZzRlZGts9k92vl5U7vU499tDQ
jPWu3oeVbYH50e/pnFxnz/SOpVcMAX26veowdNPLRI7YsxPuKfs9va4ezIHfbevQrEObcBmQqtPl
vrqDRCbfsIoVItlOrGtPPKtR6MIeCS1q1aihecjcdwj6GlOwR8/6wV+CWZwW7biIYbahDPU26rHX
IRKy25XMJdnscet1T6w4yFOak6+IzjZMqivCreBYgGnuwl8AAEfT+W3QIdro7age5xk+r+vC63el
+ZMNCpD8HD+vrMM9KiEt6DrFdr8tPxt9HndTRuHfFXQOLfvBzB2BEQ2WVCOYQOVp/Tg61Zc9AJCq
RKDHI+4XMoMCDc1X7roGoXDLbaHRNR/bkexAzcThBIhBW+qzcmiJI4XLaPjup80Ctu8j+5yN+cZw
VHbQNfdmVVp9shDyDuaCb7BSl++INHPYd0HmkfSInpc62w3SztM30EIORoFxgKShHxGDnG1b+PRm
9eIDRPSr19s3p2MzBIeGPi+h8XQbA5GBFM6FxDmmGx95vvDJHQR4Ih3ZMyxVEfQqwifQElsRHUmE
8RpSdB7p78wWX+rEL3fwWXAYEKBlNRbK6uhvOnnXEKJr3AqLDYpN44i6DvJshTnNQL8NaS+Zm6tm
FX/9McUgXFDk0nP4gRL9jipL7ShTvcD0WDN5R2JoyGKMSVHMOnwMdW4Y2dvfcDceJsUIoZpaZhW8
hfseZksPE0nytt+1yjIDR4+GjT4ydKPxzNjGBFDm5E8E1z42o4OA0PO/cpMHZeTdm8oG5eY/yEjg
tSJjTowedqn5Xtr+s1fmF7xqJQBmNEdeDFfKf2e1t10mU2nTMY60uCsNW1xDpBkhoUKkjvmD7jIw
JUW7Cx8yUm2DobGRhJl//ND7k3hQLGPtnHg2XEi/RkZf3gS5oRsaM7yZEKxj4yDPwCaKOwx/e2jS
ANLBmR6M72r5chGu7qBN8p+ZDtlRb1hCO8b31A7Gp+9NeLHDvw5ZSNxPw0NKXCG2cHCObOM/86R9
GdR0aFDEMVSlSGevcbAb970pDGqIzuY9AR5Q4Fj2rU47mrYr6UHgEfS9X5VXZBslpgfPG0kKKLAk
CztB+DL+IFp2O3qFZMraws8uK/Pq5wnDkSYPKaP/RlpxnAyreF4PKfOEQ4TicLOeNuy08OqQBz6T
sPlAcXkofFBCcYapDixItI+K3jjNfI+negI9kzoTmldWUszzC2eHkMU4j09xkd1rvWgf2j6+y7gQ
Ryh2r9UiLs20P2jd2SrxjKBHzkQiTI/5XM2bth0Fm0BrQFMgCkj83h5E3LwVlv5ReZV2KyceuIke
XfQJ856mY0wXUL/6ycl2jYEnKxKM+I1IXfAp6wEk3+6hd7yfbnUBSfPDLudw61dFMNJVemCS8pon
xZ+RhlTfji+wt6tjrJuKSv9/uDqP5daVbIl+ESJgCm5K70XKSxOE3IF3BY+vfwtQ9z339QRBJ4ki
gTJ7Z67sgkWXhQ8uVdi1C5Nq7IotlBLmsp7FCAXmt1SkD4lRHs1KxxMPbrsJ6Arkdnqn2PXF6cbX
1na2VhJdhAsAJpJ4Jw0HM2GcIZNh/cs4Vb6GSX4FxLUSybOGxvE8Yn03FCNYDCgsmXlcJFnykFTA
ZEN6F0kPGsy2Ibk4rV2ttAC7QovXqLGNpYTOODoZK+wmPSA/uDhKxmZY9dceX35ZYVbxsgk0Ra1O
t2HlJC8WTfTIw/gR6P1dmefvBfFsijSPCvKoTTX2QPx5Jwhm/cLf0ivzIPgKY6V29rH2iTkw7DZb
1rnzUuqYG3UDzG+OKBT2IrW49CFFqn+0exuMBqc33AO7PNpyrDfTP9XYqbnRKZh5WnpL9cijYR99
SkI8EKknEjJpF772GagbTWMtC35R4NU3sLqF7GSI/aC5050cFTttREQ1RYb7SUqXVCiTzCykAx68
+4QmMwQcojSdQHV5sPIVmIiNzpikYxKpi1pgJQzwHapAxduCgqMr2vcWG3JcVCjHNOuj8fwPNscP
YdWc47y5VF22zA2J05DQ8sWotS9OkLw3BCAsiowaQif9vW76D61f7SMxfI1EG63KTr/4TKYMpa2+
tGGSkYnSOv6jAR5SzZTH1GQ2USb3Y2fcR/EdAQLBQnpskWO3ORk5YOXgDgfrsQrNdehltPuNTxT3
kC2ona1bWnBxTGlI0z8468GAuu2hKpM9cicSCofiMoRb3278DdXyYhU6ODqrWv8uw2ADW/FAG4LK
aEJq1shGoDS0NUSynyGiIKFKdgQ+X3STSnMhUqvC6CaOyMUf3Mhc4UuhZiLaW1fKTzSUB+Sk6qLN
cnenU/fLvOqsqTjJJy+rg0wfxTbDcNm5z7QGNn5XfVUFK/VQlifOH2ry/kmR9FWrWnsLRi/BLecu
HM5U2Vw0vd07Y4iDL+LTllqHWBgDqtqFwHmZmdva/FSJaS2dftcZCbJ1+ZIOhwTQJ9XkAU22f/YY
WazAejBN/blWAbk21bNveR/F9zAYD71nrVhOnYQH/pFrhKvXgP9qt6cxCK9DJJIN4J/H0kkhVldY
B8rhFeoqFDF8nVAUqOn69U2M2qnhwyrFuvzxAv8G2u3a5IwH2bQ9FDQtHKacXjI7eRAc6ICtggKl
4mSb8U3xmJsjH0NNRrg5nSARRsm+1F4jNtwru9FuQF/sxRDK+yQrFT4I4xni+Lt4k9LahH2AOpbl
20LP2zezBKkW4wjVjrXH/ONSvp14cWxSsbNnfvMYdtpLH780wTfUi5upx97iGkmxrfwemqPbP4FH
3mcjdWFsRIsKcYkoBnadjAcIYCM2hUr9bKrMYkE4fAZoyjYm/dO1NnSncYBLOphYAqi7IQxkdSTF
R2HIKX6yWI64U7m++2MTm88F7kgUnGf2nO2ikdnFU6o/iJo20RB/WPpwgSD57lyrwN3VRk8uJm5Q
R+Gq9dl7D44CNycHtzI0H+0QflPNNOEaFt+jm3LO4FvDabLzjeG9Z6DdjnzGOnvifvymR2yzj6AQ
mRnlrjWm/XdF+zZOoSxmXnIKwu+YzKyVokB6Fp6kmSNAE1kUMzMKvHpG6s4weMqiUFOwnhtK8Zw2
dbYwE4MFaGKHay93+eiMLt8MWQeeqfzSClaqAeNMMLi7pBs/A6XFuWSGm8pnF5hml5KKOcrJr75w
DlqG6JXKAGxr0JQ53y4lJAiSA7tljGXhE7WFS2Vv4eTGbodw35ky/gadShN1AdehdqIikcO317ya
EUxBoImyipkJ4TpSgtgKWB8kSsMFbIa91zYGMwZWbbeid9goL2oafKeMCkvXcF/tXLCerwA85ph7
/TZ0l3gDl9CVCiqNO6Nu7rQWozv1MpstmJ9stXVZ6pg3JXbj8sufpKYZdTz8Xqi7c0bkINMxdkQH
4fSviQ4YgNqAmBgzXcEo6BcI7fZRQFESD16KfWAIWemxfi6LwFhDYmQ4ZylX6+6BLxaLwrmaYthI
5TaDkMKsccjMjNQfR+EsmMeW6MiU0C9zNMsL21KMhe3eg3Z+bdrIAyhBI6Qzb66qtivfa+/VJs82
Teo+eaJ7QjaKnyTrkBIFR0M370KNjoCKXo6lS72ITXEi1uas2d4KlyjO9pGlu4eyZpuG96WiPhpG
EaC3d9/8lkUKdIfzGKXnkAriwg7NWxXrD06zqKoqI/M1NjdEtuC7I7YgD1wBFnIkaJutgSU5Wesv
qtpvGB1uXUClUUvxug2K9eXm30jOXjMKcGyFecxTNqIapxUrsBM1J5RJYmR0A/NAnva5ctMnmaMd
iRL3zsAmraTFnn3Oq+qmJIqzRFq2pmRbnnQ7w6Tw76rRltoBglKzXjmmDuwzppmCVFNjRbgMkSit
Il27B4jrLnUI812d7a0IjIZL4FeWqR8QreA825NSnCHKSiiYetp4C4kcWrLUhSDjgCw05Q+dCLgc
sfGnCQNcWKBeAnhOtaQnXCiDuybuCRSwBAow2Mgj0YxFqKC8dTrUD1xQEEgC41ME1ZvOXvBYgvzI
SAleO8oG3xkDFzo6pWQQFphZaTxhN1AebOJP0HlsjOqYh/VrHtFh9ntvWcfmi1k2Z9kTFzrgVFsE
fXo2O3FpNETKXlECRrHZpXll9aT2h8jq3+l8bduKdhwl8wQHoTuEfxIRUtgKio4gk/RCQ+rk991j
B8WEhcFEV4rg36n6h6SIQcbTTgltKIl43ZdlhndcREc6WeFCshR26ozeQ+E9lcImCwfUqCbprkqh
ANJvi3fVyA8U1+4HGTGMlG+g0OGOt/51ItGOePBo9Q2rqIe3gQPP1Q9eWv0oqU3sinn2iDatY2ep
mj6s0pT+hxdQfc0K9pwlnpgAyKFl9IuIqPemNz9ooTnSPYdamSytuCwBX7Tl0g78T93JntjcMPcq
2ICDdotgrlsSa38XgWfaOl33aVNBt/zo6hPYurebK72UcTlOLS0TsyElg26t992TZ8KTtfJpuZVU
R7mmqPVjQylkl00EmpUwINKfYeAZaVYCrtSJNmVuefGDiPgyU9w6Si4Y3j90p1+5brNMnLa/jGZW
L1S9/7J8bVy4Fptlz8qeWZY9xyxjLJcdgYv9F/G31eGgRO7s2dk5daxNiYAMNQWijMAeqbxkn5TE
L4nxhG3GXzp06Rfs8f60Qp70NN3WpFsv8OfaJIoh7YxRKIxRc2cq+TaPwpMV4WPNBr7uOj5Tf/ou
mIMWlPXxRrxkY+vsmxTioqqmSEl8ohgpP0tKUctcVXZFROGzchg4AlrgLlCPDmoWNS/r2CZIErrm
nSk5RKUsFzrT6dgh/amEfKTebu5Ms0LCFzcn79sbO+eWUs606kf21hZ2w3syiSboIgyYlDkwe+ii
LsUYiL251emoZRo1bHB7I9chifRVa4BrAU3g+jawlRiOf1u9CAVdUYKhn9JsEp64rBqMcivBSeNU
7dlOyw1TkL5hQ7aaSkiiom2U++1xDNByOkZPlVt176tA3Udmk+yk2zzpeslVpbMeYA/6gx7/0RkR
IFgNcdlpxCxR+yhoEodzoqYA076ArGY5YHGZBpDf8ZURzYFeBNTTXg71lu0m4qp+LVlgspANXojH
shaqxeJXoPms4QYusjAmPC61AKEG0VvrBhkSgsyfOvDvToO7hiq84dZXiy99TIoXdr4E9oztoYuc
H39QyVQmBCOFvLNI8vxhcE9aNVgEnCBkdtxk1+IlCAc+xt52wveoVfoFo1SzjEuWlXWXbSiz5R65
Gv1OhAKkS0Otwr+0jX1irGLgjFtCQ5SjNiTPURFTGCleWJk1+0TtXtUO9RiOcjs+yoKin+k1FPZw
63qADGXSwNcGsxaG4caGJLnQunhKoWHNETqU4MaM/c+iLpW96bpbfezMdeJPWNamuDVeepKZSmIX
VSx4MuyIkTq0dcw/Qs4rzdpqpBpn/+QOGUpFZkXroGlutVPxy9hmoe1JNKNZFSM6YZPi/rabHNgx
pc02VJBJIDtK1fx+RLa4bEX6qLbhvvMN6qDgVMrxR5QgTqPkqU7jrybU32qHi81JlKegoiw71v27
8M13VwfcGnUWtIMB5ViVdwvDTHZfQiqAthW5SgodMjmphulAvZPqO9trVvRsyVxtrDYq21P28W9U
iXax2j1TJlrYBdeNnzyGo3wfPlTZUWRTVpG1VXNbo+de7Vnm2wRyUT0EcYXM28GgSJqyAm+CFvPa
9jHsgQjZdCBA8uGGhuhF8/WvfGgex5FqZWYmz9KNHuuqwjXrLNgzpH106JimB9W+jGXypiaIkEwt
AbLXgyIviieMAjQBxNapU7E1SVsZ6bQ1VmhvzaE7itBYa1hgtkAvT4qhfPlW1pOdQI4ZXUjGiQ7f
5FT5xE6Kgrpjv7xqJKB3B6B+54GO9WpISBqLf8i8CEaSlNxs/VqHxVqW1kdm2HvdLf+USX5xKrtf
VCntJnevsaleFmUEfy62oGjRZi2I7in9fo8v88riGt43CTmqWtyxnIEHVVOXQbVM8Y5ZuSPUTFRg
8tzUoMs7nsIU0GlUXvqBawmDGVXWENaC/+oiK15EGjV3F0w/K2fCrEBTb1tmNNrZYMtqvPaeIb4K
Jf6OLfE9gLQLa9w9FqXm+qXr8TzYkX6rFWo0U1BAhY57QeIGfXltXKU9gm6rHlZJaxnLukpfWJnA
sUJmSFGzATaeEIGbTW+YFCe7x3c+uk8QOFizBCMcoNT0bshFwirHpWU7JykCmCXbUGjlsuwJK/Cx
KhIjrDH2thq6lujDcCryakIB6Up2Kz1r1rLNiHcbsTooYK4Bx2BWpCvDUn+l1cNVbzKIXUb3Psb5
Y0iuyCfmvGBHEBtVG0JwGXLJfgVkO2aMgza4IaHylRBkesY25C+7xD3lSf9iqMalUa23PFFXtqf/
iYmTxsLa2MvKXzboYVaa1bofHpjoad2kQTiqsqNbBk+YtDDVMz8kwZeqxx27+lek4d+6QXEBMc5H
mgwvfccasgqYNhzNJ76gAJYHHCxN2HVLgSgQcQPI3eeu1O4toajsywNojey6PD8H1aX1U9RmqS3h
03AZUPJa5p5pLMldfVYH2HOC1rxe4yFATezRFaolw0gdl0+txMiiMc+VdD5a9SOTw94f3WptGeNd
X9M2VANygpFy5BDXsk2VsIC2IqT5IVJuuF3PY5AUG7Xsm5Xq2s0Gb/dX0jIjKYK+p8JOKwQwOmqA
S4P2EfnUSq35hV6k3gT/AMwfI9w7LqVjndWM2HnloGKtGF+LHq6Vr1M3ZwnyDdaJ4YF9R68ZiIna
VYNkZDm2KBRU/6NMKParpfM5amxmgdzd2pJVbmOe2x7+Vl6PLaUn+kA4QcT7SCnZy0I4LRbl9jDW
WU/UL1aqS+ZJGuFERGE2ErEChjjdmFXVryqLjVFcAc6jqGeqkSDjh238MBBWrHcTQIXa9FKCG14W
evPVKLZ3keI9r6iiW7qdsCwZfxhN6jO9q03VA1OnvBsqfxqe5Htu8Jn6NKFbXzMWIrDZWBYbLUOg
4AA7GabugVtp6mkIWYkmzi0g1nVniIzd8NAVa7NOQJdr3RZbmtyUihXzuJPuaubntePF763uEwaS
etRYAXMKGE73ebwFsd2H+rjwPECLTnhN6+q7LtUcwzbY6cEent0eYnovqLFFAoicj8W30YNJr1PU
O1q0gCLAOasswmLU10vUT6MMXlIDvbfRqgFhIeqJzXuPFTGiGpkw+g9xRPPRPSlKpC3c1n2rbSBm
Sdv/qZ2BYiwnlYIvQS2oVUIfXcJtAQpeG7u+FCV7AhFuNIT+nNvaNNHic4jA52UyzikRNCd2W1qQ
54ifJtmEj6+kqJuTBSVKp1G/Lsjj2ciuPESVeEsAe1CIl2chkj0RqU9KRKtGNzYEfk4FTrBypq5Z
y0CL7ooagLZOMcRHPbcdoWUs8G0xIPmbfmrCoDOlwyRrfKn2i7BYYasd20bH0nfUxNXboNJCRWi5
N+Pau+l4XxCzQyazMgDtbmmuMg0dYT9QXsOyRyYaY2bEB5OPRXDCc033G1jFIoiZKjmFRs3jn1Ez
c5F2dMJsqg564YJqSvrHTFO/c131tppDfAYwtIH5ks+uyVlEjmR4gT4imViJaGdXNvm+ITuASmH1
dtQ5JeMwytaiGsqDFJBP58N81ypkMeXi3TvUkeFNGzS9zSli5/cmzi2JSj1HxtNiIMBmhypVtgPH
0Xfwa3omm/eqzpEnVicEcsom8nXcrNND8wHpOFs2YR6tBtm/mOJy/h6CKRgnmtNxyLXeYXtdNhM6
FAc0YND51sQA/Xs3n0BXBpxmZsA+PRRcofHvTXWijQ7TwUs9ut8YL9mleil0Ow5K+N9b811nAqcS
I1oDsdsrOfNNkQIPZPHMzflAGAT5HiK/ioldG0/ZPBGT24KiJZm+Uy91PtReJn9vpY7bauv5QUx2
FULe6UWJppe8oeE9nS46GVgdLPL+PwchQjbV3clIAwWjj/7lJgAObd4h2wxtaVMUY4HgAo30FFXy
JqyWryrpSZuiMyLSnGprhejR62hiSQskld6NBAdMn8z8D8+3WOrwIdTRnaqYYA2whI5+AhTuEGPb
PqBo3Vhmf0ynb7cVT7JCNBb4KPEGa2kbeQHDPzbAAviCNg3hiNDxj53Cp66GJF/8/Wbmb2s+VNP3
5tVEOiA+IsLnfT4PwkG460YT71GFDj87Kj/CpxbR8yFZ2sOAlHWV5iX9OfbihvZNQfSH7DoFrzlG
15rfMipNdQA/ha+rnKjP0f98LoL2Gam6u/mz+n2a/jaTlumyCCzrnl78BOmVqgk/br7ZkZqdLMq0
q4hOtL5+H2vR6fw+3cw3/dLKD/OhSyf2c2khLJhpwqFdOzEX2XTCTqepqY82EW/xi16x8fw9mf73
vJpPLi9OvQ0EuxNzpFe+zqdk3Wogb3OIL1ofRQiugr2PwGE7f6TOTOCdP+z+n0vj9/r4525WpUhV
EWFYfK0pqIDDfCv3R8p2kj4jwghKomUlD78H1f3PrfkTo5tAu1fSwQ/KejwkLJwOQx+jY5oOsanU
SARZkmToYthxAyVsyzK81dOBtkKzdCDkbITtsW8cBFGEZcY8Ca4puLlDxJerlxGNbMq6YUlpRPSj
jZXSta70kMxTFw6HOjWMZeMGNWomcC9yPlDfD2hHX/6+XkOnttDrqNrPPz4/oQcO8RAZZYL5p+Yn
iiGsd9FI4rQWasbRNNyrp/rutbR12rQUhtOMh0hCQ1VjA3017LS9m18ReNK9CqN5RwY+RSj99yfT
Bla4XzBaD3qyKig730zF8W9W2alrSkL172Od1vs3xcmIeSlzHa03d+cDcbj90YA/M//U/PNYj6q7
gUmi+edVvy/FY5QVaXMJ0vDqqLl1jMpGXEm2xJiALZp9ciSuwfTYgA96ndL0Xo0iCWDjsBJnIJRv
80v+vs4KjxAglbv5F3Ujm2NOgHGN5gP9bn8NC1P//SPzC3DhCFISRzZw+CQZBflzqlk4WyXxCU9F
MIkuIEATr+YetfbQWicqeVWLxIzNq1CaQzl6xmmYfpbx3bwqZAAsU8y42/mx+cD0a7LEoRDw9zFt
iJLTtB4cwtLb92X/h1pkeCvseLgWxbqn7nVzIG5ayO8u4Gz1q2UND1GsZse6Dozr/FAz0BW0SYla
KUg95ofmJyOU63tLZzMwPzYfXGOo+LL//YhSsufz2VIJnXicvy/Nugq6U9HTw59eMj8RmWRR1ZZ4
+fvX58dhGi1iaRNi8s+7cll8UZKmLz+/YpjefFrXctNYCnigwi6vUJczx/TuiukgHXi1guS5dsQA
5PidedVy27yqjMjL3BpKpIc8Bv7JvMI47ydSKZ2w6bH54EKKOE7Z4KAj/p5ekWImF0u4NNyOHYWp
RVw29loZgZSWLemQyOWfeiuKjj3qebrCiAcam/5wz0oUtnd3rcsHEYwPsma9Ptr9CtPfR1XHyrWc
Dpnsg02ge8FUOveu8xNqTt6ybiPbMdHR4mjok/jc9+1+fsnvY9I7luz5r7/3IkW7kXNx7HShb4lL
D3aFQtAGduPxgixgMebEz0ydrjDvTr40P5ixnquKiC2PbVbUhyjvK9rp8cVEi7HoFS1cuVVHzLtc
j6H2GLW6u8hLerG95jwVurerAKZWHm+YUWNhSmth2ShJKvfc4U8acLrVvf9duLAaw8IOV1VuLUoy
dqrUczdhUn97XbOPNAxjZejJRaPHcuHmyVcfEzKKqzfT+x+rTFRA4Hs/M6h6WS3p6l7xIVzN2Bl+
SPQH4m2u6DNDtXkYWawX/Jpz2o+fvkIeKdf+cUDDUWLS5eZ8sGpHZX3X2cpyvimm+/MzZpKDFoL8
XMd3Y9UzbMwvcJPI+89r5/uFlmhATfkp+c8tLxuHw5h+k09C3Nj85P+89veZ+SecqCI8PlX3paJA
Xf/76t8/2kChRk0z/W7+m+ekqL3N/HP/+uXzs79vbATcYNcRccXTW6KwaSzkoIvV4Hj/fdvzq//1
a39/MDLqYiWLEO/T9JN/36/293///ZN//2M3iCSWXffr70P/+sf+95My1cHZCdLC0GrzHfz9mR46
2BLzHSDNoX8oTTPagnI3C9Hf8qJo75Wwd3f+4NkL0ggmxq5AsgrPLdobkdbeC7Urbi3VmOnO/Ehk
y35bOAF58iFGSnrVeztp0SVUjCDnoW2GY5F3V2PYNoR1PPeWIi+I6QkEjnr7XiQtRYjJJ3s0RznQ
BYoHk2ZoSNXUYBs+SBfpEa9fKWJs7+dbfoZ+l+5zdETfLqmyu81GNZTq3mKHR3kL8AwbDY1tV2a1
Dy4q0ineWyYaNqyCKGPN6dzliJR0O//UfFDSbBVXYu+UEFIt4u9OuqA749rmwYzb+GRyLS9KzSEJ
xjSpb2fowQJBoFDr9uO+BDox3yM9YaSBgNYkqzCq+cAH7kIY3ZtsyDA5T7eU3I/2Hf0ij96e49Je
au4TwroewHtqRD5NuEK1wZSHBYOpc3gvvO4tSPnnnYwNvqoiFy3MyjsiCSEKUJf2c5rZW9yrpNWF
PeFOnXGm5eovoevYb45Bn5g+cHoRsaXclMx97egsvJWFc0n15NlzvOFdRMiAaG88uGwLjompF1Qa
C/eC/gGjUq48U9K1b+U4lHf8MD6VhCIO+wHKbOb4qvspNiCvNF5sRqBBEeG9q2QkYmfNBLXVQDs4
k99aoRl7zhOi7giQKSmf1DHwyuZozudAEtK65zSkmIjl/c5kVborKOsB9Qk287uEiLMcdZ1onGbc
Kb1CHZ+SF2rZCktHpnqPBaiCqUnXnX2CSQ/WoPpLkWrfsZkNV2q+/e+hjKnMEZm+7frqDzQsaaBX
7+2drVKCyQjN9sahAVyO+8JWhm2p9vTxbTsC31vV+BMQAino7V2ipS5/D8p0V3bVNc2TZTNhzGqA
JbhRQloL011Zq4Izyu2vQDApKhRPSeqLP7idnmBSVK80QeG3Z0W98UISEXJrC6XBrpZB72AiJ4z2
pGPfX9QDbVqCe7Dda+zEjp5leMe6bbzfW7H4jLJOOQXxUBirEhkbEUdacW9OFDpk3k/SU9xbSY+F
SwhJn9JYkD3LXsPmELG29DzHhFqDoLaNnPSgp153pgBR4aXzNmgG6j1KoeKFDwzuNUGKumDeLGIB
cw35d6ck5a0yii9niIMXqIr9Cll0dNd4CO3MgjaYUfRfIRoHIgkArASWvhFdUVI8B7jaBVQS9Yr+
gNAww4QVdZAhbty7zmCfFY8s29Tp7vwY2JODW5REZYzd8B4yb4iqfutcAPcJC7xNzIqKMSUIqJpJ
gpIwoXUED13/dUjkne8UzlG41CbTXkC0nYaRMuQKy0b1mlhRcW5L/54IAYIhVdpcx8EAKm6QBntH
MLJ9oEkcblqoTs9KmN/iEDEytEcP1FDzqgnNemlEka2KUjfuZG0SPuDHsB10QLSF15xk1LMLpgW0
IdaZ2GgjMB+cIPfP2Hbw3Az7zA3eDC+ZLD3JQDOnFP38WKMaZ62GMbFhzencfAWxsYkBucfbcHIN
6lbCdPSD7xALnkyIm8D7oe/iXGrBEgVEUsBKyLZr+GMU64VSmw+eKeXaQYq/YW9nn4og/ELrnR8w
4YFmUQIuaNCIH07vIcek9HEzJIpbNvX+u9oBdMg9g0KllR6DgllRtdQPEnxxfilBfWvFQzE6nLYi
iRGb2FXH7o5vDcsIpl/N2kdGXE+DIuvaun3SYm9g4e98DaRrEGmqNYhruHqtnER5pqx4P1/RQ6vL
HeazdtFPXE09hVeQwqPN6dWvhnBawKmtvDkTbyBPW8qkrYceabqL88O8sCu4cxPPPoeKXzwxTDPH
tCxibV/dA4LmfWbmQzXa4sHwyj8EFWUi1k6V6uhPpgkrWyva7FxOd+3pbqCG/RKDBbFEuRVewCRh
6grj9MvMtnE9yM9hQqMG6O1KzXLfUH9fZnItpOqlAiT2QeHDp0SlMqQ1Wf4H/cok/kOIvwjNiBoC
lrWT5zbhJmgr7cEdY4O4YL9ZelVP+NhECyx6I6RQ7+acptwN0RweVbLYwJhzeSvaUlPl0jHNiRip
2uHWU/tvw7EwXsqKPq+wphRYZm2IHAmR8p2Iz9YbU1op1ypvYanZMr8Ameg3dojgGH5937UPYQ3S
pVBdYODcCyran4qP/7njNApl/PA7vkfA2Pcw1nxAnlb9VprF2RYxFPqY/m+WtfzXnPlLrke0tvMI
nM5HtyN6oqMy+jsaYtpArZ0Yt3Gg/2EQqrausDrefMM+lVhUn8kpw1qV4sid7+LsURaoK6FiRVy5
8zBYCiCdiavvozB3LiTqprtgCFK8Fe0JL5r6Bi7D5a8I625MTHoBRmXGqClH8zHD80DPeir3Tu4H
S//PLcUf+iXmPxCsE0LKgZm0kxbtiWgoaNLPD5JW9RKqwTYmXa8zq2ajqQGr3r7XloGPxTrI7Gxd
GU36mCEThg5sfXcOuUCaX2hrFBX1tUCvhBJFf5rvqaVLD3mj9Jr61KUyPVkmFcl8wrjUCj6eTsf9
3CEFvButYYnma3itJUpNRNLFPhRq8BCpNgGsQ7SJenUr2goZ+DyjKmxZ25z6xPyYqArAgt0gb20c
uBs5kAmigCnsyvRLa63HXHTJQRBNsclUjDSltCBYWpZxnQ+QY4gSodiEaorHgh4jg0NW87woU4Vh
73QtkMshanDKa+TiBW1CZAbG7HU/veXOypEYJiyk8DdqV8PHdM85Y31bAyjK1v+q46ekAUyQa07w
2RhEoGpjmN/rY28eIL7gDZxnTI++A4lurrxBL3U3838239VUGKK17YIoRVSqsod8MALjxRS4ezLY
y1sFSO3N1hwKTuiVlyGXyiNZwHXdWQ+hNNtH/ui3Xkvv1ClELYdx6LT3XRySieI71blwcaFlhWI/
ujpRD3WYlXeE2aLptZv7LHO7O51d+ZMmqvvWHPq7+Quuve4+10Z5LJPyCrI2vDZ+zFKntZMvL6Ay
KjLtTbcC/G1umB19lVdIBQAtYeMgnxoaCQqjGdl4bXP0jUT7rG327oHitEg6rOzVK+DI904e7xRZ
Za8Vs74tWBnEbqre7ES7F4aXvjKJuNu0TDaGhSosROJIoF21zgXDbJgVx9HMN53iEbyYt1+thS6o
buFcZVlHSlrpi4uK/ZGaDD7EsKzuBzV7d10KfIgZoEF6eXyBYfxM6UN7BFwZPIJeUqY7Ft6rO4hG
8IGTI2rD+qEts+YOjU+EDuHaSZn8lMnNw3T0o/NrWG7rzhMU05UlusmyFBYvfqgSLpK6dJymuxWr
APARNT2vEhusWZegwko3Pln2SOxhgs/zd9gJhWvRu4GVX2jkcxcRe5H57nyY+fnkX2K+dKQF6hMs
dC17+6wUrnMYWSX6iNVhWUyPkQ3K7MJEe26ljlcpjhWoSZL8SDzoK2eAhLtQlAe4LPYd/lfuGc3w
lAg7OdqUFq4Nzo+Dpo2flDLx0hQSPvU01c3zHc3AFJJggQOFia+QUXU0Sv9JVbPmlHaTQneamvT/
f/fvs0pwZo3zp+2j/r4aHbnXRjo8BZo6qunQ9ebT0O5VGv2RRrhvGNonSxlJMgv1i17QtsrnKb0K
CqZKa8jXhqAGlsohevYi0qFhfkS1jSRUrQLqcEggWjPKL8ZY6KxfG501KXXvRZyDdfpF16k5knvp
qC2VA8YpjUbba9wO7Qqlrbo3prutb+7I7h7vs/iOeCH7LjPZhbA/HF7TLr4y9RX0ZnvzQejGS48Y
DQef/4NCv0QQCpasCmWOJBnqiZypZXUMh6KiV9gOdvEWqjF8E6N9MU3dOaQBTfO0z8p1b9cti99c
OVM+3wJ5kDcrIvC+yjY+CW6XsLQhUFljxZqCjSF6VHTrAvCnlvva2VbpqCuZHz0GDFME8jgbEKPq
sq8I86Idwv0qKtSlBeXrpqScd/MHmzcBIllSJ5YWFtmVn8v+bCtEl1Bh+kQ4gJ7Yflci7+efG4rS
f5ZmKU7zbxo09SVT+/w4j18V6itsv4l6jmPh47jHM0WwRg2boOje0SkzCt/HYB1XKLEBeDmScT2S
j7KIH9moE+E7PdTZlMpK08BrMj3ZV0UDjwYb6fxs5DgfJCkkm8JHphpPBMRURWzRaa59GmGSPJHm
tZ4fN6dBHpL1/9F1HsuNI9G2/SJEAAk/Fb2VRPmaIKSqaniPhPv6txLsezvu4E0QBMWulkgwcfKc
vdf276dhaH/otA3oPEsyJBGcLq/yZqvclIAyaWt29baJbWKde+szBLL6J5/Z9hvqBkxyV1PYyDUw
d+9jJ7d/lzL9neRG+sXEmt7h0ETrLJmsw5g06EdCHxe67K+Z4K1gMrS1yJ3H1QZA3R+l/9OTV5pY
7kvqRd7vfvA3ueYWSOFAIwcikX99DQhG0tmfJDlUBIYhaKWtQUE8hLvO0RKsjHI4K/gTtCgG1xna
BNBBNXEf8G5ApgFa5OCugciG7COD6nX4ELFJ48312kdfk2jhG8uj41i2l7ICtxEZtUcCrSu2iiiX
gaKMUsN49Z3hiwx54zKRCPI6QTxYsWcP9rpbbWeubWi+uK2ckcszbUfnXU81tuFW8hKkGIzyOUVv
b1tsb22T+KXlJeSQXxlxhmgaW3HM6jF6wW1MCepMz8sZ2BH8Kx7dzJ6smuUpq/ajF2v8J1Qv8lJ9
fmpngSD6f7an/AmgWw0D+K/arc7In7eVjaI4SytyqUyHIqsMnG8aqEwlFONPdz1nozUODkd1OtXo
gTxYqGlepF+RW75KciDChxA4DQXeP34ZfuIPOc+BP57ztEzfxqXDkom2od6SDh5+oL73L1bWe5ex
JlCOVTj4bOVPFEvjg1KQjTcfsZ/W8U8ntcc+L7q3QJj6vq7k69A7OOrqAs3inOmPRR7pq24012mX
2S8QAmw+EX6dUB81djG5WM3k3z3hnYL4z2UHjmXrhR2OMDAL3079O6nZBAAEM7YVtzwc6mn8bkXD
SuuMy0zljkqQWBuE/+bFM5lNEKRLfhGyBFhrkUIqkGEyE3kW92GBaDmEoaWH8b7PEYXDCXWJ0qnG
S1CSedXJyt9mo+ZeK82jlyPEW9U42AAs1nrNVZqnvJFPuJ8QHLoh41+c/cwDUDqltdhR945PGrX6
0+j36X4sSO3RK9PaBKFHsWHLntu7tsf5pkh+c9/p+3Huf1eOw0Y6nAXI6OX/RJ7cxgpCUi3iLoj2
JpcbuCi88mMQERxtFuUn/JOyNxFKt902ZyngErXLq9ENJhPj7kU3qu4ABczeemXiHOkMWYjj2va5
19kxp7aygc4v+FrbDRQyDQaN3d7uB4DvmGoFOKDBqpttmaytmNiJvou723IYs4oAybSbd1GR/YRp
3tzCNIO6ZFZ/wUTdH6hnwhRi6SziADl9OW3ZJJZ7HSfpRznsS89n/+XB5wgrhhNGw6ORa6qsu8e2
ccvHPs07KFyB/jPwd+zJSiVULQnPC3iWAA3oYo6YIRzI+Ao65EJeX6SS9mhIabxVIL0b4zFGXub0
gXa9d0+7Ss/WcFzQQvTQyNi3RsMWtdyOSCgFtjZb+opjiUdjCA/3jwLv87SJQ9gjXUrp4uXGmes2
OwxUI1APqX5D+USvYHpu86K8qb8M50U46M5v9aD0Jvd3mA700yAVjrJ/dRxd9R87a2dWrv8emdNB
b4s//ZyYT4bR5bvWhwSUtbm3utMytZD7j1tUj3WLkmGBdpqVDzUst0/Rb8SV4xUlIEp/5Re/Xz6F
nl3qWNNIFaiuMjJScj5leoIC7J/iEJfhkkZTBeAcZeZHJ8jx6DgK9Dfp0AMEMUqyNMcmJWQzmKYn
/W9WUxEwriKfttaN/XIZTBMwBQRG0QaRDX0POiPLwYB7g5YbZ5dZwBNmvrMNzTG9map2D8IGn3DH
vU3YggCpaR0qaKbIG28XQ1XaZoSeXED1Ic1G2+1ndcT/l7dmRJTCFOQ5Su3gbzf8gzEr+lNoyLCq
FhnWPUMkQbfb4AjO1zJNyj2pR8+jwU//++XMnOY9Aa/3ZQByoK6vhpieU9r27QnEJPt6O45/PONk
aijzmhQOaKfHNzy4xo0Z+dq3h/zqeeOrzPv+NTLj/jUlegj+8kvgm82xLNkNEUKRUYGaon1tdO58
hoNBJY4kGkn1NWJcbjARA95ktUoYbh37ciQKsMZoINucpUJH3ht6Ur/e/zBTmtEOd6OL2ssfdzUy
l13mI/hLUkwbZeZ4O0uV7nRDahLAc+vSEeCD3K500os+7BsXKirIP3svMlv7kCOmKbYuh6lW9GOZ
AYL5Pz9MS//bnHXvumBkG8qPS41ieAFcZgNdVBRJZ7fvmlUJ1gskUoaWc9Iz8ghC8bR80gkI1k5P
I4ZujZhOUVkPRyNhczrGw9/lm1OYzJiSpDi0oedfaivxINB4KYIs+dnlpbYncguveaA9SdAAXxmL
Eq7ayH/CgyV2lmY+VTKa16ba5tc6UZ9+wBhYKIJ2TdN1gcpTxEJeWZYuSKYkGrj+sdXoGPujjReq
kHN9oD1etFIxGehY9IPCifBMmD5HucsVi7F8rbnWdBrDEOdhiuuchvz87dGpepAzqnXNyzAed0I7
WV01bzxf1E9ALfkI8VvEWHIAEpelwXropX//e5BuokAwaUyrzyRIw01lzRjHff3PWMTTJkEmcKB/
X7PE5XJPi6i9Lbv3RIUqzaKFQCTpo0G0RK4FZP0hw6DxI8J465uD9Q/X2NF3snLnAMnb2H4+XfBd
hQ+tkXnfFNtE3uA7OkVeZe2pKEqm0T4jRu54hoUu0+/k7r7+gAIk2CC35btLsmeip/OvwCESwRpT
uqrBGDC01/HjW7ZJE9AnLqIQGJxM/6VrME8MqpFA/1WippwOlWqOkJCxbmowEGkzA54UXMdunD8v
i30dh89la9hXQruUJbjJfyfjX13X2+8KHfkaLvSqH4MJYiGV1GBw/VbEw4BIatfLdwsgWXcbMlJS
DTeWCG/Q4RHV8sl2Q6yzIZnJO9QIjiQI3bJjugmTHjFch4/l2sZ2WSlctZYN84zBHfntPSxmHsd/
dNbFZ0sff9dZP/0CCjisgmjagfmn3tHK7EP6733uzXt4GZA/RTCSqI6trSsmcQF4gPtQG95yZzY+
EBsZa8sL6yuETQnNqr5INEv4RsDn4VivG+BXYbAaB2fG3la+OiDi/2mMH/p19haeabkZQeBeaKqv
bZW6NFZTfjF7NKYDqUXLoZ1c/0Tnl0xfewWiIH5s7fz3/V2OanFZ6oHWRL86dAAi6AD9oS7XVqUc
FYu8N86Tk5GeFxI4Ahf9GAvuQarG7Jm7X1pk8boOQKaqNP2pJ0/hmPbWyZl6utdlFQ8vcPBtlKp5
c8mxlz4QoTM9uToowJzA7dLN3D9eZCLOqkbI6HkAwSKsXgJSDnFHgZSc0FKh6ILJazT9Cvd1SOQO
pBuBrWY3Fphc5yEj2LDAIexhmJdTpx+7aITRC6oJq93Iill3u2VVTUJIYcKeL37cGuBxXMTfoQln
x5v9l5nAFTTpw4vm+PFuuYoaS47H1B2QQzIBvt7vqyUr5WVMGUIAlvKvs1b98anLKZYHcJFFS/s+
t48uAVovaSleluwfu8TrmPnpc+Nnz4nJsCZyW//p/g82Md2RMG62BtGk69ihe0Zzw9zYTkNTtksY
4FS/kjg8eaEhD4VrhRc6VyYqXYoVTGIPqZO0j9JzxodOBpiEyANyHz1/nmmWvleyJpFgLh13DcKD
OZoqpryB9YsKhlRAJwdKEkSVQRfXxRZc1x9RXxJgE8fTGtSJ/sVe9XdiMUstM0hRWP1uXtD6bNog
EWcyPo6GPSD2wmtX1rHEu8ajxOz/fRT976MZscmol9bb//+1Ayh6vGO4tBoWpHEuoQWocAOmSBrW
YPrNS6gBrWSYiN5LW5i7UebigJe/3ApLT79iQsTw8fY/hRSI63tLu9SeSf5IC4KNvowZGOmvLksP
ycjOFN34c2Fm4afjoueN8AdeyMMLtjQKLwHG9QPiOWanuZyvdgd9PG2T7tWKSiUEAWc1aUSd0kDY
FkortdT9ywHwIuMSuqPQWH4Hdcknm5H0YyewHywN5DC6FTa3LX6XydJJ9VI6nEjPhg091WaTkh1E
GDSHeq6Gg1ObXr2LErsG7gynPVd7zFzCh+qaGdd9XsGDjWmwTIImEXNg8RCxlwSSimvIAFl7zPIC
RxdWlPd+Qv2MdSXcLacwoBAy8bnH7F4J0QogRruMjXVzin/SkPLX0/7cYwswQTV7txQDbX88hBNG
pZM9eMGpCtTQH436wjfTPbO8LI+WQ0CTlHBzMsOi2oo3wgSKZ86WfhRYYpc/cTlM+Ttjs/IzMeaT
q+5bJoLmAo7xjwVGagoBOWwLMVhrvTe5gwbZQSe4DG99KE69OizPt/m/KXJFZDpbIopnGq4MbrmC
RjYfXFZLQNtSvgeV/Bxbgp9tOBp2amVPuLdscMYS91oa4kAQcCMipmhl4KPPKZ1yX9AsPo81OvJU
w2oAZovcBXWjWRaLMfLf77+p2RDzRE6gB7EBca5sktNk59wvR7rgTSYgdHHAXWec2qrSNxkYfaC7
qf2sYcFjvq69RyHhoMC7IZCrU7yUwZpxtr0ZAzFi4IpNbHEzyrT9feoDJP8QoysHsNLCAnKXmRXB
VTFxyTnApA7WZ0l34D8Fh8UtgV/01yJEEOCzMZQAzYrGKn8erRQZxUTZSXZ2krr5q+bZ0TqaMhTq
HQlvsW+166L1nrUhG3//3wchpdOsRcHZItOCgS/Gy6U5JQTuA6XovroOk4BQz0994ygFvwHLzNZx
lmjLXF1Gbbwzw2b6bPAWnO6LZC2y+2Xl6ib6r0Tn+iiCaLxfdcU8jKuuwZ415tlprKv8reCNYsdr
uUQXeM9EeKj+BdNqt66TfVhhmYgii80HUaEPMR7MbeGN1ePSo9TK2LgaJUO7tD1YaDo2i7CEIm9j
Np72HrCFPiSA3Veg80pIVQZtdvqBwQG8EvuounDWiet+GDM1/TLFMSnGn+LWgfXmD+PGVqdppB/1
trSP2Wy2G+934UITNlX55PqauCXE4dWFeZg1np4io3lhXLgfk8r88NtiOkZ0FlFP/Sa0JDiJVgX0
kXXEQ/yG4JhjuhokSdJBykoyJSRqv0XpUSuzBF9vYuk9kESF7oVbp4i7S1DRp27pJ4WqTgJ9KA9a
zSiRTQiQEqHQqiLC9Q9S68j0r7zqMf4NJrwD7dxYEIOrTVt6jDToC2+jDYxoMZ3SKrvnn5kxy6DG
PKeaC/NR4Emi3lLriJo73/flUZW7uDeS4jWU6bjtpM4WqDZzInaKcI26ns+oaxnrT7oZ7UfHP9t1
Sz1CKGSlklJsrq0Li8apaJMSQrMZB/iP4deY4LsgUvTTltBb8bacNpErNhkYg6Cpq2AF2ONcMJff
oyysd0Xb6he6g/8+4iL/91FxGU1olL6WMtfVUZ1glfiybA3fojoUfg1hKlMSrbguzsSaVI9Znb7q
eqrQbN2E+z0Khs2g7pjYcsHG6aTj3t+hmhetXAN9BNAVbW35UXQuhtBiN1LGDb9nkl4sVeQtt/ss
ovdeVdh7JYCU1DLkCw7gUim3Er4WN9vwdvTYUvXu3N+iIrLOVj+c+ir7nJJJe8w8rX1P7cMy7kE9
Jq/iNAftH0PGAbYBhERM8EtjhVd1TZIlhA+t1GFM5PG3l6cvTr91KyP6sRs2/4jH89MwpuYzjuQd
+nGmURTtumldK7C9bD/i2aS5laavmmC6Zucd/jfp9uXONUzrQJ52gDczdlad2inUsvD2bZDjuVwq
Psb9FygU9a6zBcVFn2hvsupW2C3p7s4NAyff4Z3mvuiMkXVEGYFcbKSzAptsqHGjpvqPIltF4SZ0
hf6TyOJrUXF05mC+EK3g2drlvhks/YGGfFBoZx9brI9TtoV05PeRefN9p9tTiyd79nUFjR8GQL1G
sGUgx7VRrJapNcmO+dPyqICQ5xmbbnaot1PuK1XDFpv2n30N4+oNR739LnQLfFFuoc/y6YqDNJAs
49uerKm30DP+olM9hCb3gqx5gihKD88suLqWXa304u4YZkm76ag6DhhjauyG6W6Rihh0XVf0sXfU
F9nNIHJgFTvZ9JXM6a1zQ3rByURNkcoNo3f/gIoh3Y0CI27iM+P0B7UfoMmzXb4ny9dmOfU8muuT
VWztsdAe8W1Gj3KIkKJALYJSSjtSbe0aNfL2yiDb3efjzYRZMLQeg6IW+6X1PrijtcXElG6WUy+q
3WMHhIN4c+4NcvpDfhMR2Uo35ycJiu4wth6TQLTPuu5/VRlC3bzRvrkDnIaGoaZ6MM3e9ETIQrqa
dStQM3DCTdSmfzmka5C4+wQd9k/YeG9OMRnvY+OIDfl9zik1q+HSFbPAegoZ3awYVWmG6681ocWX
wB6KMzCnW67jDk/pQr9qJAPS1CjIDg6qw9hGqruOCqJB80PYRIPGa6CRmaYuyWZJ3z4L0SPUEDQr
wXfRgeVf2YEIzo9dZz0vN+G0RKnTmp3BBhU7ZlGWPRB9vtCt1p7QZmePFiM26Nu2vxYqNzwmzuWK
EhN+/VxHG76ZxcGKGiReOl9bHb71o9GSR6aPevcxFXQ0hX6ue8072FbpkoKoZKfoP2gK6ZJUKSs6
eWYdXZf75JwjjcKs8tGOUFmXL5RdQ3hssTe8h65JyhBW12gGppkuX0/1RW1UO+W+ANL+j2+2kMaO
7eS4Wj4DbxT+ulCSvhko4IZowAKRkSPeELHbZwryR6MjrXn0RvMy2JTI2Bb0d0aaPleYbyHOVqcz
e9/QQHjFnxUT5NzJNZlyM51Dly612rULlv1dY0qc3qrP1lnmx6Rb0SFTGj+jafKjZ8p2nQqWzNrV
5kfSWLPHROf6W748yw+AasMEnSBICoYnl06DFjFbPi0fLoZ+SNy3TuOGkefwRbyGX9YNLbr9SoNB
QNzJkBANI09i3HeR0ZnKYlEhVpQYLC+SspjhWH7wySV98IymJm6bgQGyv+nJljBoZjcj2UKAsUNq
wE+VSiaYOUwFI/JSfoV+qkMGH7SnzrWVhgPx6qi9G1p5W96DonTsFwlgPgmS+jA5AXRwPK6HQLf8
c+iirO0So73JivZITE/1s03sD8ITlE5LumDCHZrJ1lR7F2Q9TlODIlGLajNiLqBMzZ4wB5r7Pp7M
vW400XWMys2QSP3BjiiRTOL3dqofCE2pCj9M02/X3Lbjg5701tpmBd805FhftRDfmO8Nh3vFCs8S
k1iW/pmk2WEHx3FrGkP0+N/Br5hoT5r8899TmKy2ddzXZy8DnbqUauXAGFPPoKCGlDPrwov7Xbx4
edWjcHk0FUxSkgQvG5fHUDYgJWQLOW+QzxUdaQzTVv9q0E73DeHeWq9ND3HvNWvNwcc7eMinCQC/
uDZ0YXVGBhkBHj1mO9lcAOfN362NKdsFNXcs0obs+UL7sInHvQRYi1b24Fb8paNYI6fAsoDT8jRI
CiK868arNfgeZIGGGDPNe6jY/a5Gghwf7vWLS+MfmtY/d53VNBjxJjX+JwZ2EKN36M12b6rpUkHh
vwduXcKz59SwmRzWtH3YSFUTuyYO0/8+mq2ZlV/q+6TzURi5xicVINk8RIWAbTWTZJcggf6cMgeb
hR79tHRXUOh5a7Pz5YfhGO8dfLy/iLFWYzaRY2oU6LU9ZmMm/ugLPZrqw6P5ONP8enNcGuu27dfY
I7TdXcTTheI5bMJ9ztV6yTrWHqWuq9UhmEyHXJR+tyxdqS30tQgIykmiBvlGg2HE81V7IMTzzHAP
7Rc6R2Yv1rVXZzEBl0+ZAPlA/hajHHW6/CBM/AfyfodNlBI7tvwaHqPq7XJqqC6yInrQJU0e80ZB
MtRuCHJVdsk78Ws5s1lf2UCjXypoX2+1cO4f/3ukJaqvTjbuumoTCIGVG+CZmj9L+oG3sI8+pq5L
VnzvaqR4PKL3zG1cPYrVc9ow/vvTuOdPK4bq/trl+eUVy2uLGEp1Orp/W1oXe9ub043hZ9aHmVj0
EDMos0PpPC3KhmSwEX9O74MJlt4g+nu7FE41ebVbnWlElnqzyogClKsanIE/PUqNwEfXjcvD8tKu
lTVNc5nynSKwMBB9dIqnKj25AvxFprEbmtgAvPVdqa1zvMJXIB7c93K4MpHe/thx236MJguw0utP
vQoKr6z0QIBoTCrw/OJ3AC/zPsqeombqz15dEOeju/l7UxpHDd2xrXf1rbKS9p0RlZv52lsWm+GL
RztkeTbsQfF6k3xzDNG8Z0M6n5G89A8TWeBvs3UNaUFsy1mps53evRkeKyhxct4PzIe3NomzN+A1
2g6qk7ZbTscueVte0PlKUmW7Lpk8/OfLPzTUw4zIXsHYeu9n9PCbhV4Tbn0vQi5oGMFZGytkKeSt
fMe+/zTOcfdaRGV7HDtklBXw0m+0BQBcwujTx4K4dzXclmT61e92RDcqQbPUDV8mdPsDsaWMhdWp
lnavRKl0t6Ib5VWSKQnxkuejoJ2gNdT5eaK/+mbkNMmQ7tJ4DS+1mv7KWWiHI65bKuKKqZdArXGQ
RSz3DUCys+Xku6wUvDco8dbL8jhK6sFGIzHRQl7E3q67TZkNZMjQ0z89ESFC7/7y3ioSQN+9OvFI
2lBUdqsx0UFVdfQ3MukHW/+I8JOxigyb7gUgoX4uckq1+7kW4nkI4IhXcnzT6opWPtX/kx5NLjsN
rTkXaaAd+GPtPUkAzmWaKcbqMTwttUVWNslTSONlOcNBhvur690T+aXoRijSB4FXwSmn5ta6jbHn
yvd2w8wKVrFv3FGOubvW672DsKziOpYwr7JBM94Lc/wtIXL8kxDpwub974Sm5QEGSZQN0dtg9Yjs
a24+gs/51LgjURlFRiJzyb1otqT+1/8adWve9GmtnakCqGWl3jxLluNzQXrWujHN5js3jMNABMh7
jAFtTx8VRjSUCySpIZt7LguDtGAlEIo9G1mOqLiJdln0xXCeZCyOZz1OGJXZ5Ii1GEAQMyav+BhV
KJUV/YHLCm89bkkjMd9Cm4anXWMpAW86PlgdE76YuUaHXkzCiTkx2W9hj3BKK2BcB4jcDiR1dWg3
CLaVAXw3TD3j3lG1lmHT46odZDtL2bE8V0/vng/RISrtbGvoXnIbRn0+WHhPiR5miLw819T1ryrO
0PkV+OF7BinRBvqGwdCLczijStKmNPuyqD4XV5EUXXTwBm2vRQbepyZXcjChEnMoYiQgt3LVVdmp
rp3pShCRxnTKr49gezDcyfy96nVI6Eltbl1I8l8m0KCyrcbHMvGVaJniLK09a7coguHAbcDWBG+O
o7IXXKa7IeD6si2eczfVnp1ayDPSklujoDjLQVoN3vEsuI5gp965gC4Fw+GfwmPLGodZhc3Wck+R
rYEiKfz8rOUTkS9D6T8IhFEqi1S/mVFS4rKEnVenxo0hsnFLU1RHiHrx4Pn1r/RlqVCpn8msvmS3
uQrnrchT86MwITEGqaeTkNV1u26MmH1g1Zx2hENGBjKcyjsTGIoCKC+ITk5ipRjck45Yn7mUmId0
jdYeEWu/UYMgV5yq6Zp21Hzh6Ll7Cy/FU5IK0Icht9ahFNmRrPryGlbmZ9THwUNvpu778h+gP3Tf
2YkFD4zgvAezGi1iVaAIhUn+26SHtXJ7s3v00o4eaxttmzl0zkCa9Q1zs3zl+P6bdJPxQrRz/9pp
Lw20yreEyu9YxkV/zkLr2ay85sSvgwMGRlK/blBVrPMlupvJ6IpqdHiuxXduBvCuxlA7LvWPBayj
s1Emx4IbUkr+2drNIgv+hrcTg4k21NXbnREGt7ihOhceSYlJiWBo7lUWtzmAoEThuDbGuP6SFSCF
oBf5Y6bupGFqXKocmcVzHWdKf5L1A24utJX2UH2nsWOe7Za8D4IYo30/OFA3S/ctpZbely2pZMuj
mB4Ibga33vW42nYRrpdfCFpKOaz82Yqgb+r//khqrBYNAj+qxGV9A5iXQvoy5VNfhtFRE4YAFzal
rxDhovRoF7dczNNjpmUFqooRbPOs/3LRE18sJJL72bdvBGfmew/98AMyGuOtdOq/YZ3Kv7ZgQmW3
5s9cML4kmL16TuEz7l2qkZZIrR3f6epZL1Fc66Rv/xHzuixN58+oIWsT4eQhsEWPnkLYKuExb3Tw
pd/NXyBR1TeRguFWzMNwEFKhl/ugOMYmXEy3yotvaUFRVgOBMrG2qDF/MWSebrnVE7UGjoYwGH/6
jFBJlu2gvQobMaUzze/oa9tz0hoI71ULoWqonblVyYsPKY00L5u9oIvm0sU2uI0HcMYrImfePGPY
02fTr7rwvUs1gWzAgBT/1Bnq1VJ/7oQ0X4paxhvsftZeqtGU6LurxeJ1szyU4HnuPHPbjFZYH8vj
snvPNHqVmMlSi4K3N/ETpfaQYguhkancWTkSDFwAsLAKwqaB487vWjiEZAw2+nsRoizUym/ec7TC
zkw6iYkKvDfwWFe+ndwMW3W1xLMzZyyrZhMcs5FGQR1TSBYeLdZMrOiLK26hk32yjwtPaVC9+3pm
nxEGUA+rOWHRErScIKYgRSR8q+myXZqAJGugD2tLd89LR8CHeEazsblWY9PdqpllzZnFsKZap6Yf
fVZfug/gI+yJZk416/siD5C6joavbqXB/f1q+KpriAFvfuhUz0ZlvpSarz8nQ3pzRMvqS2jENpYx
TobM/auPefjUeIV9C4Lggg/yK8xVVVxj4mL78ZXWtAXS1DafJHP+h1ogJsmRFuHkY9tZxaSVQOT1
YeuqTSkcCVzZhXZqs2c5NOZjJz20R3yqb0jqwNx7lvUjM5d2ZVP8WjqFYCufjagle4OUp8egCcxd
H+fRKc+QXQ9T1u5kMEVPlgC4P/YkE9VA1LYiGQlm9kDNpSEeyOWUlhq/qgk1xgHkt+zkhMlr/zvV
1anVtDmUHcvfybnTAM0HRMVi8tssF1NMl5j2qg8OqzMO9zfdENR7czlpu8Wo08741kIiHxfvTsO9
pApLKPQq1atSOS5urxMdrdkSZ4l6UscVzyihIkNSnQrNSR5pDV8aswr+7RRB8SRbXRyXrZhVDem5
JcGtIizhSauTN95Y7Z30G3HsA3LxahtfUShJnPSy/oduFzaRWW9euqrVr92cnS2q0GrVCzLJWkcv
jrSBm5eQWuooGuiQOsnyAuX0taZP4EKcinNY6+m0v5+TEYYwhqiqVWUT65NI5OgCmIe1bQp4O0BK
zGPATdbCfYWUo8o2WqlZL6LytGtIiJYPVHTZAN4PqcZW0M2/HM1Vgy02hsv+0SvHYJv7OB3nEY4C
oUvZNsYWFssO1pj0fRfFFc291CVQ1oxj74vB4N6NYyj8SkUoXL7Vfu9ifOw3UcEUnxWUzoFLFGib
tc4hyvRmvSwhYUmXIYvi6tSqFcXoddbfpLgh8aTXG9RomhJH7j2rDdZLs350GaoNJFEfet8dn9zO
/FNG00o6rf3BxNbbJyi4t/dOCHeOqI68U9DOBYoFNMVkAFn7RfIe568Tl/QaIov9XlukhRSObxyW
05ZJDBg/1dkRsfPeRPam0eWpssf4aFCmXwSL4ogIdVM13A/ijiAqK2ap8LjAUdJqVok9oymy49L/
8ifUK9BCT8uZobphHnzjdYBLFZiidVzKn+UA1PbYV1VzXc4IjuuOM7siMPRZx92TUikxzJJGra4/
lnkwkgnf1Ie6NbRD05gvlq4Gnkq+NxQt3y4v+EiDNkcoUAOoUrOZOtEgPjMffnagrB2ZTOA7U6fL
AXmWRRwgwDhrIjDYF8z5lq9S1k6XhPzv6/1rNvj8nx2nuP9weYVkoO8yG7kuZ2HK5mKSJCrEMzNZ
XRRY68aI2I2BTVHDbFJukNidgpExhaj/vfiWK7DE5sQ8di5QYPxP94IsXIwkBHekOiY3Oy/8VdR5
4S0jW+TsVsAnEejelqfCvpU7xlN89OoVyw8srdBROM3lbnluOaCOeLIwzkK5rTLgn6Lz9zkwvLEW
TDCBk61nvJkmUWp5cCUTrDhx+R01jFNs2TziQ3rSZgYGPG+AxjHKAXd7K3SsKMsArZ+sy9LrVgoz
MSXNyYYnjGOw/rZ9AdxWWUhQX2XruEmCYz9G8qPg/iFr8hLiwrstwv+8GE5Bw/CAr1L/6jc2ZaRp
dhuYii9uD3CYmhdJIHSaEtoMymvwzMc8cOZ97TRI5mljQ6tUh6SX/z5qgaYdAPJjnAx2TSAG5OLc
iReztE9kx3G2h/e4zeu9R7rIQ10O4+U+PVVm+eWRqPObHjKlsikI70/FGSGzM5u1TWfV4qp+K6i4
wVOxkIjsLnjSq37TCT++Ls8vB00zYnagVLCVEQAEiRlB6Ebs09wX71FaagcGlfqPVo79jvB0ZIbJ
mH0tj4iryO+P7s8JVl4aNQ960bTPdkyXu6XY2+Lcij+xIh9q02j2jHh0tI79TpsK+TXHfqCk0NO5
EE1/MV1PrlOr1dd2WqNcCOZfZoHDYlnQ+wQNDOxu9nTZc1wh4RzcY24E3nGQtnmR6rA8wsSTX5xq
dz8ZE+sCHoggohiJm1jcs7FV+YRx4LJcunnNlP5ym6G82F7Z7WBz9xvSABnPzIa9pvFXMa839ffJ
8d2HoOzsUzJ62jmvGoPWAiESUybf52QwD2bcskKoplJU2PR3TFT2JY3+AFXivneYbkVtFOAi+Gl6
j0Y+Fhr8NKF/sOJHFubqw0bw7jM9udv0ncx5nucsvA2N3BKHZ5wGSrV6KybuCq3+zU6AqBCfDVIK
PeDB6FzEw+pgsYE+LafATLnKRhfmhZrXjkX6K0ysdOv7Nap1gT0U7Cyhxeof15kWnmQvh0PPhOe/
p0yfUMZlI6zXDgY7VfYhMzcPQ0xHcCn8lueG1CMjFXAFYhzyxjAMybA0D3lcJdc+IzKVzpEO2M+x
joGNWX4kTfvhPqBbzlm46NTqfFRFFNl7wzfns/3/ODuvJrmRJFv/lbF+vpiFRmBtZx+yMhOlFcmm
eIFRFKG1xq+/Hzh9Z4oxhcS1NGujkUV2BEK4R4T78XOcICaYS07DSTlzsmlors0iHe4tmLLrQ+O3
yUVggT6s2uERDrD0DqDzo5hS487szYtXF1yyjPFxfqxHlNbCyIVDZclB/Qrw/vpdLoyJMglQN/ry
y4Ry9d5S3QX7VS7on6wKeMT4kfOOGlr9g3CW6kTLfWflqvFhLv/6U7GklEy1H2/t4geZK5gXHCe4
14I5h5iIP3JLecgmzXlWlydcVlg3VAP474yiCq6THGBh7i+EkVUsPHAp9UVSD/rBT2dKSHp9EUBT
I+uopQqFFHahcdHLqEkzO/uvPwvuLUertPoLrUvEo8h48GWK3+1HYpqPv34G3+dwpRJKQRZs+VkR
jNzpIY9U4wLMOkcmU/pszhUlzaYaXCaK+9fvhkF5ESQoLskGNXtCgu7nkGS0liNgwMWhfwji8qYc
zOLrlDmC8zKa30Vihh9m6vqjAlSWOESvPgB4BSpQ6aBXTfieU9d+TLIENCZYb0SU7NhCNKgCld3F
R+CD8Nv0JWpIwEtu3OWXX3/89cscNbDjz/4jpLbDrdv6PbzS/A7VTJibSmO88XPKVflxqI7DreI7
gEp+cWcoiGAkDULaagWmv/AbNFH+9UubGMpdBDHabUu2CTFJ2CIX+ru8HCGeB84M4be2/6fntcPi
dibW9s8LF6VBnLEqZWK/rlwt+rmX0wIo5H6vXYAgs69/QWgqjQuBxmvORNjvqUGf7tePkz7ntcYr
w+2mr1PFu0RxCu2pZH9dFEJQRGiN6tOvv7AXpjyzap2rf/9stOdHUwQdkUqE3AAY6RfF6NQPBsx0
uyjW/GsQEM1FUiCpiL6c8TH0yTAn2fCew6h9tDPUbJcf16ghU+VDRTjA6qPBafoRBt4rHYqAb61F
wGgyRPDIHcoB7pM7e9A/ybemAT3EERrGIKBGeGHEQi4ieN16VdGJ69pe3LxYApSov75TjApvak/i
q9kGSOpSFWaTrBQZ0kjhMJLctkxSzwnC4WPFEzAwqQI3quRRc5ZEkJEr0PBws2+ogP1RJO/DttVf
SDCC8czCGnRwaR/sliA0zDnlbcUT7YDC1/CB7OZSQ+jqL3P/GfKU4IeuCcpWyuaTn/HqTslkUuaU
zE8GosWH0OQ5O5Jd8bAi99afbf2yhYnxmuzseA05i3KJmOgISNmuvNhH6IGnmCD5MaZPTs/rLmym
5TTTnsheQ/AZNurn2tDJaiftixujnQlFTrgzIYoHT6e/ZGn1J3IA4rMa+UTEyAS/j0Sr73PfDR+J
noGS4PJ668Cgd03BtX7p9Hd5ofg3SgwkcJpK8/bX77iGG7cBokHer9/9+2fR7z8LEsu+JpiJDu6Y
X/VEsC6t2B7vp9FBzmbWsg8hGW7AAH7yHfJ1EiUjLJAz5DJBMmrfePSOO10Zi4fKsB9i6vH2YMr6
ByMmIW44VLNgNO418fLgEnoRgYY0JPFT6IYPFQXHk0VFvGja8ZpQFwTDDvfUAXAL+1+lWohKo7Z0
g2e1YuvCzpD9M+/Hq2dQIuXpj7/91//+z399H/87eCkei3Timdn87//w5+/IdIBq5kn9+x//9y5C
taspfra//rd//TPpX3kvxf3X7KU5+Y/eFxn/yf9k+Zp/NUvvf33d/mv79bc/IMoatdNT91JPzy9N
l7a/PoFxLP/y//cv//byq5X3U/nyjz+ooc3bpbUgKvI//vqrqx//+IPSo18T9c95Wtr/6y+XMf7j
j6v8R/T1P/79C6R7//jDdf5uqsgJW6bmmEKFb+SPvw0vy9/Y4u864CoELUzVIPtiaH/8LYfhPPzH
H4b1d0vVXFt1LNNwufnwV03RLX9l/92h7sxwhaOjZk2YVf/j/437t/X793r+Le+yR4KubcP//cff
yn+u8jIs4oumY9pwHZn8/PvX5wgWb0b7f1CDo1RT2CkplisVkRh78KyG+Bt4/FcT8VeHrzuwVjpg
/l53AD6t0Eg8ppelC9gp3vXNLazvG40vX/nW1+u/N+4TOnPQt00vqaIiSz9ctHa+P++7mfjX392X
MPGTwRwuqV3ISXmH5Y2aNs6FC/7YO93F2terv3cRoFcXF6YzXuqLKnpIimxHCWl23gAsttvrARAs
W0p/kwEPnLdPRpdZn6kiVm5Exyv89ABW1tYSv3ehaCk5ZTseLitTI/0w6/XkTYltzQd0IvtPpztZ
mSXL+b2TCb2qmZpfOiFHScgtiqEOCEx868Yo1jpYTOOVCZQ11HOqbUyLlBQCsfBOR++jkPKO8zap
tczeq/YhqgQMwLPi0KInHe7meZo+hjrHxun5WebhDRuwlmG9aj7m+J3QBnIOUJ2kAc/I2EIWRK2b
L31NzHERW/Dri5YXTnhxuse1ZZdM2iX9LTpYag5AOaBu16EAoLrYWPo1ICuur053s7YuknETbGRr
Bbl9CKcSfY4ymsmZcQMovpxuf23iJAt33EoFporiYKeV5p3tKo54bpVcm24ntK/g1Hdmu95lE+mC
0x2uDUiy91IQUnCWDsl3OxSahR0PCbNB4PVwuoMVZ25KJi+imWBVZ1gHAaIn/uBHodH2cAsnvkXm
uhKTvTMbKx3fne5OWz78ja1nSvYPLBA9Q0Dehy4IkOMSuvCMDIFwMICp8rnr4AbYT+Yw6pSGOcqt
nlBwgkw2On3Z7elPWBux5BzSAFGW1EIpaBC6RYlE8TOkZLFS+3QP6/zd6U5W1s2UHESBscJV1VrA
XxvnU1DXDnh1VGlOt742BMk9pAJ4RENxxyEhMP2icuO6bZqFLc6woFsxQR4dT3e0st9NyVGYdlwb
cWgtc4UKHASk33WrdS4C2yVs7sLjbzilveGU1qZMchE1VZtlqVfWAVQROJ9aq+Edh/4dFsjTg1nr
QHIO+hhoBC7ADNrI3cOcnCTg9EYri/wzO5C8gw7oHsRHyZOgmBz7saXsUHnnKDzyN7zo2nJI3qAR
QEsg9MZkHN/0higEla30IVUgJM1q5HrH8DKMZ2Oju5UJMyTfAFDcTDt98snZkbY/DjUMfxSkZkXv
nV6RlVPBkJyBYRa+GGAC89oW6MclJLK5ephzLUVtE3aGrdN6rRvJ4ql+r3xjzISHpvT8Hqwmj6Oy
rR8pIwkfzhuJZO9DgqLpoFpokCljdDC1KkxuKM/leEgodh/PXBDJ7kMBdozAmPDq1JyuFIikH5Ca
qNPzbh3Gsg9eXQsK6F7QQ5ptr3MqRA7VeDQ/23NRHs6bI8nAux48hKCC3+tTlmFM0G3gLIWlI9K6
8swZkmy8i4x8SieCe2bTJ9EhncQIqladYCs+bxCSjSeuQkn6uCxBVRvuEcXpWD1Eouza6wTkRXXm
XEmWDnbBIN812p4/ZfMdsmLVfTO5BvzR8L+fHsmKM9El687cfrDiLsD4TCgD9lZgD+UT5alKcmPA
rU6VtRK6zhOvfsM+73qmS/buTEyZqlpokNYskxdak9YiY58qxsbBuDYmydKnIKbskMJLz8r60jmq
XacMtxRl9P2+CByq/hIL3M2t0Fpt/Hx6GpfpeuNCo0uWn46B7xQgWz1e26F2XwTmjIy4PocltPx1
YT8lsQ5xRKmnYXurxgS/P00oblhPp7tf8dG65BImn7S2SBTfyxyl24cmcJDBdsqNE23tuqZLLsFC
YiCqdEh0DJXBHNA46tuDCOAwgF5/6oBgKOaQoa0JhOOe2jk9v9MdIeJPAuoXa8PmVq47uuQ40tqw
tWmEQ880osEDYEpxgUjzZ0UUszdmQKjOm0vJeVRGkCMy74AmSQc1BnC4CEN2ETTsZ25PyXnA+ThZ
+lgLr50GtClMp9X1P6vSMKdL0LklUoGzXQbfy2xu9A2HuOyDt7an5EiMIU9Zitr2yJNn3W52XA3c
ahJUL/2EwW+s0EovmuRLKCxAh8LmkhtSjkFYOAv3Za2Oe2raxcZAVja6JvkO23fVPK7G2WvQUvWA
LPQoY1rOxkV3rXXJcdhQzyojbs+L9WjR5YPPw58KfcObr7Uu+QheA4XQIjar3iAArIbaxzwAt3/W
rtUkD6DZZU4MPaA+ikqnJ5iddANJYAU+w/Pal1xAGHdtacAsQYA+c68U1aiO3HLNM6fG+P3OYZS9
Vbbon3itD5OxmfUkqNTE39iXa/5Lk0xa5Poseod11ZJmbwzdpaGMd1kWfDLdhDo0xVMSG/D5CADf
2TjkVs4gTTLyWFVqdQCN4+ll/Fkljg6DDypvqVlSjDyjkuy26UZXa2YnGXfuW+E8a8rgDYr1UiHH
1h/NNilzrx0gET1r+VXJtI3e6fM48QfPwMCf3baIDwirJRv35sV633BPqmTVbY7zG2YiyJqJXDkG
+EVJEgqrTRSdTMgIC6rkXD/e2GwrS6NKVk69WepDdtp5zcJ2VNQG5e+zfpmUXbb3C2RySpJR502b
ZPIcmn6SaEZLbi72KeC09Abt8TEJ9+e1L1l9ZqlOjWakdXDtuLpROw2ODNG73unWV05cVbL5Qglc
s/cBo5IdfgIG/TEf2g/RqICj0c5zK6pk+IQ3lV7r4vZYd8HQvPPBVwe3JbUVL6eHsOzPt3aWZPmJ
RsVg0OvjAXZnFESoVYEebQ9tHCnbYt/DcgoyRAUhRN376R5XvLwqGT4Ct4kphN8fqgWObzSdvqvQ
dN9ofW1JJFuHxxs9q1hAhJUrn4MR/tW+cR+oOQOKC2bqnCGormTsSUnyUmnsv4Zg6pW+s3pqvs5r
XTJ2wxJ+J0Kkbd1hKchYWm/OnSCUbX8/SRKKHVGGoHVkSYKdVU6PAbGpTiTdzrbBOp43BsmuQxMM
k6qrxEFM/aUAPQWBqTKfOf2SUcO4lIoooHHRCHKxZjgdAsD916c//W3vp7qSUY8tUaMU+bnDiE6E
6dbvxhb1n8acj31pfmwcAEzndSSZdhaWel4Yancgvu8NYIKp+n20xvhbaBiXdpRtxFhXDneVbOZv
8YpmrlsgykN3CGCNNQAJiIR6VDQH7US5DFADCnvzKYusfYV20HlDk2xcRRUEbhXUFMcOVZYs9sCR
UsI9Rl9hSoHYZTye7udtX6K6krVXjTuiodvB3oDU8s6mYnHXgYDZGMVK60Iyc4IWfoXEaHvIYpcg
CaQ2XqNrzsbhsda6ZOZjZ+q56bhI8pINBXQ/o04KyDpEcf705KxsZCFZul6NbkZxDrXCwPKegYza
xzKDtZStrMF57VoQ5onszNFIBq9Fvl4XIwLDgd+k1y5FJ/smiaeNG8li2f95SqlCsviu9ksjmKzO
a13jS6OMNyOq9DsgJRtTtdb+skavQnpjM8XZNCmtF4XKPQ4X9ZzgKYEC6vRKvH0okYr5vXk3ijJH
yx2q0bhb7cKBAxWdjOdeBNduEhsb23VtEJKd50mj1K7oOg/C87uqptg90/uH1h4/nh7FWvuSUYOu
GMqGx8BBr6ND3vjvYIz9qFvZzenm1/yUkIwZiFagcDuYYDmdVTj7yK1S9dEiZ12kh6CII8/xa+PC
RL71bowQyTa7OtuYu5UVciRT76GjDhNapuI39u+nKc2ponP1S2USzrEUaXd1epBr/UhG31WpDs6y
6DyS7Q+gDXvkNxlricyDXbk/z+tEMnxfICzQR3XnDT2AUK0G6omQ6M7Ry0fKK847hJ1lhK9Mxs1t
OHaVDCUALX6xqVm7xuE4j6dHsLLVnOXnrxrXW72t2zrCm/TDvdYED8bco604Pp/XvGTuyAO4sEOh
O6zWkEfqRXHwh+JLWokzP1+yd3MwxwFC0s4TyvCY5P5xiItrTTc3bihrm0gy9GLw/QDOv5ZTT4HD
nOLlTow8aYuIGD5FHKcnadktb/hcRzJ3TSsBCcP7w0Wxv2kR/Qz64oPvaPugqu47vdq4nqwttWT1
SBnAylowV0nHXc6HfMKASBfextOjWJb0jVEs0LDXO4kirQlBQ4360Lm/BMR8Y1obq7Dy4bZkyuVk
tbAJ80o2tPaqbIrLzG25jHYb7nDtwyUjjlIql7uOD9eLd2pJBtZ9OW9GJMNN3bgu54R11QrxVfer
+8R1Ls9repmqV2bbVX0yToPdelMTa+/BFule3EFwcbr1lQ0pA+oE4L9YTd3W0/wHytw8MEs3Qi89
R1WfdCC45/Ui2W4AI6dSmioMkrzpZ027UFT7a0XVGBoNKKIq6ZkbUzJidn2FVC53AmumfJhkWXVh
9lAKnB6FtjZZkvWKpnda0+qVw3gU3ngVfjLNHY/h4AvyZ9MDylIHSEnSp5pSif1WSG/NIiRTDgPI
Tatwar2wCu7gif+CAhaoL8X/dnpQK+3LuDtolYJpotznoIXlZUS6Y+8r8XMUimlj7dc6kEy67jqU
TlI6EKn1KMocfr7oTtjueceCjLcDhDoB84cNqc7g8NeTbzDx3DWOtdH8isewJMPWhgiGrVFrPXeA
b9CGIxH04GhvWN/KoSNj7cLG7NGS7JSDMcP6kXXdN2cuLtxc+aBFRnPmAixDe+VARrczhwR6QY9i
ryG6UBPAQXtroRXbo2vSbN321tZZsvFygG2FRFnrBWb5lSqwj4NVfFL9dOO6v9a8ZNq9Yai1DVvh
ITcj0i/LkaykC/cUpcwbq7HWhWTeddg7pBlGXhR6eFvPDsTYA1TN4sNpS1vbSpIlx5mjmk5oNN5U
GXd1rESHyBSRd7rxlW+XsXSQ3oC57noeW9ZEWX19JWxxSId5A7i28u0ydA4uCBj/jKzxdN3SL/Ta
+OKOcHuf9+3SqQwBbUzMqUWJYUKGNjWui4Gagz7bMOEVI5PxcDr5VFDsCuJDg/8cCqi+YvV9wecj
8EmY+fQY1jpZ1uWVkRWwOLqUvNZe5UbGhe+Wl0IEn+0i+6HkyfF0HwuI/617lwyJ69AVSUJtqD1b
K7ysAS1raTqssJn1wxhg9EZDcZ8H4RVZoORiAAO+j9TyHdw5EN/56tYjZW2rSYY+KGDxKrNjuUL9
oWmtZ8V03jeu8efpUa41Lxk6+kLI2NlF4/mK4QW6dTeWJfxeW5G7lTPclIy89wUct6mJ4nQbHRx9
NC56v0GytO52uojuFu6B0+NYMxnJ3KPZ9Jt6TBrPDUtoLCd0GM68JcvguEGp9RSMSe2FWW91lHvb
8V1FYTy6qjqxwdPfv7IOMkDOSnIqSguLiZraRwUnC5nNRwUJutPNr0yPIRk9ZP1NahN7wKP0zWW2
sLqC7DQ2Jn/t4xczfWWOgR5SpGzotZea2schjp+pKKGsu9zYo2sfv3T7qvkQFvCkplDSs/TIHA46
pfbtRUCuOtn4/uU733hhyXA4MwzQ5hFp7c2j8hRl+nuq6B/HvECWojucXoC1KZLMOIXVj4gAXTR+
j44BcvDdeIki6sazZa15yYxTMflZ1U/w9xjOd7UX3PmF3j5pwRBtnElrPUiWrMM1YvURGxS192ZX
pZD3QzWwAyR/5hAkC84Qnmlh32UIJmxMhq0/+KH6ENbuj7NWQEbBtUiAdKbLCuBQb/pJv0nC3BO+
ft4ekhFviDWj5lMFtZcjZwc8+7mqS5i1g4ey2kpJrGxTXTJi0AQgbfSk9pCkvoAgiWd7dTuK7Hao
xXnbVMa4EXZtfXtA6rOxxUcbgp8JjEGaVJ/OW4Nlc72yZH80syQoY45U5mrnVig2BJaAkspszvOj
MoytNeJKiQv4xRN3/EDt7FOtJ0+d4n44PYAVVyQD1FSVx2FuwdwFHZMd7dDRwdLGInt3uvlfaJU3
PJEu2XEco7cEvSOfX5UfZid7rEWFSnvzzaiU4YD814fI0WHlqJDigbK02xGxoe4b5p7TH7A2PsnK
+9iCsBXqaG92a/1CayBdHYItRO1a45KFd8gJFNZYLAzJc4h6l2NURfkikFbciGetdKBK51DZtmHs
GFaBvDtcSTxYID617Q3TWGtc2rv1pJCETGkcaosW/U3rKoFq+qxpl1F15lSocHLllTeVTVt6mlZV
zc6ngnEr+7Ty8TKmDvaGTtSZX3qWFajBHn5Z2Jk61xnqjVfF2s79FcV5ZdpaBgH+gD6sVwzV5Wx0
l8Rdb+dpvpwy5UatYUKt6v0cIyHi8viGz/dzBR/N6elbuWVq0ro7zjgKtVdLz0jqD3HXX/gtpBKq
3dQXYzJ9TIOtCMKy1m+Yp4zAa6mInRojJ2A3zzk0qeN0rc168hVyTfQbTg9mrY9lCV9N5BjVdj2M
y0TCILlrURopE/15TLUz95p8E9GLIVOcrkTNWZSXU6M2xyEtwo1TfG2jSQ6sN3pjKlOYCuDBnj+q
hR9cmo4otwAHa81L/sng9LD0iZV24Qpvjk4nkKiyoDbaeh2vnLG/MnuvZp+sb1LkZV96wsljryFU
W6MxUOT5VwTbzrwvy0g7J8n0ym5rtpHZvouC5ils54+uaLzTO2hlkmSoXeBPA/xzQeU5ufslLwa0
GEyYjM9rXLqEVNnkCAUqLIoJlPqLAi3zVZdk/db2WZIab1iYjEerohGYqNALL46nSPkQOLNWZTsI
1H3j2VY7o75BkMhWL+CuRSOicXynvKpcHWUdzewscdVVeoI+qun6A3SpEJcM+2GY4vrrKGxInXLC
4ZyjSZvHVzA0BPV1MFJ+5sF0HVqPRoPS351r6Hb/RW2TJHqHBKXVXiKm64h9VNnqdBxGF5Z22zKa
/PPomKb/2JpwvH1TAzvpfqS5ExLoS6DLuLeJIGjwX8XOdNMabY5aTFmPE3hpDYZOd8z0Ceixjyav
lqPZckmUdg4uB7dHDDSj2k69GnI/dq8KB37v524cQ5iFKl/1iUF0hsjPPNckf5ChMceXG4WHpg8M
8UNOtHIqzruOqZI7ANmJmGOVll5qx1/6MX9wteDad6Lz7pMyEK8nwzSmOt9udT7Gml47BSrAwt2f
3usrrliVLixWDwRIy+LS01G62PmKC9PPGP+AdGHDF7/ZgebKKLxaDQw7IU1J5CWGtxxPYAzKF2ox
358xANoXv58lMRXFiMyqWBNiKyCgIRGj2C66LIw227LYtwyWLiR/ENrwxeW63SC3OQ9XsyM0Hoe1
+Xx6AG+e7LQunezoK/R9X6ItJMY6vgBAHN9wI54XCk39Cl2o6rZDhON0X2uLsfz8leuv0M6ivsdl
sqiC3sE082edV9oOKt2Nwax1sPjrVx2oUQ3/hygLr24rK9i7k1Vc6YCUPxM+2SQUWOtEMmctjzQk
LtmzdpBZ4yFUovIFXd3xh6MwpA3DWL74P7w0yyKZdZtVg6+ELctipj/BcF9bSlNtuIw3T2Dalo74
EjrXvpogxSYeZr9HNbf7lMxK8SMzp+HzVBjFz9PLvba1JOPurWpG0JLka1q5M9TWQeSQXFRsHYqj
2ah2faRYE8zzw/j1dIcrkyZj8YYyTzV1DDj1RfGlgwjai6Jo8+B8e0WEZOmlA2E2cjoF0Q1UnN1O
s3kADap33qdLRj6oFLdbEQGxvEjT61DkyU2bNOqf57UuGXkDSzz04wVePO+c6zA31C+8gacNs16b
dsmsnTGr5qzhRpf4aYo4gohJt6MJcPrbV3arWHp9ZdPw/nZutBxwIhPXZlrecxf6YkTTn12LHOHp
PtZGIJt0rY3dyNt5YXo0XkIKG17mrEP2/bzmJWO2dCOP0Q/jbWg7vXKVuMhQqf4wWBswkF/1MG94
CyFZNKXGvm+nIvcAdLXJY5RPk7jwnVwv90NTKO+DJrtXhNPrx75pJu2ouO0CkcjQKsR/WVaxsRNW
XKMMB2piMy/MHL44jpV7p59vfFv3wm4rQrqyTI7kUIKRPI1dF7nnxop5afhhdJmWyFSdXqWVj5dR
QENiR6JPjMyDcjnyJnOu38Ok3l+GDsyUZ+4EaQS1Y3DFjrl8DxNEwxdobRCJzcK8TI+nB7E2RRKU
yVaNmacPvt036jhD5qZBD3ceq3YrqbzWgeQGEYeoqQfXc88wtIjb2hAPqAwmZr9FKrWyDI7kCe1m
zupcp4MmiD41bXIZzt1HKly+nzdBkitM22xCgWnOPYiHYJILjJ9za219+9rkSJ4wqGataVA98nrV
PKZ6cq3rzcZFdsUNOkuXr9xgpihqMECM480D8GAYHbw8hMo+ROA60D+cNzeSG2zDtA40qh5RwxQG
zAv9sCMRn2/s/bWFlbzggCYStHg1Tmoq5ttA1cb93Lrxe1OE+sbuX+lChtuZ7kiBfa5mXJXzGLyU
uPQ1/V01zedNkC3tzRoN0cB3IybIDGHubF11z2mkP56e/rWvl7amOyRTP2jcAWIjpKTZhVRyvgrb
2Jz2aIMUzs/zulm6/20nRU3Vu6ho6Gn3nBbaHpb250DzD6ebX7EBGYFnBHaXBLPCMhuqhWgt9GeE
0+vZ8jf20dppZ0vbFAqSVqh1wG0mbfZCcWF17R8rMzuoYXFRFeOxsMy7yfB/qkW1o7p5Y2BryyPt
3zwWAhmpEeGd2dAujaQNjv2klO/y0MrP3L/SOZ5GudapepN6UeeXR62JUq/MDMtrI0vsTy/P2iik
E6iclUxF/DL1+jn9XlTpjY6EM0+weSNDsNK+jL/rJhiTuokP5+ovwgvq4ssvkWPVD3PqFv3GfW2t
E+kQgn7I92GdSb25dr5ZKNQXYfiujKeN+9TKFpYxeGavkm+nwJUy7cKPd3VlhO+drt2COyze4o3b
mozBi/Qmz0N/WQIjRjOkK6vrKWw/wcpdHNJEsZFez8yNHbX4jrf6WmbwlbEXetyNc81QtFq7iyM1
2nVZTUmfBuEUZDpbT8q1GVt+/qob156dyWq4+GtDq017hB9QkRG2XjUbNRFrKy7ZvOgHv+QSzTig
Qt9riWE+NCWy7HOolWeuumTfkx0Rth8qZR9owVhcx6qm3ut6aW2VdSykoW+uhWTdtmnoo213bCtK
ITLqTSvVgmYE0lKqWTSrPyIoXzR7kvQIl8Q1hL93WSzC4qNmUR1XpkF5kSGG+uwgMkVaaQI+2B6c
0FXST2WhaygoIQtWoT4Uj9+NzDSRr47b6ykKeyr6OtjaZzeM4LzPInN+H2rUMz3VfojOUaiCmr2P
y1BBQzRTwubOKIzavTB0v+i/n/Y7KztEzntP4TgGWWAh0NR2VGV1KCzMqfV8uvG13SE5NWtGYmyp
4EfXV4PA3U3cW6Sns8vBVOOPZ3UhAxJDJTb6ue9RlImtPxtf3bO5nxJlOm9/y4BE3stk8ewh8Yy5
KdE+Nq+quf3kVlsvsxWfY0o3F8h7smCGyJmISJ7qVDBNdXtwJ9Ag+zmrFFQsKSAXV42rxGfhNTRX
xilqlWvZZm8lhL0V+2AmaIUHVXa0bdL6LUVaGwfOioczJQ8XEj1Ey8lIPFSMIug9FbybPl2XeX60
h2Yr+7qyw2SoooaodpfUyHjaaRe9AzVvPogwGL+OsaZsxHnXupBcnOq7TqCXVXJo0ISz91M6tuJn
Y0K1fRmhjaFvuLm1+ZLcHGgNNOnsFHX3iATMsbNGDZwdJQtRNgv9QvSbqaa3i/XYAZLDC0JCQz5C
7p6a/fTFJ4DaKLwbP8vY2I91eZVo4gAK6b6tt2J0b+a26FDyA0iHakQ98sSb4aYPtXAP7RC6F7ia
qt2NWnbQ0+o4ijM3hYxbdAwkBOcU5XM4gJwWgeoGJQ3hgimwgz5VNzb4yr74D+AibdsRhDT7sejK
27GIzIuqK/LHFNXG/WnntuKcZfBiA5VDFE1k6RzHao92pAUXkaKeGfQwlp346nLQR8RkjU4LPRsu
/mMdTdFFnAY/z/t02fzzSlHTLPP3mZ9euWZzmPR2Y+KX2+QbdycZtIhvVBvUcPx9UNf7UGXTNv2F
EjU7bfwwaOFtuWWSa9MvWf4MkTOUHdwFxRx06GpRWJQ61OCcnqG1/SMZvG85kLIairsfO9h8RV42
O0NRrUOqhC+ne1gz9F83nlcrDMVt7Vvw83h5Xr/oUfWJesZ72Bee6tE4+or9MPZhv6Pq5yUrt3bV
ih8zJFsPbAf9XKi7vXTS0yPyt+O1hl7GrjFQRCUzIzbc8opPkVGNyjSSU0LPGmJN46Y2zDu/928H
YzhYhkF1eXkLL/nMhWa8OD2ZK5tBhjmiAlx1jVG47LpcGY75UukCtaOYz7N1GeMYAu1Ffz13yYwj
JNpbx8mqPp/+9LWpkmyxp+hhLoICWyydP/3BQVfxk2i+ZIjyGLn+jLTKRZRt4UjW5mn5+as9N8N0
1fRtGRFKDdR9G07dT7/O3S0o3YrVyDhEFwS36SSICwmzQJmz1cLqqBTazw65bGXDMt+GdGmuDEY0
Ea2Aii0IPW1SjP4mS+LM+OrYI/ALkAn1dThZwGlRBi2gqEVWz30a2rqoDg4Vse3XcB5q02u5l9Yb
8fu1OZUO7FGpNBhZkFKECbUNrpB4yaIjBP+lcubmlow2j6LWFlro7Dt3VqxrkeTTeITvm/Lw01tw
5Z4r4/zqNulmhBW7Q1fAGpn4/WPkZ/eJX79Y6nDsqq3ayRXvI8P9uClZRmlk9FPC5jySIk/iAN2k
Dhkt09lAhK91Il3aS6dHxrClE4Sukp2Saff6HCEvrX10teb76Qlb62P5+SszMsMORpQOFH6sz8c8
nx+boP/k2NYLAYpvp7tY2VUypq9IhFCRymoPvR5mO6EosMiMiMqf17rkBwIxJSpqrO2hoDJ2hyB1
cJ86Rvvn6dZX3MCv0qXX00P4ytDsqj20apPvIhuR1rJ1tYsQxajzbOKXc3jVRVQPWkHWtz340A18
KKMaFi1bnbcoZFZuMb+iqK+an61wqNquhyC4ZoN2DTzqqnWnR+IyR5c3D8TH0Nmq2ltbacm8qbs2
ZkNYzSFytexoqXmOstImA+GKbcugPmPQDZR72+ZQFcHB0qx70wDj7DbVzw7Z3Dyefpxe87V+lpl8
NWPdUFl+4EzNwdfS58gOHjMnROi9ejCb6d1SibPh/tf6kczbSjobZSlWZtC0h5rkLJnTZ9R/k52T
+/sp2oLdrKyKDNpGzDyr/NSA24kior1LId0FTn6L52zFQtTl569ma6bmw4/6ujk4pf4tSs0nOCZ+
FmWwcf1a+/jl56+aD7MwK4oS+U/LDZ2dopuA5lHaPJxe6hXvJzPnpVoCmrHgVYKoXBceprqb9H3Y
ZVF2RLAqrZEYLvUtivaV65EM1fN7wze1mKGkQ32IkNODef6OONwnTv2jKPyfohdX5bhVabDWnXSY
l6HvtK1Nd21UX09Ve+sa6k0+vVjWFwEA7iIJxaUAtHbeTEqmn8Q4GoEEzUGgurVrkYrbKXXV7xAE
e2wyfyML+vZmEzKcz4V0oc0sqz70CTJ9GWrmu0hx0ttg0oazrFLIiL4pM2x7rlkhjScxWsrl99mM
b7MgfBhsFJqrYouh7m3zFzKubw4zcy4I+BxcN0X8Wimvs0SNKdcJHpw2/ZlX/cY79u1NLmSIX/5/
OfuS5bhxbdsvYgRIgA2mJDOlzFSqsWRJ9oRh2S42aAgSBAHy6+/SHb3rd+pURE2rHEopCW7svfZq
8i1f8qIxh16sXWlY2pbDbnQ5ZyvSYxEc999PwH9+Uwv+RyFoGJNzPGT4mGXqKtmKGLuGwf3DLRn/
3Y//oxC4eNsbN7cAEMDezQVWlhs9inZEcG8y3nkP+baIwlvKwgm64nves+kIy9O5jKf0uCCL8F+e
D/p/C1JD8VEOQpVDNy1/ZbToYSlnntspvhrY9GXTv5LXx8WfDECsBQC+b5wfWZQiHDv6OUr98t+f
1H9uCYo/CYAiTuJGINPwOGVOVWzyuuQ+bW4RkusuKzCIV3Czkxuhmu5fNWnFnx58sQSrELHm/Lg3
QSJyOkZE/CWLpS7+oTD8zen4k/pnbOEwuxh+LJBoONqplOTfNZjFn8Q/eMpNy5bgR69JcrP3S81z
W//3B/F3v/UfHQBCTvqmyyd8LZ/eW0ULOY2a3D9ZE/5NsSw+68H/c3XCBweqh21kdQAvP9XiTs/m
kWT5P72Rf3OM/jTcS+Ex1c1Us1qb4nciffprzgp3dk3Dv4x2fad++OaQTZ7N+3YTutXdTnoRXwSs
hQ5OdaQM2ziWsYScSFL2RHmWlAMX/+Q2+Ddl70/ioDYxMnbdmGMNoId3OUksyPZ4B+Etns4M9hvP
//0h/t3n/FEQ+kgYVvgmOyoT2VuIYDf9O3HQg9y2avfddUG78k/Spf9Fnf5/TLIokv/7TG3Y9eS0
lQdVwqfzKG45amDpboKo+LFe6pdQ3tyxh+EQqunBnItb1L9D+2KqpBS1+1eGw3HxJ98wlXQNCIZD
IjR7QZBrCZ/sfzxU/2un95/+xD86Cegwu83jcR3mkBm+VVkXoTGqhXVptpV+YQzvSodUWgSSzgnP
WTk5pJLgD9U8dKSa9wlna5Qm69TRxO0g4Mw6NTa+tbLPpu+UelAxAT0MyBXe5tbPHhqSnsYXpHa5
5qqKYY7yU4ANxASCW+qN/MqgyRlfxljPAdnGyCKCfRGBQykdFJlMhbAi0k/IOs62pq23afWIfGN8
xPjT9CNSdvNiOFNBlwqbf/M1zVleSrnP3+ZxZ38hJgGC73yfovwCZ3CF6FUM4HvJdYjHM9zJurPx
Gblumn9SabY+YBRVXEUWGbsN67/7IjbRWeuBta7Mx7k/g8uY3XjN5I0j3fyQ2A2rPdGDa78XnUDe
hKLwrh3zTR0B3rq2GoJvj2m0s7Jn/Ul2fH/Xq24b/P0Jp8g39SHUTUNVlQ0EecmfmacZO1AktJ/g
e7XeFNomR9BOa2HSX2be7joogKo4D1fqp2M6QlLQrP5GARgWZjmuM+8qBAKPSPuFVh8ERaSKN79c
a8pkYn2JJIcPGn1AcHotohAjmd2JyyeBvFpAWhiKhSBZDVZtCrm8423gkOyGaLX38bKwqqDNeN8l
bYNA2YFKgLMcFn5AH3aCg0Mg920H9I0A9+Zl4/glram3feL3yyZJ6XEvlQ6+3eU4sp90S05Wh+dh
cFk5+/SsZnnXbKzKB3q/dvJItuKaNOu3eW2/Dt36m2aphLG0qSFCE1CAeshAo+4t2doXt9jHdMfj
mCZaFtjmHLTsPsY9/RHr6I1x9mF3fpU5Qp43f3EIfeii5KunGRyS1VYR0pFDPnXvBbxloB6uRbLc
y17klVXrz8gPtkTG14H1U924Z1W06PCOrYFF0ppCBr7RW9LbV8HjZ9rTmpk5L7fRfKE7PF95uKbJ
W5zlR+QrHMKQIuU+B8GJ8a+rl1dO5Jd2H75vQ7iTeXFIzYrki6mOFAK41Ylm/BjF8b3slIEPtb23
cOrp7Fy3HTmNZLiF98Ohd8Wtj8MNjD0ubafLaYgvU7s8QDTT1mM/HlzXnhDSV/Wi/4ajWO6yeWjb
7a0htkZGW7Uja3rjj2INxz6YqmlNPbK+RjQ7Xgq4yHF+b/BzjfcoBQ9sHG+XHadEmAOYwo/ORkeX
mft268ve6AOCbA4eyRGx5UM9O/nQ9vOtk7/z7GdCxSv0Qje6L6BSQVMn0nPS2Cqb2VvSdxhAEeCm
Tob3z0mRnIhBgkuLqQcpBTcJm4ca2uW7hJKjQEZOiZDUvipmL++sT7vSJcXHFg/HYh0fk4LIEpzm
H3CTrmnW/gjrdr9/hluE9TzhDCDI8zgjMaBURPvPV+sFeU+P+ZA8Ns30EYiJP0PYfQmtI7rthLcH
Zg2FPmj5lRbTLwRlPHRI1DlOsO/Ww6emUEQPM8+gXTBWISRA7jgYrl4x8dYhW/uyXWDH5iLGviE4
WT8joIwj6H0Je3NwLtEvbsC6pQSpJH9ckoI9DyHwosy9ds867rcaMaE4AmKW1dIP92RrfqXbPFca
7hxZhX/rxudVbdEjix1shvsJgbk3QxRDDqKIhSa7K0R+0zPavTGFmI8qSfmIMIFO5lOZpVMoXrlH
lmYJkj4ct3vkeqMENKZZyoIu7oWtq35VvIUlbMxQguod7mN49zujDhYGwTVCv/YDneWUP88A+R8b
uMnSw9aAXXNOkZf+o8AW973IgY+N80zvGVuiaxJGVjVeKlavU2j10QY3RwcVc/Q06R6LGxWly494
AGN2KIboAhIUR1w2bVv4687iaWjglI+brB3fR925T/05q7p113eN74tqU0qfugSfUCdBEn2icnIp
VpowCT1lw7byO77TiF0LRCGULpvM/dJzihgEF5G3QcYhuyzzHLsb2TpDqkRGkpaLicwPG7rwo2kS
/WpQRE64OqK3ZsBas/T4qkCDxgX6e5NmjevJGn6FHOxdKI4/IUc63WGxU4o3co24q6UtIL0EgYme
WTymx2Zxej4OcuHHBeF2r31SDN/2phujYwbBZfMU5q6rUbDwq1g7npY87p9BBCU/2xYmD0hA6gK9
WxWf/mqVpeSAiCT3bZ55QNzoKtv3OcrYvehD8osmKzN45nS8bWOy3fd44t8F+DjvIwN7wMaw2Cpn
BQ+sdVz4RU4ABHdqs4MQMr8JxSCrhqB1eNy15DdWJORRsWz6ArcM/bypabpljs94q1lW6GoZM4B8
TZjJLZ5bcdq7Ni5Xpoq3fm0B0fB8xhXN7P7Vgm8wnIsky0/TMPU1om++zzGz+iAC7bMvI5/7b5/Z
YElJAIz+XKLEHa3jNjktFqEKDw4ev6GW64Arb2MjLUfG9YR3ksmHLIz2EMVR+9T51L+rAntnZkn+
Mi6xOmMFkB57rf2NWbr+CO/r5Jan+XaP+rv+yNZotsiD8EMtlqW4ZS1+p20DKewzHruCkDF6SjcI
EbZsAEs2x5eMihRFW4Vrc/06h1gP9Ths6YpdUM7p3d6tKq3ynYm/PInVYzrYDa7ka3fR3ufvOW1V
FXVdXIG7SCufxhqfMuFCxMjXFa6t57zv5O+sw3Kmq2AEnsMDI518SlgVtxagpwtrQWiJhqx4nzln
bwhVJ911QoJuC42uy9IPDe/nvkZOX5xXBWnj9SRCn6SHoC0Z0KvsSAm5DZA3b4cdUqeo3NdgHlPQ
Z20Z6NiSSxFHoD+SKR+eabfq8IuqIWNHWJODldYJghc2N51v/pJOah+VRO5yauH1mLvVHTZlgEae
8AkAVA88GrOfSnrQjvBNEvZlURmW6yIT/JjB+6aax2ad0P2JxRNaQZmsTMVYmiToqjT90g9D8l3S
9jmFM0+1tFPUYLacmmeEVq1rmdImu4fHhuPfbQpOUChhwdZOp7YB4XXPuhRfIwKpNMiDbRvXBH2s
vFBNZ1M7lNIvem6b/s4PIq142MN8VFswW4UcXBL9yPAHbVeiWp7c8CLNk6Eas6ixRbkIEtafXkRg
6sOLEk4pJhT7epIE3Cr4E/pCjVm1Jor3l146kT+NDNGyY2nGxSFdfE22K+pPsR2Tfojlwfcq4ufJ
+TSqkYhIyReJ9KO1JmFx/AKbYlkc/LKRd3j0D2vVCuoB6ks1/GjD5zDo86TgN0xNeix7eFTtJdGJ
fiMC/Ukdugbhx0qGPa0tS813RdApg+moe37P4RG31box6X4dZgRpPbYWhs6HVPmoOxY4ggHfd2jD
Qahiy+vOU7ho6AaeuvU26v43BAtuuDUqHqY3PJcNXi0YNFxF+464qsFrvlZk8jAua4lFlxaDDwhK
KnISBVaba9YcoZ/NbQUt8EgvLFkKeashkXL1gGg7ds/3Kf+QVqPkmG3oxoM2WaTK1UCVfvSoz+l5
7oVYfkyJJYaUracxRwpOmsmf/TzBSQjBJWrTz5A4j9sVCgtbVFMyRgypeV3MTz2kz/OL2Aksaj+9
PvWHi/U0nwjfO3w9o7oRLWvECyl6033hBhKTR+L1jsS2xoV0YbWN7Bqf22ke6C9hYtldhmyi243J
1BrdEhr89nVglCXfwPZl/FfsRXMfj2t0BuNn/8llDG8BDy1uS1gDChNSpP0ZEXfrfgsPT/ougdPx
WiHDK3vSeZD7fdubyd32DRuzx4SQnb8O7Wbj9DPaMk+qMY9FyMqBcCtKrjK7nmPEEY6o3SbDpIYl
F+P3euzh8VNFZiNF3U04UuiRESd/3HOYBtwN47Ynz10gs0WifMH2g8ZNW0QVwaeul15Y3tS4OZuu
gpAEBtpDpEx8Jp9C+1szDGZ77To+mKrVMDQYSrHNJr+Zc5eTU0I+I5BWlxVoNGVB825HPgsiTX82
q3IvOQjeWdU1C2KZ2hymC1VCpyxcwC/N4Q24yD06bL1iLy2M7inOGuP7jdSC5pgoW4LsdXzN7hWe
mynuKKqUBCGJih2LYQ8rE/+yIdJ6bjDnLHnQZbwbD5DFZ02PfPuhkZ+vkXcrTdEPBGSWQ+HjhPgy
EGdjBNKaxc0HF00LcceUJ83yg0RLMoRy8WwSFx9s28kyIM+W38InASBbgP9Ae5+iasovvHU+u3oG
N+0nK3G6T6awGMPGRs1RPfmk2e4o8jAf4e3Z2pfRmAaI94aNKoWjEC7fn13PVHbZ17Eg95i85+ao
WZRM56l1TBaYyOTih9IHWuCM920vH2IKafQpgCQ3X0efLT2ExUiFBNuIb+XkZx6fYsrt8pDaKdI/
kj4U8i6T1GK4152S3S/j53m8c1jnS1Cht3Z/baJ4WJ6kUGl3DxnaQE+wLcnk1c0JgnsPwhGZgbgf
0eb3jtCUgNFlXt3HikRh4BBDEbPh3A3L9nlYFE3aEuzslRysgTdGuS6bTp51xIszTRSdTthersmV
mB55wNUcRwI3L7jhvp5UDmsoZE7435g+FeoiUhoXUypIgykKa5/InyJRo39ipkBuZVv0Mn5OgZOT
v/DidMkpjRhGvWVGffhoCzBMhzIXo+g/VtBmI1xvdBLBV3bK2XyKo5XsH3AD7pZTY7oledC7t/EN
Mk7CYz4u+mQBd693gBWy7jtdx6x5I3NKlzcSNjBKqzaLHL50T9sdkILZDQw8yy6L95mUk9aReijy
ZQ+/IoQPUpAlYg0BWN1w3aeyyn3rskvf6GT7EHNu2vNCC7DxAeLBixR2UJ0SRy37tvgNMKCJXxKc
nnBc0QKtjySOiuiF2KRozpOSw3zlfSr2Ol87op8k5OcYE0DaQppGaTPw64vrsONt9SWMMuVej57s
Ia0Ky0HAD3ETkdPSWKIktmSkQBB4kW7LiqEZ+W3oBSmQIXbbpj7TtwGET1ZnXReJWpPCNB8yMx7j
LA1ETZhIpy7hJcIVggEdLlsyATLRYOJLGvdsfYg1AdNvN13BX4JB8TgWseiWl4iOBY5dTtD1N33W
DbB7TekO3Ejkdr8YOY5RKJVPZ4mdDtiD+Acps/MV2z78Lp8UP9FeJ0TEmhe0DQmAFTbklp/hPjYs
WJ3rz0rQzoCDsgo5hxk9zKRJTIUECCfeBoHFvbrTrpk3XpICB+/V4EWjr/Mwb9SAD4mbgVa5pCN5
g//QJmndLnmaoJnMVgm5ASGGAyFYZ7XeiIC34VsKxGY9JrmQcYW71oZzNLbLcEixcrjjSxP5paSx
Vuu5kL7ox0plCss9D4rUUtMijuF5Zbc9vWAPmKdfCeXGkdLJJl6/wCx2WFTlLQw57lg0fcbeKWuy
7U149EG+Aj90wLqQbkjivsH9jWtHL9hGPExJ1tBrR1vuH2MEjw9gkaS2k2BhUBRUW67aiPbIhw41
HoKadvneKGmX4Zgq3Q+6bOBXg1m2GJVOx1J2w6YRIG4zUWAuZ34iFbNZZONS7YCFgQAIF+dvza5o
ccYdr8g90mrsclRj6gSeSQIC2HNOSZ58uMgFr0q2zUT/4mtXDLoaBozETZmq8NlJaxjMpj9msEaY
Lxsa0U+8Kx2Z6Eoo1Jw85Tvp+l+ISv0kw3dLkaa6lBbdgCknOuj92MV7Gh+RAtsPTz4quOSlzGZO
KmrXbXnFFL27e0hWaFzHPKT8FEPyG/7qoY1SD8nAxwyGJMKy8K5N1JgZGZCt3C+4uMYFTWGRzn9l
jYb5UtkseE9vO537+DoOUUFewxjx/FWkgp/Y6DSS3pTPv3UY6NcfYtZ9Xg9hTKFWCfP+2aHmDRDK
xq0CcWezC8AtcILfMg9P4NfC41V9LwyIobKOALQuyLzgcvVPYGyK8XVfYdBaLpAeqIo3VCb3G0BU
MqLXg8n0sRhC335pFXDMyxLyDLOyIt0EmDRTmGJYoqCzzXy7GVZysTUsLYOV0nM0JkY0N3NCTQER
zWABs++rwSOoIRkM0cXodJiqbTWfl4PK5lScrZwxv4O6Crz4l7TRuB7DoER2yjhU6LUpuMLkNcVw
OWrLHs3R+AxojU8vNgzR9JDtyW6O/dQ2WYVqMDQ/tRJdd9inrQlFqfNZy9eUQ/WDbUeCmQbamCav
5mTDrhQzDcDcpx1qJIDVni5rV0cZzEfPkwkIPgYKkmA7vLjF26eE4gd0l81w2iNHEo+rOduCz0Ne
Ieont0fkW4Tuo8cnkrHaNOyaHliK9IhqGdooOi4WqpZbJqGaOVIGuRFKUkHsa773CV7KBu7P+rQG
aPmOJAEii1TdLu7veztPMLUmSJW/znncJA9QY8XQrJIR5Q3JSPsA9UIpXMdaesBBTZNTaBKSvadk
QAJqCyMpd08EC9H7GC/r1FchByL6l4+N3JB3s0rW3eR+Tbv34NdpvxPdKJY6DgaEEDyk3vW2anvh
2XlWn1oSAEKGI5EpD7hCxybu6wk5Hux7SEblKj/OIG2j/EJ6X3Yo193Luk+Fe21gEVP8HpfOC/xY
9AXkI6JGj1vFx9zjspw9Mqfvg/lkZPMhzNEV0hgL5NjMo1HvxT7S7qEBMYB/zfUYmh5ZCQjA3Org
F1TKW/gBOXUzyg4xTptpd/80UJLwJwhG9vEWq6c8/1Z0vFX9Icom0Vz8HmVjd0Bio1frIYLffHa3
eCgZiiPKyrbPFUmlmk/DADlauSFp8HkrUgQelNpnLv8aDav1x7bB4XryhdPiWwJ/K141GO/Fw4To
2eIrcM4WRyj1e4Gus8EsFZ6yYYnmZ2Mp1X+l2iJPJMStJBUI9soOJRqkRv/awYXL7vQOhPOvWe4O
+l6CaJlXJoIb77bEq/jrumaCnHezhOXWjKB04kQbNpkLhks4eFNJXPua7I22B90QoQE+r1HyyNaB
jXkJFIXmFyhgN3P0FPaMx25EbNRURmuh9QnrkgxdQbpix5OXTDaiPw12ybaf68r7zJZjbkP8Etl2
dLcd8zlYDpjjs/2IGMm2ud2YzgfcYhFs1b7CF4VrAOMpE+exo2EFyoS36isH7AsoIOIZafVJWa8a
gN4bX85NT3Na0j2Fsq9rAFc/pWQ06OOnQjXUlQAPciyaNBODTg4WdFOb3ktHPPfXjbedDUfbwWGP
HdO8l+EtUhv0gWUXL3R0R/RRK67ecc9i8b3rrBywil9bKq4D6lD7sKnY+g1gOFwq1pJ2baaA51hB
zHDk897KHlmQTkCgBqR3NEDlOzNEn4j/6IoHyfng89NuYgOAYKdDPtu6XTmWcyU8kgo3HHzOXPGC
KqAULtSZOfFqIqxaHtEGzNPTMA9N8TteMr4+p6Kn6dcuTjV5MZsT8ZeCLEkUYNoIa44PuBI2IWCD
rHCVIRsUbxmtSZotxcWbNbR4n0WR3cVs76cnTGQwu5EoVP4gpZUThkVCGlIJbZy9bH2xDdc8ybv8
qUmND2+bM90AnMkygGZOFTMK0gKdz2dU7PqyS/BNq08OSHrXdWwnv4r4kwJ324F+nAMybLYZiLOM
sIkqEmduJ9qn7JggZMt/cOvZcFw0b9hlasTay8pQm/r1BBy95f0trLHcjrV4pPvNVLOxbahmuUHV
gHOBZdd5gLTTXTd45+v2QYO4Ju7g8u6K12mOYavFgtrGw+SWxR/gJaT1QYuN3AFyJV8GlAlZ8hlL
qbqPo/BdRQum1OAxM2IEzpLfTbS3zxTwHXz+NwX8nvdfohZZ0pgbksRXQeqYlgl2gBrruHQ9MdxK
G7ydHBM3Hkd8Kt0COvQZ/RuVly0phD2j/lKUxaxJlrqJuXkhgTR7GRITYZaTbZpiu4u+7nFOUHPu
OSZW/gg4SK6iSnKSgmIwjIXCxosl2dzDmzDHIB5VcDvJNoQCGLLtpEJ0QBZ9FTkK7YY6/G2BCCvF
f3YOs3OaSuMrk5t4v7Jt81O1byLpa6x4fFNGeW+SyqxMFMC8ipG35Qpf/buUkwkfM7PIvcbFMkXf
5EDxb1ZLl/cAdtPjhkhXVu5kaZ6gdeR3WDM7pCdaYR6A9GS/gBGm9ili+JwbA++rtkoDbo+nFtDY
eEyxXPE1QGU9VWHG7VnCPD5JYH7bJECmyxFaAwN4Ie1jNPky+Pw7TzuxfwWK8jn7bDE78n3P79Ke
ZNEF8XQrr3LE3l2koE1xZ8CJWUptdN+JMgHONzwtErhCBdMyv1SQFQOx63QcbWWHPp5AE755W9Qh
hbNVyQc430h8ek5fM1Zgo9ECN7hbOjd8TRiV9Kbr2gQL8QUfXqHdmPydVeme344Ydz4vaYe3aLb9
aH4JGBNjfAqQ7t+OUy+g2JimaLsCAjPyJl/aNHuMAvqSKp1y/4kzYk7Ffi+FYXMFyp+CvrOhMeq3
SLPnHeZV7/vmAL3Y2WRNKT166tpFICGWqxAEt/O686GCMH17ZsU4jdWe011UjU3aDLHxKbrcaMPA
jNspm+7RZAda05jpHwD24fHQsQidP5r2ODqmIkNLh15M/9BWBTS1LcE4DzZ4gZ1aqeaOy0uMlWh3
7/oi9SfHTETh1EcXvBno3n6a3rHpEZnVDKumZW0fZ6Cw9mbIowlbJD3toFBE0SdrTnbrVItpoC/4
ZMXrTfVIxOgZwLUyMj1eI1Depv5oG8wzGAU2sr+zxqWYRgWC/K7NaEdziLZJfcu2xYpDk+Ilpd3Q
5ZVTdIAkMoc/cTnnUYTVbWfdXhH0pfywLk5d7bIneQnfWoeefVrYtcVl0lUKzcAvJmNY5WKl2mIB
n6UiqeAjt2n8zrYBgUxhaKiSJJ+H87jHZj93fTKtUOdQ+2jg8cm+tg5Zoo9Y+wHmRdx2/rrylmiA
8Z0OMF3KhqxMQ56/yQlDA1bgPbswWMkDohPj7q5wbEYMiKMkGwH+J2IqKhXD5gjTGrigJGD8PeWg
YIQyxyhgX3D1JQOEpkMfP3CKZVgV4HefPihNvkU4h+Sq9K4IdgSWvngK/XVFWhGim3SMyEchR/tt
5haCeYZCr6uERxD+bGzxUxmaqfg2LltzijuwkhvbQEofR9GrQJW93YpWnQVkpzfdGvlKLhlalNRL
86JbNd1w3L9VlEUrxqkieuWhSH4vSHoFup2Luz5e88duhLtcsxb2TlI1/0DaC+bKDYIZDiXLfXDE
lWK2YPDH5CfZ0+gkiw7ZjXCePm2o/K8SOeN4LbFEgHqpxypU8NmjajX0sGT9eCQgzl/UvJJjt9H1
xjVL+zR41R37fNKPqtDytFBsOFCN+0tOrDgNY5rgO1btQY08rr2Q4QoUNf+cIfsrzMz4ZYNJkz8t
WwSGNt36YzuCYHrUlJFrVtjtYnzzUqzt8L41a/o2dQr7YDQ3Zdv58XHosZZtkaxVLsmMhST36vue
ONGXq2rEcUX+X7lHW1K2GCuqmfbjCbLJ9I6KtLsFBEeBk+mhOVrZTBw0iFU/bmZoqwnxmb6OEEkI
csSm9kc4h6lrvKulZJMCtSPBbj9iUt7a3TX1pCmvEEQTmgpkItyV3m/bCVPP/Bt4pkTMKKY/bNCw
oR+KGcQ3x2og8yBjLaJoD2s3yaECEhkhdhruxtngpjtNEeo4KJcdEeOa32wr6+Fd1mrcc0bd001j
LzEmyK1aZhV+mL7BPmme5uV7XmThyKd0uJNrjyWhAg7pEcdz3ODCXQHUWt4SJZM6x/8oOxmmp7TV
7jQXVuzlbJbxOx5AOKQyNqA40c+hOaWxvG+Io8c5FsULppbxxnrLAcbLcCBUqLhsQVq4wdNH4fvc
UPoJ28p6cnt3SAtZ/HJ5HE5zZtXLmJhNlCzT49cYowMwD4EJVqNle87FvKGGbvOlcLbBpZMjwTqj
FuDbJC+r7XqgK1ii3+0RW+uxIdNlx5ARsKnKfgawhQ5LQ9iZJ2B3hQg2P+mOdYOXrlGl2xwBCZh1
PxbcrXdm5KJOg0NgSRvrawL85tZknJwUGpzf2Zrkb17Y+GeWhuWcMGVxuTZLXgnO1soWS3rYM2xJ
lxnunbXoefJlTDf/mhUZfWj5lB0ITtv3jKnuhogBS/wxAxkAL4sfKpekoupjJm4tVvW1X1ZzBt63
3iXyfzg7ryXJjSRdv8oa7zGLgMbazlwkkFpUlurq4g2s1QS0DMinP19mz1mSvUP2sWM0wgpAJhoJ
EeHuv/CaNulV29TvqrOSzRCL+exgIeTvRiY/3AmGdFNCKlt2k6Gc8mhlqrhOOcnFxpz8/EM88las
4Ih4H2I3sx6XKUn3wCbDS0VvH+hfmMYFUSvdEKzb6gk3C+8rDUtrKlwObXf7VHfX9SgpIig/vo5l
00TxClGh8U3rZbkTSyLCdlLFxxRIGVUzSQ/ZHRSgejJeXdXDr8mLfkNFUF41N2qep64FcIxoHfJC
lVlsIYJ028rVUyIE2OTBgKPdWhcU/lxwgQ99VfcABZ1XP8ZNP6wtM/PfkCoyyk5lgpx2yCN73XdW
E+SpWB5Eskz9yk7yyCUB4SF7UVnjfGy6uMO89xay63ld7jzpZbeURO5t6U7vdey7T702tf2m0TIz
PVAK9KFPdFlkfTWp99nwa0RprPBft/Y4vw0fBAolf+v51uQfZpVG7j4FYWTmqfOawMs0JeMyZsqr
wR9bcTSWuIe40cGnGOeEidoYlQxdK2qvlZvVOwpSBZ3bymktVKlt8gyshhnDpfjD5Ahxx2ZoDhiy
/WCm94dOUdGuHqe+06/GkPly11D6vdZGVkC2isXKa00boRzgK3lK9trViaOv4ejFxWUU7Rg9Iv3M
qJvNNfGk17+Re47pmpKarj61nrMkGj8l5/WkbDQL0jhgt64oVwPsEKaqUe+rxl+Xk+XE753Nu8T8
KSqRNFsrImBdQrInWlRs50xbFh4RnAaoj/81U/bPOPw/dlCusJL2o8R1N0JP2rUDBYN2VVUC64FG
e6tYc7o3OCFi74kGlUxMJaYukd+MOCNVKxeuz05lEP7xaWSM/Mk53Wil/4Zu6v6g9sKUmG6eM2R4
brfRbXLlWfG1IqxstiYDWBpohiGtPT6kuEIOSrp9AJoU+wH196r/yVn8CYf4R9NDOS1qSrTW3VQE
ZHmYxM50diMmR1NU1g6uhePt//r3/gkp/MeWzG3TzZ1lms5mkTEcKIhKdIwQBQjRLkuqdvyJdPVP
mO0/NmcG32j8YjTsjeNJI1TY2q2bpE7+P3/E7V/9HbO9bu2hw/jI3gxuAVgkPniNLCBuzD/RQf/Z
RfqB0q0ajGpqGaGNp9nZKm7nfeSnF3zNfuYc8meX5wcat0L/AA3AsTee1ayRQZCGoCz6ycP0Zwf/
QfgVTUOCpWUC9xOMhgFliFYi9oafMLT/7Og/0LONrDbtWePaGEvhrFzl01B6qZ7/+un8E03Ujx6s
TiuKEQUcj03s+sbXrkyKMdCdGacv4RmQS2vikILZVtn15a//yT/5PT96Rnr21PSjW6AREhOM0H62
jr3bm09/ffS7UPjfDC8/Wka66Ww6wyytTZ9Gjbvu9MavApou2NlXpygpWpFKSLXK/LozHrQ4WdJ3
0S16FDpGaspjbKW1fLGspk1CK65GTX6/jf/5Zfov+a26fj+F7h//zfqXqp7bRMbqh9V/vFQEa8V/
377zP5/54zf+sf1WXT4V37ofP/SH73Dcf/274Sf16Q8r61Ilan7sv7Xz07euz9X9+Jzh7ZP/rzv/
49v9KC9z/e3vv3wBD1K3o0loOL/8a9f+699/ETdvrv/8/fH/tfP2A/7+y/nT10/yU/flU/u/vvTt
U6f+/out/81CWejrhmnBufjlP8Zvt82W+TfDMiiSCMMxDN29aUXLqlXx33+B2vw33/Zd4Tu2i5DP
v51BV/X3fYb9N9sXuP8LS9eFRaHkl/97bn+4O7/drf8o++IK71V1/BiO9LtpyjOw1bVwiuDkbIN/
zPnh9RsH4WPN0OQBpX6I3zD3s1ObWliGeXARlB8gDwH3ivxvi50Eey1uUeHRmFpBC4R/23y0puba
9tQt4KV+dqbPv7uW/zrfP5zfH2ew2/lZjrAdZFLC8G3I7n8cms0orbrl1iBkdHV3BUKRrITfbYza
nEnpza9O0kEV0/OLYxlfF4UvfDK/wUX7UE39Aagm9OoloaTu/Uyvd3ee/O0N/H5mtiVc/sNP3/5f
opUGxiD1BaoeqblsgbVJ/Xv9GJtER1Oi7zxECGG+LHBIxfBiy3jaGI3KQu+mR1BpF+906rMr8q6w
65HMWXruBibl6SKD+0p8OHjNN9iKr3B3+5UQ1qNUxqNWxhlUVN0JLJuSaazJNc7f2Uq38i+lONt+
X4eencDuqc0mMKmBVBjprOCzJEHifBYCSYcGXTE0x7amIChWoAcG8nfzNRIwiXyT/oBeLd3AmcB8
/cnd9CNuz7rmntIpy1dxV+W4pJrnMipVOE7LBzPxrktn/Kyxps8L8MOjCVmTzIon07dovvzDrfep
KUo35dGsY9vcwFfWd8qnPVU39KeUm6qaWXsg4FxWneWtM3jwok6Gl3ZcQtp8OjvROclxmmH5R7Rc
M/s5px8FmMo4ng2/fzZrV9+ZAymUZ5ehDxx7rks4xpURmJ6Tr5tJ07cmpZLAX6zlIPwRzRNg7MZr
UEU4tm6vNKmhi8pBwD0bNQBc/QtW0HuA6nJj3izRdC+j/cV87s0hDdpoLG9i82UPMgS6NKTr2ZVm
oOd2tkOQ8RZbxrRx3eXkUaUJqc/Ml9LqjxD3XpKhbHZj5FWbppov87AfTCVXAif4VbxUUeAC1IKR
5Be7ozjfQq3bpiUPoqE36bp1dPgwCWiFNztmWCBABozX+qMju9NUiCcJWfCRniBXbcytVYYYaoV0
5XM5SqqEZEhbqeKg1lON9hHOxzL2ujBxZ+hGAxAn/eZOllVC7smn61+//XdXnD++YyAgpk5vZp5o
yrG3R+R3gVlOFbAB84Y2M8h8bVtaGtSOuJjNC4g02YTm3hjNQVVoYl/N4lVm2nGRzSOk+zr02zYL
0rZYT76mwoWKU6A1Jrn/aP9quIYF0FXtO2J/QO2f6c3utko/nLnwGK5sg5HLdX6MPMpOeVDwRE46
rwBLDAoZMBu2mpGX6KLuRGAzSCu32gvdalbpoHVBmfnHBWi/mmSyHgrMp4a030CW74LE92MsVRjm
hrILm4bqQFbFYQaXQe8pfiTWJFfKHU1wFf+coQULWuLvn5gm3K1V/virPN90b/YqumFgMHobrX93
PyxNTCVgDS9SdQGEgiO/ZEM40r8xsPoxlM5wSvTmvawuc3SAvWVCGGzalQMUadHLHQdQ4ycTxN2X
64+nxGzIvOp6EN498eMwTPLdNEZdIySbAV8RNUzhuCxe2CY3hGI5wePZMEx+1UAV1pNH0aJPx7Ct
rdOEPymUztIOhA7zRU/HQ7OUC6YQldrINDouhjWiy7K8TeSbK6AIpCVk7isIljd6znxRMTVYI61C
CiO0H/G7n13vP0phmWMs8CimP0dHQOrbP1qUOPSQapfIZ3YWLhTjpHnJICbnQ7xLE4AMKBM+cnHF
/xlC/9IPgBOg8rTzFxqIUZNiMA9k+yw1XKsts+Uw9bT+yTvq3W2lfn8LPNe1mQk9ThV2pPdjDgh6
4WsR7owgW3h0aUrmZ2roNvycqA8JC9yDWyr3kECxholVf4IXqK3v23NsMKEPLfEHVTGoYfMNt82r
2+eOfIy4uVInEoSrlxnaEXMqPeiqWb1jOCtWdecivkoM6wmZyeN9O5izs+6lM+3MUvbvXvlNDZb1
FmcpY1U6MhvTHzMY51Hby7mgkjkZ4sZ66V49vVs2KkFILG+rTl3YW2vS9ZCGpDQonN1kv9iVHdz3
UqAdDlHswAFGIv7Y0os7xhTg6kzU82PfeSry3HmqPQ9nGRQT6/u2Np2cJ6ekP03Zycf7J0DAl+2i
21D5bzvvC8zgr4U/DOfIzLjrcPw3lmekFzh82QUN4XaUZX5cbmv3Tfed91VgXuq8UjeCRV9+dfPF
ALqdFjDb0Yo2NqqaE2QK/ySrAalBwUiajvDUqp4yOJRq/qT94rWNhEVk0WGIU+rmK+DBsM3JN9Zi
cIzfrS5TJBA06cQuStlhHk393q7r+WPmj2HhFUg+Un0+doXP9Y5sUrrFfWeuJb7MTY+Sqb9QkMCW
ONPHj7CfkPXgJe2Aj536JBEnb5nltjfbeVUtnXNdmmKnLVm3kbkfb8abDpuyVJvCrPLTo2a0X+JI
B1NZnHyHqGg856UyN0gylwcCpn5dKC1de9C218Vye4OHGi+OQVZql36NpBLwaqzmcajlWbia/mGY
cu1URAvEi9sqlNB6T2UvC/M0fnYHmliVS50+OhaK3Lql+W7OqAcUq4EsY09Zr1N/Th7pN+vudXUL
7XoAAIUb2hZ57fg8VYZ9ojD0USzG8Dz3zfCcpeKj4xXu6b7mJQKwJwGZMG+f0At8KHNi9/Wi1lqq
28/3RTxrHtRlYe7vqwaOibvJJV7R3dJ+ntKseubzZL8BtCPxRCTTvgomFZdy/zM+0e2rFkEyUFX1
eN/nWulTlFn1w31tUuY3zS2H831Nn8213epIEQ3ZBm4Wa+f7QmpGdPYaaEYoBtWpB6GkDaC7rDCg
YHn/DE47BZF7ShvZ26d/+zJVSO0Ml5rHr/vkxL64dBWXJ+nS02AILo+ou21UymWjJYb5WiwYfboL
AS9l2mB2bYRgtiqty4jC66L0t7jNjfN9CzroXynka7s5dt3LQPEtBMqju0Ib3eakOfcuZVI9Tdli
bNrFvwylPcRrg2n6wHR7Ac/Fved/VgEWuof7QpuPLaj+KVsK6/tiqHnE45FbNdWjdapnWwNMu+2G
IW/VoWUzODmi3qlW4lnZQlNcdyJNA5RDxqPboranPcN0wDXNSQIUyHukH+b5+6pNoTmC+37/rPTn
+oIwcuvcv5nqxqMEojtaCGeaotw0Y22+op+x0Ut0b+D+5iu9Q+yLydp9nw3L/L6vu33yvg/k7/u+
f/O9275oAZsw4tjYaqKeH2Nj0iB65A1BF6v3RZNxM1QL8ZP6wvJ9mzEk8LWxudr9ts31SdT8WnvW
FViFz6v6VGdzfImW6HRfuy+MtJMhKpli20z+uLeGDkqbcMdHUIxLrsfL6b6mbpuaut3a+pBeqNal
SVBQlm+8yXiALZgkwXLyb5duzMfxsa4S7aEhVr6vOVAYz+VY4VbpTA8GhCMlgDYCYvHscRw+E3O6
D1NqTjKoIn/fw84/FwLVZcO/0Nr6cs70vofBp8XBotLiAcDBslZmriG6bKxfkfQUD6YljFOfaYiJ
lug4e7mGFp/+GyUoRxRVIKVmo6BOeeqK+YG6YpasrvJYDl19/W3rQs5As4sEx/Xbh+47tFJphyr3
n+9f+W27beqvRTJYh/v2+0dtASTbNzSeWhIK8y203oMXN95zlSTnqUJac1+bYfKH9FCbN9RC3Oe8
8KqTHjX/rJAJtkGymGuHiflat4b33OUTEmkX6xLShE9RbHvnWcNvCiXUsl5Sb34VFXcP3VmxvhnO
vPpJZWyhItvhfTXrGMqbWfbhdPuwZc+7Lkm0vVmY5Qk7x5s3wOIFsh7chXzZPeXSgjNJuvHQe97R
giZ4NKpxfoAo2QDwE8bVnnW5b4IJaq9NNHohLpiQNRAK7ZHuDy9KL/uNwqJm7frx+GKNUXPskWWt
7nsr6dmPcMjC+86iJ1s3qvpIuzn74b7pfrSpWq5FgYv90taAfqJ14pMVjfFpuf3Vi+7I4LLACot3
Caqbh7bw22cjN3BEKGy5bpq6e1atbT3OS7G6r90/QRVSDyLSw93AMZ7t29QgtOrj/RP3TQhuv6If
TU73TcjujZ2TZXVw31mr7ltUcLbdZD86/WyeikqWT0Myupes9+CAs3ZfZGON8KdNiWiR4n3fRltY
HvsY2udv20wDSridp9emykmdGj9aJy0hMAULD/192bwgHWGeGtKv9zWaHzUvthHSDMJ+vm+ZYjC8
XOZbHaZkGgwNPzoblHi2uspegQx49NcQ+nNdL/0eA0/thqaJZ7i54rlMP+kkMaY/jocEtvyp8GLu
k95HI/CxQuQBsHEx0EedXYwZIcxf7lu8ypHH2lR7uzFcdBHtgc7oTAa3NRsSyhWngvtKH2nbOhba
2YMUfu4t7WA3ec7oUeR1iCHItJXU6IPMtudjjK/LZFvvuYAy07TTYREjXhi4WAy6bZ+1LrfPojMz
SgBTv4bDgw/ibXH/q3VT/QQcAiGIjsflwhvXITR9q2TgOU3y0fWbbzTNE1MgYHrSWavoHi0dh7Nc
YpXq8Nvj4Ld1O82mnSG57V5SuodUxCroUWS8QaCeNtKX/Sb1J/nW1tMQeH5pHBTvzJ5C9xQg84cI
1rXZoRg77dkym2ib3CISx12iZ92O5ytOMxtw3/jBdyT8E2scVrKq1IvDJPuUC4WKQ2cNKuWqiTSP
1zstAkSgYj3W2nQGl57P02y9+taIJL4R0OmVNj0p7BOmxF71rjmehJihjPee+6ssxVNh1vO+lGa6
Vl5GW50CojFncRlnv10XeoKolb5ap3bwq6PhNNabJto1HbByFGdXWEzzVWUq3lu+oq8NPhY32Hpz
D1IRN4dVk+K/ILBBmaGSwkCOnaBAj9gTfo9L4M9os51U8wld6k+tgZFlBEF037WdE+LLXxwwfDaZ
rdL0bBULmgaQ7V3l+NrL91vWqbE/VYh28Y9J4ge3sB4iIPluRZXSCaTlx6HX1Y+m6Xu7NOrUORpp
oU5WEhTSHN4cXaOzceQ5e7QF8aaJc8oYIwQBe/yaD/78K/ksbDGgzCvD8njQF7nFYk1tdNqR7lsU
qI9anuOA7bRb31BcblPQOhTs+z7twzCvX1lxCsiY8Naqw/2CURxZLpSHeIQExg++kT9ZjQzva6My
xYu5c8cp7KEnP0a39aizslXiF80poXnyBn2tpvblADdP99OHvhjOpV+XL9Kk9tfSVHGb99K6+lNG
sy8EE6FPxH7uCvm2JLW2dkp//HV2PsrejT8vZWGGiUUXAtHD1o5KVC7ESjxfERz8cHFpTevoDTFn
Zh4Qt7YnzYI6iUj47AopHuToPNYI6V7j+QXRR39ETYshVarF2yln6oX4aNSXwiibtY7XPdTYKr24
DHSZ6oSztaMmVMjRV+7kFS80XoA6AOBAY4Hh6X5YIohQ06R8Tg9pyi2GAupdaHqybPDYTJ4MHbpj
4ifygl7hLdUS5K95ui3GxQ1cMWLVdDtlv8LxoKVFHF0QliTMMpx0VD1bO0bmFHU5P6aO6uRMmmOE
c9fTTXHf0bNlU1bpsNcjLUWCJt9shKaY+il7B0Ez3cx5FG+7vq7fZNVRlrBQG2B/kAZTwe/zMZbZ
J/iYrGxHYPDA5H0PerAGS06Omp+ce7CEwFM/lOn01ef6n5xaPeoyFk80oy3XrTKW9X01yuJ+I7tm
ClOq1NDl0+s9SivgA+6yAYIevJkGrkZpvzqiKLdCOG+tafgPht36OLEU3SZJug7XDVbvO6JJpHvp
d1+wtLHVVqs8JqRs0MK4k8W2yIUd5Fqv8WSZfQh7X7yPrQMv33S+FkX3Xkb+dNQrzPkc0ooTU7S3
GjjkG5FKusUUDv6jm2RvAuYhUpZ+IlKqXo0GyXZPQr/OkCSv8SBikEM08ODq6qJ3cf086tVeLnF9
0NuKmifS8Rc0He6T373pOBq/2FblPzcH1eBk0Zpyl8om3TfQaXmyWFRWjBHYrMug13ICxYGDWPrQ
IreFZY/s8GZH1tiPokaQlzayBAVgWy3c+mD4bdzvpS1RwlR2/GC7afIgugRKMeyGNU77Gb3b9C8e
Qqf9aBxx2YD10cXyWw4MM8BxiPN+l7emfqrb9q2ibH4cXVs9C8VcMGouQ4sRhwqqE1hIHupVBks6
yQLReO0pcvPudP8LwU8P56kyNjLr3vEqGq5owIipEdWufQRnQTPIF6fGM4NXBGOSaoL+lwzzaezz
+cQb+U3SrWsz5lkD0aAU/tpYoGiJvgae0HN9B9BkwS0Rzmaal11izvJaI8I7wdPwA/+mZUWz2+zz
1LXXUeszNN0uklJ5d3vCBnLdsttkwxIdaohNt9QX+xDVxRtVjAz0ThwWxdh8gMT6OVHM0jXNzNex
75nHgnADeVlzUpr762zMBbzCUZ0EqonvcVpmqHO+2CeaQOEeB0uDxzLNbe2Q4tFE2kiVXvdHSiud
Ffq56kIzd/JVpy/pg5J1+pAVuLi0bX9tqPuvrFHkFNsyWsqZYl+mRALd6BcvXhsRiqcdNXaVod0q
Dblr2/gZ9ch0opnrRPrPpfxt1V8quF8JwvAs0zAL1M4V9jtf4XZ8/0PisHLfctuFHS+TYU6z+0T3
pmvXq4WZdChDXcmX1rDM66x3WF8NxbiNKKqHjuU6gV7nTHUu92AFCjDC1CMN9e3qBY6ZC91X6YcC
Jk+otZWzG4RiWpIVEtD+n1JmT2TS+slUBoYhNH/dlo2PE1ZfpSvfEPlzBwf50SJrKtFPbjDq60I3
wXiqgbHHI8ELDu/z4EXDrZyn5NGWltgnmsE73FqbJvvStXkSSkqtR6KbmjK50Xxwmjje2bY2nu+L
yqmns+YXXpDoGDvlWrFV9micIjuvrpMLF1TVxSfTiJEQpESLoqIZuW0ugQXp/4FOxvmDT7KBUY6k
PF9p2prcRR1j5AVnsIc+VHox02ZaIMpNShoBerN5XjTPBNQBQKOAMORJv5lRYUAhi4JJ6dWBAv65
KmQObddzg1lZKoSq2x+MlL6m49S+VqIHNardfviGrLI+iVHvdikP803bmW1b2LgHz/a1EArVuuqF
d8TOMIH9iiVT2lv/bNsUB+6Ksq/XQA8bnFPtmv8km8JitqHAaNviNfW9ZBfHExbvY+XygulaUDbo
PqKsWXhB/Y9xnb97UdUcc2OCPhqJE02uvzXUGD8CqZxzL3+oB4Pu8z4TjdlW+mOX+dklqaan2W03
dte9lZMaDhOEgisV6qCzLP8p1qd1nbXNu1X3Yst3x41XCHHGWgAYN47CmAbeH2edI2jLNO0zhbau
UXFozaQAKxryZpuCdL8pLEjBCCzE6HVPxdelb/MnOMNXmt1lZ6H0xyImoRV29dVyoXy7KOO3VT9V
e9fIsyC30pg80tcwM0RVGzO87xFyzFfLxRW9eOhHM8V0LCPTmx15iIgMrvfF0DVnmfnur1FsfKTg
8jlqnPbYZ+O8MkCUt9oITwvq3Hzsk7I4dIg4Qy6g+YZHSxfOUzHvCeb3N6r7fpzt5KUqp52a3emj
NtbzbtAQYyEzrTb1YC07F2iI21a+aTynW8OPZwjfFmXf8pZFRR6WUbcaV7O0h8l+n/2o2Kcizwhd
ohkiTtEtQSaS+Cx9rwjmSV7NqZXHpi4nkr++enHQ+KDgzYo38F1ujO/C3GcUKD3v0VhG71bFdI46
vmOxyoMBSandquKfbWW+NEaIvZJ9BB1Dvzh/xG/ERvtVEtRZ5XCas4LcqpZhMQ4EaZzTR79/sJLW
ppPmULQrzSnwzFhMeW4Ljamo7/1w9NGDiArTVjNrqkszVyfXsPtjlUwbouL4xbgtsBt5c7SE4iO2
v7yQuKwghUp3o9lB1o/UssNgjJBytCbQ7L77MqJEGKaBhiCaJnaGsHlxfHwqbwuu8K/TNGinZBjR
19/DQ9/CzgjOIsn20HswcRu0NnVvb6HpOsfO+tDkEm0pTp+31Kd4x8wDA+rSv46tn27pqzU/Gu3Y
7JEdfO4hTx7viwYy9g5XhF2ETuzhvmgQMXbonXZVNVTUNgp/g/X7HOo5DHrpug/oq/yt0fk6s/9g
r93ekmt9ifQVgKj8Rk2fYl1yHM24DA0h/LNmqSdyOeYX3Y6uhYAVa1CmC+NoHg7VzeXZQ1R2yHUB
+ksCGZSp8Khj6+1z2tRbqlRZUHRztRva0VkPmA2A7KoePkD8nkFf3+Rt3m0tWjghztKaVdnZ2F5W
OCZUdnJolY4TXuYdKmSiMNfFsGkwaowdVV9QOuLQVqWb2EIYbUzQQ0ufFkdpk/IEzjWjoVNu8jkD
O3THBCFQ55x1tKk8I6o6LbqZ42aGYxWKGOI1w7KT3TSk9aqNQepxYTqWdZudZpOMVPQXOBnmNrVd
NNjzUG2RyEBqiCGJMBOVO5T0KC01DfxLzsitLXwBCj97LmaJ3VjhdKG1OMNhLOxVLhb30C/wbqsb
0QDpIvT3wtVX6USvpmxpPrkzZOb+EKN63XczbxHGUsioOt86tiPtgZIIoUFC1IDIBX9KROmt2Xun
Ts+rtaOkd4jQRGd66+/sDlyyshtx8LVYHIZ23i0TKSCpuHuoEoAQrxJPLoHSYW5HE/hgCpw6ac++
x8tJpnMY+uUpLZNHNxfyNAyzd9Ide1Wglj37dv0cy9I52DE2Gxp9y4bR5kZP0UqKmAcvr7K9sOFO
mvUSNm5cfXBtoq66FDeJvkHEyO+QNoBi5nRYsclJe+pS/ECKyMG1TZbvZWPqYSn9t3EBkRmS7Ek6
2JH4qY+epk8fdIdEl/KnpNpKuTeqMRuQniC7ibC5bGyDFPn2p69DmBjGjouRuIdFWtoxVUp7mMZW
nZaKxp+ZsJiNWgubeTHx/CL0EpJI1ENxtrboavjUW0QjXtsNOQep19JfEG7NOvGrHpfXZM65Bhry
qhJN02y52efbH2ODBM3EjiIoK8oii6z1J8jbH/wYLx0vG51V6YzXQjdf2z5u1iBBW9w4sbHGgiIw
DFqU49xI07dGS17azpqPrlRv+Bm+M7piEOnzrDWwf1ZyWXKaPNz08bakYoIK8CNcdEAFtFi6Gu2L
5nm45YgpviAdZZCduwaQQOBtAjC9cuZB6NzxxXoecbbcSSUE6upYP9uZB4XH7XD7JDMJZqiq28bB
yqgwaUpXKZWsigl1dTJT+oGivtFV1R4tRtx00Dn4VLX7wRqMVyFoNSNRfGxSo552WoozBxbD/aYv
S2sTRYsZ+jchcad96ayuCChL6lergxNS9QiUKBpj0TLH2UPk4lIWt26IaHa+DoZz6RZzCnW8QM76
dETyoj7QmvYLTBmmZRr47eEuiOfcjnLaiWqY62rutrNosCnQgrk8jucmm78ZmcQ0IlIY6AHA4bea
h/2citBHFhHW+QhSjxvAZbahuyI7hgFQtOmqT/J6tVRVs6lV2tASXK3sDI1V2mTVzqj3VuvVYYFm
eN1nzdFVojhRn7NxqLsiED3NelJ+oP/YdNE91LXxGYrG8Jnn+PPUVNZLy/XdZrUn96bnYmI2JniN
FsWXMSJLy5y0e7gvlNvIky2cM40fCq1w3yUM+W1VubcApZ5/XbqNK0vjQ6uhlWDCPlkCjAz3Cf/F
TgAC+i4hruj8F3pdWZsSQmCAhuHRoO3mpxY5UTBaaXdG1w5mMPDG5VJ3XjBtyYNqrsYHzEPTTYo8
+CFO3h2Z24+l5pSHWpXt6nuePxnlpvRGXOc1OT1nEZ4s820WjgwP/cRyrebe/ZS0FLhIF7W3RC+w
EsLA8oW+AmNou0782Os8pbqjjvcUsq2oq812lcFSycqrQm8alAONzlbKtLJNrNlfWtW418JY0nPX
z0FKP8WPOBRtRWT1n5m6EW40wPx1HqNEaNoDs4zc8aYulNaGOUS8Kz+o2/vkRO70JcM3iZ3xYSYx
eI+9SYQ2wsNDt0RP46K0k54qjD8ah+IZOCHuyNHxvsDRzggnyogBgVh7yltHnrp+24nxq6lJ/znO
MeHkDda3CHxe89oqtgPmLB96+xu/yXyTrppPDuMJATGiY0Nq0Xm0LMHZN8UF/+LubC1xEvbpZH0W
6sl3nO7TMDpAzw533eQhsvxtybl+HDBrQWrrQWoacphC0lu2vWzrk5Z7YWFG866tki9jPVQXB50/
l8AcMdWPgwZnQoyHNLEtiBw3ZYIDOYJ3E55m1J71Nw9zykfUETT1tYv2/VbG09GqAGkPeLhqXuDi
1pK5hXOap5SZAOVn6OZGe5q06f9Qd2ZLiiPbtv0ibVPrkh4vICCA6Pt8kWVko77v9fV3iKyzK4IK
wCrsvJwXjCQzEepc7mvNOSZEv7bUX914wNKmMUe3m364aGzQKZGyGPvHRiGxthhB9EaCsp6fhg18
Xg0a2OizWh3ccCVbmQw8ssu3uFNUpEHlPFcb73Z08+KuEktunepGC9U1+pZxXgt/fA1s+VryIjhJ
qqs7woRCjP/Z23ZWP7zIlsMeVVxKA/xnOoCXWUllQWf2qgpYKeCNlV1UBQS6FJy4ysy4boNCvCot
sG5kv+qrP7AGwKt/mUmx8QIsutdG6Ucf0sG3W7u9oUgvX3gt1yOpb9lDJZAjFEzEZ+im/dvWVS+J
F7aeiE/WKdOJ5qKOw+rOxS8OrEbBk977sSPAQ82YbtEhjPLiqaaI2+t5/tJXgdj4hoHAttbyF7ed
VBrR+Ja7pbaiW+TvMgRuy0hrlQdVDJgzaRvfK5EKC8G9tsqixzU6QlaEXPDDkpgUjkpRAAuQR0jA
we+ys+pfriGAw9biLTH1CEc2zkIfCtQc7V61ATa0HEkJhxlim7eBTAjs2LemU+tdtiLnor/tu+gR
VfgqacLyqRCsQOLpn5pRP2Cog4bplXAopSDSr3wLQhoOMISoSln/mfnH4U9ZMvVtYgwxc53e+6lb
7aOXlMlLGo1MxNWFPJb2LofSBf0AaRrkB/8pqiIePIz+ULMuTZ5+t5Bj6OlJwSUTi+q2MYw7TnMe
OVZ210BKv1VV/ZdqZ/GGhQids34AHQ3+tV7oETwB155UlalZo0V6oXFb32ErszexnRqztpW+NV1m
PFpptnNdi9p2oSUPLCnCnWLhiy98UA0dyI806S8pM5TzgorJWpBqQ5l1tDbjJKzAnXwXWAocfky1
sTTYTmhrMXVxfZyBqtFvlLF5pHEtXRhqpC32RYpQBnUACHuMGvs6SEP72pAS7sf9wYLoW17HdWzc
g1JkfWah0qd6TIRnNZdSrV5ILJ93g6l2jsjr+CKOOvR3/i/fSJI7M4WzV6QVJvnWU16ZUIVSf20E
CHsNZpY0pL0HMBbZbeaXz0mGHozsR85Fo1z2ra6AJIiCG9t/4Y6bQIsmKMYG9LRZt+5VoUMeDNvQ
unVZyb1mzNIIREuza89PsmU2SDSXbTundK7LO8TQ46KRM2nOf0hQ7Og0X3Sx7YWnLzClYkDKqBdb
sGBmuUYTs8rMG70ewYT0+L1rTN67cRD5EqtdskhMKb3ym3qNrgwFwNRMGupevY3jSxQC7UOIZecB
It99kFdPQctTKKYkdSnhVaEmigue4tu8oqJGb67bMX3ggcNAiiM+6Ak7GIDo73cMiFK6CXWfinoG
UzNvLX8LzA/5pR+vWQPWz0lTLBCQJOu4lkOIdckTU5LxbXoDc2rYvzGmT7Q6etq/mf6K1Bxta9pI
NEWPfNVIa/+m0SJ9g19acmjj6M/mYG3DMVZ+uBWICVMZlqZtT0Zfud8YDtWo/ifISOqnXd1hPsdl
B60L5FZWujsl6pKtJKm/rRiOfs4iajUEsPpUhqNsTJpHLcFFa1/5rZ454MU1WFfUVdaRpaUbA7m4
r9JzB++QbPcv0HuoEsihuLKLTp73MLZ3lDTKbVn8VkGl3rioDjZtMdVU7ev97JHjrTgaenx4mHa0
YwET7TJd36lm5V8pYOoWKdYelspm+9Al4qasfHtdyd46ktFygh2otatcxaHrQ0b1vRddrpXnNrZv
1Mw2hznidctzmys3DvSrEAXUPIAAhQTSLG/psJC92EoMp5Ftr8dcrRbA1MyFzIZuqc112VxqIu1C
RGZMaV+6bljmvKLRhqmKCXqN/757lbSHSfGHvC1WnQYp227UsA8MGVxm5t29E+hMQNTCt58b8ByR
1tWw4oPgQYHuFUeKuS4aJV5CD6VGGMrpVYrTcYOXb1wqtlY+CB8fNzyW9pswFby1kU4hMIbBv6/e
1EO4CwuLlp8sLgUttx+51PxKJC9/0NVUXVlmnQB7IOLUNMb61UgWuO3dVyb70bqvk3o5UgB5lcZg
yVoR5ZwXtFeI3Io14YIe6L6Cyh4sDdg+mRcvg6j+ZrWmtJFhTKYzMb31m4jHKwTBuUEG3cLqyE1A
teFfhhTmL/d/BF5krpGfXA9Bcdm1tv497r2VR4baQodRhEanNJjG+1sMqnf6vuYDqElZ15iG1l3j
v/kdy2BEqkMSzwQy/uXY9T7a9eiGSWyNzz/96yUOI37t/sN8M1ZGvJIggNLRiRuDvjnp3pKlULHB
1vvqUl0YIQK8DQNcXN/nsRUNDx2Ppx1IlBX6yn6G9VBbC60WdxqN9uuc5pzcWjzs3VyXF02TlcuO
fKlZWlbNDmhsSuk31RwlK4wnt4jLhdSl/UIY7q0+VZr3L3BLY0qAsOoXuSgvfZu1u6re/V2jm/oW
tanI9DZiK7+QTV+9rlzzTsuTfrP/0/7FMiliST0Ouq5SotlYdP6DKWvew9D/jhq9uyOzz90oXHi0
wFWA5Zp5X3pGzTRVpWwd1dIrLHFwWIMX3dg6SwgvjYgJCc1+KUmSfpU28l/vuukzChP1AhEEmiN6
fDvm58YqM63H/Z9izVSdGOIt3R3pNs+18eeQWRderovf8PMXWlOBaZLlG68QkE8podHe1oyNZjXG
BpBuCmRv/3b60O7EzkOkvQYCJ3ZNNRSgHpGm7f8Yd+rrgIT9ThHKk0Zz/zlNJG2haPDKhKabLM4G
6B2Ktw2zuEgWwaCVuwDN1AwyTrmCoeRdaUa42g8BuH7LWxQA0aKOxh8obIZlMyYxPpQJDMsa8F6S
kQsLWoBPFv1phIKx9NqJ+puNJUaWOuUhV2OxNmodpmRRVU9FjlYqMhV/CUCqfCqLViwmnt5MTeti
pkzd0bZJtetchfwfKfJdqmEaBilYrwAvahe+H/jLWFdbJyoqFt0+Y/UUMPJ68C4SavDnM7wvmJT9
HKhFYynX+5dCtNB8mT6zuOezMW9iJ8Tm7BQWsRLe4IIUU9X+KUUXOEtbrd0VjdU9WaVyGU0rWjV/
K4X+M4XIde+LnNgZuu1LBYjOa6eDOaYt/1i1rjRL1WY2IGW96VC43IYkdVwZduXs/5RHrBjB1sy1
pAakwP5c0ATcuBLzN6MukRMDT0J7C0SibLhy/Mxu13BWuzvJ9K3bwl/t/4ALsrsrJQ+pWGH0rAD4
BzmNye2o4WlvaAhWy55QDi4UIrD3L6mJ594vgy5b27ZYY63vQP6N5YrFjPFStuISAJF0B1W1uh7M
N3YgWRaxOkkSFGSiTKAFYQUpan6T+YejU2qd7wc7ox+kzf7dfhjcv9u/DDVIqNB1Stw26y6XixdQ
OhQ4WKQz6OXLvz/Xabv6ujZ866bPAW+OTE4UzEI8tBwrAiC9lGSqDYx2FZ1PO6fN34J/j5rwmc7/
b/je9S9Z/xU2eeXNCg/5ElAGFBHya5ip3sIY0ObWZW9ettPL/h1cub/eUWdccjkZ9F4jc0P8kLnp
hfLXu78/KzQp3KTBvdcN0aXG2v1y/64trYjyYKAj0hYXf//l/vO//1kw/S8/HUoSTvAR/P0XqZyE
juqzBiV5od/ZDbER3K7Sg+fr8Y2qj9tkLL1HrzWzh4SkIFcTs4oawhLKLqQ/wPTeVhIWaLKoulBU
dViRTpLcMxXFu1Dqxk+3+0XZ2n0TaXQB9tifc04JVoCic22XTTHzAZF4lBnf6M3W8576wBX81l92
Kusr9BBYOGpfeStNG5ZOGH/TWE46NSHnG9oGZCV0Ix1GdF27/Utvy3+9K2pW23/+gr1zQNxTVLLE
FcvdfKPFeXUd2GN1bRuNd2XQNqfGWF3XWcuqOO+M7VjHBWSD3BmbmJRdbMwL1tr+N8seiU+SL6By
a89hnZCXSS9/7jX8UbPTdqEyGe9tKFJm37xFHCg6Jhi4krZrF1bt8wzGyzNrofWszKb3rtQue5HR
4j1ACirvOlcHj2VbDzEsV/p3+byhPLq1DTRw+xcvxJLDf7cwNbTDc++ryU7upGQ3hLW0kugP7j/a
vxg8+LDC8C88pPJOrhAM0DWKtmn++wKsGox8iDB5Y3a5CmIceYNfD9oFRWgb/neppVsXQ8pfb+28
Sbcd+YLb/Tum54RopQhIoDuu9t3FtjS+SSKH5KTl2b0uug3M/XSXw+RcDQXqNLpNdNSljQule97G
3fDS9/hXOrOhDUPI07orqBMFSCeupKyaBhz/f96RdBFn8HqU1PumZW56WU6t9ywr7YVtw81rlXi4
z6OLwkAtofvmtoLVXxZZuxj4poWZYtZltf0T4iv3tRrTwJdb9yYtdHR/UhL+HItHU0rGN0nuQR1T
nN3CKpsbU5X+75c+G34I/Kir/UcB0u8Ubc2jVJD1Y1WUFr3O5Jd5xm+u0BmWUKRapfxiAMp1tAII
kVwOMG5kU1tAxJM2nmb9Ru6DexEq9ny0Pe1RYthcxzZZDw2JGitEQwZlZnXrKWX8K82UrRRa0d9v
pGzYiG2oG/RYm6mmZEt0Ynz6x2koL1SrtXYs2S3WFslf7yjSWxPIVL/QpAb1BlKsotHndmrLO0PT
x4ZIMd7uX8z/vpOxXmwq/t3+I3P/72ibYlkcy6uks4p7073rzap92L+AWLtvEjKe6Bu2D4wWyrzv
cpaMXaLN9KCNNsGQejd1leOCM1v5R02eFFzYH422ds3iewAX+amTjHyTS1PF3B+sp8pX62Xs03ju
pz8mYzhihzOqTZq78JY6DpTdcdVQ26Vqi87hDOdhnz/53hE1eeQ0DY23jmsLb/CBqzpCVAV4uIWu
H4bXJc3Vx8iiE0Zz5lY2RntX12q3lEg6menKMCwRLgwbye+LZVMhQ8QQ6dPbNG6pPlaXtHK9e85t
eTE0jZhJWqzcmsm3vSdAMSA3dRg7nECy1xTV5XsMNeYlLI670bKJLBBK81yKAGWLoiRP4I2J70Lj
s2HUIlHbwBwXmOKtb+x05+tTDaSA2TI2HZMcIOyOnpYbT7ZfQeBv0pZToMMrXnqNhbdYg/7uqg1+
E1gmy8ADo1Q3cnJhaxtXzsV1yaNoNCiEK8yk00y+Sn3tISv0btWI4DasghBJiKQ4SWGsJCur7jf7
XnFlko+QJtvRGByrG8TCkJDMSV0/jTnpvZ5Q+ixjubsJBSUGIZortVaZelkxToABfXMdq+GqSPVq
ZUX+ttYovVoaciijNC/EmK5UOUsXoVks90a4/23ywWXwowSa97s+RB98oCX8H+IjqAboi+N8BCgJ
wVvw/T0cYf8//sARoBmoQqWCJhsaKyNbwwH5h48AA8HUZeqcuq6yBqCB9Y6PIP5D/YS/kxXQChO3
4B0fweLv+B4qLIppT9b8f8NHmDzm725kxVAVfplmybqNwMacft57w6tUlxp11eabaUiYNR56csja
+Oe74/EJ4+AAwTBtgz3BI4zRXtZVfvCHbbhGF6Z6Eny30pyqvCVWLOYdjy4VxLI0QvU8MQFTUf65
XrmMPkc/qNMg9GHfGKEM4BJCR7umUfj4uF1d0CutDOV34fWLWnsWwUtAEm1AfjjM9xqnrJs/hgq3
koAX3MGOZPmcSN9ybatll4a+6cotgrMaK97p4/ER1mIpHG9dtnSs04qgEGhNZJV3JuMmzAMvpLYF
JnZn4SabhQa4LhJlaOySlNVQwjq9wX+c5GmD8DRUXVEUmZPwcYNU7nWSQbTfrkWso2T1vy05RMEu
AwT+txvChENL3bQNpgRY2D5uyAzSKMAHRhKkwZo3I5KwwKXs6Y+nN6P944rSDOJaoIdMnlxNkQ/O
bE1SBuKmBkCA8luJ0TiKYpH3zwGhdZ5XLkbPdCxSFyeGu5eP34uSZCqhqUtSnInGa5/oTzhQ5JfG
qDoqRGElbJ7y7jvlb1AbFjqY3zietvUEB9QugTOuatwEpfFqGiE1k26F/3zRZApLsYDWbCbtcGRf
BGjuerNZnN7Xf547JO8YwEF7sV5mQvLxkMojfgHSujzAaNlsiLMVDTmKyfm/3szkw7YsnuimQcL1
P65Js6P8wz2hDrhRCuZLGBll9w885+gt+c+dYSswXxR835oBQuLjzogqrxOAxqjNiytkW5AmXrW2
c04fMU2ZgE0fbnzLUGzZtoSioCHUD4+Zno9yDBqomLmQgqFQmt0IBtSl3hmsNCXXuoXekd1x5SLd
E5eoXOR8a/uA8BZx1JI/hUPG1S8UnWLlMmHqGW8T/GEeog6lQDCMoXRoZR64EO11xVFMwlmH+7RQ
0ABba8EKLjQXtmjdwv1RiXxwuw3VIGv8PrFEQQSOmYjWbjiIyKmTwkovrSo2XcTdOuByzyzadi7p
lhicQEGDMM8s/Gu7RtJSF2fd0FssOlX5GaKekm9AfOrJPGPF/ZN8MLmfoZVTwltylNr7nABUl5OZ
qNk9tHgaytA9DXCvhINZiGF9tdmwZrRKRyGAbFtQzkZaSD83WA4gVKZ+PwhupvODGU40bUMXq0Te
G8loDOgL9DKyj/RVRnVWwlbEfKLA4l6zM2W79DrST/AvK6RxGsh0QfZO5Qus6wJlQ0SRXoFGTJOx
WOqhRjcyi/kSp/D1QnvSKoM8WcIzAvNJBTbsUnBgfrvEsTfE6bqwzMiqoTMEYWL2v4gpq5g98SuZ
4s1Mv+7jbUGrfkX8avbYjyxkkMO7uvaAH4pcSVd4YbomXANdJvkyxATWmedbcyTz9psreanrEBEo
dUuTAdX6XZqFlDhB1CjQguyiMZddbuTmTsIHZm4SrkPpFgi+Fb+ZAVYy5NHouKXvGENczGRNoJg/
wqgofo2ljmYwbstxDsCuIpXLjQFEyoh8sKLRX3AqAwzItSkBRVyjRyalLsLj7c/bFseDcDQSieu7
Uq8VaVYoxBg+0XKspSVv3ZI5qW0jyrfzfO3RIObUCGLLEiCRTS/UdMayx/MWNsRq/wHMRSoWlQ1R
/K5QOIObsFCickF6WhKvSgSL9q80ZVX0BBYBzQrAb8Qnc6w+Q4swzKC/jq+3jWv1Qe9ZnFDyrjRS
rzALm8a2M2o1+0FJjV7UoreTsvo+EA5UrSJz6IZ7xau68DY1AC7dowsY+guuF6tMUMxnAuJjm2oU
IHK9g2dpd7ULt7ceRfZ95KaFBUYfyP3Zp23nhpSTygE99yA6NXxBxcAKvnCBqpBwG9ZuAPeg83Ac
M8sIXoh351IfyV2HDtMI1RZzZUpcTOZj73nBNWFYQr2TA+q7Ozgqhf1sYkRGmFMg9iErEqktvhov
cFmdtrY097Iu/A77VHptUerh4YBHshn1suNWkSNEW64pVMRnKLjobpCzhWPIaBWqRNwmQH18D8tZ
IGpueirSym2NV0ZwX1KZp1GXyHZ2q/XUt50WeOqkYy9TsZTdoFYuLcxcWUGKhgYxM3M9uookxSBj
nxlyLgebJtBrwjesvrSQoHcyExwf5wArz9Yfm4VnSLG+sQEctfQRzchbjX4f/m77UPE2tWEk+fVI
UA+5KsQ5UMAXptU+EKWqJOAFSDVd+3aamCvSdKEzxakl39ZKJwIH8ASw4LT0jWHe6uhHbwA/ysqC
QpV2pRo4nvHUUbpaVJKese4LLBupYmZkixQzNKnjiujvyiwhFFIQfl05QgjJMUzZ+jbAfiu2cOtL
tIlg/ZFmZqG/StoQxOhAyglxTA0xfUzvvHDVmp1BjDt+4LekbSP5liwsb3geJWxtDpr7qtj67Sin
165Km2LRady89l4jlc4CLZfHfB4yczO1la+7GjOKCk6UtWjKpPhedPgFATAFartzM7+XN0al5q0z
KCg4lr1eKkQYe7mhLNDlus3FEGn1DyRiYbRwB2XKXyYSR5kXgUGhXrTeZPp3WzQF9PXKgfbHCPZO
g5H+HZBma16Yfut13wzZG4nWAfBcUe02VGvrGpk19UeNxr0yIBhq+HODkUAYzRifEJ0V1AabiIQ/
c5Q6zq0JJ7VJde1nEbpDvENfPKhPbmA01VIm8E+/zLlFbRo19hCvs6JvlUfNrDwC5csJX8asQBjI
YRQgEtX1/on9v72y/D+0ZpymJMeXjP+v9H5B5ks/LBqn//JnzSgZ2n+YG9kA8gSrFkPVmI39WTRK
pvYfg2GIOFcS+0xhiHdUPZUVpc20G3SRPAHFBNPiKvtD1RPafzSb1aY5rT5U5szav1k1TvPrvydY
ksokkWkik7iP8zfoYmSZmiN57RRwEOd5yECLzeAzXdQBqr87Jp8sG6cp52cbmWZ375ZHdlUqg0Uf
zVFkVJ55hCcOp8Dp7z62AwcT0AHuOZhVHV0QCHwAEKyEWkaZcNcArj69iSM/f792effzVVWrxiCL
YhRdEfIoCoqEEpT+4vS3f5xJ//cMHK7XUxy3KWa82ClBefRNt1Hy5CKwguXXvn5aur778RK5BZru
c3wiw9sUkv8DwyI0GWv8dvr7Py7g/v7503l59/1m0RWdiNPY8Rja5r4Z3GpkqWG3uxFVdufpQ7jo
qhZPuSV9AVfKJatNB/LdFsNWjaoE87MTd9gEmi6vf5AkBuf19A4dOx/TVfDu6ycXYQNjD/kWWn9y
a2jEJlAJSh7qpzcwrfM+uRu0A0JcFTRFJkUuv9/tEOP3tdOWUrIoIyyiuqa84FG6YjwXZ66vjzWK
v0+Q+nF/RpXZXkTJ2ukVlOKj+g0KU7cYjbHB2p4r08PYO3OjHLkXtYP7HI0bS7dURzfKI7IF7qam
xlKyTAwfbg85ZRaW09Tz9GE8trGDGx85qgpJQPWdKrCcRs/uUq6EbVxGYqZnVX3xpa2o02X/7mqw
fS2z6flDslOeLGsR9CNOVHl0gKSfqcAfGV32WL53W2iroLXLnvOT1hFOS6Z/sS0nZw7SkYtZPbj7
PRkpVo+T0HFta1tQFazUbI1i+un00Tn22w9u/iREJOwJqtUaacW7sUrNRR2n4c/T337sx0+fvzsy
saGATIRF7sgAAoUiQ61J7tPePVNLO3JjqNNOvfv6UlXRU0CQcMRAkgs1G9oCrEDDIFgmBZ2cURPK
mdNw5FrdQyPfbYrePyIoEstY73nNtrCbX+AlXloA2POxgnR8+ngdOxsHdzq2l3KQyUl1BFFpc0Nr
sJvZw+PpLz+2Cwf3dtUT+1d19NTxZSneGq8ZsSGjT4avk8e6uNO9JkvOnJljJ/7g1o7ViIwFCgmO
KRRIS+olybYD3NLTe3Lk2/d84XcnQ2EN0VMBYk/qfhNl1SPJ129l3D+c/vojB+qwYooUVZNi0QT7
r5/C9JZmSeoi1Z+5haD6zE4c28rBjQ39O0YChMocHwW9Inh1PIYRWLX+N+Riztd2Zdr4uyNF0DTr
7zGCp9tiqyCTN7jLsYbP7SKBiNSePSNHLtw9w/Pddnw76uyQ1DHHN8hddtN4MchJfWYnjtzmh3XQ
utFMyY47cykN95Yur1NtrVnVPFcwIvXJ6vSROrYR7eORKto+6SM9sB0A2Vu/HyEoVdtsysZSURLO
yxwr1te2dHCTy8OQGGoRi6Wd6jWSjVK/UPHdbho1FM44DsU6xuO/Pr2xz0/MP/o8FfEPOlI5c9Kn
XxmlgaxOiNuvfPefku/7kx5ahgvn3XIst9rI5PHOTDJHzhylY/f4wQjSNp5mAOIRS1XL3pLA+GYG
3mNj2c9f+u2HkFPIUI0qEvoRorbXgyntYrl6+9pXH3QHOgLZXE/FceINtAXCvr/R0/Hx9HcfGTTk
6ep9d8iVwY5dW4SEn+h3Ur6WiNRTymyhDvL29AY+v14AIH/cgIGBnQLFSDJCNDbiNqga6lFpm0ZK
Mju9hc9vNNU+eAypBeXEpmc5I6BrZNRxANkQTnNtuvfFOXbw53uh7qUS7w6TlPR+Fihc9X7fzRrR
zQdsj6d//ufXpWodTCejuq+KEIGQY7ZqcwfpqVvZVg1GZ0ib1dc2cXAB9ZVplMLwwYu7nePVxf3o
JveNWRRf3IWDiyhVXWuKfsLf1GDeDJIbS/e2AfLSM9//+dHXDhnq5LxERMzxZNO9QKy0VkodxEdf
nBDL01bfndssSwrsZKoAZmgKfaP7olp7TWHYBGkj1fnS8ENV8eNWMNx12lBbptNRwLnA5wA9x6yS
CxJEizOr4M/X3QgKPm4C8QGFbgwGTlRpVC09R0zJTJbuwH5aqjA7YhPAo7L8ykWlTckP7w9b6JV6
KJmC6xatTREMy547OoX+f/rrP7+rIXV//HqjkrxYIvMdMJrcX5UlCVhh1Spz3BAk5g19syL6t344
vbHPjxzKpI8b81Q3jytq1gDYyl1Zt/iuCEBFpfgmp8p90Q8r1PSboRNnjt2xnTt4Fo0B2EN1lIxl
MiTAdPy2073L2oXm+ivOTLVdSlUo2bBP3OTcGPD5QK8e6iSm8r4IioR7qOquOjG8EudCT7HFKt99
dRvTEPfuTopkNOtBzzhQgVUI+sfMznaWR9qWJZ0ZCT4/cP9QVeSuVrtaBQ2Ke8epFX8NwqOZic62
ALziyYrC6P70JXFkWLYPhmWaXq7iWirwoEqF9QMZQe23bTecWeIfOR32wZA8dWFJueDrwaJKC1nr
o1Vcm8aikdrqagTC9aUrTbUPxgRdt5iey2wnim9g9S1cOcNM8pwlyr02amfu1WPHatrJd+c9z3AN
JhJPx7JJ1iXWKxSYNzXG9TNn/dO8IJMgjYMLyy9gZZgVGwiMil7Y0IAvG5bk4l0jcpm7VEkNVXeI
lUddmP3W6LRCCfPftLA9M+s9tocHzwjDI17QM5hjlAqIFhANvq/Mrbg7s4PHroaDsVR0ZZbXOMoc
K6BdVD1R/aeT+xgjsjl9NX/+BFWtgw3E6lhHqQa5QUig36Cw9Lp0ptp75NBY6seTHwAqCXLyfxyF
hl01ZfkZvwvKYV/74Qcjs50bBY4LYTqj16LNEJ5H0kggL7727QfjsF0peZG5HJap84cuO3mVcihs
p7/8yEk9zPVTYm2kwcasqw+arUY4Olq1VZkVj0J2zTPb+PzBpR7m9EVEs+AnYRseZTeMVhAWwnHX
q+Ft2KYM8yglmqzdSZX9/fROHbmQzIPxhCVlXlp1bzlJhF0iti58EZ9Jxzt2vA5GkQlE6uUDF5Ks
AuDL6ZdC7UM065J5edePcExO78KRC9acPn83WhWKEltpy3ZM7zslJJzvgPLOFi4O9En/U1xXzYOh
InONHHChaTq6+9zpYH+xPN7HSvmSKbD9u7uo84FWjJeWfBNrZ2Z+xwbISWb6fp/aSAskoUbACqEA
K7pHncx1F2CmWQ2ZrwGlmtGzZrnbywt4xbDLomxRU+6Q5eHMlXjswji4UcvUb6tKZYTscZ90rnSB
s/Nrz0rz4C7VStyCXsxXe6WWLxAbvUlk+iDY1jKg9aV05il2ZG5xGHYjBk3uUeOwxvOb0ql7T3MC
MwpWdtTDREohPGMUtM8crmMbO3j+N2R3VmPBxio5uMakDD8f9AuMxMwFIYdE/fS1fuSsiIPb1ctE
VTXTuhV9in4DggoDEqXt1elvV6bL6599q30v+v1lJwActxSE2AtXQsYUa+Fy1LVvMRvDGsfe4bZ5
7Uz0xtYg2bOB7sB8CtLG+NN/rZCOTeHjpZ9AS5UlwqAccP1c1IOEjRp0yaw1+wdda7827h0muGFS
1XyV2GQHjEW1gJu+EjTvz1wM+z7fZ8fxYMwA9e8X6HJMh1CM+/FH8D1+UOfFbHDiC+8Os+uyXNuP
44oNz6kCzcMZROp5tzBX6VO3lJfKHJzV3F6EZ87rsavmYLYAaSjxEQPy0O0wdwS1DTBPH6zFmatm
um8/29vpano3ALcBNRwIn8zmlFtN1RYdvkrLJ/kplq+iAuzDghix+tzU7chjRRwMTEam6hZhYcht
WvsxGVp11ZbuS6/gZJFL/Zzs+8iD+DCBsAZJT3wEWyGrLGEKlFwiv73IQWp4tnybgvJrIa1xB4zn
QrqOnCTjYIGiA7cLk1FjgSIEKcdj0r/KukLezumzdGSAMg6exjzlm6iGQO5UFe1T3C13ej98J4h3
bdrhs0Us8ZkNHduPg8exEel+jToxdOhBLkK9y2eubJ5bLx57ME4uj/fXmgrlLR9xojqUwedDtkzG
Cz3Ydmo7s+IpFB4m74s8XqhoBWqyD031ryjRo2roY8fv4B5ySfpSpGm30ka763X1miz6K7krZ32b
XVhWFpy5m47MZoyDmymWgxYMecMCT/VAnQ0ApIMoBhEeWblz+lI4tomDOwgfZQGTnmvbiONFndsz
F4Ig5OavffvB090cfBNTdx85sNGb2dgl+M3S+nsnR9aZ3z89CT4Zb6Yc0vfXgFGEVZ9MM7LY9AGt
ahECPv1ersdHwmheCBbYQta5Pb03R0Ybck0/bCtoq6jSyUB3WBddI0W8xajhOT1AWU+C4X96I8d2
aLrm3g2gdTei65ZZFPVQ/p0hSTJCO20QmA3JHonkE7xlg0E1w/hcjfTI8KYfjAasTUdY0VwCUX1n
W3dGcq0P3+ktL1T6+wRfzOzoS/0C8Jgf9y10IRjoOVsSgPMWqimiZ6lBHXnmUXtktDnUo7RRKuTS
QLyh+x49fTGiyzTPOWSOffnBpYxMNQdER+iSLS29NNhBc//aUTnUnCRBHQ0F+B2HYvV12FdUDqPE
P3N/HLtmD8bIBg1vSG646bTAFZrgxcI4UEkI1rtzMXvKkUe+fjAaBqWM3FHjFlTSS/SnQUohKuf5
OwVMA9vzVnm+w792ZoeOnIdDBaNdwflB1R85WhWKXYvt/tKX2/aLHRv9YDy0m8Rwh8aYEF1l8BDX
uaovGiWNr1sBzfT0LX7snBxcSkloN1lqidAxcJnGbnhfDn4FeatNZoOPGer0Vo4MJIcyRqGNPnJq
5s5+VD2jbblRJzdVVOGLq3MluAWH/CTp8h8l8NFH4pHTcihrFEUVNWNtEuUqJ+r3YiDusq2a4cwa
+MgR0w4GxRT3ZQHZLHK8PlxFmY7cXP5J6xS0zV8m2X+9AwejIMUCwpjwpBEuUWXfpuIE1SjSgm5O
n41piPvkOXWoYpQFSX9FylwlNf0LqY2XNnACNwmXp7/+2Mk+uM3rVg6DCiwA3XVC7Ar8xwjyxnGt
aD8I0doyRTm9nWO7cXivZ6nJvc6JGAz7LS78iLlIBpe4CnSjPnPhHnkeaQeznoFeTUHmlOkUev3U
WNmNyGuSAAQsuw4Ve6m6YLzseaXYXzs3h5K8IdSMALub78S+sfINv14hCn1W1fLcfPHIzXEoy6Mr
GLdew8n//+SdSZOeutal/0pFjYsvJNEIIuqrAW+fmU7STnfpicLdoRMgGgnQr6/1+tYgzUmSiJzW
6IR9feFFvfbeaz0FAQnXc73LRNT59R5ZmRpsMW7B3VK90Lim6xCxedV8h5QthqXBPWfeVrRz5bzL
rqPh2ZkEOjM441P0iFPNgNb9mFV2gKvpTmB1kVO30e9r0bVlhZ5NU2pqXBAOEEyehiH8VuTRTRsG
d1jfz1aLg1b2oQBf1tAa6s3py+stuDKml9V6dHID65Q9KmZbaKKI+wQ2BRyO561jyVrrLcZzAz9u
mETgSgyQ8wU4n8s4V589jkIM+D/7MHF622csdi4Bjz0yZx2okFWgj9LC9I1KOxyDwpiNV6yN48XG
FXHRRgG5fgkHQsKdZHVXDe7b6hnZslAvQ1Q4twEcXsDnzWLcR+DsAT3N662z0gnLMj3pwF0DLtmo
VRbmxKQH4ui7PPw+DwUw0afX37EykOj13c+mCfDgII9xNM/Ea3XwQpw922ryj+Uoyo3PWOkBupjt
UEbOvekltBu0/ljAVGJ2gm7j+Lz28xezvJSqgTkGzqG9c5VPgVy8Q7mkPpg52lKGrPXC9bOetRBh
YTbiKIIbO1w6Yu2wq2Pcdy9sL2BdfQz48La81Z+IwbP31Nk4FlQiotc7edK7fhxW7OgXbxNZsD8h
02ePrwKiR8DSMVK5fl8i1R+YR2ngmfW2cbSYyc3gAfXlYSa3hPkg64Tp4MU5NKL5bQbLAbrxmrWx
tJjNjdvizNNivuUF4U8uG9mdq2s2bDx+ZTgti+ZSsBSLfMRwgsY2v9DavyNOFh5HDqvg19tp5aBA
roehZ93QpLMfgNGFWCOqL4sMZs11+xXOTJ/lRE6KpgCL4hA055fXX8eu7f/CGW5ZTwfpseEuERHc
UW8hb4bHizoFpriJ/N8j7CNH/2NDIIwWX3Lj7whFDbOCZ2ETh/T37HUHj4LiN5ThvjVfwXzdy3Zj
tK8FwpZ1eGVFgODQ2CBh7fmuI8MFLgZn4WR7WKgaIPXImBhLj8L7UQzjvSPnL43rfHi9Vda6ebFq
uKBal5lF0lB1/mdWauDVu1sa2K+vP35lxVgWcMHRQ4ESFURwlh4veTq+L60Mj1k02BjuzDccxsEb
o2nlHkuXLiesHjvKOCpc6nS+zyToECDRxbyVzc1Y+0+R8D/ZsLzjI70JnHlL0LbWfu7fg7itCzsC
lxidhvYdARcVMditrln5IhQWLJ4Na7vgahtzGut/aqwbvfvz6lZt3rvyn6l4lyNBOLfBRvutLCfL
OqsZEgFcQ+Acr6FJiKmf3jfDliPM2ihYLFVtZVIU8OFDKDgyESzorlhY+MYzUuI4vTGNXn4JfHn+
bi0JP4fK1504paV3hqXjvZyjPW+RDaIc8L/gTXdZuqwOyudu0F2P18yq22XtBdbmsGZ70N7p9Rnz
8oCCA/rfnwGBGarTUVN36lwWM7gD9H48642r0sudjOr2vx8OokIOJh9K95sMgKcU4Cdw0818fP2n
r9wA6LIWCDX1XkundDwZp33v5gpggz2WtL4oYpY9ZCD80fpIIh6jdnPjnWvNtTiS1NnAc3n9Ini3
FHHVIz4WeUbsRIjKi9c/6+V9CtbKfzdazeAKB2t3QBtUiGtrsUeIrA+jA5/LvaendyBixlTIjbcF
f0pn/71P0WXRtNt2XKf9DEdirX1AC2xv+wJe2iSDvSbHnvnoX21un8ao6Yo95ZyJ48DQjw/N5INN
3SN2GvxAIWMIr/LUmQjMa7rJhY1SGcJ24hQ5VmvUqo9AJM0wcHpwZemBHD/0QydummbM/R1oA4rL
eAqj0js5OprARwrr7IEwFQBnHqYKsuOOg9fBVQhoKGDRqu0+gvTlNGcgdnIVM+xmHFkdCUefGwuV
9Lc5Bbb+A2WD05yEYml7gxhynV26rjFAHSB2DnR277AGmM9SOseIzGMO6IdyKUuoBz70U1qwwk13
hoR0vpXCDDBugtMB0JWHCRUV/KGjlUh3Vk1MAQqaN/V7IJ2m8Q7ZF+8riRyNc6tXtA4QI/D9OoBD
2AQ77ZLKObKOgmugIlXR3cxTj+1G1o8ziX3hyqE5gKDgERcMcgv+w7nOlM6dfdlEwSx2vAOZ65ZP
fjn8cgsI9VUc0bFUNG5g2NQjMlhk1vzSg8IhGn6WGm7iDyNYL5rvAZ1yQRmGSKhHh021vwtDIGpJ
FYzH3HUQBQQXCDxmeBvaCf5H3VQ+UhibglYLLMkT7QhsflFeyOrL0IsbJDv94L7ivtPRmHBS1cC3
MlbB/SJ1YTj8Lq3CILrnUDKP5xImaCibs/BCfqry9hYQj4ukTi3PMMFgsGMtIp6H79O+d8LbcoCv
AwqJU9QKqLjyrF8BWaQLrafdbLJmyO4Bp5yEuAvKXPbsNp/h7BN+IBA1duUNLfA184FoFQGOInzP
gKk30QzSkh0jHWg/x4ILA//e2p2zGi5Laa+ii1fTKTMHrlzj/vCkRPI71n6mLNLGdaVCP6aTYx1c
CzvVTdWlshkX9RE1nB38QiVMebBhThouQx/giO/JeW+t7zfTLcxRYEbzMYQBtS739ait4+2yWqbR
b6JY2aSxagaRqb0NQeCADTmlNWyrAHnBki9ST6E4CSasME7ZU9wexi9TTmXV7+o80IBvliqP/B+4
fZDM2dOMjSgBcsuioM5dG5S9HeHrnEbcc+7nMJWgyZZZUY4ei1PlDi6aK/OQp8R5zJ0p5OZVX4AS
bDMJZ/hz0DPHK5CMm7IqeNRsGJoSKwHGWwS7WMclX7PCS53vtqpEGdzkmQq4PkyS9uHVyLBJ8+gn
dQDZqxAL8Hj/S+PziwAIW+sNISIbmPjTRzNGZshiXYs5HD4DmFrbZgfXm756kkPLYI00uR4wJbei
xLr2Lm/hCvUdBa1WQzvcS+tkj3CXatP3PQ9VBPyeBxzgY5737vid4FoRACstfclcCNwdATvRNm1S
th/GHOieHQi1/hUHmOa6BmNM9jOmfNsFFf59aiddX0COhkLj2EEVkPdxhiLUTCHX6hvYgrew/Z/B
SGydIrqdo7E07WGyys/Aow9hsOzfhpgZowDsCaAB7zRLCLnFruJ4InwkOx6CT9CH9R3Ddbr6PbcF
adLvko8jjKrBnZq7f9oclPDxJnLA/mC3zlCwuTz4JAcrDMD5wFHuDsbys/u5ojwogn3hIpT0j2hg
ftYcGYF/EtAgpEd6W0xR0NKHKfMJxQJVGFWgCTXMp4n3WJWGpUCcD3D4tTDDyeBkG96FTj01VexU
fpqCi8Va8Q0RC64Q+qJ15fv3mFZN18auYwBcOdG+bfOnFICIboCLdWTS6QjTW1J9KODmQ8BnBdOu
qf+BRVQ3hWdZzVG9o5UdwDGHEUyNuvcGfhNRv4PFTwcusOGVLmG3b6IsIDDDRjDABXFPiALwh4IH
Ecs+pYRB370jQaPkLpNRyWCuJyWZruQmwIM/+zKizk1ZlwZe4GU/TdF3OZaCI78VFmDZ7t2RBSnb
wWITovi4CdIsb3aDYWP3Cxm3rHT2pulDBEqZ6PrpI4G3UANiqeenpNz5WMjCCmH0qlTFzs4hlPy7
gTnptzLErz/NE1ew167bIIUTVqG5kj/gsVIN2PdUWCFgLeqqC4q4oU2ADNVQRFH5q/F8wY8THyGl
jpFUMioDawIVdV8tyjFS+A9M4eROMXwYYQEa44Ijhm+lGWXf7Lt8cED7rWZscl9Gkou2OBLwtPUn
UMEIQ2w5LUU1HWFA0hcqzgAnH1BCD+8ZB9SRqe27T7BpgAcNkENe3V5syEXTxeHUBt2vyYeJXX/w
4ZyEOtkUvib1beYSz/N2ts47B8Qi4CdccQoLULifiHZ8CB57HcD9Fr7yhQEj3J363v1dNSUfTRw1
VaGeuDf7cthRXxtqgAHMnQzVrCByEBkrZQE9BRSoAoqB5dEEOJuRNkLBl00bBR7SVLbud8YHAzQL
oE0TbmU0nCvYMgkYG7vBXhVYryBsg1krqWPhNR77R2MlHn7RgECVs5dEeKjO9MNitBzcImA37jq3
DfvvMMYqUYiqSCQAS2wtIXDrL+Yi0N9nFTUwJKuFU4ZPHizW7PuZQjCpYmfK+fxkSCb5JyfSagIp
JEwj53wd3DY9tMLR0omjSOLqcDCFsFGE84FbTd8ggAzod7eyo/5cwj2vdlEwgrUMXBMJR+E+BgKr
im4Z71j2zYUwffhRuVCNA2TdKe/rDB6sp0FxtEUID7Ei68+0TD2UOWHEYagevQrOQ7AZxO63A32b
gs7FUhmc+jJvcwL0sa9B1gB4Zz4yLTDSsCJxMDK1yp6UHUCNpKNg0Mr6cB0+WzAOflTEumBuK08X
R25S0uxHxAh/5c3oAaPj+CEcIoUjvpOsFe4l1CbvL2zMOnbDorSDoT0oIjfWKPOrU0VaHBsJGsku
CFFwHzvjVdQnwLYwd/BxpN6uFWkR3qcM29jtJBvnE9IlOXsMIdFAF2uhVUKDAGAJNx3d3ygc4OLg
FCVYatoPhT3iSSjjjGHPaeQjBOwluAgFjn31+2DKYIlYOR3AO0VnGNtFYYHYZjX1SLgWSDfN+7bi
3N5L0NB+ORqAun0NYjdQ624f1Z9oaaLpTAt0zhX8UXmH1oXPEg5dU4Sq3AojDkAvJnFrDByZnnJl
ouICP4PReXAdhhFTehMKFztTAT8ZuMXHhooOzCVt3N9TnsFnwms6X8TlGLrk0tW1bWMNqDPfe/hh
4LTMM1L2dTv35bFxkO67MT4QmLgp0aL84PQa/yuO7Ww4Z23tlDhXzj5qnvoCxBhNOIY+g/OYiU2V
T+4eFhcdTBACBiIVUHHKxzVOyeFdDkuq6ecc2ZE+KDA7pphE9fATF0oV7KKoquYzcDeCJ74BFOvW
zhYfFZXU/ga6VD7pYvbTHrsrUdG+yqYcdcnXCNEert8CRmBZJ8YKsK4KWBoD11j4uk+yJIcir+kP
FFKNHTZX6gT7mRkPy6KEi1KcSx+LSSbcerhN87llgPo1qLGC2wggcVShtPzGElSvY28YwTaPjDV0
7yqJZa6AD5e9zQLPggMXwfXtHOShW11q3F8LGFqLEkp66pZkbzRsbQ4mFZLeYHWN1A4lEpNA0aI0
9c5rSy33Hm3NCHduLPyfnNlHVa/Xh2a4a8ZRth96x4z/uMSBucvQ5ZTG0Zhq9QMDr/8NV0CY19gJ
9qAnb0rZcDcR7OZf3Nmj0deh94vuhIFXpoc8NKW+CGD4riLC1j5it4ODdRuEBmfeWqflAYrGbrz4
tUn9i+1INz/6PsxML2kOoCUQhxO6jUt/qB+8sMtAaJMNnRAKb0vsc8Hotwn41GDs4f+rXSzgA7hg
YRiMZgecXvktoAGsGxstB7rD2d9Lz60DS46bSJrhqyoGCx3onA/IX3FLp3soBd2Hyu9hiljSTDxC
j9rCVL60TfebCjXP91HuhgborrmuUB4MKkLpFpcg91pGIOUZ/etpAPXHBHy2BuauiFaw7lF0ytAH
GBu2/v5/KaeK3NJ3zBme6e4B2sSi+Jm2tFJlDOhdX34JIVzAjbaw1PwCkadDIPL1y/vLmXW4kv59
eTemACgNlq0neNvHcNXHGnkLwuQZmN44CL8MgJe8/iL3+sQXru1LsXBbV2XW+oE4seJcB6d8LuOG
q52ElCvFvCDDjYsTQ01nWJW84yI/9DADnsyTUY91lO3bDtFmQB8JOdbyRDN9ykjSVj2WqO9zDtTQ
d9m+z/g9F+CNhhu1S/RPzehLv3oRhDeGA4kyUnG69m2mLziVXsq+xUnuvp/TXYZxIkFwwk4Tg+J3
MLgtO+anjM61BvYiHZDY+Ba2asdROYlLIfr4xMEvGtzxSFGvQrNTm1vwZ84owInbuts5PYeF72OJ
Ur80f4RtJwLvt/N0AvwNvqColotup17cOsxcxpRcIiAwUa95hNWeCZ5wV7i4HJaIwseyOJl4BPJS
D+Y0Y5Kb4HbIHjn8cwtxVyJ6luc/PfgSlvYBFj3IxkAenkq4t8My2L31XPjRYw0FY670SyAK2A4m
7ijRE7ekl4e5+JDniQofQ/MPLEiwEuE0b/EuwH28A23PU3uv6/Q2ZPYwVc1tJ9EtEy7HoFpmOj2I
ENAF22E77z9A2rkL+/dpC4mvuHdYsZf6h+LtvvMhOelxV3m4mowSXHOa9mcVmN2QfRfYYhWQEl3L
b7BPn6xzkQ3iLClS6T5sSTMcrm5KhTarMJ8fXRyCIzGDY3JT5knQuTGNfkagLbsG/9qD6K6tPgbz
vQ5vVFDtXBC2ri4bHS9jGD3vG/foA9sLZix+Ii6+AfaGG+5+MAZvmOHmKR/B3POzd2wusJaXO5Z/
ceRWEH0lwhYuYp4GilqCwCqmDiF78LJQZWHx+abN923/SII7lEm8bT1Yam2xzoRtR3NxkizsYwXr
l9j60KsXCOFrZ9xZ3CXjqM3fJiemS235zLD7I/qBmkkV/NYmPUkX3p769/x+09x5JU9AlwojApNI
43RwBYQ94KmruLf3+/BAKORt5XV6uLugYB8ZNlAM/M0CtWvM+IWVgy/SnLhx2bGGzy1uHBU4054D
rHanY21wyhwGbyOB9KfC6oXXhNfA77MsYe9gD5o6XOV9OHe4D8QxsHfe15kPwri1CkyOXU1xXJtQ
E4mj57u5kx4MIOCqACIMgG/GDgkrNNBau7KobQ+eU9ggRnTWqZgAIJQyqzz2LhqKWmI/i1p1xh7p
jPYgHTopN+4Ip1NwYVPaQOLkz9jQ25jUMmBPpfQcl116WNRPEtyPiTDpH3qwKGizN25rWiQPa9lM
d/3ozXv4KOJuSXDIJ4i5EEQiBzs10aXQsqzFRh5npVvCRbcg/NHjhtBlF2l8e1tGeyfAAEjhbXsx
lbel3FhJtix1X6a1aTTVqPUJEP+MccjIYjfqv0UlvwNSWB75KDfyIX9shV4aAIsIf5iBodrO4Kgg
rFx18H4G5fVX1UyYU5kkHu77avJbfq4aDcoayNq45sLXNYeMZKfZGNKTsC3bCcrSHlsywqLp0VKE
/rBKQpe+tZOubf+LLAHvEQFOmZ9deM4fQjEAOw18jaP3VfeRMHuao5sJ8usCl+jXDxwrXbAU94o5
aIYm99ILcNiwWke8l+1hIl8erB+oz1w6Gqxxb6uufSVztFTg6aYQKL0B0Ffm1XfqtadqM+O1ckQL
FkcQQqc5tBFkEnlVpzHYdMENR+F/NeL6Z7s52o1V/h7WEvvX221tufwXO0e3UZPrPrsEUY5wRG/3
gKsfwA1CNgCsXzWKu7wRZ07mYzPYjbeu5KmWimNEcCKA7jEt4T0cAPPkGqSoZpgK5OFmAd5KHy0V
x7AgmioPzrCXIvLujG4SXiOGpZvT5It9odq4Ud5jNwLzPpgnOnZhjEKb+xr/TclWodbady638pIO
qs07eTD8epOsEWco54jtTAm05esduPaZ15Xv2Y7AJ9ihYgWXh8YdftT+MGI53cq5r0yqpQAZoEbT
cCQEDoiNmRge7nejIRynRAyQMcKNeyPLt/YN179/9g0M5y6gkhW+oQEfHiE+CvD6ldP9ehOt9MJS
W4pcuxjUtaq0YjYGqwMQ3PcYfxs/fu3piw7wKPzl6h5rgeh4PHnf6uaBs+Prv3ylA5ZizjazSGE6
I+SppflHCNBwuHsGdGDfgEKH+Nr59destH+waH9kH92OhEgh8a5PbIf7BRDcrz96ZQO+GkQ/79pM
tEbnwI0enLGdYifFrYTkv/esqTeORGvrJfv7BSMQIloMUBc2wOl8AFEE5CCMnyNtmuwEp4poJ000
3EHjZjc2t7XWWpwpQn2NQMzY7TPYC4BTwfQ5zMetrWVlOC1lcu08ewh+t4j2SxxUanMToV45jjL+
ttIW6i9+ft35jkpxzjsEmg8HqUnCC/gKvt7da79+GWBw27TwDOy4q7rk9ZO5hrVl7OeB332mrZ8T
f2NcrXXC4kU0TeteaRRfzsh9njw2y32PUN5GF699xqJ6JgxLkQNWjar9tL9VOjx3rWcQkEBI/PV2
WrnjLbXgIoqQpJsgjEMQ3DlxL0gPQRo8OU7501L1DUXwiEd6Ds7lEBtuXPZWmmzputXiqNeDJgBp
HET9FzEP3SFrem9jqVp7+mIZ7MemErhy4+kmP2siL9lkbl5vrJVV0L/20rPtgTY6H3mN3jD0zgcW
1iWf5/FgWbUDP/dt42kpv6WiBuQMJKyDFuHwA2wIeNANRfnGL1isgkwTv5hJ6Ox54fRH7shDCM/N
U4WYzpGEvXuEdcxGL68M3aWG9Mq/QD4HkrvQdYD+aOgdzdQ93FuLjZZae8F1IX7WG9rN5tIDDvRA
ixoVqcZ8QPIAukqvfnq9u1dGkrc4NDUeSiStrsQ+xxL4RF0nBf12KLKNBlqpfKVLiag7jBMDkEac
GcoAkFRAzTkIljeOKY44Jex4Px01YlcF/xbRbpe7PyvSnUvbfelCmBJCG+9F8AQfEbibvHd+7j5d
ObDI/v75+v+PKRRXhew6hWKXLQgU13/+HwIF+Fz/xVGe5xMWhD64TlhF/wOguPInOPUin/gB9UGm
wBiqm27I/vt/glqBvwNp7j+AiavM5//RJ6j/X8hDgFjo+QRAVwbV5f/5339J6vrFn/9HrauHJq+H
/r//54ujlIOq+Pc0GKxB4VAYpQ9t1zvIkXgOcFDD1qn+xUmGpy82acp90U2Dkz6ICPFGILbdPe8I
3XVFJ9+yYOMVix20NAjQCkPDpOxsueMavCQtvDcpuThbmj6knJWo+4q8RIGwFg9O/q5xi3MmAnAG
6eXZQHn4T9TjeRdct5Z/xULwjsVKBJhUrziZ/MRvhn9E0H8STnAYDPtsURT++itWenm5Z4YFYK4t
SIZJ5KTnJp/vwAnbv/7otV9//ftn6yiO2WPpF66XOIR89FEqEhMkPyDS/ELFlk382s+/Dq9n7xib
AGUXxvGSyb3W8dVDOIkYct2o3fiIlXG63Da7Mg1wrONeQlBB69YzUuCFf7aG/Xy9kdY+YLFx4kgB
QeCE9m9gPh+PjQMcIunKja1s7emLOUxKx1EAKLrJ2LcBannCzzVijxsPf/FigtG5mMIcefJwgm4n
8efgZ4YccdU7F2hSbuB2AG+o6KKG8fS2VlpM5YF2nKPKjyUNXKZ2sOj5qka2dQdd6eLlgaLRNp1z
keHhzsBiLjIPBacWbLGp3pKUrr1iMZFJoCWqrwuWRCM7o8TtY8nqXYZIzJuaZ3mgUHODGi3UMD2k
FuGRzHfZTTDVWyvdyiBaHid82E2QAbb5Dw5qIqsYh4U9cgD+lqXk2uMXU9hH3NwA6Zg9pBrEtEY0
wQE1xOyNTXN967MFwtGi9uF6lT7UblbA8tcGkh5a4MqG/ettv7LKLf0UOHZoOTlDmwigbTGJb5Bw
kkcyAUIdldUbX7KYx4A32Ba20W3S6+a71NMxL9nRS1Ey0qCQ4/j6l7x4C4HeeDGfU5baphhUmOS1
vUFgvYAsfT6mqXtjAngKZ3Tj7rnW4YvJXA/d0DYqVEnOOPnklfkun0rx6fWPWJlpSx8FbeENDo9w
lZBAwqC0k92TGYGhhR0t4suvv+PlJBVnS/uEK74t8itg+wZyBNF831XRPfiBYGHWBM6r74w3f6ur
J5+WOwEOHUop42n6DWlvLLIxLqcMBAJ939THKfjoOifq3bhqjvEHrbOjZ9x9Wx+r+hMfjmEhbvEf
WEp+d+oOVfyQXX4Y2cb54mUFBz5kcRO5Jj6VnkSTjG32gZjsqwEHrLXOKZ+I3YvOv/F0tE/THsXk
DRz3VJ17G4241lGL04E7TgZE+Z4naVPxHZ8jMF3yrL/1uyrbmDUrA+1P9z2b+y5Cc9kV4JqEwXSp
0/F7KMKPrw+BtUdf//75o8cMFS+tFyQ6iLKT30dIJ5Om2OiXtbZZHAqa2WWtSyeWtJy9C4S8QzXO
Z1hjH9724xerSR1AC2FJ0SQBzyAaQGl69KUTqn3bZr009glHCe9uGComY0VRK6YfGBVvbJjF0iG8
HPhbOfOkDRmMT9Ns+pwVjn8oW1v+elPjLP19AieEtXXXh0k62ExcTF5M8y9Cay98S7Ces6V/BUFh
JuoaRZ0MzM67qmQoem1NfWw1eZM2HK9YTOuxyY1qmWUJbCaPsIe/mHG8Q135+9ebaGXLW5pYgAUu
s9RpowTy469zN3+PQpR1j+omCN8Uw8UXXGfGs/klaxSfzbaJEk1YhYpsZM89AgfE1z9gZX6xxeyt
ZmDQgCqOEoPAR9QUZxRJPjreVnB1ZXFgi+krNAbnkPo8qVXfDLGXkRExlZx2j6///LX2X8xfF3Tr
Ki0VT4reF7e+ymt4e/xJV+X5w6hsvzGR15ppcSBAqsH4LSmixOvVl8Lle5KXt9zIDTPZtWZaTGZa
936ZyS5KOuQuvtUA7UL2CiXM64208vSlP0XFBM7bLvaXsGxvWtZ8UyzbOMCstMvSncKdu8qTkFUl
oCGnd+E0W5wACvOFUqMPb/v1ixlcQm0W1tYNkyIkc3QAzlyQC8Vpdtg47K01z2L7hXjAqVJFfFyc
MxIXMivjDLTwt/36a8M9m72d9Gc4cRVhIsakBh8kDsE+3pi7az/8+vfPnl27kEkJxDQTJVFPnNUd
io1N9PVtP3wxc71Swb4ZoPIEwilUE7kDj3OoLt/YqYt5a+mYzSMxNJFShe+cDIWSfZpvLMprg3Ix
WV1DlYOacZbAwh6UQmgwdsrlLAZK+U0+p5z9qbB43vTZxLiBt3ySlnK4aNs4Oxn0b/Lc4mzpQFGk
2itRUh8krjAfIPuCC62lZwDhNpablVVz6T9BfK8YZYFwRauGB7cJ75E/vSNziDLqcCt1sDI4l54T
xvhe1KQtjoV13wVHYYfwp2gU3+qBlU5eWkeEpZ4mt/JlAqWZvvX7kR1FUNcPOfwC33Y8WRJ+SDpD
ONDIKpHcvS1c5AkkkB6R0f+8aYotLSJoW4Y08gKZpDUvjlld5ygwhQPw609/OfeBUbSYwcjQZQ5s
fWTSzvD89SEvgb8sUNwggY9xUYx7XJ6CaorxH+LfN/pianI/4Q/TfDc4qGafnP1IqjOHpDPN80vV
b4WZrkv3C8Hcpb0DLWgfpAgWJKVLdqIvDyVJdAlVlS92UFFtrDFrI2SxDDgB5EBiwFugFiwbfkPB
dqf+xp669vDljh2yqkp9KhM+tLfSDQ8Wxd62shsz9OXZ8y9Lhwry1X7gs73uSZ+07WnsTUGxf31k
rD18EYIrw66A9oLJZPKg5EJYej7xCbKPtz19sV/3MoTluhuKRExK7BlxUFBWTdHGfvry0PmXjwPX
AZ1pntsEVLt+Fwaq3oGf9y3KbLfTqssPTbiZJ762x7+H6b9MHYDEvBZnEBxuTCB3QRT6h3kEl6iR
bDyHTlkgIqSqc9anfOPr1nrm+vfPtpVRUehBOQ+TYG7HO1Fa71PU+/Xvt/XMYkGIwgaF635V4rIC
qz1HDB9J0W/88pfnw788aHSK8pu6R4CBjENw25T+fMtReH+fjuUWNuCPS9VL/bGY0JnRZQnPmTJR
BYpOxv7TINtfjhiPWLR08KXTv7vGNseivTQCkU39xmZbTHXbjzQolBYJqkt9tQeztgoOxKvgJfh6
v0Qvj7OlfgY2xqN2xVwmTI/sXrkRudUMUVloxWqQMhAyK+Y+OECffyzrudtYwV4+BNDwOuqfjbVo
boXyPFYkg3byvfLaY12OX9NMZzuEU9+2GCz1DQ4NIex3dZnM8M2I/SGbd2bwp41BtzJdlpIGknl9
4TYOT2wfVk8WCmiIkBE6Gzc6Zu3518H+rIk6IVgJDW6RVEMew3r+7EbdhpnO2qMXM71sW9KSaSiT
NJR7nXm/J9F/eX04rT16Mc1htd2mI4p7E0+CEKbhhqd1tRWrfLmGmNNl8XVmncmjsGTAbPiMk4Nj
iweLVWQSD0Op3s1AdEr9czMsu/YtiynPhoay0RXi3pIcSp6eeXHT+lvBobWnL2Y2UNFGYQ+cEkps
HcP9pT1UXKUbo3NlWi8Ln3NrYfbbFEWCXdZ/iCh0/NYJPcTfzZHy7rGWoOOarhXxMPtbJUEr++Oy
EjoEklXNSGQns0KSmTnxWBYx1kcVoKR8djcmxkq0HE47f88MZWXZpqGXJzq0+R3z9fgeoOfmB6Ty
0Jv5MG5S473IgtN1h+nc5h2kn6c3De9ljpISXWrTz879lLbvJj0hRRa86UAOb4q/v4pbI+VcpSzJ
JygU4TWNOsCw3RJkriy4ywpr2hVlBoHxlFg1f01TsBxRNHFqI5ijTFvMyOvK9MIWueQ8qcyxuYDd
+3VF7A/MnV2AlyD2sxqXyNfb/7o/vPSKxfKSKQxWSylNYCmiLwrC44Ptcg3dYGWPSGMUOxgdT3tg
1rdovWsftQgWRI4/ey1g0Ymts1sWqK+UtQlsjd62FP9LzgWbHUOUGZKOzTB7EXCr4GP/8W2ttVhi
IsjsQo+3Q9Jo2h9cBYl4lMLmdjQFRU2gaY+FX0NPWjTNp9ffuLKoLfUq3dSwavZ5n0BPkp/z9P9y
diXNkaNM9A99ipCENq6qzXbZcrs9vV4U3T09WgEtCCT9+u9VnzyMKUXUyeE6gIDMBJKX743zo+fo
LXy9rXXj1FAWKCqO3X4E1qeYyv0MluNvUwdqnA3rsrRvSlUUPpGLoNLJwi4pdsnqPA5t/fm2mTGC
VoQAn8tBDM8BziRtGsScTxeilZ5sfLzFUCMjflBKugI8B0nm9+ExLIY0WqvUqYr9bd9/6fbNcQTs
WhGo8ef+efYWd9eASm7fh2oLHmDZOczCAFBXJHXBvCSjzqdqvQ9DlGh4r476qKt5I3RbIqBZIBCJ
wNOoBU6yFcwvuzX/QEGQPkeQo+PTxrOYJTqZUL0KeCe1lhxL4LLHuPVfQoxoLAHWkKg3VDHKGuc8
2CCVtxiridwLeI7EKyFOdiliFuO4E3wLMWZr2ogbnFDUgmD/zkpFHuZ4+dii6u8mMzLhehUYVGaB
pHd2Sf6IC91DsaXRZXEAE6XnQJpWT8PqZGysDm5UHYVivztPHG/7csOB3ToC11rpYlKckOzKEopM
koktLIPFAf4QBbxxL1TYVxHItp1srNYnvxZ36+rua9AuBbr4Vk3zRlbR4gQmwj2cKCRrxsnJvA5k
QCDVBKWScwJL3ZL67U36VbFnYvWUotCdW8CwJhz9CSXmu6IpNp58LJYZGvu/X0ADc8E1IEM1Ma7B
4X3NttDgNvMxNvpoGr2IJ/jqcWG7YvrLk59H9ybtMEyJcZVQ3kRDBcW/bKbtkThNyuI8BaAEic9u
vHH7Cg23VUk4LGsO3/Jl8KKGCEwocuvgZZkdE9oW0n5himNrBBEXKFn0/IEj5ARuvBE6LfZvgtva
eXFaPWJhATD8uE7rQ5sn9z0vPshRnwoFbrKbvPiC/X67jUUhKZrInZ0MqNgdNp39xf6vN22boovN
vnHhKB+GxgdZWTaD0ytNwto9jK33rQ/7LQZ1i/WbGLeGkR564hpWJOa7KHT20bSlGWlr2rD+sRmg
lxq4eSZjfhi4s+PU3zji2pbWsH1/dfwxpPjqS8hf+N8tTunY3Dv2sIZb5eq2zzdMXzcgDRpyBVLH
WoTpZTcMEn8LvWtLO5hgtqApQql0TLGzzC/57O0dyF0TeZiYugvD+aWIp2wJpyYd9EZ+zDJn/0G2
FcARgAeufyZ8/Etw9dWbyKcgBlHRsAR7WorDdZu17Acm8KyEd0FjfR2evRGw7RolN/t5qsd9wQr+
JOW3671YzkXk0vsbzxjBcUs7sGE9o7jwTP329+hB+1m6DyASOyWy+qi13BiQrSvDv0Ps9x4qcbpn
zZ2sUv4+qoZd25HHYpR3NCqzOtjiHrDNneHvYaW9VVVx99w0wYeCty+UJRkvhjZdWr2x39nswNjv
oEKUz42/dM80hJTrmrBPXoQKrqLV4ljgeDO54Fq7vkgWFzIFhFrXJ3plwLYC8Ta9yKboa0DghXPj
w4/5rtwrFE30PR2eQSf3a13w0gahlVv9xYgxnYhn5JP77jkoNP86LNnQCrLTGrJdoFFeHyPQhG09
BdhMzIg1OR4JF1dhTYio2F3bTO4eqzQ9Qa943oMHUR5D2cmUraDcu2lpTCwc+LqcYkWVy/PI9Dwe
QGRWJ2lLYtCt3dbBZahvHLRKFhU7g4PdPSy+gP+12NFRbx0dLIZlouCquO41BLb4sxeK8KGOQ++x
4yr/cP3T/6Dd3kkJmSi4uA4dsoJOMavol5m/gO70bkFiLp7nPYt+4mmm916B4y2cEA/O/Xec2fc+
qw5T8Bo2eRqoH5fz3gz6oQZlT35435YOGJvKNHYddxeV0cPm9dA2EUZs6romRA6gKJ6r1aMISIn+
uHr11qutJVSYYDowtoJSkq7qWULXHFWHz4PTnMaJf15I/BQO9afr822JeiaorkABAiN+PT6PPlRj
R++js+pXBbHLMaq+X+/CNk/GWURzCVJSBoaA0AVtIbSWQbpF+M/bGjcihRx8HfQ1G5/dYvqVu/4H
r21v/G4jMEwTEjAAbo/PAUuql4QuywHLHe+vf7hlfU0gnRgVJsJJFJJf44DSZHCOpJUGH4efswTV
UELueq2CL9d7s6yBia0TndeCuh2vE13iXEjHqyVN8mDeCGgXi3/HZ03NJ89zfOkv/fIMvPBfELN/
mfp6N0XT39c/3mKjpt6TU9Ih1BK7seD1KZbsfHH4ORmfvFLTjeXwbDNkeHPY92Xkqap8bvNn8Nbu
EDcOZf6rYvdgOdivDTjEqyidna8ViKByrvcS5Q/R5iXbNsbLZ70J2ZL5VCkNYF8dTB9iRx66KoJY
ZfIVfJi33clMPai5n+Kinh2a9f5y1MP8sdbsFFT1g2xRH5Dcmm768+T+dijVOlVTh9qNsoKtLRKV
HBVtb8yL/nlFetP6TJYaCgtcPq9R8uiR7iWAPIbybkzg/weMVyh/5sQRz+Uwt7uighi0YvnWtczi
KCZYDjIBOGSCUg1gvP7DFPHPdCX3uCm/3OQoJk5OYOYbD2pWAE5EvzvuFSgBwr45jt14EvFmdtfi
KiZcLqQzCDoXhz+znLh3WhclCB+LLWFYW+uGI3IvgvaCzOvniCuc8b1qpxjjp+szZGvccLP6IlC2
0K5+buKInConCVNWhlvAFVvrxvGejSiG06qsn91AJMeBqvbkd+rT9U+32Y6xjTIhoM8hZIWdrn92
ZIdqWfWUQNr9evO2bzc20i4MEzzQu2DrbNv7uQq+rU6/VRjwPvtc7LnGVoqarnZYVVI9yyXaMRqm
VXTnB8HeSap9WNZ7KI3s15YcqPgsGQjhUTvA+vvZ+4q87+H6+P68Wv93k3JNZSMf4pPNECu8ZoMd
u+3v6/lI8g9c+3/+URmY4Jf+SKoPUjwthc7wvgB5kgYsYyso0OluZb+mFSIi1ZMjl53XgKQxfi3k
Kyj0jz7YCEn1u21U2jTHaZAnWX9bg69afxvyl5l9q/hrEjd7NI2eF+/relFH6Y9ONO5KD9ynMtpp
3HAoQN1L89filweA0I4QMPpImn6H5MTDmrf7kBzrtk/n/ijnJoWuB5Syjwt0SxL/IXf+mdXz4j9K
cJX3frlXAVBf5XDfgJZiuYcM21PRxE/OMJ8AhPhUzX8+eii2MLp/Nvv35te4dFBWMccNYEBBOZxy
DITF474lyz5Yv0hoIyzih1P6qLU7YvFXEL0SqB/63i8toUkAlj8CGtzrS/2+p0AJ6d97aTxWEO+A
gMSz6DsH1M6uBE/+CEwfqrQ3unj/9OaaElDgw0E9HXFLlALN5yIHCKOe17RMyGNex09esQWOsA3l
8vub3W6KZAyyiL54hjo6np1IO6RhPN8PIF/fGImtByMiuqMXxAqc/c8qgC2AhOc1mcFDCUbKz9dX
4/3A4prCT0DN+jUPMYSKkvauqHoQ99Iu2F9v3fb5RlTsRTk5K/APmaIwpzVsmr2CPMm+acat94/3
j2auqSQVM0csDhtxnhHzCbIRmQ6dx7bRT5BeOVwfha0LIz46xbiClljQLMrdOw7UkBerh5KxQwdJ
p+tdWCbKBAYqFBurbqySbCH5cCDlGTHHu3Nyf4tJ09aB4f9BULHGW0ScRQFC4Khf/GZ55Vps7E+2
5g2n7kA12ed+EWcNg1ZED/rCy3sXYlm8kTR5Pw/kmgBAYF1oIGYH1NJqkbuCrb8avt4paA9EyfTA
x+BnIat8ozOLU5h8vF3AAZIcmygLoIX8farGpkwT2NkWfZ4lx+0mhluLzvU6DfmiDCIjR+BQfjR9
cnYb/x+2inuOpyVAnfOnYBkOU0P/uW5iFitOjONPXoKBWkOlKsP7/ydInNzHUNfCM9nd2AUbD570
3ZumayIGfTyj1pGO/Mxv6c4h0Q9Zg5pxXe77gh+hMQSiiTj5kuhhuM0zTSLgaXRr+EijMz3SXy5d
TkkkynRJhpeqJ1vub7Ntw/3XtcldkVzOHDo5DzPg7lH06uLV5vq6WJo3wYM9rXmgCk9noF2mz/EC
jmao75UUAkuFjL2NmbKZnAkXXPokQYI7kJkizU4067Fb8lMOJvxSTGeW63Mzd6+yRFVlrF+vj8zi
RiZ0EPWabrv2RGbEwaGOkPU3XdzbrNkE8PVNLlF94Musrcq7sQY0oCbhC0uASUvU8bbvv6zYm+29
rxVRLvFkppkEI73zEfIuG/HeckIx0XshZMC6mc8yW4TYhZJ+R3A71Yl/bP3gA7B9f10fgc22DJ8v
SRLMA21lVnB+jBj9ClKNl6gS++vNW4KyScpejUrOeUzHTDX6o6rbv/2oPdJmuSu79g71zSnUyzYm
zDYS4wJEPTKtTRGPmSTBpwk0/m5b7iAetpFNtEQuk+u7QUjqmMjHjEGJ7xg0zWUTu9Ayt3l00OX0
G1tCfga1YwgmdtFsxEvLoEwMQd8WirruKjO+tg/hCjqwItL9bqzab9cXyNKBiaBdXEfq1ve6DC/+
9w6lE+ra/BY1hu1tIzBBfI6ulwH30i7rcp9/89dJZ5AqrR7isOIbnm6JIibKEVwKEcDVyZhdKoJA
AQ4JNq9Z4vT6DFkW3iTmhojQqFUVjtkQ45LrDfuiX3dDFEKRQ3AoajZg553GQw++hesd2oZjnJQ8
aOfUDMzIGYRoKETY5jpNZLPF/mEbzmXzfxOygnBcEXZrkfXLXY408gJJIAqRobm/I95TQkQ6LBuF
axbbMlmM66SECKdXiawS/r6bfsRYnSW+7RUOD6v/HsgEHadQSrTe8KJIoXEmsCpzsRHZLYHLhCfS
0A96Wc88KyUJ/w4gjvm3n+jlCSLO6y8v5ij1Ik73dezXeevaa1t33xzQVE5q9fnlFOGjqqgQsjuA
CRhKrzcZlgka6iB811SBHjKQqtZxKgT3p6dIO1Hy9aYOTAzkmozuQnrCMzmWZzhFBlLSm+CVrsla
iOfQEVJhIc8GXHf/maCaOkGqzJVfbvpyEwcJWQvSOqDvylQHzacd5B/5Px5IJDf2JsvSmlhIb51y
VEFqkYWtEp+dLr+Q3zN/A5VgsVWTrBDCECMtvYJlYeEfq8A9LnP/VKA8ORn8U5mH0MWSG9Hc1pUR
Pda+jTtUk0yIHt/BFva5ph8QrdJ8fYHS9O4iH3R9PSyhwwRGrmDwcNoG/SAsQY3xWMUlRIXcjZBu
Ww4jdECyYwoGXU0ZiE76lAcQpChA4n7bpxsnqjqKC+3zHOdOp4l/1VE7f1gGL8Pl9K/bOjDiRFKA
RMV34QoVCo8hjt7vJ895itbw/rb2jYNUBF3rCo+LPBuHikLgcFSpjFzvnpduvIGnupjLO7lGE16Y
M0V8aK0N2QxFvJTWUwLZSJRHpYAKOYchGSAnen0wlqU2AYYXZW9AJ3SXhYP4JwzHbzOrt1CkFiO9
kNC+3UrFVC5JDB3sLPTr4zKOnwrI5lR5veFrtk83DClhITRrV4bmVf0XVcMpDG/DSrlgwv3Xl4et
WPEw3iBAQ4Vup2b1tXCS/QxdwzTumrvrU2+bHsOOylqqHrLxfbYM7mMVNR81wtLgJVsVe7YLa2Be
uyfIrjqk6LHdQGWjubAhiVx/1iOUugoPtGb+ugvm/ncYFzvu11uvIZZ1MeGHwOdJEBk5XQbZGeiP
NhENil274PZx28SZmA4WU6fW4BJAqszNuBCvQIm/do7e8G/L9/vG4hOiIPy0QOQzCOlhippzK/jf
Ny35H/qJN4fL2AGfbTiKHpmKMnkcIe/94OVJ+URIvuXQlh3IhGKu49znVc96aLv3xd51ZrJroF+/
b0hXfYXe5vS7qKl+qLVbbrEYWK7iJipzqFXiBkB5ZD6bPfrFLcHgi9Jl2bv8qYWkufcZ+iU+yN2X
kMTC2TiBWtzHRGlOfiyWbva7LA8hjiXbY8i8u2EeP19fKosVmCyA4PxTpHS6PvNQmtrdS1UtXKKE
Yqi6LUkLWxdGAAC7NQ8v/JJZISL26vqlvvdXdRsXGlSd/x3D6gS65UOy9lldFx499MnsJKdJ4Di7
cX2xbFLEiL+QZ/W6sSF9Bo28QzszyIe7OQpkEgRJVn27bRkMZ+wdqEYnjd9nbuU4X6ZZBBmwpVvp
VtsKGBEyigFIIhRxniw5BJqL8RA5tbjtjGbCIHWCml85eX2mavHgzv5Hn/enNnY2Ei6WbzcJAVfl
LKsvlz5rl5ruYxcHftKOW6yuttaNSzYUzidIDEO+MqrDMYW0/H3siI3LhMVzTQgk2MiYylXe495b
+vs8BsNacuHYWXLfPd1kNiYRoN+2AeTU3D4re5SCnOYi4fQhZgm0Pa53YBuD4V0RYFqNCyHdDBmB
DFqZ5zaBdNXgqC2FPtsCmKa5egLpNLjv4q5PlaKPzjTe5lMmNA/i3KBLnmifObg8P8RB7qXQ2l1e
r8+M5cNNKN6gpxnQ7AJZDQLZaCZluatFvGE6tsYNs8ynEiwBDZIalItmxxZa7ipnM2RaFtUE4pXh
LAcAfYYMzzzLN6hXYVfuh5X8knrlf12fHvr+0f4PhOTNEYDTjnhjdwlobfEIRDbfuTL5DkmxTznR
56mf91EuXlr3xn3sDx7wTX9j0cxkRClg1uTD0YuK76JUP68PxbYYxgZQiDJRI3jus7UZ9wkVR+AV
bzvimRi7ogCpmwiHLuv7CrUXUKvYheA9zdi83uhgJtCuhwZ5PMxdByCM8zC282kY1o2bieUMZoLs
IJvLO+pizucV2UPP091Bs7g9gfYn2fu+P+3qHOOI+2nYmC/LXmxWKwShKMumhV8UHUGyDxYkFx2m
haj3vbytWMU10X3t0FSzdnB6pXN7BFVCkSZ19apduWtb5aWex+8TR3+9blwWXzSxfsj1BVWZM2R5
h/hvlEnUKYgD130YuRtTZrFeE+WnRZEvLspGspJ0+ljG4ndZI1d9/ettjV9G9cbrUFfn9D4k3bPR
A0yfK78/irHj++ut2+bm0uub1leXtZMekQEn+XzAZeiu4/XPsVW35RL/Q4aHcwttZtVmTFXjI07u
0S7WgdzIxtk+3jjRQWN21qhUFTi3hNAmax+7ULw4fAswb/ME41C9liKsg+TS/CiOU9R+ryv3uU0S
bzfVzY0TZOzNvZZ9PjWdyPyx2nOo6LG538j8vGs4ETVRfES4saMrBD4hxwYYQgcqsUIfr9uNrfFL
vHpjN+MACVNGXJ4Jjw+HuFtROKNQSnJb68beXNRe14UN8m5zwv/BIeCOQ2/3tqYvi/3mw1lYq3ae
ly6L6eod3ZwAp5h0W9m2dy0Sc244a+XoiMr58rAwOSlti0vKs3usyPDp+tdfJuA/2Ty0b7jr0jea
1Cj0ykQ0IMFTZtTnxwUFvRBM/Dh30Ubhqm0YxnYMSG4yJhF2HVfxX4MUJw4MfEKCjTWwNW/47VgO
YPeiyBTWZEnV/L0JPw/FVlL4Xa/FFBleW1ZqjZwQ0X4a489KzWcU5H/qtHfX3bYpowvDaZsKRuRx
dUlLyZPbtX/RQD5ETDdpRdQ9i6ZTyLdoIywrboLR8k4XvKuqNusngID9+G7wxzqlVf0LFBiPZKpv
2WZAqmg4dCL9xi94xLNOgZgirStV4213yrdu37ZxGC5N5xhUhUPcZomAWnpSTz+dpH4G2PQ37Ukm
9ZaSocW2TGwaXt6oht+0GW/HkxPk93oqH2lJNuKebRiXbt+Ej6Fc+eK7lxdjtzvIQnzgtYTaoPxG
aPdAC39/3c8tRmxi0gZZUFlAVQfZvbG+V3k5AQoEMefAbV7z7raDKxbd8PNauNPc61zgllKtj5Xu
BtRA1vL39UG8nzVG84afC2SjGVLDIoOI1VPoq34/YiHmtr4fevaqyHqa5+iuF+RIpdoIXbYFMtzf
WxwPd4miyyDTeAchtM/AWkNae/7Yecuho+XG2GxmZoSACSWGhdNUZabj5csY1idc8V4lEK/Xp+79
5okZxHBa6iLIougzXiXCh3YYy/1IKuQdgiHcMLF3b48R2C3/bcmgQO4CGtXkHLUnpoYd8LSHGJCt
xv3VUAcajSfg86+P5v3DAjFj2KjjKqhGtpwbriYUnsbVnQNOx41ToK11I3Kxyo36ccFAqqJbn9y4
hwK4k7CNb3/fE4lJpUn6kNZFgJVwJyX2Yzz0e6+ahjMVdN4LFyTn1+fIsuJm3IqVLklbhPrcLYU8
tlEdfK5Ctn4ky+bNzjZRl67fxC5XDq0TQ7n53ExLUKd9Wcrvqx/NGzb7fulKBDjbv9unEPxoex17
Z5x/mNfcacDp/PYLUHWHdrjghP0Dcz9DsPgw4A4GARVsAx04rmnaxFtiWLYxGhGtdZQz9jzwzgtf
5tfKb+guiKrgdH2RrEM0IpryUbFBKjSfkxd3/sVZmJLgIyu8nRLygOeXIT4KaNuDXhQyZZ/jJTyO
4qkL9efrH2CzEiO6DVXY0QHqqueSkfajuw7yMDaVutcQYN96g7FNoREY4mVyY5Tb6zNzOsDSJ1n8
ZmXJNkZgad1E2C6SiKUZAn0OQ/XRqZ0fMa02LjyWyTFRtX1U6hD6UPOZQyqcqOC0cnVGTGg3biWX
gPLfwzcxIbQ4sQbQpybqjATVh9BlPJVTdFhd/zlP/B8Tmap09KqNJxHbYC7x6I2zhnHr4prSqzNK
qv2UhZHY5w4F8U03bKlV27q4/P6mC6RdQK88JeosB5C047z/Uw/8NCbk03Vjtc2XEQ9IG+dEukyf
admepuC4iviMP0OEKixPkLSYb7Qpw+lDP+9mp/fUmU5QpJ+bId+Xc7j1+GKzWMPnazemCUfN/Bml
nM25i/Jvk6vnl+tzZGvcdOgZL/VtDdR3XY3iPkEW7EuAjX/rIv0nBfmezRrOPI9tJ5MOrCyj77DM
m2P16PF22I0eq3cd9aNPXd+ClLHT9c7FxbJIVw9l404U0Q2vtIzQhIw60lnyEJejswOR93kVRUrJ
slVcZjFhEzE6Lq5uOI/UGemlMJUj+MXGStx7/Ra90sXd3pm/yLi2dCLEM1ul1bnypwNh7rPrAFDb
hg+gwL0lBRQRk75SwQNZo/vpTOO5PTAB6jUgUbfSubYZMpycTVDScNWkzxy6X6iArOsTGb32Pi7n
266OxISHBm6ro5j0GnHRHw8ONIP3HfR2Ng5GlihiwkNFrmop5aTOzG2zLpYvhSvOjFSfpYPymYre
07ySG33ZVttw9WmcKFQG6vnctp6+SALWT5MK4ic5R8DszDLZWHLbohhej+LYUiuIGp41xsCJ/08H
nD4D4OGmoGIiOFHNXkd9A68QcVweu0FMOz04W2WQFoc2AZySUZnLPJdnJ8AF1QejzV0jw9vyc8TE
b1JaIk8AeqRzx8WYrnOp96ucbxJAioBI+/eWV84iJ/GAWA60WlCm0Bldn6TXbyYuL+28Ey5MMsvL
6SOC7Jc6R4H4yRi0a4YIhMN5fRfl3t8FaX7dtMImaDMJGv+i5a7PuJ54uxGkH/swD/+5rfHLwr85
F7jCI8zTWAJaB/6hGXi0C0ISnW5r3disPagAQrkP+4HKR35PHeaex167x+utWzwrNDwYig5ePKIC
Bgf0ox9H67FaUc7cJ+OP29o3PJc2eM4AsSdcq5gfgVs/alZk8XrTSxLs09iu4VgTb2pMPdik+WH0
VbBrgnyLp9HiuWYFSsArpmuXSGiEaJRSKNDbFEu4ETttjZvXcLAAOprT6RzMnXcWUbiALFBsveLa
WjccNwyCskJRqYQgVOIeR9bFp6oNt45Jlj3GBMnygoPfeU3kuZ85P1S5YrthvZTn59WOzyjFH8Y4
2q0old+4SljihMkMRl3KWoi1TGdPEpKWbZCc+NJ4h5gN7l2cOOzj7MZbnEOWPByoU/7t0KsiuPoj
B3auVLySEw6cJOWVqF8gvuqcosoX+9rh8nGKHTXsy9Wb9oMmzsZYLS5pYnfjSfAuCjx59msJUQJ1
3w/ieYnLl+seadmzTWrQaYEUokDd1ll4A0mRYb5bWPJxgA6dE94kQB4RE8RbVapyQ7/EKRC5JjzV
+fO3eVLdp+sjsE2QEVNQ9e+jLlfhqtcqd0eiYd7jtz51oDN44xoYccXX4eLVvjucmSZHB68Vc5h8
IPUWg7DFO02cbhW0ne/KGfMTrSDe8HR7BCdId7g+P7bWjcjiJi6TKIbASw7lKEgZffZr4HQLfmVr
3YgsCZWT8CWyBrSvIaEyduu9z/otIWWLdZrQUuqqxAHGHnkIsPPU3fCzjsfXaqm/D8WwFUxsI7jY
1Zv9GqVr1HHnEKdJ3kOh25+fS2e5u23uL32+aVvUARKTEvtd3yeVSCPCVTqhEvrn9eYtcdAEfjZR
VXodjfVZ8iCG9McSpmEbinRs/S9xHCx3oRIbaWKLl5ksn7zuqnDKR/B3LcfcmdO4bccfQ5u7tx3J
TNHpuKSlYhOy2iDB+MIj+tRXEGS5Pk22FTbcl4B0hPnJIs5TtYzpCAhl32yRFFv2vn9jS/3/Ebb4
QxdF4qy6xksB7d75LiQR/1eiSkTXfShA2uLJnReBiyhsp9tGZEJOcx65YRNAbZ038bq/kK2mbMyX
0/X5sqy1CQslC1XAJWC+ltHLn1vQht6BGbzc677Zoq23LIkJC53dYFIO9SYkzwbwH6MSdvqJ15R+
wzFszRt+h9rRRDPmjmcldQK5ANDD+fmypeJpiUpm2UMUMUc1Yh3OPqVLlDqiHs5NPjknkpR434iC
aAMfavFvswDCEQ6fVtA1nL2q6ZBwCrQ+lUqRHV5pxd6hYv0CqZ+tg45t0oyNtE6Q0ET+33vgQvv7
cnLJrhNqAyRtG4rhg4MC8mpelffgx9lC3T3USZ+jvkyJir6jUOy2+4sJqNVtUEZ+iF5QzZ/mcfN9
zR9FmPxz3S9s6UATURsNJAJoFM13AS7XUZnOLDxVesJrjALmWz724WOv7qA3c4905PVOLatiUl5C
RV0pEfvIzq66ApdVXDnnvom3hB1szV9s/M0OtVRVVMRB1J/BCsDYrkcJ/JyiYGHaWHeLr5go28bx
O3dmyPoLVhyRMP17cv009Pu7louNI6xtCJff3wyhZIPHg2KEOzLqrEc61zPe+4t5s5LH1oFx546b
lk0ay3DWpf9ct/JzlPc/rq+ubXr8f3974yMtxpdRnR1vfmpmse74OnwlxXzOm+L1eh+WcG7ia+t+
rZM6kHh40d4Byt6PLKQ7FbS3ZahNjK0OB15xiqeWMHRecBJ8aeett2lL0DDBtIyXeSuKAfkgP/+7
K+VT1SK+hvN9MbNz3W4x9lnW14TTKs8vIrAN9GdOxSuY+gF33QjgtpYvA3tjmm2r8QCYlN4Do+y5
AEaUMHpbXDBRs7lH5pYvhfdAAWjG7h/erRHbgE3brrymiHRDx7UMcjRe5+0MJF75F4oJ9hI6RBfi
wGmsjo7TIXE2H5t2S6LlfTOl5tPmxKNQgcq3yygE2/VKvkUBexk9Z2NMtuaNa1AlVR14A1BzS5t/
hdrkpxjY7M4nG/kbW/PGSo+NH8fh0nZZ0k6f9er/KAjbETfYOH6/b0jU5AgiKiFSDKLLpq78WDvr
WY39Fp+are3LkN4YKeka3bCOdRnPC/rTn4nzSYf1+PuW6EP/Qw+kVlaNcYLaHH5hbkmEl8/HsJ4j
kBo39cg+XO/GMgjzGWitWx3oHG8ckM36XjjsJ2f58bamjflZkEyg+TS3mY6ggUeCqjkhg7xVJmr7
8Mvvb2a/iqWXqzEuskb44h6vGOGR6GArc/F+BKXm80+ElJRuW8GyYRq8UzMFzalnc31q4sDZu2sI
GrOIsMP1ibKcj2hk7GaO4E2pUMmXVTxuPqBEPn+s2oUfSBEk+2kCPwgqFONdyPVwBCcN2/sRmx5L
sUQ33bdpbOzUSTgVgePyC0mQcFNOVbib9W1aWxE1OaJoVyHrEMEJa8fp025uwThKjjwEebfvPS7S
2ZhHi0mY2o6KgqHRLZou02A1TGu8zqfLhW/y+iq9f+SgJj9UW/PCx9GYZ8sUfcqX+BhCQVYwvs8p
ys9v6sN8tRZCxdSv4DJ+4n8Wekg1EKozA2Xjupl1tpm2EdBj5MkmUYRQ6/b6ryX3npS7ZnjN3M3R
/LHsu419w7IY5hO2cvPQW+TCsjlumhRJ+iidthfjEkP+++JFTSKaqYxZ53acZ6tsHxSS9GkXxg8t
xKCuL4Tt641r17LEkcwZSgHytVWnzl3cU5BUt6UhqPmWueQd94fFr7PARfI4z9lPQPA2zjeWmTFf
Mte19aGyUDbZ4qxxmpApLUr5A8JhN90aqPmWGQVkkC1DeUoMEaF0JKLdsTzeokiyOJn5kgkxPofM
JWovu34sU7x6/Ric7h7aZCzl/tad2rK45jPmCHSr75cFz2LVyGCPoslqTQF2Zl9vMh5Tj6+KL0jH
1mPgeapei1zuO3CIbWSwbBNkROpmWqNG+5JlkOY9SF5/WOj6gUJWM3WXLaI9Wx/GduR1Dl9Y7LOM
LvRYUroP6+RUD9FT5a0bG47NSo2cSRTXF1R+wLI2Yh+qUvj6NJbRuvwloI2Tf7ltHQwnRg7ZA2YK
sNBqkl6Ylgz4rxcdR+1WJZjFkAJjFC2HOGIgoiZjMkn2g2QP/+fsSprk1JntH3pECAFCbKmhJ1Nu
t+e7IT5f2xIzYhDDr3+n7qott4oItrUQJSkzJWWePEcjMbBxFlzj8RshziQ/gYgbKFVmXV0ApQK+
xcEB0JT1nIih5rHGzeBQCqc5RKW/VTKzTOevekrm4Shr8gqyayz4Pkl/eRTOqjcCk20+0Z8XtoiK
rNIKcLABraojTb/ptnzQi3Mc2/ySD/lTm6ld2lqgZ7n+h1eXw4GszM99nHElCbyrZngcrRE77zKr
v1jW9MCcoelBsMe1vCPUL4+6DPyNbbdsglkUVh1l3li3aEKLiunoAjl11Eu/pftr8TuzJut7eA8F
OVqs+og8S1G+Z0KxWJXe8fbaXDfzLaO9zurVwteIogsLCe7NqO4WKczT1Z/6pT+rdoq7sgZMUrwj
EAW5/TnbdIxoiNVBv0oFPFBXBV+qUYA1FxBzJN03LjG28Y1ISHTbOaypQQUQNsVppG73WLW1d+hG
0vx7ewoWtzDpbsBt2FVkYOVF5uVjR+uvYJ1JCNHfkah4auT0uZJbMCTbp4y39gRSIAANpuriLM03
sVYPPdrfcr96x9z5o9/XB/RG392elcWKzQKknH3d8bRyEulEswYHZd1ByAPaBht2ZpvKdcNe2VlZ
IW1QdwiOy9oAi97fTYo8p7o7ydJ58oLghAfTBiTaNhXDpJe2iwKSYoMKkX6LRPQuqoetLmuLfZmF
yCqNKDI2vLysVfdvnhcPIu1eckxh3y4Y5qs1WuqDWmH4OsudeBV9FIOtadm6rdmWxjj/GFYFrcRR
eSEhvTLlTj6JsfA7oeKRZxzgDslJPjEsT6fUv0BToYPv+k4p8s+318ey/H8WId3/m2sUNr0CXXt+
WJ2vJakV+mFx3fn/uz2+5SJllhujhaqmWTE+o/pjW/vvaDt/UQN9yJpuS9bDsgcmpke565zJLCsu
9RihG5qUxZFP+/ivGeoMf/oZcosNyPYzXDelBp/72I4xmru3GJ5s63/9/ZUX84Xorup4/l/yCcHn
TJhGqSbb+QY1JfpGN5dFI0RxyXkDtHntpjE6mLeuS7Z/bxw+SnPquANikDfJo4yWLmY5Hi0z2xQx
se2t4b+BlGpiM/Y2gn5AzOrmG4rwGy9c2783fBfFsakt1VJcUH+X58wvqoMzrTMuGzTbOARsnzDd
N6KuF+ZIojmDOz8POA9Obcn0yzi7W1R9lk+Yhct2dhcgsSbssNfPJ7o2/CTo1D/0UDQ83nZiyyaY
xUu6QoGod2s8qAvl60NJ2xDKFmUFRZzbH7gev2/cmcxKZRk1UuEGll/0FKxHFBWX0xzUwYd5gnhe
QLv+UJe4iu/7mOHQaC8Sqw5HPFnaNGFkinOB6mVdPgVz+QIeyo3IZ1u063698uw2qMeezzq7KLf9
hEzE725wN2ZgG/r6+6uhr7IIyLt3xUWOmYZyhqRQDUWn6u31sRmU4dQTAIoO07DZoY1+adqdMj96
LMm4M1ybvEBL7UflAuLPC/WbJw9S3fHao/319p+3WZLh0wQJcdpOuH0HGTLUnec+IDP2NBbp3eo1
yRh2G4tk2wLDsYlYGq1mvN7B9fmrytMR6s/5VguaZXCzeKncQoUqDAqwziGjt07f8miT2dOyu2bF
cpF+udDWL0Dt1Z986j+mnviuiy22Adtfv+7LK9MMx5AOqo0KMDIhRkzVBOHDkuxcdbNyiTLxskZi
wGkQgBPTiWpyiiq5JUlsWxrDY9OqDyXVtLggR/+Fd/XHsEi/9WX4fNs0bUtz/f3V0iyNRDEdOioX
yrL+UKQqOw4BhMX2jW54LZjmarbkOAYm6g0fl9UnX106lfteAMQ4hqOgriVe/BXIHVqdsIqPH8TU
DMvOP294rYsEztyPYOJzSQQ2viFR47RVJbPtquGpNZgnQfeJhVEj+QaWzgdWB5/IQE631/3t4blJ
9jO5SDRXEC29qLqo4ryHWBGT/2OF3JVq4ZGRx+mgITsgCOcXvMPL5akF/St/Qvyfxo2I+bZZclOJ
jnvODGKTGfdbn4lj1aEvARKsW8HetjzGYQtYShuV5TWU+Sk71qA2u9dR+pP03e9963/98CuvqlRU
VkswF5eBr+c+XVnszeS5RwZh3/iG1468ydpsJfDauXNPvut5p4I2/lHX/hZo0rYDhusy0QVBwCTe
SCXEo2IRZcEvpJ/zreY62/iG8zp15DGw8xSXbnF93HZQGVyjLTjm2wcuNwkz6j7wO7/D84gV4oO7
th9VM6ImON+3KvtYReWH29tgwZVwkzVDTyigZl2PO8/AD2vZnXQX/tBdeYYCuYxdB/BfOf8IRdTF
c+jc3/6qxXpN/gzd8JV12Vhd+pS4R1+23rGD2AfYhqat7p2rI/x99eUm/c+k15Zm17sckQEu7v0T
gA0nh4pnBWW327OwfeKvM1mXEMD1sP/ggH2BSHhzgAamuJukDF4WpHbOt79jW63r91+5YuMvWefn
yLW4Jd6a7tyNh56hsRPI+FBsQU1tHzH8PWCL20OHHDUB2n2RpPstUGCdgn0dnKD3/XMOIe5Hmcrw
1In6aTyqfswOI+SjNs452583PD0v+YiTDZs9E2e9T8lIHoexRXo+bejGJtg223B2b6BBvpQDaKvc
7J5H7DsvnPdZzZ7BP7J1pFoCiik4J2goBVamuIjcl9jeag2/o9tCfrxtR29nNjk3TmxJ0lLpoKsu
SoxfIk4g0Edp/tT3JVgq61Uju62muzKYog0HsWyLiR8Llikfcw9kidCfF88QqM4+gFevONKo7zdO
Wcu2mBQZHQS1yxLCbMjjQayxl0kQjkdoET4Phd45C8PN9Vo4kgF+dcEVdjrmgV89BG4kQVyxSVpp
2fi/sGQdZEVLEOFd0iFsDmE9Vocl51vQD9s2GK4dQa8ECCPEDx0O2aEKlv/pvq4hoTh+u21Ytr9v
OHddLWXE0xWbwHV+cBikH8Ebuq8uzU0EEQFJa1GxIb9IEQ6HbIKesJ+mX9DKCD4s19u4j1jOWxNJ
1IFiz6/zCQnhKD2psD26XveuLtYiHqvoFKp94HFuIomWxeUTDUl+8XIF38v89rAQOW9Eqf9SR28c
eyaUKC+7MOzQb35pAIdbJTlNtDtk7kvNXiQkLZz2R67RKtRGT7M33ZPx05r7h0F+bZvivpqnQ66G
u8XfQJpb7MLEHIUd+Hw4waO1R7vbY5SF5fteRv3GXC2ub1JlLHqRbU9QIueCnwsIHQAn/xQUwz3Y
94+7DNtEGo1Tw0ju5WB7TZsuOCimSHBY/c7bJUTGuAmpAZA6b70WVerUb48hq8+ZtwW/tBi0Cb/M
1nklDgPgS+bIYUG3tCQ0y+8Cxt25jjXVw9mhel1O5eoNIt25YkaskStrlqrAMSlc9pBL950bbUGg
LceXycoxQY2HOW5XXsaUFBDizIaj8nIe09JVp2hgApwQUhza0Yvu9m2/ca2gHuDURYbtn5Yog444
Go7nlacbqAWbdxg3Cif083DIW6TJp969Z4GoT75usl1ZEW7C2CoFkQ6FB+hl6auHCqyicPpNnSrb
XzduEpqv0LBZkOrti8W75yJc43momtOuZTcxbHJpQanZ4BqUN9OD7873I9l6Nlv+uAkxC5wwREsb
/njnFT97QM0rd/MSaolHJsDMpSVSl1WDv80EBF27x4Zld2zOk3yfahTCheFdBDwQRQCoI5QnMnkQ
tdQHCBUNDxFAO5/2Lf515V49NshQBR4whMUFIuriy9qhBhtDb2tYj/vGN3yKuSmIzLI0u1SOI+qD
XrqexCRIidy4EVrinkmYwb1qYn1Q5Bcur51m8tnpq3ctLe/ycTyv097IbaTWoGePk3VIgS+iqPCi
17CKpV731Qq4SZtRj6QgeG5cL4QNMhd+9hiFxe+s3qI2vBrMG9cEkzhDtvMYiDDMLhIYQuo1Pych
6hj1ro2z2b1u51sfuAbxV2aUSUA4yxA+zJcMZCvzFKct7lW9vqxR+s8V3zw65VcyO8dlDd+1Lj34
o/u7ouXn22ZmcUYTSRV66xqVnSqgDh3w/7lFnZZHngXe+3wd+feUNeNWQ7wlpJioqgl0dgJj5peV
dmO8NEP0jrVDuEGsZBvd8HidV5MTySC7CMpldQChRffPWi7D1pPTsk4mTiGgUbfmc5ld0rAVBxX0
P9GT85438odg4QbUyTIHE6sQQuh6FmOUXQKP5vcBAzLf8aqftzfaZsnXj74yNDGjeWUFpell7oeP
TS0elyKASrC3sf6W9THJOGrWNvNAaQZBwzBeOucJvcTPVe4d0H294Su2GRj3ANoKQPw4Mt3TUpxn
jazbnPv/8nQfYRo3oaQBaplgsQEk3KmiAFpn7kszo0bS63Dj+WdpMuEmnjRf2TQDuYhceuT6JxoQ
99KLcf0Zpkyf2tGRd+hj6A5dqnh7YN5EDwNVIDReymxjDS0mZuJL6aizamwzvBFX9tWh6UtHy33X
NBNFV3sLHxjD27ycnSZutDeeOV4ap9vm+zaqkZv6cKVSENZQ2Jy6R22goeqnqLMfZXYFLQdfp5W9
61ryz1KWX25/z2Jsf6HnJr0sqYMHB3iXU+84t57Ov6TI/LGT0v3ENj5j24/r51955USRRXTGBYuW
Nt/WAsCY1hG7tOEYWPr/HLwSXiChpZxBQib63PbLEgcB7felEk3cHCjy/CmvkG2IFMnPE3Cah6hm
/06KbUGTGP7mG0ejydvB3a4F3APM2teQ4o7dB9KBMJhHLymaTHbOwrid4JI1jzxwskszc4i31d2Z
cfF+IGSjbGAzI+MBME4+sGENbnFNFjySKPrVzM59EBYbdzjL8CbyDApoqJ1FVXYZ1ym8CxxvPdIx
dU9C91sU3pZdMOFnJHCnEELB2QW9N+e51Scv977XDGK4qbvv+WgyaoRruuCVtIpLAJJYr/HvnHUj
4tr+vOEBXgoJeYni02WFUsYEDc4Y3GF3E25ZkOnY+Q3joo5eOpAUZVDkgJrbeuyHITyAwV3EmSPU
IS1A7H07Il1vhG+4g8mowftJOWGZOsniQwNwLq6yMV6gzgGLqpeQB8Mxi9CWsK6gN7z9RUtwMpVG
gboKenigk5QB+whJxucmUi/7hjb8oihqWjN/dhKtc3lUqh6PTdZspNMsu24i0ng3or9TwEQRSr9V
vWwBCGye5eh8qVu+4diWtTEhaV4LPWLldU4y5Usapx110cju7mPihojYn5FbhqSYu6V2klD57rms
h/6Eu0m/cVezRA1Toi7oRi8N9CwvXk3PldI67rn+tKrpdHtzLS/Lv4gzVo8VSnbyEsjusfPm81g0
d5XvfJwj98tIt3K4ti0wnNuvlCc0neSFTmS91z0Zj0gc7iPn5f892F6dzE2l1oq4mMTQtOVhJF17
FNtVV9t/p39usL92IE4rscF8XbKvBSCsR05ZuoHPs22wcarlnXJJrnMnEVCsOcKQntuiXY7jQjbc
1+ZhhvuKkIeDGMI0KUT7DKafJ7RGnQDfyGNNtqoxFisyQWgSDLAiktJJRrf4Ogv5jk/tfdMi+Tfw
F6ft9tUzTDzaPF6FEHQjLw6j961XfvX75UnUFahkZNofJc++3PYKy5abYnS8FXl9xXJcpmlaT6Pn
9fd15JKNm4Btta479cpcI6/igT9hdKF+DMHPJftB3cQd+HFIf+/7/1dje/UFxx0zsEbiNolb8Dsf
OJos2OKjtz2MiOHKrQ4rl7mORD9XGp7wjIxOLrhWzxVSd4+F0w0ApRD13JWRPnhhnZ9YCH8cteru
9kwuNNEdyCkrJgYBKgMFiuw058G9KzcVV972x9CEcYAkquCkjJxkrjIWl6ICMrGopiOQF839nglw
U29v8IQn5SLkZWllj5XJ9dmbkT26PbrF30343cJqd16Q5wRCiD/qehhBs08TNwdFHN8n4MGJEbQc
F+arfC4vnGSo9emqO6QtZC5vz+DtLeDEiFisFuUkHB8bXEo8Tl9afzz46z4ixtAE4UXjFM6T64qL
zOoqFgP96km1kRV6+94HyYE//Y4AzxQ5Bcaeg/x+CqbvKKcjWQAUUB5OX4bAAanvsI8fLjTBeOPE
ZOHzUVyAYyrjEWH2iOyqOjq57p4m5MB2+psRrvKpcubC78CgvLjjIQAJxcHn5PPtvX470obR1QZe
RaqiYKWgYy0u0IsHx13br4dxoFu34rctKTSV+FzQgnXVjCUahvoTWcavFOeR9oNvt/+8bXjjOSGa
qFJ+WTpJn9b5ne+21VMkZPQu01xtZGpsnzAuHxzCjROkAcSljqLD6mUXnQ3v0EmzcTmwGazhyA1u
lmBO47jbV+vv2mlAN+v+LIPgXK3Te+l2H7x1Ou5aLBO8Bg6EaCpc6iTgYmxjXYgzpNOeZrmlL2KZ
iqkBxZ0mYkNZiosXzMec+A/pqiEi62UfQ1XfF6q+E5PcuLRZrNbUgaKju4CyikaJZEu85Pqeu9FG
8LMNbTqEJ9q8QZU7Qffnt7VOw/MAMdaNd6lt8Ovvr7ytyrieCrlESVi79aFFEf2oq1LE+3bYcAcA
cXyFCqqToKnxxIvwa8rLc07WfYXO0FSqq2gBrbp2chKUWMLPGV7Pzw7rnS1g+dsHJ+Sg/1ycJZtC
vrpOmjSRWA+ErGgY4GNzJItaDlOz1VZs2wPjdOMi4tBswn18YVX34OVNhveis0UQZhndhKeNayiy
coSXVd2Yege8tuZzE5WbPTOWePRXHbtySbeWfZRU6NEM0V6qxjlRq7Nh/RYnNrEjmnm081Fuwu2L
37eZjucmu2+d+ShKfch6DkA43Yisb9/CQ7NsznLaQ2MFn+rp8ngFEGlJkqHtD5WT3o2O8/O2U9hm
ZJyeivR51y8eR/cYilFdyB/VEr1nNV3i3h3PmSR3KyhQb3/MYsImcnCaF4HK2pomEhZQZNnHNJNV
7NLmMZ23Ur2WdTMFthj0zKGu7PAElBEH+CSLwYN+5y31WabyGeCcbiOc2CZjrBy41iDUMS5pEo7q
XIv82Kj1G894Umu2LykL7rw/fb6p1RDlxIuStA3fuXl/plN6BzT159v7YfEWk5VuqB3pVCyPEoaj
D6zfgCX1BxXJTMaj9vwNE7P5vBF3o2jKO0ndKIFo8nBowu4Xb6YtBUrb4MYFxEMy3x1DzZOUSsaO
rvTmNG7rtvmyb4mMqOt2fi8bYJGSokA5Le1Eer9WKjgTty83Tj2bxRoRl+L9k3UDyL7bMrpEIjuV
qq5j5afP15tB1nsfbk/FslQmNHAJMggElGOa9Mr1ySEFXexyqvuu2cddGZrowDxqQa+RzlGyDkzF
qivIeUbpK56F3if8EprowJCmI9iNnSgR4/zSOeTb4gcblyaLP5vgPVDbFkuOFp8ERc37NPR/NICd
raQHQ9xOf2OGOzvonk6F7qIkq+uzB8mgGFSB8YR4sRGTbFt8/f3VBWpdIZTrtQ12QHaQH2lLAd1I
d6swbwkXJo0i4Dd1ofMc4ZtcWeBAa9LkcZlVAOx6oeqnjVPCdiQZqyQz1Te65DzhbgvBFD98gNgb
TiH66AhxXqP+no1bJ5JtSkb4SJkbjmCzRvbRywvvSSvCGVK/bSof/SJ0g11p8tBEBs5O2Xpi5Ai0
Rft8jSixU7nPqlxf9rm2EUJwZwO0MYRhCdxrYzfTLO51t4W7sgQokwHN99JqbpCoxSJVh3wOv9FV
fLxestZ8usiq3wi1FuMNjHOCd5k7yk7hKnI99+JK9YzGnnTCT7cXyWZXxl5XflFmbMJVR5PyZ9qx
wzVFARXJ8l2hph9Bk9+ptr67/S1LGjIMjHMjRSMJKbuKJ3TO3iuQi+qhPTmtPKJv7bPbDcc1r/5D
KWa4OaJqvPFdSxAzQWz9vAKY0xdYQ938yFPK4kDiQFm6M9p0nm/PzbJPJpANWvZD33IeJrzrGSh6
1jv0zfXH24NbJmByfUWTmDwCNGpSKPayjvQjYHNowGK9OnaB/3HfR66G/ipM+hqE44A08CQEzus8
APMae0s2n2co/tz1NaEb+TbbSl0n+eo7ILWktPfHqxGMSCoopfTP1fHV99vTsA1vBEodQU/IF22Y
MEAb4rr+MkftRt3TEhdNvSUOOiYqnS5M6rxq48lTz4ug71TR7rNTE+MFnXegXlGsTCYZPNKCPjkI
8XUTvkRVv3Ge21bHcHcWSuDTc8qTEcxA/3jN6D5n6bKFILMEExPhxagfrXOBCWRR/6Eg0V1bpb9p
27xckcekAR5umndOxAjua65pm6b4FMtw0qayehJ55W4ctpaNNlFck+dLKnMWJiqAABMKVSVUpwE1
CD72Kij3UUuFJqCrzJCpWNIxTApwWXxYU9c9QEac71sgE9DFoRgeQVL5GpB4BdK4OR5FK0+3newa
E/7GSoQmemst1FilPGdJhEvPMZDuXU6bn1UN1T4KdT29RdNp24jr769iRd7IrmNhyxJOhIhLhv5A
gu7mCE+AfRO5+smrDwSZ1AWIdvGBnHwMB2gwFVz8WBZ5gPD3XROgXfv2hyyOZ8K5irFXqz+yIClA
UJhExZC/EFU3G0VW2zoZbh2QkdKhaMKkr/J8iCFyU33PItL8RDPZ0OycgnF6j5z0M6jcgsQvHXG8
YnDOYMnd4lmwNICHJhNakQ5y5pMKEy3CJz/Lf8uRH2g+fWhc9hLOXrIW3mc26p9qbn/e3pS3QY+h
CToedUMFYN9B0qqoOadj48cy68fjGvrroSWu/+QWEwriwi9PdTnJDaOzhEkTh1xS2RE/DeE9cx5+
HDtvORbL2g/xzEfyQNLiZ9u78wn9XcDC356pxfxMSEqTAsYPHtogYWWd9wcyAKfIUj8IN8a3GKAJ
lENL70oDToKk9tbxRQ7U+REFsohFzb2NT9hWzbg3ZMIlMG6fJShBDCfgs+6joXq/+OHZU2hW9dPh
oSzDfSfAX5C5QbiLXocg0TX4MOfggDfKezHua24JqRF2SnTnKxed3Anpl/EU0MV76IOpPd7ebMt1
0RShKop1QKfSgs3+LBZQ0UyOBCCPVx+CaB8Fd2iC5bTjQQe58oMEvRVDHPCwP6+Lcg8FB6Dg9iws
Jmui40RXt512YVLTXA1n6lL3HIHDf8OabAZr3B+gO+lTJ48Qjx3nE7rzE7HQuyYl+/68CZEbo7UU
hUS471lB4laWEJ0sCdtnnSY4rlODbHWzBonoHXKU1PceommqjoOX6o1PWFbfRMgFam6WjM0BMC5I
Wzm9mg+tWMiGhVruDyaCraTQsphJGSQKaE7wFSakdup48MbkmsUAwnIji/hffHvjouJep/fqfF9q
3TVousGHPHJwZVncr339WQgpEJryT44o77J2AdntyGKf9XcBMKVA0p3dUD/pTr5UoBOtN9mnLUZn
Yt7EGqAUVgc0kbN07hynqR5KroNYVZAWuu01tk/QPycc0iIbaEppsgztL+r771PdvJ9Vv+919d/L
/tV65v3AWpevNCF+Nn2fwrL/Olda/7j9521GZzgl8OjguI0iP5lF6xwqYHtjPamtjj+L0ZmANx+t
bG5QOX7ChnUA4D18GRr5i3dVHaek+zdctpB1lmmYkDevW3lFJuUnXgb9AFCkPrJ63ZdnMFFuDkUh
zwlkkAxOJc+gji3vo67Q59sbYLEek38NALTUBXc2jnFsQqmR6i2m32Nd/3N7eNvCXD/7ynrGIID5
sCZIUuL86vL8e0GDj7eHtv1zw9FTCQaGrsQ/p7z5TJfywl3wrGp3Zx7uL/zXmsq6lRlN5tp3D1LK
DJJgtXe6/e9tC2N4bZnKKcz9liZQchrjovOHuKDlr9uD/0e8+EYQNJFfdK7R55ilbgLMtj7yBhWh
rDj26EzyB7TeKAqyOnZedfN10eF5mctHVpVbN0/LZcQEhkHccQXWuvFR2iw/dMNwgvrLz6b24wiA
ul2HOXJtf9pVO+JpDt40IOb8aIoLMEocWJBl8dR6WymBt3cIqZg/PxHwoQU3ivaTsB/qO68DM6GH
yLFx2r5tvdAP+nP0VaEtrY8mH9gU96eXle+ccP0X+faX2xZgG964OndZwyOkv90ExJnTd0KxCzTM
+D+1z/UG165tfa6ffuXaHeWsw42HJhkhR1YX5FDCRzaW520bgtjBn4M3w5SRVNRe0q31Q83GOO9c
5InRUeSQclc1gkXen99AR0/jAnXrJgQQFeSinyRxPq/RVk3Ftj6Gh1M95alQEzDDeLmchrGe7sQ4
7OsNZH+RtKkoixYfi8IJyijVXP8vz9uNhbH9c+NQboAOQK+mcpG5CH4BKvdSNVvd2ZahTdxuTaew
RSMDRWIe3dlu5vxqx62mJ4vNm9A13nUaLG4LTTyIdx+zrO+P4LHz7jKp9hUWmYleQxuryFUhvCTy
6udcsX90Pny97bG2lTE8tvXAAwSBYpo0/VyiqKjAxzyT8Xx7dIs/ccNZFzTjdREvaRJwUX1uKxGe
FicY3/mgYj6jgPn79mdsk7j+/iomrKoMl7wZKaCWHX+oe8+NW775CLKNbjjsrKa+rFYXQW0ooUyz
XPlih3xjhWyDG+7qe4uncqVwICOtdopG3Z5nVv/aty5GIm0hXaMFweC9aKDZ448Pel6+7Bvb8FbZ
ZhVkAwd4a5T5pzQifRyIaF8Wk5lINbyTQQExXl/L2gtivgS/a91skc1brNIEQukhqtiaU5IsoeIP
g9f8E/BoPNWLyg4k26qlWeKCCYUSvciEdFuSBDXgUJl39kf/VMti4+FvG/46uVc2L0EO1NK6JMnY
8eIwO3MXOxm5dLl/3LXBJvpp6qhSc5CuSIPJisVTs8xPwzinn/YNf3WIV/+/GvyU+xPB8oytn596
1XtjDDBX9Hvf+IbXAlCsQfEnCFIXYOA6tmEeLPdZy+Z9bQ7M5E+DFoX0xihdEki6Ahg4EJWVd6Kp
0+pu1wxM2ELtMz4Jt14THZT/jp78n5rDh31DG847AG3d8bVfk6pX3iPkpDTYSbwtQRmbaRphR0FN
VBZztCZ5XZcnOjB68BCj72W9jjuN05hA3aYAY4KkFxVSJ0Pe0WPw3M13zNVG/n7HMBOrVesoWsLZ
XZMMrVg4VHL30DRLfZxBtHOPlpT5sLLAjTuHq+OUtmU8dAV7GkfaIdtThGjQCzwkfvbtlfEgIJXw
RUbDNQE4GEonwyT1Y15V9U5TMF4E7apVxvNsTQqX5+79VPS+f2CgBNiChF4d+o3FNDEFqEUJsjbz
nOS+RqBC+vBpRlbutG91jDAoaCd7XSLKluigVtT/R4Gie2PlLe9ZZiLGhDujZ7RADCFoxIRE3Jxk
fni6YkZIKQ+S+H3c9sXjFKYfRYEmzRzUCc7Oh+Bf7G+OG7ZgklmTQTKtj20kZgKmrZbqjaWzuKkJ
KAP6NCr6BT7kuMU7EDvdlz56kejet6apxBst6yCzqFmTslh/V4yestn/3fPg+fbOW/6+CTYvyVqi
d1vi74tInWfadOecZutHCtDuYd8nDNcbU123bdquia/79ey3fXseS+oATbT8uv0Fi3OYOPNiULRR
Cl9I1VCeCgdwjwKtkhsGbFsiwzlIVbSR8qsVchXOcM6jzo/9rtaHCn3cG0t0HeoN7zYJ2iZdNbQv
izlxKNTZ57U8y5AGh7EZgc3YemLZVun6+6u7wuLJrGpkNSfF3BeH3svc+wGl542blG1046ZAnK5K
yVyiU4E2iYLLH2e/30eZzkxytpICc9+vfEqoI8WHYYqaO9RUttI5tr9unLROTYCpKdmSqG52fqxe
nX5lfb91T7aNbhyyTcD9ijp8STwRegdscneIlNpC11tGN4FsTl76Te0qnaB70z07VcnAHOFu2aXF
9E06NAFVbFrLAZtaqo6fOigpfvAA9v7eg2VwH1sqM5nQUu5NkFHIxqT0wz5urih+pqoNqIVtfa4z
e2X0YpB9M4NVKmly2oJ0e5YJnHmL2sE2+vX3V6N7/lSyNFNDwqdGnCGTPd+71byFsbCtvuFSU+su
ALywPlHMeyjq9R1IR47OUmwsjSXo+MajufciOqyN3yd9kf6csvZTUPsPnt9fonqrYdD2CcOz/GoO
dYo3VjLmqKpI/8PULegKcM7DRH7fjv22Txju5egV/SV06BPS6qcmXC4ZzQ/twB4KtdnP/DaWgZkA
s6Xu8gANiZiGLpdzr4r6RJmkD9rl/jteqCAmeeZ+z0m1j8yDEcNsnRCUdzNby8TLW3mWw8Dv1jYL
T7vW7C8om3bxqJZYM2/lbly0ObxaAs+gyoGfwLpVbZyc19vvG8eaCWoro6Gd18HrEtrk/B5tikEM
nUx1t3isi6+HWy224CYWXzEhbgtrRNZAszIppP41pbjJYuiGDRv3e4uVecZ+eHXh9k3oq//n7Ep2
5MaV4BcR0EZKvKrWrlJ1227vF8KeN6N9pRZKX/+ifOrhNEuATrYLBkUmmZlcIiNus/JehXDisJYS
JbY8/1n71cq0GKKJTlAG6nk+2hUcMi+bJkxHkh/voXGldZOFtGhSgw5LEDJiMnBLQ/r4WsRLEHKV
rhV3mrqvxRPbnQs/KNF93wmaZ5fb2MfHq6os98eh99aSFkpcmRMV91N3A3roS15M17rKXlDCcUpZ
dgSM9TjUNSTj+o+PXcQ0GC2s+G5RL3wWzQ2CRX8B2QIUo99sTNo6kM2X3cDkyNobAGXkjJ1qfPJK
vH9u6rqOV3OJHQvmpO3Nyaxfco7nUCHQb2xcO+iqBjeK96vWW9OLNIJAOstCP/faX4/7blikOr3a
nCifBpNqb650QFSVxCzPjw4PoFbvBplYVvbbhsWk48WgUO/NS8CbWx1ggXYzt3Y+EBj7lPTVLV86
fnSKYNlbsS8BXePBftvo7ovtzXYB1cJ1HuAodFNTX+7n3PtHoTzHhYbj4/YNUUpHklnTkKGkr29u
S9WEZGJHf27+54oiih2xsmkw+IWOJPNr6rS88mp8ApSdqn0WZfLtce9Nc695+KzUDGKPvLlZU/AK
vNcncLz9Tlt/BVxk6rnm0R1EMuesmJrbFDc/VJC2oUe8tUJaQ991AFnjSsIpU81tIJNzSJpchQzQ
gyPEdrdtk6n+qtqn1tjyyS1vgDzTkM4AqrW+u/bgaRqAdkjPaS3+nCVuC2HWsZTFh7yM6UG1849N
s6sj1HKwBQ8FsWtU0LpJyGVzsGsLpUvtxuypY2abZg4cmkJVsqYpP/e9Wz7FNPi8rfd3s73xXGxa
JKivaHnjnByVXPZkKD6VVrypyIbpuDdQwEOz0l+qW8aCnyjyisN2Sj897rohKOgotpyVAriaub55
gfOZFuyaeul1cOZ+J7L89Pgbhg2yriFaA06MJx+F7aoF8dO6Kq1veLT09hAVqVD4ZFchQL/D12K2
s/3jL5rWqxYsuBo8q3BYcWMxqnPJlDgh6QUNlTWvZWnToLSAkQT1LCqHVzdck59jV33yl+UHJfHn
OW2PPaiQcfr78ng0htikY92czEG9euAWN5lK+wBlehujmdeUcAy20gFusXBUJsGafCNtHlk1qtD8
+Mm145WUYLCTjnFbMmhbdAOaV7gv2Png1b5JWTpH1B1DQ4Yl0EhnlD2LbuNluw57AyPT7ApR45rJ
I58738lCl5OVayyTre4z9MbRrZINdmzH1Q3AzzzEo8XFL9vLArXllQ2U6QPaNpziHlqBBQhpiDH5
kUgpn1ph0YjJbA1vbFpNzr/HcJc1jUWQ1jeXdyDs5oP7lCpr2ZZHdXhaE4/LFPRZdSuX8TXu7a89
ZNK3uYHucbW14GIgL2/KKdPbXI/ikClXrVjeUM9KddxZlveqEUo2N2izfEvtJRpk8pdY6hevyn/l
9wcbvC1nLQAEOQWF4/T18ajen3GqY9GC1PXJDPAw7lnS+jL3kv8ewcnwIgHvWhna+zNOdUDaBDod
a6QC1bjAjn3jbMTaLbCVclY2lu8f5Cm/55a3XtHFDhBvQX2bajyTkzR5jcvukjo52CftqBjbNRWO
95MV1bnKSAEtaqfEh0YFhLlfdMfZcvaAin4dlLPmgiZraS4Y+BY4vyivb10qSIi7iDSEstn58Wyb
RqA5X96NjXRwm3bLZ9GFvU3nMIFAIkpbh2Yvh5Fu2jJQHUPWO74rU9IWt6WFYs+1yAevObpW2W5d
U5ozdoC/jXNTFbeisE5+P742o/iyyUY6kGySgZO79VTdWpCAhpC4fS7owlGymbz0wVoZuWGWdURZ
PY2WbGrkVOpUk9wR28arB5my/vPjQZja107C5VDkqAHFDkTJadwN+SyBM+7z/bbWNY/DskExzewU
t3xs2lOd9fXZl6sElqa+30PVG3/2UkJ52cvqlkD2WoEsIiuPY13Y5Uq8MIQ8XbaTytqalnasbjzo
ech66R1cgDXPdpH+vc0+mg97MbULVCCWN7sufjPXJqFDY2dbONVZ0Hqvmhwp0Hg11+SJzjTfe3af
rSA0TcbRtq5YjFz1VlPdVFo1B+zHihPoGbsoFtW8Yn9DENIlO0vuQ85I2uWNNv2TDdSa8sRvqfje
U+XK8jeMQseW9XyaU4Jz4m1k8d/lMO/tZTxL0q7sMgwZR0eXyayRXQse3Jsgwx6VJlHNUAdJh33a
TX+Jnn18vIxMo9Cc2O5jFseqKQFVxiNXy8/31A+qk5WpNviZLtA5tEQu8TyVN3BNN3jPLec5D3lR
r5EzGKykgw8SGReM5kt6IyhMPKGieDnYA1QPfGUln+uB5BdIxa/tnwyD0V8NknFKoV1dxXgm5TR0
SXkRKd9GPEh1nNxYjqLDM291i8Elfx2KGuIvwtu4rdBJwsagWhheIhCrM/l36qAWtbN/Blm742O5
8kJgsI4uN9qOOMMNc4OAzadqT++7+aqi8eHxOjW1ru0qVFWgBBL6iCjgdII9Z41/yEGRsrKXMHmB
FpGGlLdg2hyQKhUERkcFSfXkF+/6X9s6r+0k4rhN+riailtdXssZFH0lHptWIp3JA+43vG8yWVot
ll+LJr/VqbcjibtPMv+YjDFSDZ4HvG3aMRC7/PdnhnnIsG20s1vVJjIs2lqFtuyPj+1jiNY6IRhx
uDfk/pTd6gbkRFS2UVGoPZ3Jl9heNp1rqc4M5i+QWhoWO70NRfNEqXcCveCpB+bh8RAM61PHeOHq
JW2kP6W3MvWHJnRYOhb7LPCqNZyoyUb3D7+ZZ+5zVol5SG9xUe6rsnPDqrbS3TJ61X6Z/W0wQWiK
/fszVGRznKo+vdlQ1dkVdsr2HZ51T9uspPlZL4oAVMNxeqvo/AT4UHewct/b2LjmZbOcVCNLFt+o
GF8aOpyFXNptGyIdJWYD7yu8wo2BRR35rgI3xq6Z2zWMtCH86IykuT+yakQ95024xUkR+6ycBndU
a/rlhrWpo8P8oRh8BwBEIOjoFyG759Ktvj+eUFPP76v1zaoUYC7CgQUMdcUUnLvZe/Ld8eIU5K/H
zRtINqiOC4NMuRhl3Ma30Z5/5pUMFxaHVP5q5i+kdUMANnZDAnZ4/Pr4i6YBaW7WuKptRE1IhFLh
/VTKJ5c2u3iuVnZ1pqnQdu0OmSw1Bmi+Vk0WyiQZw4xYa7WLptY1520zwHChcAoPSCrrtZqn7iy6
dG1PbWpdc148nQ916nASUav6kHrqJobg8NjqhiSmM57FFSpLYuWQiFAbSsSB5Mcyzz5TkqjQ4ZPc
x4P4+PhThlHoeDFnmOKyb5L4VnqWeOn9sgZwPa1W9ruGKK2jlGfiT/Zc0/iW+nhfsyv13Wv8/2Xt
uLcHtlK6aFiiOiYtSeFyJYDhN5tVWY237cB77aEQtITJsrTb8pmOSQOidwzsYSJRPC3DtE+QCcQ+
8Dbqc1LvPrg3gcMm0C+CjbCYYh/A96AEP9wQf348xyYL3ef+beNqtGMlBxLlWXy8O7FM4g/+MKzs
dA2rVec9S0RNgU/BJMu6HkILAiQhJ8X3YREHyxeAA4BUZFs40iFqnitZj9ty5B1/6F4gd5KcpnQh
RzoO3rbN6X9I0MTAq76XJKqULcMgkwqAqDUOA9NMaDk58fiYkqQl0ZInV3fpL0XenWqr3bap03Fp
gvduVo4ZjxbOUPAmXsoJerLZvC1a6/Ata5oVGyskTs+aL67P/il5t4YsNUQKHa/lOEqmrE1INKMi
BND5CyTjktBr+2sfVCuxzmB9HbQ1oH50ovEkojwvn/KYnWiyHGfUCj92M0Mo1eFaMvHdfoxdJLNl
wEM2CtXOxK3X4Fqm1rVUCanKssWlBI/aLu72SvAubGmy1vof7pn/wqmgoPvvGOEVWJUOqKCBzAyO
0NbYszE/FPwsBivs6jYcxUc7yMO5WUI+/gzc4cK9eC/8Fyf4OOe/mDim4HPfZkgts7q8aXGrU/Eo
EPO3PhEfXJf9fNy0aQloDuj1fSoUZMKjLKn7S1DyHmQKSX/uq2TtaGhYyTqYqwDpIItz+LhNJwuH
w8ZthPdCWFXYrwDJQOgjE2N32DQeHdvVeIm0W9cVUaGqJzKRpyWTt0CtveMbzKXzgsWtK7Kl5CJa
/OIok2IX0PIHoP3/PO79/VD+zqLT0V2Nj8JNKH2JqGKgu8nKdDgPSLXhPFF+9IHcPOBCMduVVWDt
8FK3djXzh6frne/qEIiRejKoqBSR8lJw8n7q5u9iTPfCnY5kJHvoXewSmgC/3ewVttIleMloccrV
sQQnWjffrOSny0B0t1xjATH4/pMEI+eQ7Cdv3D+2jMHbdUCaVE1HW4+JyG6tEzQ9XifsxFfcy7RA
7998sx1IWQGWobELIrbMn10ed6EiwJR707fsfh35eACmlaOFq6IM2JKKRURg9vg0ZsFz1VtRPq0B
9t7HGFAddiZG3JEUXAZRn3dgNBivmZIvMRjZxgyVzYnrHiBc+/vxUExzoYWjoPZryyYDj0QmxFOS
Lcv3aYzVyl2baTa0iMTKUQ5lm8DFoHvSVjEOcnmUlu53odRKYjJ8QgejTQtgxDlhQVQHw9MUJNc2
LekxrthlgnTttkikk5pRCxeGebIEEVg/D3HTzvsitoq9HYg1zjfDPOiIsbhOe5KAzD4aLXBAZB1P
w17RT48n2XS01uFidOnBNGb1Igpi67udWFWUEPEP9O66ndVwsQfytD2nrVehLMXrLn3M1+A4hrX8
HzY13NEov7FENDrjF9v5QKdXKBWi8rb6QID+aTtrxSdNBtQcH7X5XpekCLdzz+VOiaTbzS5ujh9b
0ODxOuYLVTtOC5pFTE8FpNcUgNveWVhyBjHLGpL5T1p7L3BrrkhLxcCPgE1QX2VQOuzCaVE7Z7rl
1in2qnDy8wNPbsq/x+qUv7rub8CmdsIdd0354rVJ2C18h21m6LTWBeTYdouJLdt94X4k00vnBvu6
+iHtNd27P0vzvf5qzi0bfwA1FMWGvP48t3hSfb53c2TFYWhRMjAVZ5uC1j75Ns/yk9+xE+7VcNyI
nzMwJd77x9eWt/N+qtURZXFmp3fFdh65Qf6Ervii3nvLxwIR2fO+oZrhiIxmx8ueln7okzUZ9D8B
+R0L6FizIVFdPpeYsRwc0qjGAXbAXtp9jvEV6ugndtijurEdRLikBx67e7vLoXXHjrK+pa16Tiu6
K5GV8E8+k0Nuf7Lylcu6P2jK9/p2P9C+SYRNDFFCstg8morXea53docqFHhevSz7gtUhcn6WH6vK
Pt13BtQ9tlDanPnKacTgjTpqzSddNXjTfUNfuWU4uDwPEz9b83XT0tMrhoLcXqo2WziAZL/q+Vdi
2Ts7/yXkibnHnjZR23yqRhGO1d99cCuSfN/M2PtXO6w6CHCu3M24d8d8z8RayCF2G7sQZblv5fG8
YNkhOsDBZ1JN9+u+b7WdXvz8uSzB7tj1h3IBQ7Q6dvQ7B/k7zD+LCKcNzL2df0clQLiI/6n2iAK7
/TIGp/t24r6IqgWiod59iawvXNPsaPuXdHalQlGMDyqv+sybXO6yIFlDh5savzvpm4UngwxUlmnM
IkHTl2Eej048bIvCOhpPJSmrGU1YpPpmCnnpP9uDvKG6ZKV9U9e1iNbYiQ09hoxFufwKXMRLDrHQ
x/nj/ZY9HY1XStC3+lnKoiIdxpA77Mnyqg+P234/xXo65K7ki2MHc8Mitz+pwA9Z4u9a1PeKn607
4l6bHLd9R4soSthlZdmwPu35T2tohz1op56LorhZliNCNrELKrqb8PHXTBa77/feLKOihK5gN5cs
YmlG4EA+eOF60Chsa/2e59+0PpSFgsALxYYOJPrFIc2XCtppeTc0m5aSpxcwCEeWoMNx/SjrobxD
BB5neQDd2cfdf3/T6+mEcFNTgcHanllkN9NfSoB8TjXfXCS4JhYrs22yv+bGVc1bZjucRsTL2uPg
ecFeJszdPx7A3c7/DZ2eDujLk6yWdhzTqB291yKoXi1woAGotXIoMDWvOTK05uskZw7FWYPvCOnP
tvAuXC0rydVgGx3SRwY8wlLiofe1SvdJC3GuIA+2lRZ6OpaP85iVgUzR+ZH9PQY8Dj13m9a1p9PC
LUVut/MIXGbqNSQMeJvhdqhfOyYZlqUuY1o4blcXI9ZMSuJWPoGnPIj34EOcUQMDaM7z1Fj+2j2a
YYp1njjXD1w28YJGyg5xyl+6EJSLjxenaXrvv78JDiweapoVaNpibAqtscclwlxsW/mBlnuFbEeL
cOFERVNHSzq+2EV5iumaYrTJLJrbpqlT9908eJEc2H7mw2uJz9hirfzBZBrtjBKk88CqJnAja6xo
SKrq5vYZ22gazWth7dQaKteJmnTYO3I4iMU7el250ryh7/8B8TW0kbSZnWhc2GHpvKcE3PmPV4zB
6v8B8Hkp3lV44ka0QbF35pbBrlya8rCAKffw+BOm3mvZt8W7ZdF7xInKtnlabHlZDwqm3mupts4m
oD4guol10l8Bgv7EnSX0puT0uOf3Hr4T63W0m40kztU425Gc5685Ta6V5x0Kuz1PQXwghbeyHTcZ
6P77G6+1aNo0jW3PkdfM3k6lVrLLHcteSYemQWhuS9zGIR5LrGgW9ccKEE0xZzdcouzpMjxV9bYd
rqczxMm2dQtvWBa477hcCZQrIffexfuGkTXwoaEyxPM1H6aFWpKhcZbInuddmtj7IPGf/qh2dX2+
Y6T60DjNp070J+aJV0r8lX2qaYI09+66rkrjoF2ixM7Sz1DomZ1QlKB02T9eZ4b2dQq2BXe/Hqez
iuaMv6K89tSyfmVtGWZfR8QJpwSwdaJTVMv2UNXeUy6qr9wSaUjiut75w9a0psPjLI7XIWCYp4i7
/r4PJLZeDfsfEItrHGEGZ9excb0/LzkIhWGloZxQeMdfeDO/4B7g0+NZMLV///2NGy4FkF5QpVUR
MHJA01h1Hg15I89u4hTnx58wTfT99zefALXDwPHsrvB+0Hs4NnfjXhXJGoOXqXXd0y1SOM1sTRGr
/fyLrTxahQzaV5vAFp4OugPNYQsxGjlFPSfyyQKh9JW17jbmPE8ngOTL4CUebWAaiNazjJzuGliP
rW6aWM19oRhYFzWF1V1SQ7yuZbt6tn+7/rBtz67D7tqizqDxV6iIxfxltsmHXi67sldrG0bDvOrA
u8wZ2g7SYCoaR+f+oAthgpnh8LrJOjrurrS4HTR5MEYsqPZd2r1UuQDRY7YCQzF1XkvRY+ty0ZTD
GCUW7lRRTYQSkHiQK9sXw75dR96xapC911hdpKg8JrZ1sweFp475JUnaTW/Tni5J6niUjcWiZJQN
fbxTjXWO/dQJY2GvPDWZLKS57dh6vXJm0kUeqeOdFwcfSZYsh8eza2pc21W3vldChK2WUT4Mv4nt
xajyxa3Ztsa1fEz4aKHCB4231firdvoyJODrfNy2wWl1sF2RN3mL0CijKsdNcNYiYfULQn+19grw
/iu3p0PsCm9G5ZOIJbzKt3Ze5u+Y9D7Zgn9IrTry/PKYAcgRFsT9+HhEhqn4D+pOVWXcjRgRX/z0
aLslOaNgc436yNT6fQPwJrWovAZbDXS1ImnJD8yz/7KDcaXjhms6HWW34HVtVqgsjUQ57rlqzgP1
9lYrTy6czbVQj9Ct1QkY/FkH3OFqDlk+KLvI6rKoiulxAD3RWA0/IFn3bds03A34xlC4fe9y8Lp0
keMnN5KNLy0IHR83bVizOuRuoCJpANNE7xMFbgsFfvmOeBDSzD1rZTdvmmbNnwuIkLcNNJ6jzKbF
q9Okxfn+YLLNoXWUncpYXdCYNNEw25/iSp17Mv14bBtTx/UkbEGRvKjjJgK0YTikiQQTBPxgpeMG
y+sQu2VpWrxk4f1EdslPBZ3R0LbUZ14nKy5gWJd6UZUvOK+WOa0j7sfAqR27QR2YEmdird1AGeyj
o/gQa3I8yaoq8vDGETV2Lq+WXW7jj/V0HF8zLffC46mJkoCL0G/mQ9GSn+64Rhtj6v19Xt44VZ7k
FATqXhUVlsoPQ7J4p9gf843Wv3/1TetiKkDtr5w2mpo+TF3UbdHIn9Pr0m7zKl1HtBo9J8PzTIVb
1wTlHjMrJTtTm8Vrl+qGFzdPB/L5OYdKsN3jC6BAKQKUB4jjDF7lfv4+cjf08gslXy35V1s5IHzp
TjYUR+r01KR0B6aFMLCqQyEBQVZPXTLtsAJd1wrZEO/wn7wy2ffqF/5G4gzouU+wi7f2HGvyLPvf
tndouWQu84vI7wh655chgws0UOBbcV3DCVVXKBXzUtgL4WUETMexbsXRI+ro0PbJXuodaHW33Xzr
+L87L3eb9nWJl8PBPQ+S7gux8JX1YwgPOt6Pzil3RN+XCPzYYQ01e8om/+fMxI/AytdinMFQOuoP
oTlo6iHDCIbyb9fOPsxkySCEll4L5oJIAuD6lSkxcIF7OgJwVA1UEHxZRUQ9Wxa9+I0TqunPYivp
V4+rw1R9dFmNF9IxxFXzRjNqUQTouoBnKq+iOS7xvGtnMTtCdjPr/26VPTV/gT9wrUzEYEwd3TO6
EqsOInJXaOOgEKX93aVkByqTgxysr52rfj/Oegbv0RmjsoqJyq2Zc00bMaNAerr6HvTlM3ft7GnY
m+mYySDwkeRa6VyDHkDfOkWNMXdPLml/OdI5Z3Vxy+K14j5DkNehRA5ZpjIpOiiok+l3HhcX6S5f
H9vJ1LQWZeKpq7OlIM617qYurO3JPS6ZtfHN9A+47E3+4OOMjBi4zrV1E5C9WS3kzJxy47uIjuGp
0oUtQ+w7115MF4AGb3Kyd33qrQQuwxLSoTrl4Pp0Edy5xso7gz7mls7lLV7W3tUMoUunheJz64Ma
l7FrMfDPUy+OsM7B4xm4zYK1R98/aL13LtJ1ZV5rgP5hmyK/LiwN79kJEB4/CXPwa7ttsANh2+R+
ddzsNHr2KbXiMJuzsEMqLOo5tNZUfAyW1HkXE8fPZhuizZEk5CAy/p1m3X5ckr82rWEd/IqHiCBo
SgpOItyEXnje2GGRLvP+ceuGedKFezMuAGCA3gYYj8bPfiU+8tp/7mzwxHp8I3LB0fboPkTamoTG
7Nr3oNrsJHQgshhyoY9HYDC/jnftyxTKEmyYr6j3wOXwVHsHWbMzNEW23cPpWNeOghpR+rZ7naj/
o2HQMRFzRKv+w+P+m2LUPZW8iSKZNTQJ2MZchD928JT1wsZ0raDT1PZ91t+0bS9xwFgVONeua9uD
Cpb8yJFfVyxvaF3HtI1l40NoYfKvduJ+QLXqK539bdc0Op6N2bMNhIuHnEDbH2CP/JTQ/gsJnONj
mxvWjHUf0Ru71CoPwAEq2HWR/kvTp0OIsra9V8Xnx+0bvEoXICWghbddlExf8WjxcXT5qVvEd4ey
syjblcOLyfjaiT3xa9J49eJc89p2AKBy/kmKtWJyAzza03FlVlHFLBVYN2Bk/dUHrQrHdvycDuTc
xv5OseacQiRudN2zzZ2VOGeaEy1KZI3julWtkE276nWS1k+L0h9+4W+6KHB1wFlcgO2cyMG5Dmq8
2v10npfltGW2XR1v1i6UzXwenSt4NoGnnNz6OelLHy/2KtlZCtP++DvvW8jVed54r4BStGt1bWY8
1IucSWi/Qmk98F2y8on3F66rU7210NCUOavUFYwOoO2kGdkHyD8Hq2vqfSWDcVPocHWmN1umJQiK
2vnaJ7YX4hl0CisLNM/bDKW5N+gJM6dOUnUt2ZRdE+Z0ZxfahneuLm/lLGOaC/ffEaT3/L6Yktq9
WlbyPEzjpVHOngv2adsINO/mnVU7MyPTlY4Wv/BkHs8OrbKrLcUa78j7AcTVYyCzu9kCVUp+HSDc
Eso24ND+Kdf0ywwLSY+AS+xnrl2n99atA4iD9tLify+p9SFwxLbs5lqakdzBIo3wuXUB9c4r98gX
f8hX3rffv8V39QCY1myqAAND2UDWiOfErRjq0tpfVZW2+7kt0/1UVOrIncw/FcMwr3zVNCVaCHR7
q6oXX1iXQmZnPCjuUaT55fGCer9pRw9/MpcsA9+VfRE2+9y7xXWAxsQmdwMf+799ISNqpgwlIBc3
U79Zz6O6rG5zJ9aYHd6fDEePe0Q0LK5imKXs7Y9117wACvtsleNOgCgnL0GGlKtTnNT+/rGtDIAQ
R4+CQx9ARt3BgHrQ8ixW+UE0UKUjFj8tLjt5Ff02Ff4Hr8x3yaJOjrdNUhBY0n8bsgOtbdYKal2U
R34l/XwaZr6So0zzf//9zY6Hg9CmDHI07WWgPfdyG8SO86bM7ejg27rzxsaTnnXJcS+wUPeTk5Jv
DET3j6fj/TsVh2tunrsNqqsD17qMXnbsVPcSi/gsk/RUi/oG9suVffj7Ed3REbjp5ADB12EUDaD0
NImvQTaEnaQrozBNgObb3egSsGKgeb4key+xniB1tPLSe/ez/x6DHR19a5WVMxY2DFRZX3H/OyRz
WM9fsjoLRZOAwWhlmg0j0GG4KA4mLXIpllCXfyV28E87Tb8eT7HB9joK15lRNNKlME5SVof7FjOx
5G7K2eFx86ae35PUm8Ufz0NCvaYrr/1IwBPmMPuwJHKNjNzUuua1i+ezacghcVQ2oLT3Y56AOipe
U+k0meb+1Td9TxJncq0udS58ED+Yk39yVX+qfbVy0DLEVh19OwTtpNwRa6dHPU35PPavpEc9tPiG
Yt4k/cvL/ZUAZPBinVUT2nNcjhNWD2vZU8PpZeb9ZSj4L8uyX4Og2ObFgXbjx0mTW5wN9dWhfMQ9
P8kPfTvxg0XsNdisyd00T4aEpWeR0sZIihMT1sGO2ytMV2dpCGIE1QxrAB3D1Ov43CBY0qzOl/zK
UauIe6vgRzDKczOpp01uoYN0s9RhgsSlfWkEGPkArP/lZtk2SSbHv6+DN+u2ypRIg5FkV0eGtvgO
dhUlfzzu9/t7S0fn1fSdGiQFCk1Pjby4eM6huNJtyYRnrZXFanBpHaFLA8gmBO2wXCQqYPYQf8qe
8iVwV1KBaV41l1bEyQW1eXYdh+wmneKfBYVWoYXzymP7mHr/n7PJkvupyKpr55RlEs5FXMgwBhDx
67b2tYRcWNM45ZYsrk0hyTl3wcvKxnitiNQ0u5oHqziXnMq8vmZZ8xM6aF/cjH7ATdOz8tXKKddk
IN2DCVC2paqWC+g7WDg7oxU6EGDfZJ3/oG7besSxoFwuvlgOrco+BgBQruy0DUFUh922QWlBhZFU
18AWXwpqXcseROmzEzx3Cf1sFeW2KPof0K0Mghr0Ts4FeGv/d+Xl8kK7zHegdDeuac4YJkHH3YKC
A1HN7oprVwFQCn4ZdWx8vsa9ZGr97ntvwo8qiNXZsQ8fKOuodup/ylJ+3zbB90++aRpXUxKQVQ69
MVSxAnCl/J0jpxUONVO/Nd8NUEriBRAhvdaO9z8oE5yd1NrYtOa2Hargha2G6jotDdC2UFE7AV6x
BtQ3uK0OtPV7mimFU/G1UrL+yevSukoygLc2LDiDMilUOnK+4mKGDEzvfXgzA0KmedZKFE6w8n8c
tVSdfxytY62yXSzHEGrZ29xNh4Gm/Tj2PMZ3XEiF4yNddWTTd1aQWxL/b9Ni0mGgHAQNywxe+iub
mg+UJh8DQteihWktaWHOTQag2bGaLoOQ+wKVeSE4lemKbQxJTEcnz246Q9gdtgkGFHj3eBVBNXuO
Px/bxdT8ferfTHEGibYeRYv1dfCQZELAnr0MLHmtXxRp2CKZ+SvebPqQ5nB1Tu1ZUJJfrSo9O4kN
zRrn+8I35mJduzj3iVPgIj259hSi0YRk7AD6lzXJFIPTUS1Xlo7yqwb1utciS6HkqsZ+zwA5DRld
/pEC3P7bJkPby/mgYRmqRtZXnwMYGHQ82SeCzj8yp994h6Tjct3AolwkPL06Wf/DB1WG37NTs2yD
FOPt8t/LCdrUblkAF3jNm+mfCblysb1tuy0df9uMIB4laZpeMdUffGLloV+qtStOwwTrdJclFF08
0Qzp1Z7V3/XYPQXOcEKOeG4AyXo8uYYoocNwEy+zfVJO5NJkKS4+htTe241aY/ozuJeOvI37kszx
0qN1Wn5pqu7gu8PBK4bz486b7HMf1JswkRYJ5NIg7nxJnDh+GZvsmFIR9k2fRO7cHB9/xGQhLURI
MhcsCcbkGo/u16FqnbDr+rU4ampcy8qDUP/n7EqWLMWV5RdhBpIAsRVwxpznyo0ssyqLSQIEAgFf
//y81X11X3aZ9aYX3dkcBikU4eHhHrKY9cW5hbN25rXlNSnM9pcg/d3r+SM+0LZgRTTR4OTFwwNx
RKe+jUch2yotHZ/+8ivffeM/zpmWugjNyKg4b0ulAJNCBbQjkguyqcd/9QX+i4dre74t2GanwVbd
7RrK4KAHOD3/u6v/cdasHXdqKgN+wrgnTJQ2OR08TA1n/3z1b77BnwxcXa7M1KgeTwNbZpySIRV1
D2HF2I6Ql1Nj/s8/881H+JOK23ZD0DiQ3E+BG176LXwdgy1bDCR3/t31L7/7HztthRlqEEcrR0m8
QDgn9FbYODaQpWyCv3Q/voGi/ktRc1hLAulafvIV3/EZY4QrGd4U9TaoV61PTQ2nVB3h88vub3S9
717aHzub20AZ7oO1QNhwNGR8hoyBzmBH9O8EVMif/FwOXhuG/2R0sqNP91ZtwXNIafyXjP672/9j
e5s+8Jql9KNTDYEcgPprs+vbWT3NoMS//vNn/yY8/UmjpRBVhqujik9dGBbhyxwspbuLGh3ol3/+
gW+e4U/tw86HClsLyZaTAV2XpWoo5U+LDhtNB7/t/5bJf/crl8f7j9WLiZuAzaYJT2ak/J6MVt1V
nQ3zuh2G+39+kG/e1J80MHTYprnbTHhyCU+yYZzNrdnirvzL/vvu8n9kMJgIIK0no/DEnHwzXvcI
VOovGcx3L+eP+Bd4MaOXBOy0FLw4EDvsN1A+0iJK2r9E2O9+4Y8EsuXJEsdmCU8etK7zNQa7WExz
0b64CtjFP7//737jEn//4xNb2L8u1TKFJ9grNCeoMqA89AZ+WGUj//KiLi/k/2m0/BcVL9gaWzso
KVLu5vjRcMKn5whd4s7KJvk1xBEkdVvaD0+hlPLfWY2RPyl6rW3g/2LkdnLBwjMCdSMAtvJvho7f
qOyRP9l5dJiHCrR7PFTtTYL0/MTb6lM2w2mmUSuY5DZt149CbYXwG/lceYNJ/a7+gMTtzeoKKTgd
c6atWHCRIhqhYFo/x9a+2Ch5LQv5gUGLRhSadqe4HOxhMVMtcI63OEXk3zb4N9vjTxZguY61aZM+
Oo2L1O6oVkxzH9kQx/9umB4CUv93eUUwYsC0SxycwqLvRtGG07SrOSne/3n1fnf/f+wQcAiCopoC
hk+rdZWSruorweDD8PnP1/9md/wpeDn48wqNZ8NOi4aYYgfHw3MNM8o8ZH75l5/47hEuP/0fGzAo
zVpuVjNYYMgAMn4uOniYrvnL9v7u6pd//x9XX7uI+ivOzlO7LS1sAztoOxaOk+d/fj9Bgs7x/7+9
/yS9b5jPVxXwtpM/lON+w/DRrlHsJz4InFoY32Fh/fb9+dglMTLcEV6LUVO8qI6+bYG+T5rmbYzD
zzKQP7xhqbOohHVsGx0rmag0bOPbZLb+DeTKrga/tmkCq9m0py7Iu768Y371Y0lcl3IXfNVxVBxW
jS0FMYVeVGiKBvXyNQRh1ow9VCvbt25ZH6MAaaTx2UvcY8K3k8u1U+CpMA+Rgr9Mpbxvh74QRPbP
7QgOouryVo3PmAG69wte5ZfrxDTe99LPqq3JymC679f+wwvjPtVh/KH9NW38/sRRODMZ7G3LDmYc
nkrLTlMcGpH4026o7GHoJGCNMmvCfh9HZdr6KmUhPTPmJ0JHFRWX+y7DbdtRB/uwaQhiUcAFTxi2
XbkKXLkK6oSkuZ2m6FQZtFtkfdWQ8FaalQkvafdVQ68mFQpIVJ/miOcy3HLuimMZDadyWE8d8Y9b
6V7QnRNqmG4uKGDtsedljj60HG8mVt041t8BFZbpVmx3flMcqtaVaVLpn4kqd5fXW7eBypnhzxBs
rMVGmjoPw0qMerlNsHvSoiI/GOjd67jtload+cx+9BiQCbl70GR+M018bXkYC1f4kJKV25x1uv+4
vOm5dncVHZExq+ppZN2jr4Yc9NYDw2gYKNizGF2DGVgu4RtvbrXv39TD+ivh/Lps2JTPA/k19wqe
LA5DOcnLbAzomdXONCaHsG8KCchfvCp2XeHRFFPOuZbeOdh6dN+UFMU0l2JbmyXrquGRQmN7t23B
jVcHzzjmIwGL0V+mdER0nPyY41Lf+rG9gmsmBvgpefaT2suDGLVjMa2eqMso2s0VvTdtdReslc4I
5JgPsyZeXrp5zuo+qEDNIf0dGFpM0M6nlRj6uNjjBKjSuHf2idbqqId2eCjHrhD9tt5CIPPOmF6d
lG2bPQfQnluoSuMbtz94FUd7D0T/tGUe9Cfgj+3r+j1Ulu8UV1m72N0ykSwK9GNRL6uoDQxw4an1
K9F1nqz+XR3JByW7L4ZBp5QTN4oVQqgNTogWYw9eU9u9XD0qpqI9+JvrxNqgrzh0/pnOM+Q6dAog
u0pZ4rXvKG2fywEzuEEi9zA+ebHWvhIMQ+7jWu+dmwqRQCzD96aXUZm945AeJ2v9UF/k/LchsSnW
7dVEyPvK57ONmyta1WmQjHmjNj+vPH9JTeIf5CoX0TfV3oB+likGBZE1aq60DVHKF14oSBDALIz3
5e1YBg+9lp8Fdq+YIntq+6VJi7rQIrDRCff2BhhDG0Gcj9vUM7RuLiMRdXvnW3tDtppkUCb+1fvV
Y705KaqaOhBgqluotneisq7BZbdIxCuRJ1MvsPgafSug8rD3i/BorflczbamJORruioonC7jSo4a
kRJQgPt9WXgzXx7LeX6QhTt1U4F4VkdPDaTss23C2KuJf7eytBfXLdGOIRMhJ6dhjN9CI8+LTl5i
4Ke17J69Dn4FsZchdCjRwPoqa0AG6sMWchPuwcbBpV8+/8Kff1WhS1LfFD2YuWZ4hSxFLFBPatHG
EEtRG08gZjbdK78893bhediFh8CNvWAzyH6s1u8Rpjcz2/T7Dmo9sD6MdoNHdw4CfTSWiBaBoE4f
oPB2hOmvEsUIFvC2DpPo0V1P1xKsEGBUzWHYwms45GBCOarrU0kpSW0MawV7MdXie58F6dDD5qlm
feZt7X27de+xXh8x+n3w6QBABRK2LVygOElNgcqC22g6h1YeWq7fJlke4tg+AFxQUD6mKWWQgWuq
LTwkxHz5o93EbN2SF5eQH7vTDOmPQk8XGfIFBhazvQ4x6czL1txuVXKmUFmKwvlC3kSDKwmu5UKT
zBA2ibbxPwjd3mcOQRLlIN7aJho7OICwvl72SCSbg9YLaOm8ZBDFnG9t1PuIDMl9vFTXY2JObPIP
S61KCB5NeaHMQ6Wa+07VyV6PMU+jclOprvhexeoweGqnIpdHAZRC1/gW9u+1iNQ4p5w3H3BC7mDA
qzD/Sqcw8/rtV9Bg0dt1OfFuO4Z1hP3fVhYCIcOUDq1Hsikq7bFZh+JBS8y3hhpnQtW7vDAyD+b1
yDFTcheNNBujlT0wuAsNwaLyYpvr10liWrAKWqjb4sP5Mb0pkvhZIRmGylkBN42gzmlht7RWJjh2
MvzpPL8W5digS2XDWfDQvlTrJoVv4MnaU8y+dpFGn2ye3nwzEVGWiGNr0w8pXTZ0O1jzRbxmzEI/
WA+MseKo6BKlQT2CK8WbAwUdJcdIfZCNUNjMVk92+xVj5SkoZ7fcYrIOCQK23pYSQq/XscjCaYzS
FRB4nRgDX4/kEzTKI3beyXOraOY4+ulPC8ud3uSdtjDeCfq5OxAXqJt2puZ1jmZzVbRwS+dDj9Va
+55oBr9/ln7UZzyKK2gprvUmmhagr/BmtqE1Ab3w1PlwDKJEelnU1dPNqlFWzA1DzNJhFWYjLt/k
pHejTue5Lm4Ht8273mJCOajp2Kaq0fOLw37K5MADhTChYVjShnWZu6Q2zyWPkYFCmiyjFbEYmLNd
Pnm1PoXMbK9uVfWOoJiCWzO4CwWrvUg0VCOsdX3TaeEWxr5qWURii9sw67t4xdCt39zLepzudUKC
Np9o0T6yDeILbZ/Yux4O6HhEaC/9YmNQv0Z91KyCxmo9rtXkSOaXPpNZAlsyh+Ozqu6XbtlbGtsD
FDDaNAycW9KaNaAiBGzJ1VoOL0UL/kaoaneQPZFfHp27r0r2awFb9LK72cwydaKsWJwVY7FRKOwY
6Ds3nYnWS5fM7l1IzVXCvTofk9qK0ZttDrngcFf2bbCzyFhPmFOt83iT8rqB7AO8YwO2x6xN+8Fm
5t26hI03Sa/qG78MaZ54/paXcfAADUIu+qKkP5ji5A6FHGbJZ4k0FbvtHgbuLhHO+OrJIT9NAzmV
Fxo+eVEDko+hQ4cw5HTLI7lxgYked7WauvqcknJM1Vx9BHN/PxTdB6sCfPcS47MoKpCxLeunaye3
Uyqi+8I1j5yxUgCMVK+cLGrnb/B66/nQZDBFKguo7w7Bret5u2eXngzCH4AHtkZoEcvikcbGpZB9
LpuzIi0t0nWJfbHN/grR1eS2hv1ARtWKnHiZoh30OtnRC0ot5nIlL5Wy0VWL0aGUDOaLbuQ4EVne
DSyEfs8YP8II9jPql+QMch1JkcyvyNKX6Pc6+VoUSMeg3OFKYWZqRe0kFl1LKWKl519TWE4LGOKY
nZWjeqHBMpyGLmnPfUIJinNz6xFmRcfW6QhuDxFGusRltJAhti/s3NTsq9+l3IxYy7XcmUVhKNVU
R9yXhJnJrF+oXJM7Bdn+FIGRpZi90PsopvQ6Ms38qgIbFHkVgzgnpgsIDm2oeBdj3acbryKBhkIN
D8IWRwyXVTbCRCjF6AA2kRonTF0mCLNksu/j0NdpsjWL0H6psyLu9HuTxD/5GC+p61YQtjjF2t8Y
O0brcruua/jEsL6OnI/1jsHYe4++wn3f2Ce/tFb4Gyle4nHGoVQ0n1iR7sxJqE6k8W6gCS5zO8dD
xooGM+Wk1Gy/NJaBnDQGB8rGNVUwAzyNbYgpjS6kqcFNgqY5+mnkL+1ZhXONiquxmTImzlarhiw0
w5KpgMVpAwk6MVasTglFnr4sPDoQPX8y4tt9IIe7dTQlMreO5L0/PSHxml/Xug6hyBDHOxurmylE
bt9XQw3FfdXmmKYqjjwiz01Jz8hLe8SdXqZt7MyHbsNPv4ZbfeNh7qro+Q88onczD8O6N+PygPp3
FKXvY2ZjJvcdI80NA4q5t03pvuw0e7mZ2Pu84bgvZt89cZg6ZlHP9Q4gicpoubiHYJM0IzFGb/Rl
8Te0jMXWWyogUDGnY0uWdOED0B+c+90Vh36kzLRfJTfSt8sePkfvslVGqJE1qdU9Q2kX9EaE9cxS
JIZd6mHlgzJEymyShn3Fcuj3W4WceqmRmplB213rueoQeLLeaUx9ZaNOwh1bavgbl4TlUMUCXWEl
n17UuTTunIVS+FBlSxmFeDPN14TWtzAQ72g27NyYTI81uoGoMWxxcE2jjk7PLmN9+BbCMBa7LfAx
0GpQErYZ/st4FdRSHUihngvZeXBaDOY43ofzFn5alPVX/Tp391OETm6QNNGOlBRe8FXLkPuVZY4s
7svXl0ZIApHpqWPlcXXBz9rrg1x7kc10PYenbhnfWpAk0NQObmashbNGE0h0umt2jJgaKymGq0W4
wdKTB5msEJSUrKpdhAI6i5ydzwQQ/70Kh4uMlAxznDcwUJYwzRzc7O2Hqbmoj5NEyM3b7lociVlD
6vl33TTmtsaSvRk9BR+DXprgCqPDCNVh+Ar19Q5uZRQ1eLvQfbD0b5Md7blRRXmlgmF619QNgOy6
5MGzuKaNhs/IdSadupgLH3FYtNwtP3gk5VsED+bUgP6aO1o+dCXRGSr+l65ferF0QAa6Zl3V3TSq
AlYrnNEdjMuBZqPakLDDFTa0c/BRtrSCqWmL5NkboGw+I2CYZNHRby/ZBv1UGCKB+5gFXMk6ZUYn
/tW2roj04RwmeT9HkbAFnd50XPrXkCs018lWqedWt10+9qjXq2nTV3PkBefZjsV+G3F4Tmu4LGni
K/IFurnbwTdj+VTJ4phwF7W0wJdzL6juIOO+DdTupsY5sbbFnEkOcTix+Yvnp0kdRqOY3RK/MB2x
J5RZSwa0lqQ4P1dhuwliZpCxHqHD5vDnStYGJA2C7RjSDu06O6XcdNXrtnImpm1SLzWKwuu2HmQj
XIUIumxJebSyqNLRzaGoqsClDK3dTK6FvY5H1+3xqbUYmrjA/JAPEsii5fUSdQsVA4Gh0VogEyuA
JcCPAxlt4a9I52NvIulSJlGKsRaW2SAeyyxCZ++0zd54Nwc0SpEJlVlL2iDFtO+0R3Yx4iZot3cW
EFfdw0zLOVUj70vMNBxQkKgrtG5QoXswDEht0QTvyVCqY+2DCKOhXcFTD2nbQzcnyQMPg3aviOt2
mPcFUbtK+j3rokD4vF0vBPTmDMnW6r1phiS1w4C60kk1P6xq5QK4e3VGUYlDbrN9HiSxPqm1X35B
U5I+JI2cr2Ex6N0kqGOvsW4pQIy1P8NNukv7qp8PMOUAHAWe9X3pjepkfO7tprVs2swNRUNvIbx1
tm2hb+hYrr984rW5LTjZaxMs94nP+IF35K0fS3hpuHreR0s1nho6o/gtAJkMZV+dFlK5K9dJdcLB
PN6PA/LciHiFGMq5eybdrB7gvdYexw1zcsppux8Sj94iQXWZHw/du+5xJvfjtB3JMN2FK/CaqmFD
Oo06+Kkpp2mw4bSBimwrOkwv3US6LYQcmJdDXmoCgFgmwuJs2Jltc7s5HBDBNNROlQJwVEWVlwXB
vKUVEj+AENuAsjiuYL8Su7yuplco2jW3dBvGPSlGL2sj+mucEwQyz6E5UHoq3FkIEF21YRIZAXTw
sjQsuSpJ9RvO477A6NGWeotXHnuycABROGlvagmlF10WLm9D+cPXkJ5hsxdA+GWtbwPmuvPWuJ8o
oDpBYeGQ+5fBFtD7XzCL2rwHDFouqyy6x6Xk431VleXdbEl/kvHmvarIsi8exMFdsXgGrVE27Mg4
ujdVKQQLHLk7tAY0yg2Z3CSb6rJmMaiLEq9L/Q1igJNi7jGseZhTZycBdurw7m9l+Vq41btSa7ie
CQdcVq6Q/TbJAJwQkLTQE/vqBtPu/Qk5ODRZqh3jmhwWVAt7s3kICEnnPlGFAPM0VtJAxJDmPxg7
ADmrmDyAY+LtR79DgEHes6uw9AGkBS9RtSTX60TvdV9CnyeEaOftBF1WWCkUMBlqlEpxovrCJ+GW
2mSBlF4tlxRsjPmIgtCkLQneRqsh72Sa12arUdMNuvyBfMemup/M2dR+fB7Alc2xNp2YLBvPhVdC
TsELS2wUtuGocv5dn0TBDkLe064tSjhXhZ3BcQR8+IrM25Tj1AmfV69OcPQs5FhArmjXOn/Gn6D8
24h+omwx+yIwdcYqb0ylt/hXftdC0Sgp/eVmpEv4hguwbGE2uqzCEAgdzsce4oYCPsyJ8AsDe74F
SGhkzQT1NOlyIuvqzmvauRX15pU/5nmS6RhNZb7RIgH00fZAklXEdqRJXBp1Iar6Lh6zoNARLHki
Ur73fVP+REYMmZJ4TooUxYvL5xrVIaGlE0AlXUoMHKOWuip/DdKb7mgFmH5cl2kHRmR5S2dwOXF6
Rw/oC/Avv8Dy7vHFoNkRdidp+PyBGc9o38ZqOVUxxZEAbt3ySXzdP652cC/G0aIUtNf+Ma5bgPAO
QGyPqZOnfnAsC4c23iVGNw9kgpwDojhysA754gFPVOYS4Mh1X7Tdl4+Gj1hxxL62bDLPNQ/4nYNp
Mm5lmVUmZ3ge9mWtDpPc/B9x5fBYc7MGALeT2ZV5lFQtFJpgpUUnhA4Buyj37EnV/J7hAy+g8G4f
mwKWlxI+Y5kF7CSsH5OnebTVNYWM4OtQFmM+8mUukFyOtdxdmBBPSWjVVYWu5qEtEoIUZIDuBZQp
8CI2kPyNF7ZZb13RZHCUSE7O4iiwsY5f57pZ9wWNzN43kt71mkZHV/OmFqsPmzuYCKGYLqdAtphh
quc2q2gYPGE3O7jAUK/NTFRP647FfDl4azgdLhcESq6xTKQdHoKmRKRwRbAH6l3d6bDsTsOkdTZB
gRQsueZYJdSeXbQtO7BTw696NP5NH0BwpF4X91szEK2qzpsd6KoAwY9V4AHWmWTErpJumNPYtO7I
1KCQdo9qiFIKt8GHLv65Bgu8smTI4ZqBIGvGaXmsmrbOYk0Mxk/YWZvklupxRK8Gc2vtpoCoLvAP
Y+cRyiHKU4/VVFrRAG8FLnlDmXzSstnZLj7FE+uApw1PJlk7AaAGhxIDUokjamqWIg2L4p0gP0QF
t6UBD380sb8rY/bUhGvazt5rgm0uDK2OLvIgsu8LQM6YRkNrZYx3oPCfth62sShUUp2gBET8KHxk
anaWGcx9roZRXkc4bqGQaTMD66ZcAZ1OmSQgGwbYh0NWmP5FQbRHaR/VHfLiup5/DpS+DSrCvJgS
zPfTtbGvtjbHzgzXcdCkbq53WG8ZU8tx4t5j1WGIhgbNfiM+EqcgX2uUT9V8Slq0dCJ+vCCXS2M+
vb51gjbDD7hOHMa2yQeznOJW30EGftfO5ihdfTsyL0pJO6KP6b2Bg3k1x9FJ6v6hTupb4hoDNAts
0sV/BT7zW1b6ljPvdzGsSKxKpELDCFQY1IC0DSw/TrG7jmsOlndHaG7i6UMD5YYVpIXAyXbLO3mE
Sd+RIfRPTj8kGzyjkwJ+qPrFUH6akvhRT1GCtaQ+ag/dOk5fpAdt+lDdzDIqsoSW2x54KoZ9wjZt
tjBOQQlSokSEFUHkXXcYBRWBjvY+DtchZM9OFsfRFb8ZLOraYc79EH0Z6qGvEA7LvkrCvRviK+jl
lvvOVVec8w9S2c8YO/FQ8n4Q6zTcUJjrrRjA0sYeDQxGAXxGyF+5E0h+IbVUUpdNhcmHjUS/kMG3
aAaiAIIZYQ3Ufnvut6I/IKWT2Vjjfxx778pG7X3Zl7tk4J9QRtZfw6Y/Yvxj7y3dZ8zHbA7p+9AN
V5dFMGICg2MCwG5DOsJwzzNoVSRV97ul7ICo9dNbLrT3YnnpEj/HT+YWm0iWyKBAKefA5fmuQ0O8
TJZDW7sMtcXDOiW5I20O2fBsCvzsIhjYQvaHNEHWbNDvDZAzoXNCjVPo8zGGfVqg+elZeaZufC9p
fTPGBb3TjWvRMUTu5yNyKqDncBsHvNcESOn5z3EIDrAeeK4a1FVbeZymPjMVVULXtMsD7ic7SG+s
YLSaHmxB/dJFxV0E10rgRYSjUnJy39nuB+bJJF7d8oRjDSJnsK0DKh1OqT+2j30/evuQuD7z+WoR
w4PxOFkFYeJQPZAOE7bY3MdATXIXsRGefBQnVxH2j8BFq7SJIwhbTCEBpIB1hBfWnrDDJhGbjqYS
HoPZNPt3eL2XiV3+sc7LfTwuu6UjV0XlI12PPHSTTbrA6s9nCIzd7I51yfx8DGWKJsVjx9mX9uZr
zwPfAe3qrOfuzJQ8xDIuj/hgPrpMQLOKCpByQWQn5hEivqLrwr0Ni7uu5idC2eNY2DseknNYLK/+
FlyxCvZMSGqBMJXw5158AH+ahx8g2Zpsw2nwiSe6qshyvbg1J3G/Hzd7s8oREEVBvNQbqi8Wo7qJ
2q9gNB8VXh8w40DvQe8Z0w6wkOjLbp+gdVVF/Sc0nx98ySP0ZMh1O4+3MKMqD9qZ3/2akKxeIBFP
tI9gOjz4fDiOMPLCprVpDximQB2e9NdRM5VXfOnu62YaYDHc2mMwh/DBG+Ue4KDZT94EsQMs4l67
F3gKnGcdnAO/o4JygIwWHbwVafxg7FcLP1nI0X8oSnJfQ4K9Coo2nUf0j3qeINBX/rlEZawbKFUH
RfPklnnMHOKUuzAgY/MYYRnLQn1a7jPwecl100bIhdwDiBG7gHj3jKlz0pofU6+ueVscWx1GezJw
IMGy6TMo03gpmM2ncmqvpOr07RZDmJTyFNMbfTZ7xBdz7R/h1nWucORUwLSckGiNiYvwMw31CGdZ
JFXAIdsVcw0KHUAN1il0QtfV7pupfauI/Iw6IFQDZIpCs8cQf5BicARimS2jWaXXlxKIOmCRPFyC
CQ0MFKWwIWuFj+hxllP/3GwbMvnOz3irauG4u+shEDeNy7X25dHREQ6taG6xjSOs4oVB8l+KbnFz
jt7jLS/0o+3VnenUY+m2UoTERmIhcI52tf7q7LxmyB/P8TiyPKp0IBajH7dGe8I18bZHAhrfqZih
tzS2+QJhR8EUWhI1OFOi6uHZish2lrbK0Qkii4jI/GPAJM8Bvcm0YWWuZ7AAUHULZ0OVVtX2GFQb
EPbiHjJrP5y/eikU8nZcB9dF4o5wQz2A8wgBgnFfXm5VJcE7MhqkEtXjWiEdGKKLHL3HruqE7MJm
Nie3Fui1V+hENSFOznoL73lvskH2PzSLm//9WgaUmLQI6yYdVHGnY2aPQzLcxhuE5MD6SDsVXYjV
vqAzIiee5fKqxzON13tTqNeYoVuKufxn1aGRtPgSPUEPCn5m1QyQSa2PZG44JI94dB2XrT34Cd3E
kpBClAo2lrwID9tKb+ow+Zo9ucNgXphDD+6lmuYnr+92rdwCUXkzUgs1//LK+C1OgN4NXQWEUocG
B2g45RNbEyT+5qePWdMUX+NFRQsHPIJ+o1uiXzIu0qKxO6rQNmBJjirrujDDvVdpZNW6e5IJTpsg
bn7GMQi5ScI6sU0eyt0K6uzIopAaq7TR7c8gWR9MgQDRrp99wu6nwPsfjs5sO05kiaJfxFpMCeRr
ATWrVBpt6YUl2TKQzPPw9b3pp7t82+2WqyAz4sQ+Jz6zkbG65T17CwlttlpuSZG2aNRs28oGXoN8
ro5wbYc+jucAgyZOonz9J5N+E6xOYHwHZxxuybi4vjSHk8s7IfKFlfS6YnNmMv3V8mmb3VqfdlGU
vqvG+e7MzT+t0OJTk1XyOFmtthspAVVZPKHwtDtEys3H+uaM9c3mwY/k1ITK07G6a/2veWGCYffW
25DxiuQ8Q7toNPSj5JIPDN19WnWNQbD+woz2IGv1nimMgFmS3ExXp212xJegMMta85n4pG+ZGW85
55Y1em/OPL7kenvmKOXy83oGEXa9j/rlb5/qDwl7KK1I7OIFqqWd3EezQcs1bJtOqKLIzRoKq1or
35ZcN7+aXsitNDZD2TZvjjS2ptlwX0hr37zjjel7SxHf9SFegpWUzSAnXOZ70WmHMz2GWypj5sZo
li8riFI4S08/FYmnzmIWe6+Lt71fVusbmmMGU5IZ/tjnUdg17t2yNMAsrWbs09i/Chi2Byvtk53T
dju6AyLcVyooj1p8CMaZP6jIHFVTxOkGoUM2UY/0c8kuGSf32TbMLeWyM41QoNy/Zh4g1eo67RMd
FIimEDLI2C77sSZAEjKd6o8ZTvUVzCKz0OvI3JXQBeydrdf6L5xT8QthKwpd4tPD2Kles8j7WPnp
/FW3p0ckiiyYu6Y+ZzCjTD8KIKFmwG1cxUytFx2yYeIiTo352UD8uZcaf4kqUm+iGG9j42l3p6Vy
Y/saPyVxHvC+0Z5ENO84xkYSCifKA1gX95xx49j70R6rIAcy9SEttGc9Rm7sFvCxrpcVO+emeo+u
Uvs54gT5nUR6UcE6L+xzbs8D8ScHp3WXc1sW0zMpn6VP4bP4rptMr3Eq16urqvWdEvexjhEMrGLg
SJfMh+010w4VXd6ro9nxvSmzu8z196ppYtZP6DFjjz57JMvIw7ExuMyCptE5FDGJ4Vlrf0/9/FwV
NgmjLlWd0bDQEjNnRphZlIDqGv+stC0Rx0cUE71WuyKhDnCFDm4w5t+I1Gy8Wyd6sBF9K9fqU0XF
/iCieLgo+vJj6bgoN03eA4RkQFJ9rB0MO4k4k7TnqGEOg7ZxbSL7Cevi33Ze5qc2lc0+GXv9SV8H
+g/m3mFpiXKvdEYnhaAmwrcf31ug4hPhqdGnN6ny1dBLACdRxYe87Jpj1ZMmqPfYRyibCNbvQPEL
qdkHbyWiO1HGAFXEuKJUVXPI7XzcCZfZX9opwBKjH5/L0l6ZRXR9t9Ntoe4soDezXTGtw56EIx1R
UjZ8uUqff0fW2vPJMIzG2NuEqS7GT64Rm2ssfxeFFe1yFvfxH61fIrdtdmpWDU6QQl2ZkNyINtcv
TcTIpuw6vqTGimbGAan2oBVRdM4jewpw/4E2k5S+NyZWCnflYh0zmbxVef837hsjSGvm0s1qjkAd
UbtHrCX5us96ehlWhCQ2xWcvAaBGl3Yp6sw/nptZO1NYr7beozoIUx07rxEB8H90irq4Q15GVZQS
jX8ujTqApsqes1Frd2W5Nr6xDJnfDAzNmJsuD5nbFffaYoaiFgb1eSIVSiEfS2eNqb8UjKuqOX+u
WCwSWHO9HI3IVGfbHGwuImS83QzWkvhd2gP2sFhMq8giaYFBev6Pk9mV8gkj8+MURcuj2p7ltSlu
dOiwb7PBpNWe3rWpfZNGSkDvajsnJ5GXTNUnVa5lceJRmb89U/HT1+WwflZxIz71tK9l4LqzvfiN
YDK7Y7QsurBqGCFtO58Zwiur3pWOrYMcm65wA5AMhtbaoucK0XGp+PFLBxwc4M9RQcHKd+8MpQWV
Ocmozw+oZkL4vFtKPGrYFBlri2UDCr3IfbJL7n9m+P2fzAGS4QMrsbxyR3Q9APXadbvcZnGPH5VD
HGNqTB1vt+Z5kvh16/AZLG2bfjZiaDrmh1lvnZhsmGeLSmcOpa0PbZDURYNwbSomwcqeXQtKCDM7
baK0kyAF8PltrWP+OeRWNzDaT3qX0WBnz8e0kvP7PHfbpV/WhTqifpra1ROsIIUzyHONv39Fv2bk
sfvNpE34Yytkt/PY1leFEv9z/GQaMzVflmbMv3tiYqmuNGuwj27momVwSjAp4yujPRS2k1knpKb4
aTF07V57VUtx37ZOHXb5mJ8dK8OxNTJYeHP5MOdrRfSCt/M8nt/dQPO9LdkpBz0YLMtIHoBhvJso
W+i6YdDj5zaRBvm3Geq/YHl6yjIBkf+O87x81wE+nJ1R9xW/d67r+m5iPfsW2sCtaWAzRJKKCjYQ
tg0Ak5+VgyKP2/Q0yaXoMZm3Gq07awO6sa/FSSsREZYmPxA9kWBqcien5srKlsa36gkCjHEHXabt
jMykWDj+qNt9C6w3OcVb7hrdfUW0Z3qXqvaXmtG6z4mmgXd1esTe4a5cEwstlg8pEN0kfpYsXutA
tubyt6wYQu3KxGheuqV1ocvsMs/ZmU5HRvvNRc2iBaX7dWIh+abz6CUB6TmFTSGDfcR3UEM43HXy
oK8U3yhRtjN1H7Gbc8wzG1oBHwiKnveJqXHLKovNEDhJzOi9WI0WrUqpRWNjtAmzYtWJlvgOlr7C
rwbbKdBDnJx0oWJkhm9LAC3LRu5/aJ3E4mVpdCRseFujCwbb5POAm6a+tfvF644Y0FXMnvVyanaT
M9gj0w138zC0JqMjT2o0A2pUwghkMTFjryZ3p4tpP0lDDmhOzMnCwfMQ0SNB8+CLzO2nsHXjTvlC
TeNHMxbWZw+ZLc86HpnGt3m+v5codRJqUqXLZ1sU5ns55OovyiesV7pIZhUpuC1FnbdhkpU+0R1Z
5VQileTKPpZRbhcBPSwgiZ32xetCcpTF7G80BlqfNteZCM3MQ5xqZc/3YjGNpajIkl2arOsfwkWV
FbqD4/5G4hV9SEg7T489KefgMs7ZzP56MgXICdO65ylN3wrPs+DyPTW+yArLEoAiAjfDU087ZIzv
HisiOJW/pKm7BDk339dqKDvxk4avKPRyLZMce7W41e08LCeaWj6+Mt+Y5Wge1Lnj704Yg2qHfN+6
BkABBMf62pkI9IeFKCZmu3ozF76S3ZG4AD0/Gm5jMr41Vg4m01vKD9VkThIYjGCbY9KvfOuOPQ2u
L6zaeCnMiBU1ejPOrDI2leUFw9wxmE7sDogddYGhU2aPCMVyWMo/Ju5pUGqrsihMJiv7Rq5NvjJ0
X4Al1H8zKArwPtBCq43PUTdMwkfdbnHpsZMTk0rU9sMVcIVA73IZxOvQsQpyJ7fWbd8CmrSPzCBr
iEeX+mMnx9oTO0kyS8mgx5YFTQd+AbtilxEHRYfOKxixIzvNetGGaW+ZGUSjbhF7ryX/06SWjqzF
n/BceYNn7tZ04HinhIkeo7HhcDGdon6NHKs7GV7FRGzis/2Sbbncmkyrv1ZJNLu/LPZMBPyQiZm0
thFxyWP/F363NYL41CrbWHdVZjVlYNXsBg1qeOlkN1p1Gd+jQjecmzBaE5Iid7T4KSp7+Aos6PYB
LRDAItatWl5Y7wp119TkxNzFWEQ7ZfVgicPAB0ACi90+lMI990sBObgJmBKWZiurEuTF9pKs05e7
5n+zgdui3yByEouYzFrOHcyacYrK/1Ta8qIpaqox5Ujz2Ie7m8f1k874zjXvz6O8DmlZBkzO9jlh
smFZQJ106wON6JXJEztzCf/PjIOtOw5amfrrlvrD1BunIp6OOFQOEeNfQDiDHjT79jQs7zK3j3Nn
8rr0X3DdiqgDDAYzk3fXXCZGoD1Ukt5dhEof6nR8bcjPnKzyg/L27snJ3MuJVyLLbHffQcMAIMLe
ZjeGyq96Z4UaYogh+ls1WDeHioMRXkPHA/M18yzFWER0qzlbKAY+Q7FuP07ORefY9Bky3to0Ah9J
eqjZgujROq1eqmi9tb3xOiXDQSVTHzBQo6ddvP6Iw2bZmd16tpLko1fuh17mN68pj55W3UptcXZ8
9x+oRMfIyOkoIuS1aHjjRlEBTMDse0PG4o0hoKkD7p3bhnKguJspuc9An2ejW8aTCWmdqe7Ye7Cz
Xn2aMvmKvo96KeXe7tUxaatngzRn39WNy3Ye4ZyJn9fRrXaxzFo/Mem0M4XW2gxaaFlrQeGWUlJw
6Viif7Ki8dzFrhW2Q/1TWMaJJ/wnFuOv0WkAclNAEbAZhtHxlYLg3eSzHXrjn8kaHNCb41RnpxIw
0V709+1xtNe5D/ksXyaXH7IhadBnm3UTxG17lTEQc5sZL5thos3kb4u+ct+r6jvl8QC/yPbLwO9d
h+aUwwXHLdO6ac33U0ImTxWlfxN7Odhr8YDrD6BIe0vS5Q+xlWePb5CWV3LSUovtEte5YAi4jbSk
oi6Lo3L1f0sHsK9G4zDT0vlLo7XBpG2Ykv4qgKxi4o0DvR9uK+RknXvWbrW7T+UyeRqqfO9mALl0
TWd7niiJeUAdxIR6sL4nw0ErrIs3wJZfULDVodG0l74D499sPH6naBeYnEOO9eM1SoHlzEobfCed
fg1K3dPcQ9c1Fki5djw2kzikFYKF525MaBxaYISbpDMbpmCeL5ziqGNL8cDJDJRYlY3ZD/U1cAQE
cvfRiokKxISCmRdBxLp4Xuf8HHnuvXTFu/T6S8t9w4i/fsy1pKEYXV9yr3jyLHGxRxieyDEFePN0
5lt7T3qG7saiLl0BLA2QvqT9RzyIZee6m+1J1M/bA0GN+Nob9Eeszzw4mTYw74xQ4+qhg9vOXqsy
rvaR3V36gRcwH9nsiygbUqYmu8KwDlE/vzjMG06cFK+EWTzmGSEES1LuMm38t30skM9oulzvIQ30
pZzGPZPqGyrWi60nxFKMv10c8hWDn2qpPtqhebC9nMAQrglQg0Ab13/MLE6ZZT9NdT+ESZ6dp2HS
D2k54rJDkVoYgXVG9ln25k+vKX5wXHxJHh+NwbpntvwmryBg5AqhlH5Yq/E+2NO1RSMP6np8IDvh
tyUAaIXa93n3JwEo3D7WKI1Pc+6xwIchAvBt/zFaxbPLdG0HG75j8H4imILWtSv+5YJxhTnFb/om
ghrJeBNZsnec+eIM1FhRuXfT8Y85RhRlWhyHTYEIPZKyRvh5f1K9cxrmZZu13JZN4KD+eGUn5WOq
ukCn0Q6tLZV2XeOHYS7T0LTXW4yQ2nVY+uL2o8SfxjLFX+m4PmVCFdwEmyoA0pqZRy1Vz73G5hMI
s3CYk2NSuBdK5S3AQa938ST/Dkq7SK14ABlrQySmE6w6s12Mx9+wajSpy9z9xFNZH1melJ9kMheB
zoKx0La4wCh836BMfbtWl8qb37xtclCR/EhGWmJ2X26i/jWJGdqNGW4/kESpzYV2hB5lrbpZUeGK
W567RGwXx7mRDxrzMrHYNs1R+aGD7tRT8lKMzkPdOGEr4pfKKF6juT7jYjzZxrQnK/sqs61sVfI+
V7B+SmA5zrPjjPlmrEbUXHj7nek0HypT4Dbqam5hrTWtM+fGu1eZKIEkI2OXOS+V8WNHvEii3neZ
zq6PKhirBGKoPyHNUc3F9OlN95XmI8y6iHfFUh9a/oZiQTw3qdmHiPeBcSu2gOo4WON1kfKpbljC
IaX6bPv2H0Ow55prAKPvW94ybu16x0a4FYFb8VjSE9GtldckcYswRxjYNeVs+12MBObI6Bduo2DG
4DcW6BB5H2Hr4H3o2zOWmHTvrSUxRGZzJpEWRTcXJPfFEu+IcVm66h7ROyVa+hs7AFuXkazL2bs7
y2IECLaknDGoLmIQfXc8KZZyadl0j7P5ntYCxqg/K+lc4RLRSuL4X10wAuAbfzMX+ScW5n5tqBMA
8quanUJ1zvGNqa+2IX+QEkvw9sWrnpzWeoe9/CH390V5lPUFX//2/k2FdbB5c9xxOhdNdSECxBdb
4JpWH/pCXqKpw4HWN8iY7CoO+XOKXTHaHcy3eEwN/raimooAK0p77DP1m5TzmTRnZmVxZ09hN1cH
g5yAvSVsbDpj80IzezS0ltPKLZFOwbij6SmPioMxDkd2FAAHDrd2KW8YPD7ywTvNVfMiF27iwUJf
lsPvzpH/NNZLh3gon3M7OnmifDA8TolIIolqS/JEUeZTZoV5Pb7QpAc2O3mDFILhpW2YklRY/zbg
fDsx6vhAJOjBbbJw+zXZ57fYKKLPJHGqY8wD5zgeuXfpgSPoOhs1k5HqTU1Un3xSnmDWnrSPVaWf
Bst7sU0M3651WFI7sLzlnovhUdScOahok+qfaH1+y7747gjmT+3uoWkxUrrkms89S/Om5VnxmGk8
LdLb+iq+TUquv3OWHDsNY4ydFSS1OGo+Ayf+jGAUeKMO9USyvNc06tMw57cauTJooPfDitnernLj
R22OXmuKlTp3pF9lJVtrZREgH+cfJWSWJZYfVy+k76bJT5V4V553VqbjUYxL27ssLFX8nAd0UHd8
7tvxTmwYBlq9fm/y+n1WWhSWCZbbkSQlqudCLhf0V7Sy+po5NaY8L7vCaoSqxy3RI2smCsc37ILm
UVl57sLbW7AnvCgOBf7QYlCI2GWgTTWN2SjRhGZqgOKQlOtDwzeVD8V+tuOrLjLeECKKuvSpoi7C
k5Qc5Ghj5Z3dc203i6/13SGb2YOVAkvR0t0GnZAzh8yhePynU4HRfE7JTtNyqK8MJ8D8YRd1EVqN
ixMWgz02EPcPSN5DkXvfeeQeErkejTbzx6phaR4HP30PZ/G809s+6CuO0JWepkj0z1W0C6usmckX
1t2iB4k842PtSVXvtH2h9c/sYwzUoKhKdPtURsaTcjiQIJX/pqyAiwvtSRYrPUqVPDKCPY79cDZr
NrTw3fqdJXzbjfda6oTb765jpryVuiUgZGCIikEvy7/7AsZiCZ0iC6exIFA/dsMEW91UtAEaDmQi
FWI+zg8D0PhgF6SPjm+N3SoEwOi+IGuV/W8vzj+jpb9TxKuNejgIxh2QVEiMW2S1mn68ThwnDnex
TFcdnAj8tS/PavYk7J446Jr+3HCZwps/LiwNc7wC/czFsl2Wz50R/9LBrXCwtgISmmfR9Vuy5rc3
b221vVbxcONmDVScHaSBvNl39QHrwVMkG1/MqZ/yBVu9BxLtPSFsf66p9uLSoY30uvwkob1EeLAR
GqqRha+THVotHnn9fU1MP2WIiXyhHyoWr0RLeZy2uldy7lp9DnYjn3EG+O4M2ShGyw5Fmj0seQ0T
0UAUIk2bGb+o1t8qaoLMaw4LcQVrg9lmJVWyrXk9sTP8lTyHORVwMRg5jCPKc6mHYKs/WdL+YoCo
+XTsgJ01HRaI3Jhs5JTU7nJuLmNV+pOgQanc9b3QsCGV9s2jMnfS7oCd+2XW431kNnzPq/yJNO1V
mUATIEh2icznzC99Vh0sMbMeh7cqN8PJ0A+t64WNroKuIuxpgGqlAg/iMT0SKXHtTN1v4uiqqerW
1t0hjlBm0+pMhX1rrAJYR563hxYSBxF+fLKpJuu2P1gpsZfNHHa9uTD1jw9jN70tajx2rFmA/Br8
eckvWFQ3lgDr7QQkaoVzkh5bUbPlNwuX1TlzewfSofnBEOOrKjnNpo130isZCfPGi/m5MUw/5jsS
fcUpkIQuIHmN/Di5Q7qbOBpSbvWmRn5kqbnjTzkWWKU9bleamD19N1s1W0OLwzxYQd51L62+HrzI
fBWrekUFUnvLsNCfSfBAi0rPi9ADAHOJnau8yXzE6t6ZvzYvZjS7rzHlDWlHbJxirplyRnKBGSGk
F/57i1Zh8/v0bBJEtWHL5zSTHbU8GmN0SdvpNerjB8SDydeT7MPJ1UfHHNx16nslnPcq62b8ZqPh
82iP2MiHk+nGF5dBouAuYp53zeLhkXvpV53Lm2qdcErKvTTc30jU11U3z8io33qRHSfRrhtNe1gp
ZKPW+vFUhIo5dI9pMu4j6NNu8LoQDKHx2wJ/M9rwwIPHRl3IFQ7PpuORnEZcTMigJb7ayNyqkdzf
/sDZVDWvIqUsktwbFcXGHfX+VBbXSI6A8BI9YUDBswNFlenXszqZfY76aMPc6u4tXeuwbARsJO+z
yetp0vAYTg5N/dpywu4oqAZfzvdNMHAl7uRifY6nKvCSp+2jwOg5ASZoj+YY7/W0GgBG8BuI/rOK
yBjDXCB0znnTrf52ojqlTXeZGmfvWg6l8LrzjPE18hh7WDWDDAP3r90fOzQdMgAg3uLQVOs7h52r
jNelx3Jj9iev0S+ycvBHWU6gm9ERPXzLS8Xq1iVOTw3IdbhEe09b4aOc60LPTuQ/c/CMiJ/pyozh
SIzCAKY1fThW9NbI6oDvgZQBdTDT8QtaAK6l9bUsPhRZtTNS57syt+CfP1s1IZTAe+IlZ4+jjgfz
Loo78jyD4r4FUumPjI3RNDm8+OdbIFqx/Uv8mtJe22mY7ASAyfbBR8t6r23P203wnPUmUOrTHLhZ
8a9223DuVgDA3AlM7T2FnL+mY/FnLAgAmaUbah0OzP7XgpJa2KM6x8LKKFmdI+1T7Fvrk82H4lVJ
G3bZBP9TTfgukQSVDWRfSd/oNH3XquytWfBXa+8VGBG6jwtgiPgDXPgMzbzP6vkLlxFdPHjJLhYS
0UK5D4nFI1lW595qLjjQdo0dP9n8pXjgz2ULwjXKFqUoDzOeYvjAn56PS6Bc2cAqY2v/bgdeq1Kv
QxGXl5Wjic/6UWebs7DyL4rjdwL+JGys+aVTELV5qOFdqWMNk6p+4fo9JLzKtYS5rIveNywWOpMk
sH1ZdsXiHxLOM2O4J63ad6sIPc1mX/q4t/SeOJP2Wjrlo4zLT73FzrX9i6rXsDrZf/lgviPhXlde
eE12j4RNMPUzw5hIg1i01Id1iN/CN0fvosGpxBPrb8v8nK5fPAhbj/Wx3X1l4hzbUn/W8+rFNe1d
yhx+y2LQcxSYxiRtagzSZiUTscUcJWb1PtfjqdmA9QTkF1TgjKO49xVbxrdaN9ks4LkHq+b8f4Vu
J2g+143vIqwVBdcmyyZmela/ndJil+r115w3l7ywSONh6EogdUPaSfmdle6/wsMnqxgAATc7uzFK
GCZD68L7rDppvVY9i4sF73woqwV42IHKm/FGcK9aL3q1PLR5B43iFRYL0PXyXXOmZ4qYLsCPtJ8E
+harkRRT0rU7dMAwuDCXo7lqfVD1Ne00wXfLaNDXazqk5gpCwhQSkcqxT0YsvzZgW6i5Pub1XB5Q
id5b1X1AsB0ggymA9J3Hym49pckpVtw6uEqsAuCsYO7hl3LZsiwgyzqwqjRlkazIhd9YpGdMM3Ed
+fBoU9BM0/jSpx2iDsvlrFW+LmXzlplo3h1Lk3vjjxVNe/aQ7plhkydk0J8OyXeRrPs2p8TM9es4
lJVP1C4mjXR6EBCwnqk9F5ie/Lm0X2cO/oVmvskrujeGPBiJSp7v6ujpKM2FIdjPSqcqtab9w59P
ugoHBwU7FgqZzSeJS2imf9gpChv8Jc/kQH7NGKwobKwbA3Rtl47k5CzJ39FCdzbS7zEvfy1uT7aA
2R1To30qyFglT+TVsAjCnuL4CLVMWViiw5hmfq2WDsi6XR8FxOG6Oi+mLZ5mPCY7vfbAKHrqQuxf
8Ls8gPgeecv6/KK8+ldWaeJUasPvpsBo3U+0OhgdrgbnBIYmdW2pYbx1OMxatdd673XOh+dGFTdz
MH+XbvwWYS9jgOeQDpPh7mxG9aOc+dPkaZQi+dFGJ9z6FK5v1IAkoFd/rLqVog/jr+nekYdTbBA9
mBIVGYJxVnburrM9+tnB/C7wLeRmfZmsFMKdO9SCPSqT4QpZeCg856NzchHoFVDrYCf7xqSlUTX/
yw891cemJjCWuS0hOeZ28q8vKKVjgGj4S5dLt3c7ZuftvB8b03ioVgysVos5z4kjZpsLqEzFzu9h
VMMpqnK5206muoRLtrpXx0GWYYuouxNYiANox4j/ZPRI7wFdmlFqaZRdZL+CAOl6gIKiwtXVHiJu
3iU2AmdN6lCJFeaMj6V3OhuEZlYXW4NW0zPwMFuu6tIMAGqLM9U7Xbc/6BAQnrT0r57nF6zQl1il
n/rs7Rm1X40aZayvmmPq2aCV8S97gLqVmofxNjMfceUesIlJxlzu70jKk5Wv0DLpTIO/PJYdGjeG
E9k7r/ZcENul/dF5wRjTHq1xfBOcKDNHfTxbGPSMNSyqNBxavQFHr0+uWZzrCRt2QtwNiuSBHWR3
t69eILbfaxtNHnfKQxT3P16anZcZWZXf8Wbl1tUkeqSkjqEPiokTkUxxovliowcs7op8S5zMiONd
JTmSqXSDtbdsf2KH96YyisW7R61OTd9XbQga9tdpR0rWEggV7vnuruWr6vsvsYoRUAcnwdgi8FTD
Dz0nK5edsFfGcStDejf65mkJE/YVz5rmm6x33/3/XEkhv5TH/VTELwV6hinzU+5kJ1lF58nEa0f4
F6Tx2RicU5Zbt6WZOEdWQRAHU4rFigmAzX011K/tOpEI5V7J0Ip9J/MGKsmp8zW3uBdJA+Or+lcc
vYigU3mIa6UBy/awRbCOtPfqz9b8ObX73CO5JPn86kz8+ZxPEAI/rgKRdIAyGe7TKRMawwt+JsoG
Ekc6r3HNRHK1HoQ9XcrFfpxr98kw88fOG16nWP6OiGCnGWuvaUPptH285sayjNTbiVfciIY8bT89
8QnxLjXJW9pyitANraEJOqZoJkUva9c/Db7Ral5f+qS+GQNBZyQHRfQjLK3dM2sqwnWSJyq9pyqt
PnTpPcQGjKHW6v8XlyQS+GnfPJZec9z6o4Uq3Wb2LaL6Va+BS0Vd3CJrORJEdZ7c6mo3CJ1U4500
r7zz5c20EOzaek0Oegs73hm8zRHhYqFtDzVTnSYLjLYtHz3Y6GObjmTIiL4PQTPNxzke4kOlq+Q6
R8p9Ngn4gc011nfVUiFjGNNP4+wYcu8ZWvwHQzzGukp4WdDMk/crwXni8m4N5a2cOWzmpT6JoSLc
Z1x0koPk1u1UNwHkPNbGb4cTfueM4jZYJkFfG1Fpzj9JBdJTcylsMgCLQCAQqU1WIjt465l+m5xg
ejz/SG9BRu7+On10jqTmPmArZyIGMBOoCLPSMA8vJIpuhZ71ZUfRy1SQZVU1CQdVvtjnPO3Tf42c
YD8oGfxtnOboegTKzmxknegedpSq03GG+mBqk3wD4I4XiwjPXUnzv9rFpZFE4qTY0bWFgKeBJnv7
J3HX/+YvzEA89855Fv1B7PgtJ/tYobSSvlZru2qiMCqi+EHqWPCr/ENNKUY5r452JrE/41B/Sde+
pB3PML4QoNRkeW/mftwv2vLZz/mRYLYLQ4lHF5Y9sb2f0as/8mp6JEDuZ5O6WaD1ThQDlWLtYu3s
3uA74iPVHUVnzzw0mZNfiaW/Aw4StGYXsMoZ+VtT9yfiorM6Ri6x6P5giGQyiFxXGi8pDuCpdW7Y
hCDT2n2id1cIoeH/K52YnNckjR6mirjQNp3mq7TrozsRnQY98xTL+aqjyWb18KkP8xdHlbd3uvQO
dHCNIKESazMHLEHVLA8MBku2shjf5qieRe8CcCxmRzSMG4IVPEWaPhwQUj+m1boQi4GJEQdQ0FlT
GhCvE/YrFz2Oxk9RqIcerMIfrZRB3yDvkPRPsRJM7KesJLJvPDvJApUwaCTPaOPHHGFqU578W87R
xGy/2RBwijbpti95L0vehdwACaSxrt2ObLu+wUPLsb1zYNBDu0oL4JAaxcNphmcKM+Ogef3Tfxyd
x3LkuBZEv4gRIEG7Le9V8mbDaKnV9J4AzdfP4WzezItx3SoWeJE386TtMAmEJthE8DZ8ohLGhLad
+6QFCwEmXoympzrP30cjAmw3R8Ex9fL2UlUEd+RkLfF0CiWpQfsX1t1XN1v+45AWV1Ku/smdlgsd
3t9113QJIKaKFSYr5VUwDyPjzdBx/fSObWvDeKiL5yJrvzW2NRytN5yKV6T9nJQrljp7Zn8YY5Xe
RHNRH40hUz+WmMXenSN/r0ph/lVRWwSrOMTRKawRKcNvWTXkWGKrJijuiVuIfVBWH1UFbA3Bl6mX
fs9VBV50VcisWPE2AhcTRhtNd8fey6w3k9vvm5h4DA0iKLFrviiz/y0QdTnzyuhWdQRAqtJ4lVqK
f140FT8SJwFOE+ji4Lumat0ymR48MTIA+e5TPHJcDsoGLhGb01HDxFnx10hyGR0omix8lEUKZ2bM
Xix2YYyM5bBxWHVR1MvOZpLIwwafFcQJdUnQaF6U6487v3T9i8gJPkdyahh/ndNs59yeVA/l0md7
e80a/7HRJliHFBe3VeWElp0khJRYmiFmquaaZAzKs7IBt81VeOPLkrF8np7LiVk9ase/yDzsToYq
eCYfzm6qDYg9ZEPl/sIff+t1eyfweK8xP4AbyvFDaMBGYmTVEfTJa9hE7Q67FeJqbxdboBXErWcU
BPC0w75PSo8bZfCcCMzonaeja6Wrr7yT/6TvQw1VNVZ7Qedb4dXNs0zV54hJw7WjgzLngtODgZ5b
+TnTs7UaquRhqIjc64FwOZnZYtfbEXgnt2OXkbntehhHqwZexT9RmR1ussg5ogrfh8ixsVCXLzK3
5nVQcLUnflRj54+zK2t4ee4GS34EHu6j2Ko/safY22gc/7oZOLGE+SOb2M6NU5l9Tmp6tSx19zyo
Rm6b1R9tkVaXRuLXroKIFVvJHjNrzhZW+SNK2t3q/XQf1vKs46oLOcvJaTQKX45ZOhkuVkwbjjXl
IFnn5iTKHoO30VyUlzpsmZw/I7eqmyPSm+FjtzaifF9jZ1sR4fzXq+bX1N0eukcNaSu/W3nC9c8E
azr+nTkauIsMXD2BXvFeWjls5SKVPkd59wD77T7mvEQchapBxLFaB275JWOuuXbfP8ZND1Ws/O0j
8Yt509+i4IApc4y/RTs/Gnl6rXOoIcufFEnJLMg4B9jmkbkHT7AniUtwULvOwjCwOr4Zbrn4gIB9
MW98BUWPuBjyYXh5P2+Mum3OMk6cjU/OqkmnQx/h5gL4RxYl7Bn+DlVU7cXYQr9r+uApof/ziMYU
L5psvvYC3/wT+LPx2OFgO3mTH3sbgIlzv25GTiru01juMpPwsMAJfi4MgjwT/TFrH2fFuSxztgOj
7fZETDW1AQn5os415EVGYFr38xDVj0OT5l95K0w2bhg42QYLT2T8+yYiV4FpkIdn41V+CMPNTxSK
j7/Qn0jr9ij6Hpdf0F1PtlE3L5IqYn9uMEO3gZndh67WDSd/ANXU6gXJtlCxTXMT99RKT7xpPWlM
8STp+ZhHdcLsXe77KRTnTPrJg44ieCi9Mz/1yd+Q302O5ye3/jja6H+csWWf41tRiS9AiaYjn2Bh
AnZcYXE9NfkfP8ufcBEmWIs1RJo14rB6z5cgKHklSHc3lBDuTOagnSOqQLaNrIbHt7AIcWPiTcob
GfZXR3fEtTOd4z8rjWinKS2at/jgh/cK6a3Ekb/WecD5AgrJ/TfWwr/FY0+gEc+X/09APKrW4BTz
VcoxApQ2GSgoynsFKSQU0UNjIYoYBYZZtw3qP7pBnzMjbtUe7KB7j8MAh5gj3qvJGCN0PZs6sVDn
ryJtWdXEzhSyMx1wvZG+DMEpJG73Xk+JOMYjcchq1nNNOlwEhzRPrSP0BH1wYJUj6Vom5iQzDDaE
G/0TXOIRaEsrLpGeyLr1sferhs5a7NCT7fHeM6x/btdwPCdZRbJt4FLXw0TOrGR8Yu9KuKAm/DtN
BL4MHFCstQgwPMU5csRkBMgEjuM94nFkNvXN2IYfSZyt7eKZUd6sMKZ7VWBhjBK/QP3IYLDxc9Cs
at5MkizA2UYBTLmsE+4cOq9/yFi6V5Wud2WBOaQe5umkIXOu+KkGT/McYmzlXD4Qbve+hnoMH1Qw
VMcC7Wsdhh2vd6nq8WQNc3QSpOq+7SFCKZDleJhF4a29WROHTvzwaUrd5EridT5Z5MHOspwS2Gf9
FK8zK0alxlb5QWwXCrRp/e1rfJqblnKcQx6EioCCB943NQwMY1MWLqSu7oOcInqg5Ba57j3KnIN6
yK4xT9GVwGDIFcuv7J1X4LnUxNJRzINiujrSBU7kMbifpE2Y/HHOJ9jxca0aILHS/tZzZxyrqQme
8lzrHT8Mumey3nWOvpowyYSVmZwch30kheECEJlXDDm+0yxP/2ijnIgmwahbj0MdbydHC5ZQBhJA
YM0KXwKWtF2M9+3meAXvhwRB8jXhLgmsUUCA9O2s//Z1w3W+EB4zzjh56KS6NIq3OowNf8WoBbZ/
Si394CudhEdV4EbCWYa/qYVpRCQeq+yxL5N8vKkmCR2gie4Ykxu1A5ZMJVbTxPAXB5KzWP3bKUTT
RHVIiWHNhkkzB6cjF/rURxWjvFe7dcr2f5TEjnMSpGzD9cWZbYSyDBbf2pgDdxs2wTzeZrSNpxDb
7toSk8BSESXVTiXeWO8FR+amjjoE55Cjqda1fnIc7b4VvlE+lb6RvQQSWQYjRbkvR21/iSaXqzpN
031LW8/NgTy8jTSaVOmw25XRyNzCQ+l+DJDfXooZtJqeQ1gxuvH+VNifo1WputoByTHLft/zYgSm
YPrpJpVNu3V8bqhhnTbhg+d0kLxEDGeko+Bu7TbetMbzsBD5g5TMCsn6HusYB9o4o9tUvlO/W9It
XnIuPoTtS6Jn2iQHQjTgMhqBwKUIN6ZtpnJrKdIWJPhcECmaimJs7JusFOoHYo3/Wwm7fIStCs1D
avsqA9J8eaOyFesuua09X6x1UgH3asxmL+NQvBFKmfb8MBf+BwN+W2CQWYfAxlfkSpETUq/jUAp+
2zCAq4meulJGm137lrznQ8Xt9V65rp62aQAaTAP03snIce9WTRUhM0j+GJhAvEkw6+cKhx/7YI+s
a1xh49iRWcmTrYeNcg8zy/yKOHuuUUk60XUqKu1T6EVfNh6ijWSNfxpsIN6dQMOP0WcZomv/bng6
vVqdbxCFN4uz6STuY5tpqElEI/dywKSB3gTxgqGgPWaJYT/HI/2VohP5zma/9FbnWYLrPVHFvkpQ
dmzDaC8GkbpsFZSk5gay8b+uZwT/lKogm5CeCi6VUwGEJwC90R4FQJSPc+5KYmsm/Bt0wDGmiHSC
Ftll+aa3c/nXU8J4IssAXTx11SYRSKUuSod38KOapLTjFA3PI5E4e+Zq4yiGjR2Oa2tT6xIDc9PI
Qzxi3mwEnBS7IaJpISjsLNK9m3g24RWIWu8HL8p/El5KOxpRUXHgXK1drwJX5hF8MAiSwr0sWyPY
dBabLeIrctP4uMjCOGOHYtkIG8sKxh0rBdZlcFqyfHH3IQNV3UXnxergu/V0n+KpPmQaZ8aBInqx
g5HOGtHUcBPmISTG6Q5VtwejNmyrJEoewqS1fkFwECRNE/vJF3P0CBqgIZJZ53tn8AyUYzX2Bz21
AjWH2zOujp5CdLpS5v5byj4rdg2XYht3o/JO+BDLy+x1qL61C6Q7BWnnNVN/6p2Eq5tkGZc49veU
Df0RKhfjuMOykQYU52DbPfvhGr5nls753hiAcLosMe/5RO5tzYt9ySuOwXNTBV8pntzFcyKeUzQV
UBjlzI5Bj84m6Qz31qQE+fmQAb2o2drINPTwyepfWwX5SRumuODHFR/p5EEm5ArK3Fem3ApWCWHu
HV2dzcZyimCTRMu+f4jc1yl01Ys9zK+yENm1NYaeLZeXbzsn9VGKYGFu4tbvXoLUZ9/jVyreADMf
HsrRILpjnpdZBVl0+OgDlrTWgIXB5DaStoDqwNpPxgLAIZ41iqcyeZPC37aA2IOyBk4dgvizf5qq
5cbl49yjZppJetlwp/GbbaQIkhKTe8qzxosrqsTOnRXxfU9xnS036I9EeyK72fBc7bBKsvoLJP8p
NGO7Ux8Wy30eVYiFXfYnjcYvRfnA5AzmypnFymBKSMhA+iCU4MQ661mC31Ku2Oi4vcdRcnHYPGGP
5h3zTH4EbJq55vu2tjzvEGTNyTO6x74N+XHBIJkMboPtLuua7zqI7tTtkcXryJL567yvfhJJ2qqO
v0LbpwNAz5uYfAZHFZenEKq+CwyFjOam425aVGCN89F6njpW4+FoElGLntm0HeYsKHkzUo3QjMeK
GgNlxhje562gRyHiocwdWmannY6SsxinMx3XuxTuNznEe+tfxwSSv/4uwS3PY3w3zQYXTnsR6l0V
71xRznkSbNKEHWjhnWaJqTAtkOKB9GHZRQhu1LRYiYcXY5y4aFSNtZvSjiQLENHV3DrtsXV8+4FL
QQ6XN1L+eqpkfRlneioytm2aIRJPrIpi/2EuG4SZqLDzXWQZ5q4zxbxBiwLW1nnmX8exq3tqMtWK
ahlLCY6udAQHoy/79Jx3OTUD4ESJAcOzAH9FTrpNmukOui49+I7fEe9Jw6faFQ23sgRrU1aDsZBq
wirKN3tVw8D8KBwKBHqm3aNV9NM1H6r+j2sjF+cymx9n16iAIDs2THqBtDIZorlFTlFfNF0/jyPo
KlxtPUpNX2LQlm6VvWJ9B6TlzvNrbFcK39XYPETaTfcE68KdYRjNoQeCscpLiITtQoCoHWlhhy3T
36TI+x2667T2O/q+0h7EeCgHXmGS5OmM88EGXKq8FTu1L+FpDln40dnO6GacHjrsxCmje2IL6E3u
aElaUPayOvq16glEtuYeWqmBaEcaKbZh6cVQyM+uD1zI9Qrn1EZlJIiSQ89OHS84xHle7EqJ6K2G
oH5yBnfk25FGzhdkA+orrCK3v9DZzQ04soiFLIi72bZ/68HRB0Al/hr9m7BH4eK3CcqB93ZfbQYY
lFBPPBdRZSQSiFcVG6YX77o0YjFZsYnbO11LSMooIZXYZb8yPPWpLXQng8Tb1k8qkt/gTBjxebLg
dBrmmt1vvFNFCkiSgs1VWqKB5oYaYE6QaavCNjv6soWRkbsRg02SjDOm9ZEwQx/N81YKrzsSlPau
tCa5H6kq8j8lz/+u6NmCJhi63wYfcYvf8fwRAqAmA10NMJaTqd7q2fiu2jzj5Oh+TGgDm5ScNihy
CzdU3t2L0je3dYshNqjMZlsb7JSlMr9RCbs1LuFuO0uvOPq5i0Glrd2Nj9n1Vi6+bHsUtFyIRBB3
Lsp3Ilfysa8HtFFO2WOfS6jFBturIojDs+C1+EelolnnE5YFnMkwu/3UqfECw6yN8NysOqcT59Bm
1DOSHPvUVNePlc6tt7bndWGF2O1kIv6Kui6fHLhrNJXkHg0TOl5Xri2Q2oV+YYvQHQWLYmj2XD61
k1U7S9gG9wbASl5UY4AMHLVT06A3gpjdRZJj3ESKkKHmTXIm648drydaaZqgWprYHq48zTnbmYyG
BSJIw6mTcfEDMa+4D1o2a2uMXAYXJ9xnsRqf5iQDhDJE8WasSqyUEv9U4dflerSZzGTcltuw8gjN
ilY8V2OdEs9XjT6TsMRoRrXoGmae3quO7ppe2XKrI3a2ljIn/gL79Xly57uVZcbfoMu7/ZA0/aWj
pmTHjlLcwjTHv83t4AzgAIeOw/YgUIG6cZ+zXywMwNs4bnE05nwYramjL6Moy7exj/QNkKP5VNW8
FTwpidNaxCdu/aTtDXlb46kMG39jyxjXXgAij4wJqQ+nZbypjeko0XI3ZjOPpylPKlCu2HN01H9k
Qd841LyyeUl8DId8kqG9NbNME6kzdLXKJpndrL4vrnnYlcspWe3bOllcKGa7DkJ6XAp/YM4j1lQ9
ST7W6zDF6rcVDs86NvDizRXIv73uAcRgu1iTJLFAbM5tC7dKWK9suOUuUvKPZIg79V5rnYn5kwwy
gBMYJeRDEGj5tjRqwkgOSZwk8RkdikPVhFxT8PsyVpKS2Ia63aEoESh+ifpx50bWOfOnP5PLb0v6
DLKl/ZP66s3mBxVWam0DqoEkuJ3ZbdMztW/CAu6Ps1/+PPATvozuIXG/qtajyLL+RHhB4sVuMjXi
Fb/HpgiDdVddx0pva8AD2Pi9LAGL05Aq0yh+09WYC+gFwYawDSKMPI/oQ2ACVhOvPtdHp89Hvhj6
YfmjnPAEJ/ikU0uqPaBSnKmyOIkoedVNfs0jDFeWJT4jWmtUaF8S3jAVZKC5RSN1cPYaYpt34yaD
c7uKZHupObJVoJ8heexkUOJ0jg5znD9P/ANZpk6mzfRadcGw6gicN0mCO8BBIDDaO362eYRNNTiY
gsIzjJI1AsuacfqWGNansDjz8fq6aUsUhWwsky4HJ71YzU/WSGQ66nRGsU3NfBeCuNwYonpmrcLK
GpqDsqERXRup1lZybXp/DxoR1S94DqXC3pwdrQRke4ePBop119ETV5HmWx6hhGCrWSTfBoTKTYBb
PArnn0SDkA/s9QjtGMUA84bKiInNG9OBsjWDTuy7t2G+uzCa2G++GwUvh+KWmsPWtMM3S7OJmbOD
YYtDI6KTkQSHZiRHQd8yLwv9TGeMPvJHx1MfOZ9xwa821FjtswQQ3vLcRcx+qSNgHQWkgryzPU07
xgAMqz99+F1b79U8bsDj4qda/NHpPze8Y1m64CmkZ0IAj8ST4lnWiqcod4D6tkNzngW62gJeBXRI
rAkWGFSMVWDzm4hSohN6OxPQXB7DRHjPYzruMvmUw+1MeMJ9szv6U/rHL8SvYJnpDByI71P1x4ja
1Wh+ZCiUgg+X0pOLC/ceXCHm2Qixh7PHMaJzz7p30gUUWE5u3GkyuWuejbGUF/5LHn+1N+ZV0OBm
HjT5XQuyP77QAVO2F2xBSW9dcA9unF598uSoJZCQnVCgHKollljvAoVJIq26V1/lz7zitpXS24aE
zhxVt0A3eCwaHo4lee9nNxJVDOvZms1/n36GhrmZmkmA8OQqMcAb6+/DkLzFg6IoQP4lqHiE6vHu
16nFOSN4+r2NwENUYQHnCzv48uDl6nHxv8UDBlXK0au82qXGuDcjiUeAMpRRLsgkYz3E/mc2NF9V
Y7xIc+q3g3LflicS4ZGEJ3/rJM0HCQzXoDogcNOTUL5zbDBDtfn0rLznLn4XUCRWMblls+nfzaUQ
coTrFuEce9DNgmDpildaSGHWJ7RARgtzkBBisJldbHaDZ3IK15y1RGVGgTWVBIe3G/kaE4ufzslA
hpWiDwa0IHyEamqc7c6iMEYGDx0UId9OeaTSlA5j+7XLotukce/wFtiVaYHptrjVy/PZGOGFe5i5
KW3O2FGOhMYIIbWpcwwUfctdg33V4b6yPAjW7D7k8/hBI93BXgw9uQTEYPTNYhXKF6AHzh9im8vT
kKbD3tFQkUB95rO6No6Hl2ZkM1rjeN9UVYz/si1YGxWq+lJtYD0yPk+H2HJL4oVJdxGRLpjeuJqZ
AbeKyIUaHoTPPXNSPSPPL/BSOBskYDCby6HmDWubbzFNKNRjKmPa5lYENA+4OT112PcrV72C4blA
8z5ZcwRLtN2rCRiJlifsW4xofo/ilo8Uz5GiRhBGduSWwwOvH4okf4ee1iJjd+WuSDkHi9hgfm4e
g4nMfQEEYiMJy6xd9sb7OnKubbfM7THeBH7iL5EiL0BjFHNLv06q6ic2R+oMEAB59vQQ7PjZEEzW
au/1eAOtwn2krpZ7HYRsGk0w2cdReiL68zyzEqd/7rmKqEbqKPtJ5l/TwD+fNNmV9wqBRevSukC3
AYVYLChc3JXclKv1jPbs91jwZpeNARdU5aTG2iVZTtPL+MlG/tv1aPELQWBQxFb1QPV5O1a4Flc0
pvwqvv3SQaYLjCUuZeLADrbG2HBQ6N0YDdiJtIt+Er9BIDDWY5HyQLefIZo/CKBTNWHOVED0Ws4D
lXnnHj0os+NLJMIHlJ0nLppIZ75VbVQWXaPR3flN9z6n/MT01GOFGaptw4lRiTLdEmn+gSFyYV+x
mfkIW5o30HdO+dihfVpnk1Ea+tCHzBg7CnEeAjrhKLNCCyNKNC8Us6hMru6g34NZUO7TSx4h+uvS
Ate6gbSYKrYHC+rFGeEPcKqNpsvvs+uidecHzxYw5Dal1jEIumhbcWrA8Qh4o9cjpUImwvQUPS+/
CZD8i6Np+JmkOHM151HMIRow2o5HbovgACp/b2n1GOrxUvDLL1v6e3BLbyJ/eE564wm0TLKxwwlu
w8Aca0TWqrAB4xnkOoMKf37poK9w5kVAnbkkk7gvUdCCkB6GFkMGhTng5lNitOtutknE6xfloaKW
HD5aA9EK3AcnY88EdJBvdqWBzEXcOur2pa7Bts6R8eI3GMocnBI6GmgHyfRP4rLpF2awpdaNJg8X
Ym1YNFeUUdCiE4baJkz2tmE+0lj3Gi/cK153+7jGHFyYzRqKZc8mSl0lNnZXcCFq2mE3gvqShvFh
qwnree/tc16hMXebVqNjWBJPdRMR4uiyu0CLKTjhUuq1KYPco6DSg1m9sjo62Kr88X119riHazNY
Rj2OAO7vcu10Xobv0T7z1BZUz5X3AjfHepiH5uq3g7XVDSn3zjJblEE5bf3Fa+gH0Yc2pttU+qyl
5t/a4kI4znNxa3AN2syHGalISvjuGeFWP28Jd/H6qN30D80K3ZfC7X2OqumzpevzjsLukZo0b5bb
39OidU821T+fRTKEL1Zpg2kKIqybEb4dQOH8jkIGJNuKoQGEuHOV3+N1jO/hBLZbsZnzbYIvBtYg
lsumSjCoBv7TFNEQNRPk2Xq+MlcNXVjQk7mRx1DA26tTuM2OjUsFwJ1/go7QU26noJxsuhBlwxdz
PufmUhmCU20VxKSaCpt1aEnYxvcX4h3jG+JxY+ELBJG4vD3Y5mGIAbyjrX4dzgNoZL8AriGsm2ZN
tg35RKiQXGOo2XIhjFcUc7LacEu5s7PgH5ZLbx3ZsmQlMF3QJ16jWVCvM5f8jhwyIZAjPirSA20v
31oQCEnUKRzmxd8wGb45kOK7E1tPbhO80Uz6hA59cF1L7uYAOLaO5XMcmqABzE0TyMccMgsrjYPd
BOBKce9OmAr7KDRWOR07exDwxrW01EgOC8+1SSiAp1M3yR11Q23ascQnwbLBAolPqxMScUAnCj92
GeChT3FrrR3H/8I//+I73WMxue+L+BtRGFhAiSeaDcMzLbJrgXjeJPMp4dfmyOFFJ1qsIIG07NOT
hT9h3id7QX8F/XuZBRFiG1aqfuCFl6KLyizdgx1ChS/hJGiyND5G+LJKTjKUzOLxK5qCSy52Ette
+B4MpfLJmhxgFAZ8il4oFhyAl/hgi2e44yVMq5HVdMW3tY0P4Wgf6y7h2uBPW9Hb5RbN+zExm0f8
yP4x0AOwlwZsCRAUPqPkJ5nDrzJwvhoft3jTXIe6vNujvkQuDj9b54doNp8931J/ZGK/QNLbLj5S
x6/7I0ohtwL/povpaWgpVzVpW5OT8d2GnX4MpB9tBiO71Vn76OUeyH2DWxPtK6nxmOZiWCXsYIMs
5/5JueJ+BvtvG8Mtc0R96CzWXMn/f9NEgaQTpe2Ro5srQXJwdYI1WWHQknNXbYrGTw+jWmDcOXvS
Ohq3VDkgHqmOBelI/InqWqXevDjpACR6YNfLN3MI3jFibacqfK0aLIOc62+uLO7YAE5dHB1VOl7x
rZ+nObixKfgjK74cStu7uZjeMbZ8C+SNHdv5G6Lehmi3w64qhYaDKc/PzG0G4na2nVPMrbbDW5uU
DDEo4qx113Ygoa5xK03odnEWacOU5kvbMW81dHUG86bMnGCpX94Twy83k5tSx5WFDHYR/jHBLiaa
vRdCjP88ySwvwzVP3MnLMeFDobsbqctV2IAWOLLOQoWPQQ4Idqtul7GJtz8oHTqJke327Ge7IOYu
HagrGt01yOKjb81c7zEAR2qCPmZTThTpv6gykBaSZ9vOzhhLvmKiS5uqLT9oub+xmr4WRQULxWrY
5klwtbwiwGD8ExV1TKsgd6f1KPDu1w5YebfwxCGaegoS5t459PZSsO6aUG+oNsJ8lZcIChrtPg/Y
NVWVsbPIX+xYR2IsYoS9VUYpAJyEkOnccNGlpJhwP7ALTgbRgIktLa7KDT/2EtvQ0f3/mpp6Pgs4
1lcfVgYANwI5hyMjGNQjNrDixpY9IjLVFu3Oc6PuoDMvJQsFg289hIn4bp2K6JiKDffO2738KMvM
w3yBK07RkY2ZZgE0VRWtvKntdOsxC+wd4UhAqtS4jHwuvBbq2YY5H4ZqjScb16TM0LccuNyu6al8
HeNy2WaBiG9xN5oof7311CStsY9VAlPcHb2jowHIFxPzYax97zSEPY6hSuQXAf/nwHEjt6Eb4HXS
c7XH21FsMbI6l7k0YJTYkmFpWDYRBqB+yke93VzGANjttu02/Otr2mR9EoyOlZypyhk2dHggT3Sj
Q+gjrj7qvuHsA7nNLK2Mk5NOdP/2tGkszcF7p43APXs+oCFXFS47y1nvDZd1LwBzHIdspndxGc/3
quebp4wIR2jgGI+95ExCuml5nsx+G8BS2xYNmzFtoqGzhYi3ltT0REoOajmAFjHT3CVeZjegXtr0
YWj0XwtsAU9X6h7cyAjtTQfh8tldCAoN1IOVgXK3VVOuz7Vt+ZfCGDBe5H75MM7lcozbiBrx7NdA
zkGtrrimpB+j2/l7zpp+P6XBvFVYNmHns+kzU96lXhvm+0gEvw7voyWxW/K19GBz4Aef4IfEf2x2
E6u6lRcRSgBo7LL4NlUsIcZwmy3rrj7gAuwcCxQzg+MOguS18LufnhsRnoDgn4xq+Ktue3AD97Mf
0lM/ZKdEUrSNKLqT6GhB0ULljLs7romtM+DShV9B+6BJpCa0ko+i7e1VGXZbH0RjZlh3WzV/Z6sl
40yiYTUs4cQ6XEIyEPd4jMmMAPYTwjlnYHOw7yZUh6tPiVd4CXRt2mS2T0J7zHRKvU5KjTiQaasx
4kvlLR03NasufhZYVjf5RKp/CWRUcHtx35/gi29ax34fm3Q9mPNzYlUQB+K9RaFFo9jWOu0LdOdf
5eCNihuuoP0ylRTRxZ2CS0Z1pVkb1yFdZMTiIs3w2NXVd9wNDd7J4jQl6X1MUUVb9wlW08OgzM9u
Hp+Udon3cynNKFbqE3dYOZ3xZwmmeFPybKEGxbJ6yGb7wasdvDLZZ08yrzf8vd01NwvNrgE7Q1dU
fJkgLvFuJC6Y1Osmbh4dV95qbZJdt7KPLmNxBAAKhuEFLfBFwAX2BstbWXm8n53hNGQwBMRcsVw0
2mPUyiertHbenF2X/+8k3Cct0PcZLe8kR66RT3EK7urvXHW7yBseAiGubt3yGNSfzcI46YvxzS/0
pQq6YKk/EkDWy2DPNgRNrCcjqeYTPrcTphKWzfqLpMiuzIsjFptb44q9xG68C2TB+rl4wNb9YCFv
uZiK8IrBz6mi9NFO3HvXzHfz/+DLcKNLsj13qQq46BoXxlGyxQ063P8sj6TBRtRi47dz92V26P3g
i8fuiVo8dk746cKmf46mzPtCfGEXFWf5dcCn5SuwbmHjfpqVebTKCTyUybSyIiHlv7jEcvjFQdie
C/fWsZ6jcSSC85by3jPL6v8frcIwaFs5sBGYUQO9iHHCjFMME5sxbwZS0MNtk4zdjNY9e1ckczNn
FRvZwaOFgkZvKLXXXkqFNQxYxyiJkBKqdYsRu4vBiBLR2oPhUp3xHSAA9cMXJJNnUJmUTLshx/Fi
ZKmF3JnMH1DiaeqmGizIiw9deWvL1/scoshCz/LJ3jr194BfDuYzxNyoXy9Kc9b51kVbAqo/1a2L
sNBGIls79jTu+xE0BSHYBGVT29O2hErZMtcQ3qRSAykXCDnU1xMrhs9gNOBUkUSusy0vmF0qgV+H
2GlCeTKpEGevfuoNykcmm+53RJ6c1de5icxtq+N32o3XE5gD3gm8EhS3PnMpuX5V9ewT2mY3azrZ
78jTHHIQ9yYYsrxAmqnkS2GCpy2m8rDEIYrRxbofL70nTQKnYaAZqNCMD0xRXASMZdoU5adVpHeH
VTEBTLZXDsbCNmNNFnrFtYrJBs39ScO3YaqegebmEDWkTcgorC8tsZl5TH6cqjgvGsk8WVfCIv+x
dB7LcSNLFP0iRMCbbXtv2CSb1AZBkRK89/j6d1LzVpqRyG6Yqqw019z/DZKRy10bjXNVPeyhA2gp
Xl9HW0DXm9nn7Kzoatb6vFJ9sN5tROVPa8gqkThAMGbpa5ATTN1/eOm0tsr5Wmc9OpzpiBqigJTn
S2EEK1CFv2awL0YKVz2DMNCTKKTZe96nB7mu0A+R/3mneX3mCFm5afLmA9YPRpS7TJcsDil//j62
yA1U85Zk4j9Lp9/1tm7WXpI+vwS6S82LcIQS79VCqtVpzYm2rkzorDSs/unSaFi1qw6ZOlauAHx8
9ZRoLeo7SpBg2FGvYqgQleFh28rsNw6jlT77ACPdXZA4O4tSKQAKjt2o4NHtu9urhypx76WlbSAU
gXbVDWgRZnsvdZzUY+3Y4Gc5t+E+9XVmbngZIrw8XMG0oBWRukszo0oMvekZxyNtXss9OiDAFlNp
vufwfhZTBm3SmJYa9G1ZofANlh3XPyBZqBYwbVjZ/jCv0+C94KDrdWuts20pdAEEZ++pCZ00AQ2j
1SmK8e7W1lxz57YhMoBmDSgB4ktI+qWWxh5RqFuIEOzQuJ89aCDq21cMosSBnZCMp/loP5EwvtpZ
+YMKHsRilrtslUy3Ya5j2OzDs8GFqc+K+apGEsfceZPVSvYDq03hZ+GBxRE42JLGvD3iLIluZ0L2
YJirqqXth38JrZnM+6nVhil79CfHUZIunr2Ej7/PVKR+me37C61Ewra06M26xr0zmxetNo41nEPa
JmDb64QJ/nzy6tLcRCyKui1eaZltTI9MaS4gd5jAhRBEWw5t9HRN2FhObx1ATCHDDZKCQqOkihje
fJNalXzRJPQgxtLWeyZxG3XIn4AgEPCK8eQd/PhrdCKWU4vPGQNJgjtI/SqNHmgk7DJMRxEXc9/8
sDppmIkkTmajEt9+OV0PmRlV97WhBdzlmP9pvMnCf2cIV7mBobsHMX0zeMO9yumwkB7JEcsurr5Q
3zvp2fSWqPbNtWjb0g9O0TznmVta8ea1/mmYs8/OUseFcIDHIMQlxLx6NKhaV3tpGhuLc8/el20u
qkwjNuLAyZT+hpDNS1E3PwWNUYXTc4F38qMQ40nFvWSxsy1mTtIy1e9W1V69MvwY6cHubGDzNzoU
Fhhf1DU9Awq5Q9tzJOJlFQOHbLoowwxWw3cMuskgwfLiK3DibVoxaET9FjA4/Ek6wkWu7b0KMXU3
995aQNsL2xFvpEYt77ob+ZdAgSNJ1T+e+5ICqs2slQ6AaAD2worLSSsdf0USsWRgvSvMACQKkI6e
FgZiGNFo7hxJA4c6D0BbOszYcGM60RvXt+kQhi/MfmbSfddKrkhVWXSTEV7KHWP6oLDFsSNsg+Gh
Dzpt2D5D7aQsY9Q70OFl5qoMOAlazVmt58/KBrE6jomBygBnGJZUexYFIkblB0m+zvRDVzbjQA9W
YcLmesk2dKbPriqBwQ7DK/ONN8UJA6RfUEPtKffKwaFcDBRwQPYlxTF1obT5bx2b2l41aEI0196L
mKTCsTAoq2njXKKyOpcNTgl2d/ForixIA3d6199B4BbLDgqDUw/5qgZSQUrykzRwVsnwQEK9tFl2
UJD6h14U2o/WVHjUmT4ZLzOYgiPQrUnUpsy3MkAhvKb/suu41z9mYTHW6mKPUTtoSvD+FqAr6swY
9ejM2sJWz3+5WCI87YyMhdY87K1nkfUQaZqQRmaK1SnEG/unCoKXHK0BJCd/2yiBZTaT3mi8ATAS
RanxjD/oO/TeF0xHX2oUAgIft0GtcK92o2l4AnSU9Yi5XulNarduwokoKgTdBga3GnqXnTUB2+DD
wObvu1nZYdFJCw/b5ypuNlqN2r8BqgasBlMur6A/0ezceThXJOAKVRZlYE/NynAXm2yOoLxHrcJo
9yapSqPX39AyMLUpd4GSnAbKfQr8kysKIgWYqKwlvwk6VGUGQFinoUoapi3kSnCExp3la/6LD5mJ
2gJvH7s4FvrsbKcy3rg9gLzUM+KVjvdgWFqHNmvCb3PG3lyfqoceR/eolnYI/eSW4mVVMGMFUO8W
38SQdyYegIs0Yz5ONVCfKU/7DaLBvkamVB6iZkJ0KUcgsU73heV5EBnyEsxsrSTvIjzBHAzEZM+6
UOMInRTIa+gSg5o2EeUm0Yt6vGfI/9FTXBvT9GlaxYnwtvOwo0aTa+/M8a1Po03cdVeYUysn1PsD
stkV6q7oB0WptY6xP1+hiqIsaEmEHPfMS6jqdUoOsoidNjLutcbp1gT0nOIUgDbjFWYwjRnA6u7B
YZyj8TyYRfIa5jGzK7v/ngH57OhHSce4uKp+u9fb+idooodbkZUAi9mkgPwTvtkz633vZHcGuvsp
A00w9Enzy8VHj9wRVbqB0W6vr2A0XBss3yEV0ZVzT4UZf3RKcbaGiOdpb/zU+LCy5jGJ/o9PqEfy
YJUM49UMlB1yDkdk6bZO0x+bMdnR7H1tA5B6qDmlaKuJQvbQCGg0ImEuiNPSpiviN6pzuF7ucs6Q
52hxv9NIyrNSfAeYpfUdYkHtaS6KdW3ToEvqN1xVVlrs/NUMC+j3fFIauFZRwjQtTnKwGBhZwGbE
ZgS3jCzEGKPhtDdUFoG56oGdF4bo7+QmfFeonCBkrT+V1g7iPovhEjCnBcS9gYLVFYZj6WBSVd0i
rlC3wfc6YHXHkaZqXg8LByHiWUeWNkJY1fPQiPe74buqyis4KXs1Q0Cum2GL1QMpkbS2yjhY2y45
7DDwVJRhi7zyU3Ay49RcSrPNlpXdrkcTTFAIQ3xhjPquxm4D//edOtPKrATCMO96HQajJRomQQVv
IkdwrmSc20QKMw7DPFUsStHMXrkqamAePAkm+8sJze+McZ4xBEcmaVtN5OBT2FJbGBx4N5QIXCCi
jAGLRAi7BqxK5gkKprmijo0nmjO66xgjQhiWC6Pr8SmK3L9Ae8jRpxBmbTWfeoMWbG1UzLVT7TZS
M8VzM0CTRVIksZR96NTy4I2PqkWFReP2wm49mCgZIRofW6gW6DPJkv8x6cPFsOAYyTXZ3OpcwssP
FfST9BuruFsA0kLMKPMgbmYNcgh0zxW/fp0x5dzqgY8WTtAwp8p4bMH4t4LTWNfWtu5wqIOihxL1
DlzxOlS933CIngRucHQ9p2UJIKp0EfgI+jfD0a5OPb6VTK6scfwoEo6u3Hu6EM/Qin+kNTXkYJLD
6hWUqSau5pdwRMpmGlpgPXPVfauIYH9mmeEd0l4PNtrkfTl5812A/KMgIqT1XbKfzeKIhw8PI97A
poUH61w17izR59uEdF6sqPRk+2+5m5hpaI69e6jm57QK94WTcBTNwS1S6xGN+u4or3ICrZXP/8zB
Wb36uczmrcdm9FQHmlDzgnAgMy5lk6gyLDN8XOuC/eyLNZKimkiutk8U6z8QFDvRBsKXIht3QWcd
a+yY9CxaW6byHhjxVjbE4AHIIeqBRjjb+fyByi+7qNO33uiBd9Euk6wtVl0KCs4lz8ia4jlKdVEV
LmcGzp9KNO8YxIGsdVd1i47qo0ICNsoAbZ5diP9DgaFDbvxCUO2o9+Yt7/YdWyfbg+cEiIJFbB0t
IegvK+0xDlxqtJdFbGqAs9XpUjDCMP/G5aOJo2NCBzSmDk2QZHH9khUFoovv9g3kMyyd5AOwLSxG
vpxryCHB9ZfI3wmw3SUjg1/JyNy5gNtf5qDIEtouEZvGbolwzGAtAAuk0oS55M5l1jlDWmh47UZT
sr3ZTOuy+kwAjg8ADBztfbCfjfnN92lluZkGWsNcK9uWbjWKDyBh6L3YJ1wI1maMeTBYCH7DQlLb
iVGToTvtGNGyt1QwEP0yUjP07R5csO1fGoQm4LKUdCItHASxR7GDJbfDhcLI66jc2v4nKJ4JMnz8
UaDjwy/OowYIEl6cjaKu8zLlP1x6ClCL2TUqNq5gcJaWNi5mbnaiMHbpiFb5pnOaP8jG6/Af870G
AUoWeIcVoBEE51CqPmef5/HWQDg5qvDPtG6hR+s++jZhjsEgI1gX3T4njsknKgokrdr+CvydB/11
1PdR4FAxhYCgKGy1B09hhHEe4oTVJ2eHJJHfDli1GRGaf+CJoqIJu/1jyMdV3ZU4k/6ZGZe4mbOY
kFqzh0+PGe84EZD+e2EsGjUzt/JSOo4sliSQ25eZrKSyv7DpdHkQ2V6CEL9QkfsrqIHJqw/it1yf
//C3eqVfDKYBnZnsZjBruvC2sE93T0PzI6pTNkI2Fue9TY02oTXsGhhJSit2OsiTkcXklU8NABkC
nvI97AZWb4aENviDRe/oizFBZ2FitsYUg6eAZ9jWLSaYDo9h/A5zFHFze8UaVPqXOqN1IgsQPx11
ExcQRNpNBQUDr5EVt+vrJqjHjBbym2G9WeDS7PrLRWlNI/3olY84YEio76r5bUCbEhTdPkRJpC0Q
l9FPDvLFZkp6hSne/y+0Hzdx+JtVPxGg0b9QPE9UWmgIUDHZyEegWWfY74yB5TfMzmBGAboTIxQU
Kg9c8+zEr6br72BcIV6xt5ToOOOpTkIg51EVGlsN+C9fKrBVKD4Lj6kLLjoPvqxuXVpPiK4xiuV3
2wYsKfm3HsIs0IqVWX/FzIpY01yfvHXaWrB1s71GoGD2fqphn+A8tlOc8ZBXmCw2lBSCy+kQwNGn
356NqHAACd77YU+1+fSroRGexE8ebTI3u0qLV1o3yRUGo7pPtJeQteG45ZqhyFq2att7BzN9xs2F
1clVoG525gJku8niHV5weTryF4zblyXbayQcuGpIG++1QCKW34hQTeqHJ9ku1ai7Djt7wcLiwenk
uzlSAAUmHPMNsxZ40OW0mO1XMDj9jBGxgzAbqOzZ3LDLU8IlsaEyv+XLewEfiaYG3zvmPw0KPaAE
ENhVjymqlrXeXFMeCOPiJ28DDM3agHjGIo++WtAohYPEl3b1sgfXHkLJwcB0Pdv+3ony5oKOzJY5
dbXguVCq09xr7WsRJ1/46jFWCqgw8fF4B6e2n8DQSTSG0Xeg/uQ8nj8nw97xKBNDPeVSX2Y0pn00
yY3A/2BgUkfdpQTDGyrzysqsPe+CpzVF2iEA7ugTr6MuXdEChg7fUTi/c/MTj3ZwP/ClWYwUp4yx
NkCrV5N/r/Fg7ftwF3CSqDQVB3Rtp5EckC2Xl99I7i3wD157OicI7w36sImwZsuz6pJzZ3zKW+jb
7ODq2DyTuEVNeAsLfOZyhVkNN6eWRwnubQ2AAjx0W6mo7BpbxdL35phfg8mQwKh07TujfyB0EQ1r
yFJBsu6sYsUiQbZirVt7bB9x4si+ePP/pM26/RC1DghjNA7ZRT0BP3zVVevV5m+4VKcUR73sg5uI
uB5+xquRMwXF6tgNKkf2caQ+CoHvDtREBYabTrtJ0CmOxmQdec8gwny6w4hoprsBkmBLJ5pmmY/W
JUKrAfKKksrKfigQE2KhVnpx611EQwFTybECE3dpthtOnMQDpWgDAdSZ3rabkslVyfEx9g/GAaeo
SRdK88SSSOJEtrdda+2QRhjhpUdBowahmhueWBcd+VdZMPjLL9A3YoeuTPs9JYFvBV4MqTONi2+F
OU9NA9rRui1rA/iOmz0miCIEsjDUtqj2rXzfIfWtVlhyrQzF+54DE/8qGjY52UGUZjutKu/yA0VX
LYi4tppsE2Dc/jWByeZCcqV83DNJ3nU1Qp1acTapDDg5R+jLck5wpRrFg4teRy+Aa3ykho7JQmLP
f9FlOkZpjgyhrWyI1Vmkvel++7QK9Yhc+WuhJ8/JmF54VJqvLcfa/5St0U0k02y1kSlXkFfXTrNf
0V5atuW1q9hSTGslj+HJZirYEX4bGRamWOSuakyW3z7QR79wtM8OFBSFMSSiqJW+p+GI6my2TGfx
oP6DlRUWecxalRN2CLuIA3q0of9dende9/Gpnw5Vj3RcrW2qbq+W2l0WSYe6FWhKJPQ4tZsFNi47
HoGc0QOVllLeZefM1QeNJ+QD0E/uwSDEibXTcC4q6Cmmib5X/Hmlw74wO/ynXeLLNE2Hbq7/mmCh
l2Fdf2PqtatT90VrrYveTMfAU1bop2O2igqKMzRfjKEuyVj+Ln0EkQucTStdvSGp11NNwFQiKx3x
UzdjmNn+NPAjKH710QTKyjrpOkaknmsclCn5UL1gr/rWoej1t8TWr6HvWAsjQWLFzPaDPR3R+97P
bbH3suiJZ+IWD58djP9bhExH7iXfdGx5V5rxkeXNEYHwbe37e4MIQM9sGyL2sYD1tBzd5KqZGTdF
K9jykH7JBW3H4mhM5P2safw9qOwc09wE/YynRrh1zJm17OsbVPJWtdYdnCoY0UNC4YLjMB0rjeoJ
88rBU8aFE5Y/mZMdLaV+HTOsgVyz+j3wKOJIXRst3tpRc62qjHZDf1bHuF8qerulkblXcU23K20b
CFsSts9LkoNLzCd3N2faI0WlWZLLAQwcg54dFOatwfrNOhi1FMh2Plys+kvBJTrSb+xtVT/76ltN
3GTLSjgOCVqQylufqfm7Vn2o7JpCpU+8Mdrq7AAiwoUJjCZR9awV4MnOpMqS0zT9j5rMaw7BnqXl
EucZeBB93oDRbFXMCsxvejiLHMBjTpOjas+u/xO2T04+zj/ZMRODJBUZ+Da5Y03KGE4c6CCHeL8M
Jvbi9eeM4QuBMyM1JQLTmWM2cMmMrxLVmLQOYWxdm+QuZwwLXo4Opeh+zeFrwhfzqURiWWoh3VMQ
Spu5/wiSWaoc6Q42HJXj8Al1hqEXQ8m4WwaavR2wA9DGDy5Ung6h0HFQ0Ec1TzJrLlxpXxs6PBUo
neLDhJIdgwZPkegFfr2cG+b4+p4cA5cCMntVTY9WTSqZvY8IyhgmuWM4n20yi5GuAtG50KG5VQ0T
GHUn0RajsZXWvucgZCbrh6BdOVwmm1SeTIQTM43Sk8LQgfdGR4qOEucsCR2f3HOiytRjBvmvzCB4
VVgpwAJIHEz9IN8/QFzsRyKr98wpk3QDlASfwWX4DH/05u4lLfIO72zWlRfMW55fjtVG+xdrKUBg
Ul717odFcu9naLxg9iNpZtog6U1gzezfcqxRMLB4+FGgxos8C6AB8VAqfxXoN94JRyiYaagenPxX
h3ojikOUfL7/+2zJ2+T3ZiDTxQgentJIt995mvy0l353IeAkUq+Ot4SI7jLuvlkYRsxEUt9nCUa1
NjPGC0sAIrvsLYn+ur6jvX/kxbTaU4ZJFQVkFXFqcScuEnmd8pFYycbNblr21yMz5zPD8DEzkwcS
sKBLhq+rttNZlRnKtqwCt58JJqeec8snCYd8vu3iM1uCqrlS0RfSaSSGr2yTuEHWH1VgsLQ75lcr
F9XTATOwIYGnnEOhQDujh6gS3xS62FyjpIW0O3dR2h4kK83y+DIO8drxfwoVETScI4A6BUN57rCT
ZQ3scK+8VK1I+OPFCs6Ao6KYX5KYxWY/dTWAVTeNKwkTBlwVGZetwtDacZOazQyUDdBFzUF84AE2
H6l5/eQi9QsSiEu0ptaJdXVs71OKwzFDv0AJxRkcEsHr4DyZPSGukD2xkUy3WWEsW/ff+Sf7SkWD
V3WVReiA+M0n0NVcWzzF7xIxQP8vY+e32bkXilzG13BXymtMEMhkqRMQxvQrQMW+DrJDIodinT0R
+wGPxyyOlRifKT28Vj97tr6JuVul8uHMkDIN/pIV77UesD6kKbQBzkmyGP1dFP4e5F2772LpjEg+
aydwllIShm6+zqNu4SU2nK3sodFlQ5fmxngdMBfBKVlX1b9n4PH4fUQSNZcsZF8zCVhIwa9TzMDF
mDPz3nX2XY4JrR3PThruABEcQu6EBoPks5bjIDTCwJrcUQy7rfFoIskJIu8yxiDmI31DC2zlcFVx
teeNsg8JWlJUE1kkvPu9v5T/HchpEgoKrzuMyK5yFfw0umYr+bZktJfUHtwjxOt/6xBpvFXrleuI
9CWi9yCBX6JulzT7f2LC6qYwv7W8Wc4cYyFeAkSZTP3/Spalx4JikXu1uiYs86ZlQ4/+qqLMNfmT
fRoi76sDhGiYgvSGdfFaaRl5PAX5oZLO9UyQ4K/YGzMJG2c5SghAY8leGzqBdtLu/P5FagCXnYgE
x41cie/hfRcROMLsIcE3Z43U2jNhd0VsH1nsiXol9vCgZKHy07ahA5MQSshn2/2x6KrI5lV1DI6w
6igikT7YlLS4pOSUTJ3mqDxCwqHt/7AWp/5p9G9ystWIhYck0QQ2Hz48FxQ1zJ1J1P+1RdLPaSDJ
EAV47SGdQsxpUfN4L4IBuggaemn9NjPLammxg0CWVoBGbSxnoItuBpcsyzeWMTegJy6dYMZV8+aw
TuAtjeu6BuEdRWd5S3Xq7OTPNE9WiQVz40ODCCjNFXm/nPhUaLQ56i9km5deieogDQ8biGS3lyZH
SqRTcQuQIGhYe6MwNqDk12H/a7YdBNfge1FEcCxE3StqyCBBnN044M6N4GxMA0/OvJJDHQQrlUKK
RMHddtttypuQB8KNVOZnp0OXIEZ7ySVMPuS/pEJBn5wU9yKPxLdfRg5pOTC4WTm6J1Jc1sS/wV1u
LVl5dv6gxjfs8+jwT90fpkRbrWguGpmQkoSyLDljZTXI5dbk5qMeMQeN17wnIqky0Exjs/YkxnHL
B6HZhdytBA66bQFAf+NsspvYVDQoHdQ//eneIFTPfbAeivBrRktnMNWVxklJKsAMBRj4hkI9STZy
+azAPEwvpvWWOd6C95jTpqtigMNy9tXJWjo08v5kjcpJIE02GoH8pDTxZBGzsiGZrGk2/juRBK7L
u7Ipn7tQOUqvkEsxKEn7Il3Rj2IiQU5qLHXFQBuf/cJZEOnYPDy98J2P/n8C1nm5dKIaPIYsXhgJ
OlivXQRi0gGMTXYj+QRVvMnH+CjMNPFTDgOmDWBzbnWBzBORSk9zyFTfLq5mCcc0Z6qLGqYkGVhb
7XhuFsUdtUvLtpFuU0nLrNubPXE72IqoAjL/N0+3GfrBYSO1ZmnhOCoNKjlYibMnjhuapEmD90q2
Lm3wV3y6nKvwVBYM1qF2II3M85fzyfC16VViIy8QDrG2wmEa757U+HRTMh3br/A7z9KzoY8zyP48
f23QnEDexQN42q9VQ196QXczBv3qNrD5BWdtuZwaXlO4CLeQj0MCKbB9WMRdBIsU1JVbgo9qHaQk
XNgpVoqikx+Frz0lhZPmt8FLesCUbvyYbHt6d/U+xxzRKS64iTY7u66uJIc0gaL23mUBoTciXaim
DQrU6zjJzlNNW0XIEsjrMZWyHlka7QcQO4s+ZzIjCZwsqNFqDjMSj0QSe1Y+bargRm/fktLhQYhp
nL4t6Q71dUbmAwguGiYaGIhb+vqwcky81nCZKgIag+H8kqo5nAX0f6ygvUljfmB+oI3KluB265Ah
s/vmLLtNCkfw9381ihAZMv7389NBi5OrqgyvEJgQMOrqd8/zPnsXRpNNlz+sv6XQUjT/aMfRAWA+
jQRjO7bJKaictxxdjKVqXdRGO6GUvx/pao42BgxjtbdoOoA9vARO8Vmaw9NrwkMQ9ytJ/aVoSUm0
XKe51RN6CO2oHBCa2MpfTqWGW5CtPcKIZlBtN7eQ2YtEI9Lho014trHbfmH4fFdUeiyEBaB4CKuG
RQV0ZYwXmop8RZLU2XJKEYmHDgMVMIwQJ6ay4RtsRNNm0LW49WxHlzFgPoxoxQfW61BV19bDvHZO
78iuHeS1FsMMttQUlcH+XGrZhbHNBU9ubIT6vdGP0dYPVFgQFcmsZQob0orNM0fQuGrtWr8nWXbt
iwZBioyieUp6954oWvkdoIENy16hy0lPDunDhEI2pNueIuWGwjeqUqmmrIcQESslLSAPmu9NFD8G
cg8VABVUGfib0YjJJk0KyAyXrCFxk6bjWOeAHmi2TBRwravvyhR3zoQ3KWdl4ejglPzy5V+Zpo2y
VpZ+g7QTOdaLHHpd79Ek66lwwGZApx4mhFvNPNBYZlOzLhJoLRXFpG6r8xoHo7uh9E98UsFPpyjG
aSRi6ClBaa+zExfX74bWpOMRgOfoKlyF0xQRmgDeugJiT0u9NVLViElRncbTbxPgPqMyjLiQyri3
ZhA9JkgxU6mcmgxUoUbj9mZ4/tpTiu3UhfatZFy5VLPKAoVuexgLuQwZMWnsBzzXi8GeGcKoF9Xt
X/qhe5Nxfp9b966BUD2iCUxSywwPuxkkcx+13gn5pJuxLtJRxvRdlgfJymC0P16kZ1ARwLcbTxTa
CKJ4WKNzKTGzcxFCbrKVB3bNhxYkh5K0G4f8PlBlR9OAA60Q5bvXgqwbLV7oMsAxe3AUBqmw3n3Q
qebc50H3XxFAWObZUFGZYeQwsI0nP6Dp9ZaaLrLwYkPcnFWj0MQFJbomfyPWaxq6o2LIZiDYVazl
jCa/IRlZh6SGPWwZEiIzloEPLFfQQHODdQQBuc5HcOf6SrfKN4r6vEINalSVd7UbV4X3LRemBu8l
WR8n6RC+SjcAIRHMKJo/PXVcnluQzkLs+MAyTU3MCjH2BQco3s8gTRpcGiFgghxt8b4jBU7dWwfs
B8FaCrhioYY2q2jDqBn8ExKdKEEmc/aSi5R8zhkiH+2yLFtMcbhNGQFBATpUzKP85umgOGJSIEuj
UXpi/ITkSSazAvkCTMZPIy+jRDhB/pk8hBy77d4KnqGDVlPah5BvQqwxmmWVT3QSeA0+/mz04wpu
OaT71sRkpPnP4N91ZAIqprrLmmqeMzAR4hnIIJkV22SrdaK8kAjYqoLi3X2CylvHJTaGNY5o3sKi
/UOC0ttP+WRyhx7wKGZanK7YuhQAwSil5E/pzpd4KspwlxQ2xC5hDF9pSCqkWfKPQfcqB4osPbXF
B+6V7EHO7VjOZNh+vQr/LU92mQ8O39F2NAwOFuoxjt0ewca+c7iPVXDmQ1tmcbI2EnfaoFHIjB4n
93h6R2h4xRfKTdkZsipkolI+hV1Ghi/9iIdwtkf/NljjV2ABhkU8KmKhNda0ZeqYmOrNVDknnWpj
gs1GL2nbcUCn9Cj4jJEOhtHCXshovnmizD3+wcH4My21c1cnb4rXv1MJjSleORjjsZb5TA9uaIdm
Bp10+p3dmrvgdYNXXKJ0+K6ztKVMkEtW434L/gTkIEdu77RYkFODtU8HVf2AE7VEuQJyydNnoEHy
LltWGs95Ov5bADRHPMAEPFqa5mZfvEm6kzkfo+qfIbqc0qLcowmykudvKc06SxCn50HSSVnLk/LK
fB/A0ZS6rIEkmUHZsnr06BX42g8Itwuv+GujBrhorfQ6k5zbTEwtWphIUGgI0iczgODwFRYRuBS3
/0XCJt8VIdS3LDAzMPkSByECqQzYsgGLtKqcHTzKnUwgAo65Grau34F2hOgpKUCBlAisq6VK5MWi
0F6JdnzuKbAG8lOdHXqvOAGxvoxh8q+eBDSxbliiNc3OwDmBFSC1HemL1eBeJ16fbDNZbzJiizif
ZRIqAahCr7nrGiznafxZlbl1dfivafedOONDnoiELIl0KvAajTyZNlmiOVvSefn1vmwOjd+eaCzJ
nrTLhA1tbmTYXZZPxhSek7/VPcpNcfhw8hmQCB7idd/I58hCaaLf9aiciZhzObFT7onT0F2mI5uu
nYLnxqSXNxvQJyjpVwQsUP5V0eMrM2rPzoApIcvsYNJME4TbnvMfNBM4v9571q9Ps0yGc4mGmAAe
x3Bb8o3KP0penboDuip01GID6gFaJ4wrPKIOQbP2EQAOoZk3mXOdOJyjCrmAvDqkKALaWkpLC94x
2ZFsBjYeZRNBFzcmMj7aQaHTPEAmixg42hDTAvQbneWfGe9yuzggLQG+Hx4Q4alQ/T0bQx4wmkXY
E6NoXJbRLkbwLiNSF4azGzTrd54il1sRnWBaEz7jGuzWbP9UFaYAfbilibVx2eFTUSDmVz9i3V6j
8w6wx6usNR7hjO+NX1Vo4UWh7Eq3/qXY9UMbkOoC41RO1ruiz39FhifU+ndnCNcasSsu9XuF8TsK
FDhrhFOCiK7R7S0fP+lqJe3U3O42U6oC3S1hrqWwbLRioybqXTNnCg3rxKAFF/RynxKgdVKtxog+
KJccX10rqraLqxaZMwk0U7CVMxeuzLZCBo+AvnN68ztUqTRYhQXRgfHcv+NNAFpjo5gbl2e8LkNv
77KTvTgawbkh7sUZHInfpWtvBrM6KDbqyFLGSKCUqbQczbIVKtKqphgwYjF21QRWf+CDc/uXI9Jf
oxf/yMopetRkhqJysLAcFu5gPYAZREps3JvgFx3bdYMGCm2FnYHg3ynyh8/OzU9+ALK8QrWmqbtz
1rhLeUlNHu8IKJKNSFMGc7cN6wajSwkKFIUBJCs7NY/4ZGzlfC0wKwW8rnxpZU5PNi9pD3sg3jQ6
egqd4MZL3uwcbjCHjlSsrCMwNQiEgzMy3JUagBzlv2uz2jRsMbqaEOWipZyZ6Kl9ykxdUkwZWMje
7WlHoDyxyfnv0vuOTR1BJHwW+7u08XjpluNjz8cElcUaWcZVbqKNzw4Kp2VlXJTyYiZ8PEgDegtx
qLer0bbukZIjH1rcNaYWttaPq0Ea5WAPaRn6wMHkTjW9P2YT3Dfd2KsOmaKJFGbsMpA3OBAHqIY8
CSDE7Ecz+BX1OEVOhrEh8EdTDqziQy5rSmCxUCAkrQr0pRRIU06d1qIhhkjxoqavLdGDdqLk0BLO
fN6Eb1f4dBAXrfnE2GWi+Sy5itUxFaYhI+YSbvTV9ygs5n6C8orqvdo6SIMgdzdl1/3FeBVh3Ron
X80Gb4w9QQZdF02nkk4sw/x1rzrrkrWYFBHlNOTAX2MRmy8d6JaWnhJ0X6DUM3ZPqAby8tKY6T2O
kmEwHcyY60V+xVS786RzAJX4oWxzQa8WnSaM4wDnOb/5SEoMoC1H24ZJc3EA8owgNpxmOqW4Os5k
5Jzgh8FKodDYTD/tyISiBpaRaIiHwIajzj4YUfqTu163RkG/RToCtmUDEMTrzK3dRdkjVB2Ub8GC
p8yDj/qkaCBAwB8q3QNpo6XaQz1pOwTO66j9qTh2OB9eVDP9UyUjuGCcEBoDSq1RPmrDfCpZevFV
iwcF1BzPZ63bwD9NeD15dDebZtc1WCN59dOIMAepawMDt1ld2eg/IjWMEY5vBiAwNO9qIIsuR2pN
wbGt8q69mcS7ybeS5Yw89KIasWaEzVcEPf6l3lWjdlE5xE3BZuiFd9ZZ1zZx3DL7Q+RBGHL1Vysv
T3StOEF8WpVqPGiE5dlepKXXrwoD2LAyN/tcaz4QPt/LSW6o/ZUk5RjY45Ye0rIxs/s/cC/ytnNg
Hxl5IzI2k2J33Yq4h/9WB0Z7wuXDNLa9kRFh0V5hMXb9i6J1nznMRmug25xFG5e8GYOpI6t1oznM
LhF38r18Z3XdJ3hC2CbzsXejv2ZIuxBOE7uHnjNXUZjiFTHFpGHt/zg6r+1IcSiKfhFrkQWvlZPt
cjn7hdVO5CgBgq+fzTz1TE+Pu4ogXd17zj72JxJn5Ago+b0R2cHyvNRmQC+k/SCFAYNhhXov+63r
8cmhrMHHslnuQALt2dHxv7ZEgOu1j1niorAa34YpFKjhcJnafKTA4yFILAyDzNOGJp6x8RAYi3MY
c/plluLfJOxznxfX3Obq0etYUUf89CEGrKJ5Akv8sRwBusziBDVDUuTdT5f8GSFOy8sZko/pRtUr
FROwJ879GaELAzECTa7/f/Stwn3isdvWRvQUO8nVIZ+o7aCeL5MtRVY3OTTHkr87pmKIB+c710iU
y44lEqgxs7tu03skrrVLwVzYh9CtgcJ089psx91MtRsV41abzR7lP7gxBhkz2hR822/LkSXJOIp6
6SHGaOXzIAW8Vp3BUa+aX4JWbOBpRqs0KL4z9DRRE/1UYMJqULYWFa0euue2ja8GyG6a6dQ7rD3q
/2JmpqTwklcvRfpj6qtoUqr8nZQjrWO1xYf+WNLytwm770hoj+SGJh8+cjos3db2cU4Xv7DJCf8x
N3kIRCav6BrIYRUhaYRCxh0FhGOgt14EEPhrgO1la9t6r4b24jLKEcpEjxxOd6OusFNZR5UKoBBJ
DeSxdu7tdvzl4ePOA00TE+Y++hrxNsmTq2BI2bctUxbEBZxm4L9HK98YGPZw9oFzvjW5xe7g/CHB
5g12cbxMjP9q39nXPpmXKXcmHhfDVQDKJQSgMaXRh5UbWCPsD9GOB3DLaygL1xYfhz9AxAgjKsse
8aqkrO2Cnr5r4nEAmN5nwpwG0Yf7dpl60SSA1//LETcFTNy+0SzeRAQNcdmjYdpITTuJ8t9ny7SR
bfjisBCvGYnBWPMRmchzBLCi84NVy2kr8vYjs5QSHfHy9/J9SY7eWKa/0v3nkmC2ds3uLfaJRgxR
Hy1/VkT3Ka+RY6oHagBMw2fN77ZsY3BSN32XQKZpYTUHJS5+JMJFcNButI3Fi6U1zcH+p+SIHrXm
rcj82xDTriR1NGmdbdvZ0OrifyE0GCIbolXT0zahjU7LNxtA1MDZX09EFwoBCyZ2Vy7mjpTNLMVl
mTseySUcj2sfjvBEsEqeb5MJ1nlNZ51nksNZRxcgGnPCimlNcwrqOMF23SXv1b43vHdiKBFqnLiS
hnb/8DGjOR4uWdzvpdGdRkH/f5kBsekgouCX5TDCLwPtemqgwAkgQgRr2CsgA2O4UfN2XkTCXrYB
BQfaKN+EwOOWOoX1saVRAG6UqoqdjAvJVgMGh4goiqqkqXq6ciAVOJzYzIGW13QgzH4pDmqZwiEr
enGXNwON8gAWklddMFpwIa3nRkFZ5Cjh2tS50Y8FONjIvPeGAtxElFS5o2Ixn3b2pM+0t3e+n5HK
KWE5UHvr8Ro28hp0DK67KNhY7L8KcD7oE+vBWjAkvZZ0ooutw8SuoRVSlOqiwH4qgyNtN7XHNpSH
MYBFN1q0/hClMpnnMwc/KfIuy0wfuVTLRKFspo95MA4Sjijb7rQOSYXNsu4aYFtfceGIPPiYmSy0
H1ydOINV7eD9QvRJhcekduey13HpKGKfaw66WkOqqMy2WLeCoIO2fLGn9LIsUfh0bylrXJT5q3yO
L8tmEGj34hbJKXOdE/qxfdE5+X4gYqE3AtyKvGhKh4eJ9hnIzoPTF2iw2FKzRSdnBpo9kgNJJx4V
ogBwXlcLFZln6FvGZD3vrW9PzttQjveCzVkFlIZpe4zoKsRdxlydg1TQXyYujB93UC8wG2epukQ+
ugj0sxZQmozqR/f11tBjyQuPRrQ9wtnHwAIgpj8KPQIso3Kt+rPnRZuhIBSvj4mUsU6ta7+ym76H
7LhB4F9kL46teEpsMEMFbQqUSqcgYxdtEsrNyHx3bFxZYXHhJu99m+QAvGGbduruTM61yvKYm41k
ZSH7p8nE5WTtzNCG8FKnVfipaerwmI6WdTG56KoEFEZFAPFuTVvgX9m0q6XcXooIs7eODqYtMFTs
MMaX7pGpYN4h2gPVWaJXaA9O5CzspwWZG79KPe2HGXNFw4tqDuWbhLmLf2JT8FwNKMaUhSeAqWav
5K4k+ky08qOpYSzZiHMQknPXSmsLp39pzH2XwGLlMPybi08Hv+yyCnjR8JHPzmMcOO+xyp55cSyO
DJVH4OvUFC94R7ON37y5Pic927Wf8dytXSvdjVQc3AdaAQBZaG3SeRNxfh4msFJQyrAwiEi/cdN4
3GFvbE2+xXIuCDk+4M098wdo3HkszREd0Sryt2bnwCdw76p4erTom1xrvtg0BeiwxHteT+e6b/rv
pEVyQOra3qVbubRYDMdLKYuBxLMVbmY/qS8hR/t1OeL88F/ht1BWoco1rffGNDo8LGBnmBIsBx7D
q58Mqmtm93HzNaip2vmOB+pEVMRhGtMTDh52Nv1l9VZNzmL+2SIBTRAH9BwOu+Fnea1A9u9y1juk
/ZMb+gsx66PN20PL+tG7S3/BLvWNUD2inhu1MG95wty5/zVGaxM4Yu+24tyxhJS84KsSiQOhHqx5
tqrV/4UtyXi4/bX/kLfGLzE5X46o/mVj8a059tmdu87Rz8wOHZKwgKDILRQ93IfYACFC04/DlI4E
PbvCpUZLpmNJJXdrHDndusHeitFyd1OcPRiQqCAvaxzH9jYcnMsSkJ6LL7IP/9mAMDcFp+8NseDm
gZQ9dRgCTCI2av/PIbXST9vts+M8ZwaMSJ9RgyDym+dtNOaH3GXHVf+LdZEwBLikghEtYTwTlBhD
IkNKNkKs6MeF9ZWRvOyxdi/PvpnHR5CV9IUJabXFXezjvouukQHeEoxKHXYfjYas3vrVsNXRI8Q+
pNoMO2BkvgHF/jZle65Ec27b8VEHFDQWp/QtVu1vF+J3p5mNWc7IVwEHYBiITgPXG3fkM32lyKkh
E1+SIUweqLr2+Kq+vc7L9n1fgRmgcx2JvlrDsD5jLDoCmqPHwKMgEanuYqPasuxoemTdkQwakqRU
wDMLPmGlEDvaaJpiXbDHWZdxKo4Ekj3aI9uTN3aC+sVdoKm8wkvFI9wAipxR3WdDTypFUXy2Aqi3
Od96BUmhEnQY+iprCMPT97oJTs1sDwyqTGddeNVzHsJD9LGT3tqSHdmU/rPGiFLY6qnyvK90aIZd
FEXMElK41eq2XHOcH0vmZdcTA2W8k7ZH8RMBgydBhvgZs0IQblM3Y1+P487aGFKKjV9U7NVQcyF9
oLtmAesc9an9BkkCa64/IjsOmDIUmH5V1e5KvGhIRIBemM1X57fgrXlTdVug729gn9Ms+6xcfc3B
0yYj4z858KJHatk4UmM/066692DgowLH6sv7Z2uNSH4a6aqFL1EQ6nWUBCBuOiM8xqDTt+0wpkBy
aB9NYX+1veA0F/md5fY0IOFqpoyKMVWF2zEAKA3MopkuTc/yCQb9xUh4WU3ydrXCJKE88jKC4L0p
5se0SDe6zz9End3sERVx1f7Ggdo0ZX2pXJh3k/YP3IOMlj74U8jwZ9iZm1wv9ZcNYxOPF1O+ZGWJ
IXkNp4yPGDPr4O7VLafEeudDj0dxhGIlAmLFKTx+NUW/Zx9A+p1dvNbfZRjxPBrpvZ5OQR7S3ZhP
flfuTSf/LEaw+6ZXHDC3bmFE7OrMe4PWzkR9Lp7zqiJZrXqErb+f0+BfZKrDXE/fsWGdSi/fNtrC
A4VYzw1e0gn7DuVS25j1egxiuYum6mkWtNK8Nv4tUgG70bAQTtTyNbIxKNb+mVmPfXC9HjN/7bPh
K2rrObWphEfZ3TGYeyo8jf3K668TmQQIg3k4LaL92mBkkW/yXd3NP6FeNGSMYuBmutmGs+85MyRz
YZiZtnRYvSaIgZJ2ce7ph97u35KowbFUPBdtXZ1oWHKApWUzmlj50FwPGyfSWHfaXeQR10bDEWsh
HeN1rNxjv/whhs2bxuV4oBs6WLmVw7mq649eZxVYXvOwxGWdTBS5n4JLEgqJ6438D1LDePkA9rpy
eDIIRRDwtVYCbq1vTi946x9sy7uSzc3xjQuyi52egXI8/ooJ/KLTcXEwEe6diAOQdPzPYnbv5oxn
tMsZkYJ6Osck5t0PqJBQO7NCCz1f0olVLbWMczc6T5PIv0VlIfqOEZfpDhjtgGkNJDN2yCEfDlnk
W7sQo8Z3LBX6e9eSxKvP9F8DLf6YsD3bJN0eOV43HDxZmIcoBONT08wiiGZD7qG5UpUYN8kA3trT
75OqrH1XuwypeWPx4CPiDpxG8WgGRwlZLU2bK3LHbOdV0xKn7hKwjH3UmifsWCS2EaVWC6yWBtNC
mGp3aiBmsyNGJ1fit8iiP9Hbx8CVP2bBCJNdT0Qp/Ys8Hh4HoI4GmTIrE6dnGg/JlgzIm6rMvYf2
fqNK1JY5mk888+yKOHt62oRjHWYncjfSS2NSLMeEE24SEf7lALy8lgp0wksPWwUvKYG4V6tp733T
e3JlyoWrMTEWvk9zvHaTg5x4YRqHBGAOhaygUWgeVFIzsojIwVYa7lvDu0w2K0r+OIrOIihfRQzm
rPMA6I7BrWntHzvww+scps69LPpl5qHu28a5enqud/SurjUM5lUc0n1n9Ykc2pK9iH1ivwKU3XDJ
cPo3ZAiJH52Mz4sAAatKtR5il2p9gtw9a/G/U9JvLCjis/kaVTNeEopzzt5Mcqh1Y9lUC/R3LdUU
rmYDUnJh2temXqqVtBxXrnCv2kk+Mt3vo1BOa1mpW0OozNkrBjbuoBlXKpwgQsoAT0d7M0L31xDd
o+M7D7XHsasG7LNylJYr6oSLM/qHOUOIp5t4r5sasbgzwesPQjgrwtsrNosGyOT/qiggpIYy9q2a
LhDmLr4ClFQpXMXuuCbi5DgjhHQDaG0dSzOW07WUKcCaGrIQYXoM6LvxawqGXRLFjD/TU4Uh2/Vg
tlmZuyHq8CFMzN0wFB/LlNGg5i08V9L+0pug9q/C5OhkCel9i8R4zkuT7QEAl8mgxQ1Dnh/Iv1VE
lrj3a2b6NzfovKWERSXiCY7LjZZKszVElt0jBoOL2nLadLEVypzIkHKP3uboeCxOkSJku15PYVqc
dO3xpmCMPwYDxb5Ts6TxaCTvxJDUnJCYbYfOYB0oHCPO9vlH6tLyEyI7MhpfCWd4CsvmHM042nOH
ZM9SvY+RT+PSJmS+UPG/gmzSvnRIZKtvbBF8rKE8j0wRVpXMH+AjctorrHNokJUbht9VCv46pQNk
LKWNBE1XlgYN93D+MB3QkXghFq0kM9VuwVEgSvHttzKoSU0eNgjC2Pmas1VWZ1VX1872MDwGhgKK
HVqnoqnuLEbXLhm424CwG8pQeekcBj4+c2Sny66zTVQ2jygW4vavHPUdyYrPFojKIjOY4sYUf0Fh
ZM9WatOgKHlL6zONk0DRZHAIo5AoPNA3UZaqc5QvptD6kUkkIDXNmXi8dI33J+JBsLO0T6lTzST9
sOj28NanzjtTuLC9IfOtifhciQBjZE7MVSPybWFxRrBMchXaLgdm5XK2ABpiotSEJ60UYDyziD/p
PZzZqP5qR3FILk+J0T4uP70g0cIf/fvYlac0ofxy6DK52kT4UR5zgNXRPOEHYRRdGd2j20xP7fJ9
lv9VObmhFno0IQ82qliDLaO1vWedQvRg4vLIyvOKqQxdz4jjVB+K2tt4cXiyc9YnhfCoyZgdSfm3
pEBubdJ1uvi7QeSTswettGivOPXQco3FPo3JGltWERJiV3WZvIyyfKiE/a/OO9LMu63Gjk9ST4HL
a/iGUICuIpyPQz5dFmvJ8u2lH5xEabx5hGH+f1sz9tU6Fv0a6ywbhkWZ7lUbw57oJsk7ZXgXpw7u
5hGAV+WPG6fxmh/mnfaLnyqAG4X29sDTmhOtK1SKmcIX0GbDLhuc4NJnA4SuqWSGGUltFrSZiZ/b
pJGy97kPyhpcAjg+S3DEsiC/STrqBLsGRBFn+V+Ff5+ctta99BUZ4JbbwUzSxqc508fKrdDdhFYH
ZSIbGAvaM8LrxCU0wAGA2yfqJR7CCMYjXcjOHH/LMchPOnVxTlTK2NpVPqyt2eo2oJCGrzivAvhJ
xWicAoRMwarAWLEvh5HkTtutaT+g8jJJNX4MM5HdUpFCKQEFPJzEWImXRtIgHaMOe3bSRBPa/b6J
D6Aq653jM2Uo3CQ9cSjDGD0O1tWYGEqDV+T83fnTi1169kGmrKMIAdSzzUim7qhUzVLRsiPOPWke
vOgXQBJGqu5E3ETv8q4CzXeslQHUUsu70T5qnWyNLCOYZtH44dDwVrVhPNfuh9L1e1V+LP8Beulx
+S9FkgAmMvyXOgRZh6CIKeWCUyiqcnFBgqf+1zDhTwEE5/xrPb627rvXkPo2RF/BMvuvEHG6G42O
pTqFWfcbEzBucfewki+rSOKcwu68eGiWf2tQYzho7nzUYGGEZNLfldWLgtYhjXCHHMrAa1c1d3hm
RirhOTnmUFqqyNrhmprGFw1GyVd/BMVyNnnvwd0IdOMjDQPXulk2AmL/SffGvkj+fIskYufTQzVg
WxKH2TFo260vI7ohaJs6G89KS8+Cfv8onpcPyJeziu4rqbozohNFBkiGyDcpwI8F0ap239G0W3z4
kmZYQLg46pRUQWuRVMA16RL8LSSarcmTfBoLEnclFnaz+DDR1nF3cvaSMkmey55OdIBeIHqc+Iqw
0HjkecfxGDpgisrPEHIs5iFwZTk62EWChan8w7FIEqxONheRCycC98bPtDuAsRNI2QDGmNPu+QPD
aO3zKVw0cMuH4pfehc7cn1iUcGse7dxffoDZLL4yj3FIdxKyvtpUll2O0BDc8Fa2/MbwpYnRWS5f
RcJBW/6iHLcn+peMwMidYm+EkNHQ9V7ECONbsCitkqWHzA3lFvHvGNAoDSmc5y88kQcOF+vFD7N4
rajL75PqlvnVjdPaEUYoO01zGlp1nNRwwHDwpdPkoCt3x12VxsUOn2sNTKA61bLCF8TY1X9WCSiv
+3nEmC52fEK+7LLjEOq1sxymPUCsbPoV4HSQXiuxhuW7brjIGOAmp1wvL4pn/wSj+8QVqdh0aRSt
E7N/GJ2foDLQybTb0YS0XJ3M8Voy+ODPsVsTp9BwQuwxIdJwd3MbdWhY7wcRmkzHjw4ttJq/pk4V
J/bH0AAORfVOolv25Brw3euUgcuDZKeyaUvyGPHSpR0y/AiAFOdf86PC7GRYv2Vw9fJyHdG5GSwL
uErVHgalStxGeF8rvx3XQUzjM2xSvHqfNt9xebnN3t1YRB+TrroCwrTuyt/l21lEybUIyQuQnicl
y50KP/uy2dg48l1CGeoy3zdkbvXkA/CwcH+CzriPzZflZy6/QExwpb8nYxnsMOpbxgRJz020lrdL
VvAUrN+Wkmr5HMviAtLvg/VBLZ+4beyXOYF32opHUzNxn58wsloufV8UAkEzHSX/Z97V++Wv4T4v
iwt/iK52OnV7GqdkunbLY83dIAwS9ph5yBwYMoo9cPnGsgaA27wNTbQXTnLhR8xVhGeQKJXutW8i
mj675YENrBlh4AmbEb333+V9SK1EA76Kbks83mGG2S9zjABwM2tjm+YuZ7Qmfl+EZ0lu7k2Yeqau
cerwbDlDs9dz82tl82ua9l9TghTYIV8GirL3aZDSCc70IPt5a1TFQzqJcI9z2CWn0g7xk+ClSXxw
3qRHmm14rprWPzEU2y4IGo/4DLOeXyk9eKt7fiyaFMJ60edHNDf79iUtTXRApGcEDjOEyn6XEZ6u
nKZfZKImdUY04uqcstOjrYA/4PxMGp1hExyTjNd+sr8yp7/mQK/LPMMBwfTR6h8IzFg5dk+bG87X
ZMHFbP4GD72LMXbA1TAWa+Fzwiyjc2epDUHvuxENiS/6f8hcknPvZ2w8uY9VgctP8ClHiL12MmZl
Xv1Chcy0vZ3pe5DnpdqSA29/8STnkXTOtlYiIKK1ytvPQ8CAudg4mFvL1rRORg2lwtBfLph4tqbX
hOjGSFXImmArhWQ8EWeQrC2NpRlq5YlE75NJ6ORMr9R0oCRN0MoM4MgNL1MzX3plPLMfw3qhzByH
YzPFh7GLt32DJ7LVF8tgUG/IQzOQrxwKvXfnRpxH6hiZuuZjxehkygz2J5R4UfsojeSnV5Q+y0Za
03BGhHYqEpajvGdGwugi8+fzXKf7WRcnoeYnZwYq5UXXJXS9Au/bGikkERp5ARpzYwa/y+rucmFG
eksHS1rQtAD84VmtPjw+9AzXJPTCdTr153nOt5MJBzFQ3ZPjerRP+ukfnpJvOwkY/6g1ROCj9rqH
zsvvRWy9NEO3NZkUM0qwsTCxUwTVcxAOz245nDMk7KbBqAJT00pG5mNsjceBWwmScF2lhP+aYJ5M
mf06VnUWcUuAJarHOqrGXWt8KIii6Jy8t7ZlFTALs8ff0/OPc0NNRlPbJXsXEDl9YfC0+W7k+OsT
IB1OpFH2zBmGiC0QdN9zBvxXh94jB6y/UWSLSy/sOH5l5zZ586MIWWtX3KK+O6q8v5dWeug6e2P2
zpHbjh0Ht5KOzsbQXZRAWIf18xDldAxGjBHctV3cLHLy7FVYyXk24gDbcFpdwr4pQMSRkNUtz7JR
lu0htL0v5QZ3cUyMRiqRSWZMCJ2JylApbD6Gx9ml5Dba3vhYKxR5Xn3gdr3ArQd5q7uNFM0ey8Bq
oGptY5RX7didq5w1PK7oDuMkN1GvWFsKj63rZBw3lAdaRD1boybWZ/xrHPPZgJLlztYeHYtaJ6Tu
dJBR14U1YYeeyvOsxwe80NDpjCJ5D6caiIPaR9Mi3mih3GEAGZG3OUT0eq/CkY8OsbCnBsasGPz2
kBNXhP0fIooNi56xXgBbzynfaVjvVNp8u2ME1pSXPmIwALKyI3ek9BD8lKh8yQ72UhshbnIXMPTK
M7vBfozDrkWyR9gPXQGsG1lERokzBTcvld0eqRnPrk/6PPKwHG/lnDxYAZXj5EFvGrZtqG9+01wL
nhSrf+tl/Z7r6RB7wCKp02DTBMdsHJ8FUlk8Ew9D5nFEobM1+5u+0XDLAR/DFtL8vnK8U2iPpy5P
L0O/yPUDsu2RpvpjcPC8YdNbtGad1DhFlks6p1GfytDeT77zPXk9iMos++JsjJqzHx6m2PsJfSKY
hhHAXWA7PCZ2dPVL961XDO6BC24ZYRxk7d1yW+/TJHhyk/GsI8ZjpvmcdNGOZO07sIN0DuglNqj+
Bpuh/vIMxWX7O1pERrfFxlSwju0IFSosug51ajzhcKmPqmsvjj89hr64m93+USXha0iLuKjD08Cq
PabZi4G4xKTaIeyXuslCFZtgv5sBG/pt/4ry7NTS3fb7eE0gB7M35zyzRK7d3Al23B9jZZHRgW+F
ACmvR+Ou87+ybOhYGMkXY4ZP0dj9oeGYOjhAJfhRAQGZLJzIp41NFlsXIn4ZlOT0fvrmG7eNuhcJ
cx2CuV7CRfUPfrF+TgHYr0wTZI2TuwCEGg6IUTMeO0Oe6w7F4ZS2TCo8IXGfLwlQKvr2pogykNk6
Dh08yO2SXDKLYribdNZsoq78s9rxR6fNBesoCSt6gK3rBxNF2P8ZClvXdsYf13O9DTc7xpQ6e0+V
MFC5uh3zZ0dJ0jY72nztNO9odvqAHYd2O7Roj9tRMMTJyGg1DaG2PQHrW7gE80NcGEwU+yahwu+H
t6JojHPcsIdIGR5VE52lbPdBI0k883ZVxOKKFPK9UmBmFF0yhxedbIkDwTAnvGDnpvARHIzZPnNZ
E2y3bfchzD7QOAbhHaWHnjP1nwsmDEpUH3GHnbJyrce5yXEr2hCLXRcuDQ1aywE3Z1ewhqeAY36S
h7cur1EV1TXcUVk/pHblIr6bcVYVn/PU82YFkb23ZN1u49y/EZQGuMPsVkad/bOhIYBw6qEcTZ2k
NdIxywaI7tgKsvDSftfqXJbugy3NnxJmQByUd3EG7ZghwbhuFBlBHeMKs6P4KKdzG3VnDI/I39Ct
dfuRHPdtp3rMr5F/4c1GS0foUa3eQxHeaiQVKi8f0A/czVXOdFy2CcKqwPiZpX4XvITYdbd+URND
2mNyaYk8FeXCI5fvbhN4DMfllXP4wn+4o1PwaHQEerMk4vG4KgNj/Dx/0Py+lybEopo0o/U82lgh
E7mz+cRqAvFKQsPJ6DGXOpDERCzI7MX7gAbkuxTsFQFyKh72f03i/ksGJrpF0z92ZOClw/grLeO+
Vm3P4+vGNOJBKwYMKxkRVAUuSKKRfAB/ueruw5YOjwMhpTc3+L+3C67dn8t1jO80UuKTpPBTazPw
SqKARxESO2jWPdHx5wnK23L8cYPmNSskfBIChYaB3nKR72gUyb0eGwPlA5RG33COhmwJhaD4oJig
+MCt1rjBtmQAlOYlYy+amVb+4lBmkj52T8E7v5H8/DHK6EP4ZXno55rhqmaiXdAO80XAxhK+Rrr6
zhBWhtVAhyN71obkDC0OhYIWXhvEDdHdaByPxGEyapj4iFu30Kv6wr1EY1/sHdZq+BzGJ0jpfuek
9B0mmxYvQOPnNnd2wqct7JU54bzdvh+JXHXCY25Om2DqnzuhGR9Ut8QixqGUZLfPXfZSGCyXI1QN
sP+81IKMUFkji/cBpriIFoeAtEvH9t09o6ObYaqdlw3xPqLmQ7c1bZRh3mTbLf2A4RA7812a1FeS
DJ7Jl7imhXwQUX6zCbLta4wmM01QY+r5+03IQgH3jhxJuILjyfFwKy6RA4DbtwC7qYPLGZdlj1YX
jSCdsiHTF/CdnyHXQLrFRz3LB9ssvk0o0CCN4etZCTszNFKDcdnIgJEph4HfyxPd0SRu+Etg6eVF
HFHMW929zYc0E3JlFw2JSG4xr7vkVXFYcRpPHnJq1Mi0sG6keADdvD4sEaRpaN2Eq09pHO4MJqxH
k3M6/tEXxeLkE64z5OScaY8QRStE+uweem/+cxEf8+jSl3Z9ZH8LYsIpzlWa/HgefobayyfkYQ4N
PXxXymbVHAa62V6Ah4Y4CwShiIf4POYU35V+fjQTWv6gkiwec+tAZ5p+vWY6RJ7HSsoIi9CIL0VE
4EMLIjgxP7xqA9NPPe6nmleCF2xKOyxo9lNhUALNPcAnaxbrssxo8jkD+VD1yPwTAUBrr9kbNqUF
fDeI1UEYvbt1faTcaMII3JH+Yo4UbxwWGOqM/mnEzViNBSOfAj8lJe/BGPRHYCpGr8JEYD7eqURt
Gf/vLJcE8UEyhkXslJuvfYnMJl3y52bvQ+WqQiuHZMogH3jKrjHs73ipI8PM0Bs3SJ+TMnjAnvFY
ujXfKHChfGpOxlNFZx1soVqHVF7u3KbrKTbZG43W3IgWAHwNbvuQlAvI10E2wm7oe8TGGq0fHUxL
F18cl/CPkcLJqusagDtiHJOmdZTS2ZW8ryANiZ0GydZj1U7S6WI43UNZmU/tRKNkjo46EYdEFAeU
Ak9oPDlxOCQDk8y6k5yqkNDLrQfoOKiDnWpRZcqRRN5kuMvj+Tnhizp9cm66RYeCGS1xaXFMaEtn
64WncZ125aZ3JBmJenwrZ14SUiAy6RxCp99aVBT9HD8ADm+fBtQMWIVgIC9crjjGjSKBEWRtfW4W
d5YTFdupY0Lm5c61MKxj6kXIjMRRZ9HKCaddY5oGk0IXMygeFcp+RllZmu6nCXN/VjsaR092vzyc
de6T+kMrakKxmRWIFJd/mBCLm9xExGFnZ2T0UsbBzulksJHDfGj76R4VriL1yx2QjXRnZhI/gUg/
ihLpTaWNQ0YVh8PWoRNPSy9Oc0nIbQD5ozPSbRyjJ40zycAeuunWGouMQ37zZLIiuqQlZHmr6e8v
+OVGOe42jAXziorOiVnOE9dTP2Xp9BSmMSPo8aWrgmdnHs4a7iSblHO2qYNbw/31SaMHzkStl1nt
SirOYzJhXQq9f4WFcKW3zfvCtbaCNj7k9VWIdkuW+F8V21kz3JiYw34NL0EYoAOydulg7XVELppf
tzA4fWNEch4XZzEaDLE6Jifl7HNoLOWrrEwAsgGScB3VnxlxeKPOHgcONEs2z4PjkhtMfgiw/zYR
vzTy/pKl0RPwt+ZV/GP0mBal8xDyLmbB/GIGtX1fZXT4GWxUi/SCROcCBWDOqLFJxF860VOtF+uq
V78ydAD+KBQdIABs8Kp3s1nuRNFda99jAgVJguMRuht/uMHHfoPsT3SN+epK3t8WxHGpqfTm+OY0
+uTWmb3Jo9z7aHzqsrib72wXHWNtJ2etildFYts6HlgC2gBXvNVW4TESTXOe85D2GlOQlRTEjVl6
CbMwVrQVAJXbAttqXf5RCt8cqju8Any5sGJQizdtSSPDk1/FXnluiObh9dSAKixsVcSyDuSJZ9ID
72ayMMyMxfqeSUNvE4OaQB43qFhAILMycDh4KIzBP3EE+/Sd0QJ8YdFl1i2LpmpQ2cJE8mfnpeWc
4sd67yt3H6MYxi3FujmHNad955g1dCaUl59z7mPRxu+MJekeNjOd21HCDmI3cFgytzLr3l1NtC7r
UAGNtEz3fjd1ZOEqLNaWAHI7Y6YpwsPoZ4cmE68KTnhU0J23wfJvhgU1bcf6xbZnMlisuBtvBasl
J/1hGyER9oaBcEYLuned/nIrbtiAnLPpmkeENUgeAETfmrqgMuniY2z9x9F5NbeNrEH0F6EKGMR5
ZU4iKVHJfkFJso0cBmkA/Po92KdbddfelUhgQn/dp8MQ7BuNq7XKzIPOgr+9tHxGZzNaOJXBuG29
Y1RatyZoT12NwzSsKVmVQ3OWAw7eNMtn+mcwqgp9tBDAQpWg7ob6XxFouc94z2eZQfnzXkLBqAR7
AtOVFv+MbyxxXy7IAP3PdBQdXdOnVAQ/Dg4kqFOUWoZ99wi4VNJI2uN0NU9s77s+wu1mxNM6i2FE
D07y4+PIW7Uki8eFWNFkEs3TAMUDJieno2qVe+3dy809igvJPNf819DPKVKXxJ/3hsfryIw84Oni
gp8lNgOgOT8ZkmagcE5uFqgN/ixeNGpiXZZWJIry2A8ktkTBm9MFH2Fc3Kcw3+H/OYso3iVZdZl9
PJrF7MAZbrBg9vbw6sbY2MPG8jZMrnMgViwXPp/Jv8KYarYpbszJEpduiu7YuxS0Dzb9z5V1jfKE
KnqT3Qf7bM4pYu8xEz02Zk2AuhmfTCeCgbVcG9PYfaVUd18JeVNRfu3pA4A5ggAweKDFSgZje4MX
ZaOKIaCTqqUz0KMbuk3cY56o+9g7/wrM57G62lQyYotB1HC4+7MdSuzMQx9uKPJYL01dSV0/6kqy
ay7JzSChtdiSv9z+syuYy7qaOSjR8OjN4EzSNMAFRn9PWdA5me11kY5IytEbrsmNDpqPMS3OxRik
e91Q3tj/LQY2jmUZF38nTnJexGCjFrwuZXXp0Ut9BhZzka6SBA6Fks2XG5qHxsy2UhYH+tmBgVg9
PU6FDbWAivDSR+E1sGYZ2N5AV3FGpsQH7Ij1RDhIrfKK/7sql8YFb/qnKtz2bZFeZ1QqmRm/AxfC
6YL75unYimIZtIW3KIrunNQfpYHegGxMHtfK3ywGmrQuPTfLc2QThqaTMMuqNY2m34qo+TtS6ZsV
88L7HkwWYf0QtTr3xMFmd5HuObBEASARLH5Gh/kYd4uHJYFKEg9WVzMh/9u4sWHpAw7swQw7jBqC
ud2AUHlWTruv/eLiRfO/nGgZU02DQUTAeZqasyBz31nBfZVtNRNhOcXX5bOMa3kZ42g7dW8qonML
byWQsed8pqelj+/lPIFbsaDvLeeTvLCABGimBnhJCU8OdznV466Nq39ZWPAWUrvbMxWlGKpPf5zF
oMkqGTZAYNJfWFPPVeRsfQ76y6Xeio2NbTGmonKFZvG9uXj/SWhGOYI2nj3VnfvJ+MAlsvUbQscK
W5FNw6Uxo9oM7YmK0x1Bw3e4IgfLDHEmkG0kpVl1gD7xvEJTd67LAzmVBMU5kxWGudda/s3qljkw
ikJsvxQS10MCip+PJo7lvu0EfmISRRlxQT355zEdd7xhf8ohYvvnZlNQHuz5JuV5GO5WoB7wLfGg
DIVFJGxJaKNWtkbLHGFyHrERvxiBAs+j5MCN3WLIWvlAj0ITyUQybYgnhUcVeBQus01PBI2Xez/Z
5e/SZO3yauOGu+W9h7uwKaYmuUDsTgjoq/3sSxw6wTxvosJ6meryqsG7arpNXOCXgszhGmEUWoGA
54MBy8oTgLq+wYKIA2/t0Ju+obLVPQwObe+NhYMQ5+RvawqfOjNG+q5K8zkGrIK1is6QEvg/J/cb
6Fq6JMwy3Dh+81aCxTJhCndvAyK0z09LJIv0kn5qM7kOK538wsKAZRWnQow7YuUKj7s/C7a7LA0d
qLraeYwltufRhwpcfniUNVC3zP0GuAZ2IIbmGxR4xmE2w5QqumXm6xjSSzHqLZ1v9xTdideEuEZ2
iyOsXBXioci/65a+95xsvZmnhzStvvLJeolwQGCZZw6+iOCNv8gW+hEVDO5YHN+cpofu6V9qb0Jr
w8jAWpROcscHts/E34ajfGeXn6QT0JlpGuZff1BSXObxBzLgqjRfpdEBRvo3J+1mcsI3RZELF+2r
lYQcThoEyuidRWRPloH4vvtkBxBkUaEYf8Srampoofe3BSPZjCeysbnKhxebIP9y9QpqIIP4RZxA
L2GGdz2656qE2hgNehe2D2hRUHqj+FrG6o4jkrl/hSuZIMg42K+ykUzvncPyieCcO+W8ZS7UT3ee
dy1bH+MHLpV8nTrBdzOC1Ymxca0Ffux1WnsLJRzVADVjl/vGOynNW48Pivs5uWb3EqbGwk5gZTJ8
flQkBQQpn4/bbnFIlL/bpP1jBUQ8awMkIpjnk4TycQ6Civll5O1VSF+7oBEXM3oRGDu08ScVm6ew
pS5hoFS5at6I1CIgBAfASFCJ3Wd/9C5uCdqxmJNib8/N78z01NusaPv2TDJnnKBz4CxozSIB56Ja
sWHRO5SC+X3T+MOa3fwHiPHvhok1iVj7lrmC2hQa9No0OmNCvzll/q46r12JdEJt73q1rV3jKSW2
qIBDoeYiXo9+uDY6G/0vZJmM2nTPfrqp8nrXeZ65FyGLLCk5u2/qnRvWHFr5wrzKrsGWN7+CyPoC
k7odI0nRkXxOQx0QSZ9WbT7s3VLvcYiv4dwwsCNRJ4Y3m0xLAkSvTeu73WMMMbgmh5eAblo/tk5l
OR5beIc8CkyqNJfZbH5iqr5WtNy2/DtynKatGD5Rifd1TTOO8KPXOB+fXG4BQUsvzpJ2Dy9lGB76
ZaMycP4p4xz7+qgIMPJIpnDfHJl9ifnDVFjcBsHNqtrhJFpFlFvECrEx+h052Z9yTP8ReFhR9kzB
bJUtC2H9EeTL20dHJ8mo9NZghvWSFpaMecoKBgyD8+UlCywyVmTScmKGkFGLbVWHhLBbQgpsuds5
z2+tOTGup4S8Rc3vMygU0HGsI8WNI10/g4/BDoiNmX61ApSkwZl/KuMz2YNz60Y/kWvseoWLPCOA
1WkqqcuOY/V06erxVofm0SUHqyAQrHPm8Cy+F+5YdA107jbj/DsW+d1iAYr77F3zdqwCP71Gg/ii
HCtcdSyHRQOvLJ3w0NMulPHRNN89oK0lX8FFh0tv7pjFUo3yynrPlyxVDCsEXGHPto217TAAonH5
zzWDe18efSTZZ0I19IDjyaDQbF3W1ptNuc48Rei04AeYhVuJqbe2n1Bb0rTb3hZvVmEf5rlnzaJC
xCxp3yjV9FWLmTa/4dnFq7fowEh/03rgQVh5y7ASMfQl7dJ/NV/ahviwtQqC/DVqyeMB9kAD4Gfx
3ZbaNOY/q57Jsmrsf7rgAapKzKKIuq+pi6V9WOh9g+LqilPRoxIk9s/4y8m1I4Rz3glUjyuBbAcD
m3xtMA2dBusrIwS78EmjXP3rAkpaGWC5nQ3AmuIUvyfBG+zGWZ4Sps4jk+XQS5imyPrNIh8JBdLx
zc/O8LZ9JP7ZTvzPpd7wCJXy4o8k1yuFIrss8ADmiZfrjQr6p5QaFKMZD4R5af7R7b7MmxMl9mIL
oq43lz4v97vwSWmU+J792EGT532yeo7IWoF6wbi8fBmT9cy8j7kH6PsU3JOcObgw+k1pCAhm90+S
QypcrhPc1PYAro703fG2ih/f0L9kHeybpfa+aIDScbBT6a8h7bYZ45kuCrcidK5jPr1brtxg3T4t
qqkkVWT2HVeKkA+4M+mZ4u5fOpL9MuME0PKKGHuZSlgvJYtw5OBjV658UkX0PAvvDVTbPu5Q9kan
/CCWwpfmzjm30PJjIv+H/HthKn4OOToG8I7JMINQoSXcLLCj6p6DTdJ9+trJd6Ivca6xS2md47JJ
TWMjYvdrUhMwqFDDZM5uwVTeQua9uqPl0+RdCQqzfa2CnIOL8A5pr/fMLV2Govi0bPpv1GS+Kmp3
c77Qne8Qv8PbuqVBUALh48/18E1gxqKlhc1bwn+8g7hc+J3ex2017x0kDRIiLV+m1hyFYPhN6pI6
AnOJO/8sx0bkrmvAxiXHGrBz+4yV405N4o9ryHWQFD/CUDcui3ab/1DU8eG4wbaKizel+nCnRt0e
jbi/pyq+TxMTFqXpXywhoBvyFLS0JLcjUHFu6Z+DS6opBRmlm8XNOd5IVBx8Ym4rtze+KQfisuWi
icwKN+DApB8yR1c6G9G1D0g/tK2I8aDy6Jf2wGUmNTUtxl8h1cHu66PVFC74xzmEQ5jswoU+0dbD
Un9OpyvsK5g5FHV2Zf2VqCxfddPErtl/W2Hw3DIPWYUlPbQZ/FIcT7RHKczPfh690hHQrUcik0aH
AG0NHWbU0HjxGNosx0fEVOcX0eJtaCkWswA2cYlDvdTRL3chQGXBSBo9Bv9pnC2zvUb2+Fhe+9hJ
f6nQvYeBs9Vewi5Cms6VgFIyJZGVvo0M6GFCorcJy1+mN33phDuCnTxbZKtwKDFMtqiXPvgWgMUJ
vUJI+zds9p+lDXZ5vZqY3jDN5cHK9stFarnAVFyJd23o/jLomKlskplxwCvKfWqvJa9lE9KhgWHg
GmofhB57B2Ts6S1qWXYokw2wzECLbeqzjTGbRFdyJ2Rzluy7dtEhF/KAYWALQNVTxWlh98dXt3IG
TJj8b2YiuLlDxqWkPgZd8C+cUHN6Hg6XlrretZ7CpHwdzeaXUXh7py94rF12zGDcm+FIdVz3ntv5
kWF1s/bs0r6M2P+gCJMjnyAccLVH328K0IJ1jzsyyIxN5rUvVtm/cT96aSDxmQUgk2Qx4POaeEwy
sv9F42Q7lAXIG8cY4f4xYGt4hKmfDjBKKWrZG+NkuMGZyrr+YKrmnntRfvMQ/mMbqyQllWsREZyA
BEggVjSrDLbWUjccD+A82ti+kD/2gRH1hI3pa10vy2RBMM2nmzrJhisy9GuVU3wpS94FK5B7rK97
IK7n2rK+zNG/mmaFWtehozQ2GeBRPTw+1Yi09WLccSi86j649LNI9xb8tRRPKfreXVDag4sFRG1c
fYV+efa6mPt7Vb10SITBHMGg79g68U7F4m/vi7/L0bNxwqswcAOGDWQ3KzqZ1fDHakH5V4j12oko
MlMHUVT+0cganp78j99RTx3nRC4LwSvTbGBC/djK/iUT04fRoe+gZf4Ip/iyQnD9vI0YbFDnDZuB
ILdKrT0sGHLV+Ww0y6KOx+ofZEISwRBHoWWIt+VoNRbek7tYiEB7kZRxt5XyNn7IVb4iYdHb6VMh
5S6a6iNivl5RhkNTYwayN50spupCnNAJgSMv9WIUeWPPW3k21stRcZLvOiaEIuteBxfzojO8mWF7
o5f3sDzAvRRIoxwlXc0iRQmpLVy1SSWvSTtM4CPMYBO07afum5/Izv/oniCC6UGpMvuLXHxAxpgk
l9zuLgAYSZbRG4NAigGOe288cF6vhPvHMjkfpyr5BkTFj9YEH4XHUNucFG6VABw4H9yAjsKAPwJo
iDJSsZSubTpmV840M1WRD8srHn4fYGuOvOfexI47tCPsJEyeEgv82mEhLjVtyNV094Efxm6OmS8+
2VN+Zj2G/W2HLw78u7XrdBUrmHz0KGIFBSSb0Ej3XjvjOEmvstL3OeYqHYroo3c0lSrMlECYNO84
al+JMN2KejynA14az5mQrvEiNw4LXDgdjUZFeHCxiOUx5xUnNt5bqEGrxOt+48sHg68dDKR6L5aG
lS641JwyQqgIy7nRYLhbpeRg8+4XzwouHAoCmQXMGTyY0uyJpNl39POPTBIDnNyGuugwu42DT707
dsPceGQYYZ3SBAhhUWbar6fCfh6wQEWxNW7L1ofqYfLXqoF0E63ojPhq3HmaCcESj7S3GTf6TeKL
N2wgIfQ1TrThIPszxZP9IRDT2ZLu9wQvU3tIvD2hq4aXc+xxLqbdm5sx0NRdBgg1Gp8Rxz+qgSoN
K8clNuYtA37h7Muw+lSAnWIPaSOA8w/NZw3OfD3pmDEFczoUjSdb+19yrm5YugAX+fbr8lu1OExX
mavwP4e0WdgM1dKnLpCoh/ni6zj5fA4rjf1z5ejpMMXWEYtLvUoUOI25vmF7D2hQk5tkzu6tFV8X
a5zw42vbokRzUCBmc45Mi+Iqd8oPDZAJHASc2svFF8yPdFZN82oCGGLppD6BOoeS788yxQ/v1TEf
jfsyomjhZCiMBHJidGlADG1SDsZdGtzFsg8Mv2U5vpj9fPOmSULyg4KQlu8mIWNoFjerlk/jFFNB
weJQimyhxpLe5vzAGEo+2OMPRMNpaM9/+1i/zETvEF7vRFAx/yQXcwzgwVDQxeBkpNdgkeWWiy1i
yLlvi3uJ2FiyRi9rddgQ3hP6Ww/RycFzRrxqOy3Oxin/sYN0O8h5E2fl3fDJ7xVQ+JESf8s4x3AQ
+W9ZigSulq+EBN9DzUR+/AyBIoRAI5VxiOb6aLvtzudIUfjmUXcF0LyC8CRLpWDnqoXL6lffy9p9
dbvgs6/Vv2WN7JEEF5WVEe+lw8RkNx3NFIzcfBtES8yNWEbiGsj4eVTuQdeY8qMRb5TwX0w3/A51
9Wja6NsUNtN3nie7kofC0c7al0UGPAK0w9AM9GMNAeMD+EGpKsAmiSuPL4IT6Xh7oGOrI2hBGuPu
IfMzkwWruJwSdK1aJtNdv6uK4libHJ7SHhiAasOn5drpJGG1jZR5MXtG4EsHlbACXErkZck1s8tk
lDglcAYgCDybvnrOcy6KkXXmXWNBSaJNYsPobG2xI8ZIjAWdIC69v84IJXT5J0Ga7UIj+DsnXKPd
SB+lCm4x33A1sldgl3l4XXAqwvi9Jlxf9jauL2gho/mEpHGanOwocqZyJAhMJlxoGYflnzlMrIYJ
24gX7aUmetzOxxL/sG/3b4Ej30cWDM7Yr0PFQTjnSBgq7qvSeB8WTWKovqP5yyiJ/PgRQxh1q/v0
ljLdmDPvh15s/t6TqGRI6w2x8Mh8mbxplyCRAevgt8F8L82RsjPyljhBCE3HbO1A7UrmbpEeLjMH
pSxm5IAZpuXxmJEjrZLEGxKWKT1O1c25Tapn1fhX15sB99rHpR92eR0RQvZZb1/z3gSWuWyKLr9W
dsUbBMa0sC5Qcy8ZNV5gydNtzQuFd5zgXZ/a10Hnj4rk4QrwKHWfnXqUInxabkLBOOyUR0GB6W4Y
6fwuwYWNrAxsUe9l6K/MmommztQ9oGk3TsIP2CG0eYQvnT88B/wLQJI/xmZJusHyXKnlQYrjiCQp
LQGhTK4xSJblNlI2489cjt8d515/ecyb/g1BmhYFADF1V3GwTi81JydEiB8ntUhc+cXe8/LPpGYu
E9vnVmu6wdz70GGVU/29gRKDc3drUJ4wkG2s8n4bpOps+PyOsax2iqIavFbelmkQgUgzOIVTIzHi
Ni+ZzV5ocm3wLEgBLvXTsOUHTPRzQyk4wtRX29nviGjI7Cz2k+4eFrFVUBzJS4VUxZrKQ1ECvKjr
F3x7oGIN0NnINaZ/Xg7QZWOepm68NC0tCUIBKyEeu5qg6+ft+Jrk+qtNsY17rlWe3CT4/1jxdyKp
6Nt0i2S8La7Ql54EJOcEPovKejJrbuK6V9Opzi1utvxckq03coDGWeIyGfpsdv27VHofJNBM2QHo
SuG7djP3WPJDLw+y3UUv+ZyyV85/BjvfSRFh51H9x/LDJrx+bm8WqLiMCkjokhqwD0EdfilFtCrE
XhiUBXcNaIkrcl+7/3OXUZcTh3aiTzuJrmOkfnrL3uZO+yEseqyNpq2ekiiLuZyU+lhI73tqFbKA
prDY7c8ai5oyhifOm6e24QDjztU7hop9u+DUyu7GGkcqQpNWR+OFsjzUT9JNrq6hsNy0wGcNQktb
0BQjB7VOc95JfrB9sX11V+n6n3NigMlpqvXsR3/7zGe61gF58qdDJ7hOLbffpDTWpR2chCMOImYq
qqqdUOOjTSSL9MidclpcE5YhL60KtnZP/myuBRdeqreZuzX3siA0WOK3caPqMY/xqe2rz0r1n2XT
Gqsx7oH8WbZgGN2V126OMxDbDuPFPnpOrOrBAA4NQX96rnnPAlyAkOmf4rG4JZ3/2gNg4ZIucF7w
Lg2uerRltDSdtf9y6ezTgHxciHtTOr6/LwHjpvRmbkyysbuwM59NCmnFjOMYww0yvlHdW5fzDcA5
7ORVAd2+O9Csk2xmx+FGXLjBRniIonWejqRHQchZYUIOeaTTAHabnu1935YHzqYUDnKYaerbgFeK
Cpf2acro0hvNDUEmQH72bzHll9gG0eLU+AzGDuXIR92YA/2K19F9tmtbMPqpOf928ynBkUz0LToL
jwGpMsQtxBWaw9/sJePiCEf8bCX5Gizwt491s+/DT+Kh+EaYyFRO+TSY7sVl6xkZ1AYy47ucb27L
2LCuKJ4cOIvhmYO3H780LAjt7L9SZnr0G8z7Eyst80NKGJ3TYIo90+ffIb4x6jP2pmYbzTTHVIr1
sF/Z3YaeyUufddthxs0sWUN6oFnQCMAJAVkr8auYINdN8AGOQ5RWm12xs2vWpXJubt3MTSYYk39K
Ga91kF2UbZaoWxgBmD2E5kijZA5wUMCcIhmmSwemEUf0kXcG211jrVI/ht9iiL2JZqELZhARpQn0
Hca4FLOOJumYiACLJmtxMZPem75KB++ckS5mDn6klWVBZILzZbTirnmbqVl4C6w4ekqMxl/5or9G
8J2IMLn9zocW5KYC6jE94AwCcsd5cdmVIjck55C/+57/p5RcjznSDllaw/bg26lHH7C9vldpf3Pd
EpNAM51toXZ9P1GujNfPjbdpF9HVVsHssIeW1KbNvNOY4/hCwvuaTwsYq2d0mSg8b/L/U4i2WbBq
RzyqJnv4WqP1uyhsjiIR0hczrZXQUf9fQO3CvGjb/FAah54zsm4NrVue0eqejCz6ER2X4iRCvBMm
wPYEjS2X1q4VVPU0mjhpBnBr7cUEtaJJjYtHIL6zGOiNZ7dcseIPMylvnhOfmsL+xsuAkaInIOyY
UXTSqun2REk3pvTRzKGnXlMKyumP7oAqQUokfVx03j4qqc1Eca+2Jaiw+2jawdUhPIAAhgtrX+Xt
AsSIi91Qcr0ghPOwWfZaV7w5nfnF4IQgSWbVW9tm0WCO+khyEZDitBjSj/BSMTIdugre/AyGQaK9
VSTcG7mNBdW10P63Kq7fksa75VVzJwvp8v7hE53S7uQU3kvLbzCYNWvodPB4VTLKIXof7xFNRMEE
YyMSW3sUGy1zREPzuEwOO0fscRw8SZLXkR5v0OuegQkvjtaKeAIxkYLS8ojocWoBIaWEqMKZi6fC
jgghYSckHwEPCWMclefle8+Wu6kQFjzD35nS3RiJenBa+UEU/EZY5M0vl5hcjuA9jfLDJES79gBI
A+0HB9n0wa4wku/ILJfiiIrhdPSF6f8cA2IhbOk96dTZ1mRyiw5tI+7ss42dvQjTi5PlhPzG90BV
R5cbMRFW6kFMZgkN7To2L8Rg+j+zVReMLeS3VNVHaIsnT8+fBf+BwrGyLT2rVM8F4Hw5rcWjfHLQ
DUfGTm3m3KGI7evQAXNt4E6aLjjVmM1j/qw6GNu+UA3xc86j0EYqXr06Dzj2O8Jl4jOeGZKtk7x/
5fc5F3P+MuTtOz2uJ7+ZKL5hLZZW8QPFm53YO9lNdK6H5g5NBJBtUBxTJi7PvoNbppmkyxEd7p3g
9zbbWqL8My4kmFXwHmR7LOaHxivPUz9zhW1rRGokTwRCZ8ee/WljrMwK432egY+O49IYVSbjWc7Z
p+jCbmsP8SMOkmPrjc+h5zz39nQOexJYhkQJrRQViKNB1YU0MZwE+lq62bHuB8pENbXXY0XWzRQi
gq8tcQstLsEJzBJBa4MCR9xIy5debnJHxcc09S620+/qpHxuA/LoYjD/hPN4kLX725ZMo+uOezyG
h0cyph+CytxGMECrdffqaokMWjhf2jSPBtXo9uj/tar+anT+jzaLfeY2l6nqqH5hms+A4K7ARa0d
MG9PQR2YHMeam8u4nweXRqAii4kQR+ZxbP2dKBuxq4aJKXkx5heNH3pQ3iNK+8usuIVOVfG08DMj
tz7OVXHwsgTKrJ1uFnSpkYqHZ1BmYQ0e5eKs31HoIv5iksb99yqK7oc8Ub2OLe+nkhgZKqAigHt2
Xujeapq1pI/6FNse7J7wx8n130pw62ilfis4csnC9PcwZtJtLrkHJ2nyp/Y1S/zw4tXUsmQ4GHtI
RDiug0M3OJcy5rRcOguGMPrSVUzymOFSNTwj7f2p7dBYZ6r+KkfslhY9QpEXZW+NrrmhMSGkFpNP
yo3Q1Gqx1YWfwU5BVHeHRfcMqo/E8Y6uy/ApcKIDlvJwmVC+aD5EJYaDY/enRobGhqolrCM2oMm6
+SQb9jaQSgH1V0O0M+eDgLSwpCY3yiRTuJYALsqObVN26UeZO095m9ggEmqoQkZ5dvm4CUKevcYj
kzYF33Lu9nYN0SmauKjGgDYbq3l2OaziycmwkrcsZpH8qJIgeiSi/tOH7pOvu99d7dxEgeJUAGja
Vf30/wfjRjhLuin5nDv105FrMvzhqOXwm7LDo9VOVzaCDcvJPuMT7IocQAM+92sFNckB+Pxpl/69
0Dl5xKIHDCZ+woSuuUCfq4QRU6FuTgEltXavs+v8sQwYu2HSnb2lJrao/mD/J+VUV4e+4AhNo9fZ
snymZ1XzHtl0YlP0tBMER8bS//HEDEBJub+liWgNE2mnK4o7gJHe7eWPSJyWU/a3JbxDHhZ4odKx
3uaNfp/l4vxvxhN+0rU1Dm+p3x1nTOlxUeEnGddNSsUJlg5OQAVL6eDPeium9AHS0F41KK1opkil
Me5yX/pLCXiwnhoQTCYv94BcXlfPo+5flj8AbOsVLxc1BDguGUduShbXMFDbPvUO8dA/ZhmdfBlv
mcmEm7iDXJrGFmeohA4/bFcMbZTxYWcTqFcI01gGnHgZeJKrwDe3j3BuOWULjcnFAE7AEs1siF7Z
K8AkOpGPXyvBaY2t0LZ2jldWzlYFhplRiDfV4dZwJxj9qUVtmptbyT4iCWV80JiQur+wIBUFRt2s
yMDRwM02nC2LZ1K9Wp3fhTeigtxbhzD2S8rj8jSqkYJMmd5631x0A3zoSXwG6bhce6mwjf5kWGds
Ps8wdQ0YctqrH22VOMXFx8KCSzJKZmXygtH3RjK/qekeY6TuE+d2slbGbGyOz4RjyLpxQ3YHGYuF
X2V4aGaRbUxa43Ky4VFVP4VayGrTtFxkN4ZR4D9RPjndTTiMaX9SiWcmX0rUub9gOVwGB1k0dfIl
zPkQ//SRB0WZdMcSWw7D0qAyPqujxTwkS0SbTZ7rtLtGU4B/1Um4rzF6d1L/EgajeoO16zg/Tmxl
7pdrxvV0FqEbkt2vh9KnBSiC8UfNmr1YGVWbjWsLqyZ2Xj2KDLRJpknRaOaXr1R7uewd1oCBKdLS
908A8H2DYjzPDA6piAYLBb8pomkCTtvz26WJOWIegB8+Hkqr4onmOh60z2Go7PBXUDbQvlCDegy1
NUPqhi5drG/4eZhE8oRQFZMjPzQ1K1OZlWRTS2NQ7Kegd7IVjApa2bPSgEu19T2Ewb9VXMpx43m2
Y+2GqOaELYk8Oo+OwHKJuN1Kwn5NDuZ0P1lJQJ9xFZWIlFgcsp8hMgo8DVL0GBCBSvhKXrPM4CPy
8tg0UJFhi8Ega90A6TPvujffbF19bWpjlBcmpAmP9qAya167Ab/lgsbtjPBXG7U8GV9TwPBUrZWi
uf4n4QCy0ryJcRP5Kt12SdfCpgn4LoaalEVrsIRkeb507RaZQfZ5ckEs3OucFNlPDYWecXI0WYsX
SrrmbBGe86KSHWHED9NlC0ywMP+KMMTGsY6y5WHb+wGgMrhIjClJI4ztGIGuMFz+kwn49YZOgfVk
IDEydiu0Z/wIe7DcS4MJpNYPeJf+VC+TZZuQrCModn+b+9IVhCIm3xw+h571/aNrHY9gVJsZlKy2
ER8QUbfR1IbY5JZDDc9atZztCLCIajb5VVNy8QZPTVWLV2+yuvZlDgbZjFgKvbG9koU1ojezAnJz
4B0egSFHEGlCHJNMHEd3U9h81OC4CosDPEeo2J/9la2bGZcmGa2SBTqogKJoumBULX8nBJFnQtax
Dm8kxMvmvSsqC89BZzWTevEjKYIvp+ubjpMkZXDYfGbTShe6W2xW7e+0QXb4Hue+pWpBsHPqnSvK
XkyMlrGf/URE2oJ3K66L9JMDvaXvWNdVGJ44qJMpjWK/ZTimO5Eb/JURA2u76t0wktDiOof55phk
TSl3fiLN4TG5tuDqzGo1Oc02DMJixKeBXh5T+YA7I0P4TWgaP/YacmnPlUURnUdB5q/3wBPNNoOr
1kRhxZx/LOXw1oej0z1nJdqZzWmLHkSa/LpROJJkTeXQtJgYA9m1VRrPBXp7NyCLZbQ+mpmgc80W
QEU2ODfiJYnJWhNBGHbx/w2bHMMymDOVxQVxwJYJ7ztWR1s/azG5C1cZM12AYm4ZNtowdK3S+AxG
qw/3IS32yzeuS3vMTqnB70L7SV0NkKpYQhYmDYit1nDvnS+jGj8c7lpIdaJt24/YBOdGchcspv9T
RJ6pCSpErk1/VmSmbbLjTsfKTztuqYG6mGoKkS9kAc4DU8hgNZoamtROLOPY5hYxkW3QKxjlkPRQ
jQ7oFXHbLtPsTiE2poGP3dqdCMR2seO0P12mw/LemYOPo0yYzoiF9j+Szqs5UmTdor+ICHzCaznK
ytt+IaSWGptA4uHXn5VzHm7MjRMzrVYVZH5m77Wlh2s63HLo9NVLk3tL9UTcVbGoU901iuHzoilT
i2t2jGGSsKruKyY4gAVnNQj/0mOixeQbBFaA6SkOXZarG6vzV78lbCFwe7ietQk1Ev1eziDEcAf4
p4fWLVLdl1qZzqWmR2zwOTit7ccSKzVIS8JkWMQv1t61GLYLzoMcVDyQw7GPWOGxe/edMY7ZBxtM
ivUkOp/FI34rE6rKXKYJaYKqL5Yx6mhPuR5Xs3Z7bwMv3KHGVVwrevOYC9zkG6u1DQ/kZZN2gdz1
iWWaKL3UAt/l2BCN6y2HYomF19xNIilprkfpeUmznQdzadROoWyYlsjIpnD4nbE0COb12Mvy5dmc
Z5Q4F2f0gVE/GGndluoSOyKp20NXMgC6Fa2JPSfqSKby/sEWMz3rgoZsygBNB4bnypuyvMAjGGYG
WHTobZkF1n61/KpiPJ9CnNHJuHZSJupBqXiBA34IsZdVI7o1H54/CslpYCZHcbD2/J0pARt6qSFw
YApBOM3NbwOgsbjDmD4HT7PRoHQFn0MJwebEmIbYiSzPTemobeS1Y/Y4kpbDO7dq++hoYR+VYxI7
qOty0RnFENmc7QlDwDAPKN4hXCGt3bDyTnMMBAiXl3o32l2b/kvdKUkZgHRZwzhLJpiuGKNVStpi
i4E1MQYmMGPWsYFra4elUNvNgPn2bD+L5KEbygqlZ22bzVTufGXUlYfeseQRLwzSVyDbjxPpq6go
JGzbkILAjWRNqE9GhKgymzugU1m2h1ve0SSQNQs0PA8tZ/6a+7Qdvgs4ojotxaf+ggeQrT2IfLGk
efchRZ2sv7ihYp271KWzEUQIA1irA43CJNmwisYf+c+0g646iWnBqrxzfKgfNSdY1Rjvc12RIMO0
pKxh0IcNtqvQAFttHcoOH/Z5TFavxXxhwHVeVZJ4f62QkJw9GIcAYJdLXsjsBwkUB57vpsoeMtOT
5jtuhQUTJBv71X5K7cpZxKmLc4gZGNWsoSVaeMZ4PUcGfsUmaoe+Jl6egq/nKPbGWtT3yCrT+A8H
CQgfghTLLvx22A9iGhJL9tv2xthj8OQV99aLz/ajDX6wIcSsxCCykjWD0riMYVyVImzSt6wZBmBK
le8HE1mKfmJO6DEMN+9S7LpLh3FNDWWbPao4zdbv3ldusEaYjixXYPKycJPvYCynrCnsuHHce3Tq
WTnuqeBqJKkgzW1iZ9N0GpgQdIAaiQdvYqwMg9chjG4ZcvVHM2H7ZZziWdbIOdJR9fG/DMGAsDcj
hyHwNyZkTspMPIinQ6OG3slOSdt4YjxSDziGuXUhl/e3KmOLsusVDKTyhDm2Ew82NN7xU5lKkGdb
ZMn0Zpgw6UgStqcxlXunEwLFfKjG4DWugJj+yTM34UbCPZcQ/9tIAVqIsXhdc3GD7RmCv+FkJQVC
w5CRKrUXNFR2xriDOMlIR1Uu42UZ/2cF8utcyHsPm2X9nrdWb7nML/Tcd5stliB0TVBepOCx1mIw
KD1whSThln+wfEZSuAQcECjGDGLCwok1Ib3NYJrz8wwvlNO/ias4fyboaRYNS+tl6BDhWp4S9b4W
nhx/KLeS7ENaebV+D1iFEPTVIuQ5Y9KWON0VhHcaO8R25oYwYbcF6KJOSxkT0JkHZGqyOGbQRfKw
TTjY8mngK7R9YJIsyxn/r7mXSHClcH+QI3uVHB4sujmBgM5MXfuLktWW/+IWyBVMcl70GUl1YsbY
1waMjCwmWcz2CLYmvpPCiSg43fE3H9EEjQy1+aQ+V0d1BwfRKOhzYh6tT4+dRUtPpsKQLcqMY919
MyxBx7e1Yq9AQJ2CTIH5M2AxDDi9wqLBqlrCZYAEO9SNjO/4rlVZbkn4jllW+fMiq9+caSPwCUoJ
ZkSjbTpIf9dsthuGKkto0VvOyDJ5KxY+SzSTOIKDjJzf1l7leZFr0J8DByjXgwvnBB9SIhEB3aXG
AlZmclYTS3pOl770dHd146mThbIe/qNrU5zhezXs0T4Pvmq0R312GYyDg5EVpJ20r6T2EvkLNgm7
7HlsdnwSk//F/ZIQKmwu0h1u5eq72I3iqtDfcu7GSzYCcMqho6FaoBvpwMuVYPCyOGl+/c6IsdcO
lk7dc2VVJ2zI8MjhR8qCRVsQsyys1abJuqq0KMgoY/zLDFpH5Re74IlEvO6wCcV/XaGe+k4C2D9k
Ibmpr775eKcRLwMz1OKcJskK0sbFVwkXgc15Hw88pTadwYHfhteAV54QXH/PX80s7kpVNE5wrEcc
pq8BtnMMnKoPLOfPUvgmNVkncguC55zbKXOXauJwtxpss9u8i5f7BKZO2oFOaxF0E86IUonk+5RI
uCAIGXwcZQv6XG0ClBA6z9wGmfw60Wiu9O2Q7MIa5tSSGB6pDoSaMX7pEAwv16ommwtGRBcjikT9
XVX9I6CQgJwIizk/Tzhz0iS8uH6ep9HSucHy2wRC0x540/LwWGRNHqA+Tua8qM9+bPrmze9aIE9b
ZotTDmSMza6MN7KTo/GD5drkAKzT3CU8h26lBr0SExGBYzvP0ShvxjqdHGTWDj8ekwP0xTvQ55SA
fkqP+pAnY1w9pgyq5i+c8bq1iSffJCpRZPW6UNqTOBp8Eygx9o/sPxpF3KpcZLlL2gxt4oYvoshn
dlVlFf6MthywSrFUsSXc4pExz0PDVeIIPV0Zkt9mUpn7MY+gJxas6eO0fKI7jYPXwlt7gSKhMX3p
87Enyr8n8XcWn0uVdQsQF6r81v3kxIzhDNCTOf7A8EkmXQjAMWQp4jkjaNqNILBx/lv4Be3pjUCe
tUHOu4hw+uXsISQNimCe/C2nOKOgCry4EM0zYQ+p+zPGripJ0DBGGvIgCUzzPuxEMBqQIYOEvPbK
dJvWZKqPBB/+UeGNWpMC+kXbt8H+M+ZZUQUJiqgBREFvOmtHsWF0XJ4oxUjC3givNHMGep4/y3Tb
W4vkzk6FqRCqlWYyqeecnrXg4zywHyMHJAiJQo8RFycOA+/X1h6yCXi6ByT/w3BZ8E+YwcteJVFt
WGV978Z53jy2bbmoKDXTDhpLPcKjokJza1DYC7v/m2zaDivJjPwZN1+BN1H9VVy2+R127MakCqyV
tTy4tp+zPGCq17WkbZK2gUKmRLVC2KvduMkjmxPf+2ck/ZAJcpwC+ir0XdU0qX1tuf7c7JIeBwiD
rc6QZIWzrmbdvTMbbgockFOJmFsOpZle+iS1Uwy8KW5NMv+mF7+go92ioSyqCLIi+SvrKoZwO2c1
dSYTpya7OqFwnJNXpfhTCRQyhm1OOgbFAWMUCP8zoxp8AGX2U7ZQKRvCGRzilKvyZtnSOS+shW8Y
4eFh+wX1uFP45ZVq0H9QGd59K25T/bV6NdPOvvVvwu3BUq+CeNmNM7fVwyBhsDYJLQJeGVx5Kihx
kOByA3jRu+V8yKyZLEHlLfeuWzl6IMhwsHOhtph+3J06fa/vUgYd96pJSagQ9szX0J/7GB8BHdO6
K+qaCNzG7R1SlDlUTklpl/9SL0sPTggrto37/s6fYt422gD1t2NmH4009l9lx1IblqxgRWRjQS/3
pgrCu/I/C1cl/cfRt+azVNL/7ib63jphq0B7ku6A2qAvHzLz2gIMvQVW3X7ZGAuY/JTjGPMy2Lj5
2AUzM56YWoRpDQi1zbrPienWy8o0bw82qDzRlCqI7kPe75AWlo8u4jWYmvh3IpmXr3W7xAfPm/uT
A+Ya1pJExcqi/T7taDyJBEqPyIHY+prY28jJNq8uhwsDrdI5UFjP+yxf+1uTdxhul4C9Vqq6N6BW
zoOrUO/Eo5VvEVDhTBqNhgRat4VZBetFz4R/jVXKaFnHGZGoJCZBzInxxH/mMi/QIQjFLS0QHZju
RyZRrYgJXhAqu1MXgsHEHR4QJmGP+VX1Nb7ukEUTBweRrqtO5EyQOoHYZ3WM/dP5z3E5UIXWnr0D
obp3a0FvWWM7+0RNfEnXFDuVmP+kXvA0trQaqUsfCypYZJfMkccYHCKLVZx29UsN+EDLrUezvWEa
/qxLgrzKoDrpfeigSoKEPXiEkN5mSvCY+M4sLo4xY8MhBz2CBwNoBV8va5Kiau4FEdCD5dNLBj0N
/XLNEhaUxghPvCUJEUhAvDxmHo4wUKxByu/QdJE7rrrkY3QUr0D/LP/HUit+PpbDgAYH18cCZ+zk
sNxcLCprRk4xdzCS3ogW5clcYD20oRF5iwvYZ9rlsfrXVpgDY1I3iPzAXVesL24WRjq53c4JCnNJ
xPOY2PTphEiYTiQtrn1q7/uiOXKqP1vsV+CBEKPUs92e9sKw9+Sx6ajr6WaZ9UPRzruCl2Qxf7P1
K5UIzMB+kC+9S61qb6vitWL/hYp5IevYhmvpHL2wimK+WQZ0h9r+SWL0mJa5s2u27iXoyAYt4/rJ
ebyTWXsnBpQRCqh3TWKKNniZVnCkKaXtFcOCgx0fXfM+6RKYIHZMLwgA5vbBNfEtIcXbib48LiDp
gT9pSJztPEORIv5wzd8NwoNpwLZcvhHJBlFrsbJXWhzUfNf2nyn19nkbnAoymkybGKh5NXkpw/ln
FEJu+8678TDeMn8iENW+WibRQ+sacQ5enTm82IZ1pzWaSclNAh3mInr8MzbJ532AT6pa/Xcybz/b
jmRlsBLxgnPfea+X7OjOfdTDjZZDHqF2pdLwXhww/PVkv1lJ9cr5C0pYEbyyfGD0PsWhuR8dgfKR
R5mRGCoz5M0GDChYAxPcKyuZtiuzr8G1P+qheJFh8KL/RS3PDaSA5uNghC926ewemSgz+fkifmPX
yC+yOY8G8GMJZSRht4iOH/Rxtvcdc9OECBbE8LQWX7lhn+FSRo2cfxgoHiH4PQ716xqY+15Ol7TK
TjErZ8K148Db+fFymdlGzb7zEWq1plWJzZgQaBX6VPijwei+/TSX8Ia19ZJZzd+2mRD5eTrc4uo3
/DI+//Kc2iTbpWym1mO1ktJJznRpSnJ+YNxNfGfW9OOj/G+IHSolxSOqVafASt2Tb+GR+IlBGmd7
dpSeRPQ4f9VLyYE3bls1Ryi+HjI8pw5QBp7Ghiweq/0Y9afOAQQiDnR+zbzAYiVcxOc+IwqxyN8q
ZAdeN98z5HsyTe8ulMG+U8beW4jkRsDIzGXb502kl/4OoA7TH+6RkX0RDkNyn4ga3rUZeV/KVK2s
ONGkuGa8VBrBAKscPWt4C5gSu863BgO5TrhD+7wL25ztZXuXYL7NnBoyPxLH6sec1kNYeI8WNHg/
C5C99ruRTy2vv4l1vyQD/go2DUz2rn5bbltYQkos5yTPopRECy3VhMp4Yw65GXwjcjyQdzUcc7Rr
TRZE+sCYOb5V8c/pOhzFLocK2nSeFQYTbCRU8dLa6uaRoWOY3pFB1k4fzYpEbeabSz/cL3BTncw/
mKMFMLra8aaea1X/93xlMELYZn3o331ADqeBJgAoyZbmbOR0sGN/29bZiwWq3Jw5JzEXWtr5yluq
P/N8VldqcXiu4Ulk3hN998nhWKBfQCK53CrL10TGHTp7eiVrj6xlh9/nxJz32CbGnykJd3mDWYmz
D7z5S+zlWE/M7UAer2U3Z4tuKWThBNJq+EY1eAky633FLspfUpOa+LIX+vL6xHm5L8kPwpp35vM+
CKMgkBeUeuBF7PGQ1wtwbjN7B1askt6Irwpc8JM/O+gMrGMiEtC2eBr483oOOTL7Lp5pAzokbJTd
of5OFpAR+utVLGBtjTDO2U24f9nqnvzge8XCorC6NIz8+RNe/Gx8dIf0WZnBtUpg3LOSp3zYjMHE
ajmOVoPTZmbrCoQF59HJnMKd/v+DMT+bHCSd3xxwn3dMLebU2RYu7T9qimCGQ4R3DeEI2oRq6xhv
8AnuhAoifabpM6toAkhXKFm5wikG+OnhuxDTvqXbKIJVE2A+ZdzvSuSCJe+nPYCd5PjQt5VRf+v6
oeihb01Ve04s56jwWurP2nFAOeaQCye7frJEiwElNyOL2eZmcHFCKy61RCGWsbMGtebkvciSRc3g
38ZuOYgVYrTKBzy1lrsbs5jbb2nSo+qH15xfJiiXvSf5tgzjKSBDfXVk5Ib2TYLH9oDb2+KOIdGu
orbIoGF7ATpXtLsDeA0jl5FFKLCuO6TMtowvAXna0bRUl6rztvqFW4wFe2PKjC5PExqSxRdM2MM7
t3EirSCoiu4WTDHuKnzf3MrzuJymsT6jw3wz7O+YurlrLS5UrEk1gxzsgv64nDWMoJ7w+6qSRSen
tcND086STHakVPxsKmQOYYShUxl+eQQgbEa+WPJhbqx8WM3cfArWMB0Pje9e9O3SZ4Ne7+N3Yszf
o0tHD1gZ/uOyuOiRspO7uB91mzyW+ElXuolslOdVUKNgFLiYSN3zFrG5/tFJnHyw7DxaKDMZR+Wf
pRlG+laZMQvYeXfta32Sq72X/jHK/GbzkmsaN1PTnfYb6d9NP/dk5UVB/syG5+DzcFbe8KI/YXYt
N8dd76n3o64y/uQ9GbYSRn4X1E9pEj5p07B+dFkhbTpyEKyQXD7RHPRpWnPCw6a+E0Az9G+WrkG2
VSULKGWdSgI33GL+gzyI16XnUmMWMwHMkqBNLY6kynzDRHZP6u+h6DA2omE3oTwaFcRnZ3nu+wXH
UHVTDYTEuLAOBXYVc8BigMWONcewL4H7OB054kSkad/d7CEUpYr0wOdMYtx3SLBEGZ7qYHwE6nOY
EqI4AnidjbdTqBB1RRu7/tFM6ckxL1mr2mn/kJfiYDSb65oTklyX54WP3/CZCFMuTEziEESQRozR
iUyCIEtDeG/9NZgYFOvvJe1HukM+df3HWShrlhFzr5eGZ9mMz11ANAdllOEBqozr74ZCt+3EY5Zl
z/p00Jem54QPLZ9ag+iDKcxDNzq7fhrPIRXHyNqDGSACjuBM9DIFVPEKXPtEZDI09XXnDc5htmOQ
fjCgCDGYZ/siNdcECT3r/8OCL96joUOiytHX7jO+7yYuz3wLD7mG6ts/+goGBXHUDkTiMP+rtRdV
XdUIR4ETl03WppxhLupyG9NbzLW+yv7T5Xpqh+w2SORJPFJQBmFLalJEEQk5gLrPT7ksLgbye0XF
5jnf5LFD9PTvWkRMeVnfmupz6GNMFYK+l4QdYtEPMl0/VRAfFs7NUHZ7k1GOLnf0udnkGrsNjIBr
nbw5CBno3Mfgbiwok0Nnq9YlClPjuS3ym79mBBKRpNWKHEgeAd9YoErOpXh2LgtX2IwvUBspRJKf
SXQ6O8F0ziY9yEnYXzL+RXVwV+r6jmhCXf64YX/RX7I2LGbFHEFI2ybMcvVBWUr12GbTR7yGe5T6
Z64csiftrxGCwRCMd3XsnPS93JflO+IATX1gS/Ks6xKoH/9aZqjDRKG5dNAdq1eTut813sqAzySF
uO65sIDHN32QNSBcxp7dA38imCr9Bft9eNUnC6vSM6OZXxMtG9qDg75LsQsRd0KSNR0OEs2rTMev
0benSIBBGcry09DEGJ5Sdqsn3WIEsj7MRY/MWCAWBHbsVDPbW2QxNJzE3R/aAqMKQCeiHQlEgclW
J2DvGpYh4IDo04O4Ojc1/lfTufWUBKwTYXNnP+5oUUF1TCLXiLMgoYiE23QQg3NuB62OR+oNPu9R
H/5DTboq/9St5ZCslxotJQTg/16XjLBnkKkX/VqzHT6x00QzZGNMbN3nmOu97RfCdMK9rtgX4EgW
p4x+35lKPVi4gDddyK3mSMw/cXdIVH8YcUAyu9wNXXAdg1tLN6V9kknLSJt8NV8hqS+K7wDKpivq
yIL2aQkSJOa70vee59U/Kd5faRIesspDMDr71PcOuuFzl3lr06XJvri0bJECejtWhqd5xIiEac+t
ED2XFfPn5BBm6t4ATqBvtB548cAvLOSdLgNzntMcxZ5PxVgOdK2Ete64lrcNR75VZP9YZh70xauf
FpFDMuRb7dE16mc069482e+lR4uZCjjlzk7/eTZ9hE+XpBTuTN5RlOjXYo5viLV5v6tjKEaGZO7R
xz7IAu4qyEQKyxcF9Uk/Ciw63vVxUfD2C/Ox1sO2uD9AXtfVz9iOB8OycDkTvYLYi5CZPrg1JLPU
qvtLNClFjRdlQGzSYb3wxkQd81CFsFvEjE44PqgJDlU632n4QUXJVRrl0fQ8NOXOXv97hO/uEvT8
po96UN7rV4IfYvb22ZaKUhw4Ai8X3un7IjWgk+dbn6VzhTVWB8WCWCExrDZ4cHzusvWV+tsqpwdI
yLR41c5pcvaI6c4n+I3ZGbHCGiSjeVSpFnK4s3jV55rMwiPPMg9CEFt/ump6kL1383IUL/VNl7n6
GmUxih0XfKX+pKkOV5hwmJ4YwFzqYuG3EA7PZLx8Y2c5BykeJslnycOhf13u8ZM3BXeM6gBm2gQc
6m+6/J0YvJQWJ3b7VFfT3litqxk+WlUWURHy+BE6BMbxvyKlm31yav86lPxGe6fPzqH3n1Yr3+uq
3+BIbHgCm3Z6a+kiCAo7kroZpXb4QtgLf2ubd5OrkA9Zn8s2jQcBFrqp8bvlUzeZhlye9R+lXzpd
GcWULBWzNV1OUQEWGZAzJWwWEt0dTcqhzSeWqzGLjTI5S0Y+bSDvWZdimhI7s/hC+H7mYspoeg3h
XhB43HR7FNrE7Ppy52jYK0LidbV+Xbp4FMZ/XaPb8qmEZXXUx6u1tjfydjgaw/bEBX3OuGuh3rOE
baOAbCDZmR8uluiQUzAE15KyY954jNM8gFNNFbI/Wu2/frg+5ehwRMvio76ltvGQwkfMPPUkuWxZ
Dp3098A69E8ReyTrpOfZzj8FDI0SiSAL5CimStTOcJ46/8YptF8S+aFnDjTPqRVezDy+6gNBH8Gm
8Jg9Ng9enJOJwpGndNURrwcmCSV8QT1gYBkR4XQ5gnY65cny4RDSxsronnXok27AmpKele+FIuFg
24rBVHHvhhXypoBeYd5McnnvbfTgjDRmud6ncvwmqTfqJ0R6qZAXN6ypw7xz5RgXxX0bKrVL1+xd
V1MIVkDv9PK/7hhdrO7cfewKmzobo6GWj8QBP/G/+3xeTKPDcbxO/J0Gfh7anScnVIeAiQjPBGjB
Y1FCNcQeACgPmMIa/821FZwXtGspSim4W1kU7I89+SjYjyjPMq+pFx6R2rDoSm9mltyGvvpmHnX0
1f/HFDGHpDZv6Zlgtwa/Ph1FY/ZU0eU9hfqvPcdnK2AhnlHih1330DTKgmsuzkW7Pkh7tHb6vK2D
4a+VZDeUKWcHTkEcime/Hs5djF4JfGqUM4NgtrhzpHGvR4u6ACxHeWRrA0pjZqwWx/CfbZXcEcL9
N4hZ3SPB5VDt3lTKLqfvWEuas3OvJzVW5+10OYUJlkQUh6tQHlerRneHEdgJHcwEChx5fomZZW4Y
oe8XDo+ltokXK/6wADoHwfDEamkTmM6jCg1u9e6/gm2ALtyK5E2fhbbZvoc1vmwmTxNNYAp/Rhcg
qePdD3Hzo9vwifuSVc2D3Q93UO5IWuM9l2W9J6hlhz703BUs/QOjclgl9e+6PHZK+x7B4pXD4zZP
+U9lpPcQMa78uIhJ0SfLy53PCAGo0I+g+3Lt6U/lpYTemu6/Je8eA97jyrH7I+ZPsgqJjMXfcu1N
+V5N+DQ9cVTFcu+phduE1O3Q4zmMy/8+NMR5F6vxTiE5pWZ28YR47HL/YhTjK2LMGxvZrwlU7n89
94RhjBAyrgtdDPx3UcPxJE7+weybCwCl5UDC0yskwTcfveB2sNcnpoy7wnCwvhUXqyUSk8m8TQ/d
Iy3U4w/HSUngLI8jDa1GtxaU3EMP1N3QQyhuqjSf/lo9eXF6nsf5D+agCJnlNR7K8cW8hAnOGoEc
ZuN4Hs7b+Clr8LP21D+5QuRqAK+V3sGykn3XIFkJ+G+Q4D503fJCgBlPDYWqmOv80Qjx30C8uLWD
xpV47t/McI/dEOObDI0NlsFrXVXXeM4/phFiUc9OwQ34Y+uUbCfnQol/wuLz32HiY5PXL6Gvslfd
UZWT/ZTwtEhFHgV76od+mF6A+fqI+7s7PVPCPsWMgNZU90ZIWdmrmE/g4Hhb5Mp8nSvA8yH0BdzL
zVD90kB8Gy0RSXX1Z1zyI2Q8qLmK5WUIUA8r+mXynWvLYTbYndg02D6BaDZR0o+/ht+9ZmF/jX3n
zmMUNAXhYaGnE6XziJMuQv+5109OLYA0u524OeYi9lNt/dR+8Zhn7a4PpU3S6XrvMEac0oTNnDro
3gYS+2fmjcR/07i6bvFVzcNOMOqcxpCe0D2nToP4UQIxseBaU424qA0tHTpu2TgeoYLAqCKefMne
Z9+2yNGu3lWOVAgBwjfarUvX8fUGRU4+0Cg/gtK44Kl5mxKSvnwDMpPXTZEOUoBA5DzFaISsNnud
0fJtkokpCSkiuHCGPt+qFC+krLuYXjEkGtjKf9ewfC+r6VN6vp5pAJXt2C4DP87ojtzfwCW0z5gJ
zsnqn8pD146i4dUnEwUFDJ4k9B2bDMkADjdsEVV37RaWbejbQC+q+nPxO6TS8q32W4REE0vMyrSR
iipy2Na0JBYzYDuvz3jhh6++1+ZHla2YpVEHsfLwTd05e+GvaHCGpAHGmm75cuipECd7bDfMvRjX
g724T8LqPvQ8TBfFLiJaKvrx6oJ4Napxh9ztvJBQJsIimrnMWDkzLKId1iPmWVUcbTwWgkhpyz1B
tIbz3POnCsQ2pQ0QrUreYfVGiWcuu8yTH+1Qvvkj6bikE2CDR7jit5BROD8Jp4j4v488DaO2BVxZ
cCUa7BQSYF8BlhYsMOzSC7SHLIODDqg3AyL6MP7uJHDKl9pyokUEL+HI5DnE42pJuCrCfnTgkqPJ
PJKRw+RS8rF39C1Viq2thAQoCJkr1x5P1HBGIxLv7EoheCt6WoY0IsqcnCASbtjwyxfEM5HFVcEw
gZ+b7gKWb0NFGVXn10U0DzZ5Oz0BAsXoQUPC3bwyYKeHqR1WezF3sV1e9XWfTdM9USRigwL9NPIf
hI5T7Y0aPTnjYol17KDv1SSGYZT34XTQZZaeiOGlOKFfuCaGEc01E8U5lKBd09MUjLwVxdEs56ND
aa1/Ik8f0VZe8dBRTtfGgpUvPA/MOOKk+ls6/i1x56PrjW/u4HzNEpJ+KBEIU4IMYXJLcDJrP2u6
SVa82tKkx/YFJ7xeOoHxIgn8KEkuiyekbprDNGJv2XYe21ZtVOfpeSc55mHJx3RX+02k/0NL2p85
uKxTZQbnEPIEk/j8PqHijgPK1sCHQsBwKvdpbRhlk4WotmOjbYacRtBt1DborPYKyfhtaMMhqgCV
4fZOL8RRlBsyjT4yK5ZcgGxmOzx8zBIAhqtD3g0VYrC8uVpLmxwRUaonGoM8kllKlTakt8Fpzp2Z
/eNc8vUEuXsKMn/fjdZ4TEspzpbbvfXAnqGHGGdREsRmi+yuSrJfa/SfV9MA+4C3W5MUibv5rOKm
hFiorqNhg3/vBGmLvMk3po+HVKg7o0sfNSKkDcpPOP/HTE1PJcgMQgHvlRt/1TYdMaFUKJ5j860I
nJelJPhvmAVtmEUKiH4Pc7sGFrMeicdElCOgBmHe384mhFPqmRfi1AlBoL01+/Vx8sIHCgkmwq77
syrt9B+qpzYbfrt0ioYVGHHmBc6uDNfpQe+S24R5tscUYeArwbTfjv4X3+dnOQCbLQB70fCS0W58
0RgfAr8jFZHS/+Au8YNa02ueqUcOpZPVdA8Dmy49vxXsg1KzrCIiA+4Me2UlaJcEi+f33KmAZGco
sz0TRMt+XPr+L04FQCXOr6nSa5eDUXQyhy2vU+5Q6aG4CThq0tU+EnnO9cHqhmSNZ8ZuwBTJQSqw
Gs8BGEsGFEeD+OmlW87YN7a6JdNPyjguhzhpKV9IrLVKHOsLjcKSms+NAWbAo9vTaxH0PdWGwKJH
yWocd8XrkmDQ5rLPJ3aJsijVsdPg+qFCn2dPyUGO6a2wi71sh8+qKv/yN3tufcoQMkjubM8E9dvv
ul79y3OSkJgcWHNxgnd9X4wOiVMNdUZhIdVbKuFEykCTbNQnc5mf8PGj1+dX9cjtjdXZ45+zTitq
7QibDK3oeJxXxmy8xO4Eri1dDPCixVVUKeVJ/7eZWOd2WWpp7QwiAghvLPOqPniIK/PWOv2rHFhL
INf/MDxq4Zk1ucWdjZsiGiucjG5/rEJkVcuAnwFhmHNv+VYKSD45BRQtkw0yrQtCIlGHU65rDP1X
S7uE+ZnOR4DRdoxJPNqqpNADvvCJYMdDWgPlEHQXMie8q5CAXaaccw8Hxr5K3UfOVlaRQsdxYRCA
Z9RlpBx0Jk1sJb6QReKrCb8LRkFL6sebudJPwwSo1R9n4jTcsjn5/M721gykOsWItt6QRxA0P6Vn
2y3wa5sf2ZL/GIXLUKOwfse8RHpmeOSaqMXeZA0TZkNym+k3vLDTB8d2jnbDmMIKZiZxZkF4BdjX
lEG55Tw1uf/Vz+qbBexHNjIFR3d5nyXC32Df9a6jVTFh1JMlAgbJvFFvdYtzxAoGDgMXPUEPXMxX
/Z/VdtIN0qCzQaRhZaePJPE+MaSIMbZkHhAWQ9GE57/6AiVsTrIOKZmiNY2M+qU8eJ03slOdXn0o
J9vCy9U29uEBWwLrNmqgn8oNPjoq6XiQNxacn8jmsNr76o4S+LGFccg0weg1kwhxmK5h13b5k1j+
qufUjyOdZjpSbHr+NO3GYbjr7eHerkeIcLhOcaW98Cmf7Ey9zqVgojMSUhaaTIsZMJam9e52iIh7
1hmhgAGKxlBQDlXvuWif6dQjHwfsyKw7zmL2Akb51trZU2rkpyELnxa2Wktq7DuD/q81XM52GKZs
9aDENLjA/sfcmWy3jWzp+lXOyvFFFroIALUqz4CtSIqULFGNNcGSbBl93+Pp7wc6zymLZcm3PLqD
VFoShSYQEYjYe//fH5piY+Kh7DFDpIV6G9fUmrmt9SluxB7E7XXqlFtF8TckU/cjNktT6ccBUvM9
yiWAP262d8Fq4h0m5/rJJS1Y6g2RKIrvHsNKXFB3fUhTC1ZY9jwy/zdS/dwJm8ifesmL9FXI5hiQ
VZgFCAxaXQ7kK+TBjYN1H5JmtgoIHKTLwhhgWFbdlaX57dTX7LhY1npmgQVXr3vD2DotqQWqYNu5
bCtMDUMX4V/6FDbhNomVy8zSKEMY0XU0cUIEws+WcNbTGVvbqwSbECqf+6OGa/pM7byvRY+1q1HH
cyRn3LKq3MsoDRfxYDwHWDnvbQKFsB8uPKT7fZpRL4IgfV1aTbtqkXdnHhWzUtexV0zTXZXZ39KU
wF0StSpRXxXFFnzMjAoWJ+yOXW7060Yz7pM4/prrIJ1rYaV0bJvsV+kv0YFJWt2i1ri3Qfq3zSOp
gMvI0jfDEF6z6PGvKettUAc3nzW3/1r3+UqrVLyf0w3T6lbpwC5RrgJQLe95QaUVfk2dRcUmhqT9
fQMhY+YnmvmSW318lfoe4uluZGTbCuRDmyqAa2wC7K0vwByOE+hdRjEhSLuLsC+KS0y6xkKscGco
n7t8ML6FsGN2ZVDExxiyxGWBnitamCDqqEx2maYrreGRioisB3Y04XhM8Zpb1o2HGQmkoS9lMLlJ
5oEYPttRllMKQ/2NwIAD0r2H/40tKAOzXPeWeb+bnCCUKybE7jPWOiSwGc2PpmFm26EYvaNigQ/Q
CwXEvg8XEwpOSCq0AE9Npa6T3ddZWc+0plUeh0qKNQ6C3lpwJTPfkRsexqFyEpilkloT6vTRGcJ8
IJfNCs8chy++05HP12CwPhBJXQsneFIL97W3e5BNbMkQUi99NJea1uw8ZmnkjfcZyYWwq64gjhbM
5uHA27OEgxGQfuwuarS40A5WsoiuUlNVLzxZPSNl/xISIkeQeo0T8D2xvydb6T+xTLhoNeVZcfRj
kyCnyytb7PSxTm4SBHkHri64bav2BhMv8Iwx1gUxwDBHolvPtfaOAZJclKwYkA+wNCVghDWeq+Nj
4QQgLonEOqzPZ6oJ6xXK5CfHQEue5Yax5h8k8iLnucameBF3zQOVZxREyfFgm+XnkJ5St9HDQLQM
/du93qL11ZN1YafrWMgn22ZOlBOainA8ICNqPGMSDWSs25Eqbl4IePRKHasAss22GC6tkJ2mIdVl
n4eHXoeXlXfoh8LWvqoF1si4BkU+29lCJHKb6io7bJlClJHppReUBW6q1hS/MwqYrYRmPVDUAQ7K
lPd81RqHN7p13cUFxgXmXnU9ZHbUpUBE0WayUm/oJ4jqI7G0RjZ9kKSIgIbsuyzDWgdkJNxw3JaV
vA3y9LJVi4UNysu3mY7Usr0FtbhmVtrEIj8mMn0a+vrG8fXPNToouCXa1q6qPbHKT9h7b1zaqrMB
mrRJ3F8LvJ9YRafmrCdmfmF32kKQ8SJmItaAR8hVluhK1ETZ1072mFK1USMgcHEHHgvKp3LB5aCV
rxUbKzU+Dk9/bgHyNGLj0srcezC3F3kQMKfEw1UcyTvL868aGmkGkGOERoMBGYJuypOVo9qIo/QB
n7LNuROtaq+kUmBozR/kzjErGqAxeUGWfFjZtUFiiBBHFO/7Sr1CyL3WMvuShCbRf1v9Fkrloqcy
jCJJujCVdwR/WRMThswbsXNi10Es4S+RCl7ZSvaaKuZ4GYq0WUQ14RC73gAaWAurBeaGKptcSIEG
zy0fLcV8NIfui1OTbNdSwNnlxH2vCdHb6iKEOoqwenJcy45q6l/ow3gBCeiTRiH4HDuk67GGakLK
KZ1RAc3q0C5yeI8CmWESfBpMKhd9ryL2OuyVQsD1VMqvsaScsUsuYomIkMgbFU6q+9ksuzUx20em
0itfaSlcc2k4Rb9VAGUPuNtluCQClN8NJin4KctsaqHKZjDc0G/IjtQuaSEqD9MOHodBKBU8Y0y+
g1IySRQq1ckwYpAdendBT6Y3aMpLUOD7xh4RW9fIYauMNExQPkFxGudpb3/WdXmbY205QzxwPeF9
8kFFi5ssOxsVgZUT5B0k9h/OmkjBXZDAAaOgG+sAhXyWTcMGEaTTzH5CCY0nRl59Bhiyi6L2mAYB
laX+zi70F7uvHlPVOtKFH9qENJbpWlTOKswMg3X1vUF1HkE6phO75FgOnXWBWM9aWBrc194sn9wq
pRQg7FQK9nISKkglmRiVh6E0FDwDwO3YLjDOP/7xH//8ry/9f3qv2XUWD6CQ/5E2yXUWpHX11x/i
j39gxzb9dPP1rz8UHfmdaRH30vn5l+cbNJx8SPs/tdepY4Kj/VaUe1/me4fka1Frz793dO3t0UOz
0CKPBfUWYP5XH7gv6xMyFW2effm9E6hvT6AU2YCYqdS3fQGTbGy2gQS+lcWXHx/e/HnrqM7bwxuK
F4UyDvVtG4zG1utt4FSqM85/7+j226MTr5eEIAqd1mGvCZGCOgFKSX/v4Nbbg48OEdRuyHUSbOHn
XNY3TSZ3v3do+fbQQWUCookx6XQQIV34mZFeGAj4lx8ffbrAn/RIdeqpP/RIRUvghUclJPAYHEtL
FEONqmUvJfXKLtlW5F8fn+i9hzv9/IcTeYqrumEZ6Vuvaq6SztyHZfabLWS8PTTQyUbvc1/fmjEL
68pVNkqM6dTH1z01888a6GzISqBWoa7b2jZL3Jdcb5Y+URViUhcWOplfnOO9tjkbuJHCROQYVrOF
6RsDMMbolZfdx9f/zpSjno1ZwwA1oyMqmhD4rxiwGItxiKG8M++vPz7DNDz/Zwux+Hzb/K1KTidt
Mm0b+/be0MZNbnaXhuWSasiI3PkX0zsBsebm49P9vMdqztk4JvdC5CAQU1AQWP4Av5YgR6kUVPEn
mDr5tx+f5ufPRHPORnSpIZJVQyvfGmom1AXk3JRSz3i0Fr93/LNhbVqC3FRW5lupRd/iFPAfpoy/
uPbT++Rnj+RsVPdRYxPlwfxahP3OTmpq3iqMArrLtIjnhR5S+9auebNuY4X6ZpdsTRLxmv29Ozsf
6YVBPN+Khi11QlfAyCFp59Uv7uy9h3821J2ozqRpBANVxgBIynRR1mjC4mhZ4N4nrn/vBs6GvNoS
wTAMb9hajHdsPcpgVdsYYn989J8PSEjib4eLBTGt0Cul31reEKxrYQTz1hiNzeDUzS/61nunOB/z
dWERrWy6bcOkiIQb4Mig3yFUjn7xiN85gX025HnCY8GruWXrUxOcxXO1gsht1YePm+idsWefDXHb
cKOq1qoW6zgqfHunx9FvxGLm46O/d/FnIztoNagrZsHF14q3t2qRrYLBL9ZlxfL9905xNrgjO6wL
YVTNNszhndatdiFJ8CR5tP34+O810HRrP7xMQ6dPyq7Umq0UA8LHNlbgxUH2/Pjo2jujzD4bwSXY
MqxoxnrrJ6R93dVU9hQm1EV3iywdl+gxqYyjoCta5VY4V+pxTn9AuwehN6AQWF+o1HB+fC3v3enZ
gLfRWuJuIxMYdOqNoYIUN7NfLJffO/TZMFe8yo5aryy25MH6JZtN7MyM4VfD/J23on02zAFBC7eV
SMlr16V+OyC56XmA15AcwlKiYjHrnhQDx3k9sp1fPLj37uhs3OMcNuoiavItxq/WLBPwbe0OTu9v
PQrrbNDbmkUlsMU73UtHe2bWFB0maeLMPz76e53OOhv0aWW2oQZXZKth5psNzzZ7o4b1FhvNje1/
0qv6yvX32TAuigCsh7WBm7FIqBuvvPyiMsyNSVb042t5Z4awzmaIBvBl0rS8m8Ox2Ed2vGld7Saf
+LkfH998p3NYZ/ODrauqMYQi207yVhXEadoM9Rx4YWlfOYPIsUgxJQAGAvBehH8zKAHYnmMMLmAD
wwc6d9pGxE1weXvVweAgyCm+SYq8CHk6XixSdxXZrkEuMGic8FiPvHU2Qzf21R1GBCqRTZBbCRB4
h6QqSVk9dzjLkLYOxHMxhv0asbdZrCnPF1Sq9sYLAKpAXmd5Tsq8z7N8De0wIGHUASBuUbGouoUx
HrQ1PERrv5+itrGHkC7CPYM66wfqAoOAougOg0cPnwj0dN58VJu0fupTPaT8dxw700UB7AMgw3B5
KNrnpAC/gcFbSpXWL1r+52tV62zirCmUyoQZmds6MynICPVCFEuC10a+/L0TTEPzh5kZ2HhdOdFg
bA2HwAWExYEdlDLgyfB7xz+bD2nfnCCcb2zxNGySVYO8f8W2qq9/sTp5ZwqxziZFyahOgKQSQzD0
cbhOUjVUCZcOUD03H9/Be4PrbGKMswjCDSVo2zSAhYVsyOhJzZYtLKg89PT7j8/y3n2cTYXEEQfD
AKq3xWOtKxa1knUUXZZm5/9iX/XOCeTZbIhG2DRgeIxbDz5YvalSiVJYz3WwLh/fwTQX/GQNL8/m
wyJumgxQGqoADRdrFVsPCMP4TFTIRBauYZdXH59nOt7PznM22Vnw2+pKqqTgWy05lmWCiU2r5xZh
28xHV1XYuKWleKZ6gd7/YrJ/r/HO5r889A1gUtmw7VwjvjBDysBAwdx9fEPvdDA5/fyHIeiqsCla
SZQqHNIQ+K6wSaJgHIbUpNV6aC0fn+adRZKc7u3H04Ce8OhO+lYTWFz0TYXd9LQ5RaPqeCTHHPPa
Sczi88dne683nI17PyqxzEvtfku9lLIJ8wD/+C6gxjDLrKX9m7d0NviVhArMqiKA2KgKqBGyhf4+
L8ceNarQsFZ1xE7AEVp9fEvvvATl2URAMaKbm0XZb03Ea2NmG2ggqakm0QTrqvKA6A7QlFVN1zYw
Jutf3ON7Xe9sYvDInI+Dhu0MtRdRR+mRFXzzw6T6rRimJs6mBdOogKAVTAt+4wbbMYoCCnsiP3r4
uM2mPvyTwSrOJoUq7U1VS7Jui9B4bGZe1lFGicBnvK5QP1m/WJ+8d5bzKSFuS7/RqVEm69SvMq+2
Pqe1gewgEurNxzfyzmMQZzMAskEk8xQ4bScm8EOkC8aoTaTiV9HedzqXmG7th9Gp60bpJCDkSXuv
erOH+BW26rZIFOsRf3L1JsDicNs25eRMmi0+vqf3wi7ibEqIC8MsB3vot7mT7KOgxEMTBNoaVyBq
F8kb40ggN/1Y7YqWGmals4dFBsJyFbny9eNLeK9Zz6aJVkjg6pXRbcGK9F9oYrejIJvylu+3+B9v
MhjVKaPxJcuHMvD8+uzbf65fs8Nz8lr91/RX//7U27/55zGjvjM5/8ibv+C4f5938Vw/v/mGEqeg
Hj41r+Vw8wqSsv5XjmX65P/rL//xejrKcchf//rjS8aScjqaF2TpH3//akrKTCP13ymc6fB//266
xb/+oBK9bKrzz78+V/VffxjmnxJAvuqoEr6eqWscqXs9/Ub/U5eOpjm65P/C0HgcKQl+nz8Sf1rY
cDgqv7al0A2eYJU1p1+ZfwppUO2jUqOlGcSW//jXbV9/nwO+P4mfp5o0TZ+m7f+eLCwq16RtS46D
YMgSqG7ejoUWw6029cJxXiCIovK2pmhl7BDUA96kFkhdurK7A1WIao/i0Zxa3ixgr8MC1mAtHz4C
/ntMQ4rZhYMtntooBz2LMN4LX0x40POgNi5JD4YL8WKhBZPBcLDHcFWmDgqo4lYPvU+90LHRrq87
pTRmo4m9uJVbFc6h1VWiYB6Ou6qeclWIu7BshCgX1MhR/ArslJOpOznM+zC9BrGosD+grszNS6pT
VNyyRQuj1edP1RjFDDmeiiNxEplEW0dWx1JFsVpTMQvki4RmXTrHpCflyQNTlkUJ3ssG4jLZ42Bk
CL8qhfDSfg5b9ygLqoHNYmlzn3rNIRGdOHMKY8IlKK216fMjniJFLl77CV47uiUdMp8A9EZDjTen
Sxs6qmAoLyQ33BRk1EOYT2W1CNkeuT7MNLulATXwR/PCRNdhDOsg7b5RauWtVag4041BdoAw7CkP
VgvKnSkLcw2r28kY2m5mmbdqRT6OiiI8SJuFq5aUrti0YqVkmG1SlOepzhXajJq4L2eesgCi11wK
8bl+u+wu+6mKN8D75dQuaPxmeW7BSbC5cmqOgDoHF73LIyv6tgbBlqPtQiSmPQp8A1aAzrqLxnqU
tKSCRYyJnMduwX2xi+spdWvn+Qru1IYyznCet7Q5lFMobCAuR31DxWpNiQU17pjQrBvXiymrwD2L
FulmqWbfAJ5ashFnlib0vuoHWBG6tjo9CbXgAi0ojfgjl4+QKpFce0Y50/UOyWlU4mlNba5pwQpv
rV1V6um6jUsyBb1CUSbvSkJnN7HWQjmrETf26c2YGOsJ/T7LLVNZkuh48pR+3hL6RWhLer/oSrzr
NeqSfRNruKkv41t0UBO4QqaPSI/t+0IU6dT7Rp7ZUL6WOInbijzY6gY2P2iOccpNw6Gj2N/4Pghq
V915fXwRQnPAYxh7UEsyBI1SE+ydd6z+lWXkCGxoxk+pW9uLOKeCtBnTlRo2FRWLPHoZd7BPxBPo
5pVDBUWpavdd5qyTooabFL0UhTgk0rhWcqrl+R7P1woExHipNc3aH+hgJL/xxU4AN9bBS0SNhlN3
O0rtNmnoHqtEHsGX3Xqdue2JvIwVFwjXch6bkA98zaAPS8RcAVTVmYqNR9tRsQklAzEY9MCZu4mt
+Bk4Pd8r0Ys6Skqw+EuUG0zX2bKMm3bZ1OUGWlm3sKU2O/UJT5WHZjxCAiSqGMGnSKeRWwuqgaQ6
IXuqGdAek9rcNnaOtupMY/+m5wkwG8hF0fMDL2VYZzCKEU/0B1nF3dypGhjv9FPdCb+Vggg2ZDNg
w9CTkwQ0DzR6lAaMvGqqu22bI56+QLsy9TWp/RvNEDp/yUyJrzm1ZSZ9Nq2XHRU2HsPYLcIXuPD0
TANuhtUVO58qmDCTh0Ayp6qe+qrgtgc3LaAkygzmIaqfomleU9Zv0PS9h9RL96fZsYkYr1PnMSxm
mapkqEzPLvNctDc9dOEIvWBL0SUloMxxgfLQaeJRoNNb61UBZg8zP+qfse4QI8Wl8P2sWjHXpHzv
+wxh0+T34gQ1cgyvejAaCL7KABTKEd5nCZNu0fFCWyYKRWNi7A9R6V4a1WNW2BTqFRhBGcLZlr0w
duJ7d7drnK8lAR/FQmdVJPl1nEbOOlCGBIiIRGHBBDfSrKdZjVFFA6M/THVjMRjHQELEl5C58FMu
dpSovHhgfmeZTRv05bFv5QN1lH7P7UC0BfFmrZtYB9NdeHd6aK55Rs5M0fk1carD0IRfcwq7Gsu8
NvAyPj3OHCubdUs5e5kTAKoSe6WW9g7zO7y/eC2MKU+tyHtyo1o8wIDDOy4OX75P6tOgplRTpbT1
9Pp0pnY9zYrMKQe9uu9N8zBNBhTlTjMlV3a6dNwCDMIpYHuQLGsxivXS48mrinbbKe2XUypWwzYA
xB2gECpSqANr0NYyQzb10jaj28KSK63EL8Wgu6s211FxsbbDmCUMWunWs0GBPO5cwXyYpoIejDev
A7ijztFAv2K4uOhFYXYgX4AcW/NfNBhic5Flk3nFy/SRrvVfTkPLdLsHiSMTRSRXqno9fRhUdUW1
EB0wbeWm8iCNdaiqQD4hraI3kntDwVfwIzm90UeDb5X01fB0elJrHU/HJZJB8yXxrdqscXi40aap
W9P5o2G6qBjX4xY3Ygg7AtmEIGEoJHBF7Usx5NTg8OHpMi3EanIMryMecNonu8SQn2WbAKVginJU
41AiBhyQ5E8fnm5/zG3Mwq2jFlkbqaHjApOPYxK3Ms0jcNV53ryRWNTNIeDdTreLhzLRD5WbEwqQ
5taeKRJoWhjcYTvCldq80E4XVNpIQlCiT9oP3eIiTvdIxpuXqgsxGrGP7ZCf9GLeCWghFpoyPBAz
4lamL5gJrMxM3kpsYjDpGr5kOB8nJuAiz35GpJquCw+ocY0b23S7CdPfmjffZYKvVQO6uc+deWrh
CdRgLZLDAsIXiK6htfpdZ/nP8cRHtqJJ/kY5jQF+2uiT5ekxTQ2i2HU90/32oA6811VFZeUzjbao
3roSSnHF8GMdAumsk4syc79i4RrOYL1CsYELaQbGp6TPHs2Ev86nF5kRxtQzddenh0dFnzuLXW+R
l1MzT20dixaTMsrnp0czsEJeqmq5xHUjpqyZVxG1x+7kmr47Xcs4Tksr1XyhKv30hFyTa5neYafr
yANASL4KvtzmBk9DAvO97YjEvS21C5GaeHwYUwPl6VUvje+f62N+osiOfCUMpBnSysvBQKAeUAw+
Vxr9Xs2KvR24u8brJpm2M87gVGBWUgEu4COnWzvdcTLwXhtFuw1SdRJscFwz8L5aY7s/DW5j6tgF
fjdZ333NE4Z7JVmEht/k9Hx7rGzX1jRgvv8Lq10s5dSLREEtAJMT6bq3Z+a9Oh0rms5VKSk1r9Mj
hWx0b/oOEkzuw/bDo+PWV6eXeWC5R61s2rnB8qTo4A9OTV0pHSDWHN+L2szmreApltPclLMIWkaa
e1Si7NZR8Q9qlG+nE5qVc2kL6xqkIkNUToBr6mz9InsZerlEDOIusuoqUp3XqGweDcyRiPobHuS9
cZWwp6eQoGERVH5pBeH+0+xw6vWerl+0sb3qMpoCLawyU4E7TH/AgpkGDJuNMogXAw4YAifa7PTB
U6NbUxPlvsAttzkQtp+d3vz0T1ZuQ/7o6QKQVg62zy96HGjdtRIh2bUArclpIeUwl5g+M2NVJ8+G
92CDHz/NodO0l+fKTjWDm7BIefsO8UvY8JbG52phYYAyUzKW/MVQ75HOsYsL8D433G2kavEscuhF
joPsGLNK5QKEzOVYFmIXJBTU41q7EZS0itIAPdaOyaJKxnLrm8NFq2YjkY6cmkNGretgbWAGsMrQ
QVFQhPXYAAHLhW0NmORQ4xOEyG/qodMTP23L5Fhlix6Z5DSwQocvXtexoKRKZRaH2UKDlPX9KWh5
e/RIEkzDuZr2QR5GVCzMO4jyzQZ6Axa2LYQqL7k5/fo0Xkc3vaXi81qVQ7nJs42ZUOak5NYxYA0z
TZG+Ym+1cjf9c5zeAhjpIbiW12HVvrgFs90w7e+SVmymmQtDnQcnqy8oMF5mAwa9U1+2o8mcMVoq
RXEhAvcrJjo0eu+x8OQvavs4rfymt8sw7Tv6jLM4XDb9ZZFcE19r56cxfJoNatvHOzLz7sxUBdSv
K+j8wxroDaSTWHTWHGZvtKgybx+XDhyKhJeraqAc68Luys3YLBQFmovMhDXhGuig8hZn48mYQk88
5K3M+r3nPudhzZzUYdOEwnkLrbrCKVt8Gx17W/fjnHASZc06X0q4kID4F/9a6E63ZJUj7gWxjnKW
v6NYnc7YaJyJh6F8Xxf7yIq/P80y4h3TQH+Lew+6GTv0xjk0Pmak7NHKmOc9TeEW60JRZw4MGnkI
RUCCTmJoyUq8U2eUZgO1zujJLg4WQpPHRrMPcpCbU/f2fdbEENT70tFYTcFXdu9OQ8VtGBqtHd0r
jrcB/fRC5p2VLEem9vBlejDmtBBCe83rPGWrwdBiaV3h6qTtNCrTlbCBKuqZ1/8eZNhtZn36TKod
l1ZvPy0JqF7A0TuSO4NLVfwGrlXL5qPTmUt0Heywja1yTY20eyKITt0cZNRmWqOxZYEzhS/EtAbK
de0rTDkkVS/qztYFBtW6ddNFw/XpBT59ZHJRmGmdwGvIZc8xRTVANfDF+YTbyjEeg5eGrcM0ExQI
Z4XhATNLoeGN/UPgV6dznm7w+58SLqmRmTA8J7XpbSr1w3RVep/ZiwSGn2alkJSnvRVawSmAgqBb
hNjKf0ItRCyFz/JOHleY3GwUgxVc2fExnPEGfI6hkYf4SYhpnTEtPHvMFJqn0/FdJsDBGqlungNM
os6/oKm+7yd8/WII4D+qKLZXit8DvF7jPf+QTf0V5QjnwMBVL7SLehjLjd7himCY+gR6OciY6yZi
dJn5CJaoVAD3uyyNEJQMm9X5aZdtSfVOFFfatFCYWnqMcCPCqgrzLnrCaXdChTQ+DNCkuuXAW/G0
Aa5IbxO6+XRaJ0O9qJdINeqlZMUZKMaXNrjMc3beqcNjnP7TFqFFkKmkZ5x2v8WANNRzsTNlwCga
48qYfOV9QhWep2K+MI0hDD2IAIXDToDmQsNElV7nUQeo0pS+GW2njpuw6U7zm6LmfRnSstQ9HqxJ
fd3wDEqjvLEBT063MW3cEjmtPXNCMqfN/RQUKTBs5va+jhYvuFPHPwVOTlu3HwKKfwfufqwJf5t/
I0onsfiSKtFC1bQJGZ4FjzsKt83edwSTmbZHC/xNx9WZuERifokwFxCWWJ5O+L+K4f48PPsmnrsP
vqB0y77V50HcN596Lxj8/2GkV9fJNL0f6r3tXr++vgkNn/7ge6xXN//UJJFeHpNwpITC8a9Yr6b9
iVhLQyJlGxgSOlPR2t+xXun8qUqdDMTfAV4h/jQMYWq2xWEs/if+NwFe821K0FJVqBeqYdmqSQ+y
WJe8De/6PVZlWSyweypXej7iBaG5D2yYy3ViqBg7ZqHyIGpWFVjPmnu/lCFg6Y2iF/597N8p2jDs
TMNjBKstlpFV1OpzUWPe7l72jqofmqbQD6d/tdO3RgZivPCYWApPwQckx72WeSRjtey6ez+v6wdv
PGgKsrGIVoGwaTypgy7vPX/hO56xV0fjajAy/7bR489+X72MCeDvXFo9pSt1fRdZAp5Rsf7hGf5k
dOn/o5WkBUTUIAwviLoTIHrbSmGuWrmRVvVC9BSnUcmLJsmIm9Vgg5wQoNA3nYfHN9HHp8rqN+AU
7btCM9QLINg3McTGWTTqNbzdur6s2rC+LAMS58Aq+P70JVBlcNGl0n4oHEA+/qDdUPGibxWzyJcQ
BaP5x3d0uuIfwvqqKonZYB6mS8MiuG+c5XrSElWoyep5oQbxhWHVzgEWpL4Js9xaDyihF27jE6VK
Y3dumslwwTrqqm0zyCGmu/vvL3lrP4W5AuXKzsw1GdlmhnUDOIdAZe3pi50WDv6eB9XeoDFbIKT3
rstRY8nv4KfgV+awJ2Y47kUZHErcmC7isbkxfSiasTtyIjdN17LNHyMt8PephQmGk25rzR4Bvdad
cchBwxUytJ8cS3EXdlCLi6lw3Bg8d5+ICJecQUNYqpTZfRU7s7QGftJQ0L4fAhHAH20qFnsF1rGB
vgcfX301nP4BXerFx81NwoYe8ra9bctUdUjBhH4ZtmdpFGKnMTljLcHXDVJ8FltwWfuuRi/asiKt
Arvb4NLZ3yCR2hVWazzEWaZs8GOLCA4QjmhAhWBeE2Mwq9dQiNzSaOZ9r/YbL2kesERQL6n0CG5z
pzI39Rhrs8BU/VtIYUdTdHe5HVk7GaCCLvtS3HaeWJol4OcWLhYuvt2sK2VHrX3kKWBXg22kVbCX
gJVc6GVq3DmRDtY6h9uV8A6cKiHEreaH3aZSqcQizqCmaLbWhY05Uw/FAbsfq/yUxVRGhtJhtxBb
GyKs0NAHvGW6sJkTKah3wJbFbdpVPQClr+FYRRvPMfWtrYTGphfxl3bALjg2oZZoQpLcN4C/G6Ey
l1rmXJ2+tOPoXNGJSyitZto8ZZobYx7tgCPrvBdFJM5t0TnFvFEHj51DTr9RQXK2qmJjnhebj0aF
zV8QGncdy3kq3XNnrahFs6wCFPHUMxXrWrOwhJ9aITH0Yu1RvLOsa82d545ZzI28L78pVXULEAwZ
Ye8W+edAuP46LMVdE8JX7pzePECO+1rVMBRNduoHp2hXifQf3bxyl6S4urnip8PWqBMOkadxuw+S
trzMIWvayW3V5PkDzpvZQfdw4miadrgifu7haiLk58iFhpH3xArDTLAr9rtqbZhGufTqXF5bOssm
RHE6QnJgmI5TbeNoRDCPbDFDWbcYCMzcwHF5xIEweQrx68YGuq12XiTNY5lj0DD9PJVWvmwlq8Te
s1yi/uUElVM1a17KocEdq8vvESbC1FEFsajCc5HE4iP7KAUIJ5j6ZiWbC8UoqpvI1xcGwjKqprND
UkgHDthpOGsNcbO82rmFqz6xOczmAXX0Nwh9AJ2IRdkW44Pw/U9azLlljtsggf5gEWIFQ8KoM/Qt
gUqzXHVRe60XrXk3tv44K90kPLIat5YEZVYCnfMmcGzvUDgiXsB97p55Oc4clV1fEjbBNrbhoIwR
USCdysO707f6eO16Ub/Qpk6Q/vsDTWo0VxCQjiNCp6VXETrPp5HbYIRXxuPSHob0yQQjxeRP2lGS
bGjmcelHuyj1oQeH9i3FdxjUIfRc87K4skXUHTrT4klhxBs/4geVLXJE4Fe1qawzLETZxLtMW2pV
rypUxCSool1uDQCHMoO9QBeZ6yK1u70GC7ps8hEQX5pWWwr4EzaWugp904Tl3qvhl0zW3l4ZDW8v
V4zO2rdgnE9DrXdgyNpqoa9OM0jv53P2GP217duzwnTsq2YacyPIooliVq2yhG376RN+HlPkZUdN
+QpZxR1wGY4XzHTuIal793D6VxPYkOwCyrz1Utt8PMsKTUwv4h+nWU3aGAU4rIep7LGEefaixnqu
sRRfJ1txam0/AoAGcMZZo3SPKRMbW/ZtsthjrDC0d8RcBnabauqS6iE+Q+i7ZGw/Ysk9w/A6+oYy
b5ENkFDHtt2P8BGu8zi/9QIYTSu1q+HWTG+pfijcXa06xg5z5jEQ5kEJIvOgUcPNGBbIfZ3yk4YW
bG/k5naIYMhmZjDifKaIXW6mdyUgw2BFAS40hbK+GruH75cSFeAKkgZKZ29bt/EEjsOCmkU+WuvV
2DP/4qUKmIvo+uPYxctu1NsX/LmuC6f+SrrPvBxElN/otfJk54xdK4yIqXTpcbKbgkfaRJetMFfK
WHvAzTzjTjcynEc1/UCaxFx6ZTc8VmOOKs6R69ZJaCe3JmPV8XkJX+M2CcfLvvcgMTlOvcnUNL74
Pg/W4USCIp6+qQOs2sYB5HOhOM4yL7L6Bvgi2GsUxBM9YF4GSXAT2YO+CSZmrRo3V1gINJen9qYg
z0KB289wu46/Ygjm779Pk9YAyhrawZxc8fgkKDydOWXuL8c8M8nNYPOQNa3/yYO3j5FGLkEfA1fP
hFdfmZZubY0wvNe9PkG17X7BFjZ/IJuI1Du1P+VDbpsb+/9SdWZLjirBlv0izJiHVwk0S6kcK7Ne
sKwpmGcI4OvvAp3u2/0ik1TnVGVKEOGxffvabvlct/V4WLfjJC9+pFOZ+7LiO+SsvTDqdf3WGMDQ
C7tpjrYzceJUY1IDmMWa3PE3/GIDa9X8x6g195j3LTE/rB4dfUzP8B9XkSaMz/U+I+2Tpkdr3QYj
ep1CEo7Wy6Zbrp1ORxR//Nok7SFb63KyNpOa/oj0rj7kS10kWm3JAyhVzZ/tdDg/7mXJqbUWrhdo
HflSmwbWS9Yk5rGQJhwQTJTbqEi8J/AV3lNiV8O50DQQKAOxhXY2J0Dy4d9mRvRdWhnNIZPIms0U
y/iQslAsVUAzi/kQN4MNeLAyb9by0NQanZd1HSOkd4lWpqBYbpT1wS5CB1fVssqV9VDSI7Z1rgE9
3iWQmoJQRyZDMYkOQh1+kMQ4onF0xWeRkz2nMMu/TYamPtQzKzZlJgVh3ql7HbilNrlGIPQu+rKN
Zhclc/4biInfSHjUVBsvjwd4b0tU5K6P+2VdMggAqsbopuumulUrQAJmaf4TlnHrEja1uVY3BoEP
EqjG3nH6m2NL97xexCMl76U7KlYJHbzs9ZfI0p33NLLIJDM0P+qi7qi2TndvOxqTlvlXJX72u67/
tLNjXyvNGXai+5VZbvtTRCSDhXmXBQ7wvYgyuVmUM50GL3yYX0YkfUWa8SGemIFPndC4eeVE5SBK
Ln+SRGhwY2yIuEuMcDKvFd8rLOXM88uu5UIZY6II7Lz+oqm0rP7rZy9Fe9Qt7rcmn8ZDijF4X5Qa
cct68YF3c1gyKt5IiZHX3LFLOoj9scwPqVdR2HsaLuJi4YopeRz7Y92BF5WV8d5M8XsyNX+GnGlp
FKfZ86sssTctDtcnIi3lQcaFFXijAZ9vNF4oyxaCl1VsC9crD1aNApsSVfeVQfWZneKlzwG1OeX0
ARz0RFcg/qUo/W+2MxfWIEFLcF1+Ac4DfeS0vxqVVaYqfo55qx9TKDcbUgqaJwLwlGPedSZhTJrL
B2C2CqN5hawmiNvNEExV96xBFvh63GKQpyfwwVQ5RZZ9F3Vqkbn7ue4dc+t4MEjMEabGspVIPvbE
EQLJmuRB1NP+dV1H85RzRu4YMC9h369LpTZ8EEE5HkcU3Oc25txYysi41T1X4Ji2NtRY3cCgFDwW
0F51xEUp9Wiv0E8PoCFt1TGuvyYruiqVor4yNR4fksp8S4aBiDDdMT9EWFCpO/usYgWXy8LRD2/l
VH6beu78mTBMmOSE7vLJm8lqDZGxuGSeWgNIneFad8csvU/kdmsXcSjc16Htfk5Cv9oy2Ta5DYGn
dOOjMdbOTrOc+mkoDX4Kdo0QDuR5ihz0AW9un/DO5ZS/ZvI2OurMvZyB1bF6ZUnnPRRD1Oxn2yIE
FoeBmO3my/NKTDfeZGNlNBjR0un7m9xBiLLU3DUBZBPB5X7TWC98rP2l0//2LefIyTT2dkjWAGSE
QOlM8q0i+q0ZywVGNMWBCVLYL4+PUzopc5gj0mPeVU9kAb5RdL220FB/KGkLSMvjOOJEM1gKraey
6rAu7NHvSzoUBji+1gqDnAXADX+7GbFPaa4bXNAZ4VBKHAgSvfnBB+WnWl5sF0wHNTvFl5PYZNRE
xd2bGJKvRfzmgU/vXNPeDILm3DZtYkhj5thS6yqJPxpxcSYUM/8wlDSYe0v9GmdSAOJ6sMNzrgky
DjmqGAIRpOzxUOGs9+N2buHwdfAZcTDAqQ49UE/d36ZxfrZ4oUB9JfFdzNx3//tMFhaZrLbzl9J/
vOqm0HaNlg3nKIr/yToq3hTygV6EpW1UM1He9M7or1pEws16kehuF0NbGfBlaLH2mcJiaa1XGFH3
uZVVIKw2PBVZHN6saSo3zhDVZxwJnH0NwWeLS0oHpmObT5FRLmVy69JTtKDBsb4VwSzy31RaMIlF
Dj9E5XhT9D0nz6WGLP9vIanloM/aqCdBa90NxUdpkvxBLVy6OKbXZ/Pc78amtA7uUFG7xBC1SBwS
Z4y1RfDY0ZZFs4Y1Ej9XmWIcZa3NXJVmAQ03ab3NmLl24KZR8+5a0Z+xNPrNulIQYP3ckbUFdj0c
w6CSjEKbVhsongUxpDKboCUfFyrLYN6SmZsXXGW9tUNZ+V78QfZV90Yrr9xHnecdpuWEqIYKcFml
OywEHNM1pk/THhZzxI9SF+YmjOzspMbTGW6jsu1x8OeF656jsD+pArpiF1ntK1S6Rpkbn87nhVhf
Zrxk4mrAXHko4+fGGqxzKiLtYjmRETxWu7aAfE9ec3qxnTm90DPWyckcX9w03y19UJC2SsEypZa3
qE/tE9nHL7kYlGtqoGbEldd/LxOJQHvDl3zS5IaWAbMSeqx8uAkYMjsczLudQEdvYJVvcyNxbiCt
pD/iHD5h4W9eNDu8M/XQTirxkq0dIad3BzPNO8phVxwBSuVvndIJel75r1B1wZ7QcDvJuXY+03qr
t4l2mWbe7hqzOdsqFFm4TcUHBtH1NJQqKedYwiTGEgw6aFJwOEvRSBR0wSkWkaMzhy8in5Nrh5jn
t5nDUY7cEJ+dwjlUVkMeRg4gNB3Sp5bS8lp7xKSBRyFpTpTX9QG7iEHIVdXJzhdDbnPz1PNW44DU
WFZ9WGs8B1zVzcaXx6ecs/r1Od8EHV2lLKpj49FqXLooMckgAitsNU005+xfzSj5CQ13ukFEzG+z
2qJCIJhdoQrMfgaMGmPngCFpmn4zBgddp0nKIEs4Fj+qPubpOXPJegiIFl4eiGVdBY26CqERyytF
77sdUgfWVWl91NW75DJ+d4sKHL5nHfto2jVNKm7CFu1zyGCgOYtLrbDV1IuaxEFbnKGSYeIsFfPV
1CPYSuutDqW4fwnhDb01/bZyeu3NbB3tTcYVvHDl5JaNQhBeVe4oVPSzqZAIW4qI2hhv6YGDWXwB
t4IxtbGcp1hdUPGGxukqc8W2JXTLJobAhgfndeZ1Ijxw3fNotb+T6jOc11cmA+AXSKKnuKp6FFfY
33CIyWFM+Nuvla19roKYqPjBreW3KsfoCS8e2SYSM8tDfCLeSm4s/pKHIOXVH6aTJa9pu5wtMAq/
tJJkIkDRNoHHtQJQiqsrIkfKrS6T3oY31Yjm14rccBrvszwqXje/SiiJJ5QBgJ4hLzOyaDBmdtEO
W7da7JIsPwjlYttfomqVnQT2f06o7EgVXJ5m69PRHmJe5+Wht8ejUnsGncesOEZKtxnHetquX7NJ
bbX3sibQSt1eFJxo2lQZw4DwLwt7oYVHNLoZZKYpppFGXznfnePkkKvyo8TEoC3YVXO5GSibmh77
LcdHccLIC+YsbDkJLKrX0JofttXB6Dc6CzfhCJidmA1PGnRlu9LZqjUnlLScx4tGePihhaDDiAPf
YRR6L24JjjPEUXILNZI/8jEf/YhJv5doZoZ15go9mIM1vqiMfj6n9CFHTi/5FtdDjyew26d1VN9K
vFbB5BX9e+cYZDZJI/7TR80WdmUiNlHRQ48383tdDz9dL83OXZyxRBqR9UqBtG0JwvUfn0OV8Xdn
nQaSkHLI5jT/oxzDd7WV2bGS3quqGBXWYRLxYoI6MxbO/ejgGq4zvbx1VvqXceTp/igCjNoc72nu
Xb3W/m6zYfqpEw+81VpUCg08OjEpvYuPprrGstC+uhD2a5+SPMcWCeErz42rK4h9bywu2DKtOV9F
yi/hRU+tUKo39O38HIrxabIRhYMs7wml02y+TC/meIcc/UqhWflx6uS0wJHPa6IvEMxAIbow1AOU
sOTFLHX+BTDk/Ckva4/QMntutp2iUgNYseuw8EPZlxmSgAOA129mozzNMXbZVg8hJopBD5Ye5a6j
pAF1SCyBAm25rtWnNCF+KolyaqsQOUaYc1CN4eS7cyhvBvKKU5MXuAXULvx+YpK+kWWQr4fQ9T9Z
XqZZZ2LQjcMgXDoQtpuFZ4MK9RgJUnRbZThiYhI72Sjlt7v4ELr5G/Mo1j79W6DwuVUG1mx5RpFe
fDhpkR7ziV8fj0bLAJ5lXPUxMa99MxjXuHC0PQSU75r2/9kKLeu8PusnD/r0rNYA/abmef2Au0wJ
d8nQuYElScIM4dNf1ofSAYsb1/PJq6MTIe1Q5G1JkDExVIWNR2gV1htXyQ+A1QZgeSoceR0K+eNA
UZhEPnTOZmzS6WoQRT9vNKaBDcOIg6HV0WomLjKSHmDRa91dpT11x1NKXMboITMnmDjIOhgJoJjL
l7xt3xn9Tr7W4mUiNeezbmPQ7Ub0kaLyXvIWFESLZe6TM1hg28SV6E6IT8NtDmA5Kash/F6ISc6v
o1I6OxdEN/SL6L+HVLPOYVYCxE2Hn0pihX/ZcjdtG873R2cgHAWuLCkDOQj19wiSCve90XzQGGr8
xlpuMm/qNrmYyzMKF5fQ+lSX3ct4SIxJ2xhRmPxynI55AdEKVreBBII09Wc1zM5jm/S7Yp66QzUz
7/FQlIUQ6V6Mz6U74RDiSaIjOVHSPSeyjE6qRdgZ343nbh0UvLO3PEyPMhDYpb7YMRRMhnddT7Jz
azUyIIPCPc18cRs2vwTAiGU8lg+r2aNKp4HknANSRjGcq/gofoTkXd+BcAeV287XyMJdosroz+NI
IqCoeuvV4uZUZHoPBVKiz3cTEtwgOaHobBClpn04BVGr68rh6N9eKZRPO52Lw/p2GjY2vrUB9p4x
Wd7ZQG2Nx6T/a2r5OdIc+ZVJ4n4auyTXNRsZFcG7AwVb3AyzN8/txEmfYLH5mAtN26cyrl+yht3P
UmvxR1NeYiK6tT6q/x8BZySWIsjBxW0j6TjXeO65Wlo18deX2lReEsaosM4p1NxDRkiJrUy44hfk
fJw1Z4nBOF2U5rKyXx+qopxRpzdqkh3KmuTI5RwzccGMEi270EMMMoPb7ByE2mujbZylUKVHmjCy
0zBCtBSvrnCY4dJmThdkIK0CDS2f7Jr03aslQ6DODmmG3SJdr42jfEiIP1+7aAaWpo2d1co1Ty1z
s+oPrYsc1HDYle2zaIYocC0xPJ51IF23Bq27S54yx2Gb73mWG3Dlo70+FuNH1xTqrQvt32OICIwG
qB3WxuX6YM94NGyNkTol9ox9gSd/s8oDRl0MF8PSPj19Ul5EkKlNfh1g6gfTEFU/MPe9J8vXmvB9
xNLumKphz606TQ/WXXNJze2a9NUe3C8qKErUselfIgahBFant9Is/79n4+huWrVJ/RB8AUTEAqoD
DHZxHviU1vcUjwTQ5VBZ9PJujAkCZ9M84fXInvThpmBhfu4NpT8+ZExrcs4ziONbjLupnHBEBkVY
tAEkxcyfDSJPHTHnm/XwwbigdikU9bfjtRoDhuxLddEXgKilfl6wWTvT6ZXANM3u2Ah6Wk1hNs+5
CuXq0cZypbKzYAniIR+jYy3MluK5UJ4ZqZ4IGiSUwJhl+ExjPbk+FtNKTy/xcujTKK39tm7ap/VB
dabwkE02lWuzaHtecdeWto+Zy5sdaSGsubl9T2L9GSKG+rRqO8urqU9ncKWLIO6ar7bdn9MkQmuI
qoPk3WBdzMeRIy/tn+f1LcfQvJOVpv1m1bW9zHwJpyY7Od01IQwFZu1oF6zsGKjGKYyPuYW51DL2
3RhF91VqTUmx8oWZejsRetarN9GcYFzwHJtheaub8P900tbaY2rwq49Go130diSCuO/UnTA4UKYt
gxeN/ddM38YWiPuGb+LJzQwrGGag72vnotXtaJeMRbolJfyvpojhZttSORajcP2KMO2vsiq/Kkxc
ZxSXz1YU4aXwensrNa/57kztMqTF+C6wHYOSjeJduVgp7ZwEtaY61pmX/qDo8/HrEXqfJ+rByatM
3YfeuGv0Bpcraq2aRsS7hcOTznkyGGRXHF17toLQIL/VykmoeHz+cdsQN+GiHQMc9bL/ds/Hilh4
yrSfiJ+8NJhZLqJzmcgCcA9ChFaOE5lF0E9a69ez6gKlUS6PzSpRTC7cirdmkCq5rbSvrkQf5Z7P
D0OIqDAxo7hNUiu6lLFibUJHWh+WbUcHC2droOdG+qrNLlpH7N2yReF3Y+Wc99B0S8Kod04HfT0w
SgszdFKGz9XSX7NH8R13o7u3ls4KMnX0hKCzsZkiAyyU+QLNZbAU1NeEMhxC9vgUKpOJPE3voiUz
Sc/L+XUWFq3F9RT5uPR1dyoO64VL5U5stuxOhQk3XaXMfs6nzNhZkRh3jHni74ynT1WQhui6xRRE
IzsrVpzKd/o2PqK9RbuShPo7mdYA2Ms+u3LeU/dKYlsQXftNatVkPC5ODSsEIuzE07zN3NTmd+go
sZVp3OtVQh0zdcwxFfYfZSQ10Rzf2gj1zaanL6PUpB+a0xk2I5bitKz3fa6Md1Kv/6qiwnXXNzZZ
p5F3lBh2tgPa8MVSx8qvPDZJlpwvuqjONrU75j0Wm8DqEMjHZldUrndJKv07lDprWMEl2Wi1PKeK
Gz5LvdmZc35R8P//XZ6Mbaf9gLn0GhL/c10fnGr479n4pdWnOEniE+a39nly05fIBgW7ozPLdUEk
zNHuh2Pe2BagoeGwXn15nfyVmHl36yuv8v6Tw2j/jztdMTSK+9N66UchkPYQEvoRNc1iDrLHUS6b
8BwO1W+zLD5J7sCo0snXECMHzeuSrl+hkANXXx5f+hRF+sM4wWAqXFwB2hpHTrdhJtHZESsAWnr5
nvoh7neIEaGfFlp4NWWR7P/3mZm0SJQpA+F19bGe3tcHJiguBQ33JzDsdpC6UUW6eQII27CzV0Ny
Z3bh8G6VM8lWdWO+JHP3r6AUfMuXQQ7a7YHVqeNjTfO6/eR52dbsY+VUL3JsJusrYpL2RIj3VXSR
vTVHbc63puL+sCpaLkRpiqMieevRclBdHQRwG++FrQmGB0iSLEAur4ILHPTkScbmoUCFRUcEZPhQ
vQDVsAJq6q6s9ekni5nT2NEXc0eErVjmv0R3eza9nD5y7javBMTvynAW14He81bXrNi3S+Uk9bI5
JUZeG75GENVeYBdB2B3LWzNbYKVDqfi91mJPqelEVhHmhDjr2qsztQ6VQ5/j6Tfscx+LHue3vl+r
k/V6jVKihrsa44nnhLGvhbF6rbxnKMvaS61KYlhb57Vwlf7gLhelslyjbjabgJWktht1LTvZDEwG
rQzFazXU79ZyB6Jv10/lqJ2kSsbkPMkroP38nmttcddJtllw6uFhssijHVnwyFXNx2ulaE1Qu621
4S3tbI0psiJRUX89Iu5pqnqg2PNhfCGshlhgbCxkcQnOg6tYUMrubxnrGTOqcXVcn81avTzrmAuO
DKaAcNMqQ+y0THNtojJraduG2hHWceMnnq6eukZeRI4vpCOXDWYRtjJsZl/lZP7tBu4N3f5jZwg1
CpMFg07c0kPzeshirUTyCXOytepGD8akNp6hKGwsr66emF8sHHqaQzVFDKtCmE5V4Rw4gBaI6G7v
Vy6UU+zmSM9a0lxhUZMy31t/q7lrrm1dtijHc8RBcWkdZYTFblYHVsFE3taRhbFfG7joTCOCMAu8
jBZb0rK3mXNFZIOcwHb31ucqefYZ25rJ9OhmqRhWLVpNdeDdiUqTVXo325qpUlfby6oodDbjXDWH
/q1VtMaOnGTn5CVufZy0MbspjpCbKEunz2GcImpI0j5E754b5lWIm0UsXJZ/LbJCkLqkzq19nFL+
geeev2lLU4cX3hDnb/rSheGFSXP+IDsOaasKOLJM7MoZbwiXwKmQdCnWTUYa83heX1YFYnA/zJKw
P3wzKb+2muxFIa0/bhdeiGUpL5abl+da5MEsO+JjZ82gTJszANyG+NJxim9NA1IJ26exawCDnTHe
FztIA82xy0wAntEgrmqNEPm4reuhdU+mGleM0TDKfSyHMohXgxCtlfb0MIWs9VHWzJ9J+K9a1A57
ztKXZjbHY0d8GCkPlcVJhSk3NazA1ecgyiKR70xiKd8tySXlmKYTJFGX4XoV1gHaJHMegIPuJAma
d7ORxZPoWnGB6JRxSm6z6/pMXV4+nnmN6kPiGqCFi5FGDpljZqJ+9706+6EzOkFriWxvpg2ZyojJ
2wFlKHc0cQqXwyIw6oABvvr0OD9OM8HCOJX4FsfqSzKE35ANwJiymzDMxnjLw4RTDtVV1iVDPIr4
F6Uc0svxOW+mEesdw08KZJtXbBzjLh1xqRiT/7hGMHts3XpugmgiBHxVS3Vr2mrlIr/VzniKMAQQ
yGNMPwnrOITMgP7Ar28SCBoeohiUq1Z709aTGo4TIO2cTvTXsn8Sk5Vc1kvDUot//9XpA7A+xPBf
HJwJGyddhTA8tXkGiWLs+f+CNJ8JSC1m8xVnxma9UIeEOqDMaSmnxscUZsVnb6jaPqxG20/jOr9U
E27IyVSSl7Gn9tNw9gTry8q1MxK2vebKybz3pyLsj6Y5jvtUq3r6Q6DuaXS3KB6zyxwgd7l3Xg+b
dldTUmZF8WJVEekbc2GfKETGa6FwYOvTCcWTiQNf6b2X2kqSc5wq3T2mt4r5tWh3ZMhO28dLVGvM
xcl7b8U0MrrmnewtuWW0gQ0ynpS9tlxRcrm2onjS/LCayC3tUJucmPkbwzKIzo7GY6VP8qTk6bXL
dLYjR9GYgeOykY77WQ0URE0xTvc47rFfT2mzt7OpuBdxK/ZKxafzn8zNN73ucFTH+VbtM/4p+jib
dFLjoCNY+WxpjhMIPrJNrjB24UQREzJZV7LosJy4UVf7pcvISKkyaCKiof7JeBlJN9NUPZ6t7z3+
VFJnlpXJSFOvh899R/uAOHPt6Max8txadfgMmISct6BgnGos+x/S6unzlkwjAzxE6ptr7YkmndgV
vaY94c52fBgf1dejg6tXpEgue3FeFQ2HUWf0FdErz6NuEOYthreYdtibMmeXKfyvKMj0P73lZb6x
emVkkjQbzCmMSlnda6RO9RuLNwmIOB67zezkmg9O2Duk5vvqfnuovU0Vcs+VBupX12QHu9Hms2Yn
/9Ixvsdj7z1hTihO7cCZTOQemV127FZXkb6udYPd6lNAaqY7WjHZI7SjCxOfopLZh5gB8J2H+ydg
2qx5M+PB2AtSYYICo9dL1eMcnZQBuFuPCFLLX+Rpjj4AR9ao0jhW/KIMpQ3dDs7Lj05OOnOlNqNn
Ol+oiatU5cJhoR5wgoSa3+EEoZ080l/B26KSaJPZ1XNF68pXOqLns/IwJTkOlJAh2C4vX83ZQw+P
CzB5bv3qLVl2eE1JqiiImjA0kpgNmMthrs2Ex8a/otQgcZM5MoeEkBZL79Wii4Wkz6h6nBxaMkeC
sNZelNYDkTYTpFlDnWw4SrD5RzvR8F0DHiBgzIgmJgNy8vHi7mhVNWALvULiGe2Da9TD1us2VevR
4G8JeMAQ/1vPmN0fIsuvOjeEudckvqc2M6apGXld2VSLMV0Iz9iVTT3w+V+NpOd3a/t/RGwKhnpp
kZHysthvpl2kcPrMlitpnBBiBSeXbhASRz1j7rajBWEfXyzFbM8wFJbsoRYReB6e7D7+Ys/0m6qQ
ZyOqmajGOxOQAPbtztW3GSFECUfZE8TwJxxmZpdj4mQwTbJwnRku2aRqIvamxSfSqM5xMhSybu2u
v6ribwuTOBpGTqmKlFtR/OCMSzYF4K+gr/HA9bBOMWKjg8R45nGYq5AAjL3pVeMuN3Ebmob615ib
j4FZ9GxybQgx+l+6TPkd9d/y1welo31kjOTJ67N3nEcjuoxq+mSM6hyEYv5FvzC+uZP11Ey7duDg
NufD7Ds6LJ2iHy6I0gCmoXuCNJDtzjQiElmbb60bb+REdOBV2r9DiPbDLMk/SXQSNcAgt6OJkqdq
jLsOqXwZZzNIJ+YyLakn2y6hUpst1oN4sH6OJeiJNLUD8BtcZ+2PUQj8Y6X+bTRsKnBtDpgaGWtv
y9onsaMftcNQtCQgmRVHQU29R506HVSQCizg7dtkY7tUS0zwobuzulE7j6m6nco4RyqQw62KviTp
l9sx1LKXcsx8piKY06sHihnV/WhqqWzrjlE0L59NDsTuH5HPzm3UAvwk7V62wjzv0kp5i0a+0kx4
vqYOv4kIDacc+7lT7D0HtSzMNC2YZEocalXsjw6S+rHp2lcMDM5zwklMJoRfF/putPBosl5VwKno
/PVJbG3Lrtvx/5KnJUxwIAr1a5Peu47UzUmbDjHmpq1uYOIuhBs+9Z7Cf9nrRLqr3PLpoJFlUypG
wI7WB7XqQJ7F3s1YsHHoRuU7REdloU5Gcozn1m/yVtKkXdkprrWvnAhPRDLRrtTJt5Q2644kcXcY
Kq5FR+4Lw+a8qxOFSJJPkjplMITpfsrVb4TA39Is92iMGbphw4AvTdyxZjRIS5+JWk38OYzkVq9V
4Zdz7e3bInqZClVdAGmGXynMO1p1eyzF+FN3KndXN9m/XCqQFOR4Ivol3Upwb+w1TrflfvinxYIN
z+n3o6dHG6Yxx0CrqDdoRORBUaW0FidD9R3UZ275+A8JMiBlLEfzMw0vrHAJd581hwFpuAhGROmm
kK3divqH2quAoqM6MJQh2vQhE5ixyKBNRc41C9nppElX0eLu8aEpats4N6qrM/wWo6mfaY3zq1qa
tsVwrBP4dcFteUL9CG+6Qwau26Q3UYf7bMCr6NruqciLk9LgNE4yzmqkNm5yW59vZUQvo/dAjg4Y
e1ZjbBDJ6tqaLfYzj+ZHY4fGXsM1oGEbPLSlesMfCFPL5BazDR39m6yJLf4OspBFjhNPPwO9t+/O
xs16+2zqb+wFoc801RBoYWpsq1jdEqk2snsetMHBOBSGP7WOOWZKVX036NgupNn/nZSY+zYSxPjo
LAPQ/bKkT4IqTjDy9Mke++DOVehDaoQUh/KL6GYkdoLR+0irb5NzifNfatgqR/iAuT/YbbqLJ13d
kq52p1NkBnFJSnNT6heiiHr+kZL5SO3uthgwuprpJbf34kOVQpHGATbu+nCsTqE49En40usDcCnL
ixiy+Cz7Zry1ZrKfHa28Z1XxQ8mSbWFW0XuXGH/LOvwjOM74pODd3NrzTtxJflk1+VMZASyrAfYf
gFV+qRZ5Gjb1wKbrTl4ZFQEGte6Yy3SXmQqbYzVZB7XtN6Y+93vdqtKtlWQYptrpaCUiJp6dBzNu
32c1/tlZ0/CVIYX2qtg3FnFgKaHy+MRyaFmZdyabMtpabVLCUua8oLeG/bL4aYzlZGK1KQf/WP+M
HPHtRnF+ZXOytmnR/SBv3b3GFNK+5b1B3jzaFQbMQlPlc/1OuKsMrNr7msr2d9GEz3rMYZpRrC1L
htjIHE+BmF0rYFrpnsgak0zbaOBJHHkB+3PNtL45lxph42ObF76WRHeBXf+gzTr3EYeSIXLDe6t3
kKpd+s0Euyr3BskpMKiJNyEWIVdm4SF1ZmXXMSon2g7WV8enhFBI3HnKiKAZsnX3woKp4sm9qK35
MiuSTx0n4wmU+2NIkfh5y3dgYQfkvdPaogvPkFDONH0WBeCPSrNVt0NLkQ8Lqtx2U/qrsAv17hTO
de7uzAsZ+1Hn7KOyovpdU7+XSxSbF1HM6kVxjWGDM4AUudj6SaOE69Vn9anpmFoZyBr2wh4pTGYX
23Drw+AMDC71nESo8LapE3PZmA5LEa2fZUe4KbI4UTszihBj5rSFezSmHr9ZZqUbIrrUXVPpbFYG
NgIVD/J9gF0dMOjBiKZdWjc3oVIHMBgFg0N6Hl2b2FfU1nmykQ83sxLDASe7nEE8jTO1fmdulWLI
5RDfBaGvFZkZaDWx0zmbF25OWaGDp9OBTvl7kxnqzgEAugME89n3WXNhdH049EZ4njORn1JlP8Sq
s8CBJX5BIoIJm78aYzVvotGxfel4O2BZ6NUJI1LdLHYzPx6OTlXZwqnvkUddy0/B2ZxS48WRZK2V
6Pyb3qCotfT0t2cq81aZUnNDa8HzBcN1SHP1Lw4cR6H31ntUuuTsYs3ay/ylbEpM1BIfycz0Dr5y
y93jnyGExN1y6k9p3OjqbbBUd2M1muKbcsjOhRgWp4NGmLPduWfKlm1qFOapYG4LKsHY+z3izTb5
H77OY8dxZYuy/9LjDiDoyUFP5H06pamcEFmO3tvg1/ci63bXxWv0QwGESElZmRLJiDhn77Vdjw+K
GSaqtneDHgt0h7HBYFb/dljq+Xjj7Xibgt96y7B35AifejPDFpahro3lqSxdIi6bhgpu4+49mZG0
FDe7sUtpz2BOOxIaea0NoziH5YtgNXuCYXEsFbJxVx2KAFYdJ+GZort+Ibw93SV2WBPolm1YO/V3
+iE/B7LykFbBqXdndTaapM2kG4TKKrhsLEm+nN5LDxFFs3Cw5WHo392qKS8yya1N5OTRumadsCkp
KWzTpDc3VvTAAJ4cgqr9NfjpA9ojc87LhXtI9pRvDd9aMDcnz0cyQ287wDKs11C4QDmxfA3Owhyy
tZ7BPktrVsqlDQKgE5pFx6imgOeNpzoWzJa09FDJ/InVO/7kICX1swkOdpMmV2/kztNXLJnGxtz7
eeLyXYYPU6vKnWPFnKo2wpfcPpP8RCC7FIByNA9GmCs/w7H93s3jW+6Ucq/EryF+bKLKuRppDJhu
SNpL4DssdBE34GkecvVWpgBD0DPme2QwXOFTx8StzCkuIsda14094rnKWBxjvtnWdXh0OD1XUa+n
h4CvfFsmrg1dirUEGeQbpekta7sWi6hnXbIuiUj26/FMRomOYqGIr6ZlvbZF1j5Qze8Kax1Ujjw2
ZEquGwY+JCB1eVo2mgEdeSqrY5JmNA9bVEt+x1LN0ZDdmMIAuuaPxS7ruxcrAc+jZf07zZ507euM
n67llqdIlFxTy0MjBZUUz7esv7vLowyFXUr2JS//1/6c4A3vwhnLLdyVX392KW8kpzZy5Z0iu7gn
CD8r8HBP4bxHWP0H12J8W56LiXlcCVmYJxc09mvSUSywG0JVl2dLTjXawP24TQ3VP6d+hZxK73Z2
Q2utrEAUjq3PJeiumykodl3bq03shjcNqcu11ao9WYXT0S0S8kiwKxKTfsuNOwYB+T6GwOWyojDf
Opt5ZdDcbfyQt0JDuAxApFpbUftkYuK99rGD8huHQ0hS/YOR0TCRfQSdiqSAU5axOC7bzeDW0dGl
wk6K7xRv0MLgjaK4+lHbZ9Tq2c7Ix2FvwcDjKtUIyewKghx67TFOZXDQwvCz7NofddpcLSdGEBGV
3SzSeCPZgSmgK7tnwWrOQjnRVF11Mdz8Ngk/fFo2nZL6Q+r/QqKjtjQqqdxZWbTvZR6jG9H4yw1t
JOM8cm9V1/e3oYx92hQW2cNm5AE99cS7Luzvnv8YmIH+St9Mu1NWEXbx1gWKFWcs+5d8Klnsd96K
glixZwksn/xQJSd8A+EqlwAHSTFoj0B3EP4OtI3MMYsPuU75ekKczGWZ3d7bUh9OZSZuITWW/UBU
11WDsLIDuMnST2SzYynXkb2qq6IKcdQMMuxXjudq1+WJxu/k2QBatez93TjRqF+Xl4mRfhfqy4Es
W479fcnyaDnm9zOATHXa9u+zyxNSCVArOqKPljrn6T9+wLKr1Rr3a1ODv8bvufyP/3prm5nGdkxR
lf99799ffjmWCwMPjzbVu+UnMHUaD7qqnrpAEvRZu4F9CkuSWym3lvZp2YcN0JrcgHnKNzhohh3F
DIAuf16+vHB5YpRRuC1bLwbXuSagg/ItXQFqOY6P5F1i2qA54f7WkiE7L1JLPBAhpbbpnI/4FD0v
e2lVQFq2AR3Tke5F6nMNtrT66vrnYWaahLmPibO1vbZK97FQ294aSMnMclqo/2fTl0N+zQbPP1hm
c3W7ydwMnpOvATkpRAFVUG/H1gIhgzTap8RpucfCx15Qd9pNb09ljrAeBVn1XUG8aXskDAwfsCis
7lcJffFWxPUPyHgWIeNF/FQrT0f20VQPg24bOzn22jUJc7JWSQa5WH2SHKvCkafBtZHS6115TNrI
OwcI3A4mNtZrrBnurhtic51TOji2c2WybLkFjkg/vblYaeeagXuOBAcqCidVi99t5vYP9byZ+h5X
V8GyfDlm0/l/iDiVH2hwg61Kinfu7PUmRBLAJcXGZ7V5W3bDUTzb7gjdhhL8SkfhcBvNvLmZ//fR
EP4Y2iEHs5Vc+7QKb1HapFRzyM272RDW0pQZQGhgU0cbNyL8Lvb4vf37XAKLdeo5IyZqUQbOLhyQ
VoBDcB65bG/pBOIrKDWsXSM2JKj0LxFhRKwJPIq8bCyPRbfStWH391jTmL+HsCc5QW89FDLxp2tm
+bnyHoSVeM+JNXjPIiyP0iLdL8Jmh+8iUg/LZhIOTQsUN3u7qJn5ZT5Aw1ErHpZNNbfrrM6kvNu+
AIZtvpk60kcrQN8l2iq7M/89LcfRNk87an/EVLtp+82c0q0tE/81jXobbjrQNV9hk1WF90M44CIs
yuR9nO0AHu06FWWvXMH7wEE6V6kGBArOlNBFsRd5sINc5fmviZ5StaN6ttKyCkuc72SERie0Ust7
6RTBZXBMIMrU8DTDi18Alb5OoSwPRsxkMR16SFw+KMPcVHG+S229xTMsCLWFz/UtxbRC4q5oz8tG
5DRwWRm/emWarh1iO5+y0GgP9tAZh9xr7UcZTdUaJJSVVCz/VR78IIoY9FFRfHQ1YVQC6c6p81P3
KaphcQ2jHvxwUCKPNHXf0PwE+9EW4TEEmfGCuC788zPcbHqVcZS+jlT76YUMyaHqHf3eOuXH8p8Y
nvtTmpV7jkOJxGVwpjNZ3oIJ6vwwMfRwl3nZMS3Hbt04mQHwM9J2ZtrnT41Ii6eoaQnKrgtwU3CZ
HbhJz1XYNc+aL3cSL+TDcohSYXmW3fBz2SNSYqJv0oNpshWFPDrbJ5uaIgjyRG212EkxFE8943dK
FoCVBmtGs4LFj2N9lvo3cAoRyqXcenBBiPphoL349fg1CTr2eRJYj7ZniEsPNnMtI0LCsq67BcSC
vtayswHA4YMZ9VxSHdSSL28gY71Ks28ljv656z/the55H5E2rqYm/kYnr4ccAIdy0L3oWW/s6pCw
SD5Eoi0ONRDwdQnLYuUTa/SjaOQ5Us7PTiXiQmMU3oSQmzTUrENktefOcroXlvWY6Vny7arefaYk
U71EsuhOhTt2q2W3rPTqxbfTnaWbzPdT45Ylqf9i+r698QxEPtTuvRffl6yERyZltqZ9NyerWtdI
oQ6xq75onRo3YRk/W3wnG1FKEDB8tDf42bTXWgwehue9zt+y0ZkgSJ3qoxv7n2kUUJUM+lcsMbSR
M2s4EjC0BdOJuwAR4yNMkDX0TPqYU/8yVFPxWM3rkzHW4lU37y7HnKIoHkO7eK24Ak+oRYrH5ZBN
4PGBr51hfn7F3zeMQHTsMfPPy9uX42jxOaEDRreupTu2Wp4JynDn1LRYlvfTJLWZ2PXkf7eDPC0b
mVnypObN393lUYkokrn8/+9pr/QxF+rjbnlxvbx4+THLO5aDy8bMnK+pb/NzhsJUplF4icCp+HwF
Y7zpY9/airrRHpeNp9Lm2DBLX9l2IpqtXW1F36aPk0bblvqUeQrkqE6mw8CbI1MjA7tbD/poPIQa
FKUi8bVvdW07a0sKncszyNdmEruw4U1vHQi7ezW8ikna2JLkaVUOi9wMjVmgy+REg39uOKfXZTMG
2j+Pll2tGfsz3ByK4U10Rjf/z6Ym2rRYLftjaodnp9SqI3iEz7aI85Ucs+KeGdjEaRgvO46vOGLi
xugiq7sMH9U4jQeglMYzPizjwXdqxAqu/rxs3K7mA2B2vJ1sD8+tA+beiLn3tmAcV7bb1I+OodJr
qnA4q6Jsv6YyxZgWdK9dJarj2DrYA+fjJNhOTf6VkOO9q5FqH5OhM1+dwjqjJPLeYjM/2F5Gc6ZO
5IMfFD66TAOhUq3p70GjLhRC7B9ewn/tZoYAq2M4e+lGGKeR2z97JoL15SXzD+qiwfuoXTrmNTdp
mp9UglXS11cBhGf2TTQfKs1vzEaCX8R4Poh6iD4CB7EQmNL4GtnglBxpaluSPfu32jXel5fW/OiW
dKBPj8bzBl3QSMIywy3Dh9pVkmGpi1uQtNg3b3nrI1ngYt1mLuaeOHIS3N1O9QjrvXocXT08F9RN
lEfZDlsvT2Q65YgWCcTyiuW1ZFMdwE85p8D8rJLQuOC+t68Icmsca/ND8DblVkGfB3vkn2XrgbvI
wWtHAdLsIk7Bjy4HwQX2+WZ5yOffXvr98tjCK7XJ3USsKYRubNZHm1j19a3x0p81i8zvIa0UFvP6
Tysrjy40FDw8OPTLMAJ4HefbpJLU1/PhqwubKVz1Pe7h3k7f+jY7U2sES+jk/2ymeXc5xrJtP2iU
dII49npEMc6/X/fnbbr1GuDEOgwq61nnk73SEfaINKdFlLtsAjsKLty+g8ukDOtQGBbdBVp9RTJ9
BFMU78fWiC5CUrl8Wp4YBlfbmBmZ4ctubpWvOXf6PX4dilm1DWptrB11y3HdK3LmuPn7Zbgvt4Xe
Gw+280q+nf+YNJp4LKNKPGbVuI8tMV7/Hs+KmYHBhyTV1O5rFZ9wYzRPugyzJ/cFjcq0My1Jy0yv
jetUoX80nEL7jq6GBUndfjqWTX/dHawTwqvqyR2gvi2vcNKS6yxyXzMSKfZxOD7myrQ2A87a197W
EEk37fe4F6gsCM15DMLCOFN0dObKYPtd7dBCeO96SlIqAi9qDZq7lwYAy7yK6gMAc4x7SDXfGKHo
GGXabIaquo2Hq/zJrLHNVsLeeYRW3XFLZDu/CiV0bbyEo1kmJ8E3i2WNZ40I16jefLK2f8nbsvjI
e2XthxTBIXqd/AP3Gm6v0OturV3rD1rZgWiuxugpZB2zo6RH96CUA2wMTjeW38ypm6TetbQG9yxN
QjqMWrcZ0Z6+dGh81mE81m+Zjc0SA6LForNVl0xZN0PPxW+3tehux9XPIMxKmJttcyHgARF9ESVb
UKLDo8MkZccaB4WwyAQF4ay9RqPJcCdoWNGhhpBpMXZy5p0SF5tGw/d2m6Iiobzhtncx9hQ3ARN9
hZO6RqHhBSu04ch9omClkAgMZTShS2synJeUSkIJDT8cQPfEZXYXUZGefb8bZumi/NQT7do0vXbX
hsjmM6Vtthzv4vGM8TFfEzQxgAtK925jG48QMdo78kB35VdpfpL20N6dqS13eDvarcnKgSJhP24Y
qLytYKK873pzenep2K2iMupvlu6nQNfWwkvlu96U1rUI+gYFgz/tMZV0wD2tva8HzidW44lqqmwe
PZ1OY1oBEdCMRFybjHoKip41KYPFdynKczb401vSt+Z+altmrmbWvTF/uCwvGOHcrjuEzQ8WCZ1X
Glshv57Mvyc0ttDIZRcKnQMDp1PvtCltj2kUFwd0B8x+9O6bX1Cs1oKkODv8CUYwPbWZpp6S2LFv
lfQ2fw/h/uE8sIuH5QXL8TiwCFWSEetC3rNsnGbU4ImGeJxH+jUhXysyK+DTFyR9D4NKw6du3sDe
sB5y7fPvkbiwg6dc+hsHqc1tOW47UXhu9CzepJHR7Ygq6N81FK0r5dj9BQF6/143c3WoNe80op3H
tOESmQ8DIFdHw63LzfKmmNgrZAFlflzeRNP0Leum5nGo7fLVaEgEtaG+osFROA8KLJbjvFoBFIMv
1PDNdRCXWCHmVQ1yxV+Ww2S0xsi6Y1gdP1X3WI229YXsnlM4oVyLcUY9Z1bwezk+hDDx3UmGT1GS
RZcKmdOmmd9A0s4aNbTxgfUr2vuxVh8ETNw3TqITcTXWl3BsfHWNYZySkEkNS0HrFUQS9GwRBdc2
9MzX3oN4pPdg2i1om69UFn5rdab9ebLsawJXiBJRGOOcztR3NN2J15530XHdbS1qrkzroh0sEQBp
HpG/XtMeggL6iS07/OMQZ4VaEnY+BwfaV6kRKSOKkIW7lv5IYXzM/nMnzkisAbOQwYsdjM+w6Ghx
kcq30rGQzrfdTaup76bfNqvamCQsNgKDLGmgA26uUxbmZyq+AYuzmTSfH7GTUNOD/Y5bAhKy2V5V
0+oHnX7Y2vTNaSNxEfuco4fJsfpj31PdNysPE5U4j9YUnpa93qiCjQTdSwJQE98CjY1kIFgbnoqJ
OMviU0/AxfOM4dET5hR61G1SUxPrvtTAy2T5N0Za1tNoym8+QN4c4DS29OLiZuNHpkAulij0W9+k
o5SML4A6t06nvjMVtnRFh0n3b9g+y1Xlxzqs+mHrWQZkHNJJraL6dO0Y6jHFnnUknEvNLZIshOAp
CEW8CxVV8plt8WnZPeYRTGOa6+enPMlOvR3YKE5i8Qq54hwNqf6ld1hi7cE0jpYPKL8LUppB2bMT
oUtszHBvpFG+Txv97uTjM8TGtdmGr3Y8Xk2RnZEdXCLV3EUo1mnqf59s+RtXJz5+OZ39SX7HmHF1
mqS8esi/UpuP3tWS5jB3sy2EPOdal7BZouIoJCwa5ZuHoSMqsyYFZJtJvnKQ3FTR45h29kBlgj8X
/EZ2qAranENMa0lapbNqXKNYo8PcKMSn2En9dF0IFJSFuAER8bYKdweNvxxyQxZsWlYIdZcgC2mw
feuegpqBjXadxeHZtXx45oJSDOhJokuEF5L1kFD7ZiYIe8jYyxqvCZIQOMiMbyuFVOpU2NYGS6BN
+7WsV11mbUKtmKHkbbx2wQxsEjX8qr1BXVks/8h8OEOt1e8HODolw986Ck25jazhHkMbfE2m+J4/
+/QBTr5gyHAk8IWxLXL0KG6/p7z3ThdPvwYORYOYPwYWYbpH8zDta51qZ7pRAcYbJzZAoiXGvUDz
uIq5IMnImqyV7krafMYUHysQHKvwqyts/6QpJj269LWtVf0Y8k6sAiMa1oXKUbdkr63v2ijeuCpa
3dkSGn5Tdk6uQw5V2ehJvcp4IItQ8ZPHo5cCo6B+CpThOcwNRFSBFdOgZW2uDVNx0of42fBwHoDZ
Po550BLSQB8JLNeGsabrQ/oJUl5kOPQXFK8wMhD/oYY5jV57d3ViH6xQn/YUwF8SYF37wOgYsWbS
ruPZv5ls5avc7n9l8588x1ob5H0iIVmHI61CO/Q+mir+bVriIMP4DddpwnyTTlsZiR3dThvZXeVu
0/TF0XzaaDInDKkKD2GF7Uw3023plOgtymznVvG7USXfqesgNe5jymPbJApu9P9Yrf4AAnxukIHl
WqJvTTmGK4LEL/2wSRWwUQPcLe6YHKMlyILIy94Y61rCQux8LcRwlKV/lIxYYSj2bRv9ktOAYqQf
XuVA3ANVRrUFzSp3nqPXp94fzxmr//WUOGt6ztHOLRt/nSftjc7NZhThi6cFmE8r4+qJgC5zK78x
sHMH0x+VGlwoX8gxShulIAkFaz3uglU8+TeTsrnZr/NCP6FfwOdAvFYSy00bmd9blirkRrWvEUFt
wZiMKA/SkEwCjYzm4jx1ZbnSA01f6yr4IZLyaf4jVRp92f4V2OUlLNRKm4aaybaeH4pOfWq6qfb4
EC9lF5fctOME42COQVAHnGpakQ4D7BI3GWq3ejUNNmX+COVfQ5oYfZF27QubE5w8uVXYcbc6SXd4
r4fpp99NzGnLbNNhybMH77erSWBrGtQMOMvdqjG5SB3O7mTSvrixogTUzfAogpGUs0o762lab9IW
5kCEwR/C/22wMrU6GAW/hwq9e1sMFxtDONrD/KW9pSYgwYIuu+6m9Vy5+FEZFIMSGypczz2YRd88
XTgCgjoYqG0xSG1TmFtBk325DmLisTXhTeUptpEw+yLI2b1HRnuzXP3dL9RT45TXKe3oAVWCDJTc
4SNGW4qin4vKTA6lVtD+78M3c+DOQm0/XonIebZl9XMU3mUIJQKo9N32SBFpmznhAEcHWurQx5tQ
5gQ84OHHDOyvSuObAVQQ4CDwsEw1yCBMhC4GEVlTZf8SU0VQG6EvRGQgjBn8c9Wm4wbD2TeBSIIo
uGOYKJBb3cXGBj32/KiSZEGMK0eKhpd0yh4m2sUt/V2z7R4VVcE1KJc11ZVNZCchcYACExtM0BDj
dhpcRqe4hsn4ZJtt/8w119OPk8cizH5Cuoz3nEAB6hLSxNRLjFADcS2B22SmcyjMg41pGydnmrhv
w3sld2vcTTmctzJKd00FhFUDStB4PpbFRqJgq3+iwqAe6qG7VE25J5jiNmTWm9OxzkYRzEUK3t+Y
ZQ+t/8V0++zae8SQfDHPELTWYa1Ovj4RIYdoeRp7KMvoPbtoTCnJqbWex/euM5EbFaxVTFF9H/QG
36kd3sO6P/sx9BcvOY6S5RawnSB5rOa2UDn8cjJxrUX1pU3PQWU+WBghrGg4ZJG+F1bwWNdfk95c
QY79ssrsQfaEGKHiTXsv3DUJ0OPgFyJ4D7dGxfVt+m+CEhli5iO/2oC0t4asW5xrjXsvcIhgjzQ/
KjaShCRNGMiRG8Vam+8BjUiP0UWJ0AF6h5LDCxA6G36arSYD/Xo61NFuynw+PtDtlH+QIFljjlGc
Skckifoomm471QnjTSf1VcMouKqxbUnybPD0/wJbAZrFlmqVerEJqgCgrqi/9QlTe0+Uv0sz3Tg9
mcqSjIy1J/dFVSG8oK60LTMqINTUjuBZNyVzskPj0E1KucubrvjeTD1qNi+/JFmAVpqyTxr3m5xa
8BniGxP5PlNrE9LSgy3zeuPlnffum9lb2NTN72SoVlZXECjRm+CJOkc90qoJ8RSnazXW/pqv8MBn
IXb8btmRdAfSbzKoZsbsICMYr9zYWHxxvLLM7KEZBa5L/2h2q+QDi/LIRJEmTNd5DeZHuS7kafGy
ZML4jDR9b9um8XvK24OOAOqLOdYqbAqajdJHX6vEWcSj/W3Q0QtRgVV8m+kvffYtGRVWzjzj3CMv
93seGTU8P0rmLu0ISwxXVery2DRwK/Qkf1w2Q0AunPb8D0KitLqH1vbVqVST2NSj0xw0FCtvgQuw
CX7yV9H3EClfvYYkv1BZzvfxN2Gn2Q9feLSRwfJ9lqb/oTTX2MSGjZVspmn1Qfb8B5CkR6DzswSu
dJIRfcjoRRV3Nov9sQ/Dbsgvnsjf4mlQn7FlXf8AfGviIS9kQfV7c6RYbNrTeAUvWeyauiD+jYLC
owAVfM1m1mcmxy0KF/Xhco9epTgSwJAOsbfJQfzt7doBW91QPda0zv5ZmizyvP7NrRwmMyCh/m7q
/mkyQMfYqVOccxtuXK++hXSb5t4+RrpylHMCEeFkfywSLlJOIfJzJ3R6hwsNomzB+ihK1q1v7aKu
Ud9yJp9uqk1fQQu8taczuSm7KXhqaWNjounEFdDblzcvZse4NN6xPTF4ACjDFho9ZGWdXFhI6bum
9H4sxloz+zniXRQN6z3Ao+pCS9i+j91kcwuHyF8MjXVHkNTsnLy3GBUR1sdOZK7cGVlu6SivLJlt
SESLoCIxzX00LJA0wMWbHfM6uDpN4VzrdrzbuZ691tb0MQS5ehyrCZdIQzSSoZo3nBBQMl0Ks0M0
naRfl2fDGsQqxbPSBjZQyxmCQNjS1cqpDbQu+NU2pfOBKu3Yxflzwh9zWV5Uoydd4YvaFDNzxsxc
/UTIyE465a2eaUJMJyTCeLvZKxUjQeU8rSzHeWzCWD51JpDqdW8gOySBwHgfK3REvenRjQA0MKGM
2Y3QHw6yThRuETyDRlEzdEsEe3OGaZNj7P1jmwM9RDhriJtn/j36aLT2lB2g6g31cAVb/NaQznfK
raZ+Cl2M1wtn1h/0Tyy23aPmlTV0WLAT9hUUp7yA36T7FHf8txarzEiZz3CaLQwMtVwPfktAVKPt
HRqblv+8cMWaMDJeMPYxmefCp7BEJ4B6nKE3G/K5Ixy//IYsZnJuKuF86v0uJuo7Nb+yWYjpZyCf
VWy+5V07fKed/yZ68wNvXv0MbsFeQy1IabfO97c8KUdIR648tFU5POmUr+Km77ZEZiK1Ws6BJDCR
VwokN3k6tg8+zf/FjOb5v3KjTO9//JT9L+oX6ABYu1czKK2ruLsFeXhMW1tcA3tWJ2adC7m1XGvS
jZ+XDW3g8Nhpzq8UJrwcxPCiGlsHrFy2lMWi4lYgmWN20p565ZTfptCz0VqmFUZUAXR1Md5miSeu
ZmB9IZbzV0BDtI3d/tYL5SKhsEpEFDLZdoO4OBURPp3j57ijsopv5UBCo37/80EEQ2bidMqtlyxl
NkHPM9oLAmtVi2904aOjxP/mpO34aJoU5P/As2rk1fAKM5ojygG4GA98pthQg1MJz4jGhnqZtDmk
j9XxOXbhezi98U5uQXZoJ28rh1G9WDXkC7+i9aHbX1lp0oczwElV9US5rZggiPaw1Py4fFIt6bXC
7D5y2x6fkUOEK6Yu6s0IsTiVM5zTztUOQ0F2BxJknLDu3aBPufexjAYIvG5ytFFBbf0o8CisSnhH
MxVjId/2BZaYroPl2kaYejq7F4dQFdrlz+igMCT6RW4SvmmQA9uO8LYbqpsrR8/Ni1wejrYzUEWv
qs1ysUKwpMr1qVWi3+ues86DMTjkBKaehTgAePEeS2Iw1nhtsl2e/piSymWRGdvjPug4ByYgmXCi
7a+y6fy1Z9X6rXHR6wwQN7fVMNhvorOee6Jdy5AzrCMg/dnltolb9ub13myuQwewfJSQ8zq89wzB
UotSmsRF/TLM0jYXnbkITffUFY12UMxK1x0m81tVEQxjztjmIMuSZzy2MYpUGJYqTcwNf7hcO1UW
Xtspsg+6lkPaGshMdacBUpIs2l1mHCROJKIEyV3eFjB1/5h2XXhgxliFT6JRNpgIl5I7uV5akUGO
kBAdKYfRS4NrpkvT+Zg0lHtN+H2gHrl23R6LVaqONNWDt16OSL7TdTn54h3kmokbFZM1VSWosVBY
7qXGZDDMehTWYcKgz/ASUHiBBWxSX18ufpve1372799QVyDx/8BJ8Rq72t6Fj3myRnvclfQ1DoAM
6eCrrrvDXdS2Io7LXbCA4WMfvHQQIUCqtYLzIiXL0DSNYtsFI/5ut8lILvOtt15nMIH+gB1gGWTd
wLwbR5fz6LAQvf9uwNlYexnbX2GMsj03jHDNsiXagQ+A1ulSoVv9d5K++R+p7+hWbct0kYZb7hx7
482BOD++nqM8aP7X/9D+pzZWhWnTJty2KKcvC4LDG9PuQjjcFb17F4b5j6y09DV2yvbGEc2LvE1X
GeFLkAakYavzNDsl6Err+4lb6cWNa3+lNP5kClbNQ98o/yiK9DmfuQphY007Kv1UUwOhHYKWr44+
gb+GjDlskO/jZDOOutOXe9NmGq7mmLG4jWaiG95vRc+fr6N8K3pQ2DHE/SCzDmFY9S///XOx/58g
IMshL8mWzNc8KTWbXKZ/fy4M+R5Yn2rcNDn8DHITRXlAnoTLIegUSZGueJsU9bMxNRlR9Hyvzbet
0mmqnUBnnNVUQOPGflJ1Vs9xbBaAMgyNRcEqMyin8TNOMH2MjSRkTSNa1p2vKH+Av8aVRwKFWdR7
ChXt3vI5i1DjqIvptNTvGqzzxjzlncLxn93YIufRd/Ac4cihkHXV502iyWobknmJ9F8AiQNA81x4
VXW3pKWfR3rBMP716V5XPgM5+SHLnt/38i4yZ6snafXkwaO4901RUygkvA9EhbyHyjfIqmXS740o
iZbZxoChFHe0MV2X3eY9NSG7/vevZEmo+nfkg7RtnJQGKiCNjGRb/sdX0jQJjTBNNBvKR6hGIxnz
0eVQUJvGuLa1x50X0MPOCAU8vTgk0nDwHWLUXestcMqK7iSqq8h2s8fJ9X3W1ikzT5aLwcEqnVuS
REgHWv1Vr+v0KUjE0UcZRreghW6sI1OD2tS8YE/Ld1riISbCM3JiLBSnrm6mTZ8RSvff/2Bd+8+T
UHOQazi6YbrzP+0/s5s8RoVE6Y5YW75XnpSgHKrwQS1oCYkl+4wY5SfTN/wyoxL4paoJm5BGET0k
XRBSW33wJFXSzCPUCXGZRqID2jc4WDA/Br/+cpN6L837cjkvG8OidlzrtjjGdRy9KJjZl0apb39f
IQt/XPVaHZwGInS4TvpL0nv6xXEYwBrfLD9Hn0xzWy+f1RhrN8/0t1OWyJvIyeRp04kkDOvXwl7z
E9081H45bYFoVt80J3urNeU/dYaRP+gNH/I4H3d9J99MoMRPlWhORjzbA56zKE0pSMrqxlC+c3ut
39ly1GmxYqt0fCrDpU42wrxJzFHg0+12UdL2c796E1jRuSx64jEYdneo5crTkMyybjrT66rJgi9P
9NsCHc9PUiZ/Qt+uXy2vhLxkddHZjmU+54+Ce4Fi9C3Rg//N3JnsyMpk2fpVrnJOCjAMjEFOvO89
+m6CojlB3/c8fX34n7p5K6UqqaQa3MFBAe5xwiMcB9t7r/WtPThM7yft21c5BP2LH0JkiSenxy6Z
bIh3NO8KxtItVqEDxrrwQjYh9ruhvLQqJJJhXKeWn/8BLPHRAgxtLNvdAY7GhzDzBQOClFqfU7Wr
M8re0U7/4M2Slsyxi+nTznHwh4gZ7dRxla3nJXduOf1RH17RQjZ6l356LKLWyicIwLUhdMCZ45fw
0s9WEXhrtY9ZmCYA4fT4aOEK/GtzO2a7ARAMDNMX9B4Pf9lIRBWhEDT4yUTfmHYSvqQ9QnjfssNz
53rp0WFAxm2RZJouSFjVt37zM4inRnK5Qr/+0w9U9q5UL+2g26uiNhNmSXVAoycytoSFtPcTvJ0l
nTlmahkG8RYofNeN9Lq6AUSRO8nXwUlxQHjjV+xGxIMkbXqvWT48q0nZO9cI82OYD8e41TQmeYnc
DZbePU2m8xLFdvs1cAuhS5ZyeQ5L/TC0GppZ7nhzcVmtgG5wOsfSOIUe850paC7xBJVsyAW50UMX
Yj9kHQnNRT6IXDRLeyKE27VLje6jT8xK69DbrpMWQDJdYnAyK1pn3RVPn7kr6j89TOsjNvngWMwb
DaoNf5n5S90SfHl7nJyH4Cjc/ve/v6bcLhn/+SKKMNC0DFNIi8uo9W/xZINvRk7s8pKqOUzbmBl4
jTl2+8ZmGX2DCNsupv+/mhaBRWsZrh8PhvWa5Qe8AFTHfSGeW9exmG04VYZNsbeuZN0YGKxIpzK7
FgMbAP2WEafiMx+4FdcUJzkWAzIn2Sb+ztOtngvPD6sx46yTfLMj497COt4MpGsP2ur2W/9vZ1j+
V+mU/ynC8r8Muvz/McNyvqP8NxmWefrJWOJv/+dPRn0w7n/+8bfbPeivEEtp/N2CHWE6tmlJgzYm
SXf9n7r5x98s/e8EV9qmEsq5PcSi8p8hlobBQ6aJZ9IUpi7lvK6q87YJ/vE3zfi7bXNMJ/vScbAP
Cud/EmgpuIayBvvXuaxwLJq6bkvXImVPV+Lfs1DRIRgKtADzJ9uJV6NkcZgQFv7R+U6FKUJTNIib
+ioRES5uD/CqXcJKctgNAseASwDEXw+AcRyXceeZp4rV8IPTVc9tYxcfBd2GsoSM0tWeduCKrp5L
GlpmmGrvtlGWGwJjEOt5wntnNs+kvH+XvsanvBTu+nY49pFd2N30CDJqkbRBs+cVx1sLWspzrWsf
EUjFb23UrnEqg9dbWdFVBcHXLVNU8Kfec55kG1qp1jtLP2sN7YR2Xkn8EXaxB70dgJ5X+XtlN2sj
JoaMEA4DxDDAIdbdcp0jjFy55DMtoR3Uy1of7WtsAHqL0IduJLFeL5nmPcZGE/3IMnqy3HlEyK9+
mHrKpanW1AqZnnPoKEO2NeXAFn9n+t4hqnVapIiClLwzws2jnkbiO0JDvsD/1zzCAat2FX6GXWSl
3qPRIay2VGx+F4F/CSmcXvGrz6NGoztQYNZ3nUBMgVDda23nS1Xf1Vj2fzJJ4ooKRfDsdDlVqMpY
hLZTcGbZlK47M/BeVDa93p7re+3aMMl5QynSL8Na7+/iyLBRySOl78RALMLYXkB70E026FEw4ZzR
/qXN6yKQJyUpY4v7e3yZMgM1LRn2B02lL6qpxjmqo4Wc55n3WCFp7FupdR3CYdhoReiesc1Y21Al
6cmcXSYehOODXXUTnRN2bw9wdUOspJvuubGiAbOssogscAgmloW4JzC8RUepyUcMHRM03Cp4ofQl
7W1Q1ZvsR2JnMgwOkrFfyPwmL536wS5I9siSyjt3qPx3UzrFWPgs5E2lpc0rlfquKZjKFvypnnlv
TXiSlvmR1M59T8DLL5UzH3HklHYnNjEr7+92dH770fbfuihnDjaM9sOonAlC9zoXQXLpHYQCUxsB
KBhkdJiamoDYTNmnApP5xipxgDjc4Ne921WPVu3RX0cc+tr0frWQaiw/OyIIozGy//Qa3AwN/82i
E3hVQ0bfrQVoXvbdtzOwRCAJ/L0VZFA1LQtW4FEIYSsmhEZHOzCv0/IytL62Fam2RqbWH/KhYX0n
x+YeNL62jOrJfEn6GusJSYBfbjXtaymaYOE6O7TAuGzsuLlLPN/9KEfkjAUS32cKHkASg/DvQmkX
27InqWCaAnFQThvtKtE6EN8hidLaCC76ED/LaGwXOQSj7yYlUBCt92tQOfHGzLPyIIP5jItxonRl
yTN0a5Nqvf+u0ICv6ejPvxpZIrkq1AEMVbqzbZsFYUw2EGb8/CFIuAqIGGuiXZQVsGIpPnMhLgY5
cjjym7ca3T9Gjp4qqGElIkvgXJ50v5KodF57n8FX2Yvk3tQSf2vkzLdBORZHqD9EBJS5uIPogxe4
6stXrWl+G18Ef9JWLOg8sXxHBbSPRuF+kozNsC4t9ScjxmSTygpELNP4nVAMpEpLzClLmXtnozZi
Glg63/TkEES6/WfviJII3XI8G1FrnfikWCvPMMoPl5ksTBT7W6aMLG0xsA6TSb73vSDfdiZmDPSD
H3rZ65QWqChmHwEdmMC/r+tInRm5I4QpwTlODAJZXtRohKLOOacMaf/9ASOTzl/fcctquH2HCQay
6WV2QLru3nVF9RUaGsh0B14YKHG1E0MTv8NgXJCD5L/CTucKoNOEolsVv6PidhZMt0H2GVbxJIpp
fzse5wxSvVxZm9v/Bibo7PqfTFayi65qcuALdCAmDviNofvWY4NX4mT54v32oDk/o8gZYnSQZG9P
KJVTwjjkRNGK5nd00Hc0gqFvPShgO02QP4xOwz+OD1WrbwyLDNPbrhiqU0Po36NENrkfpPsC7x2V
EPcwgjXNng+K0DaFV/lvQcwtEH1sfoWEEj8XebSqLZVp/JSUpev8HYWjyhUiAHt/2+2FyyIYJ2hU
DeYdU6nX2+G2L7wtBkVjfdslYhOLd9ITBeCUZCq83H5aE7v1Oso4UZMM5Gbpa9ZHW7avddNoD64W
uEerZLx2O56iRY4FgSJO6xKsWDlr6nH37OVTQ6WXpXdShBF6X01/qBC0LE1PL56HoPWXlRltUBnF
775+xaAd/ehod5c+IcV3+NTkPhhqdxMNefHcqOajHUT9Xvrjw1swDs0LqqH6IYnlNrKq9oWUH+sy
uvV9PsojsQwVPIPBIEArBDfSQ3lMdC1fRO3gE1yNtl35iXF1EX9vQ64NPFn1J8tgBFWmZoYKP2+X
scjDd4iyqKARhDOXnp4a/U5oesTomguWg2mF7FEYTkzyknPvK3HIxyLdshjS7pWppUvZUbvVqbWb
hOx+Q0TM5hAGn5o082VbUiYB09b3nsaFsC1s+RT5ebGMvU6+tIUFuLeQzhtxNAlCet3/LIV8a+y6
+KbQnFU1BH1mSkKy61alsoeProPnVMy3eV8UAWOsfg4edOsPNWKYMnTtO+h5R0U/FA9q0g7NfAuo
ncqFtdkM+7EaCGVTVnMEEZTtAMP3594laoS0DIuI775c52BLHvKRBGSybJwnQVbGMusa4zW53Tl4
ez+Y3rxJq1DfIVO2XM9zIB+ds2iEhrkyaNZV6RchEwxoR2afLf3Rih/Qf+4Yjqo/KL0OGsLsP2Ul
j1XnOj9mO51NzAQ/Q9JfM5P/d0R7keVJ8w2I6JHS0/3ybG2ucpovW+veoL56n10Ufo6opT87aXyn
Pm2CKJrw0dbDB4L1ECaSGX5kEdJnVfRY5RBFLPtBQ/ExlM3JhSV29UikgbQ7DV+Ec+wlpHVod7B4
DZMVmw0lJ8zm3ocE8NSRdPII6ggNgNvkr7HF2NhEc/AZhvpFJBaKU5fETcMn9heqOea7+c5KOf3o
pK38iGYJx2gRgWFlJZ4gpyD8YwwJ+7Sb5lLaUUDUENhbj1VQ7NT1ge4+aJUBwndAz2yTQsy86o2G
LDWytYdx4mzn3uU/+BFzzhrZjIjq9s9Q3ad+H/60cWsvcGxWD1xxC2wUpQVnQ84AxrgjHyHrOfMj
7SCSsXvVVXrwOBUfKo3VdmXBMp2fVZFTeqx1KurbbqtTliPTkNvbLucHkTUlXZPbbuGBuWPJ3CHq
I8gyRrxTqX2tFZjPbNi4nED+Frlc9TYE1bsjR/POz+T4IMzocjscoCvbFfCK1hbrkjfXAHHoAlI9
wEO8NGDWzyVcOJwqiX7r8fhc5X9Gw3szWJa/6IyIZopbc/zXU1nslGvc7Po+IOmon4bgp9FqSMHw
17hIYQ6ki4zKkxL4EZk2lf78FDCKGxQo03tLjhENbX1iVocSdRgJmEpSx/sgt2Z5eyrzwmmR0Fpn
gsqb5bdi2nZpHT/1SUGonbuWTobHKXQRQXbU+Kwr3Rd4IC2qYnj0tuD+6EVJ9qEH8F3K5H1KR/TM
ijXL7TC+J+7w7vji+1V8QPflEwDE092JhXPLzzG80jm2mTWPWjhuD96nwDx6P+WxCZwYvtZUTtmH
QywdahnHvE55al7J0EEAOIjNWGj2g2+bYheVY0WwpAlaILNYO5ozXUH1xQv6eHTHhgUCyY6Kl4HC
CzlRQedK+D+17qRI7GSyDtGtbtyyrp7CTrHudSbUEFlSEzAQ+fe2G2+AnKBRSgGPuGjb7kYdIoRe
ucvbnpeb+THu7FNLb/Hkkg+2r3Id5WrcXqoeSyixEO0lGtSyr7XydDvuoktWTleTDBx2uEjKaSU4
Sx5umzwcuElp2V1kTWgjEOfx5zOjrVey0s0G8hpUp0WPIqUbb5fe3W3PkICi7dKykBdhpfWTDvhV
ik1OR7e1NkgseW07HMEAnrWjx33wFRjvQq+n8CUPehAw4bgDMEyadqupd7N0SdsrDLRAVTrc51r+
lVaDeo9GOpVC4nSTAYjydmCViwlhpfdJ9J5CH9kFDYVl0EzRu2M2bwiJmvswHZM7QnjxGM1Pi3rY
XCRs+Fs/x3tTttoDfPFu0WmezQn8go2i+G55w9D8xvpd1bT5Hmi1uUVrB0oqaxnQ6d3x9nqcqJVr
UnKcXW1V3fsEq2x+mV1r0b4rEayJLFLvCRo+QxnZczn3gevKxz9sVC3qaCo0Qw/bPV1qf6V5/fhi
AoTa0O4iE0AW9MITZfIbjvIADzVcmJK4OZJQNH8VWaBBPFtciJPAuehCNg9D9xEmm3esKs602HDt
pet7WkpR6EMORC3FVbbsz8pCu10rQkQ1vbCvvPzsWElUc/Qwr06jxClvknOI2G9TNIl9HMjAOiag
PDZl1uWPdsTlkcSn6uihIluVtvtVZKl8czWZIJ6yrcfWJf2Afmt1xd+PNwbUiGlp/TbP2vZdWmuY
RtabTSDEfuSxVW3jOEz0xLrYjbHzsAwxImsffDdTvzlCCpv1y55GHVE1TJUuoYF80ApLTnj2lKvm
jt/sIotM6juLWl341fimldoe8r/5aISfXFKDMwR0UJxkDbwzxIww/PXQ5y1U4vh/HdRaLMfbCHih
aAp17UTzCGGrWKUxn+nbRdYcjI8BYd+dyUq/MBkRo2hzft1ZgkO0zieeH3XwnZqZO6cY2Ex66UI3
vgdKjkWltSeuzd0+GIPkGDX9cwA+4JD5BjJRUlScChGoif3N8vqAPYJ1TFxUh6mQBpd+LGi5ZY1v
NbxNVZJ5Eyrzk1nAx+2Lhpu5ylJxLSg66f2Ea8ZF45dmym5Zln5/ySAcIh1yvoCvyK3Fov4Aa3s4
4pettoZuR3d5pvUQWKP9qOvJ2YfLftX1GL6PbXeQORakxKgDau/oCKj6M8qEe45QT95BggERMHeq
Rh/jbsUPwqmvr3VWYesbzt4EUL9HXbrMAqbklafVGzvux1csD2JRRJ11uu32YIoyPAPPteN718LL
P26HW6BnO0V9vCId4cVKLJfxrI323m/9A5ItfP65iWMCUINCVpxoS1bjNjw2omp1qzsNQYeZiGX6
6bb7r015ezQdvojuRCDiVD923o17XI36fTzazomiH8NVq9+r+ZCP6/SAiyeA6SmjC5pDzhMmk0De
GWu40Pgr63TbIUygY27q+csEVtO9vralCcF9/tofYwhpxAQvitEM7k1wHfexgY3DJp+RGDA7utRO
G5PJKJ1tMfMAUg0vJHPCR7JJxMnVeUN76oGPometXtQ9mbUjfm9LN+QdQO6Y66W34j4t78z5UN5X
yaKGMYZSL59ObspcKyLrh7d1mFBVzse4Z69ErxMwjT/urHPyH4tGX1T40cly6Z1TJkrn3lvIhI9u
1a61mrqCKA/TP1ajh95S1hcT+NCuTBhiO6oVL4oR5Ty4Si5jqroL5TjRVDMx0YqSF02Fj0GenFGc
Wg90QkGmMW1OK4bPYnKLv4bPLgAn7r+oVTt3yhiB1v1buHV6Wh69DkCucz/wasAQzIoPvXrPQjRH
k7k1PGJuw9g3r4TCQzZRAaYpvG+a5qzHMtZWuhbUB1cva3qCgA4bS4M3UvFiZyR/26OCcQHNody/
xFaeX8lhz66abqd7tIyfRaWdFVD/wR/NDRUJ3GIfUXntDcN6EC1sVqIV86E19kD90IwO5bOm4eRT
ajz1o7AhJud8+IJo76dREQOHjDCWSv/UIemAwZzubnv/2liES6x9ABysRltcVLRPj0MlsqMyK9KW
DG6XpqzcazPV/cV1I+xXpnsNh+CJssc+j5bjbivNqeHeVcFzX0z6gUIBHJxUhEiIUF9Io2C1NW+Q
Z0GuMMVI7mFLFt2swrEnPGbG2HrbFAHaQ1yWH+RojNscYekRow/ASbtU/RrqdE2uVq1W0NCwEeuG
9RR5sGhoAKwts+RaNr/MYn51EmTPX3clHYvbJiHlfhU5pf2uNz5SnTB/QAgYXGTuE+M0H/dZui1b
g1tAMmj3uByri1dn3pKPkAkwGvurQ60XaL9kYFiHYXYc5cS3HtzGLxZ1ZKjd6AUXiyjfK5zV5imB
Z7Z0EwPbZFVzc+yJDbKVHV91/jKpldZnYyjjjeWhl84B8R78DiyijrcQICgXtXTm92W2aXL5YTPJ
FGGvTO0Ds6Npk9CAANXqTq85dzzAQkN9Fp0QcEcBJk4AQc5xiCxPUWgub7u3TeR1VAozfs6Yn6w3
RPD1bYj71MtxHBKd5RuutpCOxcsemH/UOqaOTihEn1ba7AZH1s9aG/hrFWn7OsH4gxyKm4gvG+dE
9g10QtYHm8l3TmZZBx+2uuWBa9kODtA7MwfvcttMBdKvsjK/ahbQq7Q0s+dh0MVGczoqU/5qx3LA
d2DoSCe7yfxuBpqeZRf8Cti4Y1rGj4GJTE4G6l0gvLoMw5S+tCmauRZ79m2v7NDCEMj0hDvEPkdQ
9YXqzhXBsBTC1p+x5/9nvC23dZfqzCe1et/QAmUmCQXKC4yNMnxg0mNFlFSgd9OC0gbenmnU31q6
zts82PTzh1OqNifLihzKRRzUzqw0ZZ3RaPpnlyM0ZHzUvJrf4MLiVwyz3qVNvF/fm8pjbrq/JbFA
Bz22wIDKEZsE+tLBA4XfuhaUj3GFd1scvYEpPzxpTu/aOoaEr5dK4+02KDEyA+Md5Tt09xauURNt
a66FmypNfiu7H7+ibPp2S7t/JAPr2x3MYQHztnsxB6zZ0E2D0223s8yXiGnH2sr5tOxFl8rXDB8U
q6z+bDt6vSh4J5Gv5dY5DP0fUnz4RTuy8VAtjP98gEE2WYC1tb4dIuiWebPryo0O+Z9yB4d1j+sO
t+Kk3ReZTXR5VOoLqL+2gnlEGrpe1C9F0lTP0CPJfEryo9/41bNrm/62l9At7QLxPO97vLvppG6b
yOzra0Ua0l8PeGGK32UommUBZoslEgR/LRvFnd9j+LmRBm6QAaJTw5NdxHj2Uz/kLlJHr1PY/8rC
9k6Kdq5fpflJL2V+wj35z83tWEEO2lissmg2sM6VN5i8JFq8p3YMdb7ugdQnITC8KfkFFUXryY2M
Q2MYGUEAjbXTnCC6+pqcVnXq9C8iLhioGaz7HWz1OgDXXFsa1FNc7+P2lBhJiGuoNzfAW5+jGioC
ak37ZEmcV5PPqEnvtV8gqXDisj+wrgZmKUpH3Un9CD3f27Qz29Z0hEu+SRNuM5oGt0P4MbYlHS3Y
IEa6bsWMqhw7pl6+Ijum1n1WF2S7rtBCGstpbLv9LcPktjuoJ78LwYv2WfhYGu1bb+rhJ+O1Ymnq
ozqbXRHd9Z6G61XH/Tk8VkPuARVrh9NtY9HLbDEsxq9oW5Kj1dNYA1PuHlLXVw+dVOXJGPW3qYCN
QTjhAJeXj8jaDusnv/Drj9z7NGtwRwOOwF3SJPLRjD7KgDxlRUrh4zTIK6XwTojC/ZRoTWJUGy+a
pzlbh8H61m2IOq24jyypHKfLbQNfSxEOjYO015gUZt54LEfmXk7Q2ndKpJjMOovsXezDxy7ppyfi
S52V45XhFiWncxxNbjBBeSmiIjkaui53cHnosLnPKUjwR01RwQg9fzErr79jvHGNBF1rc/De8War
s8ByuuiQTLyogda5EDFqYN3OXmxJP9o2Kasts4nWqRAukHkvYmCg3/Bzw/Imx3UY+20qg0xDs/fL
Z71tdw73ovvbHqf9QzXn53iNgLJiJlw5HQJHBzGQT2nEuNXMNPR3XdcDBRvcDFUKqvxIkRwqoCPg
9jzGqqheao/RaN0Wr3b3Wsxwu+Sv9B9ZnsvRzM41Qla+vh2tkKbYfRgdbuGOae2rJYlaMd/vQldw
4IqrmN80rvxlSJzCTkjb2LmO26xnGPVb4ZJHWkuLNmljwSQyPdrEcR6uJ/5Cm8LNFhiCps/AG4K1
5erNkkCamFhXFJOlhiyTeDsAryhrDSs8pjp4vzHO9vUcl6iHM+lmtL6sKnGXuEn8p7zy8J/0R6SH
4ZWwrPDqSTaVmKNVNDSCqOkbLaA/LR392gHPtCtFDEHntPZGGAAembDYS6dG7B4DOHh1h7pHTgY2
dXTDAWpTgBEq+Ws7cQcq6wm0iOq6Y1kV/SZIhvYxEYWxcOJc/+aDt0iFm/xq5ciFeXTWUEjUXtQM
OAPe94N0XfXUOZqxKvMeIoSzKhy/udKWta9enLBI1FHqpumbDGr3PYNau4Qzm55oTOdPRaCfumT6
IvQNs0U6kA2OJtU1svyl0b2NcuvuAUXYvPRGGkaedsnSkExcRSwPCta9UUzZsa4URolm+MLxDqkV
87/F5JAgocZUd41dptfu/26MbUS9erJ0czpVfvP/bop5t/bGU9no5taSvToMpiRJFjeXrbO0UZUT
7nB0y0daBhB9KLRQg5JITpCqu9M7wjGVGD9rYVR/pKS/HUrEp6DFN3XRV98iqXErsk5+CQnPnvtn
UChNcY6BQ98nkI4IvzW7fWq74cXFYJkkhK1mTRB/DgVX9dLQx3VNy3w/Js0TVwDxYdIKWOaTVZ46
GucPpYo/2sYzP5TEeBPFRnhWgzOhYtV/WeDRbevrZzvPfmLnZkjBFJcGdfPuMw/AmzoUb/QFga1E
AuiHj3Uz0MboxWvQwNqBatcJsT074tE/iWbyfgw72LZ1Xn9ogKxXht+AfRQ6jlxdx79IEUJ+PL8+
yU3hF4KkJeCTjTmN1esovXI3uWRQI9LPP+gaN8mYf8oAAoxeBwET6/DRxmL6OGGI35VTTCwReIbH
LsI/BUNm3U1g1RMXH9ngOIswaNSrW2nGUcK6WOpTqOPUI6rs1h6M3QFHfB3jbkY3oHCeheMd5VB7
lCQfnion186xhgZX5Awz6oyFp1Eh3AbE8EJ2lLEyoS+u3NKwYQyDqMSrtRizwXpoLQLQch1veIFw
/c10qeuw8x4NemuYjyx50u1YnkoI0ctWOuOzHfarajS1N3TQw66gZblmnKS91VP1pYZa3uks4u7E
ZH/cDrPaF2ub93lnNbH/zq+xjspQR9oSylPi6DFcc/6zsCa1aeiY+VRN573AFV3cvp25S7oPsioG
l8HT6IAwfCx1lKSl59171q+up7s6KRTMYNorWTiE6EtrsXWVu5tmiUyNfAbXSk26qIBqQfF1II39
l1YBlwtTT99TsuMpiD8Ho2mvVmxqa8qQ5thX6O6i0FJrAB/7QrHQ88QS1uh4ogVcLv0GNYkhaUMN
tJb3CMjLrW9lEWiORq44uWHiu0ym4yI84MhWBwtIw7KXBYJC39Jwb333AVQGOuUED9Hae9cE+FoR
A4CmcusB3oPmY6yd7ucWTzgzCPATqLlbnv+YXcYNdNLMVZMVvLnNnEArLgQ2yQXFtL0a7EtWzQh9
5Hyc4P5uqAmJ04pq73fedZjAc7eTt5YJjCsMYw0ZYiPJBVb4kRdpR/pIufVC03xocZrvEi/XmApY
LUJSOB9orKurF2LpLHOyUGp73EOExfwxb6Je1Atuxd6+cojzGDtRXJqGkz8ZsvJolG1BaienWzSJ
H8pkZp9Zueu9MNkGg/iJrVJ71UhDWdJYDx8aZ4g32l5mjX8hm6Hf1p6yTv1XGE3poefqpYU0DmoF
/9fJdooUKv5AhPsQg5Fi3AhePceQD63vkX87aTUzuSnaRbyhD9NgSLgpM6QpMfC+xb+3w2p+vql/
M4h6NPp+hcC9IyO1Mdcsrki27bM/ohluUq5d5BvPvSGJCVPOwnK9H2m29345gQsr3GYFeXgu80mA
CMISd/uQR2cHBs2xdgg7R1tlvEymjCgQean2VJ/zFHsiYMzPTPLaBuVWGCJAC06xCaCUe+xahCQE
yXlz+4qrUz0zfsGJ0CFaDnVhQtbR4RIQorXOWTQsaZhSjePdRV/6SwpJskDhSmY9rf3YMDch/vZV
D/R5VRco+fucv53v9VvLL+pL5RIm6LfeHuA4dCVOEMhy5WUyzegQ5OQDCIsMkso01kU7xI9ed4fT
MjoYIuiWemreBfSOX4FE2fBMVmTxTldbFT9+a733rCEPoFr6PWUP1mKlPXLPOPnd5ABERaHKuoSW
Tt6KR3nXzEypDplJ7dMjqwvRHVjoj4vODHGkxrixZVYsiA+FbuEfe/hGrsymO8hdlJmlox473Aws
x1zKQhfGZl9jBczC/KVuY4+UqLC4ADN/ixGWxjiB4t4JnjxFppktpuBERGHN7RFreE2N+VIVMGja
UYDTHiBKSILz9oRmZRtKCm6BBEdpZmOfgjQEC9AhjSpZQ2l3WQDTG6vf3NDFn+ZD8KNjUr0x/vnM
sm5XUCVdQiR1uLRboJUGmRnWGevABW3aeNAaEm0w/+krw+kfqCTU3o+TDnQRmwR5mpPlxXYEskra
CBAO2C7VGTjIa6hqb1vuXE1lh8ExnnQtVvdkjQSr3jfGTafcFYEB3lkTZncHgdPZerbJdMgFPzX1
6t6iB3Zf2DioOD8+mJGUsEtERPh1EN1TgVFH9HaxSHvej4koiQk5/QKmkUXqD2siq7WvI83+le1G
Betg8RwLUR+JaMruO0031jo/d3XbxUYv7kpazw2LUVmPzWqWI3BxaQi4GIPc3QjzcbRKfVPaXrFM
Y23TJ9Cb2h2zJbnQTT/e4ddWZ09S9yYJ9omCOKVJhBXVShvfd1E5bCtBpElR2DGuQr3ferVD06eH
YIJpbjWYmnmZrOGnxOh9YHQEC6RR5J9KWd3bglAbo2z4JmJtl3TJ6/shJ3iu77jA9yao/wLD6iqj
tr932p5RsFvVW3D4u3Rse+hN2AqDSha8EEyzdOiAnTDNAMZeXHU8APeFtKDkz3+t2+7tuUAPEWrt
I/AuK4xg5T0QfRvdF97+BMpzYAQZoRBNtMibuF5qbdVvJkZIPuXjhQjimTEyLdEpJvd2Cay97+wr
06XhHE79GTAbUpY053pYfQ9FZJPhq4uLQ1yP5uTG7Ks17hWpc8ceiEpbDSf79icJuFbtdav81OvZ
rZtT8XpGHO4a34Lx0Ufotnj3CkwUawkDplbteAx6s9/RTEGD3cTkqcwb106yUzNUF5T73gnR5660
4j9dBirNGyrS1twc6k9Ikq7E/Rp5FyXmhIXAIoUl9/N7bIvhNZi6ZaSIZXCltu8C74+W5w1c5+hY
QHw5tQU+EQv3JhWIu2njXN5nGMf5r8Jl5P0xOr+7s5WLjNPjj495FCrcOF+ERheAWRnehw6Tg1pr
1f7Gt6/ir64yJcuEs1ey1EXtYOyIjo/RUwxvujd/SknPQo7n3TsdL51M0GxrdVDxHW3vpmICXULy
d2TMYWekKJI0TlaT9L6x5yLLKw+2RzMfXLwN7U0xcTbrdtHNeVu3Y6XpaWuOb6uOyE2nqr9avTQJ
reOzOkmJj6surNVt15w/umm5pSMJ6KZ17W3G+9O54V3XU6E0eefuxvlKkIJbRtwbRg+yH1Js5/bG
Lwsmq48Jckgtd/MP8mZ/fEezP9XgPjdu23+b6QhYIMIG4ju7Jsy9X2GYK29qibCCVMlJScLLwnpT
XgEgRZr3VaHXHDYGQBL/wdyZ7rbNbdn2VeoFeMB2k/xLieolW7bl7g/hJmHf93z6O+jv4CRxUvEt
XFygECBQHCe0qM3drDXnmOWIeDBOqRMiFkmV6qDi8XrPwoiYeaN9ZTJ8AZ4snpU+I2RlNPIn1jO4
AUalP8RTZzmdZxX3mieVALMT6y7CK7botaa/DWEmkGGKlCekordEJmxf5yAuXPKH1auhg7CIVqA/
dcOsd0mD5uhH0NmtUi5psqAJUHP0iVKAfIIjGZGn0Djo9Rn11rO7Ye8BCtrgDpnwwQHeb1RDOeoj
GW2CbLyTgRh5hWRduvLZNTD4rexMkL3Azm/3N42V5CyisXlbGQBkzT7PLnYG7JBgTPjYGVJrVZfj
RyliBUN/qDzZuowurmyyl65HGRijSfb87CxX5fA+NHT1ZCv73gHzFI1Phk6YUHgvUrrNobWJbMF9
D/C6NnyykBvBr6hApBwLrrSRld13+Aw7rR70d3zH16SJhG9xLD1kk9K+4JvyeVBl80l0yGaLMkCa
IlEdNvXYvKeWnlDLlpsL74t9msxpX5+DI82iU28qKqrLJrDqszZptduMQ3INzSNcdV4ondRoMFYN
MpSjIVM3kqq5Cq1L9UZiMtlnFWFtQZmpNIVS5FItdoxsBBoycN3NBPnkEJaehMWjzo8T7BzOMkZ1
KoOsRfnbDldEhGkgeUr9Oi40slElzb9JeLPLvq/K2zro7EWjKuqdpgE0UgcJ21DZek4tgvFB03PS
CiMzeGpn9ZSJ8vO5KKdXOfHS17yJ7koNiVZRJySX5eO3nn5sERSUl03PowMgIrRX48M/971wOvYJ
6EURSjEe2NUTHzwwU1LfbFM6iVbzTfO1Y6CH6NVV8y4UZfja81xFetw9jxKtwXLs7Ud9ouiVK2bz
QBoG2agmUPi2gJKmFNJw10OwnOX06a3axcOy7CL7rMp97KZeK1/XqTDczNaaq5YgjFWrj/lJxnOw
riu4xTIo/E0eeeGhTDgqGSOmsprFZ0urPtoZiKuJ00jS7Rj6xr5EhbTJU1TWVRn165J+EIScSWPH
pYVXNtPxqrfk/BrFc+mmhejP9PRJICPH8Mbua5hHU5zcobCb6ErJw6X1aAlQMJDudU6dTgmf/FEF
IEy9o/OfR4a1b0HpiPzkIWQSeBPSdJUTGPiulyqeSUP+Lk+Z62H6QHuWsT/DTgEzCDbKx7C3BWUn
bxbDKaz2mNhQqbEy9poXfudYsSdnpX6vGvtsZ5n6muvek4n2+qUisAPilNI/VerUgC2pfao9aCa6
qu3vUxtlY0NgyYUMPMDtTcHmFK3HksmnvgkrHMnBMEVnlh14Wj1SBNOyWX3I2+sCKdh3UROQvg4M
+eOV0TTUdhtTW/z42scrURNT7fz47nr+Jz/9zY9vz6WxI3X3x//762VqijSrSVfO//yPP/7dx4/z
8UcvheFAhwg8ThwH+zIb/T1Gi3//Zv7nVRqlmVhUDYLJgkV50PIThKyDPoeZa/SWrxJZqQ9+r68+
/oS+GFZY2BDIkFjTQfWD9mpCkntKRk40tnmVtDlmhRm03kajeQViEjlzMQTSXMnx1x9ftMID1G7O
wpmc7JrAew/YxUpOGUnJqSTkJ6Co7WSVnLKs5sU5sWKNZTnnkF4VG2jXJFElknmG4/w2oDB2IVGg
OeGAFmTFRTYzcegLjCIff0REKE5EG9191HRB7NUHRrZ3Sq3qoQgs6xLrpn+qh/696uDpd8pU7xtN
F9sG4spSrcrqwYLktZDRYTdKnG4Vv5UfSwJyFV2tllMvi03d81yJLM7deoxlRO+ltmPpcNXAGL/P
4Cpa6LWGQq5QMQNEZY+xcQ5aI0INKSfzN63PxwE5dh3QV7ciaCVDtRcsSSeA2iiJFxFplk49f39e
dXRrzAsqqtRp2D1uFA5DHBybfVdH7z6iBb1Fnhs0GEkMBeeJ1FfwFDGXE8KhxqRmwQlUsjREcJWc
JE23T/o87UObgyZXMdmw1/SXKplbi84MJTdUu5rNjkLbuYBWlosYwlvOslmVWEV0d2hTkhA72Cvq
QFzUR7ZT2XUNAWw1Av3sFAK6XLXGqyJ1p7j3MfYDUiO4EK4eNTCo0j4IWlh/inI2qB/chOZrxj7G
LUBuudT7FFhdaIkqtPITOcALOu0P6K8aCI5GwINGSAWdcZoRGQmsA9Rhje1qCLPZMYts2sSkovH0
4kZMCqgpXQHoLKwPo2I+Cq821kCdACdZ1JbonVRzmGBn96ZLfCzxGkNCzGBU+G7WQsKaEWAtiN99
N5XpXrEeijgqdgYq2L0OJ2o5jJDtS73ROIt3E5rocdpEBoknKSX81mhC9Cd0ixN53trX/J8aQKAe
yGMUl/lCK/vnYojdrCu7R6X3lnF8MUPRf0smQCJB3T/HU92sfFuFyYhrZxFJdgErbYB2a3fuNPS3
WnFL2qd9hYdkgqFsEUNa0++UdX8NIZa82Hor/PY5m3oq6LV2lxTfvVB/Nptpgs45CeB5hNeIDntx
ti3aNn/Qta5bpmRnrZRyhHDjK7eWWriSIHnOauOnpqoswrQDp5LbkmEmtaCp/JTnEQi3bxj5axtj
mk/tdWpM6Q0PSL2T9NmhcSdPHiAhsHk9ulCT5sirLgJ5YY25fyoCFD2aTBMZBVD1qsJU8URZPya9
icSjydY90I1NH6Jh9BqaJc1kPful0mPRkiYicrTU8QhuvRG6tiuEvbUjo3nJYQI5BUria52D7MHK
2DS03kimsIlpZpClnVzo0kWrZAmhtFeu+hp5bAExik0PlZWJxklbA4uKui2RL9kFQvbp4+9CBb9B
VpUFoVKoNNuGAmNZ3eWRLD3lM6iyNDvjrAFs25MaVRK/XDYvWVqtY02+l/WMDZeRvCFgm54TTWJn
HKd0WDzraZLabaDTTCviUL+MAjomj7kzGauITwZ/E7sPDP7Kd0b/PlAU781C+w9ErGGDB7vIxORc
zgtuExT3VifGt3lzUrdSTmmwqa5NO7yaBLsTYACXoZLjVz9LX+3aMp79gW0+qaLMUboFjLRX0h1q
mnT38ao3UL1bsK4o0c9/8+O3T9/z6d/99E8+/osff61UMSnyHlgnkJIcnn3CIMMi34Xzb70OY3cu
rvz7zx+vtNbPdx+vVHhhauPGVpI5dhrArWErP+7IHtyLMWvY1iTjrpOsgZRHUyaVxK6cIDeqXdOW
YKKarhHk5Po4wG/myMk9RFfdGYkBXxYJRanxloAZ9tSCWAjHH0N+72rS64qoeYsNLjyM4B6cikVq
Z7RVNS0+XmaSku8+Xn3+m9Yw/vD9P331n5fqKN0WKlHAntkNu4kCxs6H60VWYbMuWr3YlaKDwTS/
asOAn+cPX/vxLWx7XY5/5aaY701dBeNuGsm3axPEE3LHWsHGaKyZu/K62mnzb//8WbblisCQqNpJ
Scx3RWPOPsjvX+n0lbseWXriKB/35uMLmaJyvNJWkJq8rQKnlnqgVu+syAiWchSkPNLxVu+jyg36
FtcK//nHxaaRzMlgKpkcvcY4fgyPog6z3cernD3briwcyMvFnk9gmXWxtqrRyeJCfwJLHf1zlz5u
lTLfqubcU8hjQcoB3Co+BnsXBGZKDEU+7SYoAiivzATrwgjw1laanVWbbDlK2FexZDsttXkXROB5
IMl+YSbsIJuabpva0XcTyKA2meZzCiohH9Zq74YmPbAwku0d4B/LHKiUBjKxSlKZ4dTht49XzZBx
aPTHDfqMdhf4fbsj1l1PnI+XH19s/NGD1XwmtszRUXm/Y93EVNp2r60Bh0qRSvATZRuv7TxNN2pp
osm3ChgE9vSiRebTJCuX0qhQYOV9eICxkbhgjuunTjNXBsq5tw4aAD39aIAThnCAiHtftoSrBLF5
rjQKX1W+KDxDoyEILBW0T8YcYaMt7tsRAWk0PmpKQlZ7mi6LUYIHQd18AVaSDa9haMu2TL0jjDNr
Mcqa/9YiMADZ/WIoA+i83nJiSfjHNg2HAxsntPbJAHo1NnErJeAgEti+EgGNlpFWT6UFFTGW1PJo
Yxe4UoBuLSb8Bn5fDk8JwFmrgkg7Wp19hXVwXYXZBBY3dBH01a4p9fdxhCOFtPdNMlbHBiH+oidM
4a0yTrJN289O7Zb9joopBTGPK6ddutTmEfsxbOnzW/9/UAH/LQXgF1bAfwcU+F+IChDm30gBrj8W
zc+cgPnb/8EEaOJflq0SMi7rcAJVxYIo8Q8mQNX/JfDHmZau2ZqmQAP4DyZAgwVgQreR+UeGrNny
D0yAqvzLtjWDHqFmQhlQLeV/QgmAUfATIsBUha7g6Uc7KUw0Xeh5fsU4GYkH6C1XCUFyk+tmPzlA
yxfjQ7P+6W5c/8Mc+C92kNc5+3TAWDM14weJgMuYmiqgRUFyswHdWPqvlwlR+cwSx3iB+fXViDTt
oMTBJZSHc+Enl8rW7Zs6jeIv4F1fXfUTEAmJbU+cH1ftfdtC0wlCMe/ac83ZKJY5zGT6u5SG0hdY
ovl//dt7/XRLca8IqKJctSpTql4+IWDo08dlq7baF5eab9tvlzItxYJZYjEmGHQ/Q7iGsKgnWWZK
YbdLIaFJvX6V5pZ38/dP70/viN6ibcm2kA2hf7qPBnZ+Ntk9get+ar4GqtatiyFLsdS3LfSM/wA2
/i8HCloT3hC1OZWB/+s7soxeM2QWRvxc1SxhikiQJm8ueMDl0bsFquiDECI5FtE4Pv/90n+6maYu
09YxTVNXVeXXS0+zPFRih4tTtlfmHbO5y6vR3v39KvNH8ukjY/ybiqoYlm7rpvbrVYTp6xyhOKhP
460U30nikZPredQuf7/MHz4ySjhMKSa6a2aYT2/Gb9AZdHM9wIMFoeyn8l4tb//fLjGT834i46WS
oqFgsXgn1NQNMcs78LpX1RcP8Vfv5NMNK7DkhthMo8VY4TQGtGaFDrDGL67y+cM3NWZgzRKC3Ceg
duancReBoVORdLI45+qjGO0VsZdf3K9faSwAjrkEjymMNhULj61/mheGZKQcCPBx4dfBWsF9slIS
8gPw2BDnYOdfjLPPE/vH1QxWHhg1MjDiTxwjFadeHME2pUHo94cgI10+LXzve5/GymFKewoTHSXs
btIiaMutH57/Pjr+dH0DfLQgGhMt3+cbimsFcSiWyIUkkJPL+Yti2c027ccXBekOntik3ggzqpd/
v+znKX9+28Y8V/EI2zqetl8HZSMTN1OH9LwK1H4CNWGrQCMXkv4CBc4HsUKRf1sSTBpYeh5+cfHP
Q3W+OBOkjWKeZ46l/teLm4kM0yOirpvQQMVnkpFtIa9Vyzv8/U3+aSTZzJBMkbqBBnQezD89eYo9
dXY8MFhVUgYpVkcap0opr7u3Gg+g6vhRHISrv1/zDzcWCKbCBAlWSFfF/Hn/dE2aoiKOQIIhgFYr
c+nHHgogIsCoZFQwBpSFXwYQLgaDBEDSKPy2c//+A3yeOLm54JJ0XajcXnYRn26uYWqpmehFtrCx
sY4OKrYQYFDjpwPlxC6/qdmQT/izSvTxf7/yH+YGa4Z/whfkzQOX+/WtR4qkKm3KDFSMPv2zlnwk
W8Vx+z+/io01yYA3Oj+0n94ffnMdhxOSJRXsAQLrIPj+9wv8YXQiVhSEOxhMQYb86W20tBESudWY
rxNBsnCYc1QRnAlNNP1f3LE/DFBbhkCpmtw2hICf9iVSr7QFaXQRvKJeOjZ4seJNT7DtC5IHiH9R
rtZfbFH+fEUmVbhZtkVL79fPaIpzT0uzgJ0Q4JNlQIl9keST2JMZyM42rdovHoc/jAmePjFPNvzC
aPvr9WKkQfR4eYeRWqyzJNcWaUUKzN8/sd+HPCJZRZgmow5qmPFpUVK8GCJwOxKyAqu8ylbU0hzV
vvE0sDaZ8cXFfn9HOowwzikMPp0N2KfhYUqZouAOjtgsG7f0D268Tnxx037/kLiEbiAO5mGyjc/z
1oS8CQl6Fi0ay0NcH7uU83liMQpjd/r7rfv93bAEqDjl5+lY4TP69fMpIYCDBvVx0+qErpBro+Rv
Slz6+hdv6bdpkd0C1cl5A26wD7c/PbWEqGOrCKMAjbAfKU6vqK+x19aEfsXbPu7Bf+303pTe/v7u
lPmT/3kXaeqCWVBTZbYUtvhtBaAhlmU0WP2FlKFPPwcZDBQlPimdvhk676AmBpTm50SdvljVlXlc
/3ZhEHWmwS6ZHdOnIRn4RTuCwPAXZvEU1FcJdttAFHvPv5T+yderRVyfE7QP9th98YnOOL3fLm2p
tiJzmmQMfR49gr5n59lE95COup1awtKW4jtx55vQuRqcb+QWOK14q5xdsbC/mJt/exC53fPUzOOh
27D7Pj3tnScbPks/eSECB9CgbVIECkgPHJCVC9uu13//eH8bvJ8up/46eAkwsYJqMnEoFuo+wPzI
8euLGVqxoAn+cj81quoaRxENRqE1Lwqfhm6fBPpgFPQ1B1LmHVESV7NE/TzHEulyZ14NCPgbjCcU
BFfNME2ymxQCgaCi9iHbVpnm96KqG82onUkp7RnNITwcbcQeTTdGKb22pDSXSVu6qtngItNi4YS+
2W5IGzSPwsOc0jHOKCZGaMvsHhsdSOu9ZrUyfiztPZVGMoPF+JLpxaUdhlu8EksuS1/AWhf6uzfd
paiKUCrBUMmIPpYWoc48PIdpFuo57g+ShMz5VdSlO/ito9X+fpBivKPIUKJYdopqbdAjL40eDlvr
mpW9RoHraxfQWQscmOvOABBt5mgC601WSZdUv1W6DEFwRdwarQXlLS8AQSdbA8Yq4RG7TEOaVlVL
EIYriwhiIWSU7+ayVtOlEAGg1hy7mqYvIELmiyDo93opTrkVbDwT0Md0QE+Eq7deFH14EiMN+MSA
bm2iQ0bO6S3zTqOTGUZ3OAY2CXFnRsFeAXVHDc2MXQUR7ORS1d0pqzcEru8M764Rb7QvV30W4Rs2
xTavB5yBxpvByk9wyDm1hrVE7E2oqxtjmlsUVXUwg3itheY6EtFtHDYP4L+3pBIvdFEv1O4JRAx4
59Cdedu6PSzNHqg38kuv19ZC7ta2ES7NKKZt5+08ETuD3h+04nsk0Yulk6xaWbLS7fSMLModCfOS
qZrqVeaU08ULmh0pGYuSWBwAJUelxXtN3lWyJc2+7pzComkcunrjTPYlMJwpvEEXl2JgpcIqdq0G
p2Gu76O4yFAq4e10NArNY3RK4aSUcOMNB3NxMB6CnpbLOredunYSaaNEq1bS3VqHkk3LqcrXXorr
CJkKFuIsBIR0LUVraK2zhg07a6tEd6CQdjrEEjmTHRgx68Do+IEeJFx3Ju20Aixdm1PiTYOFZR9I
B5JjwobW9I39AL3SdvB3U31XERAfCY+McCfLDpN+50ugYJHbd/VjLp8HQ1lyXxX9e+/h2aZhCuRZ
ZyxYy0RGKO9ttSi4pORcD8Zxkq51e9MUNx6yaVWcDZhIBk2y9gb2QlsC6Y6kVRLaZGIH5I10Bfyl
owY5eiZaa+olGr7TTAPTWxKC8zoVW6K0lqOyVgMoc1NOS+++MG7j7rEbV9AVTTtzh/ASdeYK1aGu
Xib9kvfbehjujAAh/9YLV8JEwIrG7a5CbQxCmXzrY+pvEVEhfHnA9+94qOZIY9spfneloEJ3oG0h
2kccHmXbLl3hBCfkY5uETx5SDHnaZt1WjnZWcx229Ky8CyaJwHo11dtee0GfkPP9FpltVqbvmas5
f9b2Qw53JCYEEe36lRJpaEYPou1IKuocgz8RMVMYK/RWGNd4O05sbI10FbXrNKJReacQ+3SXYKsK
YFstDfuYNqdB3VGcgpIJ14p9WbocDPgO1P67b3KPdr+EVbBQbO9Nsdur0hi/ZQWeMdm6nwWWjZyL
VaLP5u6WZJAOSZ5Vd9cjJSi3qots7RFv7zQaqlS9RCnHAw3E7oTbGCGGgOxUL5Mpfu8s5G4mT25I
aOjQjcO6TMUalfgGPOp9izxZB9OJ2o87MnhnW8qv0qS8IkqxYeMlzpNarcDonEDz4KcPiZOaf2AR
0EdvzF1P7Io26Yc4EBeBnCmQvU09qrgOiezFLbOWG0ZkLq2qrnrRyRJhutoxoWxpFGGkeG5Vw+V8
hg/P3kT1CcYi6potshsg5SsSSB3aWCG+FmshDQ7FMAoEvq0xvu8q5ca0VlZLZN3GJLJH9zhLVC5p
P4l9KcK13O+9YJUmK+MlNlYVHvDQpTuWBZvMO6sp0zTqmeZNwQ7WxPsiOxK0yzoRGoA37qt2ITWb
+AVg6pheahy41E6pVJDwsTAx36st2QnAY9IFJqLZ0U4shn+a8At6F/LIAexL5r7KV22QwlTSZo68
I/lYi0cSKZuVZT2JMHn1/ebW6AFVdN9wCTiFohIBCP25Ls/K2B9VL1339nilNahjKmJsjF61UX8Y
Kyk3R8oT4WOR1qsukW8bHXODQDpJ8xCAJJlEpK9dSBpUm9HVo25jgUuRy2PeP2rxfRw/ecq51o9i
eAf2E4s1vj+8wN082V13EwFDs/z/qusvw8ggLxcZjkuPNbG3Hmpjg1KD2PmUchFxelL83tpnvXvz
iAmVo7sqIIvTDTGIhs+hsieXBwNJT8jgk289auoCWFEbkZrUE5s4fQfVOlrfRbyedJcVzSm7ZkVz
MvMfOAXgn7+RCWLXTpBIChUWCNpwY5UXpEkukv47Oy1P5Mu8Kq9t/4FILcKBYGtP971yAhK/9GfD
YhoukSIfslxxbZ1FUqq7uywb8IMbDPnOJKNTaVdIC5ZVOCdEahTB1GIJO8ApS+3YR3QjO3j04bIN
6yfh3xj89H5rHk0r2aLBRH37BF/EncUsTXxWo3FjytU8brGyrZP8Ssu3MTQHW3FUAd6/URAv3xqI
fWTK1bR9Ll4h3auGDwdJuRHKXrZfZOVK049jY5JIa2wUm/CM4lJa7F5xS0livLL7YEdS6QUo9XWk
2vsIm9U4npuGeRzwEBFu8QXu3qmiTVuMyq2O5Yv16Jm09mXYTO4IBgog73aYTGZagablJSVv0qKo
7Z2y8ZY+68LUrkqFNJYQeXm+s00WAo5+ic/nN1rLNHnvjGE5oQ6VS9ABeH39p0TemNAiEsCYq1Iq
l2nLrii91efWbh+uzPK5nk5Kcem1o8hePIxaoZiWISbEguRHWWIeifJTRSK66BS0Ca+mPLk9fWrD
C2mk75v00WtfK6M7sPtdJ+VhslaRdNt7TzaNm3HMnHaoljk95ZE+9SjrVyn5oOQp+ZvJUrZjnJ/F
OO4iBeqwye6KAG9ye57bSVv3wTH2CiQCwqm1+ipPSGTyWXCKYhMFPfO5vUBkSG5WjoCddKraW0mT
4cMSANLRjD2bIu8ZwkKJoLJcWiCm+1TZwjJY9vNehTuWs0Wodeyw+P53eiMv4/5F6wfYzOEezjQQ
B9gABRMECTmKXu6CMb7VJna71MnQsm7TIXsSk0meZNodVMO4CXSS524J0yThNF4pGCrkNjyEpn8D
Bm7dC/1bGzwmjMNiPyV4+oj3bFJ9NYZw5jBJtYG89du3PBQEPB8lwh2bPFgOdf0c5We/Nx8ShJtT
eYuSa9+O8yLQuHXltljK2U44vfEI0JjUN5IThAX0VhSoCCxXMUPmlUvQTatcqi+jr61AkL9k/bcp
mRZWQnJz68rES2urwCxvAst3Q7ajRoy4Tyt3iXzSi7sEeI7WBtt4wHckw84D3qw5apktPaysjp50
zxZub/zWys3Yv6BwhQl+kD1XY7WTRoxdmRFWbKamgT0NB4pJ4idTC3uFFQsVZxOIu7ZnVTfE5K0I
H8lWgHdsPmakH/5QWbdUpbpVHlbZ0Yh92RFyhNXOS+yrzkzznYLsbZ1CKsoibS/noepOaMHcKcbC
ahpoFcuKqYlthV2pt/IkH8GwIKQPwiXZbcAt0nTNqWEFTue+GBMsIImrptl9zM0wA/kqN7ttBh8D
m9B1TRwV5oTGzREH31uh3W9iiglqSzZV3i8y9TAoDBBTgjRJCKfcqDtzsABaq+toQFInDdelDtHV
ig6VhYUwu/Pbd7vQqQmTXhivmvC+r3fZcIwG4njzVSiTPj5tU5bHQj/aKmckhTJMRg8qyvc6oXRx
oT94SnCHiM2hfbCstOuh9faTSjBccJlyg0+gXYaZ4gBC4DyX3yhJdlvVL4bxLS82XoJVDh8tSXo1
wj17NDECpU7Leb0zL0ObLAsCd7y0XoimX8o1a4d1bUG28BhlRSRTMSxw3XL8sAkPYjyN9kZDzsfB
ccm7fvRzUED+sEhH9Y5H9iFNqlUQyQh/bCTTdobaV2fv0jm2nxN417mYsZm/hkXlId1NnNyzuGu+
W1n5VStLTsHKK4lnogdXdXQklWnRxbNkPmKStZZVe7D655Ryc44DMcc6bFZL0y6OkXEfMYt2ne4k
uQH9lwWYk4nH+QBeHul/XtEcUiE2hdwCvBHIMQ5jzLJ3NcS1M1TXgLnpRcRXHMAdKagWEkD3vtqD
W9iGId3PhgCUnLNL4G91wPhpGK8j3+M4Q0NHiFupC0n1iMqViRusDTEaDpP0qtjKtVSKxOHkvYBC
B1MJc7wBHt8YXCSidDbzVTLgPxR8JiKd7qps/I4uaqFf7MLJ4z1ufnsMcawVS8M4gIpk8/NesI8l
N6xnRFgiuFJ8dKmBvbMLosvIN8K3UphHgPGqCNfzMj/6t1lyk+ukBnZOH2vwfyt0QMTRWcue86tw
iuQKirquPmJZEf5150Ph5tSBZ3Jq/TcPK0LI9i/1Azfxq+VspamOA8FYCYfhMlmbBUbqbOtP60hb
jlGyoZV81DmiZFa5GFrqi0RHGf1xIGM99U9xtR3ESi7PnMWI1gsJJEHFjjfXGh4SA20dTkobFsui
xldJ6GFNoOhWxRNgLjp7q7BB1UqUQBz4223ndS48wQjDc0IAazoFCkkDEmDrOQNcIoU3feTUgCXZ
IJVQXyOYr2bUzaLMjqP5PjCyHDtekiiFIcxVLW7T9wK5nYIBSRMFtxu5T2FAKMaRTxayCHZBex1h
rMJCJjiVcWzN+Hoii5VdLVpzT1zffIKx8AP7C2+8TESvBMF7aC1I2PTbk+c9TtK7QrzKSHr42hzx
Jp6q1HbS/MVkAq7hGITvyCnN8KRxNJWmB4LjsJ2g8OUv9/BCtnaws6pr2Ts1ESrukf14d9O0JBTk
eEuTvZykezqBN1HROZm6wCKM1fAoMBFk5X0v5J1EWr2n50sp/CaltySEOQkRAHGzqdqXkUIMmHhP
WmjqHcDCUMzeFBo83vMopE1ZUURFn0L/BwXxvD4a1AFiAEor2XJQYi8IKuLEOC3C6UIhZZrsRRFz
tpfGBS2KY6agkZR24URSe3lX+8xbyHppBAa3rUWj6sXg8O7jo0V9EnswI7x6JUFNB0zAJgorLKkt
Yun7K6M/R+N1z3PSW/uBAFskhE3Lfojdz3IM2LsbuwEhucoJvYoIxk4JzqvIhwXCVZAsBh3HIc6M
TSFVgZhT6aW3ieOGGTHJ5dIzRtcImVx1bATaXSFjcwHsM8JVyxrX1LGc+tkSTCCFDgBnxBAn4WHw
iU5T1r46uBGjOmpZjWsOOhquZ3Wv51eVvYNJDZXqLfaOWlm7AgF5QLZPF5MoILp2Wwy6S27DWyE1
3wdiEfMp3UoyOUptRY7t9DTM8Jw43KMQd+kqMXNjAY3Ck0QFX5bBnwyxQ52GAobAW8lRH1SLbW07
+SWGRebVp7ZKd1350KhnGwxc6fvbhIzyKPym+8e6qq/ZrvEWRwTuxlKL/dsqj9xJlPuU8DxubrHS
5qfFWNRWYrpDFA8Q1pA1hp7VAnBj/28TGLUKodasWktEh0bWDN50CLUzrElKTOUpcPS0oTbWe3Rk
B80zXlubvZerjgI7W81B7Qz0UXsyCvoiixqCtoWvqfPuFKszcdKrJTGsVvnc45ZaSXxx1XcvvRoo
r02VTiFBs4POBFH68k2RSQaAthGO+VR3ZcKEPUnPVTYDPvp4Xpd4z9n16Ic9q/eAOWHkFX1MrSN+
WQvifYhKW7CQSyWnoBL+LT7gnApdoy1NWH1OJZDe4K4ksHyD/YZKpKiiZ7BT057wa3OPzmwABiX7
5QZXcHKRQnLZtnWgF7fpIPJrqrM5ZvosrK5qwlo3HY1mXNsjAtyeDEs4O4bm5mXdryW/Kt2yVcd7
XQWRQG9Su5BEpN71ltK+pamZfWttT2lvyb1N7QXC+tFaS1MWv1pImndVUAQ3dPs8b+lLVfKiZC3o
GGwg7GsQd/YruZVqh2xLvIohnyvYEHary26IFVcr+RSXCMnoKCd2VcKSC/Er19Qd8ZVBGsub7FF0
nXyqDd6Tn+XdxtMs6xbrKfseg1JrlccWNYDKUCjvwflfZIQCnnMjBPgizdBpUwvFU0QR9RAI8jOo
KqbZybDrimAanxxDeQxYuuhuit7piIYIqMAyNcE365aarvdvICw4FPethhMmbcI52jXp8/sQT6/m
ymOPIcKOKtwIhIixY0vgdY5leSrHdLhONTV/tjx1QCYagjJsElv7lhoaKF+PfM722NUTeuACyzJD
P4vrGgc4yyhynqF1U+Ii8WH6ygD3JMq600hqIjChplFuStJrjq1iEocp6daM3+DIX1RjfBbsnXat
kCRHkTTIhBJZ6XEGdIIcY8Wn2tiDEDFZRSF31M/AZuRbWe3LF2z6wSH4P9yd6W7dyNqdb+VDfocN
slhVJIEvAbLnSfPglv8Q8sR5nnn1eSifc+yWT9oIEARB0IAgt6S9SW6yhvdd61k1UJ/VXBCQuHj9
h+emmut9GIFUJHTMNfczNSzKrJKhORvM7tF3xnQ7mHX90YHFvY5JEfZZDLjjfdnkb5NgWF8bINm+
jCoiIrqAIWznubcIRgrJkIl53h5XFhTwGa557ORpRtnWBLDZ1RUbCayY4LjiSrJ4rCI0ZXspQjb6
XWvJdocFDgNIm6bQPqGBdNkKJiYhb+BvuwTTXOiUx8oR1mbKnBr7xVwv7+nEHj4ov8zKl8zqi+ZB
9UaG+DkbQBnmLNjFQ02Cvc1wnQlnV6DCKK8aatLJt7yK++qxIPk8vgxAIJsrWOQuvutq8OxV1XWd
v9X0JN2zHlJZPFo6s+uDJi6HXQV+5ERfxqGdHRBuUzy+RLZohmOCOrLcOkXIVr1FUjTusVI491WW
i+nidD4rCXDizEJmZIr2FCSs3i9JkM96J0uMnIeY0lB6beG+qnYBtF2mYcEUsWHfoYu9XeOXB8o3
jjI7ww2K3BuvT8NhiyoVpIwxJGjBk7at4bsFhHlgW+ukA9zFo5khKIkmUXFIVGh6OPMkdJVldYMZ
FLAa3v0B2I/LOkWcK0OO9aGvAq9fxRQ9/gxUlCYrL8LBjiEY1cmm60a7xWSiTXgHJFEgRC90pq+F
InXmTK5CR38Pj5a1alQHNTcKw5k6Vlvb0XWDfLS4zQidAyKW9NKvXuMSq/u27ZGkUtLrYc3EcJDV
tVeHvnmcMl/VNxauMf+oAlNjhQdUkl4lscZBZcC0bv+EvDPQXBEK6v9HwR/7Ev4fDqADGJ+OOiTc
C+b9aWSbzDagaEcqQACPx5VtGUR6r4pcN/1z2BbkIlLYsh1B9V11JY0jqwZoQkMKSVr7WefuqI8E
0JS2QSMtD+LPZC0ypxUiGYaBpU1NeiA5O8NTGun8atY+oRG4WmomcAuDlNU5U03laxqnc23kkPFW
5Ln3zrbvbYAuXSAe4nwqJ9o7SWNv1TJ4PMQ674oncPWk31ArdoyLNLwZhlGYsT8MEMHUd4Ewu+BY
iDIaPw/kZpRkZxalvwGL7LBoYmIiIZEgBxafwh7p/3lug+AMp4Bo5zXpgWgoV7Hd6P7rkIw1lt4s
Y6NtJaNaiPhjmu+F6m2Vr+x5dpxLObudek1H8kQ+lmLMktuu4jiJ+gKvdQ6KrPOOfq46D16twzo7
9DpLP+t27kc2UQ5p4Ws7asbi1FZh01+Jaiq9U1V5XfTZmcYm2mSe0wuY1ak/VU/FmOt677upYWZQ
K0sXknnEfZ9tslCDSp+ZicNL7LlU03rfr81+DWKvVZ/9rqL6MPskOrzAseWuw6mlvJzHOJQxZUoG
c8zqiPvYTJHhrq4nHxzBfoC4ap1sM5fZPjWAHVwjiYbj37ba8GuEwkb/oUBEUsLzVAGukMif2CXS
xg1Lto456DfhboMZ/kJFA7EUZvviFl2gss8tnf7Q2BSCLltluIQ2j/ATE9q1eAYTI1POOrZINjTs
vWD9YGek4Ti1+i45/L+VIvj/oOhfLJF5/5Ivb17b139EAV6/Zl//2395yqP265f/+B/166f/YDlZ
v7Zfm59NAG9//o+wQP0Hcn3houVZdClK2/90ARAjiIbPYv9CG95Gzs9P/hEWKPQf5iKWRzSPcBRh
KpIIfONLWKAQfyA+QvxBfhxqOOmJ/x0XgPVOG2Y7CieBhu266HNwAbxTHGj0fkx+5AK7cWzTEKiu
4orxmHifO1v6PemTgbsL2cYzNn5IAMetLCzo9wEpSogdQYgyHdyl5RAcfrqet9+FJT/7Bt7rTd4O
DMWQ5hRNYCfeIin6SXaYCS8jmcErNspmq6cj1R8snfi3Fv3MivqgodwPprTPZVyHF1sl9wYan/Pf
H8Q74cn3Y+CasBKWODgWL8bPxwBHTDNbspbKM6bVNjtXGhaWQbViqKNPFMmto5WBKW9EnvxGePLv
3lp5elFM2RLZ8DtZW1c3WlJq5q0rmshTF9BUUHRyJnZnPRjHvisM2gfdneNV0W9Oe7nxfhbccN4I
yFlPKNRnnkb5+dfzrisDDj36tg3MrLcA4tHLNjV64p2uM9TLLhtJvyLtCGQ8EXG9P1y8BUNNWMfG
Ianp7z8Fa7kHf5IevR0Ogq7FPrI8EO8/BmeGkzpMpCcMJvztLpTXChcAdrfGuoLEs2e9sw/yBUDe
Ax0CocROtCEYpnTn39yVv34qngQ3hBNh0cLi0fnrhen9JBlQKNGCbSxnrQdy68sMu9ocyl2uiTSc
W+lsTLt7Ivb4d4n070R0y2XA60HyIP8tqp7lU/vpiSgcr58QH3ebWhJpDbD606Ab8+iRmbwbsqK7
/vvL/l4lxNshukXDzVNooTV7dwf6gXDL3AyJXwwkLM6haJYQkc+dMJ9ZV11ICKx+o1y33smfljPU
WBYY1jwXC5RYLv9PZxj2ONyyse82lg1PcEaruK6JXWYpkd/4DfL/wE7ue71EdwQC7x6zYV6IfWbA
RQMLuxaG19/8/VUQ/+aqu2giXRORH6YN892zkBYhOXYMMhsPreG+Zet6HirBl4xCO5JGqDbluE8U
DlxdsddCJHZM3ObZsu3oPpsK1syMmLflEJcwor1gtaw7ziNJTavOCEHHobmC8+6yTL6PU8VGfHBy
IMhd09G3CH7zLL1PObZZR1s4XVzMIYz8uM/+eolroSpdVW29Kb1uxFGYHOjxJye7ozCaI4Xb1BbF
TTHaH1hnf/TKFwPewr5z0/AYtfqQkpZnQmN7ThVLT7zjrwTTjLuWDftKds5NpQVtqLnxTrhgnFXP
huhI8u2z5yXhQSCTXwVFB2/LCKI1CaNLrXsGi+wPaksi5O+Erb9MbgiRPUYObeIIQOr27mS7abKk
nNKOvRJV1pLt0ToIs2I35+zZC6Hyj+PyHRz/Laqv+UwPkiC7UcwQeMbwYYTHR4imcE5Tzoi3QJ3Q
1mUURgG4/ykIstl7c8jGuw8OJhsahPDpURTi0ZhM0pL6qKRuDSk4IqFgowe5Dy0d7KwgBOgQwfIK
mybehfnQrScKDNuwHIDMOfjn1ezFT1Y9fZkB7UIKBhNhsmhMZ/mb22FR+v1lZEXDirXLRkhKa9F8
L55WZR6RQE+Q5Ix2bFeOzrR9OxsH6h7dSvQXbcHxgIwJfvNc/SJC5EZkZuORl+wpl69/vRElAn7p
AF/bWCoudvEUflWzeWObbEhL37ga8j7ctrA79ySMjwB6jBzWRQtdrtEuxucF1KxSb2/gDKM/pOW2
0M58Jh7OggMM7jsIGUeEyGgcZ+4h01W4q1jUte6krydreNIKmmlcwWg2jIWJWFCqF1UijxF8oaFD
j1i6zCaxC30sd4dp04pK/uYG/XVmg1+h0RDzRNogifU7JabG/hlpFzBdbdn9VUyT3ylnNiNUeokj
NUl61x6dR3CZ2u2aXR510aYh/xEFikw2fz/SWb8M+NpmGeiB+9D40Hgq//qJNK4zxFWip008Ws1e
Rum9D6bqNt3lzYdsWeHNIRAV0JNI4Qrjqy/K5KjC4GMvaMZH1MXTIV3idSPKLE7v/mbq/WUc1osz
jwUJK1Xu1/e67skho6lPIZgmdnrUqWB+sLhJk7BeUl3y/HdPxi9rIN6PiU8vayBbsvT469XwiZ4f
E59B2JvsmzKCk4eq4i7ojO6O7mi0DkFeQDqPklPsgnDJcqA1iDQXcClCNps4TyhNyaF3YZOZ7Saj
XryiPl9dkQPSpsVVaIjyqsr9Y1h09VWEZ33Puu7PvC38XRPg/YZhabPZVMaJSt1iZR+WKSi4GpBP
5ZRFrvFAbUNuobshIg7Al8mzXUhiultrDbDbvxmEvm/rlChnC03IMFMDZ3qZn7KxHFaqoeIYRwtH
MYsurSZ6M292zIJyZVio9EabfofFbLGXU3BdOSndiUjEB2yn5Qub6bUXBtOtNQ4XtIQ5SpR6O5K8
urcTvmtJOtz64snRyA9cR3QPTPsVAbpmD3w6SeGN+N3FdFIX2kQAStmGZeNTeGDqogYbomxw6BkE
BN7/5mMV4pcRT0o8NuybFg072v2/fqwZ4LN5COlAlxBNdrocMgrPIqaDR68zyUVAcyk40elt9qml
CEv36X93PXgeiqO7PrTaKywgSAUjsEaGg1/QT4r8tlUy/GyPpzgHKAFXvL8dxt77jTpc/Dpc428R
DBmSBSgrsuXkflofSVwIFqzppes0y5sSKk6ZxfdtK80LtkIHybZbH13VfDEsAqSpBFnU7T/ZZQp1
jCX0aqqAK3dtFZxGq6LbWFrHdNEJ0XdUyKmr5FhPkKvj8Es+ucalcQfCOEZU2UtODj3LUeyTAo/D
3w884t88aourwcNPsex3nHenlY4tresSrnFQxTdW5dYXF6FjYub7UdA5dS2T9DL76LZR/RSEM4Du
5GsBSu2mBnrhZC3BQ03S00GjF0jpUqwjEnGgRl1FS7BTJ9IPFPQ/VSL8nT8MX/6vHwmjN0IYjzmM
/cB773BWERbdEx+2SYHbHOsIV1xDw+/WFRWlR5JCn8cxAZiFn+cwkre3VlNAIR3G3tbAQEHSksUO
cKWN5nq21LgOpP2ix7g+WG587bYmLXMEDuz0RMb6cpDrvPMfiE6u2asbn+LCjDYS0t3iULvJC6bG
YZw24MBvg+XR9giQiEx0F3pMyRuavgaarDZjSY4kSqlKvrkjiti59z8g0nmWAwwoV/lfZep9muuA
xmwvvkSZC59ksPvt5FXfXMB56z4MWO757ddYFAfHMuNN7bdyRQ95REazlhR80ZykwBabm7CCOlnk
hL/V3hHyOGYaSZ/VdQ+qzz+4WTqtEu0mB9OfHjNCI66czjwnIATjbpy2QNdcLmN+1xGHt5okHdfQ
VJtBWt2KNd23gML6NkuV2hQDV3FIr/wmfEznPtr5XXxpOouVV9mSvTxFeDigixXQzlbpy2QE+XUX
PFZVNV/b2Zpit3FDOphaoaZPV5ReoZEmfk5RGBUu9URjOzc2vXO3eJl9gILtVKMKRjWgYYYmhTeS
nZYmxOr2YKCgCjeobwon2tFrHFbSnnbCrqyNsnwOtVZfSIDlw4bx4lgy24BnUyg8+wgPFrOHUUxb
HsR2bUAzXsdms8/neTrAGt8mvV2eegBSdIlYN9PpUoGmndBZuDE7hlEJh6pHoR0tPNOGBMILjKNs
nT4yg8id7zrpfjaSI5kVNOlL1BCD7a6B1d3zOtfuXC6yeO46K3lxDpHKv2SxK/B8xDTTZHLyet1t
RT4soFm5o3L5De/lRjVBiQ7aho6PFJS/2BSKZSNRHcFWAiZZlRVdNDMCm95C1ylFdbGDrN1i5W8P
Cqu6FehNNGQ7WC8zywjtbxGv0OVm9aYTvU9tEuIGbAd9na+H+t6zR71NRP/NmMaHoerPKDULdKfu
vRvSUyt6TM6Nnl/JE/APOk2ekY3dZVJM29Cvu80IEK8P57saaeLaIucSMV92KqDx0zbAHBH3pC/4
/cdh8vCVumW8LaJ2a9IDO1jmzg6K6FzE5JkME717L9YHeyKHwKC3BoGZTLYwRoIRUi9P0HXQTmDH
njs9soEQ8jPDU9OOyaVEoC/DnI6r4m8LWgWppiGUxuIhCcDeJSUdleVF8qkKwbsW1caj5A6E3OCR
JyCogViA8q910HTwxabaP/Xmn+QdWlsHdeJNhqtATZtqQoDcRtYn8DRrhJDfSrN0MBjFtMgnxlzZ
oSEdk0NWM0PU0Ns3JHeCXnCiU0oEp4VidwusnSYsG0Yrw4fSiAIFlOO29ES9I/TdKzdkYdo7J4QI
34oo+UBaJtOkty0LRF1jiuKfldKSvMLsJO5y4qHwD+3DvOkO9KYRBVoACevaLVdeX37o5lzuuINI
nfIB3iSHlD0AT15D4oUujxBySKziMansHtpWyPWjH3CcoeytAsczdkDpV20/95uWdFTkZgTrhbRl
okXzQs+ir/2TaJjpJfmX4P+i11F5T0OJED6F8ssjiJQlyKzgIPrucVeEMegmH29uMWY20vT2Uun2
2cjFFydrHtuJupOMXKh78PZ0R0+fJQNCawkufRzsEd/BaTKq5U6+FllAhIwqm1VUdkdXGoTxACts
HcOjOEBBIW8oqkmEC0BeqRz4ZIPWt2UYYu7pAx6m6lx7ZbxL6/7Z6GxiQwyWoqR1ZGu765DnZ/Gp
QM/UkjSFPooXJCUI9bn1jMNqNZhI0Jzcj1cEqUabFMjlUBYvLak5mZHsJqHObI8y4tRGGmNI17ue
WCpA9h9UURprdJZ38aAI/5V67dv5puLw1nTEQfoyRVTkc5BS/tK4aOPKoqlXxFIDxBw/RmYDidqb
IB+PHvrd5JpBjxZQMz9kM/LaxsUb0kDv8tvPNfEpAKEJJy71uE1Fe1UlM62l1uRRzR7nOEVGnnCq
+FPOhS6/KZsEBfiKwawg2k7krkw0y9A6Wld+XzKIh2O7GlNU7ubsguyEtGRQulOISoCi3qXwEFeR
H38Vnf+l1E276+s7e/KmLZx92HU9xzuSiIN31RkccM8jTGHldRfyT9FIZjzBznyrW4fQJIxKEYu3
bV0jA69aijdenfSbURlc07R9GoIlNmgEXA3xOMo/Bhl1AVBu0ZoEI1rFTVHvg6xnUey4ivHGuTII
/FIVFNlh9slxaovruE0/0muzN+S13HeDRleiBhDag7XuGz3S2eW5Vslzkd3Zrf2J5NMrd0Kj6CBM
spBSE2u+TqJ82BCvexjH7FvXRfbOxqlCfHK6sUsbAYRbzNvKqQ9Jnl+DN3qeqohh8YOuubpJ+4Dn
wtkgmoj58iecQcH9D0zPaKKL16GOBbGF/QQAtRTozQPrK8oWDBN29+jMw0aU4racKOZ1icSa0fir
uuajIzrrJm55Yd9L0R7j1jMTWtDjYeTGsbD/NEj+yjRdZcYscV/Aw8rJel/b3teUff3owAzPYOv3
omACdRly4IitxAA3YBw9tTYV2nhyvDZSLmK10rhhLL4Qh4PfKbBXURajWlJ+uq7Vs/D8PydH3YyV
+bz8RoJcYxVT7V2HnvmirIhl9annFJyRnjiC8YY/LfbFQC6t1RJxiwOdkApSOIJlPqqHh6HzPqsA
85roiIXrmf+sB6cZBbOmheauIG+6Qb/WJmrJscmPiYwe5Nw+j+TYw28jU4+Av7qzkbep7oN/8jrj
SAbapzFCXt5nKPyahBwu8LcjzLO1n8hp7cIyK+U3bpKPACWgBsaiXSXBsJskWrO0jrnGyJUq1Rym
BrFO1I13siWPmocvwLu8nk3EbUyJnx0D+XWCdNfsmXe85snJG/asmaivBnP0DgP4f2HH7vntSwua
tpHkh7z9q0ENxCARULkp9XzSaHZPiPEQPiZOQOBDcqL+gxsoSJS5KtDf7KDCidWkCUBpMcnRnTEu
+YIRDyZKwe2yFCz6bQBmh8jtAMF6fhDA21B6Cn/tyJiBz9GPJtdp3bk1GkfvoCc93lTI9dRwqYKG
ZQ4MZVd+sxBfHnVWZQc77Ixd1Igeq5MDeDhAf+eEItw4FWoWnyX4ld86L5Eb8pyyj93GNnEpRW3P
18ro9+wlfZD1LH5IRM52yEV2kcFIRVZIdgrJsoyxju4yMRg7JyQWMHr10GzRtLeR81XOV/IP3bON
BO/kVaU6xEvS4MwCcIvqrcS6urZiLTa5iORpRg63M2Lnwe9QXLvPY0Dcpc6ih0ZN+qGax3hLDrNY
M5t+VJkb7B1iyWPLvrXDXF77VrpxgWyvnawMaTejOhl4pGadXeIMjYHRZPmVVy+CPT1oojjaawz0
ZG1LlHfo2c/2JLZBb5YXMrWOMuHdEvqjSJKC/Fi0OBm7NMOky0O8YssQHNB8hYXWRyNkGZUYAwVV
J9a3pADfyJCbu+6Nehc4w7w3OivYGQHZyONXoMbOpfPm8VEgY1jHaFfzqkv3JCyYl6HBeASuMVib
sON3ObGq65Ap+SyC+I5tRLvGV9HcwcS60NR7LFuA1wTODo91M+zSYBheNR4IAhU3eSHdT7LGu9NE
5j6AuvABH95qDBTj5GwWhGSE/rU3HXISHU5D57rbOa4hKobhOsr84mwhwtlSx9BrEYXtRewmrxcn
OCGwhaUVHmx2UeuGIWk/MsDT2/fXRCR9hPRqwj7NnkTBRifph5fAss+eRg5VlmTKo0XA2JtXmBEZ
eGGZIUxPC+TubblNOuzvIba/rW7mI+HV7grhM1PfEhEQ9C9+k55J0sFomDD7QSSn2BJEq9SsvsH7
XMFLbrYGD/M2pp3IEnY4hp1FQ9Ocgmdim9PEQnZrYksxrINld9NTUE7XwkevPRtmegS/s43bJVwV
6ax711OhJJOC5oGdJeqOHmzHHOK/Ntp3b5pazyuv1N0xAPyFEAc1gmldG0XXH6iwjqw/y3abjl57
qZGaHoeKHb8fwsoMkWHIkhnEqoxp45iBh+5/tk/c8ndy0BaKSYm3l3iRRyPsgWL4XvdFVe5OWAOE
n6pliRH2jIyMU/fI562dDkeLwj3Y+CGYERMv8ifEouGtXpj8cefrewdHO1rNApm+DZJWmyWuLISk
rlXX+95HW4uXOtthH/NYJ7fImIhtfayI0iidLKeOTZxvkSXDfZ6VhN2OJNBVBcGAfeB9tNl6zNn8
mnrBXS3QtTea9L6oTNoXMKGrGgryBxKimyIDOdrVBP4kVvvI3nObza5xQhZyA3PJW5taG5fKawhy
7lkO9Z64mnqsnV1f4joQ8jZ0zn2VmWsEyDFSGyIF05ZQJCbwJy2xuA0quRi6pk47mgX2Q3VVVYAv
m3JOd8kIGUbzXrvOa+zDRMhVg0hvqi/4xU9m04PPa9BMxXj72fb2yWXq3cX3ooY7hGxXbpdDP+rn
eQe8VGBJZqJVeepcaIURWWyD/RaqVrfz3Dx0Ezsl8rDZyEbxmRaHg3i7Nmgy8WnKnOTiOrnn+oV3
YFf9jSPmbofWRV51o/kldmi7TDM5DxkU4Keii6MnK+1ewSUj9PfN6cRq8NC2k/+Q9eNnlszlfY4+
Yzc4VuFtyX09WipzNpPAvBxPUXrVE96AITAxEWT26iRtosmnQiODzcDM+i4xTsin2EYl2WeV+1dV
MGb73PadfR4Y0y4IGQKagrlYmDErC7e0t16HPyKOovhm8BuW5HCDHGV4t5MOL1PYslKoc/vJCGP8
t6HaGDUGiqGf3FcdsfR28wyPkE6WqkO8W15rG9ABRdVpyZt07vDOQ17bVihorwfI98LAwJoJ392A
s4uPSVWfKk92265M6Y2Gy/ZYjemBlwWZT59z7zKbbocE19YQkQMi2e4QgGhcpiD7jCLlPlZxfzNt
fHiG2IAlMNop/kSMjVwhF/YeSu0MR8UlZ5AZpPvqTyK7zWdZ7JIsSQ8TeoWk68J1Mrn2wYPAuMtF
Wq2FZAqURgqzmmrmtkHtddC5dV9UrvOURHa5t3ufvcRU3qSVwtZfeeFltl+LYAaggP1vG/au2tky
JtHTZH1V99bBGIU4wHSsb1ltmWu2PVjAoRmsZY7Rp2CZgjRSjGsh2K8zXLAUaXN6lbJvGUkDplMS
eEInQuCfzfUGPk17CPuiWrlIfNdKlurYMgKiZoSV24WV2pjMMHvtWJ/Yl9d80qGG+gDfqOxoJcnF
346XKMuaehOl3WMjnIJovl79OVFD3Hne/EQAR0tSetue8zSZjqXqx0uLcJY4UJ5UqtdQdLlFms4O
yG2hQBixTt/ZbUXbtLDTl7aav9Q9uAIUvdYWnOJAPF8+3EbYaM7Y5h+9CJfMZN47VdceUoUQd1K4
3uscdyqILe/WE+29X6dMX2MfbT2DKa0sBsbrsZL7nhVgQszBPH4cW/EkEownoVV+ip0uuXLmlVGy
j/aNucI/M+5icmuuqzLJdgr/N+cQE/s7mv1RT1l14wRo7e1Oz7vEH0YMjcY+p/h+qWwzubx9V0g8
rhqxEVlmGRZSWawn22V6cKXP9tODB19Tp4+dIDr3jr8hLEfetGporvIP5HKukZOmm9BV+XFuKvsQ
jLGJZZqKpzKzk48x4TafKNSrcsme5CZnJo+OxKGXV14xgOX4QDWcxOJpuJmbsKF8gDferSEh6M4z
TsbAaB4R/Hau59m9FJmNV01Z1NwsnBu267FJTALKoIEFcygzzwKVKRgCt9gWKvxUBkNyiahl2IYX
rwmBS156Q5wCnesvSTrtBauTOc7DY+8CFTBrDE0VJibPbR8Llt1j3IVbXU014HW32bQphDs3iRos
K4Z1i5L9boJLfpmtuOEW3uSsvHCGcv1zFe6DUXsACFowE2VZHNWErYtJYqSU3nmrmGSWgxwYm0qn
qrEC4JuewvBR9o8BT/+tbrz4bmqw4w11DEQEgYUmHhGYLPl+i5llaGR2584hW036FRsiI/UO63L1
PI2nIg6GU2+GLlY0eS+Z8x5DNB1d14utF7FFMRPLuoFVtk5L4dBgaHDfDvZhyDBl4cHW3+O8+4gG
aL/kw0r4FSVGDFrBbGEcySkKMnfX/szqyps8+z7vn0ajRbnZtU+avfKTATF8lZA7dcT1hsF6bHet
IHKizipMWNYXNtXpyqhliLZJ7hrpf8htfckSOVJ9G4Kd+9bi683gnCeW3FDowbDAqqKIxm5fzZ6x
95pLbrb2Y2EqqghN7p/SFM16ajkEqswticRsFrl5wp2TNPJDzS4Q4MKzs8A7MkTfN6QCzTeSEG6/
HtW5IbDOTUdC7zyU7LrDsiCHPj33oyRuKKxuzMjLT0Unx+u5QeRtNO19Qhx5mBLIhhuTXTkWsV1s
Q0IDia1I+vatg9/GPiFYSMMh/gK/jaf22Efhs5eTLZuyo+XuiFA/T51xM429gUeks+9Y2T5L0VxE
Qg0o8zFHIWm67VChrnj5gMcGDDxlNONYzwiQ8N+HV7mxadsHzBGvLQLWvem26iirMWPVofVmrACu
9NkgT0lYuntlGa8kEicbo1fDrdEP7T52k/iMSPlWdAClylGYNzThT+xSg5tZDJ/DtINY3vXTHRN9
fieoM/XVbRTpP3UEALeHR3jT5+Z+UAR95qH50uO0WsMOFGwMadeSGKIOJWShTWhk7U2VU6mSBbQz
8mbZfLrwQuIAQouQ9TanDHyiRzyvqywL90YcyQ37sjtu8HYj58UnAlVk2fSGcUEDxDCjbYESlM+I
Rq8lqEjM3UmcezcIj9S74o3j2tiaR9xNEeURLKu3dvGFqDXmqVh0+6C2bgxt47itw9eG3d2+hQyy
Coe+3vYdGIIGZQLtd7O+bV39WqixOLhe2u0Vi8ZtXyfPwzJRGDOFZVag/nWoHnznqnNxbPaKPjaS
/6u3L0v9ZxeXiOlzV5INanrHsRrio9fax5HaX7qqMJCc3r68hQV4wWBBDZH9nhbFbdNN/TeYghta
J9FncrNABzj58KCtoNrVgfbOpGV5Z2SkFUs2p3/w6XXT3Uiiz4rLUFfR8I2MhNuaPM0Xs6a/mkur
vR3wYVN7iOdjOA7D9ZibGJ+0dJ7R1n+ap4j3pJfjOop6D/XVjk7IE8L2fKumxryahVmdCj+mAta2
7Z0/K1wdlGI+Ar1ACs8RY2zcs2mTr2Jww7Uch+6eCDtvx2QVn8cokJdpcXELRSMKz2q7ygmv+FLT
vHv7c9v2n9hThH+69lRsWHT3Nxm6gUNqBe4Bz2F38/aDt18h+Oy5e3tPPDYGLJcvVLlxyFf1/DhR
tNq6ErvG2xvbAOBBIsn2/u2w3g6QgML921WaAFdRbB8+OpnVrgdX4mNaThGDW3V6O204+fl2HgpB
oAc+RpwH8mudbN+OeLlu3nIBJ9nZeNfT8RpFFDidGPa+Nqv29u3iJ85UvCyfa548s5XX1NeD8fL9
C2WsCwMM+T9s+cfLuHxBUf8lK1lMh7hxOhKi+e23H/z4k7fv3Er622KUyMSWX3l7ge+v9fbbP17w
+4+ZLebJPf94pbfvfnqPt1+z5eisiHpE+PF2WG//M1oO8+27779egAXYl7Xz8OPFfvzK+9OJHffg
d05z/LdHtZzw97+gjhlvUqR5NIn+eSlKL+bS/Hjtt5dIGpzZlkFo6L8O68dx/Hw+bz9OxUc79/L9
+8P66XTskUzSspLU/v76yfz0Oz/eYdEspUnFkmP52H78/3dHg48bckmjmu2P0/np4H78XaNbFin0
0H/8r7fv3n+eLQqXzX+NpU5lbgQskac+PCXoOa8r2nAM/tsMXuKjHO6z3ik2Df3xQ1JTFWmNgUDV
5Z/hbKzraRwOQ/OtaBwWyBTMV7WZq4ti573KLLO6SZt+PgUhRVayIsPv8pD/00aG/+8yDt7EXv9r
u8PDa/clenM7RK9/sTksGrF/2BzUH+DXtbdQPhFkEG7wT5uDLf9gWoUDrTyiACy22f+yOdjiD0vZ
WLE8tDiIbBd1xT9sDhYOCG+Ro9GWxhkhIcn+9/8kQiL4Wtx+VzA27/79s5vAXmQ9PwkdxcIQXtCj
jqURcP8itJsJtk7YerI/99RH7St17otYnycLzxOJK/rgNF64HdTsXPdhFF4pCY4oaER77RK7d4wx
0oMOMQ5xi1aoVOI8zcbeIYwLR6+MbmvE0fjP5SvkRHJNzaDZj1QyLjBO1iRyZRtC7KDYwB68itMO
bojuPyVqROU3WuO24922NIVuXIiEt78R1/zC7eTMlcZBIhfdL5EBf9UMFfWM7TqnC/I/OTuv3ca1
pts+EQHmcKucbTm7b4iOzDnz6c9YVP/bbvmDDZyLNloSRS5SDLWqao6J+580GxqbrjUyM7eD5aE3
ytG3g1VWtmlAMSQJswXgfXNpKUQlftCXK9X7nlbk/fIB/oY/ojuvCEgOWtVT4/ac4TaglDYjR/SF
BuGqr0b8YBbWNpyYim4yJ7nqtI8jLMsjICPzQh+OWp0ruzRItn0zDojFXWVLMmuEZ0wN5vPjddUE
yXZ17DdosSciFXKYq7bUGikMbvJBBqVfwy/ajRZKZHeIprTmGHabOvyKvnvV1zhtkOkRjXW0KdOv
fLXBSPGzlnwyO5qH2baVFuhpfIVqc6676RcH9brFk43RFOgoClgMk1Z7WRz1dw1kRm+HRhUy+wrc
3t/JtKcf02o4uwoxHA5Q5q2aotRs4W0+UiOC5WLMtLo1D2SBXppQkW+ipNxUksYEldQl6ZI8+OJ8
/fi7w29nlJaiWgbN4lcjpHHdNWsXwGhNJnyLbtbcw+zY6W0L+oWOhxUlInhydvhFP/JHyCz8aFp7
MEMxFPpLr/s9W3gtDsUXPPogEun9s9Ol6UNNX/wDnadzX2v0W8V+9XJJv3cUrNssOiWNEWF2rWfx
XUF/yiIhxl1NL5tWju80rM29av75+fk/fkLbkk1umihzEIKZVxcGfWiO31R09FQj2UqH1DvVseS3
Q+F8QU8PjrrYUp3J8oDfXweo3KmXgdsqKyXaK2nnYBPiKnf179zIHqqwtlefj2/SaPxzp9XRJSqq
yt6hMOCk/vcUi3SlVw1lTOae1uwpeLVrNc6dbUY1bVmR2J1lXF3UWrB3ZAd+Z0HrPbhy8phKQ7gy
O6U66eJPplPHHooymVsOqXYYAj0zZpRpch4xMyoNbWdI/rKlaaigrv3TKkg8eQmGfXokUw31mmJf
pf1XPdJXrYoq00ShBKP+rhgykr6rvctMOXfMQaeyUBkPBs1Hklf9Iq+18PJq6UWgtyKl+t1Q1y39
6FtgJE8p3sAPuCd/4QRwLeQQIzHoHudEpZXVUq/vG2hz8yRQbDrXep4bjrMbazTbFKkfuG1ScW20
lJmhhD26USNmTb/pVXyjq6V5GMmkuL4OuYYQ8TZ0rPWA2vCloyl2sOP2pI/hilbKbqsOmk/nQzXu
UK+0t72bFrQmSwml+ZmcaMXGsunRcKJwmKsm2FPaA4B86OoXB33alatTCumTotC2i42Qal+d8kzv
QlWT6HEByF4DJe3VrTBmd01v3OuVK91LVfe7dgp9k+UDdC+JthdLabe+PtJK2gNIlTXf2pZqAnFy
C8YSB/rC3Q59qN8ZivPVeCfN5NV4ETdgfKSIgIP45d9LIABIP/LQSHACHM+owEPAYu2dUoXjLAqY
mLfkCxcFvgKboa8fnDxy922gwlqly28tjy/94JqvpDmclUoHNdJm5Ttqd/+e3sECx2p7FQS+takG
suXxaErzRCElnZDmOFaZwFfqpkvWtbxB2GntG+o/+yrs821SR/5zpsk0DLX8gr0lC0amPe7DLq2W
NrWxVVn6ULWKtHvwBFTRIw1wMLE7nfca1KTa98NtGAzjPG3dZIVTOSAI1XxiLhwfGkwoICooM9fP
jXPt2L9ylJL3vo11Xxo525Rdv0dHQR6hu/dS29zK2lc2HNdqVh4Z6FnQNjniJs7j4+phWqVGZsgo
2efUOfQtzUULXf4WELRkSdv+AKnpzxWjS/YUz1LATHCNO7r75RyKXBL8jhPJuMskTdt+fk/8oKcU
QgKZu7aC0paBXWtZh8psZFEPxq2pcOZ9xsYbTR4BOWvUxcKuXKsKddxsMKAYDUe5npVJN/5uA2oQ
IAd+fD6cq0csNHPkrHSQy6qCzg7J3b+nJ5PW2ofBCiErV+zVkELWDbC1DalWjSASIuln05r5V9o+
cejfXRSE/qpl8VQwhHsJLJqri8LAg8KnixaVHN2e5GdahOr44SxVx9MeNan9nnXIC/wyabeIcvY4
nfRf9Jl/kBRPQxADULEIsBFS/rvjZuJxpro0PwTfFd87RkMuP3QWmEuldtpDnwvQEZW41vIeQEdQ
Ahqar8LLq3kIRwGxN4JaBYcaYvLr50dlWGUXDrk316Tul6tx53Sy5lescpl//iNfK1XZkKGinebG
KfwC9KsrwR8CJVdL8v0eRDt4eU+N7M7TwVRmJXUlUn6ENdVPim1fqEb/xw6aGB3JBmZajiPU6f9E
mJ3cDdRPFNjybg7IW+whPYrhwhH/+3wXJ2OKf08pqiu2SPmpIoye1FXvotnYNY2w0kyKOhrQNKqv
/a3RGeGWbkA5aV/0vqCWgr5y48XU2Iks7VOmkvIFYTWAKJZqKHsxrmY5gi9F68/Cb9Y5mHlQHvWq
96kkexZ1uI6ua3INBwl8g4Oj+jxXAu0cUYlZVzr9lug3PTsb9h0hINVTuvnKTZ0WEBvKTtsFhWef
wiRaQvnYWDUiPC43h9qJ1i9cX4u+lXTb0ieLarQG3WNHfbOPkuY2Is6Y90XUnAuNW7Gqju4ch95x
6XpF/FKZOohR32hXqh39tImkTkZsjnB14vGLX/RqRsQpq+v8M7hmUeKb5tWZlNYtHdAVBYJgpC9L
rvqzVeKv1NpPid2ESzrLvrLw+HgO6ZyxBLgodYhzrs8hiG1+n8IpnytF+2g13WObNI8y///8/Pl4
ieikFUQ0p2BWZV/vWBiEmAr5NOjUCmx4TYG/TqFtltreSEPJkqrMXKqyE0K4rxTtH+7AHFLbwi0K
bozFkb26SIIG+EMLFXSewy8tHQiIfjC6J9ug8hQggKdAac6G2l5+vsMfn0PkAVRDw4AFezCmrFfb
HWmqi0pVYY/pfJhDQvJmCG/Iw0l5sjfr3pyliMyFp3hIy1ORzYLSaVd1n8drwk1q9n51+8WQ/seh
4JnIQwg/Cp6R17FSm0aSG2LQMIeOlmCSC9eotMudLA3ObDTtuyEM5C3NS/HRpwd3NlhGC+6waBd5
lhk0kEjGyhvdfdBZ56GsyTjSJzSz1aDdfD5Qwf+4en7pFheCPYl9eJZfXQZIojsswjWgVwbaUESQ
lMjtrgdrOCsHTT4hy9IXeR15cz+Sq1lmJD1ksrCY49/+Ey6j68xLx6WJz232VptR4rbU7BCMFrM0
yVQ3I43jBPQNi5rOEb8m74so5ON1zGGmKUTBVdRhV66i6ATZaONYBTq+cnhUxnZLu2M8q836ka9B
PNe/uG98vIpN2EbMk+jyJeS5FqspYWd7rT9IM2i901VscyX//1zFJlU4c8oV2LJ6/bvUedaTgqIZ
MLOBVg9e8zwMhE1dXqawq5cN9kYLT7ajvWwl0VdPoA/nhDB3RZLK+cuOXp+8XY1AWVNIq/GU2Ykb
VSLTJ/XljerjL4fADEUu002CKGZA/z5TUTcFVQ3ubGaNnrary41E3RtI7C0FqHQPr/LX5+f6x18O
KgzzLZGZJZq2r051w5eCMqxRnVVjSYE8l7u5bnSkF77cMxFq/vsE5wZsw/liWg1l4XpLtYUsKwvh
w5GnSO/Tsr2Eg+gqb/BI+cqy6X9szRbZRDSx3HSN6xA06bJicKvepQtt6G6bZJlVpNj8nr7B2K7a
L06OD7JG3IrEUaT5hkkJ/xWH+V14whQxCGDTurOQtti477ixuqoxN3NcKkq6lc6lmSkrWuBo75f7
+NTjHRCb8sms3PJA2Y+sgZXeWKHCw9bKf7addpBxf8kczz9qebrAVzJZqWll3mU11cXPz4GPD0dG
TC4fEAdhqqFeDd4daGawBoNjVcfFUpYoKqP0orO9w9xD9oNkIXuYX0Sadheb1pehuvbxxCCwc5ip
kK00Ptw8tGIcFB9G2aylNXNtDfLPKWhLTa+jobtb55Lnrihf3ssRtiA6lSu60KIfeVNrt3qFhOLz
o/HhzCEnrGCBSD5LVj8m3aIkdIbOdCScTpsTByNYIO8h9WHtqfeGi8839uGRyOREh3tE9pNz1NDF
5+/OG2mMypYmVwfG3XhLMqHmkfOUJx5A1PvOJFRBPfHVAZ90qv9ciWyUg42HngiJiA3+3ShysJa2
0AhH8srQX7MurxbsdXhwMtwzErnzEZyQgbGbxP+p4nUiGiXwqnBeYInkhwJk4j5IHzCruKVe4p1B
YjsNHjB575vHpAfPN475VzWCjxM6Bk1diVvwdKpeT3L6Rqts08NYovHp9LH17gyoqN5oGgRdBxbc
wuxza5WHjUHEIxQo95FShl9k4j7cLRkEfC/NJlTFrO/6ASSHoc0cgZ7gzk38Y+j2Z1umdbt37PCL
GOS6igX0S9hfIl7nJEQsfR0Yu8zps7CADj42Pmj8PyibMh1ExgiscDYmhrTouenc1VH3u/UrHwS2
bu9Cq/XBi9fHqgbRZKd0Jqoj0EI9KWhzlP30FoeSvccPdcutxaJfEsF3iIgmap3hG4VsbDQqWh7S
NL8xI1U+IUqUdyUpKuSL8qypo/Se9nhnxTxN2Y1hoy4/vx4+YIHEaUnFwmZGQPnig3/lUI9lrged
ODdrfUUsX1F5ELoqR4cmrtCzkigrD6IpxlEkJJng+repreGFFePcMQS3SACOn49JnWLlfy8YWxbT
BoeaCrf46wumQkeQSj43yIZe8C0UwbmL8Z7d6OO6FA5gJPNOpL9BM0H4AJfvK4d8RQzb0NxknHXN
uTG8Rt4guhEAbj+74377EqRVdIotadWGSLKBbS36PuvuNVmpF5inpzdk0tQZLp4/omFQz2RTfJQX
aILwgkFAhIpK7jb5ELsvAYSkH5y1HbrO1iYwvdfhId71kvS9HoGlIvjRKXX48y4n2M89Cd0RAuRZ
Qrx0Knpo7Ta93TgqQT9DRp/fDEjx00KR9zGShbwdnJ00ulAqXB1frSTT1kHL9BcDo0dLOsZWnWxL
mJuLjvqWwKC/ulobnwBnqJvQQpfk18fEt6RbejUjEp9OS+simWWVS0h1YfTiJ4lzWBvualu+MaW8
/LXoim6P3GDcOTj87tGvrPUKqqRkyE9tJ700ihKcWzrdz2Pv/bHiQyt0RXHkNLQkg2EybTO6yarO
o93SBlkUj+rcoH9rKxv5c5c0+i7psQzo9Nbb2W2IEMzFu93UcEVTlObRj0mtSzzlkXhju1EN0fDo
V1ZOSVU912n9u+hL4z5Xh26n5sBA4Rz4s0bVvZ1vSMYudCLYqBBClyHZiltVWGaPafYr8epsC3UZ
VwsSUKcqzw7guve4jOqIFAz9GBtZdOAmnC+1WD2mcSw9JCCQyzFZmqGlHe08ubVTy1hFbWitXM1F
9ZKbwAQ06UjKYUXnM2hrpaB3EZTfkRa7h7DM6MSM7N9NHZpbvUU+E5HE6KnwYUUTdofQM5fqqBk3
XaOD4bCa4psnVJk13DnazyQ/rgBg4E2Wx4a5qXzmQnLb+ltgoLRlkPkiN+xq68TXfkpF4D/IfsaZ
2gfZPi9cgNlj3t7gB7t1vaCZW7Uz0iyJCj1tbBxyrPAVCwhgnW4Z7st4WLQSHZh2ExVPafnoAxJH
gBCYRxsKMzClptwUsc6cT8GC0Bnj6CaKq29GkmY3TmT+MQ0/O9cVSPK0vqlEOQ+o2R8rCRAtR+Oz
bu6tBt/MtFaqo6/091YWOmu8yaytNsobbAqHewQY1ZKOTfjEqnt0BztaxX75TfKdeJcAx4b7dNSC
PcWG9lZpvfY2KVGrFbGK3Nt2EAEZSnQrOxi5VJ30VZ7vQ2QC8gMUCCQWchk8ga5i9YrAlRZhy4HF
rm09hXgdN2ZlCRUYaXP85SPoYwqB7Yl5gcWsS6Y4L8bzLjhxuzGX6V13Z/RR84xrZNGCT4SiASFw
Itla0hQA34KH/6mve6Q4EeejETy1RorqUkrpL/mvD+X2cr9939jxYWrEcIhRaRDRuRkTM/07HNty
ObrcTFFKYWE2AO3ZI2Pd9mqJPJwW7K0VyS+fb/I6PONmS8JRUbkDieTRdYEzK7u4tMDyINVCZKq7
Op3UaqvtCD30tauiuIDKPwb94+ebvf6h2SxRIWV7qo60RVyjokJbCuhpZLMjYqsusbnhi3jcJmtO
5/Pd5xtTxGnz/unG1hzBTqMAARDqQ1rGjQOcaHB9A4DeZHtH4a4SKDQzyk0yYLYhA/Ppa2Wd2UTB
qkZqUlJw1Pp8ENe/rRiDhryTJgAaWIi9//1t9TJq3EGjl3567Efgppc4Os51X5EWik4k0EblV+nr
DyHltFFObhOrWc4n4+qECsKsziC7seMSyVU3TA5NFnZLG6YEhBz0nUa0kj36bG3fS36k4O7TKovv
P9/z6zqWsBt3KO1y6pJw+jgv7ge4CYaNKeFgjuFysEptwXdUOm5KyuZltE4cqTx1WZsc4tROwad1
wdF3cerjiX/fgZRbjY0CacR2zS8mhv9zbPwcpshHKCSEr+44QYADAwLHv3P2MrebW7OLlkXZPGS2
fZSdqNij/v1VJUr2GEQLuyq3I/UkP5ekZylUUI9IUnf+/IhdT1fFARMdETo+wUCdPsyZEMqHMBbc
GWkG/+g29BmMhjw8RoUWbiILq8ag7xeEmDcw9rUvZofiRLy+WIjJyc4AcxMFyH9P1CjMsXfNGgll
FKVncHP90sucr1h9ujn1av27IVWmYY5dZbpBc9TVFVGVqCAAJrKhVOPWE+Y7oKB3phV9V6OtK8u/
tajAOSdFi+do6W8/Bv+Ds9sr+bGftZ9+x2QILKFurqxhXKi++wJSdtxUsrwtO9c7QqeYpW6rnUpp
V/rjHy/GQJscfLFyCotkK3PPRRx08iqn7RjJb2ptPVumT87A+pPS7KMjqb+ZQhO+uijHI0fJNmkP
bsJT1zhS0hGb6Pi1unSD21z0y3gsTvSMu0d+1lmbeb9iS602VQJWSE6WWuCWc0qYuHfX4VrBo7iG
KTDD/xopdvdHSvN2V1j6ixu4zUZv8r1sDq+1PHoH3J/WLk0jnk3nHebN6SxWi1VGPvKA9ZEQGOxa
+qD2te++lhmNRX6BgH4EOt8Y5dpOXnKZLuohfzGMzNmWoU47hRRIawq1J+6Wy7gq8mVuY8pjxHdm
R0JJ1jC9lQN3MwKobQu0lG1DSqZuQ9QSdM5t8t5e1pxDGBiGazm0tnXb2St6sVDkmwWNyvoDMgZ5
vnE6lVY9STkH+fCQNhgwozlSegsxUaRra8Q+P8zCu6uwSTZHO5uhBT2pVf7YhwCdgEpu1ORkBDkt
GtQYx9aalzIN4xmQxXnVk0IcZawj3NZS5nUIoMIc/bnRODaRirJ2aYFMEmp3cadtjaPfPfkGmBWf
mSxdf6ZPFyOxsZnLC0un7cBpgIwlGiaPI8AVxNzaDB3Rpsf2Yub7NoGjgvC4rtz7OCfadf0SL0pg
KdggDwsjT8xlWrvAiIZknqjwxcbcQLBcxyGU1eR7nYS02jvWKk29dRx4yRIZ3WOidBpWAj2md4Xv
/WFikc7CNHttW/hOkdZmS80rXp3Mfdb1NFnTqTofvAh6Smn6p2bc1EX3qrp6daj8EegiDNOx4icy
zLNlf8cSo90QSHTAFGaQmgDgye6fShNNXaG/GAtOyKIHySN49zPTYFJReaQsEfHMYguyqwzb32jb
cY45Wb8J0hTLOEyH8g7ztDy9iUK8TCyaJBbgeJ7lkAIPlnBHtbViMKAxrqv020kajsWDshkzP10Y
Wh/NRyOPZyCPdiomArNIL+4HU16LRMHMAYvRa3RTMzHDaiB7iJkoduQzg0y+x434jBnKjdkRxGdc
tkGtWWhBJfz09COguSU7E3CQF67g+DhDvQuYzMGgWIwjmaC6yddmlD/mHt0iJYpsw/Af6c6hLhf0
0vyH3qnYIqYwstQgNZAZSacolLFBNaTfqhU9SmU43upcyXaJ4+eQ9rdWXv12U7O7jz39W8d9LGbm
+uKhRmnr7peEnmtthKATsrGENmCUc6fFLXsounwR9yhuGiuO1l1G1N3QJeBrCyWHQVbEFq1Kfr+I
XHVYNP5rW1TqzMwA7lJCVUK5WaNEl9bm2FOMNnyEtf7gL33J+a36srqUNLc8W0Pzgur0p9/43sZ1
I6gdrZIc9WCVRHK2bo1I3sSSXjxYbbTpMa+BRFFg0G3J2C/1OW5NUSPvsAxDkO/B6y6Nbdd5EEY5
ovrI6vQucpgoa962bXG7MzPppcxRDfe55m4jf8TLGiwk2fynEP3HQq0AfLYm5ZM2u1fqjHu+mVBL
SrW50iK7IDWLpmaAKEJ7cbCS3T0YBGtVWswwswZ7nbJ/qCpURWrYzcmKzHuyDTyH2xUS2ec2pvem
6hvjMJqRcUBV2HGjcNrdkOgbx6rqH52Xn7I43uAeb/7gcX7wK9t9MrhtLeB7PRuJtHEJzWTXdslB
oE7KBtPaRUPxEMR46rR92i6CUoMqQ0r7NRphM7kdcpkqLjoB/5rlleLsoXAZc8VHKopPBnK12sUi
y6qlRVyLsNruUBz5NFIZ1VDsNPGn0PNiZ8VOsOpluDaFbuV3Zc4sXAs8tDX88UqDmYBnGfs+ck5l
5UYB4ZL6J3Yb98ZVHVIOvrefXiX0BNyMJLZomiyjrelL+Zm7bHdMWtz3xCvdkOdwp6QRq2PV2tua
htgHqwmuuNzDg5A7pi436Kqt0H92cCOaNbYcHMNR9Z6zdIQ07OX3I/WMe48mTDVpf2GOmG+0GgNG
RfyZ/teZFQR1jCGamWf2uFEggUXsy8fTJ56QfUz/m967LBiP4bimxvD07r23ZaZ1C6uJZoaLCzZB
gHSuVvO/Vp3B2aJ3M95ha7HIUHNvCTJq8Gr8cdKh3uONo+QAA8Xft4+m/+G7ctuMIcaquGUx1wOQ
TTqpLpVllaojCQLVyRdDpqKzEn8un9ta+ydpanc1vYeO6e+nStxRGffkArRetI3kPP3py9zGosBA
AwV6YMfTIl2Bx3OeFaxOQ4BSP6XQ6wHc0HSX0Ouz63hCr2zPUZ+1YtglYh0u9iCk1V39jIG5ve3c
sFnhY9c9V1K+n9Zht3h04w7mngfcNLdahSPpqLsPndIZu7jggnVHzcKLM05frIpr2wy9pwJN/wnu
agMQiPf9QFOhB8iIgsVLrZDOWurpZ7PszTPkgPP0Nt0hAfCDhMl6MqYvUo1HWOsek6Lo78LRLo6V
X9x1hebfy1Q77iM8w2bYFAVbvyj9e1pahmOaWrelnETZ3HWDYI4horOZFgbUbhyjtqG1ja9OK6FH
NJqXcasRn7TnVGvkR/WPFfbZb88yOzphyvTeTGBu+pLl7bDIiW/yxvQWpVnm38Y22diKl/8eEu+R
BE/ybPYpDIqotg99QMjVJooOjKz3nozA/zGt1scB1PGM4btRJOO8AWx9G/Rqtu1DFVGwpUd3gVVZ
UGKy9Jep7qbVhwWcIisZDfyXKmdVqG29y3DOOPH8JwPdx/Kr7lS7af3cYs8VXTLPsoswsFTa8lg6
8rAn6vNXfpDVjzTrXPbQsbu5WWT5j9FpKyRGsXLrEqZslEhKN9hYcsIUhY8S2akemrTCR7fsEcUS
K7plmj6GTdDRl2HSURrK6aNrSdgc1pW8nj6Vehmn+CBALywWTtANrHXNJRktXlqpLm/p4qnn03d7
pcKavuSnBv2MEaDG094Nhtfpwxr5zK2noFkX3yTR0t7zSJhNr6Y/pf2I75B7Py09Nni4WUi0pzXp
mvqUmFJ7mj4r2pDIxkXTMX0PD64M7bYEbFjsQGApFUrXwd9cBlE0+tLvNRznxHbjoAJDxlTu7w6U
GGI3saPMp4XNkCye7Gr0eYqFtSjoj9Dxf4HV1OnPBUlnxSGhr1976cF11OTyhwpKcqAHswCiV6Iv
eVvGiHxAatPil3el7ByWebWfvvK2hmkJQs7kYIcqG7h8LOFB30XR93crvPx3+uK7tRYJTXcSdRr4
YgxF7x22+mF14qMWtuQYVvp2+vRtP6aX774caF65SSEfTO+9ffo20OmD6c/bvqRxY84tsuYifOap
Kg7TZTBvS7990injqckAEVW1fwpCtdh6qacdrbzQjl1hIhdvbRpQ6joMIKFbvrvDxCVX6vIIpasv
1zUhzxp9HSRQq4Bh/vZt2Q3yeQXtCR7Tf59MHzeqtnaKUtldVlFYmrlVlRzdZwWazxGbnpaTKy6D
Ck0FFm+NiPb/G9m0jDR6r05Z8jgYIhpc2zhuDiodPJeXkttoy7Ew8BeRixPNff0hMaryLCgeZwLq
Gxq4CdKHovbnmEPdumORHmK6k8/TYqGnndMm8g8thTB/XhTmnZ3F9v7ysnLhukqOup++MK0yDMvH
VG/6/WWVrqw+WT559mlt0x8v9V/qXk7+rkPr2texG/zLEpdhReY3TzHt3WUrWPz98Jpc211WWSbe
Lzcrh78vi775TfxV/12YMiVmrVFB7Prfbjq5BuvGosbxd1AxnPeRHPP2bVQdRnYzmezv9rJM7wtz
TAdA0zSkaUGyAhlWxkG3vQxMkYaCpH1S/v0O+axqZjR28m69kkHxvmBCcnlvOlBmMTLzIf+9eVt3
HLekEEZb31zW3WotQW/ayhvKvFQYG8VWmRswb7qMD+KYzryvQyU0/XahRkUxxbnxss7LL1hj7tjZ
bfB3ncygpVlFY/z6bb815qJzswvN9WU7piCY2GOnrN/G1lgwkXWt7teXsXUxEX8SARYtpm0j+Cvn
gVHm79aL8Xgz79QqXl/GF6lkJGAB+zh4cPpNA6AwyvNqiBwm8eLsMiVbmdt1bvx9Xfm9DlC5VQgJ
xTGoHKbZkET61WWdjZzQqlkP9eptrJ7segDi7Hz1d2y2BmXOwFdo2qSqICap5dumxss74eEMx3eZ
Kvjf+TXGG3nZnMfSqPHzc5bTq3aoyzVkKYyAo8A9qmW3Ns2y8+cOvJOj/u9L5vxrJ7DKc9Qn1Xkw
qIbKzgCkTW6xFhIvxRKX73f/9+nlZdQa9tFI5PX01UR8f3oLIMC7VU5vBbwl22O/zJ1YWZhyW54d
UrVHpqVrSWx9GkKaCLfh1FpN63J3ZWeQitBUgK9xbB9rQ72st5f66hwWrX0U6522Pn1/essN9Hdb
/++L03empVrPso5iqbe3ErH6/754eb8D/ZFRhl1EebJWFJ48dlDm58po7ZOC18TbW07pyqc+/O7A
ER3irjtT0wF65UnjCeYIoJdM2ftx+jjttpKRhMm9GkxfzNnW2fG6KOWa9XKoxR4a3NyA7iXpdhqt
PdjmsZbdd/ukNIN5zArn/36VIrss8fdHEi9lF/6IOK7TvrQ4G1I5lf7+qniQmtPL6ci5XvnH1Rsw
VwXxa1eF3yhaA6uLS3utFL55buTsO52eWpxFr27vBdvQH8dlmNjWa1gmx2RUtVMWBjc199ED2Fqc
KXpT27h27SwTnPRmei6f+0GCUuKMHTIjxIFGVEuveKmUWFrL0gEVS3w/2Nmdr4BfMKpRPcYN/jfD
EIW7HAfxZ19z5lqde9/UCPQgLoAqLAdeSsYawKZKUuwl0ftkK1cRRX67c19pETvQspA9dLYVHSB0
aPNMdbyb0KIAC14c1/d+hAplAWuwegL7aUyNRw0yqHvvmNpRdE9i4g78o7EKwp4EUe9jXxF0xpOt
xPECB4ERl/IEMF0NVqsRIvdBRv8fT/L6Tvx3es2c8u//8Kx+rk1E829vTf8LSoFLmBaevqZViO+B
cyizy7qoVveHd9+ZNhAJKT8NYm/vX1YzvX77xvSyEIgAXcAC3i3ztr3LVnQBGwihDrx9+Xrpt3Wr
UAzQ28e7t12cvlZM3IO3VScCi4ARLYCEt8PyNuS3owROr9pGEBfevvt358XhexvS9HEBwSEXKId3
A3xb5PI9S6AgdL23Lkdo2uZl8bchX7Yl4BJdt/tfo7oedC6gFY7AV7wdirfvvdtGmoPBsOFhfNid
/37LaWk8l81tFj3Bmr6NBW5DEdQTSyA4YGUlm1ZgOUwB6BgFqsMV0A4MpX/UE0MkWmYC6+EHAD5k
gfoIBPSDOap8TAUIJBdIkF7AQWyBCakFMGQU5BABWoG3ug4F9UQT1BM6Zuo7DAscWiKgnjgCQzIK
IEkj0CRpT1ztNeBKakp9rdi4D8nEFtQTPLyzRSgwJ4Cx7U1Kv+qGNEB7M30wLcKk5/HviIXKE3iK
ITAqmgCqjAKtMgjIyrRhfE7hcQkEyzSsaYA1fJbp6yHElqIG3QJYt57rdV2fp11EO13spt02Bfal
FQCYRKBgLAGFAfQvC0iMOG62OICDAMgEAiWD/mTc9gIvk+lKfTsd/ErAZzIoNJejBJcG967gpyRQ
NTj8tvelBr4mECCbygNpYwm4TSswN40A3pQCfaPAwJlGLH5XagZUHXguIu2Ii10pCDrTH0HTFmhr
bUsiM9zKQ7mUTcDKqRJ429Ghl2TUmhz0b9c/2XKVL5q22tg+dCyI7Mg7S+6xaTTyEHVd1K1WiS2A
a6B1ZY5UKxmQZANXBee+V5zye5yF47IqjQd/JDiKdMc7Kh1YUa3lKQruaNjUIJdXVmtJO5Mb9o4H
1jca52nfkWz/1CpScAhTaVMUIOg5AdLX0Speg5Cpf11qc6uT4zVNi/E2ijFNkBS1Oho2yMtAz3ey
Sf/QGHoFuHi9PxqqIGmWjo2Ruawhnne1YzFm+jGABcIzMVh4TihvkiZSnpJKx5JEe/Rb1sN1EN3T
3xQvkrFYI8ke79KCkgaW3doRvLn7oPYjHYgaGNgaiy4kjuWTbJRwdOASz5zB3NiCMGa3dcADJXrE
g9V7LGuhDx7y+7yvf0ptYixcyYEg58sVD1otXzZeBh9vyO5hoBc3CIXAOmpSs9addYl+2qMmRPb1
1Wzj9DnF+2uBgqg7FWEWzQ0VsgQDk9YtzMbbPgLAWTWt981GgKo0LvbQqVaBvrPanSb+kExSFqVt
7HU0qEetjL3jYB7Ix2rH6R36wH5ByTeJbHkLQ8PfSlBJsKoSf5+qRrZxOK7HkshnpUltBMX8tnYS
ad5URJJKiczRctP+haJUEFqvpteXP8eieBwKq30E/ElPd5Fzgafhscn78FgMtbpVAuRHMWhkesBA
+MsqYUDnksZVQYs2pXQwDKk7glzviQce7JRsnA5D4jlCD77Mo6pYS4RDdzl4K7QZwKNRyUMilRZI
7oxN9v8YO69lR7Ft234REXjzKgl5t7R8vhBpqvB+wgS+/jRY+1TWzrhx4r4QkjDyMOcYvfeWlN47
Ia9PlVTUp6jAgw799GQF5bhujCQhgWqCcFyhaNDjOT1dKuPKphB6yRC8i0JJjjpo9Z+Ujgm8jbXk
PdKRDZWp86MleQ8cpZ75lF3R4ju6ubfnaH8AudqNs4Sy6epA2zjE0d2RT9leP5EdjHHqSXbFytGD
vXDs4EedOOs6rXGEWSnyN1sYdxdA9r6yoFSEkV489XGy183oVz0W6bWA/LCZNJJ0Y5Uw2rAgMmP5
iKoqpJuoh+U2nz8soTDwaPogO2U9ffmy4uxLPX+bFWJ64IVc12PmfeISV1Z2TbNsmgJyPQvG8iiT
jCOxik9hDohv6s16FQGIpoJmFmejqcE1mOUxqTfJaDRn6t7+gKZjm6DqP0RKYoEFn64NaYBrsBfi
jmnPBU/n2CtL2FsDPvg746lpI0fzyLTWeThj9J4y6f0WJJDRqYFXZ+O/HqcS+pEBqDqoFWkKm6Lv
7+HYFMdCLbHM1WW7UYWSb6XLiLAla2FDNLI4polVHANnVouHzd3u7LMSGsNZV8PxbI2ZcSJkWOfv
e/NqCqpV4TnHuijjGz52v9GNjUKWqGbl+Wc9zBiKsiq2xnwX0Dv5w5Qop2KEzGG07T6FWLCf3DB4
UihQl5P6rgxjQ44ui2x8sSeGhBAOnFMVJ8YreglOuylVtpq0eDFsh74uN7Xq9HtBL5VsvKq8TNOw
6RgZHh1ZGWeaTS7kmRJGkRGsYkMG7/x0wt0YGm8YXrjgFHl+RuBAva1yunWTV+Y260LzbnRIcDW7
8GOjHE56o8sTyd7y1EbpZ1jaHxUdoM420VbSs3tAhE0eIKglP+d7jo/0MFVVdKzt3CbRULEf9G0Y
Ddg4ZfupcR6FXj0TUTrdZE/pZ1Q+UxoDWCoMN6zowSniUSbWerKTagvDSNsyaJ92rRcSylmp6rU3
mN5IY/phIDBcm+bk3Ly2UYgLrWlVF8UH2cbtE+d9+pvv9fzZVbMwVNUqPqpc17/uKrp26GkYh7Pv
vqg8zn1Wc28iF00jTZc7bLAbEsKqEL6YgybpSldPuQE/JtSCB1eOZzERSShjR30owQtB7OIWZfpw
tUJCCY36xms1DwqnrZPWiHhrZRbtrw6dTu1Z7hqg+ZHS7DWLCpLaK37wVVOfq6AoUbBeElq1KB+t
/mVI4pe+Iy3OVJvP0XofE8v8hgdQ8zHaiKMVVC0SaoOTUOXmR6Sdhi9oLEFL68g65Szv17biwAJm
MSQFZrD4LY7g3tiyuU016Rtjrev3oL0xpMvBQZUG4lY0WkgXX6xcyE9DE70vKTsclrsMPsx8BLQa
uMp9MrRtZ4niYyyZohmhlR7qHe9xOkxZ4PqUpi1i3koqDGBKLrhrtItdRikFdpouJsTgkyaMcePS
6Pye0fHuaoDwjhuEfjKgHFPIlz8OmR4DsWhj3woD+0yZgkKURpmxCJqGbzWwNwIN0tHyBMmzmXoQ
JElvW0IeLq1RJQ9raBEtG7p+c8k3XmmdXIfxWH0rKrQ1pDivsMf1L3yYeGGjPD/gyk93hVDMM2AC
A8u5AnImMbSDBfVjywWZRku4YFiCF8euduQ5KCcK7NHVpX9KxxcwTOMVylNSEWU51WO8GVOClgY5
0ANymvJaGlcxWuZpka+GXXdqvJb37s6nNycqXim2X0MoMaeggiYt9RSpfJHm9ODkVjXSEcKpnn+D
7pxOHsynvAi3UySTk1lKlKBCbOWPejCjiHCF5qo6VfR94E/NqC7ctxIkWVyo+9YZCDVICXoiV029
VtlJEa3YFw6jfCcP0Paq8GydmqCQRMOMberFFhFBTRxmme4TSzyUFut5WWv9Nci08iWmVkrtyhlu
uU0mbl4qKrmqaJTLMk33sAgIw9CH/qTokHHGkkauQse+rsxrGtRbVUyI+UOPUJCEZJA2sbwdxFVt
xWWw4oRFsKZ0wRZ0ZPStMoK9sRFz7tzWzTcEm9Nb2lXTlgqm/t3MnR9ZnN7CNBifE+u71Ifi4QSM
FNyoaX3NDMtHAi96a1PwAfAl0MCYBeU7JTu2xJBINx1PltQSfwhseUooBW9LL/7uwkC65EnqbXK6
vZoxFRup9MqxUkAcTnYA1NEOTYtm1AiDD7XJRgqnvbVN1WzajrTbqBuEjzEzoRxg9Ls+RNtiu9BV
mt5Tf7k9FW5idu+BTtXGnKNPVAKv/EzMKdzeIWmn4TktEIhpE9phWY3GOmzhQzUYMW4RXKCyNcxD
L8jJML1ersoC8F/fNMauRKxUjpF1DhDerULIW5e67AEcxcN0aoLA4NQ8mnsCOcU9SBVrnUZhuXLa
kcHVfHbKEsVYi9oI7DWDUG8zRvSsJs1unoM8uyqyCCmrZLN6ldaZpjI9UAL9NjIIfA4yy5dq7r7Y
A9wWHbitLmlgj4xUDmSIgW1NJu9z9IoncBHgVxR7vKDZgNc2U1YSzQ3vODZvVa/pN3NSIRlyUcVy
MP1lF9RwHGckqjHg62inzBfbsGyGyxDg9zLKYNrl1R3v6pEs732PxPhD6HSYJ1Sc20Yx0xNfNPgN
XjjQnB+JV4q7UEt5IaXoyjfPaJxwtW80gJ5Qs47fI7ND5V1dUqKHL5hrzadO78COxC5arybTT0rz
aXDq/dTXpQc6Bxx8va4lcLTK0dNv1OJ48dC3MWwHvu69gemofkBMwKnodOM2s0fJMA7gVj9fp9M+
aDeYqvs1Ee80qMBNrLCVGEddQZ5iUdS7IHn81nde/cZoBH803N47gcLMMrRJ+BY4MoDPLhT4I5Jr
49WLtYaaBQ0O0oUHJzUfyOCEu0mZu62ajizVPsoMn0ASGwGCiX7O7I7YYrvjICPmAPOtgrgrhiTq
fGhyrzZlUffHaV6teGN//H03pdGz48q/JVpcHgPGKP9a/H6sKZFiZXbnbNJEyCNkUJ1cHlsjXROk
7X4QzdYeAskEJFf3hh3YR/I+lE1SDMp9hIzgx5nl3BKt17jI3c0oUA7ESe0Vib96ssWVeOFNWGra
SUNEtVGr8u7iCKRAMah+l0yQu1vZMIPt0KPE2bgGEspmpM6dPfVcN7q5y8zo2OBxuxb8Fw+12jNf
bu8oB/tL1jNHg9zT7ZKuhaeSzYbeRLHfiIrDjQRdJS2m5GJWqNdgUBD0UCOIyknaO4W1Y6+NYi5f
WujsM9JvnTH4phUHpTfis062+irIptHPzOHJKoZkX7tud8YO5wpSH7i5LJK47rcWvbG5eZqdq7k9
XXVnfG6MNKos7M7L/QxxSVYZ9r7G0ckKIzC3kdH/1cQNd0sz5zotqSFpntXijUvEuZ0Xy91lgcIe
toRqirU2eDvdUzukOXmLGodF2EpuRa2EeRaC/JtUmMBLllFBYN3aSZHcgOntxNeDQV5jFxWjn2NJ
vMQecfJGivrRqGbMTyIH6+Lkcmt1U3AvUStVBNofRa0aJwIdjNNyS2RBsS2T5O/lnufk5n8enzf7
c9t/HtMZAtWrZXXqqafA7ap9UGjYd/7YhYvq/3GYJuLFJ5qsVl87//8+/fLyl0N7Av9XDNXwj+dd
7v7x2LJDYc1DkGWNWdveJgtHbfWvj2N+i/96d/+v4/w+bNrAuNMNsgf+z7f5r+d0M2IEpcR+X43F
LTZt44epJAC6zKx+ssqQ+VhuEy6fjtk3LVBoEjbGD1EhPyf1MLmi1JLM2RtlveyqR7/QqivfoHWV
foQa8sT0Ur3LlDrVskEkvBOQb++tMx0yS/TI3Cuul74EXvVt2YBxagiTfcqey1Ft+RQlCA9RK++U
2vfLFhp1gbXJFe82hY7C2Bdx+ZQ76Q+iXEG9YDWLcYwWtmac06QMrhVqz69XF0Y5Qt8p+qROlGxd
TUbHIJIFPA5jDsLmrde5eCHEPX01cxPuhx0aOyuv3Fct7u7LBm5LVEsUN8OT8ILhaI65wQXfdj4n
Bp7LZ6N3A+hXXMBX8C31JVIYIS67JukLJ5/qO0Sf1Bd13526hBJgq2TW15NrqXcMVUr2zK+YxlEa
3U+0s5/jIv6xHMFQ67/yeBTPGpWog+nAr5wY7b87KT+3+XvJmxAdnOMotzl46FTIGukzc8zvAA2W
DcIRhWamNMHZShvjSp6b+PpoCETYDChfP+uIC9jUasXR4S/1hNSE8e587M6LnpWqaF9x6oX7qFSd
nbDE9Do0wdNybAqalKrjynrSk7I9KkMJ1m6Yxs8giDbLFtJB2yfSfriGJrpwMsDyDVd6iCrx+NF7
+rog0u0jQEiz9cpG20dcvl4h61zRCnrfnTnGjOfQr1nfREhV6n4dkhn/XQE3An2gfytc5G9QYaqd
HNLkA32/v2xQQ7MnJz10zrHNZxPBTUA3Bt4ktYo3xlXJi9VRp/DcAbWOnLRvtrgt65FpR36oCmK7
2yR55MTX/2fHOCDhOvXcJ1BWiFAkXJhlD716zfSu++bEZrq13F4esqGpX4Ysel3We8hMca8L+wbu
XjkLjUoZaVTe964nxSwMnHcIVe2uyfUI0a6ivQUeIJp5A9ceBlLcSveCD8W5qnGNHHf+XPhibhAI
u1cqctbeiQyDcXObf+aMOZc9vVB0m27o47NVD+7ZdZXnKnev8C7y57xQMkhdBUlEHolby10ssMFJ
6NWv5d7XwmZaltRTf/raK43iY+iR8KjqvQWFpwieioDRVTUfM1baZp/GiVh3jfGfp3AVJFRKxWBv
3oIaPcJ/3YBFPj//8pgZPLqyiR/LPmZb9D5QvslfNnBwwDx18c/fLxnSGngDeH1aPZw4XYj3Ejhn
PBTZs0RQ8MASRH0+F++VGONTUlC9X+7mCdkxWm2jV5zXBiWj0azkQ21ofr93xcNNRf6mOJF9a23l
czly36GUpZs8bZZ9ELdUm1YU8rDskwrtNVfq7t5aRAMxnZ7PXuIdc3N1KZpCouDjiTBs5DurNiF9
znczzQCCXKqM0OfnrS0AcklZPtfB2D86KtDLTjYOglOYmx2nO3ZyRDD5k6aC1513CnvG2rVAp7es
bUyYhWX1JkGO38Bhfls2Gjoq6ESMqpAm2CciO3cjymj8eu2BXbwKvOp3qxHNK9mVq2Ur3S4LLtTM
NOLvsdQn+t7/u8DPSsB9104XK3Yq38t5H8vaZcXv7ZZbY8H/HZIGLIh/DpBpAzKO5T5sMvgUSRqB
N//nwa+btUI9rsr0w+8d5xwGyl/xNSXz6RzOB0xHr6O8Ob+ktoeEm3cjCDgNd83v3aK8zfdalX7+
fuVfR6IWavn45hjO/bGL1ZkECoOm+DoMbklQ1CkFtUIjKzGklZDPU9RCD7aBVraflIZJ9Jqqjann
6tn2xuhCCcdm8G0G14YrEj+BYs3sV/1G2lLITk2w14ZufDdnWoNZOq+DHh6NckYgVyLaqB2MlsYK
xW1ZBLIRNwkHYNd0qPL/WJGmugbywlL+XFG6uGUSXtN62YPCu7gthzLbEoJ0DW/x9+GXWxrxrH4A
AeHPFRGdF5/EIXKD5le1HGW55SUJPo0kAWTy3yvqEXlb5AYd1Caed1m7LIoGBnErHVqL/71iigJo
pshcQBz+1x5JX3nrshLNnyuUpoZ/R5aT//vwyy2qdpx7yNXb/rFCHTB41IELG+KfT3e5pQl0P1pT
M3f8Z8XyMjDckuCpaXz284rfH2KQ4dMRlS2+Vixrlz1G1WFG18xyof8+FAI0yiUt+qPfGy+32tmA
bUzG9OcK2chfjh1Hhz92SFFN0I3pvh6PC2xSoRUhiOME8ISWN4OhNGRPMsaYndkieZKBVvj8jKMn
L5lK32MCdy9KvfKDVnh3KRS6YExl7lT1Gl+WuXX3+lDAk+6Me5GnsH3dWrvLKO59zyyme8a8wJea
Je8hNVGeLervsubfl9VKe5f6OLGdW9/DwlB5NlndUcJqHM/M7xLEqY8TLL3LiW6vDJWYZ0st1pZk
JeiV7YO3DG4ABB2Okno33O6uL4Vp32hzePOzWbeCchHvLTTwhSsK2ykqLNMsIj0nGG9hi1nCSwKJ
xW4AUYzR7iYbrsj8i8TN682MtWNzK3JaBEFGmoSUbbmVSVHcslBUW5kVGc+mYjdThuRWtE6zzeox
uuF2bbeeOSrXrK67rbRL78om/ZaysXOV2TRjHTXrKhNn2HohWpUwTybWRvo1FI26DbyY8rY5adss
sAZ8k66+lV4muUUf3pAeJNeWmg319DdiEpABRQMd36J80+tCvQaT831Z5yCSPmcup+xx3pRYmuiY
Ke4AiJK7Wucle8p75mbZlWCzdis7WNfL2sH1vI1CbWyHn107RlkzrUlBNufqaX+Comq/MlfGANXm
5MbPd2kUgS+S6vR1l6nqbGnzsovX1c5rUWd/W+pkXZZt0zr+zqy0vS7rEke8iSqJbss6Q6keU1Sp
ew00907AsNhWkI1W6IZszuRRS0qi7VnjKiD/bFV2drzNNJpe/97AKJpNWhr9CVXO/24eKxE3Sdw6
uIp7XY6zLMJxaghOCGhxDnWvr5ftvp7sa4kR4SddAXe3bF4uz81lFzeVAkHPkFV3iQmyABce59+l
5T4qgjhfyjgajlWmghGdH6+naOOmdvLRzkIo3hS+Oi93PrXuEUVq9l3XTMeXxNocFILQX+2QWMV5
P9uYElxLbYENIbDhhdohbjV2GKvcxPVrNLcMR8J1IjAm7ftsI03VO1mO7O4mww6sYXr1I0ymp8q1
y9fSSfu9JZCPqUU0vnsRY+Flg14DYDRO47XEa3nBTWOth6aofhQjKXFFT79HGgNZ1R7VcXL3X6Ra
fix7lk0I+7rq5FNYZKQKpDXnEzcDqRl/PXdFWsZGZp6k88MFr2pi9MqRqC70verLciulrH8GU/bH
w193/9k0qpnT2QVkwWVFqOgcY14b/3OrbSf0OqVHOYLHM63JwRr/s3bZzuK9UIVWdr8f/3qef15N
W+vd1hiph8RS4QBfq5eX8c9rCZoAaxb+p3+t/OcAy2MaaS4bxeiVr3f152spJ2M82QSifG38aAv1
Njpl+aTOi0ybaK8DuS2K9C+atPG2tkwaW7WgTpS1h9ZALxC6GaFHzEo2hEL61LUoCKoifBidAkLP
GJnlKVH4WB6riEjbJMQ70p9TX4lKGSTTsACLmBZeBs/4ZTGHuNNc1PfdlFory5mCZ92qDwqhl7sc
PQUCoxjWVpDKTYWJckOO1OugBel2iIufXu65R3WKhmsR68YBLt9TgyJAhYmMroRyUGWj77Ni6Lok
B+eU+TN1AxVq+NYzJEobcjkno5T7Lq5PUiG3P0qBZoWi3YSTPtzxexHcbNmPMNZ0ul6RSyaHgrCt
pruYdfkhjmvh52mtcTol0iAB1LELlC7ZGUFd+raepX4XV9nWVZXhWfbKeCVK86J0FNTFOMqHZjzF
Wf45dGZ0UzyveuvEgCK4iB/LvRie1t/R2Jj3VhuHp8kds7tW/5WQTnhpsuhFjpZyyJQ2vBVCTzdp
6GmfYT8c8yFFQWeHzUEHIbkxYTlvnBCNucrb8ykCrCLVHe7LQlDhuOJqvUaDVX46pfWGiGBVMUbX
k9a6tYwmUdo67lFRVenTARv3U1CZHxqgQgI03+oBhSNV8DhgFBmkOqbTuDyktbR9rrXHiC7iCUtJ
CXE86F2/wo6ykkoF8xnW15GapLlPXS4NEWMBJu3NRFQEfjKogipaoM+I1KCNaVFAreq5hY1cAr8b
XZ7KJTzKwhL6E438xdDi5NXpXjzTTq9J5IjjUFAdAjN75dq6c1MlulaelTxUpXotjSQ71/GtHp4j
p48/cBETtNoeBwtjgCjDv4lNId577s5qciLuWZr1WXW3RZhUH7meqIekv9EuDC9ZxPsCdBa/pcym
Tu5UkvjqeXhLXRWLZWMoO2vI602Rtu1TTv1z33RBhf8f31rXjc7a7FDQtlyTAxmr57Y1JPC0bngP
6feRFLH2zDD8y8yzvzRv0gglV+y1l2wICMzO+QjiMaJJfujrwFrXyMR8PBCOv4RP5dQbMOo8mrkJ
nVO9z80yfKqF8OOg7B/zI1nHX0+1us+EovxFoXS1imHbba3U+iYrTT1nVWXi5VopEfKSKq+I2wwZ
sTuVxVEixeUsqJUrDVfjzaC5rMZj+cMNpb3qSRk4Vm775ilpeW0FIqK2DHAgN3m+kTqlG0NhDj30
4UNznPzoRE67M+0wOtPXcg9BIbod6Z6rdu5+N9Ll7GE3CYTJyT0FiJfWgSCNm1FGt28iPd+HUCyJ
/aHsMWLG/a5m9dvkDj0udg8MeVbIqx55W40TnK5M+1RmzqcTK9c2TvoY9HOwT3rt6NDnfOH3X64L
woxo1IbZPjY6CbmwyPbhfAvzUkbvV2YHJcyPSkh/ZI12WZ4VWd0sNRWHoOwkAWeGsx8aJvNZ29b4
3RN5L8lHwnfQFeveBHVLd4ZoDCQRiKB4RnNinKimcgLNBsOZST8RrrSnAmwCO4EAjhGCnlL/Scd1
S/LAa8TU0Oza6mTMbr+YdP/zoFNIctzMPZpklqzqPm/3yeD+LPviLBgnXwy1qddizi0qxKeM6oNW
1gTmiW9Fik5ytLz+9jVO7m4dF+N7WAttk4Mu2XjNZPip8NpDqFZim7XxJxZt+QCmDCUw+UQIqO11
ixEuGOPsG06v2U9oM1d0XMpsuv4AQ2OvEUSIHSPsd43uwKOOnI+8xVLPWEUw789Vf4SxRtx8ab0E
GYpzrVXfNXVUTtLEQa/n4BYMqbzZDT/SPoV8iNbyXRkr682J9U/LQfyperOWRAHjhq5n1xuw/epZ
vB94ycVxMGjRSr12inkdZK6fPVvx47EHZUrQ72VE921H+jdCsNJt3gXdIZBSrPkY8r0K7xq9VhHB
L1VjHAq9cW4yi0WePEZcR5eGgMXnvD0NTtu/aE15IOPeWNP5wZg8mbdl4eWAYIXunQY7TrZYuEm1
n+L6rjCB2Dj44w6Ow/zTLf9WyuRX18egEQL9B1FxwZN9TeiUm4qwnpdFLPJ3eBdnHZYHPkhUYKJp
p281tGuhdrE/xLpzICJY+EYUhzttiY/P3aeCWwdjrIujq/bJw9SQgEeGa3zGvfqTqYD7o5HpdXCN
ANm+8XcYmfmWSFJzM4NyHoOS/1JttOrtrGbJZPGrbaJxl8vmhZqtitoquqhYsg8MjLPjMNckuTBr
B+IZcdF57avZRNbWqvhvRCl6IEO19LfANi7kXig/FIekPhF2MUoi1J2rsEo1JDBafCeSQiiJsc2B
uW9qt9Xxc4Jw0Mcm/9miBCHgzPuoksHyZ5er29BxHBSdPoC0hh/x8KvpNHFwuqQ+4IneG5GXvpt6
hV2DoAvAzvVWzEqMPvISH60QaRCdftTTJrscLbttfZ0WKUIsLqVqGl6bIk3OnDYOWqq5SHADuKzz
X0mG5ms7Sqx8s92AKiJZbswOqlYBPB65RztNuk04BvUzzOB91gT6k5sMLWxlBrYMle8xLsjj2Not
LT70QQhZ00uvDuuO+QaWl6tCRvpHaRj9usyK9NHHMaFzIvQdym37DhfWxrPkekjd52yyyqune/6S
Q+pSA37RwB7bahrcI6SvXdfEfpdlx5j6dDoa4aelbWN6Sx9pUzvH0CCFayqpkga92p8YeVurrLCM
R10O2S6sh/boilDuifyG/0jNcaXHcf6m9SI4amqVrGVSYYcq5E8ygZj0e393Wk9hMat3LS/TtzoZ
Hsh1oGnntu571VyNOC0vkW749O4kOry6WA3hTDR29GfSh8IT/vxk54aEBqSxRpXRHJv7ABMExCQC
ZDfuqNf2lb3PEl3zKfBkGyjd3h4oDmndyOMQajkb9NDFvc3do4g7qtywWPeKrhAk0ibZQc4zvEhV
X1ykjv4cs/jcd0fL8Y6ma4SQl7vqzdCBU7gUMjgZjYpif+am84jw9KXRNwd14bohl2I7jNUs6dXx
AMPESqoGSZlbIOhppYQ7nqcXr/jeREX9mhh9s4MYOoH7YBGZrfbLUvapka34eCyDEatSbKf5z8uF
btgkJhKY5b+83O3LxvSJmTuhVs4+WxuOdtVaz1HlHCePfCGhVPGqVMA+1yEeEqUb8veeam0vG+uv
1ok3GU4kwLJtxQBaJQxydHCHy3/fQOuD1GjYwSVo8VWxyKSSkH8zwU4e3Wm+KluH5VZBfqgVUn5I
nOjZmDWvdG6VDQpKFDS19mJLeWLy4t1SM37wM+t8EXgNpFhiVfQOH20SOGemCOahU/JkQw233Xtd
WR8g+PxCCB0/HJMGnKnrFl+LiB/Mft1rmxPqJvKN483ZIrHItkJTVPxiFC+cnO/aEMjiKvruMUI0
EPX1PlLy8/c+8eNZeaG0fK6iSbVNGOELrhr1mMRN93M8NaMpD0FH/uHUG9opJRhjFzbBszkLfIHV
DyfU++te78rzGEyrorSt53hUhptpgSofYaKFLYKIsg/1C2FQDQgixTnQVBGxF3xPQj30Da66hP01
2t2iqbtywk7+aIPklgEP3FX8gtcZEVY3Ub/YGPy3VVi12041EcRLq9hAWn6JFvoGsxV3Q5TqnNJo
ByecPMpGho76ST+MgpZXvhldne1kqlyEPqV+gS/pM8lKn5nr+DOspb6awrF+0oOIBJrBSnZeSUjA
EDnpW9B1w9FpGKbkXHhBXAYfgpNsLh3rQ5cU9DrO52eaa/plGHpUPiiwJ+Qhb70YiQCsMCnlkHg2
Wm50h9RG+kbYuMN3TN5Q1IvXrpXfGVTLG8FuzoY6gLujoeXrQkkfRMV4z2kQUc0Ii/wnNUDjuizI
j+3OhJojVONiQDhStWux1yAWypT9pAqkYaGJyxuVik9woURnzWOWIb91jKIp6gUkgmXOm9Kbyjbp
RLqnwVkHLZraeREoDtG4vWr5kTd0zx3wjAYlwZWC5zzI0i6OTN6F2VDGGDXhO5UJ3C8KYBOVpnFi
OGKtHMOtT16WhAfFcZnNDJbGn7q36F97tYg/krJhlFYPYt0a+rhNdE8Q3RHD/nHDy7KQSvHRQujx
9bhpyH+sxvdQmU8VZnUxvSG9WWlgbHUROhdXcDFj8DOdzUqUfkc6EEpAd9jIIohemVV+lEIv/CAv
rLVs6uqtBXa48bjoriqhf05tEN8Cc4pvdhcOezk23+NZK10kUXuujMpbhRLVTVgm888PGU/eKnI/
FhPetKG8wnZM9kqCyCTsybOsI83e1JJ/79g+GdZzN2Jv0b3aeuJKn22GLjb3mGlgnVAENXv4zsyW
nuwWDoprIytLbedOLM0m64TyKDTNV9qsvCScwjU1OjC6RCrHRcc33UE/WQrZLvhP1otUWa0y5WDG
fKiuxZgxsfXhaSb1jFZIQlWDHDTSgugkVIM0IyPnau9M6blrioPo+ENNCDi36RxpFYTDFtwkZjdj
RPEuvxtq5Tw3eQ9e1ZB4grmEfWJpiNBRfaLJ+hmmOBE1E7dHgXfsUpCqulEs/m+lhhDAqobGLz3j
lQ90WOV1CWqp/46KJSDlLXZus7XqiJrntR6MiRcK0DF3LFrWwImuUNtRXVRUc6ehbLl+z/GrooI2
lZLdRJ94vCNAOJQz+qvTc1TgsyqaBtm6jbDNVGao/WBexRWs7D4xh/wKBWrpOm0Y0prMIfKkedSq
Ghwo7cGTlpI0GIJqFTwRK5NhwynH8BdrLaqBcLjAMQkepHxvR29QfslTF413i1PYG+HW5KIlqW/0
Yf2iRDIA3D09075I/J7a8DUZd0MZdcSPxvIpV3PrU5nGCnIlmt9ULZpt0TfdmYhjGOgJjXLvBZQF
oHArzFZZQNOAq8860LSQpLRiNXacdaTe1xsdVcGxZXTFuScbH0ZPj1VVcqKeAx1pozNZL3XFoCSc
PE7yymishsQaNqjJjF2nduXdCfSfQybHj0SPD26a9SjNkvEjBqFISmVEjKTNjGNRZ04mynDiNEnu
oanZ1/FfcSTSj1RJgi2uUJXQQ69cl1bTkhXXY+CjYIQLqrAeXDTCO76hnVkw4Ri07jMKeuxZ/SdC
c2ZI5f/Qdl7NbWvZnv8qXecdPcih6vZ9YE4SKVGyLL+gbMlGzhvx098fNn1st/tU90zNTJWNwg4E
KRJh7bX+QfliIlKw8ny/2Fg6fJfI+oRJpbPXXNVatJqpXmuSNQjPDLPIXF0jYljln5QC9hO2I2KL
kup7bdbRi9GTo27bl6KdVc9iwPxxE7Yvrja427xAfKfIlGQJwtneCcXFIwTWxrblPR/z8IHbAGVn
r9mqWjGdm8p8aghUCn7mT6Rhjn3hrBy/qI6KRR5Ji8gK9oP6IkW96xAthclo3vzBLo5KVNirVFOC
4zDp6sJUgnjTUP0/94lATrar5tuq+zZL9Dtl6X1tXGcxpW9pNYSzCHN4zTpuzV49QuQI1KPeXh2n
QNR27FDmnm+zLKxJKFXta1+q4hIY0bdJt1fZ8CF0yA9mTigeUguKfzvBvhUCaSING/gKz9S1SyVs
XeKiTgCauY/ZmJWrugPhVLRJvkFYglqNUsGYmLqz5cXazh6TgaW392y3FbWE1tom6qAfyml6gTsL
TRsBmWNgVB8UngrLzAVJUbijco4b1zw0rjYt0Y9eJYlNbkfprGXRmB+SKAO8ERcVy5QPLjI6XxSh
33W1ewnKSsaj0WEwtV3rDMFRbgynBr7klafcqs17Q4++Dn1VIzk+zCCbgRpNaR6L0C4vcqORrTV0
pbx3fCBLTuBuUM3z72pFrbZ+CEnBLk3l4oP02VL4aZH4W+kibF+FSJdejSSS8sFRR/vqRVPylEcH
I5k+iyA0eHYb1Z1fRZesCos1tJLmkjj9x6A1oo1Q2nYJuGk6E2sdq7p2VhnMpwlw0GUMjeHS+18G
q22hsfAY0gxwRayEkSQu+Jb7qtzIfEuU11T75rqfEnPrhDkTLbUAcYPajrO7sPUbtKvi6RjZ9jlD
UgPaSUZFOW33Mjrm9LhLhCGOuSHQYYQvxSKqIJXdRG/2YNu7YhblGyEWGW35JSODvKpFpXFXUspl
grpNPUVbBS4EIZy1rXBmhqjTW6fcIB1pO1m+cWK7P5n9prSIMmpVRyRnjNdpnfpLcrXOoxcm4CYo
JwFlJ3+ljhgop1gcYniVsSTK1aMS57vehltlGXdICGkI0znxEc001nOD+6oq/MXJYG8mQPkbFtfJ
SScR3utchBAW/HXAX/zQUgJdRpvJqF2ueWE99bX9Muge8gIpT5JsgqYf4PGJQsNrYPNJUhYBe1sg
uUVEvYFN6e86q76HJ55f0xGpPr2DO5IX4xeCc5gZXnWXRBUnLKaS1Hiaa1OE5mdKEMjEAFBA/SX6
CvvChyqjhuiAzZih1veeUAODJUYYUql69iUS9RmN1vJbCMxYr/3gAQx2vMqScq3Xivick05eshSL
L43vYOdVuRe9uk7eAEmkcczHyim/oIS4rRTL3xVa+tnN4IgpQOoeg2s7y3o3ftieKrQl9wB4zQ2U
fCBvSkHw2JrIrwB0w4riQ5/D3xq7dsbgqfnCS5AAb+rkPQ2NL5ERGacwQoreaXhuO7Vf7Vw7nFau
1yQbT6PYQfSPNJBBtsfMn7sZQOS4jbYn5ELf3tcPeT9WbzjvvhtoML3mTuUsoJ8Wy9T3621cN9Gd
PyVw86BEdGborDPUUNC8ahdzQXlpqrZH2bT3TlbYAB0Bft94ylINax0SYj1sEN3ScQ81BuCLiNlh
PWJdwk6ptxFZnQUrAGFa8AlctwPUXdUYFIuoJqGC0LXeKvxerAPcNmgONVmjRVuhUbTwj00ReYei
EcFRbiz0QrbU7MK7ssupe4rRO45R6R21ea9pJzBxtZZvuJ3ri3J4mZAJOHRg9HhoGsFTWoBZVjOs
NcHRD48oX8PzMGvimaR1d26RjEf0is2VrmXEzQp4GDM205Nwh7eggT3jeyasWQryk+AESUHeU/zx
RLPGA22CH2Sj7xOZZxAzIYSNZA2F49h6A9j9TLs0gxfv7RHEOmC08D6xlJTsjgNG1RspM9rFyjUG
Z9MK7lo1gcBSqblp6nprHEyi10rhqs8btAsCxzSoUDaf9DY7xo0RXK0YAFvrpMp6FCElf18bN4DA
LRS14ZkSwSLtiVEjGR0tWsd5u7RcIkDuMuIxYS21Dzv/Gfg3Z2aZO3AJ1fepd7AUo6xqqWiATGqN
dFRWUayIi2HLn/TVqJ1T2QsetYH2tRGIBMZpPuzUZkkFivMm0jVkd2Bcqc5rEuTKEc2rfRdAqBgq
LmsKR926y4L5WpyXoyE/XougoFubG7sJv5qqQMWsGEEjwBL6D8YP/yrDjXemQa3d1G3LQe3yn7V+
R3VEV8LKUWae70V9k5G4Dk1EsD2kF0ZxUxb+X39hZP+GN22NDYS4+dr/aP73U5Hx77/m1/zs/K9/
at1Fb3XRFN/Ev521/Vrcf86+Nr9P+qcj8+7fP93qs/j8Tw3kWCMxPrRf6/Hxa9Om4r/nTxF8LeaZ
/7uDf/sqj/I0ll//8cdb0eZiPloQFfkf34f27//4Y3bb+CEDPx/++9j8+f/xx6L+PEXp7/O/fm7E
P/5QDPPvs32O5kIKwMsbWfw//tZzFjHkGH/H79QysIBCKR5RgD/+lhe1CP/xh/V3HA6Rc3eo2GKM
h+D4H39reFQypBjG3x1LtQxVNzEjQvFd/+PPP/y7QP3tF+OL+AvBepCBnCE/RZxnZ3HDdrABVTV2
VZRt/vkMojJW9CnCdkjuDu7S0GqFxJejbnq4G69Cs5dB64RfNHXGdw2BfhJj5Z+7iCKyHPA7+xES
m/tUBqiQZ3UJPq9TSx4+ufE8sYQ6RB6AdAv1g2eTevtBjmqdrd9G86wvl+qPyX7blYsysr55GKlt
yYd2D4YuOhAwvbWwtUDsQCZ1D3KgdLl9Z4NZ7duWhMpymCk0hT29o/OAiNLQ51jhoQL6y66WBXNv
3bgHiE+evrOCPALnXrTIGzUhSrQQ0oQX43U7xZ+mWDzEubAgli2clrvTQhnCx3hIlVfscuO54lRc
rSma9SqU8c7UB7FH8EnZlVaY3tuTh6AKqODrqHbuIoEV+anQWXINFyVy7Tc1ovbjASKcd8KYHuSZ
L0lZO7KngFi0MNMu48liauR79L45G37anEsjfxBN1x2iuavvoVSwRClvfXKGnCtHf8yV/UPn9Ntf
TvW/OIHsvzh/OAfR/NJt6Xvw2/kzpY47sIJHOFqBuYjqe3LwhpGUzLwJurI6WrUBvV+2XdX5deS3
vp+va+vZE6b64kZl9azL6m9Wjieqhu1zmiAM0GVafZxGjFCGEEL51Or5QY52jWrCYinTvRwNQ+MY
BO0dIJ6D6mrKRWkD9XmEYKO15XCJKkErHO/HsUtuY8hPXiKs3c9yZlCW16TV4fq63XoMC+MyTfqz
IrgkSLdgTCQScdGdnNRk6TSrwmjCL42g9I4IwGtINmIzOVm1F4ri/iefp9kC65cLF/MF1UWTgBsE
F7Bpqb8J30Mn6yBrg0M2HBHv3ZySkIMl9m2TAUjZ1rlVLl1n1XGNfR1wy1yUZIufsr7LsYgdDOxM
7AEO7K4MWfnaKopUSkjksSAIcu5k262aBWtgcfK49neOQxREPYMMiYeAhz5fxRmJl5U3h9NToJOr
tq1yPbFKu3YVWqFOhcjn6K6CKmtXk2X3d7GWJlRrwthkXYB6eae11cqsG0h1tiAjN/8JYT/mxwoY
Q1xX9lHJgwS7L4QARD5dcchur7Lfp7L5709mMtjSB/LXr9WxHQOfB0+3sZngjObW/6ujSGA1GsCF
qFo7uK5+7oqq/eJaGTRAYZv37tjVx9xRqQaodf8iBlB+RpW+Z3XxChSjfzbL0Nygc45kqbCaS+5Z
6VLOwFkbWMP0FqFovyzNdjrb+age9FAvNuWYdR9i1b7WgZ2+93aHnGoxfIj1Amic3ekHzxfDWZlm
40P0wd8w9pXHFF6QLrmXtBeWhsq+0MVbS1pp2SeVd8aICVKxpo/XFp4mLt9Ce5kGwDlNoSZfEPu6
792coEZvkaXqgU4vQi1Z6m5dfhuU6KFFPvZzb8ToduLC/gL5cFy2bhpcQ9vMKdQ1zRkxLfi9dpqd
1Do19xPwl33oAX9ue9dHQVxxz26NQMDk6gnUgoKYjPLUk29YDYwITk3ZjJyoPJMxgTse9k+yy1FI
17lm/WiAoXiqUS+ASV5ZYLt5OV444Rron7lJRooOVaGeSOnnF/4Ca916ub8U4xCU65y7YubG7b2W
VflFTlEjl1v1PMXVxvCXKWOqZBe/jSkia/1wBBRuu3HyXOMC9txPvzRcZe1kRvxM1tWYR2QDep+O
k1u+SMI708+GeN6pbTQGFgL+kV6MJImNk5A9/6dzYN2zyFVwkU3qyFh6M5AHJQftKe8HfZM6Jb5L
jaM9tZD+Dk5ksVaYR01EaM8BdXLZkpsq/9rVVno15+l5MXzOU1/cySF56LpNupXn4DFeTZPz2rPs
YBmhvpBxUPbAXPwVVTn31dbGJ+qG2mNlurACMlL26Lk6EB3BpVthX92PiHo8cEd5bebj1HBfV56q
InkcoEqRZGIl+6c4RitVN9qt2gGDRwl22QXbwnS9mJLk1oDzihFlvm0Iq+TOvxmy5OR///J/nZOI
Ig+QTAcr88vb/Ou8f/0ov835v3w5fy1VqMEKovfS98C9BgFqNFSZtkrRhBhp+N6l7sp06cex8TYk
p07x7fcRnv9CS1T1NhXFu+9TswrNjD+noj3g/HJUZRY7llNLv8SwdZ4aJL8c9a8+gJwqP4DiT2Rw
f/0APOKsTYlFJEu8VHtwmxgBZt/6oFOzPxVVw8J2brrdbECg1vrKd9Cy6xM0l3zAuFs5qpf27CNk
o288j9qG/Zj0XXORg2m3FX0WfWggx9z1nnEfWWJrVyoSxqDhMP4LlXNimTVKDaicjEi/7GEANU9K
FWfb0ASXJ0f7OAYJGWZvqLoAophfgD1LapnKVU5PujIErqeKkxxDgEZZOT06kHIUzSR0Fzqfqvj8
So9y/WXqm60cRLw+X5ko4+285KSlY4eefebA3gY5K5tjpjTb2MZzQzZ7pL+WbYlEo2xSAdo4TqBd
0e1xHybPxNNL6V5KqqMHNCrspZzVBhZlzFTrdnKUMvOb5keEf3nXf+B9fdEkd5VVRcuowtaBxEKz
VywRoE5eBXgBhs27Dwcn5beOEhtgiRtHFx3/xoMV8VcaiZs9F17xZcqH5r2vLLh7pvaROCpZh63o
Tp6fV3d2qqmUuMmaWQqZ+nGs3w1rLhPYSvwE5rvB52Qip1taJ9PqontFuMbag8nyODl4iZdCteBX
8UVrQtPe1CRDDLge+d4RxcpM/5vIpocqjc1PuH7AWYd5+8x6u18pRJAX4RbhduK+fLI8lhV6UU47
e34XVDdAokM0XrDCSe9qrY1w7qZmqNaderaR6FwFNc9TfyjnG8lovDexvfDdognIKoxHEGXp53Ji
yYwCTH+ta8VeeyhbbnUtOksoA3pTzdlUTnY65hfZIzftiHA1B0T97seAnGrP659NW7nBs61q4TNy
wWsvqd0H2VUo48vojfn9pBQ4WFBAB4tpBEfZNGz7Qg53b1NPwIPFMslGxu9hZWRP5txl1vzajvIo
e7wxHRa5MYF5mceyom03o9Fna5SltR1QRcqZvl08+ocoUcVjWRXikfWHuis6nBxkUw70SeOCTvLs
nexrUxXlXac3kzt0OZ6wCMmPYihOBQLrZ2wa0LyYN0GVYthZ2AT9gwcstUdxaBtEpntom/cSDc/7
Gv0eYCwYnsimjuDwvdx0AQGnjiFju9d1DUKlRYgA5q1CTaMer/VEJbzLpo9Erjk55FRnYVaPHz2v
f/eEVRxCb+IHScvvG8fM6crTZexryfSh0MjYBHOWaBRRdY+630a2yKfVD/2fXamoyDRRRvr+4daB
a6T3pc1Cb4XIxjpRmuEk3yie3y1yIVvqsS82uj3NiLMgnz7YneLty6p/9FkR3zakgSfKmQIItTL2
lH9qy4RFkbq7CW252xzNAl8aFeZZvswr2/HU5u2jW1HR8A+hqSqPdWzZZ38Ch4FqzPjRyCZlLezY
3cpmTxgBdCFeOqJHr4h46+jglAs903RXXTzaWMy4KfXQeeT3tuzEiKNgsRze96EzHMCHJHcF0ktr
MPHDUyFmr4QqNN/4EpY4XJnfcD47a2QrXgU/xJJnT/FgT1m3/flyKizqugua8Sl2sm6hAHd6U3AL
RivG/EbZ4ZeXU1ouHgYqGNtmaMYDVTxvh/7sqY2wZoqCuj0qCmHvWKjlbvTc4t7QYmNdOpl49EiM
gBMJ4pfBBtlA9bX+Ek7hSanhuS5sIuMqwunSFtHOKOzxzaq4rZRYVAIMqpYe8nrXOBU5mV0jOXem
qW1tCuFbL48+ZFSaAE6X46cClxiS/OFL1/b13utqfe2F2fRX/XJ+CrVKzrcLHj/yOIFp/H6c2/Hd
kDcvm2hfAWoLCngaC5sbsw1zBXSXdvFaR/uUgwOhhJBMpOImj5IZalOBqThbTSHoNUtNpbBnFFtw
9/klBiC7CsdWfY4Uv1tESu1+huh8hEvlLIzUsI+i9Yqjk5NpaYa8fMnJ5mwU6MV8/TTBABoICUG3
rOamabdrFVDY1Q/97LFtu2Oc2cVLgPYSOZ5stjxRqD+7wEHd0djW7liuWVBbH7CyMVZNWYNYmJs2
LjKLoi6nk2z6mTgFChppdp8mH8x6I3tbNOguqi0e0/mAZqeqR3l81rUnZO30h9QdmllFoD52GGWc
qwSVFZB12ZtNhchACuj15wy1C/xzmlPQ+TGDJ8rwBED+qbQoUaIEPX1OG5PHAMCch8iwNEDzQMjl
AMWvlW6M4uMwQEigwOxSvfO7l5YUtJwwBTzoO3eqTpB2wgd5SA1hxY2dZ3gszqA3U0PdcioDHk0/
Hgmt5o6HvtGfNa2ara3meQqQscVcvdu1sZtd5GQ5T2jms5xx65oHfx7z50DuTeOh/nPuz348GK/6
9CnJRf5lHO2Vgwji13Y0rwXGYx/dgocpFLLxXotMf+/XBhI6U+k8BGmSLOOgQRlmwE7xG1IyEdaz
QTo8mK5/J71km5z7TUsJeS+beB+KvRIFETYGinmVfT5WApoOKhKoV14o3SZHqWcxOkAQ5J5imub3
PZTrIDkT2ZORS07oIi2AGjmHYm5hJJ+cAIoQTblgEW5T5IjcoGKJkJDbiKO0MU5nQGyqVdrJxyAm
ocyzl123wbm/wYllK+TzLJhvDtj8oJzT6KeWS9tYyWfTQF9ZZCghCO+hU1PxqAeqsyj72kUTdBAI
1mXZY/dRDslNU/Lr2QM+DsheK7shERQjBgdeshmiohgaI7hrUaH52nLRzM2prViS9uoH1kTbtNWo
IdmzSHpk4PZRwelaawWWKAe7K6dVCyMCQsYHEaO1S+YJmS+ExcZ5I/dcJF93loOcdOVYoAcb68kc
rXqPLt8V0ESmbp224GwDpX0P29E9JwRqIc7MvBVea2dsGPjrRgC0qoIcCyKhIAhZKXe5HmI0CWZa
Lpx/rp4bdKP0RlHuZFcZNrvbCVKTEL50jW7c1su3pTFOlGvysenRdtQTVfb6ESwMTzglPiWTbrxQ
zPH2o6sDU8KA+AX4KOiEenbOonx1NRpKvMg5Yu2Vj/a6NjtB8X1uq60JN7SvxKolmb1URVlt5Nmf
tmN5J0Jl/ctFhjgBi4TA6TaOOnnQp+fzGd0eG7E5H82OBByJjuXWs2xiy/hrU47KIrcOFq3q7P6Q
+JN/bBsgw6JoUL6fm7IPQSaeuD/bslNuwE/CV1FxsZl90gUY/bs0VnmSh1GDTHv0NiZpBERcpYSj
ZCEVZny3lybr9OOkTfkmMS00zPyZ3+EMGffvKKXkPFbZvsMjajHpeX22KDIsszAbkMeIViVX+js4
vxirxV48VVS7Nwbc30MgAFWBGmwOQDaCgxjJ4xSVPn5Kmmg3WpqxS0ekwsLFQAizIlhWlhVKW6di
fiLWuuI+WRBJF0pkh4tmquxtI+pY3bYB4P7hgn45FgF9jUSR1hGKS/Am+Zo5KkdAa4k4Qkz6+VEA
0uxmDFCVVtbWxplxE7VIf/hl9i2meS4tLF0TA0Z3JLW+8nC4k6pfZVeje2dEPOHmATLAfUG4ia8B
PlvdIhywwF5oWYGvdYaPiKzkm5Xg/iF3M2V0djCnDuVc4pddcoM7eXLKyjo5RWrxYGFoQyrSqbJ0
qzTKw0BW6YNTO8lGE7oJcNDsYaDU4Bw7XX1DwjrRRPyeFqj0OZmbXkIqwwfFxXwBOw3l2faLD3LG
fCwu7g8akFcI9LX7hP801Qondd7TKF+DUFM+kbujDJ3NejV9Px4qHcU7S4F0rbAaSlQ/XSixal3l
Rp0iAKcsFmTLTt18lXoqjy0nt67CJotFtiYDgfUY6q77LtxsFcRu+TZpYOVdvu2nqMdW24wy52Qp
tX1QW75OpVfGB0XFlCKuKFfAgUG/wrWxJ0TW1Q/GECaVkpwqgo8XkqiLKCTnWdXmgO52+u5VnvES
j5mLS1Y3reWsYdLeZt3+VsN5qze7Hm7/zNn/vR1ag7YeRq5xqtWtBuCPtiXyR7J5FlJzZbsn7mhX
yvwehYelhTd11UE2w8zae+kQIJKd2g8g68+6XZkvv70ojODONYX5y4uyzAuuWWJbP18Ui9pZGrh4
C8Shw5WfW9ZRz90Vhqrqfhgi+yi7INyX30dlO0TKczcAJrMLXYewB/4SuWfxKDdVjNuKG9XRkfxJ
84j8d0lh3V3LwSxvWZQFEAYtb4y2jZ73r2p4J+NHxDedzVha/lboVvfa1b90Owin/cVsa+7OKg+C
IHH/jm/QvNdVr8EhRGhrk0IC1JepntBFUpZydHSsEGbhqQLqurVZvqFdFdSvVqXsDROMzuSWKTo9
RrTkgBVKF1q5xPJPOzn9EDxTF9rOrgCvlcH5kwb5czHEFMURqlvKuNEI9H4zOIG6kcHmYKWoLPAY
OcqmAL3joEt3ddLSf/SyYXeLQXHMOI6Oe2mIDUlDpuXJRKv7Cf4lsNNee208Sis16oE7fW4CLF5Y
UOJecj1JD+kIqzkPI6ZN9iebuQ+ehw5HFAgcCeb5ONmPVEbs+EQoNl9TwWxYpiih2IcJTV03SuBw
ZgzvjOYwVcbVvO3/nK5aJLJ75Nh/nw57WL/qSzkkp1upeu6S/jnVWhMFVOoiaME4d20Sn12QD6St
zCYhNtfNXVzH0XUYyB8NQYo/4DwKHIilp9+JHaIKcuFvJD1FJYu7jlz4Q812LiZoKZkikDOgul8S
w5/uZWvsJ8DEdmPwIPJZCjQT/pzA+VaYFqWIuM4Pp1RBwd0PENnJFEqUt76oOIlAzU+yz+618YIo
MBZL/ra3TO0x7OqKCk7Zr80Bo75lasfwE5PurAahzGH2ezdT1YWgzoYWZlIOC69TzL0cniAwnQXJ
09voNHkLDyLz1AP9dfKbvrc1cwBuG2gBd3b7Camm9hftbzkmha3lXur9MsGMv1qBMR68GQ0zl0KO
CVj5o+cZsEW06LNs/ez/rWmVIlWWsjNK7bM65c5BC44Av5Uzdy8TsjAbRDPTRU3EtneCCgJEVoCE
7zp7gAks282ErCJrx3RWXZYb+WKONJVaBL85TNFYgyENKDUkUuusPVnLZDcGVXHxkOBdprrbfuy1
5FmupIfxRUxa/DVpeGMVIuY5I7cJvJkKjjpEXIiE4KsKh9hDP1XOx2Bayu4R5+R9lA/RWun66hXG
3JtQCoiRnpNe5KuBzAtUCTX/AksgWZhmgaGaXZjrOMrbk6dVztHTeRJOqS6e8gC/4UR32q85frmt
Yl1d3XzQrHQaHpLIpmhigfRxhtBrCGPHbtsq4eMQhoVFgrg+jmDQdqXPgwoEPLxdIz9NqaueKssn
QR27T0bXaad00qG/jKQdT0iOq993p9pwt9C6nuTAv4zOh5kEtLaRHMoK5sfz7fwyI99booeTfT/f
ELq03aR5lOci4sfDNld9cF/yVK1U8VqR/yMB1GiPQeb3J7V3nsm7oMCQm9UGI/TgQTU6+xiX+YOa
BwFZVhXVcNckD2czJrtGKmFFh1GA4rUBGRNelEdYxxqc6ZDv6fPmjR6JbkkA6t6OKwf6di49zXZA
t0PZ0MF2zeCouCRzGLmpwvobtpo1ysUaKPJcRT5SJ9MNXSK2zj7YRjhzkMoKsw3ub3O8EQCdqbkP
tyZRjXmuY1NdV0XqLLndmmdr4DcJfQeigGhjNL/NuD+MFfIsM2ciMcbgTu7Z2EA086nWH1APW1th
lEC6+DHn1v6rYTnHrbLwzihMDAxFsxNmC70MSf2FvI5bPU7H265sV6VWbfwfw/KCl9r/clRuYg6V
xWG6TXQF5IFXYMNazLCuphDgD+Tu7+0EFVl3KXujcouPs31AtB/IAgaP62wkc94b4PwWRh11m3Yq
29uiyLF6FvI1cNva6uu7Vs6x5jlhCCpXLpBuNcW5MjnPGw27vgPSoR8GMZ0zEzTDps5n07kIgEdU
kcG/dZrchdd8rYhmzc+JIu32dWf597KVYV6yNZMIP7B50Cw5kahgH39eCEU7wKrsA2UpLyA5cLuK
GiKZjVllWKjDIjvBBR+XUl2/baMvjOUXskQKS3phB1swtv7O8TzrFm+1cYfvbF26BxlYKY6yUcLR
ulqYeTzAvrzKUK/yUnyCMY8ubV/ZyKUFIAEzVszXGogTySq6YzWZPpXtts6E9ZpVmrX1Ynch9LG7
l2lWw0V01fYIwGR617L4om2bqvym1dosXJWzAKWJ74C2kJnkqC7QnI+a3W3NC9ni1pSDQWVhsYzT
0r6pOxSSh/5bcE2zwPzWaspnG27Xi82yfQUPrjzHSmATtyjhvisJwbVZrJt8qvPBzep1F8f5HnE9
dJC5oaN5T1oh5Bl3knRcULrcnEwtC7d6fiu5uiaGbF5Isk9WWIvGMQ69WpNDm8uzMQJUONcgETIX
Y2VFtmi+ABsqrnIcwcPPBDbdrTyLX4/OWky1bpXfjNx9m7OukVkumCOLEFu+z00Hq7kt0PuP0ta/
B8/d3fJgYZIj1DP9hxnRPKOGB3E7RlvGyr2TFd+PMb/Lf54RotFc6UP6FOXARQFXWND2NPejYmfR
cjIq78QtjpK6QR2wj72PGJpRpuC3WU/14H0UxfQtzb30kpHTeDBr40nOQkJFbEIbVXTZTLiIKtIA
V3dCYGicY7oAu/mPYQuuHpgDgp7zsSsoLvrkvhhNOuxhG64F/FbsHklyLMGpInTthA/OLBgSDLa9
Coa+3wTdNFwJZKP7qIHpMLfkDDuz3jP0SE+uTXXCU0xn22mRs5Qz2imorix+5kPJ2X6ES3NUgzqV
zaoEugAIJlzc3m0+qmnad17a9PeyC6+bfOPrWbSWzTY1x0uupbeWfA9XNVkBpnAD5CeAZaTv5d/z
85AhS6JQIHrOGvxj6ZFeHPGmeJla0lKTJXo+NmL19mRFF6okJhaxTXDXxa4PI29CW7+oe3ismovY
cSzuXaSs1lYv1Ad44tkqrbT8OYwDd9FkZvpqpM6b5SrdW2sGByWOknCRK3cRFD1EgfRgpdih93Xq
lAcXR/DPQRpXC9XspoXBGnw/dlp3IKz1VjKnrub6AS+ECvWMhNRXQ7pb5tQ7yzi0c79lNmhQW8Jb
yTXRj/mBKZ7L0dEWqhFOVyfs4wO0RcqGqoYaBP8hEA7eRY66OPoAMsqBNUIvvVZNr95x3l2hkCHW
EHXWRyDq3knOZfGWcAPU65XiCfBGTW0+QMha3ObqpuUvBhaq+5Ba5xU1dfKTGtoMpol+qfkBZ8X0
paSac4oSPV3KslXNs3qlQhw5/DkLY/HsJXE9cZogXC1lN3n3eNUBjjrgXKbMJRkDXlr/Je9S8THR
EBwPPWd6rK3EXWOHrN1Rx48Rl1D7veNR9ywzLUVDJYOvW6gaVCXLfLEd7dukquU73oyoYk8UG3QX
oEVoBl/dYvoCQr7dehnXjNXsCl+Eryk0q/18zq2bRHNe3cK/s5oWcuhUTSeBxMZS9ueEwYtWicQ5
L13tgjZNuMA5yXnVa9bFuqP2R6XS6mcfz3aLYsFrifz6JhmKHLg30zSPhKxXIG4b5Dutt6dFw3Pn
4zTvpU4TfHRjqL5BqSgvci+e+/4fzpPv1nvIjhWdW1HrC5rd/+e37N3moKv+sJclVxf86SF1mxII
YaWlEGrhHKjZ0Gy7zJkAjQXJchzjGj0eiraGVeaHSiOiuc0m3iZJhWPsVg7LzY9X4KRjb6EIDUuh
UdLVsLm9xQtybRmV4xm4nnknQwikjpyd8WOG7Esz9TZDzv/tGHJG/ueMn8eopv4TmrYHWdGUlU5b
6cal6gix/dknkvaIloFxJ7silJfv3RITnR+VUXQQle2oQq8IK609mmrw8rPqrMTdtkRx7mQUVnO2
5o0sRM/9UH0y1ihEJQs52jji1ienOb2j7ZXaega2qNzZbpSup5RILYP6TSxL38+NJWy44rOw6T/3
/5xbd81LFJba7mfXz7lp2K6DKdYSqlCqgi/B/zB2XsuRYlvXfSIiNh5ugfRGXirphpBKVXjvefpv
gPqU+vTp+OO/yUhMpqRUwt57rTnHXFAoawF3fQbiIzm2Y3b5x/5xOW09WHNwPb9BLmNXEjHCf97i
zwnr6d/7//ut11erUV2eA5sIyrbhQ6Gd9NOfxviA9Ysa3LIJFOQ/m+3Qf22uk65iFvFF5JrXNpJ5
trsKoQhO1/Uh1EpjO1SN5H7viy3ZcrI2FfvvfcvLydBFrbzkB+mxr50HwovE5btrPwgOk0DOSvg/
+7/b7X/2f7f61/nhun+AIDF0OP6GmOYGF9XVXB6MpPKvWodh35/l87p/3bU+JD1mEaU3aeUu5+Jg
Bvugy6W1T/X+Y92nJnix1cDedgulhM53xaL6MaS6/Igi/oOlbXJZDzU9RBB5srTduplgQt6nINXc
dROhqH5p+vZl3Yqnyb4oQ3/NSJCTgyT68GFbeWSsGOehi/SbtJMMxyrl8KNsjbtMGsInmGLWHpwb
rnMFFMnySk0lY9BMxxFSGqpvmYy3fW/pn9qiCB9as7lZnwndB2uRqp/xchZzGlSQ674/564vx/Le
Ix7Dp8o82dw2oA3daDEBNyCGTEyCqCIw8Xf7Oensm/WIHNBICrrXdSM1U06TavIp/Fnfa1NBl8JU
soLKNZZWblQ5/lmR0B6Qk3ZHyyR3cLwXV5hsjsTt5kL6Rep0nUbiqzFr19T0IQ4sD7oZiQOOIkpk
/7W/xTN4iJAXang95e1EoME5KktiB+wWPOrYZ8de6uqzIWk4baXObw8BmVTFEP2C1hW8B6H9+b9P
EPqSnaNJfztk4CYbkByPd4X0K157ExZxDUI0wVUOwOL1RbshdHf6QSpHdtDE6Hspv5QHNCIHVdGd
gtLIfgXB9PXkz57/ffIv5/j4rEl/sYc8f8SKlD1ambkpwCTdrluRRR2NhRgYxMTMHmMrlXeV0HIs
r2yGqj5cocVRmpLHoxaSXhJCgd3CqPLPRYSrDs7BsK/MSrvWmhRtEnOcHhlzFUcdsAfqEX1XWYbv
YQ13cTe1vxNVeRkoxP6QOvDZIRjxe78BnZqKBD+4JCHPQP2SAqXvrZbeOv5GRK9zc1satnnONcl2
1wNBZO97NVOfuxi7n96wgrRzI3tFVU1mPK9MRsgkJjFipzJMY26ddbQtIsg1sUJ4wPosGMT/PCss
oLRhrPz7eeHy2ng5+v8+LxhLAAmGfWi1KjqqGbWACWvXPRZb4TRyZn5C5wurpPulWhJ+jLK3Hvoo
1bZVnalHuqjJtZ4baiZZMWJuz2/Wc5mynLpWTOQCALkP49K+ioJYwLQyL9OCr8rounLlB9mZ7gHK
5oEUg3QIot161C8I5BJkf7rr0XEo9WtlAd7V+G67IUE/aThb96Uw+rOs5hCd7BL0zVi/9FOd7/1O
SNtZH1HsiI+kVer3WtX7DX9MdOwLu36EWw3+MGnehT420Cp8E9iKkG9E1WATXg4E9vQLbGxxL6Pq
PpGhM3hfb8QPAmAK+Xe0PuAQyh4Qv+Ie9By+/6D461kxSMV9kNjCW5/94+j/73nx8s70ynjnAUBw
IdEo9c2wJye5eO/VdjivW0gu7J2k4/heNynD9A9G7jaWHz18ndAbsacoBbOR5dUxJKKLVKXP61ae
GJT7U0J2Ig3kRJy+2bDYdrruE8xO5DyxFF+7RTbPOwx56S7t7e/d69n/tRuSVQGxsim33B/H2xmz
yFkhlZBUoumWJCj+CsOub4VIKUojEfedWDGCjaTHmre+gizoX20fQCEaqF7zJSR8DQ7ZUUNqcvna
tz6tc2u4dByVl6Pr1jSCUHDKmJg8K7a3pRUUtKmxMysC8CvGRLZbjQnM19O/HQJpq3lUoCcyaEjl
+jr+/fr1mVx3w1Yu259prg6Epy5dVxoRsyOKPN0OS7t2PZIPfjxxI2X7+/DfXrM+XR++D+cmAkzP
6PunLo16Q/fGBNZF34n4Vg/AdKz/CwO5BU1mgB3/OMDdGFph1vx1QKmsv15hR4ywdQJ+WQlnCg4+
4JTCsfOmA3OKbXnu+Kp0sZjih8wanWkqa2Adk1GCsCuw0BYQ/iLyIqJElh/h05BdEWUPwbKFfX58
THbzVMiP644xMe6qkPvruouiReICoDEYizjbkjAj4/YFvb68IFQS+TCpaQ5rVg8ummG9B50m7tvx
Z1+oxV1dJfJ91uNfN+22xIjHsfWBRi9etGTIYBpxSuw33aUM+pv14LoL2lbrVSCXtuubqFoVUkKM
zjElyrwrX1JTVojXZeE+DnPx0lViJoJoyTBbjtbUJ+GZtB0xxRwVQf6aaI1xM6oEsWnyVoMvfvjr
Y6xbH9iWzRDcxBVkyEXdRFkhu+2iMbu1reBtzPL4GI2+iRrlz3nBur2eaDX+K36U+Li+dn1ZRArI
vtM3rZbQ5sMmvidGLHpW/eYY9EP9bndS4Al/Hs4j9Yg7pG2UuJYDhoQQgxFQue1rYZ8jYBNUaThA
yfYcJvLI6E1rrwW3vhVD27xbPxKjoxVEwWoLIw2XPi6Ir4KjsCaPhHnjvUNRaoUfSTlDUIeieqRM
Ruqg4M+Nmzr6IIw5dErFJne48Kfj1OYo6HI926uZoVUfdTpjHY8hlJeR/Lg+yAPY5Vqod8VaDcQ/
Q4oDbbb1YGtHlRektbFbj+ooPnciAcy7Hm3szjql+NJolvF2UyDKOzMLtirEAWK/RnFYGYhSnhCN
MljJ1hxIkv2iIxYYrNTEaAmqhZXYJL4GEcfKLsZS9UvRG9Lq6dqd5WMj+T7FavOG5qFM3l2Gw7KN
kuwn6WAPsKYV5Mtqs6Mkqu5bUfYP32fgJH1g8vo/Z6Q1Qke9yanYZHt8P7SFhqzsnTrPhw3SLuqa
cIKKbT43szPJ0CrMpqTnsSqlQnTy+14Mwql9gRzoe5ubQn2XjBkkpKqJPEHdIiG8b7PWjEyV4Tvq
5BdyBaV9Xir8LxY9Zx7pbjSa8ovVCKbNy/nrft/6a//3+XnfvEdZoXHjqI3yMbGIdk4WXWTILWKn
TEO/qRf1ZJvIqhsDJD1KRlO8yEDsatGFXMtm8hQAGFx3q3UwXRj9G6QYMssSprRkC4bg8RESbUJa
uQS20t4LNO1+XWOvB5MxQAv5XwfXJTphbPPGjzBHwNCBuHxOU1m/N9X+Kz4XnIjpshCovvZT2vzb
/r4v653Zyu9Eg5TXSVZKj29e/NbMrLUXKRHQqffO6uQnrZsy8veC5CTyxuByK2TXUH3zUbND0F6L
hmemeC7sKNoMy/RYnqfe6Xo9u7a6vAGoPt33UFRqDIP38uL4zVDHrVtfRkK2gjy07uMQoSsWzODA
/wah/izKn8NgOV1T+r9wbr+qNE1f5lCxvb5ujAs3oOkoZzbIHyPM7pNsa0iSf2m1onngRnW1MqV8
zUOp3tpiNnbrZikz0NVS8MwsmDQqlM+wFFE3oDzXnDGXshMSlm1k9/rdrBWfqwYq9qnB0XlKL2mV
6HdS2n3tTwYFEsuy3xZ9+5/Ff0aWMO0K8ziReYe0kI8SasvUFtEnkS4wRzqR3aFRNPcMVNF+zKf6
Hi2t7GRZ89obqf2YEc1JElPzms1i2hTAq0+qkZa3WqWBwSgmfSfSpna/Bloz1UrWvcLnC70MyevI
qi5eTj0zbvHhVVvMiJoHgj8tXL1DdUw+291kmcRglojH7tK0bG9zNXiGJFAyo5Sa+6rM7EtQa6d1
a30QNI42i0jPWzcBS0XHLxMADhWCx5Dwq3Lhk0wzJOh9DPU8l/F0nhTUZuSiKS9a1N/Kcmd8LqdW
AYixZak1BagTtlKr/wKJHVz4IKJzVzziZKThuMTGr7u/H2qTML6vjlBnYoXWjdr3cmQb23WZlIPa
O5I4oDBmsy5S076710tm7suKal1bFXoJ9anKLuvCyYYZRzW2OQnql6wt1QTMB/l/zkqnRl9XMoFf
QNUmmUZ7VvGsTiNvnY5kRWtvcvLWDnNjjC/wH772hyM4pHW/5jfji2C/RCSMK6Y8PRpqR/tOH15R
n7FkXbZ6tP5HKAKsNNd/0Z+j2nLUj8mAWo+uJ2eSta8mTT7oq8ANQR+irEXXJpHwsiP3/ImYJFqK
f/avmz5fnKP0dZ8IhwIOdZ/MnkiQxoBNZACXLQMCU1jQxO6XIE+i5csp/shyTf1dneemHH8zcflM
0sZ6Xl/LelEUlX8vozlYknnVD5TqG3NR/Kt1c8qnQbwNrANYrjTBfdgAAbRlJTmNttKfJ60IUQir
5VkHw8u1A32L0tP7qBuHCI1cgJCauFGsw59WQOgpIz02sMEQnlKp/I5j3u7NKNcPdZoO1JU6gmvs
1n4AjE5CTonJCtUbaLF4eO4RwN6ZUVuAeBwqQh25IzAdL0Aud9pRnxTlpbE/1t2d0ep7W9ToschU
fFLURk8uaC+V6kPDVeR+9R7lXAo2AkIq+cL83bvGTsIN0RnyX8eVSMtce0BQzU25de0Aiv1qX43M
2d4qyFG9dbPE7Hce8Rs4q/2VSbe4jxkN14Prgy+qG3owId7/gsToJgtcXfVZ64SFZ9L5UA7SpKGZ
bmUgrVY61SDeOQT195A2tgEwkoGxzdPpJhlpKPwZJqPOGG9ivEdfIytwlHE942szWI6mHF2H1H95
j7TKMXQRPwU6DHeMNUIps7Rg2K31uhYXCX0lQ67ibQu6Azeu1R76oQJEjoB5Xh6iRdS8bpKzR2hH
W9xXqfL3/V9n9MkHBBRl933xG43OjMTWIssl2Q4g/3KDWG8V3+e01oByYZpygrjHMPHWI3A1Qtf/
0hjRtRObkACGQyL7j+tvxHwKOXiQSkR5su/7F1yPfv2qkvUjDtrG7Qnppde1VMvWilgtpQhNhZkR
2UYdrYp0+4ZLOLwxaCZ+V9bylOX9+toBhNjXvS+dpfxQNlk+XgCXZ26jEPrLGoWZ0FBI3UkGRldE
mnQVOeY6U0TBzfrMXp6ZomkZ1/6z79/OI6knOBSReP/Hues72cvr//Ge67v/450WefumQUcIWS49
Eu2oPxWavV+7/MZUJZuSZfORVc7f9uuEwm8aKQy3nR6SrbuYkVbzkWIQ4OWs23mfBNNh3Utd6bbQ
tIcg0CmsrvQAptI0mMq9VNYhpn+kcTOwQRdY8z/PWA+uL/o+Q87eMrPLEJQRR9ed7OU6IWKCz/Xr
010vHNGK2NVRU/71kddmX1AL0PerqETR4vEUzJQVxpGl6ZfQBB/+ODW/uZsNTJPDg9LK4XUcteu0
aNmZGI0HAIQtVCWU7hVeRhfANt2eZVOx06NVShZ0LNKDwVKP20SOoDZMpulaAOC83NSCy/qwHlif
hWLgNlWp6BBYWa3rJB9P+DaspQpZJvva5WF9pqnzVpWV+ELE9uBFguAk1Jqto6kFDfXSGjf4n4pL
W6fdcbSCaQcrMr6L0D26Fhzl12wMbpEdab+VidEKddFPO8SKHcxE40qtekrHoX+YKS3DL5WJjmwS
yinLPiP/4CfGAFLY4CIBo1ypxrZSLM6vTf8ylxMi8OXg8jAZLXmCYLaB1ynoyeLoUhuWfug1im46
uegP+kIn5P77EuOgOWcLsPD7jF41kEZ2AWrgMpu/jsbIt/pC2eR2Xu0DJGOvVYqsc8yW4Sqv0ABS
o1/3j0o8OvUYi6s0duI+0pL7GuHwa8py9uvl5bLZduE/X77u/365L0d/e7kAV75Jl5+uxyBg1USa
tx0eyktNONu+D9sHtVXMC7Ay1J/L/vXZuk/PFgRDWgy79UBrh0ze5NR6q3sl2SlZKJ0kptsnjLgp
SI5W2oQmm+u+74d/21faFTXNdSWqa6QYDXbpzI2l7HEe76Kk7U9YZsGcct/rT6QuTP6T0dogNatL
3REkiafvbTBAP8MU6a8Va9yjmVTVlgyF7qkI659NLumg31W4yYCJTT88jz48ElrNtn6KbSVw83no
vb/t1EaQ2l/HG6idLNntCfp/F1EQlouXKDdiB4Nve9W0qHwJ0iuo3/w51+X4Vkjxy7p3xjl60Frw
z+trMrMKNhBwG7DzQPB934TGbRHSHhbzfIz5AT/0+JEZbfHSk8p6FuRQuOtuLk6wJWp6CMA30vND
gk4SPbacIDrBQ1Fv8J/QyZ9g4IcVye+iSN4U1OGbUZmmQ14PpA6iN2SiO8DVX5/KbfJLyVWIF8uB
spR6wNkk+5yLZXvduW6mU3vLcO8NlrJjnIyQxbSuaEJpp3VGBryOFTbi472q30Vz/az7/G5BmT8x
hLUXS5JfdKaqJ82MnE7LrZ2NEVDu8FxW4fAc6oRdabIIKMJhYlLsuXZqXYHeCIKhxYFCDq6bW0QA
knL+SYRLtIus6C6RCxaeesS9omaq0eh3aFduIgUj5MyE2LRmy2EBWCHOz3YT+KRTmw9YSQH2p6nt
g1ylw5vY+65Qkcjp9uj0ffeI5xwNT0phJAjsNwXSDJR/Y0YXUbf47Jp2ZvIHevwh88EYGCFBf7Fe
OiEiWHfKSaXyQyUHJWs7uUb8DCF0Y1ngJBjLTY80Y55Jm6My49jy3g6Gh7GAO90n+PYKidnXCOcd
+1Lgga8hD0QyTpXJXwmrhviBmk57qsIiMNHsiiE8g5R0E8kYnWGskx0Non3Qj/1LkGhOntU/gJ7S
VI/rH1UYCZLXxmOpJOI2qZT8yejVH0gqCpfe2UH341+WlCP5Uh59Hb0/NNQSFqNORcrHwINKxhHS
e9pCmluyxndzUgkvyLYZU727EVEJfQNn1BExpZUqnQLIzWiPGoJiwJo0rXnXUM3QFL3bEEb5WHCd
e2OrljdTnt9BhbsVmrLzNT9m+JEwqEZO2dilOxXZxJwxybj/tck5J0/LK/zRK9ViURPSF1SyAxNe
WJRJ9KqKO1zCh8rmMxMK82cjxaUsNJyls5w9Kw2ZXVgIYYYEjWMDVmNd6R9s1n31VBNpJFI4P+ov
2/LB02nATqtFODX3vu1Nen7v19pZHR6Zu/+ORulGDjTgfOYjZM+bZGBRZtJGrsaqc5kIgWcoDlIl
QSoqH/KwR8cVFG9yJj0KWXPNfhMGQ3QYNZNVOoWSxiIYZMwZNNsmfItlER0iKN+koMMDDUeyKEqD
NDiaXZ2q72Nj2oJ7AUsRmrBWjLi5gccferPq63QsfWC1YvbSlB+Ui26jxfbA4rA4hGm/x+l8Dbm4
+VBvW21CSxDtAwTmTj/HpRvLIM1Mpb/QNnigFf8EtA8nnmV/qpqFs6zOAQ20v1u+Ai9pmLWuOlpH
EgCSHdKIYqtQb0McpkYbCh6jCy7+E9wccSN9DyLLN+joHJWyz7aKRonabJTSUQU26mx+oRBGtCHF
nKCVSVaqL5MxJl5vZCrVQnYYnbgTgX4xG/9Tssk1FUPsyoLqQRwkv4QqcJHnutdTA4/VfNq1RnJr
FhZF9gY/HpzEXiUJW0RtTEsy/7Sm5LMYq2dD1h6rYdGKIdh0dJ8PsFEpsLCmClhU8jtNmtuG1Us6
7TvfmpwOJHsp6EnoxLZocHQKsbeT4cJcjU4kEKvHAW8MlbOTpbb9zi+M3o1wC1iBkm3k0HZo14eu
QWbilo/oQjDg72EKd7547wz13lBmslnzznbavvtlZtN9oFmfvaJv5xA8OdmDhVPFRIbPKbBAlIHD
6Ndo5vkD7B78FTZL9Aamp1fNCYMajtUJ7RPN7Tulw5dozJTBSmLOYKBzPYPfdOtposmAg1sPqiM5
RufaLpd0L+L6tGk7VfVp0OPFEQKVa54e8U++FpFKaHBQ3sZRjPHZL4io0d4ZN1zgonC36slhFt8R
W6zjPyPJO6p/EORtOoCfHlCv3rfoXIs7qU0E7onxMhtg1oO8P2eS/+oX5YNSDKZT5PWHUefzFibt
O1zQYlaAaPdtTulE/NK6H6qbTlVHCjbldYsyr5YCazEo6OMhDODRqxXfZd2yc6dsmwfSbEMsaUhD
wTPyB+K0BKtBHE6p/zLStncYZSLyuSfIJVbIUqCaPOoD99kIz65OlXgjG8MWCexIFoI5eGEZImoy
PsmLKHf+qzFPgjA6yG5mYhxtPIGurAWbyOpttP167LYaUj6TeWlT8/UQkSgdZLgDsXQu2hnbSdT5
TQ0wUAsDN7NhQaON2o0lg6M2oH+4Plo7BcGRN5Z17BRjMd9iMnrWmAzaamc6RpMBt2nBwE7JhyHZ
tVdBVXD05K5moNiRU9e5wSRuzJnc6Z+RMN8pGP7sWPZvWNoOqt55pIsylCVhsqUD27u50dya8hDS
y0POV84QhjvWrxEJAgwfhTsC1a4n+whDWnEt6q0+VKZdHSYNFW2tc/EFp8JmCss6gdiazCVkAhdz
R/KqnG3CNHjpea877Cfk3JWd15Oe6ap5f5JEo5OYabeOnsmEUIGNCjqFbJqAgBrueJGrYSE8hnV1
HwWSvysDfdxrkXSHZY+iIIZrFkCLj4cMDxL8bmIZXqs9bGe1sXF5qPrFNpTTEPfEY2BxkubkPkG2
4P+SBi6BmdBqkKsDsCXtro2PVZAS56tHg+tP3ZXahOQ0hv44h9xXOgSdgnunAJznTjXYqWhWmLPg
v20nstvaCDN9ui3MeZvXyMdHtfO3lMHORsHXz9D6Jz1ufoTVsS5bdaOwFutVvXXIN8X7lVLYH+c3
QyPIeewYbmiAmQFOOKQJV0IJW3dSWQ/XWDXdSkk/C6LItiNOQ2/io5sG5gIg4F6xKz9j0Q32jLug
o9D1DfEPvvlE+EqYiLXIy300r6mYCS6b+cEoIq5J+D77RCUHs7CpuOcUzIKAez/97JKGYDeEO8aM
xBua6LdRs1gh+odGSeZRS/IdxTcDrx3FtbZxI9IM1basRGLHZpCtSBS6FL1ZOZ0f3ykF8ykxPCVq
haC4Se8FGs85T+RLYU93Q66aO8Igz0Fb6bdNvY8nDQwkolCtzZ8pKC+LwoQJRY8usMbgqiqt05s6
8PRktAFgqvY+UZKLkJ4jIzpXfIROELT5UcMb6xi9eOx7ct4bET4j/Ff3agn7P6hhe4cfFaJfp8ja
ZKfBfLCSGwxA/i6tmi2IrZ0FMcDLpI53KdLDSHDTS798y5iQMz8jrpOVytXH7Ax4tHqjZfbbIDBO
roojGl4HgnHkmZ3yMy/KvWzkb7GFJMfs0QdpKncqud6akX9rxMWvNL0rmRJvk9jAVqdPV6kh2rqT
+7tKwTbUK+QglGHkUyxbDKesK4h8EVsUC/iLQeJ5Vo/Gpx8HpyjmZjPlATjlNCeGwr+Qt5HhT6af
bybjg4qY35sn/6RZ0i9NL0JXaWkGZFS6jO6hTuyjlKq/89yKjtkblIKnJAyExxIEWQi5mIDGb/tm
7D0J7jzhJT9qc7hMFunI/TjdTmFieJpfzW5bY4yTmYEyRfLth7RX0V0Nak1wxbTIRFGDMOBZXMR0
8UjxgaJOT+0FDyFQEHVBxQykLgqyJ5asA8MdhM3K3OpCMpC5r1dj+9BWVuLqg/Q0FEhWixmcMnME
pMODjDJC+dBtfdzmlTwweN/7MxnsRcIy1eRPmqtuX0r6T5vcShTqIx2FUNw2SRi76WyWt3Mock8v
kl08ydp1GKpdXOrJRhumzht0ePQIZHrXau3Zg/D5mtoA64Wm/ag0+1BNnbmdYSR6mV98hon1LrXd
G2kJH2EaPtVMF24W3qpKDu6cxP3ZkqFEFKYFi1GnMsEQ3U/KUzdxJ8KKdlXLyneCBCOjSZl8lxqZ
4pC7msM9MOJb+IKgHehHqUD1NQNfVFS65LszcKXEgrZGe2PNmOaBElAKBXyhDS4LpNDTOwDaJITK
23HQnjP9moHBisdXcmXuYksoXo4znwDlaKP6Lynk202VmXeyH/jbWeF7WMjM97LR52pCxodxtiIX
OVPvAFEiLgAlCYVKySuvo0fLTDMlVFiPHYEAd2PEbbaxMURwgaCQMWfwFzmVJqyrgQeXoXULijvL
ZVcekglC6KB4ap/IR7/JL1aaL0ZssrBDA91SZXFHtqc4B3VOCEGv22iiiEav7DfCXu5xSnGNYi9O
tLA8TCk1Hav2ysRAv4qyZkQdeLKb+BTkZGFVCi7PVg1wqDRbvVTI8Ynl3eQz5Q/0qTy1R5AN+n4I
ivMQ1B/MRdq9XI/TFswhvfLU7o5qLIOrHANPT6HedCpNiNa4DsoiXqoTrwqZkxGUyoBUMa+we0i0
xkOVKNswynCqQlXaAnmb921mxqiGkgfTxJei6hNdAcIc3L6h7NJIxUaeSDBXm3lvlTXj51wd9b4Q
+IZzdzR7+9Ir1SMmZySg4kNXDC6lgtaPDacWrtebDxyXBV/me0IJkAtmqFKipvnZE+cZ2U3+I1HF
3l/4F7FBpPCiW1QkjMzNUO+zNIMhGb80kIkcFgjhJtc0ikRR46Gh3BL0V7HuaV96Cq2uH70P5yG3
/Q14WnunVb2LpdJwuSIGpnXCkYkrPkQB9iUreSr0St5laI4IUG66jZRtptnk22CYyrXM4od89GYg
OYDQZoMKZTk4Q6PGbmFjOZuUU0Ps02G0ooT4ZJsmb8+3VJUDd4mBi6VQhjhnvs+QJXaSVloPJT0Q
Oj1X0QcSNJnehiVqGHjEbuS5elPkbjsb0y/6rtgLYHsC2mcx2thKeCi6X5Xv/5RwTD36WvDcVvw1
1ljsI3X8YRR+gWGcSoll+VR5FXJ+kE9D68lHBFEtEQeZVO7Bezz6Ql3S8x4pL2WODrnoYej5WDBt
Kn66Z/yWPAncPCE+B3ooFxYN9sZMmlulIxRes63f6IUxN5r5M4pKfafE0V1kE2rYxtFNrqpk6YGh
c6Mk3cWtQhSGyT3cZLVt93QWaTmVJSs7U6SKm/AfGlQt31VadIsQoD8rLXkb/jR7MmJAL5XEviQ7
nnovzVsuOTKY0GRoLGDiDjUEMdek9E3cKXUqXEpyUBZ+dEhZV9NyN2758EXYag6t7BQBRUx+p2SU
m0KRH1M76DelJq6aLLNk0LR9OTazy/1k9DJ74kaidG+VHN5US/YRKVBwAmX1Pc3q+EyOBP9DAjVZ
DXWsYmJm21ahHRVleCJ7TCz/B5YFEMC5tvzrnHKDnJnCe2FrPjL03etyYG1Mf+E7/ciB+wIRqJUj
GkjhjPhfvS56Tlv9p4bqzSV4Vz0WuvB3RRudo5BvY5Df6LJ2m2UJGSJyLmg4aJ/crydvnBfBbB6f
cNdL+Dflrb8EJyu12Bv99K5l/KbDrBGPlhncZzTC4Ot53saF8YazflsnTXbKAiZAzfBRR1jwJ8Vi
gh5019EY7+U7MRpMAlkGKBkZ7AVy37K3bEeHk+FYtfowSMstIWgypxsJyTJUtXHNFnhQZDF3T8EP
xnooOYFPAQo5aOZZVbbcGC+pVRMvUky0zcXGloyrXzACE9Xdu9UCJQn7s95V49ZIFa44AMpx96EQ
XrkLE3i7gKxBymHoyQPwFCm9CCm4KeTe9vI4u0a1DRZbMycnHBj/sSPc0jmx93ld/uwj2xkiKNU5
sJGj5CvGWVJY18gEsDPqEGOUKZOnByFpM9XHQNbtDvVXcPTHep+ET5Xeq25kJ6fZEqgyWvOoRGPs
Gn6O3LVfsM6g6qgSmYkg3SinR6C3as+wgHyayNIwtY8+kRVjR1xZ11uwMJUlh9c27QNKn0M+46BG
OnL2K/2eW046V5i6Zj6UccqOpIJNe6Vjf0WsaiIN6ampxnfQh9ExHxryTuHIBWOQc6u0UZiPtVOV
3OVmxgO3HgUdkaYxtjZ3P3y10W5sMs6cKFXKRuKwAjA9CVGAX+5JVs0fiF5wJSJ9+LZFXmznhSe3
iEwVOtcWDtadrZsmYkn/pSNO0Clt6mgNCw+nBEJiLcvONNCRMU4sfsM4uxk3WXdsKd94SR7Fm7ao
MnpRNVKCuSo86qvPpkhMD4FSsw+z7jMhb5ZJCI7XcZB2JsvsjRpx9zfnsHMan8F6jiLZlfAqyGMo
H7DXlxtNI3Z+TDa6xh474r7DjRSjU0oRgzREg9U6Yjdmn9XG0DcsfcXJlefBJPIJM5tP+3gvcNsR
Gzd5KotqcETmEcT/tJ9GgfIJ/HogImlrcqUP7U5i9etF+OSRnOrkUdIRrdDSuHzfKe4a5W00o08X
ph1tjSmOvGQI98i+lnpvap/q7tOaJ5JN/PmSqzroRPVZyZt3U0u2RcqURwvmipkKNdKqwt1YMJKE
JnwBoUDD1oKK6FRawGlkNa7wu9STYtu1q66jjEmtmxzB19FUh6NlzfuZAG8nQ+LQxOR/99z5EGGn
1raKtJH8gpBpf4yenvFQ3oDX6lWwmem5bmLVURN45aPM3F6kRJpN3Jtj+yGI/fhkwbi0Cjvx8KxT
DeNiQRZt7KIGuyhheTiC+b5k9rjNtPqxLNXIoVXxjCurAh4kKPTXRChFFMIt0lQypFSArtxaYyhL
owJ4+4fZjrNTR9WIyRLDoDF9iqHns1f73+TzOVXonxh6G2+22hg6K0UBmHZOOZW5a6f2ay5s/iMi
KrzaL58CywZqYyI4WiK0s1BHtqZ0R0FMi4vp6YqB+4VWNk2D/+PpPJZbR5ol/ESIgDdbWlHeS9QG
QYgivPd4+vsVzz93MaEjDkUCje6yWZmjswHRZ68zRvgGyIE23WzhnrP86AK19oY3K1f/6tRMKVGh
djDE002VNR5Fz3Qboqjp2OVRtwfmaOxkjSmId2NXjtATlIDLbEbFO4cMAZSZAo1lRuJr00uVofvf
pMy4NE/aQq3+FDEQjOboz2SqP8gyohYxL8/60HzFk00gX1tHO2k+XPY1pInpqp3gRGWgFg6p+FIk
DISCp4aI1wAdqY/dLqZ1A0LUfYI7X9slTC1Rmrgt3WbYhcgSbmq7vs1MrFKc9ndNgk5nVLKS5GOr
1Ms5yuOWuvE9PHgPCB87OR1ElPzKpkVSh2K13TYfdlhW637BRo1ujI0Dzr/pDNKIxdMfFlBGYCsx
nIDKlao/xRTANsjaIw06Rreq0r+1rRmuUR7N12UZvjKEfR5ujVIEywuY+01jbZRwpno5PD++u3Ij
MsSJWpKPF+GBMjyhV4emG2+VHINum1GyAut/KYxqVyI4vEfBABFKmlnMjRxCRz/YZXPvAnxcI3bN
rnOUP324daM9mLovVcvTm2R8Va2Z0lrcF3szfJy7qtiVHTSafqzuK0vdxAkIUATCEB1FEDxjcpYw
gQWwDS0gG9Zu1FRnytJ4rbLiJ15apJg8P6DwpG/tOkV+Fv2nerR7ZC46JvWUYmOo1UMI7HDRsM91
s2147Mhp+CYHD39vlCCMFXSvI639LswGoI46bBawCcbUnLU6rElrmzswzMvKJxQZgOyunbJb1obv
QmVks7Fc42EqnQdgldUNmehO5QGvC2C51IiU925G2rD15/vBQxrUq3dRuhx1w0Nlu/mhk7B22kcQ
gWDlE+UdZlmpF9Rri5HnNag9CtdW8Ri67k3Ye38FsxPrXuqc6kTnpNVInTyQll5SPav9g7lo2Q1q
XH9VuZkbMDAdkKOsP/qu5hyiblwjrVFw0N2Y9CO8ABQfVst0r6dtua+NZtzqA0R6U9nsJ/cdfh2X
Qqn9nesAolRYDEjXIdCdzpVKFblYqoOe0wgeORG+nSNXZNjvlY/JK5a/NiW9BuuxUM11n/0wv606
T3vVBzeUtVgnfWpsRntdwSK50lu8Pbq4dDl10pJ+2SreFiy9etsRl7hAG5SKqBvOqV/TdJEtUF0W
0dyZsyAiUzZSOckNZTcIlq41q2+3zmiXB4bDy7UCZJ3DnAM44bsVPxvv9K5GrAVtBEoF+EVLuWT5
g9Xk5X7UKX7FBKGL3ae3iEB3KwSKUHoxKmqMI5DYBMnWhWGdmnbfxk7MknmS7o+2I9JivQcHffgI
opRjizmlGliuh9pRtqboRrmOEmgRGSEcvMqqy+31RMkrLW4KCnDbFDZUl5FK8LqwGtBF3ViDQ8Gl
HW5sgzpIEb9ZFBlIn5COH510ozaQdGd0mNd5PZfM/NJlqioKT0pyyqPZW+szSnwQuHLEI3NN7XTe
gDw+OAujRxDqwRWbn5vSlItw4IZdqGGqoJBX6EjS6oNVVlJ0zR9uoCVCy2rM32nwMDEY//a7woQp
D59QjnfqJNuWwCzO3Q1WuYeFuXhtwvacTS5yphkys+NEnTaxH/Bv0cYBz4rUQbq2PeNeD4tim8YV
daXyyRwEE9/hHbNRXbeUEdSmUSEssCKAqN5tm3a3HTz7eYVamh8ut6YLFbf4pDXZzEeuLQ8IWVHM
SKxsOxjufe86W9/NDkyerW3IWJDUqmfwAhXcIDWgQMeKPyw9nteaVvQ7K43eEB64I19beD4sZRPP
J1IoBuPtAZ5G2MGSdngpFlx8YakvlaiW+lO3G8Z848OvjULoJnGKW9omsBn5XFzRi3wDs3N2RaWW
styE/BAPLh+i54jIcJUWDDB6UxZk/vin5cRbjW6+l5BdJbAAb5Jxfsbp8cyTJN65tq6utUFZ+7by
MDjlZyciKHBCQjQAAQH26zJr4aNurVNUQOkRt+vOn57isXyvQDp5SLkP3bDNWm25Q37oIfNeQtP7
a1DgBe2Z/tip95BM+tom4a5VtJms2EFpRTlBPjqui5QmXotQ4GKCidQmG3JW2hvmEiI0P67jWn9a
oDfJfRexjDc18mf0va1P+QzL6T8G1eMBhAe3yX4Aye6LsA1gWbWwl0jhackDLEoQWanpJy3tW9or
7jrRkYLObffXW/pdprdv0xDvS5/g3jQXBllGnCnpHVuxXyu+DLNo8Q8gJ1r6PHWUyZOG9iJSlsva
blBOhdYnWuXQXIVm2KyBOnFaSjLRvLqfaZTfihPoPLRsjKMeFwwqmLBbG3PJhHZ2yJXikaeprjtq
TCDpaKuMQ3TWDHOP6t3WJUt3jWMf1/dNmnwtKke+d+qn0ZqAURvDGWpYWlkaM872WL50qBCu3ahS
Ni2bU/Vlclb1vB2wsp9+0W6Z+IPyNfuC6hfT1xONVgzxqJoI4ZrKKqYpVPa5ebCL6NHop/reVwZS
9GT0AaD5N77FlTMWhmq0b5XbuU/atWuHoI8pBXl090ifHs0hnNaTVVCfze9gjvK6QmOWE/dgF9pO
a+jHJyPQpaFCD9wwDEw6gcx2GZmu1IDOom9zKT8LI//IdUpBcQqILEQIl2xE9YkoXQ3/HFnRfefB
rm0EE5Sg61hHNhxG+mg1Z/WWPsJq8B0wYP1Xbi4px0kzwQxx8QssULGMcEDYcyJmjlYx7f9d60UT
Vchp15dIGSh0/4FTABnnCC8HOAixGf0MOqG7b8bkcbEY+rgez1j79h2VyRSaEU0RHSILmz742j0D
NyIK0G5Mb7lPYLhag7tDEn15zfJ3f5jMV1hiNgw4uGvI24m/tei1t9znvCdDzFqqOQnw586qD3XD
RGWZDw+atPWvl2zHjrFqnOKgkdI1FdmXhq7Juo9gcELwjcSVjZgvzY8Nadckogmdi9Di9NZXxHUd
1BelaSlbxFH3hdcdKPc+0/v/GyL7MwpnqJuyD1etDpTC/xy1fBprgxE0B9XOuqwNtLnNbWu9aY6T
3nl2+9SEj+SLzVafQCAv9oNiMRgMpLGja0jpw6MuIYeX+pzZpKie0SOBRGQ7x1XQgUKyQAMOAMxh
0rWabZXn56ip9sBX0x+nHMWrFE9p50AXYCMnEyOurVIRdyMKTR620B7GXcN8yMaGdWjtqbgeZjGI
btPQoP4oaEiGg/PGTMm1wQE7PbqPSFc/1qHQ0HbDk9+NPJ0pqtehV31RO6IaSY+49Yxb9NU+FRgq
ZuiUiYzMh4b0Cc2LiZjZVR/sSR3WThxVmyV6hTqY+pU3V6s4IZWhVWwNpH198VSBjckEKdGGGqpL
erQukJXyjOIyw3nizlSlohq/FBvmKRcmUjCmhB76eYYN2CtRGDdnsL+Kle1mp9NX+kL9xqjeFaV7
KELECYAtvXgWhXdYQduVaTuffRE/tpW+Abit7zpk9jZoICcDsH5KMUQEMM8YZKdZeOhg5Old6ttT
mr0BiFnDMgv79zTeDwXazdrYvQ2WCtNzWK5yxOGTlM5u4lI5VNoWcAIqNUNs6xyXYm8vjFTrRvWh
a1QYIC8bvO5xzsEwJC4OOHKb86iG2E5dB5Ew35ShW61tFQ3a3L+vF/RI/aknlvSWwDCt93i4R7MV
xSLL62/GKnmL+3AXU9hdlWp/Hsz6eWD8e4Uo2kYo4kb0P1AdA60eFe16UXXOyISAVKUuJDOudq+Y
/bPqohpIaf3dYXqHj3nvkpMde8u6NpEoX0btREf1NqtxokOiA2Ho1BrXT3cxNO7sonrqTR8QjVrd
1iSc9B7brawrFgPC2dHYeXl5mTpgTUWz/HS6t7bS5p2M/07J/VNpRts6evb01IfeGgLsTnMYBYIP
q2CyJ5mKJw8BJzgF15OdZZuw854lNoX23V2FW7jFjMlG2FNXTksCZ86Uf08gH4eJRtXY0MbsIR5r
6porcamO16r9qrXNbdmN1e7Ktz0vAKvGqSdIotBfORbhsq8yHavP66LMX90wrfahY+Lzp4VSs2iu
G8aDp0OFrcHDM5h+Sr2GUDhveS5QTOsb0+6BrdrJaVi6kqYF5eR8buBpVZcA6PcHVhEOoS6raE6b
vwsqXyuntIKxRTXQpWoLMXVgpf2lHj08hD68QWc33zhAJNdVr5krzQuGqWJyKc3d9zZ6GISrys3v
xqnGyIeUdfske3FHbh2+36Adae2NfvMsZcmoL2+Sotq7s/9ZxNGPVqZnUmljBqrHsFJLe13fh1TU
O1hFIcnI1rDWmYzp4k6ricLGNHlfVpYjCQez9p2TRB9O/OT5JpAsM6KXMzPFlj52ZnUwSiCrnv+R
MHux0mzIIk14Xnu4uNEehG8pVteGDW85RMz2BiQG4vFJ/N54sHhmFDxAGr3Frf+HmbjQgXiPJ2Nr
UsGf6+JGN7ZFBsxOc24olkxVDP8MNJKFU95VVFKZajVXJhHLumsTGGSh10u8DKrFPHmfFp0OUPGj
KlhK2WwzDzBx6Ff3bV7v7WJ48KHbtWJYv2b9nhHaJ8fsPjzACkhZ1kwyr9oWXRBK20tNg87saNs0
FNPq38mFrT/SQdLRekCB8c1HswJYJIDHSDo/M/QTCAFEjA/HuIz0bIMEgjmo/asY/PAL0uk4BRlT
dN1HBEYNyi961qh1rcSnuIN7LGK9gf4Qp+LRrh4TyLMNCq1hZ97aVC489I1Whg3Szvb7Z8rZ9MW7
R1v9Cr2MVjH1E2tZ0GLMIHELyw3wCuSOkwrOFzrdWPm1nmG4C0iZp97CSjDnvp71OIBgj9lGp9y0
ikLFoM8M0jXC+mrWYUcoL1AoHPwsfk0rzEMXuzAdkF/Ow7gBKIhSAONxG9vNb9uSwUf3dmzqBHoR
k75pV9FtBbHQzOW4DQUjSFF47w36tm1K67DrFUyQpkCc68NTpioW6n4lQ9DF8mLRTgMRlTo3xGl7
R5vvTZLubLn3DDM+pJ5xCOeWJNCLjA29VZBDdXdos+GtIGei0UIhxKVeArQT8rcQYGjn7XvT+bQW
0iYEYVYgwsG5dcpXHfXZ7dCFA6obnrFN+3La9mOPTWFCpzNc/cmoaQ67VBPyodkiHm7eo4xU6AVs
ngnb1kVuAsKMBYx0s68aZheywb+rzKF9tAGw+XqC8FsEOrdVNmOaqzC1KPeJ2mgoYOA+/AaptHBO
2Ax2ktMLHoBbMUjgwCmhFLAsM5jK5HPMxDHwipWaUGZeUNVEjmMkaIFUHLwPIstf7nB0cnr1Dve6
5vR/dqlLgzyNUDJQi9u277fxuIAB7Izsvc8RyXYp2SW96jF5438CI6aM4X3EBrJm2gitol/PwFq6
I0NTWGKlJWJhYIYaw3rWlqemBEsEn99KHzEs6fhSI7Su5GHyPJY0HF26UqZN6MsOjkKSBZStBBxO
xdXtujcXwMBa4ygwulsCTasvaLNy9CvlxTNVqn99qXCPfNKYPIAoNJDxSwvQgPFFzbAxdhqfYF1z
ncjc00UhxS5ThjWhNzc7qEtUY584HvoxNHFBj0ZbE2BoUWzidGk3meE/VAPpIy6vWc6urbrfnUF7
37Hg1ZTK2ugApJhQZ0dj5TbztK09h4BJS3ez2ORotEoay4BjBq1dZnzVm565xhWSDhdvdhGbHqrb
LIbgd+zqnVnBT09gqa8VDTI53zww8sAE90Cq0llG9wLf2BNCcO+QAAWofNk7ItC1U4PkygeFGkyL
1VaLeV2PkcAd6hdFMe866QTQbaBMADkQg33RjoLwH+gdmMQqNDqQ/y1t7123jXekHp4AQpHVULAx
zOkMLog0yr4pHJeenHouaenKT8s2ngXq1reQ4U9oljB064600e35VGZ2MCUww4wRtQ91p3Y0zl3n
taztoDDjQPGLgGFj0tf52Ziyb6UaLq7lHYd4vlPxzdZsBDPBRlbP57n5Ukbny27su1bBVnbzWfer
Y9ppZ89NoWfqsD3OsTWVX6cZfoYKkYSu3XHigioaLlk5/NRtt06n+FnVnUNXAgXJswDK3EB+wnx3
juGVn+1PxMJPTTmfK6cI2rp5V6ILyZZd9y9RFZ/HJgtSiQZVEGLjxUCsONL4aeb3GZ4FpDVmbjk3
RhLA0nyZAfv6Jl1JkTNIAncJzz4Fu1Ii+S4KV3WaUgntsvVSKo9W7P/KHzsLCsgeUzspFPwjvNJ4
gCgaTgknhUBuPOt1HiBZB7jMeGcwVtrqZ8CHK3VUP9plOs1ddzH69mGZHWC2+Z/8vvjqdwxqdzYD
+YhESb/M8snP9PPk9Kekqf7MlB6aAi+xMZ6hDD/BBPCQSehW5IG8FkMl2ifFY6R5v9BnBPU8CnlV
EKaSXLvPxZJ+aUC0i+lENHXuKa25sU6XU2f60/mVn0vPLOro7dRCOchHaEW4Uw37VqvMwJn7Uwfn
SlG7t0m+XN+b2N6vHjlAN0uinfRGb7UvZ36Cy/4obzGM5dTSIyQ6eS0triSeTkjXBbYNctE6aqX3
G3fdj9wvh3aNUORT0YUw3+Z3/5aPBZ+M5Yzu6qVB8MZNT1pFz67Szx402X2/QMs8XmKHphp6uByI
U8wDpdV2mRUbqgQT37qc+yQ6w/waUrRiGDesnlBkDWiOANe3ByTU0G7lS5h2vYtyby8PT/ZCn7Vf
i3H873nKA18W57OkbcyY3CpLppc2ow/NZpBNIU9A/lTtcsAm42Ep+ycLFbzr37NEStOf0qS5rVt8
hLBRsACyCGSdgbUck8h80/inlyUBFZrgfsrMX1nD3mcHOnK680OTV8clNYMi5TCHY/5Raxcof3+B
WR0BWYIRC/deO98oSXlsRy1o2u5jsr6Bhb05PoPT3cpg9krXnuTZLiELywW0qOZ4gXwDc7i0+efp
oirUO/HzZrMh/usGRsYRQxzpXGQm4atBsRbdKJI41C3/XZz8+ehHgS+yWVyr5v/Kz9QYX4sR/HmS
InrKVcrthS08axEadmp0HqP5TFi6YjTnw1dQkQ2N68rIxVGRfLAg2FpS9ILAb3m69wu8K4AY6WLq
5nFRpnNjvs1l/RFHK1YFFbhO/Yr16QIlf6DrfL+SBgCv9/MEfHKJbrXY3yBjgrRnFkxDdgdZwMZQ
2MswNw+aDSuaFoScD/l6tFeC8H00jR8rBp261A9+9O9QUYC60x3vs9FpWYVdeC7H7kfurFU06Vzu
lU49y+3rbX/JFW09Q8M3RFxWjhZ6WlkPPZTI19VGm+Ii70RCppzSH3mI14PCgfH6/LpkTev9mjzk
sSyY++GJ9NZx1hPinwTicpepEc44QpEr08xfAOGe0yY8ywN22Mwl+jGMhz9VY8+IGMz0pXofjeOl
XfIgaRlY8fty15R0suYZ41AG7qz89tmTGRfv4gIqxcCFxMd6J5bbMMeLTk1ilWcZmmPgrj2+isEk
AgHcjZP/DfZqnuF8wY62zCvRa9yICTNa1Jvz9uQtBzFwcoVJUj0mIcVhFlVMktx6N6XBUBzQ9jip
PFx75NyGGbF2/GZm0IJ0JtYp5Hyz1avlrPbj2cm2uV1/pvNMzsv9aJoVKJm9RcbnrummC/OtAaVj
nGSRYMJuZj//Ull0hp3I+eeOglp0ZzbR2cSJUnIKTDBUMjQiFSgsYmP2J1l9Tal/ivKspjFqLNZR
Nkgz+7/Dra6BOua3mK0zqd2vT6LkwBpL+dfql7NYSDEP8jNRk0D+PW0L48XWxverdxHjNrTu8epv
VO25zvzPCvsjToH6aKx1P0wonWR/yffQb9lpsbf3Q2biBzjohul0/VNZGbk0nwkhAKMv2OKgVLMA
TMlr63xA//wLovCIiuFj2ZPC62EATyqGuLmVLZYU6nnIp0uRHxZTPXmTz2wCpzuFV64vrF28t5L0
30tNohCSFX9tNfBR9I/kfXKafbFVs9E8J6DlIi2++ghbo53l/ogtSz4tp/6WPVrx+GRp51r9JIny
HiBIPEe6Qy+d54La301oQhHHEoh3c1hIsaNyiw5cz8VppKBRu6A/ks44Xu8cBTLmMnAqbBIfSdr5
LURwNWenLTw65sDPpC0fg3Y1QXLGZK0o9T45QBZqfzzJzUPYeClDKmFx/lgu0zmNubOsnogj+pWu
K8+L7f9eX5RDC/US+I616wM/ZvfIS7LlSCAeVS3hEoBGXZfmasKz4luLdvXYXwxYHmT9hvqrSrQ3
nVxJK/wXBOPPtOARE/Z/q7Gmpbmap/kUyzXIUZDvSCmiDIm2qatuJxf73/fq/p/qsm/4U1VV9/Ix
vqdpqyRRH6IF28zTcesMMtvkjgmaZ5vvlOu93sv1pvTmpetJ6FkFL8K9tM5yMboPQ7gn8NOyWunA
I6DioeonxcteGU5ZNU34KTZCjcWbOc8Ro34SRMhurdPw7Dofqtq8/nda5VOyCR5Jo2dkGjIj0BXy
LOTt6tDfFHOyLz3t7Jjs8e4odlUHe5SZ9TbS7Ac+PbAKNkgfBdDpfaaldhbDJdEhQCmNxDcbHC7E
3Eajdkc541OLDmK1fGR12vZLzF7WJL+K+/+BlpgqOZxGlt5a9L7FIvv6vyfRxeTVCQi9/uJWBccP
rrRRcX5zyITyPoEIJj6I7ZCz0+vzYww+QLZN7RO1aemfTb0z5CH99xJNz6Y2HmUdr3et6Z9+9dJn
CdNB9r1s/4xPKsb0y1delNAMiHGvjpzKLbPdMPso+lHLlrNs61QlvMuVm7bUd6mKgKlzR+XyNxf7
HE3Ta9FOn8MfMjdQ6YA0HcAUxO/0jlayWpNZHJWhujN9lIkJkRaGW5okvLeW6o8K4LeRHiRolUOH
+BuZg431ya3r881o53Uz4ZTTnFUt/rDrkUoxIMyFbwZREyQ6Tn2yyCi9u7V8mxYtNF61c6uoZwr6
RZa/NUQRIZ66bBz40I39kGD6FxBymE6725va9S7m8+K54HCaB0c6vVp0m+vecRLRVhMI+mAVge03
m8WcH1Kn/RHnxWRz4Pd0RDN0sDo7QNf1lONstdOceLuOgQnZNXpSHyVVAOuHOpp325CbXL+z1+LP
wn5Hm+ok++bffVrKbQ7pkbwAW8F5HL4npfsY6cXpKjgvSRRktRQWKSGSZPiZ0aLkWRbKqCTuHLJH
HbSwGH+lEFHQ8SBBrAr/p5j6ERtnWPHTrNoAdczfjmGVJBjU5QST4llfvnsdBDN0INdgsI9xrnOC
BK5yGAnUdTbA1cX8z73Ibm4N/9gVe/GURgVtL6Esn9jokqDgBMQZ9KjbGGb3yrzAr8SBErP52tfY
Vt9XkyPmYe7bV02Lr6aCDOsyYUoavfqFbwJjJb51GdLztMpbPGyD/KCq0LziZfEGSYMZkXNj0x6c
0cYW42jgn8N03kcgOv3QOTrU+lYM3N81IDPi0NgmgG+Tpoe3rV61pHlSzUYw8+zwvPWUrBJIO0jG
O8irilr5LUkg6fKfwbSf3MT68aqtQeCHGsYhAYUohtAzLUS3nT8/LP+UXPn1jI+4LTZaCQeWP5/q
ziCkjAnBML1V96DAsekV2sltmcX81wCnpku63CxcqpbVQTwBJNJOckVjRhFeOAPFAyKVih4FLaSB
aXr+3wL9AiCLv96rfhTqRrwHwY9bcHqADzAlaDYECusxljsJd+RL5XrlGplM2Bi5Db8PGJVkD3Fc
cP17Wds59P8GeqGh9RWO6XvpbuWvMjsNDG6B6tl1rZhk2Q9+dcg8+6lzHVq98fX1iGx6HHsaaSgt
cS5bMnU3+/f/sidDCU8MJ5yXm3wsT9clwdnLY4c5HbodGApDdp5S3jP6GvgofcuVu6yO/DT6ASgR
JWR0B+VuGf8JxPNc91OIXzX8/kmCvDzyqXTirEY9e0INYeUYzBmxvHZaQMc/XeRNbUNJeHDexGU2
NQ5tao4ZSRC7SPbmNYrLp3tI7kFxYy7EChukUB0NOr9PXq+73fcQU5AzGBbNEZGkf+6jnc5qxA61
hjsQgDv59wy8ta+iGzngsznt4hmylY6PvZpHl3Qkd3bAJQ/yu5z2kUzTdcdzQfvLUP1d2qOfQILL
Bg0k2EFA4KvK9xKCiT/IS/e1qwMnZTbUnBjp527lNgrL/+2BTPqzs/MeJwVag9rgCvqLOkP3kejf
WXfXeKwZDzaqbhxz+JJzIGdCfmp6+yNXwKbPORLj8ilPRfbf9REszXgKXYWU0Nmb8ETMFSze8mxk
J8m+AV/4baD9i983fDFkywiDI91z5n7EG4k/s708mMGjya3gwSUeAFR+8JeWQQAyFqyH/DQaY5sh
fiZxumRRakVeT+EhU+jbWXbQJv/C/NT3D3T/th3o2rA37jw83eiOJ6ONyGpH2g+4CSP9q6otovN3
qqNsJB6S/XLd/6zNEqcHBtn2sutknZyKEhb/yXugDHqgTbGG1jVmYoHook4CmsxPSgYJbC3cqtmD
eE8JCiWuL7MJIREg3Gp/ktxbPKwUToY1KOqT2Me59fdguvdiWiXgHpIDmptHsbqlUv+mvhYwt7ZV
BxVhIwJn277NmX9HtoNw418dRD6wbaFqBXEER9GqVVWG8v8FVom9PI6MYEkQrCAFYbHbyyqDbQ9x
OE7CNRHST9Xcf1R9d6u2wz7qydfxoWIMxLC5qfksijXmkHw6xbfT10FJ/kb7BZvSfofgovHMoVJg
vWby4hkx8hhGvuXU4ZTRMwhq6mkKuroz0jZtOt7nBSr3PkimzCLLrVD3oOqBLqpA8ocf+RRnQtAE
oPCEI9Vc7+hiSmKz/dD0QGwhkOiToqWAQrtHsT626nwl6ZNcFpNNR5/qoqmzEn74Nnreqxh7MURW
Oz3OMYANjJmiMslh+bdi3CAa+AOD9ApbPPV3zOUYXsQ9tp7/6Q2fQ4SdYj/3AE8GVfsOy48eCGGY
pM9Zi/HgLySQN/N8tWjemwTFV7O04PYUgLBa4bxKsun5NotJnRRGW8Kqt2uaLsm7AouGR4tZwjQC
jqDjNcYCME6S7kN8eh6QE/NndO1BxBEVSqR4TWeKZNxBQ8eskxbIo53TNtBU+jBAU0tgMqP1ZxTG
lkHqg+JOn9To+oYSn1v/pKq9dRbjIPbkP7sCUf6LosGuy4kTe1NrNuup3amMsMlu1+cQ2CfLz+lE
kPzW0+sfCcXlJx8t3wAWZjc09mYBRy91qU5FRzPHg+dURV2cKR+beAYK25SgKYM4I36CvanbJsM1
sDkO3t/VWAD1uY/bSOY1r5n21bIoxgmOjOMyxT91vZLtJY56dNyAoI92ffkgHgYK2eOgD2eGZYIC
0VvLPMrTr1L3nuFEmo7zGUZNhgaXO2rPfy0eGtmSH9tof7ON5drVrWVH+15xu52L/6xIHbGI8raY
4k8575dGOy2Z+qVOe3G0CxJSV6Onqc0+Zy5dTIVkYZLNioMrYwdykxL0RbOXVEz8jJwwmEbfxgzt
6v+ZIDmQSaWc/X4rXkke6HUthmRBlid70Gf7V0I3eT6ehT0tf6QSC0bld87YJO1ZawEvZdFZlyA3
9OsDCMt9Pkiltr8kIVXz6FkRTILErxJQj7m+V3R3L2VvOk6/2VQEYGJ/tdBmLiV/oAu315f50OFr
PTa64kznLtn3vkknzLjIrylO1Xeql5kqnsP2Bmb7BufFtXdAG/hcA14rQvVZvkKK8lLAT9X7fq4/
JU5mljlYLPcX8CfpUPcgVyYxMgPCARR80VAcS8r3FD+fAaIFHi7IxgVB6rdJawV9cFJQo/2xeDxq
Dda7mpm7TXG8/Y1841IOF+k25JEn9XzJFyDR/FPZNz37hNmTZyP9Hbs7dVB+zfjY/TWu9yrXKdU+
Q2s/NdCBfFDsTJee2Chi2JX5Tw0HCRX796LcjNgGqRg6RvKlm09xxA3x6xDN116J4udH0ziMN56i
/8p75YM9AlSbeqiUEbuaoVz/JjOdndyZNCVKUhq5BsuLD36MYiGvLw7Ol31Mp+nFs/F788WlpSJ3
Mkc2yhSErGy8DAEJTc5v9DVZ0V1eZTu9HM7RwsqzRrbaPVruDDqdLq3+bffUDhAK5rGXPHapbDp+
9V259zl7vtJm2JW7O2P2tq1PeF0ov7Lg5jjdF4q3STGe8ifqhF4XUADx/rCAMAulrGXHhLgSuSaV
UBTuGSac/ffr71119OfXmZIHXIhvJYjglr0/LZQsiepzdtQAGAAmqRd5Xf4kkVqFB+CdEStoC6cV
0DjcP0Oz4IlP0n5iaF/z3LM8GDOtA290f5PqNEXTh6yk6jj3kKptZMHlFlLPfa+nvzT/985mMc6t
CsAkAd9L0A8i8F7Pq608p5EnL3cqn6wW+eMILLNvyfpUYMtpQEOY3J3nqphUZVT7qSindeFSjHEp
U+YepW02wv8Wt2Ms0WZ6xLVYNS5FNdsD9MQ3srPkCYLdxBV2d6bqHaWb1UzANooA4rBgaak79BRw
BnXTDNU9lBcnvcoCSvKEgQfNMI6SRgJDPuFh3sY4p4KMGZAQ9Jpsaql6mkGhMx/MDNjZ1yJAEsmf
1Likfsgw8rVcAfhiA+8Vo1gxObokkf/FpLbM9A20vxv/979YFYK2A8NGe/lq2Z2mqwYGPEYJMykL
pnPmiPfs6NBfPp32Y0jIJ5YBBttRO5fFjpHDHymZy+vuyDhxQaRJd00qP/E0nsAZr8p2QMUzk5IF
vQ6OXVHdxoxvDP22Ixgoh/Ekb6cuejRvWkeF06w+ihmJ4+QRogXa4fQNek4OljG60834wqQwXn74
ScbpYCjKVkzhQNAG9Co+UbbVuJuJu5TuzWJHzxVInP+idd8ntc7r+xZsG1OBUuSnAX5JEGZf9bgl
iiEv13O83ANP/5YNlxFgNzTUm0G7FVsirymDijVyN41DxkmEMVbwVWnjjZwnscAw755VT18jufSU
chbnnDC2ZNo+mvcVG1p2qWxsxx/u50jZaJ72OaVEyPNZ7F3VOceYckT1f1ydx3Lr2pJtvwgR8KZL
T4oSRXmpg5CF9x5f/0Zi3/uqohpnHxmSIoFlcmXOHJOYznkzKUvJT62IywnvvCiu/bOsGrJsZrwb
IOgKf3BZjvzmgd6nlQx3+d7hIWMwvSb9vYzQuSk+h4P8ZaVl4MsglnVF1fKPNEEW3R+MKcWLOl0W
esmjSKWVHiwatNxHZTC+TF/7bPzmo6aTZCj6B7ki5mQ8eND4ZaqxF6vqg5WPL/JX5JVirp8s/m6Z
3fk0MdC2+5/fyDuSR2gGTZDTje7bbzLxhyTe6UZ2I59heWgY3xoTJEhGhWyFk63/AJeyVPVDLtSS
r+n1twFhMGuDZfvP7AhVx75eI+wJk3i/rBnBWVObF8k71exQMk7bBt2j9TO5wY9swbjy/nzKhJPp
EBj6T7CujJku3+SAyuNbKh2QHbrgI97mmv8hNeyl6oHo8sH3YpRZX/ZkvciwszN3paThNeRrtUAd
qhDgktCX38nPmpCj/99SHanpkVX6Z5mmuWV+RaX7VnWn/9aU3XL+m8rwa8ryazwCEqretbx8kUfL
iXRZI1p1a1bKO+axPxb5Ks9V926ATzSTVy5f74ff9XMDaTyvqsfQBt+kJ18+CUiK14g7Z6RMbFhD
uCms8LYzx4ceAXVZhqtCNaBPqmc/upoeNXSil9HSfsJAuabWV0egK5tAHjCSKiXG/ZJu6/yBqf0n
EgNZ/BM2Fs99SYmnsFz4pNYWySv+aDWwtW46yuMSwu/Bh9NApwgN/2eqYZtO0s1ELPL7SdNvUL2j
wefcJi8qL+B4yVtf7CpJHZH/roi2OH4+eBV58Dl/9iAiDLBRyQzfmE3xhZJqW/reTUCQ7o3hy5y7
vypWGoNNaEmiOanKV80+TBRUKg9QSVW908FwxVyItW7+DDmlYs33WY/2tuvikzwF2SxpQuc9zgPy
b+2FlYkww3kfVRKa3a6BSWBwRoZEy6k7eXJxnJE33sgBX36YmSVlD2g2rPKlXX/TicQZjFOUOT3L
zZH34CfFYWowopUHJRx/27F5sC0cT/m88iAOZ+/OiLe3kTxqVBXl8sg1C2kCcFio4Tu/hmQfOYXU
MzaAnntqC/dixxWCFF7TMpsnpB502pGNqbk5cxQ/NJrMtQlL8vFPPv04RlcnovGJdyjv1Jq5YB1N
13GIvp51F2zWt9o3RyvDDbbPf+22/C4Ii109OAcqYnk+t+zFQtqGcNge1RLOWKp+Sh45tah+UXrs
6TpSA3hEJFxkhf83Cd03FvRldZYJ25GgQQRA3zc4AkyPWPjJ555Nmqrka9mLZG47Lg38KuZpNItE
/iIuGRLnkmVUFUpiO/5S4A5PUqL3W3IPfXRgMzhJzShAfUUUlH3JTNXrW9g40O8+XONcivyLooBM
Xyk4yLYxWFxCZcJPyAErsUTm8yUq6HUN2g/Z1gyPGoOHhU5Y3y4ppiXdSoGrQleHz8eDHKlUrquU
OUtKlvWnnErl8NDk062i1Rs5n0lqV4qhlOpvbRql3XRdYU+mkMBoh+Kr9FpkCjFYtfYgyRXpv25S
5Sq1moxmrMbXH/+liKX7onE+SmimFPKkbiiJG9vW7+OA7CW5YCkhSGJE/l+hWgw0jpqUGOR38mbl
+CJnP83f9uHwIcU6HXmDFHlt8wUB+PNSvZS7q78lUfMr0YmwzF0DUkP8LioUA/yEWxjrJWlEUkVq
OVKZzrUJ4Elzmkv+lvTU1+5SNVrqwIDv48IiH0wShlSL1IdZdKhpBOVzEuzz5d2XOYEMoZA8QgaX
VJUFtkk8BCRus0hkgGjhs1TSbiFpGzXNviRd1+q0jmXjYbR6BN3uvbyCFGTkWiQwKm2NtDC3oEqz
X7k9s9oc66TbS3p8ubZS8PF6BN198bSc8bhvpj8/t8OHfE4pJWpoNAoBTIX0pqTETIb3uyT87Cpb
D5NxL2fI5dA4j+79mPwtSYau6h4l0RCDY3JK7yIvLq8oh/8xDXZ23R7biEooCXwpH4Wx+phkBXyQ
9mCW4U7SVnLH5Ip5wizEioY7e6xsxIcm45RrVk3KVUdqK7czzoY9ddSjTtVUKq1Dk30pDdkq4S9E
eIsBtO6U2yRTXueezJ7R3C23HBH7tYtpJP1v3CrCLpaHvT8pR9ksZ6aoncavzvAgk1t+RGP/V6o6
73LKlTBHZm+g4NlCGCwFq8Rl0IfzB5bIMM5/ZFd0M9JI82unqs8hhXvwfaAp1c9l+i0LRaieZs9+
kdCADnEKgqxWqeS6X3UleojofZYQsxvn+7GhGbNTtnAib5Yqj0SHPkjXpPyI5FNIXbBypBhDM7n9
Ln/e0P7t4ObQndD6QPdo/xBzHlS3PgR+S4tt+ycF/nBElRt9SqVFVo3Cbt/ARsu+rVvaxpn8s2QJ
ZeTJzJL0YqlMICFaQDvENKQgs+DTV/tnkXH4HsY79aPcnTpC8cV8kWdR2uVUVlzla7OK9lk+HuR3
i3YMLUHowHPmvYhsSf4a/gfIgmkv87+XOyYTd6zug3B8rdNwb+busYDkpgkG4VleVJKURexcvQnA
CIuMvDX5uUycuv9E9/po7Ed7+pZqvEwu+YVocSSrMf91XrLChfpB5lihUaPnvWAL8S1/t+r0bVh6
tLIgMBaBnLyuPEDOLCKqSsXtqk//LZsIfns1eJV3Hk3eXQtRayb3Lhdf7pGG+msrf1texCpSejh8
HoTyRjY5SQ4PZYG5dU0roEehu+K25V+SgnIYIUu5A3RMOmOiwjlNMpANY7f0u7uyTDeuEaMt0X9S
SnM+61qanEM/fc85etFCdqBmAf9XR2IY/9A39+OhPkbhnVHlG6kFJJ31EyrzJrIc2gxdxlPzLZmr
0KBRaWVm45FoADEtMho5jGfu1axoEyF/KGn25QPUerOtOhWXZWJlBhTwIsokjrHPwvBQd/idfkZo
DQMm9ChLJ0tpO/z7P+TrK+2p/4rvTv8ot0R+L8NC/p9AAZ2d4i605RaQ9J4aqogOqcJe3HHEOu0k
ehoZVqL2k+VbAJtNpVzk605D3kLURH/Qm3mp2+pAU8WiEZTlRtZ+WUK82Ti3iHpkx61h5ylu+WDm
zrdUReVnUjOR6qitGBeNCTbnPWTmainsl7lxCzF9J3uurAHLabhWi3cNZSDPlfESR/Zvl/a72R2P
IrySYeBaCc3F3UHG7ZxaV2BnIDb4xCzqGgLEnitUtsERlsou7rmosul58z7NsmOYFO+++c3NfpZ9
oJB9RiYR7UrhBtLpZs7NdZx7e9nY5Aguf1Ami8yBhsa4jstG95tcYal4yP/lIZ7vbWsqITK9RbAn
CgCqJCIW2EkWWKot0UCiLrfXYvJWkIiQ0SsFM00SldH8VpvGbTRc6e2moM6uwK+kBCS5TLOz7+oA
coUEyYSsUrjoNWIk47fv7IdIsb/lTcpSgN0B48Raz0p/a2e4EI7KVa6kfErfdn9tS31X3eUGysOL
2KduYkHF+c/TVfPBgPose5BdDog7b/N+gOyU/1Zh8GCn7mWqSkiTUuQalqDBgawyD5iKUTeRqSnb
TmC1qOgIRMo/FGLgfx5ipApyUeV9ynAfZDi6e0uxn+XG9dMl9ZQnK0k29DhhulK+su7KmsuZhaby
8UpNbUXCcinFLYucbJVuw3Sd1j3nHuRyX4twg2QneIh97Vgn2bolZ+uKIKfoRiSz/8QbsD03VTid
RSRGv8enyJPCMflsanpQ0YQxNroOQ5TSWCs2ZRQiDhGemljVt/mjrE66I6GGdZH8g5wxZeNL6Ub1
2vixM7Mv2XFG3XnW6yX/I5kUCX6Rsa+SeHxakjU8ZdByWabhS3GnC847pnen3eIYDnjhRw20l/8s
kHIVtLD+W4M9+5aYTK6urJDUuPAV909+pf+0EFKQ4U/vJto57rdN+5ihwyOhPiejdAnzyJ+HEcAC
qgZSopIRy3JNA6u/kiu6rEtS6miCduVP4VKbEmXTohxKfI4kwfwguXSJaTyX2NiZg93g5zdSTaB5
7HuICLXLLH+MjD9Z1WQeNe7w2tgPcmGXmydDcjZCEbFI0Wwu6OLv8iU4k3f+380Ne45ns8VwBDGB
qpxkFkqUsixwFPTkoaXhHal+UtA7WpbzJCLvZftjBRJtsNrvtVb9DFNmjtL+aV74MHmYs3Lb5KQh
0ne9oSe1LraS/JL7os8hBZV/4U7o2cfCMnfykvJf1hjIZ0mOAKxgcMpVbVzz1tWLzTL7HPpsM1rs
OEPIXZKPuYwv1io6ReEy/QZGs4uTYXmqPH1gwqqVc51oKpGxJxMkk55SLcNagwWfKaXEj17pPC0B
Y1St5BUlRxjF7hFA1lKykRm5VMUt7BYA5kIc5tbIfQI98CUl06op7h0rpS/QOw62QpRPHYQYymOn
lMcoffI9H6RU09rme0/GXsMwPiZbxSmVyEE6ZtS/uq6oU4TWV+SinerG68CF1o161wWISpGHjn1+
p0Cdi2TvhyHJpRx+fLZQ/IU5WxWYDIrXSwEezfzp2V5tlp6BxUz8VGinu1Sjs86bq1I0r0kV/9Su
/768ls2Ip3UENudMewlhFPuwW5R3uYVtTz49WmA01b788roZTR9nLVXfFoZ1QxPl5yz6Xz98LfFB
opDZEifKBwtwUlZaZRdtpXYpNXT5+Eth0uvemmEra7R8K1HFU9+ri/xkDnvWyHnFjf6syb/Lap3O
6UuqA/37t9tXtOtCmLgRWcxSIzMDMm2t9SgvKOGASPAo1Tz6nOJk2skCJNNRtl2g6+SYsicpgMrj
ChBymYmWglSmbCSiIDfaYqtE7knODPI8OTGiej0kZYWTMHdelr5oGN49/AdcFJUcQ6Xy54GFw/gT
tkTxK5NRYis33VVp/W2PMW3wsM64D7JidPQIyAAVLV+bHEwdG70Sxtd/FhOJJ0QDa0F0jbPm9r8y
I/k0WWhc29BeSpZRDnvJmbHsGZdl1qrrddfHd+MU//53S48D933k55qpYZRVPxhDhtk157Nw/pNQ
Q96lkz4GXfkouwuJpQNJuL1MD3kYtnO/CO/Zc+SBsna4KRYDno4wnyyAxBJNelux1YkIS9abcnI3
zcD635X0TFO2jfD9Jm7Ro3QD+h6FNMs0j3WDcFm+5C/JG9EH65CgDTBtD+DE479FlaArKN4zyqJD
Ud2OyHTb4bXQpj9S4+9cb07gH3IqlLDPiyC9dPGl9UiByn3yw+bSGFBCZR3W6bpglKs+yvu6g4LN
J+GMMSY9540lKKqj/gjhcCcVRlkp5GbhSfYCfljeDM1nSxxkutqPBXKoCx5yxBgi2KiL9s6sMbPz
2At9scuzx3sZjvLfInWSQS4D2FFgsgTKpq3w4iICkQcskt+8E1USFHoScqL2pY3qtaBXrNdJijK4
/pt2qP0ZW454K7dc4tbe6Y5dO+6WqvSHEmRvUu+W3Ug0j8G5MPS35W2Z6fTZlvGNTdt5anUIbrlC
wE9/VhpcMWqFstFLnTaXDDi55XRKym3JZFlRaIFGCeP+HHc8VDNnToNGgs59vlECxTnqvnIP9Fjf
tIEPHLNQoDT2lbku9erXCq383tZg4MfqMSsL/w7bKHoAFBwrnNzddg4cKXCNsFyR3pjFp4qs5+rU
6S6P63rruDghm14db7pEzfbRYOIsoU/7ZkDTFuRDfFT8WgFK3a3GOQ+u4OQZacN9iNqM7IwLOnhn
GkF5KpDG60hkJ1UZnkJD+7VKTTmWZgrPEPnatgjLk4kX2XH0E6EOG8CNmszdjahQRv0G5d5b3d3p
fIAVzCPsV7Cz2Ma9f8wy1Ij6UIZXbWhWsQN3HdNhGsVAl4YWbWp+2puwwXnTCnBM1mf7YvqjeaOV
IyquzrrEqSLwcG+XGu1D5vfWzsgQOar11opLHVhEbK058AFqXTlKjvS9fdAyvd5ojgczkL4QevAx
pFX04iXta2M1B+17nNI9PTjzIewGjVMqfSEc/H0YQJdmNC5NTYbHxlJnV0iIBMEh3WAWOd5OiFMK
Ld30TfWTQsFKywmSm8q1xoBxA7RLXdF02iOa7jdGA7wmG7JhVZdTDybUpYLuxCdjolhrm0W+tZXQ
Xk+Y1GJIw7rS0h9qD8GzoXmb1oAun6fPEF5AmeXGJUv7YxJN5srDBxoOtPugecbA4+rvzk7vaCXU
IM3TaDlo+toifFP76ctwxzNuVQDyQiPe6vWzQlE7SqKbzinHNZKjM1D/Zw0K4apzB54Mo1+x7MNQ
RT95HeJu1WWPQG9TyfznG6dy9kni1oRx9EHBadJYDSY+X2Y+qwFdnnOjQK+mt71TX2GFEMaNXrsZ
IrVbAdPeNVHx4kvziwEOpKrwqWAqGB6UKN/t0vPs04epqKwPON+KYUlIhyyZ5IY6uQdUOe4Tmp1n
+nPnXrkWNGIPKrmeVEG+HwfHxGDQpLALwonGRs08NrM+noDGskqntHPrdKEBI/gM+1a7o22bpMwU
BMeOGRB4/aY3P7FLtnctTYHS7X4iWNuOX0E3n132sVVkdmjDyhohmD4e1NoCJFaUZ9dBtu1bk7rz
OxbTzI/h6FgzphN5c3K0NN0pCeQ/nxV5FcOz3Ap53/HZoRRLgy6uFivFsN+mOb1oxWiekqDaArqh
LaQqMUUBMK71+ibs7WE1BsYTVsQgmzklRz5NmyEmHEM8AqiiUpVT/CQteRgiR931Kt0SQRms6xhx
pgZWf65ya4s7GTiJBml9PfT4BNeHPsuKg6pl+crKo5F+3gfVNrV9xDujs4TkI++ib0Hc6eo07UdC
rVkb6JQqQDd3fRfvfa2fVoBHvuY/vZ7ewNLiHuGYOKRAjx4haaTtsKNhm6EGm1kXsZoxDLvSYLg4
ebwfAnE4TFAiRar+MtAOKY2mKm3Lp3rmUztG46wot1+SyWzWZoqnLgYVFf2yk09Z8VOZC7oLp8fC
y5GuzJWyU7H4Nq5FNeH+E2L2ko1gEaqY1sR6uMsc5Pr+CCHJq9EyRhptAGI2oJZ5BuBT0zb5WFq7
AWll2KZIzQ38aFBr7nLt3SRRfvKtftun8AEmIKOb2QqetG6ekL3r2dqMJkr5zuyuPUu/QSFSHF2/
ofk2GnZFr2FZBHBCG6DFGj1WBi4daAyHJKi7x3ijWp54y47xyq5GiJvYQpil168Mt/I2paORa06c
AjU6PSdW3GXwfv88n/aoDjunLH0xUis4pEmH2GACvNAH0ynMnM0Q1gE6Mfda0nlu1JAnuxii45SS
PS87k5sceWt7yHHnvGPL1Fa2Q3UxpY9tpdWPoafeDZLID6HuoOSd6S+OtU3SqTo1jXwDvXvYNLb2
Ylf0hyfs+2QE/LB0mOAYUei5+eFVKqRIq74MWf6iDagHcIJR0mTYgnR5tJXeBTcdAnK2qz/Qx9D7
S+8Dn0Nj0yp3DiVztuDgmRKkt078FtkjrtGYAE0e+HXE8bda/m0pzo66mtJaV6Vm/DkOQ00BmATu
xqLFXf8rfJyROxsUV8MJwbe0/cyOH8U6Fd4+w7gBQlCBnIQYf7op70q0QE+2Y7PAu+MBKSLWmjH0
9thGAWia4PK8rDr2mrKrO/OZLGDNqB1boHCnKh4ftdu4KbYpQSWhgBfvAd1+hw3vcIBmYeaEsp7h
bD1Lu+1ShWIXCbxtlF5tuz24BuasznSvp6e2iaIdH5tGPr1772wLO7pc/Wj8dhtPJTIxSnv2GHyB
Byq3df6SBZ1+KrNUP3WmkawrS6WgloynsnNZbnqIZRae7grggZFJB6a2IG8APMVLjZ1rueUpd42D
Mc7Dnlbja6HRTTkqIIBskIZslgbgV9Wa8XQCwc5hfTWEQXck9PdW+ljhSh111Wl5HcDbyQojZ2iN
RvOKR8pbboJkNGl9rjrtXVODeTNngHtVDaw6jVJq2r0VA4UE6mY9lqiw5NKCZsomomzdeDXH09zA
7OhptAtlNyT1DTAKGoVwYrMibd/67dMA43AdpulD2qVAP+Wf0NCrEwweWvWS6rcyCUehLlyshk4U
PTv3TWwei2puTp5aNaemTi44LULK5ADUxQDhu4Tafk/HVKGcxjwugfDWRwu1wgrEOAVlHaGWDgV/
m64qzgiZb1zTZF6bLueJuaqMvWNXB92hnV9TAVRk2GQj3snq7ZLpqG2Ggh+yXDnEp2o1bLnLZJbl
KiZZWOwUQ30c5j7eEk6zE44DVX2j0yip5zT12kbRcn7zC9arBJSOVxAragnLQ1mcwG4Xp76wSCMR
XKUTxhnJMBorPXTWug7fcczxAizyBBOa7MYZOohnhIjG3H1bBuMNB4qziWqprNkLhwQ+cOEwdHzz
JXVpLyAtvQsNfJM85Q6BDJLdcTc3/maYtafMxVwqx8KtQBkgo6QvHY5dJanS2mqSrVpmFBT6GT6p
tmpHfcM6QcARFquSzthpSvptQjfLWjXBKvV/gVDF8C8Jd3S73hkGkEnA6FnaVTQ4LHPpOWAP+rbh
P6zUCXJi2KRghBvqtIE5rUzC2HWoYJ5SSG5xcDeG257jHuxVrtwYRgq3d2yg6sUJ/TD+uTam73ie
aWLoijeb8MRp3J0SG0I7Yx8KA93YOE20nfCcYAG0zgiBNYCy8YeSQkXpNS6y0vxqNiPbM1SukfkR
adyhzvPuams0t05N+k5QjOa09hUCkxQbqLKzcQrAnzILT1mMMaP6Uqe0ua8mpt1J7zPYKGPRAzXU
yY+ul5+q8qtyeZTVcb+deGD0LV+mceIAw5EH/HvC8txIq+ibLK+DjTRPIe+VhoTremjJ/c4RM6Bv
Y8/Ik+Ewe7WztgXtYujekzaMtwH+A8x/rsGIKWeT1w3BObFB0plrQAPDumqxyPC6Zt1AJg7ZGqY8
nraq2t52cUBOa0QaU6Zth6ckica42bdkQnVZWT0bkyWCe9Q61rCNh/yvj5xrrGf+TRCGewzvoFe6
/m8yefez99O2dDz6iersg3lCYQqsYWzNC7u4ssrzc9h4T6WLXqpG0RTN5aFls8eKLTy0AZV3cvPp
Vp+BlxTOia2g0fJd36NUyYfWwjcqekvV2FlNgb5ty+rN3VYeFB8rHjziSiKdVDdugtR9b3AhW9Gn
2pzc3Fubiu/sa/c5IBuybqkzrnpsIg+dgqtOSIONOVADBsGPXfXsHKaefpMcfwzaaV4tnHU5ETsc
JGu42yPJImls3WizaZ1nhcUrn7RzjkAfhed8Y1f7bvLKG0ezqq2s5VOghWtsx9R11mms8BsF5OW6
qKgW0gnVrf2JanJgglJK7xsXn4oO3E+Kp5+hpQ9OraXQqOpft1QuA/wquoUO0dCQQAZb3FvBQ6M8
JQ3GdL1ibAyRgelKoeP0MZ9JPJ0t19sMVQ6cuq1hkVcZjsu9u85K80XVQXNleX1na+oDWHScvTI2
/tksT7T+vGbT8Fxl7Zs/ZNBDs+iU4N/MEoMc35/QQJhjfdErQvtZTttQEA2I+fOvosfTCmuSvPjT
onHjhLG5VWsfBn66Vu0i3mj9cNZAaq/8gkwqKLD7sbQJ1iqs1xKUuChS1qna1espnp9LJ+RaqAJF
S+RwUYbetrLrvT1G7UlPgovD+Q+llcIxrQymtVX4X5E6Hz38pDaemq4Kxbsz2rHdUo77VoY2xBMZ
DPusW0eljza0fKAgL7HoRGK5UdLOXY9zRLKQzNwuUA45kdOhrdw/TEnK1J+xVVUIUxHSloyH2q7e
GrXz1u6gbWJTu/Hi4nFoXAQiKRhyvbktDawEx7G/bwbz6uXzpYT9tfId7DcQ0pDH2DaaiUVIA56C
HAuiaeuI2uBQq1UJhwkhkrvP0vGCc/apmtrHWrfebC85tz0INHgrbP3VTW4Z/EVXu/ZwRXUtpvre
304pXZ1YGCptdmOr1i2CQCiHdVVvgti9J7u5wuuuvzeM7j0gd7cuyVoWvkUQALuZjIW+7RSuvZ8i
C00iOz8D1e/Va4Rhlx5zu6ndNH79ncdYIgFt01daRhagL5ubWf1w8PuN0uJcF+ldrbvmbvCCZsUu
eXjVJwSikZF0TFTIabZ3DMsp2tpt329wytHJP4agk5KeP2673T2OOph6/XTjoJ8KBX/VxineMtte
ay7ox2Z6VHKVIjlzPaqxEqox5OiSgC2JxPNqjrt7dPtbswC6SUfsvau4R4Cm2bYZuhvNRs7Y1zdq
QsNPnvr3OOv2fGxvp0T2NiHNvdIcTdkUAb4gjl5pm9koX3OruTZGjRgB2488m3LKD+VGTYnlKsb3
jhfZ0QCEtURIrOr8aVr82Jj1XRXbf7r56rUE+Bwx7gGWHbzcrbYuHfiwss+mYnm7rsY0Mgm0J1bX
yzzZAM7IlkkI1lvxJbLQzFFo4TxZJyu4/iAT+/VrefBNUhltCZLe39VRc0NIZccQwQG2VJTbEZFg
SbhBDlOvYoJDPWOxqnCZWLUhgK2RYMBmSdRNPpLWPowWmMrQpCkoONetwWkimnboRdHrKdAGa0e7
LvfLjwviLorJWbnX5VCYe9VbpbAX6c0Ft6hDnbJ5tG29gQe0jiwgZxqOWis1mcluGemlyf0PBzf1
uUxfGht5SlIcNZp+9px2mtP//KOQB/tf3y6/KC11V8S9deiGIc93bdx2OD1iErCeBl0S7+W/n0Xk
yG/mOo3Ib8qX2DD5bIOSIwob6Gzj5NWn5R837/cGEP+DYnvXSo2ng8ndJ6lNErwyC3QUp8aZivfY
Uy+2mj1VZo+uz7VPcQRsS6PJ5J7m0ZD1ZDoluUvHWotFl2KGHma8MbB7x8+2CUxHzzBoxy1egwho
4ICpIhGIB0SKShYsG3LXTrfHVfQwG0oKPJWAutA/lJD3Aeb0m2EbnGpb3SpNgeOPAw+zD/MjWND0
5D/QK5ZzJiF8AgAXrXECuI/bVn00zDtULfg6DAXc26F8jw0Vp9Ep2OPVlxyLOHSxXFkBCx73UzcC
4qcRcWjNhpNtCrDP2U5wHQfMqNZNn6eoEfWr6rVPeVZccBGi66EKDuqYt+u+UtS933aAfs3odjbj
fAstmYITM3YVo8ObbS09Alv/JW44ujX8E73slE1AmmVVtR3xvfXr61mzpWcV7lcEW031r0Dx6k04
lhdiM5q3Az3egHuxVvgFOhIaXWI/izaxX9yK94f4CThucV8WsNKgj+qOf3V15aqx5KJ/uO+Cal+M
trYas+mFyl6NQVZw67WcMie/zleFq30j+PiorbdMIyZE/Msb7M5DF9PwzfE/zvdqa2+VOkdt4A17
6hXZGuauMsMTrwzre7aohrlT8GcY1m2q4GtE/9lWQ3pPMDA+KsEvBNLn3D03A3km3SMlZuf50Rub
G6DR6SGxtmBZsYfpuGxDTM5EGWhVNEGvR/lW1Z9dq7jJKijkVkUWqrRmZS8vnlntXdjAcpbsMpZo
3rlx28epopLRQDbsA/dxsUkLo/ZGoUy9buFIFG2Yr0sfAYN4EaUtsYXXGI+jVew8OFNHQ2L9KlC2
kx/skqG+t+L2FGvZjtqsgiUESUCoaMx9DDaVsX+3TWqRUaP91gitV8v1HWqF/jUbkyPDbjc9qx7u
FM5b9lgGwcnw1Png2G5NGnI4q0q9t7rhbaJmszPa4Bp0qr8eFfKkI2DMlVWWydnSoXxHiXZHWF+f
sMzA8zYpcZVp2/mQ0pa8LXnlbQ2ycdV3/rDT52I8s/FfcQQp9l2VniFoh5s2B17kVljBq771FJCl
X6sqJxclYx1SEDoTuYCLdrwc03ZvJvNrY/uCEN2C95/9kmxON1hk6rPp3k0hsX8cZmTkphr/IQ2H
O1+Be4wHK15WnY5dsNlxyf34My8ma4uGGVdTaoQFdO8qYGXCjyjZNd48riard29dtlXW7QEZgHxb
6UnZ7TnZkAmZbpdHLD9PnJTDfJnhT8mD1c0o1to4hWOICaBbZaJtmlGJZg4SlXXrTJ99hb2nnuvm
7fIPVEXr31dZI+6L2Hmtlp/hUznRd1Tf/Z/HZjOhYu829NbltjJtll/XUVvdTEYKMtHtGuRzvPzQ
eR9m4X7iNspYiUGnj9hK3ury1fItAuHmbOPvuHy3/BzqhYuNNkkImmvAuTJBSKvPbrz79z2+cuci
DKzjpFn67eTRWzMHnDenXr/t9IAUcORUGilCF5fs//khOB6gJkmmb5cfLk+OqJg4xHEnynw27hKC
QNIS5TTIKweZX08b4n/7qOYpIkh5yPJcJs6w80OcIbLO9G4TUqNrNTbdjVN0fMJY5QBTyG96Bu2p
rpvj8gtjjvzb1kK4oY/1/fKj5fmeZ34rYR4clu+Wn1c+bjD4v2ib5UllMZg7rCOxvP//L2vqwxHQ
QnJXzUBbWcbDM4RfvByGrrjpxZilNScwxPwyQjQOorgdHljBq2Odd5zBo9TfcErOzoo/HRKFZQ5z
s2rdDdYTPs/7qE459amUBoq4eIC8Qshdgja26jKnUw8VLrqPnRnDlgC2cVWbut4FPu1TgEUVMM8z
EvSoAKbcQ71MwuZQQR9Z+ahR1q6Wvs9YoQ5mgy8HySt8ntalQvV/TnEO0sOrBJJJSpTSJ9677Tv3
bszCQj2ljrobUufHCjMkwPfNLhhnD5uRftO4dKVVuc8kic7UuwdhOo9uRkbDI/WQE7Dj7HHbyZ6c
YFQ/6yoFHE4yzKkHlcoIkJJgi/cEzrXlaXDJwji+c1cG3c7zo4uuWHdJ1++Gaobzkwa3uo3tjmI8
tj6WWUllOGt0KG8+5lF0hdCY3PgkJ+wK6LdCyyrO55R4jllAVN8F86VJEp5Vu/AOmvZVz2BaaUB0
Ijq2zA6lfuK+9hH2pppTHrMu3RtjfvDC65Smx25Q0oNr+QfbVoN1aU30rFAKbi3jzsnbQ9e2b0bo
3jmVO2DF3ZwwUlRZplkHKbY/O4hh07g+Z6nxGlQOcT63k8MX2gPebzDeUwYkNG5p3c6RF1J3oAJ8
SUZgPnPKOQqhP7nv7AAEP+/J2zRL8WjUbj0YSyanoC332zRwvmmAEBpjf6HI8qw4JcRo5wXIQ7OF
14OgpeCw3rSsZVYwwVyvLq1dnaPy00ih4o34MgzRxnXa7uDEyi0OTfXm/xF1ZstxItsafiIimElu
q6hRpSpJpcm6IWy3BCTzkEDy9OfD50Sc2BHe7rbb1gCZa/1j2SZPlf1bxjTUUDGfUjgfcHHPpIyu
vb9hTwjUDLC7iW26NjNLvxtT+0ZWZkEvDAxRq4wR26gZYb5nEW6qvwFPZOqsBGw5+kQ8Z9+i9GiQ
ZJSipI0OwXr8TrWNC5cLsKv5RuMTZGswyW92xY7L+lynbEjhCA7n4NKJGkzwfCAIkkJiUzOgUYSN
aNiG/4LGMzZJu1o5Kxd1xnJw2jmqq6w9KaLLWnjQbuLaTL0VzA4H4Ge9nxZ1qCB2Lr4BEjR679qF
o3cNAirG/jIY6bNQ2ckOsMPiRpr1GtFrm++U19zsoYjqSZOiUp6gvsg1+KgDJ0e/196SpNxDjz6M
BJBsBLjUPlT0gJYDXGHPSkxhysdctnDSdInmr1bVvdC5tgJF76Josj3bLzrW3mDtFFRE5EsFQpdG
prbehs67U+i675zxHFclVAAhuZJetLazLzAoYcQ7B69vII+nxbNYziVpt7RnMzA03VG0Lf4XQfNG
NzwFssGVhI6aw/TQN9P73MY91pP508q6SPBNRE+g90E+woTP20CERHK4ZP+p4asg85fE2PQa0DRO
lKTxGDfOY0KseGCVP97QXibfbdhtSYklVTMbc7W1HFzplg843ouG6rMY2z0AFUV0np3Dtuf5xXZb
4ljqwNtY4HsPtUt0fbsEV2EOt3KyP+JhPBCl254I8IEWqL9wzJAs3livxOJWx+l1QrKL24AI0bX9
wXUWcrb96j1n0jYF4P0sa9JsuIJrdcEWW4DcMHt6SpA5Wzz3ILjS1yej4BxJdYqHbk2Yr+v2vnR0
KUHLYaiid9jrFy5oL8Dv/z7BYQlSCs8UgEMjAgq37bAP1za/ob1KM4lyev/I3SZivHXFiy/CVwmz
C6Pb3kjPpwXstrT9lfsQ/Ia0ykMu/Hs7k8rTLHQRtMl/Ziqfhg6mIbSgDQX1WevTa5bAYyWNZBl0
vexBgElsfwtLHyVA0L4BS6D3BEchEZz/30NGUDaQAp0Uo44yQ38KfDTg6E8UieLfoSBxQ0wjAxnV
DTIWUT6Qe+m98FAhlaBtRUp3s3gmrd9knYOkAqiE7kdmDRTQ9Cn4GT3EkzX+8rqhjSicpKUwyLpu
E1jAnhXIN/FM+t2l5TrF6dXzVymLHzy4TjpqIIsWIqCpOmsPYzrKyLOyfRiEjzW05CZI2jemwlPg
QMU676sQSSeUE/t+IHY06cG1dk+2WX+FPg+28p+QaL+3TvufXnCYGUtx7MnT8FG8HhzrpVdIBcov
IUse/GH+C473qJJdHcgvBrwHNQWnKZE735u4sIsk2BKFfQ8QBi2FvHtBXmBoho3L9cM0EPvYuj2G
yJLDMp9uZCR9FcWj2eSvs/XH72okImN5SryGIh2LAI52rwLweWSytyJxDz75Dzv+BMI+XL1vmuxT
WBWu94T0Ygy7IeuNl/yGLD16geZTsCl1GqT6UEN3qWWBSJKOShFUDxYKCz8xfqWh/U475S9P8ngY
a+w51e8bkrE/wnnsUSHw3ZhT82/Tm5+KvQXRNVkm+aYkvYSejEtBg3hpz/BV+oK24kyZMyb+e5WP
NLYM6h2QlwCp7N0Fo9mW0r5LT/5q0WpQ0YlHHYa9k8Wz25kvtY0jIWVkaXqydYglrqlNlstX3EBz
8oGdFCnDU2D/NWJ4tgyuJ3UZirzuTjuQ3onyq+m4MXui4WuuFmqqmKAOvm72RVDSoDJ0R9NTnwRh
Qxw5+mvyBzarqniJ7W4AuQaX5Qrbjqg3WIsh000eK6Ckk62uSxvsZP6QA/1ZFgCdRch61VLe2WrI
dTqk9kNmG1t/HnckO3tbAGfroVJverauocEtHXR8Zf1BUfXMT8y8PCvHep9y/7VoYxx+3gPjyS5f
xhuUUn1NkksGGiigNGPv3hmhzz1n3JJZvjIhP9pJC4RHUPZ2atwnzbtrV6D01GfQOPpDkekQ9Sae
KSLGpy695aYh6a3VkTEWHzPZh5vKN/dz3F8CVOKozJgrJ7biXvlvtserVWro2yVca41L7z2piCSr
C4hpTD5f4NCnjgBwJ6+6k7PUbwtw19zUzXFqiDV3u7Obmhz23ruUMo8se7yOPgFKeCgYrFA1NZos
giwdIpJu3puFPb1P9edAD1s61ueF62LuM47HZDdOhdwDTz/gvu43xRwaawE7xijUvGAuYpIKwZVy
IrZJor+oxqzTG6aumEoyzAaDcfyXTctsWZDYSZPSCfwfZcmnFCQEL1QjrNYMZ16FBnXwHvBfgGOE
WEXIG+l6/YBMeiUh9sXkP5KMxNUHNMdzCPCRPy4WfnVTyK8Gm3LswsTxNunkxbWXs9PUv3PD5w2D
W24qHBB2+Fya4rucZ8HeiZiBwChm10m+Qbv8pMwC640z0Fki2OYNhuvQeS0JEon7+pSJCYEEau3O
5GE3kkOZDXvwgmeaj5dNteB6c8d8OyTyv2VuYRT19zR8KHuMTB48nANLcPL7k5Tek+naVUQ2bL2D
fiM3zSOhI0aysl0Ghpo6D2+yB0Hgf1FitkfHvFIZVkSNXuurqjLYOd73bDmfqeN/xK1/kd3woKrh
a3QbJLK4rLyRyUzVX9Ljy+okHj5AtCOuQwWOW+UAC6twyU/p7dD6xbfZ+s3CeiO9fzdW8pYGNeqx
Aoc3U/Csq3uwlIgsVoJZzGw/5ngpnMkg4nHbD47ilGC7q4KRFb2c8AB/U2757nnuMalppBKIAvF8
PJl9vFZhrGiv555cr4CBK4hhdMqXfrAumSa2b4qD29LpW9uq5uLOxi+Tm5qeyWsqecyWseAuQo7J
A/hL9s6j2frUi9D1MavxO1bhuzDSnezSU6yr/zJH824Toqu42jH5bwIOi525dnkZ7XBQImfADh/B
JR804S6SygQGl5kMfBPChxK9JuZVJozkGgePsEt/Ud4yO8Fqtv8BMG6rYLjMZfFkGfObY49f3Ky0
BR8z2wauXfCnIpYIUvSTpijOIXHRa4pmDOxk1F65FfUER5EQCWzax6Avvzo/J6ssB2aEbggMsu/r
fN6PFaVvxnBnUH0u2uU9TNprqOOjyGcCUIZ9obOBQ3B8QOe3Q1B4MZrJQaHHJGXa5Qeuqi8nbg9x
npsbaS273OPTR/8IWN5RmwqXbjYuuMeKs3UnK+RYqLPuTCoTMof8pZAWn2/yhrxQArzRVUaA65Ol
UlYNLENxMZx8C3TQ9WeAR3pDQil2jYXVwwN29IM7pYAbCh/IcO1P5lj8Z0ginzs75K+B1JgWSu5L
4DyqP9+o/UIoxndEOAHmsWI3rC3mHYok2oTOmZG+xigRCKR8SAPn7k7l0WvikeTr5ZoMDuNERxWQ
EbvUSsLLZYU2Hkbm0zjw9/RrdUscldpm+XXmOx0RHrCUe9COfXCyicpmMm2dqBpdglCAeieO3n9f
xMwISBlH+sYdmaUSy4hrPZurdXxVHASatnuYjb7Dr1l1hlwJJfgZD6zL4JDz/EDtGdVAbOihDh3r
RhXY3pHrE5tm3oa3iUEWFp5R6tEzxR3cgNepmj4dVf/1qgFO1XduZOlwZC8LFFVD9hk9PWKAEl7N
zp16d3ygyjIfUURQ/gkDEBPEWH4F41dIgRd5ahBslH8h/4jd26CewAgOSaj21De8+EQwcmyZwIyE
UbIwsqbI6Woa41OLhiaikPM4gc85Srx6aZ/T2/tRCneXhU6xx4dbb4TBlpUBCrpY5zd92JwaT92z
2XV2tv7LMsS+JyiRqZEDMMFUKXJHFKpGNFodZ2V57S2yslNBUfNsERDdo4LsoM9j+dJqaHc13+qq
2E16/EufGnM9czmLD92uLt4e8uL1nL2NIKWH3hbXJE+gjCYaCLV1RFWJvbp5NmwATW2J7yolSL/H
erNxk3OSLXckMjbhNg0DJllgTfKWaeNPOpPxNjrfeUGfY4yCZKYbki4Ob1NxZwBVgtGnjrsRCSir
Ib/m2h0OAfEMZJ0yn9D3M4yogQz9kBlucKiGOQVxWT6XZfxuNQqWijNGEsJUr9rjeM4/ufP2SRe/
pikYcNkqAnTH4G/ojXd6hvY9nH6bvKjKKPfrc+JWPCO5juk3xeGhFkhjo49/J4v9tLAqFmn7ZJJN
tyFA7JsAvoiieO6xWG3isT65i/ykSojGQ3QRxMQikET/N6qa06RYIvR/XM1t2kbBFD73lftT+vk9
5cjbjPqtXeMgneK89OlpoWPXrytwooDEsaHZDVTUrL9I2B3tpql1XF8QL8WHYY9zge39h3efsFyW
6DYTj79qerBPuC5Pjel5G3eYfxlEX+Txtwq0vxlGrhR3Ogx4OFmDESw0VvIFzY40sS4xXFPbEZLU
Zqdw2nlDgIzbHQ1h0xXKv+D44plf7yoVZ68+mXJMdd51KHwCvsqjuZAGXZFhNyfubmyHt2KK4sH5
tte7IRFQ1XGmn9azczSWexvz8cQG+symZbWlFu7Exv/li/po6RoF+0xvazycSbrifmNb3QQjCpyx
XV2pcOX1n1KLm+efTSOjbb61YkQbPOGWaj6IMTKbdDnoEZhQj8xWqifIJsnFb7c5wim/jbnd7wu2
9hB7jF0RY9cQG0INO6jZbFNqmhIDnZf9Piimc0+NH8fBfOiL/lUkU4Qr6S9VrvhGXzux83Rsncyg
/PEr+Nu8/V2EuXwM8KSmawrqwkr/kFXGXXEscuwzdqlC/Nb5NumJs4+nu0KkXsrsyRAIh+uBkvB0
7HdpfGlMA6E1oOWhiTXkYm0hopCvhD4dpZ2nnIi4sIuR7qiiQkFuJePHWBpss406+wnWxkH9Maf2
TxvShZLl9Y8bzA7x95E1Wc0Wou0UouFI2uZQ+2WzbyCnt7LwxqOoXJrYkFYEKVUCqCzJL1AP1bqt
DM2DJdujKOZH4QenEEnZ4IkKZ4W80v+zh/yDXtM4cWtHb/ymuAymvNSLvmq6KXlghs+AEM68cogb
crF0U0/mNvQQOqm8afnFKBpvPLoX1gdlkuGPE8R4193PwAq2bSuffXLYzbEWkPiVDdu7c9Ny7Qdq
uTUkVbSTiMvDvNOAYycnCe+2mF6HQNkbYgSLE8FcaONsWoPKDslKN6Pjlx7zcXfvq+fcLLj6OLFA
cXk/qTa10AwXIyW9DBBQ4i466JGCkgn9nWnCTdTqXLVetfU4wiamwmRG+UsVHmH0rLGRNOuDX05R
gNbGlhPNZir4LKzwWeHkxcL93Ky25jAhLrvglTSM8GaAcO20kcmdfFlSn/rFNs6iJBzO3I/4Irwg
3po1zYFmwjcJmbBLtRfhwqqtSa0U8lv0n34RY2Uy5oRer+AZWG0fGsG98jGTttVEBZSWF/IR5kj6
rERkT64aX0/uoe8Phg6Ck1mvSe47UuCGRwKrd6XoYMFa+2nOa+xD2v2siWGOGIqvdmGjimHckx7Z
F149/OcpPJpz24sNBegkhU/tfFtQzaM0/m+oQ40EnTAOj314Wfs16bmeTo7XH5uacSoplnjfI3Gd
wN8AtHp7O4PH2HZ8mjqTicwt3pGzz6m1s4D4aW/nr7XO0zLd6h54z2EgGUp15OH84w6vneo+XVnc
kVUgO8PXFs3ZOFzXLhdP+PFWeZwu/1jOkU0K7SO1QA89OtZ9W45IUKgXFDWNuVZ7INVqHSkEaq23
MVsdyU7kBQkis/LU46fcIIt6JdSPbNtumyNa64oPJbos6hzH2vWCb549h++wgYK9lO/YlA9YNKr0
hfmOumLDdHl4eXFU0xH9T9vHosqb7xpcOvjtBjiMaszfHHyWuxHTWMISprDRp2D+TqFPc5Ixf+YF
+jZ3fAba3iE9Cin/Qr1njmUSQfJFAcqDCFoi3aoMlM2py0Oa4E9aCSN4tR2yng8ySY+tmQ4soFO8
NRSIRWLlWzsT3jZV6pUMExFRCV7sQqtJLqkoIiK/XsoiflvQcWzp+Qv3njHflOGal4S7MV21+6E0
L4XwgkvIQcBbtnx4srfedU6dA8UJe41l8uisQ/zs8v4CBPnYO/pgmjalUzMjzgZYkWUcdGq9hlO2
mwxUT2CgMrI9HxpKZrTjCuCDwAPiCGfjG1cynk6atlZgQIXE543yVcacqkaSDEfDqFl/8vl5RsVR
NCPhR651p6KCz3oGiEkrk/Ltqk0wp1g2dxgWSsGQtuuBAyLaF3MW1ORtsePIdDm/x/ELBgo3R4J/
xkSz7FQgZkYn4fB7byO7a2kmTOPLTnWBeW4y+wfdpjr1XgjKJ9jJ5gxLhSG3uYsBL6lDXnIeCGvA
W1Lr6swidRFFHGw8qpT3aBF3XkOHtpal2JJvYkW0Sh8Kp+hPQ2BfFqev9jn91J6IDyhRqZbCopVM
/u9mCprt2KlTCmy46Uzwncb1gkj2ZgGaZEY6jJuDSdswAfPDVlf2Z8IXmg+ERnHU6XesPFt7pB0m
k3ieumwiFAi3SOyRcrDK+kvf/wNatI+X7hflOdvFoZEMERHwUP5iJMF4tMI195dbe33hjDAAweQL
llY2u7QFwBYSDisl4RaMmyFLy1hv0H3uOesfRAC5Yym9Liftg5ji+1C31CCI8Ls01Z0urmoXBkTL
u8ljYeGN8wjG7bKjWkD58XdEPDwLmEv3yYlYMoyiZeUw3ONv4KsfL9aRNeJBOHQTj7knTjM6zW0a
hMg3BRdVTnufIwjcg3pB8op0oMga3u/B2ReD7o6DwMbX9sbREYRikN65KUhT3TS5tSVVhW/0wBBG
wdtbjy5WO/PvSXPitH+AHDzcTlQ1OxYMHVEgTtM9uA0deojT/e00gDb7M3GobQegKdwiOATZ/Ium
5ITv8UjKnW+CBWUG+o98XEV7Dh8INjsgOgZQvoNyn+cLlwnPxEAbaZ5KH+i6pKHcZWeebAyMha13
xPwnz5X5acfip+5t2ngXn/3CRFg7a9d9JCvroi0UC+Ywv8R45vK59o6GBargaqQZgW9PRwLEPwn8
t/ZYbjAJ+uVmaS7OgLIyzRYziumvR+uRXskj8DZLbBBSb37Tt8lYDcluzh7+lXYsqFl/yUoSjos2
P+Ak7Sn+sXZ24FabNIDrHwmHN0IEpzNGtQgte4Q7+4F4qudAgXYKa2bHC95Jt9dbsywyJjm+paNh
kyl3U0UYsNvNyc5bqnljNcsd1dAmdyA14jp+Tt0FZVmNtJ2kfGxBCokuRVgOm39vRsIkUbzq20Oh
USIxhkYWBOEhDuQL0o4I8X7kB0axIfrjNfCmcNtXE9pFa3lC7knhb8b2TxvVk9PYr85ovbhwh6QB
fmNVpC4tnU5uMzwsqQN3zR1zLmmgn1RaPIFX/Wo7Acs3l+QRu2wGBKjma7HjcMCNiXRLVw+umb2n
lkRQ5Q/nrEp/WnKEAHzhpf2U8HRlfc+Z/s8UaisH4F5VLfQbMuo5Y0s4ckXX9xhTvCtq7Aoxjrhz
WE8Xx0umAyHCr2b56eIXqN3c2dop8qR8IFsxnZG9oq7L0Fqlb5XRUTJNUByjbiGIM+iprrDj92Dy
QiZuKhVR+Wr/KzXMGfe+/OyneHhIDOO/SVcX3PY1pLl9pCZ9inyimiMvDoj7LxljQAgjcHImhCWl
2dnDk8wcvDUCPW9t+i2LY2lq/+QBkfeUnO+wUjlbgfgpCF1U1A3Z9EtKrNsyG9u5ZsCnL5pK3GpE
bMz7UM7o3XwTLMAbqX6cnRfCKBEGk6FzpjEG2sWMiZqpyAsO2tOcks8AM1yafH+d0bR2qFXwUsYT
41sVzjR8+siiiwO90bW2WJPS6eK2udrbLo6h3jLx2i5nw7TKI/QJwCgeFhDP+rRMwDh1GlMsUoH7
ipBkn1hi0OxGF7NHUB789VkVRfquFANZ6Br5fhSzcc4H6+6XRI9P7tFIivk8g1Xu/KvZT000wM9s
F6yWWRMGzJYEzxr0czaCN9kpIoebwexH9YiJ1D04HNYG6n7ZgE4MmP3HJyaFl14rxomMqIQUbgLs
C3i36ZmXLNOICGriYS1SDF8Y+mmWVnQEZCPRhaBJvXLxE8iWftzFwInvzo8uZa7QcmgN5gmwt3eg
j+u/pFOayJr136lj9wsVSoHeMN+XzEGv5vCZ2nhrNz5eNCbSbdhMfAfh5m0TQJcsKOijn2LGk0fj
6sgKSwUOovRNW4saxK4Z1uJwmm9lNVIIDLphLdlxyRR/XLIwc/U4G/u0N86mH/zuwPUscggubmWf
4rRqH/2Mk12kPb4oALuokSigbFwhqsnjnfC4581YHtNaNazV5tG0zefYi1E0JIaH+XhhyOhXe86/
H0osNFDmAqOGv0xPkFUT2ygOHm/94d9v+fez2p7rMwUwiDN5uNdfCxv//34XCjBmULDkXYV7IptS
prZtO4fFUcakzZvZIiLRo5x0h/LVCKhqQ9QzwjT5xNLl1rltPnQ5ulHaBXPUCPNFVBCaTkdGMv2o
qK/nv5Xhhg+1vnDysVJ4BDn3wxCVHooaghpB+Fqv3QQzpiUEkIiWFqZrPBwenymdXk2WPDZ9QH1v
0T34ax1DXy0RsGd7ljJ5EqKYHmaYgrpioBKBe0TEQ7CdeUqx8L1ZZREC3AVh5FVUZw+x8+3ivhSu
n239HtOlNwkMAuOIFWR+G3QLg2qulne0Sh7WpRMn33Zqx5lGHgPMz/ewbwX9Jcyf6nTgzzD6U9Fh
EWC7d6iZs74NhB47IpNx85b6O/W76WIL/ek3YXrqDAUJOjPIZjaKCGm2q6erxeimsKp6a7Jh9jSa
gb5XeK3cyjGh6wXhVmY6Ro0awKmgXIdk+QZ5H3lChN7nTfxEUOx+8b0X5VPOQGLk85KNbFWT27Gw
Gn+8eEoOppsOOJAkdwMtsqGSFsohoDsH/JldKNiPAyf4LBGZ4wV+nImuwvLqogoI58fQcBnRpvRm
qPQ3mX3VGS1zef73MzHYAmI1aLKD9KYH33ND/Hur3eh/f2r6mDzZRlF3r0/qv1+xMPj/32+yOweJ
lUcKxb9H999T++83/v8/ZlPy3BLUsP/37P7/Ex5iVyo2XnATuOD+98Fu10ddKxoTVguheRDKOPz7
d7jTLlay/Bgl6sWSEYJ1mB9Khype5tE3u+Wx9WqrpS9c9lGbjRTv5hXtEvUxlwtsCKmqxUImMRXs
EScR98ndyBWoSPVKIVmcwTR63g7GoceHnv5uDFBxPuGKsaPutnZDJcE4GbuMVujamL3zZOp068t5
lwZrHXGx/DSNocCwIB6WBTl6obZddUuU1tckxJfmcRJEqVmTMwuOp6sPPSCoG4jGkYZMkQxdnUl8
8bg6VLTnjGZDJV5yOfwKpnthFexBC0l/lZ1uqD2GfE0dCuVaOqm9JLinwlbHVU8nBNwh9TT0ZuqW
Wkk8cdo8lytpo7oUdt/jVcjdMwNqou09aUJvoYpbHHaIQudu789lRf/xi2WIb14lm+eKYBJ8YQ++
wk/Uxs5LZQUlTUKqjsQUHm26cggyZ5Q3mCJ9DxIQBQETFxjFNGHdHyljh28qmcLgArYQ5bvEiePn
Lxt+FhVzQ8qvRZWiiWZVTQvkSrWAOove2U/OALmA3nbbGmm8EaSKbebA2BMAbh46va+yLL+FOmRL
o84prho0M8VrMVS/daHK5yk/gkGRMoHm+MEfze+ybUemQ7wtgS9xKoIpjPwRl77kv7J1ifSi34lB
V6DoFgF4jbD2TQmRgcUmO7Zz5cBomqdeTeMucP3HvOqBeGLBpFeFUT1CyLmjycgwjseJwgqsSojA
tIYUqL3uGND7MfUZF0GcP/Ly/2BOQhEdy495GZZNK3+JhaMWCNYP2YZUiP9B1LrAGsHlN1bsS/g6
OXM62eANMLMdXNAZqNHZjGb9rEIH6Zip6bHiiCLM6zsmm8HpEI0no7hmSWNu3e5gWf6bL/4qs7/Z
OWMKNXZiM/Rkeitcpa6jT0VFU3s2EMgBiN0TS2kcrAD7zgyK5Af4pBUFofvyPqv+lzDL+sCDSeYv
RB/cAJJ7RFBIczJ1DzLnXVqDF/l99yfO2R7KkEfXDERzBWmmD/y3cOZ0M5jZcEx8xuipvdZ6ync2
QM3RTn9z9K3Z9Bic+AIg6oLFSCiWzh+oMEiOAcmF1jYJYowDE2OP4wwXrtIbxtl0ba6MCAsQx9wv
3Ki3kPN14PWksw31OS9Edf73jwvSaD52tfraIGIM3z6TDmef/ULb59F3ySwLOxpsCN/Pdal3jUsv
sZF7h8LKCgxGE2qYno9uYhY7u4xERxw6pC4Mt3mc08Osa4RUKDIw5rIz8/tmwz1iOEPUNix8MDki
tcwPjwPpLeZP7YA227bcW2UOl4/zWR7GOnuchyBEuJcx1yTep0voxr5rSFQMQwPLnsXnLkbQO8Ll
xm3dMBJwCmKWJT3i39/gdgHJ/DA0hp6Hc+5jYWPZVOGxC0ifaRrU/kVnRC7+WYIqwrWEJ+ChGBPj
VmNV0oOYTqkp533YB9m+4nU4pA5AQfPqeQkwM85VM5cJdXT1tuowZAyZx+zfTeJkleaXKsdb1i/T
a2EYv3KdfdnhEHMRkm9S2M3NYzhhEoQGN9L62nX+u50HL1xqsB8wR1ERWMymjJ3sxAzXmB7SSOny
Fe3iSaIifksShBnJnB1AAj/ctqiPrcc57ocpvrQxCDYV+QtQhZiq3GzYyhbfYNoT4TNhkJs0e376
o/BioPRj1ZTtavbLmGfIkGIdyh4ljhSS2vUXrikIFivEQdF1uM3rG4EvZ9mK4+j7/tp85USCet1c
YMDVf7xSXQm1aB68lk/XC9Q9rDP6uLvpNUxrFhR3bPZx5TsHPJXsX+TlcJRNzqUnSAZgiCizJOhJ
VZyr5xTtcBI0N1P2+3IxGtoSkp+y4r4n1PbACHF3bA/tQEgCTcoIbYT9D6VrIRmP2T0fl/PsqHkn
Fwlsk9qoOMKOImocV8Yi9n7Tk7c+52ctGUycziMSEi8XxOorJIjkowh/2ySJcAh1720ikel6UNF0
CPq91+J2IlTEEMp6yA22yiIfEzyqkS7QthGrg1spkNnRc8ZfVo9PxnBmOO+iJPnDfRV5Xq2Rvq9h
bz5YTTyQ9PdS2d2CrGR8LkfP2hSGia5AD5h2GPSHnPBYzdrikfDHNWjtu9h/St0WfJ1UOn+R35j7
kK5lWBnEuHOd6dlujN+OTCIb/7Xu02tKkLKpe6IcLNYO11VvWF/9xYdsqpEk5uPPUoWf2TRcE9mf
WkrSw6p7aJfhGkheLIVRApcQ4Q1I2+Hh2D+I43vGxN1t3SDXG8erf2z7qML+HNv5VXpE8SyQApFK
CKnX9WMZD3aklyj0xzTKVsUmYTyUwi0H4TQMqTWiLk/Z90ovzzEpLrL8vUBYVo7f7Z0YvW5MmrS8
5WE8RmBzlzwBV0gbnPQCx+62toMdVy5RDcqNcqH/LHZ9m7P4oUrtYqfGgLoV82rGuj+Whr6hTSXo
LG02xjReAszQTPHQcWRjSIRDiWCZokrTB1mcbWIrMoyJbug9s3EayuLLodtPpxwBpNL80k7FOwDp
6k/236XRJLtedRQtMafWLsYt3eN+leq5MAVhl/jCK8kXMvWm96rAlySK/A0316XMjHkXK/2X+Kpf
lm1fJgm3aUjrJYGijmjI+/Raolpsonzm3tynhtcT02uYG2ukwiPP7f1MnDzHGjhGjl0S7oGkBuuY
U161jctrNfglEYbJI+Dfe8Z0kVGdSR6aupn1Tmh3lX8VW7vL31KQty2wyaWqVkfl2EV1rd5LQHMc
8c4GT/U175NdiKPU6ZpP5NBQFxzcOxDK/Zj76WmyLPjm4mjXkBVI4JUPDRfn0IOj313xNXwzVrYY
pqcCphOouPIsPCdkgSmHv9tTzgjPJW/I67uYecnmN24TpvyGMqTKtf96HW72msN3VAO55knsbAbS
SP8JoIAq3ew6S3SLyJeIg+qR0KXdZF01DLBhpbduVNiIkCPuFhLaCUO09lKuHpyuSnbJ3Jb4CKx0
h4Uexx5HCXOdhUWXSgLQqLzc5LRcg/T3Ud2b7smHXJcmO+FSM8cheeH4MK0nJ+2ch6zN1L4SFPWY
jhVwki8mHD5UXpVaeJ+rjFzqnitHgNngbtklEyoKAzV7IU6iViguvYL53LKv3I9IGGJUBAbAFygM
r1NGo9ZcGyh7svfZRClqdDh8mJY3U8DxGeImtPv21tQ3s5qzXeyWaPtkiAoLyNnqjzpM+Rwq6ykx
UWIGYwyhEMDku0zAIZnTg9Ji6884P4i85NFY6q3SxncDFLRr6ORr2zSghgJmvORwiEiB/LSC+a6k
e6zXNIy25xi2E/tnKoufKenqPwSLZxtdG9faqGfIlLPupdyGxReZDgzsMAabASerKnfQuiDsaCvZ
jraZb5oPTb80OyXHCLIYYaZ7H8LEOSu2WjnFoEixu/XKwt8WkGGZhT5OE8OHrn3TzwQdmdO/kyPY
Zf/D1XntNq5E2/aLCJAsxldTWbLlnF4KtrvNYg7F/PVnsPfFPcB5aexgdKslilw115xj+tbVtXln
yznZaNu/TL5AoM9HPLkz5zNYAgzySVCx8kXpYbXMablV/rYx8neRL8ehRgwmucEB65+DUKm3BTbB
fvKMix3a6THpflPH885Yxa2jqoIHWct0F3SkbNRY7ILJOhKakdvFqrMNHgAwvnO1wY6AEcDIoT+K
pybM6Reusp0w42+h7Kemmhjn8GQ/uQUoKKs1cN/+owk1YcbiOsOOLAoWMXwduipr76YpvU04DVXC
nyjtc+j2syADsOuZl+TiWQaXVRjgeApmSD+W+1rNJlC3xDGirCX1KhMDrai/k/GQ7opJYKJvAyyq
B9KenCL5A6NiEE0Uthi85UuzAq21YbxSmFjcoCi/lnK1buBiyVkTAt4Y1rXmrsxDnCRspHExtRz7
UsU2T288ptJNxeOfuTThFa5/FECgw8wXjeLEiyVqng92Kw9d5v66xfNkG6wIICm2aJbI+4TyOfGF
cfWMIPLulzCs4vWkBe4vytx3OzZpIGQAb1S9zWBTRDbntRs7t0QE/fJDdLgNaVvYWXzQevAwUyT9
N+A5OJN6k6awlCbZ4DrkEGS23f1SJMdCO0+JUb9ZgXLwCims6ylKEBV9DvEHG3rd0ji7lOOMR/sL
EQeMGxxiu82MieSUxtzMSxa5c816OSg/yow3O4TLY7aXFAbC4hcfpklzrx4wQnFqY/RQbyZO5pOR
7FuopQBYQpg9RX10xa/o2fnnFQunSnh8T5eGSGU9bUAiHMYCy4fjSQflk3hAFZr3DhkEXMTFfd8G
ajN04tyW6aPy5gcIUY8VWc0b19DvRcKZYMIo2jmnObHjnWXaN72AzJUAFfLWkorOeVqnpXSiBTQu
SejFRtptgxATdS2tky73urGaqC2ac0e9LtWj75obhfRdEuwJ+KfW3/YKkn0iKpZhSIp9kr+1Pc8z
w3aYkAcO0j6IbZ471Kt85eqfxJWFGBSKT4od/jThcIuBjfx2F7oH2bxyyW+qxazOnNACTo8xJBRs
0AZtMVK91Dny2ZoQZJzvn6jMvV1fDy3cnHiD4cTZDmp9WQK0xdKcdAweXLOf8Wj8xVS4wSzu7Q3b
/VAYYQ/tJH3wUKiAzMjoAeMha8IwmqanClflvs9G4i5Z9Z5jmnNqpsOZMZxwrJfu+iZYSwGoLlGF
3jgz2RdrSB9EXX9iBAna+mv2CT4OUERUfakczMCZIAKV8bXq8JNbcj8nqt5ZhmvfNGMSb2pIAGEo
TmNi3bNigw24ILETlCdYGrQVln/YEROjVKcR0d3JQ1X2UeWKdDdZHqsmIrONu/x1qNA5dIToBn/a
k6T/69jGq1I209UgmUnsASSEU7yp8SmzR5J9rSpw3rRbi8qcCH7eX99lhdqA/sfe/jrZPdyRsf0u
lXMemuInJdOG6WZntRNZySaiOpCeGV5vm/pvK4yLtIXN7bVYbHhl4YDhdcGLyxmOzXyzad3HfIDH
ELYUkOXUrCDENKumxNYWNGI0pGN+RNbkeS5xlLas1FjaqZ3M0M4Awj5QsISLrpYfmdTEwcuZgzSx
E+LmSAkpMQeuJa45zDRT+0k3icV+PX6rEKEjII63FiazrZoJdeCHYIU24TCdjXFnds1jkLJdHEDs
sNtL6hss+H/CNCa93MYXyGK/bRDfZZRKEULH0LQALNupgRVDO7kbV2hWgka1EJAqNknp/mCQ07vZ
DWg23hvNQgrb6eqdGV/+XcLTMLzUor+kBrf5evCR3tCVe5Y3Y4FTbY071YxbBGia6V6TdwoMTlvN
WJ7KUL20pfXTC4nhtyKy12NIJknJUclvjI0wcZMZ5KPZxNYPzImnkhQnXWxiA3fkO4nV6vd0uKt/
Fz6Zr3ngDxYZx3A3xZPTeSUboGxbVF12p2bW/nHpV5FHD2vS4OMLufXoPM/JYJJAM4ukjHL5aCx0
onNMxt1L0huX5C/yi44KayQ6V4D1qPGWUHmMoQ5JxBhdDmchLutumW8XQhGHfPoYCud+kUJG8SjV
zu39MytfLLie97RMnLZGZgkO39UBHWE7dBx3HXanWNigFE+fzojJRBkw+dzmwfAzf8ul5GxhKC0b
nVfjTZdWd2M+vY/lmufCR2aIeosk2mwtiMAbFXC6tmtxZ3NI6k2/vE7CaCH5bMbhd6y8h8aen00h
jon0X1xw94VjwsQLTpltnGNCPTu3c8RNlkVBFiaMqnbUjhBHgYNiy+pFvBPD9BPogCzgrznZz5NI
npnP+euK+NQv2VfbcXNojO45HLpj3CO2hf73EkCRHcvq26ULugjChQme91S39mth8dnqjBWyJjZ5
wKxI3BjtS6J8Di2EMtPQm6KH/M5E3NhHy+bJ5i1Mj249uTttuHxSRBy9wP3Kx8Hc1wAqMR1QF+Tf
E5C4WOCat8nIcSjBIDIWmQU0obrljXQvc2Og4nCO3DsFWUBcpqMkmVfPsFkNIponVyV/fCH+5Mpc
9ugw9ib1gdVMxmNveYC6q0ZEsY0X05ek+nwa0o0sNo+eSUIiz/vv0MaiKCteEVI0cvfyY0+knXmA
QIlz5c6eZkUwlOCcMZmHdCDHTaq62HAY4vWExrWUqclYt2SP2iuyZ4POS38eAWccx9H0zqgZfOmi
gRn7Iqv6M5j77pi45Xxv4aSSKsy3uQp/vPhzaARbkxuXnO0xH/EV6xGEmeU70eKNv6G302WN9dQo
Tti9UNpmUUSoHATP5EIbTSif5RLQADLdC6tIn0TF+Ug2hNqXIuejAZGBOGCW22AAHqMy+mVrdPyc
AA2n47dYxXhSfJ0d3dxhlTipgrGWAwtmJmvrhsiYsV5+Y8IfXTxTmBbxDMOL47pMyZqlSys59Afp
F3gGdbRyRAni5RmAIt8jblXZZ3igMHq8hqI/2TzZFl/ysrDPVVnTWYG4vATNXQvJUnqM6foVyD6P
LAU31naZrlkFQfbySYaKjyUpJJYumBlmhbCk7eDMutw8lKY+S12Ut6HEaTNXprspDSS7MevrEyWk
EYRonDuCgRZkSdQU5Gn9Ikc5HN68KXgO3QaSFTVvxIiSb1OOpJaGEgoAV1XQFpiVtIj3U40nM4xP
4+RXlKZU+6xp1jCf+MUEyDGQZSek5Ri60hoUj8f3oMBxQTc3pvy64bDqa9C6qwXEyrlLNLuJI+VF
pcI6LFHrlukls83XAGPdjV8XCU8Ru9t4ZXoYMr/YdKKEPdi5b/O/1FFckcNnwbk4OHOIW4Jm5mCF
ym5uPT9ESdTNYSqIy1Q+g+lM4tPMseD74xYvskvcPH0mts2xuSWb1JRHUAmPdQjLI9YA0gDOvVli
ZK6XiOvs4zHJFEF389ugk+Himgj/yJAtTs5BToTUDfJtuEmkOvZD7W1gWOP5a/JzAKv0oHH7YNNW
BcRI+6J7VQB41QngXLFnq8MsOfWc/V+LCj4JRPtTWaIqZT2cRVLaqHErtmCReTSpNLgxc/khjJHP
sw4+4pCcRVe0ily+XBAwzE9V2c4mGMrbpPXPoO089HgkFWbn7jnDMPjkZtsxcdAyW7apYcXBGbPh
r23g2OSBzeieFi7BdZl8zFSwpebwUA3iYjfLGafEx5ALmtQKFxQ1TyZcxdyYNM7OjFw7ILXHpZ/H
vdRHJ1U4jYaP2cel4gRy3LosrVyDtyhravpOF7/fxvH84DpNEI2EABCAD03bkTBxh1d89T8LgHFO
DORxfQMFj6UfQ0Eidl0vghOtNDnr1uQSxJpcBY+bMrEyvG7hiSWoty/pE5Nxam7TIGNZkEEc0kzL
52wq34H8bC3sWUcMGCe/df2HYXieBorbiyy8x3QPTLuD2RfOel8mfXllPXirq/ZdShSRSmfFtuiW
56Am7LW07nyDOMR2fZq8ozMzRmBCPiSYb6J1X4y12u3TAJ7pBPEjxqtH+e/toAkPCFVFFDFnZ7AL
335YzafBsefINvAlM77RclIqdzP3gc2yqDnoNlGXNp3PsWdMp9QDJSkMtjWuax7snjBKXRnwz0Oc
YXGYnotq1hRNcCVi77Si0GlIp5R4GMx8zxbmsRuXdy6t6WCl1ilu7XIvOg4RhZNat51gJaFwMt9k
Put9ODQ/XYMz1hQMDmX5aGFaOhHtyw8YNYGL2euiMgYziKQmYpvhJRmQ2uZFw+4An5H59quG29o7
sBTgsmk2jEweDYa6cpgI48Hy4sQtks2Qw/5yndWhhhUvQYOBuLNWAAQm8ciGNfScrFynPgpaVr41
LmifklMxG4olTeGcnfF7TEn5Z4h3bDWdh7zVB1XwOzr6NnDobWJ9mXIxYDwZfKwSPgrsocMXvMXA
vmP2qc91Q+onlNl74UxcxoKiYEgQyS7hXImMMp2KGKl+xNzEnfkj6JaP2vX0vuiCXwOAE9xnp9ql
ln9WBY9r9mcbGG+wsAsyme53nRCMCUJwsmWjLqNj0vSLKgEeAypuz+IM16mPbucsxW7KeK3Aufy7
MoemNqXtQ4sGTQDBRnYflvUkoXAf4Od9UCPU/rDzaAOtnHPeIv/iw+ak2UM8JgxFL0dSnBo/FWfK
f4Sbgsbosh+RzupqeyjQXYHM0zBPbfTMTVvTSr4Py5qgXc17iUPMO9djuMpg9P1AYYKgmDlIkfO+
9ko8r5DLuRliy0s1rTRxctRxp35Sj0m8d+96GTtAXMLzEpu4iP1y5d1BHZc0Bob2rG7Sjkwbqw6S
Y8zPqH22t/sTdlilCebBxcfIaWY8mdh0Vmnz1YVBRvs5xnMfP6fo92wbEDk68SPqHVj1BRUj+4gt
+3MeTMX41LCmVSQCyuBgLMNDlkJk1779MZv9sm0k93QyrDuXQZBsAqpFNjkfIZk3uhHi16ZvQBpb
/SOjK7CTdIUujRQBSb5f45AxvmT2M5+2x9sQnnnARs4iG9jqPFRnkmu9XUFcSsBpE2jddCElBqmH
L8APmbo9DQug5ylgk2Xe6kw8V4qL2x1saEwDOL0ZwFrjgNwEi/cN2+p+Nrzf2SmMk/azFMoNrymn
z50joHIvrhV8elVyaJtBbpWb2pGBgDxzjWzcSq3KUFPshlp/J7O5EevhNx85WmhXPTc6pGPRxcfE
vLLDANWhlhoWm1BrMxlK7BKCv9iaDPgK7LdrsB2XOei/DdBKxCC9jT+A0tFxf5ATd8cE+6LWrHLD
0vjtu/pWwcjf4629xpWYNv0Uwlosi/sA+BrsRPqmOCyH02xv4qyhDpkWCbY0Tbi3CJUlbZdyklV/
Fqw0/WyO1ywJoibNmh16xncggypKbM64bYciJfJUYDXcZT1paJJd/SmDWcNw1LGKaoZvn+qoc+uI
+znwxghw1JYwCU8Zg68fJ4Zv2npPrQVBg7SJCRS7h0KpclLivbm347ncpbZ3hkJ2rSTAwyLs4dLB
TQiCbm+Prh0VElQEPFUwb73mXUzz53rxqi334YeuMq6r3daLeUo6I0Lh5MV/0WGLDtaG5b6MZcso
yjKrHEN1clFAqcNmm0j+18IC0c1oBCOhfae5T1CeDyX3/MUN/lh4AsG4+Xt6oDDjhUDaC4l7mEUw
YQ4fwKZPQ0RsjufKpUWYzS94vAWbfxa+zcpNLvwdRoLOQcoXaZMmwj+mMxYoJwGb4BW3JjjhA2mD
+1565rmwgxdMs4Q4nJHvIQKYk56ySlyIUnI6pu+vGSrM/DFr/NC/dEV9GS3H2wzgHwmmkbT16hKu
ASpO5Rczb4J154bsMEnNT5KTSUrdd+MOpwYnY5iuR8q4N+/qJUZ5rsavBOzAq5tx2ClsCNKK4pCJ
iOomwEVrjhXZVFdPW/jba1yLIZ8ve9SS+0f28FYpCtIbNG5ugqu5ssXzohjQ2fGa15XAekYrDW8a
iSEg5Um3D8NpO7XB+zhl05bj/EPcMEiGsn2c3PaL4zLUJ9tnvq/vAgMAj9LVcxD6fKApaRv1ZJUV
zkPD3IWAEvhw0d5LGgycAQuHT3+AY/EBF31zXXByb7RCY8f2+VSaPt9IZ/qFmUMF4ULLsEvKA/P7
6r7AxJbWu4ZeLJGy0tICGkPX31rLALIHaJiVxM+hFd56VuAfBuUfwnF5GkCgotoHZGmV/qNxviMG
tdYug0Wd9dNnyhHkNvVTpGPmu2Pv1kcQSVcM0uN2rAPw5XAVmoTb2lLoC2LFeKPC5drUTrppF+c3
nKpnuQaX0QWKFcJz1ab73Q5TZM3529hnH76rvBt1KSSfSGAkv709E81ZO+Ad47ZVxqs5Li9EYbPd
NK0DeoUg7yhsGLH9aM8wgBK3/gPsPmCj1G87o71nKoGOuwY3tR4vvccHgN3xzW845FrD0WFbhHLC
xfg2qeFgj5kbzTmueTbPVMLzYoagZUJwKVimo8OMs2sDGN2ozUfUrtZjN+uPxym3qa1U857wOpsU
anBRP89T/WlbSu+pn3Miaj+HG1kSJGmEqM8Dapjk490CvP1WoS+iviPCNI0DN3Ye7aoN8QVBe9/a
gYbxyPKLte1XzjupM/etbXamQiBwAqKlXQnAvKqJB1QZ0cWlrTloDMC5i/t6MH47Ize3c212h8pR
L53n9WdMPyi58mz47tZIQjahszsSG28eCGfSkNESx9l3K8txXN8L5nmfaqEgdrPj4jsE5Mk1WTZl
8vhI6ADFJErq7ih5vtykOfRlK3PRkeJ2V63tR/kMQiJlGx3HNoeO/CqsYcc3wcdSa9KD4ZhXNSzc
xNos3a/6bqBdTiPfU465eyFsfSPvXF90ewfJgaOztRw6Qz9i9ufh1UscAzMNMoCFI9n6kOWYGz2b
B9+k+3OuY4u2Wv1nLJar28yKU8B7purqNrTx/xv5fehmdyw6KGflsYSb9dkaArRm886RbBAy+uB3
Od0vorpoUl9Lau8zTjJDWmNhE3VUMrgaPpls0XsnX+nHAdhqIwE8eH39klXDW96KZWc5+HyN+rX2
MJqJ/NOYgLk49Vvno0MvU3+ADGmGEOdqB+GuqkP8YNVhSTv8VpR5I3NMU7YNpqvOF8ppQY13lg+x
VCGArwHRVHaERxP1HOAQIRONrQj5gnvpF1Idp/Np6ji68wwsAyDPAfss49L31q8X9luAiwUSVv2c
+lzwbIW3CGI/gUc+CIN2Ucl3Y0WSZXo+zvZAL8tIDwpxZvxxkr946CTOhvTSGWvLbJUd3ju1Hafm
rZwhWhT58IZnByqZ3OMrPWT8CBNtDw+KmiJWoDj5M89nm5bX3jbseQLIlGsut7KFl80y2PYEP1bF
u1ZjufXdK1SBTRfsrTq8dAlQNiOwLp/4zqvIDmijiZuM/MzClV2uDgiSHdwn2s8KO3pC8iRiCYmz
U/b3WRk+BJNtHqzyQ8qJknjjyWNVVeeo+FlWfwuRThyZ8Q6Mk5VGvXaZP4bxqy8nZhlvfuxZvmR1
SJAlm/7afv9o4icaLJM0fZLUd+PIp2xx4ol83/3FkwYHAXWxzBrYGFZ8a3lDuS1T/55uBhcZxDxl
QQxXkLQQYrDgCxqX3hyl5NBgU57momKKlM7J8cJ9voAkz7ANsI77hWn1oaW8oMVygsHJsnDggYBJ
aJCDySIR2Dp5oZbrzcwcY++b7bftZDs6iTZe+BT0UxX5RfkyriFZ1y35tnnVfpLkhjP9J/f4kg60
l4EBeCudxympTgZDx429WJ9mkjjHVmRUTNjouS7hXKd5JSRMJ1NDV1oZlpuBcjCkDvsmMc6uwHuB
pvLWpKDom67khvWtY0RwyOhXM3scFu4fCQHVG6Oayd8PYBIV5pFEfYi0e/WqZlNRzZ2VPLh9Jrub
dKKdKwkQ4oerkZz9YrIZdeb8UJm3YF6uqnY/pllTkOm2ZECr52pyv8kBfBkWI11OnBngHEB9vX6o
aR8/x1YI02inKs4aABe+8ipPgHe1RBqT4tkeaA3RxJbS2bKu8RAf/BLjeZuSUxErKaUuiWW4xI+6
OH5WFSGy2fGRzgHssbl+ti3K0eyMyogUT8XilS/k/ta3593kC3ccMx+xbFkjIQ26eCdvqyD77YbO
3vaOjPlqu7vqzUgx+BhJz4YO4vhgw6yumTkC7E7lIv64SEE0bZKUsIqPGOq8oYw/vRhP9BkNuHPR
z8kUb2Wd3IUei83FvwFH7f/7DMGh3Su3G8/dxzC1LndntHQURexH2X0w5486MxENsMnbTbYVHTpP
XtCGZS13OffoaFbd0RqsF2RExCexXGp32CuJzugHLCNx1FjFsrFZ0tw08VBtcgvhMeZSqHoC8b53
6zYDA8LUclpprjZlhLmDJ4L3LnVOuql3HhbuvmAZxL4Nk3E3sfowvxf5F+gP41HYNaQE/gAveBYU
B+3atj5iWIyS0QES5h2KJUcDUM0dpRDEzK32QSjvuKoOiQdHv2TEbPr+jlUZF1rPsKGKv37n3M7d
2n9R9seA86kIIsdsbjWu8Cq2KQDr/MPY31mjdzcvYt8aDCsgC24ohcM8o2kUqau7yquuhTWTJJVA
8gd5v2QeBxs8sRiUYWW74qRWjdDvDoOPR8+2qB5JVmtS2fBJ+5b9d1ZYO22fYG22nYrkw8uXK+SP
rfawulphzdcE4mXD6YWdknczdJwvXHYjVsasAhiCR6PArte9JSaWv1aQfCAweSPwBRL1HB9zuOKl
A5Rt/RJKY7kaJt1XyCim7E9AiEN8Y9OhZ1GXx/aVOWngmT66RK7CSyP5ni2rvyJB5HUa/ArYiKzY
PnHcvsKGA77XP7UhYxNq/J+xrbvtIthfamT8beZ1286cr4GNsW5KOSeRQYqkiP8MFv0KyxQlsEUS
/Ev2jL+JJegVjkukG/oyhqmHw3s/YAul9sTixAFewklMVt3Lr1iMgn3WnG2KqqfAqSs/U8elx9z+
Vq18kfLMHEVlcAjqkOYiYSLEAU5fCuusM94ARz1Ops8z2cDhKk3xMsvhaFW/A58HOxvuesZSfOa2
PvT1aoz2FmeHSM9yNE4GDNcZFS59dyu0TbuFB2orU9MPfxK7fvodQxYRYzqIU+NQTtHX8YHarojC
6nE7CP7UrNYRLSLxoe/5dPyKI2Qtz+NqhSKEiUOBhnfapPYWIi2FhbfWGtw1UcLsNAPzFoQP5sCI
1sRfqmdIpD+QlgdP/GLyP3h1jL2NP8AIIfH0AmD7WjcANsqCzpBo8AkugaGZ1JObIS1Z9h6UgZUL
oLMt2PnMcUm3KO9M6ePrmtJq1Ln619/VhEeZhHoHioCVcVax0sXPd8DuczFaenJEYL2QZJx2KcHY
WVJQlNfqfppCKyr7hbmdhrxIjsX3iFa1iQv0MmoxN1a7urpWgLEBZ+JGW/iszbp+J89hngJ2KeZE
qVjPqLp1elXeov0vgrIVravP2hztI/sXhUULlACO8Jl9hJdTudt6p0KZ+razdXei22vvY4q9tSV8
g1Kba5Bk/b85JMNovWgPg07Kkzaa8vTfP30wQKvTwOkDOg3/9d8vvJIO/V54m9qowby9cmFzFls8
aH+58VqVRv7R03MLbrgyHg1JNnKgUfvW96miWeqW5Qa66lh7Mw8Anp9rzPdxZP0UZbky3k2t32ND
xL/EdRDIl5iEZ5Y92BoclqkFgWHGSCfvsteSQ9kmDdv+3my6Yh/z10J34gqHpCP566bunsJEKAyJ
xXqgQwRZmtTG1mZP56Du/t8vaZZN53//LR7OrCGD07//l1bBU4WZff9/fvzf/3T7Mjip9vK/v0vA
Y/1MnJq4+BxqMnodNz7sDSXL0TPTPEyy//+L1XsgZoLy4IhcnIchsP/7xVv/VedZjleU8x6K7Fsx
UpH177//+9l4jAO09iB8V0Nt48LqH+aWZKMh7kODLYqs52MAO2Hfl8AWwYVOfKQLcCsdcHCDaKg4
F/HoL+DkSjoQLJvl/bK4p6TJvVNn2t+hw5WX4FA5KQ6sGP3gdJ6qFoUsJzuyqeksdsFPUeiCnX6N
ENBzVp7+/ZP1X6Ig3PiAmg7Ap/RJWUKfZvIFp3//WrRdfkCeBTJW6NO4/kQTcu/2F/q/Ul9PPJMV
64oq43Ex4VsJJDm7nNXj7D3MkkwHFjJFHsnW51H/Unwvz0vXrd8hSsAELySsbptKw74LEjDPsCug
E2ndbAcCreSReuO0mMoA6aqFcfrvl3Xf39mJeQNNX56KMTf++6WJNSJB0WM6JeiEvsdm5t+PZOuP
mKtla6GPNxQuZG5SkAxG/+x6EbAatS/6+bggt5xcCtqrSVTncoTC2PcXw/ytTas9JYXBks7DvGVN
/gmXHM/eDm+6tOL2ornPHkuj3FXE/k+43FATWJ5X8xe54mE3q39VKx3+lsVinRPesHpRbEvQDIwp
5EmS5reWGbA5PoLDTsic0HsgCfR40uad9s7oaSMofrCf3tBsHM8Sm3rMiFL6KKamtTwjreFRdfUX
c655S6FVqBHe1aQ+uVMEEbpSeE44IsU1vtWpnsGmCAojapBCNFIkUTa6WLHxI28cx1sTIvTganvr
mCA56hy4hDW3CBeteTN1lKJrFxGO/f7Zr5rkbFKHHCl8OVYQVW3F07GBErrSJwPse9hJiZD3+RPd
usayEji9aVdbPccByvmQcoMx4iVStPG3kmF59Eag1zX+LaelYq3qXpCXLswjILth00hsqBtFkyWc
6WXaVvIlCd2PtJCHqmzeG3FuqOeYvAxaFfUbJQc7jurGDk7ZzZD+VZIjHCTGksMubIjwsxybQ1e7
p6kmViFKAl6TIy8F0PZYJ/alMFL2R6E81roEOESmsn/mPjeYCF39eN8L+w+byn7DJL9ngaz4rpZ9
BEnkxbfgzhOl4RWycqhbeidjJs+WxVMT+BurLOnB7p7COPwC2p1t/Sa5opHEZFo+iiSQ9NslUW2A
uezGfZgV/dpHtk/41LEhuA8udndVxaeqC++UoE8WQyHTQrUJhxEecEWoru68Tavyh0Z0d8EgfhW3
OPR6kHVmgnIFlZtKd/OA3bOGJR5UXhnFYfE4l4O776p5p93kUXurIF0E20TI23Sq7Y0dnHhQ3PWN
fjKqcLixNYi7wn4g4PBqe+5TsBbOrV0AaIQMiKQHB1LLPEbxRRpUhijazpcYjl8NQZiY2HYMvnMO
k1BUnLp489bWc0zSPhKnKollzd0ACVL+ViEIWcdmYcRUlAfvddG8hUb6BpQLSyLVvgwNnSWeIL7y
pMt/Uj5H1lLiHSc4QtvIgG9DK76ZbNj3kxM8pCO/WdlhbBIDfCHYxcY2W5+aU00AXrgIbnghdFw8
1P7ww9Atbsw3KxNYyKmzjEcz22doEdIEMzGnPGIHym+c/Kdih5Rl6ndcVHgsKr3rDPm8VFB5C2fb
s4K9JV5QQYE75k158Dv/jTo0tgYxhwstGVNmxMBg/NOnC0UPIfKkrK4WTEhc2+QcEvnAxqfhoEKe
vTJYwntkaAygSgxwlqAp0T02MXb7tpB30u6ou8XfuBcOe4KA5VkKY2xQYAKm1GOnaLCVxknHktFo
hw96sbgG7MgrHRhjibMtxvSKeR+EqflldqBkutD+UQm2rxaTHbiQhQWn67yHVKAi0YBvpVx465TV
H0f0xtakH7v2uDMBZCpgdZUfttlDwvVObV+Buiw4a7bikfg2DsgcfrTDvJd18y4IiCAGy/CNL/2C
eX1cy0RJRAFfzIvYBUII2kXjQm4KFwbxon/6xfxhgxFvVRei9bDsY8vMlD1zmGN9GrES5x8Glha2
0ioSRfzewrDtJ2oTa9vBLFjMH/PgPTqotBxOitOQ4pgMZcEANIYYEaccH/LS/VSVzk+jL+9ajuWS
pOpRFh2InyXcZvxuLMCWz3JCui6WYkT2Cx5wHML0G+srqdBxk4flt83Tk4+BN7S1mHtciydFZr56
wUJazbdeVaO3ZhffdWH9PFiGt8uqyyjCeN+3UHQwXm0TT3O0wNjW9vulqtB7a/aXiNRJMrFbtI8O
gRkn1o/e/GT23dnLsz+4+3DdFJg9u/GFHcGxTKFmTNZ93sxtlKyITKfwaZBcxEEM1ZcPBcJz490s
DrE93pbdEt9DxAf4Z/uAh5CO4OGTu6KwljFOOc5VxKwS6mA7xempKdc67EkeMiuYdlmIM6AY2c8C
RKMhDF4oxNfbRcPj6kqQBd7Y4KDxdZTbWBKXdDn5EqNhnQDZMIlBjSp5xWQKuWmW6QkXxsHU9oPO
rgCk2hcCzNMT0A2wOcHC3RrSSDUqhVGe1lDwQcJ0yx3wCOCvnXlr4UjlbAcBu8mbhzIJi2tYc9AU
XQtNrd9QgUO3+hwGLD/L4ThU3NT9OqZBnNw1qa3w+u+X9pNlhx91JKebsLIuy6AwVjfAb0RYm9dU
xLhdA4WcRTK+kv2j/CJvfO5yymjcwuWtWySaEh9mEZtRKp6wOLCVyZkFZedfSmYJue76aTXBs5+W
Y2TRm0CQg3nQMkhjSiAG0/gZJ850aesa9GTLhoa3bV+Q28a3gTsF3wDbr/wZqJt5AT/OxjcdD+ic
ABocSWP9cBkZ7OH02gxiYt61lMgFvASnMtEBSkRLxy77+/x/ODqv5kaRMIr+IqqaDK/KwZIlS3J6
oTwOQJOaHH79HvZlq2Zndse2oPsL954b1ag5g5aXS5frzhnby///3g1JjFFGw9jPby94sutV5CBi
SiMsJSGB8ZtAewagHV/G3Iuu/fwPhtFPUUkmulE53nkuNvIxj69aiFuSC4xaav6lmv9By16xfSaX
eOgIVTZGv9j8/7utngSrhmxrGkP+HK830qBgqJlWOuGxU+nVn5A52ATROjFNE2M8hxnYGPOKpsy5
KbdRkEjH8XlR9X0WGIcy6h5t6BJ+gl9oxULjxead2BnjoM26Gxcth1x5U8mcpCFvgfPlERQgIHFS
wdqswtdq1ou3vUNI6YqFgneuigLpWxwd/EcF+Z0Ky3pXHXZzP5uTQWzvSVe/NXSodYBHacUmon8Y
BrRaS7v//4ueTJaBPfGyUkm5k0IfHhUkUx/tye3/X6VNuHEHO9hGFqLDKnEHFPRWhI7FPkvfM5+j
SeUPZWm/dplVp/9/NbW+QcaXiramEb1YVlc8eCs4UQXzoCqSxcMwRwvlVTds//9dMYzLSfTuytWK
GBq3Vzx4WrptgTAT/ZtSDxF48T4eHXOWWOOAdCh/bGSeh0SHQALhWz0ybxh5KliHjNKFVYjK8LVO
ZHnswhq7SO+d2E4lz7SXYMaj5CySysZ6oW8MD/V9YnPRDnROusnZPlADfTsOWrRjm+bFJ8CeA7BV
liBZnjzb+RSsx9RnMGD1x7Jxx6eyak3oIB5JLFP1AbIFk2TsLMuelIKciM9dZ48aOrXmrhWpdil4
YU3+dBlo3mtagFFK6K56DAQ7WjywhoTULxqisFjIj7fMJGY16N/glqMW9CR1F88+mpztiCOBlRTz
PZgyeGvM7zrt2zUWCNq6WbEQstLfqtA1yVJFWAFCFoFumLJAQN5SWn65b0Jv0zTxGimjwWg4CNdx
RN3qAh4Y6+6SK9b5tekFaw5SUnXPRZS/GUZiMRrxbmwyKQRzk9tEh5oBo6DYIpU/JdNQrYgJvEYu
tk9B/GI250kaZf+TENrcs9DrKslr2URz4Qk5M6e/811so9ypAXRDihaureIvmMZnct2tNREYr+D/
EN6ijswDm3ormAXCOm70emjeE7O5aYqHu4QaRsZb9NS558AqAe+y77C6Af/FsSjwEgR0ZDO7+Dvh
/LIt3ia/ZwE/mvhfq7pg2WDaYE0tbc2pwj3ijzeLNqYZ+lnjAlepQ55Lp2Ocs6F3IVIygIzsYh31
7BEc94TD/StUGmw6n+2fbjsvxuBcda0AI+rY/3oPTlsUaCsJfwO6gr5Pi6hDctHo2/k2JBiz2mof
YGGDXW/b32yIGUNnLRy2UN96vQ5IbMAbDKiNzzK2PiMPDqQqdHQU2Jr0kC45j/OICIjyllAUZhYE
Bdq2XVpQnWsBmyPX7wSnDTpok93XlOoXdACsfPyK9SLu0D52IXPivTAKRbmWONe6mkkW+JMr0gsZ
WTG8bwJ3DcQJ8KoafGxI2GRtoYErQYwWMxTy1PiXUsumpvdcATCNTBpENwBmGVodu8zyu1SSx1dr
iDGxaKLSRON5QxoY02G7wCMbo+TYj6komV6iT7qGSZqsGA3/iybHXxuIxqkAIL4X2YVC/p6UYDhN
n9GTKvqL7fsLRFbFeiwFDaaPLyQHRdUCzBGN/l0GxnsQuv1WS/F7Ea7MOqKfll2WDcc8Jn3M4S6K
XNJzCTF4aUxU7SRyFqsubpg1WRdltX/CD/7VifYDaiAaZ/VkxNo607tT0ot3aVM/jaFGBK9xbnPY
ukzUIxhtDO0HsMBx3+/MyurXZvo9TTJdMqda+V7/F01rCRN/mUanno9jzxfELCz7UnW8U1H17kde
v/d43sFKnj3+qkWTkaaFRHyq4o+qCx7Stx9tXelrmatn1NfnIRh+WGVUu8ox2FLG/2KOof1ASmJc
oHYLUpT6/JSYjjbls4jDB+SJ9WS0rH/9dwCkm8Fuj3XBaeMZPbGv5orLxdpyvMD3Xru4k3YMj+8k
7NWCJj8xC+29xVYRAgtBpA6UIR3chfuaSLLZ2Qoyv0YZGWd6fMaKA2Z6pKVtrAtQNCAS1K1ikggC
HI65zOiW2B0YkXnLVAGCc+XErTexKWAYsLJMRfhRxgUZUqAUyMJpYHelm1GZZfYlmLk1yeg+GyHW
EJPPHii8cfSjgSiQIEbkznI8hoe/GpvJ5sH13qYe5zc6/WdlAVE0UBgwTB+pw0BlrUG8oEqTYsNb
gRyaadnnpPfUtdYzYU9vDXkiYY+Ch5kMpgw09+zYqrUJGaIvlLa0Y8ZWthchptUU4OOELg1+cTUy
oEnkc4FXYOfxX+WEBHhIFLBwYy2WjIFh5GxTI+GGK0hXzRj8EzN3zBqEGSnD7g0N6mnMcSmryJHM
htI3Ear3yLGfk2S8FXEDtTeQj3HM7FVSuO8Wd8JYTw9ZT/MspidIwGXXVsXi6gr3NvUFrUw868OR
M7YTkTB2oo6V0bziVMR5S4ZwFFdEBaBlhz1XqLWFo4QxpYUzH1EAlSSBljmpIE74x2aF+bfjMDKc
CEXXxT9Wa3kdFuDSQuR45bDzIg0sg31348BfOb0H6xyUxBjr0A8zb592IdIHKvdMB58DxhQdOOIf
22XHSG2wJB0JVYQpbkHn3dk8nDN/JEEs9feMbflyx3ara8Yj66LfVJTBGlfZxAK+0fpL6ltXylBm
bUnDMDL/NRrybswfNJ7/Yhk+u0PNLHrKcPpoRNVTpzE3/zSryNl4+AsR++v4BWFfNVN+SxD9cJQ8
Bbn2bNjBUabNh52QZ+l0tGRh9jk4TJqUZaw6wMLUjN2G2xppWWihrNOcE6EnTDcUhupJlk9jWAzb
2cC2VmfX4SeTzqwbZzR/CemZ42l6vmyNlG7YbEuoMSg4Wx9YStNuYAix6puNIxlMbgBXH27Mm8ak
IcJMzD3YAs3w2/w77ZLfSudxCPU3TGarjAhzmAJULyYjz8TzhqXZF5+wAxgNDtVNWtHeai8x0ig2
PmiFHNgjTc13o9fhfczAorJiuScejo7Ux4OuI1tlGOKRdpkl9tGrkn8cvCtHsEAmOv5gVAyJ6I0O
0JtPid8MO9WoWy3au9O1S4z09858EWoaCKHCfO/r2YPEmENo2P+0yDsODTeEVmMiLWvyWJ32VAU0
+n3qriDIPjUNox/L3Ndc2ztWrseOGHHucGPrOgCFerQoXbloKBoUggLe8ua5o2na9jD/gpyXc4jF
8+TZ9QpjH+mB0WdSNk8WIWfckExIdeOtaY0nLw8rJkjzmN9qOWgiElD+ipzrw1cETRSWbeyqDLHd
7GOoeyaskNs4PJlg6iY1jGGlM2gNDN+Knfk59kPYrbuk7798Qoro85AVFCN4zykCc6yB7hyybSYn
FsL9p15z5hbIIgwfxBqmTaM+jRZfAn2rxhFWkhJyjuw6Yw4Uf7jtNBwdzb8ip7ol6N7Wvh8RXeoQ
zU1YVyo9xHmchYX4K3Wr25KChQ8tvvhm9YZLhYitgcg7z/9qmC6S3CLU1S/vjUPIwiDZFTFQd+3v
0qb7N0zxRKhqz+tqmJ8hNC12MtzGfLe73IaBZTFRrxOGzk0FB68M5J5TCEhK8O6HMl5XMefEqEH2
siPBCr1Q4F69ZC1K9E+G8zEQb89EI+UjA3dRzFQW7SeIBcVrkazGQEMNWreHce6NbBQpXk/1w6Ny
tw1Ku7rTv5geTrXN1NR6H1X3bYbVHhXBc2zoG5HEnynzDa+F0Cp9ZrJJDzTwS2+Q+QQdHCeXgmqK
je+WszuXFuhXz3gt7O4rGzmxtUzSATQ/xOLif2UknlRvkQhO6N1fyZ2mjJX6G0PNH4TwupP+OAOq
wqms/o0FYjKzIKSjmkCpmyDlyqFOV5awEbuRPjIFwTotzS3uNHS2mtqyfl//v2dJcyZznCfCnD7A
rRzDBr/xWDpfUFnXkeO/emF3d3iL3UqkKJp+wNmAK5wA6kiOMFFIovfsv2fGmieAK1svZ/Bbg00g
9nyBnw8tui2f/A6otB3INeoKwcDbZXiNrYFPHbEcyW5KHlTYtIfavdpp7K/KXPskJK/fMeqJh+k4
lvUEdAQgtRE2V5W4/5iuP5uWN6ymqbqOtjoFaXKzHWDyIiKOcHwVY7DSXeGsyNF8dVO6DcjlfsgU
FsUk/BxcnU7pfeqEAq0Y2kYwXzifTMQoeKo/8dLhFW/MLzNEhqB5iMQkdvc2apcipLdJmKI7tvFa
yVrtCICKUVgR2OWU2HCZJa/HCeWYB1AjtgEXu4phqun2n2lb7ceM6sQL6g+riYDVm7/xZDygZzpr
O4P1EVkvtT/e8ZZuddE9gCu2J9YJxJQjfWvr6FFUpCtoOrqH8mqXBLsWTBtb31tFxoWwjlfVDzs7
nhWfte+vPCLhhuxr8NU7QqYMTId2RGrx0zA9PzT4itC80ys0qUAwHbAnV5jtPJblskUUAOHvNGFP
XdQGp40TZCg9qmwnLSJ+QPAxasgR33YfbhL9a5ExLDs7VcTtod0awyc3IbZEZ6fZW+e2ZXjuSBfk
7UBiaUn42BiB0iveATvircPJsZz/NscNP33KEyePscRAZhtq1jWZzZAhjcioiWglFmZZPfCB7bvR
iLaVnqB/TAjKluXvEGL4N3uFFo/IXACBBFLsywZ5Fz8gTKkvTRJR/sKZVjz0uVd+qHTO9pR4Ehzo
f/SG6SFJ0j8f3AN+e/dusJtqYatj37M3BgR/igDci0V1naLwUBrhDlrVknCrkyahTlZVxWbHdj7F
OO3jJH9Jpl5tpRv9iAnpFps5ihH1OtSRg2IutVdW6x9DC14mISU3NwjuFOqUpEJXMAeIXch3k+4F
ZOsm8Qq5ICVkODUrsp8PdlU/hYKCBuKFvjVNZqvcizHRACAESXirUv3ZjEuQQa37CQk0OnpZz1fo
IV1U/a9Xqu/SKUaQ+tEKMhoLNFCWq65NeNZlvYYh9SHCPtlWtY64KJ4QG0oOB2nmNLJTvoqUUR1E
SHnSQq8QeAnsmqRPgJhk+5AvVs8D/+dWQ2uTZtgwTbM92UjYsx6Lb8NIHXuec4/FF8Quh/9kXPdt
gKehQ9PnQkUoCrYb7UAiREe8lOdO1jllPi9wWaNOX7VJxWivbW4okq6+NRz7fNfW2CP6rPH5I5F3
oQhVCYspEHthlYrD6Gjvfi8sdH5EfgXBh1EBSRmKgdGX+WDuN2eSgwyWVlvvPQ+lkToMtWKBLNNh
WwRG+9SZp0xDZ9MMXrSJ8LtXk+CHKynpPfPQDjUdN/wR13nrsDzjVwqJhNWzCO8zfTJpzmKltxJ7
Gq6MtPOxoSfWmyxC9FnqmLae+jF7+4XetXy20EuyNWCp6/gs5EZN7p3QP2ghvmFdR5ndSAgn0PmN
uZcJV7r2F2QITuLqyNKt2BV8Mn01Pffu4Kya4W7FLfIgXhRvEsfexHIo+rOFq/4QDOOTZkwOaCHr
hruQqX2roSplEmKH8FDGHC2s7W4RQZA//CokRGBNinNQjPDaQvnmRN62AO+CbhloUmeDIJGlsxqo
eJgaJT+Oa1ZbVu+qmZBS4MSM3PFYJR1O4RjCjDmZm6Flzma5zW3yeTySqH/VKi7tyOzY55HTznH3
Z9A2Qfg3fIbu39kspWRwHuyMuKX3Kn/qYhZXdsCYx13/5Jr+szf65Af5GagjWX4DwFkOrqB/89jS
aQaG2mo8dY7uHvQmUXvRABop2mS98+sqICV2nsCDnGJkXq5Ezi43sL8Zh0Pi+dYG018hU3cWVp0+
YDAlz6mJf3z8rp22o6sNq3VZaZtglMUT85wvsxX4XWvwFEFF2GDfHWlbOWF7YnR7cStKZgJO244L
Gkhyidh80jCOi4EosploAWsHBytTuHvu4szUrpUPnieYUrZD0r90dDIiRxbRgI9gKv4KvIe6v/Lg
YvOi80MjWUojNCgosjdZZSHZMyQMjdgniYb0PxCqXqZBPxptsreSEZkQCifoYjZzWfTTHvLgvdai
95cO7+601mN2lMzbKiqu/jB6FpnNCcxNVaxzhmdPOuSh1SRxG3UcbqeqD++5gN8xltae+U2+1e0G
FlRkA1AKFdJ+n2xLZPUK/cOSxCzUtvPqA+Fc3J4KC4v42P0ldXwpca8vu9FFIpMk98aj9ouTfWJh
rSrcptiUuCgFhsy1gDjFWA+fGflkeXmcCEsZmDfYwQwDqx+6YX5XUjuymluFrnVVCJ430sMHQH5W
FH66zLfrNP7qEhaZQCfOfKLHIEuCfVay1w5ZfvboPlZSq5A29ukqD1mbVhyAYuI5M0QOjMmufrgt
DOH8IP0u19LYGBpSsTDYjCnvRwhzgKPHwj09nCKECTCcRuBBpKsWzdF2pn9xn5mUfSvdT2/ozmFT
NdVGJsbDwX3BTCf5tiPsvn0JSNU0efkcqG5rZ/60VfPON+1xqlYkSArvagXG5+TnD6v/nurxq5Zp
e1Bp8TUQkTdIfPxwG6QxnFB1tWtuoo/K9Z5EP37EJm5AVAsYugB30r6Jn4zV7hLpOVRbba712vYt
ydgN+PMufnhNQjcHGVcsVQvQX/bMK7F43fJOvpEShpzC27Kye2h8tcDoSSSeKKH4LhC7a/q5jrQz
VpQ1HRUarsoTqN8XRThGOwKEp4XkfHAb/YP978ARA1xiojlfJgxOo9YIlxDGXuQ4mNw6CALapPzn
JmiQu7F910x4nVZn8+J37iZp+jl3BDUJByzpEVW50yEwrSfhHIxM5+/kLaWsGY4CGQXj9gDevMN7
kRfWU9B/K43QWcLw5pqejbElf8mg/IiIjF44aFt5GTCKZYXFuLKbtmWPNJcZF7vfpvkYbJAzBgLw
pWkbX2NfE+TM+HQK24XwjHHFOdSQ63PSbfeixyT/eXNorMNTbsbRpp4JBSJ/GYqMtiGWYllWHlPc
8Cf19Z8SU9DCGjIu2NrGjtZUqBqAraHQwp9TzfIWthy6unnSeFGl+1YAbaDWS9g/DjxNhj+PhIua
RVcWvIcGZxrfVxJWI5V67y2qS8aIHfVfwA3Z0SXhc12EI6Y8w3T2Qz0+WQUQR+s0SFxmOrKyhS4S
sRubkrMsA9YsE4o6zKv8q2k6NqxIRRShfPScufElSS9Lcb6ixsBwgKiGUnMprOTKRm9aa1Q6y8Y8
977WsYlTOBtb8b0LfT9fuxJCvXL0E35EMmqLjg2G6TwRIFhsXeWc44LHFrKPsVdOx8ci5rjKkuXP
wDpfxYz2lKAw0/ww2KHXBoihi796cLznGkf4IjJfxpTyKWSuPeFz2+Q5ob2YeBrNuvP4IDM21I/P
1oYF/URZPWdnxo68+JQbSCa/kiHZConboSR2phtWnNTdsidVkO6DTYbijWJWd8pjc++OurHpnfqm
h9rB68Qa1NBqgLlhpy8ujnRER/KfKclykrZ6CRNcN4ObGcsc34rqG54PRT4Skenm9NOSrgb6CVVI
2kXbzi+245iTglh2f2bFKemkElgAT6xdYqCUZHObJYdZ3dv7rurfpVRvIMc+raT8CN2tHLHVFrV+
s9LEwuPYnBIJbQUAwDmKMKDVI/1VHfQbGRn2KryN6WitbTUilNPDi16BFQ6SDxmUVFsttxSRPZT5
PvLiYgLSh4z43+CxlS8n86oqg4o1aUiHSNNr4VP81/i0VhgGuMtZ4q9sZK+Y6RjHMY3/sQesuyXr
XtT66SoI0h/pqC9lbFPHwHgguHRcb9wGFmlRGbITupARckTdvyD4rXiL0hZSEdp64OURLbhkVSLq
Il4ggls2NtNy2NTshJ/b2gLhqGyKiUo/t41zMfl/Yl0QjKIZlqUhfjqjSKg39S0cBtLO+vaHrcnL
oNQVNAc4ZnnTuak2AS5bJtJAHc3EiA403Uig8AikKK24t5fNiArJ7McZoOcdyiTnS+py/Lro33Ta
94bApGDWEPGlg/BOE1aaYYZi0ekdCJylzo+y6uRWr9VjqtW+r1FU+eSgUFNmBY99ShlCmNAWczqE
mKF9MuCTszCrJ2Nahx4maVOYZE46Ge+a3mrHVJMH3YvTTY9kZpnAtVgL/q6VFiSPnsnovpD5K+OF
aufre9thYMBencwHIi3NSHs0tWDEatnMvnTr3SnLVyu0BPs5TtyU+aBqcZwNeZ0skNR9sNm4RPQ0
FTUkWx5R0e2p//UlBk7bhZmH02aqDcV2FTHaOBotXbwHNkulf808wykGJlxDxIEg/Oy31w0Lt5px
E08DQOg1qR7pyrPIsq9AFOa4YdfRwEmtM8G3TJhVCIGnXesIroravGajy7i1lgNLAuDOARA+wW8S
vbDrKida6tGgL6wsPI2hzf5u4DnrsLSkmh9jzsjmAwXxNW/E/xskGnptTmzIlnWLtNg3SqxASEhs
jrcMLXtqcgv5WfU+gDxQ5HmO7DoJ/HRiX10GqDNr3bMC3vHNMJ/Odes0sIjaPXeETZQIFnVoFAh7
PKSTXXVX7fjmClCfkcBX3XDKMyAiD8vIPqLuXk0e7LvwNfT7GxE1P3AIZxO1qS/dkAulFN9m27x5
NoKFQDf+hgxbvt3rwZL9B2TEmurSDplGOjVMwDLMlhwPTAl5sW5KuEhkKKWjiDDWiKkQnQDL1IBN
UxF8VmX9TfjkAdjMvs4xRZMmWGi3moMKJgeoDkz3ffaGiHsRu93WotRktiQQDjNvbqZ/cFkfkvCv
hk00T+QeTBR6EQ0uJTdaoV/zACR6OMXrNBze0lAC/opEuUi/y7C6Wf34sJV+koTELF5rtyHxGqyL
pRvPhdu+9DYoYbPbs5rY5V62m+rh4ERINkf3x0/iV9G6jyLj2AwF8lCTF0H+MCLi0/ZZGJR5Q3tC
+wGzMulcbg3Ak1D0QuhI//8LstShrenyXUspQyZ7M4AEHcb0SXRIRDXLQmOXuwjdmDePSI9jEwYo
7mqWVdwV9kTCUpFeTcR1qcXKJrTeww73VZ2+lFgIWB4sOzYMrS6fGMzjknKHpzhpzgFJdZWKdrCK
95qsn/3Q2BsNY318DJN8k6wZjBg4pxmfoCxQHMzjEjbyCYlq4EjKt0iLX4NpuNTuZir7faLUxRv6
TWEX+yiWq3hGXJjhU9XCdyRrjj5Li+LPYaIo7xAMojzB/Zt8gue49054AZSPzWQXRPolccOrbLeU
48hW+ubFdNuDF3qPomPupfB2GMUjaguyYxVMMF4JZ8Q441bEPPrJdqxAsU1SLe2S2IMo5TSoSZqp
nR4+bjVs00aeu66CbDwxtRKfgqo2YvoDC/TgQnSUA6cv+Cre1EJ+F/avmQqSehkCZV31Y3nwZksz
acn6xefM/FDmBeWsxAiXZWa0m/W8NKC4ziRUONgKyxbFSNMBrhzSV56Ap8TFmBfcS5U8BHjIKDUv
EWFPjp59li2YTGDomGasfclytx/T99r+0PPsm3092W7BeBkTTlyd13GWdWvBNxAHcBgJUzszE/Cw
663tz0uDkodaviieUl7xcZEbxTtgy501Zk9Zz6kSW+M3Y+N7QpCrNlZnuI9kw43IHUCV4tqzVqLK
M6x9gPes3F11bngmFhYKZI7fo4r4OYzDOZ2UuW0RHS4Se9YH66feAOY/ql+XrOFRWDct8V+61nzB
EcRUPm1/StzcI/iOsIBAD7dlMeXiCiTqVZ9T1xVDC0KxlrFLYlqyTTNdrFnYHSq/+q0s7Q9X3I7m
GXR46gLfs7Wn3KG7aPXCXHhBe2aKSItDRB8CfpwwCBRk2q38pH+v5+jqMLT+8gRDvzci6uuPKBOR
fM/EAo//XWtD7hoDdHZ1RrcP02YByy9RIwzx6Jnt57gsvG2u09rGFUkCTDcKLXuUfbviYScbt4j3
rT8cwsTFDjEAh9cJo3SKGVoystlVOE8YJ8TUB3b0bdT6r7RwRrYyeUXSuTFSn5u7gooocMY1U7Vn
5X+yiupGIfGVZbLZOYJdP4wqAlWSd3OCG55niG/V8I5K5TnVdpVBu6SS/kLz/KVpek0XPjLdd58k
I3PsataCqXi4CNJpaycmdZkF3A4QRWGhWKYu3885f0bEuWOO0dVM/W3eux9pb1+dVnwoFlQrTMih
Zp07r/5LOoIPC+TBuT1++4m5VzyEov2Lie/jfBvO+Wd512ta6JD1nt0W99Qf3prR+ufG8Yu0xS0n
ZZBCnIAOt3wlevromnjSfah0ITkCna2tHTqV0MoPkum0y/yVaSFs53z6o717MT2rXzJV94WzZYdB
zvpWAg7sIFQs5++anNl06ynBljw6Wsl0ZpFzNrJyTVt3QAM7Y7d+qop6Aa9KTzw7nbCNPHqp5cE5
AxCRsu4yR+Imp61rZU8DV9aIH5sPdT2I4Zs2EQEsZb2ec3CkkMWW/eRfJg8eQAGAyQJwUkzPfm3e
pe58xkGScBiNP7hw6sVQoUozcEDQ3BzqfgLsDgJG1jxXg4JFTHhfzlwWUfbNiQTaPJx7Q7sN+/ZK
cnsHybXYMnq5e3yYk5G/9EzocUsTF2ih/5ddvkLO2yDDcSgGXR9OTEybGfbDilDMZO202T9MPesy
7bZ0uASiuguulTVLOJ+bIsueh+IL5WncOeXGV55cxxbvveOFr7qRPieFhi3JxnQ6wSTBo0Wa+vQc
siVm03YHvshLDN/ISas3IuX+WmJeaZRIINentdvQxEv0ZIu6oU76Qi0JbzduDSQbESFU5oP8jllj
RU/lNHMRFBwMk7hsxmJDdlC2jvs65cACX72YsmkhOgJiYqJ5qIfpK6iTGKRFv7kunKVdqesIP2il
Kp5oj88eQe3K4HZf5WAM4bIaaycq7nEdnuTkn7puTzzZW9a1W6PoLn04HMMy26FVqwjO2kp0amkb
fNFfKd2KlsFAEIQXfmpazCYBhmGJcWIREaE1NmINTWJvaR3BdhobUajAmJh51RWaEeLitrFGwoIx
6uuBHdIkux5QY4NTSSYtc4Zy26Luq5zsSfdcfdlnRBv4NNFYhWGHM0tsyl+nkCer0k9mwoBx6vXj
wPnUuuY6acB3IfrT2h2SbUT0pBanCWumooRq3jifWuIhRoBUW6jomNcNQE0dNULdvvUVn2Ypc0Qu
J0DOtHPU94vEeLE8nLe5zA5m3WDTu3acaxP5tgvDi/7md3As2mvUMc+mmn8dkv4kK42EbwsaTfjZ
+9YhcNQ9yO2jAiawEsaE3BYQf0lb8tSz2F35jboUnv5Va0gaS1ZprdVhCSpOE8sjS+CjFYAnMotv
Ple/vfWTp+arctx6m2runTI8r3xn6dLZL+IB87us9oPFmt3ChKnVrVo0bcYD2oEmG1H5U98ofui6
jWEgJzN+jEj/jbHii7F7yznVFuBn+X0fc/6cmIULP18YmfVqUd1pDYtk2vdFS1/ZFeLGdnoXs70l
W+TdGhB1hySATK79HmN3brkr1gQNEKZAWobB2Bzz2KLLGqia/tM0dHe7n/AmpMGmwGpn+RI6OQA/
lw/FUv9vuVZxeOkxpsbRPyb55sIfoY+0VLms7f7wgN1DjXxV2J2En0OWj72VVUKOE4AHQxsZgWqx
iUFrriz76glKUUoByH0t4j4g2ZYk1dVH4rKMTmLiGteMAMMQAA7mOTecYVeBEZ855b9u8q82BiBO
oLJF1XJJ41/kSslS1NppdIdzROKQHm9afViH2vBHDaX2bci0XH8lJPOtteNvUTnbVvjboWGVqZkr
iNnDvQrtC/8fbR0UgJNTJzyEqKWFbpLnZpPjoYvmEhxroT40i0lUVmDa65q7KpAk63bxVTXdrjFh
PYQt5UdNqjkcJoE34CLt6iy4bje26f3kjYWV3HkiNYAVPyNnTF7FJm4oJAxtPzYeHm3f2DQD2TmM
F9zB/54yChrnJ49hJ84KzkRnkZjm6smJwK8J0PuhUCcYYRdPBq8CZFrjTze7tcd1a8gXqyyBpLs7
GkEyC7Pwk8SGd7LRCU7xlh5qOuVZsPFY5LB90u66mH7wqGFdUzsmVUBku+6axfFelBQhiU8pk+Lc
rFlm1ADXQ/eJrcMZv6Q8ZDJ4GKSrLsXIEA2uFILxb9GGf7WPe7+Jd2ChWLsQuqnw8txtOF5BhJKB
LcmaBu+QQhgy3WPZmldRtC1zSwJEPI00qYpEtoLRfKrXJ2VGFH8styRI10XLioQn2VtzXmcQCTF4
e850UOQQThoyB0fvhz0KayxFOUot2ZtnbTRfWzsf2ZBj0wl05Kr6xZ46qnPn3AWkaiCudvvxx2d+
sApJhHTmTDHhDicFSq7HPyG88g2vwGsxqatKadCJFP0Fr3UZeqSqDSFnaEEyansMZsiy2Zz21dKv
tW3d+k/ITpcgWMiNitgHpFz7YjxMdJMoFXGkm229qdz+ZNSfSThn2Zr6NSVVs9EFc9ZpXQU3/OWQ
a1smVfaI68klFCHUPHMdmUpfVD4JwLK6dHF0qSqTeT0VFZXJt4tn3ZhNPbVLVDWgDaJ97kTXX2yS
6RPdfzXCNWl7NyMOyIGBcjfFr6Py79i/8aLQuun1cNGC4mr66baDFQ1sLNbiRxC/Vm56tYr61cra
v5SEDGxnsQ4ckZt8nyYhrI5bX8tL3ct1adFLRyRSkKp+AYyYYPPiHp5fOCzWAFEQ6aks+NGzXyVA
PBc9U9uhZCH9H2Nn1hs5kl7Rv9KoZ9MO7gxjeh6U+6IltaRSeiGklEQG93379T6sHtuYeTAMDApT
XVozyWDE/e49N03IO0SfqgvXjhZd0oLmiI7CgbVXvDlt9VkU06LpIVXElTgHtvPALTETdlB+Vanj
eHXhqskHQW3msi4CPA15ewFfgF6sG69lGTybSbIRol8rQ37VVop+EQ+3OQKPtPz7JDUuHYYzoE6r
RKq1CygUfzaD3jnYWEXt16T1S0guIw0N5LPw+wL8lx2nZ6s613r2IbL31KOJLnA50VZstNG+ZgvI
isDkD8GXNf42PFahPiyi+oG92rQNOCnTXH0/eP6jF8QY0wsK+0T91uv2DlcFj5qKzZ5dp8e+N/cJ
zEB42PLF1CT5dO5VVZJ5ENk1d6azPZ4KoAi+O+x9y3JXs3EyMssfReAoGeU1S8QnSM1PotxrUi2X
Ea8BgUGuSUyML3ZVvpSs6/Ruvw+Nf7K0ELkkZGJoUSDk9OFV00caHYCvtM9u0X7y/mBuahbwAgmX
+zCYmzxFWcMYF4p0rXsdT/qew2U3Ohue6kd9AguifoLKKW5sMzjX3Y5t40bpNUx1hhK8lnPxQ5+t
ckP8hByOjDIC7jMrd+ZrUYPlGMwqWEy2tTX9A4Ukn65B0w1FuGHkf3jSf6VWak8YY8HqSMAGV58u
xIVOTLQ6R9yiY6Ck6Gi5zacS3Xlw2lXdgiwW9/Dw7x3BhqpgB1nd0jV6mWhnnw9UHASYgyn7tcvY
Wg3VS0nbQyPUMYmJBesXoxhXJgZfBeFQxy0rPIfzb/RgGuMnLrajj9yW94B9TGcbgSWt0+ZCwd2P
5e6c0UWOcCEBNCeXCr+CbEDoHlnldpxgdsI27+cfrhR3euWt09zYdVHyEFtyn7LLbdhKGgwIaeSM
H4juaAR1opVtsXHWO4U8kWpnaE3R4nlgiQCmsjda69tS07F2q6vbSeQseWpnjm5cP+sjZ2F73g/m
2aIcYxw98/kJuQEtkcZEqPhvxC2YKtV3ql6qMOHoks9z5ISdW1XRvvnVe3CDYp3r0kxpLGBu95Rf
cmKXImZJcn0Kwjz81UoRhw9GLKxwHevCXTls2slDItTHqoPr3W1Y7+5ahxOwAYXY72Ake9oMU23w
VqErVFCzq2g0b0zDIJLQb/sxeqCK4auuiE00PQjqwD5IqA3qLoFju2CC6TMQzh+ACxJTblKYQ/aP
hwOyF/ih6vhjTMIR6ihb5E7CxCxr5tsmpw+WXF2qLzPk2c+6ANFtOOR+/1LX+iGaUNUzPJzkkAYi
4y1mlFJR2xOOP7bn4Ygd+HXSOzcUb1npPKAjo+hXt0yaEI/9l4rLY6rCC0RnYFS1fxsEbAAajaV4
BLbmzS71md7IiQzS92dEKuPgNuNLUCOM+w7WMz2Hz5E+WeSPqyBsbybPQxMk3XKVEqerzhOfDdt3
p+e3Xh+xus2/T5C8yJqbN3YwzeuK6ezYEobhPdsO4WvKiWZZgP1GeBL7JqzI8HKYWWAdpxLTQJBF
EFZzel6V2OKHSm2dUjvFwvpxhldZVe9Rg4eXFBVUaJdD/NQN9OuIj6IjylBk3OMJQLSRPJpjQTpu
uydmNBdV2wWCGS1LjhhuPSO+p6+e+82dy+iIawTZu8+RhTjZmqZL1CSVjxt6Boi79edCYqnoBob5
GsZzQw0fOdJmZySHYLrrvRHbcd92a7bED02eM7Auib5bCFoDP1pmSa5Xmspj1jDS/GcxWCmDVvcW
N/4dI6RaaJfe60vuKDwCod3daTkIuSl40WJSg3hffwyd6XIxvsuS9SSC1wdCTUIOo8q7DjPGnQQm
DXsWufIldeYPddYAPKxg8bDDRHv2XwkUPvm90Nl2Re+dzkzGVZ91Oto3UeN/egTZyFq9Th7R7q4+
Ul/14sYIK3T+NQuBT9RqnPN8/w9wYG9qBQlfuCRJgib7tNiGT2A+kLYxKE+l96pndxyJeKnbPFxT
/oLjG8QXcE36ECZIMFACaUKPj1LhP+oxmUYDDVxdzeA9rrbmnG73QyPf1FejtxhmxaiTpEsXoJBt
XmrzIKdsm5jzaMJYutOEWRMo5A2FXe+EoglyD+as9euvWhNeRhbs1PFWdU4Jjow46RDKVA7yNQnx
emGj2TfzjUXdRGDdEq7egt547SUneFq5QNaVgLA4w/cT6Tbe3VqwfWIWYfjcdfn0GqXFS26zO2gr
q14QpIFtzqWYDtmqgxG5ZLj5iIyyFgo0REqXGnIdPve4V5u20F6VVnE8ZLDvlD+R1H8aLlYki3Om
O5cRTExgiHkgQV1Sp79Ydv04RptwUHdVMC5ohn3BYfEuoRsYjxRzXUmJ1RymqwX+uhfXzFduW2qE
fxugGVPyJWRBMqjGnpbU95XpP3bZ+CjG9s4dE4bjMmStpm1nILYpc+cbNPq7iaXcghWjW1BupZfv
aFn4sVB5HEGubzbCS+ccIzz1mndtcvaBUEigLPJMYD8B6VV7dHPvDoTGyTAfI3JRrE02eZSWY5ye
HRKa9xxBIxbzRbZS2aud+Z9U4K6xjDlB8BYGJM0MXvKBAlFYxNGd5Uq+Nn0t2AQA8ytjr9uwCSrV
AZaVwwvSEALrzZiJl4nAX9a5P5o9hsswma6m9tCTW+emjgg0oWnObZEDT7cbNybwMmrNomiYgMLh
vYVZ/VK08lqDalq64s1L0ZokXJ9m9vCS16F0Gc1bx7JVWddIWa84y4+qpznOreYj5hDcODm3y1jh
tEAjB+oR7uxeMj72rtVYf/Hzb9KZvCREO26CIv3xTO8n45AfNThc0w4PgVN2a5uoNDtQ+5VpA9Lz
Cl/6u6ehIOHup2JYN0+ZXb1XE1d9T4vrHAlf6pG/cgnKEebNaEsFX1c62Jx9SIXlvKwXOgIs49ea
T6qL6jrW4rHqSY7o31YeHvO4uU+K7svmALBMnfoLc9AOPtSSkPzSr8t3MiS0+3Q+19OTIhKMfkec
yawwgcJmpGf3REQeb6bZEjCNL5H3HBHjp+CcfrkmoT6Jn8jz3FOWGO8A7HBGdB+qaw8C60XhGXha
ebDyFA6wEWKM8E3eSm/0PlTdPhWWfzfq6uQZgn5WGrgqitlAAS0wQeAZ6ZphlUTtY2a4P5bXPA2u
3CnLfuabf8aM/HCPMcundcrUaBwOTWZSeJm8gWlAqV/Bre4yZd+bDKmhUVgfYxS/64s8DO46Its3
pCKewlHdpxogLmH6D60atozs8DkuTAbITFn7L1nXd6VwNz12WtjsrJBcnIofeQz8H6Tscfow9FnO
LilrsbglwvESJRaWRYIJNDvvsoAAVUq7uMOpvCxBiUTl69CXvLmO+Satp9aGtsr05cZksV6kuvNV
PqWe9uF7E5edZ4Ah88ddSXUFJqhyItxUFGw5UW+V0fwk7fSqJmat7Xg0u7nVUZ/bb6kBNnLejNZ3
Lw6sBIjVjDSe5SkBVgKYrAcVLbmVMvAaJaYeXXsNUkZyEOg4rrvAq+M8paeymecxvuTygnLsZSx8
7AOYZhU55urq0urp2cvJQs1T4yONjsNS+uISt3xgouuE4bKIeka2g4lf7KOINMWgszxkHqy51Pa+
p+Iut62fusI17c9hKVBpLKvBoZ4IQ3pMV/ukouoGzy2tIuGASu8Il0aVmLY3bCHc6Q5beyiwGlGl
JKtvAZ+KlS1R/+0WO1cS93OV1jytpE4L7zhPU3hDARO0Zgqfg4zjKXhHneE9XufE8G5IoM1g+xH3
CLEiTL5cSxN9XIF2ccvkVJnZsCp8qrfkpi3zvV4bj+zhUIJ7fsXAoHlBnaRKLx7hQ6b+PeYLTgvg
692lwU6sjufX3syWuXrUrcJf5anxZbbhgxYxAMK7tcZjfwgJCCIbdxfa1g+uuDSOhjGzRh6zCZUO
LP5NNeEtwhnP61NFPa+pFac3rZdfGPPsR8EuqbfMHl1UJ6xpPU1kQrOmYp8hT4PFELAcKMVKHf3L
j2cjVusQuXK/PANXphOh1RFsvExu8Fy3/pucU1CkcDAO+Fh/HZopcw1YY87lERrdE0OcuZ+JRIiz
BSJZrTAt3grI5Jx+2WhHg/Pu5ggXUbItrWMUiR4tJGJ85jKbRUG/b1zCKXkBV86mJSgRal2ipi4g
O7Mz6Kjpc+s7Xg7iQJPP+se6wFJzw4sE1L1naJm7VO26qlgRErmdXFoYI79jjhplL6ZDhnLwyh9L
K++8idCvhI7q9OZJi9Qt9ed4/kiRrVyhvfeO9dPhX6ottLUpnfNopcFYn9iuEoxzm6zHawkxKKU3
ytVqDsyT2BkWuBSzBkXPRILIr3/QO2dpBRPX88DuSZHxXBB9fdZEsUwDjUZn53US4PEL8z026CWt
wpPw7Wehqxe7aRsgnuoaZAZOJug0KYH61MPt2iDyeqn2NAW4+gTpPK+vXgY7gcM6qrUvvO+BZ3yV
4pEfM5/7jqQEeUudIQOPQ8Zwj9R52zSjKijmNyA5KpYSHeqdfhJWtsPU8ODwRLhBiCGpV5/EYOK1
86AKmnVyW7ApxjSBq7FAjzYcWa7dOmLaJTjJ9zgwV/XAXaCliEoDWk+mKoYm7LUjcOOLusw55tTB
fRAoXiwg51St2Oecp6No4nsM4O9OxUbCQt6eh24UHctiPSrXWOZojDZXMM+G6FMb8mvMuA92XHQX
3SV9zAU0ldoLTsH+RsVD+AFLm0FTvqpcqz0LY4RT1kDflnD9XSujo57LXCM4Dfvf2mKtY7hfi33m
UJBQeOARcCRUdZne2fFrM3F+BjzuPls0/CDmTTPYNz3hUmXgNlpPOkfdVTdQQmmJPFkFCRpAqAFG
ERT/kJNW8Q1dbvGBvSUKuKjIKCOp+RL0ldWLZtNNlQYSu+NV9Zt148Da1E10kmqGbfs4jFfJgFm3
yYNkObMriV31rFW1CwykC0+2UIwMJZ2NoPQJ9Y/C4SJrX+XEwApX1LrwzGpX4LRqSgO3XlgchozN
eei7/ro2vOlZS60U/OMdRm7mlQZ7p9qh56v0WIcKR2wmp9xYDpJP7BIgSQ+J7ollXJrtcmpId4OV
QzOZIm3XRGd4AjFwXoD0Pr+GbL5Du0f/evCmVj/GUvtoRdMubTHfuZniW5OED/IQZq7+6HddsTI9
89JpFno++zjcK9SEkttdlolp36gw5DGVRC+IrVfd6uH3mf65mgScdg4o1kWnB2Gp6uq+7dUjxNEn
FYLlS1TwnsoHP6ch11C0SJkxYCbyIg60C5dTES48axc7AXdFroYFaOMnamZXJAL26ei9kjEHpoEa
rXAGVl5MABTfw8iwfTDyfu0OeDvwK9O5xyZvCc7sSMZwa6BT9iUWZLspraXBb1hNe+i/VXhNDePW
GBQxgnB65ZJ/wI5wo5fDk+ejTmtzK65BJyPHMajUhFk0DH16pu/xp17CUWdHXEPp1YdyAWSzXJYl
uwI1IGP1Px4N0xF+LkuIbMPQB0hpxCtXCYFAI41vrVAGS1hLw083HpWw9mQ0UZAjjc4VJkGNKd/K
hvY0F3IDfgpu7tHwL0mn+U95P+PjzAZvm8YKrXqwG7O3pg4Vj7xVY3jH3mFLZlXpPrFMdJgg37RO
/hhq47vNPt+asNPAK0KDiD/zGN+i8IDHhza+aeOlktpjD9VAZfq9mKZP0mVDV32WZQPiNJgYr86Z
Zz990A15DIBRcNBP3tFGM6YeLUIwlIvxs0xJo7bwA2enSOfvGuNmmMRbYkaM9cz+inNxO8l86yvv
rjR7CIAhfPY811fByCwp7WjNInP3Pto8oIh90hooQNMpC8tptesMg91nwPiSo3KGxUwD2UfNOUpz
ynrXa4TTVFd+TIE7wSaEZC7ZqOSctUefLQcuPRaDjKAvu+zLkCB7wqFeWYDFoeNbd1PA0zq0pg1C
5oy7VjnjgfYYN+nyZOFmI98ASCkXgbHonOIb5yqFSgO6cu3Fn0AXSeO4ryQ1C6rUs4exD468Z+zA
wK2t1ATCwyEif1MN9tss+vK02xEDehhSfn7g+vAJ9lPqgQMfrW9ZyMe6du/MbH6/S+te9JxRfL1+
GMdbrqT5ZCCthWhZqYxZjTaySyjbD+sSieZl9CKe9B4LmC7DNzUQsvF9+ytumbs4lrt8ohcJkirt
f+w90y8DSAFpUM4wg/UY8jqPYfvgKjJRIL0Opo5Xj7cZNYNaqkV2qnV0UhTvaTcNxqPovBWtPdtS
Lz69zsGqoKW3k/6FWs/uwmn9ZUQHRw9Oe5zCF2+Sa/Jc56Srr3bMjoqkdAnRfdsocU4CYmhEWO6p
eqGBqcZWZdD3duMRjWUlF0da5RK5HZR3QtFnCOXX4gaV86V0J/qt458qM56UR/MB9UhfSeABQeRE
6NPZja7MwyjZMOvGCkdR0+zSBC6XnIHcELeAZEvh1wkOwo0no10NsqHFLp8Rv9Fq46PpjWOtvXll
S3dDmBJgLia6bMpNmRHgTYqtGfYXanT3ImFAFS1sIb+lR96yrh+ymidBFz8GgXQ4LD9pKSbDMrCO
Ihg2nLLIdQ1kvE0xvE60vQFzQsTWJZoY7q++e/PLJa6/ZyBEHASKVRqVn/6YnGLP2IeSlHFoUAo6
mgvXoGaR5Ncz0+yVpsEnC8uuXRl58NJz+9pe94pYtB2nd53UvsRKY1rI5KYjaSPRrjDOZoGSrHzv
PFch2/ypBY2gpWeOzV+tVk04RY1nbgpeqhHqQTH4D3HyrUfZto+xmaKm89ypdGIa4Tqbsq/gd9Wb
gLc9ZiM7EUkpidWU57FPly7YVuQmgPJTBES4I/7RsTVr4RdPiSCIELJG6ADHNChzkX1b0z7KGvZp
TcfK7hZBXP9YJanKMkcQ0MxydlTyPKJGlkRNg8QFhzA1uPm61NzBho5WQTHd61wrdm/3a46RO5qp
8epOBF9dE89Jp8EgGLpNP0CLjQQoHzIUm1zRi4Xp/XbC4CCj8dMEzkurABOOKJaYlACuD0jcdkXf
U0fEM0zttzm80upktWiU+7LCijXZmIjc1tcyhMypxdVhqEZ3J83HWJMfuikfk9r6SMo+XOHclLqV
rEHeAjNkg17bMfCHEXkNotIuxHG3pGdi78TxVwN4XMMqoEBJzPiud8+SFhwYct04dnXJj9xk4S3B
H2x37cOUkWMuzPY+GrqPIRnro9+VD1kQg5guQyxFORMj6g0REkPhxoQSNA8vxiyaUUQY+ij6loTc
YqxLwp+AvK2zPpMyLJKxPOyl710dMzu2kHWshBheU+A0k4Df0FgWfAZOYumdfZ2JDi04FKwtfNsA
2TJCmAx7VvdufG06krRN7B0CxhL7vDfWiazVpqsIoMTNEx5Td913yN5AaSKEjqtLloIHeWUsJRtN
RtHopZYoOLeg3pECBTBKkgqka3frOqm1HOXdVAIRiArx2EQoiJNlQVzhFG3bnJPMSz5LB3ZCvDGx
+A8FtVGTIObctNp9YBbT0k8nRDUfX8CIZALQ7D3pe2i31RaWSAeRO9B2AouXrG0M6NlGhuKcJ+X3
aDTbESQC89vCAStsWDbGISwaklS94QB6pqe+cudj8egXS46hgWCeHIH+XcRZcKZz4bFo5ig1kcrl
4IMLrT6qNDMZ/dg/LXECkfa8wRPO0Lq6JjL56jsPO78b7krd8W5i/4HkGxaikSxVHzQHP3izq+rW
oX+4KlhPbTa5C0xib8KdoDnqaMFI52wDWDcjlEgTIAC5yHvtSEYpvBTaYxQMZzthLtmNciVK2sng
oTrz/n65iEc/W/p4LvB3cSNivjom3cC3D5xDOQWQ8txjyFZ0QdDXxXLqc1StgvvCth/dDOcJMsYP
bTKLENE4YP225PwEDLSrEXBHgaxiiuMUn5Gosag6Xneztcvivoqx3wW+3q5snGuhSt6bqLvVDNac
MoVblpq4n/EiIK/1pwEVgaweJCg95uwRQ99LTP+OIjEWHZ6xkFMgmNr6uXb0b70p7kPi6AdhQiIY
quChI7wrgeBje/BrACnVdySSS+G8cbE/ePMvxPx8zWmFkztggbR+cpF+MdzQBqcEEdasGZlck9oq
nZcB8X4+nhHfwWsVQerXpgAcjSw4mUhexLYK1sXAw0QXh1ggB5M4hUpq0f1GbEeknbegrkiuOxga
jJ5mV8HBgFJwk3sw4iTgBQtvuizrcx4OxbJ8bewx26ZhZYFCdrdNQLfoKIoz3Ei6s3ryAhHvQodF
ZBWPNMzYQ3XMEb+HHsldSxFkKvwKgIf7nTMFTOL1O4brI7jtCRsfCk6PaiE0c9UHZbbUSuvESeOl
UUAxKNnM1zAkdadkN588QxuZiLn7Dyh1P2mO5yUdjw2lqSPllagHWJYTZBZHXsyebGtUHfipP1Dx
yaPbaA8AjxkGZg0Fti5h9oIVM7E0kxCG81F39hV60hOlnsnDqLBOQ/qwG33fGDTwuK5JPiCYsZoI
SJr1UI48EdjnNZTKRG8efheHMtQF9gt6X9H0jfxOh2e3HJPiI3S5m9oK71ieU8I5jOmGdkFAAAXH
K80wF43/E5bxVh/GfEV8nMMRJkA8Vw4sYg4/BnqtwDl9YztM38Ke+j3EX000hMhG4njotyuhmM0L
hOsUZi4HBbKUNM1ZiyKPn1XKIdC2xu+GfupFzBSjFyBP6pTyuiKJ6USQlKe6VHDTqLQZ236RkgTk
lNW3B50EHLtYnnKxZa5bWrZI7oGKcebRGq6XN2OgdXcO2noxDkZGlhRj45PEYdT3zsYaeO3JL4Q5
GOiy1hJMyx6pzfZEI3OK5czFZIDlPAvbZwO/fc2iu/jNrUrTCkuxegPB822O4GVG8kcG+5fRTl0G
otOmUcTuk9TcVFNmvGDZnBm7uRTiaGgcAErFu4W19JEcwr3B5PA5aHFH5bNZlIYTbxV2jtzbIZ5n
G/eGS0FAOpni7Ghmw7SUXoY4BDTgj5p8clr1OBgwDFTGsw62GTPCenoLB5qTSgbn86EtBoQzBkvg
KytOBx2h0qDmBgZ5wo1vp9fKbm9lQ1wkzuknVhD/PHi/hBXh1rAtQHIHWA3YhjQsAFtIaCUttiRg
SW0EyHiml2Pib57prMAMIF6McK5hChBtmXU8JbjeXInjeRJcOth6LwFUDZQKzhEt/tCpHHYsQRIQ
1fTIqW8RNMWVrrBgzaPSXgmuzhu4fCUGE8a3+06RXmUs55kDtnVyphQioCZaBwIh7VJ52ZMvmRlr
tfWoaXPVnQmjBSDUNdTb206rxM5v2FGXDghYgC4PDXZhQzfhfYTdNjCtLcYByQ6sOAvNfmjc7lh6
eIAr5P2g1u+KNj7ZLnzrgZNvm8fAhtr82+2C5yo3nxjorQI3kosurd/09k2SsTcbboYiqR966DhU
q4X2TaIxXI6KtLph46Yo546/SKnzQCs/e5FR7OIwmSefi2nO+UgoDSf2En9nmrXKTJ4SGPdctjb9
rlrZBZdMVLjnUeXvcQ8ZTjGnxQ3LhVT046Fz3UMP0MOM+n3SmSxxCHGpA5+uAdNlO/jms8l4jOc+
+FEDhRRU2YkzwrFS30VXbvLoVAExWVCYttcsDmEjauEs0bAz9z5z+LyM0QnUKyRdx7GvxPoTyM6U
go4jAz0HHyo12J+F3b+bIn6m7jJiw8pDoW4w0nSdRkyCoyxJeN+qua7uu6S7DEF3gO6ID8EhPNQ3
L13SnGsRvvXgiUhpZGuXaKkT6sZKUvjWwBTRbPCvyAYfhjBBUyAw2pVpk9D1HrQqWwKM5Hkb1N1S
hMUmy1lHSs98NAAsax2tIw0jQ5AGxkyhQugbeMyvNNmxa8FUsGCIna1So9oI7PIkx5jpmrRPOlX4
an5ZLsd8RWMXCxsoxHRuHYrIzOYkLE0HGIrFUqsCBhtccZONh6ignGxhBAz/GjLFI+dr3KVYTRCW
Km+6UMYM2xXltTH1eucBnhYx8xpl+8CjvOquEHUDWKkvXmV8Bh+xy53maKZev+SADUxTej/Q957K
DilZC5jtJbNFFhs/40CupZUrwUxHwngNTLBnjdpMgqcwO6BhhdFHbdvIH7Zwx5YiVcxgC4YsVarO
Xui+OCfp+a/DaNMi4oPazPVDqzd7DcPjfWaLDZdtuXQIbS4I34OPx76dyuhaBDAqamsbMvpZ6A1b
pUnSi9nGYm1kJnlPEzWu0JK9KSrv1e5x5EhrdqKW5O3I0gld22G9aOx5jmoAJc1rzqeG564VG3Py
plgrFTlMQzGsqixiFFqo742mWBl15awNivHILetUIwHLs6xHeqP6ZR31oL4NcbCMpF6rks4Vg4w2
aUCFHacgiHgweVx1RRGfWP5Xs6JoDvZTrDftc1sP3/BBvjj/tzxvkqdghKAUBNUttZS5yEgThOa0
7ArIDp7mcUuYDoPaNmSvYIPHnOpqY7s4O4PIPKnOh9rBh1tm+mJGuXqL1TBfxc7G49m78aqyeo7s
dpWNwb6Z7kOX8jtF4mAVh0ZMAVfEDrmiPa8SMSqEW5ms1UjLbJSvPamnWyBMdstILsibbKNp0L3z
IP+JDWPTMW99MuvxrNdEsHUcIQubFDlmG5d6AS9RlMes/QyS2hhlKH2YPPaOOLp9Ze2DxL03B+w8
dVSQMBjtI0yoZTfGOksxZxim25FuOPsidy5BbHAis9O1ZqfpujSq64RKfQgIsR9+/z+qjnjWmYwV
AMmzt+dbI7XS5YweG4FUcqqdzwzFCFvazH2P+lkcNW3q7lubvRua/tYLwuMogKwNotKXGpoC1mCA
V1hnnVXbSIaOpfukAjTr1rAlDz+1ccI1h2HGKh5ACLson52kTpd9Gk87FNOTJhxuBE9fjRguBF1x
TFvHaeO00wEjr0378+bXH//x97/9x3X4z+A7f8iTMciz+u9/4+/XvKDbIwibf/nr3zff+d1H+l3/
/qz/+ah//py/P5Mqy9P/80Nu1bXK6/yn+dePmn+a//m6fPd//HTLj+bjn/6yyoD+jaf2uxofv0Ex
NL9/Bn6P+SP/v//4x/fvr/JMVO7PX9e8ZTjIVwtUnv36xz/tvv785Tm/X6e/Xqb5y//j3+YX4s9f
z+H3H5sPQjwf//o53x918+cvTTf/nUXL9aTtmpDFLdP69Uf//dc/Of/u6aYFeAVlR7qebfz6I8ur
JvzzF5/lGY7tQItzdU9KS//1Rw2P4q9/Eo4tDf6bQWiaL/7rv3/5f3oT//dN/SNr04dcZU395y9p
2b/+KP56s+ffbv6pbP7nmNBYDM7EHt+puH48qizgw/V/C6nWMKsuOSl0RM409MtPhGOgAFR+0+1l
c5At+i0q/5mtwD7EWz5gPZ5iHj0iuQ6FcQREBPYdC3OUpAt7wPSYYzTSRtUvEm34YMt/JEK56DSW
LD0s3jEoz7Etyudtj0fzRPbadw4NPZQcRuVjZGSUG8BzwrKUgjavq73UREV2lD/+969hR8jK9nmG
UJr4jw/56+MSzd4WQLm8iZ4fc8yfXROve660dUNZJmNz30CFk/hFf9cc/f70338wpqKsJC7m6VAf
bRmB8URvaobO+dTjAmV7Y2F/2f/+A6PUuIdZ+8aY+TMa16p4pYubAjnhPmQ8std9kFd7ojX+onTU
Fa8suyZvhYMuM5hoe2UZLlNVqYTRn5/vscDn+0bh4DQIoSeWH3FEL+GcKAtjkNbq+24SYtj+/r+/
/4gTayeySCMGPU6H2qGth9hhtvLIR941xa2dJ18d4PatI1r9FOibMGrEOozNJ8fle6E4XqJgcu80
9paeqO1DQNoCz8vINsDN2245cpKag/TwT/ToDiI/4Yu8OputH50S9BgABtO2Nqk08TEP40HaOPMP
YU55vSR1/xGatb7r2pOtMha4VOVbi7abCd7iphb4t3O40xTqQWm1GJIkGMa8Aj6gzMzntks3U4Wr
BphutPac5FKaekF11ujd50LYG4AD96YsT2RsnU3cSYCoKSJzF4hN0vXAikVsPMWTf+kYAm/DSdqU
kwEqbp3XOLStjRfpO+UH7SKqtGwZB7gpgoC+TwMwEWbV4kUmYJ6gN1g3Cja5nCcKIMp+6ra0binF
ARVLNUFOorjo+8UYtBtXtkc7Sbuzxs/hu/XJjHvnlngevSQWBvkO2WlZMEmOcwhNwCMxPoEuvgln
5n1Y0YgtqGZuO2dTltYz8bn6qJmcVwNDMtc0wmuoCrZEPCLhoAl7T3sNqRAOcO7w2etDcG+OGCLq
plvVofgcfXTIbpZuwquDP34B38G+GYRJ9URNo4RnQzA9RcMQnnWZ3VJZSZmyGe9cv1O4UrSPxolo
QC17Am8OL7PpzRpI+MJcgvmdbj86kSAY3JLpaqA7hAHw7442gQ1nEW0LK/klNZhYUT7uvqhOETew
3PGmLRDnjICMlo73K8odyHmFA+p/gpHFRg4PraFWYRWupnG2jlYcIGRIsEnna0Z5fKRrCEohx0g7
nV1nPV9T5z5gMmTMgXAqNUpvE2a+to2xwixSafzMKaO8JUHjeYZxh4NwTXH8uOqiOty0nR+ttay5
ZwyEgyrtMQebRJK5cIft5H+h2bhL30leo9pamTArbtPBSdaxZiVgAkaSCkD0Yt1dAR0WhMAAzGCl
25ip1RwdQgalOHkVSTz0E4EUNG1DI6r2QX1H1gPboG4cJi8gLdTKG90j/sGlS3KDslJKVECrqGht
0jJ6nCi49uhB5MyCmQdlAYag8Hm12kId8/Be05gY1SlzVIkixxWTvI8iyxZhjlM5q6W9rmucW0LC
mCh0ebZRRdaCbqtNxn552XdA7hT1iUx3qzuPbC4wWA3EXuTeTfFaPghP3FUdSwvrSNy9iBA2dquP
z7SvlGenM9BFOMsiMB1GLfwv5s5kOW6kvdpXlF8ASIzbKhRq4lAcRXGDECkJ85RIjFfvB/3HH7YX
doTDGy+6o9XdokgUgMw87znPgczZCJgT3rfh5lROxYzJpjEVzMPECZnTYP6v3jhdM9vrUE0LGcUZ
nZTmzEdUQawZZqs9dC1WMWukpYhSiPhct4IUmDff3G4TjIGiMXuRN3NJl5BTxtw5hK20S7O2to1o
rdjeZZ29rwsF6l86R5z0F+RywuZUP+wtxp84+krzkLVADcSQ09m+mRIwTKiL5aVvpLwgggHSwi5s
JheV56eK+a9HXTgqqEMrvbhpN3lKCVSeVis4ef0472zXbR/WZaIWRrRPjTscVdCOMOKEfXRbwCgw
fhviS27M9W9nxPM6N8B0DlYXrdjoQnfk44Cun94Kn8/XrC2Gx5P1h2VuPMrnNQ6ymzCDY7NQSCAH
GYeepOA5M2G/2i7IVZ9QnCUJvFpxtqWSOMBMjreeSyJRReuPqFjcycNiCkIUsQnAZE0iS/XqWq64
9Ot4Y47R5NOMkCWkvV5Gj8MONGmoG1niHmVH5wCZqfSIqr6PCwBNLld855UeXE/xhJPFwfaNlM/G
42zJJQ/LYngNtva2tqImxDFj+IqclbCcBKelCdhU0zO2ci7QQQE5TPg4Vib/Lqa8qjX+TjiU78Gq
w8fwrRmsUX2cZJc9uE0RZb7/lZSHHOX4muf+M1tngKW2g3pP7OOYZr29k/ZZOvDaqpybSlolV4AY
LgOJrju34xYQUevPriMkl/SFzQwjf+nX0icEjpuHQFkkGjqTc6cGu75Ob+O8LqHh2e8eKu3eqI1u
54jkDUfYaUhM994nVbjLpv7ZdMYSJTBf73uhLqBfsdeV2V3N7dbX8Ip5I5w88xUe7TY4Hd6TLBGP
IFNe2tn/IZmWP6WYR4iUk59wOws4aIULonUxOsY9phKvjNAhX8uRXCNOTuSqjINd7dyPfmW89Z41
8XZEXLKqJT7wTFYkuhBtMV8QXU7LnHFC27cXkS/vqM9buaMBoKCnrkyDRjLK7Mmqs+FY+rwROage
E0Mk9xb05GwemjOwE5z/brLv5UTwQTChxTZP/WjA0guF4to1CyetqaMN1aToMajj7EBnGpEOC8uW
Xfmn1hnOgyvno+6+HDdtIxk4v7YZESF0aiZEXR39sXeOWGuOthLdZd62U+P2txmvHEKis6aR14i3
oIm3WmYGghznAnwZOTW+MOMcei9859IKVYYoR0Rkggz/IkDWC+mjALRfaLMrOS71/Af8GaU7ZXce
tc8IxURVMomR7jWgcgX57p8/3F3GoWRxnGGfTW/C96qwrcjy0BY+1tSS87fMlzRuZj1NJy6jie1X
9BW1oSLnTL1SsGG2++eqqIBaeRqz5D81rviM6ou5lHub+k5wegyqvEHeg4ohu+H2g3/KQFfaW32n
X/iPQEk3bkt+pUnjATzrY2WCAvrnb4UT/EyG7ithsE8ZQPW6LmMHILIl6IYGwXzx3LQg81pgv0hU
xKqH7oIaow48RHKnVvWQTVtMw5rfE+IcUd1lX6KRznUu7TDvSnqHV/kSaMCrGeW6UVWxiXOJ2lS5
/ztN5ruRRRTswIZFA6z7z69M8orDhCnUK/O/E3fLxgZ673IUXJEzoSjaH32O7GkDvApjbyBRgWht
ZoMfWs6n6RQB70QQgxb4YNqXPjsw1QA9J6LXKZa3aqLpL7PIaMnE3nmShs0lrTicszD1ixXWwHDC
gQcetcN9YEpV7QfJNzHP9LawwwElWDJ30UZ+bxBs5+vx7mdXdRiKiqWlaYJj7Iij0wH0zvXmyigw
xlrJBY5Sztg56mePGrWGN3k3GnLr8+ywZTj4vBjYs0k3JVAV2uYfyzF/M4CUE2CngJr99HEKjm5t
zTcrT+4djh+HBZCM2XfzzfuriVCH1uoAsgFRJsjGU61DCfna8M1na0KbOXlmylFAphhohTG8da+4
FEtn7f1RsbeG4EYVkPXsDwSPeO3xzGDWMI1jrjFbpxNfJ2/loXYXrCX8hsLYoA20VhgogLvDOpm8
40X2d2zEpxVUv2RLUzTDlJOqTJp/QOHRhc14wYjnA+FFa0+PiOPAaxxfGiv/m2tevrjkEILVP/iY
sB0b5m9rcKz8QSPBkRvPsIruZkWMM8+YCjW2fw7syQ1ZsRjO6oodVeuLqLh4zM9rARvJAncV2W75
qqRp44FUWyMGf4ACll60jF2k7hv+lTji56F6V88PXbbg7IXrRFreOQF+8LEM9HelBcAm2H5yx2IL
llC4IXNoCwUf3nq39AXvXvIFM0Fjd9HUgivmPE4KGJVnJTaac2UVD+xum3CevrcLNTR8re1HZ9+I
E4QQaVKBhNGKqVWFn2hIRhjZEs8N6EjYsDW0pO3uxZVL2zV53v5XM3PeWuX2L6lG4v+zLp09fWnp
Hs11IQwBd2O/Fj2pPAvbhIk70y02QpSYiW8f9cC9qKcGiLzPjMWBo1+kKOOK9JQ9KY5zPDZKFL9U
gLgtJYY2VYk/nTLebRqfmKiyuZ5UCTecPnk8OqFHXUVnUlGSIJ1DiPd/aTYse4krDcsbLXR1Tg4k
//vP/xyv7tPiPnb8C9jujKmBG1Sec4pbH3xlSsktdgkgrFSywRxuT7qX7M3El8E8ilEBX5fX4nkJ
cNfXLlfcGbiNRiYCiX7t1vQvBwIaxai7KnP8HciR+9rNLv34bhv9ufKwNf7PRa//Uqz6j1rV/0Ya
+z8oetnBfyd6AYv5Q4/df5LJtt/x/yQv0/2XGRDzC5yADJCPmPD/FS//XzaAEtPAM+z6hutuqta/
C16Gx7E1MAMcchZ+iX8XvP4F5t+xg4CMjGcElhX8TwQv10Qg+4+KF0Nj0/LMIJDIaxgXwOj+Z8UL
T1g5d4sVjYl/L9ouqjqnxBCfFaElsbXGNd1Zc+RDFz1M2fAaF1NUs2umq+tA0BBTSWpjR/S/zK65
upYOY02p45hsc9mWUENalOfOqHjDKMzN61LtOmn/gSX3OqBB7UGc2DgOAGJookO2Aolo2KCe27F8
aZhFXnSvDskks+OUIvwTZNgSouALk5fKgg1TSpsaZbt9kJJBPk4MoMcFEIrkZ8cRjecnvgum5JS2
9rmdWjai2GAamw1HIf4MonkNqKk5cTwLDQOOfrz5Y5OyuqzZ8knh4M9kyhmsFkZ1HFoDdD6bZY95
MW70eu/b2alYq48urk9Z3kxh3qIXjZziYhoPN+/HfhA1488F2FM7FTQfV0z+tXuBExyN9plT34wr
yVz20JdBUZrrXeZ9DMUKmJQCnigLwEiOxHJWYkT12lxKdmMeO4C9DYxszy6QvtNfuLuTDm2xx08i
KgWinEa8Qz6MzG8S55xOcEas4RFJYoVYIqsQdwqfHtxzD+tUT7UMVbTJXrnF1VPIGqZ5m/P1z1S3
wWnze6k32TWvNQa/prm42JEAM4Eea/LXMvO+s2l5nfz5OVH6XdgLU4htQzV5yVHzSpfzdFW+2XzM
k31ehpwiqZWWB9q86CFIbAZx3TFNrR9eObcH0zY2omJvcBiEfWWNr+SBszvLMKCcjt/4SdrQRP1n
EUHaUkFyC9L8ILPsqWL5esL+BqXZswGTjr+TlViowL7gCPGrCphi5mMm77hSYdkgYXYc6t3sJwrj
9omIr8H2fjChSvZCYYAiUvfg1J8LjoFdvfR/RRtSWeryOayhnNuJMo+Fd3PRIteG/tJYl3muf6Q1
Q5hy4sfPF2fXppTJTYBWKxy/+2FoH8wMw90c+1dSj4gwHekJ2tLPzYwDBroW1HArZ3Ri+4fBpwQm
mTUcdzJVEAvnKvVDEkX361L8zqFa+GlFkS5fnuwMPIkKrTAhxlz/atv6PCXi6nrYKPDKgl+18XoE
DRWxyWofXBQj7aqvVutrxdlFy/LUSvlsY6rbNZdsu99Hj6ggp6INhxUpyrl0QarbyXJ5wAPrHGIV
0QZFXB5sDglVVuqOOLYXjRBzzjNtpzQcRt4y5yEOvZkicdM+UtPLNemtU7aY+tyInIWRtdVW9an3
UhDjuqAPzWMeWa3eP6vwV2Pnb26cnF2T/WjgxA8dosBeUoqwi+0b5OrnfmmxW9IMEpjk2hwDf6kd
mzvPe8gWTXoQKCYA8Yt2gGnjDWO93q187sWdxxxsxEQx4MOkdCMLojitLrbmVylu3CPbuLwZX2tf
P3nCr58ZAJ7ySrqRtiawx1hTRlVAuiMifLaKIsJ+s5sbNYV18dogeTFcpcSlgwIgrWvawZfQozwX
BHUyz/rTyhXbQb5iI+jmaYfZhxcoP6OdYQBz6/FUcXdygtyreNEngOxf/vTT75ubOXn3Oh+M594S
RiSngo7AEb6BU4eVIf3L6NJDaWsA+bGPdWv9ATyXbL+ern6rrsJOvPsSI1jbjI/CWoa/5jKGLk/x
JWj5Lw4cngr9uVTVfaIyCK4LDIR2a44cMz7MqcIJKEzKVtA1cH2lUJbLRFkvpgTYqYTQv7SNd8G0
OJanbX/AukE/MrM850P3XDeZ4Icyh7Q5kB+99kUbsEO1N8aTInaOM7uYL02nyOb77nXOY3yghN0v
btA/GzJdIoz7iLZwqCI2amw3x+KUCfqETE1/9ryNnj0y+/iDbRD+VY+kWC7jU92/zGmQkYvmCfaD
zDk79CbtK28yjs1aPpoxTxHKl96ZC1kAApPvxWjRUxZbd44tDcBB33H+nVLm8FMCQ8Hrg1JE/Xno
580xBgj+YK4cuVXbfdllCTS8GFzEiwRt20iKG+rCe3c0t5FqP6Xk5Sb/rfJcPCvtp8tadnANdWWs
7oN+KtMot3V1Gwek3g4oETaCNaPxQhKTMOvfQgzvS+/6oeHXmmFOS0vF+pTbbAnnNT3obrtz+g72
mgGpEb1uMFcaIxODkk1UGP/R9YG4zRh3dz147l09zffK4tAbtHgePRtpQwVHBFiCkhwcMeYUM91O
tqLsUSj3R5feV+qtHLYhkN+/U1wb6sT748HuCjnh47TCSIhJA1mN4+W2yNHr0s/SDTcJxrGYUAcO
+c08Yw2rkuea0nMnB61XuNtvIJ5uPju0UR0b7f7l2PqcM/U4uNX8Vo/pOViyv3rDZ4CHAbZOffLE
Ixf38V5X9VmU3laOUhVkNMYXv+Sd2PUgqynKlq71aNdFZM7iu0kH7Oll9Wao/LcOPlOZvmWYHMLZ
ne/81P1b4OR3k5Ohfhez/1OJ7ENwHI4pOe+ee2GcXABbHPEABdAXd6bTLWgu49wcHWYJQ8hTdNcM
Wb4LPPFsiZpGgowJkhjFV9FqM8LKaAMTaJ7wIe28pYTUUHMx4CI8auWGDeRgIGPJcymz5zIpv1N7
DOmBieyYU4jpePdzlTy43g3gNKXo4IUZyJjn7rlIWtqwORnVal8m9ngRlfuFgwsQ9PTiVBZvbXf+
MKi0zXJKcz2GO0je9z1stqZfL709fEyw15ai/8bdyspKUYSaRiSqotsMRNDOS+TTdNJ0DMfkVXgz
70Y/+Uu8Gy6Mz8uUt0VMD2FPcTziGxNNVohgekm7YSE25MDtaMgAykfUpcdCcgvKVF87Cv6YAf0y
G0eGy4YAojLwIHyzYppJX5CxotnGMwkoinMsjeIyNu6e0TUUeZ1jB4phfrT2dJ8s/KrsN/t6gDFZ
52sdNSMar2MWX3lEk9R3IZcXu8q+ZM6Tp9s3Kg8QVpKE7ar5XBfutwFS7thR0W2II/XJQAOMirvW
YubW9pdyTt9GpPCjxBkFTfM9yIhnZSmdfFl6Ybr2x7eBDORL/1GJlCipuZwSf7x3fQKpjo9iqT0q
jIehp63L+Ryd5Dtgn+H8aljLcJTECW8NAsx8PwEj6N1M2dzeLJ1j3qNcqGX50H53aXreCo6Bmi8m
aKdQw3qqblOUCzZYDTHT7EN1rO0J8FdHDQAEU6wq+PKIlp9N3/1F3cvZcBE3q5G7x3DEtBuSHy7y
6lSRUp+Ahi41P5PVqCONNzcc4eEin0AZfPBoHqyK/GlF9JmsXx2a2hk5shqYN5wsQkx6LGoWLsKQ
ZGsfzPEjkfFdG7CHnbiWwLPqN0IIXwae+SbzFsTL5hQ4bCrwzPNGJSvypTvxbRe0bLu8r9UGADFa
AlaAgXZkserplzHpGitfxULsv5pO+UPk7i+wiwOlXsYXLJJbYZBHYaJdR+5dv0DmTQRCtCG8UFU9
LNl6foZQGh/BcBCGEuKmABHeZUBC2AZTS2e36EYOVYveclMss3t6U3a+LK9qRDeECf1CDU6oNivi
4HWPrgApMSXc1CUm1Dam78KG1mDLbLqa9PUxzWLLaLcIn57F/LvybyiB3Kf1WaYOmDHF8d/M6D9I
7G/NNdoHk/wzO8ZlLiSTIn97qbdfQLuro57l0zSYH0PLhwfZhjXcvAOysfrFcZDOR8kSGDZ00u1U
dzK9QtyVfU05KYKCAPF6zKwiPxo1m/huV69+dWTv9gbm4KnRa3aBBvuZE7qkJX6JqWPg2DCDciO9
dJishSmfxxAzZSOF9xGBZSLs3rDR8MshAkSHlKKYfpbKaI9iqyLJNGUawcTzA/LsT0HO5Sr1VtqR
IZrZPvcQyZtIe8b36MX6Uax3XaDmaCr9V0yn2VkyDGXgQPrFozqGkO6tTOQjOtEUBivTO0GauZvB
CGq4jIwUSJ8mk/e4/ZU5cjpklGbxmouLKy7L6+Kl9D1mvJurMnmG+LBy1YD1NfpxGdlzWjE29lrw
aJl8kyv7cmag5Z+1F3dpQRp0HmD25bHR0zfpI6KbHzEbyzCwGywJw2Jx9OG3LAlh7CC7QpvX2TKc
6IvuWUDbh/l1VAmJn54oNONu0P8zb7p1HKMyI36fz0Qki3QMi3KmZ7MA2YpRN9RG82kJXiA1vqu9
eNR6Fj/SMb9vg+EJA+HLopb31eIDAmiLaeuxdD0WcGe8dtjK927sQiRmDc4t79lpSdiqFnhSoT/i
sv90Zp+MCvK8Uwy33uCgVaMChLTD45P2hxPpkkj3mvE8JwwrMWuGSvSzOZxv9mmwnmYzMC+5O8Op
WEDaJeTU/Y6DgW7a+sbXiN30MxNVc0polkQ8Vzepm8dC8WHFJmzTwGs+asoUdJaxQabXkMWGIIIV
0EENq6Kt4Tlwya0OPHjFFdctgDOoCaXRp++yhRxUO8ACPEM+Gf51pdeSwiRO/UsDaGo2a+oxVPlS
1gE3WV27KANlc2hiXxzWNh5o4h2CS5CVd/YS3zUApN+8dN10BcFnnVcgHE9qNDlaW64bNRLWVZFS
VLiqsYiKzLgDhIm1Y7X2SvTcfhNHMWTfc2BOr2RQDI722Qu6ERblAYEZRfwkRlDE7ME+HTvpgFTi
1uWKHzqLZauq0huva2xodUi+Z4kmkbgH33axkev03FJtMo3PWdY9I/1ByS2n52WzA84zh6KcL0dN
/dPsV+/dmLqH2hEs0rKhdlqtHUl2qWEGlj8YxSJaSwaN7YRSPpgsGyvm0W5ZTgp2Wzn3j4uTJ1c4
nhudAsEXZNp9sFgcTxsaVru3VrM4VT5J/xWdvqZiBkhtDJy33Jtj/F6m5ZEtcHnA9XtrkjzFmLdl
G2VMM2f52VrNY6oJ71n+MWY0rpHATv0qgVvT6eWQij5CR1seqbZO90zpeNu8IKXEJ8YLa1i1BWI4
IQNYKOVR8NIjqAOjJWVSwoUe3PJxagsebu4brPAYauobO/Qe5VibnA7lY4//KreXD0uV9xSj3Xc+
xSOeI69mHBvXZNKnOdeRD606KWpKq0VB3rsjTMEFcsvyFvRbmrakt3lYuuIyjZJbl4emU99zB6It
L5LfgfxDVJlxcnuePdymlOuxiiUWA7vhKm0uvi+9Opo/qBTCIquc9qqd4q5ovb9Fngzh6KC/zxiU
dzNEz6Iyb8NAzqa7+BrSxcS+MNx2r2LjlNjde8PnQVXvU+Ju36ydN1eq3NW2Ue4t0PdM4NNRYqfw
oDKOBc1y88/J7h4nbwUdTUumJWcSv+PVJay4E5QcomGNkecrNjSba3RyPtTS//KomNks9J8lQgnH
qQDCAQRzGhaHYzOxK6Di80p1gI3+ZX+NLe2qq4qKDmq1yJ/1mM+7OjUuhaaxRzGybJxhZv2ofxFS
d4Clkz28DYDxCov3cMxRxPQLK+JJ5b8bDvyFIDJkBuff7CG0fSo8+EwHCQlbo/pQsX9H/Rvf0tq+
9QJci4WBznRmtgsG2QAOneWQUiQvw1Hri9l43oUkXfa4yAYMLUFFXuQJ7Co2sk3OkrjMbOV8MW+p
YpIn5F+tKTkqf57P1Betp4ao1F6Y+3RJTg38/bdyJadhUtl8ZpJ0N2a6uqeiwHoaa0iuq/22rtmO
o7Hek6L+JO3H1lopWg5l81CJ+k/bWbcMr94ewdM5DMO3tF1ypBavuxis7bUnIGHWkEbXxnhKktnF
/EfRl7Hg0cbfzN6k86xTjuF8FQRk1jW4xpC13sosH05+VfJSCSQFHUqsjLLItM1b6isxm1+gcjT9
n2kcso43IYLxuWyy4mT37skaMZ4wiXhi7cRkhaXpwS26+MHs1sfS0+FMrWTEe/SsrMqkiUv96pgt
4pBzklPWkmun6oXalZW4SbUe08kmFVVVB6NymgdWr+LYCaJ+bOLYriR1WDLK7dIFd2FuXPKOxqOy
RtukL/jLddaP2eMQDbaE0L8L2MfL/vqKYDGDWaPbPHNd9hHg1zzEQrQni4qSyva84xpA5RDkmA51
SdwojolLMBox6Y9gieBZxN1O/VyDBQu67UI8mX5RiGFFZf2TSCPom2n8TvFz6hHW6BICCItvfVVm
XyOVwoVBJmziFov4LE/zVu/Hfj2vGKJ7OUgKtV5pJmfXYczx3mi7z8a9lW0f5ZbwoiTuH5sVY/PE
BBHXHvn+2PIuU5rizkkoh8D/gxHHRX7tiTXXTcX7b7TZqCx8i4njv3A6vE/MKdsXFZdSFPEGusQS
EpePsZnRQlMxQco7UuYtRKcIK21Nzo+JrGx/K6M+mahHebfuq6IN03r+aCZQcVnFqX/go+3gfXce
hxpq0EiEUUXciPjsKuusS1Ce6CkDtiES3ksHoqf8XbKXvWw1eolJ6tQBsVlR+QNfyTtNWUydQGy+
OOyjrMQHrh102cUbKrSDxtzHU4bBJHYXvpX+CeM9YSR7tp804LSenIYtIc5VIGGJ4rNv509b7yi6
JkVWimOwAFgj9dTbXKm0e1patDw/be6NDHb8IhG6ignLmNPyDJAM7Bv6BoGv0Vxrc1yruogyj/QU
2AgR65h90rLYRLmcIN3366EhP0YrJx5zf8bTOmMzq14wO2UAsfM3mtUFcR/8l3rSgGyMHRvE8UTR
32NB29Ou6/SrwbCWMCq/mhb3nVgG2wMTP6O3AL/00pde91/OUP2Vne7POVXGZv3BhzT0tC0lHDvI
hidEuKfT6Dq3kt+Ud0RfhdwOaURkFA2QBVvTc4XnIwzK1ywWKuoNNmP4hHK/754cwi1mUjwLRjn7
znCupqse3XTdS960a2czCC4SeD7inAeKpReE+pUEHyfvUoZN2d5px6a2wcycvXN1Vf0baYozgu1F
QGG3iGBAy7RZaFZC+Zjaag5pzxuJ1tWfGfCNk+Gx3yAGuUuDmSG4dKnZFd4n4+Q4dFMeLBnMBgUD
FrgtafKRg/TEwUfEMYHtyZV9sNHmwqEd752k+zksmU+LWPtVS3LrQnufrYMkobJugBCxHLrUWjCq
kmus4/gy0UO0H9B4W0uo74CasVF0z02aJ0dazJn+YFXfzXN+VY74zdnIgYwwRubIGuqwHyX/dMst
dv5ixDDspdhDYeMhAhALUw0hE7sPAZT8zqcqj7hmKH3WeGkoriZhHjn+BmrtE/fFrQBm6/LeTcvy
7FQQpoIYDo9tWCTB6K3dzwshV9epaHn1Gb4Z4oeHm5UNfnfNneR3Mn5x/dV1KNsrJKIcmyjZLZA+
49HBJvVOnudBtL1xLSV3IRlRQGISRcTx+rCWi79P+/FpyOr67C/mE+UMPodANhF+Ao1adYIsVP+D
WwcNnaDhLs+odKqaHLaALDygBiyrMRKjOJWtAxJ95ZCjGByxXefQqgucQ3ECyzE13vQc9UN1gbCU
X5gAUd4za1KXwfRgem+UAdITNj35VBTuCKaYe6vDb7nCN9v3QVIc7HlTL1YrIo60kOLoDoHhjRc1
Gq+TRZAvUwDN4qB6iQfIPCnfG1sFGblpzdPWtN7dksqQUOAVJ3D6oGkbsjGO3zlO/M5xElN2x6x8
g77ws8GdzWqL7TAkr5Xe6XTxYAz68xUy2pmPZzzbAwtqwNO+65dtScOOxZhvOyMZv5VZdtHYjsdm
NgCXwMihu1ncsU/9XdkYA4k6/Mn9+OryaXYxzFwWRcSehJ6S3mZ6P2fqvtQ9/acDQIFlYfIKOM7N
eXCnQJ0HpxtCK+cB1xvHQ2bmsZ7ZHLp0ZfCCHmIy2ZgJRzMksav2xTq/xQtvh1mMHpVXPfm3Zew5
bJeUOL2XVk7SmOcPR7b9w8VUiXo4pTvPkuXxrzUZ1qEUMQG3gEKk4WQVHnK46YTtStugMgCb4ZVW
Y4fystqf2YCGIFObTB15G4+Y2d73TDDlHn/R7nh1g+Wn1zDhAq92AcMdzo1t/Oh4BRgQVgwNsQD5
/KTEN1kIANFpkZ7KQdcHsbiYUxzTRTAqolUQUJMjOlVtSS+0gQkCB8lk6K/tfZ6KY+pWPyFyhuva
tKGuWQp9KtQWh/+Pce9POZNdNGH5RZ0Y+WFQKQ1djk84qPADt6iuRekkQE8hhoi8+THH1O02U3cY
YV5Tr3SbMVue3CW7xt76kGLtwWXtkcNjOwIBbqrDWnCgsZptLgc1j8DqmFHVLO4ShxdWTf16OEca
9t2Lh4NtrDMsjXN5sBVXxMFHPMFS0z2b89Ks6qufgwlrYlSILL/3vaBDXdRkAY1MhLaNquFb849a
03uGxy8N+8Z+yvxgZwU+DF+PwnI+YzuFOpdjiceRpsnP4zaTs/rbZONnmgMfYJDUwgEws/vE6xzs
YlHq4W3vK0i7QrUpb5/5d2YUN61htIhWItfF3jWZWSIBdB47R7wQIZtCqscQ3bmTT5yGjiXVY71L
s2kskLqdCYweR18jBHMACDJgM+CL5rKu1KQ4D2gUT6W3bnAq3MxuNRw9dzQPTXqyekOdqyFNtuP3
GdgjUWyvP3Hag98di4/Rth+SnEEldZEYKUWGBWhFmbQ9TtkFIYJ5hmg6Ve5rPZkv6co5CiRDwjWG
dpAWJ79u3hBzSxLz6EfdAFhvPGcG3uHZIry4FtU7q4zHnzUk7A8QN425/t34oFzSuL0yaNgob366
b3FPnuPkUmE05HMldkic6WCiZ+FfJmjvWd2pc3F0oS1oNCLa/Hw1Hl39M5+Ix1oxrIjq7E1Ddmyz
DaSScuYo9LUQEmhgn6aHoE/dXSyL29ivE0Iodv3YTM/dZJ5m+jCJzFUKY9fynhsZTnBtr2HTaJId
PWMjxueXTjriQLBihRg6nlzzo/fm5DRa2457uI5OXoaqn4sTlA7CIZHGU0uNC0laer136aCco0qD
91GVf9yqFhEESw9Ucn0xUDMnQxu8uZtroViq0Q4/8uGlalbyRkvHFBbGJ58LmhxlO2lbMd9l3F8a
Nwcu0l4W2t67gpipBHsVlYRX8Yjg2TJQ5vhk05gEBYMGxl4/p9asTsilNPsJLCPpdCNEzEeXKo4V
n7HtvSx2erKd7JyNj43JLqXOoraltXUhc9TjGYvzUPg0jTCTq/nyyzhxT7BVrNqbm3mfNgUfwCzc
6sJszWsmshnIBBkVEO3E5BPZJ0yloD4FUKLrrh9WTaJaNiRw2mfmzmCJs+nNWu2P1OVuSdhJ0z1z
3y0Oa8rwDSjlizp49BjLfh06lRxkUlFnWUaDDekJlbUfvAe7/d1RrcfZaLoEAVMXpJ4fqJu4ikfm
96RnY6t8iD28YyYJJ2YvPO/sNEhhj4ZADC6ftg+m592D9v+LXc0TvpHzMOvTNrbMqpXHulou0Bdu
iPH7YHHGEKM4fk/vTnXLTVak8uN8ufBEvJvms8LF4L7jzOgYdGO+k2mKEfzeScdniDJvmQaYlE0U
op3xfRC4hBjDZu+QpgM836B9ZtmiY0IT39LWS6y/Gmq3U+NPsryiRFjQbUlW9Jn9UHRXJ3AefF5i
ZDZ0emSqRUyWGSgHgfQVfWbLYFP1AwqU9zbyRBm/5An/0LWUlYFORTwzhi8OQiMcD7zck77VrXXu
5/zLqWTBidsh7w3UbtFHs0RY9mYQsVPMDqR4WTreY8Ih6B1M7HnoCr0TqusIXpAUZw75CVodXZp8
c8cERaacQGmNlhg5aUND64z7LIQIJTzne1qcZ1WK7qAdl9cNR85INacxc3jhg1awXG6z3K1uFN1h
WoTSl+jgI63WdyppCMPMn5lBbyM9LWxilBOakjnaQjDPLAonooQDvhZESUMZZ/azfJpD+ckX/mwW
+wPvBTtr/SA9fTMWNO7eLh+WugLrkX2Z6XWBxDTKcQktMAY7Exd5Mv1FW3vl4WPwNtiUWU5nEkAf
ohK3mXuMXAtvZNTG+C+IKWPfj+raEThL3ezZsrksCqttXPFEpCQVvDVl6+UXfzPbOKvyObXZdyZD
9YlzEtxV+rPzy0eVyP2/cXQey5EjSRD9IpghoTJxLa2LWl1gZHMIrUUC+Pp92Etb284sh2RBZHi4
Px96bycM4t2JSf+cMUe86DhPuwsMrAOpyWtsXaBNshDhf8XP0Nmcg6vGXZcJm6+wci+WIkHeOpqm
AqfZ+iBZlt+IIz9GK/uGlkhLFbWKjUdMIhysaz9gReh8G9MM96QpclbU+SOMbOC6yuRNYP2S+IZ5
zWLas/dBLQCasLmGtR6wXmUe44y1tVDy1jiiG2gDvEjEQAFm20+vbRa9AKaKOJxQ9R7b5lo1vFvn
jvoUVA+L6hlhwyjopv7Slfl74jX72UWRyGfjgeP4Bm+gyxMGvkff8Wgag8+onV8HhDr2rjQ0DdVf
Y3dHnnXgC8mMarNZVwE0NFeijbucRrKQ16Es+PLGv/paynLXdHmN/iLZ/nEvray60xg0ijs5BLFt
+/ainOrLAmoAXF790kZJ/w3UV0ivHCEwkbeLdkf3RFuWf6CU7qGTHkXd33twrFtzFm9TMTjQeibC
YZTYsYiLNx1VTIBBgpu/JKK9xeBtTceo5W03C46mqnngI2H1kdccWhYRwp3Qnb3hGrUws9h2nr16
KYmw60M3sUnpCv+Nl66HgPIc9hr1sLSxod/wuFpUt3EsSaiKyEiUdu08XgPeImEQfBT0Iu2UNr99
Pd3IPWGiTymBBcxoHqrROHAaJBk29h3+qfDctED3ZKYyQjBzw+Jyl6vAg5THB5kFxb3q8Qe2V7Ck
9H0oLByZOqhFWx/rX9RVKoX0xO3axD/WGLLShvKT6/Yh4/sF2InoPoruw7Xjd9ljjsqsCDfSN0zY
C9ByWCVhTD+4nZLQZwimLXzl2agqJcTNyeQA3U0/PnGwlW+Z/0I/zddEPkP6u72XHPDxOuoFtjD/
a4qI33Byblcvg5XIXVMcaaA/Fig2BOWeizmOjkZdXXHrlDvCk0i+qkZNPCqfrEweEuJrC/cuCZEw
6S3vCa/7tluOOZHkV7d8LbxrTY1Ns50UfP263aPpsplAQuzBLXBsxrYex2orlu7yerq6CMXrvJut
Y4CPDWEnUDwp6MV4DDWesBYwCZtX618Vlb8pe5xE8Y2YA7dT6cIVtL5rQcjDq+EOmeXTQItgJtLm
xbUIWfTpF/me5Q7yvxX3tYh6e0c6hg4qCBVe/W6W5qsXBqeRbBaJ4Sq74CfghEY2CZf0s1MYi4WI
+99xkontpf2jwxB2j/1qM8rwso2o2sN4oQI+9diW/c7vkg1P9sV0FLKpsM99x6micR+cdcvdyKPS
IiLowx6OJa3HMcFLXA0Mi/RP7gd6X8B1g99e1CUjWvgKwaMu5Trl1RIGfbMTHfoXQZh1T+y8r/Jk
ixcOBQXDlb3Q7ec5o9qPcjPT/GGD+BPPcEUnQPRnqjveCi8TxwZq5s5lobCiiUJcW9EezLD7AQRI
V6eCCOZ284FAVkJaCxANg2qGp46GKWiIef+akEH+f0EQnFA6Kxr+HbOpP6spQibtS/tUmrzNGZGq
LMAg45pPWRGBEPat3wKUzCnvJot00VJfX0S/INjBCI/+XvXhf1UOndCkI8yMvZs9x3Ln+BYOwYI1
75Lz9jDS4B1KzkCT+Zj1JlKmurIJzjeZ6ZCo8OGVkFE55AhHKMsNhUbqIbQUR63lj1LOMDLbCVOM
99KhD5UoKLsMjNdtgjh6THrnoWHBDCujoWCj9k5RHh6lkbzPQmE9TKHPNkzAyUCUORisD0+1dMfa
57BT4XVWk30ltGPu3CXd5DbinjdPsmYlRcklUetKZ4RFQPeB2Ff/2Ky8ipBDmIKqFxnqSizUv04N
NZ9mkz+2MSFUYVPhyDv1EKnROBmdeYTwCbuY7jYYHRQJx5k4cEEvtM/2D9LMgxVA4KifZFO91mjW
a8ImlPS8gst6hPqZHRxn+ioFYbVGgiOo7RZesf6xOpvKydmgiA3SPZdmd5HWLQ3lhxvDSE7geVmo
o3YILa67xoW9ybGF4lUi/wl6Ok7/zRFEkE5datP7wUx4spm7GQ5/VFtxrrO6nTeb0cbXxt+kAMok
2Af1iMUw1LO/bQUBQ6tjp1lRz+mRwHT4IzJcijvFr0HtBy/wMuBiqz7TBBRBoryfykdr0RXbkTJ4
BWt3sH3jSHl5dlalVNzzcKgGszumU/UecuYpLMYkUEQno6UzKztH+B02FFy7uzLYetJ4C3rPvj4O
dvLY4lQPe8G3oKIdfjmOFJXzW2eLFQKj9m7w2pcmmB+hlbGc1egplcGpJBte6nCg5q3kLRKEFAFY
KHCuta6z5LmXWIVI2pp9cjQQR1cJP17s66u7tKjJQj5Gvk/MTt6E2jti2/jj2ZEc5oVhbbuQLtSw
wfkaRAO+BkWumEbIgrBk5sQSQzmzO7HWNAQHar2kHM9WiQgWSeEDNz0Wx+PspRADoulcA/1avdXF
TBf1IrK2rE8r4T9VsgWcWJ16O6aukVf4rFoukOAx7KwPcxlTq3kQ6yRI13HABjYLpjNYrvdQGdfR
716DDE2NgZTenCR4JHT2GqkewE0QQWQDt8DK/qSNn0C3e8ySJd2/WXtofQgWWfMVD+POYb864aAO
Yx5+CYfMztfcPgwQRi1W2Rg8u177EcTZQXKAIIf7QZvUtqmMTe7nFAMykSdkFNYVZoqY7FwGc4k8
P7l/yWDfY9Dbxm63sSaMdTZmZCm402UmPurxPHDE6pvkI17s2eW8DftHy9fmxjPZ8desBfPqmCf6
HqsSp4v16IbGK7qUdxrz+JbqkPBUh7jggCd0K+JkwMxaXhBGG/9TmkWnNLigHQ7yAACLtTlAsMsL
/89JaH2t/F+M/6ToQATE2QL8YJVSFTzjaWOmJ55HYtQe4qY52ac+pp6KpoaRNuKczVnmrMxev3rp
rNeIi18myDnXPtnQueOi+wtx1GAZOJce4FCLpVNbecM6GJpTG6nqYEwlbqfQ+Izbl763HjpfLX70
fr1c9yhH6K7mxEOG+Y1jR+5SSMC7aisL+0huw6OcEk+dMpsHJ7UEq930PEzZ1ZYk5PEA37rSrtc8
WOCsXIKZM5zVhvF2Ic9uqdPeD052NoMyYx+1NH0VEQ2/Zhks9Sf+3nVILWJaXsrIFERxuwTEz+iM
9fbQ5+yF6LxxlP9OjfRfGpDbt0i0ew4ZB9f8c6M/C2xD0g2wqBO8d3AlvswI30xQNcXyWd1nBcEr
geBW/iYsoC5Dc6tJgBJZnD7+387oj86PaSGOl15JfMN5cofqya+r9yJPnLMG8Lhi28JNwdZqjYDu
7zSEJSwYkgs3z5nGc8ff2BaqXxBA/h3giJPALrElIgPwktGAMaxio2KXmqGJwhZASHQU9fMuqCiG
D1L5ENvugXStPLY9QogubQK1XGah6JI9jV9mjmXAbnsP38i4y2eA2E2QYWAmL0sThrUyO771nn5q
1TOVggPncqcaxcnnY18Wcqd6w4BZCZmf0OQlEqLchnngbiAuvtgVBiW7Bvjn4yDb9xOqrVWaTKwB
LPC+In9fiy8VuntvSUeajK0kX+1tbCXFtRDpO+H/aj3E0OcHAXGDBhqm8HIFatnl3qcvYYYWmNZ4
H0c/fJtzUxFgqB90Tu/13OFAi4pyQ3iDlk0yivvciU8Fsv/AeLGOW1/zQEmOphrkk8YH6LPjd4BG
ILFGS7nTNhqhlBAhhWXXl3dvtNhFZnrT5UaP06w+ZOEj8QdwKbID9wKKp+vFV0hkUMeWRPPosLBY
KH+ILrbR/eCmv3dVePEy+zvt3XE7YgFam7j8QIV7pyRXOzqsPsKh+c09+0PJclNMwsH32GA2dx+m
wd8wD/Xrgs4hsOgkp+Z36jwBGmC96Bv1UcRI+UnEXK3TN5c4Ppy25rVwe9g6RGFaFL6T3RTPeUO7
lVtT8tJHn/x+3ZWpSpMhiX8x8XCShtl+VEtMqAEAWOHiDxib+2iDlHXIhaQ9bJpPppqfmNGtoWc3
yyHt0ivwGMoUN6zIOb/35qgb+mKMWp0Ja+f70Ju+knTA3meqExbNVVYrZ1vhw1s1hTonVkvG8xWT
dI996FOmKMbVWO/0xaeS55JKeHVj1RASt5jhROSrDSaGbdQ6FA0CafAyDRGdy6I2qCGYI/99LIJt
l1Kd2gXeFVBtt28IXk+p++r0XXhwI5GuSb5t8NaGF8szOEcbzLgxYXh2nj4zJM7DOA/YcbjGl6jc
amOjza97uz4HY/KUAhG6AAX/D+PIN5nRj9730PhWJDHCK9WYL2MKuhXZmwLdor6MhPHXORcIJTg7
ixdRE/YS2FpATkhtqIr60QtSXVbTOyk0AiDAJ7Zw/dZCRMR6YsHaKiaVlWXRlhbxeWsOLlO1404b
bJOQO7rhYQ6yp0bMaPULUKj2fWMNOEevKYUqV8RNQDHgbPOKGYR/MfDNoj80fNEME9kGaBfoznq6
4KpcayOeDw2/Qfj/E/w47PYa8wn+K5iKvZk89YAEVp9eOeQXJ2eHXxv86I5rfTvW9CFiRG3V0Q9j
TUyakrUS2h+rKX9xgvEgwKKECpaARM86ueplKJmeJIEBlyYaKOg8KDuA4ok+21OWregN22K6+y9p
w5MFS/roFZ8R6bWbK8pbXyQ3q9Hu3s+ZNzkEiKP4C0txxdHO9Wtq8ViHskFvo94xkNGODiuI2D2v
Py0gjDfjsv9s0uShK2g+sHBglNWj6kFSU/f5RJvZtff0iXuk3KP5d8eCnX539cNk3wzGm93ab7Qg
UNwYqi1Mp22lZrB+3gJomON2z1xAVUnUPJBKCzbGoM5FTmY4wgmYPeHapnpwB/gnx+0rmOERZhqi
VDEuRC95GeKWd+O0zorxtXRsCgdy9306uzL/lS01A2zKCwjh3oCaA7gnCuON1+cRDjrmSvrFsfdQ
o6JdAJRB4Dx53rUpq0tVEH7k0c18AGpl4450eYiyITbIV8upm8US5iC00VKUDg4XmUeEIDLrCaGw
ttclomTFwxFzBAI3dyxe/HsTyOkI3/opgbfMyxQCsFgNw8AuL2bl1vQQ8Ev9kE/Dj+16b17Sf7mo
9CzN+4dBbeeGg6ODvjpKgpdirO6ypzyDwotVZQTZJi+iH+nUB8yRcm2bHubmQX3Y6cihsngWTj2S
uVDPdQGUaNbppq1TfqYi+oLQF+7yzKEEJDsZQ/lbaPXcwK7AsnUyjBhEQcatO2FBS0I0d6M7aw3h
zDeQNEoENr/gOU1KlY8l+RlCd3ENmssEVe1iiD8ELvgYdHucQt4giSqS06B7ONR5cDa8UQCRtoBN
Oc5DQrqTF5N8SSUGoQa/W6n5xAu0f9Nni1SU7qZICJIgzGD4KkYHZ9m3x7GUUABtuHUGQWTBWsqG
4Lhwvb0lPa4qOewcG/txFhs3qwpQE3E5QTX2QQaL8jiH6nlIAg6VWffrjQhpbmJt6J4IUL4jd59P
+Utrw8mv61fWmsN2QF0sOjFvCCcl61oSEOJxl+8Ax30aeo7Zgv8JXf1Jy5l3+hnWh9xPwUwXXacO
YsALPIiICpwyuXd0joiA7VVyj7WmIMkfr9p2wBVQ4p5F9AJMnCLSDqtLJq0Ldng4uBgedd18eyTe
qyjAHx0krxb3Rs61jD7LwZv+cxxM3s20ScarysJVwcMn8HkpMjSmMVxJuJBZE/zn9HTfJpQ++D2f
YGvcNbYDYAP71A+mG2og2U08x9vCT3cYso/kHFM2SOz0/QmUaMnmeM6D7mC41ZMH4Xe7rK02Vek8
y4HApDE7Pw53+m6q8hsgcx6Xs/k14TXfDBg/XAySzL1fBdv+YYIj4YplhBydU9yLb4USRcFrvQH2
StFdYcD8RfHB/+L3sYPtaun+qbMrxrh41fXZtE6hS6GB41xOwA8b1liuJTseFVgfoupelWhQwll/
r8L5ncDTrRom/u7Rvue1vACAX8DAToN57SQKeAntFLALK+qm8G1YCHJgtcCeFNm+sHFrz3SVVujq
hEJWFIQRbAR3srKXslSt5Mbl6IWFmu21izne8ekSwD1rPRjh/C+AwLJpi6DepyC/nFb/ODjb2Poi
OURteUgqY5nc82kTaVPvx8B+iQ2TU4y5HoHX3NKY2u+hFv7aDa0n8ZgA+FhjHf8pgh5u53CJJOZy
3BiYbqLLoJhCCh1yYO+7/TqKuIemefx2SvWhaXnZauORcZfi8lIrtp1dsektZ9tmrPky6C+ZhCei
2dxsk8GnpGwR49u0uKEHfkx6MBliu2ulSHPNHIrXHXyEOG1OE45Iglg1I0piPqfxZQ5ol+gFoLhk
kigOmOLWgQr/W2oSRwV/2uFIsmPYYD37WBXZg6Nawh3AeHi23Fq8u5gBmLNkcoz8yV/V2gQOrPVO
lxZMtTGg5pv+UWKq0TGgKXflx37KoJRt3b6e7tXaK5NDEEpqyehtWlfW3N/w2l/d2oQlmzQs+eG2
AGWz/pvryTuFA5uUwBTeZq7lgW36lvyeuYfUwiKSaDeplA+7ctVZ4fEBXxLQoZHD5BDhuNFoXnh/
bI4GRDs7MhnE9ooD5+543/UW7uLkfTCTdm3Jkd8bCm0Qf3g6LdfgBUm25U8dIet8RLyGiDlgDiKK
b7PpY05X6ijc7nOQvJaSoD3lvvzuWnDWAew/5RV/NSEJMtfOOnecBq+Fcw367s8r6uRMRde+8Mxj
SbgE5dVx9qJpNvTHXYDQ6mtN+/OGQoSHwYCX2xqGoEKVEIno+3vhAc9xlvmYt4mxITYb4IwRm66L
sGuIGpRu4OOTvdFLR7xXc+ek1uyCU4R+5aL/dlj4N4iB5H4mPsvZxLDY6YE7JcdxgVGgGBLq/mrw
N4PXoW6EJ2eitJBdXRNonOuIbnTm1TnSEn+4ejwGwo2OMnH/G6IKhzLmqszAEqyjOToz3C5VgiZV
DrP9Vqa0uQ4eb5U5bLmDZ+/SJq7eEJB/Dpziz0NKxkyZv1T2p6M5fY21ae9CIN2rvIbSVgMiOk2A
phxfLlCj7DecqBwWS6aia/2dmHFQzXIh7tSO3OMx42elD3EFEA+qmK8SgmxBt2Lz0m7SCUB1qN96
J+K7s7L0WGaSypK8xQnQuQ/e4E27IfH/GaTCt4bAGDFFCQ1GcfZTNSTaDFkiNAViF3VlfZ40NjlH
Oea+xcUReFa/DevE2JA7H56jqDr9gdniHc6/JUusRli0fmqqMVX9YsmegiyHAZLZHhj69IftHQEu
I2dlMOPeAMzwM6iKCy+mTdARLiCn7HeOCN8Xhfiqy2Sj0oRaFJO3bjys0g6vTgVgTGhxN52nApPn
puzSeROW1m4KY3frnhC4xL42OYUFTvSt7PonhTu/1Q2u9Nk79dq+jyG5FAxe7hbPOE1X7pLmsr2v
IpMHLvJzOdbFiRaEgzDilqQlkKJUzx4DKJWSvcLw0rlvPiyMrVfWxlZjhEhmitUwFVSYhIO7Hxun
MQq8rZz7D5Wwg0kNLMwV7o/3zh2xGLoGuf2Zu62VF7/DES1mjIkgz35prXtCDcaPkvK5adSP0Kyw
WF3SEBBCKq1zZaQvuF4/hjhcwDUhOf4SgbBkWlkbPCX7BfvZGtdEExnmt83gDcHCs+thH9ksaFxp
30aL/6aOqw9z4NU+ZtVu+UV1PGwYvl/dcTgXIWAP/k/guEwh17Mr6nUVCaIJrn5pegvaR8thm8Q0
VEMyHKKNm00YrDjgEdaEPLwulaXXRDy8Nfd5vx87/1/p179S4MmrbSo67XjYFG7wVASez4gfvADR
zC96Ps8dUCo77J9qkb3hLEAvFe4RalR3SnCUyFQYZ2nFzwVVJRNvrl7kAzOyOsMdAGzEnFVPAMt7
OO2J9K6BfxSQtWKKDjZtWJ5rxXkxgA4Fybr4MkP/FxiXyyZroH2tx0s1hfPzUvFIKjdXEA12tFgW
p5nc00qnXyFQ0iLjLZg2yavv5GdZY8SZepy+s2Idi6eCg9fYER6EOGoxlGzmJr+ajD4wLkfRVGco
jVReK+zxPu6WJkczVu2wxkm+10a1L6n2gFYfL6Uw+b2W9a8Fp3AzEm3iSUaDn3TNA3VqwPGjoKUL
l+sV3hPktcjmeD5PFNHHdXae2b7T77NTpT3vQn0dVKbZfdJ+skChGK+erWw4BH2xrLxQJnT453lE
eluLDzTvvbfCXDoGRhBPZkC5A6JhSuttT0o5EjtQ4MYu4Ap3jOnBI4STGkj2o/fGwZVYmfsm/cph
nEV/HNj1R7hV2Kgq2lFE7dz6mvy9N9mHMG7WiN3WLi/mZB+aFj8jocJVH6C7+sIlS6iPqvLekih7
dE99wJVTWOYlkyeeIIR7IdyhJT2HXUPeMiWM0Y/1XQrgoUF+4Xe2a2pcAmacoAMOtPlJzPZGFK3E
sqkLp+GrGOaDGVCRFS6GIyt9tXFJ4zLb6wFUmh/T+TpnYEiz3Lz38PJxSfuv3Lnxs0OHLw6ImfwZ
YSRwTxWGaPFCSxTVd3700wqcPPlrmBI0MZW/0Uvt4ZDJ6+C7P36EApJuJIzP3Ml+cEfRr1z/0dmM
s8Mbn0Xln3QL/wbPJMdwKA8lGfj1mPKwzW0i1QG0rTqOcUfjBtMd8AXl2oecCCNOdX2wYmofG9zo
mOvZiyVEACzLWzve9NYF8Z9bOG9waC4g7hW777laxYG3m21Ohg6ND0sF+BQRI566b+QMfW+rWRwK
DvQmP8BDxKETCgDVUg0dSFlpbzrpmwdbPVKjhRqVmn/jKA/NbMxrI2h4LiT6owYAdzC75hG9QGGA
jK/eZGaH2PY3Nb3jK+Jzly4oj2UAOL5o2Ju3ajaYScWevCIjAO8NsMqZf+N16W/ovRvXZe7cJaRJ
xN6lb7w8V2b0FbYDLUljczSieZNEIt41ub3AD+e7anB0tjRpEcImGIwVo8bFAjKDF0Gfeyy/R56c
POc6QlZrB9X6ENaIk1YbWefS/aGS+S+G/LCTuBJObe1so8BtTjGtEU5m7acxvS8Sag6HbJ9OjXPG
tqUnXSVoEq13Zg0jeWOvHI27IazC8JmIMbYhU6SftOMiO4mrnySIhxgrHcdC1tXVQ0XNWSYGDvTR
cZz1MyIeXWS6PaXGmzTs1zqDD2j9xRZFT8vgX8B1pEd5I0rvHgCYHDHD0zpIL6b6ntIOPR6YSj1A
r6GDHJN/7YP6cPp9AXiZEnR++dgZOHMw6/ktAUWh1c6oRmzUtUzO+H74hz1LSBEN3wu5rDO4BWK+
gD9bdN+29BoNYwZ2ZdSgQ6iqrR1EdzyVybG2FDnKjuqIzsAXmjrTr5d+1V31PJLpfwINZCPHQ4rI
DY8LFu05qKd2p7VDKNU0P9wme8gaRsGC0/vONKixmwM4yo7HIFpGlrEl1RVvBWGTOcekzQJ/gSLD
dLLGAKccdpRmfEkiNu6zu19uvm6MNzKFp0JECCMBbaLhfuqcXTpMJ2pBlvt4Up0m9sqGSgAC0u38
kE5Mmq1GNiEhrVdW3vLgN/ozEL9XYLxAnM2JpHnEM69QdFy35rK2Modot33WNIahZgDpsaMR03lr
rM2JK15WnChNp/2qwvjDRnIpUrHrzMPydCio+u4dPpksd959nxMhzJpfYp+gIxJSOIlrN7BIKGt3
CYpeDQzSYYvAyqGbT+pQBhRh+mIKzm7e73KOJianHs7+0VNu005ncvlTw/TMMbZY1dRrMuU2wsP0
WMPGzCzAWNH0rw3ivaR5bD1bSyx+Tl/CnsLHTDcfSsgNwdebBf9mzNLXmFmYQhlOG81E9RuBmxGQ
CRnrfRc5L3LkPzOQpB/hzdIsfC6qfM+L2NhMuUcapS8OkWb971KfKqP4Vw7la+J4f81o/Ef1BloV
B+AzWHQeh3XSXsDmN6t86HAplQp3rompNp2ufs8cyxMNzw/Qhrow7tgE2q123whQHJsQC1tv8jEo
+1fS8NK0Hol81OpQIqKIHn5V5L6Fn4WEdV9XH7Nf7rm2lx2HbWxgtVYPiei8rUWj4Crz413ZiPbR
rua9qKghlC6P3cYILqHR3mcRMUPObGB7hv0V9lskzHnrWvUWsxKKMez8g8nk5zKzr1zv7Djflqw+
x0rhZzUQb9JhT8Xle55gbaK8Z8v6+20YckzNnBNHGqwMeWaV8pWEYltE9lvCp0AnMQMecuSa0Y87
vH5LWBwiQpDgzznf6ZCxXPcuGQgRvRDb3Yp+cDhK0zUkbbxy44TpyKzEJq0f29489YYZ7AaF/mAb
UXf3sXxGgeCJh21IowkePZfFQJ9xA1H1btZmdJ0L4qeD7B2OVQyPArjrXtgIizFA11Oa0XCQItR3
PF4zyqFovWoR3aUj1uCk4gfVxFgEOIGAL+eouQyiOc7mjaqVeihb20LIIq8hmdplVTMzuk0JnMpc
l478tom2/Yd9ccdHXON75dqf0vFbdXa5t2JobrZNFfaQEMRfthyS/c9e0192snL9NAqDmFXZTquy
J1ob0K+cJQ36BhkhJkQP1hFdPIEkzv9jTfGTM9XI0z2ouw5hkQfrrm5ZKybseP30vpyrMbX+N0YY
QDxeoyIhYlbnVPQVBbU0PrZ8rIrdaxw6X64RQzfITrlOD9EUk4vrJMuWpYyLlywou0+TdTj7eZYV
TnacKC/jqETopGd+4ZiAl79mUYUAHDxDnw9WuRH6x4rPhSpLNCeTQFdQDKfUw10ROFQymstfMu1s
lo0AoILxdWwUnWMV8yrp30dzWQjxIR7kjB5VZVF/quJxa/kZv4dqIcrGYX1qOfRJL943E8fjW2bK
t8KIyzOYsWJ96noOtCkk+a2Z2PeuiOcV+1nSzc5PLY1/XlDz9Ur3Da4XNnXw9gFhqVx46iYmtlN9
eG+jKcX1W78AIuGZ5vFj+qpAeE+CBEL49FhjTNiknh1ziXfkIsuowf14bixsyU0JEM4t2bkYrvyr
HMY/VZGvn4t3gO7HJo6QOFQ37OMheQgDVmo6Jw3puPaNQRYWD14wLKUYlXGcf1SqYob0jZzd/Uh5
X4P1hnc8dqjkmFNGiJHxz5IcVSdKVnk0qas5Z1z9xOThK1irphofeuefGTHYSU0ZdVKxOwq6U1Zy
JBtMhIC6BGrCrhwZ0x2Su1EhCNJW6wTjc9qxVRnz5NI5DrxR8VBR/MElx1PVdM03Q5nxbmzxqI36
1Q+H7WhEt3H0LrPtFjtWQXjRkmc1RRgsybBsvRp7Q1w6qO1QixdNnX5CiiJijGpGgzBXpGmxejUF
ThKyJea6Uvb3UqbDrychWeYPzmYE3rrQB3gV5Y3PsxmiSgUyoSBbtg1mQRsmncThhCEfFnBKrRMZ
4p4l2xzoPTUfeiVCloTOAoO13YDcUOEcXNIq+9mSt0EzFshSxEfirPrU2M6jMrB99YF99bHQPruN
426QVMcNvaM49fRQ7dpuWe3Liq2xF6DxpuzsDSe+dx7VHzU2ydjCpONAmn+xs7x9nG1KFecwIUoF
cl+MEDCRWNDYZPHTtrMDb6lSl4THxWNUanAUIPHbZvyA2c/izQDX1vOkxEFgnQOViwv11NjzA8wa
0YysDdoFxc0A3uhpKrCoSWEhELfFXk4N1lvsup+BLLE1NGWLsSn0DpH0PXZMM7mItj4K0EX0HPfR
nw6HlGgPJs7CAVY1VeJSxYn9Og0ZADUC8ohaNu0D03CZ4sJdBzE8kGxub3Y5qse6sp8iPfVvwhxX
llc777btnbzQy69G4n8bdKasOcvBpmwUDYJegAlOJ/R0lwP5XpH/xaY+AImPN/3Us/sjVLOanZEB
ux3jZJ+hHY5SZtSXmtarO4k3XWcCGrPXcSoEhvOcQBw4IjOjVHYH36bpLDSQtr2gi65J2HDmDKOt
K43qM6Lw1Zjt8MruwTk4w/DQ6D7lL9GnASkEcyw2Z6MJLkXtd5TFtfVPybGbw63oAvPuQIV4HOko
2oS61QNMYIdlg5MOu5p0BvQRSuI40XFWkgYSNI8M9vCoIBQYdtUKwE7xUGiLB3peFOdhts/WRKVX
0lHtI1LnoVKlejKh09/ixNlahSVYrNL5QjNje6oirMKaKM3JzsrvDrvVY4EXgoRnfccA+09kHJI5
HzKHK6u+x7x/1liohg3gNWJS9rxFQw2PBPH8TYeB4OgO8qc3ZPgQARTcmPSE71ociRdgQFuarQQC
EX8szt6pAZROCGrNHO/f0v//WJnPgr4lg0tNZWddvcFWW582ETCnRAVH9IDntB1m9k2LqRjUmDM9
e5b+hykbn2kdvwVNb9yquAQjOQOicQN10z5BOM/Ky5tl8hadyiflwTHqBo4acXwgdEGyqOwOhdM4
N3sBAzlUBpl2l++zoHduhlXgge2qd9G4z13Jsck22qc5jKDtWeibKhbZPsP79G619uM4dRejTprD
mBn5wwz8PFfFzYpGeNnLJ1VpAgdzouTeU0Ry3OA/lIf/uik1XkfHhIWCU3Y7emTus6Cen/DuPXFe
m14dwEngmyJKL2w6rc75bPJ0MLFJdKyITy5sXFQhBBynVc09lzMLXDeOf8KmuUdFuLHxYLwnISmV
dErmNzfm9gmiNnmOA6BBKCb+vehNdzc4NI14uT5LVXAqlU3zZfrdYfDn/r/JbfbSlf8j7cx2I0e2
LPsrhfvcvE3SaByAygJa8nmW5JrihVCElJznmV/fi1RkKjKr6qIa/UI4Jw8PF500O2fvtbks0/hU
J217RSYrb01F6TYGs47K652z23XWnUMBRhmKu3mlEejw4BGfMye5+lXUkknbtQ+VwJwGb2vbgY2x
s2hAVvnHQiOCdxXGuygidG8QfnT2UORscKX1dJIAFektXHY+9dZX+d3NPz5pBCuRGsYeVbA4KQ7s
4M/fSmUV25R7AKZGE47PEFrWsVNppREfd9G9rD/k/rg2MHJ6i5qGA677GB30knBBC8Dd5CNIZX4g
Am8Rw6an1CQSBwbb315SQ96HWWXyeXNKC/ZN3dN9cVT7dVSYk4aCjIc+ZJxsmXFz35R5dJM9EMoD
09IkCCRMEIk26dmzEdQmCGXtwNCJpOsuYQWWL5k87db4w2FcqiOt1JhQ3FjSLNBn0h9OUMgrIxU/
MO3uSMPASP0rAvpTTK0bruxCpPadgsQa5ggPMZXCF4MPkh/VgHEbiV0diY/VVIiplvzP6pswLepN
Pk4FqAg6qme4CECt7x1KSK5MqCvCw0ZVgwj0VQBxKagH+gXca+PNmMKPkAaqdXQ0/oo+M3MDnLhx
aF5pmnIDiYJJ1/Xmy3udmfg+aJXHxsbM/oSNY9UyyVOV+tnyGPQDtXXyk+pAbLFT12B29HvnBt5z
mlLYzMSSS4MosspHDl1P9cXSDR6NftLbotvVLb3a81AFW+clG+qp/E7AithNR+e2GdbzGbaHm3My
2aW7eZ0sjnGdSYIPQRYxgTDK7EZonbugKCZ3OB9QTVmAbnxK6iMR8grdaTRBEejFqs64jRIGERsm
zw2p9SRM/rFjfvW5mPXtsfvNhAyxHRPoakaWNVv4mSr1B1mRnFj5VrGbX2mDMqH2W65NXLa7pqCM
o6CSII9iesnNiOrhNyz/walMCP6o6fB0MrDX5lCuGTnn5Ms3vy9saTAl9G2CLxhJpDud5sk6LPR1
11vNZoR4l0t6J0FZfOsV7P0RI6uBmRaCk00jmofYZJRIADsVX2RRbpTvMy8hL1sv1qXSKaTJYJKg
tXujSFpg2PaLBgsP/EuSE5m9iAmgEG2J8nqIDAA903lUp9fJBF0M8/FV0zvwt3SYCBC7CTyV+ZMf
P0H6osOAwNmKjXRVtAOQtEFvSUxFcyB0tKRZvrEqhxptFlIVS95JvnpoNfvDQNkQuYipxowOlgeR
HnJXdKSBpG2r0PxWms1dXJVUBrmQUya6lL8AsmDjVBp8W8xU39K43+Hlxgb/4PJARM5b7w21RVA7
1r8TdX7sytuCTjbsEy1a1KPA00s2K9camhG3JiqIfoNSj4imxqdBZ5Tnj8ZKbxiyZtG9PhASMZoG
+qCXFLlxp/a0cAuTwRfTOyuR32bPjgnpMQ24L9vryM+ZQo7+WaOauO4iHUxyc0Kp2vRNuYj0Wq7U
YFyV+jPl3+4GiPTRzjR0d+qTL+oPjPfnjtRS7BEIBH3tG1hZbk10d6XVXqBsPmjmZOT0iGGJrR8w
MreWjztAE+S2xrh26bsSgABMEOhgJg/ipYRr0VbDEjlLc4PS14Cp3b4WSn9Pe/NF+iXOXhJAKSDC
GFRK75haAKAJE8moMvKufuLDckZ+ZIdbvblIDTqWjYz8hojoDqMGM8EdaVDEK1l3TJ+pVkXym2Hi
w/FWqt8Q6At4RqolHKrxmW/9aCUQteAzBs6tep/xwEVZ0+TVi2Xka+YijBsUoNMpuF0FVGvgUADI
6Hd78SWCp60hnE4GphBumO9fxogCdxfi7+ugGNhCaW8xOh0wwGH/CntAjOYHsoOL0jK3D5Lt5DYn
zG0ptWk4kb04HiKgYQ2ijXDCAX2LsJYVrZ2UvE9uwnTBYDpzg1PRLnWoeTvZXYyivYJXhV7g5t97
U9Tr2KRQmYb7agAcHTilWMhAObvuQY09d4GpI8EO3xJozciNuyadvZaZDKIpngdq4fze5TmVm/Cx
6Ki5ByXQ5ox+GCzvd4cbU9ZBh60YOmYZMk7dUw+4FXubbjoUD8tu166K50YZnR1PbJokekVz/72l
e3tmVv99GEm/QvqfgfrCUc9dhxmmTtkgL06pRIVrpi0OO6UDSFiX91jUoekPfcOESuD7CRtqUUHO
lEuzGaxIcZSKc2rwG9ApplpfFNkOlGB345HYdes1DbMJFDa23WBOICPXoBiLpvtWFhlN5DLeuvZd
a2lPYYCB2qcKcEO+CtMK05uyyPpN2ZKd2GXo9v3xYrfxZhhKfMCuv0K1qSyiEKgM/YSzlQWP0Ktw
d72PI0ovP+cBCOvryct+FLH9LNu+36B1qRYk/xiranpgKV58gIrYqc5RNaPHPObzuaD1bnyCcfkE
tDgt+8PVHDgKBKw0Sk5ANGobKWHq49cJOmfteJDULSeg3jwNqEBhUTVIJz/rmXf6Htv2m64lZ5r5
d2bXvJdb0CqMpKNzPRToFbsN2ruKhpR8Y5DG7dwttjIaXgxuqIQ1LcYh4OOAplOj4bUeVn6hjksI
hA7eE65yU9Cd0BSAE4X6mpe8o1mVYl3Ifa6T2tP18kde2cd2wjBJvDCpWULW9b4NJNqi7Op2vUCR
UhK8WNiLYZgQEIO5aTvtyW0TsoNH8hfxkGb6fU930gpVLL2zbD1/SUS+w0V9MTtEqxVDn25U3pRo
70jzqjr2s1aROYYGtrEYhWnDNz9O8ZvmzUOTICuOcCRQkR5hMFuEy4vaPoqASZBZf0S1eayx2sMt
GtEGlGF90TKa32naHjyzPZoNLoZE/qjxsVWldkrRoapJRjJc5qzy0FxbRQTwXXj3+F/WYxM8TmkF
aiNA8GwTGDNdcOA7v8gk3/CrOBRV9dJNrJlQPfSpR3vT+NEw6ps0aamkW8koVL/NVYTzWD/UIGO6
akETGYbqQdjKh+gYsDf6kzu+EhhK5nwKKl9dRjVRlnUN0SA2MZTQp7lhUnRRrp1sdX67XDFIX/B5
IAfP2nxd5dYPXTrXMeACjGwweRX+gMo5h36xo//+borRux29KQeyre8cX6VzMXEV01F7Dw36Ozbd
EG4nQiNSNYm2A9IEwu8Wahhl2zK0SwZBFq5PW3ho3MzkVIVKv86oSy31LqZII3RywZA+fS68adUf
2nv6GA8Y+Kdif1oTT8aoUW0w9BU2Wp86hYw7D5D6aSCFDIh79fxS4jnr6WuvIpQZlt+3Cy+sAS/C
hqGfNIWHGdMiIJeRqTvOJ08gLSyKfUeTiN81tgRD42OlasP0AcHqbl7EOnKUmr8VbT2GhlHgMmip
AMgNtrvDKYnqyUAzBYjzlhfFbl6oUxRtVE1xZqY8J7ly6nCU8FMKl2WUvZRVS4o8VoqiEGvQ1TtH
N3/kY69varWED1hKY1G2lMBhLi/UTKBV1AHLEGdWT30uz/WvjWYw206YCvrFi62iGWRwBwRZih8j
RllGmS8iqR8cwaiAtAnlns5MdBNElNbcofGXfusIYHCEnUcNniIdx9aLEnM7rTzEvXD0dWsFk+AZ
Kzy1Re5GVh+fK0pX1CD9HUFajGXM7j4HwcVgdkqiOtjdSGKQRi/QFo96E2R3qo01OuXZHuLFd5SR
GrfxNI5UB8O+828tK9iasfOKAF3RQ//gphEuHW5gHiKdFWoZxLjwNhjdjYZTLnjycA7kc1VPtqYj
Dv1Iudpgzsytdt939lFWztWdXFgV8IuhCxk92M0+dJWPytMJC3jXUBaD59/6Ros9n4RN9zF14DRn
ksDB2jia3fBDE9oTBd13yejIajqkKYWxxrBMvPmmDBpMwWXzMKaCqRvZ4L3uD1SYgA5Dxb01uNbx
nQF7o8jp96WzUvr6ZWByxZ+aOyEPoaURY4Ys+2CLFcxZljquEP4vhGRzf/SKje+nj45PvzCpetp/
5RquMv2pnovSVSjNcWddtC7/m0GohzwzT1D9EYk0mGFJJv690tJnK2PGxSMFzrdTeVxg3FzIfOl7
huJm00VHcE1Xc7iXFn8RldFAYwMn1qqCBt2TMZJRb6sGFENV8FYM6K1U6Znydz/MGLFRb4Top63q
kNuSJNM225KIHuywOKTU0hkKKu1GNpJCTtchRYYgBb2Yfvai6cuHrj6ETpA8lkRxFZp4gtiKrZ2u
YHDsZEovl3/AiLzvzcB0EJhVA5ARWaoWJIsWQwyPdgRjXbqU3vjNouyEpB3xkIYuJ8tt+oHY1qhD
3YoCVUxdtjd5EJN9iaIiiw2GmHRvRq80T1GrgO9jtC6B+g+4ldD22JSU6NCiPlOXSkn7bY8nfBJV
oJ3RKH0VCj6MIgBMnaneIQ+Nk6zeibm7HwXZcWA63hpSqhdKwS+9VZ2lJuS9Z4hHGfLPUcWLrAKP
cW0cyBp/qHGTrGtyUdEFvtODvppIqRa6zkfyiBtrQ/F9MDxKE+bJHRn8ILwmSZ4GjEHDzYDAXLwV
lI5ucIV/6xPmZW58B7R3bY7EIUsOzBuALJ2Mn0bQiFj2dZqXXImSkZo/IPA1NK87tYMBzRorTtyT
nVhk2TrVmBhhu9+NCsHKVp4wWe/UraiMles6w3VQYm1lK+4xG7oHnOH3YQJKsCjfa0WLbrSWAcHY
8pkbmIvgjbBbNC/AMxAzOPpH0/qUEUlAvSW7ECi+LKu1lkanVHjdTumyqxv4z31nhctQthfKBuVG
glmrZIH7UxHADIjzW1CeORn+uawjxml6weMyT7+hrP422HRhhOQj5ISWkw3IYH0qZRH1oy1snQFI
OA5kwcHo0Cu+6LHJyaRIApBxEd+P0ATOSYa5Jc08FBHKOkvI6dBl36GMV04BiWzmiLsFxZWxNwZi
7dqAWALF5yFtFRswFFRg8xqIhJQkRvt2ulQj2sFGQ1UDGYKavcFCe2lHpuql1uGfFfGRGy8BBUHC
iLVzxQ6oetozafQZgIgCU1QomJ0a0ni1lWoLyhP5cUuz21Z1EIbgeRehSk4SBbazkjx1beVQr2Oq
GiEIl3V/B5qYzAE9ACcU0HLrCusjG2BZINH6qMtmz4i9uP1/D127TsiM5N//Eo02x9z/yPKhpIJb
/8f/Xy7bX965+o/5X/I+ssVb/faXlSV2o3q4az7K4f6DXm09f4qfR/5Pd/7bx/wu1yH/+O0fPzJG
HdO7ecFfI9Q0gtL+969v//O0E3Frv/3j/xC1Vb7FwRs5a/O7bd9/+8d0ys/UNWn/0xEAbTUVS6lt
yT9C10g7+6cDXkAVhqPpGlzHP0PXFE39J7AVjWhVQzMZqllEpdGUrf3f/qFI458Wd2nbUs0/3vGP
z3bJmDxmKd8aEXh8FT/X/w3/64WGSl399g9d/2vqmm3bmimEo6lC2tO1Jcy/pq6FDPCAIDnhvZMg
3GhMjWAI+n73FUCFdYfffcs43bsECVejLiP1bUT7YJdh8gFt4YffZNpjHSFoIdBA3YdDCKIkyDCm
1tiGPfkinNheh2NMEDYTMONG5l50NgatwlCtLeknRGdd08LzvH1+FY7lUmhle5g3QcmCRk+lbc1A
3j0RmANjl5o+9T7LPc3bPhchfMXWuHQjZQpHFqdRdLSkEEjci75Glksz8d1MgILGuf6N8nm7yMXQ
HP0Ce6wniLTPlFRfYLb31xFQvasHUJXG/2DhpW2nLrDARWXasbsvs/bnwh2Nn6+MsDcWaDginluw
WiE8lwtK4A4y9FFshSqORTeM67pH+F/1uX4GKaadEfroZ/ih2YIAvpB8mr/sKCPuSWBQ5WbeUTrB
Ri3ik4Zdducbdrss1GR865vbqtDD744nsHNFerTnsXfAyrA0FYIdvxalV8Z7LyfmJ0IDrVB2tHtD
O8ReIS6ZdPVLWqY97NZMXTEoanZGUwbLrrPj66gSpuqW3ktudVOgrgltdlo16KfdDr067BIsL8u4
gSNYDE2sMR+JspWKlPkmkUV+Ai3PItTy07zadRnqD3RJxOVQhMavM4xYkOmpRp6JZrJFnjWopv+q
ChIj9LB4h2n1UXqFekWjG64DAdqp7hP94qRleDu0ifM0WsEmthy6lWMae8dR7ZVD1ECfBM0abjU/
M7afq/OewAlderpZvyipSRGvaXZ3ZCUw/h0doCJMVbVlhPP59nO3mgX2yY4H9NHpJeM7vqmKAbGs
MJIz85yEwIhbyCbmKRH8fsGYs11DjMuUs9knGikCBJLdehIeLTQlyk5qlx4MWZnbqJMJH6xyDzoC
W6gpUX/JAKQuAiHGaxtmCuLpMH6t3Oh7ojgPuu2lKyOeaupK1ovdPH9iUikEgjmKmpTn/Zztvxzy
+XI+8OuUn4cie1rFPj/rYxf45QHugXEaK6dcxzRzqdq7gvmNLo8Tqpkvod4xv6vWZWdad3BEEkS9
dfOWmN0aLxOOr0DZu7lDdb/OkLbkUHl/ubP+F3er6Z6Yf97UprsqNyvbcEzTFmRO6tLWbPWvN6uK
ki0qziAjFcrnJ9k12mumMb/zBIDlKJHdg0Z4DY9P7XWwNAHDMZYbYzoMV1SbNuk1gf7urmJsGFun
OhIprh4GoDWHxMkJTq0iSmI9V8yp6dWbpsrdjyiIv9GdQdo4SmWBzlY/VgFeLVupvXNKbwZBVeCv
6UVnz3bMX7/pXNh2ZnpUc/EOa8J+GI3afvB7uhKeM16CaZMlGFECsBPreSdTfG2nRDb16ulYBEzV
Cn2/v89bapqlKCf6c3oXK156l4w2OBkPgILSX+NQPTl64J/VAZNGVQgNqHRmXFHqEXro+9bKMsi2
7TTqEzddI9CV6CAYA0UAr3YoZtsD8cmYT4zX3A/PQyOGB7VjqoiPEoRGqYtXl2olsEKQAb6igNkI
q9eIIvm3WmEAAxBDfwJHBA8T4MuDTgYK4I6024wlo6Qaloyh1PJh7qjrFSPJ3g21vVYE+cO/vjSM
6U//y6VhqbBhHWEhh2YuxjRyunR+vN3jDuKxp/0vGy0Friaj3zMLLXeRW9/j7FQ+UrddikY4b0kO
SSZSffXO0ZCy+JVrbCl2pFvHLBCEo6yIVQE0plMIXlD66s4JrPJzGynhMGgR7uZpSvocesq9aiN4
DStyIrnpJz+aGstJbkfrkdbEBulstHZzoiftRM8ptoVbD2XDVWF2csgj8suRvRWvtY/gKKMze6hG
FJAoi7Rh/6+/FYe011+/FZvnOupTW9d0qSND1//2rfgEsHRw/JRjxNe27MymP/Yt4p4swbTMCk3p
jwIXPFZSTzxOidz07bV7IWvxCAF9QRg6a5NGonKtX/apilw0GVaEvgvTgyhAD5YDAZ/zFzl/c02O
YnXeNq8a+tqaruiF3sTMPDPGweQRioQr2KJ+WljlAU12enVhqyP1sWMKlOyF3rYlkKvUz4U7wJWk
z9N9ayGMbZW2cZ6xscR2l7yFXVYuOy1zd2E11nd+iSYojMzmO/OpKwEzzlVJQm1tdW9BZaVrjE7R
c26Gu/kYq4GC2I3QVxy96w+IKarFvOM/vzsgVSrFcLzly9gJ/whY60HSxL5zYQJeEmm+BE0wgP/r
1ZUzWNG6j7vhZTqqqJJslwz+HblJ3D3gJQ37rwVNx0i59YlKuw3FZIe2gJ9Po5BKNMm1oLIeNcZw
h6ORNa0kbaGvra0ZEZX6ry8Yi4HqXy8YTZOoryxLGDr5tvrf7rA90/C+8ZidhrVGkdBXGUfkw3CC
tZPy07anYVOSHeZtxrRjfqWRZ11F2qSFbb+7GUwINa5fhdJEq46p41bAL7nvJkT4fETelO9N3pUP
Ou3oLQm71cqWq3j+XgVRgPcj+E490YJLUvT+Q45KHD4EWp5sWpUI+3gQqvzBe/fsEtDnj0O6bNxx
rVO6ehrxZp+I432Xed09ofj29pVP2Iw67SQeN9joto9XMbOix0o7yKIecGGUeC0NYZhTTTQDJG6S
5xERzXq0UcnlRPIy1X5EhWq9DHU74k5VhjuaFvaq0eQIeLbsEPUTKiq126jkEsFxEdmoq+yNaRZB
tcyaavGv/1aaqqrT6PyXu57taKZqmI6hTaN4af79zyWVoa5yYQ3XVubY+p3WX1sIwxCJNNVJxiZU
RwyML6MVndVG9h9hme3QieK3RCJSbdKJdO90jUpWr+Z/H+E92nZfXhkAFVuDvuLK8kb91aHOzDR9
uBRjbRqbKgmtmyx60ogC/LD7DpN72IrHsVODZdl7wSntTSLmA2i+Fh3AC8HuHmTSrHvizohTbmy8
FXRO/8GHjH0fOad5hbINTLQwcLeQM5KFBsF/WxS595w7UE29MQTn4NvKk6A/W6DgvpJ+F96bgbMr
ZKM8ZVabHiIVh7gu3Pa+mrDZZj8e+mkRAQM+zKvzq64bcJkVBKFO24swe0cjY+8Gmzw2E7V8Javg
GjZecPVMJDyK0oaHeVstVH8Fca9dzquFWsPW7vM3RHQAmikXHS0HTSa3UH1vqmZ9SXJapjWtsZM+
DvENvSProGSdcYgojaXWYd4wv7KmXZ/7Y1pnAx5/pGfGq4UysynT/LuB6WfRprp9aPWqPme4g267
aYccykPvD/VTXpjmuqmmDiRFoKfKVsBjGNl3q54Su2wEXCbMhgPByCFzFXbk6B91VP2vdqoliG09
bRv5fvdghcn3+QAqJqTwRh51PtMSOz1sa+zkavNWNuvPt/Yc0hPwu+1LFXN3FZkDT0TeWsfz7Lvk
4jltbWycAWezXQLA4r+5+nxrcxxu1awNTjVQ55MztD0sJ84sGbT0ecX0whXKSq91fVPqjktwRfrw
+W/G+JPULFQvcGsmvFcvFgXRuS8hsc4y9tBkpd30AB7roz0toCrVx3l1fkUtElAuXpbFvDov/Nz5
9biRzuLaRPJDUpONkuXrvdrcVnZ6BQbdGbSewfYf5/3yNnBsPTsgxVpYcuOUxjmlWI8SpYkAcCU8
hgeT7l2Ji50shD/3zC+7zCbkoPPQfs7rzIfegsFmlD4dOG/63E4dlv7GH4f9sq32Y1ISpt21qtBg
p+ixmA+ct80HzqvE4m16UdibBA/Lfl5E0yszCEv+VPLja3sLZhPnwrS3qET58+W8ngOP/DzZdUbI
T90U/DQdOL/X/ApZl4G4NH7AFlo8WE5zqCPffBmsgNyVWtardlodzfYJiWl7JzJXXKxWfyO5WL6Q
PK4sNdNR1vNRbhVuLTu5yxi8YID2nIU1JlgSgYscR1B/x/lV6pvqqiwzGPBBgOrUsLg36+91bagH
WUVNeAr6VO7t8h6F9kg/un7z4bPSB9b1HfwQty2qXRGEctg4laLveno9FLtx2MEPDJZhqUXHJMzl
nie5Q36HKh5jof3Q6K0vOhth5Gj130pNZ0Jl1smDEY7EWytQpeEg0fZI8+ggvLQ7BY5McCRBwcBp
a93OB3+eMeEvGtW8zGugzQiq4q+5mFd1qw42BS0Ius5Ge4rKwdVuHCVzV6MpcMvkkSHWNlY86u1Z
s/zcPx+qqnV7aob8kqS1ve2IZz6Vg4N6xnHgSFQYnT9PptBurjUFVMjXafPRWVYqAFVXfD+4+9Rq
WGs8mi8uzKmL6BJzrzBz+NpUmmg2ckhBKM5ovi5HI6nvUcHDyGyi9ptnZcfASGlLd05IeV+k7w5s
Qxzwav+owJdd0kKvTmoDG2/UuItQUHh27IA/UNoU53lR92FxPiuNh91w3jC6BIqN1ruiAM6DZ8Dz
YN406CaiPFzvPlczoSo24/TahnCfuC3KQFs9qZ7nHGptKBYG4VnfFYwJfVB+t3RTw1fXZ6iUBdLK
lGlETiLV96IRy9TrnJeaJMBVOeITCVBu3oNHIAJvPiKVd0nqyYvEXK/Fo1hHuRlPGXPdTnSSCn7U
HxVNuRMim64LOxtuSsMLdw5X9UMmZb13ihayjCfNDOdK9iNwdeoq+HzHp6iw6wMNv2ydddhGpNbq
D2VcxncFGa7z2rwTisjvFg77w7ywo5ZXxOvBs3j52gwE9ecB8zbdTGMsn9PG+QQZ3Ztenu8VqKs/
t3+dS8OdxuC8npJXl6UDXMXAfUQ/5y+wb9UEsTfDU1dpk1wMef+8qhbFue588zKvhfK+T+rqUYFT
ei+aYjVvNftOPyXO8GNeY9rg7a2mIG5rer+4BGPZmnqwnFcDlaqh4nlHK8eIq3okYt1U3Jt2xZ+L
UlVMRHq9ReZayO55z7yuDjnUerLUFl/bPo+Zz5FcthTWp9Pn/cmABM7pO3VTuG66jHJJnp5vyftx
Gta2qnxDw9MgSZHmpdWy7DAapB/OO0KLWISibV5CejxrRe2TjQbl6qkubJDnnBn5WD9oJAxHTQq+
Ih3H17zDcG3GvEFzxS3Tb7lvBSTFO/KbB7NxOtHhxw51qPv5Uaq4+eWjdGFjXhhWZgd9BBAURuTU
+nwUZn//6aMk2Ny/PkoxaMMxp25+LuAblFl4GQwcHdjj+6dWp93X9vIspzWRtgx8Vf860Jm4RoEJ
zYbNgdaEF+J0HuZTYl2WB83n+T3vrJIo3haw0BbzXmx97Qq9Xb6KEKbf9X13NRBZwvLOrccOGhED
3CoioX3Ut+jJ0k2Sx9ElJFgI+VtcQKS0HsvQMH434oe+b/MPradUN5/d9gyPrVj8PJsiQrIp8+7n
2aFv5C9p5zwmcWb8LuW9GSr5hzrAyNNS23zsp7Pln2fP/3bK/PHz3x6x1Py8zQ1h457S3HYJa2Y6
Qj3Nv+pTsiHp0eF7k9GQb1P7BahxAtYCNpraGfbR85OMuYdfvnFbIl2AQw0N82TPrf3OzFV3Yyr4
VOd3i2sydudDRh377J/vFqRJcpBa4BxT1RwR2yb09WqD9hoLd+ywYwQql39g3I2USe4Ur1hnfVqc
5qM6XXEuYtjPu+aDuDKA7TrVyW0pDN26ZQH5XXQAK6Z3/TxkMPpV6kwRjMVAErXrYHhlRpSsvt6m
r2MMlTwWtp8fZDq55CmvJgYdgPmt1eKjdKLqMr9xNiK6bhWeFdOHnP8ZZzQCKkb+968PL2gQwx/g
Z2hI8xg4zAiaIqhRiTTWWXqkVc9VmZEhHrFl7muuEoXw3x0BqEIPk0UdAt+QCr4scLItnQY6eQuK
9MQxkslwogzvnuYdDtX8ne+Ex69NY2dTxTaCZhsQmnyD7yY5xEpqXnuDb2dUi3ITTqsB0V2rRMh8
CaqJvb3r78aQlmJWWfJapfw5WpUggOnYUUblQ1a+z7sYqOFgolG5y6+h03vPamEGFyuSj40aec9x
Vag7JdA60HusNllF+bBWx9W82jNPI+VBOLtSL8TdYA+bNrXURe4A9q76htw/L6rP86uGW+fCHYp+
wSOpOstp8bcd88FSob4YoQrkn8By4js2+Bhcv/ukTpTJMsXGuOifyY0m+udr23zMfPTXKQqJTUQM
/PkWuhJF69JR+b9Nb40wYkfnCgTyJLUpez/dlAnU12HS73c5Mdc3Uy9ZSaKLKOuBWMdJ18/kG7VK
oq5/HuHKZFNBFfg8bT7GBVLEUOjzVEe4v6d2Etyr6drRuYf0hXjRKd8+q9BBUDh2+tnwqm4TAxje
ul3Rn/xexfxN+Z+LjKDbrKvJRuNXudfwySAz+3Pd4T5Hcp8knHHaNi+qrEb1O7+EQ87hZvqskoBB
YFdlHW3D6yGItMqC/5+s11leN/TDSLmqdetojQHKbMtigFTGxsXBnx9GXf5sKgD83REc5Fhr2TNS
wGJJRRgB/LS3jkpaz6FvHdW+CRYJZoilNMkrIMesX5YT3T2lxd8tpFSgRk+LPi5RTIlOucnMnKEK
gafIWLSnuXRYIEHd12iAFA2dIc34ijAE7cWjyHzthvyW2kR53+PCvSoO3s2hqsVh3mmaJkqX2klI
DmIv/1K8ll4vYaFwqqLLah9ACbyZ9/oaDf2CQettzFT/Ubj0pAYsxw0Z3rDYbZCH06pM1WOIKu7B
wml8pCfA+LSqmx1MM3cZSXkMtGG4lgQm7NDzwK4bu+HbtH2MleFauJ1CyieRPc3w7HSw1ucFmooI
rd20jlYo2pZkiCGur7NnafXm56vKb3595SmDvyAKxYRvlHaHYVpoNcFRNji7paynXANgyUAPxu7n
nvmYBBsVFfnCWHkJFJnPbZAM5Rgd5kPTMOaArzfFnNIuGZqON/OxXzv+fiBRoth2Eo/sYowiWmWc
9GmhUBf7XJRJOyWS9CSP/Lmt9nrSBbSSQGIdAOOQ8DCIgURjg6sv82LeTikbPwtetO3XDoNiCVpb
bvtf27LRri82kjf8e+Fp3k71CQtlPo4XI8WQjXr9JSjQ/zQyiw48wtyjZqHsDBOveZOQ261UD99V
7k6EyVnWnZd53rYT+rDup1JebbXXoS23FEXEPUm11QOcrrUxO7ncJj5EoyReaFrtq9hYhQxRVoMp
+rtI0a32fqj5bdpp6R8dANQVeYJRtkcNQixGg0kBv0gyNZ8Nsmtdp9MOY4rfCrJy0twSraQv571p
3ZPzOh0HQMzeRGX1/XO7KXeoZBuAUIiOQ12UsIal+izyfC28CDKKiSdPLx39OCqqedKQZkEtpBzX
ue2BR33y9F+cOR8gIEzCtKcl5VClWOG+IaMSpIWBVv2P0aoRiHbXUiGZBsJfm+eBbx7m/RoKFWov
A+VjS5O0pvZOapeeGoei7o1DNi3m1Szt48XQKwjUqnwCXXlNtSfFfu8wAF4ABIgffUvXtvxIAAPq
YfxITT2k38HzoJxWx7okbC3IsfCzZoEVJLM3vpDjiA65CB6h34GQ8TdlXBdXj0TWxy4Kd249DJd5
V2QaH1qupsd+EBzdRSjKPKDv885YEx2xwZqxnvfSUekpfY43eqzHz9Po3kifmy4pzr0uv1dxkj0b
ZRdvE4wu0NbY2eOfXyh5bvxfws5jOXJkyaJfBDNosWVqnUmVLG5gLNHQGgH19XMQrC729Lxns4Eh
BJJVZAKIcPd77lY2+znomBUwgOCS2XxdApJvj0M3EQrrrHcVHtpBtsg6+rdmAcsiRqblaOXBse2P
gXq3xxAuFjC8jCRb2WxSBcmvq3niW8LuyA69mT3KWslQ3a2OAeh98nC2nPtFEu1sO7CatWcnwCl0
Ldzahgifhsa3zl6FdYvji1lVBX5uGgFb+45GVi22+6tbpPpDOYTd986PL6DO/RcK57wN9jb2puMv
8kqq5cz/nTg9okUo/mpzDaLUOmABYVMPh1IYdN7SN+v4tdXr1dQk6jczUZINQut0I5vWVMJCZMPW
Uja+q+CUbybVsG9dTiEnqgTvu07ywDeE+isc1e+hZWevbLvFavI14xhppX2ggCtcO06vPOd+gTIJ
JeyvUpwxoW5+QgXWHiwL+0tfTEiicSU+AyIoHsY5mwItAsjjkA3bMjb8Z0VVlzBQUzgmtn7KuMmJ
/bvBU1mwcxhndpACAuvJIbUCP8R48WMleoI7t7DQlNbgRNNv1vxSlW/W2C7drSHqZ9lSMx2oo3wh
yzZ1IJDVB+I1jVBmgwxLOZmdYWwa9v0bxfXHd1yW09p0v1kUzRAhncJNY/iQWjTI5jgM9HCRy1fb
H+pjoY/9o9cSeOEpeK3mluxSTMNdasT8VrL5eVFk8gdMzWNkTMh1dXsvD4SEfp99NeUd3oeC8rmv
YXSTG0hh+WORKcZ4jKnv3yEPDZbwOsD/J2ap4egcG94hMlvvwNNSoP1Qn9K566u/jLVXxfAo6q2y
xlmGurYaWiUAXa3qZ+SS9r4wxBsaiRTvP4wMKMVpdmZQx1sTENoNlwZKoLWo+Gg6aiDI1v0aUqzW
wO5cKYUMnsYQ4w/XgtnYKCmoqsmqp12fDPmx7xvKhVPkDBaQ9CWXGPt2FrRn3dnC3fcuZ3Uk2haB
SjEt4BxlkaWhuZ9IcBg6kEDqg7Rj+OeAm2K/VsYsoTKo0o7IbyhgFVq4HPAOe4KljPNmU6RPwQC9
619n1MMgYfr/58lPmeZ51Mj8n0/5+uSveVQB5jXvaX/Usyu78/yazd7eliEeedwFB9mVoIrZj8LD
8moonqbGBb3UGdbrGOySIlVegr43bl2ABqKorNd6iI2jXhGrlk3dgQ+JUJfl/3xN3hn1itoldcOZ
9fr51DH6kSocWRAhT5HjqMdJVkkAlFjX9vTdpcrbwGcBKwGW6F2AMsnHdrjuNbt7DEJw3GUV3IcW
aU8xGsGdBamLEII+eSb75Oh/nRf0zREXUEyE2p638MNUt+3Scvk9xgZF8XIB16Xhsk8hotstDCR8
20FclhFsab4j06T/s1/O19vhUhpqtofv+M8lkOq3zSbQkM98rY1SdHi70BdnHYwK5cpqXt2LhEi8
7VTghBIH5Ap2Vi8yOd6LAnxG7T/JxPncytO5Wmd+4OTpqYpSXjNYpsmt1NhErG5mMd+f3ZXcbKGV
8046nntDSXFRjlp/sKFMYuulz6mE/I0vK1/s8a0h7HTwqGpY+BUL1LhFj+2XmG9/TUV8Gc63SzwB
4yIHQtauJ2nnQIbC1z6IbuQh2n2QY+LV6lb7RjJ7a3dO+uNrBtJh8CluzYxYje99JyDR71Esx+7G
KPFZo4APKwd9CgxEwmG7idU2hi1Q/cS1yL7V6ZCctJDovPyTjHbzc9Q161bjy3JqppBo0bwGn+dP
ZWjf7MD57/OBPgM0lg/YNv/pJrWLhA8YnOVkbGew2vgKOrMGyq6qjhOAJVzSzz2+DuSblRVQFb6l
LFM+so5KZVX1K/tMUPaxzXQdAyNzwNPH9g6yye4f4IB3E7aavCCHQcwM7mQr/6BKg1mebMq/Noap
P21bBSbold/ypnrRHJNt5ITor5lV2mZkVd9GjEuWQgWWFxhmd+dR9qAr/JY+E6paO/Gyp1AURQ5/
l0tYeYfZUwNqot7sRgrCL581iSyawOWM+lY29U6MazN88h3wvriogPDsjR8uoljq7rpguiS9rq8r
q5gNSuYpelGvuzAclpnIxGVANTZo5qUGFsJXg4D5jkQhq54QRclKrbMBfJl/sk1W33gXLa3B7C7E
6ymeYX96SCpS3onV1JtWA4FUkgtZkGvV97Vps1TxJnXnpZRf10YUPsHKFBu38z6GAkgAdjIfSdXr
OxdGovMQB7q6Swxzb7fNyq8yKAJ/Dhpr6RUmBfN3/e+BuC3HNY+FI5UKxampq+Ikz0TkONvYbq6f
/X4vdkoyeFuNqN5NKIAqwgiJsmzKg6ujjGmCEecGBCxn4WTqUvAEw7Bocv8yNTyCv5oTv9c9fpD1
jZy8AUWz/9WHKuWW80Ge1WFN0i/0koM8+099XwPysmiGCAgHrq8cIHsdoopxsl1ddb56tceupOxb
sHTBrknZjkHCVyTuSrBVZcaXtirTnUL0YN+aDbWMSV19S0kA8ka3nEuaWcXNsPR32Q/TO18Rnc93
cY+2h0Ioq3v0WO8elBysG7CC/OxWxXSdBorj5b0pgGYvdGKM59GLjK0akbX0Jx/CAodGm5AAhrjG
k5exzzkoGDBGpfd7eCwRyiL1bU5DQHbCyYofdotVXGMOyXMW6PYqZr167O3Q2et1nyO9zNVbEcJG
JYiTvvOIO1FLZf4l4hJsnpH/cBRqZ1Eb/r488C3rSLQFdEmJmUsV9tGur6ujGxjK3omEgpVh+vvs
qy8WFrLsr7acw+5MWemqduvwPaiz3Obm86zPg2yqnvYeQToVy5rl5uxH0p8iN8UqpTdxwaAlD3nC
BmoK2mhhR2SEkn54HQbVPXuD9tHOLQ9H78MwzBS+uen4VbGdvBQm0Nw0osxcGSZrRjma1uzjzNZw
eLHFA+pTyoYqM8pOclS3rRNVgtHNx3oUSULbriPXirEh7+NTbqB1p7BbgWkEv072yVE58K8mBVdi
kWg1+LRg4rGqpfGEvBKViGbaKCNUlH4K+wjsCjiEDgfwpPyxv9pDUUJnL9eI7cEcg0vfoQvr7o3u
3H1wwQgkowH8IzVZc3cFJPhUuNhTVOxa714CmxOMKv5386gfVAh2eKzAMKI551SnJhufwSKEtzyo
YUaImCCme5AvU/nm9Bp1xRuS7O78RnWg2OFUSR8L22lTVv4laaEtNk4SUyUE46afD7IvTXDtks0c
mFkeRDtNR2YGnVBZo7oV19jjYe81TvmieICGeDJj0hwEt7Ts4wCXzRvU2hHUn9NvTD0dfjQKfmQJ
gMx7IJRxERIOeVQpbVkpFKmcBt5L274jTKfmasZ3FSdrkMjtNZx/jJsU1b9+TFME/BjQZl8/pp4g
3mguXiYiS5P1QCnswupd/zC6qXLIUu7NUicU3AuiAf8akE15GGokwUmhnwcNmLlwqbpry7SJpUbx
YaQWfvvZzlLE62RWjplROTe/dK3buxErvLCnIkbmikuuU2oZqJK6e+8150mB/A/MI4uOSJZ9vAjo
F0l7D2oTpJMIhyNl70ScGqt7d+viI9Oq7vC5REmM2VAr2dipbaHu7brnXOt+OigkjmDOumcXSMky
KtRpIweb1ml5JqbOQo6mwgzOXmi+WNkEbAYjK3Kk1BFCRH/uWiyT+e+mpJ6t8VkN4/iS1v0lngcn
Pxq36uxjSn1JSh6Eg+vk43L08GP46svGNr1W74kHo9EqlwOp86OMDpL9z4GvaA9CD03AaKh0KbN9
SCHTb6u+NF4yFjzADP9ujgVix6rQfo+Wlfl7FARtrDZzYs5zb7HGhnyW5t/CP2d43/zuk6ODOBtu
4r4qqnglBDhdlaym4BGYWDrpBiWOWXEYyTcuZHOygrWND+8h7jFTLLN0a+bZcLLng3yAKZb+lzCR
yAusRm9j0Xwr51dKoqX1CgFkvJNvEhthVxvkb1HgtXv8zJAqOcLZFXbgUiVhu6vEJyYmVyiQ7PwD
ftoJUdQ8f27nakbvHMOV+TxHKAlhordZveTQvWDoHFEtt/gTOdX30tpAj8OTOrcdczuVQJONFxdB
xXe0WPZisjXznKZEi41R1VeEHfS706gnGSnEYOHD70HU4loWbCqzUXdNJCz8NBy8ebEWH6bBvYLF
ojorSrIfht5u7Njq+d5Q9QoduawUqBPksMFiYMhECAHP7ybTzgOggmrQtXMYmyDV53JPq5jAcVcs
y2ST1dQmHsedMpVLFIDju1ZjeZ1Q3AogOj80hPmXhSjH97Ho/9EPCu8f/UrXZfupC1l0a/Wwh1Dm
agtew8NeOCNWuHlC+kARWruG6VnqMyR102Uu5c+9MYL6asdzZZTtngIXzP5c6r8y0yBR1NS7acB0
A05b8d5O/hYATPcCkdradxR/I3jTi/ch6R5xBW+eEDI2RxOFCG5Ndv6udc6veFDrG94EVFdkpvIg
P2cKq7NamB9xVNqbsQnYHJY+DwbZTvuSBZVwWUaOov973LIJFcl2LMf7P+P47OD+1yWHzsE1afTS
alUQx+LZm0bZWR7GEIsJ3qNkMeSIcI2U5FyTnQ2/cVaji9hUTvwakM2+5e3dVejJ+5RVDWi0bBFm
Wv4xqs5dISLx5IkpOiRFYC1DuO0faopGOinaO2kCYmhhmxIrncD+AXK6NjrOXYPRnIPBR2TqxLNl
RA36E4gIMpER3AGS2nXbuPpzVObfxGRnPzrbee97TTwDm3mgqNe6DgR8joTfr6Ey9tjNp629rl1c
TQk3JVTCiuQxM/h8dBjTVvaB8hvWpOyczWCr9XpKxuhCmrBeBwNvsX+fJWw6rBTDCqkB0OxqLtX1
HwVB2BFyFK54vuedg6AYg00BbOeoKYFlAn+aN401N0Cp3kWo+VLXkl/yCEoVGE2Ytlp5akkc/x7A
zOFaGdWw/+yr27i4uAPkH7v1ku1npw+MbaeH/nhqW2Ug16bctCgMPlt+WkXHxnXe8thnx5tB1Z8F
KGOmxNT3qebSjBXTWXqxG58dHbUPg+mUAo2e1HJFmXvs8TUb6sPnqQ60ZZkTBYUdkrk2WdnWuISN
tqxM1pbpGO7QnRvbue6IrCXEfW4hlzt9Po0a3NVm2fbfpzx90GYagDVkp7wIOyopS+Z64mrQwdIc
GnuKWN8YAvdqdkm+7bBk3YGpay9qHCTLWKjhtzYNLmzzlV8dQDWQTNlHphIZE0jQb0Riom3mau3O
CkbERdl4U/Pxbs0iCncSPChN2CA9D+SF3ow/Y537k7279eTUwlqDKoEQM89FwW5fOuYOochqyEbN
z4DyIvhKVrWV314RDdkV+WG05lFDTH/+zsqBuMDEric8+9AoRnSBtgFkYn5cRSMwlmzE1iLIW1Tw
/2EgnSIYoAlXmOxD9n6kmMATPPeCmziuBF11Jr7gUTDCIYDTtq0IjbCqZYbJ/wr0ftTni5aNPmxJ
Uo9Yxe/cetBOsXB+H3pMjk9l04ASLjEIrEqVXLDslHOcVDd2lm3u2znK+VBE43jQCmekVo+DPJN9
n4cumQ7yTOh6hdVunqv7vnwzHYVYfopEzHRzxEJJdScBjLtdE6sHKGrVfXbOdILOfYSLGD6N1PHI
7roaZxsVJcIclouqCiAtzzx7TVV9dY/LAgvSIumOcjTAgqRNG+XJbBxedi7O1ll9C/LauXcuSYHW
4uaUTSPAIYZYEOVqY8n30Jumkw6VoIJ08aJn9og6ov9pGaZzNyZv2KTselfySmUU+kNXD7glzp+L
PUZeq81dC2vzlLuUZMmLHGWo10PURBs5C5Yp7hjhjL8bTeUlxzNC9gOaDo+FYnBHzR+GMB8HQvDx
3Nyefc/K6NXWFeOaGRP4zLz+/DDy8t0e/t4Cmz9MuGR+TQL7CoJ2J7cNw1NU5XgMRiaSyRmjKQcU
C2dQ3eFXZDmopdkKAG/x2ug6WAIPmzkpUeRmvFTB+h6UQCteG4EfsVR+9Wm+sdhkbFByNCfsOaDt
DO14K3x2zxKLyDP5RzrmETWpYba3CltfeeQKPnS+biCnbjaJoLUL5f9QexSS52nTvvsDpVh16n/X
PRXOepHr2KmF+tHUum5Z92L6bvxlUln1khjgnyx9eFCV0v6WZc73sfODH/AXTkFvt39hiweC1wV0
U5ct1cpzu7Hs5q+Qf62FCviHgzcs6yD7GxGXAakmSkdlKkyqPBP8DMuuOPPOLM6ymVaPQW5Wp8/G
ZP3ulk0lfBJ1Up3kbHmd7ObZBnUqHEcq5sh+qm3Cz03iy7yofpRdBeaqKxa/2kr2efM00So7AIbV
WbaAOtS4Kek/5YTRAUU9KWhYOhUx3Of8+dNcfCxiVUxXH7umNUIFAPJ+pcXLwLS7g+ptP1uoRaJj
bAyuupsTobu4GT/j+27vDOvYJz4gw/1F2j0SXfRviBGsa6+Z32S3nEWwAJXIHPTM/p7lkjpQnR4P
DlFZJ3M+cAOBEaCqG2suuGEPKcWVnyO5Wpfkj1Zfc+XYV5MUUrmKEj9fyE+SA1+XG/juQMIgFToo
ik1EvrSvQdPi7deWxkY25UDiY4mOAgBFhKHavDE5WEnJo9mO3mVLzk090p6zyf38OUg3QEVUJhw5
o1D2sk9OFQ2VyVDryrX8bJ+MyYOI03Rf1qibUh/jM9Nlu7WA7LR3YxFeyqpsnjLAGeu2Ms2lbFqQ
rx815Uk2ajmBFdAingYHty+vfvJ0HiAwzl/loJymm+1fiaidg2z5Vmtve5Hki0nVe+rA8SIUBoms
sXddcqMGEsKevcmZjBjuVr0OF5wS5vPnSDmfqqAliATG8bp3ollxqJGnlNdgsPdXCY5tK+fJ62S/
PDQuj6S8aPdmJbR9Cf8z0pP8OlKfofhley6NLr/KLlQG1mqwHG8hm0HAGz3l97nWMyM/ppBAj/l8
kGclbLoQyN/+q/9rmjwDmUI55Z9L+56KKriMxH7+DHyNCk/dDy11zMBKsq3qUKrgVU1ySRz2CCac
/7ckVx+F68V/QUVeCj3tv8MQxP2BCPKj32Qp3ojorOPZhdNJh2uUdNG+mvVVBvHqN8+o19QOON8H
/JgWIs70i25F3qH2XZLDtT59hOqlMGoInhrGo3nbsu0zKBaE6eCgQWTAtn5qiRd9JI2IV61dj4fG
F9E17jEzkxO00d5UqJTfiMPX6xDk8C7WeQK3thBrovHVaUx1Z4Ewi60xC0QeXHNn0ZXVKWw5Y5dg
8wSp9rWmlunmawAE9yPoFSIO0IEBNDv6uca6x2od/WNstWiZ5z1ErQhL2nwC3qMjDfywquJHoYfu
o0Hyc0+ZU7ZS5/5EvbZDLt5rhTrSDkfnXZ7r4QvuUVf5gbw/soXT8XspcwrTq9pwz0I03rmbpuLQ
jQYCg9A7mwJp5e9RJbt7JUJEOfdzIILOvYIdUC8czc68ZdkrA5XvEVW/+ehvej9AUlZkw6b3Zr5n
X5/TzouuBSgSuCzuqVHMGpS+DtdAbQpCBfOoLeb62m7kt24Zr5Gn1Ty46JKDihJk+zzL38xucvJV
HRn2g02we/P5UXqd6yeF0o3BhqcSUh1L+NRcUmdZ3QeKonAwJtuv2FV1hynlsVUAsi5HsVdDQK0j
y5XN2WfIUbRfYekne4rdsfFFLa8fq8LgXVdQHVMhtQIv3+pHOTDNZ19NzWtOkQVW2irq4B7NXvNd
4olzFvjKa9rbD5AtrGfVxeJPQ6hmUV32quR9dXT6BBLhPCs3NG0zaX67gnZYUeCU2c26DLBFrXVF
WcVpl+xD/rKPrgo+tBoj7XukaS+mlTnPQ6c2yI1a9Ekw5V8Fkiw5odcoHbKFY16HyABeBX0/I3gF
0GZ0ZpAzgqI0wSeQloIY4xwGnnMeB19BBA02N6LGgbR8ljYH1CvA37jUTVsBm3We6NrFX9PQzTZV
fIDskmesi9gSwPZ8+Jz89SNNk+WN60Wnz0+GQD3zpbDeErVN6V/vZwS6NHffYqsOs6cHdChP5UFl
SeOv5HioYJwyFiPUTF0sQwxB33IzFXuIqbDZApotjmALbRq9vRwdBKSnIrZe7LiuCZfxCzZzXqbs
hSFJ9Li/uX19GSiDegyKet7aRL+KGq1MaHuYa3lG97nDqMPg1zDE9TErCNbJ7Yewff1zMHJM68KT
YCs3I3IGSJMfaaqLYzHPB9Ksr9WBfbYcRCe9cHSd5ajbucdAs9yjr3KQZ/IgB1INyKYK2ZBE8N/z
5CgumxOc+rmz1i0Kw1vx9HmtaeoHS8f4sXC0tZbroDZj3P6KKBsoOkBqWrtOuUO9Af8scQfct/oP
Q6kHKs/y4sUtQPsYvXfqval46VTAU40bWwc5mJlqteCfau/kKEnSZhl0cCiUBIujUMcE1Qg8a1pY
Hcw54mpUDwZJWO1l259pfF/Nz5myrXQAth9INLDbQs22K/r6UIUpYhon/GZWWfyXN4hvvU0tjOsP
w0Kgvn5U7LBZ61qtHoljQJ5op3wbNC50SMVzsIiL4pcxIKdZ1B3uSaGxg9OB8Noi/paCH/tFWva7
zRb1rY5LnX1Po9/sxiW96JnV0dOrfk8aChWW6nUX0RY6Vc3BuGnMJFv4quvvkCry9ZtXX7VGql83
ppjsb8+yfIDuOZdqhJnKNBWrAjnNBB7yOc2utealUR4MZaS0vTHFtrDt7AL1Lr/IsxHO+WLQElwh
upS+zHJNFEXYeakdzyM58XNkvq4gQrWuDUKpSZ25O/YH5VKnAIvkpOW8dqrjrnOyVmtwaM6r7mrK
okVDv9Pmpl9ZEK8heJ9HQtyvgluqyVz3qcsi85K2v1qtFYfE1sXBsNVhRaEnAPa5Tx4mb8aKyOG+
izhlXxIf3OE57QEFCL8y7jpGWJACbH0jm5XLH7P0yksee9aLg8oOrxLzbpukP/510UBNyCYUBPH+
XGRNrXVpLDzkgsxMnk0tdheJUOLPM8Wqk2ekCM5CjrqR/fvsa14RqR9VGx9ljDo3yew2ZWIvu0Y3
XvBaNTZ8W+xlrbr6ixpm+Gkq1jqizBHHMUKkoi78YyiMX/rcqqn0f0zIKXcuv7aFVSvbDHLOVU7F
AA4PqbHID1CVtWdzxEqzxqJJpI1DqV/3ZhDt+KEn1odlD9UzmmdWSZHnbvJRsb8meAP+8bkRXsga
eg9WFR5kPEweEkPrNlR/DThqETKTfZT3lAs3893NZ2xNK8utNyTtmV0yfFLL35sI017VEWMaREtv
cWNyqyldv2DDE725A073Y3SrjXTEzYNDQ8b98+xffbZfFli0/xkGjAKENs6iPdt91M5tGnJj1vmx
Uyp35auJ/9zobUalXu//cjYEc/Ozn82+J8X0KGbuSF1D07Rd/6NS4KmzhVJvrUpRmVbV1o4wSXb+
rF2N8GQ6hcNICXZlgoUphtZfI18dTq6iPY4j1eB4UmM/Od+DCaHqhZfm/UEodv/27JiBt6f4uVvC
5XzXdYgi3VjiisCDaOuU/vQMpfVbiJnwj6Sp39ts+ueEahgFT5oEC9EyublJg6wtLZtL5nvlMZ9w
PbIaVFKibapr4SJodqqueIejt3cU0BwZAZmA/Mk3xa5x88GKy2PZANMsAy3oJI+10OoTIoLwyUX7
V54LSm2x5mlml+6s2BHaUzYoKO2bglR7gdSv/pGN/BF6t/1l5BgVFjjIvzSuiNeuH6kHFWEBJvNp
smpFnd3r0HpRReJt+9T5pwNB2rW/vQisyBk+XQmCQekPOhRaqA1FRSEVCzZmdSMW5d3Qs6hrG21P
ncaEzc8YvyPEem7F4D2y4fePdgfyvAN1ReIMH7rMN6MrVLH+wh4acON8AaXXoJy7vjs1pVs+DhPw
w/mCwXMrtupQnYTeVi9oNHfL55JHwSHyx+KU+g43VmVm5Um2rcik7HVysAtTDW3nDdF7wrv4ucpw
WdR50vyC6YjpRAWB9SEPbIj8he2t3I4a6TDtCdVqxZYC0fjVj7xNRlXiO5SYYqUIw9/ljhm/eqaz
4Tfwu9/3FH83OX70SgEnNG3MCqtBzflq+sWmq4HjEHk27qaVGGC1eVwA/jLvpM8ADU2vLg4VMMUw
ZQkTHFPjpo6+T/60HsXk3k04o5uYYuRtX9bKiymak5xAUXqysLxyY0WFfTFVrV0qvW09yrNkEv/3
DIjC2kbP91nJLxN2hQ0vEECmvpTNz4PSKJsGSR45sltGrvDRtAzrqW7SDr5QTIFPqZhPfgUWjD8+
PvJaKdYtwqwHvKS5+1y8GNnqehTF4UV1iqLA2sWyaCBQ8+9dn7Wn3gm0U44H9owKy35E+2bKwh88
+oBg/sdxyMC/A/GZx7uc2HO0GwjO4B4TFa9VbF6hiqa3GtL9AsP26g6QFA6Pcc+o9z2ZAXpgAAbG
HXx4t7a60l2X86jXICXhcROdcdySF8lZ//UiOYqm8r9elOL3iFelbd30uS4nEh2OiHFgbHxLAYXR
Fla8DbRMfXC6krY3WWxhVZ6XqrUvnGjaYG1UWidfa/pFjNhtCVvJJ6r6NGldbB5Tgh3j4VP3CpMb
foyqUN/oOikisvmgVS66wj8H2Tc0nbnFtcF8VjR92lAwP62SzC7udWmqrHSHYS+bIw8U9LXlzfMS
93mccJVqveKGbugg4+HcQNla4HVDhJ6QeTmpEOZ87rMiCMeDVYPBP/hITxZaDldIrXPjZaSkFYmJ
YW7Ylhkv/f9ufo1qCFhfoJZZS94eEXX1nbaMy4pnWG7ixEMRxI1oPInrLM8QOeFRvygm+3e7mufI
iYlXEjKbr5OXTFrc3L76/vVZqjuR87AJF7Qw7SgqlwfFJDHSIIhey+otx3aq21TiOEM+o1hUHmi8
HnPQ1xahwUupPI2iCe/VZAaXonZ+qHMrSI1xF7mwJeRgIwYEKmOrbvDzYnT2f+SudYyyOgeJtrfR
wu5ZgJASmLsww/t9FmG9aZlZd5T9JribBxVnhX06jhnYUdDcSePEL0Ubx5su8sJVE7C4dcO43gW2
9m3UsOzVhKHu5TLTUh9LxHP3SrOqo2JYWJOobbGaciukWrkPiG0kClwJ39uwERDbyu2SJ8v0s4cp
LsB3K4hxQpjL6mhOq87oqkNgZcXFgWxEqUTkrCibF2RZ2zfT7IJnXSe0k+UKpftBXXyLUHbEGIx9
H/GVWqZBGZ5aSy8vUaZD+e+97Htfj0fXHAuyI1BaJ9JkZ75XwaXRMQ3r8p/Z3Jigg1NxNg+22vQB
Ip9S30ZtV16F2Rnmbd05m5JtrIns0YTC+4h8h3qUYRwWfWP/7lsfnak/8s+K33BAIfFbm97Sn5c9
2kDGx1SD6iibrraMqGy6ez4GgHwTyms3hLi/Ug70qKKz3dT8QSlALt3zpJT5Mur65lvdewf0+d0v
QXqGsn3/TZsg3tQQTc4kb6t9DF9vA8kme6q9dnwgerWLeGm8mXbCajGkloQt6/Rac3NlBDnfvAkV
RJm4GdQqB4Ju07VrgsjZw8A7+ygLMfUC4LutufgAh16xpwamulsJxeeZK56pAx5uk/DObdHUdyCr
415tqAqVsyir6lZmplsbOZq4LiRXb7BP4U91vOJgRkRm5jiO8zqqnw+fWMe5z0wtavmbiMhuUf8e
EF0Vk4WaJ9rz8NcnuJR57kzKJTtH7/jHO/607+aDGekT8ZyfreOOu6QteqDqc5c8fE0b5GWyUwjt
HLGbO6FR7XF81VQS6K32AsmJSkqVnWBa2dqLiHRnp/kLlSIO3s2ssttQjV9DxR+2nRm3S9ms/ChH
ZJm1qyYMk1fMX4K1phJsl6NKrfPdoExkI0enIlcWEcYhOzlqgFjEA6Yy8anhWtsEmT/pXXuUo6Pv
QH5ZRanjoCQAskMydSlbU5e4iGY4fDVNk2pHcnMoUewaOnxuPWnzIdXCaxZg/iO7PC0fVhneMJR5
YX1aJLmzbkZ8H2yrTw/q/BiVzRjEyM5PKNwGufMgi1cgR2hLc0JJhBjcfKvLpSzUbVK9xXXJmLnt
lLh4pvpdEUVwq1UtvgrhQpGf63m/rtZhKv+52vDbdoePWLwqmizbCnZ00PFKZd2XvrVuR2d4UwTb
ydjCjDEU/c0J683nqyIINlAaqGb1eC1rjXKwwPEs5BvWI8G68k1gJ/ItXSbT94K6sEvXwktTxD6O
Qn2Nmb3xrGuE1QondX42ob3MMzv9sBKdyHay4k0c9OQNaiIaho1ZRuYCatTSbvpwa/NWlkguWdhP
qL2QRsadJz6qzWh600dEuor8RmzttKxvn4M4ehJlgaWJW3YrLsHgbj6oJKz7IMa+sPBICGtm1AHG
G/J94CVHsM7GN3Vy3IWODP7iYB6ynSgK2FJF017VEWfpUY2S+TGG0/VEERvV5waSBY+l/pAQP51L
5luRN/9oylFT5FS85cOElUE3ngPRByuyx+OumP9+QJuSzlPeHK32d7qN1aPsbsI0pEwOhYQBpJkn
BeZC04iePqfGGGT+AEuc6uGmUIvTZ9sNkA0F5PrWckQeXJZce4GPvNGNboE8elJhi6YfmMqWGy/3
1KOnaP0W27B0VRbBuzWU2P4FnfLDR65/BExeP5V1ZG3VfMIOhMfUk+wriGBkyYDHZmLUT+PUGquY
p+FKDoZBRzkAVq5yUF5k8YavEoRX/kPPYmdrVwR8H8iA/Q9hZ9bcNo+l4V/EKu7LrXbJkizLe25Y
cZxwX8H9189DOP0pne6ZqVShiAOQdmQJAs55F0w5yUIvG73p7viQtHctCJ6vq79iX7eIstooZUBN
Iup/8QWvvBgcePcdjmpYtGvKS2uYw1oFa7CVo+ZcTrEw3KRwzWQlE3e55UJ70+vu4BvOtHBGH2wE
3psd7qWYCH/1A7PHMRHnOtQNgoD9Rj3lqGHMnto1BnNH2Q/FpC21mkO3UV9lGBKto56m2hWs6eEa
h774KpvRnr6Zeos73ZQm2El0yiV2n+SQjFjCMvecpHAqnu9xC79e/d6gqbV98DzsCy2AEtde6YdN
ZtrGnTZNzp2m2y0KdKV/ddIRjnmpm9/HDPhZkGJIUAK6xwJBu5NNHxoG6p9zXzNd7S4FXT+ZVnS4
TZFx2bVwRp/EQmuKAGyhXT5GelY9thW+yuSP7mXIHLN+U0G/WVnzjDIU/mZEkxWgmDAuLr5eim7f
R1qBEJhjw77SFN3fdU1oXJLQC3ceqeM1tFIXtuCUn4PRdzcFVcqzsDFEv10FaqJvyA5dPHMIj4ko
fje+geEYZZnlX3FlniZjsWKppHyCfFXFBgncuVF6GOm1qQRbWBwfMi5Dt+avWJn52HPPslh+VTYn
N/V0bC7sq+whSYZC1xxX5ivZRQLDPGbO3nMyauky5JndL4Gz9gpORXRvz03od/16qvgF066N7mUz
6KA79do39rmSPMuQpqj12hFFsQkp159UXWzaUOWT908TuNn30THzwy2EmrK3xjxWWeKxom4hmxfs
fQLn3MyNFeLZWBXdHoQ0Bit6ptvnqIr0DfLK1uKPoLzF5xNUFnq1Qgsl2WZJgBJoY6JzgV7cc+m3
v9Dx83/myQWJxenTiiyMHgz8Ue2e7VFGOXJR12X8Q80jcla4SOKJi0icyQLKiWMbd130mZbTx+gh
m2z7qNJjEdo/WRU0ox6WYDyV+bOTBOm2xoVrHc5dz6H+Xlp4jsnRsUAhIlWTF4Pt6DXqZtJJ595L
fhMJGuXencx7yXixLAt+Zm1gscZX1gNg6WTdh7G3gl0As2iO+aJOtrqd1MtbzPTTYY8XIvSEeYoc
gBdXH1tI4beQr3XDfYizpXzQLZ4aysIu4+T+FmcvcOn7FgvBfx4I0JWtXI1LC7YOKcxljD8D1yNb
iKD0RpvURMXX0wLKEYTRxqqwIhgm3MZ9B/2mYhiafTCSq2vaErvj0YzPuu4WGxQOmkta1UhwUeO8
svF0lp1t988Z2HFwvmH9ppU+fmdcfc9aC7OSavg0tHGnQdTD/YlslIvmBlyF3FiTvk9Ai4PCjDHB
fik11nyIw+VWdqdZwCkKnWLvt0n1UugUp9JcA7U7T65r+5dhK5Bc556mg6QLYu/SUpl/YZu3VACc
Q9iq1Tuv9rW1P6jJxi4j7ckWAqnNUClYrTT1CVeP4exO/lUOytAMGh6GJyxZAmh0BhjA33uJREWq
GwSkv0t1JViqo0aGrnCHCyer6DQlIn5pFf8xSHz7082LY28a2hsvFvKxCrrMUdepqzzw71Fdt76c
S+WVNDLVZqaFMA3cTcGUAkbMKbveJjp5iTxOqZ4B7VLbsVFX6cxOf44z2/nq1jO+2gqcaMWG9zOw
x2blJchrgxFuL5mCqZAaqeHH4AYvbZGVT5U11fta2NUGnoL3XIgRjHUCnJJ/mCn95xUE7v9jtGhX
QwY1Cgx6m6s/gU49taPeYlLlI3LkatZzx95zVeLmitNSF24Sx3JOnJZQFMbL+pBFVn1X6La9zZvM
OA8JG13NCcarGDDX6AfhvqA2Wy0GM9S+A2y8H40hXQZm89p2rX+nZ+FsoDnTMSQzQ3IyZMMapGFW
/UXYKDTve28Z8SNUhGdPIfPJy4PtdGkNYLqj8QEjTW1OTBo/CjaUoFz9rS1GA0I7egbtLLU/mf4P
wzWNHSdTEz+pWe1A8Vp7XaM/+TWvsSeLmjnrzdFVf9+rDxacN6s4kLGnRCeLchXqhAfdrFZlE3t/
1Pj+6orJDXdT1xv5CqjX9JqQ01plCs5gKKnXT+BhzxKXWE/krxGwT+54LesnY3C+4nI+XNFwy/f0
B/L3HekJ7MHcxhPwU3vxlGFCuyjYH394UboLDSrWC6Fz/G3N6YewyXdFtj0+ayUq851hd0e5GPoC
6STLch7kIdT9pzcLGVCuaBYWqihnZ7Ci3RRjVSa7vTfgKzMPjPNV7nnPmjs2ewAd8Sqa06VhXVQn
/htI1MxJUvabMGL6Jtjy9We8KogILrqwKM9G02MkEOvFEdeTfTe7/OJu1S4BjeXnvjWKc15bzRLG
S/QBQHDv6Yr7kuWquQXwZG4bBL5eoggB/X+/szbD8pz46h93ttOULrOsVVmdKZOpFUcmu4Jq0HRQ
hAxsjmclDJgH2fCcwDm5l4Me9uLGpDSPbteVz132AOyoe1F7/ICNPDma8wNyzbTQR8dzSQ56tdAP
fjALSM6jKurmFFFrhD3mW2EjWmuYqspGjrbUlBcwkxbAljAXwp7uq7l1edWXZVChxDDPuMVvc03n
xU45/fTgMctOPE+lnj8PR23Ww1kC2cXnp1Afe11LNlrlQxkQ8XQkGzwey6CZjhT/SHd2CgWOOeZw
Fl6FFIeXGQWzo9Ppc7K4OmG43VIeJzRpIaBPL8DyUfblCD5C9YGaWMNpndLJmCe/m2nuhqROd7wr
kng3li5+elGw7PldMf8WwR0Mff0jzrB5HNVifO0BsyHx5PrXWLUFaU4l2ASIY2xUMGAnCHXxgHgC
l70LZzPUeN/MRx4nKsqTvJLz5FWpG9pac1trcYu1Rgz2oq+HbdwPwa6Np2lt+1nw5tQVif3Jo9br
6fZrffqKgt06xqEKQGWepPEVva5t0NDY1aw7Co71DqO3bZb5LyNbn8fKbljvzKPsDG2FQ7SeYf6m
o9kku9j2xsfCdz7lDJ1cw2OABvSYCHTypua9MCp1gVoDYFFPGFfLNIwl3hjtS9y5OKEGdvdNdOLF
6lX30wJhJhSBtUZx0sMUyI6PGkGga+3nOE1vouqibwPfQkAd/PClnCHepQCgJJS8AzMIwH4a+mar
xCLm/zikW8QfujsjSgp8B2lCXLv2hi6+ejKkKk1xGic9wD1XztN03EnLUt20/FqUvWY/Jb40gANQ
SS9cdIvkFQWH9gAm2N/LqwDHqn1/Qgh9vJA103ZVXolFGVP5X+cKwklldy/w+/MXcEPjZRJoCP6E
k3dJRpNqRxm2yI50v69kjKW1ef7ryowmlMh7XkvUFFZQu5CFzgWy97phH8fRMO/jErqwOivXUAh6
aFUvfEbnES5TZqzA6i6NrFI2/qREaLeY/T3oXgOdNmq7uKcvNa21P1UTKETVZDur7KM7qSwgNQZu
agNV1pY7qykfZGhtwZM98/pVxgpZ1W+dl6/M0FXfullK3hDhR+zqNWSQqYISWlcXd/Dhi7RO+IFU
zbNba82TZlubqh4q5MOdnz6+vZ+obpIkm1EQ6tBtg7J3PxBUmnmNmo0DKITapovse1ufV80CfhJp
HdI1oeejueOpC7MK6pWQ5Uo3c5Zeok5feuWDPjqbEgrTii8NtkrJYC0HV6vPbluFFCSRm0Bb/3Pw
u0fo89HrlDn4JKQD7/HatmAyeDhb+5G2IKMybGrHBroUVkq8c2teXj8J8Kjt2+xY9IKdpoOuEsfd
audqqY1qdY5/iwZuOowt62nq1PCA7gL8n4guRwrqqLn6LG8dOr16LKwfcmgUibdXq7KHaGI/it6O
gNfZj0Fvxj+83nyMe44f/zb073PmoQQu8rn24GsYIX7Ieir6N0XXX3GpDlB5/WicQIA5ifQnVe2i
96RthqU1ZkgCCrznQ84GkG7DflWaZcyuGigj+eXwLFoBPinG87rLsBZCADPd5BpuagUe0hd3HOOd
MB2LT04UnDUAOusayMhzosCT0nQ//KlMb2PrO+cvi4VQCcqtBj1yWPEBQIahV9RLruAG5yS1g5uF
HqMVhVGgneqrRmM3tug5ZCaTq/2wEX0i6RgOL66GREiQKuKSl0g61XH1gafhh22TlZwMzfk24HlT
1MgjLpC3H+cEyAITi6fSGRvcSFreFknlXFFA8da4zpQnnBNhwRcN7o9VlG+6MfE2efw6ZFmGSt1c
+3FA0+SUoNqe+g0JDuwmImendq3xUpZTtcs6BTopFhTvRmKTDwP2ia437h+gvu9a0QL1NoefuZtP
36uG0mBVzFz5fPqBbFJ/KIR2qmaoR95Y9WXuya31Pz3dBTn6uxJnzWrDs84e8IJ8mwMwRPtzFr2v
kVu/D5KrVpPHWGf2LyvC/MxUH4PAtVCed5XgI+5y5OBsxL192wqWZi3CdzGCAKtUVb0DZhS/+sbs
TeoH7wgjZ7iuOcladoPGxuEuwI+KiqDxwE72RZ9vx9Ir2sDOCXYqOZ9NS1p4q48TFgk5ZSdW+YQU
axsYG52vUnbVlvkgm4i68KrjuLDplRbPzMx1OnJHfk7lIbW+5lRZcE4zF6iLfAy19XDqEAEY83Kv
lTDrPCdBNQ+B4nyfZSXrBY5NXV3DE9Xq7CF3RQs/ZSpenQq/R1fU9slwgvIVv/qFUQeQ73LbvOid
A46/LV8bN5/h24azbPpq2GYlkrtj0nr3Q23yeWhdexOCFrpX55gc6M1vSazp51t48vJu1+a8iE3Q
LsNAB1Xx/6YGZeLwr3liziOqmertUwyMSkuft8zatoR9YJ3atnM3fTyR8rPw0B5gdYL31uo3Vemp
QgTWr8B8hKaS/zRSNAkmfDSf+zSO1pGZWRtDRG985saLq0E/1fgTAGXgPeM24/dILTOEDCkSo86M
+ldlx6tWnkgdcyw3MXSRyAImy7oirhSzmoMrqAzJrmysTGAH300ZKIGgXwJqEkgUhOw/v6tj9cmL
KO7E3Ezm8LupIdT90ZUDt1hBEnC20+QWRDtR880N3b+4+jCd9dyK9rHjKOneS+pgjSrULE+flRuQ
SpT4Y45XKEuiFT9YGVrG7n5Epfz1/58xmEqxsfPqz2dwgH+xRY7wWpN5T1qwL6PYeEZR99axgkZZ
C2/8KLgCQKfUaNGl6UJUtbgPjfoVQQ4yKU2urQMqNwBTQsTsKj+cjkHVrkojxiGRk/r3HmXeHZ40
/l3RuuDxSvzeC2xkniYORcshEe5TIeC4y9ht9HYl58nRYb6jgBgwYRYhKzpBX4bbFMlSkEeUe3yz
zC+omm3E5JhkElTr0ZvRo4V3V1gRvA0Bgms36xM29eCc/Cx3TlHv/L6SMU6Gy2JAh/SveOGKYdFX
Dpno4cmY0NnUGlccVYG5rZTTYZcSrWakxlfFuPa/ZiXuKI4S4CgLyYrw/pwV1c9+0fx+VgNEGcLp
TD0RODL+27Nus2x02ACAXoBex+8xxJfF0OTJezE61ULG/tsV2yzsZUWVLsy4946pUzvH3BOPlp9p
V2duyglTIhSj/U0fOepXDERF2/TKg4xkNap4FZsXqDfMZ5fbrJJCwWPNVVEfmfOOsnGMIYfz2NhP
wChnhSUnOXrJmBxRQVqYgqx3McSPrWVxELPHHCC0gE8FfhZUnwVaQp+D8uqvWCcnWh2q8gVQjH2o
JdFDmE39HXXNRxsx9wDfOT5KMGtNgDYJum6v+VhVG73I/X0/CfdBq7D0yaGo/Shy+KJx57/okwDG
0OXYNxW1eR0SDDbkDCcbHuzC959RW6+3wvUhi9bOs6ahOOOgtHdS4zo+tUPerM1EdxGIV+OTHDBj
ECiLoCuzZU1WcEsJezqZahtCdSgfgl6fTogVUb7WkVNGhA2lZRvHsTUIUv21TfAPhwUcQyAu9dfQ
gpPRTf4juvTBA7S7RxnuYX7tVMipK3mT0giD7aSuHYSJMGUepau+VoGkQsNfdLLN4kQ/di3FzqkY
P3mBD3w6/TdMJECku7BnA0+MR02vEmyF2/qNU9HRyK3hs3K9F2eLKhr6qH3uL5spEnem3o8vLeTB
0DPEuxmpHnILSbWR3VzhUOgJ7ZHd6njKTJKbMt5mTb0k2T9hZzy5T0le7tqeUwpWWJu6QQuP3ECm
L0I7G84RPqfnkS/ApTE1OLrLERmUwzESyGk0qncydGssx3L3nVAvt4eU1KO/Hgf4rVtBCypX8gbd
gVbBZfCYh1TPb/PkvbqL8Uldwk385377rhNujdxTwQvNamYtcfJK3/hCBt9vdv1BRyv6zfSyVYty
9rMWwH2spjBbpEUHYsQxHTy6EMAKe1WBepDXz0aR7bU8z775RTmtGzUtOPRZwZsP1l+EVvpN9TGJ
tkwFJsM8TRdrpYiGd1AeYlc00Avl3VWLxK+lmi+WFYeoyKNx/vXULsbosU+fOi1w7vyQ3/PrqUP/
EdpsfUKc1k6VADUk56t4LYEfaLp7Q2j+va6Tu5I/N2ww+zFssz6JPiyuZee/yQfB289WWVUFB6Rf
y23iJMqDbKK51FcrIaLtrvKAJVp16ir7KMfinjVFha7CmZQ6OwAkfFsiNMLnK63P6n2Tmo+RL8TZ
7uKaImymF2Aj8WVPkvYs+rY9h5Wm7Ca7fZUh2QzzoLyCroHxeesgSDMYpkZqYTO/L05ysGefuXBt
o9yYptWcndRWzFUQW6e865F0++ch8nHCaIxTbJJwx3QlBvz1hv9GRDXsI7AauBV5kp+CAD34zBTm
Ug7o5idVC8q6DQbNI4jEO6H3BkaObAzlhFxFDSCKg/cwZNNuzUuFHmFVPVVl9ybSTVcY6XsO+GXP
M71VM3cxUwxnraj00qaAAYaE0+sc51zSQp5VnR1uq+k7hH8cBZP8tVGz8s42ZhWBNM3eNaOHtlJQ
MTe6ons0ofXIxzZKpW8iLCr5ePM0Rc93fRcaT2FnxCcAhtFSxi0WhKVVmkjDZ7r3rI/GahwH2AyO
ekanxbvGZpLiZZCz6Fq9dzXizjyzs97Lnmy8pscdrumwSZ9vQAhMu2SxWOr6oOdLQ7OxpFbzZCMn
Z66lX62H2nS969cjTAxHJ1IUa9mVA2mPaPFghQ8yFIQdydV8Zr0N8S4eLbbHqIiQpe3skz03X1eB
mSy1gBftrwE5mZLzdFS1n7f5fz0DOGy8cjwWEDnw14+RMX2kwmP5x9udt6ltHxccqIGDy59+G7hN
7qn8sUhX69LuiwVsxkOemsVdyr4F+hDCTctyUErcNud+iy3hhiyqgtCSE95Hjg27Fx+jHiWCFKUS
jwSoFj2Nuen/ykR9yJoi/mCjC86maNvnjFzDqkDR477wTW0bxppy6IOBCvVkJoD2IxIRHcJJVO2a
F3+0cK+wwvxHk4VbcCGzMyRHtViExc+0nj5iEG1vLYRTPEzL+GoJOO+ggr1jV4s7q6pnbW8s375K
8/MVmfDieIspmhU2i0Att1NgtXs5IBs5D+lDa5XmA1xGN66aRec51dFEzemYIGO2gAuJVbpqJOYp
dovfIx2Q2FUR9R0GdANoUHkPBfl02UVOuW30zpplW6wHUIXajsMo6NLGna64gw6gfuzhM2yAwCjj
8CE6zNrSKZnurUgtDoGj6JsiHYLnDEcgOTXPvC3iWPp7QfEIWU+okSpq3Uc7S7t1N3WoSI7KvZzq
NPqVwl7wWtTGmxZNrKnYH83KynfyKiu7ppa+I3f5bIIkg/EUCCp77qNoumQdKOge3wZv9/63mLzf
ClyxNKGFr+DibUEy4Xdq62G7hROLQfjgZdd6bloqyQAfdW2Xu8a087o8XOsqfumK2tvrsdetB82r
rIfKBSA59Zazk90mnGYcofsKtn86l2k+nY2xPLC99w5dpTSoCc+xxBUF+mrZi+zJuck/N2Qwy5aO
q276EKMMOLXho6FZ1oPdv8qOmmfluYvD/dSDoP/ST5OqQ76gntgoASAj9DY4cr9oSUB2kwPs2cTK
a4n20/CND0u+MMt6vNjzgD4P+D0ZPlQ6ooPEvELve4zV0WH/CWhWQl4p9ZANJ3QDyuIXSL2z5K81
Y2dl/H8JyRsbTzePcS/OLaaBJAPypRO2MEpQm9KWKBP7wJut4hGd/e7U+cNV9kKjKR77JICInXb6
wXPT8nHKyxrUX9kt5BQZ04R33ySGe5KhCfWLbYuqwlIOypiWzqLkWnfmzIgafqlgZTTnXIYvgwNB
6iv6isDnGkjF0EwlCjexM0Q7ffZCyBFxUyuq1pUJ7S9S4p5lIzLWf/SruS9fCqXmCy2drechxYQX
LW8/cnWI3lKrL9gjVhxo527v4tFUqqI7a01vP9u2vZBxLXWA4vUk7mV3LOEBp2mLmwzwM3estz7i
WLDYvSJEVHpEP132ZwnkXWDlxsJzXA+XmsK/tFWRHvll2QKZ3KKOg3cxtpkX2JfbJDRk73Phutto
vphM9SKsWCNxxXfn5FDsl105UIROuE9aJV9MSCZBIv7X5Hod4OT8daOMxiZJc4183E7OlI/whxwV
MYDXS9mVA16vjdCmjEMSkjY1C9tYjpM/bOxGz55awOxgHETzk8O+1wXNp9NjA9jXLFGplnUkzCx7
HxoC4+gIYTBNS5V3vZn29UxdUUMFYE9qn8FQPETmGGKnWIQI9NRQ20VxiBX3d+g2WERVuoyxCF3L
uXIgmW+VV/w66iZyfEohc+w2ICdXPWfmOMlW7g8PO654EdhX518X6mx5O0fcmsRkGugg1sbQP/NF
jkVaWdzL3q1JE+Gfg0y9003TP+RzT4bkDGeMqhXuoZ/s4cBE4YogrQ2S1MBcB1XzL+uCmzPCH/08
LKu13sTGl93B7WYT4PPmS8u1ABexgEM4DpRc62zdoIe//Or7YSdOvNMBGc1XbhVMew94SNHrzJYx
uKgCDzmawu0oEemB/9JjC5BNRvlWNS76Bj6+lZiCi29lb8Nb7TFeCboJc3FcEW3VFd+yvt2hvW4+
27rRHDyFvVEbOylEEuVhLLV201EvXDRYV5iIo7TdQjfTiFru3NcyUkVkNcIi5Gxjdk64K1tgLEMg
hrPokLtcZbWOkYvgr6w3+nCWI6GwPvkccdQsOC+D7jRPoQmJx2gS6uQTVvF2yV9OtDiZ9rZmbjIf
PcQBSa61hRXbY5dl6rJPqumlKvp+IfA4+dYP2qsetO1n1g1bR3GanwFLFyWGtdHqxoOJqelTKeIf
jRN/6GpvUpSfTSpRfVvl7hAdZRN1RURFz/mzK2wXmic23EuPz87JMpHB7bOUgnKgqIfKyaslyav2
RetGZRsAz3FacbBZTiDKdFhN9MMsffaf16iAOVgoQP4DVkAjb7l1cyqXXwPpP1f/LRZaTrP3DXuN
57XV/3Jc62fgB/0LhnQ25iStOLPUTHtrLLNdiSPSpWwDj+NN5L3pjfKQUir41o9YP7TpYV5hz74r
tGtAbuSAUGm9kN3OMrUr+mnWIhJ+tpcxu2QJS4x8zUleu8pQ7SrDOtd1vBEcMqTLvAq3tdpk9xMS
5te+KNU9oIFpIbvyDqQfwIxRWN/Lp3hRorB+els5KKfBmwWoVaD0XFcPeac/UdyzzrcGe3XrnFjO
T2Q8gadUJqwtMStla5Yx7OLA/JRzgRcD1Im06bmKg27/1W09f9z6pl/yRR1vanWEHhJ5xSpKRheR
RNU5CyzalrBCtA9IjyjPpM5b4Iz5pkRid+9ktnr1YjteyBl9K94GLW6esgISeUBGfiYy3I22bVys
MDMvZTeC3DDwkJEx2QB7SHFNN7FNmafIWAUzA5YxJNlTGqnfIjFtI2QBvys9ooi21yuXbtKBfvhR
tW+qXKBZXyYr35rC96x2z1Fj+j9DsM58vcffbX9ql57auqs6HrWDammb2LS8S4PSzRNmSHCv5rjs
DhFqI+0IxDrAYeQpUlW0EhuLT/88GVbcdGl1VoF58CvExlQ+LTCi7qnMVR1hoPLPpzn4JK1B7WDr
az0iRPrnA8e6UuUDp8Qe78aewlpfO1HdL6O6bfeNL87DLIwdIquAZDpaJeC5souM1QIfctUbWdNQ
4b8r5kZeaZUe3Hl5Ed7JK5HkMRyef/pyzl+3NG0a8Q7QsrOV1Wyf/cG4CxQ+OQ2ljpUSUf5B3Hwh
kMj6ZNHApcfrxUOZxz+MIfnhUiNHW6/Mn7K67bdVi6YvwmQYmOW4WkhhxxxmWWoP43fOEikWVlGL
95vtLMyZvC9GEJq5WzpYX9KVDeCZj4iXGwOAYrwWVTqdej053yakNUATPdNckoH/uomE4kZ0RXXP
imyysiFjlpWauca5qD5E6pRdMezOFtIl3PS69yKJoie1ccN9V3fmxirYJ9lttAWg6zzGGI0g5T54
e5K5c52t/H2FEPPABr7n9y4aJAkFJQbSI8ahs459pQsQfz6hplXEnezX81U3pYcE2Yxdm5HTBnyV
/ej7nQKz7iPIgKMZCXKpZYImvI5sKPtUVAf/c0LgusmZ3f1tQg/e41unXm8PkXPkT5F0xX97SBQI
c13AwUecKPih9oPySvUG0FfRqA950kwbjy/Oo8Uveqh1XdlGitHeZ7BgVpU9Iu9MPlP3lGFhasn0
grJYvA+KKl9xCB5fvN4uQS5b3UaOosMTkbdAuhJADhSh0EEowrEtpLfogkS4T9TKuchBRHWEVvTP
GP5ZVxw90URgjoaz4FnRm5/y8bo/mgfc6qul7MbFoG6HQinW8nlu0SVgX9pLEZTYBRQZRaQ4q44c
XdQ92gDdPg7H7ohnX7RNVd1AEn3ky7S2xWNpo6Gh5F772urk0qdCQfA8iO61JrB/NVW7cChMr9Q0
bg7C6rv6ThkK8MKuEWGkUANo8RqyZGzHZK+rDM5RKbmWxHbLnYxRiXMjZGNOnbW/vV1LCgLU2XhB
5newg+3G0bLTl4msZLas4nZehqONELm/kjPkR4EvbnTCNfUiQ9kwJHsYlwCilAI7F9v3yEWwIzDK
SH2Iojo4sHPHkiDVvQeAzMDAhfLiG2kEWy8xqQEOrb8dsIC76nXsXRzUcBXU3UBilchagzaCmhL4
5hWhsexQVdaw9EffX1RV0Vy13hXXxptcdDl8aye7aYl8ox+QseF/wXYRcZ2dObPLZYOggrhX/OTP
ARlTW7VdwMYGROrg+R46uFG1CIBcZcPuZDuNo36WvQTyxQm283GCena01AobevzlKGmY43acAu/U
tboLfjXHsFIfO3NrdO5jFdXqazjZxXZAmnFrYhb4DsN4MkL9G3hGe9NQL9jFVRi9d+lHG/X6tyQs
G6qBWrQ1bWfHFzKq1HPdjpOVt2pbB0OZDA8C2Z1S5I3redRPWZjkqJzcYbXUW8F3Fszo1RYNEiE2
hg1kJ3d9oYALE8mTCkPulw4EaqgoQDdUu3Cp8TE4w2t8paEydl8ic7TNtOzJHPgq8d0kpuIONtDD
be0eU0FlFXk1EsKW8DheJ+G32imedG/ofoXRZ+h1CnrnqFc0g1PiT56gmVXFyksZx5wtoFexi3b3
RjKO0KF04y2knLPox8w/eThPPgnF3STztMwIenJ97kAtmK7hw/wpM8O4Hzr2AUY+3Ms4hbR8q7M2
f93leu6TF0X6A7zNEIoX5bRU7+BCq6pYjn126WAgnqsRR8fI7upVN8bddsAjDwc69hgVMu/8lCl5
UtQQY00bgWh5K6YY79ApMZaa5zp5F60zEyqcfJJe2sqBv3a3+Bqd3A5fj68xOaFGyAsboUC5k8+u
6shd506rr+VohZLPMarA71muMwnkXc9WwVu09/rP3MdVqY/H6h2M8Q6BZQeUdmQdI3RupIDkuzKI
ZJmkQXiKlWx4AiO+N1gLFuS6px2Z7SVUs0isCwO2mwsZEDDvjP/inTZuShVMYFk33alOygOQN/1S
lQAQ1ZkKVgoXDEatp1e/sCgK2RZiKvNA4rdLA825t7Rn4cvSKNlVKNO9Ct4jFFHLvaJ3/q6C6lZT
cQLZw069r8DAJuDZ36zOX9adO3338S9FjTGDIF0a/gM27JC33IYfjJTQfDb2SGNMR58k30oJS+29
s5eIOiTvUcMyr43Az/rY0N7daHiMs1G7Ji5WFI4xOos+cNR3H00FEtt6dtLSdHy0TfNMlZIUm7C2
GU5+h2Ju5FUZq4W2lJd1HbopB5mxO/yOphCsbA6K21aNlX3cemIR9RgYLduqr5ZCm523cBi/yqb1
yQD0wTVvR3QS80ndjUMcLN20oA5p994m1akx6UP1YvBds5cska/QzA3Rphy4RD1pC4inTJubCR6X
sTDafKW75XgcZFcORzqnKadxMrYmTJSPkQ8cxrA/JWrEW7+2zxV0+5UTVMHKxIT7xF7md2MFZbrL
3OnlFpJXclpNVh5jQx1bnTyIxw1KFfS/ovn8CCN2xoOHupxd4bu3/Rr3+wEV0p7zXk+6ejjI5w0n
P6KY+nXvHw838smhqo1oTNBhkBeM00Pd/Q9j57XcuK6t6ydiFZjJW+VoybLddvuG1e7AnDOf/nyE
ek3NtWvvqnODIgKhbksEgTH+kE7P9ST4gSGvuZVV2SH8nPcMRkV72UYEkHHITYPBSY6PJgFhLSzt
5txxZAyXHH8XqMV4FzmHVsKja4KXx3CPxeoM+H5ngDNDZ8K1xJHDzzc5XH6GYok/BE4Q4uK8sOan
nL7bQhPLQE2Gg6y6pXjuzdi7gi3q3nIRLTBIyd5jv4Sxws7gXsXOotoRqFZWsnfmCa1cLW33smq3
3qejspWYWjd+H0Gp8Dn4GrcXjkw/8nk+M0zqfR2g3nb/1JoUgZIhbi+rocpabxdp+iSrUQCEjhD/
Wzuy6cEB+yY/Zkz19qB5EM4JPGXvlcYKZNYsgLLXALO76Nv5LDb3DmEIyzBVXuLULm9mpx4mGxdR
rL7WnEqMi9GJch0ZwD7ruVqNkQkjnSu08fJFHokGGsB/dRTtpwUA4OnRTNo9O3RNjBhdpSKu67jn
QXFq5AmNDskhq7vVnpieh6aYng038fZGJo5pF+unCPjmudUyj2iN4/F1u/VuarXvsmmmdODSMvfy
S92N5mQcDJOc+6zlnitdczSiQX8KRtdaVv40fLnlN6jo0a+iQ8mwcyrlioWY2FchQqVDogdvWWn+
CMLgmV9BsGmrGKEHJdJeO0R1zp5Rfyac7F57tUlfvOG37JKF2ZOz9+v4KmuhVk4LdDiCo6yOiJTi
xzL4W1ntrK7cebal3KfWDd+YBc78hRbPX7qaYmBi5hdQvdoZrwD3hjL7sMf2S2Oph269VN38l1cX
gFtam7C26s2GZh7QwrAT2bJLeqDFPbFW/Lg7Uiwo+QqRKieSd8rJnovBB1vVuQ4Zl7kDOKtykleP
KtIOC8XWUp6q0ngnlUM2JECzUiAU+p4O9sXuXO3ZTwf/ZeB1KkdZWZ4dLCByK1lVVazoBev5PiZY
R241eWnS3ji4PShAiGpsu+dCXslCdsgh0A3tpRcW6lpXlH4DXHncsHnjUWmBnvlBNR1Lq0/fSW8f
lNrObkZlRK9VooLa9BBozILw7OlKv5A35VlMKL0MVGiZ2LdaedWuA3u2OSrT2eWzjXr0o7iUdTkG
GbVq3dhsKmTVifvgfL+aZ4Bph9UWAVPygFau3Mf8a7LHPbaABpy7uFPeP0YOkp8lx8iqEZTh2g5L
7DbkvI9/hRyj+KJjpW2/W2jM//LYj96cDn8qs7VAQNt68DNXtOQ5AAl/cnKSvWZRjDCuMCr2SwOB
uQCycoKEH8I9HVtunQw8KGn/yPuKKueSk5/kyFZTCzpGhF6jL3XNGFDvt6kSAn3Wxw/ZJ0eFgFs2
+qhZq1jN2dTrTbcN/TSBRY01plZrz1GW/crAmf2xkjOCm8ovN8D8ajBF+xqXqDayvU9PHXjRox4o
6aax2+CVSDTbqg7ovVt9yptzv/oRFNAzqj5CuRT+xtOYTOkhGZQZol2Y4IaIhoGiFD+QB92MeFP8
Udv4yYKZ+N1FU3xZ22MAGDHCaAWzwp2aquplSOIQjrSvfEClvMqbAA2sVQ6xlwrpkEVXNMlJWO1P
u8urF1mYZvsJGGK2YBXwt0vEQQa7wtpjHgH4rXwhRLckwuE/y6aR/N5adBnWF3OnEefiate8nefx
fhgXa0XoxhIDNc70yBjUR1lMCmd6fxRPKSvIFhnAIt1oNod/2fuv0Tgz1McUGnC0TxqN5Es0b+Tn
Kov7BTVA5eSQxtz5yYx4HB30fMHCPuO3tLrX5iY+9ldgucPJcnL/NQPctw6GbljLEb3qpWd+cR+y
UzaR+9jAaxJXWdMK0wTu15Pf6vhFDfEFW4DoKgvhRfG1KFmNnDbRN4+OqJ/BISh7VU4eAMoxLW3V
WQVC/oGz8DlPE80oimPPjqD2MnhsSLUcH4XWE3BaafaUAwbX6oOuIafOE6khGgVKMGl892K5eILn
BaL4ppP+7nu8m6JGP5izG1U8m1VlUaUfa+Q3xtJjR/qfZtkn2yrbw1+g1AAHw7N+znBMcdHer7B6
eUY5LTkBoHqVXbKI7Kra9qYzgHHqvWfZNkbI73mou27kXfxW1f3dugTC4oxADAhrxXH2DCRnXelN
9qq7In0N8UFoAyd/kk2JaVeor4iOTTXj9TKdMDVmnbjfoBvpc97gWFTYmMMFTncrKlKrcqylOCB3
0BIPkgkoHUDxnWugSqYXHmRQ9Pi3qF8aaI6RSWCzy2nCyJxFN3b+51CFb9Pkxn+CjOcxrtD+z1TI
NF7T/qoM9aeaN9UVvwXCgt4so8pxDVGzeGWlRSK2sprVyd8q+9LsMKjmd6npZxTtqxaK4Q2gCEsG
D8VuGBXx4iX9n7voHwNAof0doNeARFUl+FPG+ngjUgQ/kMyqZrfTTTalU9msoPJi3knu7ObOhdq6
qKjV07UmlfSEuwYG9ITVQmgjvPgIIB6bLE3wtRCvxtSHK9/Rym+cQ+uFaD3/qy6bExAZTtDZ/v6f
RwL+mLth9dUTDibrMAiUaxWONnE+PheaRnDKStNzj5TPXgTwCi09OpCX6XHW8fTzUCbJNjTdZJGT
JcZ/a26URTBfhSWYniAI0o2K7Ih3yE1UCEplp2nqsXB4e6LIWYAcmQssuf5e/W/VR1v63+NGx/s9
NTpG1hoa31kjwpULgfMYBu5s3DVfZrJV0UaAYmmirmGyY/E194xpUXWb+6Xbgx8fvXCVo26GGTSF
JmzYeIYK5jmI703JfPWoql4LrelRH9vuxR4qsZX3y3Z5x2POuKj+TlURyVvDGsaPdnaeLv4pLA1L
akSjKOYrnLNJjSEFIUc8xspOYToYVHtgfraVkf6SQ1DiTbd3FGBpgmqoDS/csR2FI1V3LSpS/9SH
EbLFusr0v/0SOM1Xv7Ad1E6h7qavzoS5ZdCan4iK8SCqeBOrY93fZGcZc8Zrp3Y46I2BPuAsSUSG
Z3xKjNTbYJOImkHZJxYAUGfkCGjMccEC16t5jO7rJcIttdY8WWdkl9RN6NnFArUIF/z5jOLPeES8
pbxspMwHCkFH+y4FMtf5B6WztvxSsXMgs/ev+X98r/LLdrtWrBIcYxeCQHR5lr+Qwo7qjQL9a5Wl
GPcqyjCe/sdVlicT2Xkn3Mmr/9GrRIm7Inb+BXRDJwEY7c22ba6PAnJajIrulPyrIwAHue1HSyxc
yPD/GiySaQlILieqY/6dJGIEbIvtmFThNg/YphSZ/ay6SXjr6kG7jkn/Wc7NNnipTTAE5VZuj/4Z
ZSWpdu2QMAQI/YI9mYtHABB0t05erNKxzn3tWy89OOh17FZ4JES8ZlgKqwVMWPyfbbu/aa1IiSdZ
+sIP+v7mzm1FEhJty6JwL9vwVo0w8/gtK46WDTcl8NJtYwh7WY2qAi+uspZNmuwLpQdMCVrkpCBO
24BRCLxmIRtKYcAbRZqW+/QPXL2706P9UZVXo4V0dWZmpNbKAh69goBp5U5L5BmS471KaCjQC/Ot
9qvhSZ8ZxbJ9wkxqkwv0FpP5rgI7EliQPrxBpK5dZboZ6HldJwNTaAOZ82KGaMgCrcoMT9uk2Muq
MwM4vEAkq2jsnbXld+o1yReerVaXGQVF6PZPVGPQnTsWCK57O6aOEUe3s6zx56djLKqloqkIPs43
PW5PhnwVjzbBsLn90ekM5bp1Oh0twP98UjmTHSa/2yBjUUOU/s88sl0Xs/5KgePEP/ME81XrVHs3
rI3jYx7ZXrj+sdSL9nj/d1cdXjiZhqOSRbAsixzzW+9C1iLj7W+SudrEqOCZddDuR4i030x9Shfk
DMqDK8qj1zfhS5qO3zUWWja7XrAUmTs9BfhCXkzFcxZi7uhbg+R6N91yD6A8vknDSrY7RJFKfYQ1
CCFgR2Be20xO239m/lb2d2Xob7Quq/YAwLS3SqBxExr5j6LlkGaoTn9K8hALRDY1xLT5IEMA+1EJ
jF37sR7OpKhQtps7qtx+DiGMvDr4Sh1czazWcqbMHdF6DIlf+NGrruj2WZ0LkjxQZVP+nfxMzWbb
GnV2FuFejigHFXzX7BJc1LVYIrOTrxNLm55kkeaBuF8RA124LsrfsqkCRslKXerd1snBjMjGfB58
78kS3hPY39Tbx1zyahpghVv5sLiPe8wv8rJaCzeDjTJPEw7KDZ8VYkQzpPFeNH696nIDrgpH8nub
26qJgPTAGNloRU1wcmGi/XOXbFZKwJGyzbtDIrUZGGnakHHTaZpWk1qHzeIxSt6kDW6VrKpCF3uz
GDaPXrPHOUDp3I0Ao3TNVb8hvBQ5b5pTN2BFteIrypMDqnpow/TTBTSn9Scck1crEfb3GDwNFB02
ggUPAZgG9Qm3x/Zg8g234Dbs2YBFfSpcZKM8VFbX90bTcL1z5B0w39KeFP742kKO63qFN6KjW+iW
BQ40jsHbKKhVHiPLwOI3K3qVTWjCrjXW2Hw5EY2YfESbkATKsmwK0L2IF2zZ5xB9T8zsAFUTgQpZ
TUPtlpg/p7kiW0Ru/4ljrT4ZmRe9YgWnrUXPv1FWUYFEUgt6KrL19Mq7LFYn1ENeZEtJ1nwxkT8+
3PuSINh6nlBXcm78KuOn2v47VjbpDap3aaxehaKRQnFdrKl7YWKOyPw9AMRdM05iKWeD67kk2tof
Rco6VCdZtc790V0AZwhxXKXNIJjT/6uuNF0za8PxPv5njBwoi0cb6rwT3F6Bx2xpMcN9nsegcrCc
RUmOav1ok1f/+sBxBL0WILBF3vS//xVypCw4YPzwDBJcuGVAruo/u8Huj+Rz+qO8wvnj79X/2aaE
nbUnbbB83JDq8XB83CqvHm1mmazbFs0J1dbdY0+g6l64VaTDboo8rLVMt1o9elq4OhW0SUb+61LW
5RyAQ8RaC4dyof8z5f86EN8+KN3yxqry4Msl8e7xMXKuxwyyAygK9u1Fp56Hqt4Goh6/D4NqY0E3
Wid3DHApnyAGa+j6fGLeu5lGtphNC8g6sab6pSlDcKHkLsAllxmrN/jplhzoryYqlqln1RgKfEPq
InsuZo2ysRv3ZZhHPIrU0CeNARl1+wkdgnjpQrDf2pmFdv0seCaHxE3WzDIZsDDnO2TH/zGJHCCL
x0TCDDAy+/+cZIjavfwAIViCOe7ip/6O+20fLhQCamo8DL95Ez7bJMl+ODyoi9rPq49YISsC4hnx
bR9uGvpK8U2LynY9Gk51wXwq2JZaaZ+aEdWArDXHQ+JY7iEL03GntwUUh8w0Np0bmBdCO9naGtPx
1o41+oZpO71VZolneOA7H3WkEAIlXIgKQhzvvNxG1DbHY2fht1G6RnEMqEWa583JL+auATZWNNnm
doTcBxa8X5WiUYDCx0gl5WmSr9LB8hUAgb13IOD7DQ/DgwOCb5oz3T+UAj0Y3FZxAq+vbZa/DMHo
fGsNTFb5AyVL2TkMRbI1/AgpxXnsrCe5amMF7Zm52kdk6obKTJ+6+d7arFbqWHkvhk7IaFCVtZxS
8XPt3DlWdv88KLbhntgLkYF5jnwEPxUETr+9f6DF/wCImL0AnkN6LOTdpNslqixVsTVggXtfYdjH
20h4752Jhe6+bRK07Rz3txsp4YseYNpjNmSjQwzRDMcm2OyTfQ6n8AWr4UVq7DMwS1+JVjrLWWb0
nLBLfUL2Ft3HuUMkFvlSsn8i9YeN2iLEOzamINaUfVkQnL+yBKAyFibi5uEXvktBDNdDM5IW7djU
EJr9Yh8lrdVSz0xWWashyVhY4VM4A29YOr2vpP3q2Wz+SEEfr0qbrQx+fX/ySusAew8WtLT6bCIv
/1zOTUGe6Uc7MV8fTd4o1INfoGWcYVM5D5J9bkaUJuCFtJBzmUaVraIhabd10/ukx6qm3v3NX0RJ
e5pa4o5p5O48bVY0qCNzDe3b/FKEARMQOuVrUEYqZu5Zfk5RPFo24PU3deGPx0cxdcXf6piQPF8+
embdtsDH3oMjpTkg8pZCVRqr0SOyGv2wPcX+qMIUSAUr8IthZuU6cUrjSaDetIvtVj/wW5qORo8+
SRAT2nT4olcp/jMwSRQLQbUWIprrvhipOvE3D3DxCU9t02jXO42YmmdF+lWiEeY+kKna1WuGJxME
O2n3XZ0n6ccUqM4xIYy5lNUMWMCqJlG4l9UBXWa9jNPXvi6ni62KP3Xv4xacdtpm0AQS5M7IHG32
C5H+UzNp3kLD6+GFFRfsqp+/Vl7rvsimqBrm7XJ+kbWsTLWVoSPe7OQVTq9JfSHZvZ9EoIKM7uuL
bPqnPXVK9fhokiMC0Aloo/FceaJ/DpTsW2qWxpeL1xHM3Gy8ERIzgYBC3tb7XHyQwto0jq1/CYFy
dAiO/6IVCN3qwhlWKPvqX7AZSl/7il+QosqPYDDLI8G1GhhkapOfzAtImVlcwaNpqmOsW1XBGZH6
fVBjT8a+9ZB1q1GwQce1e5EFikcbH5DoVdbIVgyosGKqLKtIG2mXtPR3j/F9jM5N5xj1QbZp3oTf
8TgvCfOU0Db6FyyZCDgUoN/npiQK0nVQDeEGdQBMowAns0nCcRQEHqra8Ihl4TtVtSbF2M1yP+q9
rfCwTIPVfJEjeh78vekC85BVs0rELtKIWIB2iE/WXKSIhGHbpe1l7dEuq/c2QFoLJY+Ko+D7VqP3
MJzqiz92XyOGBBBri5h8Hb8y3QiLd6doiFvYvruT1bjEwqKEp35UAx21LQsF1sZs3whOer/JmCwS
HTHhxYhrkJ9iWqT0mCIUQ/J9Cl3c2oh/vJAICta5Bvwzq8Hm1CJtj7ahmofKnZ+svhFPRcb7K+j8
XWGO2wFnk1OZ9Ppa9bzytUAJkHeG3/+EWrm02BL/yXN4Kqntwv8L+6WnZs2z6U3VNrFV9aCiXJNr
vFHTfDJvWL5qm4Az72oQHQ93WmeHHhTsU5Qq5i3JEihVfgpKYNKeSvJ736oy/B4mbfzh9oO7zCMe
2N6Nhm0bdfqhHvLxNCZjsnFTg4xuhRczhy33042VY6T6SG94BRL3rZPdekE2llTNORgigJcORojx
2P4h7fjB31N8sKyMIEh877kMp35TKFV1IoA6snkfnW1eCpLIpbA3LiZ5F1nEPBdLReTT+tGmDsV4
ZnVCMz9CxCQD3LfMVHvcNKpF3U+Qavhf6745j+9V9W+/bTj9Zcxbh8C3k6GUYfT7cmpwKc7VQNlZ
TRmfwMjGvFdQIpZXsg2Z0O9FW0db2T5qVbtDqv29Jcq4TFSMEaX9jayabo893SyCIqt1kZcHwm36
m6q7GYq+qlj1MdbsvlFwekksZDiCTjuVHtHvdtZTc1zQx2oSfEcRQN1UGpqJkwfH6a5AYShBciEE
8RlAZvsIoXQsPcxSbhbqWSBENfcsKgxJzLbGhY5A4akXGLPC8jSeHVx9SXu1zXtX4aOKrIbzU1ec
tY1TFz9uoSzaEvKIazWfJOaBVJWgg4q09CCHYcTymFyfJ68xmD8FUTWbRwfGs9HqJgLwXXRt1eAJ
mc5wXaoT4qAhdHIyV3ujcrSXNrHUS4Sm2sLQ7epjrKqaVZLwmhyWasqbXYbpczgN4U1zDN4p3I11
jLNNdU5v91GpxuKrRvYTqBr1VevCjTVP5rKx2KO2JFZymKUH/rJjYT2xKWvfq+YgP7JUkuaoaBO/
ynnuyqw8DqTY/8EfZCHWeDwBSxhnWThK8ifJbHXbGfrfJtkuq3HXjkfXAxj5z/iJQ/4uwWtvyWYU
+e+2tX8VWr7SPLX9wZNmLYVR5xeg2wVCNom10Ypk3HiDE2wiklqo8xQJQqEFAsKOrrJg2eg0dWlt
1mtrWifKEF/vvWEGUF9t82ZnjbbMEYprmlbmBtfeGgHPVL3Kjg66xtlpVdIY2gS/worap1xpV6mB
u06qjKdY8/3npFZBNMQFod66gnswt3WV8ceKJotAEUYUfkcMZ8KqZaH5dvWdCOT3BNOJXwXETJL5
OF6B+1wUqTn+QSju5vmm9TmRTlnYaqC9aehzrHrVCZ/bbJu4gVgbRuBfUR5V18GoDtfYVap13U/R
s6E4/HDCXn2GhHMhhn/zg8BcuVBTSIzNKXdnTrmzXKIb7s5Z9QjA6b3fiiesvFKti474EuQXwlDN
qVf1WzjT0AmyKs91rhRbwLlEhEcNW2/hTyhkWsjpFsj83AcWQ/Oq110Cho7bNK0vnpNh95iDTWFw
THvlp7xFTjuZgI29HByGZLzLseiGQ6z3tXQnh8DxX/u4ChCFTfSbr5jtIQBot2htU7sNHqxQA5Gw
hcrztpfVTPWLS5U4rOvOtByrrtu29WAfCqiihwknlVl345/6gJWYE4BRamItfxuMRQQB7VVWXJzW
FCKHN98Ji7csCJ5a7E8gDjIQ+MvP0WO7ScQObjT5LkhCIZTA4mr0tgAlFIuTCfT/y/fRzpqycnoX
E3LCVZEVLxomc+uE08KlNupqqxgaQqI2egB1XAd7VqoYpwN85k2FaLk5in7l4yTzysEUfTnkeb9X
rfejqarkV6JGGFfAOecAjBo56Xec19gMWm3+08rZcEUxglodgsB93vpXWeR6FF6c+rl3EX0lSWH6
VyX23PXYDkj3cQzO1gNZA9tATUNhA+IsaiAwyBP77yDyk2ydBV6xtIJx2MibJ7cGMx9q67oxcra0
FC5PMcF0t4W67AY8Mi3sMeJsydqw+uhvjxwui9za6wS4ztjo+KcC9YjEErm2UNp+fMoEQhSar8zH
rqZZ9kE6PskOeSWLfFK+ykkZdnJsgQqwhVvpUN5QIPQvvo2B3EIUqX/RFdR9/RyZPDskX6xqi5C/
xVM8F0pnQs+bryqvQeJ3GImpZNnBQHZe/Guch/YTp0gVkZZ5sCa75WU8cBjzygZBlf+eNSKVtBvy
5M8Qdj+wl+yuiJ21t1HLL65SdkBwC+DNNQK1GLt2H1ldBAveauJih0HzUnrWoQCm81EZYbXDSG9Y
3+8KowIhvx4lVq+qXt202sp2u4+VXSjAtaO42i1GrYFaVpDqb+cCh7VZK5k4wt/LxjPbBZtWZzfU
7gAE3Q7GHUAkOF/xJYpblDaCALzxNCFcVKG8Mamcvgm0RKfATn86o53hFESTXUd/kGQmr3vi55K/
egrUVeQ5xxWHgfzVbBxx7kZUe+bOwgiK18BHydQ1qpscYBHnXcQW+vSR2ph7KwhrYo0GCPF7ES+N
PtEOj3ZflOOhDci0diIhQGOvqnxoLvz+klvbAB4p/PRFTf30Jgcg6IfUmKjb+3jZweu5Xtj+YOxL
x/avTeXsseYG2mKlJW6M6S+csHhqlKLDrdzHJprmyHKcHeor4VpW9So1FoHwi7NLgOGbqfyYErP4
6MMETVwD1zQhb0oVG/pgbR1kr875hKNN+Y0zlzinI//z+10NpDOoW2J3vwuR/MkKw5c2RRau6esf
Pej0TTAlIHfTAcnPPPtbGIB0FmPnZpv/0SGHyDYhMmzAiZhA0YyaYREhZVI5YXA01NG5QrfaaYqd
nkVWuFfZ1OmoNyUY2u8QuRr5+sMaWoDpKyufFIbCS39ifc8K9E2NLjvbTmudhK7W17CvOAxAMNsP
BE2vYlCqazcOxS4ytG6hdmF6KgPvpfMc5eprbU/gpKq+Ss18yWPFfUXsQuz6Es+aTBXqu2oFOznA
LFRMP5HaeMI9oAMRUMbLJMvjE/y0el1HjfneIZmsJeHwC3eVVzdI1G8a5jfr3guqI45X1VPpQ10a
C839BNy3kkP5GSF43tQmdkxeA7NA1Hs9GcwrP514qel18cu/yJGE0PxlBZDk2e+MeK8ZutiOTZzd
4s6LtkWEp9QJOAVb/MQbl3FXmoemnMxDxi8RFn2CDJ+B92e2AL1EQzX3yVGykP2PquxtKyL+GSgH
WetbwLLL+2xy4kmHrgCcxENqYZX3k31JIvisUVPqkGy0+BQHOkQ5FQHsrOa3qPUi/ujb4cfMe/3N
WSlNgL4vukE52DUi17guAjFBseG1KpRozVopniZXFzt9RJhEd9X8jAcYrworUG4VIY1lhsLod2zt
bmFvjah5bvpRRZK6UD54eQXRvuttDuDyMrBFsk5TZYOQYISdiN48V1rYPue61+0TvSHHPrfJovFh
OzSi7BeTUf1tM0xMfhsApvzwuA0XE+VcsDfRlVg5sUvWDzAnUJcctRnq3Da8a7E8RHcFr+Rc/0OK
e6XhKvA1+A7ynk5qvlRpGG6IeDQnMptgxLzxxLqLHclcYC36ohK52D2aXCY8W2CISG5ZWUEafPhz
r+Yo+pA6nsi5cujLGkN5n+D+LGKlCH50Xf3NTZQMpF21B1Ck+ou2qhZgBfg7ePXRDW07ANlTbAga
1b/joIR77kdf3lSS5wI69pHrlcHrNIm+xVWDjYupVi8t4MGVkUzWVe0MwLPh0D2ZaAxjaGk9E5jJ
9rj0Obiu5+aN93G5NGxm4kj5UbhABbP4Z4dYBHEug5B3Z1ZfYUoCHLlcDmBOMGC1YnuXHDl0IrZ2
fMR6hlQF0vhbvxb1tUircuXkNnFaZEF4pmvvK57QOusMNE5KgXCJHQy/0R/6EXVR96GEMCIsqJ43
onK/jAhAGM9j867p/Tnz0D5XfATAEx1DMA2TlW2tj82uTOr0RY6VQyolOQh/KD4QsNHWKjbWRyDU
+cJqAjb1yLI6Szbv+REt2kq/ssr4i9Rs+nMSWd4yFUR/zbC3jw5OOouoDONymYbxRYTa78h3X4Re
KOuqcIcPPGt82LyTxfYsVG4ZQtaaX40fZPOdrRxmzNUi4EAvhyGFAt4WT4Np8ExcRIbnrJwxDqQo
V4UwhiPsH/OlDqdnrRA9jBNcep0W8uAkPspct36FnH2wL++DF0CHYlukA64wNVFtLc5Q+u+yK+q1
/c4Gq8Mnmun10RE51isgbe0gmxA30LZx3bSrsn5x0in5Fak8MJwODA4EIsc4aEgOgWGQ8869euWi
a/zRjNZTjF3Q7yZw9x7GQJ9W6HtoWisjUT6X1bBN8VWPNPU5LZMIr7zc/DLxJUjnm5Qx+4qKEs2E
YVQXlR1/5uSm5p8sOthh4e9k1WHvErVh8zq/UVFVIOQGw93+iMgQrGrifwc5jKfeyBL/o1ZZsB1O
KEv07K5JAb/O9we2mZEKiN21zQ+1AW8aTlN4REd0+Ig+3ag1PwyO1AeOlSHCqwzSTJSnOrtN+ALh
82qzRxuUVYD4zsVvUAaQRa+Y07a31XqZhIl/c3UI5QoyZzBZYZfIquzIOu096TxYtfOtOKahsnLz
6v9Mo+o63sRa/BlxWoqWudlNm25qgH/NE8oZ/DzKlxmP+1a2yXk02zvrFSRpWSO4HV/DiAVq/gw5
udqhSlraFXbHjSe2iGNVC7wVzQP6YObs0mMe8ECo1jEC+EsFqO/WNMhdJWz1vqvZzR6E+alMWLjZ
2OjuCOs77+zYl7JdbVV1nVakSGylqHAX0rfCDa1PfJ6VVasY3QFujE1euzlrIrd2BB89WIXueBnQ
jt2aY6suRDfCbZvbeHrGC+Y4wbplR0hineqjI2gQrQqjtt7IjgTBvS0hvwAVXfOYVZpx7WpNf/un
JkNDRYyuTK+76wpf3QndXCv0DhwH1IvuBCvF0fCM9Ax72vUG7nVt4Ma3ei6SsUHF1QogAczVqRzi
mx82Z5ZJpCbmWoqhwFMHllrWKrlrBFG27UOlWD5uwjm7BrCAn6Yc1w34v3U+a9yUB86pql0PkXPD
3k1VsxmsWsy2mRmCiCoyoV6F/aqhHHwD8roaDNV7EFnaeprFZWVv47D/zJoOKfW5t9QScGbT+GaF
GGhEVf0mm6vBAaDg41Qqb8LAzcSv3tLYlnGTI8QvR7OTCyT/6L3+ko1smVF70OsY+niVn9k1kgUi
W/7mjnGI1qP/hasxzgFq6ALa1N5kn6VyCuDrQxNGy9K1OU3BpxIXK1aD+mefweCr+qK+1ohOHRIX
wzInU8YPv/d3ckSGRAQM8oiDAZna5ZRjFAlE9kUW5FDJAZJeODSVPrc5/rEDTo69ipLch4yZ+92e
Stit8102h+290G3vPkLe5evakRAyyJX5phBw6BY5NOKw8w2ybUJjHSTNH13gBqhHylGPGuUYZ122
qVvdepkEHg/mWFs/IxPsBK+PPzhBvHEeRGvHGEt0ObXsAlI73qv9yIkSa4Zrz5lt2RRj9N1LC2L4
3CR0saqdlORDLWYnPNe9ZT0qAmrQF8e8KRGNRAlq3dSNyXYWQcCyLZRfgu0uGa0/6Dj9IBfkv1v6
LOqShS2gmsYANeRjq5w5zlWJ0PLpIjf+BAaLoBUf6fK8tUaBQi85RPzGdP8m0F7e1lk3HQZrbM8s
3QUuZq3xlmtE0VhZec3vUf/vVqpdsxmPRPeixoKcD7yfaa45CAOvRgPwC6H7/iXz9eapSp2z7Gy9
rHvJWTVmm8vyOAah9Tcj21VjvckGJCoxEeJdFQTJMtFC6y2zZpF7O4zfnAxxE69R9WcBPgyZObVN
g1U/RN5qHBT9PMZp+f8YO68mt7E02/6VDj0PeuAOzI2pfiBB75JMp9QLIpVKwXuPX38XkOpSS91R
M1EVCMKQYpIgcM737b32Yg6BrSrFwpFGJYvfeP6c0TdAONdtmL2vpdgr1gQLyy+DDdO+teSHYKQU
3mdQFoIuVV7yougJPh7Ns6F24ariE3dSkCga+OXHHgHhxbWHt2KK3o1Gw94MVjGs5lV6ZFQCCOE8
qpPpZnpSG/QwGAA2Brrs38eV3K36MutW6UhXcYm7Rks2ZNWbHzJeVfKlw0/t7qzalQq6mAoDo0Xo
JfgTvUp58jzyI+ZH8bRtNF35qa4/y616GfOFi8DlyMBvpEpvJcpxzOR1KDC0KbIV3gJkX5eEMn2T
pVSauDiaW5kyzELNGc+mqPYPqUFTTfL0/sWTNCq8KimzOuLNj8ADeQpAMHuikRnBkYSGDPwjHmHe
MVKqJ7us15d0h+OFa0MQAEZgHCRJbh0a2OOrpIKWqcHUmSNfSiU3YsNPc0vzCKE1kcL3EVBB5KhI
LObVRPaz+7LUuMon4oLcu7gy/RSbnLbtsqUTSeCTJA56TZulDNP4vlRSbSONtG/0QFOwGgSqU7pp
dTfvVULR0fPyFcAf08HTIu/3vhWVtyge43ssW/WqGFR5Ne8LYOxco+L559EEUTROKhX6+uN45OQX
I0cjqaHrqIZLSnnsRofvJJVGAdByWvMiaCzUEAmjGZhkVoW/5cpAzF/jl1e0istWzT0KCSPDhUjy
bmHiIk8OVIZJ07Z5QfDPoUhHkI/TpqAnIqJOc2ccRuWoJ7Z6p+UQ/8EMyk8j/87SLo343k5B2tIJ
QAHqQ7MgXj08mRNFKB+Td2z+ZwZ1+r6JdMRGBLDfS4yC70PVeDL9ADqxFthrLvv1yuym5lMcuscU
LvOjrzYOZV7zs1UIYwv0qlxZ06rdq8ECogXJEtytbm7SXOfDCFYUaxlE8mZeBVSPOvqeU/8RH1ry
pecvJQ5ZYChqsL4Lt6B0liVfOhn1tqwq/p4oWv3J7JFgT8f7IQQzqdarLeZJuMWxzl1zrKulHYPZ
162gWRRJ23yp9eZzb4H/R5G16xuoYyjJv9a6jeTMbRnOY8M9R403xcfIy6aSJW5rL3BPyCwoG50+
XcAkNKWPY1aN/K3si/sgGa3X1gu4YatR9mIi31kUFTogDRPrUgaOta4DOdk0SvGu9D3k3l7fVHmh
00bSBgr+iC5qShZHD6PWSlEa9Vkvy0ssS4Xz6W///Y//eev/n/eeAU8bvCz9W9okd1mQ1tUfn2zj
09/yj827b398sixbtzTNFCTYWIalCVVn/9vrDZYuRyv/Fdt0zKHTxo+2WsiHvoSOViTlQPUv+8xQ
BrM5Jn64Jo2+SisyOkoV3/G6Tzsiy6pmp1NQcpda3NBjUstzBieZvjS+70QCg594snxHfpR8pPXk
O/OOKpA26Ie8Z5MhMobXgEQVZSCKTyMPLRfyU3Vqa799arpOu9pyeCiaRHnSEFGcImx0ADQ5Bsv+
sIuiSlrG81N0QtCY7RXcC5VvcZkT1t133xQ0/Y+GpZsnhg/fBHnKj4CNrdO0j2wjsbEgHm1kvU5A
QAv15bdHfhdHdyXBJg4DvvhU0DJYeUUaP3m2/K2eMNq5eA4J7NuJCSEQ5VZ8htV3P5sCVFodDymi
f5VO8nXeNGCjQT4cL3N0luufs6lgSOQ9oi+mwFWBrZ2w0yGKAXwRP0/5iFwhizMHkti9zldzKSRu
KFUegc7urV3UgfZaplWCFkviZPnr08OQ//30MBkPqJwm8nR+TKfPv5wedaPpFlCM7LELSBYEvise
CiUXCI71eEXuoXgIcmgDLh6/j72ybo1njxlSoSQhg458FaSF9U5m90Xv9XbL309VfVJvdJlOHjhh
zuG01ncdheCmd/dk5LT7tCEkkfDZVhu0hVBoqP0MpJ0fRbrtneCYsZChHJoJUh8P3e5B48ILTlTe
YVpHm/qxLdKVg0lwkpPKVXHqRteIFin1WuKUPh5nQl4QBcrfwfS9V54mRyOd/cTYe4oRn//6UzVN
8fvHasiKbSjKNBc0LdQjv36saRzY7PAZdCPdScmJugminXps09d5zZ9udC4YQGdedc3KutEX3xOI
JxY2MVDEkDep4QywCxydmfLSmMwk84Lh2o9HqtHfLIOCdwvP4kYM5Dy7oQMePw7pam57j9MKe+aV
SFXnlchI1TvsnFdGT/IeGcCwlnrXfegk5fvcJlUpfUpWt2xB5OtqEd/QZZvHMq/HJZCn4Qvsj9ff
tmt5YX8ua13c16Mt7WyjTVdRaw9fTNUn3LT3CU9WpF2mKLyzGMV95YfbrIn8p/l4GZi2gz4ApDMZ
3KGBi6mJQSIjPwTpkqpix5gctHZPlE4WBuOiymXjOC/sWCvaf1mfN9K+24yWQumdOb+X8bFnhrhv
+SGfpZhTle77/byIIvmBawxU+GmTmhjuKhfkN7aaL+7TwWrPBc3CQLEs4LUlYfCyQvc69znx9TbQ
t43VD58Vm5Flp1UPIBjGs9y2wEKn7fNhdPN6Mm/DTU+P9RC19Y+FUAjC0/DFLucduprlJAhMxxgN
02/LpenRAfffD2FkrnEzafeGSOtF0IfNe1wsZNQU72WPH220SALE/g/fw+ziPYEjyq7qBFgJu36z
/WT84o45hu5QpgUIcSe0UeMwHSGyxkuz9bytD4fveaJ4K6rwd0rQuifqh+19nvsI1vOqdSARNPeR
2pU3n/n/tA+RgUIgSSlte6iSd9JUF08YIVSZlfz7WidzFhcBmFEt17pFHBb1qzSKs+WDZlzoApPS
5FO07WhXkMv0FSgqlISsTJ6H0Tj5qm4c3SKxL/MizYOr4TfuHnuHYjKFxHNRDjWkGYzSHVOhXSmX
NKvMWZSuEi+mwzHHsgEAIOjulUKJN36KrUaZssdAJCi3KAF/bz5Wpu0fUoUE+UXp1+myMHlrpuhs
WLxSZ1Is0jcItqQduWzkCE3WItG51iphILuafUfMncw1SV4X7K3dGnM1ZTRJiLOma8xVqio5RLVf
Ln1dywHMNQb6y+zRD+vhHNGMBbo/PfRNcextamuSprz2LqmLi/lbS2jTL7VGEuuqlOxb2TbRwbYq
OiNF6cJLZltn0u6yUg1GzLQ6EPt4lGg39vHVyPSrVzb216DwPhsBGeFmGr9PTpAvXkGavdGSZPHQ
7+DN3ZHzo51MteHyEvsBgotpPcVOvkT90SOBrfTTzx3tA2ReECOVpO61PjJ4rUGFljutz49UhkEr
lPUAEMo+vmEE5WSPEnuX2SKC6xvHNzne0u1qr/OKoD6zH8bu+7y/kUAXKlEW7UzLo5XGLHwjMXD4
cpNdPf0SibFYx8bTYMQKrm8W8yNGMgrJp90AlQ56DhlF7BljS0brFXUrgh/cFbIFc5lVSnXDL9Wu
3JFAuF7hqs0PJTxSJ1eZ7FLK0jSlRPkGvyhR0JVZOUSbMqq1W2kSTtdYtnTvut8G4if2GoAykvH0
u55dPxbtNz2gjzhvTtt+vKPnrwHijG3pALKleLFyKXMIDFHPxOcgGCuKaFOmSYKFzR8W0OAGsoDf
c7eiP/HnQpIZvixwiTt0Y8bDvIN4celEQoG9qriYORlRhzujrGpELQjcVe19GIhu61qA9kEaJofW
16ObFpKb56ejeLXgoC1Uy66veOWpSoLPcIYWRITZq/uRTtee2VpBvUkC5Rn2ADyR/2jVfl6fF4EV
jKgTftv/8SzGqKdUVpjhWubnADvaMUui7ibZaUM+PJQP5Bk3yWNRSto0ZzG53E9HzDti0W5JbyMZ
aTqs1w1rTyeHosR0hGWaPNVq5KVi1P1mPmTegb1ETULlOq+UJWRzQTah4o3fSuZQWwlokrxws9Y/
Q4rzzxQ9mKQm4Ln9IEY89eeO+VGWNMrWF8PzvJYiANrUMSQH6KzNHq8v6fSaiQwxoUK/MW29WOZK
oF27tNGuIQrOVRpGhMpP2+aFJpvlMvaTbiMNEc9D6gUiVnPL/fyUZnoe7YldnTT66eemWydJyscr
6PCvT3oT7+Zj5xf9+WZ+PsOnPbjpRvkv3tB8MF39H2/o5+vNbwr3V7X/eJP/4Q29m7X8+xvCbqWg
Z0Og7fSSCJYV42+sYnRv96E88EV1mk7KXZUnC2R/w7KKUMkYFAmOYx2H9DNLsezS2t0jxknWbifL
W6Lohs8S4lI6I2Tyjr66FhhFt7YIxpfK3wqvmzbXlKsL+qyICYwbxGB30U+cGAXwFAGrlrvWsGg8
2kXypR17/1tgRZdUDotnI6Yo7Eq+f+BuntAHBmpoNgTJhb4CvYR6420Ook+s7hbVRX+c1xrNE5e6
00GWUWisQi8Pv6NqvFlhkoTECDJbIRrQXn2sK6SuALsHnh5WxqboaFolxN6ttFRtHkyJYlGTV4Sh
Tqv92E9clGg576Sk1jwEJGUMmHwv8ya9yOolhGK8t9PxjTX6G7xywpn3Jk1XHM0esf681+Jndq+6
D/PrfLxY7AINabLzfHjaKqhdAc5s551dliobW6cThDqSq/aAAGGqUsixbwCr8YrPBUPoshHPRR/0
Rwz6PqFxHBW2tux4out282qNEm4MSgZHIk0uSWITEjs9O8WUuBYaUY3zYSScUJnW0isl8WXSiWyb
pUhf9Z5k57JqipvPqHQ5tGr60pBZZXfYtoggJF+XzltnFNRHmF+bKLzJc+v0W+HHcGvrwD1KvhJS
3jfTLZND8tzkUHNKq8JH2aMiqoJ0H0lFup8f/Vz83KbB+lZcmTgXNWtOVtvGTuRZ/lu7UpmIvKHo
CxxZ0eVdga5p1TOJIy4epfhF6ZdyXdhnS40ZWKmdBGFPC05RpcQ/jhg9aQ9VqDrMx/vdmF+IGEJq
Rha9KtVAxadNhDsSZRaaBlNCaGPyWDzOi+IrzfPgMU16Bidta+yNcVx2pHne5t2S3+6xaRfbeJCK
bTUCxhrdlERBVPsXrfSVi6SW8oXC/S3X9D0C0xYj4D/3zY86qqW5G1yYPraAJ0d/PT9vIBODirRx
+Hm47BUWN5vsW5UiJ1rWeID3Bo2tfZ4lAH6Itl0T3ectpc4uD1LrRbsUpOHvj+a9GOLD3b8dlyGA
99utWTCapmrZvsRxtlInWqpI4PfIXWZvMfcVa+Rpd20acW8wR+UyL2w1Li5uSb00Vy4xbe8eRcUl
LqAOSqkXbayennOar4XpINI+Z7KWfot5wGWq/JLjxFxIclXf/KHUodD77aFminYMKpGtRSDye0K8
gOZ3iTjaWv6ddMbs3OaCGZ6hE7LlcoPhLqE+pQ0lcWj71rXDRrQDRGgeDMoKh/lRVrfqQmZe6vTt
8GPbmIRdufh5zO/rvvQmNTVtiKH93uZohkF6vtEn6heBZvoP9Gr9ta61xVFt6mbz17Nc8esk11ZU
RRZCpmygW7qQhfFbaanBYhnHMqqXpKj9b0roX0xU4k4JY/AkqQiCCMeWpKg+C38VM4cfG/RZKli0
q8cwoq4cLRPVxeSquUuFTS1NzurroEqLYYoMzjW7cDLb7LZ9W20CQhVvCZ/ox2fbZmd31K/0tvxv
OXk4ZNAlXAc7912CJNfJhUMbOT0r2UaUvUJbImivhUekkVXdJFmoQKpzAlxCvzpic1OdeNTIj8fP
jFDKww7SqtopLMJvjRWeqsjVL36oaatUNCYwOVrlsRxt//rTVDXt15qBqaiMDPjPMDQ+Wl1Rf60Z
uKnqptZYjKh9zAdAFt3acrXhgTgguCO6l70XqHrdMI7fypKqvdDl/IoUDvlK0Spb2fS9q0wk1DJJ
PPE1iBhoc6q9w+REXa651gNlmGLd0ylfa712GSOmbEY8pIiYEfuD7TnMm7zpdtMAnXLaqsZh5TUF
OtqoeGnsNl+ofY2Po46I0hya50BDGlzagEbWgT6e1KjICChws/PHo7RblkP2WSps7Vk3cdZK9Pe3
c5uE0JQvo+X7d1bchI7SA1Oyiw3q4+7dR5+x6CUjfxxtn0usT6M9KF2xryyMSKln4XNIcwA6Qai9
piQT92RMfbcC6TBWQ/wlCUFyJNh/Jm//Y5bl1dLL/R+PxqBpH3srovmqF/GDqI5Z0HoPMTL8rdzq
ynJeDaA03NW6ufLJt32YN+V28dm0s/wEqcx7IFC8ZiDXhOt5Z0cVZRnKuKMzzg20+zZYCD/C1FK4
sn1qlLbZkAQWLlKTdOzNvJE230qx8+LwsdbRFnKYWBSOiImDCQJ3TTHTRPAHMrSLtlSJ1HU1l03C
J4qu0cdmRvTQAtrQugD7B85FVQAiuvIMGyDb13Kt8pujzSULDRVWVV+R7ftMXWCfzm0uRJMyUU1V
tQu75EsRVjfSy8GftGOwqvs2ucLZTR8yJQ2XtSwNO0WWy5Wq+XADJJzRbRk/zHEwpIuXh7wtiMoJ
2yNyhOQJQGi8lSWEyA39umcRJ5vOrf2vbhWQC4vEa0QPPQZrs+8Frs3EfmCI1Llr0QBd8rSCPErF
Ll8Na7y4sm5Osjt9hyJQA+rdlq9lfRSIZL8URq+u7b7ot2oLpyEMbUQQpXczGynbm5Bft2pvQQNT
JHoICWf7ss357uKpuDgvgDF4p2hI/Y9VIw/jHVi/47xz3h55ON6DgMTSxNS907wwA2XfoTHc/dyE
hsT/2Dlvc2M9WrkVCi7PtSkkGZ5/ENZYUuDpBcZQFmHaLintgPNJHSuS+yMFw/ZexAg5Gj0wOKMM
O1+aGpxaNbz3/Ka979FAOr6l4VDQKqePO/RDOTXzwZS0M/ZuQDZeuA1se/g8QjnbJopaQnj+52GJ
27z99VXL+v2ihfRnqh3bBjZ6TbXk3+4BQSlSTgrPP05IyWOgkJm5iDthHPKudxLPBSVc9SGSMqPf
zatjb75TVNLP81oBaKftwvixTlPrWueMKKbnxGkaHKEOmQuhddJTOxbtpvTSEW/+P1+RC9nw8Yqw
Yt9VawXhxNjG8sCEeAIkngLZkE5U8hongAHtGKlrj4t547x7tEZpNZjGqs10AByTRcjvKOEUEUzj
FsLXo9fZ7ceql8ucVwUxsbCSTQw/JhkfxVhA681SppMuPrfIlO8Ffsmt78Xoc6dVKe39+zFfm3Yj
339ssSUyh6DaoexIlftEJUSgbq1+8fMQLyoQUKVMVkYpWpkoQLbkfS4bN9M+p66bbiLa61v8DMlz
UTabmfHrZ4A9g5JBON5lcednWED++ntWDPvXu5NlQnZXDSrxcL1swzB/axSEWmSVbR0n97KuyJtC
1YcjaNDhWAYtwTl/Ppq3aXq/pukAvXLaOW/6eYRaKYDT5z2liSlFrzx653++nkL7wJLH+mbZYbs0
y0DbN3LkPSt98NjWI2HZ05q67M3UfiqisLzL3fRBKjXpySupoLsGIs15NR9xO/BdNet51ZheL0pK
bT+vTq/XNC6FyumpzND+fD0p7y6GjzUhuDOKvjsrUug/VBQtcc1MndB51WrCA7o4Cm2y5j3MCyNa
xW2Hj7f3zYmFrSyY3AfneZFZcXiu6Psy0x2H9W875lVVyxtawQo9Jp9+I7X2/tkzwCiBFSVZcFrN
LYDTGUigw7wqJj1DSYpgCEviqmrFed6cxJW/Ny2XcG8pwe7WFvmuxaeB00F9J1sZZzFleaXwNC4u
SnRHU8Telp1RI0DPzTvTsGtQ7qJ9xaSEyavrzj0oomWYRuN9bJsPXlzVJ8vTh/shxtZaYCogD46d
AefHlVNoqSVBBWzZo3naDzY1eDTgF7mVn9AXPRWtp7xYBbliuBQ1Rn5RR/38bNeD/IJastqmru/T
VU/GfSYTIkY0jnmiGGeeSOW1TrIFPNyqPJRQbOe7wNlLBWcZyHADZQB4dAPMqxpKxjUefWDo8vj1
Y23aXqlSsuFaNiyNQuWwSvZPg9efxDjgnjbrir6vHJA4PDXdptU4KYNDlig2PGNCAirERgvJ7oc7
bA3qcUqCdUadOqpr0OscMpfkAzJMYFC1/8svUPv3H6CtYFixhNBVoajGby0luSmZ7LtGfy9hBl2q
VEZNE+m/Jdfe7WPRQEUI4qs7beFzj4/40h6AcKOb6oaOqMDCw3I47YVxnzs007Otp1faXQ0+ksHT
tYbfee27sTyjHIF8lG+00kUWqIzH0S2he6dWg6BkYD234Fxkmr/XpoZCi57tMj+CO/bkjq1JZg09
BirM8J5i3fhfPgzxe9vSFLZhCY3KtEkNVfm9q90EWqM32G7vPSV/N2WpvzdAlNyPiK1K2bburGkt
0zrTAcXRreedcj16FDq0O2QtEManI8qqfNMRGhznNc1FMGEEpY5rOLW3gck5oKqudJsXgVbdalHn
J6EW3n0+VvWOsscUeCJFu64LZCBvUnNIyhSw29BnjKdFiPdJr7rlvCpP2zLiOplChj32reoKrVi7
zOb8aQ1ck3aZjftuUnzs+3PNUqMPZcB//yINqGapwFuWD2Xg+fVvq//g2+f//5me8+cxvz7jH5v3
7PyavFd/edApeCuzKvte/37UL6/Mv/7j3Tmv9esvK6u0Durh2ryXw+29auL6nxKH6cj/686/vc+v
8jDk7398esuatJ5eDbla+unHrkkSociMYf6UUEyv/2Pn9Gf+8Wn7GtTBvx3//lrVf3ySTOXvBopb
YQodD5HQFF6qe//Ypf9dNymE2gqnpMKMmJFQmpW1/8cnVf67zMnKT5fzVbVV2/z0tyoj4JE3Y/1d
5oYqiN0Vhs3C/vTPv/yHuOPjK/vPYg/112uEEMLWbNqGFrdgAxOsofw6hcSfNbhkIZgrEkiKBaYF
7yIydVVLkROoEJAE6b5QxTxKmQcRZtWyg40yiv4uiYynrNDfTQMXOxNUCqadP65xZVcbqJjgWIJ0
PcbNpWpDsaYEdrHoTK4K2ZCXuZlpDlPVlRx3lhMGnbb7ly/gP2hYFHP6iv5FxTL9YcKU+eEqMKv5
ApTfRh9lhF9OSkZBwaelCQX+H8vfoR8ZUANvUunW3hS5yQ5jgmA2HOy7mjeOwIawitT4TGeV8AuZ
zPUO8/tCtulNc4U2pqyycVvgPQnRoBBMYSuLHOncqjeL9yCw3GOpi5zbeKstgkhTjp5u7JIcz0tn
w1KL9PpbMqYLG2DQ1aw3nhi1XT7x30hehMQPVq0Tbb6WVWRseuQ9xtCF3EZSGMLrp9b8UhsGrtoc
1ELOD3+KYUwJ24ir18DXibJRzomWvQe4cAQyFmzLK7PG5hN/oRR+CH1zl9Ityio8AN669aqb8MQp
GMKvSiZdCq2+iZ6C39Cc1TK+WgreZVEcOtU8hzFaNQAkwGhMXJ3JU6vkN1tpqCFSc5BwOWeZuut6
xhXkwhnsS7t7xqTLRPGP+lHowbYEFcY9/jZG7nddvroRaLZEqZFE5steioiuhuwcJ5WKnupbzmWw
dO0XuYaLwXenjFG/MPrsa91QH88aNOheazlWR/45ZjOHazolC+44yxqr9kLFTMrHr14ztz5mpEbk
lv29yuuXYUSYIKIjQaQvfrOPSY5OUtUhGW9nFsrRVRiGteazZ7kJsmUk/JG0b2u7cgDMeYvabxIH
eYayvlBw1jzIQ3atNYuoja6l30GC9NxXPRAHRiYCJ6z/1TT6A8kfq6HUULoZfEeE7JzNQYJuaCK6
jD2SKgPF/Sysr2Q27VJZczyp3xvWd5XS6YIw3ze3miigyim37Qeg8c+AzO7rgZRpRhNVL5F0phCg
GpTGZkiRp9HYBNesrf3GMQEzlEGFclrP+lWSEtrhiQG6xCLiHrkvC3lZ0KJdKTKqUn2Uv9lZ9TZB
mkok2qvcKpnE+8qu98IcK+JUrIVpsfBd43MWF5mDp5cKb2RepXaiQYXNMuxUbW9r4QDqu4UrodV3
KRobp1CwZLRucrbBmq/8LERCrpBJCvRROGBRdoXc5OuG0QMNJVStdS+2hFc8xoCd+IySwSlLw3bQ
1CoPkllg4EQo1MmVoBXpoVfWhneTFvKiUYhTdpPIXkiS1m+sYToCP/gi0ax+68v1wQzTamtXBtpN
iUbNGOUnXefLCDRrBw5xq0bjlq9SbLvUWtmp3mzzMHu1aN1tOoJfl7FUSqvGH29tjXUxiHs0iPgH
GqlRl7rSshjzoxklhGNrmQVxFwZUgkNg/gOtBqVv4ZMCmBBOZAlCmQafiLDKDPeBOzy0XbqvcPIs
SuRt3UBQdVeQYaxESymiTEEIzLZRymSTNvLLqCvEMwxuulRdK1ymTTSsdL/UFiOcCkd0xdnGjLG1
EvMLc+10w3x8IxcSUxnrfWZe51gJ5muNVvLNdvo9RS4PGdaYOVKR03pQH1zPz6E92Is4q+2ViBsT
fQ7+W3o6FoZ70AmKmUWOZkjeKnRtG7OIOzhjSHwexUiCyXKvXxlxk2N4ozS4aKu0WEz3Nbho+ufQ
LcK1ShgK7aF3enti29r840WRhjvZwGZSNV6FHhzFiN/r4aoLGOS3Aye7Jtv9OteH/s6Cw1x2ibpm
cvFW1ylqIfqx1NErJyOBvnBt66jwAkk4XD0l8VcWIStH2VYPpQVivPHyO3gDp6bjW0h0u1l4GNPW
lh1kS0MXyjaCy5MVG1oymD3JM0SrEmBvTp+w1oE/tGwnVIz+riKct/Fr2NhDuI3wJh38fVZFnsP9
lDMw8xzDlzmT4bSsw6TUHYk0Y0knRTDuryIHsosc9A0PWe1AS1xgaqMpGOUq+vNsZelyuQZOLi/y
rryb+PsAH7O1R7hKnHh4RIxFEtQgIhSJs6uKD5JmeQwip4uKd7QRZC+CjddqbwbxFPCj+mWhahb4
F30b9Pg46TheggYncIyVZdm8U4ED1I6XDJJ4vvJd+9mCTezAM32MKjAqdR1fLFy/VHYFgUBl5ED9
vEvMxuBXKs043G0Dl/lJbr7mneY+8wNUYC1j5Gxl8rhsPLzPrYK+GLdWzLwRf2PJFF7tzX41ukF0
H9EzvFXYAacVA35+4arR3sY2KCoYVk0fb7LYTg8h2vaFoqZfAivxaSwVJmlWYgf6RbrzDVE/6kZI
KxwvA8wDtGj+q+EngVMDu11SUfFWduOi37IOQvP1p4CmMt0PJVw8pNzRw4WCM0DSWvtSqJZYSI25
yaIwdDSsAEB2n81BU5wU/i+uBGyKXnWX5S1Rt5LrVDodcTUdEye860KjZk6cb9vCGBdyJoljXYTk
gUE17ftlnRIENd3C2r5Wl21TKxuXgs6iHEry1d1yMvOIRa/GF7/oi6tWcuII69UqjDWknonDQq2R
KQrc+5qXk62aWUWJfDVNX5gFaYsi4ATA1zVO6a07KcmsRVQ1vGTgM+5hXiaKbARhTsvZ5Y7vQ6q2
LLcGbxZEQOxSVDOXeugrUH/VQ+Or7doM1De1YzIndD27rAOj7I5R4i8HvYQVEcYvjQr+rqvCtaTQ
b/STJ63T1A21ygXlExloR0GEXeo5JAhAUgizsylqc0fR9qJrlKUGLjTOGOmjk41atejyDKKGVC5y
cJOaC9k91DzXSQdxN/JL05O6WOGsaZaFbTvSdLloiRlUYu81CMKH1puMiNU3zWTIKkBDN4PmDNW4
Q+EKhdnPHJ9wVurg9dmI9dLJi4qSHQlwA6G9fb3CLU6haSWk4NR30CeQuhiq/dYVw2PVdVeLjopl
AYlw0+IC/IP04RaEQRF1O7UVn33bPoSB8R1AhcX7p4/djqLFL/EZuY2/NAScPK+CfOd3730gbQfC
IVFxIg7JwXVI5mNTIUnDj7GoR0SqBXswxeZY5fwbYNn3GtbzF1Udnobc6kilLR+h4T8NhXGVvHqj
FsNL50Vk4QJfHZal2asLBpCLbCz5WOvxnIXtTgJ1t2ik/GZ1BjSah8DmBiUNFjH19tfYHltGaahd
QMvuMy/cRAQ8LUyAWaPtXSQ53nsCCHhpK46eV7gCEmMB+O1LIU1B1JE4NnQXcWYkaH4pewAk8nvI
L8SM4RpTnztLRilOQY5m29CJdS6CVRyMW0ltcHuM9Wcvir9LuvvSeolNZ1x6b4PKkUZ1Ycg6aeZa
eS2JWVa0x6R/jFF0CVKTF5ILMtzPbMfQ1n3sw5lw5Teuz2iT+oeAUGEthpXGCKByYKOjMEQlEA2x
vixbmwpr0RG4y0xnFIGTKiqaEEzz0dg4cM76pcAhtIiCLXSVLeqce9kFpmpCKw5NrphGfLI0c11o
0ZZq8ZMcho+Sku8Cxb7VPk4ZY+wfSJpdWGX9TRWDtu2TcGvn5SrX5OCskAeMPFna5Z60KixvXCqF
iQNH/WbkuUyqA2dDrYiXtEw5UzubX39tbVRdRQ4jgnapRnqyKP8/c+e13TiSZt0nwiwETAC4pRdF
SSmTSipvsNKU4L3H089Gds+MEi2S6+fVf1nVXQwBCPvFOfu0LtwOjSBcE1XzBk+aAifXwNhbmyAS
RrNbJo6h3EtnuAuUiozBOr/XsiHCfx/vsj6KFyJQlaWRY4dvtH5bjiiPDEAdACZ8Hl6X5dau83dh
lgkm2PQVjs1LABjQTb8Wdgw9MQPNE29CtzsChrhh1qwWsigwG5PiDu2rYH8A94xdyrhpsnWtmcBf
ubIlqFBZBEm0bgGIs1QV70UONom9Y9wmb3nP5W5WDVS++x+JNsVU5mzzo5YEi9RiB9Krv8zCA+sc
lxsu+L72ev2u5fqvyA7xcQf6AsFQ3AMFJdKNumkHdlwq7NqxKqS4EZKXqrXiJYtOsWhLDsRqsxk5
MoWqx4Xk8DVRbdzkUf+dzdBN3ZEpRiZJgp24hC6rRtRn1Aj7tFKlOJ67emFV8M1y/556e71wWBEW
WAbIiPcGe+FX2c4N6m9e+ya541mlmRcsuE0L4epoDPGBGA+jjBc2mgFXjA9l7TCKimGB6vBnWHTm
EkiKy7TO9lmngiqcV4vbVKt840eewZi+9swOnkKCMEEZcMrw3es6WwireGlEzRjN1N9cz+6tIp2O
DcQRiBJMgFctdJ8RVGfUAqjgVl2ic8M5smp3wAnM97xPCk4G9qouU5sddfujC1NgP4OhL1TFMdhq
wLvODqzFpMOQ41BXxS2+6lUxOs+l7tnLPi9ItiUMkTwsoGSGuvAy8a1JmmTT8BxEo4f2YgDPuVZr
uDGRIsm3TFIEedm4CczyH+H28Z3Xo7ONFf3G8PVFRwqW2QzdpnWD9tYTZDvXAMx7zuZhpmprj4vV
ZaapW5+4UHY/2bCl84+7qnRecBRWm7giE6vl9/PYeSOeCs4XwgA2g+TjZHa0Ir0W51ykPMELBEMk
2XaMGXwgS6vo6BE5r2lASWG0URS0ybDU4vaLE3rjpo4ENkcweYvAMsvt4Kp3Rd6TGILnCCemueqF
9ZVb9nTdJOlNXcRHipT5EubYsCXU6aabHI25M36jjv1ThtnI+TZ8rrwi36p9zfGbGX1oPeten4ZO
RXrOJrSHGz91GYWN5EhgAMpljGqbuLbXrpNra5kpBDT54Qp143iHMQzQmQBdxSs1FuaTDkQUP/SU
SMH1YVJaNTKnbmkQSPmYOFa/Kr4OPYsdFU2CKkBgJqAR/ZQKhdLFW80nr1nL8NO2o7tPtVG5UeSb
W/IBfQ0SkmeufK/kPy1QJqFCutMxLgSKRk29YZHh5p0tAlOoRzEkNOKbIQE4HBekwhcSBImZxk9g
SKPD5IMkAtAmWZppQZhmfZNWG8cxfjNDRYdm4/rUB6reWHmB+UMljlLGzsENkuRWly+ePuEYDFz9
lHKxCVf3lhia9ehX7PXtdIuSz9wj9RmWZmEqCJBkvjIUag3laO0ikrFWCXebqyRW41sKK51mRJC/
nXLrSftIpLHcg7QQK7sBUyeVaLhpBr9Y9qkL/ly9q1wLGgHUuBfcJc9tx2giSJAT1WDnRH1MQS06
mKQmU3C4TKQFoy0PXVc/c8iMHweMs3jkbnzL+OZIxEvTR5DlmB6StEe7wqlTHweyEVkwbV1hdzky
lnzObCs3J1MsSLRxhZWLM6Mu3T2OuAdQOoSNgihbI45hHA/VDwe6/HrUZboaTIwVoSBdSbGMjZUH
uz9tmBXl5ZJAnNixbWLqSH/ta3c8COPFzdOAS4OC65rW2PmVYd0EFlOYHh56fdMAK0TSF8ql6OJV
olI7G4ckuhtJ8Bqt3l2hzgvWlaXJB5QFd0gvrR0v27ktkvUfuUnTRRYHOkVdu2mkbisSu0rWWNCZ
7rhDXqetg1y/y1K13niNeK9jbnhwO4wbwgnDVfjVS4IXVAHBE1xjO9fv4fXc/XkzBlWaBfcSSGo9
pAMFMXBYlwjkoWqx7hBVLMNGc6myN8ZSq7+00xEQ5llxE7k2vVGU6m6EWQ/osV4wY/Q7R6Lozf18
lcnRebQUe6ciRvqS4gpYQHDut33R3gfcSh9boe6k1IZV2BnpZjqwfw0JyqJI8pQmrvI1lZjognh4
1IwKWY6FP6ZTN5xoA4gzRrbGinOrW0jEhxwrqe0w5dGrCBgKMQsbhJsgKvN1SrfsddOD3aawaOJh
y/0U/1S2O9Ou+lXpJ/fc9+PpFfHaVyp921BfXSQKPUfPQMvFubu3WQ88FeVtgmA/shJni0fhJygM
kEOuWOWRocP5x7EY9OXDiCCLe+uCtS2AkWmiQDAs/PuaEcK453xr+QV/XJsccKJMkzKHj7BDwMRm
gatI7ZXlG2qYXRDuAfpkHYrqTdGKcdMp3V2YiWrtAD3AI8AVW2nZyQOkgXiRAmWK6FJPQxC8AAL4
kRfELgdj8U2krINaLqOVVTE7c5J76VyKUbWw2ecCi2z0Zlx6BqdC1cn3Rl1/rxI7/uKn1YKBhQqq
Nfa5Ni5IRM3IxdQqPMSGsnI0jvjKqICWaXttmwywGiou1jcBspuMNCf4IOlXMmfuggYZpOkcTCWC
MRnClWtrc0HXmPQ1AEVr7oYxTPU7atoS48r4ZoId3zA/vHeCzJ+gINTY4MZvKWoMl2Zd/4Oq5CtS
HU6oJQq0RozEhDPORw/wRKnvOh2vo9mTIZ/RobmzHrZmUC5T0M4A6whqDxRxozMns7ljgxQkR883
9Zu4T1/1tjT3oY6jv60A4rFiwNgKqTveEm3JNtugMo4c41lodf2USRB/4NmWUa95e2ypDz3iOFIF
xu+mYkX3EZFEQKp4MS3JEYUh/eegWoYC7UoBhW3bGogqcPcwwTXWXinqRWga4455ZBUVlrNpXBEu
Qx3H0ji0LAeeAUByWmOFrez7lrqmAylwnUXApIdhMsV0THRF3ZTL0kEGx/z2DljGohjasPWkDAri
D7Fp82Ygft8bQiwKEUH8qeIDoAV9X2hC39dTtnkTyef0Ft2Z3NciNXCZslSJKHjkKrnca5G7LxKM
QVBVmu2olf0yp2SzbSPb+qKk7T+QqL4aGT3daBXixdXAe7B/uY2KBLEpq7s4do9KXBYs+EWxCnUV
rOUQUeAJsy+67+xBpuiLfAyNjUzMescw/iLKMN/jr1t5kfT2flfvg4FjZyWHdilimwHfxCtiaO5r
dpL37Lg0sDbSeyDQzCF4vTyIkc3F6A7lmpcmlohXFq6parcqkXlRS8p5XFELKlqYzmme3LOOFrdC
y/ynhGfqfHczdF5/q4CUW4Oed5dOCioWYIK+8G30UuhTA2vN/I7XNaVDk7Oq7cGULwiQ0++HgcMN
u4XHbIwRFSJbchL+61QnCSDP34yJ6q3KyEOml6dLaTWodHX3VaGWubLChhzZICSKSWlkRjwCaRmZ
bSxDgpLv9LjtF5ks893QjcTsJPVx8EtmzzrZS+oC6Oj3dgJgj8u6VT1AaA+JIgpIobR7eNz7MTw0
BRUPb/DdReIMyj4xMf2Urb+vZbmHE20+Y2ZkHwCdmrj3/inuUu+QNdKnRFHkb6XI41Xru/3a6ODm
t57y3fUhJUrzNz2gX8f1AaoqDGgngz+hZPAKEF04PnchdeBQC8vyDXSqYZGOaPtYOQLb13dJXD+o
RKYcMru/hQFBkspoDCvp9A7Z5lOzHTG4Ci6wVWFQquPP/2UE0n7WbnS2owcqrsPBJvUi8Dtjp7jc
OdfduMR69sg+UB7MXvYbvLGU37uXKsCUn4Vwu8hCcba8O7TycCcI6Yzjeyl9hJu+9SAaPdiYkO/Z
kcKptFPjPUE3srHLpFyxlawhB5PRo0+nBYGkj9OXqUerftm5rgS5y+nQAdwgudfhgLMiW4vrnBIq
h+ro1kLzdCLguuGXPeok56hQ6sLCjBadIKkgNUOE9Y6Pd6C/dRQmvLgkmx6jFFdESb4MgwJahEF5
yck2ISedjRNE9qLuhnI3sqBh7GrRCsp+V2v1VzC+4y6IPOLB6chhab9y7ZpTUNdfuGmA6UutYN0r
VBNGrQXDFHKVl1BTEE5k3prgit5cMGibof6WAZlKKjW40yV3YZxS91ZMTbGqIH41NsBxz1mpdabc
5ogMY6/Cq2t31kYKe6pLW1Cj0Z7d9Ip4NrHXbTNwqkvWt4CoPSS7/aRaLajy6RNZ2/2aF9QZGsIy
cVptA+pL041DSlXAfDcqnEW9UqKhH9oV3iiAF7ZDckNJLCiS4XLLlOdv2Jntk5RKCOcOC2P6z6FJ
vRtFzalP1/oucFP9yI4lJljNG78Cvd57NkC1SEQxug5n36PtWNcRh7tMqj6Rlc4bFoZqTSD5Gpih
fVA57SeC9bGBOtm3GOEsSXlg1DexQd2uDbaaCkW8dsSr4tRU8v13NW9/abg2Fpyah12iaaSteS6T
aWprdwQN/0vR8Jeg4SPrQJ8kMP/HOvhzS+yYGlcA0hJS1bVJsP7BzK5l0iPWSxprdyicreDoYQzJ
CmnObdwnw1oUGXljASkQdcjlXdc0ctNi5rVDhSeorVVcmnKFf52brXjAhdU/MlIctxp3uUxijBfN
944bOORb2j5EfKJjel6EUzp4bPffGtedXC9bc6D2i2qFm0P6QuxRv4i1cJ3aSvrsJrs/8aQOQcbn
L8lnAj3TlKpqadxzmDp6WNOcS2IqmzK+RQ9Yd4XLmWCwtnGXE56Ckk1Lo53PEUdYY7fsS0gPtv8O
9qPITZi2xo0G9XdjS2UX+4V1CENRL/y4/elwd74tVP1HzSXfvZMxIODZ3E95h1nkJEtPY1pHkray
vVr/Ai8WMXPHwZebbc39J80Cfw+RCdBs8nukZvErjP0v2kM5mmhVo7Fce57Tkcw0ypUJkGVZufp4
a5E0suhIFV7LpA4WYZmlMMzqfcs/3pMW82axnZzksj8J9q7vsNoo20FLRuA6wQrzdfjF9VTjXtbv
zJ7sSoyoZ4MXjuSYBG520IEaSphmB9N5H83xy/lvIP70sI89EMqGQ0lQchjQPhFg+M7oBC0KIoaM
8bNysq9C19hr6+xyEfCy34qJkfazG1lu4rxwH0Bn5FP0zU9j5IRb2sl7q5PD2gzcJrK7x2JuxyvT
xveqDvto2g4C5GoWJgWqbac0Jblt8nEolODF6VuuQCJc9PgBqXYI67ma2EUoyvCHqCb7NTXvD1HR
reJc0ks60171WfRLeIWBsKH+waXOM/QT/x4V415pzGgisnYraWq/FO7J14rAA6ez/1X7wuWDxMpe
JASNdYwIP7e4VOI6ATKs/eR55vdk0OAHJFitQpD0C8ISwm2sa2+JX5vbUnJtlpviNuGqdtFwmfLs
cqfO9ba+5FfsW7uX0GiNFzYEe3Y3a8S7kqJH31A6T72lo1IVJWkkXRqZIoAvmr+EtIk3T4zxoPnF
Ty+Uxo0+jN+J4dBvFbPmxGSJ5kaLSkFexwizkDyxgvnyjksggQrgqwfOXDfTYd2FQ7qRDa5eKh4U
lTOcvkpIckKUdcO+Dsk3TkXzFhg3viB92I5yHkgfH+tA84HZp/clOYFuKyRmi4qNrDoiTk6I+PHC
AHQFpqGbPz22AYkPE/sboZ9f/hxjbGCpTWrF/2J8/FtK9ZdM6H9FXFcIvU5quP4Sh52Sg/1/KPTS
zgu9npqqCn58VHr9+Q/+rfRCAP1fEnE7uiM0T6wnSK3+pfQS/A/TmUz9H80WWqR/C71s8V8287BQ
Dd1ShfjzH/1b6GWI/xK2VE0U8obB3O8Y/y9Crz9eoP+bZ8jKRGvGH6WiJPu4wnGVWoUY78OD0dkT
sSgLSq0y1k2kevE31+sJsQylb/0QCbGReGAsBwzjshqNyqgfUdXr8U+Il52EnGHE/a/z09+k9f/s
j5qJs3o9rmVm5ekhlmX0Zqql9pVkzwtz699ms/974tmaLkvN77WsSw6YdMpqBbDTmUQypViFJPxu
rnuC6ck+bBwyoCZaxaA8+AkI70Xh14CYKhZS+s//Sgn/PRI/7lCmN/HZG5rkbR9+n+v0NCUlKDmg
LSCmJ/bGLdLYx8KYikBFceFVnWplZiDjmoOcgS6h/sLKDLJF47qcZANBKZhKdvZy/llOfZCZxjDN
ukwfWRTYJwTkDStUdYKd2+mQtHyzIu38fDOnHmZSAH94ZaQDYXPt/PgQawNWCUuk8LRczdIEuU39
RKezcE2G2QVl8YmRhZvl7/YArpapB772QHVEIiKS1Qj0tMZOoDyEhIApxsqBKZgl20GHsXzD/5sr
5o0F37m/g/Vq1AMx5u1grLKmKU3r7prXQIXu7z9LlI5ltCzTcBIqYgtKh0Irl4eN1w9LO2Wjfr6Z
qaP/ZwdVJ4Xqx7cdjyQHeXZs3yroYrA5EBMqaeu6H58+8YdP6VpD5hlGG7Eyk15CdF105wBr21z3
67MJIu4rrRCuj+6jokBfm3YaLmJFGN/P//zn3V1l3v7rj1ct7h4yK9SxsVhm8UunrJaFa53Q6mAd
OmnR1le+pdkcUecOxLihAHSKArHlVsBPyOzWc7W40MVPfePZ9IARro9F3oUkKcVxvrKtvFZWqt5r
Fx7g8xGrOvOJAZy2K0Ru3Tpg8lZJBgRUr5WjpxFB61vd23XfYzYvJAhZmrSDuJ3KPFtBVy1WbpBT
W4nRS55vYur0nwwGezYV5G4dYjsS8cHhQMi9Z/vi4Jc4Rl7TUTQlLC3rg/xCWyc+ij0b3yh1Ij01
+/iQK2m1dbLIO6Ze6106HJ54ktmwzvEUtV6j4gTRkWoqPfFgqoFSxuOkTD0L/sL5N3ZikNizEd4C
U8lQVVq3muEbsJyqaOtaerO24iY4nG/i1IuaDfNamuhUVJEeECOHzx15Ng9NGz1f9+OzQd5bbkUx
mnqcJ4L+1UhGK9sJThX2zfnfF6de0GxwE8dZqRRQ/EOd5wrAIc2VUMAVf3S6l9KywhrMjVYo4sXv
dK9+R2Bpq2/VmKHvA5PdaM8lyU82F/IKdnzC4hRH09Dlobf8wrVhSpLT+T/01N85myNMN9DIWQIU
qdjVOxVb7xnA5tGqw/HKBmaThBORaqFoUpCsqIhDq8XdNowE9K1Y8a7sKbMZwsHM61phqd0OiV7d
lIpZfLcjrbzwACf6oTWbHMYOer6ASkNkJJV8vxjQMY7EpF2YD/4uZf3Pdle1ZvNBIV1S3wwrPigK
NBbS0NwE/d6CErYOnFVN3faHg+2u/61NdaBxgXeW4tz6/Nc/MYNbs+kCVqwCr4tY1K6mLAHCxsOq
6zzqeN6fCvI1dtc1M5st9CrTuaxOGi6hyHuTLcBuW47oxqEMKGXtXliPTn2p2YzBoYRwAjVpb4ky
CxugcmpuFgsqZxgKrmxiNm8o3Ib2Mi65rjUlUiVcZ0+Ja5WX3LennmA2axhZV/a2oqA67Eno5ta6
ke2GOKT49roPMRvtpDh5TR2F9OWaEt5rIQySnBGFSttam2jm0x9ZV2uduPDdT0wu1mzsdxITc9+1
7S189fxlVLjHKNxAPAZx4jxf90SzsU+oYi8LtSAz14EvhUWzXbJ0Q2oO8seBm4YLk8CJJ/lTi/2w
o/VN9uBQ3IO7vEi+Ko3xgqegXLWeet3phzn9713nGCRDoqLQvGuD4JvNzZtu5iNJI5zkurKyLyzb
J/qXnI13Ml8VTDCY90N0yQdRajATCNO9tLeZfuaTfZScjXPPZ6rXS0V9ikgFAN1O7KDv/m50sFEu
GlqULd3q/GcX0/f9rKnZWO80op9AWYZ3caC+GkhKmvIe+GO2gFuECi6xXgUAQdk7GdB8gBDnmz0x
X84BOEmI9lzzYiB2sQvbNqTu7zqT3TPvd9Csxys/02waKHJlLEIZa09q0sdfqiT3v1kE9F4Ylac6
wWwSiDvPK5F0+wfikpV4pWlRkG8RF9eX3tKpBmbD3kOYoddmoN9m8Me+a/BG4MJ4inbhQHDqI8yG
vE+2HNAc3z+QY6VsRYRXzxnqYFuDZVt3WXbdzIJR869zoOuU6ggJH8ZHS+2a3LEHM/CSlWVH9bIt
rPhCTz7xsszZwA8dmDO6zKI7269iKBN68G2Y/EpXdVhzNuC5vLZK7HAeRe/JqpbGt/DkAaZK7y1p
uLO8rpXZuC9BDWJq0bND3DaWQ5peoo9bQJE0DIwK/huoJ87PRnnhlHPqnc0Gv9aPlVEYAph05+Cy
6VB5xVRorxt95tTqh7netkTo6b6mPjVe2f+gcBSIpR+RRnHdJGLORreN3tuVIuebsCtaqm70TYtC
eYtS41iHUlz4JidWLHM2yn07txz2Qd4dmzqfC3xVrD2ujJHsDNn6/GfXpr/4k0nYnA30Hu6XPsa9
cYs00tEpoDaRViH57rAdW7uq7rOMnBShR813MPlY9wwXVeiAIrWycm9ZjqECsl0ijQ7AANtlR1Cb
n9gBOho7HvR1M3aF9UPtqm54sIgcwJ2YxFH8DbYY10QWFTzHQvlSGwIdLZErwW/Ei419Ae59Yp4x
Zk8nYo5bBNb5hw6RJyKz/A4MZrwq9cxdK4HtXNfdjNl0ViECaDwzQvkHaxZ2nNU/W53wXs9/oxND
5Q9k4kNnLkTlOkGsZk9kgmYHO+S6mDv95kIPmCapTzrAn/v5D7/upj1od6Kgbn0nTD3UpgqZUJBz
wfW9J51l+m+9GXukvY2hmVoDZp2s7boLjU8T8SeN/0FGfGgcqaLdarKF499mr1ienyLVXQ5K0+6N
uD7Gurq1GlyeqVtd2p6fGFPGbEno9BBS1BB4d3jTvwbV4K1gY1lLp8Bpd/5znWphthpEskpl3DnK
ocHDhmBBCVeuQvB5WI6XaH4nXpsxWxKMpjKQ2QzxXVWLd5miTFUnjmBHSqLhmfpyenG1BKGcKmRi
n3+sE73QmIbYh0/VORTKg9ydAhbr+MnoddFOgWrZdccaY3qbH35ei3CoO77n3Q3SyyAGWl9ITKRM
iFsOpCtPeP4pTn2c2cIAH6EcXeEHBzxtZXJ0fD1q7xExZoW/7AvPbdULDZ0YVsZ8heC7c+HiJXfT
PrrxxIPrTXB90TxWvfOKFCdZONO/Of9YJ3btxmylKPIu6eLRVEjM8qOVLIipRzc3gJvH3qVSdliW
5EWdb+tER9BnnS8KR91CzI1dzaz8x4bZiSKHq/a78z9/4gvps34WwfPIkOjkTy4HZzyCVZIuoXqD
Fyzda7uBPuttUaebmU8tHemKjussaQn426qIyvwF5Ej0D+ef5dSrmvc2VEiQjoEx2Gg8KM60HkDU
1Ayer/v5WR9D/BxFUZyXT4Zt2TcgP+toSYzJMFzowyd6lT7rVZ5pZGKIRX/bjpq9Gu3GXpoIGZdN
0wQL2NZvKQv/9vyznPrss5XaIJkT55hZPCUOtNtp7PsLgnnCmx4/4a/r2pgt0wls6xIES3AYW2oY
L8JxcRZxB6GhwBtTgqJvzrdz4rP/Ib58mMtcHZg4Hbd8wlYzrFVF1QF4h0nlLc///ol3pc1WmIHi
IqlK0cieDcoFLol6if12UsKj77yuidkg10y/Y+fkNE/D4GqEq7ru96geIFb4TNIXutep1zQb6UHT
+2ZpAfFP7HFYZVaLLjMiFfj8E5zovHNdoYrICPYYsK2etIAoQjtqdwWQF+ngsa5qAIA3VpCA0FoV
JSHz/5xv9c809R87GunMb1V63wgqLgVDsoPSuv8nt91m3NrghEcAklRqF0WrSotIe8ubeGOF64dw
Ouo+74wfiVET37gAy6AYj2Qidu3rCILUZjioDhyKLh1wQKPNKoSMbiLugtQlGBAvtpdwWe3hcRix
0T9Amg20lAFaKVa49PM0meLogyqGpdtip/3ZmSjM16MkhwQutzI0ufkrG1wMUo1bcdGRojWzxEp4
7DKP5Es22XFscrRWgFJkiZQKf157TeGf9zWbw2SEN69KBCg8hdVy4xhWt53M6pcytabO9Nn3mM1h
iskSONRJeesGZSyxCXIjbGz0gbSEaFHUwCxKaBY6eODzHeDE1myu6AyU2O/7ABPFqPSIBzeiG+J6
Sk4hfWUqciguhGRNYQFtdlUf2CD28xG+5oPJhk4m17xVS/1z2vswAyVdNGUbx+yrewPLAFDOHbBI
78Lk8Ok75ddn7zST/UhSsB2h38yUzaBZwKX8gXwAd9m23dfzL/LU+J0tCDANXIWwJR6BpMClh99+
m3F5uMT69N7TZGopxoUtx6lvNlsXwBzXOeSImDOBLZdEe+6bjK1GFrF5mprSYP0QOQCMyR3fzz/d
iblvUqp93O5meoHUa+yUW9fmmv0mE62tfcOta6QX1qATa4SYrRGpppIjOgzmoVW6dplFaDk2kTuo
+JsbvRUXpvATH0nMlomqHequIHT8YBKjBrxFLTHzJnu7dsxm44AdU//pxoEQ8Y3hdTq0pvNvT0yd
4D9GNbK9qWd+7N9mZ3oEEFQHz0kzq8a9WZimT9qcbtvgfqJG3/soq0SzFirpEvgaS6xBZM3jhIuP
Jq5h0lf6KvWcC13o0xeBqnv2PWVLsUlV8vRo65Grb2WRmuWGnTHA9L7RnIPSFDbCDamMFxr8vHpO
i7MP7I2emyRxmx0riEEL+HHymyItl/glF/CDbjdHtcuLXWHU4TaRKUFMNQ618+//0841adj/fv2+
29mDCproOJn4tvGALTWNYLSNV6mPaGD2fYuYuLc+0bKj7ZOdtMhM/UUl6Mq/ZgPFz0/P9aH7mKNZ
phhO0mNpyPw+I1b7DRfQQ1E64eb8G5r+0P/ooLQwjfsPLXBbCYBMb5JXabXaGjvnU1KMwzoiq5wE
JWgM55uZPvZnzcxWz8QfCA8BJn2UoxntwTykWEctSE1KdWwCakQV+V0++WnnmzvVy7W/n8oo2sjx
+ip/tZMIG1/cE8QZFTZhtPipx9zZpY1Src+39ekMyRuczf8wQPCsmFDJJz/YRuuH7NfoCZzE1/38
bM73ZdegwzWyI+BIHTjUoNwZdmRf08HIfJ5NBxEZrcIhv/SIxrKGOOGrjmRH0JqE3dtoBK55CJqZ
zQFgI4HB2I1GLmcbrAIP4Q6y/KsqPvz6bJQbpkaGAMTO1y7EItfxKMqt5eD/vOYKgN+fDXKWv8iL
Izs5drbzuxD44WMRPZ3/vJ+OP357NsI1MlO1kRrVK2zmYg8fqmqe6L2+vncNYVevY0BE3vmmPu2o
NDUb6kYcVGbhxuprY+GGUyMlKZe529aX7hpO/f5s0BFvpGtpH+ZMVq77AGM5fdWk2lzoqZ9fAPDn
z8YZXv4ghU6kHpJIqx8SBWPKDoifoz/4MrKN9yYlGoaroKQiPKLpPAk8TsME/xOChVCcZVMnQ/zu
UvMeYQ5A/jK+guRk9ZOh7w9rRdG67JFQGacHsVG0LmmgajQE2XPSN13+ogtPx/sajPpk5O1RAV14
sFOvbTbA7QT28tA4+V2hAwapcsrxQk28h6s++lxuGERVyL6+EK+qLnHpV0UsjzFR7eJ4/venieI/
JnYTgMPfMy1knAhoXeYckC/ny86getQ5xECk6gg5hhz3aLR3ujRvajV5O9/kiRdmz4Y78aC9jzi7
OGZOQfBOUZl3Qwsg4vyvf7pl4IFmg91zq0g3XFN7HSBB4PWSFPOI7ygEpckBmMl1rcyGPf7/CimZ
Z71C+lKgM3QgKqy+vfEwCF4Y7qceZHp9H1Z2L8vtPJYyv2tlMWza1P8n6SjmVklZ7M4/xKerLK9q
tqirDhQZIxnkK+IXIJVjox6r6RpWMzo8SqaS72sLH9j5xk599dnsYvrqYGS4vI/EuNRksaWpJZ/D
CkbO+roGZvOLaqoe5VY9v7MLocIpIqTvRcmS4pKR9NRImY1zkcZVl1kN06MrqYO1xi1RPO3akEa9
04KMuT+/zYfUXYw1ULyrnmmuJ2zsxE1Fb4nXIr3NbO/bkPY/z//yid41lxKaejKMic6uvigc482G
Q4GhLcsW2Cr03+ebOPHF54LBKibMsEIndtRUYRN6p9uyeSzqqry0pJxqYDbUXYJ+4EJ72mtBmQWa
TFKxMiiJH17YhZ76/dkgx1avk02c5kf218RAWcIyk2cFEHxyYQCeamD69x+GuHQjt4P7Pv5rRcfX
KjfcroyL8+//1CeeDW8ZdinB2CZ7w6zrSFm0OBI40UhAj8/yeqGRz4+HpmPNxnVUIEzAOFndDYkk
596MkkWgsRBGut5sKxGmoH/LHgBmkj0OQnxLB+ob5x/wxIicSwZHXL9q3Zb5sQPn8eKmTkKuS75n
dfmScokDLMx0/lzygkBMgdmeb/XUR5vNA12UuEbRZCDR66ST68gIRLQu+9K+MOan3vvJijyXDzah
o1myC6zXotS/eZ36jlzC2CRpdrBM17vQ8070jbmE0CVTSa2JTTt2nK2WpJw7cI7g4OSecek5ph3E
Z88xW+bJoar6CAn0a6RWBSFOksSfINtFgSUWgR5SDQ2UVzHI6sIjnfguc0EhJcJU9eqKOgVhjibA
yFgoa7/o4O9e9eHlbDowyhJBvuEwZdq54Szo7iGTggrq5/zvnxpKc8Ug5NWqDDv6sw4hbUXEYAaZ
hIsdRzFve6shyV3NhudOuG/sA/eWTYjM+ZZP9YbZTEH0W9u20CKO8FqSBzVrs6l6ZxsWDPwC0cL5
Vk59IO3v2Y4DmGicUM+PTVQpQN4K7yZ0cJ1f9+uz5T+BFJ8bXlXdSY9iy6JJVPALaRmYF7rXqe48
G/aF9HIrSpvqLotIFOQ29IsnVHfVhOlbRojKphuJKsubS+fKEy9rrihUNbVw64TOhossfSghwYJr
R5Bz/mWdeJi5kNBoZRWqjVbdTUGChhH4hGM2xyTWvgXsNIaqDFY9hOPzjZ3oXXNdIVwbxc0M1iEy
2dQHJCXqws4T9RYDRr0638SptzXbCYR9qrPfU7OjZuaCeGm1ufH962rohE3MBj4WfOBTYZ4dVaRc
0L5cZaeL4dLffmK+n0sIqXtkUZcP1V1TQ+HXSv93EWZ7T6uPjkd62/kXdOobzEb4EFVjRzRpcdek
ZrbqSkANWlhaOyWKLu2PT32D2fAeXMmFesj8G+RVs2li5G/TVHX+7z/147PRXbRFSaCGltzDIvpt
DCNY00a9cJY7NRhmI5vjezHCzhwOlYUETJasSF6X/Mo8si5wr/sLJ+21XTttJs4/zIkG59IwzbBp
KR8oCXb209iCAK8KzwGZ6/jElMoXZ0xI9RgvnbdPNTf9+w+7zMb0yZSwqHFLLfg9ZBXhl/6D5Oc5
Lu1dJVnhI/l9/slOnCjnerGEbDkAbuK/Obu23Uh1YPtFSAYMmFfodO6ZTDLp6ckLmqsBAwYMGPj6
sxidI2V7muaotR/2VraE25cql6tWrVU+LXFYAqrzZBYv8JeA+Tpfc/z7/DArgZ8JEQNWxC8DF84R
iscF6CwFAjBJIb3FvoG1poi1E7K9U5exAxqjDQtaOYEmbgzw9KxKuq6FiATcJSBw095jWzDitXVb
Bv2wRT4ah2unqNQjk1kYZSM0hScFintea3A5g+AVCZjzS7d2GAxHALCy3ZTIXTxMrdWBP1l/blT6
i8jiZzJ2r6D++VTQre7otbEMj9B0sh0yyB4e81micAdWzbZkB+o715Lmn/QMujEWpu/nJ7a2hIaH
IC4S0g3YGB9LyKhCzdP/rTxQyxKQyN10IUHxqLgwUWqicNHBP06gl4WnIxmaSIJyuqsHpa7PT2Rl
1UwULjR7A+V12KGGgrs/G6tsvyQbFoOVyQICr+nLcrbPj7ZyrE1UbgYiWhsKDrh9louh6dGG0/TJ
7rKPL3v14VjLvKvGBnmGpwlUjdcqLAcwT6LIcv7rKxenCeAL/BSqFImPuCILmisb9F4Qou1buLMO
IsHQxrYPlw1k3P+StiBWC7V6JIqFMSAr+/+7pYG/eTk/xsoF7RoeQPIQwsPNslQVpB58wKxA+mdV
Ue102cZurA1hmH5iJ7rtQGn/WMoaahy81UuWf+CHZuLz1htm+diJV58J5ZvaxtZ8Ju1jUgxOvycy
rcq7Us82gNWjKuzmDaj/HNVjP7N0MkZccZr/JA0n3cEC62wDWsACr8OrUkK3Ns6TEXn8y5bY8BBg
Z/amlOrySU9dfQWxjN/crWoIdtDf5wdYsyUjkAhcALw8tDEdFR6iQzx0bfa7AqHO2/nPr5x3E+0n
SYWsM7i5j1bqkqhwEggdEPJl+MvYWNf9xkNqxf+YoL+ECKW7XFVHwoYjurwryLiMIosFZIDq/VI5
KyBToeIirSFfe35qKyvnGI4CLdLYcoEI2+uIumMgy4b0axMAmnn++2tPa2dZ0w+eSARTUFkCDwQS
Vj+rZjqCDPOeqMqBIBDgy0ADyiiYvBfPtsebIEM65PzAaxNbbPHjuGHRWH03lE8M2ZaI2ggwQRy+
YWxrH1/+/uHj2i94WNRudUxtEn4GRzUD67ObIdd32Y83HIbX1LwDbr06DgUaMjORyhsminZjT1aC
OBPc1VpUkKpzqiNaM/vYqmeOJCH7tdxzk+P8TsEw8zdEkJRcGMM5pgfgthO20NU5CieFZpmey8ci
KJqNQ7w2IcP8m87x8rnk4QMLwl/Qvf0DaaTpJ9gmsx2t5uI6Bzh7Dz0a/pjCUWxY68oZMPFdaWp7
I+l8cRyypH2XQdtBkwGszjfnj8DKnWGiu1TINNVzlT6BbOnLEi3KHqTJFofW1fkB1n6/YfmsgLgE
tBxwxpStHl2rsH8AYSI3tmTt5xtm75AeT1CrT59QRX1TE1pvZJ13t67y2PH8718bwTDwQPsd2rtl
ebSgB5p9beig+Y+JKD4+JL1K6PNlwximDrGgqppVi4fVIFQEOFbbI9cuAS6rRP3n/BhrW2GYO7DX
FktJL46zm4g7NEomt/5M5BZxztrnjddA2ZWcBUGFe0UQGt6OkA4o3nwmIWxy2e83rLu0VFnYAcNm
e9BhLEHpeRXiNX3+4yvG/fdi+eBr0UwBeoI2gWI2MmY8Sx7RFhuiYXXqr5Guf+4gbRQv/6tqLs3R
m1C/RmQQEs2C8pinUIvJrBpMxEwhHQxyzcvs4x9snzclQILDeyiFdh5ombe/kVr2Yuh8dZedKhPC
F0iKGwqR33FogaV8Y2QgkEYsC48Hn89vzYoJmhg+BbrrsWN5cUyWB5PTt4+IWspHOm0+mhd3cSKo
NWF8ssxJU3e2OCJnrXbZLCWYSQqV/2BBqo5glCDVZfGCCecTLkgIIO5WHosBvVTanrHzvGb+t8uW
yjDxEULpDgM56xEsrYxHE8+HqAZ1UtxKq/x9fowVOyeGnQc+79uimiAuMHJoiYMcyIXlb1wXazth
2HgGkv8utbriKDr/RYgZAm+oAd9WuJnqwN2ilVybgnGTy2bsIfyTV8cxH34JmkTBWF10WJkJ2KsR
DXI0bebH0Z96KDuiUYugfTMiiAsuOkOgHP5vWFhl0u9UkMJv1LaDzg9P+X9VMvjt+Q0+bW/MhOsR
IQsxg4UIiEZPXXlO636rZ5HtIT5QbdyqpzcAgqX/nQKFxmCZkQLnFGJvrRi8uMczcSPBchrU7TET
s5fNeZtXLUelEA6b+fIaXe+g/QZfz/XolxDDWd4IlO6GflTgDMT5SkE3vbts9ZYpf7hIZlq5to3K
6HFwvW6X2kmQ7TNVBugVsgFRPD/I2voZdg5ZelZXXSKOItDNq0j9jMSVQPPk/vz3l6P0r0NkoWHj
oDbqwYRfyaOtrJ8qsNIYMLjjkpla3odyBv9B6taXgVyZiRwEIRhoG6ETd9SQStnNutcQNoSwcgR8
db3hGddWzDB5ZQPn5hUUYBWQ0nSR43TF16Cu5XTZtps4Pklov1B3LE+PFnzTSkK5QjLozvo00VvP
3BXLNMF8U6ArNZcUQnQ91DEShyTXCSE6RreH2tj5tSGMeF0yEK+6FRywM4RIvXvBQ4f2j2t7rvnV
+bO1shMmgC/Pch/0ID2uQGQirqH9+aLQUraxDWsfX6b1wfq4b1Ha9cihZH31jelAfwpFGx4u++XL
oB8+LtHxHYLPAI7Rym8sLwBLexNs0SesLbxh0gQCTDm0mcqjNyJDIRzIJ9XiKufo+j//609HuIwZ
Nl2i6xZ5ZvQqgF79lmbj7q8UiByTQ9I1t5PX3/C2uoNb3ur6XZz5CSfCjLu89AB1QUYVt2zF0L3T
Qv+6JnyHdpMi6r12wxWupH4YMyw7sdG7bFUaloeQoR8BoWQS8ncZUEuHhsuHWSB2QA0EIN72IYDI
xWWWYmL3JPbLVhjkqLpmiHVuk0MBkVCI5kA9fKuuu5jdiTU0YXxl7XdZU7jlUQFd99ccIYyjoJLK
oCuc0ucmH7eI+VYOoAnn49bkZujMzZ5UOItYjYHe6bD2f+SCOxeiyViwnJWPJuSH/2ufC1QfzJIv
6ADkUTJbxSPoQsrv0JcCRlEOFsgVU3LQoRIbNcUVzxAYnsGz0sIekF89BtSGeibpwdcHYZ6Mvpw3
r7XvG84BgrYeDNjClZxn8nb2B/6Nosn9+/mvrxhvYHgHBbkjdBIimbbUx5s6jSA9+qtr9QTcdvYz
Vz+nTPwCdY6/EQOuzcZwFrp3gYeATNOxJF4RRLXw62Tva2mN0fkJrQ1gOAcJaB0NCdwd69rxoYRi
cBGnTQchicu+b3gFVw4oTVJkI0ChDLFJnjU3gVNsJOVWrNKE8EEZTnr+DDWtKRntaydRyr4C2MWF
wgjYjKKyVBB+bDYxmCvRmAnmg9JnjTbcsUL2vPgF6QroB05zcg0hoF9k+jrkUMKrib91Ea1NzogA
qGv74GSaxBNHuRWikyKbHPFeVmg8BPux1jakdUY8ZEkNJVlld/Tqoh2jy+w/ugalwgLtsuFtko76
hQEH/2A33Y/zHz/p3NDnaVg/sYs5s5O+fkjtnOgoH9LuumzRkBLlY72FiPzbNfqPt8Yohg8AeTwo
5yod3rflAF6ym4D5TY/wvKkpmiF6v5Oxn860AC0WohQfb5Iix7UUNQQUJdAnmUY/eZ3qYfRuAN8m
zSIzW9fiOApkAbvIJ63NILEpoQx/ySWGrvnF33xY9JTRcZyUa9/rArJ59w5EwcJIsSlrXvNBBMPG
MIt7/2dhMIyxt5CFYm7Bk/CeNiHuyrR+Y3n3Zc7TNnbIFo/z2iDGwfVs8D7xee7uJzZQ/+BA+jWD
IK4u5+obRNBCF0puws2bjWf4STvBZhsuGZRPSTg01fwJ7flC0rtOtINbAXIB8nZxx6nFinTXDODu
gRq5WjBBGwOfvAswsOGbU255LE1L/tA1IxmrfZozNEmDDgBUC1aTVuQPDXLWZvsaLZw9CDGcrkyu
i4axaauzZPWkG+67amcBwfqwv8/cPh+OXjmpQUOS1IEF7N3EGbNbmtfdrB50wZ0RgsZplud3qgec
+y30czBCRlMHBXjgKyBm8idTvR5/oQWqrLMrMQXEhXr4aG/2l5+8brBmxnWgJ7fp0DySvgg1IRsz
tekoIz+UF5Vp0JRg2BG33L6p21BAdmkOHwRkGoqrSqZqC2nxl/bhHwvCAIYFZSJIIN5te/eE6gZy
oa7WHDXNgTcVv5so6ZKlw4s7+n4uUN5tIhH6YyuuarewOgg6JLyD+J1jJwtQfpiqkNjXidLoZIuT
PivmWPl5BalJhj788K3tQ79Hq2Za52kZWTpM0JPvOFbuXauxD6FdOfhJUJVxUSjo98ZCUJJ9O++q
T24VfIXhRElQwFhE5n/O0Br+mE1BZl9XPdovN3zRye9jJQ030aTMHQtn9h9A4DM5O+F7Cb0ahk4/
n//9K1eNma7um9ENszQrXnnGPQCUwPB/AKl/r6OWiH4jT7rifMyMtS6qmVVYpYeeeNlOTi2LhNdV
sSvHae+w5gnsceOGv/lbazx19owd8Zy0UhJdCg9zWVHX23t91nXPieP3DrsFpn2ACihzwBXXXUNY
voZSSzZV9FfXNcDOI9tdBz+0hkqxD9FQFOmrHcRIQ6iLkpJx+zDmUCMDLlOmOfRqJp5pSzxVaFb9
LbusT72N+H/ldjDpjgk63bI6s/KHqkdytnbI1VxAdVQn4Cj1xvn2/OavHS7jUpBQTuxnyGO/9onO
gB5vBq+9D0ZY0EbcfHIaOL2G85/ARaF8lWUPHpf0SgbqKxAo2W7u6asEN8XGlq9Nw3DvUFoAEKXs
QygBUHHd1nntxkGu7C3kwdosDHcMMJTsJtD0PXTJaMWBn3xmM7VvORO3rt1u3dB/465/Dq7/T/c8
d9u54GJGXFOXVI/7xGkqEBpKKwjfKwoVS3+nR+i02fu2rOfqLVSAmuVxk6Uz+PvsQIfFWwk6MaCI
eDZapIvmwGmCGFD0nGws9Ul3AenAZYk+RGA+xg/7XCQvaNkp4jJB/z2ZoawnIcC8cWZOvh8whBH8
UgK+Zd6q7j7lTS/sXWNxm/0svTINPdzZYTjc9D5wabiLfVYdeioZqK0uMAhsgXFv5T1aNkRQTQ+5
7bl7wiAVGzF70ofznz/pB/F5w5mLFN3iyp7HB2uawk/Q13iFhOLv1m7nfTknEkqcW0zZJ48sRjL2
KatLJ1RhlT747TRDA3Ms++LaK0QFolYX4b57M9tVnW69j1eOhVnDAEK4tzMwANy3luN6sYsmURFD
oJW1cSDB27WxPWvrZ7h2kNiKKanSANon6ThTzATPi19TpgKQpYZhLqdbBn0X/XlAqbLYok056V6w
loaX9JuEgtJmSl+yMCHt16xVbfpCW3lRrxC+bzjJsmcdQl48N6o0bV8hu44iU8G/nD9yaztj+May
SZoCwpJ45AUWhO4zdQvNDvnaSzxmzo+wYq+h4R0n9MyBC6EuocoNUelHJMuD+nuqrGbREA3t2r7D
NROmANsOnNGvVQoyBr1xIFaOufmEBUfKBO3mxn/SQYEyCVjtr7jOusj19VtYe8HGMKcV1xDlGT4J
nDlygspoc2+RhHVlRJ1azp9oy6GJDIGFOp0iCeK68Tuyugz5rtS3ffrUToXKwBqBl/zbxDJrek9y
L6Xd1fmFX9laM2MdlIRLadHuoUfjOuRXROMdeVI0AGYM6VYefuXwm/nqqbZnJ+N1e8/SZriqEaT/
BO/aVvTpLofkxJ1npqX7ZAZPIWftw1x5wtNR2rMse/IZNCUeBbisJgDjglC4D4B/Bq6zs7RLijGy
UFHsXxQ60gFvHQebaFSwi57S2KpIUiEYlyTrkYIIK3oFzru+jvvGg95doFz3Nu8FeD2Q1R/L8VGW
nQWOQYgxjK/lEJA53eskBQGbQotlN8YOrQU67NIxd3IQCyuwDF7NWQcetmhCsZnNG7u5stDB8veP
N+vgW62ehXqYwsZ+7RyETVDNE97P84dl7fOGE8vRJIosvG4fvNb+2tWVepo9qKlc9nHDg1Wqt6mX
zuwuC6z5a5JCzzGaB+jabtjfykk3W6uhvQ5BYDfh92M58erZG8KGlTswLOQBumuatPh+2TwMV0Ym
1JfGJJeQ4dHCj7Hzrf8M5fa03cDIrkzETMWCf7etS1nxB79uuBuVQQep9dICOCweQjvY4uJe2Wwz
BUsZtFetpE9eEKrl0EWHgGp14zLb2ZKgPDmA65l0j0mBSnsGedevDnJUkR8AblYNYCw+vw0nVwlf
N85qm4/ozRhy692d8mY/+Ugh40FGb5h9Wds8hjBOLMmT0AZ2VP8AYYO7ox6IAQZIzZ7//aevC3zd
uHSzUXW4LCz7K7r5IHzPq71HiR21INoay+YN+aj7ZACImVfkygW0w+qnX76/JZVzGlGC4Y1jjNJp
UfRk8H6AT3zP8voZl9FVGk6fSk0+sT6/CvrsBkQ+ceGTTyP6h89Pe2XbTPCvzCnREwitQBWQd12c
ppaPuLZ0mmMjw7Tanx9l5eiZGGA/hG67W3r+25CmXh5DbLUdY8/q5MbmncxXup7J7djPJCidEVkl
i/r3PJsAYs/g6pf+N3/+hGbuFyXSG6HG3WXzMSJ1mXObCySa3xoWEIinAUVrcZ5tmNLJ4AyzWfbq
w63iUu4WTsrZG2DTKvitwAo7fNMgRs33NXi1bBBaKy3mYl/Ibp6OLIQuyc35iZ2MzTD0soEfhqaJ
gtBYbWU/e7u58sPyW+l1VwtF/+BuNaetDWE4ilSoEH31PP+ZDuDlw2GmQnzJQjsWvVVsnOq182Z4
Crwtkorrkb4RVJli3y4Pf9G159do7eOGo0gYumFJPdG3usCiOA3y38OcbFw2ax833AAaiUndjbN+
A9Hx91QCBVVCZPOyZTFTyCXoEIHIcPRbU9X3w4joO5mKLWXBlV9upo+9HlQ9fAanbpqAJQZaZTLO
ebPFHrn2deMV3oC8AuotRL+Ndj/soIL+CRm1LfbAFYMz86my5shnur1+QwbjtavbA6vhYEfiXEPf
46laqCq5l04b5r02FdO8PQvCTr4vDlUoOhWnljWrOLQyeUlA5HomANit7dJqRz98Wzp149RPVDRl
w9v5w79yXxDDeofW67pgVuUOoO/5S7dgvgPcyddd8+f8AGurY5iuNdcgdIHkxK6kwIjMIUe3EGoK
W7z6a583jLcblAMarhK/3wpua6iWf4KS51ZIvXaODOPtlQtMXt6U0B+wb8qR17EEQ3OEjJR7NRX5
znV6d+GIvqhdwaUmEni2+zSfLYxX27TbS8vBi8/3LjM5aubVWNkmoLvT5U4P4moK5c3YbkUdp3eB
mjm1Cg8bptlQ7jKbRJxA9npiG6f/9AGlZhLNhr5o7qFC9qaB5r4bJZCRoUfcWFG1lTg7jQfDuhsW
zHido8hYBj/k5GqruqbECpoqBlQhZc9QogCeKc6hyFvpqJZJ1XBIofG87GOEC7Wb78dyBh/iRU6d
mqAqwtouFRXD6cqSIa1jjmArDnhV9mLDYZ3M4LnUrGtoSAPXOp36A6r4fxQKmp4Pg/fsT1xXzwXf
InlZORRmmhrBr19ZSZMdUNX6ipbvZl+DP2133q2sHYtl0A+BzVwF0DYhOHFDE+4C5u4tvieeu7EH
a183vKIAc/KUAQGyo86Q8KtwoPlz2c7jc972xNqYwsr6mClHSRtR2+Fc7EAaKfZjLryvY+5vlZXW
pmA4RlvpRmZJVex4Q3GUaUijYk5AE0Cvz+/A6bgPyKv/7kCtqpRrNy12tT8cqBV8AYPQ51alHECz
LSmQlSUysSaQ/ZCS9GWxK60OKoDCs1jsZ8184T6bIBNQQrhoSs/w/SDznuoc5KZ06rwUWD+9EYGv
OReT2zS3K5uOFuOHlgJPnl9x0cnajeY+DGXc2kXWlPeBZdV1tkOyrZhh8XKa7bifqOXVsSirAfTt
5/dsZT3Nsg7c1AikUEfeihCiww7NRTRR9uX8x1dOnMlVJnPP1y0QHu/IyN6jKPt7+XQ99K/nP7/y
200QOOk4NC14Tt8oujadMqqbOehjwIVBf3zZCMvEPvgUoJnsNNcle5vroEOSACrDFU+29ADXfv/y
9w9fL8Ec6SCjwg9SISnve6KPLuQZgLK74bA0CNAbNeTtIQGPX3ClbZ08IjJy+/35pVkxdhMJjhy6
HJUTIO9sCSvc+0JLwm/ALd7o2B3QJVHcVB6qEBv8S6tGY3ivDvUDTtO++Y605tNYexFDtqTmxdVC
RsZRaQqQUUnD57oLNor9p2M9aubYHYe4IO+TzffSh4gVXjvXoy7vfc5u0woiukg3uA3dgGKsrKaZ
cIcUhs/GLG++k2m69+sZ/LQo+dvZ65Q2G0OsnDYTBR52Y0DBXJAeghTw9k4SvesEEFTnj8OKqZuY
bJWWvm5GL3kDSfP4XkxWbr2qAQw1aZQHNJ8uejxTE4ANQqcCjYOcH4DO+jMVVo3Qb7OpZG0Ohj1K
H92gIk+tNza4tXwmcyfYl7aqafCnnlpyEQelS00YtuPXBQBSdXcQTqlTqBi5gwJTR7+V5zydKqMm
2SrU11KISHbWG3KowVMAyaSoBK3yrpy8Pz44zWNnRjZrYsqJQ+VvFePcxRD/qRlhWoaBcsKRDK46
uUsmPaTJoaQ0+ZSOXMCtWWUXhG2UQebQynYT8fIWwsdO2uvvekytDErembY7+77v6rl9L9Nqsn+A
lNPvICDC6FGBiwF6LbJCU34eydlC7Qmp0nJgT6MTOqLcodF2GlAwGtqq/BYyjmbcKwsCrnK8YQOj
2WsgmikvoqTNff4OaKMLbzHOaKSNLQEdsSaykEQMq+t08pNR+BtmsRJYB0ZIxNtWgpClyN4l+mVI
/7PSw6620Ey4pHvBo3Xe+FZ23KxfUNAlowIa+m8KvYrZOLwyZYPdMq3idJgi5QLpm0BMxE+2Xncr
0zIrGVOeo2KKrqLD0gaUyPqhYvp1DopnlH33fQlE9PmJrVikb1xi/tyXSoFI5p008trJPi/5yta+
0On6zn/vXwhHoT8hFeF7UrM9zbJ2gZH+8kr2PKebqd4Vt+sbZqELr8Np1N6BlFD6+Y2bcfJuoAhd
VhvX1NpeGEesGx1XunbvHeBXXjhFT99Qlc+YWh1Z/vSlxIk7vxkrA5lso75FFOhzPQRDrHrIgVfe
L/dhOmZNRNusiFItNmKLlTUzmUcZ2s8L0TrsDTd+GDkzDrGHVrnLDpVJNYrCecdbiHC8hf30ZNfB
LSKHR991NvZj5Sr3lr9/iOpqn2e0o0IfNJmu50L497qBDg2q0tMeF9rGKGtLZESmpd91fICi/MEp
eyuWM8TBOum9n9/ptY8vf/8whQE4ngI/VR+Q7gj37dBOEXDPeiMQWYmrTLlyOQBxLmagt3Tlv4y+
e784xcLW+y6zngZvul5aCM9PZMV/mJrlDRqAZ9DxjwdndiC3lyedKLMIgshd8hpObuJdnx9nbUqG
kYeThjw68BeHwhp2sgseWCGfc2v8VA3hzWKBCxfz+aHW9sYw98wnjPUNHQ8Lo8QVYBVIeGzWJlbm
YZKOJmXYWGNhjQfGhvlXYMnxB4H4pnvPUI9K4jGBTfpuuCwlWBSby4I6s2knCycUFbQO3gMiRBRY
QR3lFZrtzy/Yij2adKPNRNMhG2r6HrIeOn3jjojwcelEbxvy5/wQK57RpBqlde9XgMOPh7HpbmmR
3Mxt+bceaZP+Ki3aDVzwyjVvsosmzK/soGrd9+WaXzJ1IkeBR1hQ8q5aeZ339rsLtsN9rbbI6tYm
ZjgCIFOo3/WavANS+uR4/q4BV447lXfLxDi0RM+v38qZNuWps3AgtB6IPvDZ4rsEOo7xqMaLWohR
tzeueTqBQpBKNHDPlhsFLljFoRM+VvopS52NCazU9ik1HEDiJlOIzofwYI/APOKQaamPdsg/DZl7
53AsHOiaOy/PQZZe7p2k2SiLrx1uwxsAusoyUWNcNbR7QchOEXrHPflOh/iivTGZRnWquiLTxXAY
svAgcwi/NiTYYiFZ8c8msagadZAGFusPhBE/ah3xKZUijMg4fr/s1y8H+8NNZrcqCKxeDgcQqhAU
nBx1kyl7S+h87ecbV70WllcQPxsOdlGVkUfKL8AMvCwB5Plfv7K7pjC4rvE2AiypOzSj2KNQ87RU
dVXpvUyou264xxXbMzlFqVSSChqoA4FgxX0qSPGCJLreoHVfcVmuEcCDDMthAB2zgxrpDjIjcdmW
PYCQeJVM7s7Lin3p1t8QAOzPr9jabAxb9ziTnpj74ACSuDoCO4xA7rn5cf7jK97w78v342GiKq+k
Z6vDSJuDQ73fi2EvuvOR03n/j0B7bRKGUU+0KKo08dV7Nvrvjq+nnUvGrSawlTNrEoQyyKg509B4
B1l4oIUQYdcea27xr05obTX7rEzAZAe1bUCtBmR+D02DCj4KJyx2Ev16fhfWPm6YNBl6iBFBv+EA
4bY3YtdD7Cag4Dn/8bXVMSzaUdASLZuyPeiBCLAog3lp0CD6SZIt5O7aCMvfPxyihfcWQFbSHoIW
3eq9DRZvocGNA82Qy+AH1IQBMghuu0XhtQd37Pl+0FJ99ohzEQeCS/+BAeoKWAqnag8pujdBwjEX
zRxPkuvf57dgxWWYGEAliDuNWdseYGkRrtPvzLOiTFY75lbXQR48LLFHX8jdZcMZN7fyJoLmd7fD
/ZZ9raG7aisMM/Cb0sr3pcxfrN6DEny3ccBWfIgJAkx8gn4sigO2uHSX1ddTMVwlHruF0NYXu5Mb
b6wVIzFBf1oxXoDr3D1k3iRjOkOoL3VYsTGJta8vz4cPZ1giFw4S/8A9CPT4O3dDqRo79tx6k3B8
xUhMtF+TFza3Grs+AOvw2NvSvxrqpgYoc/h8ftfXZmDYeQUSacUlBrCaQd4C64fLIk+25JBP/nw/
NFPtVFWhduq+e6iKNHsDQ3EV0yGps8jr24vYkDGG4QZDX9j2BF61e/SNjNYv6aBf9Ltfd82v8yt0
8qDi+8YKDah9jG1qTfcJHgDs0eqDSj37lOFiiupQeeRKLvqMUV4ONuQhzg96clswqOEcO4TQwCt7
5QPCwIkD1TQ5g3pIs4k3G7fHytaYJcnG0jlPw4K9iGkhqOFWeEMbsChaUjTX5yexNoT7X+tIfJ8K
32LhS5PMwx3xghRayOjDS+1hq7VybQgjzOGlVaEXjwbofVJeLMIqR1JDenG+/Nf5WaxshZm39MuR
ihk1yQfQIPTP+dgXyJT3GmCn899fm4IR5GSWpVQ+suAlKaBow+eExISOftSRzVU6mc3wQzNhWSL5
zV0s+n0gVfjaDX2Y/SSStWRvdZ3F/9AxSeefc+tJ/igrtDxeNjUzfandoW36gTh3YWsFd5N2nM81
CmG3XaWtDf++Yp1mDrNE/EPGoavu7MAd4wlCAEUDtq9A91Pscr0X3rB1Y60cBDOfKcicWBxn7bND
O+u3LFr95gzwZRcdA1M2yR8FWgq8rnxovTDPX3OAG9yvWZmg2jbNXVpsHee/V8c/5SkchmV6H+4s
9KSULsJRcd+1flb9Hnqh2T2HN0v2yAq687Nn6dSx9xXgiU4a2ZVvDYcqSan85CVV1s4I0/wmfwZH
O/dvx7wT+g8qSrymcV4Xsn/M2xDcbjt0qIMs6JJknw8Jv//+aNS7BZi7aH4vrLyYr6fQT78okHRc
JMeERTFcFWATwCJ3AX0hFNJut0KhJz/ikgRbA6xYuZmAJX7ndiU6nV96qqfxy0SaKrzmSTWyq1xI
73D+EK0dUSOGa9KeiwJu/HM2avkw2WH7GTf8Fpvh2tcNT+Wz2WkYqAsfGKhmyq/9QiZ7TZys3RLx
XRnAzLoSG7j/ptXOSwnGAsCB/CL09yNXWwXh09wLYEcz4jVmgXMDzTTBfTfnA/3cpT3x5yuhoF26
810P0CJNRxRi48b22T21xDSoa0lIB1S0dK2ljTcZeNjFrJ3971k1uRWPay+BDzo0grah/lJLMINn
kV10ZOH1JCUJnodUgghqw+OtnCQzk0Da0qub0dZ3QIKMbhpXKNWHbsQhnIAQq8sc75JsNGzO+a/N
kdBSTNF6AtA289VVQKrK3SXBpiDtykTMfPSkin4AjTp/LUVoPVIWZk+cqfZY0HT6ed4eVm4HMx9d
j25gtZyn90NQqlgkKb8m/qjv3EYOoDvv21gjsIrPD7Y2n+XvHxwrnSf8M2T2HaUEjrGbbTcapRjv
SkqSrRbztUEMRwgKLKLL1hKvTdUIFTnVAEI55bmpjgJvvqyBDoZi+MNxctIup5V1B5bzwo4IEL39
FbpZALA/v1hL9HziFjJz0ZLkBeuT3LorWneGCdm/WZM2d22YoDu5lFsEH2ukFWY+2idD3XpTR+55
F0r0Y6UTWpJvAMUI7AfHyebwRpAsJOjgk0KkdpTUPoP19rJ2/J0lrTxogR2oE/RFjKEzsriWtg8Q
p4f2W7d4vWgxzHwaH9qkdyu7fu0zj8e+cJybkrEuJiwfbuoQKKXz46wcnr9dzh9OaAfiM5ARJ8Nd
6LDa3+cpD8NjpWmur+icF1tv7pVhTMUv3wOMhGdd8ZqUaZbtSrRG35BCQgMyB8Jk43HxF4h64gSZ
+fha2TZ3rKy+C9JahAxsOEB1vShfhm0Zae752Q/ZoUFuH8i0bPIrAgotP7L/h7MvWY5U57p9IiKE
ACGmkI2ddjW2s9qJos4pfyB6IQSIp78rK/6BD2WSGzmzc4CQULO192qQ+W7SmKJmk3+nkIAbD/Pc
yAFKqhTA4F3mFBCWjl1HinkPOy5j+8cKl4upjwmRY/t5brk05Z3vw2ZAnHKBitf/AgVoxm4oAT75
Bc0P1On3lvt1xuB9APPOA7i0Y/ql9E3lfil7xUtxdCA1XT9NPtSgyyQa+kAdICirA3rskXQefzeT
T4GvdPlY1U+4PtGh2zNduPJVzgQqZrtW9F313Xdghsf2kKrPsn9y6mXkSXqOyn97IY3ye/DB/SqP
w6ZV9PM49KFT71oLni0ERKB1dYRcZDS0iV81qfOxhaqb+gbJFO4lQcRDVSRCNX52V4OyFnRxKZuA
nubZiOgjSMetbxMoW5rJO3rKyCF4aLRU7c+CBoIfVe+7/rdw8kTd70ZtO/c+xwAgYINsNCJboJhE
fyKQeBVkFzkQ7nsA9tfnHyEI4olDr0ivv+mC543ad7npYXoD7jMKyNorHEBcRyJTrZJw6h1356al
M38oKppn8E2uhrZ/wn1W1hB4gF6aF8WicRgwT6TO6y1d9JVYZZk+bgDYb8pqbJ8V3FShfFRDay2W
qXT+ub5W/8h3vDO/l7ljyGDqALK41XM08HDg9xVIZwX92bAiTQGM56BcIDwfiVJNF4vU8AbNQ1+U
wrZcq+I4VzAFgi5cwaf8f2YQnJ96KF82n0eoDrg7jc3XjdvUzb0PuNia7FCJyBffW/D8n3xRmvkh
tABMPSiosdAdl8EwvcjQphS5ZptOH0TtQsME9uVFC1S473sougGCCtBT0gRDSn/Clrkz0L9Bnhoe
qiHrT6lT5W13NDNy7V/9S4de/AoyB98FzfwKgiw9hK8SjhDL6+4RQbH8wYuAcvT3trEjhCmArrRu
bOGUWM+7EZt4n+41cy5rSNu+b2Ngv9LqCB1Bk/eAEpIeXtrYxC9V4nwmJ8nTbgBIhKruSwoVrrSP
p3aevGcYIpP02Bb5jPRqVFNoMcAMM2j2uLlKxHFpZYk9+WEbefW94FVVTDAhQEb5oMoWWpj3He9d
5yMtO6Bl9z5QKZXeZ8gctA405lwBSQ5uNQTMIAwXFs8jcunlK2LROvpcDBXj/8Ihk4Q9RjNyI5Mw
1KC0E6eFB1Et3YJS3Byliqr2S4iIwrW7jBdhEexFiSqqvkPVqs2ToLWs2ZuMD0bHMLBtCv449EPR
gGANs1y4yOHQC4eNs+SPMuN783ORF6OpZe3kjwE8XkQTfBrBWGRdwipomR4L4XS1iHVkJAQokObF
C8a8bi29Y5yOvIyDQE3t3kq3dr4HWe/4xxDFN3943lg974cXy3rqZTLOeZ+RUz/UiMjyaLTsO2Z/
Vt2beXBzDtwG8ZlMxt7i1h3XHFfbcn/Raq83apYrG4R3iUnfHLYulDxaCoE2oJiFSjTk00tMtobc
VK9EeL4YfydjBQH/aX4IsLjDREBPsNhZV2xRodbefxHOSlQ8fNkUzpNv2Dii6mr7CkOoq/rupm+0
tLGjuZNBW6FonmWOqIeEcIssaPShmLNwRzyjkz/4B7dzP0Vw69rd1uiiVxNU6lLtldljFg36I6Uo
ccHQzjFpiCUKjWN+5zjUF3LXjS1g2wllM50YNDCiKs1uS2Ysy1IR6vC0kXX+CE/vrH/MKzmJfZ6D
Xb2/3smVa8+yMhXlEgoV2OYf8o5b9lr2biB/tKkW9dcOrPfcYjsfQnD1GES26lsQBixalqt6B15e
aYNc0gyH5Cw2pnaC2BAhNhAeK/NxKVqhy0mPM3P1C24HfId6YcoSx2VAY10ftD8n93sb2iK9gSMm
qOF0x56aHsSZ4IMBdtwFbz+gNm32FqFUkN2RyNeOl6RD23CajJMNn0mlxiqICy9Q+IlJKPbIo3Hb
wrO7OhQaaGzHS1t7RP5kCP+BVxHc4mOBYy7Kge/qyPcJx2NW7GtAiSEIiZNKVDSmugJlmkdONJp4
9qeI4wIbavfer2ku95k/5eTUwPbF/VjCJy+cN8ZhJVm8rJhRY1r4juX0CQVyBBNGNN0ED3pGcmDS
OJ2NPDFSOD69dzQyTA8uLu71uDFzV66FS/UMEZY1KKejfmEhDJfHAfZzNqxS+NUiGd5SswVYWZlM
y7oas6oP2oF3LxDKwHmdtdGjA2XwDbDHWi8WWzNPcZrkjmQfWdo6sL9lZ9HjOCwu4OCW1l+vT9i1
VhZbGYRmp1x2hH1U3tQkIoAMTUE12ZM+uEcmdkvtZm0+LFIBY8s83c5avei+KNMddctQPXCqCGyD
tUu87jusKW21V1q2fIrnIOz1xma99pXof49QSPVBl3eC6ByI7NH/oMFqw11dIpLfmOprz1+kSzU6
kQ055U9pGfL7ojHi09zh9nP9+6w9fbGfjCGiN6lr9YLQOb0fdaaOJZv0xhy7fOV3dqulwMXY9SOS
yDx7Jk7gfaLykgeSDkR76ojn/17vwVoby3RpXQ5Or2X+zEzT/7TR7M9g57n2fz3xU74RSK41soiT
aEF7uM0209PImjbcSQM17EOXN2m7K2XUbpnGr3yNpfAFqGSkBQA6e6a1H3wUbWFJ7OHucr4+VH8U
a977HovVyM1URRmk6D6JnvQeFC2Fa8m9ogr6tTgnyrx9VDnT58a2YpLQeWgg0RNWpoZcnCH5hSTP
65mUx7KDZZ6KA9crQ5LMM6+aDxDl65FIvP6qKwt6KZoBFInIc0enz6YJw/jCQGfTUO/9CEZRAlmw
uGuCfU9hbHi9vZVoZKmjMSK96ADVnD6jSq8/aoGdSdZ+vhdAeSS0hCT2ULItfZO1z7zYMpiBtP+U
Y1lIaIrxXVoaFHIYNvutjOLa6C33jCrIWlz5yRPMXUp/Olho1WXRHqgAZiU0JJsx5Adk5pWkSM1D
1vkC4abFjUlmsthUjMk5SITGfRImK6ePFjCqcOc5nuff1SVghBsI6/fPlr+M92zUh91Yq/aFWOn8
qACeQdFNjjw8gYDdkbiGMvbWLvz+/PjLgY8WaahpE/hPDNysvfAdcm9b/U+Tj/SJj8OXvsfJdn0q
rqSD/3LjM/ncsqqqw6eqqWBpRyatm4R4fsl0YkxJBwjuVCmxT9Q0fg8TFQFHZ/+IUe7znQ/cefG9
coJBH6BKDuuzhFM4EZwCOmXpRtXl/e3wLzM/1vCs1U3tvhQhokSVz3Y/Rt2ExOWmJ8laE4utSoIH
UCHr3rwgfeDc26q47FcQfr3rEFHc2I3L+nxz+8Wwou4o8vZFUpiAkhYbbTvhFpe7gPhd/5jvL3W+
1L3l3dCDNx7RF3h/zE8GGnnfc+c26zb2l2nfRVW3B1vNvvCulHs5AXolGCJRlM/5/noHVs6Mv6z6
Gpq6Mx/a4rnSRRWLcaBJ5aHqLy5lVSSqLv9wZziIUOF0wLm+qzLv9c8fRuCoz4lIZuylG6tjbdEv
9pamJMhkQYfvBV7MY8xH870KdBCrzA/BLr51+i2VKxpZ5lwpRl9I1UMKHIWZR6IcBrkSmGVfH9mV
Gb4UrxABTtkxCKsXXiuyK6At6t95pE6zeBAWmhbXW1kZr6V8RVNG4TymrnhR3Hp6x2zk0BjewMgn
FbC6NfuhVlnwdL2xtS5dXuLNgvLtrGCTVIsX1o8fWVN0ewFRwaSv2RYde2UfXooIV5HfFsoY8QLJ
cnmoSpjxpXVP9lAge55V5+/n0G7Rgdd6s9geIIk+sblIxQt37C/lw38pQjI1gZFGubG4VnaHpexD
1UbIUvdavAjr+C4SuNBjTKIiyvu72z7IItIAlZUxaO+JF4BEAOcPcMGzqDMkc5duxRpro7SINXg0
kyqidYRCmnIOOgP2nYPg9NBLd9roxdocXqx5A2WqNOM6eALO7WI2XnAVQW3YyChNehK15AcKKX69
BTJe6dFS3oF1UJiF31dxbgT4uQC1IkUU5l3ipCPZ+PDvC2QwsPz/u1Jo5ZSDzT15TlXXngX8ibuj
hDZRnmhvaByosmOfMWVJHnk2hYhrhgtSY2jdcmNM1zq5uNGIYUa6AkXFM5j/5UMKBQWuW3UHMMv5
+tRbmdtLSGoFqe45cqk8867o4sbw7JR79bDx+mtPv3Tr7U7jaBxEkT89+zlrfyvj99+wn2Zblr5r
j7/8/ubxBslJKwJpnxttp59cNu2+83V2vm1ovP8+HeXS2VBo4JxFWEDCp58bQBaapi82Ztfat12s
epN6vY1IVJzhZlGUSTrOOE5YNXdunHUuACW3dWO58ufGpmWpomdSyHCnUJK6u3gI3RacLcUYmCsQ
i1XGezbCOP9Anl0fR/DMG9i3gedxvQf0D6jq7xsxX4oxwKNMOqPk7NnCwjl/bPyxro9SovJb7ocU
0+BnTlxVfJLCn8r7gvWhTIwQTmT28Cny6F6g/pUfieP70Q7ZzsDGXPrAHMopI+yipRW0H9JcBc4n
XGijKN1DtyIfZcxnW/X3rkLpk8Wonul9VM0yO+DQRInQhtQRjwLyOD8Gt5v6Ow4h8C/WKzR9HIPc
Fwdkg5BVVkqr9qzyrOAPesyJhWyHAUIybmAaCotXfyTtv0iA1fWelQ6KzKnbQkSEI/fuHWxaTA8I
5ft/rQgrcZ8Gc/mDe9Jz9+QCGj8w0sgQeNW5cR85y8QTzSifjg1MXfkDguTw1YHMz/iPmWVbfDMe
kPRHUsJmBQIWk2KfRhN22T9V1PtWxSOrcLjpvDdqX7mQH07sdLmr6UKwhPVTgeBEhs2/4JxN7Uk5
FBcqHnbdI6tU8EFjxKcXXVdjp/ZUgF9wTmVZ5pBiFrOzY6AM2x+spE15bKDUQoc9lHJFbxONai8/
FMaHO7PI7MXUClh1mlDoQdqfTVgPwWfmqfmJNc0cHdIKwsvH1JN0gsZiEMyHosDFMi6KMk/vSBZW
7s6PqKYxn+bOOcGlsYMCeUwyq+RhjiADFjMI3Zf3fT7ZDyPuRv6hGgBpbmMTqVlVsckpCecdDcuS
7U3uBRXcyr10OBQVtPQNrGamQKEmrpvBf5x80017NTfNr3CaBnanLniQuA4IhGKoj0jhmEEQtfpk
ueVfCjcHS2zyZPs/TvoZcwLf+5vTzZ7zIKphnn81JpTmvim9sTiDdtLBzi0dhIMZ0dtvQ2bm3wY+
b34snMmI3ZDNNY9H7js/UqhGtJ8aU6g2YVAkzqGRgI3s0fRuCpWUvi9JLKegaXdMBTRKGpjceMcs
lNODTyLXSzqqIaBtwyl6RF1ZgiYnpAYUhVoFqQVI4RYnHEqKJBMYv+O/LbAVfZLqDtM1tWNeHL0Z
cun/wpNA/Y48QxOnCmR1R9s0tJ8gRxNAa37uQlx+IDVT3I92dMSuMzW6WLWXMesiVnWwoEurKIHz
yJDkUH1Vw856QIoeggvGOAn0gJSIdVj7Q3vAOEPmrS8/z4Bk1N/T1u3JXQCpbB99nGFYC09uHNV1
Bu3nGD7UcHxyNG4J+6YFehnCOV37Pxdb+1dekjE7RZmc5Q4pcP93kY74QegZ7nShrLu4RVmaPrRw
NiaJ34ewLagLi+ZTBSRFclHqG3eS+61XxR44jKdulFnxUVW8eiETGNl4IXAFH7qyr/P9UBWmuAcI
wpLDhLQu5KmcWd75xvMqrLGqnB9b+Cf7NC4MPL6+d1HgDnFRAQjwOJdWvTizq+keU77Odl7k2Dwu
K1J+U1U6pfFQNXw+RpnpIdg6GuQUBOCcQCOlLbWAqQ54ec/Mrn9Q8Pf9WsoOpUmhqIl2KWFEox42
+uY7EsNu/9U1tPw2Sjf96shZR4Dfy1ElWQNU9tm6F3ztGNX2NOWafgtdWHoikADR4cFxRrFlfLty
Wi7lcURgKpj4KP7sB4Ue94w6kbcr8rE1hyh0qy3Fy5WQYqnaWRWky30/9+B97kLvlkLNK0pYfZO8
HuNLtU7okPLMz/oIDI1gTEAb5R8Dxx02Dsq1Mbr8/iYeguQ501FXZy/s4lalBeCJ3AC0NfVhvr9+
Fq+NzyLk0p6BtNaYZy+iG90judy4W+vdGNMvtYlIaOAM5jfe80T98sUzxjn2kTfUicn69LYL/V8K
RZmmLSlq73kIaNsesabcsKg+O9U8q91tg7QIuUAiQZW8nPmzR/vxZJxePkIdxWzkVt4lc2IOLe5Z
BQN4sGgn/mzndthBwUlr7HK8Bh9xhMomcFz5vvacH0PEt6DCK00uWT+QvqLAGBoOTsP4xPDhrfHS
xGifxNjibIKtZdcHqKtmI5jV1wdxZTIvGT+yVhfMpRs+V0EhDRCLY93HDU9xFgxtbbYyVSsTOljc
sKBHyIY6B2dKQ7pCxySUoXfnwJduy8l3rYFFtsVy4YqeN+FzWrUATmntOc1uIHr+fX2c1p6/WPR+
IHJW2BKkL+hWtAknEH45ZCGBdeP1BlaSOUuWjyA8DP00NecRQlt7CWzkT/BOmic4qppjhbqe2g1B
KG/iJPAlfYYFnmiEMGgtANLdZMOABZRWcZhukgkvt/d3bhNLAo2xhYrCwTNnnorfegh8EFXHTh/9
voJ11zzZ3TS25JPL0unGTi02BGKnLq+lNGeYXhgwMLFITJ96kPdCs9e/0kr2JVjsCnDzhcZB0KBT
lV/uTd99qLgK7+Cs+KEET2h3vZWVRbmk1dCxkiwYeH8G2s7E+Hr65E7DR1iuk40WVraaJa8GRB0/
CEvjPlOcMEAF8DYhysbygtoYST3E3DdP3NbHOo027rBrTS62gKasa9Mq+X9NEm/+Zd0qSXvsqn9a
hPlZF1duF0+Y5xuLamXVLukkaVDWoosmFHGZpPZkCyn1vhpQFthoYO1LLbYFSzWfxjIfzukAYbAk
zYMpPc2TpOTooGp1G2uW+5f+vQk5KreQac7r/kwyiC+rMGh/2Jk7p3quo40i89pQLfIwLu5JzAGi
6ikavTn9SGcE7wkQx8j4X5/UK/vBkkAy1u3EpmiYz6RH/A2n7iODT/yuGKOvXs0e6zaErGtbOofr
zb0vbMT4kkhCRt3N2gTqrO3Yjc8c1CIEg53Dib2v0llD2SiDINDLCPNj/otzjwafClsDoROnYe3y
OPS172zoXK7s7kuGhakAu5HCoISSzd59NegPPq62wBi78qHk4WdErBvLbGWYlywLhWyAm/cVRRpd
Q7wkVY9pg5GlAX1Na5Eg4/WhI1tiBCvTf4nabaa8m0qUwc6cFOLJ9Cr8IaLIfnBGGrxc/45rTSy2
DT5N1A1DM561kflHYjTgAcQt7D0CpWaLZ7OWgl5ic+WAUDXklpznUH2d+SxiwJ6dD7RWI67//tmP
RNxPmK5RPgcf+3zLv23lPFnqJMEg2VFNhWw+RCNhqyqHqJh3zGcuitfS9RQkXhuffb4+lGtTY7GL
KEC3BaROyUszVTUAmTQBEdHFaDoAhlEUK50xeJ5IdBt0ly+JjzDpQNYGibgXAkJKXMAonTl4+J8a
JfDvdQLry31GRxtD6nDcXe/kCswdy/a/e6WmYtBdHU1n1P2LmiTItAEIHcs6ABI0jnqD+zns4IkX
7VBpcOdHaM406Q9kxajzUDZRkw27XKjchnvLPC6f4DSOWO/62/1ReH8nKloyx7iq5qoAjevZDKnU
Z+4xp/ww6igLP8w6QKYB2Y/K/YlcrArhbtJKSCT+KoYOL3IacoGouQDgk4FMkddpHYcuWJ8JC6rm
V+tJOX6TbQTccFKPqpD/atbV0DAOTJQCwQSsL5IeJwD+L6XqUgWFcy+hgWHIjnWtRLZNFASJk7SH
dlcQwzd58OEa0ZV2+DLNYAhg2MSszrBjLPUOXgZNCYfUAooEsXKhvvi7cErfASQpwM0BXAiW0+gl
DQKOKi5wYdDHMzXvJFSDwqrx7nGrperXCE/kFquuty2Mn2fqdzHlJCQv1OJL7U0RChvesYFl9FCA
meLqfZETBk6rEBnsLHdVzuj4RMNwojImge/rL5XLU1QQRQMs1pn58FE/A63rOd/A5UjzIqnqdIIQ
pFEl7U2cw9iufQL+cwyihDv94D1MYVGy71KDEczjShUZu3NCOJmwO2YdVCR3cgAzHG8qHJAgkZ6K
kA/tlMo7u1PDWKWfkNRNqb8beVrRXaH9PqgOLiOeOuIspzpNPGht1PdN3k+DjqEeMoWfqIjglQPk
Ah87ts+GiYjX67NubZdZRK2MtP4YEla/WA41NoJtjNS9A4SKeWlhr7sxt1ciiCXBikBsPqeuDF9I
QPoWlrZlX0H2qCuijaW90o0lwUrB4ElOxCJlAQzcfAep9vZzA2PXxwZmqtNdzpstoMdaVxaHTmFt
XYw14Aj+hIw2bC5C5ZyG1hvYRjD0bgNIAV+C5DcBHVUeAZyQalCN2Rm7PewuCXRErn/utYdf9v83
Dy9oXSG+x6VhzBDMEI4Aq0Owcf3h757HePPF0DSjyAfP4fShKA0/poAE3BnWyLgspvT+ehNr73/5
/m/eX6keDDRl9Skti3DXiFEnqcrubnv4pV9vHi41BGicqAS3DRYcsV+LHw4qGbvrD18bnEuP3jyc
R0oyHzT8k5nco/JKsU/7/Axi5pZCz9rQLKJ0iPX+3+jD1vg3IgOWZB5kCa+//drDFydnGgxw966z
/sSjqXwcZ+eHLuCSev3ha0OzuJzDnaA15RzRB+Hlv20G7IhKu3/KcdxCQK41sNjkFEAdrbCYmOlc
njVMEO9FW3113VBvRNYrw7OEQZH2wjfmpT6RWQ2JYWG3ay+f+Pr4rD19sWiFUzuzEkV/0ib9yRgU
9spJbpH31x6+WLQdBKtyh5Xyte4U2VcZ+aQboW5888VypQDSgh9q6EPTYPLvxl4CT4XyjH++PjIr
H3YJcyK8HWafWe+hypouqVxkB6x1QO+32e/bWrgM25tlC+FdFXa18h7IrP08qfIChZcicHG/6FHL
vEndMKBLhJMtQUua2UgfTOGnycjEj/8PG5O1T7xYvICzF6Se8w5UeUHK+wFeKSQpSNhu0Yzev1Dj
9RcruGNcgZ1KB3hXZdnz1EJQNy9cgB+7+1ln4EoKeVdWJU80q9Wu9mpyCYY2to+17i1Wd1BAcKug
VqdxxnQ/Psw8z+XBUaMtX69Pgsta+CsyD2AC/99JwAenc3QWYgDh4VveQ2P0d+e1XwMJIVDQcb8j
bN5Itbwbx6ClxVIfyiE3DfSK0jgyUL/P+rqM+1TxexgtPBJovG2M2crCWQrtpaQrmHFdk8Zw8/xU
qLo8ldz94ve1PVwfs5WvssQ1QRpwcCdaogWcFG1iOG12kG0Utx1IS1G9Oqp7pMBdDFSXshkmLDDM
QfWa3Pj4xbJnZW8AE/fx9mk3fYEWk931udkam7XRXxzVQ16Nbj4FeHpUmQ9ZVuDdG/txcjddf9ZG
f7Hkc5HByTyCUQ14MQC37xV3sv7Zp9Sv6o0hWuvEYs1XTsNamZcMa95n94GbpwCVeuV+osiO3DaH
FisbyAboLKseTcAvB1E8Eo8vqgS78vrjV3qwBDXVvjulhHAPSGI1+DLunYubmBO8zi7dygKvfIhl
1bzkzgz4Rx5mce/234HecT5kKW6B13uw9vTF4Q0N8A50exBOYyXk74vV8NFL662rztr4LE7vJvPy
kBqOp8sZ7KIaOdG9rooGEgq4RGyVNtf6cGn9zQkrRhkpN5ugOxFM5fToGBZ8BqHhJqGzgC61MXVa
mQrmC2AxS7d8diH1mcdVFvhbGnxrr79Yy9zwjo+NB/mOQeMOmFmu4r4TZONAWHv8YiHb2ssUlMT9
LOYZuAsEeCRC7U3AagzOYg1HWskAgQBe3qvpL4fDd6Mdsi1ZibX5s1i+RZAzJPpavLuv6AyzuVSe
ZNrdXw602+6zy7r4xGu/7X2NydN2M/DHbs0TAcr1xh63MvrLEriYDGBU3mUDCmeElVAGcneEmZsI
YAFdlr6hqdIAGeiK31lRNTHibxuXxoEZQQa2+PUdYuUbLIUuG6NhleYF4ndpp34XuiI/hLbJj35j
6G0n/VLt0lO9I40hWGFUl59bzwuOyk75RqSy9gkuv7/ZHpS0uoLNECaRR/hjVZp658MqbWN4ViK7
ZbHbCz2AQ0KDp1/iVaSfP0AV9ME4yFqMc32smHu8/h3WurFYx2kPI1Q4NF12alvLQzRMKHJpM25M
1LXPvFjIChhPAuY2jjKqRvYIRbbmgI27OQR6qx6x1sRiNXMKdaaiNiPAZzgMjPB/EhAx4ln32UYn
VsZoWduGo+LAuRboBGswUWMUTkE3E237fNM3+KuyPYbW9aDf97uS4XkEqf/e5UW1weFee/nFUVwX
wxxIVGRwDqC8G5NUT8DQliUIltff/t0ieUCXBWsfoKahgW/jCXJVd01mYzWSIwik+1EOB9ROW/wL
nMj+emsrF5GlLQ9Pw9FGHqByMe+12pk0+hwVWf8LGvl0D++vYAOYsTZsl9/fLG9fDyit+bAziomX
FTskUi4SDrj1XO/G2uMXpzMRCihK8J2yWMPiPgZi1ezheit3tz2e/vftFaplDfDTwwnyBsgFCFpl
P3wkrrZ0TNZef7GsqS2Eq1uIaMYlJMnjuh3LfWGg63799VeW9LL0XHWwyoSDm4+0Vcc+V8YtvlTg
XHt7AJmsvG3nW1adpUC4W0zleBqtr38VvlfqpNO1/XZTH5Z15iKbFeMaICXZT+xx1OY7HaVzQIHv
fL2BlW+w1H4q8l5FwVzRUzOEUQIBUps4CinE609f+QTL6jLRBctKZC1OLIXDZZPVqJGZj940bUk/
rTVw+f3NAuNRC0EAXMZPyJAAzjOD5AKlOPhQ5SyzL9c7sTZEl9/ftIGPCbZ3RoZTNep0T4uwBK49
2ICLrj18sYQbMJpRq7TDKRXsmZYeQZqn+nH9xdcGZ7F+uclQBskncdCtZ45YafwoSf4c5P2WbPpl
+38ndbQs6lrauhnK6WgB9maAigo53Ckkn2mAzEUWPF/vxyU99F4ri7O5AUXN8XSqZHw5HC6WU1Cr
eayrYU9BilNdeOjmG6sky1oenIgA/6ESbblNvu96fg5hlX29HyvfelnGCytGezU68FdOJzFCdrxG
6qKYNo7ola+9FCmD9DESq1LNGRjyso4vnnYMMUwcQKHw+vuvfG26uDET0+u5b1y8f+fap8of7hxS
HlRRPDPQjHId7K+3s9aTy+9vF1zQ5rRvRvTEmdw0CXILLLvyWVJX8xatd+1bLBZ1XdUgC42N89vy
DpqyrVGn3lH199t6sFjVqmpp43czRqqpYPko6lEfs0E7kFNkt4UWSxEznzleNYGEgY/RwtkjgEhc
kmbVljDUyppbaphVpa4zQic8XrlmX1Fol0r5lJLsLtR1EDtt8DBC9/f6cK19jMUCN6oroahJ0ViK
FMeXagAZiM3VVs15Zd7+pRM2SriRAEj8258mJ45Ibg6u6hS0MsYvJOvoZ8iDfr7ek7WmLsP5ZuoG
ANMEZL5YqA+lIV+0LS4Z7mzacZ3RZBhUc0jVuIUsXGvt8vub1jywuq0tBVqbbX7n2/QnpBb3lz0e
DsN7QtrbMpXuYuFn6dCPY6OKNCYNeW2wdhKIUd2YRPyjOfGmF1DkAksSbK007o11kmgWbeL6Wxe7
lVD/j77Km6ezUvhhHzjZazUxkNN6EJxiUGSyM8oCaoeJV8iNbWtlFv/BZb1pyQxg9rjVnL6mhnj3
WYHdCgRPBzXB63Nr7fmL4xwGbRxC6r57KrL8k6LNCPgMzqnrD1/Zc//Uvv7z8sTTHXx2XpGTE8f2
QuspMs4OkRrD21b5HwjimyYkGeBc6CNWG0euT4Jn88d2RD3wpg4sVcaAVXS8UE3ZK7cAeUmlgp1t
LxJRQfXv9RZWtkSyWNu+IuDOWexUKPgF3+rcS0QDbLo3/IpUeO6D+qtbbbm4rnxrsljZc0gvaRuW
vmZWq3vsuPKl8epsI6Bae/piPdsMXlpFCVGXWLWSqDSGqvYM3SnYxkTstuQ9WRziYOQzN2UDOQkY
YI59Bni73ow71zpw+f3tVFJy0G1q7UmV85z4ZY/MEEMK8/qHXnu699+nqwHeIVBFg2Zlhrh5DCP5
4qQFubv+9JWVRhbLmJehM+EwcEFsNkCbMOlbGzchZJpil2m1FeCsNbO4XJscOtCZX+evkMGFjBmM
3kUQkVM9uTem15cCXwRSxWlT9/WrgfpubOqe7oep2LKhef8juEugGNEt0mTW5K+qg9iQ1QNK++Aq
765/hLWnL9Yyd0lQMOjsvFqYIe6m0LNPDJJMh+tPf3/s3SVUTGfwNKV5454qktIdlPO+itL9No1m
KzPz/qHmRosFTAsPqoopL177WfC4+3+kfVmTpLjS7C/CDJBY9AqZZC1de3Ut/YJ199QIsQkQIODX
f559X2rURXIs73kYO1Y2k0JLhEIRHu7I01x3Pr32U2e8Z6UE2fl5EzGM2A8a0dC2cK64wiGSkxB7
3GhI5mvrrDeqw44b9MmSqYM8H50t+2pw53ofCmu54IRceQzd+efNwbBmS4593qPN/kPm6U3PwDPQ
zc6/bOLV/vQAa2fJMOjZR5O4xQr5gUeL/Fn1M8CuATjStxhg106TYcnt6IYeR2fGBxS9xU5I2FnQ
yvQAxqjqrADPYUYALoqlkXxS5QeV8rBAAnj/P9Q4/sDe/36/g2X3v3tcOOCaX3w6XckWH54QiXI9
uskJ1Uj98aOYyVVVT3p5BOsC2BzQZjqVM5Rvgr5r9sIRA3f3DhiSCu+goeZQ4T8SgpddPA7Aq/9E
z36z3HqopqN2bucO4J9+Zb/xXKJ3HsoHULncOQxkO+9iQVOcO5TWYw5Vq+LNAQrCkVc2wsHs4EJC
aQHKpvUmL9xbwmGeHVWudprnMl9AZBBVXc/yBEIUgbPxol7Z2j9g+U+nH40dqhp7WX+IcvBiiFe4
922OtoBeqi1tpLUhjn//PETQgB3Eqp2rWQz+fiZeBrIChzY3WN8zK4lOaFix12sGln17/FhCL91p
kr7UsxAbBrxiX3+hx+p69CGI41wNg76F7kwZ19MmZ/Da8hjGC22CFl1/lfOn7tASUGOBdeAyDyDK
cNo7fK3k5TkmeowE0oK0VlvyKGdz8dAKdm9nk53kZX/TcgFAJc7bjrTZuAcef4q8duGglRyX2PKz
u7rCfO3RikFqHe6d0t+R0XtU4I26csABvzv9kWurYNp/PYG8FRWYj6ke0qiZpvDgZiNoHuxMbJT6
V4YwUWapTzrwZAzVB4RkXqDlArZRWzRRQJAUPmsSJrpsctAGCx6Q4aMkFb8VFczXWjL/alTB1hAr
964JLAurkjtWKeXHMJbTtcfra89yw+ugzAGeTIEvOD2TtRNvRCeQ8plKBqKmK9B0PPpT1kaq1t/P
+23jZSHKdoJstSo+QKYz4ykMrVCR5JCjyc7KaDsmNC4E8i6QHNEzUgb36fGZyhro0J319SYwziUu
OmzEOH6oADpXrVflce+epzoFsONxPz75Str1dByZPXzQEX3BtBd3NEe3Fve3ehTXjMCIRQLgzC30
/QwfDdEEeIXpttStArnScN473gkMf5ZWlCvdughs2yD8btWB+8qqDBtt0RLQptO78HXeyQmMiCQs
1Lw4/SQ/ihTVUz8F/2I2V/4VKtxNLPz+iU328M/psVZswWQAo1YIvRunrT4m2oXXkF/L7Rghlg72
Z/2+CZODgo/nuVY1fHSzCJod1LKm30vekPPiWxMhZ0PYKE9DVX9MDrnOsrRM6pr986f37/T3rxwp
k1GGurIGILisPwqR/kMZWDr8Ea1v56YiHJNTRow2bdARXH3koVcfPM+2L/nolIfTn7+yvf5xWp9M
zmkzVQzpXH3I3g4il4Hee+Jpujv968cI84vI8y94XBroDsRI81Voa9y8DZD0QFtW3aWf54+y8S6B
LCDzebUjxzesewZZcYZncPchwga3qBA/akWeT89kbZ0Mu1Z2UDB/xDZ7df0YkOKf0A/+Of3TayfI
sGaIqFXzpKbqI7DU+Acm6lfKOZRjUZ33HjYpZZDVQJWwE91HVfhyZ7eoYo+d2AXd/PP0FFbuZRMo
x2XbzYhmuw97FHfZQB893d+6wDxZHt2IX1Y2wATLhaBYqTvhth8kCCC2wzjkK6DHdN699hdWDkJ3
lZ6W4cN1XPfVL9j8sHCQcJ1enpUdNmFyk+f2lHGv/RCjFjs/819YQHXsp3wLibJiaCZKDsgp6PPg
NviwMusCd9wbOmUvEHjdDGq4WDz5z0T6/wGttbYZx79/8hrL0jQ+qDmrjyLIp7ulsRnIn6F5uEXY
/eUFR6hZklDQep1az1EvTcrv1MiLqIQGQmXlCUDzTQQJhI0H4JcHFwMZE0GvM6QEhde8sHBI3GB8
Yp547NsCz9S03QjI1sYw3BLlc0XAnuu8+GF3Wc5pHdW+uOuzOnZTvXHCvtwQzMNwT9C5o11XK+cl
1HN+pyCqua9DqjZsb20GhocaaDgwn6b2i0iRaaQDWB2q9mZY6us+sM/JV2MGxhPIIcuCRF3mvJQp
nmGgO1zKC+0ra8NDfWkggOEd//7pxAoOPkWw+9kvYOa4FpVzJyc5RlKPSe/WO6fxfpC8v4WQ7RZy
+0ubx4DGG0KERWi7g2e/DKNHHhnKhMuFBHvemABpDR3G055lxVDMOgWszycZmCreQTKdjEWQyFY/
OE1wOTXu1RBWj6eHOX70X/c4JnM8GJ9WL9QFmhkGrB5a1x9nVHOjigQJQYdjbk13aQZsoL91i68t
3PHvn8YSGqpnVarcd9durlztP+eLf0nt6vn0VFbOsqlp0swQBR1I675D5+8yo+JxcPz7soVC19hv
IEHWNsUweAbC2CxMi/pFVdW3SurbQpbXC2U3oFW8kc1ZCARsimHzLaTtl76xlhcFkbhrVHDDQ96L
LbDM2iQMm28gJVnxurRfeFcnIYf2Vd5OD8dtRhBdRGi1fDi9IWv7bRh+2nWjqiRdXthRgLbXlXNI
xwHZF11v8Y987R2JWcuQVaF9r+2XFwpWi/u0V9ZlY5GtF9LXEyDMsHTmWUUTBPXy0nmc7RZbpSCU
HdtkmN15d3qN1iZw3KRPNtEyDZTBPGOrxxTCWmioTSrP04fTv/61SRCzmtFzy1W6tJcXp6DIAcO6
B2ofWmgLk6X6cXqMtUUyrLrp8hwRyrC8pIw7+zr1dYw8BQK5VJ/1lCHELGWE07EEJi35Ms1ef5OL
9s1udHFx+vvXdsCwaV3pEawPzvQyewA6SpCUHXtNTv/216ZGmGHIRcccaoP/+r3v68fCnw+IQX9o
NiS2XKAYPW64pbUtMCzaZnMQWkMRvgvfuXPYfAdaqof/AWC/dowMQwZxQgoKZSt4D9CpBO2oqKFg
hu7rw8LlxkldWSmzkkH7DL1KwuYvC+mfgHdsVH1VjmK/DKB9GZaNUVYmYmqCQDCFVnoZ+QuF4DtY
8KxIeeNDiFC0HtnGeVqbyfHvnyyaV7IFpzTGIDP99zgE/MYlWNwuHXvYb1+mX1/c5K8CB+rZijOP
vOtA3OnlGdmK3fFkSWzLEdUfyo0QccU+zF55SPp5+bGk+55qf0dZfb99bte24zjkp6UKkWYHQy/m
AN2xXa2DC0upyJ08sCJvKfCuDWFYNyiN/eAooPG+FPIK52qGiLkDhmqHvJ028RXbCw0TnwJZCpKW
6Xcw0V3i8QQtzBm0Suw8D2LWOECFFKZYJffPEuH7j68lb/RvcoTqpb8VbK7tsWHgQwkC8Fpz8i4K
926WwHtYHnAlp1fo6wCdmPUJ1yYNtLLb6T13/XvGypjQ6kDx0DuGfxm7b3tIp3TBOQVXAoa1/54p
3eTTmLW0enfRkUiv3Jr09VPOcmcLGL9yosxKBWQKx4yxrHu36ka4Is7dfFoOVQsGfPCZS0dLdDZD
8zb/OG/5jt/xyUiQsuOqbOfuXbM0LuGAoUa+r6s5msS4y+BTxgF/3zwKK37FrAP4EGf37M5v3hkc
yXGnCpw0OU+RrsekRpCYs/Di9MzWhjLMnzsDIDpT2LyDcSk6zg7nGz2rOzYVyQQiT6CcdqdHWvHJ
geEFUtLoMQ2D5l37+mF2g8RHwoGwclfRXxkY6c8bxXAFyrY4bVq7eUcD+mWHU700IqFNeBP0NiqN
84Y9rS2bcduzHv3VLZ3B19kCAouhjqSnxZjGPUMWQgxJCiGt82Zk+AWo/na6sKV8Z4vcZfw7tO0v
uUjjvP6dbyZ3V/yDWScoKsvuU2Br3iFYEGlXHtKZAuQrd32qo+N8QviMHPM7PaeV5TPrBrqdkJXq
KvmujhR+pN5VxycibMiG/tr/V1BjVhCQGnIDB6HNS227FzwQSTCNlx3IAKfM2Sur2dilo738/YYH
zdt/PUSplENLl7C3tvT6nxnEQvyolbRuN1ZsxeOZlQTldJnqZJG/F7imlU2vuFXf9854y5DvP70p
K7eoWU4YdGAJMTrZe+p2EG/J5EG57AWwjY0p/En7fbVG5L9rBCk9IRxLWW8uXRZaR6PLaSniPvfF
IHdd7SItGSNTJX10EqRNfV25dc6q2HWdwWJoLG29tryQAx9KZEZUqt8oCnP9JTQBxy2lhLV9NPxH
zQairKB233zW0OaikyCjT+iC+tbGKq+4QbNtX7KuzZ3Ms98GIVI0m1JrApFtBPB+Tg6D14HBEJQ0
6FuLpwBKLRsPxLVpGU4ET0PedDOb3iAdTbxvwK861fMIZsazWLTQJn50LJ9uyNbjC6+zsXlzs0b+
HODQf/Bxot9PH82VzzfLE/7YlVNZeupNNjW0r5esddRh6HMvPJweYGVXzAqFRtYiYEz1bxZQQ4vj
xI5P98dSmle517U/JqeHWTExs1SxUJItQTd2byStxfDT1VOQPoQENLs/+inw+dPpYdZmcxz+02a4
oGZnDJrKb4LI6+O1IUQdk5ReH+8NsPNvGPTKpWFy21cZROsWN5RvoNL848U57lehxtsq5FFqO3GD
IKJLzwxVPMN9FLUD3UNIcry4af/rmCE9RkWqpXvoWr1y/p2681nZcmJy3DMFQc9UE/HGSsWela4y
MI0v8vH07qy4cs+IHRrOFx9+JnuzsG67YmqWBCKJF25Bl51ami3av7WzZph8O4ZMoO8ke6sHXy0R
FgpaTmNlqQIQ0T7bavFcGcZs/J8gnUptpwtfi4DdDHkJ9YTgXWfthrtcsfy/+v6ljZRQ1oavkMeZ
FGioK8B/+7R2rPuzdoMebeiTrUBemBaDK4JXaB3f8MBCiM8vpoWix3YLlLQS7Zjd/8ECCeW6qf1X
xwerQ1uiUydtuxToJFjj4IY7dAYdmxUqsjs9p7VFM+w/5CA3Gyy0cYADXd9mkJh7heL9uIUTW9vy
47CflkyGaAUauwxyRUDjdAeK8r1zzZxRLfvMn4otUuW1WRj2zl2LVraE+I4upgdXgbKbhfjH6SVa
MUKTtp53CnXbPMzB5KmT40bIbngbaXDVpWwjI7g2hGHngztZjNpF/5pCKPIVNXCekmSS+ewt0Yjg
19b3BbOtreVaG86wd6lcz6cj5GuKbgzv09QFEXcqnKu2B9KB15T8e9bKmZwAEKhG8RYqrtDBAiFn
izqfcOVVOrU3yzRtUd+s7L3JDOBCm5i7mc726YRYtIV0VTzq+vfpGaz9uGHyPihp7Hz28304zt/F
gBcPGKO3HqAr22CSAgCn2bbdhFNbjgoqUuGFTfndMYNqsy3U1dr3G+ZNBMA5EhpJr7hA/J9QWsxe
e5qps0i9CCHHYT+ZN5wteM/moXgNBmADk7oMlyGuU8K3bqa1JTIMe7CchgmVF6/QKHpFU9s/fm5D
+o5ebYOVVlyUyRbf5lLmlPj5a8ELfUOXBgymRe3RORqF0271/K1NxLBw6BBBfnHyy0TIDMKR9n1A
yR7F3Ktw5Gc6KmKYtfLJzFk3VAmrWnlRkbL/d2wGcVDgBG0jKCJuwWhWTpXJDVAtU+3I0CuTBv03
wGmHOlqIfV7BnpjsAJOgA81rAAQn3nm/PETCw16D3+UZenFlnpxl2CZJgOJTDhp8ViaLhCS3I8V0
WPS0pYqxtkDHU/DJLpwcjLhzU2MnIPpRXqhcZW9U+32/kTVdidpdw6wb3s/oHcESpS4ehLVmArqX
tLz0Jw40Wa1m5K+0F5+3VIaRBy0HvT16qZK5y5883A576Sh6OO/HDQO3wRPTel6DfcjpXTY3fjzV
54GkCTGpAaCtyoWcCpwkIIEvh3mQiT+gF+b0p6+8aUxmgNSlQQllVP5aQz4yagb3TyaMQSp3AEtd
tCBaIPXvbNh6Q624ENcw72rpfR/tZ2UiHXahSwc8eF6+B8V1PHK2Rea3MimTIgAMLxWobjV/hdjt
RUvrnU+v2qbeZeDdlYQ95/bz7J3FlkaIc4yCP5lJVbCM+31uPfvcRgKx1lJXu7IZ7TMToo5xfYfU
7VpWMuvl+Ow8PjmPZbd56feu7mOE0xvOZOUKMWkB2gWk44UKsz3thyzSiD7k1IH5YDMMWdsVw96d
sh7sofatl7ysrzPtxCViQaj1xUMx7KGfeUjrm7ba8i4r3usvLJ4sed4wt0yQZoXJcMkhmDx6emJP
py1nbb0Mo6+9oZ28GQ/ANlim2BlplYAhiRxmj2+Rmq4Yi4nD85TvN2QOyoRnXQACOKjvqvIoWAuc
YRRWzZn3ukkXwAoIjeQWRDVCtgzkygGBZHhBvcGPOU2zd9VknP46vWprUzLs32lGoucW3kwNof4x
Tkt/WzNPW3FYLi5Qshbb0oZbuV5MjF4ATc1hcVWedJ3Obzq3ehR+uU9bmh2sJidREGzBPr+WXSLg
dvyvC0BJqZNsrIIXF6l9aBHFDq74I7uKt1gHRBmHwRmSI4n4GG5x3q3NznAKXVVW4KfowJC55Bc2
5wnicHARpuoOj8jDkgdbWey1gY4b+cm9NeD6gpxzkx/hI0/l0E8xNNKzmLTtha86kaS9n+9On421
oQwH4Q2W31uE4xgWwwei/gKw2fw6DdILi9VOFGT983kDGcGAP2mHTH1RJF7Kn0KdfkD4/E2N7oHM
Th2RLv/39DgriRDbcBFoDgokQ04/ocFSRDVZXjQa3xtvvAjl+F2p+QEiA8npsVb8nYnfg/5hCWX1
oEh6wlIX3Uh5rvZl6dbj/rwBjOBfuuisweb4LxU6+PuueB8KceZ+GE6hDBh0hiyZJ6gx3gSlJaCr
Xt32Fdlb0FSOwFV5f84c/tKrEWget6fQQlFMF9SCeFSY30gn10N8+ve/PsGuCd4L7LZvtLJR50VH
9+Ip0DRAtl5Oy+USFm3cC38DBf71bv8lXzMiFBzEpDFQR8S7T8blXYUeO4vEh7gmhi9LNQSkLBft
0b4anAh8+PkUoeV4ys46rS4zTN0iNd5GMLTE0vmMnrO5TRDYnvv5hn1bYCpJZ97DFnhmv5NekivL
XiDmdXqXv775XWaY9ZCLPhXZiDpZb916JfiPvUwnoZtuwT3Wdtf9r8+1ZqiyZKibJX3Y/fKKnvwI
0NW+tTpfeyWXGYZskcK2FJrzEw9Xx1S4t8gJ37tgz6gsftGD922c5ZbaxppBGJbtepaG5EmWJ6Gd
fpsy5LLHbHmBSGdCCQQQ9JlPMNfE8rmid7BkIk+yLBh2VUGWBC9V5xx6NjzmjQueeX642A4c+TJU
dXqxZNy6rfoR2NPTJ+p4mf5dKXbD4/J9umTnmgu6VPBLc5EFCS/9C8+uL7qwaHZLX2zkZ1f2wkTv
9Y7mXuDleeJXC7KkDC08ojiMIBqLeDO92UGwJXixNh3DutG7A40Tr8CuW871tAQ/PLALghQiQc19
wwGuDWGYuAZavaCgzkqytvuGqD5KZ4vHE2X7aQ6eTu/Kip2bVAUtlBVa5E5FIuqy24eV4yDkkd23
nrXDmdMwLL1HG6yEkGyesK7eMx/TYMWbPw9X3iLOqij9pXfT1+CNHjguVwWQxh7q5f2epsvr6SVa
8VShYd/QfnPC0U6zZBFDcAeKjuWiFYu7BeNb+XkTxpd1FUQOZyxPUwDNr/TIY3sTx7+yvSZqLyWC
BUTjCBV1FvNGfc8BbJvqZqOounJCTczeaJV5JnSYJcoivwTxX1x7cMuocRwZtVS3W5QUa+Mc//7J
d/j9QoaAYho0GG+yermr7B7TcN56NW+4p//X2PSFgzIRet5U8b6yHfEdb2kaXgaCLeIAqhP3g3mO
9yQri7jf/U4s3U6OjrQ6VEtyMT46THT6upttwRMrz4sffo3/xQN6scKn0vcEqILwzE1/BMOcpbu+
svB/uVdA2RrkNcLfsZSTBMxF4Q0fAohrdotux904+0MYVwWd0GXce8gSZp1l80PnhogYgajyW0hU
9lX9Vvu11SRhOgYiDrreK3YgmHGcxHOgIwoBiYCTXV/Xyz+Ac4Tv7pw7VTSmnXpbKOqTcWuT6aIM
tf9QcEhZxKFcmtvSQsf0bmKDDllsL6Xd7bwa8CFonS99pOdwti65xZfsyS08kOJoriwnKlsQCUaq
ZOphAf+p/AWF18JKnBzkogmfSf+7LnpcMW2DB9fedyE1unMDpKtivwlmN+Kkq5zbNksz9TaPVWg9
ZqO7eNed4xRjTPMw9cGPA+Gfa3jC+m7xLPBuCk1B1XMLkbeZDrFXWs0ch/5C0mQB13JxsEboW1yk
fdeBSNG1Rcnvg6aj04c7d4XzoBaCRtMYe07i3C6Hb5T7dNixzh6S0gHSUAu5sB22gAUPXtNmNVjR
SU1BR+MTepHPPAe+xM/CPn+vFqtwbgGITEsQXAJ3EvudDPU10BvZBHx0MTsRlHa5vSuRhZoigool
Vg1SgcCzl4EQwQH6uvWV7YCoj0Zez0v5b+qW2oIsq4DrrJxcere+sLzgIqz5WB1CAK76OspJi132
SOEgUtNBxop9qpoG7KG53fjNErm8IXaVWN2c+XfW6IcvDNSliCCCXPXxTFxrRgVbzL+1085PerbU
ZT5xdb9wDwprNsgDZeR2fZ9HVmAVjzUCUBS5M9plF5yljCQaeDZwogOZT8TPLIcA5+vc67T9tx5L
zj6WsrVlPJU2IK/BLIg6UNJjOwO86kaoxOlFHXgD/vlLoS31YiH1VD/Wnrc4MYSNNORtR6g1Dt+g
A0z8KJTU8Xc9Msm/feKPHshmAmhEVjqrjxJaQv6yIPD4jYbzPH1r2Qh5mYJD1n4vCyga7HDQES63
9fyjIfn8u4YiR3nd+lOrY+Ru8uHSBpQxP5RLUNuP9uRmPbRlJYyvwKJBJQqCwE3cNVk4fCdDUYfR
4lvLY1lNUwa13cDdU72ET/VcqOkC95L/swIh/W0w9qN94UxWYMd+qMPvXNneyzI3XvqsNSsXyO02
/V0/B524Qh0eNLa1WzvjBSQ9Uudag97S+Qbhiqp4m8BpW+6sYmqLmypIswEk/Z2cn1EI67tbK2sc
DmKI0X7rGpuqPRioGhG56MixH+pBzUNkuWNIDp4N+hzw5VpYwRla9l2kqA9aP9GXQXZNs7S5Ae+U
ulepZP+kEIidYvjhbk4yp+pQx82bx3SZoT5foMz0HUrNvRcPyqLePqhl2t07sxdaUxyMZTA8DmLR
oLecvYl1TQRrrMnBZ30XYvfzSkTZAsXPuG8UPmNyRzgSSznejRon+SBUxpwDJO59kBDyYvlHYTH7
KEc7or3LZM/8yG/xhDy0NJ3vHccl7U4BJKF2/qysPCYaL/vIqiR7nrqh/zmyGTQmEVp0vQkOj4ss
LqaeJy7tyb9Yh17tR14TlniQY/Z2smqPrI2OxNnJlM/ZEHWsLIt/4Ly6MvaVHarYHylS/R5tigVa
GSwj7QWoWeR4p6nnk2NDtraX/eh4flnsPVcq/87mQzs+hWUWvOMiwLkDrlVM36ahgu5wx6Dgeq+L
ChifYcmqOu7bamZ7VqI7ei8CW+KjA+VS1JC8Ir3u3cnlB3Rc2fUVII7+q4WOLiB/camoBEILXjpH
HYUATSKDSky7rNTNc7cwpFgrCGtbhxyZyxAeUhYqoqRKD6AFzFQflY0obTdSTTiCWNmRHp78aQZf
S3MU2pcYdIeeqnBZZP2/MFgFkZAy9d+twLfnvWv15fOA2+QV8bIsbxlVi/2gUePxLvU0yWZXQVvE
3TU1uo0v54q2uOGtzh0O3OGQlUbqbbAS5vbN/BhAgr2/Zu2SAy8YkvqbV7pziox3ScILXrRB80D7
tHVeaTrp2AWkiEZlKGcb/eNscpHw59MLICiuM8NVMKtPujJo9SM0VPs+tgSZ3APaDWR7aXXdAmSV
LgsFqYqS4OaJ0CQcissSnWwc0c3IoSeitQCpz5yBr2kH8cu6fFxsTze4UuvRi5CGwemaWRv8rse8
BJqtSpsWKCSwk2T7cVnwb6Zw/vKicYHR3tfKcwvwFIM+6UrkafNvxhYAfIqma4vvXl41j9DXqz46
p4eTl4T44fswsR40jQWwWeCS0uNlWUpPjTHacXx5M2k83MOYQSnsieasTF9RmF3q/REsMYOMVxUF
f0SHWHqknBqCap/yAbdzV4o53KNLutNX2P9K3YQZs65IRkK+97SjfmdSIF8KDQ9wlcQS4nloL4JQ
r4pz4XsZNM/aIWhwr1FL/Ha4Las9cxb5DOkP1qAAmuf8itoFb5PTEfpKeGjib6ehhShNmIrvXjjd
OmF/GTjq8ohembuzlN2IaxKCUMgRcdIogTK0lR5yQsuLLIfM1ekJrLwBTKRtCDaIFKwHGUI2WfzM
MgAsI+zCeWQdxDWxtojz+pa4JEtsEBhK3GWZH4BnuCzPQ6f9pZxVTMp3LEtnSUpIdsv9Ib+1xCYT
25fL44cmjX8oeM4DT8gnRQLnJxd93j2CJXAYN16oX76S8PvHv396XrgZ60EZ5LUPtLQRxbZjM+a3
8O9VGoHXmG7Ju3x5TDHMcXqfhql8NkyKddmzrmGiaD4LLwsoQ8ZZCJ3cnm+q4HyZ/MI4Ru6u5VOR
h0CHP6et1R8vh+uh724KO693SIP2uDTI9VSBKvv04f2y5onhjPf9QEatW7uanmCB0DCX6kiBGahf
Mpe/UXPrEV+gqSYdiX3plsGZgxoJvqoX6ZgJRz/NILlB7FIkfhjcD0R+w1MUL5Y6jY+tmlmxxcq+
NksjC8DxALWBMNRPesDj7jigLOX9wKdyp0veRT6qUQFnN55Er//phV05lmaJXwKR19V5IJ5TwYOk
OjLUDYqCuWzprHMSJ35oFvZTUWEMUIY+VXi+XOjZG2+hKrn1pl5ZM7Oqr9O5DBXkGJ9sIX+Hg/6z
R4iywQ3Zl79bivQsNi3w0q3q2oqFmfV9JRhCHh1Wz+GS55cUFxaUxTsOhWCATPNgc5wVCzPZdqAT
mGuim/4JCFzrF0egH+PtpEC+ChoGvx7dK53ZFzWBxZ0+Cl/mNbFPhutwZyurU/TXPEvtkt3sYyx6
tGe7pSxGfwmFPnG7hSNaO3eG/5B5ywK1DKApAaXM7g/1p03T9zIst9CCa9MxXAZ0uUqUxpv5rmp5
Vv/i9kjogbVeChkY1JZYXe8GBV7inVJhSM+i0MYimj4jHyckbMLmWTuhH2veyYdlxhE5vUUrl5RJ
x2Mjldo4oFN71lnf3KKqK5JS+ZCxPf3zK0tmlvpBzowsZ4hAbnYWCBIs2PJ2Ab2dUmC3nvzhCXy2
7cZYK1Mxa/1FW1gkL+zuKfV69lItDgNzMcvCrdO8YqYmB888IgQkYyGfU38K7IuKhwqopdmtOhRP
9KxpU0dZNw1yI025cqBNMh4t6nRo23p4LmapJJqipYVsJS3+qW0dPJ7en7U1M2KIVHiC1aVqnzQZ
QfiINxf3fmWsm6bn0wOsHYDjwJ+ihwEkaPMwNOUzl3YRVzXUr4uqn/5o/0ZEgsbeyTZDiLUVM1xA
qAZorA8le5zt3opxpbUHrjy9yyCxs3GDry2Y4QMKEBQtpCbls1gG/6GqgmE8BKLF8+H0eq39vmHt
NuTJAEpO2+diouUh5D0r9zWv9RY2f22JjIBgXrguKyQzn1WJ1pWd7JBYilo79MJkwnOTxKen8fW2
o2Htv9vOBXpYAt/jD2G7lN+q0NVxauMBemwrvGpK+VLXlG5sydd2GZilfdsSM1gPNXDPKtNepDOh
0iuIxAf8ei48Zu2QjXW2Wr++3p/AlBxIhVtoJv3gvqLau0Gjl524c6ieTy/b17sTmNV93Qvlo4SZ
Pw+B8A94m9s7OfnsQpRyS+t4bbUMiwdSbfYbcBE/z1YQ7nTmf2uhxBZTzyMx4dZWTLO2Tse/f7Z7
4TObDGkGVDWUpi9mgJWKGxICgrWx62sDGLZOCyZp1WnxPNSjOqgp7y+9HoKE522EYeaD3yq3QgD7
bLshtSN3BG18hXRctu+anm084NamYNh64aetpv1kPSFOGdtoWJA9icqx5fvTk1jbasPWwUvXDiWk
Hp7s0S9x5VLnMqybCCxicauLX6cHWbF0s7wfts4SKo93z8rrgUvfqwU12MRXY+23MS2BKbwjhRWO
HwOaOfRW49fK0pll/7mu0amGfMMjb+UA5mgXyjQFpMy6Df+1Yohm2V8PSBVDICB7bhWyz5BokoTG
aV8z//84u7LmSHFm+4uIEJuA11pdVXYvbvf6opj52iNACIHY+fX3ME8etVXc4M3hB1FaMpXKPHnO
dS7HfOWGt81i2bg3RkLnIYjRSRY/Q4kNyL24lkjZTw4e8Pf3xja+YetACqNuEs3Rs5Kx/1HokYNK
QWrAEe+P/28M+kfxkUamHoHoe+YQ6vqfuqbI3XOVMBRJdsg91E6zm8o6SR69Lhj6H8BATt138Cz1
frvLaNV2oJYTE2cveeIEfJtBmbAAKIPRSiA99AUNmvE+Jul0dfHmPtyfrW01DZ8guJvLsg18JCXl
tK9nQR6rcOObNjKpfZh0BRjHuP8FD3WwrMZizJ+8SmxSSsROGb4gC8IhmNza+xL3DlrtqYPnKxLo
pZghmbem3GVxOCYoQBXoZPTDwf/CNPTGurEij7VXP+lIl1fXrzZeYSY8gHLkSqoErYUg2SfFsQmE
cr97edL6D5GY3fQJmoC83kJ4RSMTLDD4TlMpiX0ROU9+xKpxi1NPspmseBrLqTJp/FvK2nieOv4P
stge+xiBpfZH2KP95tumU2viAybIJjtNXmTPWYD7XmbhLyAf1p5EFjdpEvnzVsvUq/z0yzQiETP5
bKTgpc/95thCTOm0bQbGTR9zLqJB9t0L7dK+PLFUt78C7Vb5CoTMNgnDroFIBF9s5yZfunnOHjPG
3F8ov5XHUM3i67YpGDe9QitYmMWJ89iAo/uQITI6um65ssP/ZmLf8cImdf/kqhnQ3Nz9JFy/ya/d
MOLKasIiEz+hmh3lTzzttdqliJjCA6NtvCc8LpOj6ueeXGYxa3qOCrwpO+mL6sIA9c4/UqUBc+Cd
xrMwBrv0JHddVldg7s/6SJwzVvvIVXE9VmfXj9v6MLY09H5FGkKfK7A4i2n8QQVU1SNwZIw/N2E3
PnYdCkxVWP68vyWWuMUk/qlj3TXC4RwxPF49HgRfMuzI1CPaa4ryk9tuk3ykkcn706hKJmmTdC/A
8s3DB6gbagKckRtK4HSmYuV2svhek/anA3Ge64E19GkAZvG0kEBJlgLV4kJ9c/Y2yYhhLkZEESg3
c6tiDD+xuNO3ANLKe976w8eRVmtRq8UcTfIf2kI9ShZR+GngXv5E5qja07qM97XKshWPYlsrw6ME
MQOxOa/407/myPvuR8Dx/KljP9qlfqJXtsR2fg3HAirwesohevF5iqmcLp2o5WlIe5qthDu2I2x4
lZpCUB6l9Pol8JvpkoE8j7OQ7kXDu1tT9afNyVWUwP8bqU555Q3ED9sXmmZR9zC15YJKCvwBbjKs
87WeR8uKmRXFJgocry7KGMJLGbnRuI9f0rCPHu6b/L+dyu84SrOgKPpy9FERSRbSNzmLk1N2Y4v2
2QycTgQMUPEHzxNgn6PCp/Im4BnDB94Dl8L3kCcLwUAVpIAdsECxfVf6qnmgE5rKgr2qCibzgyxo
HB8DACMByiih4nflRTzRFwECIpSzwMqqrzwZFQRKUhChhBCaSBAnt2HuP3EvgJDwYVDtoE5ZxJr0
PMlEhh94DDW0lYDdYlsm/0dcoFPbzyLxDE4GQI7U5It2TwfoOO1KZ4b89/2FtmxjYHgJVuoeJckq
e8YLvRIPTZC6w9lxnI0xU7B89827aXIKFD8zVYGivAgS8CvWCDYKTcK1LJ/FQZgkTA0KMWE4ps1z
jU7CJ8WKFzrF5JsK8pe53CakRSOTgwkEWOmonIl9JjIqSmg/Cv6LU1ElH3TVjCtOwrIXpmJEA80+
dCam+pmpSFxl5IR/lU6ntsVOJvESQ9cOGYUvnnk8swPH62tHwrF40JxvkqXDKhnOmjktCrVB1z9z
miUf6NA0H8BGGh7uH1WLDw0NH83LzM/Qx82fh7SrAC9Ab2Lvf4dMr0L/86x9EKCCoij+OQYArqoV
M7TtieG4BwQYgMlrgY+Wc7FjZSHKHRSqnDWOPtsHDHc9eCOhUxomEFsteAgh665F2rXt3Nf7q2ax
D5NqyUNH+hANPPkMHqGvKBw6j1A84B9ctNuXu0il6NW7/6H3S5aRSboUsxi4zdmBOlsc9pe6ai5T
AO3AoUiBevOLn0Hbn3KNesL9z9nmtZySN46FtCD7m2oln2Wz8NVkudx5XQthaHBFIDJAbHj/O5b9
CYwzXfdONBeDVz4DceWlT1OLBPnnSkx02uiBvf9ORAWNo/1uSj4HccEhe0z1PO5A9LZ1oYwTPIUD
oH31qJ5Vk6UPAx9OYKBOHhoPZb08Avps2zoZ5xhgY+pB0EM+dwk4MzvEho+ODp83DW7SB7FWjLR3
cItw9DIcui5QB4hDeivBhmWLTd6gJdnJnQZS4gG4j24Ekf4FTRgv2366cU6nKCxcL430PyJU8ndH
4jE9A8uK4GPb+It9vLGDIYpjP0Ml6qXjeBMfFkms4JZkQMeunE9LIOIbEQJkZacyyTX/2kBM9hBH
kFMD7rC8RF3ZnLbNYdmYN3OgE1DffTi6n2kMma0d1qhqdon0v28b3jBh4kBVM3Sc9GvtDvRRAcd5
7jp/o4MwWYME4pqpQOftS+zp9Bwr7TZAa4MGcmX9LY7ON+xXVeA49Yu5fmbNFLv7Kcih6aR8L8++
hXWvux1aNwK9Ymi2zTaseEp1mTpdFH+udSy/4F76JUI/+zKTNVkyywdMwiAx44GI4+997iK3vtSl
DvfofQrQ1+LOK57IchGZrEE0S9MkKmrneejQWhLM4ojzND6quIrPdZQ2Ox3z5FQNw1p/5vsopMhk
EBIyrPDGzv0XIcavdQFY2I7RsHkSg3+dK+gIBKPY+8mcU4C68eq7f6pt0zQMHxBb4cZh1b/EFKAW
BiW/gcS/O9Qld0gkdru8C66tixv4/ufedZJoRzKMCG0mdFRTV7+qBPi7BvqZwOQ78cbRPcMDtE41
x5or6AQ6+TGATp3YJ2qGJMm2X28YUTyWZOYsL18VpCa9AJrX/w8YnW1pDKOpSaIZoBHTNQOaeycy
kMzoVK6szLsGE7pm/FYRPHA4BLFeAcgRe5LhZSaG4n9TIYKVL1h+vhm4tU2pRDEH9esoWvXAZvGs
U1psuVvx843rj7tx1Ki6h5z3OELEJknKs4PazLZtNR/JHfKnZCZF/YoUdvn3mJdJsfO7VQEE28oY
V9+Qg2Muh4jba1pmX7u0QK7GzTchI7Eyy0ffXHrT6DeR743tawTqqF3UCXVGr4qzcWUMcwWCowXc
O6pfJzd8HVpQN2VySzoWP9ywVTx9JjQaJvWr5OpnF1TXhaSlIf1nEOp8Ek62cnKWE/JHBgifMUyW
lGBWhg5n/QoUGt/TNPguivYHoaBTCkT/uQfj1SbfEJjmO3fhiEYMD11JSfZ7EBo9dFU/5GtEWpZT
ZAavccrBEJvx+CR83ZzisCUn8LKs3Xa20Zfr4c0xAqStS6Ipql7ViDycbgr5pNLAPWxaG98w3zGr
yRB2YfEKFV3EZD3tkIsieSteto1vXGKdiAhAFLl+jRuSyidJ0NN6S8dEfN42vmHBSB7HfaVYdMpS
VLqoSruzU5B/7g9uOaEm5+VAZ+A93cm70TJ6kRk4+LL+IRP67wWqXQ3kfP8zth02TDl3C8VV5TSv
BdKB2aK34ed7NclpDUFj+4Bh0HGA14gq6+k6TcGraKPfLm/DlcvlfVqn0P0jfI36fgaDRfOKSumv
1gvJ3yKPhiNtFUMrZzjf8haIF+r81Q9KnPycbyGvx3cNq3aLkaEHGgKvSeR4JxY44aXT3df7W/Ju
TB66ZhSrQjCyJ5KK10w1/Di6Otj5ce3dJk4g45VvFAk2I1lPxwEEJDNcb1DjO3oyeK1BlnZowE20
sj2LHbzjZM3Q1fEAxGpFD18eNypHc7czXpPZddpdlFfdCnbmfewJlsuw8nwCjtjnASC4PcEVd65K
3cRfxy5W9EdSjZU49R2EoufvFXiu4WAK7qInGXFOpQsFXo0oC4vn0XHGfO3Jb5u34Re8EYVqYNzF
K5+B1I6L5Imgcrp3+jXHZjshi629cctJ7SuXslK8Ch9I9K9RI6KC7SPQA2Y/OHo9zkxM5bDiRW2z
MTxE7QyBN85qujKQie14mvzmObI7KV2rW1s8hNmBE4Ov1gdMHkrPpHDRg9fzo1utlXdtS2Vc9LJM
wZVYZs1rI330HVInHd2DH6KifBC1csmhRU/03/cN1zYRwyvEkGkvkxGuriYgVK/zFMdLrVG2WwY3
22lKOpAm8fv21UF7bwOtV8rlKfZF4xw3/XqzmaaWde6BXA37XDXDbmDDV5qAcPT+4JbbzOyl8YA/
HEH4HtwWFdalKK0gjJul9KVOo09jvIr9txxWs4UmG6gbVkGTQMG0SE5ZgH4xEox0V4HT+f5MbF9Y
/v/G9gjwDoyrMDktQq+1i6aSpslfgAVck/a2bfTy/zcfmMB13Cd1795qrr41M0gJtr8mXcOY1Sjh
BCP8el618Vm6SxFFZmvPSdtP9/770wXt60mN8XRr8lE/IqpWz61qmpVQxWLKZgOMcGg+tOOcnERV
VkjIZz4idxAHHOtRdie3W3MZtrNqmDG67PG4CdvpxkDx4Bw6kLh+HFDx/d7QhNa7CfTX4y71wLxw
/0RZ5mX2xlAWTzVDxuoG4Je6SZqGclfloFkhsvc/zj2tVo6uZXvMxhhQQEwgHvHdm4enCBRZ533Z
ijWSG9vgy2q+ObbooA0S2bXBLV6oVBDKf2M6+nR/hWxjLyv3Zmw6jHJ5OLHTRFzvgakhP/d8/uv+
4BaDJoZBC56RLJW0ugZ9uUCI/dm5ATBLioNfRPL1/kdsM1j+/2YGEzoVxwScIyfgEulu6bvfR+tr
b5uCYdVTM3RupUZ2gsIhuHXc8DYhsDs56aYSSej+QV3pEpA5NBUD7aNAkHUked7n38c67CDNeX+F
bFZgXtRZhr6pviM3WQ8e5GTz7Ahegn5H0fi/85cmmPvfse2EYd1xJJlftOBkjnUCqoO56E4h2DkO
90d/fyeI2e9CB8eNfM2mm8q9fzLeTQcC2SZIRa0l7G0fMF7kJEhbFtX5dO2QMd0Hffg8MMSWW6Mx
Yja2ZI5fIZCUwY1pZziDZ8U9cL0GDLb9esOQq9ZxKuSy4wzcvmO6A4VNfEMNXIF9hMmVLXh/g8E9
8F9Tgwqb1xZVgm94XvGpHwToTEpvTQbk/WNKTNFp1jeNnsOan+UQf1qovpdAJg7yoxdv0gwIIcLx
3wnIsNGTkq1zikE56Oy9Ws9qn/jdmh6IbYGMWzrAW4c3kwYZUT9OhzIOn1O6GoC9f3kSk7qScSer
kDftHnkSVU9UAf/tgUX87AX6ibMG5asiwlfvW5ttJoYtEy9jSZoCebVLC8RJY1MOaGLWf28a3exo
ISFkalqvwuigLoovYBQBfSGk/vb3h7fYgtm6ErdBp9A0Wl9BEzudBgn2AQmarg+g9m6O9z9hWR+z
e8UrwKLd6sC/Ua+B6x61ty/ntQeJ7fcbtkwz1rW5JAz4Cwj6PNEAAtfHeCgL9wMZh35Y2WPbZ5b/
v7k5QYgUksgheFSl9UcWAXQ1xBxS42skgO/W10Jitq5QcAHxIOXY5aGuAuBk0UEUtNNfXa7/Hobg
eVmwqisPzpyu5J7/fdj+mRchZnvKMCifqYrPN4+BtRSKAbnu2/MEx+7sHZaBUwO66jxGJiOd/ieb
hUUHuGsoVasQqeyTwtuGfAFQnfivPotC0MEW6Hj7CGOc1W/EGVUNKNwSIquqBc2PnBPwSYBGrh4P
RTGkxVOvab9JXAHrZ3gT6dTIvYiU4cWFE0yzRTzMq/KVtbLtvhEVqEIXvjdH2bkjtUJ+EvxdWTse
QMbmFhCN80vvn22mYrgSloGfLuOOc+pU9NJweqm99sv9oS0u0eyGkWERujEI4M9x3QVHIFpT5HEj
dRigsoBubjySfHQYrHgVi8mbPTHcx/OBCpac6rag52Fi6iUpQBJ1fyq20Y0gP3MZOKF44pwmVYqd
THBtOMX49f7glr02O2CCpM28bghx74HBZgdusp9DBq9eN2u1JduvN1zJoOeqjBX2WGZteKhzvB8D
HqwgIG27vHz0jZ+SSrdpO0fOqQbxHfJ/j3wIrnIofjIH5GJ5v80gTM3qOh20P7oIDshYTPsAdOV0
oWzJ+Jrmrm2RDHvOnDFuBzctbwg7poOQlO4ZcjTbttgwZ6EbAt86OKemZb+HMnF3oCX9VcXDtmoD
MVtgYkrKzuuj/OyBe2PPBkSveZ6tpJotB9TsQxn0xMFMKJ0TA7T+KPrxMwe664hAfAtGNyRmL8pQ
kdITfiJvbCrBXQ5U0V52Yu3pYNlZs/8E3bl9VhS1vMUqgzgJB0aXT2tINEtcbLadZMJxCt/PndPg
j1+X1BiBQElHwwMZx5WHuu33G+abRdyrfY6eo86HKAPafMMk+1qFYgg2Lr9hwuiHG/pgGOSNNB5w
aA1ISjRd8w+2X29E9SICMyH4duRt6kBES7KWHNNBnO7blW1ww2g7FPljSMxnfAcOhPxvCJo9VoAd
bqp2oY/3v64tTrULFmZX3gKd5x8YQa8r2Bg3BvFmS0kdgj5FRjEcZ6L0PpCFfnSnnq9ImFls1uwk
6XKZg2vRlzfawyF0LnLywHHrowuyz939xbccfbObJIDsN1hB/fJMRPEScPYgIzBcDN70T1tl/spH
LGGq2YkwhE2VpRyrJDP1bRgYfwDAIwZJVO/smAyinZtGzYPf0WTvah2urJ7lUjM7EyTw9e3CYIrX
rnsG+95VDT0EM9ov4M+9OEBl3F9By/E1exPQL8yGXM3qPAwomEkyT0e4whVEiW3w5f9vLmamOCkj
V6mzF/VfOvQvgXFqmypoSEzgWoxsvXJH6AfhrxaZt+i3029ECKFr5b+/nHB4uMmb5U2qSe0nMHwf
IW72+/6a2wzDMGpov2agPIRRZywDHwvFFexF6HtDi+VaK6LtzBoxdQMuZseLYnVejCJD2+aurqNi
D/zd98zFGcrpI1B5/a6ftzGNhcQEtNEyLQo6JeoM4VnonMI2+u4LulYfAgH6n2FbyZKYqLau1lVI
pJqvskWQxFL4EsKmbU8RE9UmwV9Gak/MV7AZP6sya3cO42ssjhZrMEFtoJCS4MTm1Rmia0/QdlQ7
v53pipOyDW7c0NJLw7RFcHGmaZXvSZx8S+fVzKdt8OX/b+y46XTbe62TXQYQrO079FKeCgEW7/vm
YHHiZicGlW0ByfAku7C4eqzx3u/68puo4gcXFLsry2Pxpia2LS7LEcT2Q3UmkApcOo0XpVkyJd9m
D9X7bA05ZFsow7JFWLpE8gBbXOQfyVKr19vPj2HTU47W4tZL6ptXNd1JEMCeC5BAb9oEE8wm+zHK
pjzS16Ejip/BKow4D2z6cigvuuRdoy9OiPalLX3lITFbM2jSQ5UVQI1rJ8bJe4ALjJEgE8JfE42x
7IQJcAPEEGHxGFXI7YConNAyX1jvXu4vlm3w5SS/sYfJKzWDkAdO0wyefDHDRThhsIXtAktjWDI6
K+Oa1lLfBpBL7yYiQE0D2Pe2X77M6M0vDxJwZk4OqW8qiSGsAKbsb9rri5X73mLJvhFo08GLi8qZ
9U0NiFsmgqcgcOoJkftkefFvm4JxNQecV3TUrb4JhPNnOUKsW4JO7Xh/dIujMGFtIhagNgVv+WVx
FCKgl4a+ZAX4xbn/qslaZtV2gAxT5j5Y3KXW+tZMOECdW/CPVQuW1vtzsMQXf6DYZpWHPUgg8N7p
0TnUZh8lMmF75Fd/bPtAbJyivsUpRWHtBo0vD1G94GBK0yn/naZjcdn2jWWD3p7U1sclVpbZJZgZ
P6g4/cgK93tN8+f74y+/9Z1MsIldiwMoribZiDiiR0dHJ14aZJnRYH/VINnvZfLU8rXEkWW3TZbo
KYg8jnqVvrGgpkfwjbGPbbF079+fiW27DZv2dNTEdQIuCBKoT1BZbXfNmHzrUyQZ7n/A9vsNs84i
DwTNSalvdYwwvmzcs4aW0Xnb4IY5q0410ch8uLseOFHBgBHe6TFfbV+1/XjjSkadPNS9nzc3kTtg
B6Vemp3aGfzWGxfHMGVSTd0gWDdfoUM9nRBkP8dTNq1YssWhmsgzCHQMsFoYGhnDZzZEkKkKL1Hx
P5To1163ltPzB/YsYyKbWlffvFl9U6jfPmYh3rQ+tFS2uVQTgBZD1IknXqhvHWAMO2zIl6WucgWv
/B4BUwLyw2pjmGdi0ESTjYC79fOVIRMcBOPXIV8QMY7eCQel+s0PBZPHmdaFS4e+qc/g6Mnbc5nx
4J+xJt1awtC28YZNi6YsO/ABzdcpBKyE+P2PTnvfISf0jag1ZV6LZZiANEDyCapUfnph0OHYT63X
XxZmusMmuzblmWXNWqDy5/QC6dXizINgOPjtGgjcckubeLRBVKNIBi+9yMn/Luea7RAdP4D4+Qd6
iKPdLJJtWRiTm5m3CnzxYEB6QtnrG4+C2zSS8zD2X1kCDvJmjSPeshUmDk2Jto7nuKrP3tJpJin5
uH5ULWtlQs9Y5CsNVY/mKqhHB0ispbGzH0DWefQ0zfgH5WTdLfJmV227uU2S5sYRQ4PrNbuozMnm
PfRy/PzYzW7zAYIqnbctcWVSMzNH6Dj02+bq+VN5BEyt+VQRIlf23bYhi7d8E32gF6NtompwLwp9
hf/G31WPBsxNpkGWj74ZvCkroUOi3QuhBfLGaPKG8FgK4dSVpLHFpZvKyoEb6ymhHX78BKozr4kI
VMaIOsQqdlem8O4nfM9knZurwGtrCv2+iKfdDQIDyZ4xQT8PTe2fNqwSPmFEHSFvR9W5UE8MCzVB
H1qJr35RyZXjY5uAEXZMeQ084yTFCWFfk4LTnbbDsS1SR0BLq5drSuTvniNMwog+WB62RU6jFCX6
7rtXcn2IUzyH7q+QbQ5G6JF5tBc5NKBPjiLFQ+J7/0iwPxxBjclX9sDyBbPsJl0qy7JZ5F/qLn+o
fSH3A0SVLz7P1qrm79500Mcx3hIpWA48MTrpqY0CckGnKmRNgsE7U92W+3Qsp5U48103iO8s/39j
dHQqIh7n4C/r2vmpT1twFkn3SSvI3YFoalyFmFh23KzG4WUHUakQ88nCoTykDh0upJDRit29+2rB
LJaNejOLhIMDp23L9ASBomvAaHKZSv1U+uSgUSs6+QL0IoL4K17QtjeGo0LP5yznvsZcgFw/TKT4
QCCOdAjT6pLPa6GObcEMO0/HqKjGRKUnaP+ku6gX5YnO3SYKCiyYYeegOxA6nafspBRrH/xCyqrb
IR3YV5seAJBIWhbvzZbMaT/4XQGBJ5cms7MD/UGFdNCcyDVfa1kgs0RTJBPEHv05PSnw9IIZkdPD
GIG0bJMT+YM+io98VCHUKkcHCgeJ31Z/VRFtdwEE7ddeqBbbM0s1jAu/bzK4kbFKP84pdJEmRz0A
o3vNo/gjgMAP9+diWyljs6Wve+hskvRUQs0FbPet2okGicX7o1usITR8eZ+lU1rhujiB6+xjOmbP
YzSg2NinpzxclU+3TcHw6dOUCBqBWw0shRRouDyYdg5di8ws+2CWaAaVx1E0E35izdDcJGNnQHaf
cjW1u5ZV4sCC6nR/rSx+yqzSpKTr6khCl2wMxCUo6sdgPqpY/Mqz6tJWHSQwy/9t+5Lh1yuSOlW8
CIjJJrkkya+GRTcNIgJkFY4+xJayvNsWMpj1GwTPyD2Oy5yiKNzTpZ7tayGPuQLgedtkDPfes1pU
UIbCJ1TwLGtvjz75/Vi5D6AAOhXTU9SsSfW8WyD0vWA5f2+8VpSyGiINHXTXyhmhm78fM/GxZfGp
bYIPAhRMvZM8F2H65f7ELMfarPHw3E+ZVrhJCKBa3t5BnxvbAQ9GwxXTtx1tw/S9DKJ0eZY7RyB3
/gJfxNHtg0UvVuf7vGquebAJKISFM7zAWOMGKbV00CgZRsdBi/YC5PX0fH+dLAGXyVnggXuToE6+
eMpGFRfXgZTiPg7x1j0W3ghR5vufsWyHWe3JueZB1hF2BAA3Ai+TVx3CnI8ro1scpVncQVf74JYj
ghQFXrhzj2fZR54N+deJtilU6AEj2jYLw/R9BThE4w7sWLlF+QWoUb3neaZXUIW2NTLu9S6NgrGG
oOIRZMv7YGy7nc/6tXY92xIZhp4RMvdFFfBTUKfqitDNGftd249FtpvQgCPbnZ9JsfIetM1k+f8b
WxddlUaU4vqVUAKrvtUxOEM+pL4AmHvbRhgh3EwDND95eHoUXBWfw4a5J92IcONGGKadq5Y4I8NG
cOZ4j/M0sf3QDeXX+7/9fSIDaFkaBi1YD/WlQJNvkIou+IFFXeE0J6gqOlV9TF23ceWp6RGXpjuv
LFjPz7SSGQySDmEYhHtXxjRdmarF/M1U6TwHGtWOnB2BRSwfVNCnD16fDw95W2xcTTNFGmiwhHqA
KR87sKFfkrQXV8pnyCvfX07LwTYTo2k4DGARydjRbUf/EDTFg2zUpc3Ia+uOa3yklsvLFLWjOTTQ
83FMDqrv9hXt0G7nX4UWD0L1J8Qexwg4vwSkHffnZLlbTMqJNmJxKwvFjsBDy0cnTIMPUAiKjzzQ
bF96dNx7vVxD7lgW0Cze0dbXPK2Ic0RVbTzMYcHOOq+Hpy7Q2QGK4Ox4f1IWp2ByUEBgjMs+r9mx
TIU6QZ4p3aGst3YdWw6yyT/hhuisaUfYbKwH5zJAm3sPDeDgELiu2haOmwW8qC5isIM07DgO8qFv
g3o3j9AKb12xcyb/r22rtMzvjets+izxyCTZcZ7d8kRid/5YhoFYiYpse204Zjfs6YyEsrPYIt2F
ac0+g7ZC7z2J86unPl/JyNr22vDPzHFY75XUOaIzge0d5ZeQGS/5xtEN/5yFlQ8d7ME5CrDjfUbL
ELCRLF5LD9hOkuGe3QqUzLlf4pxq6IiBA7h9Aguj+DA2QbLis2zLY7y5QoiU06DBJodlUHxiSeRe
MsXW2hYto5s1vDiHKkq4XI7EUflx9B13XzOwRm06oGb5Lkl0FEINjR0L3JHfuzBrL1wABrZtdOPg
SDmg666EN4eysXcY3SA/xI67xnRo8atmiaicIhJLidE5SS513L3EgAwfJZ12o3bdPfHGNa5c2x4Y
hwgMqqXmlLMj8Tj6zKEoA1H2XG27H8wiEVZeioGn7Bj44q+qrsSO8eZn7/tntEz9XWXAQt7fDou/
MMtEIKaHfKwHW8AFmHwHsb14rJq4uQBfJY5u6vKNSSGzZqRyppOhdJIjhJmzPaR4oSwDqp99KgnZ
tmhmlahw4sR1w8mBBEr6yQMFKh5r4meStg+UAhpZ83oNJG45ZmalyA1CGTqhy44DlLLbX0k5pfwq
cx2Ul6Jn4VKgQl9JGQ/eWhBkOW4mr0FJoT7QyNE5Ro07/k9GbvWZxaPzfP8U2EZf/v/mTqog3av9
NkmOTj4ke47RD16e65VOjBij/IGL8T2zeOQDxzsTX2F0T3wRzZgdq0E60MQbHlpn+l8JmvxzVE4r
d4ftRBt3Bzyi3w1AryC0Qh/jBH6Ak0uGBnTWIGKvwVC80XIMB4BseagL1D8PAZTdGL8wZ9577NT4
W/qTsGrGFeKh7Q9t9Bife0/O8Jjj+g4/3d/u9y9A1+Q1KEjBcjfF0CkYyfyj56S7sFyD9tgGX07B
m7PUdlJlunXpIcq/kvE81v/zs42/ezHHN0MXqMiGLsfQNHgh44eufiBr15LtVy+n6c3QXqSLiiVh
coxy2p5K6iX7vPPGnRyGbalk16QyqGccFojOJ8dODtEBRIDzvpvraNO96ppUBngtjNAUdZPjkNR4
erXtlOzKZNbf7h+Z963KNWkMWuYWMXj/6KENW/TIFWc1pHs9l6dMixXDtW2BYbjQU+qT0htxKv3y
2Lnl3gu8kwSE5P4M3vdxrsll4Ayggnf8gR60DPct/9Ej/XJ/5PdvA3Rq//fslFB4rFBwpAcWk12g
ENWQHikedQK8EDR2a8THlvUxGQx4SipHAGJz8NNzVLX7ROc76q4Fxe8z76HzxLDbAKFTARohDN9/
KUH6xPmRFfGXgP8TBacolEf0Sh5Kzg6Qi1pZOMuhMhkNhEf9qNc9PSS635Nyvmq/2JeNd8uhn3F/
byy7Hpt23QVSQp8S3kjGKKF9HqM1YXLbj1+26Y3HqLskqEiD9VLNt7BP91GyV85HRLaH+7/cNr5x
JwN+WYD/DL88RkaoC6Mris37amx3+bxJ5wVbbsTiYg4y8JLiE/U0XbnPDrC4c576K4h8i12YZAIp
CUsOvVXcYL57LdHgHM7RPnL1k55KNFZvNGxTY1MJAijSssUjmw90BKRtE+Ul1scwbD+lumxYh/Vx
n2oQaQcc4uab0gCuySOg6lq6U4ixFxGACs/nVKwsu+Xg/EEaELlli3AiPtCWX2Bh/3LNqpB/DLv8
n/tn0+KKTPnMOC57cBHgxzfii+x+9epDXH7eNvQyqzdmpWjbZ2jxwi0QUpCAf4uSL/348/7YFmdg
qmZCKhmYsWn52ePXpot3Y7FG/2I56iZ4CdQGzYIGgDOof/fzj6QoLkqdomA6xUm6v//rbftqWOsc
570nIPp8mLW6psFD7L1GtDxw9/n++LZN9YyV75xIkAhzcIcRANfPo/qQqjXErm3pjWi5T2I/6XWD
wWm6n/SPelN/ne/+wRHgQs6NxYh7Ml+k13QqvLOfav66aU1MtFJeh8UQlljzXv4swKw4htU+iFeg
2JYFN3FKOdU8guQ1PPwEXSo/oRcdTddCrR132/jLYX1jSpzgThcx1ryKvlbxtSTtAYQNK9eTbfD/
4+xKmuTEue0vIkKIeQs5uqpcznJ53BDubn9CCBAgxPTr38leVcul5EVuHI5aoNRwr6SrMxhxSknf
4GiDWMoJMEnVj1Xuhab7+4b92uibX762sAhiiuAwW+m/UIX4hwfqCrzgr/d9/7pK33w/4qIceNIj
lCBe4Xr7CHBA6AdvBKplrYdGoNatG9NkxLjT7sGJDnT+fftX275rBKjPQlpHHN/tFnUZWveTH93F
bfNcUxTAg7TzLCp8uibJU9ElmfK2rJZtC8XYRAfoMI4Jx1h7/tcepfpAHXSyBaCxfNwUBEj0uPhx
eZ1I76uuorSuDnG3ZRlh+7hxIvZ0ooFj6kKceh9Ys6Z0ekDJ+75FYkoA8CCGCsCC4E/c+itvCE9V
MW2cLWw/3IhN7QUl7gn44dH8OUn4aeZPOb0PwOma2LE+csC/L/FxLxTHavlaiQ9rHu1vL3HbLzcC
U5VDDyl2iVPR9Q44wmIk2U3hRr61xI+JGSvGqyUnhMR3dVOd5pEfaLAV8pa92ST3D0MS4akIny69
r2UTpOtSpip6ibstKcr3a2iuiRSDEFuhY4oGoJ72VAUo0uHK1M59n6JSPKRBK/6KyF1icJ4bGCHL
OOr90hXJPiR1nuXNVKYxj8ZjIpatJ4wEmfbPmuAfXjXj2rRT0daYi/4QxQBpNnoXJD9E8WtpSVoM
c3aXzo/nmrixuYx9AVtYrNepO09BBIG2Fej+yKXH22vWcvYzGf4KCqGeCspwF0TPdTyfg+nTpL7L
5tfk6tPtJixhYeLEQr+OysRHE6o8B+vXyYOSwNYl3LKyTFvXcB4iP4F6w04uzgcY1LdOl1btXxUf
d2TIhLgL+PuHh00VD2U11WhmLH5FMk6vwV3iSl5vbQWWEDTxYIA34HhZQKOoHttdT5KP6zKeizV8
6WT35fY0WBKISfnv8GY/uE6R7GtWzc9zXg2f9LzeBdT4w8QGXo5dKAo8KE1Mt3rXwRJR7LvFjecd
fCK2hEJso2SENuAfrUOXIt7nbFFHPoflKVgYTUntrAf8Avnp9lBZVpUJB4umikRR48V73oU/xZrM
x5KOYzZG9d7VNU99kk8PynM3inuWGDTxYeU6ysgP5ng/y/rEyuDveFq/s0YdV3/6mAh3q+hjCURT
A0CUIY9iLqM9ZIdkxmPS7yBrDL7yiMPq7ZGzLDLP3LzbaZzbpor2IMT2H/wo8c91W5X3HTtMKQDe
QdwR6PhwT6KFfAzyatanrkqS+1Aarml003t8qjroFu6cfshKJwSymR7BQLtvC/9DDoD0yoVjHxxO
wl4fINqSfGhXp/h939AbB2yQ8kVCyzjYxxU0sj6Qdl5R8vT4XGwsU9vcGrdgSeYQ2Psp2Eu6DjuG
/z1EPQm/3f75tpgzYpsqcOX9egz2S+Uel/w7l/KBRxBtW70HD9qCd/pgeX+Y2kD6XDo6VMGeaYft
fJaofdTcpXiCj1+79+ZyBsuHWSma+Hs/5zO8H6DjPj/hZlyFG5nWkgNNJJHG+yY8vDyod5YRCHP1
3zRaj27tPnvO+r/bU2FrwgziGPIzZeH4+5jmcX4io+4fF7dyXlZKveeQ9a1/uq+la6Z6M1q6DOey
XzFa0uXPIfxxhIQQo17Ll/L6n/saua7nN40s7Shav178fafVOSf6M4jjn0rJn+91T8a0G7dmRumM
1xnq7+s5GD9xv5OPHpvxgnK7C5bQM31pJJncIY7weVrl6i8B3bvvQT8lX29/3TbfRmDXrgOdSkH8
faiFlzLXn0CFbZ0ygxnOkBWxwL/3tWQE+ZCs41pDw/0zDrZPagg+5MHE0rqRj8R3N+6Plt3UxBep
OM8XHc3151gUP/O6/eCO6jMKGi8ugJBuAIXS232xtWNEegz8DEzouuKzDsYT5Zd/lSYw5Ud3UJ9E
P2wUxC1Tb0JgicCRTYeS7rvaEx+6Hn6+DsPOcbsTliOBiX4FqpdVdAyGl9Vf59cV5+Z96cBaD5eo
LREcWweMGK/l3HeBHw8vAg9kp8WhLKtC3GRud+Ddr4eRqSXiB+tc8EqNr3DbkTsWzMOuSop/7vv4
tdE3mYPWDnHFWHsXX8CT6xAuMqyPVRyIjcCz/Xgja/TLvCohdPllbHE0e9JOk3ffWeuAcLsRcO/u
qhge+t8eoDyoORQax1fSBQ8sKE4CkOA0FHBTijXkuJwGorrz6N9pEk2NVLKwPg9bvFFfYJ0hHyfW
0Y9uCO/j++bDSB/QKM89qOA3LyKevZalEp53Otk30NCAi8ldbZjpgyuXgDLjFE8wLqWHMJD6sFby
ePvj74PrYY9oJA0Govg8JgF/0rr9sPgteGDTDgSRT8yJn+qrfDJUFp+DpP6RDJsKUe8GORq9ZrA3
y7iew2BZy9W/6KqpD/4gmt3VHukQwThoY9TeTYZowjgyTErCwjSZnBfSwfsTQH0njSUE8sUcq/3k
5D/gpeZtnENt3TESigxj4Y/R0L8Qx82fVVuK/02gOX52iEO3kIXWiTJCn4m1zqEQrV/p5D6rTgSn
hQxOxoLl1wKQ0GPMGMyom9bJ/MT/4OTNxtXTkhJMEZJw9RWBFLJ7YR4YT1nnru74Atn2ttwoZdga
MDIC/H5mhceV8EJXzvsDrELXZE9Qnvtxe4nbvm9kgMkBF4xB+fpC5iudjq3hmhxXh+n/3f6+bfaN
HND5fpT3tEwuV3PKGagFVjUfYuGCHd8H4PDcs+2GkQktlbAsFo0q/EusR/qxg4bEawHk0O52J949
ceHrRhroZItrIGxnXmq/rFNdqnAPZfOfWGLFS1PBvOB2M5a5MDGl/kJa2bdA0ZMh0uuBCRLyx77P
23bjMmKZDBNKijo9HA0DIl+6OJ+OiiX/5H7QHNfprusUBsqI9Vx3LlxVNLnAcXRJTjEhnn8aJr/b
8rS39eA6dG9y41J1JQ7v2FJYXzi/fIosJYYeIm5RV5Pv902D9982eCOmGVq88gtHPWRNYRQDLckx
wM57+/uW5GtaYi3wwRISGnp/g8A69vXBiRruVKkQnY4/JMES5d9dBe/P4tzxBAbidy5iI9KVz/1h
aJvoEuNxdvbTpivc6u/I9Yn3Y/KpyiHgSwt6z0kVK8GIe9JArgc1DfllSdZqx6FA/cB44GVrPMcb
qfH9tRCayNLQZXNJmnm+IAvXTz5dyEHlS/4LDrvTxgHg/YgMEyPwudvL0JuQ3vU8Ufmt9oMxubBE
ehtoZVsXjK2ehiQag7okF4hBLcOJ+4kqvpJ49fp9u8LdbyPu389f8Br874qGsWIYQNRIfOF5TB/8
xvkqHZy8eQCrt0jCtub2wrY1Y0Q//FVGLeC6culcOK/E0OfMXZKkcR8Pcschoz56aT8GyxYswDY7
RjKgI1S5RORWX6a86qNM6yqQDxXmaIuhm2B8/ng4CkMTiKpBXW8o7qRf4lE4dTpFavmMGrMun/K1
BgBk0qh8QNOuUTg++b1zmga1daSxLQ1j44flYhDCVzu/yLJ+1aJj56J3n9cEUjn3zZaRD+hEKS7f
3L3E8VVHiJF8N2msBQZu9eeR6o1seg2V98bQSAQcnMPObafmZfFG0DDmGT5okLPzcW4uyjLEZie4
X3xcilrztHTmNrgLjhmGf2BYCURuI8b6L+Go/WC3sFX/Ax4s28ICWmbIBLHmvKSB33jhpQaC5NFX
QxNkcMVLToU3AvB1e5Ysa9yErZIwgf4gH7xLWCN0UFXQZbfv4f+1kact02NiVusVRG4pCtyfqut5
uR1n2J87qeoFO9RMjLvru2mFTWKjP7ZBM3JE3q+lAlKcvUBLbY1Sn7PyHAuFHbyFuNLuvkEzEoMO
Volrm1gvlLgemM5Q3/fXDO+OEYTwbzfxL8vrnXVt4lnDIaRB7KocV+d87F7igdQJbFE4ziRVuoDH
WX9geUCT3z00V4oM/mxjsQMfKeZn5dQ+XqDrvC2+cSdJhsPt32RbK0bKiKErHOgcC177Tn/xoT82
pRWNRXDnsBoZg3kdgfNln1w61XfOroPXWJGJmeHp9r4OGLlCsy4pHd71XyiAsB/0Eur92sn5r9tf
tyw9EwWrfGgnNSXFVQq+YxR3w6GXKRk6MWQBPLG3yHq2Zq6R9uaIOvWTli5s4S5qZU30CL825/dU
u27+EMy+2ror2FoxTg4M+pRiqSRaocUMfQqHZAvUsY9D525wgiyryTTVos3a+wouV5du8OiyZ21e
A6pZeO7GdFhOCyZAVudXRx637L8QoiB+WcBZCBZeRUamgO36Yqw2zli2flz//mY+8r4pmqJw0Q+n
4/TA+TKG53JuNmH/75/nQ1PpDzXecBVeNHyhk+ofEl/BdJMh3im2uTVZLwUOjNOxDX2xbgSirUUj
0AldojIPFHvRjut/x9NVm4p8ETtG3GbH85Y/OoTdRS8OUSz67/hhD83xnkH8y1S5ESwrYhiXQGYC
Ni73haUR9LjoJIkHk7uXEE5oGYZsOcm5YtmI/XujCcsSMJG1oa6T0Eee/YKavPshrBfnyRs8774t
1ITWCpAAp8Kfm0fU1MgJ9JzuXFdQV6r9FnbEUXhN+P2cDv1mhfBf6YZ3Np8/1AAduEJHUdziaNM7
w0mV5VJ80XoG9iDs2jhnaQh7UDpq/hEuPOJpHfiZFiTpQLpcoR0dUIftoWxcZX7YiD0dRvlKYXxb
peEEpc166rsw7aAy2D2FDlj+B72uQ1mmTsmjHXfpWKTOFEXeaYogzPJxhjbW8ERGyBT9aHW4dLBV
LQuiju0Eo9XT7XVim0TjEiOiDnI2lI9fJsdJLiC9TsXZgfAM3bhOWvKRqU0omzGqyoYGF0Er8rJM
0HkShYqflqu6yP/Dm8fWjpGPuFexPFHN+IX41StfQnXSUq+Zt6Iu6VXrp9ujZdkfTFywCHlSDzh5
Xyhu++OBC9UtmWY4tKbu6gTH263Y+mIkIt04awBn++oFjkD181SF3lFAmT5TVGBvdQX8mW83ZOuO
kYQIhw5wtXB6kaoPnGcS+SqCUmQ9t0d/jqfhzjVm5CJ4C/pBDnXvx6kFhahmkd4PaosBZVnAJn5Y
8w6syUp7F6l9feTtAjv0mcjB298eI9v3jYMHpTFblTtC3BkIxPOSO6xPHREEW3UryxyYKGLa1wOb
OJLOJFdvOdAw6aezxtuO/Lp6rFOX+7phxLkeu1aWLE4ubUTqh96b+LfK79XGirVsnSaiOPQrKiCB
Jl58jquOXKcDg0LHgekRhAWY3Xoe35IIsI2XEeiaeVQnyzB+kfPg73mRfJoc3N4L5n27b6SMQiXe
T3yIqgXFi8+i8CeNQajMEkjB6o0FZeuAEd1Lzhqfx4V4EUFVpcqH0E4+FyodoEh6ZxNGXNMWx3tV
4/lhiWT9cVmDoYQflkwe+4HKn7eHyZKkTITx0g5N1EuN81noPnPu1k/K4U1WefOSutJz7ts/THVK
kow0mBWm2y8mibfamDrtN0V6uRxlV/MlgxgPCfL0dqcspSkT+1bPnlsFQ65faN/D3Djwp6wLgt+y
kp/CuOVpJ6N+B87fCYIHf99u0jKOJh6uW6IlaXkzv0xdQRXq4kM97UIFwN1O8XCZM4cVzrrRP8va
M5HUNHbhxdOW64XFOq/2flS0KVkoIzsWJuS+XcVEUy+tjh1I2eFCC4GhPSq9HxfYRp/btdtSxLSM
mQmmZiVdJj7n5WcJTMgTnDYSnralWz1wABWeVjevtzjVtgG7/v3NNQctDX1SoCAJ76gwkys/wZtk
OTtrzHa359/WgpHPVMBLiS0xvqiyL+Z9GA3JV+hWus5x5eu6xW60tWIkNVxsK8iOBN6FBEHwMJEw
eBAzuCVMFXd5noahCa0OOewXfBzDkDfh2XXE3RngryypK7JszYZlmzFlNsMKWALJqPuLL07vZrGu
Q34otSuDbOxC0ClUQPIiLXXN7qyGm9qbwos7wCuI91CjwP9zmrp1+Fq4JRMbJ0rL8cJEWYt5LvKk
jT3YAM1uNaWEJrn3SEkyRxsZ1DL1JrB6mkIhinZaLyQqpb9j/UQ/TnCbDHdC+Pe9FIOS/N84iYGL
LerGV1/USoIhlXmXgwvJ4cS4vx0mtnEyzi9xVSRQT9DsMS4jIAohVynrbF6DLbS7JaWYqGo9uuvI
oz5/6KhfPQgAUpYZZtUCNaeDE9Qbyd7WC2Pvp1DNGWKF6o+c2/I7Idj74zHaupDbZtrY9qGJmRN/
befL6FQqq2FIt9eKk2fu6I3fb2vBOMl3fe/AfYvrCxg4KgOJvMlED4PgMc6/3jXPptIhKYqg85uy
/aIQDnonqjX8Jv1i2PLbtOzwJjRZJBBxI6MkF78EoBcLeSqzSerZ+R2P1A9xtsdzIewecPCAtqeK
Gsa/DYnsVHvfQjahy9TXugfyerjoFfksjfMh+ibUGG88Sv6LkXmniGEqIHb93IyzlzsXQr1Snxe/
Iup/fhHAc5VNqwh+1guKdLBeCRYccbwWZMBPeKRw4l3Ql4WLw5vf0WmfowwPibJobItxo+cWOBEq
+f9NEr4DrXFCx+llwqNgVoO9uycJkPQseeoS77cUcfEhLv0wa4FPrnJ32jiQWGKbGltsKCI/XsDU
vNTcGTI8aVUZzJPIvospSWdvCyhpa8bYY+tGOB14vXjWlq3uLrSF3c2RsbAn+0nETfK0OjgCbczz
u5nEj00LA50A+jcMEwpQgTMdOfCYR28MXm4H4bs9wceNRBK37ZXCgurWAgxA/jAFUEPIT6Kaczll
WL5Ckoyt1X0OXWjPSCs8atQQQsj6WNfuUbLw8WpWr6L6Uz+K12HQn293yzJmZqmAcz+HHUOkT9Qp
m+EgvbUrj8lENPt+uwHLuP3hPF4MbhsLApOjMPK/4LVvSEMPj2PLHJDzCsOzjWO8rSPGbqvDuCRt
jclfmFPuxdh0uyQHhvx2L2xfv/buzZlXuET5ZM31Sc/a8bNc0EgeeqdYNqbh3U3Ej81iwcQbNTli
Hs9d2c5wOnLGZc/DeT6hHL7lB2pr49q3N31YeJtDHa1czhz71UF0eIHvmuIfJdUWLMM2Ska0hywq
tPLm8eiXg1Nn9VytDfijZJOoZmvAOCuoEVoBUKEeT4sIf3Yx/MD7av5ye4ptw2MEuGyBhiZxNOCO
W9LnGPyrrKPdU0nzrUug7dcbIQ2BNJf1IPWd5dCW6TSESdbMbEvr2fJ1syogiz4GnD7A74fE5k/V
A2R7TRW3B8f2caPix6OojL0gmM/Q9CDp0jZxFnWbwF3b143YrSnoaUUMXnHouvRbKDuA4RxF2df7
frwRvCRfm8lfi/oU++sv3SSgrlyN3u/7+HU5vYkqHB9ar0rUfBZi+k5DOaVB4t9TT/Jj03uCrU2t
KtrizdIp+3Rxy9wBxXSp9l6L0ncw4IK30QvL4jdpxh1cFAPBRfeBRTl/YCzhH+NCzanXzVvceNsk
G7EbTjPQCP0qz3yWgAHClBtqfvSecjpGygjeK68n7rx2PnfzGKQAn/agqzTjxuhY9jDzwqsTwcBJ
6sezrqqXDpZZKRAKxREWT0+B7O7yUfChHPTflZQDqp4An7meQxrFUBcjFciy7cbb9LtlAnzcCGDc
pAs/qOrx1I0hSQXVGci9zzBTPOIN73mGWeNd4WBeenXBExAdq/nst1zsCPOR47qtC6llCZkkYla1
VbRy5j7gleaJRUuY9gyslft+uRHIHXBIrlc4+lQ7y5IqFZMsGNVf93382qM3WULBxrrTxB/PUFwR
/RE6kLn7ELCC1htPw7ahMbZeXhVFEU3BdI5bIK0yRkod7EYNPuB9HTCiVzf+4I7VMiF6eZeyev6i
Wzii3PdxI3opqmTBmGvsLuyKaGiFOgROPe5uf90SvaYrAd5aClYoCnu5QnZHCQXlJ1iuwl/azUuo
crblfTnIvKaDKslVR8bpHCoB7D7VLI3CLXCjJUGbd3Spm8hrBow/gDLk4fre/qiHuoRY6WbV1bKE
/riFd4V2qUPUWZRJm01RSXbNtPy6PQm2jxt7sBjc3AOKE+VuDaOQtd2rhipKngIgPlr6v9uNWAbJ
5GZgrwQ1i8CjDSDZJMxoJ/q9cOJyFwiSbyQ4y2oyL+zdqq8SxsN0nlj5HBbxp3idvtC6+eqQuypi
fmzezadu8UTiC4TD6NJTDpXMlERAtN8epGvG/6MYgq8bmYJMRVW2YhrOPpjudQ3wNGzGljk6xA5/
XWmerVGzMVa2STeSBkBKU7t0kwbucq4e/6VwT9Pi3fl1M2vAEKhWUzGfdbvILCZMHIrqPrtvDJNx
WCceV73jzcNZxnGSiYE/L04I/B6PXm/Pg2WxmnxCNfQkDpMBovTLVH1ilejTENLbkCEeqg00kmWt
mqRCUK5muUyEPYEM9ZMJVRxxy0lOrQZtYeCdPtzuia2ZyNjcBodqF2FwJjCWPsvSDb+qUMc7XnYA
5khRLxv7xLuFSj82yYS17+VBEWCTE0FNogdYra4fCYDESYpaSVllEo7BTlrHcKiQUaLLi5PPQG/c
7qVtvq5/f7OF+6HouWTddEZRq06ZcEHYaeuvTQcPvftauIbRmxaYBwmWcJBIXwyAnXjOAT5q6nY/
iry9S98dQ2hEP/VaSqcR+8gk62aX5/qzXJrpoLr4qcD9caMnlsA3DStwrMybgcjxTPtZPwISNI7p
2vbdnYUG09bch1X64k/YqmBJ232oPXAWHLJ117UtZyPyQ51Hviwmda77eTnIdSyO/541a9Gzp3Xe
Kiha1pNJ9ZMwyQR8fFVnnozykQK0sbhD8LGYth4fbQ0YYSl46DVxQlHRVpr9hAVucwzGuMrGsCa7
2yvWMlQmzc8vUGmV8Po8Q8mN7+H+pA91m/c7MmO7miiYP7fbsXXFiL2uJDKZuVJnPYM7oGoVQ0ZP
Vee+rbbcaS3bouk1Lpygi7pWD+cajx5ZN4BLBohWlIYzIHORCs9F17N9cv3T7T5ZYsT0j5CQHGz8
pFJn31tFRiP6DZDDLfaibWKMnVfHuLAK0kxnpuiayqkG3tLHxDDuTvtg7LbICbZOGHuw9ocpp+21
pOU4046ToNwHrNxyV7H1wohEWo2t0yxUnzjKZk+0jdWp7oCUw+N28snDdfD19lS8P/eRye+L51ly
kejlYVJLqhv5IN3xwIBvazqduVK8rOFdNG7IXF1/wpscvwiHFpDVwDY5sG+oBi4ZPLDLjTB5fzai
xIh4vEysMwNH7Mx6AecqUo8pzAf8uxZsZHL7uBRelUvIz3UNiw4A6QRHaDbfd/2OTB8JUhKvGju4
6KSkAQasu9buuT9uHR1sQ3P9+5txn3he5hzF4/MCB6uPeeCKD+PMt/TBbF83dtW6bd1+hkQYLh4L
prXDwDcQStkY+PezX5QYwVxHOUy3ihIDz4Ipq0u8COSAmu1hsfvP7QCw/X4jjHneEaeE+dNDHo+f
xUrWFGi/u4hYWPJGFC9yrKOxWDA4GP8g5UA+7etK6LQqunB/VwdMBl4Y0NzVuTv/+1oGWkKdOq7z
475vmyEry7UkXTGeRYsjUzxBl1dM0d/3fdwI2XjyuNMK2IHADS7J+mhe4WdIthKoZV5Nzh3LwX9b
lg5DHybQE5havPnUyfD5vt9u7MpI/D6Bf/hyngoN2OmArXHpvN+3P/5+7o/ia5feBCzKlKjASX1d
NVNXZpS75XFplJN1JBy+RfG9ae0Peh2nLovjCQ0t4GYBua6ikze3d2Eb/Mi0i5C9ZA08tXCoJ00H
hZ2OfmtJs7E0LZnBNIlQC7gZ0dDgt/MBsRSPXpjVcYHVHzVbSlC2NWSEby3rjo3udSKkdIcdPIWQ
eUBwvC+5mVw52taqwblhOXdd9FrLIbjiTAr4pXC+kRvevzWCrPLflSTb2cXDHgq7KmE/qc/kLzC1
XLUD2jNmKYOP7CmvIJaXaTWvQ+YkXr2xhi3TYxpKED9QJViSy1HjJR90s9jLFqccd/cy0/3I5M75
zZA7vaAcr35j8ZNTBjX/GYN4Owgtc28y56Cq0cBRdwWumLmwyMGb6ACv+IGuG1NjCXLTYEI6CtZ8
jbsca+0+A0x86jyahaNELObl4XYfbG0Ye/MSS/hugpDHgSOuRcrb5keMcwuku8bLCK/1y+1mrgn7
z7JaFBmbdEcDkDBVsoBuEYFt3JJfywjEt/Tr5kNb4trVIkI32rKcV02inOihTZms+XJkI38Wfni+
vufAdeEIudj9wrzfw9BvICVtTRnRr5XrLo4XLkdIHcFSzX3uSI1qITlqHrxCdPUw9OM9yjp+ZHLn
fDA+CroEyxEWgDJb4GWw68tpY8gsoWhS52inxFJUK5CwrMm9TOXeABsuBuj67LL2LhUPdMHYzRnc
QNQM5NijH1fs0Dn0N07jW4QSSzCG1wX+ZkeMyxW21y4+3sEA97qXf8eefheMGL/8Om5vPp43wZpD
FsYrUpJAYiB45Vp/XnR3Htl0gJTeBtXXspxCY1engRhVqz1ylJAYmHPvd1wHD3LwH2pZvsSrvkC5
K7srIE1eGu3F0jvKwUoFa0wD48J1/zTJaSfa4HE7QGyzYsT9AhLuHATSPXZe+DPkuLBEHqAXt/tg
W7XGuVz6kAXWsnePcd2Aekvg7kFSjpfoIAucpNhSALH1wQjyMMABiEmNe3Y0fqZ1+Lq2W3FnSYsm
vswvu7CZO+/KHJ13vhCv12dnP/mrgpJdRMeN6LZ0wASZ6ahvGwgx9Kd6xOskFAZLUES2aMOW84PJ
RpsSoC5VBElxUU8HivKcgvw6AOQHXuI6wMdLHTcPzjpu7Fe25owwZzlk0phqKdBZC6BgV/hfLmkG
+tAPyEI+X/Nuixwc3fk0F5nYMzEPuo9zWZ6o24wQjij+gf7f1t3VNjPXv7/JK2G0TFBkdJG02sR7
yXMWPTtxN27EuO3rxt6udTf7/lLXT8BhXqgbjfCoGv3vt4PvfdiwH5n2F2zMlWj7on7qhHukV4FY
QFfCPYREujTGdPhF+RqrpkxRlOp3E8RwZ63+mpeZwodj81nZkgMCIwcISlcnwjHpSYiIfaFcU3hX
uCzz2+YucSh01Ih/KmJo8rDceRT1MGbddH02jUMvG0CP2N8eTMspzESnLSpqw0SG1ZOeK5UWQHd9
o22fpwsSPtuB+c+2ylS2lq5bz5sVx1De68OoYE9c6r+oWpcfqCAuu6ZmP+dpWTZuXpa8ZhK6OhXk
TuiUNfrT7Dox7jVoNsd4DttsCFA6GUMmz7eHzrIATGaXHwRcF0kiHpm7Fq88V3Q/rZO3K1r+z+0W
LLuyaZYhgA4qY5hzP00BLZ9iEjg/mFwr79DArPEnGzt56QcvgO0TjNo2FoStV0ZigB0EKmY+jLnr
YlRH4ZTluXbqYAf+xJ3L2gS1sSFsI5gGsifUKgkQPdDVAz2qTBO6iQaw9cLY/ZmDslzhcPFUC5S2
8go0dFUA2oayy5Yup209G/FPB19MpA7wiFsN8ZGJ6IzqE2rtfZnv2yZ8vb0EbB0xUoAO2py0JMfs
K5EcOm9Vf7HC/xCUAJrcbsESMSa8Tc8E+htuWz0RijoITxy9ByCZX3OBmwEW5Xl7cFx0fLjdnGVr
MAFvS9nPLgknzIz3r1iFBCknG90+jI+3G7DMi4l0CxWL8atD8cTAvMN9FY+ndZhQ+AdXUOH2iAsH
zNst2Ubu+gveZDR/7pNVIVSeynVAKwCds/lV4d0t1b5Xek8uoQ69i0MRmZyvWJZJx8D2xXEZom1Y
zHjIq1zxcrsnllVmcom7WszuAMXfIhUBzrOdhFBJLOdfbU+3iC22eTeOBHNZhW4divokovI8Kjnj
OBhtvTvbfr8R7vUcRwsDVrZIJ1d+oqKFtsnov7T+5m5v+/lGtHMWgNApgwn3VN/9H/AGYwatly2Y
r23NGlEuwHctwBqsTqKHBP4UHWQxHgRUOyoxnm5PsaUDJgpO9YxBwTBqMcVF7v7Sy+jAqnGIxJ2P
XCYSrpv7KF9iKMaHY/jT9SUUicriy+0fb4k0EwLH5znxXeFWJwpLABoCLQsJQbjOHuMmPkkab4zR
+6wvPzIJaQJ7uqTYax+FP+0mjkdsztvHPCgFRBEBu+4HJy1wXS2H5RfQtFvOBJbla2LXKOzJPDYE
1+Be5fBKxHSRbRu9JNT/fXsAbbN//fubVBWX8NTIyw5y/tV0vbNAjait5Nf7Pm6EtlggVdlUCX4+
Dt0Q84Mz/GlFH+77uhHbgGtGo1P+Ozj5yh8XnJOPDXE2frtt6I24ZhxiGfMY47eD5wjna7/SgHv1
NCvmbtrYJ2yDb0R3F4+4gyw4kKSqc0OIkOOW4GIV3TU+Jl5NVG5RKrj1Fmk4XPF2AhpOyX2m3XD4
NE7tca2KOSYUaYNdlSEBvVkzyUeVtVO3pSpoyX6m3D1xIUHeuACspB2tXibtP/AyeC0BgyyrLVSP
ZQ5MiBph+TDBmQP9qMW6pDgVYv/chJFbVpF7/fub8FKih24ych560KopBQO8BSEEzyUDBavl9jzb
2jBCuK5cvoK+9X+cXVlznLq6/UVUITQAr9CD3XbspJ3ESV6oxEkQIIQkhBh+/V0+92XfPrvjW3nZ
tSvlgkbjN6wB7xCiG27AevuZtUu1m3IuDn9+xbVButjIFqoojaotXtFtKb+rYKB3C9LtW7DTa/N8
sZNBaAiQGs2jI9PQvUqSMkurz0PHbw3gbn/+gmuDdLGdx3ZQLpsVvmDsgVZodB321aj5rs3Wavd3
77jYzmzMKfeGaUxEXaUvvWTUHpd+5PPO98Ns/26+L0HTyQg7+FRIfEolcO6N+fQFBp/hgQNf+8bB
dGW0LqFuikBtPlJNfCCS30CytnRW74h8C7p1ZTldqtkrOldTlbfxwULiLBlRHIsymr4xC9ce/rrI
/rHlsp6h90U7DE/G4q6sGxBY20b+HWvvv3TsbZxAMDLB0CTDgKK+h/+KA6fsL3/860f948czL2yn
u3U9TFkoFuePg+zeqEr8a6hECbl49OxAd2i9hu7g2uTwhoq/zwB/TVNQu1iw/duMon9dPHjRxWHh
fezJ0BB/ziENCHk8MN8QXNS3dBqTvzmP8IqLA4NRD8eVVC1nmcMyO4SMlCFv3xK3+tcVhKdfnBVV
bOexnWd8AF9EAW0BU+RZ8vznQ+Jfzzo8/OKQGFiO2t0mEzh1rNA3lTdzGz7ks7uV6i9//38dEL3j
DispPwOZfLPmuirU2xC/K4NzeTT4elsqQ6pwNhASLfupc+Vav3kyXFk7lydDNWdIFYgdzzKZgAnX
QZcpc9uBrm96JF/7gIvzoUkFWeJ5Gs8sup+qX2n3N91QSi4NLrxm4MRqBOd1Tn7HQuh9u6R6/+dV
c+1Hv/77P86FpU27RXYVxoWIfa79u5a9VRa59uiL7ZoItkJlMsaj0Z6aUAqv5VtIlGuzebFNR3gl
2qpb3BmaU3c0zJ8bePEUSfaWINS1n36xUWFHlkk+Ze6co8+q3pHcJtOZ6tm8VWS7slkvrSqs1bRf
vHZnYcQ50uOXGdQbVIu/AOb66c8z++9jFF9CWWs/kbjqYntu+PwwezQnIiVuvXzzLv/3QYovAayj
U63qUVE7LxD9hDQTMryRdG9U1a89/PWy+ce6jCHz2c/r4M6jyUOhxvkbKlxvMbX/ffTRxv6/DzdV
mw+tm/FwKJQeozgfbtZknE4uF4AbsNa9sbmuTcHrv//jI7JIBOh+Z1BqN1aFcuMaml+zTuIX1thk
3P15ov/9/o3z1yH8x1skhSrWwIbpPETdw0IoPFGT597a26VO7mjyVj5z7TUX27mGBXhDDGXn4PhO
2OGrmt3JoAsGZ9F6x2l6+PPnXBu0i72tYPM6jnO7nKEIsqt9KGw/7CR/Sx3k2uMvtvbIQQ30qE6c
Yc2oCvhAJiVDtxPFZ9W88QXXltfFTcwhNTWNlbFnk9q7V//VV/fKVIQD1tinvxqk/0K5KliesFYu
UON+L2JTtK+5gX+rOHhl8126TMwZB29VjMv5P/xPy2vo6qZ/Be6h0NH4v8uVT1QTrXFsEBJBNDoZ
Wfg00nZ84+C4Mr+XQFd4C/pXxyl7tvXwuR7US+b1UZLwlirwtbF5fe8/dlvfo4foxyo5d6QCMUQx
iSbsm0//1/4bBudiL2tlQtO5jJ7rSX1UaLEFcMoob/adyW4i1AIn2p//vIRy/OD/gqnhVRf7ma/r
Cnp7kpzb+H+xBaAflK1j30YB+Fg+faga/XnA/v67111s6xlEa2MDo2fkBedVhX1K7X3qxwcw+Mv/
fBmZDmNjjn9+3bVputjmAFzlfguVQYRg8H0ybYYP28jNW3a7V/b4pSgTgDLQ8O1Tda7i4TPNpptX
1+DXz3F+aIu/+oZLxIxNaiO0QIFKdH4uCM36HZvg2vXnp1/bKBenlEenCHjYxJx9l/6ch/wnvEx1
0WTdW7fslRdc4nnhO0GtdgQn7QYCRAWBCS91ievwrfG5ciNdwnk94dKYuLVnT/yXmLBTu/VHJIh1
oc14SiGc9ueRuvaeixMrAqaIBouRGoB/hYPEvkcZL1X8xHn6/3jNlSV7CeCtdVTBndWas3K4j/wU
m7Jdt7fO9Guz8frv/zi3miogkdXzgJMFVdVlrHSxdFB/2oiTf7fnLjG8cPSkbJlnc2479yNo73cy
DG+JD1/ZcJeOF6vgNAydns4w9bpJcBvl8/wE0+4vSv9VXZvGl8DdSq2ezHwYzlG+daea9O4u7pu/
QlDj6RcnUqV45dHahnryxH/x0TcdRA6H9S2p1GuL9GI7V6AMAzY96fMQ8pvXkH+y3UEojFMGC1m6
vGU1c2UeLrG5Av6wawud1zMyjm0pVLORb90Gm3Z0+drs4wgPwY9/3nZX9sMlUHckSHuZHLZzWB0v
yKqy0q3yL+PAS4DuCtROtSo9nEVE57IRWwxzhJ4VrmmGH3/+gCtb7hKmC0juyHPd6jOB1mRpFzAl
KrizF1lfvwUIuDYbF7uab31wlDt9RqnwUcD4vUn5DpS6w2uu93df8To9/zg45Ir4EqFCf54R0baD
PQGCcj+l/K2b9NooXcQhbbrNkDSt+jPd+qZMNQykYFtl9lD3/ysOLI3FRexRh8jAWgOjZOrovbcj
ANn1cN+wVxXxXn3+8zhdm4qL/d1MIh6TzOhznEA4a8lrA3RmXe07UPV2yZQ0b/Vur7zoEuLKVD9v
gAI1ZxxXj22NAh/fnl8rraZNyj9/y5U5uQS6CrPl4+hYcyamoc9wI2zKPF+jlzyDD8/fveL16/65
rLIIlrZpIs88pXczWboSUXURZfifP7/gyvFxCWadYbo3D8Mmz0tMTzoP39vuLYHAK1E6v9gSoY5V
SLc43k+CFfP6QS73rrtvwi0ygYJru//zF0De7dpcX2wOLp0A0icKe9MtiW13GjS75GmC43M7AsgY
WJ3tELHFtC81p7lLinp4NQaCaV9v0qRAASJ2bWHtwGpZ5ODle1vWwCvKdb/YaqjXYhjbrjrCHm5O
yW6YRAJXJK4cprwfV0F+rCsO/J8x5W1UP+p6NhFcPM24iC/CjL39tg7NjJ7IajZVvSQddExO1s9L
PReSom52iumSNehQBm5qUzazG5e44Hwlez8k3Wm2gvf4oTYem09JNGnrChpR/uoMPrHlVYN2gisE
K2BanleIXKDSj1pWiyZYeO+bOtK0gP6dzu6rTKz+M50IzNU64qBcHMXNz7bfhnkpuzRTNAWG2kQQ
URWebfq2E3TT5xSMv23bg9qp1csm19jaXZKky+IeEPNNSVRCTj9yaq+DWOO1iGzPzXtQYXrvirnH
eZWUZBmSuitUvnL5c8kXVNzbLob51lFEW5N+mTc2B/4hSIXmQpktTq9gvjokYG5HvW/cg1mUjgwo
jS2UlUvpXPDPq1er2JBewq31SVIqoq9myUeq9yOrWLqUUrkhZvuqjTrf34DZMPHfY9vHdVQMYWj5
APZRVqdH0kocTkXsYKcgjpC/JmEr4Pha9S/twPXcw4SdrCLauVkLJp9y6SGtliZpdZNnS94WCeDV
8OpNmjk9j3IbxA1pVNv+DiRr8+95XOFRB0R9wnSFAwa2h+aD0jJ/2AIP4VvMYo09KIchH++Y8Q3K
+lmTVAKuhQrlHXvqVAsfjsMaKWjuo5O6KUTxOUkblHShg8HXh1yCOdkdog1+z64Yq2idPi+izlf8
XepF/1Wib2BdGcWQt3tJY9bM9b7meSceIgJ7JXUXcxjTfI+i2pP2EM0+8G/zoEzHCgoFbXKG4Qvz
H62C8N6d6ZdXDy3BIIl6WOeK2p8ObBXTldJotZFijnpMociiEB6hQwM7070Gpk1A7suJ2vpd1hK9
PeWUSVoXTCm2/DBJrmR9b3gV5LvezFm87kgVN2NbajfSVRVEuwqMZVDsOF1glqVFRu4jC9Gq+KCz
IdvuG+NUMhdLXjVDcxO32mZfOjXnITtwOLEZzH8FMnsmJ8iu7GDHKKePoBbT7Gs0BRnYXZVUrEt3
AcXnCBPLqtQ8hgyeord6buPxQYwmCvDpHgZ/FwIwPO6g04in9xbkr/yjkmDMP8cSDhauyEcsMQ58
D3plMRw9l5NSTQJ8FyYwkM8K8urzlxTmSRXI6smoqydYTVP3Q0s/+biYxnyuHoYqT5DCwbdZ+IJx
R2YGVI+R9n0nIwlTtsV6U68l0MCrgwA3kVm/1/lq5c8sQeij4SptxkQUE2RVp+9123TyPllCVc07
24zbdgLe3NTfBs3sepbw7vU71yzR2B6o21z2mC4aRi1otarsBDoUuk+7RW5u/FQlUtyTxHn2MKmW
9dNjlQJZgwXn221pCuVE0z2l+VDJJy4ovMhK+PQShzDVbC0tFgahTl1uMFoWR4JlU80v8CkzNAZF
2jZxXFgajfMdn9BuqNFVhrjPT8xLbD/B55XQz9nchWynJWv6HSXjXEN2P/RjOc3Edvft1NHTVOPA
YsXqwQbpy0E1Y/NB5lB4OgDjBc8PGljsusIDP9a/gEXEuAVnfZa6vU35muePsD90QhYaMAwknHpo
5FjtfOLN/BLFLJKfA4+s/t1AB9p+GASEU+sCFoPzcKIdt/Mv3QxifLYiadrfNlNr9i2MZPLJHjFK
TNBSqlx9CAq+FGuZQyEpfobNVQzGXQ7PmgWaGtXSnyeaR/FQRDUXlS0I7JqH9yxmtntAsVDCnCEb
aS/LiKx6+V03vjFnzTF0484wR/25F0Pq431GR5qVEPpXDSuSBUbdY6Fma4gupi4x3Y5oSczJjXmV
V4XcghE/dQYvdyzPOczjY5NvpjuC3bPiYuwDbdqHPiDZKfs1ZmsoY4gtZE9CDPl8pyhkwb7A27cd
vlgLM7zblapuJoWrphCzA4zp6fIe0oLg6tzaKkfdA5XmRi2PSZw2Fd01icrQMO8z4wArhCon2Np5
o+E+Cs87AGFAMqGEa1hUemjsz8eqTyaaHSRo71v2eYUfWWPejQnypPZ+ZOOyJHeNnLIBIu4h3sha
lzOzrydi3pN2OVrQURn44NM8rb/IWNPsATaSJFt38Sym9FYDUTztepaktitsqwd7rFvnIlIi6HDx
z2atYTdQtEkUkmLc5u37kvWB3I5xxXBKTy0MtOQRUM+4+mjHxE1rwaBeR/tCQExnOI4grrldMKwK
xxS7KS0NJIMafmpzrXhSNqji1KToBUyGkCgJPi3Pplr7IywgWbqvs2YwbL/h3GNlk6yyUAQ2Ebxw
MeLfrQAFa1uOC+88P2yTkOu3vB8kLXWXDiycTD5H2Cdi2wa0E/QEnf/bJcTxdHYGpGBThH4F3umA
/io6fsVAO+ZEMS5sWmwx0ojZ4TQhm1MDwprF+PsFcD2+FabO5pkeMH3r9F5KFCZ+SAF1jgyXSlDs
5CMQ6nZpxwGH3VcpzFeOPK20+YHpsszsnY63HnS+CMLih7qJt69ZlYTvCYEaoizkSpZgdz1NRZIc
cGRsrSh1iivuDCwwGfqjjOZWHGGpbfv7yqhaPtaBQ4EezdBlXVscihi2+7ap6gUrAQY0ZrdlFJdr
tk51QNcuilqMRzyswxdm6AI8cz65+CbmUpwI2p95XmjYDgQEkZPRsyoCYsAeUclS4ZoqlzaEtL4N
LchdshTUTuQBClCJOMIfkuc7RI8gd+5wj0zVe9IOC3vsckSc3S5fcPW+5G3lmg81/AzkWkiWzeO2
t3H6PC9JI56wJuX2lW4JndMyN226sJ2vqxagmyyb1g1WwF7oAaZGhOnvKewa57QYWGSzqUjrsCLP
DrMh/h0Mg8dTaBY/skNPYx6iUiURzhEgGEafLvuq5m2igZ1I4/pXcDm3H3vZtexmVhsow7dJC6Ti
etAeF7k8+DZtox91yPsVPm6sW6u5yHPbVu+iYKz+Na4mMWNhu4YOYZdwCPslZd5EQ4YWqcBqi8eJ
koBYAXsP+Mxk6vk77WGTCbdwjdAW1hKQbI1vED/18ne/ST3qB71BfH4pSNtn23Kv0qWme5jjmJHt
gMAZlvnIWc1jsNCqMQtR4QWcNfntMjeJflCAUEbnRMtGPa/tQrqx0FtDhNgtazfp7FbgdF3sPbyp
pPwQWbXdwU0zM6aQDvN5DtOW9fe1bwFE34EeYmh3m8AFkfbHWIJ9bk7wnDXmh2MJ0sddO+cEan95
ptPJnRz+04XSaczMcKPaBN7YN0MlfBL2uG+lEUfV6Gkye8QrowkI7yfuuiOH2awK52wVLsn3OZ1Y
B9zJyrw+oSVs5FbqmsCB6lBV6/cI4iwlIlANfumYax4+ZNq3zBeJhwWWgswxFFamHaENMhLUGDxb
m3J7DXeaXbtVMQDePss5LJ+2Lpvr+tBNDdKdwut5qxTinABDVxiCUSd/btyZEYsQ50j+jMPI9p+T
V+UzeLF2HZ3DXoYm4Bz1s2KwqXIyhQDLbeZq5F+3HaJwQw4TH2lqALyPvA0foHoEO05U7JQehwLf
E3CHaYo4sC14xMfsDg4aJEjMSsvW96meR/68EWMwnXGKi1i2daJW5GG54YcVtTORgmaLrfoy+jlt
vksx1TIrRNs4is1MZpPZEroqTfZiEqfoh0xuCNR2GWhM/DOp51a9byc5qkcj45p+mYzp+nM3TlUS
H/JuzpBhNZvjWQdYK5qRolAQqo5wLmczUE3FRNDpTne+ajoFAWJEuIhfdBUydCp5GHxf+CUK44MS
8LKBHIYaRA9LvteYozRLYGHYJUtra71n0KNFbrQiKIqSnYJgUHaEFXEKhXVVxemWl5OGcfeXgJNh
+6oQLk7PAWK/a70bF0Qcn1rZ5SDm0QV7vYGqyFwP/mkN69Td1ana2G8aT6wZig27f7Dl0hMr5D6k
EL2ADatPKsPeU4pVNEMvu5drVwwC6EIM5jLknSlFUw/LTybg6iVvtnRJcM8OOY9j+IUqriu0T2XL
W4JLCuDyF+sr+KAQX9URcME4k3dMQR2i6NsE9u3FprvFul0+pfmi4ejLVl7vuyFqtpd5a2ac48JZ
P9xBI7Cp3EuSO9kQZIlarzFsBJpltKe16RqmC48igM0fJJph48kwrDRQkybRkI8xWfsxxqemrz47
OOqa/mcEfZdElJULq+Klg/pKmxUVHVz2scXV0ZrSSCyS13LCPGZHDfOv5nsrcYd/jWc3JO83gtzk
RBFKTkuR5kH5B820Sx4mB3S+hxKWS9t3Uq5rDJ9AUDMRu3PFzR38vGALAwWWBtVXuGlQ2r7YdMRK
LASK/utjayeVIooDFQY+Y5QN2R34N25SR8jOse0ZcXIN69HeIHABeHJu/ficMKj4TQWb6wzQFGWF
Qmo1xKSNvmV9JKZvVW6jIXkAorCLHiKGaM8hLV1iq5sCZoe05kWI509TM5H0CUSWdg4w0tvM9gGr
c8b53oKAz0yRtRmZxJ1JdI64T4u+j6ICnuziVxV1MIHaKGoma+lAqwNdP0FJh04Hn0ccV54Fd18v
RwPFAyRRERgz6Xropcr8nUq9suNeT3aCtWPlkH1zSGLnLNgilqEfxCEmzVq95DHpIKI1+I304+3S
5wvQbatQFlmjtV2Cixl7Z5TP3RSGyezMmtromOuoHp+AIdh4UhhktVPBqZ8fJZYd8Oo1Res5Ltqs
IvlU4DfP0cduqdb585jV0WsVW9rRPQYUp9zDxpp0+vrarDR9IS2Cu+c+YX7MdogfB3GO7aZjEPxG
iYSuaMlUI4uq6WDX5wzpXfVOeB1jdy1YYO4MbUq45JWLscLf+zoy9TGNqh6R5NhOVXPDa3QVH9Vm
o2XdyRgVDlXSAShlRI++7rsHz6CwMpYV1JPXe018kkCXmYzrUUEzfotKsSV8fGJSbtUjEJ8ml7tF
NVCQL1Sc4DnFRoQ39nmoIf65lWT1TaDHzKG+gRs0XqAQhPw4DOcZ+UTlTt4jLcMmrlKn4Iu5bMNp
E+O8cmTysOAYC0G6CjEqRHvABkblZcyQnxEIoYG4Z+LVQoefJmn8ZeAQG96QEmhaISdDilSxsq8M
rylK7gjynsa018qXcLIY+h8kNjk4ES0C58gVS8QSxsvXo8ZNBUz4sAnwo1BqG0qWO7Kxos5Hm3zG
VnSoeojKo3pR2HRYrSgdQli0EBYo2z4OCBsaCEsAz5jWBYUVQQ5TOUSc3cuK43w7Ddp27aNEqAxO
dVAgvGLiJoYQsXK5PWRTwsn7jEMlft3H2aTll0Z01ZA9xnm1Cr83kUEGfnSkz5v1BMFW2SZ777jn
/SEBpFosRzbRaUU1JYWU8AApxioIfdsTqISU+HP5CRE17qgSxr3SZvt5gSM6OaYJI7y9wT4QAA71
2QSV0N2yTCTYUtbEeMhr0nnyHzU2e6w/x2bJctxYHCVRe9uaBBIwNxH4P4t78jCneu8XIOIfhYgi
OZQUokctg/1oHOT3wflqEWeWD7AUKxtUqmDT82ocihaGhLXYGICr3M907RRA7gNwuUC+tGItoIrp
x75AfmXQzGLtGH0Fwz45ZGJ8mpN4qcqWdor+BJd4nsaicRJhZJEa8Ef0bZAOWTEOez+o91CWEc13
q4MyJxigx5UtK/gsYKNBZteiOom7p926w0DAZPs6O4Q2eD34sGuAU2xNoqc51DII9Jr9qAxqcaGl
B1yBujI3UxzNofoIJtoyfATzzHcvaO1BPQl1euv97853CX6IgqAoamY8Hu9Sjgsw36NZBGjjvh+6
ZHlIcAFjd+W592wqYlxtat1XNF5ofRgEhaBemQ8Tqb+rOeIZhmPYRONu8YNxmJYzr9fkBId3Zfec
wSj9aV5zAEnKZeSoa1EUaLD5wHZKfwAWx3FOgdSj2SdEtzPUPwaUA9wh4yjcomllt+Foumij255C
b5CvcOMlNTKoxCOE6ZFc2EePwgEXhUHGWR+g7oAuV4nJYeoLF/GSn2PUEJuXpA/DeraR71dfpEgM
5DsWrVR8NrrK65+2gwkJIDVqmgM0uCK75h/yGnvtGYtVr6jew5TjHQpQ23C/TO3yvQu4zyvk3GHL
9+s0YS0iPmvz+F2NQCW+qWm6hu+q47iGEpBaq13edjnO8Ura1u6qVTIohiNNCSiWoXSiAAkbm2x5
rjkSHUgcKbOgzrasCRxUcTbHyN4yDUv43TSI1f2eXCPE0eZNI77HG2pjnxIcIhPqNTHOq/lUJWnb
oDUXWp+dEACQp177Ot3BMhUqqdYhFC42CbLQnqL4GB1IPMVpGWnklPcwm13sCWt2OtCNNBiW+lVb
T7JVLEXtYSR8VyPzgG4wCvNjQRIyrCU+uA9lq8PY7vM82r5Ule6+gWCPieomy6K7ztJc4L5PojEu
lKHZa/HdjdD9FkHB1s+ljzNSyDvKwMgHdwYpBasmfap7lqI0xJ3/JuYlg215nzwjRRcvPN7WdZfH
Idw4BT4Bai0RrqqB6KNQpoKdJo56f4RQcxpjRCUKY7hdnvqew+S+si755vgKBRg+Tfegz2cjGr4L
Qzm8Wqgr0YqaDgTxyEHS3jxslenofm75/At1b5Y/KcTc4kwrBIO3MCMn7T6ZhzHsdW3Q6EHF2Hz3
EHC+zelKEQJXHWpSc73lvGjDoH+4OOL+BUD/134jDBTDAWVlY3YdNgsqEflsh6Peotwdt1WS7ZT5
SNJdvQ6U3SSeYL3lUyXjE7bdhKiW0zbZVd7qL4qvcX0cYO6OuoMYWNG6HAonCepjL26J1xNlcGEu
tqCohUfEZB9zAj1jBDID/zw0o/ihIw9H0hi09bascYek+6ljzReu4mwo1rQGv9kTm/UPNp7yaEdH
mMd26ziGcmG8o+9yZ/hTbOt1K2LVKX2zQtbsHYqKyY+WZDjyEAmBZD9iAxcNRBdHi3Rp4+lNjw6E
vnGLm+weG1GQXQ6v74cJXSvxwAP4ZiXvFV/KBO2YJ6PXFoaPPml1QYFoPUWtb/MCwsPxjLBjGT5N
S4/pXFTXw8imWVp+m9ZguJYKIo5wsoOcoAXHcqqjfZrU02+2DZN7REndGrRzIHKCdGRlOwevRbXL
oKT3TEzqt92G4hzfeeQ0XQn1IivvBckXevQU8fcx5924oDyTbtGONbjOWIG8WAJzGG/LQIqwSn7X
LGTqC5LF5AlRLu4zg/FCoCmbLblhr0WPvUYm/zByFLd3Frg+Wm7QjJmKBTXr7WaJBs3LKpkx92jG
A8lb83T83vkVpZW6CYk6oGHIx9swJetvGlTenkIbu/HGodPRFDpt2+VdHb0OFYoXroM0pGY3UCuo
ujJNQ/pIGW/P3VL30yHpW6zaFLY0AieegFFTiAJhqNOyAMaHXqNlh0MAf5MPnRp+jekqP2ZMjHZX
J7OjoHZBornMadPwQzvzZS1tlNfslIEPfs9GLJQbiQjHfhiZ4w8KdmLiMG9p/qGfnEQXRPSI8vNm
+kpaoOJLbufmzryagh3VjJv/tC2TeL3EOUxNPW7svGRxMumy2iA3WqjOp+Qh0+sWysQjScANDdLK
5zkfZIwkYpg5Sm/KWpQw0AT4wHrQZQs3tMmD5KG+XRd0MXY27yTaJywi36gGA/9GiGwke9bZpcHg
4ZZDh4fRjyRU9GNt5BDuZ+nZAvsM4uyRuHH5CJS0fsyE5OJ9TWdsbdhS+nbvkQzi5RYqEUejJrXT
9Sa2x0opfDdipvFjMi9KFs4gsn+e+pz8klDk+bE0Aix9VDRk0j76rHHVHoWPJi4bxPmkZLanDAZO
iZvvSKd9c0JBc66+Tg6Nh2IzFQzmRtR7f6sppGan041PkL5wDFeTF9xARiqMEqikNlHY8vMWs4+c
SQGrBhJi/3mO0hmXpgEcrTu1Jl2BBWDSkBJgOC933tdSFUnadWqHr4zXXwadgu0OoUhi38NODEZN
rRsjXs60ddAYm+r+OzoLHIOFmInAkAId7sJ0bl3vxUJTlPRxZ6MPhp8WlzkswKunFdHeepNTFM8K
R+WIyyow/tBTnOfIw18PftyOvL9RPVum2zruVrOrXg+v/Qg+9DezZd3XBlGe+9kZiH7coGMZP26L
xc9KhqXais1m9HEbqsq9i+GRaAvHYvG8DHJ6HNgSvhCfaSTQeTQgIIdRLTuKLJa/+rFLUWFHT7gt
IMaDVmoNVHOJ9lM4IQOM4HoxIqeA8wkdT4wvjT54OBz99CRh4B/zRGz6aB3hC8K/KpCT72v1UwEr
9IEgFmJFbHNCDmMGlfO7BICf2xqpuH4ZLHUYBMOTO/DWxvM6ooZ5EMOWC0igNXn8g00hcV8YxOTV
Afi2DKGJVfQdlMS8PGhcO+gpd96qPRsILr/4fzg6s+VIkSSKfhFm7BG8JpCLlNqXWl6wUpeKfYsA
Avj6OTlPbW09UyVlQoT7vcevTzX3NaUaMIw7hut/IatGddJz0NMdTcpq/9YdZurfti09ndZtt8VO
FgUvtW5bj+3Dbd+9Ggej+YSJFVYP2RjNy8nKvaE4r7PKwvMYGtbnuru9ibhhYvDJxv8az24BNcAK
Bz65h61iZ+e59ebdv6hM80cqorarhDwS17561lIJnpHcqlM9i6ZN5tyt92tWU6wQHWrVJVtFA5T+
E1VIWMa5G7CUw2Jx57OsTf2fQ9cm77Y1015c9mAu1PpbsT6QGYKCCqoQckDSVUdPmuK7eV9aWTKK
IKKiallWu+1zpGLfDcR+mgHUxi/XEdFwQkR29t/9WtGW6C0atsOgpL6W3D7EZimV/WY38/BkIzOo
e+QELomlV86YMrNaVHSRY8SYTlVaDvFkTl7gS1GjjV3NaSyzrv83lW4/RafZNLP6KWVR6+HnNvsk
wD2tAfMG5jo1tj1U87HXO8Lw33XvuoLzZWzC4K5hX9RmUiP6VpC0UvqjN2Nob1a5PmGzd85jGTiM
U84jXNHfZsbcf6C9rinjpUTVDjeLjV+ypnUZDoHdWsUTEIgVMTWDdBZXdUd7LqmlRUId07jJtN74
eHrd/HNwM7UmpmETdRxGmc9FnjsFKjAmancfesWSo5jUlp+4o9TqHO0qemYcfBenbNn1o8szX6TB
OmzIlrnNWtcZYwR1ca66+bD3RbmlfUZzGrN3lFXRTiPq/rkDjodj8KL+kyZ/fRK7M/7lBvB/2hFR
uS/tENKVN9M0AMJ2m4fPTnrbDJviBNNhnDy/Oui6X5035L9qPtvsHQjZ9NRJKw4mr/F5n3M3T3IW
cN31t+L5vtgncnIaEQxvFFdZlrauEu3PeZITt6bMwreAnRXPurcaL216smnJ/R/KaCyOjjeEXLW6
6q7VuDgrB1eh7ae5c+v2Te9lfyEft2mfWi1UeReNGSKHCdrMnMEknS7WTCQsXgyDMC+pI5VLHIrl
8CtQxrh7MlS3V6FtEcETqtGGKkqEXpVWYZg3D1MpBVbMYnPrDXlJ9Cb+o9sfNJJ1fRly17UODd9T
lfoTyamJ8kkaSvMOhuIcegs1zl5V6g3FUv7bqia61ovdsM1ixUR/rmoR/mC8eag/JZbUd0UGzwOb
uXF9R15d+8FyiDHUB8xE7r0mc/X7jr8gQZI2b792reIsFdk66FPL8PuMmFAa+bMZlL//7kTGcr6Y
ZzvvRGxcne8pRED+1LJJtOxT0KC2e8LlrPIkEoMlLq49zc03TeMSPW22N1E/mImDzSktnx07SAHN
5yREZB07Eh2Jzd1KBDi2v0afnd1GwwOJvuvvQlnLftRWmK8fw+aY+quO2sZGjh6FBdFF8pd0dGy3
rvxUA0tBwYpcx/kTmqp7otAz0wlxiqVkbrgyaJy0ezYuQ5xHfrk/rWx+DEmcmWfszNUUxjsb4pL6
C90L2wR2XxTlUdfe6F4y2zPeaWXFChPX+C/FaWwkdZ5rdOgdhl6WFVpC59ipb2yVJw3i9cecO7m4
lGxpyhOCsJaf4biI/ziGXGpZJa0p1YofLratYbqAErTsugmgmmhNs5SGY4gu1spexFMxGE/38TLL
CnytQKUYH/Ug5j0hplvNVzkS0FIeFAVXee0gFKp0UFau0oBdV9OzQajO/7T0iNaTlZU3gbBHcXob
13G9t1wzPJZRt/5hHMwGGzAGnnmBAZoQovfFu9u8bJ8uTTPv4oEriv+KT86DtFP8Pfjr1j7Vg9iz
dG4z9QLtFd25WOIy8Srb8WK/y6rt2VdZ/7HzqZSxGfIiGTyNYmxR0n151MdnZweb+lPyVPbnlea5
SQmNVn9aafx3k9nqCrYa/YucfHonnDN8GSIZvbVN21mH3Vf2z7CizEXwrve/NHL4CTRwxbNphvDZ
p+v+lzVVl6N6t8PnVpaR/K5osL3T2AXCiTES6bkRmPO/pttQHOeB3IehU8LcZPPuccdx/gvFSn3G
PgiT9LVNM7EUJP1L6ohjPkIrnIdV7VgUqw572zuy7Kcfn9gSrBcPxTcS4ixL36QOtuwaY+WMPQfL
jlVlU2TRXG1NfSShRn9O0t9+5BHv242XzZOpWTAFhmrSJ1YkVTUh16MxSeSv9YvcxuyFc9S6X8Ks
+q9hiOniTyuC6mSIsIS/xcfb2EB9GWwKsKSxdeXdTb1Wy10+i7k6r3s9/QlLtpjMQ28+0Kb9dHK8
3kdSnmf7x1xyYBaMWv83Lb5yjkTF06DUu0cdTUUY7Gfb9zo7dtALo8S3h7y65uDqOB9LztWPs+J/
0lnddF+fHW9pFnl5GPPESeCWYh1SjyQ6zF/kj8egLNWS5lR85NyIpg+Oyuvm6q5dpvJaaNIXj4ju
rGFEbPVxk9S+Jfvg5ltawyDl2PXhHpyRp/rPgaoEIdvMrU0MYW32kzN36jqYW+GHvAhm1kg6I8di
R3Esm5Asi540vCCdMlE862jJl5gfrLAPts1wkz+Y/G9NDWWdKKKb8dqHnWuSzV8bL7EICnnDva6e
3EF2xSO2MZveVDl62RHuiVTMVQxzf55rqr98dzI0/JECRkZT8a4ED56bRdtja25xeSjn4uwONlh2
XhXeSwM7eEccrfMO5OKatNAWtoE9wIRWrVZt7EHX1QdPz801aom0gijL8+qM0JnbF6KtTRs37DP7
4GQUOO97RfGJ/tShE6/VH75mhGthE2xprzPVxdALHrrO6tiwfJMqE280q4lxBCInbssueJhsVxyY
mF/PfKUIXay7eKoMasFi5YKmgZ7fP7R7qaybNSoM/SzdIskMHsU6dvVphgTh3hqtzkny3TP1u7s2
zd9OqOKFWW0/dTs07nhcI37fvibbam0tlUzEn3/QIXQqzsodE9Sqq/ofJbGWlwmmUCWDcqvTGrXi
u7SlbM7sNtUpr3A2H1xyFXWStSyxSqPG0cPB5cak6HcJeXRavLbEbtr8ojOfg9WWnEJ3dWY8eYcu
GEAYtfV/VhiNGg/K5oRB2LSmQ1aX+0NbiEUfNh0WS4JiyLcDUhddZeB5J2yoLQ2Kitq4MDmImR/p
4bHOBY6aKOcfs6foFsC4XtdM2O+bCeu7suiiT99BUqKq9rdU0CmZ2GzKey3rmvpw6Bwsi34L5ePc
1u5X2SxO/Z87WL49HfSyDTLGb5HcEqujrbssG3vnd8cHt50bQYMZB9qAN4ZtWbLqkpt3OaG20G1p
b2AxR4iRPCYcZM58za0WjCYopfrj6BoZkDbWi8d+xMMrZxk290sXCZzZTvS/IUS9S4AtWHBLtjwE
bs97oIFJvMTAV9y3VTBA0rRBeUVtH/6bb0HhmdWJX3DHpYXUOhTtcXMCfKtQNplkZS/K0AnOuP5J
kl4g49oe6g+FiHALoMGAPmi20PhvKM/B/RCIUsS+xdtywIvnl+iAIfdjSaTGdLFz+kWaPuHt/zji
hup1Czo7TPxMVuaKo9Sq0+Lc2N2QRMMTpPRcXrJN6eVBW0XunSPtMJ0JPWi+Per9u21cp9+y1tuP
YlyZbeGJd7OjHy31v66cTXiwVDm/6c3txbFYKii3TVv5S1OLcTnTz2k3IQFh9mCWG6ORZpu5TwbU
rxlcnB2YBEyt0VEiQ6btxJbYg5g5LzLU4a+Iz6hOmm03ZCW0MFJOU7WPctHt2wwU/dNbCCo95KXY
mjhD11LHeTB8tGz0iLoYZcn7JxfEb4SFcPsPfHj+Udpr9Z8LojiCS3X0A0OeLXdtVi3dcZi0s7K2
obmxQmXQ7WxDJw/ZEcEozjlj2C++sUIww9BFTR5m2/BJOvP9IqPuh/I0dOjB2+xp+a/g9diOordC
cb4hEfeEeCxxn/GDW6QxrliQeasTcQsONpWp72Yvi964P92XrBfu/dCzx8jTlpX6Pu676Ur8cP/2
Q2My21PsL3QbZbm6R4t81YVGvGJdYVRxeVplccLeEBToa1H5pKtCJoTjGJjnLNq7r2mq0eusaPYX
fBZ/+u3BtPmngf0htEJNG6aLJYJU7vu/PTAOtib76sTlJmU1CTPW1oXOGA5/VoYrEr/OfQS7D39H
jjWIo8IBeFus1f3NM+A/BfZYfGoXCBqcQCNCUtdCCnEWTz+0Y6uf7mRvXdJg8ieTaJBePB0FzxsW
arpEDtSNshmIjUNdNBYKYO387otKzY9DRsOITsNi8DhydwM/zV+Nmht6X/U+bG+74IDlUOWb3AJn
+WltfnNCLF+xKt3tytqO4b4KgluT0Pr9n36diu+aSIjfakJgPDhhgTe7lb2a42a0HIIZsVyPBeDN
Bynfszq6tjts50lb/i+2X9XEpoGtTBSKCZXcvh3RtssuacfKYRNjPQcOnxsTA/Hc5tOXu/pLzcWz
ZSqe3XZ/oU1S9xrl9z7Ybgc/U6hg24zCtZnsk7yZEL+XcdSv9eaU9xA8SsaWHps+ZaqbojCEFHhe
XIzNLhjIlQQXK2LgT+swDjpP+ZRLgF81KZ7Qvvf/2d4QhAkdToQc7QTD2elcT6UuYEJ9MP4a/AzW
Ivw2hH68a3edfym1l483dMMcWq8bjwaNbMV7dJ0/jTOxKzHboue+EUOcOTtH11gHZ7D3IF4blVFd
zBR+TbV5d0EV6U8O5t0jCFZkpxw94oJjbzB2oaQ2SOvS+TQegEqSWZCmiS02QickZ+23BhXj7J9G
GK1lsBHNO//mC0BrASP4Rdd/+Ysdzg8CLviRUZSMc94K1TfpImX3BX6i1WEPs7WKM/62hy3TWWo1
lXWca+kkowyJ9i7aPjqZIkRgKHvtv0dli4qZMR3ALAIwTKqctseMoXjI4qzmT18B1KfDsNXUDoM3
zFcY6LE7BHuhlthpiQqOa+48fHVRTu8outWf0AGCx8dCjJ8iu7ubhxEVgfPvsZYEm1rdztE/5Rta
YIVJlA5NM33A2/f3RdllzxEMxLsF7MaDZw/tcYZZfLK6Bk/GmqqzGVwNgByGX2N006ezcIU+6pb1
Wnoux91W1NNZynqOyGBe0SZN3QZnXlnj3eezcr7tjo7joDh3urTwXLTIiSUebHlUCKNOWLO4aTPy
Qgmr2zTktdMHdmkuf31rB3oIR5K3paXmX2bMHTfeZm5Qhyab+2dpUruXPtmz03oOWPVlIQnmtRMT
2+CmbDgf/gvEZH1HXFgee7mqWsYdCp+JmTnCmrPJNlOHpR5hWIQz64+q8csgtYzbsGU8tPJvvJP8
n1829mvBOE37SG/CKyXHhVOhCGlLCTs0X9ynzmnxRv8n97tfXUZ+sw8QwOrnmG31C7Hbg3XSzRp+
NZJulm2qMPxR1Mr/1lbtw3EN5uprMluTzjhbD05vl8WxtFaE7XUnDynJg9W7lIZz5xBxLMX7Zvqz
ml37aey9WcWiXcezBklrmEPtcztpJJX0RRMqeNevjby3gVY+ioCxuXlsS8Uc41oUmNuN/XPRMB2D
Z9xUm3a+9+yt/wCUaX4VdbA8N3pAaWRQ6gygcdvXgyHjAmb3TFnVRNGoeYqumePJ7NRjVY8Hf21t
cClp85kWQKEtTU+ddTF4sHZ53yd8Gr+jaSa11neSoi6iZJ0N6kG29Dx7hmN0knP1gJdnfZXKaNIX
i8l94GCXyRh440W31u7EZp3qf71b5H+nVjYpWbu3zYALYrHhpkBoEPocQS0e0WitO8Qp4BYMccsl
q6Abf6k9RxJsc9uP0j2KNBDyliF6924UyovrgoweDCLnO8X2pKFAImiKPaukvMtrqiX8snlO8nDa
/645RAdGOoA522TDH4sT0hPzwZmHxi7Ek511wG+4H4gtHtVDfQhm0Vcna4QvvJ8EnihwPPaga7FQ
8lAF00TugReEL2Pbjl5CRmf2YE+e8c+NP+qWqqFU3XqcmFiomd4MTHA3Lv3+snue++KhhhxJ/A2K
dOtGyNONMm2N0asrhFPPs6+0Gbli9mDy2NPCxkznh6agzPgJBXaLxZ7L6hhF7vROzbpe5UZfzvwd
2pVHk9UcS+FZ6CUdn6+/L+YjQIyGtPF6PcVNZjlfPvMhoKuMnY39Mnl86iUP5mzTe2C2OE3+wT0V
fZblVuQ5blhviSIO6upGGnHuetMDABUKJOz6XKbLoKVMhc5L+Q6uXOjn3eCTrwQuraAv5WgGqj9R
M+EUj+3I1yYWszy7Rda+FYiPL6K1+6Rto/4Vss2NlbXn/ZnufyH2XAZfdj0szn0g/Kn4WP3Q/kAZ
F2Ha7iOd9WxFgXsh1NlZUUsESePUAHlWOHd+OU3hhWN5YSzRDGzEtpmmcZx1P9RbL14ZTWi8p2Dn
8mlTZeo1cUCpWEtajPNLmAPZEgFTPa1qHR4crPznPgOG5nIrZJ8ihHnqBWBB1B6TDXUWXR1Auiwl
vLN3qifKXCqoih0O2THKkDfjDtEtOvR8/k2sgbGcJJsbdz61tb+XSTnMpj5B3FXmPGNKuBipFTgF
XY7OY4uKror3fG+nI1RZn9hM7kRp6FajzRvv2JfSD7sXfnx05mkH2z4Unc0PkLlsEBDalz+DnRky
RkIb/P5FiUJyJtvZ76i3aDTbdX/UnaXvrCkyX5UqQXpUkG3EDwFflKRV8D8BMHZF+SIHj9vcXof5
yRvFNiOHkNd2GqKGd8IRHjPR8AThd17YmBNBX6j7cJH/h0emJYqDbuYPB4pYokR5TOoflM2TnEbV
Zo0wIHUm8eLcjnk8Wu7h4DVbCZQHS/Gx1Wz3uiETS4/by6d3Hzqd+I+Ek+ZMkTo+OdZiYRzd3uKO
Ytc++xZbqlMr9OZUD8xmHGsWsBv6/DnK7orCNkcIBYw1S7ov2rjeU4mLeCy3mkfFcYb9EX5M3XPC
5peuxjBJmt6eUP4VUCwjQ1ZzXFgdfUI4co8bovljKNGavZkjh6Y0HJ/GwjMWjtiCz/zWzPzBd3qV
zTtpL6Sx7HsVFOeCr+c96IV81GOAodbC7lzXIOrfhan04zzMFbRc5vNteB0fg9VgEh/wOKckg9ui
/uNew3Bg0PQc2jIkTZ7q+lpiCv7oEYWeJSwsUCYF4UWzAcSDXUTVJV22+CFIgX1w8sD95VVO/hlN
4DXUv3zZRRMUv1ae+CvCwvp74QlwEndZppW7/ia3uDzpLKktS/dLwrveuSpC+YOng9Yd5x6HANHO
+dSZZEi+9vtnHip5b5qsfCsbPqVoH7FzZpfZzxQDHWd2mPVWxBj2wb9C9y2TP0sVXYc8t06kUDAz
xLLr4rC48tdm03Edih51gFmjzPmy9IQFmnnL9FtPQ3RnCi98EnPZnvt8zZ4Qm6MrUFjw3M5RS8ni
G6y+zVbWcWj98m1Ssn1S1pCd6lLV/yZynQUoSKlSUSG9t0xCdgACDLe5DOkiBAXB+p90Fc9S3RWQ
L2ZiHwROCfGWeDXHHOWz/uX77qRftT0hIDEl1Jwd9s7DEhqDrVtIb078qQ3ADOoml2nPXM53gLkO
v9krBlKYNuA9r/fnFt72saEbjmlZebV7z2VHcBkFzXdRYo+GSjUXIe3uJMMSWEizBme04eDOg+Xm
v9ypuRk43q34Mhj3NAUF0foAkfm9nWv9xyplzywXVPtT0KzzyaoZakicZaurP35YTZc6Z50eG7co
UrmMoP/iwGM84Nggdn0u7cqst6xD9+CVDrsGFJO50R1qwe68OtJdPU6agfoSSYme0e13Io5bv6mW
Q96wGCbV9uxEGGCj1/yqKs9gYoehgC8Jt6g/jjdW/go9Mqu0GlqhmTXx1JaEDML+IFPRth6Zn6Ys
sKNRioRGfvJSMS2rZNMoUIuzrBqPjwsw+jcaS63nsAjR0UOmyw6VpZgl3uuyFOfIKkqmBSNZNI+6
Daj5fYaAu8OubrhnLma5XIjlruzzhCd9VzNBwdTkGCx432rnXHak/FuFdGVERddUCfVY5dl5pitG
HM9CG8CnskGEOrkNDxDr/l+rzqPycRdtFqXOHHjcTxFs7cEWYD6JHMlLfygDO2gZdAnNlzA4Fkmr
m5xBAQgIdVxu9QCcpeHjJc8B/WqhuvMODCo4idhbyTj0sphvLsVluWIBOJ9iC2ieKqgPi+4xq9iN
qKP3VXY2zSi9CZMFm/8ZdlGDdWXqejh1HQFYo/YNc/dbTVPhL0OWyrpacVDr1W/RNyIb8NSTVvbW
FoTrmJ31L3BqAap4VblLvIlCv1MZFusJwtU75dvAcNqGOvHEwUPKPOvGM7at9Qycg7+tKGo5XHyB
O1NVpA3rSqn7quoLlqLlM3NKMmqqe+xiLJ0O2lkcbCPD87KPN7XTuXUsIxxD3NvGG2NvH8NvS6pa
PhVbtDfJuIrpaQM0fgyH0d1Oo0bRXEbgfI7FNWtTd2BwjmlcBYeek10L0cQf/YAqSFu4u0RctwQB
MozvlyxxcxcV8qiPDGZKhVGaNsXclPQ4I6KqGdCeB2r432zJGM8m8qd/Ui4DRwuk7p+RMajwxe2H
9rvN5u1XBuc+nPzN69lnNTbD/KjyjomlohFJ5Ar9YCbDIGSR0XdbW+WjfOZVY3O4eArPkUNuRWVC
0LxQnvb+FyPU0V8mTXD5uKAjPulaDY+zbKuYDGS2sK5cNRy1SBJ+rG1dBz9BcgIvTPqwHPsGqWMq
BiYlt5EQys5r1vHX1Bcan3v0HP+UM3pUfmZEmtlWeddznnTOAwRZo/IrkAUyIF/CvN4S4FuyLOSw
wyOAnGTnnmTOVxGN4XiDV1SLztv1jHqfRDZ7/xZ3qT/G0UWpY9K7v8/20aYqIvddcO8Vk3VxCldI
xuSm+jc5evhWc1RXx106wdxRUtcY8lsVZj/WrtUySNxGuseo9beHUC2N/QndG/p/a41M8uRlk7pi
rbdtAjeX/85HxpEPbK6NuO4gSc36blW1Cb7JhFu4mOgUl5kTTVieoCRlZdyBOWI0qsivw/E40yrY
dwCFZXlEa8xxCFf7hvXsQ/+PTleYp26KnDHpi0zf2YHLfZtJ13ttNsINDou0R4cDwetOVYPaKhm8
/8mrgT7uGnf7xQjs7X13JPenLpvx7w2Nfm1J7GTpBzY2cHHrQ4w7K2alk6uIeNWom1mYKLXpnbPy
t1UkjgWWi2ougc+YnM2BhSbG8VIuv6Vz49H2qyB1sCebl+6GddexVYH/3m9k5f4BCG/6pAaalo9M
Zsom6ZmHZNNTW8/FawThzCQLSQbRoZA+iF3XQLOlzN10PiP4TEQfInCWK1fJ8BAtm9se+5JpxQPp
GHx5ka7zT0PCC9NJJU/BgIZ+NYYSCYeWcaJzW1lO+VoukazeGdl3xscaPRjqhX95FGwkufqhhdji
5UXdI6lQRMdQL8tjJmcd/mfmhhJh6YBCxlK2Ec53FSI5gArc8ffvNCiRBGIlO6O/E8xpboloa/0d
rL2UxyFQejwV3L9YjaAn+r6veBGxq+i3SU0wDg3lWE01EY9Mf75P1sBWGW8KQKIOe0sOx+1yNc6a
p5Y36eGLOhSR9cBqNObhuPw9ZMjeYdL/rWLASF/RkdCCNyHD6jqC2iyMm3h6eQOj3cNkEfR8SQPQ
oWIur3V5zvchon/AJxw+Z6CMV8fpmzCddVWupzkYyLXw3azH1mX0/7nSJnARm5C87qWstijFnSsR
Ahyo0XRkAhRfeNDe8ziJ7QK/PcC6smr5zu0bUAsSEcaTLXfng6Natb/s0QKgbEJ0sIvw4Z8uhEC0
FSWR2MT9RiM/8ILXufodAeicJ67g7NzNLPNjSJOVFI8cHRqgTrNCrHrZLF+95EiOfwkRV+iUY+ir
K2hQgf4TMrBVJv3U9F8dlnuY7FrP1UvH1CZGUB/u+akJert/LFp7QQokpS1cf/Hez8KPSQpmcmOS
pGF8F2Q+mq+mnHj5Dy6r1rufRYf+/ozCudnHwiVLHHQ5GCzqOF/JE36XwFTxhdFecLKdRTavDuPt
u5MEIYPSlzbC5nip6tJhWaTx8UN8bvzuziWfRfyhV1r9CYW2h2LifqnnPDgVDJT5G5j0rS+JTdYu
aotLyh/3ceQx8M/sg/Dy3wQmOOqfjxAUZPhcHLy33qYS3tlmXGX4krwr+r7q29bHNcKy+UWapYt2
70pNSk/Hhsm2PTS+McSx5N3cPA8hM7gXdMegfZy2NZBOWlmguSVQza++gIgmrj3Y6wtJB9jpeGjR
v4YBvfBqQK4E8N44Ge/3gH936zCX3ffJYR/H6LjmY5jdLb4zbfcWNkpxtaZJF987DIG78XVT4P/K
GaluARSg6tqPicyw6lMoz5U/Kq21lx3KjEPy0827kLT+unb3CTtUs/bPXEzOcajPlVfOqkL5q2Vg
paMJGyd7LYvKOCaOnKYbHiZjGPsoWEA3mVNOgm8hKtY32qZIZRRV+XkbSd6SyTowxXyQ9F5A3Kof
/WPttPsesyHUH7gR20CSDYWys0WfanGLX9uei+o+mijyD0tART2cmmXkEV+QhPSl6vRqkeTbrdnH
jd8iNaPsivzVrxzchyRTfoc2Ydv+JO5cMTPkfVCgAtOHAmOazrj2aOqZ6S3/h21mMI18c8Dl1eRG
bbpiYE5vANiiexlGNXn3UGWspcSK3+pjYbmyfOEz2Z+ZaPPLlPAYuooKp+812ERQxmVbM3g5htJ7
rS2lqZqdBhMPPiDKzwOCrzlmgag5GoI1OrerNQGuKAP0XHvD1P4Qhh+cerGzneiC55EXJy3JfQGN
RzZ7DBs0q0flke304Op6a842jNL+ZErSglTiBKLP07LxVnMuwzLjV1/WaBmeIeOqgcfcuTncy7bv
2cFHb+VfgJa1z5FtqWCrT53wmaon1KDFPkJ5wazk1A6c8sTyJa0lV2FIu5zqDnyJf0x9SLwQwIQ7
TGczD1H9EESDCQGhWqVEvOiw3K9Ll627heJs47Rm4U25wr6GShWbhwrXsbPolLNL9XvYmSZlrnjJ
xIMaWlykroTV46kaoaK2yKGyZqz/jQESJQ6u1cPt49mtz6a77TPrtbU/iBE8/aCFMD2hIqv9ZGOG
7mnE/AkVlfKeOlV728VuBZPm6+yWOF/egu/oWJH9xyWABeKg9Dp52FDiqrRsx/I7C0NE6D6Y8o+K
l46UyFC9WkSm/XGoxjh1Khu6Vsz1mHZq4ZLcGq7bWOkNA64ap+Lk9a7vpCQMoO0RgVDWj9lMCvnR
6X2aPGcq8qMvmuoNAwhMOog8EzLZtjQ/qq2bwWMMospttRnNE0uqMPS4Ed3/6Nnnq84E4Qjb6iD1
imaIPvMOjDSOihWkdN9Xn+ygIh9exyCCTIzWmx4XtgbJbAxV63DFZkVKkI37g8BQqCzm65kGrBbc
ec/Zgj1uamX9GS0SeVLj99Yfue5zeefgt+ykqJdMcjCFRij8YtlsDmSBO28ULbWJOpv5+A2LxI/K
G4iAn5IdKrI9PwiVYuqXqBRnOefWYJ8blKm327l4v+mBKzC3QTpJz1L9JWxymkjqBibWoiDwnUOG
7/+BU94+9htDwGk9m0Ghrw/NZRfK5f9NVmUCvxU8itJGvirmgaOvK4JDs8z5pZz6/XGtoR4PBuiH
yPylzXIGLdf/cXQmS5LqSBT9IsxAgBDbmCMyI+eqrMoNVtMDMU9CwNf3oVdt1q+GrAiQ3K/fe9wd
ml8SPpjb8ma443wfwjFipZ2BvnRkBJcNZ5tzC5ZnSxw/bsm0e+haBZCTPr6G4ap0S5VZ6+TVXUSn
x71ZcLifVpqVcmYKOy7jGdGjcE+qDwf7M+lk6t8GxrPTKYtnG1P+mEnfxrgiDlegVjOwrOp/YTb6
mAzImD0m2Rz9ZIOY85vSjM9k4g4pD0tHQpJJ+1Y3aysonZJkpjVZVohzPGCD058DiUf8VvqO0t/a
uYuZsilyzbz9JrNXssE8E1mzqGtmKW2xveGW2AVuPvxAbaS0DlZqXZadeyDlWu4Y70C3wq1iYVg0
T2vTpKJ6w7hCTG1yOzct99Xqeoqdklk9i1uIK5DYdoHTKPvBkm6T3RO5zWiPxdDEjKCUhwhNdgT7
dFaArQkIP9E7N0tkL75PsNd/RWMy6/c1MrLBYRMmtTyQhakwrFjTF6cw6pSHFm0aIrWR1V7/NhVE
NMpFUKdZhhxPLXai4jA1aaRPnP94z7rFxTSBW5Z+LrQp0z7sfZRLBAns/IkRKiTIHGAw20UtRLwd
qWhpHjTOzu+4ybPhqTGznU9xqSr7bumOH+s8XYd9BOeIu1YOjCMKMXXQ3GZBtq5KXDWeIzk6w2ca
dHwE+GwDHxOy74fDLfMNeYlprFaKaN5ibEKF085fdsZC8pB04HyOGc9j/aFKarSj1gnTxTVwgh+E
OvjgorUu8dVJD5dfFY9u83Occ/k4QJ2azrVjB30eDWr9M0fP4M77FXIeOVrMDRWu4yCWJ4/SFZs8
pezfZUxgu/GrbXBwDISORx6cpmUomzXiHIDhG38OGDf+cxS6LV6AJR/3CUX4z7WfQGeoIKq9i+6W
Yv3m5s2y7qfRkSHpmMxJYu6noGG/dNpON1I5i3tbcWN+D8ZeZ/shRqe4lGSH1VmtTv/TT435gRZK
59FXTliTVs3b8rSKZprPsPFagjtT/N7XHsM+g8KWnzqP+e2BUEz3yfg1+G9VGE33g5xWcondtIU6
BYORJZHLz8paODDogHjgsk2Yi4qgVgexpkFNNFUr/QuVT7zKOYvGx02mghI4Nz1+czC/65Wspn8m
4uv8I3XnXTtA5/YOUoLs99BgIB3EihCJiwi1My+wXee+qZpTwMz+NuQpDuywTG39RAyxqambSoJe
cVRHXKpmpmLCSU19avoBMQWFV0LAot/e4D0cgndUWGKU6JJ8OTHxcnvl3Rbhz6TBTbGLEh8TGwIU
VxrUvPjHQF9EZAPtMd2tY01l280V/5H7Np8AJzTtE8Hk5rvnhMt77UjvK3dC8ScKkeP+OVLH0zWn
iycGSHq8sL8TW1KONGORr+cNx6IPxAtjfLelRwO39Hh4LgXIMgaR2HXPc4b0hwwHz211qmcNyGE5
zK4q/LOAO4bbhQVH2FFDN0jQk7f9XgHspaupgtQFFynkJ2HsyDswdpRfHhzA+JQxSBAbbo6DMKfm
/0C+nC5hvup/Czys1wgY0R3Q6fKfk1MXsR4OfXI/bXm4XZYGQAnEWCQQxADB3NUarm9e1zn//Mxh
qeLchPFrivPxmzQg2XZMz9Njn0rxJ2P2vO74qbfZaVj5jytDbToQbkHKXp1fWpENkBC69OgWPhdj
u6bDaywS/7knpAKGDLQNyeiSGbBuR1EdpJHxy6bgYmsRgevyyjBFj2f8k36KwOPUuAqBRaXld8n7
PV41yMnrMEIEwnWRq6dGSnrcYgjVtQAj+VjktftmSFktxy5dt1KGEK/e11UC0sFbnTtYFPvDDqxr
wFOy9C5WzEzOPE1l9s33AaKRiNHIdGXmkm+v0/Bb0AJ/gJiZuj/8rjEC7mGzmB38Xhy/eAjDQ9eZ
Tu9Gj+Fi27fJs+Z3HJO5xmHNnyt4+EIWW9/4+eevoB+K7xnGUkb5azhTlPTKBXoz91AiL43Oo+BA
Vdj0D4lJ+fEkrB91kpWxzlYqoCXWeLffm5iRPWJt8canSeqljR3/G2ih6ZAGFSaNIZOF+Ns028h+
LSvvBDgxx+YTbTFHHwbBG/gGepAdMx7febBeGZ9cNHuYMyufzndBUpm9D2lbKfy1YfmEKYhcP1Qt
MT7TWOniPC5FkaO/04U8ERyZQ47jpn1zR0BR+wHS66NFDwD4F7FaBbKhz5bc2sElgIq/nful6Kv2
FNiur1/yER7qrc7H1KCNcKVc6UapwkamxfDuwpijLEQJ8fdZPSFB7sZYSthZ4eAk3nS2U8CYe5fK
qv2/yY+RmtoFzGa9X46hEjiGRWTHy8JMl6jKJCp5woscvmPLDrOT1YkcTmgxaUcDOGCl/N6TB5qn
c6W6ng5LCv8/wxaE11DKpDngVlPZbbIqHd+cPM2v0obMzZg+29+CNy3edZh3X1cl8nsPH/kv/7le
Dr23mdQ63AR8hxNoiR3x36J8wSKokw+GXoR1+SOd8tXC8ojOmE5tdKQ1ybEb5r6sybWU2AKSchjO
yQh+6ADKxvltIwr6vVcr+xUmtP8rA6qlTp/drCJbPZFewOlKj8DnrIl+23GOyOwrjBIcCnjisN9T
ssoC4zfi4YjjEqJHkx4m5YcFPssay1HAmu/6iiwd4GbDCBEezJh40TdVh0x8sKt8k/B+TylxzfRI
5JqAdpOQRjgDZcT0XyZclZRL8UtENCKhTa0YztaeFRdWn9bmHBeQmLZigm+pQLZ9EkWH4QFYjfNG
eZhEtwqvo3+VKqUNrptBN7fKRCQs0yThJtgVWkigPqaE07rnS1t+wsiLL9BYFshvvGlkz0cXClVD
ZIAgR1Nm9x5RBRV1UNJ71MwT+507Yglh4ERoDUdmyGCgi1qkIYdc/7KLlgq9PMEf9jGjEpzVmNYu
3lyyfMdEpuNHBCFoP/RJ137HkM9XGFdx+D0TQ/67WpnC2UaV6lyw/RjOmAyq987o8qMJBmv+pNXi
d7+wbtE89YTphh23yhbDSYZ5PK9EtJtnhW7ZPFZ5aR57hnBHglFVdLZdtJkSRtGKN3g68hX1umQY
VOUE2rEfTOHR8EuafTGZ5NOqVV075DDmGPCHTkyjfHUpUhsyvhSAT99bP0nViRx2l5+DpsIPNabj
qneBWYaXAQMchzcfDvc9T9g5nC0x97plzs4kWzCMMZnb/+pWS74DSxQTfkg7/h4rJTKF6fPlz7wS
T792eJ4Zc62TPCPWti9q0LZ+3ATyea80Oes9IeFQPefKsCIpQroYT8nUet+lt+TnXPiN94gJSKHn
VxVV7ezqoTjhSGHZhxci//7Bz0AlSyhFvtDGlluwAjDuTbXKojXXDgHjl8xdzFn6LlpA41eFPqJM
1c7DjA/8wUMsflmGOqz/Dra28UG6YVr/dDJLxESZIrwWADnrcz2NdX0OiTjqRyBsjF6gAzVfHcjL
K/YjPCkNHEd/3zqN152WwcPzozAhFlA1SZQdV2HaezpshsZMD13/EtiCkTvhvZhoX6OyjzREfyeS
gCXsuGD6C64czMF/qhMSYytJjx2jtdk9oWwrjT2fHYn4LObijNQLeGKXAhv+jtszn84xSZ0tFxrV
w6UK07YD5OfLXv4V1ElgPKve+yAeEHzge6BgovtK/afQAae1F0NC+DZuSeE9TIMZplOuVzxsTTS4
+bXVgcNQzs/x/Kc87RNJmSVwiFyldDrzILzySVo2yJ7KNs8lTOmtpOq9Jr/oMCv/ItYiFBnw8riI
8p7D3/Fj8VmvMfbFiYL82RbhNmM1gftNuCMRjWRKNKaKPEnvQYwy8ts0DGrPjL2pME2BgeDWQBV4
AAXDKCqSdW8ujb8qQIWhm5PYWmYq71O3snkB8KUAaxC0MdPsnv2tIbTVnrVLGAWGrD7hpevKPTwG
sBazm42/WiLx6hkWmRyfMcNBmQ3IL5wkkHJk4G6uj5bkKPHCroweYlloLhJwl2SaChqSbWWJeF2K
KPEeUsum7CvYwy0FQw8nyZmNcjM9V5B05JJpvMFjRMJ5aOw/YNXBB1xdQhVFGpDDzjiif+gw4Pgu
23atD4VJuPJIyOF/xX+YToclJ4vSILmvOzt15XjNNTi/fZG3SCaJCDWzjdZV/clhvMIXXc3lNfVX
XG6VxL02jEUUHZekhtiZjB1DkcTnRgEbVVEZiSYtviJSlDmr6cvyxUWpxOJJcmtPnJ+YRzdQN8Mg
9swZxrR4Aam6beAFOQLYeSZqvAsTbAZ8PANW9BpM2WtLZAJrgwHQsJNq+7dq+iLmxguEqx1duAOx
Ft3zDVnFJUrRheWRmx5XjGCXw6dX5IxXizZRf7cr0t0FwSRfYODIRyK9JLuiGvgM1sPN64n5E1t1
fgYIi2OZsifwj4N0qeWlW+Mz4CIqm5M7j1N2dN0krbBVlVl/qtIufba0+69pm9gPHa3UlMFk2icr
enXXHqcDlr8U7IEvNqwF4iebGDBy6ycxQcc7QaoUv1Q6SYiJnZO+Vy3OEWpiwR+0YDOS93BlZrsw
Uj1i2E3KC+dn0T5JsapvaVH5P4MeexhkwGWTvujPLl3O9GbvlnNE7KNP+UCsJRADdn0anxLPydGX
mproh8HgfEw8pj24g2xMajkgekDZ5pMo4xS686WVP/UgttRzRxXNaz6JO0cGybFW5FhlwoZvAYQ7
cSryVluGKquTIwnebQDTbngXC7tyRmScs89likKyqAMHxF7PLbZhCl4qJeauA5PWWuf7gkDUtfFL
zsEwNfgWKtJf/yQAofhocp8j2oRr/K6bMXur5rn8jCud+jvdR9vAf430D7NuSAYx9vxa1av6tztB
ReD3xt9VEREhcHv5qBjufCVrEPuHTcfp900EH3cXdoxQOww+7xTnsj3q2uPLoAPNXhOTxbi72qER
70ubOPoCtQY3mpGbnSeVTnDRroYUwPi9/OuN0wr4hYnOlzvEGDqGSun3hhj7V8Xuku6icFijJaP9
DIcizDEhNBKJaScjg5syrRjYa0/wb9KD6tO9jEKMx06Fe43IFm/5sJiSNJD2sVekyfbQq5DroVgX
TrkKFDkXdBeG1VkuQ/bW9BtaGiADRyK4JSRlHL9mlowOFCVSTmILhBrWwi3wl/TNMB8D5Gr/KFOm
nYdtGdxPigvOdmYQJHwbjuVXK7CA4mLkp+lSnEAVd06zR1vnOenw/3w58UIXoB2Lt4wQicbFtzR/
0r6vU1BWgbhADUa/SxgHs9AhHIv2uLTN8qcbYnx/GhAmTnRXpHtI/wyqx7jrH3SvaOtU6Yw/ocjy
gBehA/YtzDbPOT5tImL0LEQg8CH+FatkRwKk3vbTDEhV/JxoigfGIcwxurF3vyVFkP8WBKmbnfV0
7rHsx8pbShp2PSueNrKuTuv/9OcCm5FbBXRSBaTY+jz7FpsiBmEoJawZm7KbbeYh2pl8DLJTNmBq
Ow5eHRc7BrVTecfSjvOxXzFtXQRAYnuruwESezpUllTwKt3lGgiXrA4+GZQN/nFBj+MT8NIwyoCH
VU/8W9yx4Xgc4wndm0RUdwWkiS+wGeX60OE5kKdFlzb51o4L6Cm1bgKeF7o9ouQwhfY6W84H+kR+
RopodVU5M/5D19DBoFc4LTCOdFtSF7EE5+pmipJvXFbOgw6/JZZBxeqDxyYy/nKaWiqlhZoxf8Cd
0S+8nrluLg2tQYgnBGNN8ShmXdTfNd+Cfg4YoPWvrSxQHMGlKrFPU8o1OpWwld2DDONoMqiQIDev
QQDI9cY5U2cvvAZzz+lObbiHbtTHz0FeYkvAvzm4Fzb9trrfA+eToHoSy7fJ2lkLLIJZ9T9WpkkW
dRF908i+reEvAFaSZfaiRq827sG41biOlwBeaMRZk21kkSSJJlrBnr0QTw3LUBYkw9gWB+UzkjfH
CotQ3z2yrKlI3uzCw/psvAGQsc5i1FusnVz+1zFnGvKUgmyXDxY12TmCRqK9oRYp+rPxIOA1kIit
rdNbEfAKBogZGJzBdpqOvCsJQ0bmN4ol3E17IYn2ki/KGaL2l9RiGf9RYbpLyY/0rrgA3el6nCex
tzZ/3dWl7Rcck8WPTtSMjo9lCbcGa3xa9uIprEYCpHLFc7WvwsoA7dczIJwT7ZNwMCKajhCg4ZMj
zxljosKoAwmJZzXAhUzxME18/bCLYtoPjBoT8zVD/UC0JPUq91EMQiP793OdRSwXyOfkd6G2/z0I
v1A1kYyZdClGnqKtwi/XgSHDUgc2/BwmqVHvdTHxHEOPEv69aydIvmlhHG8nckRjrI0S4uRDMheh
eoywmoOSb8YguJVWBpF3zscyD78gbMWbyxIXG9lgf8GgRkKxra99zRewuTMakfAlkTW6Tjps2/tQ
bZ25ag097lK4Nfg+L8rk9B1q7FS9WIbSxX8p8ghayDIX63PQwRG+LK3AUc28Tag7WXnOEbcGhfWa
jhDfXsBRVXhX3b4O7gO4cuc64RkAPVwHVfAug85bXlIRoJK5kG0KXNLd2O4CnGfdJYHqhBJMSnw+
pVPuZx9Nlcr6S7ntEmTHovMoUqEKYvXA0BQ/iqwBNzC5IKQimoJ+z8O6tNc5KpkpLk40ZQfrseQP
hEPQ/jW8pnusK3b6wd0J8ijO1FjBZZjpVHcwCkkiaaDOydXUCGlI38pf/uIRdzNzQLnpXFhUm1N7
XBtZnfvcQzYiBm/fjI9Nf699t/iG9k6BwSotUiGJFNiPoSmUaMmjVAdGOk7zlwhwOH2gZPhIJniX
GA8VSbiw0jfkS3d/j7KS5tcw+Q1sYxaFjtVZrN46AssSvnpmCuZRVgqWYXyv8rotPpFHHGL1OQtf
nKPEiEEgwahUNjcxh+NK2BlFBQ3bkPO+tYjFxclGJG8yOGn2EORg9n6UsxqTywQokja0UvSyoMD6
rsNKmkKZJ42b0ofjA2c4h+qbUVMsFIkEoyhY6qIxD4qufkl4wQfQOlRlMTQcyGItgZd9Y/ENTIdu
Mb44J/OE+rRokdrPhUQucL9Ud+kfglx5eiMGSn5qW/6Bt7nJqEVAwJNDgcWQ3pnybN5CmuXx0AA3
qbhJ2QQ17Yhs+fMVMmPofBe1xrqu6eP9ca/ShIkE4zcGDZlxuauwXPYUI7glgHcK1cfAyiJveR0I
fDPocxouJ8HyteafmzsmvHGodc9sBWHdhd6AHH2xFfDAX0nIVV7tBgyS3aJI38AAtPU/XZdYERcG
kO4r3S5GyoDlSfkJr8AU3BYm78CI4cIiXawTbQSHojqDAhuLlL5sUSGndiOvFe8viejA937rynXd
p3Qyzi7ScTX+WIAjsLaKIEPu80gCOv+HaW5IbtRUS/MkGotD57T0GEZ4cBs+0TdIXyJ8pk/JTg3w
xemCaMA3vsfhy7TfeGmjXgc+bRXtfIrSkYmrjykhmNd0hi44aVSSLqan3bHFI4oe2iKezaEtXbnU
R+TjcTlUxD39K4rL3L5oU63V8MiaBGleta2muNwznAaasZvblKmHy8AD6utKFCJ7NyhB7d9qSLC0
QY5wk/6F/QwbiQ8zJdxSRzGxItfDtQuJDZki1UAkAfpoxvFCecNGXF45SwRgzOVi8pZItivD8SUA
Peg+DDT/PXFt1Xf3hjD9bzOCfLmmtCr972HtffXZCLZdHhSg2+FhmTBnvnrGUTW0jGD9IG/ue0er
usW7VRmcgB/Ca5P5OTPQRk49aQJ3wJckOEyXZhn7i4EH5EHUGAlnJIkZirtaqB0e2AFKsqUzQ6u/
rNM6xadUi+P8Z/VKNcy8kaNAAB8Kd7LPAzViyGRue1xDvO7bQpItoJIPxT9QS/AR8tU9io4Nne+d
WKf1CWa1rrA81Cr2sQYR+CovoKH40wApDV8dLG/mNGWO3jpEtJv0H24ZDEfEbfaK7DJU63uQLp05
2TEM36mq4be5gp9wr3g1BJxolJi9SPGfHyyUG/0qayS1HxSK5QbK8tvu5CLw+OA2M/onmCjtcobZ
hLeNBjvAYD/RP8+7OPcxPRVFH9PzuEPnIIDMDVlpGHx+yMufL++Vm1fOc+BMjXoMPIQxjn9WE+Q7
yrnafMOSVSBOb6hXnAc4NMgPLdGrzpPIPpBHEHdiWXA+gKoIIijoSJxTKevEsJBJNzXBBw6YaDwv
ngJ6GywreRl30l38zE4fIkQoKpH9yBlzye0V8uUOjH+y6fbx8juI04met4k4mgtIr/3RTgLgSMDc
KKYpQNw99QSKVwLm280ArjlyTsDukpA5vu7L5V3y20hNcXKsN0cY8gUDW8CdX6kjCia5lhHvZcWD
iaZCJt8ckmbR6qdMGbCdPGgu4WlOGJIdlIz7bfwTt/phgGkS/W4CVj4xqEL1W25E+gI8dxY6uXMk
E+wdnDYcu1M7kGUGvANy/Fp1CepZAIjJ7Cw+uc8u7po/Ud/H+ihxLdfc3b5ufyWWnS0LZkGc9TxG
pCHnAHFS2xL/zAgE6kCLVQlghqCAz8gwc3uG6c+Jxhozx3/keeUQTmvciHc5tQzDEuLq7q2JmLGZ
2UnGUzd5aiYGm2rnSagKN5EZ63g8k0uCGx0MUTe8Ko3z6MGY0csoGGLvN11B4f1TXtF4n5aQayFA
owLsrBacO8eqKhCSXJY/dY/aWsBmiU81c5dVjmbG5T67hHN8eHiQrD08l82SR4dO+t14wz7c/GF5
F+4xwRG54C0THDbtWmREgYQbhhDH4JHv5mnVwVMIgG694vxX+s7gpegOCpsChl25Ei8gLe7qiwcx
rDzTcBC/pEOePeeTscVYfrkgJuXVKiR3HOXoqd9ax8P7nc5DPz8DFQjfh7a28oiwNlcfCaxfZgZV
yxUyTBN1owzSGAdE2QzEZ0h4gP9aMxGS24nSurkiJJXLTVL02ivnbN690HfQsKcj5ryEiFb07pYd
LThuKjATCdrogfV7jGJUkS7+LxOOVX1R9ZzTxEYbjHdxqXcUzbTLPFBZGtMhJm91YPBdigtc5iK7
E3RPhldDXLKrj4hv3KJL2TKrMCvTRb5Lh8F+hfdUXhiylkDzHVGhXi2K55wZYMNKnRoPHyx8bU19
4mYnu0PQoIn520j/nE3F//NPgmaJLotRvKiJjIECM3mmk+N2JfMUVCzkuQjlg1foumgN/ozGw/Gf
tj1Mr2aJR3asdSuPTMRS9jvmpsV9HQGTf2FRHIbj0C9UICKp8PXsFt9Y71Bie1I4XdYZK2uz5s+N
N9GhLb4lr2sYzlW8Dcr7jSF489s1cCkpqCvptfvB8ZNnFwoGA1KYvv1ZLdafnxgiSPdisLmYA5sF
nPIe1J1bnvGiu8/MjdLwIctbSl1NQ/nXzptXldPaNz+KdcjVM2RXZHbUHPLwLtaomsp+4NKpjMn1
b5105tHKhnBJnw9r9FB4m4EOpgoloFQV7LzCa7b1Ls2IHo4JRSdQ0rb8nPItcomOUhrF5v/tdZAx
595bJwg+jJT8Enijw7eUlVfOexcKbj2y4RJRGHNZ+zh749ze9NQXBaIYDCWHMW253T96RhOH5FL6
UL9Q7IbBPbq4VDjNcxWrPbVvMuKttMMvH1dLRCOWc8mWfil+xFz+xK9ZNPVJcQ+pxyQT1EOVtuSX
ItfGMJBGQkQmZ1XGjrOMdcM+HvbxhYqHFBT1lC+PYgpgO/u1pNntKZHM3Yes7z2mDfYmeD6Jnb4E
QYftFZmH8YPlPKX7nkvyHZ9FO0Yj2xQZXbOhJ3EYFSAkxsUzoYMNJz2n5X0Fpn7eNuLJh1jEVO+T
zxzmvW5l6FO9s6Zux2vLg4Msh/IKkxJ+D1ZZkTwMVLzrrZG5/EdsBuKm7MNcPeAVzf4lZPiyE4sL
PZcVPDVPSZf3bnAl+OqFr0sFSOyz4MeensppFs1tTsTafboE1RTLimDC7jVA3PCgc8mccBjZvMYA
3Get8XlLWujD4BKoBFOFuIawhfPqneGM4qUL2dv3JCj0w/NgBH4ggTMcfxfCHWZ8CWKhqspYfXe7
1emmYzMksn5mF1bv/Z18W6/3acxCH4BSa1jCRNM3/vPWGaidwcnrP6GW1nTVhQ0q3Nd9NENvMJ2h
6G/Cbl6eB71saQrI/ezemd2uegKUj4K0RA0Mes7NcPkK5gDZXsEULU9dTMp6J+spci90uP4G8g81
vqoxgAQe6TT4j0mfDN4SFxYkUFOgZDRAHtzZH1hZXBIV7hzOlzSS9qOqSQ8CdRRioDCs9MmnFinO
xFo3yQl59Rdjr3B8LuhcWZM6Unoc4I4Kce6WzSLNgYu2rdiv8X9ANlEGFYj+R+pgQGDJKXlo90EP
9TRda6yD5qWanLB8YHUVUo7rpR0ak5YijO9btZreOUyI0aY9zKiLzkH5X5pqKoDItgkMTRiJoznY
FpvqAfTR3DxhdFxLzMNrHLxrMdnySl4Ukyl6vz+wCcp1PUk0c8ry6E/B5vrgxlXI4Abfgfznqtb+
0zDzy6eWTQDBkRUQ+bvEcpl9oII3xSktgyR7VuzNaKiDqZmC74NkZ8p7wfzmt/E8fygYM1aec0zo
2CEd1G6qnz3Zc17owd1g/7kr47vLpJ9vi79sfLX4oubfckDI4u1Iymx8axIqtr1iyYx3UiwEad9o
hAja4urRo8KF7HuQHnyEif8mn4kVyrK3rh8tNKiZCV2cq7cFSR8Auc95Wwy4i9KeRct6hwWQARCD
cYhNIvYysBwR3dMb0cGsuZCCId86zuHU/lxQOxXGKCJf62Gw+eg+uHKArI49BZEBiud2lHtbQayj
bDIHvoWFKQL21+itcrztVjW+P91IinJUWL8IsoufQ6l9d5dWgmRtYDLCZAak9te1lBJMDFageQHx
8/Jo08p67/EiEQADLFHhs18FnF0Wj3B0yssZDdb1O4SlMjHKJQ5ZLOiZg0jCG9MSYg8BfoSAiEJv
0udeSo5kqFxLdEZzrzwuyXCosqOVKfV7F0SIMqNPtvkAhMh1D5UctutcwcjsDt7CdpYdc3DYerus
nYi7cEnn6zNs3GB29sZjHcFTJbHOtGf+7CV8xIC8rG+bHMlzVUWQ/s3UwvtGcFIsMiRVwN0ji3S2
l4Xh5/DYO2HlvYpwkTncgDRitCQbF3g9u/TGFwPkpXwUkyqYuZHCl+d6U5PIlQ15NN/4u6L4puIi
6W4jaZQ3H56+c/Z1kZxQZmEGBnx68T938dr64KKuWTwtk3xk4Qixk8HdKrK5clAoWdU7P5SzP3U3
kzUcJszP8zs6woZGE51B0wcfXcijxIKy+eU7XOY4KNEpmnbD87IVFAceew8ZeDRawye3ozfkLxSR
JF11Ndmcm5Z8V3DSbWCqA5yDDOOQbNvxy6g4aL1jp019XKaE2hbrJXxwyPBpUxyKrJrTz6YXo/Oa
A8HzL0TbUHJdS5L/oDHrkrksAMcyrPO5voXJy+lq59ZgJ9QgC74MQfiOv5+hPaLnuvqxfyoAa2Eg
5ugjzrjErFk62tXMZMWcuHDfjY1i88WyW/liFGn/d+rIIHuKcAXP3qWumAc/U9eY4UffoZteCoWl
EBMcpdF+JjwlukPZ5xstwbVLfl9pNBYYF/QCl2xSdJvWnyBLD+ykYjlkXpL5DQhdIoFIEOdpBZv+
N1zSoTkblyf+zKZk7gFuFfw4eNL68K7LihgXK5jDh25p7MJ6l7RkvKoNQTCsmfGqHpKANNjZ8s/W
VyaP5GWtsqgDDMQz/ydvbZi8MogKSLYTnhveuyYGNqy9gPm5U8x+SJ/aquXJXRNfv6fb4X0EsKCK
exJAkbxt1GdcEyoC7g2xOQ/PYgSbBvB/VcELGynFV6yTpv1oRugaJ2NEFL8kMxHVHV1+NvKdM1A8
pRU4gdfeEJRmkWyBUKuKyfvFEBnXKIElXHAW2ER5VfPg6zsmVqLMRRBY+THNiQ2eS4Hb1esnZz3H
3cwV7naDeai9WZcHVFtk5znIKdEJZFYj0G1/YmFFJIAe++y4xXDOMkaF9UI0sFNYWPX/zSxzj4I0
TTlL62BfMFctugEtpaUUklj/ZyKcvsCvfaD8Zd/WDl8avVzHJ9/vU74pYDsjYRNQvpiQBMilEJQc
kfxE/Jk8pwleOC6gyLqgSPWxi4awO+KYGMQRvl7bP6hcEgSlLuPiZVce+6N2A+AVlv9mHVsAhnlj
NhdNWLJpw+Z8DQwnjWKtUtWVJ9GFif5T9ahsNgJ8cpMc1M8QdHh8zLZx6CMM2UwKQJvJob26bEig
mvAQc35I5Dz7jy0xTIr6HhfVsXcNTwJFg5MatlIOjMCCMNP6DXOG1N/R9hoeLGuAT+V4qrIfbgtp
A7wiBV004Abe0iML80QDQei95tYN0XQEvGFSl2H7yhZhDiougoYrtCeyyq5vFBY44keJw7TRZ4sw
hvlhnaO+uXvGM/FTxwaM5A7yD9iZJh2LKSaaevcYQcKvoIMXuXwBFbOEZybZMPIr8BnM/sPGhdqU
dxFgMiT1//c9jiB/rRpBQQc/13cRuB1rqup7wDro0P/sCgc8deszlRRehYp2TAqM7SCfIsVFuGCV
E+zY8DrzXuGZ1x9gJDGIc8D56zP0BMYruy0Nj2+XobI4TIGcIZ5hQ/n0DS8wxU8RPbNxIffODDEg
EVivpYcJCewQ53MorD7g6+BqFf1UBXfXhpZ1SWFbtt4O1YE3qyUkPRwNu2CBHnRUZRfk3vjRpfa0
nzh1OLrRdwjnQ0LxnxXJoLXDHBhOCO7/Y+m8tiNVtiX6RYwBiUtey6mcvO8XhtQtJR6SxH/9mex7
X7dpo6LIlbEiZmAphobFKwvIVVe6w/zN+yS0nyuBWKbsLiYrWRc2zIvFtpjfB+Li4btJ1lV4Qp3J
W+CRE98tY2Kx1gpLJgc0cnwCvvDa7tzU7kTjtLAWnkulMZDscOC44j50fOEPG3jNNExypWvbY+7B
J7guUWHAmoGV3E9eixCGty6kqw+uAG72ZbYrfw8sAFF2Yq2sMBqs3/+jGoxtnXrbSa9INIhNabs4
+iqzsvvL6VU4Dy6LGep1i9Qt/otc+3CsRU4HHPc8hwQza8SoJ54PYo+1Ywa2w98LRJ/5G35PkF0M
UztDllylUBMKJ/7HZgBxDZI4skdLWWWaJB1B6EkHj+BVYXoe7cDjw+a7U/DYxINXnEOsA86WGxKR
Oi6uqj2GYRagZZPxUEofvcS4bfew0s/821iucTu4rXX1E2AZsS+WNepjDfgt+VVzKXrw2mQvmjXt
4Qx/OgrTadvGmdyfkJM6uPZy8hXEkMEpgieVgfZON1JaHbNpMq2qcjAj7dPcE5h4Y+Bfrzbj0uPH
XrYTf7DbYGlr1RwInKIs6MbnnZUmUr6SRvFktY+mAFWwEoyJ33hchHh1vZDbwzL0uYWq6rU40wDo
hiWlAHFCVw8FVCp4K2J22cOWgigEbh2X3ng/YDctTxOtu9ab0xfYbep+ISdEBWgkH8kAsRCxg6H8
CZr1pKtm1N59MCA63XQ1jDI2b5WbP2I75klnhU+WfaBmYPmm0ZPylXnKxg/qJOP8WtQjXydvTOLw
JYr81H0xRQW2AxCF84JLw4o+dN10LzlhVZa6VskqLypdNmXdktVHZTdIpnLy8upM8yu+Ku5LmKJR
pdivoS5Nzi6lh7vjjVP43I5rvZBOYM6gi/EFs1pb1RsUTNZwbFEJa9zUw9D2D1CSQn6PXHvi089o
Htt09HuiWmDZr+/oDipIowtJ6gQUGrhP+p1tcqs4Q2IZNJeu5BrA7lmsdbvssti/9kwn0GEtrCkx
a/VmW0eLwivFXrk+5109uLhwZtB2+zJoouiBp4c534SDFjchms14CDghQH5GuscDQMutTWn9KOpv
gy0AS1VA8P2lzkrakOkHxzNDBy4S72z19j1e3mVw0NnY9uwDn+N9Uwmb81Y7Fn7VgEsle98ox61T
skBdkoMNITpi9ZEF1WudJdlHYlDYyFFaoCyZxjvg3N/k4538z9ywtXuP5AhZdlcVFAQLIJSU/RB2
p0luPCB3u9NFpiZqTrwd8cefp9Exr4Dx5pKeL89a6D7Qte8W9VYhDmEIwe292NR4qxEWUNLnDsQ7
CPUNAPHIqxXJzSnhbgcEiUMwZuUzPyqiRctn6ecE3GzW3QtTAcoO2afE/4/z2MMg/eQdWTB5QKpY
7LsKgQk3PdNJwU0MLhr2ISqW+Oog7GTuB4/xoH4Ua89mm4+keN4RKp35BNt1odUyrkyCq3qNLvCi
bMcv5hbgJ3TZiGyiBrBilvuJ+CvE+wYJFsCWiwKaaapeq2j4iUlQVBtqgdLx14FnU+07f6Q5eYMz
Z2XgMgWvzJKWvQLA3kVts8Arf3pVYUTL0ETDY4VT+h9uT/L2CvrTg8/MLh4sQQ71fl1PDhvLWSEL
NobwOzet/RKfg0jTN76eZQY0zRfYWTEWz6M6UnZQY0saKkMNFgI0mmtMXp1Os8m6hBiu+aJPnnhM
OXH5KrZMovuhhel54cc79f8U6bn67Hl8DcD5CW4PtBiivszxKiVxCiYuMBf2uLZn+FQTZLBxO8S9
6G5ZsermmICwo4NYaKRfMhBxcI55ObD2NhC2ieZSwk2yd5bLDQ0urPfTPqXTriWYaq79WjfPDt33
5JXNDSGptKIJYzP4Q9Y+4ZvEDBelSvyxXYxF/OOqD2hlW0XMxSwOaGZC0BerU1jnVJLxOznR0LNh
KjyWFr6sgGpxxq3yBXnbENRk7o/3rHkYocq2LIotV+hc7pQiUwPguOuaf8IiLXFKrTQCjVxKKDFY
/Vh2nXIiYKAB+7oW34HboqTcaEKAP+iIkTyPo8o+FrsDWEo60YPFrHA2YDX1U3EOlKeyn5plsxNs
yTpFRGE4rIa+g+7fOupA0xahJ7r0eBvIiqKTW4TZ6Nesv2V8mGOKYR5iA5D5wRrCwND6hVdqILOL
/2X8x2LbyuVr4yGOntyyDKNXDxMMyibbs4UPHNnZSEbfshrsXwxxtrxgOBJdBapmweKFrQ0O1nPQ
tAi5uyjmznqmX82d8Xhx858AibHPT37z3C/T5J4LLBaIrfEoSubbMdZx+jrBmZLczvkRCnbwjVri
OyVrAuDPveUV08xhrSel73kU1jeZw+fHoJqh+60XzaiREVfyKgbDy/Ws/0gG0ri3RTc3RbRPh3h9
PYRpS9OtnsCc0RXW9NPRrow/0CrkuVN3bOgkCqydIm9UAl/OtF4emLVc6yvw26rg3AG5VKBxYH7H
etOEzgR4kpae6mbJa5eneOQ+kHyxPQFRupkTMdrvcQdZB85n3eNIyod2fs7gCNfX1NcE1wIZrpfU
0rCp97m8xOsMWuW29e3zDaFsh4Asfiug2s9BS8E8W6Te7fZcOM0NH4D8DDun1F+BnPgVWWz+yHYt
HLJJKgFwqoQ4jAqfOpZTGxVjLhz/jsbamhto1+HOpTQxbG45NkPoFtCsn/xitegSj2dtla51erav
5Q0KkXs1mc4+AGJhmtPxgCMN/X4x9xRJhfU2wTtyBmK7FFvqaGLq77BPSHY2BcI1F/N+1X3CCuju
diU66h2mUFouu5RV0ouTB8DZdj194U2/xRk22nA1p1CwPY7cNiKmHy4dyyNnTW15sEvAGmiHSAMX
k9HhhsEY9hySf152LJjglmdh6MSnkY1KshfogJTXtTbrhzpJ6CRjh62cl5gFIKvFpV7CO9XiCgfB
PYYDZj4rE38lYO3pGNt5VB9tep+DA72Eprpt8CH4GFOX/LHE4xbTWrnynpO5JcRTz7azbv0mJ+vh
eQ2azVEkX5RJTXrpsX7Ix9K4c3XVxey3Vz1kSbDNsbMWu9JLovQcyMVPWaAt4V9OZAtVzYq96mQX
7cp+KlZAQezq4kUtlmGe4T+fSD+trI10B3E0argBsEGNIQ74aOh0FKDeLlzy/oF7QhvyMlyzqvPx
eEMFQsO0cw1rtVeoolciDwT846gKvuhM0zdQQcbmu50c/8KzbrUIYp1rdmYhdXDgjB3AOpA5W8pb
og48TE0zAUhsCVDA/Mwy2rtie7JuvbaZkhOOqEZeMT7zWWAS7v4S3DTftcwm7v2LxXpNLFGYnmQC
Dv7Oq5CBtpA45A0bXf7Wkqfqvq4C4W3rTmLhQc0X5gissjc/AWMLQDoRYgT+GHC5vsF7ZRAsh47j
iOJyYBjMquG936QpHWVAP/gjzuPAJkkwLUJJtqag+aldpyvfck+IT4hu9ZHoQN48zr3Tut8KC1NH
wqG0Y2QrbNc5ciat9Fm714WY010wpt0flXPu3NhuEz6NHJKPfRyQDlnhwiND61J81rFvMtTZ0ncf
c5DlYK2bKZSfIgWI8Qk7U7OKsNChBf1QjYvrWmVcAEsnJrGnwz56TkcTwcFWHpAxruLYev+7eyIR
4bDVPKLlvyb2kVEAyI5PjmcnT/h5GRW0BCS+Xw2D+lz42Cgxja6r+Tpfmf+EsDFQFDpMiKn/h9w0
DmOpha1TwQ9mT1C3WBxq9u729woPG+kWiGgxsj3eIFG7YpKyXDExYePQ94AS1PCQoV/SXkkNa29O
gAp0csG6MxGTXEqPGRIsDIUYOQ6YrtsmKnPch5Sf24BjWuDM2M0t2Iq/BNSH6VmZpUkdXguFzL7M
HE/IDGwmS49ElJ9P4Z/Vw8BZCzFAlqfKmhTFiFEQWhegGXwvieATgvgWAvjVB/v32joJ9GSXPbZt
ZE8tn0qsxxjV++jge76t2Fr6Dz6p9/amKzPwm0oimfrSVfYJDj6VbGSw8ABK4MFEBHIZoPVErJ3b
Fj3qaLqMSwuMTLjoomRnPxfw/xGSVT4eQqcU+oA7rf/kOF7phnPCF643/ScgSx7yaSWqXlFUFCHe
hV1jebOEiRednJgv4TXjPVZ/Ns2ak5QYsvw7hTvjHCap/UQZlyf2gVs4PzP1F/KxywI+VBuELOA8
lbJ5m2MXhTEkFbdqLXQDboiaqTdBLCg9JPDy3mUbptUtk4a4nULAgOthxlIf5771szDF4qpVihew
55WscfAM9zptb8Kmiv5NIYG3Xe0ws6D1Lh2XjiEwX2GDvI0FnMXyLsM8cps2MbzZMVojAyEejgPk
I2ZejGzsLILZ0VQTFw1HVZ2zq9kIH74s4JF11zQmuQ45hWrGu7peXwfKxdeNE2u85781rzLOkiPg
QdM8hwmZNFj8tNXwU6nzUWMLH2nbXTSX8U09wM3344n1ge1oj1CJZYUPWDTxsfoD39ar8nwuFVGQ
KK57bdjp6DUFb/3SY05szywThgjLveUj77NMi5EGYwybmuq1hI61PY5pXKcSrojHnbhfuKLh/coo
ph86Wnm3CUup6lx2Sny3EBDaAxa23ttzWnF/ZEoCXcqrLqwYT5JIdHIb5YP0nrIyAgFpYvIkt3S9
R+HeSxxiIX2PL8sGfAEvAFxWfvLJ0XZ4cVKrO/iNXA3GrNjqI5S1LvIfOiM8z6G/1QesuGM13INC
9ggDbnkvqPbEcEWPotEi/mZFg6l0g4+4NBcXW0m5gpfbPr5zqlUmmpOJGiu8uSMIemgufkREy4M9
dTFLwj0GfAHMSLxnw0rwixamK4E/Vx+4CeWvDhan8GwbOx2Pni7n55yfacSWbWpFkG1aYzrnxMIR
U9mRcGRDwUs58j/7jFBkFhnq5j0FfHF7CyGmKF6tSnG4NjJMnN20pCOFz6xniitpWrxaHCjj5DzZ
/UAQiA6x2ig+sQYZ6J5sohv9RA0WuWgb+HMR3aWeXwHWpB7aMHhibnPVMfbYzuxjwwB3i/DntU+L
3cM8ZQXf8M4hD8jbSoMvkJcgsjLKkd2OSDo+aulzQ7FVjoyw6wnJxbDtKK7XPyWTcNHdSKD3tImT
aFt2unMltwyKscl8gs2ZylseeybNIHUwUMnScMyD5ChNdUWDGYZHeogd6XC88YemnIJLSrLBCEGV
PHxi7fyqIs3MX8ZIlrksaHOXvaFM7e+wrGM6nQdcphfVhcTaUzNwuVKhgHmJIMwQ/qeEBeHtZ4kf
INwp11bDk0iJ2t9qrJ7zH87b5k6aQbPAlVXwPFq9vDWIckd0GcwBOQ1N9hWDi59eJp9bxANInyA7
Js24xoxdv0v3Zcg/sINMDYgy7NvOJTZPQHwZsD0sCeUUfuuONXJN9dPqwAhcjBko90QlNnkLNIK2
Q9o9aFOvmZPYb9EpW4Gr3IJCCX4m3wbMTPtF+ll5g2+2WEBFd1nCkIiyH7Kq5KxtmDJrh6QTpx07
0zInxwJckZxf3XepC4yB5s7UE3gN9TAiGPW2i6OKmuWcfCPxdroS5KJXKyUF2qvBj3mLNpwVn7TM
1D8ELuGPrSfdNeqr0VrKtEMXLwdv/ozk6mDLinxtZtSK/seBvgb7OHOWGfLTgpSnDH02Ia69XvLR
UsaPqs6o2qk6zE8g3FxeiLYcnOnJxkxZPaSwv8Z/ZLOwvuRQattPEohr1QnLGKyo82q0wFAtbtOs
yQ2lPguoYZIWUCaNKWHS9T2b0dnE4wWZmgUDYyflFGWytA5bvZryXUVNwp1PtqK8af4TJG0/UlZ/
4E6uaBufKxRlm0x4v4O5HnVfHoWcNcH1lP0hWNqxXyMGlRNYCPrwX1t3fKCJ1D6GbHnjQ+LnQXgz
xNYc3KSLJOIy8039WsOA6mLrdSKLnLL7QxKSbcfktN4/t7TCKt/QLtSKK8evXd0SpuRqNE5L4vxg
1x1fU/wp+ZYfFHd3GQScQ7bVR9mVHYr5YdLj5y0Dkqh1yQt9q9yiNFTQW/XTLBy2hG3utB9BmrG9
92YbjK5fNi/EmEaDDylhbRWwZYGS53BJASwV+c+ZP7J6QwCTH7ihCnlfppZ4ID6te4w2NlTEFMhh
NxzmJAw5q/2o+gCIUz+OKNIM63BdXtQ44qRFYhkPXlljhSxN5HoHYjnVUZdt1j9rm4ovu3PI/i8y
GdlXrBYgliL4TWgkE/oNaYUiR3LOcZleB38xT5KHlOgax4A8VDYCEOAVdxl2VGVzS6hTigVnnBZ9
vMV7THPGFSNkA+jdtoPx21YTWjTFwpDjyk2He5YPGwDuTA4KUf2mmsi4gd8bMZF7peUxI9JROWwc
Pw25zpeYlcDbZs9U5yB+jk4C02xsccPdpBWUnL9wQ/HOk2wkhptitWfrDTsX76QdmbcU3QCmDqXz
MdFScL8ex2/NUjSu3FMdTERsXcxSW1V0oXW3hnazm2CJFKwv4AkY/eFC8/VGKQ1/2TS11tE2gW3t
7dDm+N4KzTrglW6hpP20WyT918Cy4QZu+JLUBSD3QtYqfkSmwqEKp6fyOSyLyemhXeVG/c48A6Hc
JbRKuOqKFuKNd4TmkNnw8FcQLonYBRc7S+HrYDID8//EHjZLqhNr4KK5i3EqDM8IKV1LxXCzTnJA
YCf3glajaVdgE+5lJ1L1DBFYhh3rjpIJq19z7E7h8UvCR5t3Mhns4WHUgAx/fNED4OazdnA2Gmfm
iCShHlhz/8Rr1W71JuhakeJ0lLzyHnyqIAyTGKawv45uYj2/GDkTw98MjdAB4xGT/qulkiR9gtI5
MVAjTWPjAADiJ1eSnuV07mDHwcPFZ5COOOO9Ip631eSLBbFwqOwr4zD7UoBjYXtc2CDPT2zU6VbV
Lsyv7UjBB8BkeIr5iMtRzDbYkhTbiB37BCtxk03BYf1FodYF0eg/OXaKM7UH1eFfZ8qjxB9XNPN7
WnROfmTiyygM4OLn15claNvk0jXAIahOKJvqQkIJVpsj+mn8zSksr3aQZ9BBvAUhpsSVuPra1uBF
vxToGPCEGKttgAjdu3JH3FW9boOzjiIuRKFfzvqWwErWcmowlWASbMHTsUNu1p6/OGofE1zbxIzy
Uh1qUrgY32idXpNOnVtEH4KuHLfivbQwDLROEh/lXNkfqfSKin5k2Idv3lKM1wk4lFgFAb/98aEO
8fcjqM0Cx7cJjwPZFOpAvg5CxSac+DKTy8/+cjKHRbgmIMKBsAxyO3sTT1C3jp/SlVmIz5UXVvxY
JXPY7R0r9/Kc4pl2bZHTthO+85J1DtXUNP1dFdVcT1zXwtcK0YiIN03uLBuRmVb2lF2Q0YBdzehC
qhKJZmyI5VG6TCMNWGLL+VMma4a2qMhJgxmdEgrXKtrRQQlFpX8d2xXDo9p2TWbHKEk30B+c6Jkf
J7iSZpaU9ZrSk+3OTdnn7ftFYhAvgVtbm5JAh4EqhDRysEpuGkCF7WdYrtj783ay54MiBRvdzMQ6
1EEHjEsHxB77S7EVIraKd+7iqKwmCiUdEr9ysL13TjxHMJHQoOwwDRP14TfSdqxZPU2Tbh8CxNqf
pTCjC9ecxdat8lEP79IBGOMu9lmPbTKsvBHcKc/Rx6IZspUzRDXjRgjX/PCY+ukTPNhFf+QDV9Uj
rAQMTISn+EYjDiPrk3nR3s3oZw3jRO36DXBY/OogWuBDpC7JfllFD8a0TnGDiUGU9yPlmf6bTQGH
5kjP2SyD9LAkS2PWAUq/aZO2+BU7L0T3YkNCjDoXmOr6NBTFeenwQB8Kh3nlSUQjdqIECKi+miGA
GCgsOB1nF1uvviyJ7Yh94nEa/Awz9R8+rMtm8f/NrAqSR8Q9j/cZajBolLxJhwPokbAltshPHEJS
PVN0S8IjOdOfwqgy+waePgofL4vejioO16TNEHMD/laHfClRC3jh6fgOhw2HLtuk2VzxKRGihMw1
pVj9W6Yw/DgU1sdgsuwT9SPAeb28wMkIEqmHDRuZnsNlSRS+H+3a4VfP3N2skDfQIyG78w1WZp1f
BLwhLjztuvWvIcrpc5pSsXa1/QzSSE9Kmwb7duTf8gpB89cRd+Zd3hahu1Wt24mDbVzqLCFqL3hM
S4G8QYZzNRtAdbGRYr6pSeabBMDdfxOW8O/mpeBnRZ8FihM8F7t7Y87liq0Vdfd7ImVDd7MyEz7Z
HSQ/PFnMjxKz/Jdws/FJtjUPh+5DvEkowZSrj4gcHMQ4L61ND2U23+Z64tqKrQzzCJDz/+6RKxCn
TG1sQzVGff6ywueRsGn44UW1sr43CRC9v/AXWabkENY+CjQAC9NmlqM2+OhXW6+p2z/S6OzMRi2x
dlDWAkpcgWYrFIV41mwB4fugv84kZ3aw15DIAnvBzIhQr+S7koE592RV54uC2/sXKzwZ6TR2c843
TaXY6t0jLWEEPWc7TPPoqSPgyMfYAXCxx33WNDuVC25V5QSUZkORbviSYqaVO3xUZPFiYaw//AXl
q4hgEWDs5djCp5Tq6kJYD6MeXlM4Ftia+BPmnYWg6vjmrRx9fHe4X4ATw5ANvm27NB4hKSRw7xQV
Lh8Nhq2yPLcUvoJncBp4PX2IObCmm2S9DMOD3pgRdCnyDw73Mxdjxvc6pq/0AHAak68dzyq8y13w
EFvYobRrAdMtLgKqgDlB4OeqTy3NMEDFxfhIjDM6M21ytsaWRRzQlh7Tqx6xK27YAhhK2NrcZufA
r065fKbR4XjFPTb2xJhkRBNdgRyKd6tviP6FTEzegy1YoO9s0ST+YzCAHwHUtgJK5pS4AcHNtc0I
0vN0hVJREDzp8OoE7ky4j7ksf4jHFIgINgYPizU50T2IGP4aZiawueM+Mk9X1YETWHenM9yx1bKn
RcHtCIXH29PKN8JKp8eqO0kszVTD9wMsJyI5TNbatvj+eFnOWBxPmn64GPPXt6qEdeF7QtQeT3Lw
GDgTl8Bap/izUwpkUeiqsfIeOHYYGgOsvCHIyYbchqkcv9vw/Jvk1Ca+pS5zZOjIyUcWFdcECxF0
C3xkaotk7/yZyUTsDBIhSnCbEYWT0xrg4Q1PxG5mu+C99qnVjK95GkFLyyLsvCW1hSdinevUQREF
YySOJt6gFJLWcA5hHv3NsQKW22WovVejskh8hhVhiIscpf+MJJAfqijj2JUSFOAmd7PSO+nIhj0g
cOny6aoIW3K81ONT5gkUfNskzn6ep3bipx8PA1/6hhQM/sdpeu/0yiCMG3ZSGJIWE9x41Ngw3BGZ
J8ExjcbfoiEXfMqmWJNBwKseK4VR7qDHFhCNRxWEyxeriOnHgFtD9veQIR3Id4QgKgfAIsAyNhbB
kx0LQ/+IL6LBppx4+pnAEwe54AeVP/czHtv/Zw/Ho15+Y8IFtKX1fU57NKuXm75esLxnEZ7sM62P
5pgX/2XpPDoCcF03GOZI/wQdbxA6KU8065EwtFhiUD4cUCR7p0DIaW6NWXcesRNwA8gd+VCwa+gA
ZQTup3ZcdReHffLimNBgbHOhT6zZxX5iF19n39rTFOL6k1XKDZGNllf45ER1xfI4D+5ltzjNptVo
/6fYWNED1g06YgommOdRga7Z9kNoSUpWOD0YmOLohqQpSXHKcSpuRmTFsG9UM4baMIic8WlBYoR1
0vUg6MO2cyYAP57EfnoM4gLbVJjr9hrhIOvvxTzxw4H4kO5DgePo0KPjenfkAwfrIIyTTlS8ZwOm
Ig80NoVYnfhDSGaM0aKLMNs29bR+fwAW0OpLzdeIVxvx/eC7zJVNNrOhBTbDo6KDZvryKfeg/KZI
8UNEBTl3GqiHwiIi6LHY+L8acgBY5Gti6uqyDcgn58201NYPZYnphIiha8PudSsDsmhoKLejceKf
kr3Vn+ohWBNr7cT6Y6p9pukaoA0TYz0wAmYka3gpp1HJK8eCxzBz6l3cquIuiYnH6nYRAvxykizm
f9qpx8jbdKy+D1OWskJ3ySu9h/MABQXsvFP/i5qsQlqlPzZ8D8mK8CvyIaHawemLE/h+oEVPZebZ
NPX1Vh0dxOzrHtdWiptwG5NRN2cr6RqOJYBOHT5QIrykLsrY9zBhuiak1UWkLcTenBsnAiRLOKd5
nWOQethScPA9WDl5ie/JmaPiK6V0D5EVVXatVkhMok8l9nVxLqQ1sB019F7k96Zx17D5lHS6PU8q
7ES+w8UdILO4i1vcpFCeKQ41BO0Nbj8eHGR8Vng5t9n8THaSwH/ZjCk/SmrCqTBS9KUuR9NmbQPH
iM6g8UHYK4TGt9cE3MwLcryB3Fi8QKnD8CGNhUXJmweP7zI2ieScIvZP9Ay1iAc2g+p0rXvm0n2N
10s8eXmHTQvNkm27x8vprSSXSqQp8wO264HfF88VSnv5YlEcMP0JiJO+1xq3GQ8ck/hs0WSBfTLr
9V9d2ZPLmZm2ykGKopWYl9kCleC31GM3wg+eCyxgp6DxBto++Wja9r2PFzuQm7XCuLG3IYF4ewvR
TTJnt/3Aylj6BtAsWAH1GneDcRBrXL3kZ54F975U1di1t4RJeb4Cn9cLs40eJSZzVtWKKjtmEpjm
VY3/dFdCLT3YGBrf8NBRm9QaoU+Zh6BUEBVVhfuSe5ZX/amjiHZd8JfZtU4CiwWrJj0kXB2ceykm
pzx6roHOT0sPCtFeVeGiTm4zWaAr68wtv7Rn6/DAlTdKv3FJIThT3O42T5Xfeeq14G01fhZtiC7C
drwLAIt22Oz816SA1gPhbx1WZW/z+8ea6+wvSljkGWaKrkHg0AtL0N9+4BIBLMFgPwSN4XoLRMV0
yHXw3LeE2jipB2jHaMZRMsPalqJ76q2wKz/6DLrJhadoMulOBDXlWVtZMLqeWXyvEqPyHTo0dBE5
1MpECpU/dWg8vu+nXgLY6Xs9vuKIKKwZSz/Pj7XFd5KtsRrYTLI/5sgsM0sNvw4o0VpayetpsGfC
W+NqW3ljo1Bbr1TvcQUj0eCm/xRZBpWz0sHIgX6q4LEIok8xtueM3PNDH3hBRF8Rd4J6OrFEG1Mb
U5tJm09AcQj8uIzq3H6ymtJp/U0ty9b6XFTrBGK7BLMickEBDhZ/vjB15R7oD/OrdieMkNWjRedE
DWnAoYWLSE1hxXxZC8jtLOTiEDl0v5C90POBAhslresiJP/XLCG/e7sirvwShxUu58nfdGQi7HSX
JH72mZX2AruHO/uzypJ0xuvU1Z+aTYVwr/SkSudcNg5tPRXP6jVP8M9ubG5lDj7UkGgo+BO4shuj
o1zfcLMb6mifpAtryq2jBWb/fePiiHvsWsz6d8jqHaVGZI/G4S+4SXf+WwU0n16ZXJboV0i4rtuO
doT20nDhtEnU8N49p6SGwLuGjBU8NuQYryX+1ObO0JbSHkbtj+z2TKOfIm+gHttADAsJ5lSQBrcg
HGciQim29FcnbttfEt2J9ziJbMGgaey5uI/xbDRbTwVWRgyHEsdjgmRLb/kyllerssp/9CSZ4oZy
WxvyLcleCmZHhKmHAcu8Ok6aU6TaZgL26p1vUPs0cnGZiGbXeYH1RfuzQ6NNy4/wmeZyhrUt3kX8
8ZLoL2BezNXykPJlzL5ZpvnFLbKQTTAPIZyJoFQZ9eEI2SA96dNic9KaePqh3K4gSV8wMtGolbl0
lWCDHATVy55CKNyySGpf7XQaeQYHjggUKtaPd7lsYamE5CfcE4HOmY98pJuJQcpE7e9QZtNj7rIK
DtktO7Lfs8WNIpolaEeK78kFteEfonEadF0siy8Kf2KDbq2saHzOeK58HibbmsdNN7VDAHSaj2sT
DTjcr164xPpunNnUXYe+dGFGQpMPf1J2be5LMzGn4DONYW5EGeGWaBtZocaNqPzgPmqHOuQJX4cy
aUaHnvjUy7cFAUP8HkPkslDwZTRvCb6wuWmjHmNJXwBL54fmBNCG8MDeEpyxv5mw+LCKKleAogRf
N6p/8uijWgSRDGxMsb+RaJzjDdY8alZt3/JewBDJZ2IBHQI6x3Nje+NXA8g32VVYXs2BlgXXOw/4
wOipwz9dbTAjhfgvXGxKvAfmW1eO0AQzULk0D5cQbYjrZP0ta53yE/nZUkAZNHEEEJzlL6aA+VJr
ORxSbjrvvUrrB8REg+0OZqCD9fbOCoroLWgd9xNeW8LG3IOGgMJYWpcs9ZovyQsNZn5sK3m0hFeT
vqb3EFXMUnbIvAsLY2thxvkeiKSS/GddgutAdxU3Fc2ChM10p/6IQrvBNkyT/Gn1JTzTpcuVaaqR
DKlFyS9UjdFlgUGAK1TdqbuiMtT/ugZjOrdH0D3piA9hpNzgVzShe4GfUpBmaxUAcDO3v0RApwvD
POUqi6EhgVmnmn4sp1fBPtWIQNTVYwp/8UL4lyzNdKz5lflGkM6pspKH3E3QUTatRcHBkWre8cO4
A9VNPHH1F0rr8AoPNVppfjoC0R14dHgxudT7pBL1V2b3FqbSXIz3JJ3lA7jliUgM80Rwt7QpoAvq
GWa7eeWklBV4nYA+752b1Tx6echVhOgRoY79AAjkjhBnyU05WP9Yw+wX99z7HGJ1gc/dk9XbmH2O
Q+N9JqNsLhRB467T+TCY40TGhlRHIjyC39giTnysQp2YkSdxKMlujh/BECY340w/xpFiw05tigD7
xIn3gFseOtduCMNRe1E+9F5pp/sitMpLB6XVwOOgK3HjIUOTRA28NtvVEq/PRqSYi64JFLRk9cEl
6R64RBlv+f/957b2ShCeZTU5hzhy6/6E0E/MhDQXenA1a3B/mvebfQ4IwtiIujTYPS1BIc1JZE7w
Di+jiXeUrPPmQKyr8MFyJXofiTAVHEYNvk2CF0W/5XYdl6fehKX3d1k7tPgP81A+4G70hh1l8KF3
DIpMWnuLJ4H1d0YUeXUJUdhB94wH/poKaZe/fqlMHbs31IcO5YWhwPHwGVmF5EIRzjm/1n/7CM8p
iw827FAWxoqPy7INln7X8szr6BdBtJFdYP9zYQN9WZljwf5Qrv8F4LUHKLPgIGTLWZSfoXRwERP3
I5444CENybrIkhAntByaq/tGP/p+hxpVVz3L3kjI89Ri6T7HOZbNfeR7jCuZwDy1h5jQsbd1MJ6x
2NKWd583o/g2Y9BVV2IyJn2tdWd9OpbT1OfAn8o7bkus2Un2UigEZcPDf8V1i5q3eqbype1cCqmh
/VuvuGPav7NgyqY51vofZ+fRHLeStem/0tHrQQy8mZieBcuRLFIsUqTcBkE5eG8SwK+fB+oNlZco
fFG7exkKZKU5ac55jRrc6bXL9jYo1RBxWwJ6CjJHyV7VKvESbqY81FCnpBZa7aKM5/aOsmr24mph
RbzhPnTnDOUQ8EYIveKpFZHt4K2cIqBsw+l8bLouvC0S3mNbpfXiF+AI9YvFQ+xW5XEjrj0ckCAF
gWPwUTQs1fDZy6Ez/4CekQ/3eUAVjBytlfjbQZ9SwEFhoPsUIdoS0E4IUFy7iz0jLl/aUsuGezir
RfOcxIUBobgMSze9oixbFUAMEUI/cPPGfrZGSUc/dj1FEXIlaZK/AoBKlGcB8XZ4MNH3KSFow6fc
QOTHBND18pZ0OvrfGfm5IVe9GAH2WJ22vLsYf0TtCnEXqWGW7rQwLRQKOZZK2V8ZFP8e8X/FPERg
NxHMjEbUrrC3JB+XU4txbubnZP01hlDimfBITRZ+ggoyMmEq9MuNQO+BtcM89ff47ET6VwFXsRk2
yPBEFl6xYCw+qxopsm2ZoTL8rEw8QT55EMvdfZ0I3/nKwFQmuR+8N64NbwjGF2pYntg31MMQvALk
rR+gFseQaQNuyfdQUXLnehJcHjai6C2P5R1HkCycwon9fWO2sXnoBk9xX+Bcg/O9ImsuYjxcfesz
NkwaHjScO842FmQfoRzjFoksU+Al4VUKoApPSgf6PRdCT0e8AaPw7agOQXTnkUnKdzpUh+IaY84m
PTmO7fIFUVSO8Uj+eQRupicoBHwtdaeqeNaPxbDhtlHkL2nTpd1t0JtZ9hr6hWLu4yzWa2sL3CaG
KOarRf2QQsjTT4Ojjd19X4RF9gB3wJko2cQjFUDu9h5ICLXybtuUUtHnUUPTdUdFALtpoj0Y9xj3
6vkzUEN9RJ6T4/hFB+8ajpvMNPGZ5+6UUo21I4BgZtjnJqxO6KYvKaQh65fWhrlzmhXGxt04lQzT
Nkf32gQ0NAId3Vp9WDk7ShtZClItoGy5GxDTmtVN6uoxJHqpJbENcekDL/7bxhWn3SkiLOE+q5bz
bRic7KNFnSbep47b9dsuSgDa2XZIbtAS6LuS3BtBZQyFV32ZMtsht2Q6DUyoRHTYXZBORSgaIe1k
63FV8T9UoWd+qGJeDbusUsbv2GQY3BTiroVrZA/Q2beYgybwWyjVXQn2abChuqd/qqGGcs5l3O5g
R5CLJ5EE0WqjGmP0UHLTm+ErYfNZxUKGPC5llmOJaEVP3l1rfhpCaAKV67hFuz3ymv5a1alXowsQ
YFHtlHjvoUBHdQAdy4KthvChBKoOng2yavTIoQpRCkx+gjqhJoYdCClk6lvFdelh6bgrGrKE0D7Q
Ktq1WeTVuzHFm/YGHV9u1CHlOn/D9aF2dp5jVSAaDQpnRzzdKhCMJOJxEM/myiI3Y2dDubp3rxoj
jYI9snRQ8C2QUnhuzQ9XQFCh6e4by6nxLy45Iq5QRtU/Oz5plp0BsuYb0vTid+B3AAsROcHFoHEr
jl49NlPjlnVWfO6jdDyQoLa7XQmPNN5NTaqa1+xdKngnHkYPWuEjrjyNsT6hjefXnxyzbsZPFaDF
HqN0RYw/IhFzf0cVEhUZRlYM1ziFhB/QddHKJ15HyIC7YzUaNxwbgUFxxkVIhCprAzfpCoB2JT4A
vdSLa9tC4QZhOyxU9r7wuAtC79DhxtSNEt1HCjSIDYXz3LsOlXos4JWVuDheuVHvhkdU4WPwCl1X
hAARzOA7lH1TRwpWhMdYoD/5YcL+crr3RNfaD6gaTh3ilzy3t5ai2K8O4rLBlVVHPQdjUaXJdTJS
nto5CBTMf4nqDzFY51uCq/sWeNDyWPF98qUMEjd8gLjvJTeYzNXTPqss5wnxHTHsMDSCz8MuKYqX
idwnMCCYwQm8cHYQHnj2AEwNG1MmwoqVzzYaeuURmq+fH+0sigdGhNI/MOq2JZfn5b6N5lXV7SY+
gyEG8rsgnxXkZV5sHS43+ktA7PfMWD298Eb39C2mEnnJQqrGVyBQ+EfaRaghE49Yfnbqu9oq72Jh
i/iudhPubBP0yWLnTXmH6GUL2AH9J542edbVr5NVin7n48bc07EoI9gmI4dK3k/j3m5D09nVo+vw
qsHC03g2LGROfmqlCpSVOmksThMGI+NW6U2jPFQ1OamDm3JqXbFfdhiljIbrbgs9Ew455j7HjLxg
R9njrFF+TEa9/Q1ZG00/iHr2g1+BKQLD1oGKFzai+jcxCB1xrbhKFG57cqXdz4zcOdfKkOI2EiOi
9g8GGWxtCyQeNfV0dLznoFNAX+oIaKS3faa0+Y2h2rW6pTSs9HtQVWT9LCssyrvMgt1tYfvnXvWz
3AsYSv9DIXTI0Eh3/9JKHrYVAmAfDGrZh9HNiu7VyroU/EjvfnNLjELrXK8OVpMrL71RubyeEEh/
SqOxfLBwryDm0a3bERLDIfec4leLye2sXqYBqkt9X9mkpaM/lmQAXhv2wf0EXPzWUvuyOHGH0D6Y
vuKYB8NJeJgZSF3+yurQ+9qQaryFWm0jZagP25oC60e2NP0QhYqW7eDU2zskbrMDCgnjY9mrBgSw
HGE9o7G/k4vrP5YhZus349RbP0Z25KOnDcpN1frTN7RR0WYtXKfawEwi+9jgM3kd16gY7dVuMC1O
ENUxtmUeNh+LcLBvmwZy9CYpe8CkEUXkRwVZFQM10tg+AHOKdrmGpyfC2fYeawfQMpnX34JL7VSc
qUs7+oBscxfd5LrpsBpwRdx0Chp8ZRz5N2EzjdhVAtu7ggcbfanjGCFWURr4jSoReO0rZMjBvVuN
EQKoIHh67FAp45JHbcVntIbDCuvXkNeKYmu6uC4qq37yA4OCAeqDaFpUPhINYF217H7Aq6IqryCr
dj+x+nKQf254K6OVoDb3Sguhb2tRb4DrGycj7pxVPnHBa0YLMhAqJN0ecumIRLihPZC+9+7CBL4y
tL/pqyNG4wWbVAAMhoVMBBBNzzkyxmF0g3VdHD8nFAvZVhW+pVa6+nWAhaleI3g434/I6rVU0foC
Kn+bIEXEQgyaa7RyJnE35jwmN8jIQLpAf5Xi0Y06xKQ+uDBm6aG1M+OEyggqpH1aHTTR1Ef044yD
iib1g4uS1qekwlgDI496z62/eQrSvG4ObuShSlHzZGMXds22PuoJsFoDGUqzujIiV6HwUUDg3+Li
NJJlCGpL32Jnh+5VqZm2AKUML+FTkKJuXVUi+1iMjX5P1g7Hzwb9mU9iqgr8wSqXsp8LHFmjCmL3
eXHtwq/CfBp/X5QxkSXBO71vKq6GuSg5vH0PFXkceJlCwC1Ue/Hq8HdBOcX3XcOjglOAfFHFqKGG
hQLEI7q9w3VdauILRVRU/CZffY0wfrjxzdG6hpaU38D8icedE8Ar24p0UpIbk4tz9k2p0FXcG3ki
wE7iymlu1NKr7ZuAl1+yAUSnxbsgpjB2DcgdF6YYpiLJ+RoVXddGizKvYc72UByxNq1EwWy3vOww
i5yGQ1QnfQOYOpr8IzyByXvxXIyRniv2W64GVoN55Ri7fnqHxnyHywp1dnJ1Cs4uqoOPveaW0feY
tXl0gtY8go9Gkbo2rBOArIHLGX8riz4Fqllp0I/LKibj2HU/hUagenldjdeGPReNa5Qc8COFqDhs
7cGfcIUGtnzo6wnia4n/lf+AQ2LebtH4ST4gwhU/YCTnjYDGovq2b4ePCMXE5gc1jSF1kIoAXoTl
SIQ8ExpD29jEF2rfoqSLgkE11YIUhdI3t6DmtIYnlWlBFY7KfCJUDSo1EQK4VHG7l1EhpcSBoMEn
jQ4x6iMaznseTrshBHyuRf4D2O5JGbYKeMnuMMEk5XWoWKWXPQPk1KJ2mzWq5TZ7ZASxNYV2B+xE
tMXJaaCYiFypUH7EzhBNr13W8g5ut5E2KRg9jl1jls1W4aneFXf4CE/pC+7DSvl5FE3Prypb3Rxu
La2h1nlTVw6FnK2Ljkf9Cn6xh2BXYC1MvUBAnw0JctjawdYiNz0vOdtpKUWhyDhuFM/0nlzsL7gX
oPSgjLc2Z3byq2tLk9qR26i1SeWzCac5nRV3+knXLEW9+fe//vf/+78/hv8T/Crgvo9Bkf8r77IT
UNy2+c+/zX//q/zvX29+/uffClYFjmlTXNH5+4/Xp4iX8n/+rf0vVy8Vi1/ovgJm4l3tomnswFfd
nP+6s/B17e+vI28TGoauOK9ZYfiHILVJOeDWxwHpWOGTA9Lqc6Vo9uv51qyF1lSptTaZKGcJ9REs
qroPrKTYi3i+ZHNg7c838Wdc3hkvzfu7DdSofA3lZ/fRVeJw/OTbGPrOZsQ4GvCesUY4A6WTd9ZX
m2GEBYsASHSDDF/VffDTqPLR5PQz5JXAYkCfhFUR5Vl5xRXTHQ4uT08N9FCd4t2td3VkfOLNDbWT
V8AYftcVzcCkxXWGyh72yoh43u35Xi0sAs39u1NNbFOIy/LxCQ95wDRqFEfDtkRC1L6+rIF5fbxZ
ZYrliYYXp/kzJP1oPCLvVkZUOiEStMXV+SYWlppm/91EkvQDqjrO8FRZ3ceGLNymckHFYFm+1bj3
bXJfTVd6s7DOtPnvb3qDdkQA6qhxXmtIv4fY09BcxWbDa8u7833R5uh7b5XNE/WmhcQzkatxp/Gp
MbTfAoVdvHfVm3GkqNt4gCarHuIVxDjoDs+TWQ13mG7gkJqaKwtiHrT32jf+br8KbddQcE0EazgY
KBwGvD0axPEyxOxf/M5XhtdJ74yV7i61Ju1BnVJljeLU5mvSpyPna7ehMAlvPq5PlfCclQWytMil
vSiJ4qJtDa99CVLLOuLiNl33XT/9PD9lS2tC2nuEqHkMcM99VTnNyA7wpNJLfdfn0cP5BhZ+vipt
PCoorMk0cutV9FXgzxSftvzoFK2pXjYLqrQJ1PmEqhFAtFd4IS0qMBRJwhRWVgjmfZeiD3LZPKjS
XlC4PlnWqfUe/Rh6OvUxLiAA+qIP58dpYSJUaR/oqIziI2yZr5UPbmyYlJ8AGI0deKd05VBbmgkp
/MHaGn0YZdEjhd/4+0jB7r5Bo+14/vcvfX3++5vQR4FTQ8yqGZ9MTUf6w+fCRgZ40tC5vqwBKbZN
+MB4LKbua1LW9V3LU/26AuLx6fzXF2JZlWO5QzjHadPmKDq0H650J2i20RhlcA7xebgy8rBcWUfz
wn9nj1KleK7U0SKT7yonP+PSwk0KSWzEwXSsWq5GdL02pKXIXJao7Jh5v9Lo0uxIYe6h/+HFfuu8
DnhnDM81916gqXipTIfz4/f+MWZ5UpijjwE10x6SV89ModGX4oPjJxRKexcIYWGfEIF5Ot/S++Nn
eVK8o65dpHCF/FOVkeHFeWCXpVgH6hOmS0aN7A3F0iGr7yfO7pXIeT82OZP+XttVkPagiBKaDCz1
BSR9CLZkLE7gCNbC//0Jsjwp/IERk0FBzeaxqOvyGXHC8HniQbLSgaWvS6Gvup0QUBmDR/y94WJW
Pep9xxZjiWR7flLeDx/Lmxt+E/0p3KwYPq+J5lRrbWO37nlRN+6mKZV7xLj0C/sh7QGQTIDdBJH7
6iYDOJisse+QyfZXgmRpmvW/O2F2LpDecGiPOsmA9tYtOkyHa5/I97UOz4jzQ7U0F1L8Fw5IWSqO
HVh0NQTQ2VDaxvLZi83p/nwLS5MhBTvkcwcBTWALVZCDrx7tbyg8Apr2yQ/mlXg838pCP1wp4hvQ
J5DO/PAp8JvxRvfq+Dv0rWjlVF+YC1eK8sIcbLydHf8RUKfZg0HXVEB8VOhwL9ZuQjOGX3e+H/MX
/7kfW64U3EGgz3J0fvrI7OMx5s3M9FOjkrz/syXD3y9xhE+ez7e2NGpSnCNDkilD16WPelwA5EBe
mAPSwE0nX5n8pYGTQh32zoBoXieO9ARCfOEBES0r6px4cl/Whblrb2I90TRnsPUgfbQ9EqWZ2esn
nBcvPEhcKcT11OswrdGTR5QiZlAXAuuBeBR2Q6To3ic4CKfLuiFFuzAr0O9q2z2a2gSlPUzyraOi
enr+60urSo7yGA+dIcCufe6BjZfNVTdo8JWb70iPwBQcKfjl9cqcLy0qKeB9SjQlSbXuRfQqJjX2
wDl1bNUabYiLeuNIse6aMDDb1G8fC4DgV+bATcUNkKA2UL+mWt7sldp6IodWrnRIm3/5O0HpSOFf
mREaqRH+T1Fd27sRuua2oyR2DeN3M3q8j8dqTp3mY4p+ZYuUFnz/lZlbbFvaEKI6jGwb7Q/YL+5p
1LKNrxTxxkTac4tPTb3pzOlhQKB5U2f8SUHa47KdyJH2BqpaZuaPbvho6vZdUocaNAH3uVBJa4FX
QQ969NuNxWXn/KQudlTaKigRqGjvm8iRxaP6Bd3ENPcPwsPF7rVCXr8/ZtMQgWG1UBkGEKXajThA
eK39bRA6Kkj+C3+HtKGMcKOAAw0NSzYaDwP2UABLtN++0lGOdE6mqQRYHcUjGisqzI3UW1llC3dW
R95qcAzzVBygHwtRe7dies5c52S7UFr+HJW+km3P93DhQHakraZyvBaAddu/tIi6nEK7rg7g7LMr
js/85xCE1e58Owt7vyNtOj5GDyop8/61shp7l6kAogNh3fW5p63M1cJO48g7TRvD1Amq8qGxEN/Y
tsL1P1OoUb6f78DC521pn7HL2MYCOK6O4FMrK9lhQORi1UFFIQ7255tY2JhtaWfBXgAVPbxbT0VZ
ku0nadMEuNbDEK+2StFtECU89RoQ1fPNLUyJLW8m0FB029KhzFihFd2rhoLCAlhdq/1M9aI3Vl7f
C48iW9o6qqBWNRPE9qNt1DeYu2Mo3f/ginHs4tm3fN49NLXb1fO15nzHFta0PXf4zS0gQqsmA2eL
o0BmaaT1kZGhuHhV5KUSYv2QZJFzrANLJOOFXZR2CejrXT/yEnuBbvZZdw3nq1sapKw6DFmIo1uw
DR8HyyIPnCOptNLLpQUpbRGqRxEEhn3xWHXINR3Uclb5hmlhfjk/igtbkK3/PYpI6rqthmDPSzMj
lhuNzDpM4mvf4m7YUlDPXXtl3S/1RNobIDFGiP1H6eNod+mzj0zfY47w2PluLH1c2hZQDqT+CWDn
ASoMUvCQcXRnP+moYm/PN7AQRpa0MTT4YaH6r6ePvuKH1hEdgRRpw5p0L0IIFExhg17WkLQ9JEhT
gZlimDrg6gnAyCBVEYhP66OlaP3N+UYW8uSWJe0KOvJJGqXx4gh8C94yiEAoaNO0iVTxIWiIHy4/
EFszVewwrYgPRfvcFvW90mc/zv+ChQmzpP1CGbFpQWDD+WZ4KRr5URIe8KBxLxxEaW9orNod8QrM
XoDnAvaqJmPboSV3D5yieD3fgYUNz5o79mb7sXMLgp6ZKKdZxAYKavu9weAZ+6h7HQE2YJkakgQZ
Cahg7bawNGTSVpDFbjhaumN/s32Acze2WSjBNgHmIz6d79LSGpf2Al0YhoXUnn/KNGRsSEGW0yP2
GFy38Flb27aXxk3aBrqpwCpjyvwTwFnII1F5mu2TrrqG64iwpt+oeTxA9PqZTuavy7ol7Q2eZtfQ
X4Pke6W12KcaNgpvDTKkMKiUzfkmFjplzn9/sxgCNYysQTeVU9ZGwPAEOMQQR0csQ2ZShX3qSvWA
ac0TuL5wZYkvhbApbRRmgxqXqdXjz8yvgodotIJNpobFIVDSHH5oi7asj+I9bFD/oIhM3zQNuA+/
8b46YD9WtsWFNWlK+4iPRJcRxdn4qrZW8eILiJ6AkfLD+WFdWJCmtEkEYNvizs7C7yM+CXsS7uhE
JRHqazoBfVkT0k6BzqKDIboIv6PkfBdpvX9oHcTTwWWVK2tjqRPz0L1ZG4D6BaiiIT+5UVEd1C4b
b7MBAmLbAsI+34l5yt95rJrSzoDIv9ODTXZORU+2xUfnCvLc3nfmF3IBHarBk+fifciUtgkBYkwF
iR5+h5ne7hDJLz/EOvzD831ZWlHS/iCsiAeE2dQnE7lmHDbQ42l46IbIRJ1vYGmwpO2gq/zSI7vt
nBrDvhOTf+/qyLv9GSd0nG/QGnz4H4Tpwuwb0s6A8GmRQuUtT3AHzB1mb/2N3TD7ih3nK0t4YcQM
aSPokEzv0ctCpapK0c8iMaaCxPPH3+fHa6kHUoiPYa4oVhI0p6QhEU2Ovb/XC+sZDfL+y/kWFmbE
kMIcvekwmPDJPekD8LOoc55ttfmehR5OjoA1/ryIhjndc765pfGaO/omIJ0UvWg86qfXFt5aclQx
xaRiFKC+Gq7cDZaGbG75TQt6Rgqx9cvsv3cDbu74jkAxwC3j+bIuyAHvFMgfWYWH94miIbVruDeT
JtTd+a8v/Xw5wFE0zTAWyU4ZypARygFY+CKOg6Hdk4Wc4njhPEiRzlGYO7aRj6fRMT77UFvg5V5a
cDKkKHdVPEECuxlPVRz/7GwxXgHHWNtC5oX5zn6rS0HtTgoEQGUcT/DTq1vVyVEAwVfuBBq32Bjd
6hN3YaXqcmQ3ou2sBCX9Bvwc1q6DZ/xOmlxfyb8tfV6KbKCLVqKIPvk+mMMrVjz1thy4NpxfRPNH
3hsjKajRmgntiLveqZl1F5Ewwk8AIzK8dF11k3NOQYbrV/JoCwtWn//+Jt582O/YLJmYPxoTkhaT
DtbGGJJb2Lbi5Xx3lpqYx/BNE0nLWoJcLmgib6arBIO+DJ09rQPCiSVr+XxZM1Jg+5AKgsyDOo6f
N6jIiJLpFfog0Z78ZP79fBtL0y6F98z/VGCvjScdCsYdBlXNa1u54rLzW5eiWoeYjSNd0Z0KFC2v
Ktc+DRGhff6nLwWeFNXoEcXI3KT9CdIihUW4+AipcpqG8MSuYiisK1vTwmzLYMX5kWLqidudKt/6
BQcZDm/ffiG5s4apWuiIDBwMAY+W/TAG3xHGRxez7hvIVsYTrgbRsTCclRrmwkxrUoBnKhJ6QFSr
UzZB7NICDwUs69v5qVj6thTfZllrAlUbvp0Knew45Y8Evt/KBCxcCWSkYIL0eGx1evZj/uVmZN3C
AzygZHn3p6HJ7b+gJFOsrKqlrsx/fxPbvtBSTaA2zJWzqbb6/GjzvfTrZeMkRTTer6rhTORZK00R
B/TxrI9e7a29kJZ+uhTLuLsqXe1l1amoNcTam2LQgi22I5eBqtB0+XtoYNCFdde55TeXvfSIM/L0
hC5vsD0/NvN5+c4Z8acu9GbgscIRaOaK8lsBLbLWrhC2sLV652nDWNp7VNad9uhCx2mhMdipJciW
+5Pv4gvptP5F82O60uSbYVi3ZVvpr5Fb+lcBnLJtGyNjer6H788P2uB/jx8cM2Ow3ch6GO0I96HG
gsW0LZsatcLLGpAWQOiauJqg0PUa4xugntRYGHcTPFBr5dxbmCIZPWkIP8EwuE5+QOoE5DTk2b6x
n7Oh+xiLcIAtXyENq0bP41BdtmnJcEqEootEi93kB3g7THGVGGd1lTrnJeNlySDKpLPiEIKC86Bj
NWVuSHoiNWjCcb4+//2Fa4+MoixGzFNCpXTQuwKU0gXp05+bLemtWSqh/Xg5DEKdD6830WOHRt+2
wp7w+fGuKwf4mYdj+YXjJIWFbVsKrySohbM2SXLfabPc/Ei2x75o4VqqFBkQNFEAjLv0hIlDu/MB
h37nQEFK4vw8LByw/4BTRmoc6O3U/dBcHncVst6bZL4fxNgtojlQh5ddd2QwpRoiOwyHFeGrRk3C
+wKNWrTs/T6Kd5d1RLryIHQkurRGjhNImIDRwyHeGfCTRwcQgOFcRmcxZfhkgc7woDRpypvPnpz7
gPxXt9fxyosuOmRNGTWZNQE2Ln0UPfiBRuB1neWpWySFxmxloBa2WhkjmTWdiSiSmp6ioLBvGlML
Pllh7KyhyOcT759nFdTCv6NNpRKmGS3JaVU4EaZPWG50v6J6KJvr0EpnF7mpc/zryTCFgiJGrHwb
kLru9jjR6Z8DgfoTQhRm1SN4W2loGoso0Ca8wKeK/8ZKLcLFvdXJT5NLhvw0OUV3D80jLQ9+mGFB
quuj4W2QHU3zewslcU6QMnGbEEN13UaO2Sx67T6z8J79YkK6pSyFmobHvyJxUnkP4ArxN5wSRHWv
TfiNCYYNsd88Eg6o9OuTZia/0KI0ufs0HgozJEf6wP+uxNDx1oAt88b0jyE0UeL/ewj9FDOjZghw
kyFHjNq1rv7uYC5snWC1uvDuIqAJ6ThUtDQ0MBWd9jnOMJOJWqAvbs4H4tKnpatQB/q7LI0WQruR
7IehuRmrdmXpvrtZ8aulGM+M1nex+Zr2RjEclOmuabDb5tWcr9X73v/t9j+iGy+iWmTjiO9Os480
58BxsbLRLn1aylGYAHkRgammPS8z9JK+enaxUm//c8n853rBDenv9dKjyxK4FZOJbr+3M6/sK2Pj
3KKbsVXgDa8c2O8vSluOa8vPFc1TuwmppfbJEgopLmtvKPXK9fL9qcXX9+8+eBhaNLOg8x4xtMOg
Yh6adLdhQ+6gzlbGaakH88y8uQeULeZwiEdMe9s2zK2SFfqmHLAizVFeXZnkd281yChKkVulmWei
UEITBZB3E5rbDtyov2sMt9mFnfVN09NgbaflZ78361II620dhpnFWu2jcYcaxo0o1mqPS5MhhbCJ
LJmvKuW0r2aZcmiEKUXnUMEPUfGvICgWK/G8FBNSPFfjoKIUiQxEN72girHzimRltb57HTdtGfNs
YnDES8jMQyo8QXxE5rv7inZSwdWvCLCOHn8XHcU9O1Qf8LJJVtCXCyvsH1hopKZcbrW0ikgZsvu1
9mD7dT4rAv4+v7kuLDAZA92i+I4WcT/ukZCJr7xA2yJrc5Wrzo5U9BM39ktuIYzfvDLexIof9kHo
m4G2R9mYkzgIIGvHSbI/34uFeXelYMfgKg2wXuL0GfqvIyoKdvPx/JcXVq78StUw6IxDxWIGrKL4
UinOXhv6L7g0P2Pbs5IOXmpDDvKudXslNsd9jPx/rsR7Fd8Rzxw/I1F7yW2Z4ZdiGwqQwPg2nNBk
CQ6IEz+2obUSc0trVIptNUNMSQ9sVhDquWq7jdVbJ1rZYZfmVYpnvRxjJBVCLi5FTg3XzijmQOZf
WTXzSfnOhidjm/XcSrJ+TPUDqgTXQew8+VF/rdftx7iNHozOvI1Lsb1oGcmoZscLAJBoDJKBi9RV
lYkbMWm7UKAZoVu/z7exMFiOdGpT0Qlrvjjuk7aIfqA6UusYsJblRdcwpE/+jmDMhmNLoPCxL8zp
FbmpCZ9jUHjnf/vCNuRIAexBIEcv0hn3bZJoW0yv4qcxbr62CU+viDLrlV7W6WWLypnH781WhHya
r1ReqO79FgUs7G4w9LudMLyqV9bVQkTI6GJYfCH2PYm2j9xAu0U1FPHOGllBzTKylW1paa6leMYX
3IhBJ4JebRHVUofSPfSFWLsALn1dCukoaEZIrzj/oDLv7/QpGl4NcFefzs/10teloE5yvGYsVUW4
F7yOcu/6A1D+wWlXTpqF0ZeRxNGUZ57lMzQZ0JgNFlz5IfDIj/f+6mpdakK6eo+hMpRYhqp7HMBe
RsN+rpr244X8KjQu5EA28Y2tjEbd65Wrn2yuYth/YWSyVgNZmAAZMgywZzR4j3CmgesX1W3jJ7p/
002acxHDhh5I4WyPgzM0PDP3vgF/Y2z69AaZ1Hxlhucd551925779SaAee8jztX1fL1ynhuO/v1/
YwzSG4pdsX3ZhmdLx7KIixL3U4Q4kkR95Rn/Ew/WaOVevzQFUvwK3fWGumWRJgpuMwjgo/sTdcPK
15fWpxS/jSsENqAZX099HJS05DkA6HGA+7tWQFj6/VIMT5USZqD7tP1UYpjWo8u+q3Uj3J3fIRZ+
v4z5BUKOTS7psL2KMOZBd0Eomvr84MEXbGUNLXTAkkI4ajJIRkWg7iMdbyszphZr1Tr64ed7sPR5
KYSRmLVqYSnuUfdG71NR1Jg5a43hnS77vHQW+xpKYWBDvGPTIdmrm10w/E8+vzT+89/fBJiqRFU1
p/COpibs7hZJzC7fo+OjDvtWo/R1ScHBtGUkb2cnUeJZwjl2aqmT9HSwYds0oMlXUgBL3ZACmBSX
bmLn5R6T0X7ye+Trsbar9rUJcO78PCy1IIWx2vaePwLFxBCBi4qbB9jytpF9Y2TI9F/WhBTLlaIj
8WeF7jFQg/C6G6iEWwYC9ROS1dvzTSzsp5YUzNjaTtQCZ+M2zXnO4vI2Surv/WQeh3jtqr0QDzJO
V6BNmfpDIo5ZEiOlbjuoDafloK+8zpc+L0UznnsOXseRC2kwx4U1tZ6sNLAP54dnYZJlqK2OTVWA
Yaix99Pi05gha6N33Ychx431fANLv16KZjHAOcxyUxx9mAZYkJKUxfoi2J3/+sLsmnO33gRzgubg
gFOlse/M8tZW2EsrDWW90r1Hl+8iAr1pm3PX3jSigjmp8sDlxAFeeaX6mfWp7mv9Qx7jdHu+H0uj
JEVzU4m09aLO2JtqefpzHKNOt7JdL2R3ZGRt1JoFFmmiP45x1338U3LvkJfGn3DCJsGObkTfuPci
7h/rxv15vj9L8yIFtkhxMOCKoe/dIkJPK+v0nVnCR0PEODxQTnDWiC1LAyeFt92S/UQR3tiLpPiR
YCG/rdtwLUG58HEZZoubL+51Vjgc1XBK6qcGe70A3c8Em/GV8FtqQYrtyDFR2AsTDBP6Du+K0S/t
aYMJrL1yCs1H8ju3SUM6qhsrhdiaiOnQOVkCHYKNfE7zmHZ2wmd+3JT8z/kZX9hIZLit6iH5hbur
c0yGAn9ZiFg35lhUW0+h5HdZE1KwY8eIDr5TYKITdtW17kEmQ2CWWxrg9/MtLE3H/Pc3kd55WBv7
iSpwVFaYY1KgnnrExrDOf59vYGmUpDgf1R6lePiR+86gVtX4PBtmfftjWFdrwlFLTUjHNvKNGlL6
lcGxHcMa6ZNsPyra55BjaXdZJ6Tg1kPHAErNEyVwTdLCCGFxQ1Pwq7avcCV21ugvS5MhhXZROngd
JNxwTLSHv/oZSXtkoofXizoho21HvxpwaGSqKxevKQj4j2MN5m9KqfBe1oIU24VDaierXefox/Y3
tDKx+iqS5GoynAsTb7oc3SbuVDWmxdRpxWOUcTsown7vpOIRmfvP53uxMAu6/XdIIDvuRUGcukfX
D/xrjGiVozO5YuV2sLA/yRhbzNMQ19M5WlW7xNuvRIcc3RJ9mzcG9TgMi/HDwyP0sq5I0W3aKlK5
YTYcEYEe4o0q2qrfWtyfh5WTdmmspOj2+ySvwQqIYxKh+b1xRYtzD+bqa3pHC6Etq4OayYTdLU5g
f+78BYf4vTZZ37BpiC+7asowWzQvNEfN5pevqb8G7qQ94Lnpr7zrln69FM9UQMkCOORN3DG7w6Nk
xBDZGHaKW6aXtSADbAOvRbjYcdS9UaPMaeKTtSWF+NEPMGm8aAnJCNvAdn1ULAJz343Wt8zC1i3u
84tI9aYtA2vRXW9HCIrOEZ82z92YalAgxzshwY0k8NRaF/ZBiuhqwq2ld6c5RckWuLEjW9vWKa+7
y4Zonv43Z+hYdTYZPkccMbzzLPyF2iraen1Le5c1IIUxFbAsMrPaOqCEDlUsy5Ui++GVgMjW0Afz
SLxza9KkODb7KnTHaGTnTpH9Qmb7bpzsU4OY+pUSe5fF2h8G5ptx8g0Pn60aXfErauDppvFIk4UU
QLfnR2kh2v6JsVXIimGVyOdLtPjGZhjxU8I0ySpaa2UmltqQIhoa9B/TQnH8g7zxqzHdNs6YXisV
eLLz3ViYChkpWrQjzqw+/hljqz1EdfqEnwXOzQZi7fXaglroxj+woUHQznYQ/bFJEmcbtMrsbQ4h
tFdWebULJ4MMEBVl8f85u5LmOHlu/YuoAiGE2EJ3e2g7HTtxpg2V4Y2YxCxA/Pr7kG/jKKa5xSap
8gIaSedIOucZADMHBf8swH76Co0mB747nkWTjdlee74R09UAkw2cU/1zQ6bUg5V4P6WXWdnNVrNy
ZaM2YaG2UJA2bWv7rLqiW3SeOJw/YZwNEwp1zFxS3NYwQ/lyfdKXE9Ib8WcvX/kqNKoMas7Q7rbP
DSBnz/B1GOBJiyxlx4CyCTUxeDNlZeQ6/c6isgkiq+IRxga6xe0l77v3tmo53tMMEdhk7ZYk8toc
GQdzhf6uk1HLO6uEF5GoVAzfnsHfSCdrE2QcyuE04ld9FjC4WdPqBT6DH1iGh4vlgq8DiIn8P7Sk
1gLGiHtaexP8z2y8a7La/IWVBNLUcecAMYQECYn0jW96e8T+Ud9MCQTT7HpgZ9HVMJgfy+7GE746
Xl9la09fVt+rVQaLmHHsucXOOmffiA1/olai1Xj94W8P0T/amvAjTqaRV+w8umDocgL2Xk56+zS4
aJhef8Xa7zdifkzruoCpiX0m/tLqVZ4ELhPGQVufsPb85dNejQ+dZmexEmXnFPevEPba1l3rin0n
qX+kNYk1y2R2YCBQlfCvfZ4aTxbvOATIm41O+NoMGJs4PNrgJtcq7xTDfvUssmq4HYOUPHoF2UIw
rY2QEdEMxU2YcRbsTCzSMKgD2To9ZA7nu8rjcAb7ewa6RAmtZW7DrWjIbuU0od5IU5U9DglcdXcu
IyOYFat8pNmUwSkaisA5DGDu/KGu9wWZCS3TmdVbSdexczeS8T/Sj6DvBXFg7yrYeCaGDF72LoNv
+HCGyxjQmzBdDYnerC6vLCETPzYPox6DWrinsqrtsPOtJAJe+huMoqbT9Rhee4MRwxxmRyyrS3am
YwLLRWJ5N9CBUkdXgnx9/RUri9SEjzUlJO58CUcEWP50j10tYe5ape7G6ln7gOWtr5KEIqCWlpD2
PqcTjKXioe1etEz0cUTJYOMVax9gBLL21ACLmNw7x7lzU3UQ6fDy1tt1W/FM7Bht2l4WcC8+d6zP
m7CCKbWKsmYoNgqwaz/eCGGciQoF302Mfld5940FVzvP3WSurj3diF07mFxe1tQ7N67VwUSQ0CO8
qXaJZlDPhJABHejE9cC9M0FR71HDv/KBe/R517I0QWNp0dou5BcwMAs4zQYD82Hwx+Hp+tNXlqUJ
FxMzqNukKpdFr3QVNbYQ5wAN98iZyp2J08SMcShaNRUqoWdItf0iedfdwPA920M+x9gvH/Yqrpo2
gC6/XZATxKCcUOiiOsWta6NE1u6rr3r/QMWIB8I8dGnOQJrkL1AkHLNoHjSEzq7PwdsnUs9EinUp
hcF6C1kzSBLaB9pB8jZRxVft9h8g2Ocf0AaSG2l0JQ588vdoVXAwF0Nq0zMhHoXJ2zgT985Pa/Bf
rn/L2guMMJatHFQsyXyWdMQpi5DRt+7hyWHtotxivo1Ibjh1+ylu6RkGcz7M133HY1HRZfNGQKx8
gAkcy0HoLDJh26h9psFHBonbXzhEqGAjja7Emyk/6YB15wFiYp/nrnPCWMhnGBzHcAibNuJh7fcv
i+x1POQWxNfq3jkruNV9AUmUwXXYT7dIRGuPN/bhpixAWfKcGSetUjUHUQM1e6iTwZMbwbD2AjOe
YRrZZ7L2zhRwDe1DjBX+dftQgZ6JGUtd5hVVF2PxIKTCDhLcIXTMhycnKKx96drEi1WJCNqewMKs
+WOHDTCRo28GsEWdfRFmSkaOce/mvjU4Z/jcZFGFAnRYunuvY8yIX9jlJV6iCwrb6MEL48kqHhwX
lir/j+vkWgiYESy4V0IFCK+Af/H7eJ7jGwhaVafS3ycgQT0TOlZxwvJa5uSkU4tZUCUt9EQOORwI
0y9JSsp052SYADKWlIw23jCdeUF78U4yQFpD7HZl8OV6Pl3i6t8Kzz9KkXBVgdVZkqIeFotvqVez
I+Xj9K2vW9S6yzz/ff01y1X+rdcYYc1BmWlcigYZd+OIyvE06kxHOR2e/jTKCCQ45tLbCJGVBeAZ
Ic4KRwY5ttlzB9HyCKQa8SkfPDeaC1u8XP+elSxigspY0tOsCuCmRvpJn2QC+jfsaTd6cWu/3zhn
Q9WGxW5t6bOwwJ0GBx/N+0zrg7O3c+x5xj4tJ2CK9RTQM/BdeSSCKY+YL7NoGoFf2zdERqQrKjxh
KX8+C3esnjROfz+9ficEwTPRZBBjLAqANefzWPr8jnMPwipD/LXl+JLrv//NyGDUpPbRoufBXAX5
eyIT52PTLmYwdf6RAnL8MvrDxkJaEUmnprNJy2mBZl9q/ezrwjnaHYkP7dR/8BrYDiaQz4pgrtJF
k6WDKAjKA+mDrTLom8sMH2gssxF1N9iW4QNxPPf+px8jASGFT9+mFtvaGJrLLOF9bkk/+SE89uz0
BQd1sYqPNmLnlNZ862K69hpjqQUd8F/liDH0rTaDIic0/J20C/801Coht87pa68xNhY2qXZISDWd
20FlUZBUD35OIaA7iSNc6zeW3ZuHdUbNOk3BIShZAb3xcw7i28CymrAf3aho+3fwcIQIT1BuVGxW
pt+s2IzwadIU2nwXAgI5P46w8MwvvEnH/KluyhQYkutx9GaqxAcZB8YOLN9RtgN68TOfojoW00HZ
9ud9D1+m6tVpdILF9eBZaf5j1pUrIzJk8p2H2sGvfY9fxu7V44GUo9KH8eqLToAKv+fBSJwj3Euz
b/uebyxcr4cbAClm97vTVfGlZr2SD72rZLlRt19ZsdxYsbitZqOOY/k9r4IAvuhJGZULDhCKavcN
stvGml1ZSmZ9IrYhn9ZavXfJpySNUkxJWPWiuYH41c31gVr5ELNIIfwJTfigLL/7bcGOE13EkBgE
E7La+ZbX1q5KPoNKwd/zLeAizwBb9C5oQgR5aMOmqYepcOJtzMfaQBnLlc8kGTs/Lb+LmD33fUxP
IJKcatU5G+O09gJjwSrtlH3lFPSy3G4WO3IgxWl2dPxabdTR3jzJYYiWMH8VEkkQaNHyrvxeJtn4
nNn5LxcefOgLCgYKVKvpsfNbfRCVnDaOQ8vg/3N2xBuNfUpOC5JnnOUP3rLnTti/tQsxnDznjynE
UKFc6Yud69jcruRs6SnryWXk6BWNCa5vOSB2kVtPL9fX8dq3GAHfajQN4Dwhf5SBN4d2CRXpqcHl
ueSQJusGLGR32jzBrGRes5SBBnSZjq7v3XcWHCJgxuprK5rpPO/iFzEIB/y9FsYpEK2aVPLDCcrn
CSxyGGFPu7jcePiyAF8tNOJYzqgA9/4BxzQrnObMvVi1SDd2v5WxMdlvtChla8OYA3rWdTccwdNJ
upesj8thX6ib9DchddokvrK+o81FsGeg1OxwbOBovOxpSmGAjFgnsarAYiH+pbIhqXawMR0uFBwE
7qNTmXTT4fqSXRup5e+v5kEVcigTpaYLvDFKeQ+bqdZBtFtzvqcvgu8w4ptNrvanQekL68d3JFvU
MP12PF3/9SsJ0axmdNNgQ2hEkv9tTVINtyloRtAYd7brq2vvMIK6A3ccLWBNLxAoEoeqiL82tvPZ
i8dsI6uvTYG5jXsZZADb3L4wWaj2FipDlcQtOgEebdcomfWM3BGWBdcreslHmNaACgp0Oq6h0Qyd
gI1l9Mdw+o00bpYyUtvxasoHLNdS+uLSTcU0flK+V47vJ+5O8KnQbTJAlbjreP0oZSnLz2OdMI9H
DLRwGemOO/6XoIPP+A8bh/GpPAxwvUk/S07m2Q4d3mlSbozIypCbDhrpxCw8etlIbXgvVwR+ikPa
0uP18V57unEOQAWv6eLBlt8dqh7+KGFDCbbf+dONvCBBoCsguKYvNnEgPiWHLo1KzwY3cN+PXz7q
VUKw04F4U+7Qi4ILK3yN0MmHpuae8jKjnpEMLN31FfA/8nuSpjKqNdCEaFP39t6VTv7+8aO0XChq
BfZFoPxBHtDEJ8UJSrOLinFtdWqrzPwm1wffYeSEFOiYrJskuYeqOhzz7O4R/LqHHKqEkAIoz9Xk
Pfj4wzbRZyUJmQURPgcuCPV6vMTtgPuvb9/ItLXuHLTdNlLpyqI12XXVyIF5ru3xQl1QitnsOYeJ
s4/XF9XKzzftLhY+I6djg5P3WMFRAb1I1+lU2JXdWEEgsmrqLTTKkjTfyEMm0a7MbOQWrfXPfOI5
zGkcN1VJGso0zrLgnLAgzZ9HFyaX9aG18kBddFVNHUUlvGHO+yrGfjgeAkUycju3cxd/VElnD8Gj
DyCZnsCuoml9E6Tcd56GzLXohxZ7ELnA/zxugjCda80BJoZc3kVbENayDirHnWAMay8pCx2qnGc/
ytLyvou+nS7gP5P0VCUY8nCGtEf67A+xL79NTEwKDKXZ7eYpLFVQBTeeO2j/w4Aea/dYz6VrZ5EX
oNfxZPFeOu/SOG0KSIPEpPnNA0dl37lLZHkELMfrfo1NCmlDZmVzGnwVnjX1/IRbSkndmyCXOPvd
2bnbkH7jGrESH6b3RwWuylyLZP4JPlweJX7wUcJfC2R158aHZ1DolNkvAdudkPUgvl5fYytXF5Oj
2AGrw1zuzah4EJve5QSqbHcUsLZvzdTPHhC5PquC9siZY5eovTBo911/81roLH9/lTJHgD0EawS7
T3U5P47j4N6R0dvCz63FjpEzIRCYjLbEd1WFx+/kkMzvaN+58LqwYAlz/QtW/GioSV7Udad94qXk
3s7S2z9E5D8+OPHwhJPpXQfnKGDybyGH9aKZEy1+nYVItkqV6PStRK2RT6vFaAOefda31J55fJ9o
1GM/+lOcWMWRU2v0bhrI6lUniPew5hzzQtCw8PKSp+Ewxfq9Vza0fQiAV2GRNcQdWqIMWeDAhOy7
aJxcKV5I58/6XrTosL1nqoS+kLQDfPbLmMlUZze6rVh+qPqOzy+pltl0I3sYU8NePZ3yn4GYSHnf
Jl05As8/Qs8kjOGQap1shZ64CFF8wXKLR1DFI2gZ4XfMU+mN7jHLxSB/2zCAy9LFE3gKbiFUEpRP
cQ7/2OexB9vkMWcDrhFNO436R+5gP3w39xCXfOG5aucvDRQe9SMvurr8rwNaEwqcouej54Xo+5fw
yc6SurQuuuXE+pAQD+ARt2EC7l99lrtPFfSxadSWPfkgB2tBH+g+FxGzJXE+JuOUpp8SK++ch2As
kuClHq0Wfql2CyJ9rNo0vvGYnlsVOqzv+R3Dv82NOyQuO9SwIuTHsoXNFBCjFkyMAhx52qhUhcre
QeCRLnjJxoK1VudYd6KzdP4fq8lch6yKO3UhbR24DxD5GPiJFFAivClT6omHAdqYXh3mLqHOLRAm
gRXiS7zuBzRyaZ2HE8pD3XFAbuN3WQPnwEcx+EP5UILJJkPmjn18o7oqr37PtT/w9EizcWhvCgf1
8LYMgvxBwT6kCkWHE7cd9X5HUIYFXbOMf5SNtr0nux9n6NnGRZrxkwt6px/2EqyU7ljHE63mEJ2J
If/o44zjPXnQyhAc+iqZHt4PieejTkazlGMc2ZzG5c9mkLiVxJVP09Dvg8D/T8NySjyNXua591oE
2Q+sIwX/IiV8WNjEKZv7E1bn4HZfAeco6ecskSASp47wx0jHXQ9747oKQPaF+QmhMHgLnPjgwtKi
OMDVJ86Pg0qJfcNH2E/cpTZKzahABNChRV2ibx9mWKY6TlgUBdSSotJJrOa+1SS+TKrshihOxNDc
Z6y1plOsnCqOWjvXH1xPD/yLC8c8yNRNglunBGY17BZFTcQcVJDm6rPwIQ98KC0hxQHAo44cS7fv
3duxK4vuxNyqraqwwm3hKDog2k7AVAkW5cyvs7sR/XV+H/RQ6jx0WVCqc51CrP6GVTUlR8/RvDkX
bVp/ZCKAxV3piPxnh816fELhMAEtfWbNsqD6QbH7SeS+uve5hIVTiM4qlrAiM9TbfVmz+rGCUqqA
4ILfkCQ9kMnyGnTdgWiKsOpq8hxrtxqfILjl2gGSQKBQp0ih1aiiJKH2C2878M5CmIEO8QS7tSGw
MCQ1iU9OabHvRTwMxaPvkbh+yb3aCw5ZowL1rpJFX3ywCMWOLqHFKC9FPVTkHc71c/Chsacyu8lQ
VG+/dZWuIVo16ESOvwtA/5OPshr1fA8NW8cLU58X3o3XCGEdBQaYHBLIp2Y3RaUFOwBnXaEv46K7
fURIsfTejrPGgoa5K/iNgFJsfJs7JSvvvLnAigKj22l/B3ndW/fwv/RhQlWnlp+EbVGPyf0cw3r0
vfJp1t+WVVbW6Qm14KT9yqwO5uYWH8DjKFrCX+LCHb7MsvXjNBwr1cWHQZeqOziOnUxf8DSlkFL7
FAW+E2R1cQs7BPFcbJVg17Zi4y49+vHkEpG0FzmP6LXBPzWvYGaabHW6V55vUtUb5lml7G3rY650
258laKwsIlPjx/sqV6YfFHgEWTdO3Ll4HdPoDskyI/cW1H6D48ZWv5wb3jghm1x1uK0UPk4S8mzD
whEwXmRtkYrPqY1VE1QPnUpu4ZkMhYcsV2E1+r9SV90mMIO1PL6vemaS2Cm431CG5dOFOihIoIpj
hTqDV1Svpp1FFXc5Tb06kzWKpJ3FkvmiUhG8IK/z4oDdZ5Mjutzl3xpF48yHTT8oWpUNFzahMArY
b3foCj4epK2auykfPlyfrZWDtGsc/myIeWRUpPLMnaIPaTC98KJ633TJr+U8BntZVDjVu3LhPVx/
4cpp0zVu0JVQActQ2VzMAfiR+cgZQJPrYyY3bQfXhs447KVkLsmUpcNlnmGf4kvvkPaFOmWuOgS2
tVXtX6nFmx5SsnFg7JpU00daQkcvVHHB4H9m85sxb8WTKPxfE9zBrw/aSlYwSe6Uy2RKoA184QOI
FSyETBFZgpfb7pbN+cpCMN2kJL7CdcfWvrft9CLgO80rwDvyRVA+qe7tMkbwwMWl3fR4XVkIJum9
6udg6JQ9XJo2zo5golH4JEMKIpu2LFHXwBEm5x0emDKue784MwnBDJVBJ1CL5h6+Zc1JJN4D8ZQ+
NBqkqiLh7wscYKPr87U2mEZyyF1p6SJgwzsc3wIJwWjMFg9jCxjv266qKFqduOzPuEMKGtxNMQHY
taZW6/CNH7C2YIzsMQJHaMU51CiJDSnSm9jVcXLnJn6x1V5ZHVsjcYCjlJa5Pzn3tIP1Qzq+Uz5/
rxwSjdx7+HOfW/h9kyMjf9GW3DeuRvJA1XCYrcoGDQiLFN5OABhCRTH6IyHCpPeRzvwxC/C6AEp4
11+5EuYmlT6tg0z1ehlJ38EdbnBwJ5bYUbyQZZ7zza3mdMaVEKbzO6fOOGFUIracRnAHrZLcTiOR
2H11cMoUAKLrX7SyNkx2fQp0ZoEKhfqoUEW2QlSqgNqrHWLtfL7RectJJVCb1jMCG785bvki1xxs
eT+thJZJrm8g69TnMdMXICsSn4cNQXX9dlA+CyBAXQx0uoPdegbGuj2OrfclLetiSMNMQZ9l3+ni
T4vi1dbPs0LDON4fLiCb2kcNGuWBQ9IrcgJSHa7P0UpyNB2uRtuF0wOfR9SZi7bAdTwDbATFA29u
h19+4Mf17+svWlnejpEoJHccqhypLjF4Py+21RcPXILB3idTFaFGUZwdfxg2zp5rLzNyBpmHYRLS
kWdVgymv5vFdimNf0wA5OOry/VDRjRetDZ+RJ0RTuKVdY2/hWQ18GguieOwraJCwbmMNrOW/f3j5
ues7sFG27+lyUxbgTGvkOsbsC+oLt2JIbpuxTQ9zHjw6cblRfV4LXSM30BiUrFZMzSUGQAMA2NnK
3SjRczBvvGCJ0TdOnSZNHzYpgDpzJz//8WW0KW6kmCGN+xT6TGiYJeyhdqstIaiVzzEJ+7KeBxsi
DekZ3TImorzK0+ngDa3/9friXjkI/sPWbxbqdJP2F3hGzbijByr2YfBDlIfCwkgIpLRPJZ9FudWl
fHPdUc/scRAuUqdJJ+ckNGiAGsaJ0R9ltgKX/5vr3/TmmOEVRnaN4evkj2M2nxtZUf+h4pyppx5m
7zs5OGaDw577WqKU4Zyww1+o5QJkNNNuIzDfzN749ctMvUqdqacdQnCNudF0SA+ptvWBkuBRc/ot
nZEGxBhkMCWHhJpj7zo8453GYUwW0JPBSdmB5bXGOQuMEI1Urdv/rk/I2pwbGZRU2OtYHmDOAcqy
F8HLAcsgsjY1+NZm3MiazJKJPTuYcepa4yHX/nhZlLo+7fv5Rqps+o4GdYElCynh7hSjtHcaxPwd
kqHeBtBk7feb17GymJkVUOeE2dZh42t+Hpp83oiHNzMWZtdIiRrSvu0gxvhMO+e3Zt5/YzF/hx3x
u1jUY9gR975PgZvZNVhmdUZ6Qtk0mfW5dubGOQTjnJQ6pL5qfGwuyodRyPUXvZm5UOI1ohztPRnI
0lkWlfgW59I6saJix0IMHyayqSq4MnZmpaZDm8ZFuz8+V3T4Yuc/RQk5EBDuDyxmJ6eTbTRJWD5d
/6Q3N398khH6TS/iVupuvMmbpSxklZ8WQfLRcUHolFEAV4Pr71mJR7Mwo2PpqrpgsQhtqyRnmnnk
GMzueBcQVOivv2NlSbtGzOOummD3KMkJ/J272GXxXTJ6ZGMPXnu4Ee/AS8VLc9M925rwRwlDW2AL
Cp5s1BJWUrBZgBHFrGLi9RifhtX3CloHRxvImVCWcBNGn+iAXiCwvsFwtuzNqs/aejZyAEOW7NIh
JifZgLvOIfSYerBuHOfypnRAJr0+LWtTb+QC8FMzXw2UnCDOoctD78//KTrDesAntb/nekY9sxQD
Y7bWHudJQwfX6V4qP9d3TuL1Wzfclck3yzB6mLsJDR19rgSa7+CPSic/WilUNjbCcO0FS3i+3oHj
ZXMvqD4rT6HcoHg6NhGXfvbz+hysPd8Ic/DN5NIpc88azr+RrjwCTcCyerr+9JV1ZOoMou3klVVS
uWfAhcUJYMICLSDUGdCBcOAU5/y+/pqVhUSWj3s1SHCOVoXtgLUtJri3V6L8ifpUc3DtnULBHjGC
XDQqJ1B+cc+xUj/QX9LHwS670/WfvzYH5O+fr0o5Nm1iOWcZy/ndSNP8d4EK1N2+pxuxrHF6LqFm
h5++SE1DRfkAronYl72JEcLAN1C4PSXuucriR8mAbG9YQ6LMbdwN6MjK3JrlDzDyK0eCl31a3iCW
X14P3reJoxu9a3z+0Rb0fYv6JEX+bgb3QUsc/Rs0ufbFr1n/yMU0g9eVIZPC9yEiKXoortiULlxZ
OWZpo4EzZx4EATnDeaM95qmffnHIJvh/7enLlLwOK0A+ptSZyEnlAQpoxJe+HVlNPm2pzK3sbWY1
Q2BLVryoAyz84Z103c+61AIiY9Ck79tHCiPFUBadFzrx1uVibTUZcSwbcFNBZQhwR2YkAwzBHe6q
GQzMcMj8rVvT2kvMeM5SNi4tOgEFbrgep/3o36bSqXBXRiX7+qpde4cZ1bbrBm7L2U2DFk1UcSwp
II6gYDOXW27UKyfAP6WUV9OvZlrqSTrkxHCMpanj4nrJsLFViwSgg07g7QAI2haBdOVtZiljJCWa
FqCfnxieDvjLZ+Cx0InM6TOUwOfIjfmukiT1zDIGL9iM8p8KQIL2vLMdAJzRdFjfQOo955D5V33f
/WDKKiEySjcOiSsboVnaaIK+dtqiDMDAVew9vKOr/BDHMBWEWGoTn1A03qdD7Zme1VnDtMKagFFU
Rtw5FA66+iEr5+ZhmkX16frqW/scIzMsqJJBAi90aoZy+u5jG3hXc99tzyP6henjSKW3cYJYyUGm
JiGrWp5Ok2ufMprwB9HGwwP1rS/XP2Pt4UY2aNKWoCOIUgMwmcE9qSorigHN3thY1la0kQZyxYFv
trHO0hQNiSgmRfqeAzBihzZJ7GdpN7CGURYJtnCHKznBtK8moCtWY4NZUWP1VUOHHM0dqz/7rq5e
9g2Ysd3D+qRtswTFk9yDsAasT1znw9QHfn/Y8/x/jKthDTZUQ9UEZ+4l9Sfe+dlvWMS4N9ef/vb4
/ONaTaac6Bh5E+g8uGHdCEv+ZH6P9nw76Z0fsKyF1zlTcsDLuI+bpg0EwNjROupx+9h1mPjHtjqu
rCGHuy0sT2tfPQ6QtIcbuhvvi7V/OPBqhFqNAwnzE0LZtg9Vqon1eUYHr9s4y70db/+w3yvCgFsp
OD/HXW59ZvliUN3yQm0k2T/Hnn/K4fQfjjscVmsPQMgF362cC4n7H1zAlSL26Tc49I2HmJMPuu8/
oEB+9GV1A1zTTcCdICxmoUNrHk5JUjwv/19fcGvfa2QA7TN7EvWM31MJwkJw0KpFknnfyZWaOoWw
FBlUgZ0fjk2yCEmSdCFIQls037cPZzQwYp0HA3ikKfHPjJbyxMClWtBmgOrLLJRef1R99TDMH6FC
t6Vc9fau8g8ZnsaQJwDSk5y6hGbfGU1+xRynv5EV04MF5NNGXv6jJ/3GMjG58CwOxgRUeH5mOHbG
Ku0OwALbYeO1j4DcuyEL6DddeB9ZAAwSS4fsZkCREqyvB0B/t+Dpax9rZArJm6SDjqh7gkKUOjdZ
ilCWc/Vznpr6CI2IbBcjn1LTJber7Q4iFs18o4n7WXlDFcFSagsetLLCTZVDFG6hYVHE8LD7c3SP
oft+sPJNS7gV13BqWuVCdnDoslojgmIFYFpmlUNot/mR9tBP89SHKph/N9r1QzXJT3brPWR02Dh5
rE2QeTgA7dxJs4UswkULxx7+VQ84IGQBYDVJs6v1idkxUoSFAwEEj+c2hQWGnYYUKs/5VP50udts
bElr32HcFBhQxxTS8/gOyvPqIFsXQ1jGj6M3xICz5t+u57qVzdUUH+B+Tcu6XYZL6RwFYpreTq39
kPkAfFx/w8paM3UHZG23AWuXtbBk9jSGpiPuH1sCMGtPX4rur3ZuLCQ0bVS/THcfA7fnAgex2Dzs
++1GtBM+gZ4NBEQapimTj/kETWKyWA/te/wy969+vKr9CQglqMHh8jw1tziFx3Dj2hkJpigiKToo
gA81PUEP10OkocjjVyP0ccr3kPg5Xv+EZSTeSMqm0kCjy9guC0lPiyy0ll0aCkhEATD3lBfWV4Do
N96zEg6mvkDlAuju98t76u6xyYcjZeNLMzWPPRQAdk6HEdSsSCpbjCM9EUDkjnED6lbbW5+uD9Ta
BxjxrDpbOHWh6R/P5DEpfy535KGEu/ROZ2lqSglIyQed9jPGCDyMGArCEToCD6BO1NGUdz+uf8dK
wJlyAixriAKEhJ6wusSh4xBCgJjexiCtPdyIZvAvxjmTip5E29fHKuC/eFdseRuuPdwIZum2FlD+
LT2lc9KEaSK/ZnurLvC5/TuUR9ZLZVkWPTUwSGrjPoKx13v0ED82Q/tjt1vsP3oC4wx8qORYRgq6
FKEo9Pca7IN9AWAqI1KOVAodFSwgWCGEtqLPzoBtc9/CMTZmYkNBtfVswEDjhd1DZxSMvHJnpjYl
BCjYenk15xaKUCmergiKTyifb9G1V9KcqYioEkDp044her3xCZ7GOrQlrHRhw0lAevf7zf1sZT9m
xvEdJAsrVg2StqqYHVLbsiNQLaCTrtWu6gmQsX+vVMECS0G4Fr5wQfExryBwbRXVsG+STf0ABcn7
YgR4EBdpCAnHFF5LLsDgt9eX0MrgmHx/NOxEDGoPco8F0rwGrxn+IOzY9ltY5rUXmFGcNzBSH2b3
1JS1g5XkfdOzrB7ArrNurn/CykIyZQ/1qNw0LZmLEOPvR6R/mFnCpXT6nkPfFIDRDTmelVz3j/Qh
DKOGGTy1E5qCnzqNw1zRAt5w/RvWHm5EcpV5upoagiy9UE8UruI4ciGlXn/62hyQv9fn6LHe6zzs
wl0sZYctLONwzcvnQt+1g5X0x+uvWfsIYz+GAi+ldkdh/Fd7Y9RkMJ2fk+DX9YevfYMRxcwCV2qi
Ez3xRAcPxErnp7EBpHnKdkqxo2ry9zCledM5tZogJgP+WqQDmGt1Nt8j8EBxv/n74XkyFRlKVvC5
9YDmV41UYHmVP68PzsrIm9A36bkJXLoWE13QVaEnAh9BCL183/dwI4JhqKTTrhsw8qyCuIJww4nu
1DCnJsaNQX4gUBPyj4bG3DFXAKBpK203VuRKajCNczUrugaD4Z7yzhIHpbW4g5yDONigGTzBK+DH
MLjjxrvW5sAIYdbmVA3wWjnFwEC9s/ncPTd1s2UTsLL8TRp6UDR17i0+wyUIpQsnFBczgtP06CXO
Yd88G+FrozcO7U/kUdmj98gGNJ1am7vRvqcb8ZsOZdsUU+ee/vC1cihaRXZpfd31cBPe1tkUYlPg
4S7Fl/HDmIgy7Duct/Y93QhdzVq3jEnmnWCZ6oRwhydhAj2zjaevzKyJZROZBfDPCAPh2EftQ4hK
30N653tNs3kXjpGaADaSoWLE5xh5bai+cjhNRV63WXpdCTETtQYCEBsd+Juf8oo9p07xHCcwwrbZ
e9FnH4O62qhor43SEnWv7vWpH3TgfmP5KLCccfP2fBjCy59ZsSnUtBK/JqGwy2xS4qjlnsRof+9m
2Hv5GWTq9i0hYwcWahFJqGDkUqXjlzGdGcjumwfctV9uBK4IaCLiiQGv1IM0KvLyJ2/kljH42sAb
ccshZ+C2pSbY1HEJsBm0xJsOHWFr3Kd4B+imse/aUze1Av7NYCMA4BdxGxbd5aD/2zX0JjANzmoQ
m6jLQoSdOwFSV4Guidy25Ta57IJvVGtMNqACKLsoi2FpNQ4fSFk/xHX+HKOKUvKt7Pa2BgkGyNiB
7UrZs+yHOQnHqSLio7BSn/1Uasjr31TEbhb5Xvx/nH1bj5w41/UvQjIGDNxWVVf1Kakkk+PcWDOZ
xBgD5mzg13+LzPNJPU67eMVNpFRLNj5se3vvtdfKv8+oHlrezVWQjRNoJIokzq9K+6D4O/Zpo+bm
CJHKOR02IPGObWdD2kgM5u/OazHyHvVsZQTytMDwLWyCq/X19xcGL2LIsyQRwNcNad+owgSnCSH1
fe62DWKTMckJSwGTA57qI4ABxV0W4HW7b8NZts7pRFg4U8DG8ZqiPuii4mEZNh47DnO0q/paiQKA
MoQb2WsDsjoDKU2UE0YHBYX4077vtywejJR4cKatf07C5a9ARNGRoQBh30Fog9g0inE0RHiRN6+Q
emGgkwBtCLRxdn26jWCDTlNmhkgDfZ6PGSRHVXvnZ4Xc2DXrff+KqdsINlQHSiwkCkyGdD5DUy8e
3w95+yZGIqnvDnEKda7bw3Assg1mS9LUjJA3/xdEryHLcjIBaCTaBvVgt3twWJddprc++2vdQPaa
Cvh6s0H9X75AC35f65btdkHV+HxF3pgBWEg/bU9TWvC7fY0H/z0YSsj2UVKV2EGdfieCkdzlHpcP
txt3eDO2Ju7QT7kXcehPCwUS3LlRHzoomR6CLn0TrK5Gj/W+3ZNrBaxLm7PCQ66rQU+UhZ/CnMmn
BAT4+2zYRqzNgz+OncYkEbC2nX8tQV32f+/6dBugVvZ4KEwFJslkfnckrQ7vlpmxfZvHBqUJMM3k
Xdf7oHRtnhWDCIBfbooSO2bdRp91U+bNY4kDgsTARyemqd8uMUptbk+MY/fYiDO9+CEUlKb0TKET
rEL2wEAEPlP6IyHhh2KON84h1yDWY+PF1VjCHatBIIWtgyIO0EAXUBfo5cbOWX2KVw45G2YmUFFF
s3RMEQ33r2tlKChA34J76H670MX1/ZYFg4trgk59jWlazAI/vu8hQ1yktflwexlcQ7AuYCZLAb4w
XMC6g5tXFuNbGi+XNapcFDvFWzHb/10E5YNf3uMzLgOPdG87aEOtdRtIU2wssuMOINYtLIO4R6n7
agYJSo4bvEDBsUR/TBzMYben6fUegtRyuyUTAqUtAcoLvaoF8BOhXx9wfqgjbKR6X18HKMb/d4o0
lFYQ66rQQThEB5GyZ+2PZyoRFwTx7cYoXt9MQbra4gtjIHW7stAhckrSFKzvo/ynicHIfnuKXr/x
IYj+38ZNoaIy6eEKhVX0SKLsXkx49WgNsNSgn/o8+rOas434sms5LKsGD24/NGCnO4O/qvZR0UQb
FUAPNaKyOiNFVTcb4QBXR+tMvpgxmpSaegRnoJrmTzICH1iKeohKeluXqGtJbPseanCGxlh3Vcv0
axLp7AtKj7YiAa7WLeumY5GnI0Xr8yQ1dEFq8BdsohNcc2NbtTKVEV4NzLAAalEiaHsq/ag4FunO
KovARpMNQ7YQXioYdhqaY+KBYIICvXG6vWNd5f32HaS6xBtlVakn3bfjPZfhjyGN34lIX9SamtWr
sgp4ftqDJ6ZP7ZT8c7vfV1eFhbY8OyNenaXxABreUCxUHhhXTaRPSwsGtB/7uli7frFvy9UWSTig
6B61vxcRZ+o85YRvmLprANamDeOeg+itAkNBsSDPOYJSMBIoJN337damlTUeJs0k2NWQOfuooMn6
Lc7AW7WvdWvXQqwJ9PH9iNaTBpjqIG7vlqxt92BVsbTWTSQq1MWBTK94KtOaxSiA9Wj9BCZCInZN
/W8XkRm6pQ7bJX+SA86/Q4Lyo3vUy0HK+vb0vGrUUEex7iFFVKyY343XYU6SjyKTTfM0g2LhzkMJ
Odu4r9f75je/CZ2sv7/YncMiCllMYfZJgVZINeET8UHnM8fLtQC1xiL3RcvQkXUnDUnnBSCiBNMF
J94T4Of1GzNvIjpcw1jn8MUwyArPTQHU/VSy5J2AllxTI9RKUnHNVPUNQYetqmrXoljWbBSPWJum
YHouvfyORsCw6Qn4hSrdzMi4urBMmg1t4+dNNF1pVz9L1vzdFdU7bIVdLxWshG3UBgpVKlLjNYQa
a3MgEPsTDwEFc+nd7Y37qgOFDiy7Jp4MhRhof5Wy9s4q5Z/5hBiYASTpUG2PwzVPloHLZWxG0GAP
V0mBvZ2X7m8KMtJ3yH8GH24PxNGDLe610tuCrDnMn8JWmugxnwvxd6SnYPlWL16QbzzeHXdfYMOZ
dTCbeqQtNu+awKVZww8d9PIAW/U+ow4tO5QgnnljaPxPJdI3ab4LwAUqbcv2mywH5UhXy6fGQLTw
IIcIhOYxGHq3mK9e9UPRgWXzCQcFLhm4+FSGkJFTHgRoQTlkIkB+ffqjMVl5WHkoby/W6zchgqz/
PQI4ost9rFT1UUXhU4K1uotTRFluN+7aCZbZD0C4yXw2YIcU9ecOJM0HSvIP/wfovOvrLaPXAMpn
fhmKT8NQNo+/AsfSQ75i3+dbJj+0ok79rhmvXYrbu+GIm81Fn19AGRztnH7L6ENwF4G8Ilo+dUOM
QnopSPR2Hqfk0+0RuObHMnY2ooK4qqb+muik/kIEMgsHMHAPW/kiR/s2NhkPu3wQ4yg+SRQrPM1S
c8BXk/T+9tc7TkRbDy1ElepYFfkAyZmmo5/pZKbq2acJ/0IN5KTP+NMmdM/Vl2XVIp27IA/m5VMC
5r4TzXN9oD7iLJDOSE59sInOcc2YZdyD18dY9NDAeyM/tUJRSQDZgQ3H02FvNmIZBVhRycrEXCed
Tfce8A4HiaKfLykkwPfZhI1XNhnOiAl4nE8NW2Ywlob0CdfUH/68U90tsJHKXZFmpGDR9DEZDLR/
lKL+fF+Gdfyt5zSjG9G719NsLLBF3AUIsklXD/OnGTl0cRygLDLfsakb+EHNtEa2CMzW6lJ7k5wu
YVsu5FFPhRKn0Ku1uQefPXjRIy5YtnFYunaGdRQkfpj54GcfrnDCxFEWYOj2IAe4sW6OS8XGNvM0
AzsamMY/0kA350REj2qliTB8+WlqzkD4/zFrUAR023IdG9EGOXdRLP2q9DCWeYnvm55EE6hn++RT
PQ1QIrjdiWNItnYaH6YxiAIMSTYImqmififl+18ebKeQ0J8VSAegBhmfbnfnGpN1QvC2roAKJO2V
e1N1J2fgDdXgdQ+B2cz3OQ4hGwQNTiDNoIYsnlQcmTvlZ3+SFj2QFEiUvN6XsWGQa//vnc8CbwC4
Djy9tIzIoetAIV+vl9vteXLsYxsE3alhAaV6Nj3i0I6OOlfFuwjB0z1hRny7dePPcdWMTQL3tUNs
5dJ5MkUFIODiGoQN7zO+D22Nfqy7f0ZphGdKPV7VCIymblbCtGBzBVwLbdk6QYgAtDbEewTpjPhF
yZY0wEGI2dOH/wOLtctCrOu/QchaJ804PRqUsRxA+HBGdfB9gsP0uB7aUMT521NbyEGHfdi4aAZS
iyyNZtzWHbIteC6RuxCx+YNXAwBze2s53qs2OhoMGRQh7Gy4gn8vPpGQ/5PquLhDeipA2lqpQ0qg
iHy7L8cS2Vjpee7nHmVp2AChNK1/KI1fZAdajmELFQhIutUVCtpVwN7d7s9hNpHlGMzD4DGNyMUV
OrPBZaiH4ksvY3PZ17pl8hLAsxE8j6D9XHlAuxz5Tl0vP2837pqqdUgvwgjd0voQHOMIuaTILfAS
MIVmxHmyOvsx9Mbubnfj2mCW6fOlT8tlbn2IGozeQ1OyU6JBd2R8MCvd7sE1EMvohZ94tJi5D0L+
hZ9mRQC5XF+SSTVFT+kEnszb/bicj8iy/7mBRFLcV/MjqAD/lJgsaHl3A4jGPkpoD/CWXBrS0/sV
o3ZUXogyYO8AAcYtiLhrr9nngqoKBZQXAZ1u8aHUsjm3ArCY24NbM0qvxMZsYDXIhtt8SXxoDDX6
wlD2fjKxvgDNFx/mVJQH4/NviF+et1/krlCADbee44ajywTTKfyLSNM3LPSvsu8eVBo9sw6MnckY
PAGx+x4qHFtQTsdmsWHYA0R6xxrKBI9zjvLAckT4GOJx3lMflwN0ViTbCHQ4tr1NRgoizRAi9oRc
Bx3HKPsxKNvGXEIe+HR7wVwDWTt+Yb6KTQB1anTAaTUgiIngnALHwjkGodjCyy26L8fhbcOzkxRX
jhDL/z+CevasZBh+JMUKvgT3kTcFWxg6x/4OrZNCIWNEg3Yg11/cVozN2Ye6g6tze75+sXy9tsOt
Y8KIpK8D3sYfoazkL/o09GqsTzkY8w/AxFbNn82A+/1+0GCI/Tq0fdh84BExM+SAZjC2FQ8B6VOW
3EEVNPD+SOKJhG8TNtPSHMSoBvJzxCMO1WlVnrC2PSIbJUZ6aDOpMwIplKCku7A7LAjscwgplSKr
CX+cBz1/l1CIUwezjPkG7MWxdW3xiVlMEaCeeXulgaw/mLp+V0K3/qyyudgIEThW2kaTykCFuC8l
FBW9cfq7yVIPcO0SAY/bS+0YgA0n5Qv0snQR1Nc5UeKJtHipy6aWz/EC0fHbXThGEFpLAJEe0ECy
hlzZUk1IBENwS4LX3FR3+9q3znoCsrFpqmp6LeuoBZINYDPxsUi0FhsZI8cc2XD8AQjU3Aep05UC
Dy5WLV2Tj++nHtnU2yNwdbB6ty/OJ1EzsgR5yx9B2E/OUBCjx5IN4hAn/RYFh2MRbFg+Ig0JgtVk
uQIqD6m9xHjfqijJttIfrubXk/fFCJoUmLXBr6Kr4dkEqRyS/PTNRDdswHHh2qD8JAe1P2UqunYq
elr1LXCjB2BdgQ4YNM68A572AQ6VfkCd2b4VWcf5Yjxgwpv+FcctI/Dv02X4YyBx9i71Njl/X+e0
wclkHeE88RowOEA/Q8MzLi8sp0uBWDg0p04J5Zl6S+pcPtaQYJuPhixVcp9Docx7C20b9mfYI63/
UXtzqb423DTD565KK/NVIv3UvAlQJB3sjHTYPLXzwkdp+pC/Betmln9ZWrBs90i8Q3Xue73QPqk3
bh2HFdjQc2bipQ1p3fzrBjRApHRJHN7/H04iVw/WLk2mUdatps2V1PMnjtjkWck5uNRQC/i4a9/Y
IHKZjLVHUcZ/ZRz7BuLQ75Uk5g4yr1sUBK4x2DuT9mGAyKq+IlhM78oeGzLEQ/uYi03cn8NdsuHk
emlL1JvG/lWMaX3UoJd5LCWLDqHP/gABgvp0e67WL37FyaCWk0ESLqAG0flXzlHIlgwTroVCyX5j
KVyjsK8dRJ0hcDXTaxi3CdDN+XwMQRt+jpOKnCqkf0+3h+Hw+mymVDn6Hou7AE+qYFGQIEXDAxJ2
EFAql7/Gvp4f+nHzJHSsvo03b8KxRHFSitWvluKB+EPwIBPcFCMHf87t8TiWxQadKxWQQfGivRoI
AgYnNnkxMgVx120suyNkY8POUQ7J27ko6FVVqF8p1RB/g9Dmn6jpZee00Z+n3LDHzNsHUGKBjT6f
uYgC6c/wcJZZPrN+wFsmRnbly77pWlfqxU1RzoNp45nXV83kFc/e8jAh43y7bccWtmlUpeo7Po94
6QlVqDNRBNxRyRh+wMM6Ac+Z2gwLuLaVdReZKU9F1Qn/2iRjocE8Tov4rkN1RnKY+ABF033jsSw+
TL0C97ik15kAQbmiiZu47S5dT8JzNC67hA6w4pblh6AtmKBp5l81L4efRkyoKFqIJBveiGuyLH+z
i0YEMQGEu845njBDWrK/+hjrXivWbTwrHGeKDUkPh5hoU+PsSiJ4Ny3Ci3I1iPVFHK//q1cugNtr
4hiNjU/nsWm9HkJ92Lt41aPSjpwiLMyybFJJOw4UG6QehgBHEyS5rtDK+ZBkA78GM/65/fmuxq0r
Hex/ORjCenoVMmjBoJ+V4p88bbJyY3pc7VvmHfp+XICqmlwBwB7fkymloCyCB337612Tv/b64vAI
UcXaVV4ZXEF65V/46Mvgc07zND55dSDHy+1eXGOwrBtUxXSeozR9lBnJ/1ZFO0MPOGnajQy/a7Na
Vk1Mj/2TRXh/oQznofF9XYJvXsQgGFpyegrw4LjPR69rz/uGY5l3WVVLy+DtQFSqIl85wPHsGJGc
btWkuabLsm+WqrBsAgq/JOtR+W7aKT9nWoVbuJ7XT3VqA9VpY0pS0Dr4N40AleuPSTKZT+sLZoHo
90b619WL9abU4DqD6HUWXCGuCAyBaquJPvIo93+kYqb3kcoL83HPglAbK2jmRNMl7PMvouLArHvg
p+UxOCtvt/66jVAbIEi92cRSa5zmMuz+6jxa/piLcLjLCpTD3e7i9R1M07Xrl2YI6vM85V11baDo
XD9BDj4Y7jjodfkPCX3ICpKRMgvoaQJrYbAVlHx9m9F0/f1Fp0kwLrlOUZWidK3PZU3z7hB5SfLz
9phc02YZPYiljGhMHvwb81QJnlOjkPfQzt5iKncNwLJ7XvWzVsKXX3iSxQBoIyMeHIcs95qNs9c1
BMvQh7HqORjLcAv2sj4YBZYg2nv1oW+afOMud1mJZesGmkhFVPi4/ZCmMCaFWLieH8KYf6t9wBNu
L4Vjomy4YAe1tmyEWMk1QQYREniBFyCRp6u5Pd3uwLF/baAgHWhcTQor8csjMXkXPK8udVgi2epH
SFb1ZlM70LEoNjhQa9YXHoGqJKH/Y1j6Fd+GlMmu/De1wYFl52dNBf32axK046/Qy+wbeq6RDYMC
z5awk2tNLJMvM7XkmfKwt+JhfuAZW/ih0CLdgm642l9/f2HdDUcZsFbRctVplr6Vsx7+6BuWbCy4
q3XLuLXnJ7wdVP5lTjmEnCR0KM9Fw32+s33LtMFfnhWGTDiboEI1fBrAAQ9QS8F6sYtjjNHEsm2K
8jsdw3P4IhBQegRBblXDqyX6+22LcNi1TVo6VHERo+5vuQbBxO6WZvrLEBS+hng1XyJIOG/cTY51
sNGBXY7sUdsWqCwsm5mBuJGN7ZvJ6wC3uj0OVwfWLd5Vfl76Xt1/gbGB1pjR9j348vcBfmi8nicv
Nqn02wVx5qj70pXl9DlEHf4DnXR0LPp6wwtxnBbxuj4ve2hQqxvC7bzKueaHoQOj2SKaSxyzLZle
Vw+WIaN+KhR0aJJHXXf1XdNU32iZtXdBsrVTXR2sS/NyCJNKEhXz9gsvPP/ENT2KCdJsSIbtux5s
OKDJWs6TpB6+IHxdyKOWYzocINSVvru9h1wDsIx5HmScjwFpvwzUp/cIGjwnlS6eURj543YH62b8
PZAH/eX/zpBJ8sbQsUMHCBY9hJpG2VszFlH2kUKnoDmV0UziT+AB9apL1pKtQNKrthEG9rUKFAbg
ZKNBPWaby3e6y9PHCBC8Dct79QRB65bllSRE8KUDSpKQ6CkB+UkikVwHHd/uEkn7Kk3axcMIBLho
wAZ3ELMh524c3xfTJlLNQbP9G9JeZovpBpNFZ0qhCJ5634YlPrMalO9r6WrqH/Mo+pAv4WOfgSS3
3gyKutbGsko+956qNcp9zeyhILBGnU1Wy39u7zdX4+vvLyySN6HnFWWEWuWVqUWaKjpB+2FXGgIL
b92t40ChFbOs9D0JAz3imJTe01g1+cFbqRNuj+BVk0QflknKtO58PMsoAN7kY5e2+YHX1UNL9wVx
0YFtkrnXAUsEYcQwK0qILhfDwadFueE1v+pvonXLa9YdmE7BPR6ejT8cxTx6h25cxX3oO48AQbhd
cu1Yaft+5XhwaVk1NYo9FbknGXQQ42nf9RcGNvoeFNQQJvcaGIdamu6iPZp9JF3L5HMxZN2ysdau
MViX7JBMiBDyJTrzwOjnmaXtcqhIKXZldjEK64rVWTJqsFTiGFzm6m5GubuSm6y2ro+37FhDKZR4
GbgZaDuAQ5LGuL839ZocR6yNtJ8hKAe8e1FfhjD4wvXSXxtwf53aHuU/JN2VysX8WPYs6zAoeyIh
fpJmHwaJwCkFsbMXEXF325hdc2QZc8eGuGp5BybVLvrRVeNX2o1b5EuuKbLsWDZ513ajiM4DIh7A
CTwPgX6GnWVqHy1yYMPmPXAATQU8m3PEo/FoAlhXWEi9b25smDzz9AJsElSNE+BjDjMDeLWQ0Y/b
E+84hmx4vKzaDvdbgcJ8sHh+x/L6x8RHdJwB6HCl1JRvWrp5ZL/q5KBgwjJjLoKaQkAede6LOvNk
/ONXvX4CxPHgs3ddBFX2ttiFiENnlk0DlT3ngYRnUPY1uysn4PvMlL4tICi5gblzzZ1l2GwhfVZG
pr4kUfVdDeoOxKIPiSq+rxI6gdwqcHLYxm9QeT9hXYrKwXMX4i5dhSpLvxUbY3A1bll2slQBIv0g
Ww0huHIvSkO/x8WmILerdcusaebVCHSs3AkGFI0mBOihnMOtKiNX65ZhMxFSHUQZlE2jeboT2APH
fFj+uG0Yrsat+1mIiDRhCpLDJmc/TAQ90zTqusvtxtcd8pu3HwY2Cl6PqE0IJnhfxFPRvS4AtJaZ
Mh/SbMo3unCcer+h4DPVsqIHhX03NDR9IisKmh26poa+3mGSzA/lsfajcCuj4BqSZdusQkUCK8GL
gltZXwjuHqRZIVtQA5C4zwuwwe8GVNtjVymwtoeLfE4KL33fA5u8zxJszvBaatrX2YAoWU/Gwywh
7MDHZKuyyjU96zZ74W8z4feQZgUBUdkv7BFTBZCuH4TnHNw3p32byjJlAIzDqSSgHwLZ86qmGgBz
OlXirgjNvLMLy57jJVdNMSf+eUzn90rLK0MCRAfht9sjcNicDXgXcvAaE67vxaJb3oEzWVwLjTKq
fa1bFh1WvSD1quCmkUo98gTklEOyU8s2sAHtOoL0i8dxSyvdjXgtlAKIpc06E8fM2Nj1xl9VOXUO
1qGs7A/Dgs1ZU+yh2zPj2Jw2SD3UQ+F1HYjnUCXhgcu1Gk8hUpKnWm0SJru6sG5jJZPMkxnky7A5
/+wA1Twh/r0cvCDdosN2TdHa8wsLK8HVO0Aqvb7ovM4PSoPTOw42sZ+u7197fdG65kvclAbseWwB
RU+Ydd9QQZAfVpqk22vgcCZsNHrTRtHQRuAfbdoasj5TFMwHCrap6hCHYfkjYSx5XNgiTre7c43H
smSmYtSS+9hQvOkj1AqAi1F2qI1C9nyrxM/VhXU9g/eVImiNEdUh756jOP4RTkKd1bqzbg/CteSW
RateRYDSwQFQM2yuVCi9iaZ5F6I4hPTlf5dcsWoGRQtYmZoZN5oITIQYhrymayBg1/cHVnwMwNNp
Cke4R2WziAfBUF0D1Rl6vt26wwOw4crDxHvKGbxtmQl1l6RMfwYgujlkWe9farAO3d3ux7EKNpd4
vYrldHAozoWJ0nMXm09+GYc7G1831wu7K1vGm9Zf43v58LfOqvE4ZZsqjq4vX39/0ThgZ3rKa8wQ
DVBMjXLg8RjJat9lZmOTxQS8SJkhtIqFKI50IOY4Inh4e84dtmUDisXYRlCTW798gRgYjfNVaNgE
D54AVvJ2F67Jscy3DOfY6yWeHUbm4JyD2sBdq9p6Y10dx51d9AHKq5jMOd6dxk/vV3542SGp3rb9
s4qRHljm5J9dw7BrP1Qf9Gou8/oicgSjTw1DVP1NravF29mBZcShoWXdxrgZmqIIQNYv5F1NQMC5
7/Mtt5oSKF35baIvYaO/myhX54Bt1ko6lvg3EvGp9Rc8B6AzoAJzXLW6fsUe9325ZbmyVyIW9YDD
rRz+7nyke6Yx2pW8DQO6juiF5Zq+hUJRbSBMUeTFERL134pJbrlDjr1pY7dNBXUTGeFYVhxkV3hx
HEpE+3+VJcJxeZrkVmbPNf/2JSzmeWo9PApY4/mXjubjfcyCv/bNv2W/uvanOQD7/MX0PrkzCUvv
PeONG+hK16fbV29a8qIfFFz1egqRlIT4Z+U1u0CuiLtaVy9vxsKDdg3/KSPzNlzK711TvYNY++eW
V+92TY8N0TZN10dh1/OfrJL/mLr/2g8Aeexr2zJaxTTSFXn2v3tl0ARRtCmTG/lgx9TbYGyWJBJ1
uB45Iy2VHcIU7B8IDH24/ekOp8FmAU9SOofcw6czL3lHNRjwjU7uC92aQ4+w6e1OHLeXjcmmTGdL
Saf60nAUqzJaizvRGnVsm2ZL2NU1SdZjmLdcFBSSrhcAHGO+EiDiyRG3TbBzCJbphjzTzCc6/Qn+
sBnIQJgudEsR40rEVtml4xiyIdjlEkGte2xrBFPEn13EHoDquTKdfzByPE8TudxeDNdMWZaM9MHE
sGH1ZfCAnksK857W4z5u/8AGYYO5qPLjMiXnJKrHg6HzX8aHEs+uL7dh16ZAyWubo2ycpNGdrpP8
FEz1loPi2KM24rqMoypowxaNsyL41rF2Gg46agPvWskoqjfMzRERt6lZpQxTcLf09aWrzJn45iQJ
uZggegbPw3kaxrcT0kX7Zsu6j8OiDTIaef9bZ20SjhRRIbwNyJljG9kk4WCB1HgH9CnoqvLqgFIh
cOwt0YYv6loMy5oZ74twTNYsBZTBnmWvn8IK9Q7NuK8kLAyIZc8oQNZtVcMKTAwWN6DlxGGtEXtT
kIa9v70ADnu26cFDKBSESBTVl3LskiPc0OokUFzxbfBBQRQmXB/youL7xMcDm6KVgcWpFtn6eg3Q
W8kgO9YOYmOxX1+P3+DXhE1tMBd+8rORIFQE94m8mwPowY/eTvujvzG0Ij7ekbasLyBkMGeQ71Zg
3wJxTxRului7RmFd0yYzRTmZHBbRRyN7ozoReBAYhzzLcz13g9w4plan5fdg/2/gayFKlQ1LU104
uGZPWQK2dj3W3RkYn+4DJIJARd+Mj8MQ5XdlIZoNL8E1uPX3Fx5yEy3639QLq4F642Om7wUFEUo+
I7t3e0O/bvK/oa9FkAIvhAjYZY48gkK6KbhkRm1EL1zfb5l8g0tDqUzUF4lChSNPU/2hiiE9t8hM
b5wqrxsktcla8ZqKUZXM8bYClbs2w1d4Cea03q7AQLUnf0Xc7JspyxfnkdHBksCrmmvRnShD+ZwG
JfZG8cjrlwi16cP5UA5l1LUVSE38n6hn/qsr1MfBbx5aFj5lmX9tl3HfqvyGFxNJATZoWCXqbOhZ
Tpw8jmpq/vD2wm7ob6CxftJpPPbVxZRNlJ2Qkg76u6WP6VYaybGzEsvsydj+z8UVflBcwHNLz/40
vh0F5BlvL7djY9nw6yREWWbQaHIWoXmfBOJL2aoPjLNzAg3vEarn+7qxTLxbFhgfS0HjDhqqR2HC
x46hkt/UCNVkYBI5Z4HaEjpyTdp6Brw4Thi0Jhc94xBbCaBLyoY70JZ8jmsYzO3BOA4TGzLGoSo9
1XQkCJf5F8q97wEBE+y+tul/Px5xpkpl2lSXodHiKoou/ARq+mIXDj78DYeteTYmQ1RDOYnjsPou
hS6WZ9H1RXy5/f2uybdc9GRuRVePWOjGwzuMZQk4DOP2lCHGuDFDrz/7qA0SAwJAFFUMV3qFMTBZ
QEmBXEK/+F7hWLw9CFcXVpyMeUNkJgjV4EAvPlBOLqUe7nQRflg30r4uLMsO0zFRyxKTs9ag4+t6
VRw49uzXRcz8lDak2DhwHXvVhovJdgmbsMHFJ1IR3Xu6rI6etwnpcqy2zc/Kgn6BWAZSDsCgqZMY
cV8P0TTdZ+B/2Xi9ugaw/v7Cmhse9KkGJOAyIynAKeqHc12IfXeEDRYDxzaUFWVZXVRX67/nJGbn
ITH8EmihTvsW2jJoKMdKn/KouoRAkHOwRSVQI2rH8DEL98UofgNks7aGQhCCBxfZz/Nh7iEpLUa+
fA36Lvt4exSuVbDMGu+kLKgoRgBiKHEmuuFXKL/ui4CAov+/a6z9VHM6Sni3pf7GBeo1Wu1tGJrj
y23UWAleXDAdCrTNkHnIA2Cea91uTb2rdduMWz70KZKelzIaOvMwQ4O7OqoyFuS0a+JtaBgZ9QRp
jNT7yfx60oemauDs5xPUB2+377j/berUMPLh7E2QHCppfKdbXvwb4yJrjIvFnB1Us2wcRY5T1QaH
zXMHOs0Sca4ley5kfkoC8PUGM/mzkvGX26NxLYfliVOPjhXJUHegwA38IKgAfaPXML0FFncNwTLm
pu5Yl48xwM8UKj6Yr/yzzrrPtJuPxCNbJOQOJ5lZLrhqi0pKyKtfkjpTJ9NlBWLi3lMZF+2RimE+
DSp+x5j45/akuQZl2bYY5BIZzysvEegsjlPNjyqDigXCOYAhYrtddnVjA8kUgK0xV6S8mJAfeWb+
AM/TE5DSl0XIDXYAx0hsINmgBqjU+BVYGudkuphhAqFxRE5FiwqbBkWZd/tGYhl9h3O1g8QA7tQB
aDgR47lMmzd4wl69zZi/ayjr7y+uvdmk3QwOUnIOE/EnytOPTCkgakA/G3fq4+1xOKzFhpHNCLcQ
PYHUUs/iC+8ASfD7YqvI2tX4+vuLAXRxDmA37eDgpEt3nAXRp1puxkNcrVuGXsYLbRNwvl10OH5N
JgR1qnSfMkpII8vKS59GfTkgnsooI+AtQShHy82CE8eJayPHIFGTLUuwhvsj835u9Xha3/PrUz7t
uH/aBuM6nLPIsutlXKYM/EH0vAj6Rffet2YaBeqq+y2qMMci2DiysG4GkLBj/1De/w0OT3Fsc3+r
jsLx9TaMjAMKmGgQViPWX48n2nfVV5D+ynPK9/rGNpYMhdPx5BVQHp9VVnKENL2cHZp2yJPzLgOz
mU4VqJtiaIviJVoGQOKQORbhoSUk25d8pOE6eS+MjPDYQ0QzQM4Cr8UzmwA30UDzQzqSf46KLV4i
11JYpsz0lIR5nQLYIoYfXYOqnKQb30dDwI+358nVgWXNa5JQsajHMMSq/U26NwqOzqnwd2L6aGiZ
tA7poJTowbvXQluHkLD4liDlf5CRCNWGK+UyB+varryQC1PiqTWJiUYPbbrUYDhLc7MPYERDy6AZ
RN7iDBwPgLnMEtIqIEWcYqY2FsHx+TaGDFK7RCQ+GG3xap/kqYSGPQqX8C69vcau5q03tVdlzCR9
6UPYWoRffKBmj9Tzt4RCXK1bV7Ju0znoWp9kELIu20PGWn0Glaq52/fx9m3c5T0V3Trzft428GDK
8X4Zy02PwnEn2IyXYVXLgI6LdzYT0jpwYNZazZnk5wkSttFO6V0arLP34rgwZvSr1gdWYQBH3SE0
Yjwuq1L0vkmyrNhT08D8IC4uwFCeKg62xWDZyBC4ltcy30GXAfFbNI3L4EBVdZk2w8Supi2rBbEe
L6sEt6To/Xdsbugx7tKdj38bOpbMRczjAjDJbtCXVtH7aSzJgXvlKco3IRyO09OGjYXQj1AmjJYz
g17R/+Ps25rj5JlufxFVQgghbpmDz3biQ8bODeU8ToQQJwECxK/fa7Jv8pLg+WoqN4krRiCpW63u
1WslYwuT5RL42KDLTt171oZYGK8A+QsJxm7eZ9FgnucyHV9knH2Lhso7b/Ms2UAJB5XXWJZkr4r+
RzeByeR3i/JZO3MJHgsZANG6RE1jzqiGyAGSzpEhp8KglVB9SQJqJ4okEqLcvYT07eaIv4JKhUrq
PHuI0Hb9+SesDbIwXRbAufUM4bTqjjVSpD2PER0/OumJnoevoEs0mfAhpewkFoGYskg6nWabqKrP
Yppk6ED/X+8jVG1CwOOQe/Y64LhntL0P7fj18/lZMWO6MONUS+llAoltqZwHaAi4Eit3ElL/78Z6
Tpdtk2nmDbiVB/qdsrnq9ymH9NCDyZQeOkA6wEVnkJQZPaRPmjbnXbDvI9+yd8HKEYnvqCNE3IQl
QP6n8Nj/tEjcQxYpM7TYT8TLfXuAuDkfcT9pikc3BOn3Zjb2xJ7755xijKXVC1L0evTJg26R5E2g
AJDbTUV9//2MNcPzF4f2OBWtGaJhOLC57tBDAxLmqyk1rjshFf3PUxXPP9rSH8edGxBttIao75bm
Kruui8E1/Dr0JLrjkoyWHb3105Ayt0/zUvnN9rzPOi7ZH8PaIespU8weuvZYQCdpy3Yy4P2p9NDa
0i9cAecVXrpssSxgnIXkc7f3UvILm/NUVnxt3RcHufK9EqSazLzL0haPfetVLylOyROefu31F24A
ZAgCagFTf+BMKLF3PrJCO1555FvTReScejmWfuEOmHX9YNu0PJijttUAttO9zSChBcLhPbKcIlG1
rU8EzmsftAjLuzQWsdBxdE0CpOvMiLAcOHTwIqQnWTtXVmSZO6N8KlMRpfWDQhYt3HUZMo/XDXrF
6YlvWBtgaeqx7aEHT8oD6eLu2qm0uO/9k9Rx/zy8OP1LesgTzdTzTB1EmYngUlOt9D2rShHeceXp
j4n2/NSde2U1lp2XtcpxkSlUf0gn9FvyI6++JN2UIOMSn4hG14Y4/vxPA6/93jSz7Q6/MaECOqAX
2FPZZrKgGP/ch6y4rnBh4yKKIFStjyQ+vZrLO4rUjXrWEbpA9qRtyu4b1IF1Bl5PCPiCyuzzQdc2
wcLuxTBkc85lech5nl4VTeDvgOn/9vnD1/bAwuw7HEu140V56OQcXBlin8ajVarZzpsoQwfcecMs
DF+FvfVLtAccZE/nCWDayUQbxsRln1dvocvOwixhSy+MHqK1MiOS1gd0XveQ5rPyKmwBQc7QtXn5
+aesbLNles10Re8XgV/9f55NC5nN5LfGdFgA/HreEAuzh8aIP6leVQeNeIInDPilFxGksUo6loHJ
5/NRVpb+rzybpyuufdsefrOCKeCutPbUlZHoaI0VOrw+H2Ztvo7D/2GWOMBFr9O+OjCFZFhHQG1h
B2jnxqeVclYsZJlvY8aBm1Sn5uBo6N4kEmN38F+nGDbXPmBh9GRw6NcLqwquCxQErEIutUbKfx/K
1jvPzy9bNwntoWTZ6eYAKHhdQE7DAescMHIeme5feTbeAFoHmt764KaR35I6jS85L0+4kLX5Wdg2
6GjipgwoZr+DwJh3pCufKSRmgu5klmptiIVZp+hDSQuuwP7WQoITDmrc61aT7VQDZff5Nl3ZQ8s8
m5pcFU62bQ7ME/SrZvF8UzNNz2l24XTZp5mGTan6uasOBDhauzepF17wsWyn3Xlvv4jZkWzmfoXQ
6kA98PbzMvB/tPpMdn267M9EGljR3mf1YeSFXyVpD2mqpI9bfSpWW3FFy0SbLnBYl7HLD2UKJk3n
AZRtYxNd0tHczfF4JqHmMtEmAKMdYxDyPjAQD4ATsd3GZ/PLLrs1wVVVowY46wPYcbvLMetbkkCn
A4yany/x2hwtTmowxXB4bG1Az1TfjF7eJ50Y39u8/jIBrXlikJUAZynURTkb47qry4PO8vSyPHJ0
oreg2aUazEeRCB/bAgXP8z5oYdS6CtUUiSk/MFK4TSfjD2Izd5336uH3zeDzUVZcxzINp4BdQbty
b0D7K8at87w+uATAaABfCkQcTjFDrI2yOLE5mfIeFNnYwOERmW8AaqxxhCcNh8rd5x+y4qCWqTgB
NhbpM7DNgmbpSLQAuBjUG0DSewplvjbAceP9cVBLwJKKyZ8NlEhBH0fK8LYdmuHE26/s3mU2jpTB
7OuS64MDSAkwjS68U0fVSSVRgQOfd/j0+SwdEy1/QeU5XbZ1Gt+bvYFS/lSqqS02JSCum9IL6630
EBQ0UZpvbB50l8c0YNby589HXTGbvzJ0UIx3Oia4erhK7RUYjW/GHiJuv+85rvHcV1B/nirBrq3T
whEAOQuGqEmV73YeoksylM1uquvixKesPX1xmpd5beqpJvkBih0s3KiugRxtSok4q7URK7Qwe+Fk
VWphioMLUE58kKlH0qt4YMEp/daVxVi2fpLQ9/yUl+VB4AQ8Qo4e4B/13lKV7qIp/iiKkzfolcla
toCiL3OOcybBue8F03doK3YbFpNzczJLkR4Q+WMnW9pep2n9TeUou1I0i+/7ZjiLsojTZSeomsCa
56dZdw2S1ZtRAscSIhlz3mGy7ASFanHV5Sn1DxCvmhMt8za+JeqILuvC3Syq+DqnQ3oWWxs+5bhG
f7gvN49m8HRWIIbIxiEx6cBey8mKmyn0sp+f2/naegf/OwZEVCR6EXN1qHHBD7dgxXc5mtS66Zyu
KHzD0rRNXUbIiQ6wjapET/dw3+XGXEbuPCA7RliYN07aCR+g22vp+cUbz2qGsmyvy/Nyu7+Vc/9Y
BJAmI/Gt6/FgNXCjzvHnmoDCy055C3YVUIcMte5PJBNXztxlZ6gEOHga0qE8qCKd53diwaFwJUQX
qqcpB3b+x1lrvuwR5UFbCOdzcw2CkgflgwkrNxCf/Pzha9+wiNtLGiAxOThyMAbiOcJkF4UuHluF
FMznA6zs2GV7aDd74zSOkTwQJ6oZqqsM/Ik3hHhqPC8fQo6f9seSC7+kVqbxcADMOXqjfTlsnTH8
GjXVM6sqy85QwAajFNfM+Ql6KneWAW40VajfVDl8yXnTtDBsCGBPrYQi2vF+ZvNLhoUpt0Jq+/b5
81fOpGVzKOTiukIVUr/XUfyRjeGtoMDrlL7/4dPhyfd7dWJDra33wr7rzEkXtb0+sKyx3WNdagpp
gryw5a/Pv2Rtxy6Ob0usiGfazU+jN35FnajYAFs97nskqc5pLeD+UpknpSB4hBJxduhQdLo2NuQD
qMqi6KyCJ56/iNVTVfBIpNNwMLkq8AmB/gbd8zMPbf8vHR47uyyse/dUGv7doAidJTGyLxcxscOJ
TPe/F9lfivGYzBHHfe6epJg13TCinH8dlP7AT9j02gALmzZ2AjFBjAFUXXRJaoESBWCOn7gLrD39
+PM/PEYaNJ7fg8b7kAZ1ZjakjeI2wXX/LGoXLPDCmIF4nGQ5MTTNFQ53gC4FlPoiy4bovFKiv2z7
JMYjecxn98Sh9HpfzpJ9IM4pf55jYX68MGHHiqgGztU90RmXF+FN/bZEY3ES0JOt0WsrsDDimria
Nm0mDzX1mnxjeGP3dOrPdKf+sskTiRDS9ma092kJP116ndrORJ6iL/m3C/KX/Z3jOPsEugb2vsvS
O15EdqdMtEes6U5s0H9fIv1lf2cZ4WZlgeu7V0aD0MKj4qqKg84kjZjKXR3br2Fn3b7W8UPfp1Kd
GPbfd2SQ8v6vXZTWVXXuSf/AR8h00AY8dKZu2ps6zp/DAo2yn++vlcUXC+MG3s/PYRcICY5Fxa4G
NB97y/ET8dLa6iyte6xMqkB49ypNYC9qif5VNXSbY+Pqee+/MO80rdIGCVSOa8UxohHNEEVXs5js
vD9vgEUUbmQdEjF46UFHDWd3FvKx8j024NA64V7Xpmhp4SPNJhlgfwEKlgN4iUDpd9w09CeTa2tD
LCzctgPxoHrrDtJwaAyOgW29HSGgqC2T1siTqiMre3bZ9lkWAfOrJpoPYEEwFyZr3hTafL8AYPPi
FUgjfb4i/w6f/KVGgJ2K3HdszF7R945WScmVv5HW699Y27GdIb250ghKzjOQpSCPgOJEjOJOivOp
199VWAxZMgx6vvj8Y1bsb9n7aed89IqM4fhrel9sHIQm+21ezeJErWFl6Zfdn2nVeF5mmuy1FMEB
RVekcOPaPOV9GZ6wwLURFibuuwpdAH1o7+e0NeGWNZanP8a08+INwSW//ThvohaGLgjxWemX8pWQ
hpsnBZaL/K0YmzA7z9CjhaHTup9GZIGzVxqBVEH6Odn69pQwzpplLIzctFGV40iVB3QavJkG3JPV
kdU/LhiAZ8gNnjdHCztXc9urom29b90RCL2rUcEdNpEPCeTt5wMco+K/E6r+EtHGCBwIKC7SJ9b5
v5SHtARSgrfH0j30tS4d8KF7n7Untu6KaSyhbS4HJVxJ8uAgPBCTWcl+Tt55FBoIjxd3be0bP8r8
KjjIwZ8/BAm6a+2lpwAua69+3AZ/BLUkRSnS+HV/X5aReIGuWh9sqjxtTmEC1tbhaIt/PL82IK8j
tc6ea69miVbhdem1iZyQGbK40ewqL7scCojAfL7sKya+7ArlvgxjlO3poetAF40lGXcM8NYkb07i
ddZmbGHeXdFQ3dZ99qwarq/LrvWuWncS9r72AQvb1mUtiwFqjK8gC6gvaWr5dYA+b2Tr1Km0xIqF
L9FsUodRBZJl75vMh/a2DtJxm8bjdOla9KpHEKs6bykWJq6tZwsje3ZQHg3LRAAJ/JrWPa/AfR2K
188HWTlhl1C2VJWQd5wzoJnQqbQjHE044UjD/dwPN5ORF/6QnoquV6Zt2Q6qLZvGYcTKcAOv6+cD
1KN4IC68UOWb/wNlzsoOWMLbWAc4cJHW6tVQAJudS+1u5sgoxDH7+HzS1kZY2LyBTdaExva+7nAJ
EF40PgwTZAtmVsxfzhviOPQfZl/WxGshTR0eaI4K8MWYudluwEgxNZu8mLPD56OsLcnRRP8YxRVt
CliWn722QJjvAuyGrTu2uFjrNhEqNicin7X5Wlg84HJArWadeg3qVu2AzxY33hg+4i53CvT/O9H8
j+Nq2SRKi7gx4QSagq6DBBBFAr2R452IUQmCDkCeGOuFV5X0f4ERurzrOyjGfz6FK95s2T8qIgga
k0IP9+kYgNcohR59FItTTfprT1/4AJO3sySezF/NCABPVmTDNs/7U0QPv8s9/5i1JaattHxU8Uiq
69/qimM0kx1rdfA2tyR4gDyvumZDPoMLBWQoV6kNo0SkpnsnGfjGZVhA6LbLi2d/5M/dXEFiKJbe
ebgcf9lwOsa+b+fM5weKi0WT4JQAm26PO80pL74ytUsYnOp7SFA40d/zAOrvMg78IfEjwMXP2xjL
btMyzGQ9xK16LTFQlHRzMCcmasx4IgJcCQyW4DdeQDY3Q5/aQRYEfRYB9Jd42w5bU/R0Y6rsw/pR
v8EVKTthxWsTdvz5H87CV7IPxJDnr02Zhyh/BbbSe1FCR/vEF62cRUs0nCYC11fJkH45av6koX2S
edV90Xb4WqFXdzuj2fjEUGvfsogSSGSKLIS86yspsOcjmaGVQgEPe8ofrT1/cQmwSAuOYoq8bwIt
04yFwz3UJuOvZ7gcdO4snILtej80ORadtvEXPUU+juzz/BmKQsfc2B+rDOojbKBaQRmhUXqrVN1d
ZAEM//NX/+eBg6cfN/MfT3cQdQ9lEQV7Nns3Us7XiM2/QL705eyuyr+K5xxIdqYVmA4wRYkewAGX
k8KcMIJ/HmX4gMXRr3letWQGQduoZr0xABdt+kg/RmDZOmdrYoTFyU9dWfHJpv6+BuyqztC5MBhE
4Z/P/z/3JR6+sGEhGGRgxiOPhY0/XAA4rq/P02PGw4P/XVzeaNvMnFAUsEFXCY+dg2MC2qrnvfrC
ZMsgn/JMHQmBj2J2x77E1KvFmZO+sFcNzG1RQC5iL2cfGQcImT3w4WR0sjbrC4Ml4BYuQgWRyBoM
gtcOQL5HZC3N1ecTs7Ill/VwZDIIqXQY7GsPuH3X1/5F70NPdgZy9gRX0MoHLGvhjggBpvyW7F01
PtUF6hHoLB5PmNTaw4/HwR8+IQ3rYmItfMLo+cFDMGm3CcLzuqcY/asQrlqB5l6ICeS0mDZzZPd2
gGTt51O/9uoLW0X7eUfrHMpfRjN9bXjno/GQEPQ4nPf847h/TA0BSTVU7OcjWXvL8/cjGWQZTcXh
86evbZyFvRpWMGiAMGhzHi2Kea7f2gAFJzTvn1LyWZughdF2TQ+lHYKjigC5ih76/FgWxcHCzmSS
XVIji1G6kPmCoIeBvJc6ynehQWHo8wlae/uF3dpWM9Py49v3QMXqFPXu2XrfPn/4v2f/r3I3CyaW
ge4r2FMH5dhSTORlzkYvAZdOccKyjhb0V3jP/qp4Uz63ncchMCJzMGvzuXhMoTOpwHTH++oG9Mgn
ApJ/n+p/lb5nqTmAnQqKgRl9nCdcImtzl2YEUfWp2u7abC3OXR5GnOuWBXth1aUBb19jq+3sneLy
WHv88ed/GBrLM1p5x6MLEh7xrSoLtQfNef0cjid5UP+9mfx4YcumBMpnjiHcBxwn/erG1P0K0YFz
onaxttQLW1ZzQ7IGfA970HffqU7sa9lsVZk/urlNAstODLP2EQt7RucQON0CD/GbRT9STQFuneeT
ubu1py9OYVEFVWU7zhB7Zt67pHErk4GBHuBzi1t7/MKcQRdXTVGMly9j/ixA6rbLUiBpP3/4ig0s
S99QyHbgF/fZPvLnB2b1s0mra9GEV2MYnOcxlvVvyK3NdVCC+Ec2jLU7HaD0fc0gYxBt27zUzTk4
HPjO4xb7wxbGEK16qZ3ZHm3TH8BQlEmFS8x5s7QwY0FaP5QZ1HeO25SQo9znAJ55/iWYT9EBr5jy
ssxdA1RVjy2F+Hon83saKP+bES3d5XoozmqhwxQtbJmaER3qJaxNR+NXXf3XgVTq+BWZOncRFvbM
FDezsCPbi6KcQXg7xU9ZkZ6HhcIHLOxYoV01btIMzig3t2MVfYRzdeYuXRgx5C7aNKdwpTSq3+oI
ViYUMG8x+n+3n2+itRVe2DEzOdB0EsdN6ppb3voXo2Y33SBOWPKKm1iWtufZeEMdMrZvsxhUDiHu
1+kQ5ydCuhVHvSxpy6HqylFRLKzKLmzW3FKH23UZV7dHLz307Smw0opDWlazLVIaY+RgxtL3XtKq
5u9lBFo1aFDxXSvb/jyn+ldVO6WR7dMg2KsQVecm+/Dy80hE/L8K2gF0adEhiUOZQHYVIOw8iXx1
itp7bSEWNox+eqXHCfrVJlZv8aQfxvlZx+LOprk9ajmcuJ2tLcPCkPlEfDVB6Wqvi/JiKqKfATR5
+jT76MtThHBrX7IwZskRUNPjlyAeug1iKHPSDHVO8GOXfJufGyNFC8MuCzEOQyTD/djybGPM5Lai
4BLC60F25mZaWPYErfpa8YFB+NPNu9TKjzLSp6r+K25jWdGmKSjDq7xle1VF93oUHwDx7+O4e/7c
K624jWUNeyRDDzYFuA3wRx5r2KB9/j8UsVfWeFnEJmHm09krsMYFeQtVd9ytvEKNnJv6IUai6/OP
WJujxfncICiKI0jG7/OseEohIpvUCGFERg7nPX9hdOWYWR/qbAFuVCgv12ktLvqgvSui4lTX9toy
LOyNTmMlRASnQSo0n7gejcINOU+Z0+cLS7Mq949UeXxPrHtRMisTv2U/P5+atRdfmNesKzkSvwn3
QUh+QAH35xh1/olDZ21ZF3YlNUp7Oc40hO3uQgz1gZpCJmFVn4INrHi5ZRlZH1EvHYPhCmPfgT+C
iDgqYoW9H7Kz4OHMX5aPDYWaT1dDhJshetmmLHwu/DPz0vi9/415LTTb6yDr2b4n9tYQt5/9VAGn
n+9P972umPCSCiX1epwsdRvueQPpOlbuhWj0hlJzFXvRFyBPX8/aSEse4ZGqFmL3CB2Z09FWmKHf
DtG5D18YcDdDBWgMYcBlVH9jM7Le/QyGnc/f/FgF+Ee+IlzYLok7ovOxY/tidiYBd+FeQ5qtBmtb
GQZRovNh7yHD8/lgK/a2rBiD0XmAumsA8vDRz6hMaDC6t8JG6bT9fIA1m1gYNKu8CvyIJtyjXvPL
IF0xet0rs9BEPIn2XPuGhV3bOMLNRsfBvkunl47wZjP0JwniVvbrsjjcAuku86kL9zjWvpdWQzEY
501pwVocccjxReq8lViWerusKlCtz8J9WautTrtD1LMTiWs/+C1a/Y9NtaTUN1qVLOzSI5GqR6P/
ACzkGrLloxj3QI4XXzgpvUdByqjdpEiJuYTXbo6Sse+n774l5KWPDMW/BYfMFg2mAchwAenqPRpi
wD1HZVHuWQvxhbQpvX3HRFZuxrCxv0gVo6TMIo99c1VX34KEaqiSMQPFB4DM/NoAWvNVQ94r3tU+
sk5G8+6SFX6w1QPFQyIwar8GRRN+4SIgSetNsQYbr7W3dawJQA6qvjwS3F5RnjNzoeNwfGnjht4L
w5qPCl/sbTUHRW0CrZ88+CopuGT2uJ+lwZaFcjD/dXFl5U9BK7AlyVJJBxJS9MZsO91HHShbPN3s
JB/sRdvZ6HEOqua5pJAkBckOZJerarqxSvg/uK569PsVei+dLoPE9FUOQGiOpDL6ebp+A2HmHiX8
pgFnztg4lkGbxIcmA41QpiCNQ4mOZX3+aguLmi8t471loxYbXkDWHpi3eQYDjh97MhFoHN3qiQ/3
EGWW8860RQ+K4hI8gA+iZZhfz01u3OhQT8+oV/f/ZRqQ7kQ3aW0gw5GrjUP7IIPr8kHHmZYjf0dD
6nzDPUbT765yrb6jGStukCUFtZccMbUbgLCCaxL7wbUiGd2Woc9eie+o2TeZ6p5dEI/DtqiAybwu
yVxcgYAQDPGxljdot2B2y3uFztQu7aB7Icsu0zsJ2sjiEf8v9RI+8jK94WGXX3r54NqEgJ39G+D5
IJJ0AFQr5Dynkm18D1Ql39rASJqAWL/HvHIoARpWli6Jx1ghWJOteUoL5JKTrhYzQGN+xF6Y19AQ
Xm5q7mpnxYXyu0gmwMAC69CZMP6K5m/c0InusUoVkyzf6NRP3aNy9fjoLF7MmUjNlxTTaO5Ejfzi
hk4qq7a0tbZMIFrd0R26keRHzdE0oSOaPgBaAYxo0eLPplGDBl6REfStU28OEsyq2XZ5bemW9FPv
X1VDR4ednln+n9d5yPvRrsFLQovEfycsZS8SptkmzIbBdcHjfLqcBCrjT7oLgmBnsfn4jgxUsysx
9yrYofo4PiheOPC7BqI4QIUiyi9j69iracPpsgtb+QGtSd48UqQEH6GuMHZJVxSW/Fcb5nVbPnUz
9BxnD1qFIsBfDVSpN6Ix7W3nY3eVM/Pussivf7qutt8BiS5u86wVFyNaR2XSShpc0B4TlLR5X39F
YJ2FNzErsV/npq+u+6BkH8IgKHMtEzeuEhCOq5o63UjTg9A1b4svUg78R69Bb3ntq8G/sGgZsNvR
9EWwGeoRidfUFbj46XlyM5iVYvHLm01ht2wE6dbXgrRYnQC/dFOrkd7DGYCxHeioKzKJ6urI87hn
wRRsU5Fl6cWYIian7VG1RvlD+VR2Ywi2DJ2iOJTZnl83dVf4X1Tbt3pOZAM3oLao1LXqvmHgt7mR
pra/ypx62EDBBAk27UytE2c8/zubQMu6kal285WbKIaDDjcdd9KVYH1JDaCgiveYraDOY5Dwa4GL
2pyr/tEYwt1GhVX/TYZ99JjmQr9ArymqfjRCY++DY1qKC6jYm8upngXQhJnzzbwBsXt+F4wA8Gc0
d1IllkZhunGuUD87CLT+gDxl/cUaL/5SwrAfRRZiFrV33H5jPuhfABHWlwQ8gnKfyrTAa2IvPXNH
/R+2c/nFBDd5mZqo3oLENpDfEEYG+cVRezfclhH10rsUfu15Do57pknbKkiy0eXzVQt67+mC5e2R
W12TKtt2nFOzZRVAiuWmmHp68GxFpp9ajUBiubEP97SKXXQhBzHcCxmOz6i5GJ6kqusfggyYx40a
i3xIRCgqt60JNseREiHelFTTJ46zaEhUT7s2qYIuvo0h1XDF57r/bokq98ho1qDFCWVHk3RkxaGC
DEmzGxt0Km+QOfe8FxXnnX0Ier8SSY0yDAFXSNveQmuvj7e8i/vxLpXg9wCFv3hxYLR6Q2NTdxGp
iG8Yj4CIZs1UfBnRi3LHOOsevXCAEoiGRMyzliy4ABjNvPG85V9xdI1b6nyvTwCAm57TKQ9VwqOS
DFvtBQG7nFg96/tRQvAKUCSbk/mZQgOVGzijI/iaAdVf/ce4h9Mzwn7jG1KkIV7EieABmWCvRMBX
e48UOCpy1QHC2WswQVem2Itx8pp93QQ4Cetu8LM7Ls2YlAWhZGdzD4wYo4qGO+0HyLzTYaq7yyYG
2niPihG6VwGMq+wli1un3nAl8mVSlMByXFkxNNFjEzVovdcS3MQkBVFxQrPQwGrAIfRSMUPvIX5Q
fMnjmb1YEDN4u0pl/vTDhTG4RdrRFRt0TDZ2TDJi+vJNYvf4LwbNchCGnAz/iTJT+9NLYdmEcfEh
6JFYLAAyY4fQpWSJxGX+BqKYLZaMDtmWUW+4B3OVixKwf5T+fWcaP75htQ1pQiMt+m0qB+/R5TY0
N612/HsXeuoV0j423DV2th88dtVrnOUmTjpwSQI6alPqQJbO6Q3aGL03kEDCHNFhHbY3omnx8pwO
9W0P2sGPRpaObkLS5HqDUGomm5TAHRY8LB/q2jN6A11KmifwBz18MI41f4N5H9ONoWnwOM4TDiMO
XoYQd8KOv7uhtk9Rhz2H/iqICYyjzK88nG1XY8269xDCUP1mTHGvyNOS9JsGYtlb3pQ23mZRzPdN
bAqS5AGY63CJHetbqFPh9IzjDEe1jElw1StWPjG/rcDZriz35BapMY8mspT855jCiSCETLu7ksfB
o3Os/oXe7PwiADp12vN+4t3NDDTvhVM4iJIxkJ1M5ugIsxQ95d9JhiaeGzYUWLfRCgd9BDelEUS4
aMEJB9FaZDLQZhOcYMlkFWYdLkRXd3BJoisSqAMTsvWUF5s8iQs48rsOrrffBlGHJUUvhJ7uh5jL
YtfjFWd0aFZcPBW+Mtfj1A5foUgyk+2MOnR3wWPefdPzwJoEBA44gCdF3E6Hg683cYwW0nqAmrJf
een3UM/l/cxUcQs4gdqMJYeuRk485hIZ5J3acMONd+mEE3UChFOfgxTC97ONxqzqpOimgG4rUaXF
rqWxoVdVxMTV1E/uLSoad6jD3OdbmVuzlTgcGdhpctmiVTKrzB4zB0WmGJzFNxwe0tvwySEEN6iX
PdBMwU9qRJx6Zwtgj9kgwRPUZdMNtYF7S+Oq+Gig7vOl68bqumggljdBcvXa1HmTbeBE8zvRFsWX
2BtBVhOT2QTbAZHnlzFFP1cSFB0c+BCObtpUgau/S8XjbAOaNEQ+g52yDCzNAZwmaRkmIyrypkyU
8eRbl5PauyCQvmCJKAf50md+9gi2T/01gre1GxPMKPkQ3GHmTdowCYoFX+S7MeRNg/5mkb5Dcd2+
8dQU74LUzb1JLY5QaQgcS1dAvmDfO1ocEIzP7wbw8WgDOmEEihYH+TWkFNFXoIA0n3GvOG4k4bUl
GLOmUoOxIzTZV6oz9SWHOuwA5bEORwEu46LasOBYdFS4+4SXgGaih94B1B8kFYLM72bK+Tur2vEl
TMG4o8H5C57uMP4oleB7HtRqb0SG2Dib65fROp54keuTaRTxm8oi/RW5HbnJbTw+dxLaP9gmQm56
NJuRDfNmzDWehgDdxT0sRJfTN1WU8qGuhukHLjSBxf1M40pRMrRySg5+bDrwCcyHASLgTYruf0Q1
v+mNLLKQ+Jic5v9lHV61bnp3leuRIBBtID6TumG4lmE97jln/UFMdfjNNrgG6m70bhjubpe+yct7
Ecr8SQI26bYt8i0b5NrAp0qBxrIcajmuGuQVEH0CcMo+vIsUsIPA8k/DdVfWEMaoIYKnWkBeCQPl
nZqqmSZZI+VNG4zIRkx+4H/LkG5PcHMY7zL0a6hNG6AsWKPI/9zM/nAlKBzeEYSx5aLHr3cBifP/
x9mVLMmpa8EvIkKAELCtqefR7XK1Nwq7fS1ACDGD+PqX3LfxlZsiojZetCOgkHSOzpAnc4Miuvdo
oDJpNlFRsWfaKXiZgZTTFR88BF9d0TSPEZS5sgPq1cD/kDgst50f1y+yCmH0QQm6W+ByseiYqyHX
sqjGI1cZu6niGsMVpaCvkxP3D5Vs9X3l6eoWUYvcpn0+vdRR1m66sZLf3ZrwK955WG0eouCVcqp3
KIl038gcG3EUYHaCkfCVloX8YKZV8TZpoUMcgNvgFsxUxW1NtPnmYU8fhgrwekBl+FPHaLZvG7gh
VDKznSiLYjdiEcCNLrp3D1HTuEm7shlx1/Ep31Ni8negtLxsV49wGbusSdKtBuD1tgqL4gENDhy3
zpDY2agC/kEHSGolFHeOMQ/mfoefY/1GOTtov+lcNItUd1AyY1cuGYDyLsoC5pgysnER7z+LCtzW
aHyi1gfK+RvjizwFHw64ZARD9XjLPQydIq3yhvzatF5/qsKq+wWdpQYhuFB8L8Eff00Nrp1dRMLy
gQN+8VxF7LunRYd2WM7Fdae1Qho9hv4TrDOLN56HnEWBlvhFsDa/x43s3zMT9DctzOdLTwXc88xX
7O/SMgCKlcbAEIKVxAl8zOWECfRWr5AuEWdjItDokU2ekNR/k4lxqmuSZCS9LtyKFd9biirplXCc
RkL0vhwwj430F9kGa1s67qJRkJNET+2m4TM5Fgu87KdHmgJX2tS7r63LybiBUMm9IXXcoKBe4aQi
zhr9QzcYJ/pCoJ7pIFmucBdSrdpBbVDKoHAREwfh0+iP+e9ucGWzq4hGfjcnQ9nG66CBek3BK97c
QiYTxhaTeqS7LIGkFzozETaqKpigt1y7yFWgYuryfzjG0oKrLlQJ20Y1C+trfyoyvXN05xe3Qgp+
DYEc3LkJOD0PAsqbczQZINZuGhAYfpGIRJGW5oWQ6RcQXSRpvwHKB1qRTQEq531KXYkzCsIUvTEJ
aMmPgQMXQAuCuxHpKOBxOuRYJm6SjD0rr0XoBdfbBbcUrquBi/aDYScDx3uhWobshz86SJshINsg
5vI08qK7KS0c8YzoIg4ZLlBXf8UAs0g2ko1hc+sxqJXeNBqKaptIFp3eFcYbnAfWyBr1KoWDf1V7
4OW4BldAG97SdKqjr3ncALTXJcIDMBaC4RvCclztgo9YAT4iIj5wnIp8A+c9YO1chdSTh+EQ7k0Z
S7AZp1yXD3FUD68EM/wNeG5F6V3Njq66bpJ2cA6RY6TYDUaCemTyEfYzjzK9Z1Pa5HiWn6dXFDFL
DUhTFDu7Isbx3vhFApWFFiHOu5dDcvVZ1UHxw4szmING3J5s06TLkoNibUgQZsB9PiqqwEM+groG
7bmWeQ+Y9c/7bzAnlewVSqjZNewMYbBpCoAU05j18qoYNHsGNS+ovRFttEcOQnlELETN+UaqC753
WCtHhKfl0BbgtRelGPnGYJLumqLV3uyUkv3wHcg5cNp4UEP6wMydcn/4UHakd1T5Caq23PcAnHBu
ph4p3k0zUCC4TI0MlUVuQm4Ycl1vgy6Lg6C/ja60B15LxJkj+dWpNtR7oSK4Dd43LN9mvofwtK1R
BYBefBsVUAKGct52iOsJwVFPmsemy8ojbRvUp6J5uB7DF4N+NSmJ3jhEAbYpEuwrwlNyDY5ldoPC
PPSzVCdQKeKc1f0+74GSdjlm2vfZWIhfjVMFEFpJxzGKb6uphzBmAf1CZBmwwEgGSEj7zsht05P4
PohLWN58bpIb3gLvC1uUrbsfJnhDXI4Tig4er9o3Uevp10A8cQzp0O6gVdLd+wTw4DZK3ZeMDFV5
2xVj89iJMHjkDCMkWwMebbEjaayuQkSlPmZVAn9LC9xtfITT2XAZtHKbh5iUSTIxlwYipursrkPo
nV9FLmheNs2IuiHyFPUgYznGm24qu3TfBAhKG3jt9KDQxX9Grhs8AqAf3YhQf8BtIBtwIwe88KAo
qLdQpHSRjTGH72oSMr5BbwxfxjtYvkdHkGGSDCUGt4r2ZCTjd9IH2Q8+op4KmUZ2PxHdJYcsxNxL
MwXIJFVesfvOI/ojwYzWvTsWznTto1b9EUHHAZcrYtccwhqHmIape6g7msMKvICCXNpBMntHTZdc
pZ0ntszNfNQeoZkexXp6pjpBAYqDlw+crHlUn4hqQbGQY8how1KUwZMWRUtUTMPgK23gWU3UE4BX
vP5WO/PsV0Sq7q41KACA5LGHtvUcgUD+qDmMdZ1d4xIvH9sqi4ON6FvnrknARAfBtBw5moA/eCtK
7HGM6uYe3qh/4XDl7CppQX6octHNK4lL2SlDKJa1vd42EapPm2ECKeqVUUn8y+NT/BzVRf5KB4qU
lqH6WNcqO/GJud+7skCCj3I+8mTcf+YW9QrAwYSBaMOmCirk5NDJGg5u34TvIgYGndMWcQLykWPJ
iqlArMDRLkWgMTzBxsWTo8vyLYVY3tNAR55AnM0Xw09XiNjb+ohWvrZx0Dx4NOTfIgBktmzICUfg
SdBA4JRDpbTtp62vvHzaNHN9Hcx5vt52rQ/32/kO3VBMfm5GIF5ewsDIAnKOKihxl4mZFKjF3DnC
eEyy7yuGwahNFbuY03bzzPsOfbTkWxeFtYCoG0Abm7FB1kblkFyFgVZqV0wd2Lp7D6XvvTQZUZse
Tf8SVa8m6A8jqphb1YFiajdF+aD3QSgzc69A5udsa/QG6h0BlVN+QBNl/MKIDOubCGzp8k3Ctp2b
CvMCqJUNJD4O4EtUxxT03fIdJALOQbpQ5AEOBsyDTS7YswMU3W7IU+T9rW/ap1RgpsOpAz1vk5Qf
Y0pxVDvP7BOT5nqXxMghmi4Fr2c3gWM5Ddzoq9cObNh2KIehyNzFPkP+XiYv8JW63U/j1JE9bz1t
rjniuQnXeN3D3/oTMmm5Lz0TBm9B4wqQiQiedjdFm1bFXJ0eOZxGT7+2hazNwZEGpYbMK/Fb0eBB
JaZwQ/j2Iqb+k3BRsGk4JO66KozUvo4EbEK3+EeQuBB7VSP/hiXN5SM2Cx+IqZ6y300+uWJbRgMy
YRTm3OZH1LWYsIxFd2f8rHpvvBKXrSoN8uWgzLpv3Rg0yHja7he4rsaPlEMcpJlQxB2hSrJHwE4k
vsAhWz2hkDS6EKF0TBSTpwTMMP49ypLpY6W92Qs5oCcTBS4sFzzGV1Kr5rk2A05i6LLvPHJx12cY
EP2VAM990KhtPgzZHFL4VH11GsSdm6oH0SbO7bDl0Zg4CFo987vI51Ivaq1ox+Dm0d/h8BHXVEGX
vzmY72t2yLacV10XqN3VQ4NeU6Cr7r5hUG7Zmq5DpUVzDJlU0kGqo6Umr53IytdiKLKTT2vv0StT
JrZ547hfEjiP8i2ZhqLdtAjcuuska8P3VrQEFX3UFrJmb3LfvGA+aeYbiAJy0wXaPYKL3f2O5t/0
OnRxs1fg/5G7FsGHf10oFB2TCrTnKBMWMz/W2PqkvYlJ3qTBrprAeOh3cxrnVbJUSPi8vkIc7UdY
IWSAOy9vUwT2bh3Wd1R43VXlGLQiMAGPTAqs6tlwbUDW/g/6w7hquqIE35Rw6HTnxHVId6hMOWZT
B6ALgXR89hvS3OIIPpEematsMiByEXy91wSX6jahXnUvQmSx1yZR2bWiHAoYIw9u0BiixQ1UUdRT
l/W+OiROnWZ7Jyyi/goNEWRHpZr7c+f73QsgE3ug1pCuSjEGTw+KA/uhZpuFcWJYOQEQZAUhsPQO
C5+kApbnZQ+QDHoP3Z4NcKPpBNaFeEajnf+MhbY9nV/9B/xZd9Da0Ir4BzNiU1Ss3mdkL5o6d27X
fTn/joW+PZ3//sc7TCp41pZAUaRTiNFggpiKKbIiu730cAtF0QeBB657lOUQMLdbHdfFLXSK1lAN
S0+3IFCKoFHpumNwAK/bNdgU9XYsUEE9vy5L22tBJrDIDZJxnx04UruNjjEJ0zjtqeRsWoFjLv18
CzFBMJAYNi1lBxPH+UYOvdz6Rfb1/M9fODq2lgSyyHokEX6+9lxE9RRRC0CesaGbsk0u0gyhri0p
0ZQyyguNflDa8B8VR6EvyMlloqEY4vvvwWycrGAlOqqYVDRfu37e3RFMT+eXZ2F3bTkJ1VUQMmOY
eJrnLyTPih2S0H4T0G6Njn9pAyzbNXETekLX///5EVAkMzI87fR9meg1Waalr5hP1h+2OzSKlkYB
cyPVPFQVY43MANUkJ0fd8PxCLX2GZcGNW4ZB5uhgbig992bc1bX8RYFWxR20Rk+wgO7xLTvmTeiC
Z7X3D7zJX73C24Jr98gxu9JPbyU8+YrDXrA3W1hC0ijKUozXHjjtnX8CGRcfXiHyFaj+0l5Y1twk
fQI4wbxQsUH5v7ifh86KoH8+vw8LP97WkPAQN9WGVIBXxTmSewL4E+pCPy97+AyC++Mccd8grVGw
hjSAto1EsXTnzgCry55uG7ISXc4yPJ0044soMcMQ1mCoOf/whWW3BVzTuE0wkwpZzQoN/w2Sr3Zb
AY85VqsKewun05aNGMA6QkRugkPNhrvJR96Me5jE8TbEKFLuXAgWtlUjfAaayihxMLiogMhAXRec
eWGz9vSlZbLMOK3LADA1E//rTGfAuQrdb62+eI+9/56gNA975LZTdEB4fcIYSY6qbrjGa7Pgg2wF
V4P6TCKg6QQctbo3aXXP5kioRKakyMtlx8iy3lSJ2ETAph1QdMp3AMIOG8n9eIsa9xouecGCbTYL
2pMuRJ0Ms+USRW9Tp1AaXWWtW1gim8wCpb4Mc/EZcCp+hCIdwTBbcq3T4nkdbruAiLXJLNBRQsMF
8uYYmhbOM4/Ke+IUz4lPf5VxsSMiQ4mDb89vx9JazZ/5h0OCZ0Pdqqlxwwg3Ta5RsW8OE5Nvlz19
NpI/ni5aU7h+HkYAeZoZ3ZXzfYHCzuGyp8/f9MfTszZz3IqO+O0u9K/2ZRWH+zAh388/fcEb2cQW
XoMudFdEGOtQKjqEaffFH7uvZe3vUY34nvvhyn3zua4xdW0diNTTiayDmQOxd1DmkOZqaNWhrNx/
/v+y8n7wh100ZU8+DHFS7+e/b2nnrbBbZRUKMHkQ4Rpt4tuuR5PNNXKN9Xbp6baZM15OQ5Zg0D1G
Xwx19nBXim6Np3Lh6Tb7BUjKeu40sPCUtD/BTc93bnTpWIDNe8GzLCiTgPmHrOrlxo26fBsF9FUk
vo8bb7js8BLrrg6KkumJtuHBl8VXVsENAshxkXwUdYll1ZEg7RA7AaYOSBug4I58oR8unNCzNSDY
1GZT2wh2gKLXW4rBye00AJlw0am01R/0EKCEyTt6QImfblKglC/33cS6mzPU4dUEdmQ0toDVTWt1
1VZFiq6tdxuiEbESKM2L/An23JZ/QH0xBIKYU+CZ/W/VHFXPtYSaDDvokn67bJks4yXoOfG4U0BW
AHGzR0A5XPly9QuWzMsy3sxXfUWrqcE6Fe3z6E/jvVfr7BLeV4r47b9um7dVBIBUh6dXrv/NM3V9
1ztotF6yMsQWfCCGjKBg03h61On2Br2OdNcFnBzPP/7zWwHIiP/+eAo65wn9OQyQTLFQmxFiYyao
gm1R6Z8xbYaN65VrqfPn20Bs5YcBrSNAkijeJXLP3xUiivfIbd/Of8nnx5TE1t2cQ58ZKoYcT3fz
6J8QuJ7tKH1ARNl35vgrl+jnoQwEy/+7XC0R0xQzZ35JL+XeA/UM2j/8EWghyMEFrd56qKTSXF50
qRFbDQIgAp3jfSVCJ+BSwO42AYLS5GvciUs7YgXfY+V7EmIWFWBoIkSB2GmbGpDjMSm/nt+UpRdY
dh31VchkxLBerYfcEG0jwIyLaaVI+DlhJkzPMmwuwMUG+k88Pg26PcrvWzVEh8ald2GinmNEmr15
iEp2h1mPi2pvxKbI8FwRF4YAeIduq75CKRogez8w+/PrtXC+bHYM3tdIuKICTxceUDqu8xMGs3PG
8s5NID3YCe8K6IXT+ZctbE5k2X4a6j50IKf1i6hu3ECTAmPk6Fhe5rgi686mFRDZed/Xv4q4j7a9
q39iltXfXfbTLWMHXCNRDYT4fjX9cKIRAEpZDPDG+YfPD/n7wiM2MQZKYwAP+q7zkbaZvso65dyF
oeTXSenFa0HybGGfvcO6uvMa8wQViQRA+oP72wmrYAOG6kMVzOUZXQ8bL0NB2tB2D7L6bZz43+Kp
HOGN9UUkOMQmz+gzGQ8GiPvf8/WyBSAJzftMrqmBLFwrkWX3egS6mwRe+oEJtV2OigqOwiPG495m
foj1j1h6jWX/shvi2Afg5XeXNjfG6b6QWSjTdNezF54c8ECfPxELlmKzaXS4s9ATqs3PkRiBtmiM
2Kdml/FJEptNI9d0Sk0r6Ucz8YPL6B6VBGC+ZfLEglhf+AmWsZcQXUpBvRL8zAlwvUNdfIBsYU0J
bsFt2fwZOummJu4856cpEZ8Hnbt1evUaBzrZoB8ItEzSbxtK15p0S9thWb8YKyguK0E+uATc2xl+
zALkF67T/M4/knCtipxJzE18sHZ4HMqx2bYANV6UDZDQsnq4mshLA20+iF+SHZt/NZtkfeHTZ1/z
x09PQenteHHvfySJQg1wBq6C22LFYy2tuWXRkIMwpjf46RMqyOEOuOc4BuFb0aQXMTaR0LLljjEn
9IqJfECw0L8BDBFkdcBJX3IbMZdaTwc2JVNxWnaPFPyMV3Nt61823gvcA/jJrAyAZlljRIRkCHqh
TwrCKFcYlb1MBPGvVpnM9eAoFP1OpHfSOxWFz12pnUuiGfxyyytIAVImBc7vb03bjxsxYBQqGzFr
cn5dPr1I8XQrBEih/sWEjoMHMaLb91vEgYzcQ9ykrsRkjazB1H+J1eJNlkdoIwxIlzH3fwC6G1wH
SQIQDSYwy+rC51tegYMHu8bcoPdNkgDDAVmFAQV3dNTa7/80ecHvtxxDF2HkRseQ98CUAJDJSgyt
v2fuNLU3rQPg0i4ZIjFe+DG2n4g8DlWrwvmqSgZ8A8nLcbqOvRJQqfP7/nlcjs+xnEUHBJY3YXrl
oWFu+4EBpMpXAP4bDFR54xQj4KjSGCTiURv5Arz2ZRQDECsBY82GbV+ADW7FJS6dQMvseYzZTTr0
7jcFTF22C7nsbse8DYZtzDHYdf5zFzbP7rCB4Ey1Kdb0PipcBsTXkAACCsXMTYuhfWRuhmBe8fyr
PvXCzPXmC/gPF98QNWJQLXa/ARZKw3uadbXZm7EHwuiyF1gOgWI4APib3Dl6bQG4BXfALZhVJSeH
889f2BC76yZEmSZDQSVGzwnwkx5wHW0dOntIyK6V3JZeYfkCygiC6zSK3iLmRg/EB0j+qecofmMM
03QXFTOwE5ZHyLseNTdgCk8o7jUHDyKoe8dP4gv32fIHgLkSyBzWEvIfCoDLLJyAPgqreI03bOkc
WS7AS4EvhEwmzhFEC4Y71ueY+RVDh9mI8/u89ALLA0Se9jDw7utb6g7+faqpfnXL1abhp/EmFt8y
a/AnlKxJIzDf00IfAhBtHUI0P/e89/QOozDjvQQv8AZw0H/Of87CmbJbcCILYsn6kX8lHfDod12p
MMprfJcEL45JwbJz2Wss89Y8T3niNxrChqH+TiiNHkSr/HshXP7jsldYBp5NRmAzxuwEEGP5prsw
vxKCgGUhq7OVssyCP7Tp5aPKYej2pPkJwxHpAbjmaoN5mWpXwQ/nybjWFFjaE8vOgWlIMYtY5SdQ
HFQgcFMYQIvy925yL32DZeODxOSwqsrslLeYYOWTfPW9iKE9sNZPXPoEy8wjGkStCPvs5KYR7W7R
qEQFkTlE8z1z0mlccbpLG2JZuwTOMHdbpm+hTjzciVKNe9aZ6I5Dnw7A62LlHlz6Gsvmcb2XDaZG
s5MHLvcbhXn2fT/V/bVw27VgeOlLLMN3MuNK6jryFAW+g5F+ybcZAF4oLPq/47peI+Re+BK7H+d5
Uzgm/ZSfgPvxerhfuMdtSTCwWZLceT1viQsu0u7LVVOVkhHTMvDxvXNjWPel8aLkkvIOc+12nEe9
JONOHd4LU9Yt8NuYfE+/NA6Q2mvOaun3z3v0Ryyieh/chk6LOypuWn+Tt3VQbvopaOSKN1zw8nZj
DrpHHMpEGMimPmoIXfSMkdQ7PQCekPN3qhy9QZEuuSzwsRt1kkK7diwb9QjUM+aGGiGe/IquqXIu
HSjL0MfWcemAEcpTPOXtdZp36b3Xud8it/x5/jAtvcAycUzQTIPTj+rkkuRbqSZn829YpcngrbS5
5gvir4olTpRl3V4fZTkvqDpBr/uqxszoJirbm4y8DQhE6+QyTB/eY5k4xiOLuCy0OiE3GDHvPY8r
yLwHn4jxvmlBBgwuJxeVTNhfvbuIuELnuVKnOu8rTFNkrvNPKjEMeMmu/NW8azCV4dMYa0ad4auS
IA8eiXytY6hin3/B55vyV/uOmM6fC5P+j6hGFxji5Pd1SvQ2d6tmG4s3EKLQFWNcyOn+6t5VIfiQ
O0r5sfJHsSFdrTFVnCvfHAYtYgwSkvCjBtbAbAJUEOQGaAPMRpXpWgj2ubv5q79nnKAr+CS6R+NF
3X5oe//JxeDv1/ML+bn9/NXY0+BFUyAqUaeJqgIjyW26cZBHbLrAXVM7XXqF5QMa7td5WPPukYEY
bGsC8kRAxnQNps81SOPSEllOQE0NxvUg7nPSUKZ80W5whyEycTy/QksPt+yf5rHT5o6Qj54hAnmu
wsyyX4PcimGE7bJXWKYfphlJiiRSpw7KrP8kmWK30GFuHs8//d98/G8P9lfrDsCzCePtFfnhQccM
M9FejfnEDbpTUwRugTGi+oSBZ91A+xRsBtrbgBitY3sMrIGzooPkap2Aea7iQ3hT6aSSwz2qfDT4
reKaQkssd4c6+ZZ6nh+8VCVh6Uvo1KBXA+PQ8IShtMJsWuFkIrjqEdzl0xXO8UQwcQxyJil3eT8N
VbX1eAFuHDB2+65XvOZFq8bkQzDQ4SUrPmNhI+0eozKNMw5JrE6oa2O6hTVmrzr/9fwifx6ggfXj
v0FB6vQBNIfAw67BL7j1ssbFJDHihE1egj2hbMBytXJYFszJ7i/yXIGySVN5ND57QzASgjEE1JoC
nGznP2XBt9oc/CZyEujiNPm7ALvPFpOYzgFT+pgfLs0Ug4KENR+l7sRKrXRp4ebd+iOaopgyFyXm
aI9VH/xjkuA77/MGjCEgFnZaAh6P8x+1tPmWE9JBExagOZFHhX48mLFAXDKWvrgoiPqrqUimMIib
TuVHEB+4Gxnr8bsDWdwVH720IZYHIjnxGcQeQdlajBijJc1Pnsbuz6Yo6H622B1YqbyPy9bJckWs
94zTxpM6iXHoQtQMe2W+sLQxl1WpiN1S9OBpYu762ZFGE9sQH4EscAwKukWrR2rBQuy+Ypq1bpr5
BaRgZilCzJQ/gq6/2DnhatC89AbL2mkeeQCsEnUKQtMdwiwAVQAobEDrB3zkRRthtxa7sA2nuE/j
+5m7AoPsYg/mxDV9zoUTZZPzY67DRaFFlEfPlBzkQMEr8Rw1YrReAwXIMrOdugGTq5d9imXilQRV
KOhRyQMLCCevXlsKs48cCDXsz79gwYfY7UWjynxmHyyPqeM+QdIVZH+g0+Obohpe8j64sIFAbOl5
UEOBHQAsgvc6aabnoQGZ5iYkvF/JNJZOlWXnoBfyWulJffSQ0e9B1H8vCeasQIG7guJacIJ2q5G5
Grghr5ZHASB6BIKymbYwq/hajW3h+X+R9Ff1xIHTk8eqk+mzATA53GZ1A0az8/u8sEA2Sz/vKRh1
aVwcWUtyQAJnfEWDpCWHSzz/hqUvsA27TBK3JUl8PzRoOpJicN79ovdX7rqlp8/n94+7rhHSwST5
HIGEM5FE2LYcnJ3BeJFAJOjk5nX74/lapyToeZ0dQa+A9LEa3a7GNPFlw6l4/vxdfzw/zL1GT46r
Tr6pPsBoM3OO5StR6oINM+uCBpuicTBZr49g+K2uReDcgH1Q76Gx9siiNRXcpQPk/fcDIurIISCq
OFZDpL50ySRf6IzLBGnLr8sOkGXDtGdGy0QU6POAFoRmefnYD3JNwPTzyhBh1u0cdSUqs25OH9Ig
SR0QNLdga8HfwHDBjUyc5uC6spZ7FoBt8t3zW0nWlE0X9scWCQDNVAROm1GfhELBufUwGJWM/a5l
ab91olVt34UdsoUCWNPUqp8y+kAwP/xOanYTVVP5qx5W6ywLRmirBXCmYwB/SXKkqK7EW9k143gP
UgS+Nte49ALLyjsVg8M46OkxQghF91KC9mKro3qtxbS0RJaVG8ESLwJn0Cl1kE+DktaAarAA9dBM
93P+FC9ttmXoqRQOh5RScmwkFJarHg0sLwDdbVjp54Jm8nD+NUsrZdl8g+5/R7SfHAVritvKD8ht
DN71FV++tE6WsRtwBToFptIfKDSLnyIMToDILTb5BhQXK9HyQhxl68c37hSkGmP0pyFIxqdqZscj
Q1ldg9lJfwdv6VtQgzX9/GIt2H5g274nKxNlfXzvRfpuDgqrUt91gFNuAV8B1QxQgKEr9WVbY+sH
DNkIxUztpscKoARzDZ77cviRxTyWK7CnhSNm6wZ4oggUeJPdo4zjX4gXXuHlpwcIbR9DMBatnOOF
A2azWlAq27oNBD2qqM2u/40JIzlNKzuy9Anz3/+4Ds2USRXGRJ90WLqYJqf0H3eopqsYkm33Hu1W
bsaFc2xzWrCKg3yW8OLUBL437ktAcvaOAnMmr4pIbs+frqWXWBbfOF6Hs5QFR7BaqmZLk8adOQDB
Mr/3c4eqCzfEsngZhhzsB25wxAUG3r+8dK+yaRUdvWCO1LJ4EM8qLJYB//7QF7eQN+ifWVUeB7QI
3qF10Dy4oKS7cPOti16w0K941ie3JGXDPoJ2wwOAV9OzN/LsO0hUoq/nN2bpCFtmLzoDjjbV6CO6
jEW0F+Dva0CZ3HKxO/+ChZ23QXwCKgp+0sXu0esckCsrCWYN8OZtoUixVrJa+Aab9aJy+6pogsk/
YlIO1XMaoab9MgGa0l52rGw4HwjjZTp6XXCMzEhOuA1BpR6DVsBb2eylNbIsXchopKh1BkdwQioQ
900G9GimBXHNPjODMZcZoY3m81TuY6ojK48cbE9b40JXK+rpq99Bqef8Zi+4LN8yc8g5G6UlLMRQ
w25ZIdHN6sPxCycqA1tI5K4cqqX3WHau/Ri6eXVe/h8K0TH9LjuQ3RVATAPgvTYltPQWy96jHFxj
Xh4FKLqCbUxlcClDFmZAxWMsMIOM6/lFW9p9y9TxyGEqcs89whbbrRgxn1eBcWybZXqty7T0CsvK
mZtPSQnQ+6nlY7DNwHW7aWT4ywnI7/PfsGCCNlZPgwQRGs+Ne2y8Lr6H+Jz6Aup6cHWef/zC77fx
eapr6gzqReWpSRPx4KV0vCnKWkHEw1/r7C+9wkrNwVvPa20kOxow1n5noAG/Uk4OOq2xAKPx+c9Y
OFA2Si+NIbFmkrE4CcPYtzgj9E2DiRZMi3L46cNRXp1/z9K3zH//I3KA2ogrnLojRwJwzdbLA/kS
FdFDywFOOf+Gpf2e//7HG6rUDykYZ1FLCsBQsvOy3FW3Tob6w4onWXqBZeFDqBtwdEI7gKGiYe40
dA0yoFsDJb9d9gWWcQMFZMAEkLMjM6BY4cIJMJIETrXLnm7ZtHJjXTeg+bttAtyk6ViZQ54CsHX+
6UvnyDJnoiCxIYgqT/8qt6QRUU+5h/l5koGFvxiLl/Ov+Zda4JPOng3PY4XPQrSiyxNYCkEmODwP
o7oZ5Mgh7qmfSQWhr1ySHWigryoAO6I4+R5m+N/zr1/4SptCw/iB6IYJ2Q9mdc0hhXwyC6r+FkWK
A+SvLmzu2iwaQ1+j45qU6S0o9N5519wIDos8/wULh9hG7AVROKU6jcpT5tPffZe2e8dbbRIsPdwy
cgqqbJMVkT52YpZsipSB8YH0lf667MfP7/3DxJte+VMU1MFx0DI+RJNjrkL3ohlJRmzWDBN6YQ5l
o/xIE8Kf0hpM8mPE3i775ZZpKwiWMI3p3tO/KJfYg7yUT6M1jO+Cc/2Xn+OPdWFTCM4PUD2fqtbH
9eAkUO7hydCDENpbHStbND3LxBXaChRcofI4QEyEBXtWoq1xP/T/EnDnASunDdr60AUDP6yqIRoJ
yjTQvQL31mT3om4K8trnSeJ8GQxIvnfnF/ZTiwwwA/jfI0GyMcgTECAfac2CO9520jl4qd+X72Pu
8eZl1GhPr9jOp8lWELH5N/yxzJJUSdWxKkdzLYj7GyNL50BDyAdAt0u79yjtvPioSO7Pf9l8qP/y
dHibZUzFlPKybRt1KpTbn6JplqozOs5XrsvPFy6yK9tpBwmgvHDko5moeQfMA7hXBv7teFuKqXmc
qWLXNLc/BxThU6xNUiFN29gPxQPkcBhIveF1ZlCMgZzYRmfjDxDA5zvMqdy5rXx16+TXZStoGd3Q
QFO8roL81OdhUO0FaObz6wqiSeGKVX9aoMJ3WVeqRL5FHJeIBzIFA7jA3+av8lj1c2iBSQcVxY1b
XNSnwbss6wP58FSjDq1OXoYpBFV57LnnIJy8aKnsWreJoSXRmyI/1bUp36soJBT0UOCiXTHTTz1U
AE2v/5pO1BfK9H4LVKRhz20R5s9KhuSGAEO88oalQ2ZXuYkD3E4dwwkqVI+2CbhEs2L8nZFKQUE7
Th9AEn4DjZldzNPxx/po/eckSPg0yyu40OhjAbRCTlHl/q4zzEEEb9zV2VbUAMsRH4UF7igIVehb
lclf5bDKLks/9xC2cm5acpzoQOSnBIHXno//4+xLmiNnmW7/0FWEhCSEtqrBLtvlqdvterxRtHvQ
CJoF0q//TvW7cdOmdEMbL8oRIBIygSTPOUH6CLxdtbAkDAHCP/f6IdoxB3S1oZWjRIuB9DUPkhIJ
hqa5QuL9W53Ww37dytNiQyxiXEEcPB8xHtYbPH2UOPSWYs2hF5OjhYA4jcFkLH1+ooM4MyKFwVUl
Hbrw7Qb/15Ph2O0KCF5SfurS+MgSKHQmE2jz0uQnSjWhYAA65tJPl+SGjStcCwEWhNrmtirFSaCH
qq8AuT+rG6Duchy7ehfycWsl6mWGhJl07e+X5yf8fJHpaXEorIscmSYU6SY+NF+r2xw6dK+Bqkso
caXXLRgM9mmPd2kvdJYIRQ0LW09iTwWqGmTohgfuKPpUFMT9raCRsCZ15jNPd1hAriq3RwF1n4Hd
46xoPdT/DQVUtpfK2U3fr23ddTxB/UqOcEyXoGQSUDQhIaGVjuuOBjofM41RjNGNcPxapNBI62IB
BYLOccdyIStgCNee7pQWFNK7LOMn0DU5XwCRmF4mbmM+JlEvwBYM4UXPXHdx0KL0gJQnoKzAdQhF
Vv7M6nJ4SbPas7a+R9jXyyvYNBhtl6a8tkkgnOQ4pROUYYCys28keH1zcOCWEJu53IshFuiwc54g
5Qs1JX7CpYpEVlLdQSpCRChcfqVh8+45+c5xVpW1+EzPYNOS2TWkP/gppqLdgKl+vHHLxVuuYfnq
yeuiRXRXY+AfqcggK9ch/wvJsqWjgKn18+n6w75io0wpyCw3OWYQR9l2I6o4Gwe1lqumQQeiM39k
4HD3kyNUfH4yBbYb6tP90IFt1KvHpzGWL0EM0p3LvRkWsZ6+7sCr0ksfwLTYG8B1fw6DKB7lD2HZ
4E1BZavA+5jvsy0/2GwoazrnoQAE9dyPPQWgWnGK58uDMPiHjkifiNU6zZAXp0nIe5cFdEvTtgcH
f1e/Xu7BNOXk78+38RqdgqsxRxVQAD2wgBTfcm+xetf0/Zp/Nw5OECG0GU5/6mjKArozogIYjXP3
17rv1zbevGcyyMCvf3J8wu7zjvbqOnBAYLe73L5hBHqqGtSMs98PVXrMcw9k5qg5ofnT2NfQdRVD
NwdPl7sxTIOesu7cSvVFj22DQesRpI3INka107lLagem9jXP7kQyJkhNi5PnyfQJDUOZFKyF0491
n6/t25XD47B0q/hAPDziZGMndvn59r2u9fPcfHCxQvCCeyEgjTxlFt3moeOwx0Sg2GR/uQNDrNBh
5DHkxhXLaHH6wyhb2j3ZO4TP96KUTziJlOt8jWhbt920EjBA+JrkvgfehzCof9WTExendcPQfBkK
Qn7aiCI70R5J6gyLaqtGUaJ2rZSHAhSCS0xMJnvpbm3XOHZAeO4UqwbSW1Cf3YAMqLmZS6fcEMG9
l8sDMq1azbmncpgnMeXxoatHdpUUc/w9iEW64HOGUej5as8qXVd5LjhdQuc3Hy1INUKv/TnHZrRx
cGJbepw3jELPTLeekC7K/bF8oe4K3VMfIkD7MIYu+MJWZ7gH6ElpIKGrnBcIHs48lnKDFNvwKGrZ
POTAyb7VQUdeA0eA6yiYUB1gI8Ssc3s9Yw1lbl5CKSE9Vap0/+ssG9JqbVJsV82+o7k95YSmlSiw
eRBV3gHmHzsR7Sv+63Lz52Y+SeI55+n6EFXqGBrnmIvy5AtV3XdTwW9IGqA4Lh6XKLJMXWgO3w0Q
14X6VXj4U9nOhf+WKUBkfH8p82RawprHO2M2TqSPs1PQTCfCoOkJHSXndZys7ACqylWoM5/9k8Tm
0GV1Rys92ZME3LBmVyP4s9ZdaP5cqT/MQ1XW/WwFeX6qAPWHBFZQQ2yOPqtxkXvZMA06kNxO/ERS
f0xPoHEsdxQ6xlCno8V29qAMdXkxGSZCh5Ez2SWOO3TZn3QDRFbZi90mJEFaA9zqvWhXcVT7TEeU
JxAKmaauDaGOGv/s6hTYCJUuvVUYApVO8Owl3M6sOU5PDTInT52S1Nn2OC6vorXBx5/n58NMJ32H
RxwXSV/HS8NtNTgtiBfjIvxyeQ5Mn6859AA4oY+5Tk+0Vv1DmRbsJJE6WIJVmbKJOtEzxwlnUFM7
HgFAyu4GN/uZQK0VcqZiAw4tSN65qHy0K1HeQS4rB3JVbutuZcJc5392BMTdetDrnvwQWnexXVd8
00Cy5H2d7bQdHRKpPO4TJJn9oq/DK6j6tf0diKlAD7WuA20rp7Zvh1mJuYeso7pOwrZqNv3sTNPC
Hng+yP4bzQOd/3lKpgHt42zFIRT4InDfuINOwDOdIKotOS9fwnDVU6cf6GTQA0+93J1T0F9UIhTA
ILJE7sKhWpoLQzIx0OmgOXVjq+6RryBD9a2OkweVUsjvFf42yFCLc35ARybmzpkyHq1dYYFODO26
PlQVGh97Se6XB4gg1F/bEUJ7CxP0eYQMdGZoHvoBlKMV9hAoNN9MaQu1ZArFo4oJubdRELnQz+fB
PtDJoYcqlK4HJDAeY5qbLDlfoSibH0KImiwV4JnWmratqxHAY2uU6GKSXlQJfptCgo9GpLcQBajT
bQK8c67LWAYh+TtqujGU3cCclZ6GBsQP+9KqHHVgLQep2WXX/Dw9FoS676czqkcr1d5VM1Sxk7Gc
oioIgFr/kiRARXp5NtyCntpb2CpN1tMiQcZkCmVTbJW9payNxfuj3bn1kbVevamIeMzxHrWQyDSE
7EDniZ57qwgblJedgqGSEWRIv4fh8JQS/tWvYhLRGuCbzhIRQswjqgxuZG39vGzUzzcjVJj8PWuJ
8PqCJW56IrXX3VfpCMVex5+GheYNRtQR3t7k2o1XYmBejy0ImzY00Qlotyw1f0c5A/RpnZhv1w3l
7NEftm3kDlofACJ+yufqTpVVtkWOYmk1mOyknQnwwu1JAAnwCtRU/3Ud5Hpq4a9CKfiBziHd8Nmv
LH8Kj1UeH2OouWQVhBOq0b0N5+o2SOhdCa2My1YyrjUtKuAhExVIngAX7kQP3ihVdGYTGngDEY4e
a4wGzmYO0gdnQClzzqbv52fHy32bjKiFCJt7CdSOpvJUkBAawGDmAXw2LyAhe7n9zy+YgU4kDY06
VeZ1jOwU3lEzu74h2RPh3i8phtMQgFcA/I6RGtYh2DFvWoiAdj0LOsv9X3+OmtkWiOB2IdyZttd/
QN/IQuYTH0oQirV3ApupLVBE6xX279oq2AaIgIfaK7J9zaqb1gV/72UjGjZAHQg+ZDMEmxPCDnGN
Uw9ooPceVMK2xEJk6lFqvXDQMux/wTlifPRWvxNcZXl7z5DBeOyg90ce8gzURJFFW8+6vjwYw4rT
AeFxnYK7vKnCo+TwrnNVqnCBDr7cuMlSWkxoBGTcLatihwzy32xL5ZhcJx7rdtmI0xzp7SUCeNMo
zr9/sFXciZaTJouPzcCsI0gN5HMeZtmC15ha1wICtwJvTHuUhbRlYj23KHZXe+jTL8rLmmZa83oU
vTq2zBQ7yCZ9gyZivoXsCdngBL902zT1oJ0M4hlcEsFYxkc7nnLQxeYMpxwo846PQGOtQij6wT84
8NChriAWGAQJRCM3ZUD5sTmfedY5hI4Dr+qiHkbSsENVJa+ZDVRBF44vqDdY4i8wWEkHgnvF4Azl
FAeHIm7HjUfCoyeC8Pr/42JucAiq+XQCcVwXmd3gWPQB4oeiXyfVJAfmx//l1fR9ldfpJXRVIESc
NgCKuUzlEV6YkmiQqIoMqbtzwsX4ZPAKvXZumnzG5s4Z7vnUv/OYiatgdeTQK+fstAbDm+8HBxv8
xaeMO+XrHMrmS8M5FMTnqYAa+2VrmXYRvXDOjjPoiCu8w1vW9NQWTffUxTJ+KGp7BpYeYu0F3pa/
tOOUH2Ne/Mxou5DlNxlQc3sPVR+Dqurxvuri8Mnu8fISBVY91QsjM7WvOT1SZaqzSUuP0MVWEQe3
PC42KV84Jpla17b2amZZN49x947LTF9ENunL/7JyZd0ViG7+jui8bUiXoIj1HkILXQQJaJxLKJBL
lyfd8PF6qdzQuY20Szredw54lQanzPPID4NxYWYNh3q9TI51E59nmkDxYGDhBke5dlMNZ+HqzD/g
npRG60O7XhqXuak3iVF090TkP9lUJPusHZNorsQSS6jJWOdw+WFznUI6xKgrlPeowLruCqAbQONi
rSqRDfQKuAR3Ei4yZR+necy2NkudDRi8JnAPD939cn7dNAZ9C09jgHzI3N6TJoxfiVBptg0cFa6C
3viBXgMnaQdGscFzjnHDuncbHEoRGYCGGtNiCcZnupfolXAU4r3FWCXOsWN2No4PRTm58a2T1di3
Ige0PqyPsgHvCNegUJ96SBRn0LkGRMC2RpbdeGHRlTSyQnC9Lkyewap6aUbViS5MmGsfz4SMw4jz
b6nqZLfKR/V6DLuFgudQsv7IOooCLBbi6hAFxAoXTr6G3V5HvsezYr01tc6RMPbIOpRDDmkbfoG6
cLewERvMo5f1Vc7U5tQvnaMtnH4LffDqMfXBVbrKPjrUvUxA+QIOveKUSRAEJDKOUVsuli5Xpm/X
TiqDkqytwNJ1Fm2xbksiq40fIC+x7tvP56MPIcUr1CSTNitOnoWiyo417sE6pwzWta4FrKa1K+tM
3vSuCq42ULwOriHh4i18u+nAoFcGOng/iOORozIQGV2b+M9A4oTf/J4yUKd4AYggwiMHlHdvT359
M0v1vm5YWgzr6BRnnGZYsKK1novCdh8m6bxebtzgDXqpYFWD6bSYECCzHEDFolAvSRzMtwMtxgW7
mXrQjiPSsxG8FKWHgY5f7BDsNVnNwaaVkaUgbMhu6OWBpQeIdpmH1vcUdYL7HFiHTDm3bTHj+Q77
8QYZ0Z9WUN7adr1uSvQaQeL5eJYIagJdhHZiu9ivaHKbkrOeyeVpMVwY9DLBDPzSodMS+/jnSpJJ
+tXr5vZE3OTnPE7y5XIvhqnRge4S72x4/Mixs5T19CUZYvnVxgNcH7Ug41wlHuIHetUgoRZuDKDB
OsYZysTJ+f6WFa59KGNnfLw8DsMC0KvsxkyOceLK4pS0jETKBWPbkGc/46p7n9LEjRLL4tFs+7cW
zfm6W6lL/g5lTWgVvZ9hhiqgLbZ/huW1oFB03M65ujwsQyzW9V+q2BfJ5AxguvO89LmhxDqCn3Gp
6MQ0+dpBHriqJneHuD/C1b2fGfPDxyalabCBbmX5ddUI9OI72qdBK3qMoAnEgKL97ljRaolZ1GAe
veSOy0lVA8ofj1BxIW+0k8F4KyZWTQvmN/gg0bbCLACXjJW69ECCrImmENlR22qsWxHOw5XlLGbL
TOPQNsWqAySD9rWNZ5SxvKu6rnoK2NAtPXaZmj/P/4c9l3GP16606SGGLOKGJCjZFT0E2dbN8LnX
D63bSSlGPxRoHdrbx6lxrSPS8v6Xda3/vfVdbsOwzonmqGAg9d0gyOgB130vgu5BuRti8C2UEq+v
l7swHQ2IvsfFQz6pWGVQHQdyWqVVJK2i/krOOSrRAJfnWmEL8VmkDscYhNJuij+X+zatUs2N2Tjk
M3ct/8B79zWR6uVPIhFXqd/KB9fu5U4Ma0ivtEuglTsEQUoPnZckb3Saqx9hStLnda2zv9dQI8Ch
l84z+V+cwzOedfSwcS9MjmFz0IvriJpKa5CTd2CKHgpr/m07/IfNpL1vACjrWXWXO31z7eI/64aj
+TMoiB08Htv+IaZ5dY3XZXKPWha+hr/JD/SiOqYqbueznb2Dbw6V/aKKQbuRC7f4Oo98sdTfNOGa
W2czyYCuSLN3mtHuBQ9R5EeJOsR1VzAdDh7HweRmVuAfKhbLLTKKdgShIboJu3ipcu/TAXjAOv69
pjzfdhM/tPhvlgL65pW+u1kJZ0fj2oLleaiSyWvtHxAo7L+X1KmRI6FsYYY/v/CjeW3jUWPqIfcc
F79D3ILP6WiaN+O2U7golRbPorGOj75qj0OTNJECyXUD5sEVaxdda2uXTsKz5cToe9IBSMzzzP2T
WlhwRdOkaFuR15YiScbRe7eq3NvYDTiOwdS5oJdkalxbsiSbQUBf1d47MCpjNAOpF9lttobrFnb5
eyP6fwRsNw20GpLfoIxB1pNPEDF0y36JSdT07eTv1dqH9jTFcxv+snroJozKd6IyzX6sm1Ntc3JT
CnQLGGjeUxv3k9iBOBJv1KrwCsto+8+czyycg5m8dzMKGQQLflE8+G4ml/9HBp5fzyDdBPtjEqVS
kYX4YTCXniSuK8/vRkrUj9rziyziydwc2rap3i8b7OzG/5SiebaeJa4D6VaebdFfo2cdka1HbXx7
EFIeczrsyr6+4ZBFv9zV2aU/60pz9YbVgw9hg/4HaF7f2l5sIFWws2vvOUSxw9QsgRo/PQNhRJpb
B62bzFLy/kfYFOFNaxXqCpVBSBdbI1Cul4di6kNzbpBLZS0PpNrxWUTtQKKEv5FpTdILA9Ccmw5p
ltRDrXZOjZow0ByDWfzyZ5vWkubZFg0kCkwUWi4enHbf59/Wtau5NCldx4Gardq1fixR0dGDPIf6
Cx99nrfPlo3m0pMk4QBOAbWz6PUkd2rMorYFT+G6iKGnSAeetYo4oKMbkvqg5vo9aYIFVvI/t7NP
Pl1PjnLmTGPm2WqHhNkdyi6jftvt2u20qaJ0y7b17p5u0+3XH17kbORWbtUu2bSRjL5VC8HDYDs9
f9pO0J0guDvugLdOnDoagm8p/ZoNS2gRgx/oAOs2ZTMJYxivraqHchA3lj3h5SF9vbyuTJ9//v3D
hQuo2mbM51ahYFVkURmnB+xD98IV21nwYWF9GZxCJwlNO473BBuTpGxRRnlF6qhdJ0HkQX7x7xE0
qgkzRmdMbOJEfdDvKZFXl41jsr3uzBYeJiheVxGD6mGLor7yqZIDHkZo7y6Uapnsr/l12sZFn/Yw
Te7/EOl9VR/9sI48sbA6TZbXPDsMiyTI6g7uoSaOvLL6RaZkiWLLZB5trxbDwM70QYh1ikag2o5c
9OE34e6y9Q3f/k9WFK/aA03QvNV8rcZXj7xcbvdzdiTP1rOh0Oe1symAS8lv4qu9c24JdIJePb4h
2/IoNsnCvm/6fm0ztkYxeZ2PHSzI6804iH04LpnGYHk9CTq2RUVngREo/tJCrSit3lv27bJ5TJ99
7vNDRPAqWmeBP6qdVzfjb9b1ntj4uZDNQjAwrHg9gTKFTVX5AdQubS/YkTrYoGKwjQAR/cIycC+s
GoSeQQHJcT3JFht8PoUvidUA/ohy6YURmKx/ttwHC7kDKWwlK7Wb4yHi4W+/KECgtUTPZ7K/FnR8
nwKE5mPZi+CQDFVU2M+XbWK6COo55rbl/VwztJzjPvDuHx/Vpr/6Uuyr7RAsmMb08Vq86ezcKQMF
0wiWR0kI3d9wZbRxtWgzJ1NjD5NAOFD7Rh4yWUdTs0po0rP/ySxDISlExRMaz/eT9UZXHn30pHIr
fRYnCeJvisfD6Tlcqrf8PEWID9aCSxePYQ25M7Vzgx5rmz8Xjvo6dv6BEfLDKYb9PLhfnG7edNYS
DazJcc+/f1j2wnOTDDRTCAz56+g0m6TY5Rkk55ZwLoa1Q7TAM+Mm7CayRLxMdz2/bfOFBMjZJJ8c
EXU0dzWiVA5EMpDXnbJfgFo/y0nsSmu694r4MLAlwXnT52t+O9XU9z2FGSH9XaZuymzhhGCcam3h
CwA6kUeB29Iujvq43oMLJ3LwBOV69cHy2E0flLtWBcB/LYFmDCbTE7SWKzJKRoRPUEltOXUinu+z
lEUxfZBLFAeGKKrDoJ0xrftRYTkpiYIPpzv4ePlOMr5wMzBMh56nDaHimnNpyd00QZasqm6V7S4c
qkxfrjlCIycXVHX4ctbfefKJtoc6/nY5Rht8TE/H0rZz4rJD025GdnPfbka/3fRZsU2JWOjCZJjz
7x/cOB1BcF47WE5MYOf6vSibbWpXW/+2AJ55lAihSVDsGzf+EpTFgsFNTWuHZMVa6fguXCso442y
xo0rl95dTU1rG9bkScqGAMukLt+c9ln5C0HH1K7mtIkASL0/Lz8bdIaNr7ZWQdbtsTp8eeDgkOIx
JtAZsqtwhEilswTsMCw/HbasvKmDHgEMDS70vVcj0dB99+x0M3VLiXSD7+iA5cbLQLAa5ujB/VX7
b0UJPoJ1SR0drtyOuXCq5mxyK950XbNVyRJVkenopEOVhQTjCECYSGEM0xYosdkR+1rQjfARV46l
Vd50rN7Oza0MV9Xderaufa0Sh3EUlqmdb5WR5brR2C+VgxgWp45chsKhqkYGV+3KQ9Y+tcHucvQy
tav5qfTmdGAz2g0tNwqK5pyzW9ey5qZl5Q9qBnPuru6uSygirdy0dV1rf64DPpb44qK6J8M2owtn
7U8t4YY6/LgAGT/DNUruGvs6G7HY95ft8PndFQ2zv6O3xPoieYKGpxt+P1xlx1/Ok7+5sR6T7dLd
6dMggC60oyUZmD2DXBnnDfWmRLsr3CYC/lMF/tXlQZiMc+74ww7k5mlNPBfUI45LIjGFmyBdgn3/
uUX+c9jDx5/jzoe2yzCJu3IG0g3isFfgFt3m++qY7pMo/jo93LlX7maTRl/wPBt5z7fJ67oBnQf6
oVO/HcYgCGCxsjsE8k6xNRENg9G21AFcjk1YIKL5DTkgFNzEbFUIQNOaq55TyWXvxRICOsFWgaQs
oEt3E9P60Xy1hat2QM9Bd6bpjowHryKPd3amNnhTWwrIn24j+HxtewU+2fcGkHHtQDezaVhyDGtU
yNdLSV3DCtVxwrItUkELbKuT70Il2e6KnUyqVWWrbqhjgSlY9VrXhYGq8D6xUGS/qr4FDWueyyWo
ICWZMamhiFhwzRGCL6/wcwufuJWu6zzMGeT9gAffqb696WaUCDjli8I9igzqhz83S+CsP1RBn3Wk
+W9Y1m5RlrANfar3xU3yFtyP0ZX14t5U+/yGPVe31/7Xy2MyTbLmtWMRuHUr0FXDd3X2QJbCm2Ft
Ms1rRRoKZrUJ0ougAc/9eJOnp94mCzuAqXXNcTNUH+VAkiP55D9nxY8me4bS72WDmJrWHHemQAQ4
JZoeASFqmu+em26GbOV3ax5rCYhQiRCxzPLEbpTtVT4NG5auuu65oQ7i7R234E2LfbEe2H3g8p07
LiG5DetEB+pyyVWdx4g1RPEIFQFRmy/yBJ+37U+Wu47O9XOV+Sgnlbv2JDfxW3HdX1ubYBdu5vtH
fsfv/M1TcPjJ3y9P8J/7+2fdaTuvGkku7PNtxz7KX/EjkRF9tMFRsReRfP8d34tjfbQO+THYxt+X
+CoM24Eu5zwkFsehHLE0ROwACt0OwbRcP9DxfAkY+BJVsMmSmjfXIFDroSMgdyV7SZo7zsAo1DzF
zksmr/xmKQdmik+6mrMVVnbQTa7cJZnc+P58GML4isxDxIZhGzLyUMPhm3CEvIC6Eyy+JTHbzKLa
CEF2tJgf1GTtLs+mybBaJADaFyjlGJ9Chpc82XbpY2I/Ntma+hc4lBYMYsVzHA0aueM234VU7nFV
vl734Voo6PMyG4ZE4oCQleG2sdwtCB2fZH2jwI+2cEk2xDK9YGvogt5qYwT3xKJ3NIV4ThXzWztP
FuokDUFBr9nykzYAiyJiJWMo473yk4Vsn2FS9WItvyO4wnJ4y5huSXZdJd9zthuWJHpNVtH83wU4
o6JlL3exF4P0vn6QFdkrsSRNYPBBHctbZVXH4ua8gZwZE5H7v/MnEF10t9YElaqFQ7HhKKJjeseZ
cGfOz5bP+0dS91/nxrtqK/c4cJRHNksicSZTabt4XXYZEBnoJp1ueXCXzfssX3AtU9Oa4xZT0g2q
gLB2y/wy4ng+2gfQI48YLcr9ZRczLU/Ne3EInOwRFK87qd5Q0q7U9nK7pk/XXLfORel257ON8p6n
8JtsjqhgX9W0XoXlll4PkRPsTV13Z7nAczyWqzJDbqhXYA2V3xWo0Va7SW1D665b9bqOdrXzdqby
rPTOViauF9H4R0DXZA/RsOanJasgfzejYT8Dv3rb4wqy8jSjK1HwOBVyVGjam3al+2CXa/Lt+GRt
/5VJnTuTj1NSnfC9w5ybGVD+yyvD4PG+5oqIsrFnhSmSNOQpnw+Ablrsv0C+OMNSFtiwrH3NI/sq
UKUlcXgQEMz1svm+q+LfQ6FWTqfmjZ4fn70RAyBAV6Y03sh2qUzOZBvNIXlRxFyUNS5mIACMLQCG
+4aAk2O4l3mzhd7J0qO3YWPSC63AaphzERboKCf7rJyuKH1xshmo9+jyLBtCll5IVXlBUmQUC5Om
3TeUEQqhvl5u2TC7eglVjAr9AMTpyDdVwc8ezLgbO0MBvQJNx8vlHkzG0fyVjpYXAwUi8WRDbegf
l8O1NRftlgKYvksVX1IxMdhIfyK1cgYRlpnhdtxlWzFAsat0t5eH8CmuwQ31V9J2GIAqqP/kDvJh
3zuWt1EOhQiDL2OxLxNib11kvB+LunC3AqCEw+V+DUPSa8PIlHeiKXAXcMgmLG7CYXe5XcNZRC8L
k84sUq/AeiX8qkTeKUvA5CSvKtJErkoex/z9cj8GB9T1N/qiBkNQiqkPgHKGDOgxCeoNSkAfq7S4
zvi40I3JTFqE8oDSbhtQhe3cJnxDMT0HKTxbRcTqhp4Wn6qGgF8LIvG70Uk3wJZH/bwQuk2up4Un
YJhUEig67mo3cnNnG47/tWAku2x6g030ArEa7MwxUfjsKlWgKCwirN51LZ8X1YeE7jj4UhLvHLDF
bTdct2rhVmJwMh0hW3FSj2WdndvtonK+S5FdzFE3PQzNtiRfSuepVEtkd4aYpNeIOW3vShZjDH4g
N3jEi3jxNfRvvaV6nD9v0p8kE3TahhKo3jDtz+b/9t5t2OPz9HgVHO/s7RR9sVDgvjDLhiWkEzgo
T9jKxQzvgu6GdN8kSSMqTuvmWTtZ1CVoH90MbRf2IVE36VIywrQyNW91FNhTIZqMB7b2R2jn0djG
C9Ywtay5atjRM/6Q41oOSmEcW6Ler/brjKH5qouc9P8+epoeZnGYl0pcDROo11ZNQOxndgDfjKen
oII8dXUIuiWhR4M99AKrPo1zK4QuA6oO0vGxEtMXt188t5m+/BzzP4SBQElgvxHCdrx+LKzrIn0u
xfMqY+tizlgQtts0aLr27ir/OV7SaPv0k4Hn01YeC2UNEU/HP4BLRdxUVd/3AEoHztYXbImX6POK
JHSiLcIGde6gAzvD+TC1W4eQKTqDTc46PpNoZTQABSmL/gTWAXlXjOW3yzYzjU1boMkAvH0lE3qg
Zf2tC6CFSx3+rR0XdZcNHeiVFXbHlFMqCiBhDJAtoQJa95Ced21wLV0ewqfL1Q/0AguQUVeltLv0
HTRC+TvUS6YyqlENuyazgOa1BUtibwSv/eyDHKNjfwZgN7nY5B307tYNQDvpemVTQZ/PhYl4p8KI
8kL0kcKGudD+p8cpjOA8NR9crg8am3FnKN5pR3DktDxcVaORJOEJN8DuiqkiCDZWNb1cHo5pxs/z
9KG7ghXQTU9JdQ/Q/BDZhXyyXbvcOWd5qHU9aFvM1Oc0jIu5uvfYcGqknDchVxPezxaZF0xrSnN5
exrstJk4mLQJWMhA1pQcerbIsWOykObroZtXhQOiq9MYn4lJ07iOINdOn8CTyV8vm8g0AM2vOfSa
5BwnxTsnfvrc1/WPoI39hXTh541TvRKD2XlJKmjN39ukxo7JwLNgxfPSrcnUunZQJD7Ie6HPnp6K
trKvA2D1GwSl0l5iOzG1rzk0xF2RDw7wgMioaq7ZkEGrO+dx9XzZ8p+eEX2qc7xXPRntAXxsr5VQ
L3YBwpaGilvLgqJHbXVkd7kX0yDOS+uDk1kZyafKpew1mLzsrih7Kxr8NHxZ1/q51w+tT6Ww53EM
w9eEoKTEkgV5lIQna66nsJDmvoymCQAWXvh65tyfwMC1oXRct1lTvQiDFW5YqiqJX1Eu1G9Q1fdY
tj5Iu4NeLYRT0wRr3ps1k028cQxesyL4KjN3BnkNFr/H0YMSKb1aNweaB1PZEpfEojnylqTuTdbX
ZbVjNWiNFsZhWEJ6QcZQxhS4NDt85c3gb/2qd94b3kxLb5Sm5jU3HusQpPZlHb5WiV9eh53X/5Cp
tXQA/vTWhypmzYn52PPJ7Ti/yUQ9br1EPUn3WOCYwQb5Ulm5vU2H9mjN6fXl2fg8ZNN/ijVCmwcJ
z4KT17HupupQPszAg/qtDcOlZJ2pC82lp8Dv7dSugpMjmHddz2G5d/ButSlqoAgvj+LzUjeYTXNs
Ck3wVPasvCEN3WaD/4vl9ePAHgl40uUoX+zch0q0wKGfXRMfZToz/+9y16bRaU4/yqHBs65I3/0R
B4FtGp81m3MQKmd+b1nby52Y1hz5O27Zld0NDvCFp4RT8qNC9vnBDcCWt+rcQXWO9iZuspYWLqqv
ivZHSpJ0C8Lg92Au05Xfr/k8hP2om885e43zZHgdahuPcCCpWWUcvZxj6EUFIAsr3nLG3IOjhppH
Y5XGS4vLYHy9piObB/BkTEP5NnEIjyTD2G9LiLEtLF1T65rDO4MPtjgxlW9iLL0dcdIuKmQ7LRj+
82Jkn+pk6wBisGCwwuLN7soyQo55047y2s2bNHJn9WKN/Cpug/2Y0jsQRx76Zgk6YLj4Ub2Wox8Y
HwbVlG+Q0Hrruu6a2d5D2oob3Gb6aEzkXrpy29r8R4IfLy8FUxwIzlb+sMHTDo07Vlm8cW+8nlyc
0/0/ekokjmbq25suVd/TsegAb00BjEF0KHGdBgp46U5iiN96zcf/cfZly3HjTLNPxAguAAjeshep
Zcn2eG/fMCx5hgu4gSC4Pf2fnO9caGCheYK3CgXQRKGAQlVWZsGSicjWFz913z2BN+CgSwbVtrT8
BjR7TFd+inWd53qrBdNya4fG0aC9qdVlIMlTSpxvTdl8ZFnvnxK//9wRFKlur6ttkxqhgZu2aY5O
ovpBSuaiegldipE6zU4XME4Hx0sCgse0+JlHTRenncM/ZuCE/HX7t7+de6TMhHcIifq2j1LEz7kF
w/26Hep2OqOyef7XJ+oiOHQt/KFQbDyUy3Af9tXjRMIry+rj2OCSouj0u/1jLLeFCQXxINHTOm4F
khtsQHFo6xHHlPJ679fYNOG+O93EhSg+1z4fZfCk+jU1kaf6kC+gPQyrZl8MZ3L1JJAQIqSJ/Cfe
Zj+l7On7sgLD3r41MuKFxkt8JOvH6Bn2GLOHmafhOXMy4p8ydNPuKghgVxgnhVvSQYZLQi6+V35y
OzCv9+mmeIzFX0zOHhdlExDDYHDccgRYjfmXSPCS2bc+hseDyc2fnJRjcI43vCqcb+hLUqcabNw7
ZzDcfSzAkdAWmMEP2iROnPCju956XQWtk9vfsAbLf9QDsPqGy0shdOlVjFyk010YefBBM9qE5NSA
37Zk7oehJRtQkfUefWMmEyqiG0Z0C7DBxcX5qCq869E2d4CQ9NeE+X9r7m3EUJZz+A/cSFBA8Cys
/F8sYGUIpfiqjb0iJQeS9eRrUs5b9QLbREbAkHUy6HU+iZ9Tp6uzXkoRD7zRsfQROiwz/33bQpaT
yoSV9AriVks7YxqazvcsL88g92+fkjnZinxsH2L4uTtUYOBgvvtcZuBLi7tSj7GquXtgHXTK0Wq3
FQTZPsVw9TGYZplC3vanGKAfLgMd3vs5+vBDlUYb+9ni8CbsJIJ8mKQC137bDOk3V3TOOzoOO88q
E3KSN2JEr13vPiMl3F8YNu/D6iT7DG04e06bxk1IXf6Mqrz8NHVzfmEdLQ/7ZzCcPc3Bxao6p/hZ
TWEIUrfuaYYGyaWNNulqLU5uAk6GSGZjAS78ZzmJ8zST5UC1d4hkCP4v6OqBfXQjmLDY2QSe+LQX
uvd09Jzng3cnpePWh1rKZYsSynIumvAT6L7liQiC6LlPHf9ceKkEtsXhDzzoJki1zclxFsNywGbY
1SNAGVm981XELASRfAon8otHjH0HE8Z84QmuE16WW9qwFv8zYRvJNEdeBpd4diZW300gJD11QV2f
8BXpPv8zERxVNiupF49/H5wUZFqQi3XBw7ds9hDZ7G688udy7J0ehPfPMLZ3p1gdfmKAlO3BfMEG
/n9tMLtyaDxHkEeOktIXLt2mQhfnpuCFbf0ND3fEmAZOvhQ/3YV+cAmEi7NxcC4+7ciX22eIbXkM
D/fVOOYg2Pee9dI/LwMfDz0u9vPtwS3ObUI30O46pCEvyKMfrcTa/sFVq16VALv2oNKfkSu3vM/y
GSbZz8jnBJN1ybVEu3R9rgikz45LwMnGl1gM8QekA7CfpO9S51lF0DFNQgS2MvCqNB6ybOsmss1h
+HM0QIO+kKPz3JZd/aEAKUPsBY6C5ATdSujZlmmd+tWRwWZS83xUyTMfhvITnyj/7WSQbLht7vWH
vhGwmRiOMa9Dz1kW51kOSp+zFvyKPR5mo4MItIdo0saJYZvG8OhiYGWuCuU8Z6ibHCDnRqHtJepj
rv53voqNlIRtsQzfbsCo2JfKm666UJ170EmRqL+cKSj2iYowk6p9HDoNzSjhPFMxoCI5FU9T5oDV
Dh0fG6Gt7RMM75YQnkND30gu47yoXy13+bvdEmjMhHwU3gKCp4Unz7lqnTP1RvVNT9CiU63v7rOB
CfzgtfYjAGtJETMwIt65uhr/zrBo+8qGJr+OniGmNU9Z+oJmr/yH5xTsrgcf/+/b/mBxaBP9MU5i
8VCVpEVMZOQFB+kIZJfmXl6A78lOtyexmNgEi7KBKOhIoOUrnhGtISfojG3x5ED6dtl6VFpCGxM0
CnI5v2k6EWKKdvG/DxKcwo2ij2lRJPfjWKe/m7qIHmheb2TmLak43/DwGU2/M2vD+YpcEntsW6/w
IUO46EetdZc/VjVSQed0ieq+jfs56dixFEW/1a5nM5vh97mcVMsXPV9lj21dq+Sjk5b8XTaA13if
zYxrXeU8zWQZwGZpDcbkf3nFkcPa2NQ2cxlOr3tIBY55D5/RYUmWo/BQBhTBVN6PJfrIaJIPhykZ
anoGiGjY6lOz2MwkE5qbqNZuny/XtBjPDl/uaHctQV0UIa5PwJke0C/Sb/fdNCarkMxdqsZ2SF9S
XkRnN6Ind4yGp6puHst2Ko+3zWTZCH+QC01JLgVdkufBA7QqQr1zPk59KD7NY12FG3vBNol562uh
WMWm+VrnHY0dgnRmvaaefL/fWQYx6YZmdxH1QjwHqUtnkLEP0ZNvzMUn3V4mywnkrX9/HVQMKEsJ
ESXPMgEc/rxk+IQ+yOguHmLKTOL3aknTwvPToIj9evRPIwV0R6MlIh7m6uX2J9iMYLh8Wjlu1xWN
81ywnn+d1tcNCZEzSTOy7yL7A0wnEoVMZo9SeQ5hjao/JLrv1WEIqBNsaZvYXNBwfDEJtxAt9R8r
xj82vviS9Cij5ynOLbJWbpoO3Ol5KC9LNW0xy1pWzgTTKeRi+7nh0TMvHOc6e+EXVSbNFymh1nTb
NpZw7w8wXZGycW47ftFTfRSKnuQAKe0gG8+rrvbtOWxfYWTmOK8KL+jd5HuI/PsxBZHYoXN7cqpl
Hu7zEpO3qJFN2DdB4l+EC5lQXKf1MQzTLWy/bZHWD3vlg8CEeWh+o+XLnIfDx0GHwbEYyc8qRd9a
HAESsmEM20IZvh40faMhZ8Ofu3pszi1BjzxJw/SYgQ35tinWkd54RJisRW7RT3SeA/8R8o7iOPuB
PvX+5tvBNrrh6FxIB/lEzYARE644jC6uRs63Cla21THuddmHikWLnzyvfiBqPNfTij72Ocp6txfH
NoHh4RovHjcbI/+Spj7wPRBS9CWSrdEiPt2e4O31oSaOzq8mVRbg0nvOR5RDj0lDi/ZS6EUVG19g
m2ANWl5tVD0Hxf/ScKKGtOQvPoFh712KmHir+dk2geHKjTuIQKD6ce2mYLxbROnfO0Xz8fbyvJ3Q
oCaSjgF0XbN68B/zWj2JAUWVsUGpkSX9aVXT6VQY7Hq5UZPhyEe4HWWNk//w80Jn5yZdQhVHiR7J
RpRoW6f1768MIYp8VspT7VVMYfMTXXlLf1ypebdqBG9vVWpC6qo88UBD4UCUORT5KQnqJOZlCEra
zfS3zRiGL4u5yd0Ixa4LGmDSI7L3ftxAzP0sRtS3x8aBaLnv7lwtw7MF93Va+1H6gnyZE52Jcmj2
uDgS+ui3d5YFdEEjw7Vz9ER7eC1yKE6NZ99tH9Bp+CHP28dqJavV8lKR/vPQVXGX8Pvbc779UKAm
3E6OBEFmpNKXOQMwsac8iOsxf6/qRX0C9WB9Wor8fqidaF8gCsnv/+45ENzyQeUVv5DFY7HfQqy5
FdU+eB81AXjSITr3Fulf17pwlhAw5pJyyz4WdzHRdlK6eRAODLmOklefEU3X4DUL0r9uW8LiLHz9
+ytnnOu8AnNOFhWx8JZfgLokR6L505JuQvlsv99wdzarYMpzx7tKXxbg+xnYg7N0ZONUt/1+48He
LABTFoQEaK+ChjWal0JoKSLLu2TR730rZDj7PKE1mcJBrj4grkSJMqYLK0Hq5M3nfTMYLo40dc6Q
2EWKNw8/uc5c3q3b3wHl993tCWwmMDycQOjT6yDcV8RJ53Z/p1OZk+gQlaCp3yJueDsMpCagTpLI
9TQb/WvTd8MBYWwSozGLfw265Vchg3YXzoOauLrUI0wk+Zy/kMqFJsBMIMGBxnGw/EFR/PZiWXaU
SZkUuaTpIQ3jX8tgye6qWXSnsGs4erTGLVy2xR4mwK5qQjAUCpW9AEwuP0NnqkELH6S/L/u+wPDp
UYuxctF4eFl3rHLdfwiNskNEcejdnsBmbMOlx4moCmvkXzsd/IReZnogFJB+EP41x7LbbG2xTWP4
dj7VeSADkv+QSX2t6rG4153/nZO5vKe63CIOsxnD8G8RsIYrGYFP3uVU8Z+VoJX4nmSb7QmWy85k
Opp5HY6y7oBbccMvknL3wtHZehAFDkFngIIxCGsPTp5v6UHZPsjwdsCk5y6CbPVLJFp5pAHpjmUB
ab9dtjeRcSMpZxZWFbkQvJCOeZvwf5LcqWMvgqJ7phXd8HRLjGWi3haajxmKd821FdN9WMrnNB8Q
/ojpPCSMHaDQuq8ODLzrf69A6bIBfLV+c9XdBJS3pwApWbot3Vrbd6yb+9UFm0U+K6Bdkr/ItoX4
lysoKEwCmh1CWUTvvTx0TqpPk33XocmQJCoHNHhNifNRCHrvp1yf0kWocxtA5PP2BrCcjyYITgxa
LT7e9VeA+abirCpa3oXFVLB3s++HW1GPbRbD98fMKxIxFuHFRwMyQuxSv0vctXqbl1sHvcVPmOH4
kjqUerIKrrPgIfpWWH6hos+Pt5fJNrp5qSN29YM8IVcK1If+Fbj+QB+oAy7wrfSUbYkMP4fuTFZn
YYLiSKrBRRG7Lcgu1iSfus+Wstt6Hqw/+M+0CDXBcIJrqjshahAreN/JwPtzsSTR5z7xxCFMgewa
veBdUOJF6gWN/tywej4nmfi9axlNiBwe6eiTGPvqOoMy/Fhw+UAjf97wFouNTH6lSowzCAxCdqnS
9pvs/PEwRJtSwxbzmGA46UyyoG3BLgB5QRppqJLTih4s0RG6K7NLTaolnaFY1AY5u0p0SBxQLw4e
oqrdGaSYhEuqayZS5nV9Tdy+eyccLT/vbmGgJvitrAZZ16i1XQFMnQFBHJYRFCpVukWkaDOt4dyc
83qmi1u8JF6NhDCT5VDHKsznDbewWddw71HmQYXkV3glZXKPjL040KC7eG5TbExg+wDDu6c2b4CW
z6or1x6KjU7gsCweJSf73gQm/A3U79M8gnb06vMgqM4+ENTFXei4ZPm+y3NN2BsNajz7IlGg001O
95kX9p8R8vYbe//N9QedkHE/eIVDBUnAy5AE1WdUAdQRfSzk6E9kA1/15r2NCYwN5Ewln3jWYALV
BYe5Udckp/rokWx5QOVXIVcv6UbA/qatMZexmRIu8JpZIszF36v+A9+l04pxjT3kKhlUvgblXa3y
O6do74LNqNmy/mbRVQTK6Rxwmp088g8LT0gTxbr8sWPnBNDS+m/IpNEbB7YusFCVpP5HTtP0u3K9
5fn24LYfvtr7VTwGjQWCFk9snMl9rPzvKvqq3XKPz+KHG7Fe7g4ymX1wQnVZ/k+oI/QHRGKj8GzZ
I2YpNdNF3agCpI5TUsZu9rH0NgJ6y0Y3i6ggL8x8vlIupiUawKsDyV9o9a6pf9Rpc7q95m8+5LAu
hrOWqhT5NOK3N448kvHBm6+I7LRfxrfHt9nU8NWlC9Eo6GP8pODnoBhjQJqOct567tqW3nDPRuCw
pyO4n9Gnfaja6Y6D52jfLzc8lIEQpOKImk8T/y2y3z6DHPFWv4TFsGaBdBYKJ/yEE6x3nsDaATHu
9pjPHyNEaqJazrc/wLI2Zo10crJMR6U/nFwVnpoWJu3GZac/mXQjLWQPElniC0gryEe/V+Nd3+Mx
vW/bmIVRoK98WNIDeRjA3yxQd0PGj2Dk39j1tvVfd+urk6bMWKh9DzTEsnk3JF8WrzwodLDzh3lT
w8U2xWqVV1O0aLmJgFqHAEj7lyjvJtDyR2SJ5945BPVGAcLiXGZZlLDQrxvqDtDqeg/s1aHK7lix
xW9hG9zwXG9YCjEDan/SPHtCW8qdKNeqyi60ToAU5H/XpxiZD4gadmdUyPPkDw9BiAIN1CjSOtt3
d5sKL1ndpuEQwMq5+yCiNPbyLVXbt9eGmxVRGnmiGxvoJXP6jqufdP7J+Zc9XstNlZemVOjhl+u+
6e8r55M7/749ru0nr/v09X5Es1fVgbTppItLr/8uwDM//HV76LcPGjQW/HdoVPCmhJXgfy2Wc+Oc
k/Z0e9y37yb4+3/HJR1cNJvwk5fwV1Q81vNzVv89THe3R7ctiOGgkb+4IAvBzbSM07EFOY+LVAOY
jTZ+vG1RjIvVmWg5FwzQujlx2Mcg6JHHKL3p5faPt4xuZsKlJzJHjmDz5iPBzeF/pz3fZ00zA47r
es4bCPOBCck7thE7UnBm3v7VliU3e8hJwMcJBPrQow8eJigWBvJRT8+3x7atiGHOmYRsdvTqknx4
UrT6tUTJrkiAm1wtJOvGCaL0w2lADzj0BLLoMWm+3/7ZliWJjGOwC9qs8Vr4DqnHM9flcdD8yHu2
cY9aVsUsIEfOlPeQQIAxIULK37fpRmRq+dlmlXjmrHVJjXHDMvvqlSjBDPVjQ4qNi83ys82asF9m
TcJWz/dY+hjK4Yj69q/bC24b2jgH5xYk9WO0YGi8AXyaxOlUbwRctkUxzsFWRX3QtTlsmU5HEHw8
s2UB1JXswaMF3KwHNzoKh5SBbtYnV3SYV+RvXWy1mfz7pPgjlYjBDfchVeq6S584v+cKlADolPlW
tNyPyzB4p2f8RQDJkqvmWocc9apxYQ+eByYEVrkfatl8nKZ92RX8EuPgDHM/lNEE+Ya27QCVGmLl
bEmo2QxkhDRr0xToomD7IlRnn0mITzRngOP23Sgm78q0sLoGuAA09n7xNZxLHkfIQjXK2+J1te1d
40mSME7JQBCShe5v9Dschn6LS9OyMn/UiH2niuga0AxoTFiSY5rWMS02jn3LPW5WhqMlDVntw5uj
IHpwR9QkInaXZ8NjOSYbOSfLypg8HVDaTMAdiMt8Zueh/SyGf3adFiYdxxL56O0ZMK4X3YGZcB53
sUEG3Kw8UkggOTzAwG537vIPutmIeW1rbWwRMgFfxWecQSGw3XEHLOZxUuwn77zynhR++eX2ulj2
i1lqnMJ6SND1iwes/y0R7/xlQjvLvivRLC96tAYQqkds0w2Qh6noaYy8p2QzwLb9dOMCyNkoICep
qxcyFF0sSPWSC8idQmdv5+83roFIp6UO1pRKJJ9YW8dLBF3oDVda82xvHNNmETGUSjiC4XAMvOns
aTAtcx/0B6HScVIN50Hn16HgW7hMy2Yy64l0CFXjT6Dv9aCV2cQTLeQUy7EBYzItpzOQh3ujcWac
+mJ0vWBEffeUURVTP7oDEduhj8rT7f1qOR/MguLcBTSAjjDcIijPfKpAGg5Qz76xjRBulk6mytXe
C3+q1XdffL09rm2jGq4s0wIFsPX5yrXzME/Qd+BDehiy+veu8c3q4VQtSvkz/Gzgedws9TfGu0PY
7BMy4WZ5sAGKsG8YlmWsmxPC51i53vn2L7dY0ywOdmxxQCuEoYUO4ywEp6TaEtWwDW04b49MBB0U
giyPz7HsxqMiW7RstqFXO796gYuRl2kVIDxoQOd/GofZh6xC5m882yy+atYEQR83Ej2ABnNMx8eR
iTueQahj8I6Dm24VvqK3Tx+zMuj0A5j+ZuzImj8FfnpWwUuXPXThNw86se34zt26At4GvgacGpHa
mHPgEMWU/p1lgFJHEfJzKfoixjar49oPl/tCOF7cont8SPzyDgWP4rhvbxne3CUV8aEMidRgd2b1
p3JfMopTw5sTBmLMEAxIJ8KKA/Ha+6n2N36y5aAw64Uz4P8NSbCxgu5+jB678QX9vPsekGapEGWT
kqURxCd4iA6VIW8l0Kjq8+21fpvfDY33xl1clHKRY4rrrNPOi98E0MvUsdL9r55NR5poqOU0sV7Y
ocdTk3Q9QKqabTynLA5jMmXMACvSWmJumqT3PAw+ClQn+kTcV8sWc5fF402mjEjLIpEMhpHVeFf6
bkz1vNMu65SvDpM+dJepzHB458EDQ04iyLe6hmw/2riJ+4H7k5jxFHDUX4n6kTQbIbptvQ2XFgUZ
ArVgJ/XD8tVJ3I91eYSIQcHVvrjLlDJRBICUpEK0ki8gBf3ohvfdljSfzcMM5w1bHq4kCdVL1ETs
oVl1duXY5cdqYDvPHZMWY5Sg0HLW7Qhy+ztegJmyjjZW3vLrTR4MRgMRZDk8aEireNHvudvFEd2I
SC1mNUkwsgQk1bSBWb3iax89jOOXDMJ/yfj37SPCshtNKZM68ovKXZUuk+adcn6GZONn29Zk/fsr
/5GRCzjeqgCcA+Cr0u6QgECy3EqP2RbF8E7XS1yJHiw8Adhz5HylAZoohvIQNPuSWIHhoymYu9O5
g/eP3hNBZaOGkuu+9Ta8lKrJmQXByDgMW1kt0EDc1xAQcJPaIusUYtoeqyJKFQ/tfZ1/n7ONHK1t
nxgeOqS1q+f1Jmm7C6kemXe6vR6WfWLSWVAkOoEDhb9HwckpPszyr2zrULH8ZJPGohrnTKcZusTQ
IQ2QeZ/9IJCb2LCjZQeaJBZRlWYQGYFbQmcIPBkToJmJx5ZYpFTEmnS7yKACbtJZFL5yk4bn+hSp
9j702suAZtx2djfyzLY1Mty0lhNzpzzsTw3Vl6VgB0dtoSdtQ69/f3UCoOSOnsYBK+Q74TsvS1bB
9w2AtG1owz1FRhjaRlJ9SsYq5gDdD/kWM4BtaMM/JwVQvLtmRxMN6GLutsPB6Vp1uL3bbQGZCXfq
G9pqf0HEkntOHy9lTh8zPjQf62h+Ak+Qd/Cz8WvfevTYjIwemoG4cQE+1lhFi9ppc8OVIzFVwg/x
ukPHb/uu7SfvR+sQb6O08LZDh3+0IJJmHJWo9YlPX7n7rkrf18Mus4P79b87ii6+BnVWpU+T82UO
vvne19tWefvZFZo1omlRufRTAR+b3kv9SYJPN21jomTskfd19T3RW3Aa2+IYS498iwRdPR4p7nKZ
yXfS/SjzrU48y9hmyahFf/UcratTLT+j0oun9nerd2FKA25i3rqkptPIGn2iSxeH0XQoN4d++3dz
E/I2jp3TyX7NCIz0Wqr5vsiRnZp3BvImnwjvKG2GEMOHyQcSsUM6iePtbWM5KkzImxiG1p0bHBVR
uyynGgfSMVKbouu20dflenV8RqmAElSCi1F70Ex6CoZ93m9i3tyJtF6X8/6UdQKKNu0hCfnOBTGO
ZUVJGYQark958t1D9itGNejH7cW27RLD9xXEkUDb6+jTMqexm7+vvftI76zOmDwhKqFcZn4GKJqb
/9Sh+EHT6hiQjG4c++tz+42s8r9ZmNe2dMrO6xzsQYA4/ubVvKC3zieHMgzpiYvly6yo3JiKvzlV
aFZ22zErojKBDcBmJ70fCf3YhVcV/EO1ewirjTP+7eAnNJt+MwcsQFWL02BI3TvHn04Bcm0S9Lqy
m3bZOzRbf3XVtQFJEcsO8i+e/M3V/aZG+JvWoNRMisC+IkHAIF4CZ3STOA8DsDbxsEEldECvwsEJ
u/b94LNNQP6bexcTrsv42vwK5XxRNeJlKNUqWDgtcVD6Cx5xQbrhem9aBFMYp0Xap2E7z4xeXea0
T2WXhuRJR91MjmTQQ3YoK2+Qe567mGs9sV59DihXh1B4+JyVmSEeRvZ7zok4ML/6dNvX3zz6MIFx
jrjoMs8mKGC8SFyV8gB6u2Q6BnmT7uzjMglE29ZB5jnz2TXAx6Dcrz+PUSrv+NBt3Zc2kxtZTgLE
CZ41gXiBBNHvqkFnCnOCn0OK9r19a2REEn4iyqVmIn9Ja02bu6akJLsPW6F2tgaa+ZKAS7EwNy1f
XChsPzggVf6LL02x0WJg2a9myiSVbRjIdC5fGmzMv+ZCwg+rov7RsjS7k6rYgrhZtpKZPUHZup4d
WpJr1UJt6qhS7TWXSaaN2EiK2SYwfNv30hSigFnx4ssuPdWkaQEpnIFTv21myz4yhWBpU3cTB67w
mgSKf5J96ddxNvHxpx5m6BvenuTN+Bf9SIZDM08G4QqLvIxZ+WWc2WWlfHdF81GO4UfdI6Glnup0
3Cik2FbM8G6n7kK8P+bshXbUraGnXgKgnfORHm9/jW1rGZFC5UQ9HTxSvvizr94jagDlajEf1mrc
c+EM7un2NLbPMDy8GAMicKoG13+ppbo5mh50n+6K0mASw71x8E1ByQrxgrLAshzUpIAASPNyV8qS
ot773zM8dUMQEJciuAYD7sEGsmtlVuk4LEGfdHt9LLfsH9kXjbR/WWXBpVmWX+lEP6V+fZeAonDV
EAiiLToVi7XNPIzuqkGjpJih2Q0UIZQvTjyn7JszgfkdWi8bAY/F2GYWhixdUzWZotdUKUhxJVCw
ZndTr6It1kPbBKv/v7pTZYkewwSiLtcOLPuXtSf7JUqybKvqajlGTDJRPs90LuF5iHNgjaat1cca
6iagkc0vt839ZtyJDWV4NdTCszIsneKFDUMSHBXrs78cD/dfBjYVzhvvQkHKOoPtaIvcz7bBDD93
AZ0bx9Rj/1I9pHlWXOZZBzoeWXIdCH7JEm5yb9jMYzi717CycQguQzlnrjqEnLagW6w137gObeMb
7h7xDrJHUlQvkMCQHxIxAIzAdCOvt41jGd58vTMXoMOslOWL15becCwj8B+fa0fIjVKfbfx1U7za
vYMzZ0IXuGVFVsAMGRP/tL6UG2kfy+Y1X/AoOvGhIrl4oeXasQLS/wE4ilQR8skfpi0TWA4S8zXP
0Mca+pqF12BseAo1hHlpRhHD0JD5PYps8YgTV0vrptGGy1hWzezQSBetoVMHdasxcdQDK92pPZSg
mNh6jlvWzWzPiKDhiMMETFOucpv7EgoFHxtQt/5T9nhC395Yb09BzD6NoYPy9ewt2UvhSiX/0pBy
0fdJyqEVFKOpNpjvbs9jWSqzA7D2AlBMjU3+UiTJHMZNtFLXMbx+++O+CdaJX+3gRvUNZ6h/v8hR
Lm3s0n486xQ8RBvh+tsLRc02wC6M6nAhTXWdcuJcqCxbeSBp3X4DD+K4Mcd6d/+RZQB/g3Eg6rwC
U2E5iSvpQZe/HvTE1wcJkNCpgUbGv2Ju+QAN2tHZea4YxyJph0l5oBC5zF3zTZUcL+YoGrjY+CDb
ohmnoujQxr7y6L4EPf3SrY+CJCrO/x+PKIvPm22CUF+nfTE1gCoCh3roavo9jLr2eyk6eqiRUD3f
3lyW7zAbBRH0TPU4k+oaBPQ77kP/XdWP7JCPy5Z/WO5Cs1sQeG4Rdh3ikwgJjPrU01ndsz6BlHjd
MHC6+GDcHOrC3/J7iz+a7YNV5g3QWpnSFz+ocyf2eH8ZAqnrDcPbhl8X8pU3+rjHa90odoXOXfEh
bfrsi9NE4z5fdw1fJ2xUS0PBEZVzn39VCjiAPimXXRUkSs2mQV7KqQEZ//+YNXwVpLirdspVUNfw
cRLUlaYtuDXwXM68h4SHYSagZRb0aLKqEdNv4ZLe3rPEbJNT/ewWkczrF5Bo/coTGX0Dm88XEABv
cRi/7XskWrfyKxt3rpNp3YCqKSsqfgfQFkANLusPmjXqToGNe+OKensvIcP/33lGvEHGLuv5lbUe
e2CJS+EK+LctKhrbdxh7tWtqCGJkCbv6oe7ezdXKNJfO6bHSXQ064K6/33OIkMjYtcopS1I2Eb0u
lZ/dqUF8GVy/ACDW24XhpcSs3CXgreeQofHyWA9QV/ySJu3cHvuspXKrmm0zhrF9XZqGSd5oemHe
3DwC5lP3oNbsl3Tj4Pg3Y//nHUjMUl7eDnWABDu75GOzPJG2L3XcZCM6nMbCEcEhy0dPxinu+CEO
Or9cG4ZXvcSwB5NewSvksm+by7YtzLvL7znH93lPY76IAx+L5Q4khPVhqaLfTquTXZE3MYt+KsiW
zisEu05VrafYY9p57jq32Ai9LfYyqwkOHeH5pK9fRu2v0hbRlDP9Uy1g095K11gOGrOWoB0RLj4j
9Uvdhu9qAKaPdc2xbCHbScVPzFqCZDOMkc/0krh1B8ox8FgCdVKdd1nabBvzZ1VlusEHMOJ9QLQi
7+SopDzzsH7wqdZ8Iwa2LZRxAAyZcJB8COqXaXbaQ8W84aJrtzmmc+7t6pqhxOwNS1EJWQpC6bWt
9TAePVFkKIQjgPl0e61s+8nwfxW0RZYWHb+OSetCOT3LnYPTzJBpuT3+2yEwMTvEWKWnhgwLcgIF
UV+rsZ66X+ihgB4SnadqPPIQWIoDBMMcEC8tqMR8aIs61HswUlg9w+fdJnCcmSDq0kEovgKXmk93
xeBV0cZOezvKI2YTmcbhlY+1Sy8pkcNBk7T/Isvqk8LdeSyiRp2dxIm2ksKWA8xsKhun3HMhK7Uu
pQI/FTiR8xR8oHPVPDql3FJPsGwIs89a5boY6mh9A4fzrwrvuYOXTsWGx9g+Yf37qxCjrArIRkFe
7RoU1D39Kxie4ZiMRzH2RyU9vXHW2+yyeuyreXgylBVxyuZFTcuvpALbmesT9dAPVXicnaR6Cvo0
31V8I6ZiN8cbUjmQJbxCLye7K10Z/D/uUX+zOmazSfDfz2mRmKiGsabXuQyQ8yizLn9ArqLeAoZZ
DjKz5085RIBYI2RXtAl/TokHKXf/0C/uvgCcmK1/soOoYQ4a+ev/cfYlTXLqTNe/iAgQQogt1NTV
bru77fZwN4Sv22YQYpQQ8OvfU/42/eg2xRe1q6iFJFLKVCqHcwA2Mu602+ABFPDbbsTQ0nGUH/UB
+LfojwFAvwd0is2xVuNNxSpIFF/s2puTNDmNy2mJdA+IdaR/AMBzKh/TLhXi7rqBfD9MS+3ev/xC
yNnMAfvhlfKV8TE8mbHcp6o5D3rcMyclMUUJ6W2+tw0vWk+DrifHa37VkYdMu2mp7zxKD2wBr9c/
Z+Wo2sTawq3FTKr2/8WAm6ZGbL6Fn3xTdz+2w1ZsJwBwOtPsR9BWTCEWmDnNrjcOvVVAl+96s9+6
DrK+5H7zC5j6Y1w3pnqVJAhvCs9Qu+dPVtlSC4mX6F/m6zmN+l20jfy+Yl3tlr9RuZLUqYbVk6hl
GCNFYwrsiae0uTzghlR+v22PrSATEKJKDWBNdifGIoqBiUZOE5jddtdHX/sKS5+7Mc1QdxYGdxf0
f1H33Q4sZE8Z4w9Rp8iGW7Iyid0JSLV0piEawruOgiDcLZHwTIf8NUU7QuK1wT/XP2XFrtoNgS7r
08abvPBuKOcXF63ycTp1D1GugtvU2W4LTIEYK2Q7hncIy/yZo9yPc1Z/vb74FU22IUObIu2nWg7p
N70gj1d0OZjlelT4v1wffk02liYjfqrzgJj0G4AN8yfDJ/cAcmJVxXi1L0/X51j7BEuZZU7B2OcY
kEm0TT3Fac6mbO8NVGyIaO0brHuZLkWetgSoqkVJv/3dXymz11IXxf76B6wdU8s7L1ow34YcGTWZ
XeL4csyq6N6XkBA69UgdALLZjcTGy3Xtayy17hgYdZClJQ+sK0CPNrF/GFvSYx5tat3afliqTQef
FEXG+R3oHYaEwFjFXjjelLGjdk+g9lFs5TRV9j0nQQXk99lHPR8J+JbJWBGP3RdIaV+2bgP4q0G7
7oF1RJx5x7IdkqxbftiKfOw6OJLTomvQovyg2YWgToFefAydLYDhtQ+4HLI3V9vAg4UqQEI+4AMU
MippvTxq05symSaPv1w/sWuTXP5/M0kDjrpsjpbwrmkvNlVG9XHxTBErHi6761OsSeny/9spFhWU
UWGcb6b00k9tkbsfWt53h9tGt3R60FykUZE63+BwO3dLEwLqu97CkV+TjqXPmUDl1ryw8A6QwG1S
NF0RA5X7S++pG+MFdktg0ztilAP8r6L3PqUk62KkAW58G1JLfxkhJJcCV/OAZmQWN2M9m+TmpD61
K9xqUcq6KrXzrR8LedQFcPLAcPn5+sb+TU2+E4m0K9wKjfi8LKj/ATcbLszooUEH1TFl4aMpZXNI
ifxBpponLGWHKXSPygCmHsW73m7J0Ew0eWO9b2W/4fevHAW7Ds4FT50exly+RsIhMe6M6RiaCwlD
sVmRuDbFfxTep+3URuJ1LkuPxp0aP7KQdlVSeWCmuS7VlRvKLocrAhXyos/kK+p+ShEbP/2Km4nv
Urr4z94mHd7aNJbOSxUYgYpwdjcL9iB7H2SxYN/N2vTH4iCTdtu3WKqfyrAPemAo/hrC1IsFY83X
WWjXxI4DJqK8V8tNwAgop7XsQBdV5aSWkd4TF76gRF1DDDJKd8OE/c1hv3fSrZs8JbgGh9b172ga
huVDEbkBycBSwVUBgxOZnH0lbtYVzX2fzV1/n0V1OufgAgxRWrGrOJXjv6yLZDXHbm+UG+1TEYxs
QxFX7LddSZeHVaC5L9PXshRpGxtd6R/hUmYbirUyvF1Ip8OBto3Q9F7O/tzvdD71HggVyHBbvMcu
o+saFNe4XkXveejwuo5Fr5fmy6ArI8J4EXO0hd317of43M6FaxDHDUPE1L5Fx6QJ9RE1AxsnfW1o
qzxION3iL2AqR6U1QG5agRDDhhP5rqJi0ZeI3JvLeWEdyD1EoPaF+DwtH9x5isP2IIIN4a8t/DLt
m+ER0lN1wDH8NBk/caJhOoASa4tEfG3xlvNSFSZq64ygpXZqdqqA/foGKK9dcGPHu53nbhXLWhTq
X1pU0895F3xy2LfrpmtNLpbpCsuG6JZkI7Agw2jXAmk91o6nNgzKu+FUbKplrgSOoREN1j0M7Aik
7KPvZEdVTTEpl50PaJfbPsIyW73JZLnkmMZzPg1uFkt0ZF8f+d2bEB9gOS4oswAZHivRTwjCk2zs
3Ditp0PVDq/Xx39f/KFddYXCXbTt/l25txvKe7Av3jaupaehRAXatCx6n7sjMMThtSM8slXM8/6u
hna+34BQU/AcrY+iuZ86HpfTY972iQYcVT5t6OvaHJa+emCRd6cSLZBj+8D5vg+yg8KLIO1jSuVN
mxv+BzSXd37UczRY6SV4Nj6/Yyk4QoXZyrusbe7l/zc2pyoaCZwKR+3DxosV+OMX7j9e39/3DQ6K
VP936EwVNINbiaWz9KVS7bNXATQ3MDu3jTZCju8f/dCGucxRqikW5Fj2SvVxJp/b+W7eBNFcW79l
dtCMHQwBQKb3GdWAfHtt/PwzBTOWU21h864t3zI9yzCGyhe4AAHk/DDM+jtXzlPtbyVvVs6nnZ5s
qqUp8grn0zjjaab5IRheJXdOiwKA/CyP17d57SMs82N6f2w8ilkI6R/CykuUaQ916T1fH37lgNpZ
yNkX2cg5GlMDL99RPu4N2XJUVzbYzjm2XagDx630XnhP4wBQggz9kQCoV1Icri9+RTZ2vrGMWsed
RrQV9mN3QP0dwNOyhClnY/gImvQfV9gPbWxnrUK2ZD1kU8npvs95kgctEOWqJAfutU5FrMo5Dvub
ugYw3eUr39iK0gPfLyp69d4N6ijh4BQ+LKY0G00P7+aKMLpliYx2pHRQJf4LJrWLgTBnEjFED0ao
723g302hKXYt3rPXd2ZFN2yE0SUHp1qNUNE+iD6BQCqmwLio1KGmfgIjvLs+ydrZtfSbj8YAPhLA
Eb3bEZAe0iLhodiqPlob3fIoCjMWc8QXnFsCzrvFf0S6/saFWzodgDoLVU1YOHA7gRCpd5m/JDfJ
xM45htpjoulbDJ27ez+Y77i+Ddg7tLONBeLIDRnQa9736o+umm8ouN23ZisGu6LMdnoxkGmUhQGE
MjRfw27ahcsxpRvJlJW9tDOLvAtbd1xyvS91EAeAQJymrW7ztaEtrU0NHqTiAjHih8u+cacDbfIb
9/Iy5RuDQOewcHr/ckNK56OfLg+iVxuJ7xXbbCcTQ9xbrVtB2Dn5UBdH1LehXvOxDm8qOPVDO504
zWC97Fr4PWDXk7tQLShd98yQ9Eu51bK3dl4s/USKcp6HHk/cPiAKnOhVXBmkFDkpNmS0YsOYpaXu
CK0kqGnZR82TAcsw4l7+8JzTJyfdiriubIOdSizmLjMug5nMvCwhXvSdy/wVvTcX5L6bmIb90E4k
ajBZBCVaZfdtACAz2ceFOuX1sL9ub1Z2wc4iRqjP7AcNzcqXZifmMkmX+27TBq+NfpHbGw0woa87
1BYrwEvSU5VGjy5nZ0L01+uLX9Fdm3ewTIO5bhkiAlJXSRvpnQaz0G1DW7o7zgj18BauCd5hkfvi
uO78pWsmZyvhtrZ063C2qm9VGZLiNxWtvs8y1EMOXreFPrNy9O18WDXDogG2HnJP6dkBEi2QLA9Z
myUVgBOZ2KgFWHFJ7KwYyQPRZAxwVbXxx/sgLZ7dqJp2ZG4ex4J6gJpC/LSagi2UrxWZ2SkyAwIA
H3TSMEqU/SRjfhg699tN222DQvRkICNBKmaf8f6eqexfxf2tmvQVMdk4smGXwlkV2Axv0lXctMdR
+394Mx8AciJ2c0/2BYvUhj6vYMmGNpYsHQAxWQUXITX5vmt/iZTseZfFF9S1CDg+NZD0W9Lseb1V
xbRmBC1DrohXhui4xjPN/CPTOVn6KknZUTUvt+3Nxbi8MSJqUkGvL2FF0N0nop53oADdCB+svBD+
A57B+pFFc1C/uqo4ufpX3QO2f1YnFC8dUVYGJsFmRwzZqEhdm816MVcCT5QBDfH7oI8Ovv8JMVK/
LWBhMqDA7hmqFKItSMaVM2djamROW9RFialmeZ/TP6Z6ZNlX3X3x6ZPPNl4ka+po7TsPwgr1a0y+
NjT3EqPnar9I98/1TV/7AMs+BkGt8pJTtXfpfCZaxKCYjdOFAxnZhakPklzJDTdt5fzamcdCdnpy
OWJhskl/ot7L+TTpwdt5AeIxS8DKjWO8Ns3lS98cY78cI1oA/gXkCv0pWLw7UDJ9Cog8VCLdcJPX
prhcB2+mqMCk5UfRXL+qoB7irBdf2mj84/rRoSdbFKF/cx3vvKptjNJqoi7zG2DXcwLQTPoKrpQ4
N2488t9jFsQTqheQuUhqBMxACvzc6Kc6+8TR4QMYtyPAzHbG+V2XGjxOqALuv5Ke72mX72Wgdpz4
sSm/hSONg9x9KmS44QquCcYyIRHps4qoGb5mKu+HIPgw1y9My13Egz/Xz+vaDJa/IP0K1XYTjPyU
edWhLBCpnf0wvTM1ZUmEouqvt81j2RDAjCLLFLVQ7InsdKViVBU6EHQV+9TdSoauaLadomyBcIve
akzSBkLsUP71b1qMW2WcF5m/d34ss5EbVhs3n0HUaNw/fviFtstzrqL9dfmsjW7ZDdW5PO/A4rxv
PFCIFq7xzhlyt3Hp92x30xR2kpFqT7h5No1AMnWPpq2OMi1PY5Zu1DKtfIGdY1yGqfYDCtqwoWCx
N6tz5orE1fVGVH5teMtGeDUDIlkFAQ2AXox9XjpAvo1e6aK20K9WrjkbnmN2KvRWjcAGID1auZrE
n9JPWv0Iyrs0zA6Be2LBVsZxbarLR74xeFkzdkpWFDa1dXa8n499Vz9G/vhFg4tqTrtfVRd+iPLg
cNvOW0reuh4FWDgbEREVe4B6F4kk0aHzwctwfYIVxbNxO9DuvHhNCZrIRUfdy8gbFj0rZrqt6t0V
K2VzSS9OFAQqzwCSSAF23JDmoKbohNabRDt+eXf9I9ZOmKXgAGdYuinCCRuHc+Pfc+efWT9eH/pv
tdE7xsMmkiaeBzBTirGXD9Wu2Bfx3ZfpQ/slu++O+UEm2cuz/9H95J33gIBM/rjx58/9URzy+DN+
it0p/XiqHrKdif14K8i88tSy0TwWsni5Vn9pG8+6mhIV3Nf+oYsuHDsb1/rKqbAxOaeBF1nG8NFd
5aEroDrPg77Nlv0HzcOrKxFIrN5FyLob531U5AngPW4c/nIO3+gnjUYfyL3weXL2T1v9qernafhx
/SisnDIbhMJtJ1IbosCu6IZolzjROkJeMdvQ9DWRX/5/s3AWyGZW1Vz80jOAh0khNGrqbwJq8EMb
foLxNnUKMl4MZFqoGBjEuXe6IBq5G2qyJhtLA8HM1uZ4LQO2PynueLJVObI2rHW3Zs6yDNVYgPnb
ORTjGHv1biw2lrzi79sFL03ZTwXhQ/7LDAw+Y3FiabAb4LUSXv1o1JelphuvsJWvsPEfuO6LKs9T
0AjLguhYOb4j/nR51/l72ZpNU7U2jXXP6mJmw4y66v2yI3v6q9tY/crBtLEeJi93hqktF/C4hjyp
lPxUNG2xcf2srfny/5tT3+D5FjYIEuwHSmQMgnEH+E2mSgpR3jqFpVgeX4qo4Yg39i4D1fU31KAl
eou/buV6s8EenHle6iFAxFfhuQG81br5VnaPhXy6bnLWhrfyVW3WpTntMTzRyECApYo+NgxlcltV
5mt7a6mtAZx2rhyMX9fDcRIs6eateP7a0JbqqmKqHJpC7IogThM1u2bcOJDvnxlml78ExHGAXo6R
EQyMPZLwbEgW5/d1ib+/bGbjXoxOimrjEinViqZxQ8nBnf7cNrKlnmUewnNUkHVD2g+VJv8Uaise
9r5TymyMi7HxiehzDN3Je7ebka+qY0a/jvzg9wcclmmL1WNNOpa6ApnVmWQH0Y9g72q97DDym6q9
cUVZR73jaRvxAtyhfujOcSMRHBHi1w2iD6gNEji4YSB9AnveyWA6mQos6EUuN9yCd2WCwS+6+8aE
AZ0MT29a0nu2VM9FT8Y75B+2YPXWBrcEDt41puQQtcClckIvoSiWrY+55F7xfF00796CWP1l4jer
pwun3rSMMwBl0DX72ABqfCjc9NM8iucGfKJ50ixFhapKFEBfn3Htk6x4gmakW/pZeL8DLyUIE5XB
qarz7sbRrWPke0vt9xEjv+GxZuYjYNQR61x024vTbcu3TGZT1lE9S0J+6Zx2LCYc5JBx7TW3IQdT
+72h2wHsHm3r/QrwqondynF2gA73d4Ex1S3PpYDaDwhACAA3QnHvl5Jug57QNiRB0jr9cCZOsfXq
/xuc+M/DCbNY0cewCUYfnUVuGU9i7LMvaBVt0z12v2vaWETMa34Moywr79vsk8kEe8AxNW55JPU4
9mh2Qk2CewLcQJMmtO7NbznRRuwyocLlhXij499nXqk8NM2AZ/SZ0LkHMh+yTw2GR60EWmsTQIZV
0iRZP+TpAsCHvs/udUZLBhDdxnjATQ5I2s/jYeC0YgcztMY5eA5o5TcOy7v3N2RgHZYCFf4LHiTk
PvXA6DwXKL8XHs/PYPLeO90mvOfaNPZdCwRzOOCO+h20XR3tl94xUTwvwh/LRJUNjx7hXbVfb1IA
228WOQcYROj69yQNvPkoIjEgv4NKIb0ROn2fJCWgtr/sslnD3izASm9C04gOcbuygxGaZQfWo53v
LxH7DqfaOMVJRJWecEuPTZ7RO2Rme6bvOfryWbHzweBWigTvnIIfbvt46xInKP9O06pB6nRhz6kC
uFcg2y2QwBXLaHvaYQEC1U5K8Z0O8786gF2pXMxw28qtm2QgmjasceW5q/oyGcaKxsAO2tiytZVb
twggFoRD2z66MwtYDFOP8h36tLeADddGt26MuXL7ijPG7psBHBvoEFliY+jGBXj5/nfM1H+qzalG
fJKy7szL9jGdXHKolvHUdyy6UfCWDXCkR9PKeOT3kI0jQR6gCMhdxMIRMeLrW7um/tahNCkOOheG
3bvQTDRXOEnR6s+F8L7VXr5hyVbE9B94VA47AohPdj831CQo/zwMBpD53qWp8PpXrOyyHV4pEEMv
pgC2UlaRpj8HRQeyl3kW1hs7vTaBdUhZUGBnmVK/0DYdNvtC1vV8Avf4dEvQDMbeOqZCjiPjipF7
sDAC0dyYeff/0fq2tnryv45aGWptUj4335difBmVx+Kel1t1Diu7a3cs0KWJxgDNqHekU/9mEh3l
PKXPgRTFht18fwKkBP939cSXnoOeZgYEBCnipjDfhYQXHgTDv9dPz9oElrfRyDqa6opUZ5YP2d71
xBctmwCYp1tBnPfl79v9C5lX5EqBD+E8G8fbuT2IwSQIyK+vfm3wi2a/8cJJWhI5T4U885TjEQ4G
spNCD9b++uhrsrn8/2b0Qg1UN6Ikv5u5H+EUBY88iJyvvfG2cOLWZrBVS2djs3Rhfh4mYHWioRHv
id4dIx331Nw6iaVfSMlHsqvGFP3A4xRzeFRoyZygB2iSu8kG+TbDGGvTSLchFWcTDd1umFMXtSVs
w+1e22TrIkglGt89MzXnBj7+nkp03gLm/+dte2y5gLNrFmeQc3bWBBAjPAPGHQW+WTzV03ybcGys
wYarumMgPTgzVH3HjTf/advgNrBq30YaJD64ggungWt86VUn2mSxliGY/cqt+o6VM2oDDbp+7yBM
XcIBGhtwx7EvhIEt2POLmzqDAt+GGZy7zilrpbvzXNYCHFUzOHFEPsRlg5N6fZdXjpDdwSMHGpZF
VbbnTgIzS6DIK9Gpcxs6J+iiLTvBOgB+ooT47JL28a/0JwrQjNuWbmmv7DidRjeozu5sDowuQL7J
O77hY63tLfnflet8abU71/KsaQFCa4F3VloKEXvOuNWbsiZ6S3u56cBa7/nVeegBnyD58qkdiy1e
wLXBLe2Vi5QaLBztmUQhkNN9Xe0WJn9dl/yKcOyGnSEVjqgyCAcJmh53L273TAYf/IsBum0G6/Id
otKEGaKbMP/j98xQerhcjZO72fe/9gmWhzvMcgn8asrPPMezC0DELjXpTqVhub/+BSsbYDfuZIjJ
tplp2rP2smFXhIA37avp5frga6u//P/m/kUCokVZ8gTxzDDLnGeoWByEilFKcFP9TODbvTqs6HrZ
OEKeBW+OOquDXZXd6j/YrTkZmvqMw7G9pNT/MoADJyYcX/rL7XhdQGvSt9QXgAB6UciHnVndaNh9
l7/0kvHv10dfE7+luV0x5GiDcPKznviBXIwOcOOO5fbxX1u+pb2ca0DQpJf9rQHjkHTQMNifQbL9
9Q9YGd/u0EHr7NLjkYrxTfNrnjqStPNmXGBFOv/t0Yn62nFUfc7m8TsV7h/hT2pXo8tvw/VfW72l
u6TyhsApK9y7ogNFEuCLejcPd7eJxnKcNTFeD5Lc8gzUi8WPM1p34ze/rB2yVdi+tnxLedNR1IPW
MM2+aZ0kZGH2NCk8r6+vf036l1nfmIZMAHCLl6E8y2Cpdszww1/9woPg+bYJ/P+dwI2ajAAkoj0z
D35hg4N0pi1/8AhYIa7PcBH1fwMovt24YyJvmjoPAKegwMri2QC/iwNL4nDBi690PxyvT7MmKUuL
QSjkonUTTwzQs5jdpQmRqvHgbxN6Xc7je99haTH6rhsF0yNR69J90AaAW+7lJptdwCaWYonK2Gvk
eNu5tdt4mpIrhIA4tiUbP6PPacE7YxORZUVUdv9OU2jllw7Bl1yeqlr1D+yC+ZKyeiMDu6ITdgvP
oH1FOlRVno0DvrC/l0EEHIvrG702uKXS3dRVAY8icaYIAsdAxEHkHs/52wa/iOyNvukwKPEK66oz
R0nx2Q3r6MPI63LDx10T/OWT3oyeIgUR1Dqtz50/Fn8Fn1GfJb7e4rxak42lzTqNqMln0Zz1DD+x
0ao7qSrtd7cJx7qGJfgkkTrj4py6QP+fQ8DlN9NWm+mabCz97ZY0GPIpq886nZek6ZrH1AVkcZZv
yWZtAkt/O0PTSOQRXpACWHCyBYcL8NIvFQLyNrQ2325ycud8iQR8FIjfUclfSx3iQ26Svt3bNI9F
IWZdZkgTzc2l93FJcI99vW1w6xLO2nYZ67Sqz3M17v9urcc2necVydutTK4f1qbMSXcmYJaOZTHN
u9lXn5UoturAVu4Ym95WjhKhTzLhZGZB/kxALHggInPA7Bh8UJ3aKh5cUS+7OScFVbgw48VNKUEU
kPaLeAnrzVy+F/ytInnnjrGZbbnJR7haeGa4E2/+QQ1C137WuDe/6oV6zp6AO+kVjF1lfSATHU4D
ykXKNF7Ywqs6lqZ3K1ReeGpiezK1VR6jGqDdFxqyicuiRrSWmEiQ3VDkhbdHsJLIT97STO25QW+t
OPFMCy6RPCEzzfYFVszlNzn39SSSIZwnHYsaSzwYcHKQXeNPeZ4Qlxb5gYZZ+bEpXFXugJu6tIem
k+ShI1Q+kL7pzgOIQ8y9gZ99B3T1Ykpk7pT7KAzaH3h+jt/dJs+XfZYu3k+30/lTSFz/Uzel3m6O
iP88583y5Ppp8Tkba/ekfSkxG9FRYkbNHnVdOm6MDqPyO6VVcCLckWIvU6UPRorFRZgXuIbebMIT
r0dzGJtA/mZSsDsXzs54BLdpCdj/IeJ/RF8BRZAFQmGDo2n4qAW5SCxPUScj05q+Dg0F+O+CkALI
rFDdfdcEy/QPA2rANzyE2JP2InaYA0CQIJGNPWBMAod/Npkf87pXZJ+xywMYWeYnYORm9wAyaNtk
8CTa4YBwqpIqqpkfD2VqvmR5nR0I8ReFdK1X3ecpch4pH5xp14U41kagajPOfOw79ativ3SsuEf/
Cq1i169DCnTzXh/crhvCmDqmecpadC/F7hK1B6Ayz//0QBBnAD0TBRxAwHwiwKBgHYd28AZECbvp
gxst4EjR6aQ+Ne0MOBuCJ5hUkU92IhSdPg4Tpy8gTaoAOsCEvndpFVKgt6Hp+NRFDf3e1DN4VLJx
8ughdaT+FkEK3gmPc8AAju48/HRV1QYxd3KP38uBDS9Co7QV78oMJfRp29zXbOp3xjf5Dzko73fm
eVN27gqx1Luq6Wiw8xuwpX1AnQhy5u4APooycCL3kFV1cJqYI15F1+kfepHZp1QDKiHW7VTvq6Zy
DiDZy+5ywAq/NMCCL2PX8+BXGBNUJ0eNOKq6XDiPFy5m7zxkPgfwi0v9J3dBSuqxECPr74DI6M2n
LkvT343jXfJSkQLLJen40ICHDsaimCJUyPCuNA9hhDhR0jcp/9i5CmtxQPmFfpAZGHlovgy7OSEC
KZdkXqL8cZDUA/M4quQAMO6O4a96+UtL0+UD3YFv6YIepWbR3rkFqkAAmqvSB1YtVADIL1tIjI5O
ha7bFinzHZ0N6psGT1ThvgxSXj841LTlIcsK6DZqXb35rHPmvgB7rBj2RMAcJErM+F1UE1KGHtfo
jA86KO+zO3S5fCrnTKZAi9e1n6CxOqUJgoTNcJJsYPUznXCCAtPoz9IBvl4cjSkCtwVcQxq7ouT1
v8aB2iYcr9ZeJKqY6XLywjbNH1D56mm4vqofdkMa+NmzGzBwa4JkIstj3XuB2Em8c2UiW6WwbekA
citQvZpwH0ZTWKPJHhCWR0YUZMGDHuRmaRq62ZED1as6GgHDBIQ8CvywshtIDLR7clpACN0enC4I
e1TU1K17xGJVN8RLlkk6JillKflYSFmEiauAVxiHvi/ql7lqJdr/tC6DJWaVCuhe+4tXAxGl89AG
7rqFqj+aQBZ45pKUnWmEfvzPhY/AWGykmdSpck3rfZjmqQ3y2BmDEji1oZqD/gfXGZl2WhKH/Mq6
rJyQX5217mMmsjr6juLJGm8Q1wFF4XeAE+nxQzYv6N90ipLxuylHTdK8D8IxYGO8EG9y/kGwFXcx
1JwZ86HxPEUOWbFM9L6IBBAn9maklRhjAvGPBwcAWe5PgfzB+CqyKu/OiO8D4i02TmmqIZ6BTatx
a+iMfXZ9VaD5fXb7/FQscxUhxN2L5Y56yyz3RJaDTvIwar3D6HkDT+QwD2wX9IFhP9DQNXwUZomW
JzF2AILEg0sMsWhDYD3I0emmfQADa5KBFFW3Q3lVNj6yPJR1MhRzyu68MaTLgzumLGkySrID9drl
mIc4Bj/ndtHjnYnmTh/w4klBZu3mJZA7FXDc72U9+cNOVcoP2xh0E7376C1pNH8te8AxHSMaiWLa
RzJth8cwA8QXLCJglHC3Om3q3qMUqY/+5IEj/cc0zSL2x2Xc8X4WY57Lg0kjXIvhEhXjEWyCzNw5
ufTqBXoklv73nEVh9oJokzAHFARlM9hBysLEfM5K/QV1z/kXpLZm90VFciy9ONIlGWq8oVFPiNb5
QkdBXASCiXu8JbowCeasUiaRwpPmS+oZWZ+KAVDa085UgOIExOXUgRNOSRblP7NI4gIJTVq4CTA2
SfgiJpNW+3lcoPTpjLbdozsGvRsXMIvtbm5U9QUVSzwALrfI2ansdZ3vdFRO/jGDYZkfTFc2/YfQ
C0Y4Bw6p7oDV17Ut4ppclyfwq+GZ6VJYvgRFO129I3wesgSnpCN3bUFpt5+1N5oHpl1ZHkCf5szP
qGgs27uBT95PwoaALbGvqqp/WcrSDPcElE3LzhlHrCQQ/tLLuAEFwIdKcDQWsZ7DY0rcYkxr6Fo1
UNeNp6y8mDC/HSiPs8EoMcGCAFfoUOkxWu4DPpf/5spNg6NE1cSATvkRzbd0ysduz4ppGX4w5YXR
w9KPVfQvjdrIMztZhiO716UO/UPvD2l1Gmkt3QNnoDb+2TFvifZaLUNIk5nX7dzvBUMl67kyfmT+
NK7yP4xhrb2HFIc6u0M/aP4DIpwK/1ikvvKnQ0dR5ufHeMcEEz8Cl2cJnwqwenbfSIjGmSfh0mz+
mpYO3iEA38oc/Ymbqq53IJAgLd5VyumiT0KYsvkAHrRePHeoZov2pOaBTqGsdTkdXemljU5YrdoF
VAdS9Fhviyb635T8H2lX1iQnjnV/EREChIBXcq3Mcq22y64XwtUuSyxCiEUgfv13cL94GFM5kd9b
T0cPqZJ0dbdzz/E0aFiVqG32naK0ox+sKGkDekfWDa+RZYguWBBLl2ONNDQHmzG/eOZIp/UdYxWn
53b0mOcmsKtav4H2u/sn4ECZPkguBYBaLnP8AbOSHXQqtSiD3E+gm0TsMWV1H2/baX5IddZT72Y0
DXSatM8xMVZSdBn2euxUfNdjbgNw+2KsiL1hBbhlbyRVITLKchzst9QNmwHcFuCkldC7Hk341pVT
BychasU7KCfGQdduCIgCo70SaXCmUUWdI83LMdraUrXuTk7Qbtt6qSvgB1imCtD5Q+hvk3mg/i7h
YaB9YEzBdxGhFX0m8yzNnfbVOMRb3ij1BlxjLG58ScunNjVC3Ur0w9lNJP0hOPfDWNqTBSoiUqiY
ZejKow6YNj9LQPc0Rvxap7l3Hd9PX+uW4Ha2TDQgqowKCCR5cV1+HgMTfOKOUEaB3wGxz7kTFk53
dHIvvnNaHpwHv6by2AOC4u29GJVpsU0HmccysWiQ4aEpirLAlNFoCxp1kHbzR3+fkd5Sk6ghqqzY
8jqX9DvVQ+V+mYxwgGoBFXf+QDkkxM8amxZ8bZlpcpX4U5WKTVF7iJOGygMVE15iS5JQFWAZIHkb
Y3Ve6HB2hIy96/wYHN1GJ/CRZKfRajTvkrLR8Lq0zwq4pt4bdRptdJWy7AYM6YQmE2nG4AsyTT/d
d/nkkR3o4tSrjJqa/8CAB2K7CNwWfGsjW1VNEmXV+LkXVaYfpGyEeZeZ30S/hprJ7NEtTSATx45R
fhu3gpUbFXR83GXQpRR7xLat/M4yGmBMHHZO3j0KAM4WPnDin7zSb1FrblNf3PEcJ5REY9U0N7b1
gNnzKjmFz57rR81bJPy82WEiraQ3lNa220elsuOGYtZLf/ICwYb3QmOzt2Gje70rq9GYg1aDzL60
UehzjHoSr90SPbbtC6a4Un50XIFAiAWmQfIB7UTa7HWUIRI9UNqNr00DH/zGTelzlhgRsWyPML/j
n4c+pvWTH8puOsdl04JjHByQ7i3+pJQ+Bwj4CR6v0UFYQmzap4fBDbNnECC04j7zGEyKln6mvvW8
i8DfKZjys11ls+idDy7wpp4G0/nGmtI2feJR5E/7gIqg/5xpOJsNz7s6uo2x7xNPcsyoD6jtDeLg
W1G3t34x6WonjE82rhPAPyY6ts2EOX1nnBIvNYN/GOKYy03RVchNSdAM/aYZW5HB505GblmbI9Tq
EayAFDXwND8HKoeoqxLFQG4CwNZ+SjfC+UDP0MEs7dBYNxlshRCvQUSP8aYgrl/kZLz80CMxPpN6
QJAI2P0Em8MjRG4KMFu7tynpoy82r/EqQt6o7DYRmLHkmSEJ3/OKGrlBUtS+QeaO0mPhtnFTJPCA
GMeATK65GztWvsQkrMWLEIH/FJqoUchBVH+bi9FLz67bsGnfhdQUB8k5XohBhvGGihlUIzHQ3Oyp
qefSmYkVuk34KsZ2ZvFwix4R0DENQbYBou2YbEk/hE9RxHixSzGYTB8QNMCiCRVwzHRsQ0Clyhz/
DHVdALQ2EWXR9GiVmxV4wJtgG/M07LbxKOLqM0RBg6/K75CoqIrCEVDXM86eh565iyaf2S3WmD0X
oW5/WJeqh96Qmt2j6leUdwpw5xf4z779NkQ9GBvCYv5vK03VAfExbx6lw0Jk/VMdQozCZFBQFBWE
r2YQbIMXuUp95Eloz06fpqLNhyNxeehujWWTs9UtDFjTckDNL83cTYprCHKpcaqqXZHB9X3raqaq
e5UylDR6pFbRXRUOZEecwjaJhASQSHxhgWSmYcRevAZojjcYXdxuBlr7t0Xt55+c2BujXV8g2trB
ymCdUwWc0G9vDrZZZxzeUzl7ibTTUJll8M8YNXNGkW0VtM6cbU9biBACgtj/TLMJdxF1Yg4oE2/c
KJGc1A3Wokold9wEU7qLXGRQvfL76YCGhHJlAtYvxp5aZG/RBqTapb8fobj9jZi5vONTC6vynLa8
IdW8DcTy1p67mOibnpjcgIe4QGib+r5p92SAivoOgHHxvYBw1jvcbKG3EB1BUxrJCRKvssLz+2qy
sCt2YWgGGHoQF4mP4OpGIRnJNqi+0GYHuqou2rdOh+vU1iM8FS3TNtgXQL3P76QrPk+BdXqULwqn
RKhBMMGcqGjCxc+yUUR7C3OENY4tbBII9vQditYjyN+qusWVEw3+rCCcRRsHRyKra3BX8c9hjTC6
qhv/NkUQdI4z4FOTYrDlESSPGrfIdeQ9OPancFPYLr9nZRCmp9TxOr2lMoA5IS52iw0HU8ObCkje
o1QvpzJpyhDPZiwn1xwHvxvcg55Jk9pqcpGjGKkdxLklLiUFbwsW4kNbKLExKnYcynly07mkbUAw
B09zSGvXfBuEj3viNfUoP6uRI13gEeXiwBkBMxzToO78NFiUaT5r1rBbSFI1+QlUsSCs7zMw6m7t
kMNdZR3KS9KzKPdVEbA/XmjZqWjTfCsHhfqTiaAsESHnunHSsqfIMlsUhoBtcKtkvstfLULJrScJ
EguICLan3uTsEAOl9H22kjN0cr07MF6hvAS0CyTjy2gAWalyvMnZUCCw3wjwfOMOnHNZdVbQh+Rg
GrHtHSUN5EIt4t/ivkg57gTCQq+9oaL29YYzWFqvejPXMLEbYyunTwjqvXRbFYN44Z7hX4tclw+I
DmdPErfFlyJq9bFng3mYGEqw2qEmQFQgHHIukPfWO4Zk6cTGLGzOFdws3FbqmxL6dU6FoFk18My3
GFPwP0GVs/+s5VTVibBZ+bMMbfMOUwnzW5CCQPe3tULPp4Cgjo8jEUhJLbiLQJf2plPTPxdcD9D6
65zhh67wZiadiOR9C1p7g7EZyjeRi/ETtGM8r9mEkZwevHgIgcIW6H5CFko+sxaVWCma+CtB7eNk
YoETqRB7HjmqdKibFK7dVQRy3ltK/fG1bJ0cwY8qw2mT8RRi8QzwYji5Pif3zITCSaqMtE8MPZvb
gaVjDe/oZ3c0iMJsOxXzrWQQrtnF0BirTj5SMJRRouGHGGuIVGPW7qSM26ktLgx77+p0MltOo3aX
U5DIQirTrzepaPFWAMuG8goYPPJjTfBURK2Pb4+C1d894I/bTZxaPW2IV6DmNVkwt8MLOGIzxARF
wQIY5X+GLDJ3BH3uvTKwabfqvQ1ez4BtRsnVIXKD4Az7HL6UNS8yDMiwSYKNJ22/EmDAn3zB2lMW
GwTwVUm6rQUb8GvUjfLd2mz61YxD/oOgZIdADQ/VBuxjMKkU4Kzb3//5ZMfxNYqL8U0OGSr7lg6H
eho4yJBseDSh7oeENbnz1oM17Ul5cb4dBrxKW8sy1AyoRai2VZmMql0/FvKujXzBMZjSVieQRaGK
2lbx8F7XwnmFntJMrOfUFdB/GD6jI6FfBuFiPbBt0yYYWm2+MTFqssHsSo7JJKnDp0Abc0Jiwl5Q
KihOvROSr/gjgkOWh+M/Xt3IO4IpNpEQUo6fLeqU3hFEvOkPirS4TLKyKT8XtFKPNCXNt3RQeDUQ
48xuEHOhCrRHkV8kmo9hfMvLMp/GDaplMMZJ1E6+VS5SxkTjhe6SFJLYkGggEM04TmZCvRIk2NNP
vE/pofFDj27QoejPWYiRmxr3RdwTGXXRJ2kKhSCGlJFB5w017ipW5VPp1aw565417z1hfKPqAILi
LC3zPPHQafmGUgsuvxumSONndeMHwhxdfIFoJHvEM20eAHQC/aR0PYSUPdygggiDhqROTKNzHJL+
J8ru3de6znyB6mQQHsppICiCKRebaVD126QGgRWG7IU8QMaJRwew0OU3UCNp061k4BxKolqQs9Nk
GduSCJOPqCZDMVGFAtsRznMUaTEhCwWtdn6wXRw5+1ICKJB4qMbYvY8q03PoZL6TmBFOZts1I7p3
Uwx/hn9NnpyKxNEGwzDY8IEW8V0OKFW7hbTa+Iw7XezhDbob6wmZmCpKUWerLC7M2CpkT1HgWLOh
hNdIZNL8NUSXwMfdifgXBhmAm6qAvOymqQoNfacQh4ScTH6CB647oOPc+EFHs4abNB3oy/D0IgJw
IK/recPwZIgyx6zBEwU/TfduFmPESrMIkuzehFevZKL7DAkyYFlHv3aeCPCzRxQXUeDFi+r/Qm29
+05Mj3BwjFzUXVvDp0MN+a0a+LABT2FTa4s3YGTSh8x6EQ2oDcjhEyqweu+CKRlaNONcLw69Xh9H
4yDq5yXNnisFLtgN4B75fYva56aLkPFmBgK0c4Rww3JmAhTGnOAHjOtXpFtYgVdHkdyBhjBzD5F1
xK5BROwcqj7GlkonjL6kaY7T5pAY50ksQEmE/0/N7wkPAe3AwAA51nmbv2VljLpfLgjKe2Ecfcb4
HEd4TPuDABXMF0IJjbeK6PIJf/P0C/JdDsf8J0e12u1hSOia+fd9oxEAUDga3AXm2V8qGNonoD6q
m0DCH6TCi371jJc/WVUOT3NEcsQpAHcVOvGRlcJ5csK6qG85lQhYuRPXzVPoMdUAVzba3RRN7RPq
zIijK6AkNsGonD3VKV4eRkitk9pjgKo2DsemYWo7eLYeWiONRtettwoMcEPFflRl4D3iLqP8UIIE
4AVzRP5TrCWKpxmw8WeZO4hObWtAqgklglkoYDDpti5HuGI/0DhixWP+lQmGnlKEFsx9lPnZWfSS
/kxBRfzqyQ5MbF6L+klIIuV+GUnum2PQdnGGrA414BTC8g/oRYt3mBCGIn3ElqBIdNMbrlAVepQu
SjdgGvZSkgSt7LwH6qj+LFGY7baOO1+UVk95c5BBhWhLDSL+qVWY4/X0vCJH4yjAE2N1S+7jRqDa
rdym3VdN0J7CsipalEbaLrxBrouKBnHc+kVljhE7oJdCxIFGP3dmDI+lVyChcMeW3MYNc6NjLcFs
aR1cTFKTnCWkl308j74VxWtjaHSDYXYkVIUmhN/4OaOf+97W38e8YZiBjTG/7TZIbjeFrPVzFQEN
GmvIeoxJnmMWZ5syRk6Vg9kkC/HQtwJIlTce0G7ajq0nniaUketDAZWqHY3R4XuekLDfo/uRHuB9
8SRgTl+3Zwghh90Jnnm4F+1Q7VLU8xXmAiIn3fIBgrAJBR6GJaVXgUEz66ibb9QAtpgdYa79aYa4
ecRAMug8W6ZeVauEAWVhg6QRGe4TsOHRHUO484mqTN0gd++DLbiSWoV8zENqn5lY3k8mE/421850
DqcCXqxuUnTKdNDBNXDUOmO30+Om8Xzv0auzZueJvn8G40gLjko5J+awfIVxsACJmueI4tWMs9sr
sxblQhS92I9C0exuQnfc38KLFXzLXKL+4TniVWfMEIyCj6v4iu4LsgtucsS+Y8hpkiEXHHZA7BR7
JpTzVqoemgMx8emU1DwAikENxr+dIhRPk4D7I9u7XDAII5XTz4bgvh8dKFnl4P2A5HeNM3YTJ2Sd
2Edw7nca2r7FzrMdgiT4FJQiZCXzYwR2iW+ew9Q/oIGRzSZqoPaWNr4mW5uqsD/341R/L3r8b8RM
2d3vLikCLfFZYfARThRYWQeRv7kLM1a/QGsmh2hm1B4rPmQW2Sorj7hqSPbmOj2GlIrKe2tig/bt
GJqw3ZdjVmQ70KRRzPwjrcF4NI2+OVHq06MxviqOMgiQATg0QIimwxQqqXUlvOzJSamHvgz6TZjM
rSF3lWjrCjxrkjxRKWHkgKqWT2bC4nwHlcekCxjaD8Ytpp8KV2y496aUPJHclS8EuepzEIbt19qp
oz4RYSQc4E5zZ0pAA4GoO/NKMNL5Wbkl7dgf0LRpvwyk0ocmqNFd4FzgHx1E22U92u/UeK74pDha
XkmbdfZGAszx6uGQn/zSouNLua/OZoS332Zj4ewRUaK5jwo6jlEH5q5GAKwB8vvdCChGNfmvPMeL
vY3Q/fyF4EnzH2rMICnDiOccinyCkI2T2X+GSXd0pwrXpHnSsogeO6PDCfFa7FRvbSheU7ev4gM3
WHCtpPOEVH9CSmolChB6KIvZE6U75GL1C59kBgcb92hM69DIZ5sF7dFtc/Ed5Wn9jOeEv9bMRUcU
fTbxDpFB5AVtmJc+SHM4ShxdRbY9Em36HS17e0KrXTkJKKFMdEDdMrBbpwRMp4Q4MCu+RJzoo0xb
FOvY4AzDsc1dsA4IZC1JazBwf1TWg+sDDYHe8rHV9bGtoYa3HXsIJqOoHWcg+W0ZwCsxJ+O9yUVd
fJIeZflnRwTucEAjtHyiguvoWYCoL97I3i1firzEhURQDPXDoXM6cvYgPxts0SbyPpWZoPlNOJm0
/4ZPuN3RtyGf0JchgGqQIC2jr2FXjT+rsKg2Ts1yvkvVgC5TLEga36ES41WbuOu9l2qaCNicUDpS
xxgkRtnWsRN6xzBpNRyQN6Eegwp5xu9iWuI9QdaJ1n8sLK1BkzXhNj4AaNF/D3pWAiaIIi3tL8DS
18BGC7SdRypm677n/048KRRjjpMz+ddh+ZbKnFHRKOb6qToVKJTv9TS/QiLEU3vh+2uYrwXazkvL
Gkw5NcYhZ9Rv5utgo73u2bWUXABTruzPkiS3l8FgNIo5YPQDyO5sAXogKGMATlRddwJLiU4FTxoh
AVMn62AibP4ToF9or5tpWCpuZlSPjqTYIJpn93BsbfI/IDXnwZq/4MiWjLiI/rIY+Q5wZAHUgT0t
qg4+bHQPnvCVxNDcKBDNhchBIF5E2XUIxaX6JpkpnboxksDNYkZvUKzehOXw+DFCceVC+fM1+BM7
67YAh+WKn+AY2AYItO94cx46P9IXDmTtBxbYWYYUz/MwMXfCuCh7hDqr3SkS+b+cNI6uIVIN/CWL
LfoDxkcrEWO8fo1aPUULyWuC/2VQe80oFijaYozndlsIo6BIdL8wx+T00XUmdWFGdQVo6S/NWksB
dePQPRMfhY4jQddVugB7WeRIleWh/QellglgxKsOfUlsizo5EtgQUHvETvd2nhfrp/zpfxisWzn0
JbUtGZw+oMxxbqjFTP5ARYUYUr/FhbxE6L72CwtkLWROecmCEkh+NDpU0oJBZ2N4H9+OuSo/f7xN
K6e+pJiiiMk5hA/KkxeP7AS2fYTRI+vD/oJprJy6N/9tf9geL9DvYx1FRStwEorj3ZCBAyijURCH
F7lugmNJNaUQEGs7Aryu3RpoFh/Mbs2DHVCLC7dTi8zkEo595UiWlB6cdnHsdNreUgJ5Fy8HQYvt
QQYQ5giNPj6RlR0jCzskYPRudQWVVx2DZygKJaqcEoAq2t+F8tpx3yUtA8ud0knzEL+i8p8R2sdb
0AHbC3/Cyi4tmX95LzVRo1QnAmeCCLT6DmYYPFYXxx7Xbu0iwFGdH4zC5QhB0glOap44ktJ///gA
1la/OAB044WrnQqvOWYVkPunCRnHH3lzcaLy77IWAbrf/2kUmha+pmll4GP5Kw+yexp85lAbANji
GWjY71yLYzXYH5NXXWcgS14uZrhbcwfDKSCsNNt5TloCvXk0eJMvvLcrR7Lk5Cp6FzDaThpMKqYI
1LywQHFfcOIdPz6Vte8vHkOSlgxtWndWmobKpNO+Ka+6EHysHPiSgAZ9qNTVTe6fbRt5DxHIvMyZ
oBWGUnoXoO728R+wYtdLEprIE5UYc987F8Ile0DDeID+oDc042OnazUAD0pUfWl6ce1vmrfxj3dX
jyg+eBCLPlsfgxMFV+IxRRDddKm5jlhkyUmj0wwPVdfgEnupv7GwxkSU3dvHmzWTt/wlCl1SNjIk
/04dZN2pjxuQcoxgz41+csd/GqAqQjMnQSHsVHr4zY9/b+12LWweqB7bWqq60xCXJbrFtN445SV6
iLWPL82dm3SKW9ud2ghD2holyG1ZXCQoWHtNlqxp0LvKBxZm/QmtOXQT8J6jIf48bxZ0cQ1qx/Ir
8KPHMKoOVXNlirkkUqNN7wPP56EEGEG3QUaglQEYQ+4/Po7ZqP9y/EvxbVTe4spJR/xJ03CX9iCC
4hXiKx3qT8jdncS9OCW7ku4sidHkWPclh2bbb46uHpPioHjod9LoG8K6zYjsMLRXUWUHPplt9Q+b
ZOj5E6d2uxPN7BeNCZwtVDyu4tvFxxcGjxZ6FvpZ1Z+iEZw1Xt+8lT6mLz4+j5XXZMlFzAlLQamv
+1MROl/RiwSavYVI3JhenFr96+uI+Gyx/AZNGwxcty2Q0nZXZgFPTI+pgyrce9K/ykfhR5Z5GpB/
qpoZeIEn2aahRhv88eMNWlu+959HGzimk7U3sx2DQ7mn5xyzGa4HtY4LY7Fr31+8TwwFV4BWGgxW
AIBVgx0+sg8df6zbS+nSX+0AW7N4o2K3BrUAxnt3jn0ACFIA2J7+BN+0zx4uUvz+9Rb5bMny0/TA
oDYS299NLy1UQXn4s0jZ9uMTWPv4/If9YVyYLgUqAPiw3UjHJKQnr+GQVnq/7uOL4IOVsZen9b8s
yFj8SHAI7rfrvj0f+R8LlwNpck+B+LgNzCkeStBCq20FFryPP/9X54NNn/frj8/zoRox7UTszgvM
a1r7x3TwL1zKtS1f2Gw5BaHOKAQRh35KqEJx3bJNAAWf61a+sNbKNiIEMhgKY8bd+hjYay95+7+6
F+zJwlpV7PgA9qPsKwo/BNA0bM9o/246sLmehonxfaYuRX1rP7UwXDlMvo1L3BwSQHDU7nlxnm8P
dHGTwH+5bqMWttuzsEB1i1pIamDYj8ljWPELofHK8pcEP1xj6WbWwZ3ftUy+9PF7lH2p3QPehasW
vxTmHoDSR5SNU555vxXTW8uv4iX12VKR20Wa6DYQNNm5TXBTtw86zK8zqiWnz4B+jnEFdAndMT9O
nbvv6HU2tdTdTsFQmccCbyR65YkA56YXpRgQuNIDLsl8HHB85QBXo/NZBWcdu88BwN0fH+SKi1pS
+QACBT1AEHkCjncu0yqh4gzcBOjWr9yZhdEOGPEArGw+TQ8o0u498t+NnK57a8KFmaaGe3wsse1Z
F25ag1nB8Od127IwzipwgF3SsCBsROi/5/LRBAE+f5UCFlsS+FRTqsYCJaldoR8CcPPDZWOXLuzK
ygO/JPABagdjThgTmz8+SzggoqlgoR9vzIpjYvOT84djSifARjFxCm1PDNzEIdvGGDj5+NMrV3Gp
sC1STD85ZHap0QuCGUsfUnutcgZjC486UKwayMluN7nvbvUNAH3sy7XvIVs41Rrse2BXnF9c6GaE
rN5evIkrb/lSZtvFOCp36b+7AsGP+XH5d+2CvXy872tHujBRVXTawYARNHTzYDP1mM68NhhgCwNt
fR9g9dmPDvp9qPV2jC9VStYWvTBQYgqLdB/HSadHCWWOWa/+4+1YMZ8lE88YZjKLB3zZ4IYT572F
puHFjGDt44t4twwq304jThO2CSr/OR69NlBfkvBgbjRnmfTtLufN8CXF1LROSmCfH5WJgYv/eHdW
9j2YjfcP++9RsGeF69hdyO23ChO2KqwvuKK1Ty8sdPINwwQdBGMpADBuFTxn9XDBC619ev73f6xa
BA3G7hnM08Onob0ErMelV2vt08t4l3eqbrSHXW/Vt24Qj9NFGu+1y7IwzKyqOIY0YD1IXvzuHU6C
wldcd44LyxQ+DwBqjpG1y+kGc2VfMCB3oWW4tuyFaRZRRMHn5teYCkdBM4lKDwPqoascuanBk3Mp
dVxxF0vuHYuBY9dWeLY6c4Y1NbOwtHq/KOS0cq5L9h0+V5ezEc/A6Onfr+LlsGVt5QsfOma5daYB
5wpHV44vkf9ikIpd9EVrn1+YKJo3xNIKn4e7ADtyYsGACjmkGJWTq+7OknynkkVfMQpDncMuEQMc
F1Tb6z69MFRHDxhJTbHrcBgVx9SI21x4XVZKJUumHWgksdDqqNtF2RGikOqd5F3i5BjPTPcXxaLm
E/yvCqjP6MJiRYdpAdZjZyyyxcp9aLqHsHoI8hfX3V+3QQu7xShn6o4ZKBdqEIj6Gxfz4Uf0Hf3m
wruwdnkWxst9QOW7aGgB6yzPrNQ7v/5VRWhwXVKPWzmHJYrHy3QB7DNuJ6SpBnWeKtD2Ya/U+//D
FS6BPF0jMQY4y1JVQXeTxs29AedIn9YPHx/CX/scPltCeYBb7A3AiWBZKX9NwIMnMOEqfWgk3dTa
ufOCGmqTLx//1sprukT24IELy9HCdeUV5tzwyCGyDC/VIFZOewng0b43OKmPj/d+BYaFd0p/4hmi
3fvHa195Q5cQnlF3cSXBjAN2iZpsKQODSQpV7QtXde3rS88bh1a2c3mvIQz0CsH/UINY25elHVMJ
HqAO+xL3L1E+E7ZMCSjAkqurHP7Cjt2iI5Vp58VDYG9+oa//9MKEQb5URNnvqnZRozYD9qeq2318
oCvv2xKe4zoQUcrRtNohJzbm1+xd8LhB3TCL6wseYO0nFhFyj5Gnf0spyLxBmpIg9XbKd+Rq5CqU
H+hJ51/+IxgEaQL4KGpUDUjtj19YW0xvzaSDS7yGKw/cEpuTzdzaoEj7XToQsFlhoyNyWexTnIXH
WPz6+ChW3oUlRGdm4DE9Jjt32v0OIdekjCCiRS9R16/Y1hKa08lUe3CZ/T91hTkyjAOPL6ryy9uP
17729YXl9oJD08+v2l3di2jc6RBMQ/vI1eB8uO4HFvZbkj6OaIAfaGatycyCzSk8fvzplafBWxhu
gUXyCjjq3aSyl94n99BxPbBMHBuhrstWlkATMCc2HfGw+n4MN36qDxJ29vHqV27NElEycvDUj0Zj
tlT5m3gstkHdbIuBXhcZLuEkdRUMUymU3fkxmv9Rtekz/8Kn11a+sFqMiJcxKFfaHWTkTgWYiUY+
PmJ64MqNmY/7j0dBg/EQ3A2YpGpqSb/pLm/MM6bkWHx2QzRLLjxuKxd/iSbpSYH5ttaqHdfwJlEI
BDl3LglXrdxMd/7RP/8EmdNGBqWFNHzAwZGk401Hg5Ps6vqLB/Wzj2/Qyvu8BJBYhAuxacAvFnZu
QrMmsZC8L6eNlxYJhgI//pG1fVrY79h0FOM86CkPOjhbMm37Orpw0H8HXgCtuDBgB0c99WMGgjSD
aX6M0GwxtXuIxmHfje4N5mo3CpPw90Pw1Qv8C35z7e9ZuOSuT7O4w5Ti77xg7rkRVMM/3qoVd7PE
kUTKyTgdQaqEKs8xFfoWxIF3qEQOiTsF79IFuYor6fvHP7ZihEv8iNFeNjbgb0cSRY8NeIbBUg5u
nKtUO3y2BJAUEcnHuvMxc5VCPDl7kERvQKZ4YadWDmEJGulAyQTCmrHdceKeILDxi3VTc+F1Wvv2
vGF/2J4x3Ez+gLQJo+632ajyTVHJS5WOtV2ff/SPj09ND0LFHh/Pu2DLPZJUrPxSNvXnjw91xaKX
MBEGWjlFeuxLVqCOqh4RrAi/2mLw4WJpcm17FvYMYkA1xq5pd5hPBjNmAzu4SoQId2ZpzkIq65fY
nLnXCeHtB6fwLxSy1la9sFrRhNY3HXhdm2Z8Bovcpzh9+njL//5UB/+lfmZCF+kpthw1Ai7APNm9
p6PZtfrl4+//feX/0g3/cWMw1eO1eYNNCavgJWzbpAbc7IIZra194Yh5mRfQM8a3UbrCbYFIShIj
cEMMuvt48Ws/MP/7PxbPnBgo5HnxALXU5szYg45PdXsJoLD2+YWpYjA2qLsWn0+xajAAbAA7GZzT
CNj2x+v/uz0F/wWK4pOQwVxCyYI9hpJBnpHOqCIoD4EINb2wSWsn7P/nJjWyCF0MxgI40+V3hYYY
fFNeqG6sfXphrJjqb1XW4NNWpUmOFYNb6/Dx1vz9JQvihbEKt2cB+E7bXQGklQ73lXoR8sKdXzvX
hbXCZxsRD8Ci1fEJKeQWhTc8YWCVuXCsK2tf4qCCHLhZWwHMBWLGJ7Ck3NChuBflcFVOFCz1ztiA
Sg/esnY3oNEc0RgcC98+3vSVjYkWBguipsAMIEXY9UO2w9yrAw8STMEOGroXtmblxi+FziZM51aO
i7U7wpmrzp67R3suaQCGuNgyX/srFmY7c3eA7gDxf0Yeg/4wPztIqcfg+bpNmo3hj0dn0CBhB8zw
96NTgrhwcMHkQbcckIiPf2Dt+iwM1h+a1nGJxPV0W1AyPUNd6sC7qzxVsIRG1WEWOhTScrsRcJyA
hEe/CfYfr/vv8WUQLUyWgAiOgHUOlJPlr0BVBxwv0FCD97MAAWBwCU+0tjsL4wUeImgxiPv7V6RV
iQRu+GKpZOVBW8KhQGtGwX8cNTta0+3gsY2T0e3Hu7P26XnX/rg2NJO2yknY7GqaH53B7jFpdN2F
WeKgSOD4KR6FdheM3UkSfg+g2wYUmN+vW/lsZ3+sXGdMEnCVIJ/GdluMX4EB9zpbWqKhwD5jFPj/
EX2EntyCEOTVtvFuFEQd66m8v279C4M1uO1l0KXtb8jV4PFPdXld/SVYYqICS7NR5gzdJ1IOoOQr
XpXIL3iptQuzcK42w2h9FfjNzpi2Bp8FVKWLOr6u/hIsAVEts3wyfku/RwrzphnY7TfBdCn5W1v6
wkadIO1cURv6vYxBGlL7Ehx8/8fZuTXZiaNZ+6901D09IBCIL6b6AvZ55/lgZ/qGsNNZHAQICYSA
X/+t7emZcWGTe2JHdHSU004BOr6S1rse5X+6qDnniqiWIZ++z7T3WrSZjDtqXuA58HZZ2bNByuF6
08BA3HsNkNkbtfDtgKFR2ceXlT5bXnmjMh8XHdYXi8JjNsixs2kamI5/XPrCxDgXRQnRdCPEC9YX
VoPwDBOIKR6EBLhr4OdWpoV2nSuj/ElmAgjF8Q3aH7nz4fby1FZp9/DxByyVfvr5T/NMCI+BvK2N
92rZcPFmSGUhcBg9M0cuFT5bVKsULDZoO8ZvJ5lUVNMW9o9tem4GXip9NlZBeoCFVgi7DqMVzH/G
0Amh2AHX+MyqfZpqf70tpnN1VALhL/dgyP4Gz9mXuof1cjgGV13a8nhwqjPdc6kDzUYtSPB9OFDe
fKEQwOwZTO53OBmH3yXzLkqvdelcMcWkbEpV2c0XZCQ/SRfICkqQlQoJdf74cSdaCDDnALO2lSlv
cKv71pe+ujJF6G2GicFdp88LGObwCm5TxUX8OnzObECP8OnN4V9ZvcG6/7Pq6lgE9AoG2leBvFDR
C9+cv4+KyZJ9odOh+Oo2Y7/XsITYOFw/f1xbC/2WnrrCT0OuNmVYlbxNv3YpsqFG6Kjh2eWmq8tK
Pz31p9IN3Lt8V2G+gyvo05gTAyO5s8SxhWiTzga07esyhMe2ekE3ehxUFbvwnsJxME6xi4diLOPK
OncmuzD66Gx0Y4YbYDAcyBcP7qJRPzpXhYUzYFsWMSK6MxNU+PshTmfRM7yIHRzGu/JFGvezqp6l
r9cUiZApBxum6F5cz9+both93DRLw2Q21utM59aEKPSF9P7KCbpdmOdfaOeuW5Ps4GL38vFjFvrX
XHnVAPeU225FXvwuRU6kxSMPtIYzNbbwDXPdFTgHCVwlJHlx4QyMxejOZBRgGuezxEi04CT58Tcs
dDRvNshxcuLAY89vXsKMveekuco7cdRCXcOd750X2a4V5y7NF2bgOQ3NV7CCE21bf+3CxNDtYCR7
hn8VjFF9Uun8TL0tPWU26IPK0yPFEvVKXYE8cZfye2ljA24C+L1+XGdL7T4b+QoESdBDy/qr6hwT
w2rfwBgqDc60yFLDz4Z+78J1mXRp/dUOw2scHdmRZsgUDhv9jfMCMIb6Mg0rnau0Qtg1Y4HS3ZcQ
2ItVquCXmDbnFvWF+yU6N1rCMQJMQcui/Mo7/4HZ43MKT9tTzzr1qnQsngKab/IkR+oMvezsyJuN
e1zo0rIwpPp6yolF0lXV38G9zTrT7As9a67YgjdaY9tJ03xxvMqLaFWCl4wTQuAi9LkY+sfl229C
oblgywY0BToML/wysBIw+EOj3L8SP7jLiL/LMJmRpgJGmX7Ok+5eUXZmvlzo0HMdlwzyNghPTwX0
p4nKoqlX9XiZJYhL58qtlDuQsiRkes1pk5J3FsCDyQsyIWGsCONhzxe2dcZnaGEt+0XHxVu0zSCS
V5xJVsGaBc4gkJdFSjiGdr1gAqASXCCd2XovjNS5rMsDsczqRzf5Bol5qQHVzB6yQuSrAlC/ZyVL
k4Fud/Zkbulps3khhXdAbSmt3jLL7E7hWGr19xLu6YX9BC7V3UVz2y9OTXCEtSqnC7/9sMb1rCxf
A7F0LgxY6mizMMAMVFYnjOBn1/AXeOrYAKDgBvrjV1+qoNnoN9CyAzkWsm+pB+9vy9xr09/kQu9a
2d9b3YX3JnPtV9+FIDSwiX0GUPBzm2A3KuEG6uZWupJlcqYZfogVfjMRzP2ZKpakuvES69vgCKcs
YiVhWmbHEi6ZGoCJcahqZ9MCC1Y+esA3jW6UQ44JZwmmYHj+DGhlDS9h3fXcRC6SFYR7zF2bw12W
M5o7Tx9X+UJ7ziVkhUw6LOXcfHMG5W9l4iTbE3vgstE8V5C5nc00r6bxG7yPuwjAk2IbKOpuWV9B
corE4M1lXzELGcKJwjE494dvPvHtyCUhDEG88pyE7LfdEq5zs/gazsC2giW9s0+64js8K4utB1/m
KVJZ0yLfGJAqGH0DhvPxt/x2kcLTZiPMR3ZwAboB2ZtBZ/DYD8G5NrDjLrw8P/OI3zY6HjEbZ1XF
ypabztlD+uulD4D+wcMz5y27KD/VC+e3whUhEiSdAA8A4OCY4K5pC+jHuYj3t6+P0k+R8E/7NunD
9yyDk+bex4kvgEMwSwmtc9PnbxcgFH7qBD8V7leJg+zRxD/mFDwkmAk1Mba35aqywCPoII07E+Uu
fcTp+T89x+5ECbPYMtu3vqPsa6hb/Xd40bXj88fdaKn8U/f6qXxsyaaigr3IwajwOpFVAQdRSVeX
FX566E+FW7yoB3uYvL2CtSFfITsGrrpgowZfPy7/h8/OL5MnWmG2VFascSDkQBN7DaZn280cEGzT
dsWxyxSTec6DGrEb+G8xVENPHlVAzdjusbdB9v74FX67rcIbzAZ9qydSTCocD37FNqAnXnE7iZEt
vvYz9z0L79zmHN17qaXmA74gQxkK6e5ZR/v7NO8BOrWA+DwX9S716NloH3248NQu7Y5E1TmNWuW5
yorHxAJ9NrLY4Op+XQDiU3WXde35/fJ4ci23oWk/5LhAiXxXkjggyaeP22Whtn65XZaDMl7bgjSX
Orc8AwWdCpzcXFb4bPCPIiO18QU9uj1577F2RVyUj5eVPRvwGoDCUI1wAkDiGJiUIQ603BCyyY9L
X2jkuc2GndhWL0F63euBKnMYExaukanWXBcG3sy43rTPhMxL9T8b+mPbuDzMCN37bSV245ARvqs7
2w63H3/IUvmzke9YXMLctxzTiNZOf5NVgDbkU1FeslHywvn9cmWrNBmA6tuXxm7Us9tNlbjvLdex
xIV9aD6cG8nBbQR6UVoOCGeEhjaLCwFvtwsfMBvPCVymC1251q4qCgniITawfRF+v6j65zfMrS5G
GOSfjI9/zLcJrKM3Lr/IicwL52YbUD50TZkSOME35oYLQM8zAMA/X/bqs8Fb2QBuFCHw2hHs4vlK
B2kL5Wh9yS0zXn02fI2buG3lhnSfauwTEk7LuLRhcn/Zu89WazMACVWBkryzR4cCCoE8xK+kg4P9
ZcXPBi0AhNTxgW9JQY1W4YYHyBichM0vLN79ezhgNwBelk6O4pWwvfUwJWZLoZ4/M7ctTAnBbCkW
sFnniRTWDuzL6SZtgduE5fG5NIil0mfjFXb4qHkDplZU9e21N8EdNoN8/sy7nxrwN4FMMBuscLpk
vUrw7nZYCw9MeBe2jgmIYJvsMi2zF85vnHM24LowKQ0YkU1hXqY8MLFitXUdSnHZqjt34iAhB9R0
gk1JJKYW9xi4B41KDN3Vx/1zoZbmXhwiAb8yyUAMBN8AoV4C/gDTzI5D/MfHTzhNAr9ph/ntswSt
PEBE7B+rytmaHPGPoDZYV+x6SmGfXHTnjAmXHjQbydztLMpKSXc2BP+nmJGdwtW+PjodUKhnw6CF
8HRu0wHSDU88gBsOQHZfGdJvoEdcGcF2J+s6kN7ANThnI7EwQOa+HaPrw9exGcK9qAccY2PXkqWR
ZbUXOYSh+86Gt54cCTNCbo5shCWI0RjeRTad2UksNcdsdIti6I0HwPNRcnAc/ae28K987j95DbtW
ADOdGeZLdTQb5iPNQCjt3HYrZA88pgaC6eKQa34rPQZGQEZyouBWuDBGjmULyms38fHt47Gx8PLz
O2n4joYpTVu642WBLBiRN9DHZfrzZaWfWuanvWLqqHQQLJAHgVSkqDUeDNgRtX9c+ELzzm+fuTxR
i/O6SyOPhDsy8ocUDLbIFnQftN6hC5uLbqW8cH4VDZKUPVZWYY6e3dyBhMKQbAbUSMbHc/ctS81w
+vlPFUXGvnXB3uu2smuuxhIBxqTkRW5HeP3ZEl2BQUesyQn2sg3viO7kfrKAu/u4FRam7/kFdMKy
yfFBn9mzBLGRHTonZGUNg1Fx5VKvaS6L3edX0EkB7g0gLKggSt85p+kqww8ui2HobASzXHg9oGPJ
zuOAl4CPzsCEA8bcJM8fV9JC887vmqETT/qg7OguB4WLxZ4V3FN2Ys9cVvxpofip94jGDouSeBQX
c0CVIk2CVNfIb3K2lxU/G8UjwEmp8lN1IBMHq5fgwIUSRBwfl77QgeYXy4CIQ36KK5A8kuU0xVWI
KQPoSo8cm+6Ef/74KQt75LnbR95JHICQvtvadOKxR70jWGTIuywYOHjOlIx/ffycpZaeDWRphwLg
pALoByAaIpjT3I68vrCfzt0/YC1WnzBBw5GDrl7Ftmr88NntK4vwM42x9Prk7z2JMQlytEhZDjYq
ELKsN/eATJ1LKl8qfbYgmxY4owZynp0/AIS6rZM22w6J7Z/TPC11pdk4zkt0TcvN/V1KEddpDxOE
r6pPwQT0ykXN+8stclX3zYSLma3t9i9cg2sEbPK5++OFBW1+fSz9TKeQgvk/wscxgPllBH6FHGMQ
DL6FQM8HsYU0UvdMW/84H/pNXDy/OMaVGx1Y6Pg7sDlVFUkd4CR3GHrfBavYZPUKaN/pvmjAoISx
gwSnDyQ0z6ytBh1861sOt+4I992HWoJMj/szlSnkZIBaJp3a5jdJjv9MERC5MQkniQBpJPDDqpDD
uOZNESa7ApaQL4CZsfoBNgagVYvJrzceodYrDlDymwQY7yFycgfIXg+O38iLMyF59U0X9PEkTpQ6
nfkuLInD2m6v+ykT6doIb0pY5Pu1T/3ohxf9Svodz7F1bMAuJsBCWki8wE4gkPCdKbiX3ULtoDlA
ybXRSNX0Bwt/t2YFLuqevAkAzCcfFFUGMjiu2+PKm1gbk4IAhO4rBZq6bnOc9+AHCci1ztTf+SrD
jytuuw8T77virsT9Hl/XEjeAT9IBUOcGJAYYKju+TobbcWJ98xrUFjjHEAkCSEjqoXOBXa6HbyKn
1bupc/k5y1iaHUzlQ3aDYwLQDUliwU2ld2VWQVXWa72aWJbn4Mom4KCVQSeSWDOWkXVpZw5Dmljl
dWcEGwtz6vwulZRZUfPJBDvjI2m3O/VUEkJKEmVJsKFtCZ74RaNufp2a9EWtxxAJIZxbTsSsYDrW
fjGdWd4WZo35NSjA9P3A4Ce8Y5T5casArYQbdbJGCjJZf/wBCzu2+V2o3XuhUTke4XnDM7OIgZZt
7OwvtsIMAn7wfjDM38ARuLC/ffzEhY+ayzYA9y2AIPJ9EN2z/C4Zsu9JN/BDQ9UZBMPSA04//znm
kFwDFtn62HQCxtoivvRXDF/SDYXJVh9/xMJ68YtEI6mNcpTxdzIP75jsuxUwiBcuRu4sKhZOMAae
KPWWU/AkjY9jMeNfZE/thXMhRuK5mhcD9Xdc8ycT+OByBrSyV4CXqXP7n6Xama2mY2f1oWSBvwNI
+XOeQ3hNrbOYuqXmnS2l3BMZ0p1Tvc0tv4Q3jmddk7EIXmko7TPTx8L7z71fmEzKwEf89V+j2uvG
r15mni/qOXPnF5wHh8aFO2AeCRv8VNiajlEGyeKZMGChduaQIQESLm2TFFQ3Y7iMPL9VL2OCHOuQ
BuWFz5iFYpI0jkjbDJ/g+xWPhEiuf+xvpa3PKDSWGmDWgSQAn4XsFYx9Wpyt+rjdIbdWCnPpM1PE
UvmzPpTaJzxIN4S7Vok3G/TqODChcyZ6WSh87gEDtqFPwS3Gxj90gEeOckl/gDaHobu/qA/NbWB0
lYLSGgRe/iMMNpn3YPk4n7qs8Nmeyk5gctpVE87sLLvMY+k7WRAXvD2ncl3ooXOuEKHKU1Bo4eVF
Yn0ip0NtMYWfnItPt+cuMGlH2tCDw/n2x8mRTnGkCqlMF11++D/3gtHaDsssG80RGC+1ToJUQg2I
R1zWBLMFgOkCcZRDzHFs2msd4lQHUcY5j5yl+p+N3kRKkbS1Y45V6X8RA8S5IzzHXl11YkV//P4L
4dfcAoYxZje4wQj3+al2bG7uTSiS2zGF60WGvMWPn7I0zmaDGG53YRDYRbivsF2IfBl0saW6c9+w
UPrc9wUHaDXRjtBbHcC5wAfXG+xNcffxqy+0wdznpcWW3wKJl+1xdudGP1A+VX0CIF0Ip/EQgs6i
oLSQHGhJJ48A95WQk/u4aiu2BdPEKzbK8nr7ohiYzbPTqyQLLCW6Zt+Gtv/Zg335X31lumL1cV0t
NcSpk/0UztlayBSJ+wQfMuS4WR5acVXjLuOyGHuOH8rdcsCB5igOvg0lD2kruUk9xHNF0DSXddQ5
hMhMTiMhg2b7kQFGj01Uc6LdP11WPfO5IhQdSJtWdp2MI73myD+7B3a5u0xXMRcZEmjavCyETjLS
neWsSAbNWWBlF/WccC4qJMCcCmyJvX2auhqYdz/d9Zl/WRA3lxOOZKqScAjdHNnX9N3jTrkum7q/
qFeyuZYw7ysg4FXr7TUilOtWMF9GcD25rN7ZXEzIBmIzkf94eeJ+Tmwl47oy7Zn5+ffTD5urCe2w
GU2ShQ2O3YHBG0uwWUF7IWuk1Y6bS7olC2ejti1OxwYubzA54xGyyasIp4GfPi586f1PP/9pSkB4
Dsqvw5o9nGAPui+cT5yNetvDaekc+mLpEafZ6KdHpCInsMtKm32KM+wVzjbCyDeFiocSEe/HX3Gq
il8PudhcTWhSm1KA7DFvOuUYa/tk9yWt5EtHFY3hVXKR2ZvH5prBigSwB7CrZs9lc2cA2IwK92yw
u1RPs0idC0uAElI0e4ELukhIbGm4AJhVhfwiz2q8/2ydN10peTAU4LY3MPXTp8uzDgr8jxvh96sL
m6sChQPSPSLc9MBh5R/7VOxwfnpZDIGw5++dyA91oAJCMM56bd8yrkMN7U9+2Q0pmxvP2NwZ045j
jHkEtjOjrx9H1VyUxOWxX6R7eTFlOXdsDF4ccSClvI47cnYTv1Tts+Flt25JglajdAFnmygpLbpt
+r5eX9aqs0XRFxWFRN0d88j2nL9SqEMeeqc6Z6ayMHDnaj0P5mIst6xyf1JtcCG2CVo3Vezaddj3
yz5gNqzSKsXJXy3VvhqogVgDO9SMW+cSyn9/6Ido/O/9UpYiHwXQRNdAIOQb2bf+Oke8GEEG0cTQ
CnSrE775umdnhaAL7f2LgC9A7m8+eeWel+KNQPm7DvuzkMeF9pjr9xJ30gagQXSmSnYwd9IYwGmd
jwdYYz+6Gjucixpl7hjDAeC0pgmBrvbq1I1akpz46WoazoRDp9D8NwvCXMzHaMGCktj5dduXdO+1
wWk+vUu87FGL1Hroc1wIXvYlswUUJiawJDQSS08xFdciGcTz5FjkMt0Jm/O0Estvujxxy70kLoOq
ssmvlKEPH7/7woozd48BOaZBmqwq92KY3L2plH+Xh7R9AgPyHLRrqbeSv48PWznGQwp2uWdWfisF
tgRN6ZDNx++/VPhsaAtr0q5fO+V+hO3klTY4++7Ty1RLbC7sG0t/wmm+0Ttj48BAavoEBf25mHdh
2pgr+ioaFrltS9gxj+7nvGj3vPeO3NH38BHdnxLhSt6fGQoLjTxX9iWFiwvHUuvdOGnyGeZhuP/D
yp+9dmVtvX/cEEvPmO2QEwkDZRwyamgTzCZpsu6pq9ldUJ5dJxZaeq7uY2lrZxNN+T61Bxi/lG4K
fymkvHz8+kulnz7rpwgV13j91Bmr3/td1q6qgtFtX5+N65ZKP/38p9KF8gTpWaD3ucDxh9fLZk0g
7TsT+i6VPlufRegPUtEx35+OACu35NH/aCr/4234f+m7uPuvCbP913/iz2+iGVWeZt3sj/96EhX+
95+n3/mff/P33/jX9l3cfK3e2/k/+tvvoNx/P3f1tfv6tz+s6y7vxnv9rsaH91aX3Y/y8Yanf/l/
/ct/vP8o5Wls3v/8403oujuVluai/uPff7X//ucfpwDvP34u/t9/d3r/P//Yfv326z9//9p2f/7h
eP+kNnGRWEBd6lD/dKFh3k9/w/4Jl/kwCCkhgQ3jupP9XC1wSvbnH+SfLhz/YAZgOx5hBP/gj3+0
ArDnP/+w3H+GOEF1QsYIZfB4Rgj03+/1t4b534b6B/zy7wQ0b+2ff7jeDx3T/y55zA5AYg6YazMH
MQYN5h5J41QUnZHV2hn9+thQsZp8J1bE7W8G3Nv1/Dh1T2QIzVWbEx0NWXlL82qISqAxY9ZkSLji
6bRq7IBGVR5ziBEgCerFo86CfdMXqzHrmrihKYnJ+Kob1zm2sEHZSBe7uQQRAhyRKaiSyoEkun2r
TPUSFK2JYcUdXFvGum86fRAhc19KZJlHXTbQTUiSYQMVgLuqAxkcRUGnneOa707l5usCjIVD0IUr
Parh2i0Vw03PAKsbyzok2lznvArXZThswgZw++mk81bSWEBfi9sq8Mgmzehw23f2s8xhSyfyoT5a
U+VCLmA3sdGOG7tScvySV0SlJ/5qrA74RPtmtJl1w/1MxaUp/D3P+tsxrPbE1eRq8OCGJsHP2poW
vnG0euBe+1gg2ySCKKLe8cS1V0by2HKqcUd1yD83WfNkxvyOIt98R1LvkwuPgLThe9OTYd0h023M
KF9lFktOSoad37HiRkODod3SvW6kyO49DUODBulecdl6x7BJH0pVu0+d4+aryvaHDQxU8HvEPIye
OdWHWrGq7KANsF+GUOebigwxyzl7ZpOPcgvoORgRmw57nyeH4vtrK02vGkt5D1311KYwULTtqDSN
iUPZ9iuli/KajulXPmZvAaf2EWC7mzCFaIUljooy6ZUro8vPGfL4r9zAj1lPk63N9yRohtXgkRFe
idW0yXOgUn1ktaydFubNYy9AJy67TcU6P0pCOeGuVo1vomrtb127T330wkzCd3jQuliPluQHHMei
dZvPuZeuTOcHscQWa51M60CFaq+59zWtghiKlOATsgbZxk0zuJL1xSd0z+rZVHm11kjgjjxYru28
WoTbkQ32ZuzrfKvDDK5TSObu7Mo58ZLRMwzB8XvVYQIn1srW+t1rYM7NDb0VU3WoAyfbTj2+r3Na
CcOctNhREhkKQQqtZL0ZelVehUndxtIjK+potZauWOeJk191JdJPtdM/lXxKHx3Y0zPkJj5C5Hks
pNh4TjjFZeneKru6gyzyS9isMaHkcdEObBuIfp01QXZbF6kflSOx14XXHJWbZ48KebSPVkY72NT1
JCoDhc2PSsVTifVt5wxXTE0katuxvRkzDbs2P3s6wTriIPdw5TxV+RNX3sFz2HQ0ibeuKpVtVWG/
Wcphd02d2HfTQ290eKTis++n17rFsVdKfZxf1H24EbWptwKX7pVF921Z0Y1fc1DpsXmveKpW0/hd
NPl3f7S6nXEPrc80LkIdwMAm9Tz2NDjw1r5SrLH3TlvfT6VfIXfD3OYJa+LWpWPs0XsRtnpvQZAP
4ksVFXk7RbIIsqhPCxOlKekw+02fJruDPbBfVpvS7leaWOh23J4OzEzJuum667axrZUZzWrIpvBa
ZlysuoC1m7Z3pmjkaX9QosDrpZPaWPzBaDe9Bglnl2uPrbGgwqnWnoK9cZrnxO51lFvw822b5N2y
q79MoOu7vAxeTyzuXcFtL+50m0Q1RuM6Y+2LKzz3WCrnCp52h1FZ7wHHNaRE7m0Hcfu2ITrbNZm5
d1hVHZEbEIsws1e6Lz+FjZr2om069JMYXg3iicNgrrDIBqee3qc+hwc+pLtFBPnxuEq1vyGQ2R6R
F6djp2uQ3Eunq7RDZgxmwXtGm68YsyXIjDBWNyOcyvuwaK/hE+PHqTgGjcg2sIYcVung3BYOblqQ
Z7GXfvJel2kMTgSSVBRR23GQn0dAsHEQJ77XAuLF0cJS0XbeYcykAK3W5LtgbNbCy+n9GGA1afNj
1axzA9Uj5bxFoWolwYS2sZ37UuZFNAQ42HMcjh7udsFKgEuRO1cJafwNEEhWlLclX9V1mKygce/x
9ldTV+9JX0UK+9oVnD+uGPRUh6Fi/SFNu13Rquy26tobz2bN1sKUy6OJ0urw4/8yXeOD8nBNgvoR
ldOVEbyJ1cFNp7aMEPSqw48/59oJogEO/Stl+c42z7rXsdoWOf1Lqf7eGZtsr9IORr1p+JaSfKMd
50tnq++6zsa7zA4z3KnaIGBIksRFlx98zyRR1+VPekjIyqtquoG6UeynY2G1YZSOfYIFAGd3WDcL
dHP2FastPggz5hGpHHBcDIsDD5sishJf7FjnNqueWd9tgx6J+SPYwKGxxh0ueXOd0b0dnVrsMrd9
z5DVv4bhUBvX3eOUVPRVp/njAN1PnFCfXnWi55Gd8r9gaZqs06beWVA6H3oOsbBPTLbuaPbeYFu2
0VyMK2ZwzOIQO9nDQBQVmw76nirlwrDK/QTJoFhBP4M002xa9YOtty7vIfzqpiNEffVO8dG7qsMA
ULRE4sgGBBiRwBzDx9I1OKi00k38g2mnmKeovVY6f8GZc193Ul+V/T6xJyuCe6m9Ty13Y+quX7tT
MEXY5FqbrK3/GrVqr5u2f4Xh1XGirgMHA2HFupT9GsTdJDGo5MnHROZdjTgGIUk/PhLW3Hgkt1bI
SHAiZJ/6K25V5pEnzX3fl84jdIQIipImkgMf4qSfil3vyG1DMciy3jmWZZnD6MoTh5q5sZV67tbX
2gX4wpGbSgw6YnDSXSfFazA0VURsJ9+NBnKiFkcmKwycfAsEUYW4rKIxkaNZM8vHEgMoyMoSRm0J
63Zd3iBnF5rDux4JDRFEjTf52Di3k5TD1rLpdVgGTTwChzjZ5YC/G5MN8eSwnuTpaN5aOWUPGWrb
HFTByR4uZ8CaGIO8LY3b+UR0YVQTfp10CueNQUMjVfTQXfrdVWibT4EcxD7xmqhI2bjORstELB39
ozPoR94GD4wSrH2S+VgHRnMglYwx0w8gS7vfDRSNUdXgHHP0xu2gq12Z9Uh/bRnoA8NKQ4gYqwre
TmXrIw0UztTQaWbVylbbVCIKSQJVbczU2iubiNiHgxXp663qNAocO3KFrTy5CssHPmTdIanJfdPo
PR2bqE6K4Q4eeE/BSM1GTI2OVD6wyG67GxDWsF5Z1ES8Km8GScN7Bgvlyf0Scltg/nTua8t9t5Av
Emm71asCtw4Zm9IjPKDgVgLfMYHwbZUJdu2wtNhCjLixJr/7UhhF1kNuVknHQywLHrmuCp6tVS+K
TWLQ03133HmGYLTm2l63TTluUOMHX9Xm1ZuwWx0YLVcwnKvXmG0PCZLSNmZdW3WyMYFb3oOXzGJg
tq8K26mfW8yzsNPYgULhvXHxF3Y5+Y2dBJBQj9O1LcfnWvX5nUjksIEcoIU5EhKcVbpPchFurMRK
osmpYaaN2TRBptV6gjL6rpRQ2JfTThNMunbQu88OORKeA1djYaVhIHQ9jqH+1ExCPuOkYONOXX7t
cCIPKk7H8JiLMoxcLtQ9U/abMzURqywkKA+oub4t2yjoOhMVoWo31Er6iGMgGnf6PLTJ93ywVhA4
eZvTi8WCqOe6NNd8tNuocBCAC8s82kklDnk2xn6lUJOh4cc8C7YwCR7WDDCvyC3Lt17RaWUX+7Cv
CoynQN8xa/ymOD8GfuBFoXSKVeJCxZNQdqt8zVbBnTshfBoacTuy0oOi29mqwXAc8/PnWqaorIqs
CC1ETFgdrJDiZe+Dqo9rK+zgsWb10RT25arzkDTCbKAYO9w/x0ndgGcJpcEnYmG+g7mQd42blG6H
IKRd+yzuO4qh6vZYf4MCC0WrP4FE8UYK97rvyWM/oAI7B16KRRezoY8c+JW/2CAfbR1UwtZhg/NS
UhHDGcjFVGiLLRjsN5PGr/mMq00+0VtM7jwqSntN3XC81ri9GxFj70WafIMny2sdFhjvtLoqZYud
DWJyGFxg/1dDXt1iyAPGgBkaYdi40+5mwKI7IK/QRQvk4gQKKzbGWOWhJBki+r7ZW4J+gsXhQwG3
ire8z+5So9mW2lKsfG7fsHrLnIRGnS9fOysU+7BW8t5y+lelmvLVrZsJ6Ac2xSErT9PyZMfDkD+n
Krv3R1Jiz9S7K6r9OEsrdztN6hNpqHWjTLFCGta6bzXflxORR6mK2xDmMLvBwlzI5FSvcftRrSw9
HFxHVnHddMO6pEpHqbxyIU+D6wq0IFYN5Eptf1ZOXsIBidmRMRE5hcBI/LZXflm/JuL/E3VlzY3y
XPMXUQViv2Xznjj7ckNlMhkkJDYJhMSv/9p5v6rnxpU4mYltkHROd5/uCgACv9COvgYDmmWDC11s
jc+zLrGVMC7BYghlnoQQ6ok1vh959EaiZLvTvmsOXd+kuZjsedCbs59SFRTsUfgbDD+a6Uthfq1g
EXSoeu7yhg6v3izdkiVjcqe4/4aQqsppe1CKE5ZJQumSuWK592Q3H50Fwx9jYL705p7k1C55hKDT
IsTR4URGXdph2w4YEb3ACmIsN8OQ0dvUJedJaUDkHnVwpoAzK6PYKwp3EHM6Ws5Jgya9pUGbWw7/
7aSOkO+rtrisJ+lmWwvZ6cJZFdbjh5PW+kH5J0I6c+diuayzbS7+qFURg+PD7phgIMIoL7lLjZpP
nqUHOAmmd79PObch3Bi2A8XWc3nybg/bOudkS9Wlr7Zuq6vZ65wsaAKZjTW/QWSW7dZkQ9kgtaia
Lmiwx3R/En8mJ/Qf5EE23VKEjS16Vrt5YJzxIhocUiz29A4CR6y7unZP1iZFsnQIq+hmFNaL8R7A
kcx9tB2DYc1n7ffH1p0vJDT+oaNPHbxIz8FkkQahn914YpmDed69FVP64Kb67K4C+55wD4HX25fZ
mk94v8J3fXPlQWIqaA+PnzvXQRlMKUeTLBJbQO3nweGwbY+WJw9DzfM+rAFKDD2GYZfp6N+lMW4O
kUA6GQPCfnTDQB0xjoUKKvkXcDXlZlK8FNgXMqnQ54ZyCHbzgGlOjzcVDxUGdsN4zshPBIezvdvG
z2nqzcffB0/X13HtYK/2EEI/UAAjgTu0RuG5kmrpJ/owkjINeoAqc8Lu3ahHehDEtZknfZ1zg4GT
vqXmzClAj1v0dkG0infCk9h02fZCcCNXlE5bxheCMdBriFS6R6fd0nLpIpNDEXTEwEaYR8MNLdLe
jtjNyQPZednIkDa8ktovQJh9EYPCNpLpo27UPw8q+aymqFCFwWulwzYULlrH0R1tnrTO0QPjjBEZ
9ydK+Vci9ViA4RHnsXG7zEtf8CFsiH7H7/itEz2EJnxVmBo6BLgNcOUaO556Mo2FJHzIXcvEoR5q
BPl03t6OGOeOPXt2/Qe7Tbqgoue5GwyPIcxvk8RkpGuiAp5HoOFG98XTrBokbLZ7h6uC1cEJ/gs/
eO39jqnoIDnQtxqiBOVPOhttZIp6Ao5nmnNKPPEkvUdHt1E+6eR71ulHF67IKg3QPwVRdwqnLcj8
od0AzDT9PmQjyUfd3BNxShK/y5nLUGprMLI1WhiZ0i8nSF8RQII2ULMGGSr3iR3uUJjtSE9h+U76
tExEd2+pdx97ubMMx2Ha8MnHqPM3H/sN297xmglOLvOE+Nqg3Fbx3c/rn43glaMcbC1/j5Nu3m3y
OU4wS7zA0Qh1CDQLm4x0YaP1nNIaxcMok4NeU5y0Mr7nPo4I4JV8j6tdKd/hRcvjftctML4TmSP6
t77RGu0rYBDP4NJhqmg5hfbNHzIMKKKT0Op0e1UyYmk+0jBrBn03rGq/Sm8qICR5STg81GLpp0dp
DPyP1n8+r/m/huz6Ltd6jQ66vjnHIbAva2hPyskVuWaWHamf5HSWOPddmrMuuozjOlVcytwj052D
wi3vkCQS8r6kzg+TM/z/lZPkYVRflROGD1PslykbnHPv/otn+w+n6pAZgeahV7f9lqNOjraXediu
S7q5pROsOodZdI8zDg6RFIs3ji4uhlAyzFDlrmKAd6Ph0o2G7esu+gxS3Jyoi4fG897iId617iNL
4+2wsFnni0fb08Z0pTsb5n68evdami8lnmAcy5IJaTHIVgz8rjmZuCt8PT0MnfPSx7O8NvPQ54K5
EkY25tQurXNmLDwaMj/RTiAykTgPflBC6Thi2x57dLDRmsUu2nm03zpCHFtnuM1FW0Fgu2R9EHHA
ag7ANKZPMl7qkkW1Qq+23EtDiyVAznKKqrgUC6kkC+77hNxwiQJQQrPrqfjrtFj/WOPwSTGOBApY
n2LHifJoTERuI1jxGQozrd6vWWbSCcBxDj7gaYNcP2skPlFlDsYEsKinzZYDp/0X19orXfOgwwHe
RlpV1kbuYyK907bYK1AAUfS++9YY62YJUCJvVe/tNv3Ucf+CKPNcRkR9drwwNtgZzDX8q9t+b9y6
DGYZZ72BnxTc6hbAyqFThm1QkTmdj8JbPgAYQBrv77ivW6jEGponnvdRNx5MEZydYOS9C+YF2nDO
81FKFLaTKBDBmcGo2MJXrXtqjX1waHzv9vhzLa72piTyuqLTJkU2eEWSAImidN52xsUGsWjHKUK+
NJkAsAPbiDRPbeCXTsdzxZq1dNPkqyNLkMHNf/jpZqA1aaPeExzYIAkuMzFzidGKtdwWUW1u+jHX
ZkITrN6jIHbyOOUPMAje954L03wLIHZck39KjVMZ8TYPRHqnp+Vnsw4aUwdqBfTR9+lGXpzGdQ4I
WYAnIu4f2SEKoUvfAeQcu64ppKv1IbZ44yGNjryxBoBZq+AOKu5X25NsRF+VOe4fihCIBTEB2Zx8
EBviNaTtp+mC75pTbFk9/t1oz9S5ylbAfRUeiygHlsdmkVhf9bMrZVRtgJUi10HkqKaXRpjlLknr
V9wcBDtz/VBL96NLHSzOLjyRSLuZJFiPg9iFQwoJFW4SndpX5qKWrXl9ipagYtG2R8Oex1Pa5nQb
H2dkW4p1y6hjMJ3oIg4UmFi/xBcWLteQJai9urUYSP+1tv2h9/mWYc/+16/4NZVGqD5mZHNYbwIt
8sWW7SCd9kUFwzuIr8uY4Gc1FlHWeYAqsbA/A+FuWdOiUYC7CsH1uqFWLB86VN1xzO7rBScordsD
hgbjbB2/2rF+AHy+ZnTZCrWLMSSV6XArI8xAooqsP8PRz4DCPTkI0suoPgODmVHpAEwdm5dAmJ8G
3ElmFhz/AJEO7TxfLU0efIknOh9sQ70iJCnAh+N5ZES9SY7wGkFjFQRfah2O8/TopxMvHN6/D4H8
mnALlCiWh8JJvePS9G+InPixNg2yuTNXF1V2GSZ17gdBERrxL2jFEeClvINXZBNNV+/2h90Ar36V
+DMThIclb+YAsJg4Lt9k7fYrLMCj1rl0XBS8FZk2Yo+ZEijFJUJXyHxlqCc4/+zT5NhBC4GUZoSP
uc7Vd1HocbDzWw3cQuAFYS7olrye6bhhO497GeQmZ8hxXiHYOLeC3+M4faUxhkNJjd6/P3SRfXId
/yEIaQ7jsyVTxv7zEEpuaxQqXneMYOO0G1FmEz6/ueNUDSMuWeOwNUf2Ca6brVQdIxfGk6d1wT0e
NCt2HMmxxIDAMRNcuqQDfzU8jNt8B4DDFq6QIG2SYIeuAEEX0/pEl+4gKFyKhHgfzRxjpKB/SQjO
t4mII8YkW8SyQ4E++XmC8irz1jAqprDbt0S8JEHRoQDgow/AZRYHcKbfFtNLuIeQcUTrqGDae3UM
DbJ+BZAKxAhzo3W1aI3qk7m42K7EpfGQ30kMXvgm+lzK8E+vgEy0/NFpSJPPoE9zyoYj94H1aIcf
V58+JrbL6cKb3K7uU5T2+AkiogXqmJaREkXZZoLXaJQ7vOqXKABORSb5lLjqffaXpyZegUwtN0CS
56nCrjji7UbN8scf+Wmu9Z9UyLN19NOQhGmmdLyVqle88KKgghwEBVsy32F/3chWNt5yjmxQRuNw
xlDeg6VtBifav/Ebm53XWnpXS7iC3xdOVTrExQQuIZudE265Ew36IwoPN4PzVVxGw/IXYNLZw3Rw
Vu+1sddu/t7GVeUaFGzPxJ8BqxwJEw/1ID4hpP3RvXeGDXefwc4wHv22VC1OFb9TB7jglHDpAuQI
siII7B7pFHm9JmhbQv5il75I3Pq5J+YcxDjDO3JjRG0+3LacQCbfiSBfYsBMteZHmHvgjqDTk/CX
ytOgjTmjed8Mh1mNO2+F4NwgrK9w7PzuLsl3A4YwEVcdrSTbNPqDdTx3I2khKhZHFc4QdyFMseuP
TsrjzLXpmSh+9X9n0yWoPhlTlbk8KZTWr/4S/2DS/4nr7sViHH9NMsz7Fe1sz2jqnFmLDNyvyPox
KmvWHHsfh3Bo71XqvQ5iffL9+pl46nizoiMNfZlJBw+w8R1u0Ht0zEOW2OR4++WRpT8wG3n2423L
2tiH8Z44O7J+8GCc0hF2T8fmDxCWpzppWB6u4mdscK3BlUNQnjoq628TZF1IMz/c+Sw9J6rbxcF+
pgTZvaVLUaE4uANBJqM1ZGkWO4vK4BJJchpH34vuDj4MHTN/cQ42BWJkvHjnQROE91qvMOzRI8rI
7cq3Z+bz6xhvOEMk/vg2Au2FXPXeRjgkGWrjKQDH6e68IPl2vLTJgeGIjIf2dcpoGzdgbtkhDPyX
Jorf9BhAVwYMW/CXARFleeANBwhUcADD8GNzDfi6/rOrUbvQAX3TLGSOzvfaTvZpm70iQN+kXEJA
uKagyII9zt8RQYq4U+dpPoGuu/pDNwDgu5tBULixurI1/JaO6kvTexdPTwVXS0YYK+okyRvEZtfB
RxTiJcemowDyyGubWpQd6WWJUrhqoThZR1ZA/TFVzECwDuY0U6MzlCEZEE+D3vKGccDJABRjg52q
NTg25vZ5q/m5F93eSeYTvXEUInoHp4ikJPWO4nnesaE+WIm7th53dHMevAkKJqbwyU9eUwE9Lf2R
xAVn2AzAjL03nz5sDkpnHvdomYpxwPqqo5v4QPxz6fJn6MEQbcklWT/Wm22xb5dsiroeH3JyDCaV
pQDU0JcdaAg9BPra89jKO4AHlwZq1N77br1M8XDJ52E59b5/sm1foQM9cGyGLrxE4UF1FX3dYN+D
i9rcHsfePrUYIAKg/xNvj3wcTr7SVain3MZp2QBi7hsRZvGqH/puHrLY35qcePSvY+SxnZz7ERu2
q+Qn4DVsFrR5UQAtRz3ultELCoTdZqsF1gtkhGTNS92t1wR0bNYLFL7LvDy5qVzzvrZlfSuem/5Q
i4+1dV+Dlf1Bcte/zaqnIQbb4DFcLAV6NB5JZiHnyYew7zMhJpQyQxYo7zuFDzu0SOem5kepUIcv
69mL+70Npuu6snNvfnR94Et4NS2Kk6554eO0Q6D8YwIeEMAmkHldA1saUGokAHqkdwd7iD9wMPq2
TfK+0uUy9r0+G7g/8CFQ1wBA6y6sSQcJcnDxovmHMP8k3eiChOUus9ie40yD1inAM51xGZ4wHtEC
gl0/iRjOYO0K4BQZN9EbuLjnRpzM5nwB2oUMYt3Kns5XZLccB0Tn9LdNxo/szq78cxLu482yY2y2
V1j73IPGeXWx3202obdJvwJKjE8Ldw004MdNI1cbQ8gfcUrQHdd7hI1SRH1FF2PC73lNRc7WE8bQ
/d0kpxjHyweqxKGI/UYgSg7lipM4ae71ywYQqVIAaJs+LaxlwNe2pWh8KBRgqoJSfTokeEu6Dr+C
yVdZsO4Xi/9x87Efsubs7Fgk/47We1hCft8lyRdcu7+SjQKeZTfxD+D9cd0nKVNZ3aDIBeC8c1GM
RCH2rGkG6b84Y+4SVSEL7TKy6Gdp6n8i7HInRLk+iURih2Yv2k0vyJ7ZZHt2N9yYA/IpKqJj4EL+
aPZREL414R9AY68g1UTmbqvBCOlfruaqxz0cG3Yv2kDvYgtWkNW02qxEN6TFnjJzRdJNrrtRA2uB
53MEPDGF40vO4ltrxNIUJA1KmeSBQITraRxatqdhHo5PSuP1uf56B/FDSZeFF03kLbljQH+EhGLG
ro4q2H8zWLSgGQpD/2KdGLW5cNCzQopewzAAt/yCeSSB6nyU6BacleziHvviEAJtiP1xutuwKZmQ
FX0ggBuqHnKxbdC7oaZ/VgTj3pO/hiiFhlgG+UaTY21TmgsPIOg47IChfcHnvwMoHYDAymtFgmxc
W4Bo3RE4/fcIM6OylfEFmmV/b3X7YjCx503pPyBnPFs7CGs8Zx0z141u0OyvbCLpck80ddF555Sn
9xOscFFiwvkg7ttTFzmAf/x5l9bjn7AGkBNO+nmNlmsHqUA+2NuxNs7o/QzNb7I5EIFODs64DG17
j7pQZx2IRewifSzeIy/cMQ3xVe/mEVRKSAsqezkjVD76gbMgJCazyZQL4Y7vaMiUbGba200ucOSe
ydqfehg/ZQTjLmLaioa114mRavI48nJr1DzuDjaKWx7C8ibz12GnRxSKxKbZh/coG2BMPE+67Ryo
4LKG65tgKNJrht4MupPWbSosdBjRfm49EAXQdA9u1D6mIPeDbpbZW7oBBYm8UeFov5qkPQj0ULpB
CeW54J3geFa0KkUv79bnJmI46tubs+qtqKmn8X1K9GPP549tQDVnFmz8q7KlIjaXr77xz723PbmA
3Q2cgVyAWgXxi4SijENdeOh18O3o7hjWODjZMD1Fsb66DvxByOJ+kNV+9oigRl0Byk5s98xHbHzn
v6YDFC54tyQleDnkzWNbBcufsNJmkQWcfsblznACtn3ogl2E5e5iVBhM3i6e46BKrfPc+zPowfCT
JdbfdeFNloJGow3wW86bo8mrf2vw+cAfgRznnvIr6EjS6nf/c6DPE0mf6Xq+zk0XFShQLPotP18R
R1PImieZkfkSmAsGyv4FKENRHqsTwCJcgG1+gp4l3vTRAt5odHdTEwxu1iz5gPzFbOT11+jceoZQ
PXDrf2omPMwFgPO5Zc70gG+z9lbv+KiEtiT8kVP9yP3vGOVRnqBUzETa75faQnlJ/vmW6Fxqywpw
izicNc4xH6IDgFevE5IS84kMcTbz8eiSdcfGDWGnCw44ASELFAeupBjidpanhEJ912WzP+0WMdQV
m9CGrU2Cjh1aOQXLDA3c35+kU9z+XQ/iIyPQSMq6hWKFm4wmDMUG2psVlS3gxHIgMwqHsf6mcvoc
wk1lwFyLIdqWPV7gbsKmvpMiOaV9GJ5S5mHvCiKd54hOUkcorFdECSSLOv5+73jtOQR6Znv01Mi3
e0dFjFAliMiBAhK6Hlb0ciHSLU+iI26BSjxG/oedM+ms5ynFWRBIvh0Fn7ejx3Goe/6xAxKMuq2G
TOb2dN+4wUGzd8lQWXQROIpUbt7RVyhIcOhTSDgm9Axugi2JBS2UKpBHl5CVfTlNGpdz3KUupLH9
ckzDDiLKyH+3cHrPvbWHbxUJT32rxQ7+sw+/7+j3oUWqS6l5++ONnbtXHinj21v+72Gw/v9/C4kg
kOEhSjLary5gqdA9arS3B3p7c7bGXn97+P3Kl9iV1kEFe0fehToYj3VLpyOJ9Xj871uBk5Gqdtyj
/oVP45o8j7TlOYkM6gSOIjoYtiKmOCVGd3mNkXcS+hY4hgIXWc8r9ge0zEfadQAPt1tujTLfNQW+
7AH+zuPtod5QrIONXONkt1hVEelMx9YHof/78N+3geu2ey9maNsWIG4rm4E7Lxt0lQDxEjSp861y
aObxc0VjUf4+14YcdczvD36/3O7MFmPPu/0+FLLD8ffZ/75lcYjls85PdrBfqepOMxfrjnqpBC+E
O+5/XyURGjojZZ0lIgWC6f1FGwQZFxxvwWDeHoLbm6AY4QXBbgiWly+OCTSxcMB49bugLm0HV8dx
GCtLg58Q+T/54PH70KSofYgZjvL2ELFxOBJ61yvEYQvwXQTKVcNwsyRH2IoBDw5ULkJImhgmJM3G
/tTC/d6QU4mgXPM+O3WOddOjM4eeFnEFJY03dEgz9g4G8VjWePS10fKRU7/NXdH9qTd5lo0s0RQd
O6XOMY9/PL3IozcnpVj5elevcdX8pBgKz25+HvjDAMQahqsfBgYMUwT6osfTE9J7WrfbdeixroZj
Rj2QkM8Fc1PZgP5xAZDkqQwxDLP24KwiDt0kNCBJe9Kp6z+DMtX5wSCdqnIagOsY6ua4+aZyIbU6
QyqxFVHgpVj7dNrPABiTcT0kGknE4N/VPYjLrInDDeRWCWWGc0+SYPxAWE4l0ecVBpqVbEjWaQfY
ll/JuhxNaCtHquSQgJTLuAvFg0Obsk5TCmmvBmXhRP7Bc3CSdOPo7CW84mvVCcApCS4BBINROkRQ
49i3xZfdGVlNYxkzpsFiBPlAAxdA9XstWHCHo32BwHhZyi52+rvG+dPWpjXVim6yJDOJL9PoPkNU
i8rVf1gljNogJhO3Btkekm+sC+vLsw4E7OKs05cSWzWa8f4PwEFQYxsYXDrI8cSg9ZuE4x9433hn
hwSH2JgOffC8ViNPzg3Gd692c9XfzkfFRNXQVV7dTiUGZD6kb8EHjMuH5wqCvtHcx8MMOBPlBc6Q
+EElPLjz2xuuEMTrc+SgTjIyPI6j5wISCfC8o8K/WhoAyCP4b7hF2F3cTp9YELvJzK9+QmbQsCI4
TP22D/2FPkGIuZR+mAeLIScIhLYS1rwOaZMnHxafcW2iHDLUcR/DGqJAyBU9DAJv2YlAuHCnz5pO
sQffB9wJaBRiKtk2d3JrdshiR3PpBudwWTCa1odXCFZJvmpnOcQcsjsT7ZLZRkBDGnYLyU7PPZRp
IMKBSXkRpdnokG+h3PjKV0CTm9OekIcMzhBKKgDmDXlYxq1wgpjvZGObSir8RgTiNRtWKx9cGRyU
ivt7Q9wJODlqILrw4wIq7rlPYW6ob7M2noNdhVo63MGOb8486tIKEVvsFAkKah+fd9+214XT9997
wm6YXoCz5LLv6PbQC8idW4PBG6/jr009I3sgEqoALtRnvsO+Pbh0fLB+OE68m+6bTvjHaIxgPc05
cfOWBKpoIGyook5HlbPOuJKEfTpr8AeEXZv3wSYytRiB6yH22DggVl79AR6OuMH0kJ7G2xulmA4A
wSqhgIZwEweCf0IDFh2REZ5gEAEhLIvjAPNByHkxgqwfpAyRvTD0l3CBVMOBujKkBPKFdnh15qVS
TdCVg+rYjjCIpBZQqee+q28KxuaRi8ZgD2F6T8I6gUd7WldCtd0OJi4BxL6t/zIrxG3FZrF7zMx4
z78vtr7pM+qlhNc+xipuq6smOE4mtGoDjEwPMyQ/h3RI1N8kalFVx8lw0UMYAEBxI+SMdDhZhvUE
JbVzWfvgJelgmvf7Xdvx8OAzdTfAzTiHgXyM0FsA8SPy18+xiuFVgGjCszL6OqX+KWZ4pvGCLYfz
oyx+/+TqL9ALTUTdCh5TxQxtu6LwgFj4AnQAQ65eKNN7ORsFUQX6BaCTw+n3wYN06n//yQY8vhRi
qzGy0x40acPC6+DX6dbedPaQUSWRVvOMIZPmYOu5TKcYdSco7td1aIcqcWCLGTQn2xncDSvGCThb
oUO0Hj3aSfAS/F/u9+n4SDT7stjcjD/kfDHDXbvAkmrxoWlYE/U40nczMnaGnF3lPMgJbO8OTT1B
NmgkxBGJf/ZX654xgVPRePbPA2yDMzv56QXhAfUB6emoJW+LUW3AB3GkHA1N0FQpISrZpVFhe/c6
YDCDzBF2MuzUyBcO7kIuS6nmpGAqrTDTpB5B0r+qqb7ZiUW0THTzDbpxO+MK6RxlfLvbgAIffGTZ
7Zhs52L1DPqm300sbYILhWTgjT/EhNgKxMaSh04rdkEPBR6TwCGN/aGweymjzqLjZXsM0FOgBP53
S9YULeIMcl/IsQDU6Z2C2RsLIVvsCJ4x+IA1mg5Dq9+nKIfhdrL1rz7tLjVL6X5hKNORbesfwjVl
O6VEWxA+DXcLDoNF4BXjjf3MUt93ra8emgYo4++b70N98AiOVPjPPkJ8x+58dy7EAKFJ604vyzr+
W6DrJ9KqvDZNcPD7BuMDnod1zcMKAfAk03qmUGKgHQpsN+awNksO3GLUww59W6RhmGEiOvhwQz8L
llrdYQB/y9bBpPd69b9TL9CHdOrSe6I1MN4QWs+bjApzXgUT982QzN8qtbBI8MX0RFXX7ZAh+0Mh
IIQAj0TVOE3LjowL6hAKGHK8regFwwfRDAqRzgO9TkJBy1Q30Q5+fepirP9kMCXRCG7ffWVZ5cPR
bAfdLSqfoHl1KMahGr5exRY9x2wgFfL45nMyDen+9/OPTOqjokV3Y1h0Si0W/O/Rm7SdqHRg4Mc5
Q624pOGTO0/bfe8NyZk0+EfpjL9mOQwcmX8rhCBefvBn3h6RBIOpG38raYtzDKLPu0Tw+FvFzt9x
h8k4/t7ohObj3MXPWrZDgYR3fq8hZ/JqYvarE01Vu916YGiGHQ88kOd50QH3DXBYA3H/GqJldWvc
Idge9clCw5ktoT1E8Hx9gIIGQhmxJsUMATUgX3oMNqycWcS0iEWq71yUa2ds4PzIpuTr9zuJvJQK
U+39ZY3n4+KPrJy8LS4wthRfW+UqnHTUVmvUfPWBS74svlh5978vGqeLYb3ruKhctgqi9vkdwMFc
wct5zHBC9rC0rdEh6UEc//vKCcQZt7XeTVOz7p14IJfatX1Fk84v65V4wJNquROtg1Itjs2FtXDu
hz9jkw8xW/aRH7CKQ3a3N+aZQIFwrCcQMMyn/q7p5FsfDV8x2lQ5h95zpGG89dtQrsqVUAVjimGz
sEA3dvzXli5yPR9lFwYAwEN9NHD+ZWvcvYYJGIANRNfiEva+GQq9Obg8mGpWcrDBoe4bp1IczKqd
XFIC0lnu4PtE996MgYTeNbTOIaE3JSTKPysHG+a0iwuhHb5qXP02hMAuNgPLesQZR2enmXf9tKZF
TyyGJG9nSIvVhuU72xzSJkDjycx3Ko6gKh6qHqqiuzrBvItcDfvj0PG8IQLn1QuWuJxA8TDXxJUU
2n768dkd5/UDDlL1TsF0KIcJ/Cfs5ZdXcBOPzmqizwh9TbzEb5Kv0yswraQMnOkr5ph5YhqiZSNG
yAZM2H07DMK0IEap3TovUgDygepZ3xHMR0QRX45dOLklhFDR57oCX2+616GbL4OLEcCgHcdzQpLm
Cv8JaPXrxHtsLB+w69tyWWbv2zoI5kRK066BqvF9udVxEDE8gB34xKQMRYq19Z4gWaKF00B7bVE0
n5rbD5hJoWZzHaB3NdfVFrrobKH+yHTi9nu8wCeaABUAxhBgOKy+DxSgsNqBlAS5IjHaGs8/ofjv
C6D47c4O3lfkwRGZeM8actt0CUX1u1YAsc4ozlj1f+yd23LbyJZtf+X8ACqABBKXVxK8k5JISZal
F4RlW7hfE/evPwNyxdlV7t1d0f3WEefF295VLkkkkbnWXHOOZWsdmrsZjyTfqDB6zX2J01FdpTJf
MRhGb6xxL5P+axsTPgqnbhvOZfa1GS2HHJvl7Esrr+4DEV8wGb/ZStg/pMlHp8m81ygcX2eh3uem
HO6ZT+n7Yh6Lg6nr2lZ2TA1QM6qN1IfisQ/wJdpJrnFLBuFOG7g9tKQmpFBr57mwEKfTYnhymFeh
SRfuIcv0N5dWYlcL7PVj2cW+ChTWJbL+yDBhvW3GINqLqHnBl2T6GisvuTONal3E5BG4XR+Bv19i
lpzufl1h3B4nW146fVIfVVd+QxIUPuLntO+k4SElNvbFRujZ1diJ+YgVG2NUzisjhGvqDCNv2hCv
5zC1D8bAOyfBYP/a6P1nFPxvSef/Fy//H0TQL/H3plTlR/t7Bv1vsfX/RUF103B04Cz/eVb9sf0/
l29NG/8t3v7n3/oVWdds8YfnsBjTsaQjHAz7JNN/Zdbpf/8wpGnaRNNNaVvWsjbkz9C64f6BdmWY
njAZcuiGR9L9z9A6/4jL3GQZmjRdk8+s+9/JrP8dGiGla0vHtQyT3xm2Z+u/0RcMXY5OWjum35rE
0EmzjEioZvcP2D3TA7Pwr1z8n1/GtZfwvmO75u94qrgyVTMYQLUMzGjA8FfpfKXnwjeEF3JmoYZN
uYC6jVVx537aPzFy5Pu5PdRthiKg7ZoCC0T3GI2M5YpD2X+fk7Ntptu0HZBTVkVZrh0ZUlKWq4rB
9FRfIwYaarbwcjSsGtG2zuisB4+JQa3v3d7DSPRPOwv+zYtJ8F8XrpSW7tjiNx4RVUDKmGJR6hXz
FfPimNYqGH/+5RP257P4V8qA+Nwa8NuL6RpSl55p2UI4v2OdQyOIoOtIXkwR5z6BlJU168yEcNjt
SS8nAMzwSDIsxqlTj/K97uz7uLbIU9JbNcGtm26sz6YPczDLr0aGc+VH4j4PrHxh1YXvuOM66hn9
my81qYeK+F0Ub0UpKbntjTeY2BiDU9e+z/VTj2ob4AmNrfd5uLY4aTp6lpFXd2Ck0DKRyhsXklG2
TNBWUvFupxxu5ItizJFdnB9VIO7wC9IHILxX3/veXFpnIlHd2qsugpysGThrGDN+pT9iduJyYxmB
TUp1GgEYAN2lOsOQs8vTQzoDnBMMkxA6cRlZ8UcaTysHkdOpyDjlrDoXEp/ktZ4WQ0G17oU6DBAH
ABUhznorrWIsq/80mGwVrbMOESFZyOLb3IquhX98IoIifD2/DjgvFc0XbXnKoEMRTkgJNRdR7ffd
86zalY5BXHk/keH2DdJJJsxtEoZAqthZUl6yCB5ZrRHhYifeT5Yh+HGJDTppr2ZUnWQLQeJaR2pj
qgDCVACmgPsDoahyQr/lvekjUgeJ2GGvWQ81r7aTb0Z8SmgEO7ZCbxkWb+k4T6X4yTqEtdvi/NTe
59499RhmHUtt+h6zIL5s010ZZA1KZoX29MV9L2fmpfVmSpq9mcQcB9le0rctPSywk0tEIZfzejZv
Dm+wMds+xq4NKAbVSBQxDVHZ8QUlPy6NHlWd5S/4louzOd3M0djKlLja3B8sbbgF0XTqJ4LxWAwS
1E17IOjXfY/5oJQUjrb+xnaMFVyeVey+pN1VGuNa8uUn2x/4EeciWxtWw5jOXYZIx9FWDNueJaaz
ehZ3ZlN8BbdzTkp7q9ibAD7/Hl8vUmaNTR9xrJgxdLODoIzYuaFtEuxVMTaIYsfLcRjNVRt7lx5T
SkGMlAwl6yiy+K0XeBmYR8MhN8ZTF2jyH0gy//YIcZcVUoKxq/U7Y3XOGwTBYTJ9DwFTxR8Vh2MJ
s/e/PkOMv6O5Ps9j13DYp8EtIzzb+Q3elITCiL2Sk0pX4UbEjzojz5w5ASRuy8KVxLGQ4GnqMNj0
Pr62hrmmKj1mRE/JsIlIfvzX39C/uR/+9v38Rqrq6zim81qgi9OFTQ1MWT5y79Tm6Hi5t6uYzoXd
r3P0/xc1/0TfAV70n1c02+Zb8Z1X8hfI55PWw7//q5bx/pCs6gZsY0mPUsFb1uf8WcrIPwzTcQU7
Z3XqCdtYdj38WcpI4w8yztxWOhZ9w7Qd3ts/SxnL+MMkzMk+N9s0lsrA/u+UMp889L/ci5ZjWZDC
TFvw3EjL+R1TmdZYEoKqgJmSD9O+N0e8gy0Z2qYX0ZnpV3QmO2huy85ZPKDE54q3X4I8q8FRPed5
uqOhHc4EkP9p9dZ//N5w3gnKLO5rW+dV/A3Spefo/apU/arIMV2HHVZNyRy8jib9WtKyQTIUHI2D
mewKMTtnr+61fdGwStyb3M7vdeS5FjfOOUxMw//LO/xvKgq5PF1/e+FsQQloGZbgXfIce8Fb/QWS
FXe2k0QNUR+oH2xqHuLO24VheQkra76Q6rW2lYMcrbutHy9yO45zcpvLeZzJdNiOGW1inQn0zLnO
/ZnexR/RkE9FOsnHKM7fvca+zywcOU2M/ORNzkVq2YOZZsbNM6NdOOTTCbmnoCwM1f0QjCQ7qUUT
lelrloaHZ9Jf6d2nnkWS+jhXTrWau1YcQosBHO3uclUb73U0P6uo6O/bmNVCuokRxxTglDyJc4O9
2nsrpICokqW96vIns5vnfyp0/86U41MnLSppiwKQPTzsouA5+OtLWdYSt6GOX8ar5nFlKYYzOm7Z
u6Bw5WZ6HVo9ugNbm7OeaQQIUmnWY6pJv5DPfdUjUjbfqmy0tpqLAYfpEG4z87kkAO477PE8mDVN
ZqDQoceqMdYKp9vmU6yKJ13tMitcY8Gzj+YYNTvMYId+Roew+xyfhFF5Z9MYovvPXzwv9LZI7eaK
jeDyHz5Pv98uvAgeUC1dF9KyTMd0f7tdzLKzgzZkqPrrS+uhfmDyMQ5z+RIRbSL6G+OOsp6EF5r4
OI2TkdfugfjlfPj8aXIFPLINvOaaJpi6ZGTc/uET/x/eJthhkL8s2+LQ4rT67b6xRkLArKIvV1HU
/Oj1rL0pGbcb4jMEdSbjOFXyIYDT8dA0EVptWoYEgtWHXgfDfWerPdaGska0TIpdQKax0svmktve
G38XttM0kTRzImqpQl1o1imQ+mX4NaTMt1wWvTA38f/11AwEXw/sFyQwVY/RI8Gsams3HQZv7T4L
hrNJFuqBIXM2y/JO4np1XEzebKR6nZ3JXHdqashRBel2qAQebbdG2SsO7AFVN8duQGOMxT3chseY
rA+Lt+LqDgTHDy8bn5fU6TGUXfgPrHL5a9X7v84UR+g2FYygC3IMV5q4Vv/+IORubBPuwCNlDMnM
7JGVZ01LaHgU1zqlL9IMrCuE2cSOyZEfiMjbaPNdkDIMCdsz+yJ18F22eQad8eYSdZFBn18qLMas
C7kEUU5/UjpY9rBfJuTkLpmi2ehID/t9Zbw3ocCcRpjLtyPxES2fvlkEr+OQbRy8kKfZMLQVfoYd
4g65EKQXv6i85mzXWLXZy7MOkqoGt2CcS7MRpy7rniJNUPbqGrNleXPpl/pEX4lUe6uxLu6rUrj+
2CTPTavvQlKxZrdJc4Ynkl4e63p+16E4DdOmidiUEEfNzdHTSxy5y5TDOVlKgCszSc6oW5QP18qb
CcLN9VnYKvOtwNyYqfueJQlvWfaYRuGLBgUIClekZQAbPIOWLzSeVdo8OsbjXBG6AJeHBcdgtj13
TGBEcs3t/ls53RTZzo6B1VqlxnifRx/9EFvInlT1ubHSOdxOs2eQU9PgMehLM94XAErjGaoTkuul
KVrmT5mZrpMSLlRRXITuJjecoqPLcOghgLeIf1B6FTu/bRyHBd8Eh7Xha1oMQcR2g3klJ7ExwqF8
EHq4q1zt25Dr3lY1032aTuI+qYo/f5GCiEUhnfuyEuXewff1VXjV0am7aEGawceaw4x8mxXeVERt
Cj2sundYBbIza0OejVJ5+6IuHiSg9d3QyXgnQcQ8EK/V1oaTqRcjmj+izHV/DOS6jGwrc1vcKc2I
7j9/8dqARODEqxxiyDYJXJ/7PAjNFSKkveE/wFa4irTfr0F0GQ2rakwtOP0vVRkyCBcLsHycwh8V
junE68q3mH3iuBhL60uQo366lhwe3T7wRRHbZ5C8in44W+OiBwLXEHIJK0+cneBoZJbzFOn9q9VV
4x0xf/GcS3eVzUxGPUakLQPgp7hPN8KurZe0rrZx2M7bOsZ8VmuhetYc74uayApbzdxsqjqKHmYu
Kc9r5RVnyQynz1u1LAe9q1kTDbXM9Hy7STccny5kjtld5y7Urywux/XsmtG2I0z92LQTXDM+Q89W
EH4bHVG+BbW4lpORPJimVOsQwf9IONRYspQfn39SiVvJX/+gzgFXDNZx1olU0/iZ2vHXL0K7w6ef
R5wd0vKj5Rmv4yo+Zk5x7cqYvYh5cR+Krj7Xlk7iiP79xQvusjH1Nqj1IJK8+VhKr71vFdspSzZj
Mkctpq2pBGM2fQyrddwPDd2wzrT58xd6yTXh7TohZAkqA5pRe/nXL4CS031fEmOBR5I/9SrYhSId
vgZKt/e0VN06LojAaey5PbPx0Nx6mdWfHGEQr4/0a4IksBIhzBuRdcHBwdkUG1ctbn86edhsxzi9
kght7p28tk8ytbSViIyzURvim91vyzHq35k4BSvRzlJtLR6AXWPq6bmqLHm0ErX6/FMRdQFWgWl8
6EwJdaJXV9cE1JX08vLprWhr66SIRRzilCx0kuK+SOVc+01Xir3hJR8qF2K5lcu1W8uXEpJdNekj
qow1fa1m3WAjIhnkDLoV+4j0Tu3ypm2PvZG2R8Ptp72e536h4StgU+VwU8no+mT0dIBCvpZ51St2
GhQW9R6LQd0TzG59QxaUPELPjrXLBy+ocnENVXGsxqa9pbFd7+xm5+GFvqXQ/1Tr3bKwuhWmVW/o
YtuHPtTbh2ZiPCECwc5Lr/COcZuE+E7djWMlBrxCMtDzlH8vuYTPYxKIgxhA0pVHfTKQCzGGk7OP
469SAojX7GHNnAFnujOE0Vf8ntMbRqi2eJKgLDezWWqbdvljmrOut5xd5+ZN8c8eSOZ9PkN6ycfw
4EbWo95X0+nzl85xxM4o6+yL2XqzX+RdeR4b8JBN12AkYdf8zvKmAhaXSWExWD2aSBx5O8sNvumu
WV5mraUgt2OLU7QgmDYU+p53mbBcY/U34bD5pbFaiIoLZEJLwvwcetlLL+3uVmpdd3OYuvuxpacr
DS7VqrcillQHujxhosaRz7yWo9+0Tjg+x93Eyk9mNli+Y81S5Upbfvv558/fuQUisWukG8Yf4UPG
Dl7/80cLVJqdG+ulMev+m5EwRXbdYat4S4ewEWdZWbhYGPJsc4oXckGG2Js1bQFPh7eLUoOkoIGH
ojJnmgouo22ekCsPsmk4N0z9dpAo5a8WYYbUQZgNoKU+bnoxiwuVTrObu/wLw1LnquFavHoZLGFu
uh+fP+eyBKNL3PyBYApasWr0tRc7zZXYRe5bdbQzBJH1eqjM54hdGauswFoVZOreW8aWklASC0ZX
NftCzz3yYV5hRdbqvDwLveCAnYac8WpUPAU1AE0jxgIEdi7Yhg4aKs64EvOrWT/C0UIgBgqxGHym
Tc7ZvkRwYx7t6Il51Zkrrb8l4Nl3uesREk/ca8VAaZUwrTpEdUGnNbNkZvDmu6bSq2uLwAaBoDtD
NdgAdqle8yXcB3BN9M9TUZFIGt1m27oyx65TcxO7ZnbnzBBmK61iYNxOjx5d3YWnsbyFxc+2MuyX
1JoLX4xj9tCIClBOrqtHTUb4qMfwhy6HZvv5r+fEpkHfLdWHGt47dkKc61rUjyxceCunuD97bdw8
sudty0hAYmk0ym3nlledkhSoWfLTnfUSx/d9kszjfQ1+NLZpkblVqilXSPziB8796MmUA5xNy1qH
dSePaurvmr6pV45RuRcnS8tzky5YtPCchRF7jwbnNSasjDEUHlRb9A8FasZpBhmKO6HYZWZzs7hI
j5Qow51QKIBtn57JDyJRu8kqqmJyGSk7dePHxFowOm8WezsOg3D5mjElYgVDa9u79yb0TebpdMQj
SZskz+OL7lGaZs1lwPT7PLU9EPzyqgw2047g8jgsIDIFgMsgNn1JjFCeFS0hYmMKtkCJRzsxv5h8
6k+8dv2cbe0xkOska0n/gbGo2AkOAaOv9B1i9MVM2nLjShJM40y8lf9OGIIAzhFEQ4AHc66hCnfa
tmWBMu7roQq0y2RrG1DJ5NhhjZ6hUiSbuB2nzVxN97ZLwWzNAPZ0diQvue7OaYu9kumKqXYAY0ge
TU8jlNR5410X3hgpA6/zNIrYAo5DIbRTZbrjrizvlwCsW6nwmjn5QE5EKuq9ZsMIZwz7ks/Wh5bo
5rbPiE5HZ8M0FD7+nE4h1X1WGXMLpL1GjHR601M9uZn5TsMwDKaFztU5Ct0EgVzyrXTRcIVwsh0r
s8J8XG1blstjBF5qNn3nRQyZowEjIQhF/Kpi9JtTHev9JpZ+Qw+KWaAv1vEYPNqAweDKGduwKlvf
9ro3CQBxLfPsZzeFd5ZdxncjhVkzdsVWWKQzGXbHFbQ55rrzfsx+zF7FVD0ii2fOT1GIw7gu3d4f
e86wdhz38ZSduwlIQ87H0gHptXKjkfB2MjwZnSLn6L063C2w70gh479x94FRviRZNKx7T4NPEFHG
pOAohuYNCMrAzxAk3IevCCCckqTq+ljl2zmbfnoTAMRh0Ne5bnyR+ZLRSOLmFEFS6nQSTwO4VWEG
1T5L8kuYehcmKM9YyqD5ljCDa5WAF3UkGW77o+MQ2USin/i6VGuT8VqYOFG54b/Gk2bxnshuO1Xz
0XS1YGsFrNZignOssfgtvWl/nrLhQaXfB7u5i70FTpO+a3ri7qjrxse8YEnvc8fnfu8NYwZZoVgX
HsERPQr5xNbz+RL0wh+DGjujo3DPFvZ9J0doohNOTSuZ31132iu7Dsg2Kde34xC4CUmJCV4fMgMt
VNqus0qm2x6K8SZqzZsx0aClUUs8C8pOXhWS47I9DJFBDqtqHFbkFfpdkroXZVRP0uvrrV2bd7KC
6JTh1CVGxmymwTpQ9STUCwOlsZhOUE3Hs8NRr7NFS1hELYZp+pnE6U6EciRlawVrnVBu7XjNCWCQ
Sf6aKJ2pwVSb3Oc4tx6msZq3fWfqPlDknwkRTJJ5cqurHHLKAiYw4diIt7CEj1HXEaOvhOM0nJDD
lMLlSQK1mhaWTu/sict5K2ETnA9pMbO5egpTftoAVCzzWPfs5SkWScYdfi8TRakPp6PvsGsnz4UW
eI8e8Ec70dVNS8OBFFoLWyh/H3BFQD0DoGlHaE3jBJXUSztAlcAktJqt37rDm0+kleZ4jSjMNIoY
zGqe+Qh7HEcrE0sl0Y0JnG9wS/oY5mhdB0Anxn0DbgbUAFQ8x9O+FSEzngJfjCfr/JQpk+iqx3pi
1NOPGG2BkeAC0x1hlmDPxvI9cxtgQwmt4Epy/EpRpQut/OZa7hX/Dbmm7GUunWuy8CvNkXmndJoC
9DTViAtxd06s4qIyhNhcZWwqG2imZjnv5poJmNkaQETr76WHAV/QUPGZnIDYdCW52KbCNVsmS7Yw
vdieO2wog8zSa2GAdxXFcjYC9xm/1wydORDqQ+qwpW+ucstX7p1MgGqGffFDNyR+nhLyzUyJbZsh
3vFlMoe2mkHAWea8xjLBYs2WiUe0hd4wR4FYG2V5LtXMEVGkBPKTHIcxekRA3MxfyLkxfnrftZ1h
NRb1xUgCfQ+O5pT2qXWYBt4ziS1ob+qyXqFXgAoIi6PZyldEARCU8xvOy3SXaVkHrVw7sPIoXwPi
PIQqyAlvzd2mmPN9JYP0VpT2pupeUjsM1zlZma07y6sbUCazWhfqsyik74qA/laSiatqg7PRkOt0
YNY0RQSiEO2ylRgXv4zOa5CrHOHbiJONgAwJu5NEfmT168yJAW0O03pwxz2MrmwX5bTotM9+406k
yPSG92Aid6STseqr9zYoeG4xcNogYddmBFKTTPTjOM75QTPVwfWG117zCQD9nGIwWMSzy4RpsMuC
FpZIrAP70ZkjWpiBEJDRk5k3ca9WtrutI7ywnXyBxgNBoAQNm7pqyXIY2w4m1wAlibArXms7sXYC
YeHmVNM1TFpK2JR8Vm4vrNkikcSwOcuGmMhpcgmtmjF8GjB5HtCFJS5g5rDlJkxGEjylaa5Dxd3N
aPqQEi1cVyUDfup78ogjgVUDcIJeMHsnvoQbKZAHLLr3tg2GfRk3gIwKjkkfrioZZc+DgdFNzdAP
id3u9IiEyhCVLLrHVK8P1aVRO2EYajvkvOpj7mFnVOqENGRfUO9B7LDPnbU1THcR7S29OrZuFG8c
Y3yZyOKSXue16xoQCouDjM3v/lQ5JOv0mStF2OfZSgZfN7t2A+Cu9CHNTRtJWTsYPBUwFLdGxnBZ
WGXFBdcD01s+lXaRww+1+jeR9ydLZG9EBVuY5xrfAWiLVVbjQ7ZKP+8Ryl37sZ3wq1uu3vHArZsZ
b7NQeEzlcqAx27CE8gfTJfSXt2qdvNiSzI3mdH4ct0/55Dy2Xf0lKjqo4X1RwYgdfQlObitnx9iH
ixNfhFwNwQUnJ4GrYIT8POB+LeBfT7IoN4nU3+FJ4qdtjHCj7KWsW+wMoZU+tqTZKU4Bh9uedkmX
+MBMHUT63jWxfaebZmgJssZuvxohMlqcDhz+Ib3WCG5O4CFWjoExYCTOkxf12U2AMUWBs8oqOMzp
4BSXXGfFQVcI34AJxwXkaMc+4ozDG8QzNHUnNbLZwA4zwQ8IBCoAfUuMICRgpMjJQvffpjp/R+uf
TS9pjxGhn0jOxmYwoCaonFYX/h31rL12+Pt7FVPLp8yRB5H0Rzb1hhAtYnFWeXmndLbbMgHvmUDw
1TEME1gf502uh3dU+siBFkf74ASohmW8zjn4hpmbEFBrZSLgVNVYoesqvkJr08qyLqCaXmt3eNAX
onCIposSI6+KCHXk4tOVercEUuoN9eYUkKsT0RIYtS520J0YEkiOtFRhPCLNK60YnjbjlK1hz9Yd
Mv6GdvbJg8KPnsZdwkcJ58aOCRCAdAeVhH5PHTWzpLloEqydbmgf4SaU6zYNrbVq3OJkVHNxkuRx
KMw5AJvB24ez1eyHjiixlXS+AYdsG7GJY5OUruuDlfG2pDVgk4NAstr6teb9uYxmd0hldAi0omRt
fCQuIxzKfsoTOAoVcRQArWMzET4jsFbZOQ+9nocrzTjSRk5fzMYCQlmxc0PSXgbdEkruQ+2B9jLe
pxKooKUyF97RxsEceieK9FAudvOGcOmKkd/DaMMpGeWqU+1HaI+4A+zoTorQ7+TwrsnmjubA16sN
Ze+d53L5RX35Tem4JRrXvFtsJuNUbr12CQh8VXWFPRYDz+Lphx04q00SOd/Hif/LBOfh2oS3uuHQ
TZzUdvnU1fI71dgNRq7gYu8z+2eg9hGTgdeKD7gCYeeG/RclA/hVoXOGZQi6Yvkh67F4YsRjrBxW
kdnDBHJTnw0uZecV2KGzagz6Y5n87PLkNtXibEBkDoq7KpCbfsqQlb2E8Vu/6iu0Sft7RcRH9Qaz
tjApV0ZQotcWt+m7M/I85dn4wtYRgI+u/tQq2hac5WLKjDVd/OQLO/cT6rKVnfNjpp7xI7JG9ETj
CQmMzx3nOFDnTch6y/WgRTlWC77JZIr8ATIYgiQZjqkz1r1TBT6iSZ3qMAdH9H19eTDie+sBGx3B
1KBUZA3gFZhJ9tQ67T2upyTAqOsMTbPCky8Bn/TyENT6Y5YWXzJHQ0oeq7smDdS6cWPMyAltRac1
Jk45QmzY9b6ndfvFiXPk37xfLj94VHr/CHi4uUih7SODBQcmJkgukp4ZimGqbadl2JVkeRxUhPe8
Nz48HD6L4ALKy/GdQW1TBmqqGXXGXylDTcthGQal32row03Lmp0V4Kt3ap1x20TvjJM25uBa90QC
wGeugXlYhwhZHvpUumElkL4OG+pSzVnuV5a4UMUekoEZHIZvHZpgwGmfUZqztSa4i/PyZzsHBxvS
rqaP22SQX1r0c76fqoGWMdjEvchKJWw1XeNcXo95Gd7hvytJXJj9tQJI7UcPk152IGo7uav5u+0k
tvy0+bkA3qfH9dsQwE0YXHWvKyCqo4WbXUdO0NNvAe0pxfn4taI/JbRpo2IwXN4EyoJlhlbue4AV
2EswXkh4RutwIdGVcIc3k5hOuQq0lwATpGMqarBAi4/SHl6soT95DohZrcS4F8HVvNZme5tEXG01
owUrI0kmt0zKz6p/5i4PWQrgbtt4RSDgvVXxsz1a6U0v6K/CMP1Sq2HYzeJL4Sb6vU5Il1q14ZIk
YLDOohH/1DTGWwcXCKdE9yWqaV/hqNyjZse7OfpmNeipXQP/cMLQZTKFcIqanigYYp+5Ph8yoeA5
26bPukvSRhs7hkeqJ0TukUBWWYjDr2iix0Dw4KgqIQCjl+6j42Q/lMsAvM7mr0kGpS+dXRTbk0sG
GFlxpbcOCJjkKykX5ODmsc2k7gsjZTdHrT1Yc0wsrqMMJ9x9U6KDZVkWN2LvJvgwt1inzarhKcUo
mA+kiMedZeBFbZSJRFAS/dSqcqJQH+gEce3jHkn8GoAUP6AF56SMjt5iRs2N4a539KPdPTtlOWwN
TIoryyZ82IYeyoJLscSiyrYhWs+JlWxrJBW3wyrAyNivOX6toPq2zBkD66sZVvFeWBKYc6i2s6W9
1M5IIlFkS5nIZhvP+2gjr9yTc30WhXOXdT3+/iW9WxS0CMWyx0a7mF13rDt9G/buqq5G8qeNs6kC
d1tAJ6iY+a1sh9Yjd8KnoAvYFRUtFXPwESLLDIJ7vm+HFbTC7IkU4kU3rnkvv7IAm7sotQB3tA3M
bllRAJAXy5DPAk9uJ4MFyi6QM09sEoNDiDf3Ri4qpHhJXm2H2p/v2Fv3ARyF+lamZrbC0fPVUuiW
9sWIiT/a7IKHhoCKNRd7t66g402DRJIYtqLFJKi337O6YYsy4dJKqZ1COlqPrlC7Ia4eCqJgY9zm
kGISOot+cblBo+/75Al+6Y2alGAXVk+4gkCrmddt+2oDpIO3lE1UWyF6qjiTSd8AprlIioJyxM1X
XoNLRZhO74ukYOZpdSxY8chRytYCYlthJupSc1io7qhjsH5TMZUM0NBkCg7dcU7Ss6mSu7KA5qiz
JGB0+oX8UdU+w95VirSKi7gCtrViN0kPcQNqdqYT6PVeosi5OoFn7EskCWSJLkGYLSkyE/Bv3hCc
GkM8YoAIj/myuMLKwiePZsyXkgAzsBzY0Az5DGhm67hMDjF8oBXhuobn11r3unJ8fswMx6vesz2B
/RURMm7KPsDV4JbjQ1WoXTgGtxkC+Mqs821SASrIkKs94CIv2jZXGILQ/AwVOWvakZvSnDdbtB8c
DbixVQSfF0lrBfz2a4auvJZtkbJ17AQaorgsaIxYICXpT5Nj7CJtichMVroADV4zaIwyqwPgoas8
ATeHEFpwVc2BD6IBgtkqDoL5GL8Lll7u2MX2YZPs5EID6lqP4bXjSFQZ81XPyRaQ2NK62Pohcqle
mYiuMLO5OzuNOTfzo6HN+0zGH6HJLayDGxkCY1gPACazmFaMhRZAnSoFPHrk4SdrlK3NueroOpil
BA9QsN/7hnmZUyKjFTaWgCycp12ohrdELzbdwLTPlUAEsjk9KTAIcAOL+jh24xFAjDgmVhzsEkL6
5WTvHCekSMH+PEfiW6d1PGh69gXEu7FG8RtCsP29IiTOdzK133HA9egSnkT27Z4jngxpUOU5YhIX
KAvnyC+h3IAvKb9E7JOoFQgSrPrWLkG43NTJyPI3s8e9otu7FFixQdAR/Kwj7sLSWGrjV2lqxaF/
CEjv7SY0rtXYNk9U/BYXNcDoUsGfsy1MQJXlmAyYgLyEhXYX6t59KsnlmvPZoZfchLmHTyj6AOwA
CcdDMjC1lWpa67Gw6pMDPO/zf8e5popRkd80zQswXToxizB9y/gIKE57lFNj77wie5RRck3T3KFk
YjrKlIUIc2VsDK/FPXyakeRd4P84rxO8FgmjdNbT+iz8JhAUlva6DeL0qPIXKqji1A39Mbf00bcZ
ovLwJtt50A6wtb/JsmfTlU7RPq8Y4pCpt/KvqWIOnAribO91710ymkfDDr9HFTQneLGbwMZ+EHPv
+R1bC7ZMsYOVB+uF/Z0Wn8icQsX6ScvtKwMFHymk1K61/fX/MnVezZEia7T9RURgE3gt71UquVa/
EK02JJ4EEvfr70Jzb5z7cCqkOT0jtVRkfmbvtdMYxg9jFu4yTU7EGOd74fJDN5NoBxyCoZl4kQUD
IeHXhLohPgu7sj2Ympt8Qg7SBsYr6Px8G4QEl03BINd0qOWmzpu/da4YpSnU1jFbxZCJNH/8BxyL
amtlxrzXQW9s6+qbSjdsAva9x+a1ziQi/TokD7kB2qUtgMWZx2Hyq8/LezC6QOP6gWaroZfPBE8b
I8wtMbfo5VuJWgOy8t6TimhBy7gMwQ/VAuK0yTRayyjO15nST/mAjiMUf4q29E9+0/6KwxdZtYiy
uUZPeBLMq2cW73PD+zLxggF9huxvbhg/y4YJR2tq80dqF+9kKx3yGnJW2LHxre8udRdCYwi+VMt/
iHmXSny0BpIUPASOG3gnu57PZualF02fDvgvBluxmSBDI+DhozZK/hTTmmgUDGpC1DTm/Zn755KX
otuYGWd10jYYFdx/Dea5o8zneMvWY63CGhBa0t9g9GBer/JtrId7YxIo5QsC+nzAm4cQk0Wth+bo
liOrTBQAjvcE18n4NWWMyIKYeiorvPh5DPdJwHHPghiADfb+Eylz0dYZx63u/LPthyfy7VZVbyOM
cNsPeFuoJ6H0GTBkEcHt8Ms4u1In+FZiBbZUlmLdl0yELcjTO9PtJRMts3y2kOisLPKh4NsR8UDW
1K4xaDuy3JFbV4bXzucodwwSLJOiWLWtr1a6NJJjGXwqVoznbvKPjkd7Vdty3OCd34rZ+JenyZ1Q
if3AG3tnqvaQzuzZqkHxbMz5lvEZYvzRkqvZ9tSRff16HuaRHyKEFYjgu64519n4k+OKdJbcfi5D
UINmlmW7vMIkk6nAvrZtdssAmC7/0156GLwkp6+lDHBMxr0i4mpPqWnbLpdrECeXlLTGHZOEaNO+
Tal4ncL8a7LAjwvtXR0meZACsceazIjXJHegbcpgjfGDHf2gA/w4vZnVbmpYzWW4k1IjCIH0wpv9
dnkYX6WVYmGWgk0sLZ1UpEFlRAgxjzqNWYIigowoHvTxWRrdnb2xvbdV+iuZg6eQsRMjmphprc3u
WVePytVXMlRAZ2LZBInB5FSYX+OY3qfKgNhAx4ewmHbQdGpIoTCtIlNfZ5c6NA4bqKXm2Uz1yZcu
66vQLi6GF91QSj0cGe+rTFB2ifmH5hddSQIpwx/+0ss2W60MvXINx7+Wok82iDYwhCytatdm7103
31QO7K5iJmUPzZsxn1ot3zkm2lVA8FLHCvFUtgko+U6729HksAJZsR6aq+uGp3xkbdvixFDldO2s
+jMxnEuSE1HHwu917tMS0mZz1lMaHkXm/yE/FD2cRaFbMCtf9YVvrhGItCjD9IewJzpVxf2bJljH
q2ZEkhehr4md/liajMVxI8H5EeEeaSWaWMN9eN4l9yPwCnPE8LfWB6gaBzOrOZOQbR3ofwnkImZH
jk67xY/CW24qmhVbEvLnk+rumfkhaMJfFGdY/EWN3ywsEBtRdK1ixT1gzWa9K1yftR7MHpj5m6ac
ZmAg9t9cJMYBsIK5asLPQS3as2VyivK73Lp0TxpRXokOhsuoZCNdgEbBHn9vhLUXIzJIMhSpG7nH
kBAQmAdFT0TGuXWbjzjGSmGGMWWqHxynWTA+QQeTeFOOFCg6JgCny5gt2xRTn5E7L9FaegeMtUGO
VLFQxu9K+iNwsHoPje/McCeiE+BGU6jqyd2pnizGnmD0wrWuvHqXMhw4J0Hyzi8feF1syq3du4/B
EyurHM01U3J37SF9oP3YRBEnb1phVLfGXO5ZjkYbluHrdFQh63NggalbnIsB+AlyADH/LRLrynk8
bRTiTJ6Bn0ScfXQeiXlB7BxBxoCGt1L4PEpRtRdUgPIlcON6A1Dsd1B496QGNd63LJ3UhBApc27K
SJ/7bq534ZCwdnSZQubGnO0Z8RSm8S9qS3FnImspf1+wLs0NCumOibDVgwkEPNRG3g2oP2a2jF1z
wc3Rya7AU4wbfypbCkT0UMTZ8cD79iX1SEHqRLyjgwNEE/wCyf+XFQwJN7DsUJCQTZoTdJpSjleD
46/NuPyjGvFKQB07ZNDCK5aeeyl/hS5SBGLK2OTnAWghP9aHVDjbwGIsN2OVZgzeT54CDleg7XEi
hK4Z7u2/2rF3ftmSOSMsthWBdtc6gMMGwI8nZGYYEZoNV00ITHJ5XF2l+LUxUhNRvcUlwB1KJGLn
8z27Sfsm4qHZ+pLTW7FdN4boObUt1FZLceoGX40zXuTSroYoqLe+ng+V2ZyzOf+XKMfftUMHu//c
yugmayTTSFz+lLras8/8pDBDojQMm94tSyrIlmmaeh7T9CteZgVcR/lqQtGEG1CxeQlvdkLfiuyH
vU82F9twTFIm//VHxpjRjMD6eQ3j8TjWW03OFo4/bHEW7MOD239EDd4w9NoLQHbgDoINmDv4vRPK
0oIFUucTZBrFinRVEokzMTwqExZT3TU4ErX6JIinxmdmjCsn7C4Ggv/WYO5p4LLNeoEtM9+wIvuR
yX92N8aHYeBK7+UXGU2gYXwcAY4f/eZB9PZQTRgQ5o2xqlG6ELGS/VO1bxBoJ/aF2z9VAexAchuN
3Cx2o6cfXBkcdCSZpK1rbUTt/J58kNY0NvS8KNBHlwAzUr/6Zfes57eikzCZ1CAJZpA/JtcFntDA
VJAEaqA+6mz5V0vjPONhQYni/yv9ldfwRtCdRmBMvjoWDdr5kcthw9oXk9gyRDbL32753LwX7l/E
TG/NYF7EwIxjLD2ExkH8i5UeMWXoaFP9c+pCStUxR2qviKUSTdhuepiQHUq9lQwdsmSAgrqsLBlB
beMo4KFpvF+hpNTEjnRIJ0HshpFcCSphO1am1m7odMNvafyX9RJVXJT9CPJYHAjz5Bv2RjCxYBgx
j6qvwDU/2yY29qUzUl7U4TYdkaxVQnxlLI925Lp8zCRsr0k125H8CKJzhL0Epf2XHrunCCmi1fjN
0atRXTEGItoJTFykm52F8mlj8Hy2EesXPY3vumeNhh+i3T6QOP8orSjEde1nOwBfywqZsetkurDZ
ZXJLUuNhj8nG44FezaGOCNBhH06e3IvVjT9zDTfESv18a+rmL9v/d35q5Nmhv1mLJRTUSlOy9EyC
j9qksNbr8b12wqcwtW4STB32UMZ3Ze0dK8eyWQryBnQqMwftQ0PLirfecOyejJglF3UrSQmQeypM
Xqti7uXRztL3MuMdIUMAu0ngQq6mMtm3fD8Uh2BqJ/EjzI1sPXL6Vb35WjbVn54LfBPHwXNj06br
cHhfjtrVdA2cbFlGeNyK7HYcv/uw3VpuraC7w69pg+phd8zXINp+GpVGMtzrP3ND0zXDZ4aBkrtX
Uh7P8+wbq8Fwx03tYCCXs01gph5Xvb6lQfxPxA2m5fwx6CVJY9EWN84crYzCIdONmL90GQ1HSygv
BsdIkJMwIkvKOmC+XeV+QUIZKlymoAtJ+mr1utDDIwn2niviSxCIXURPjhSb9i6D3BwN5Rvklbvd
enIfgKRtmuQ8aBTXZQYfW5j5JocCmhkfRVm+BJXlM3WGbYW6duNE6pxCiSaLZuv6/A1UwbGqFJjv
eBFbAjjL2u7QxNk5bCiKa8c+2LUibgQU1qYNsQSHdgniy7ubE9Ia1s8nk5/9XIiTKcZ4B8iZKbvF
zNdR6q1tHKhlpJj2C0B9akr2rwVbI8EuIgo515K02LAKYnRq2COsdrJai0RdetRyHQGdRyPEvJtb
rGAa63nMMliFhUz3Jn2IlSZ6H1P+r3UsHrIcmVtE9BCV8O9kVv1zXTIE3BByEFkhbwzgmZnOPNa9
+FKdop8YCTr1lPWKU4AqI003TZY+8BE9Et5F1O8NU8T5NbKdbV9jybZHpieYyYD6wm3vI+qLuWLU
oLL4h5ql2A3jfEvq9L0ida2ecyhA7X5m63ZuAvtkWozcBD4FahUuVxGoc9GlG7JuSLceSZ7D55as
oWjWG9vPm3NVIo/VRv9UI+sHYQChzDVOraJ68szp1eb3YvojYt5RWesqLuPbooeufJSvjQqf5sCg
iOEe7OmgJomgn2u7dR1i/IC/CpuGkhyML8shjXQgEgYMMrL4niqUqz030V1PMTRPN/ipYk0muVEy
9s4qb234yAFSSx8D5kwn4ZlXktoZWLO7V0QqDqn8Eg7ylnpprBq7u3cWTVfAenIVzXa5wQ0N57W+
+M74afsjgHDMWX3cTcfSUz9IPLuJPIxJECqpm3cUe/5kXWu317sASM+KU2abTlCtkYoAsTWan/Wi
7Efju9YyhoPstfWORO+1DPQmD6etPRfTCY6X65TDrk/5QWM1uItG9PvMJ4rQKf+0uHuwLxVvXjC/
tINCABjwhUnnW9c0cQga/WM/DQc66NfOtV9ImozXc0ahU3XdRzeF+zFpACHg5+BKAJJkvUuv/+iV
Ym1nGsBIjfqoiODFGw9pWPrvvl38k+78yYyc1LCsu8GxewpA83JSgH60wIUGvCFXxsgvQaF89yxi
eina1uZAIauaU9ToD8/3+iuqiHA9d8w9Ah9SlVsdqmJ2tnboDiij2mQt2+TRox3m/5+IcDOpU5c4
D0oI0nj1RnDSr2qqA0qy8YNKCsMYF1kdc5v2JuLtFH/jvhwnZJLWPxZvHFMQEFet+zHCMjUEwFI/
Gx5EZBIEkETlpXDCwxDejIYdl9CYJM0vovCeRQaMxx2YMvZkijYTqF2DleE2qioDrITxIXA37Vy/
+gol5bUTpFcZqKOqHPcSMkw5eCOr/9mVq5HLmBFSWKx9FVLkg9mOkNl3jUYkWEDMCQWVhuANBHXB
8glF6FtaVe3xgPUEkzMnFRaTLBycHVIiytW5PpQICWIDplSKxmSNDOa30wVw9HhLC3eZMp4ZLcoV
EkuEaEhPN76iUK5aiGf5cmtj/swImSF0tw4GqvcBCYSTMXOfCfdORH9ne5PASsjsdQAhPjRsqG4W
geKR/j1ivNyVRv3lFGRH5P9IpiU5sAVh0kTQjMM6ASPgS81cn9JpKZ8Lg17JgJ660mlyCuqQPVg+
Mfd1f2NjIaWoHa8T/fsBvf4bixsWSyCPuwxxYn6XQ3uTnUcVCBGR0CDMKflzNifPU5m6J6dOX3rj
Nobjw9dTRQeUnGU2FTD+oj09g3+sq+THgLjlOML3K5rsOpFkuVaNNHfoLfyzWaXRfnJbA/gDx4IB
ss+WpBqG7b4uyZnpMd+xU85bWt7au+UIG5cku7deZCHnKjMZ793DFbaHnGijpSeAPh5inHPjU4K0
k8Oo/upRaHYxj6OYAXwjrPREeoDQB8oKm+LKLRQPelI8CkkegZ9iZZP+zzR3Dm5WTAyCkHtNwQwS
ALybHscvv95HIujPcR6fBobpy3v/4SZx8swkiOcvOJbjJRF6n/tpswOPDtotfQf0224DQoxtYM+x
Di7OiLgqD6pj3yOzYWm5ldBiLkHR7o20SPc+TjaEpj5g8IQPIOK/xOjJJzFtzEhuAkb9DN9lcZqq
t2TWBqs+sQmgfwD6w0SmJdwnYKMYtp/qyCr3Ltx6tzPP6HvAbIgUyBYA36SNqEBnxrFjXRyJDQKW
R6lRpD08Dt9hTrOoi9Wo3F1ucdmnQXBVVOuLLAZK97IWqHv9nEkUsyxTl22pWiWcAcC0MEo47TqZ
8OIgriD1bLScldbRzxL9z9o1xCemlxDR+Bj+8z3g8B3rNSclyWiYvH2ukQ8k83Q1dHIvTJfpTkMU
CY/h06i91egU6boPOnMX+vFLkYOecmrqm8r5lSUkaLYWoC3LdUkn0ckRcrjYQsm1RxCz+wabwXYo
Vchzp2G70mNk5q6I05PRJXAGw4TbMV32lfzCAsEPGjuYdavqX+bg/ckdvOUpI1IjcnOoFCbaSs8u
D4IJPk0+hpSAQcAI9Nuu+zPKk30Zlr8J4vOOY+Ns4wWBzATzN86JR0eFt2u5WtcmBbZn6F+1v5n7
Zbfe+IRiVKO17UPoMPlIgWwxIyHP7pU9Gj79ZZeppuarKSrEoCHaEkdRnThFvu0SchSt6SuwaboS
vFErhSqBbcL06dUk3JV5oxjgZadIQ4TjZj54XNpkQDGiZQi+bb2wWacze8a0ojwDYx2dCypNfORL
eKKxqayODixkAouY0NmXg7UDOBCvwhbuoIRPtDOAVs4tN0PdgZKb27xnbSaI4/b5Yg4llY3e1Dar
X3w1N06pSwgYjOKRCKUWh85EiITkq60sJ7nibcnrJe4+s/8YsSIWKDqVHDq81+a96dwrpn3Ml8Cg
oaGAk6zlm27EP5kpIP8rc0wRyRs9EW4SyzungjEgMA3HsxroIYhc6F13K1vWGkJmJnud7mq29mfd
8+Yx+WNzqiGwanK77OYJSCLQeEEplnXND1CSzrYJkysjZR/dlCachkleML4SPR4vOd/QQwL1sFk3
7COXhCSMma+48/6mjiuPLr4pemF7T0Z1D5sO+lQ1DMET0LYz5KWA+JXo00A6hpwosNNbxhhkiUNU
WzOT2S22WNmOmbxb8LbdgwHZkmk4rtHZJeMzFExVsraRT6XgqsnicO/1Fb/XMCufhx6vSNebX+Rx
grwq5Qm1SQ3EOULA66rngcQkqqfsuXK7azRO6lxHSxhCWE+v2lUG233mI6xqT1yx6kAyPJ4SdEKT
1Z3znHiSsDTYIMX2XOLQ60DBNmPhbcsu/VtkPiFR4TwuHWV2cDzkBWXXP+h6GmQBQ7nGNZ/8VNlA
NOfgjk8Cc/ot65yfLmvxMr/wXs6PQdb8RhcIDdcbL4RQGHd2GF+1GLHULJ/1Xr+ePDs8V1ltXtsE
CmHPZDtisXIg9eqixgHRpFcjzWoY40gEt1smICgUs3TakrBdnrqqam2UnHF+QBIf7thiwPxfOK7O
8vL9UW+Z8anpo+v//nljuCDURZgf0itdVvuiBBafGQX/WiN8sRDhPIjSGxEzjvv/gLWdHe+ZJ7eg
AMLomHeN3KuQ6gEVOhZVOAYbcgL1HUEh3PKEP4fziI1Llv5qQ8/eUvJbW4Mh6Qq7TYBLMYkOZkfN
PQbjEZDFhue5+EL1z1mHAA7qtnidihm9vLP0363vvQIU/dkkyVL/2PO7k7MwMK0subkkq7+XnG5D
UnSPZPDFmx3sv6V8rDcBd8OS+P5XqsAKLsMUwocGT/uAaQAF1itPvocK0WpK5+3/+5Rr72Yo/73R
dv9cNEeIjuXDW14QdFRHxD5fxI5tCLVyb5EZkDQ1Dfs+HpGpWeFZk6Nz00Xn33rHgeQwRju4huIc
laF7BIz9WmSzI1ayCE6DLNHiz35+DTsXGrHlna058s488fxgR87dJPf98/9exj6DT5WSJG/5ybzF
M8GMMnBhwA21S1qKFjfLFwcIufa6LJrhkIgyf6txt2fR6DzGwczfAKrc3GxwnsIglzdh9++wvmKQ
YNo6NJ0xPgiurZ/L6COb5vHRTh50uWIkLtZO/athV1h6MXO0ffCovQLyM+PnPxZPL8jH4uSClwEy
lhG0pQKiU4XfbQWBlQdvkTL56Ea2HdXJgXBI9VmnXIRBU3xgMDtVfeiREGugR5aJ9ZnISZLcWnBK
YTMlaA7OY0yAzzMi5meCwX9/o04Q6C0237ckqzCqAinwMRIz+p9CJJeZ7ZUHJa30oDvXvHy/gMq0
/vvo+1OLFcAqSeqDxTDsYAxhiBQKJXJY9G/hJONrELLt8pA+bLTbesj3zGyHNcJETCOGd1s1CZpo
rY4k0m+lrvW5cDx1/d+LH/GmLtXy9y2PVuBYaET+30u8yFOH0Lw26IaP5bdFHmVsS2sEzUC4AL8w
Uk20Algs86HrLmiWtuSoyluW6OWvW59FzMpxZVYYibwQxTjSqFxeRNEesKTHB9dR3slopQVrdfmw
J7KjwE+7bkOAEdZQZROHIBeEB0OkrdvnKUd+V9ZTcRoWuIghoi8oQoQdLpzpYJitc2r8sGvICUDX
huiNi91Y8Sx3zzRs6FjShd6PpKq+eNN5ispyYxoMZ80RIDwpZ9mT7zA7m9k5WNw235sElXSnArfy
zszrC8J6/dd2vKtfuOK5Mucf1YKqZaRjPgLON+TpAVnLs7G3vZuPf+idv5zGkjEOF49ZbpG6H1am
TTyrOXYJkgZPdPPeOijDX+Mgk7OHbZzlwsSqMLJ3PWGlR0LFwOJKSRtT1NXiYjnCp0FuN1ruU12X
wcEmvAlfjQHtuyzQ3y0/h++X2ESCo9W4a11zISZjFu5tcUVRbx/dxQMeR8xokwR7nmURMp7jV4HH
+PnfYZHjHpiBsfWkuL6zgWFOsMB6FIqCjTnX5Dwsv3lzBvXWp4ngV+gg8MdKpM7srpr2YDfWe4Yz
ieWXU9xZNLpbUPYEqOSCcMHRwSOeldfUSOU2GOV4NvHdrIdl4tqynkVqEp7R+kZny8b1OqfluElt
E4twph8IyCUiMy9+oJg7jtC8D0Y4F9dKGtY6JB6X0KH9NGifyI9mX4ubaKzm+b+XoaqfEr9CPlwO
SADUfWAGck+b2WSenYT7dp4/CQpwDp0XlXub0o9JmX8viDNAnqNJyItmUMNDWnGSjce0dvJ3flHy
FNuG3OEJKA65sk6D45jvG7fovHOcEHsbVFF6GStyHNzJ/czqgQGhcAb2TuK1EXH/VvtNuhEzdWUH
udFKCM3OuFJduOZ7kALVi+WxNmKzkHRwiwETE4rVF2he8uKHMzpiQ8JzfvS69D1xZhAQk014/ZDc
ct5EMbyXrzl37ynj2mNssd0JsiH7cKmxtgbxsDtkcut4nvOzMwdEoGYBtl4IOyjN+TRQgTrMQ3dw
R2ddAVs5DjM9EHJ3Tu0Kj4wu+yVc0N5kvu/dK0XW5DS0DcNb1ew1SvBbjsgT+G3D96LNP3CXoPel
bAsFLcKGlXlxaSRoRs9vyXlc8N1ZHsR3xno4Shl07Wdv8l6bZCSsJsC2VUxFdlELW65JfEqlYjy7
ALi2PI4stQBG37LgHfPicC1Nz1jnAzLRIjMIXbWYrsr3zqyMK4Vo/+oYmqa6fu6ngJghG3sD+Rce
pp5pyA6jbq3199veymfNcq375Rmd9+KmfwZN8esxmK4RXUD3wStnI4TknJDY5IqURrdKr2oBPOBD
tc//HT4Z+AW94IoYHL4ydGWUGA0tahxZPbkWqvPKMcmXqqafAsmH7YT5tllaiVGD85op7f5vhgV2
K7LAhuEoi8y8l0b3x8qRZdWxY12apAITSjbJi61Iz8J5jTALbIOLddVXHm6PcMxOYAPK+5zKfGug
sEHpj9HAs7p/fu2gxeJveZ3IYroS82EemsJ59Da2oxaK676p+ugsB+eYiCVOW3Ob2z0wExGY0GEq
jzK+DDHRQrUfEqz/FRqTFRYy+z8ue0RymmMO+OBVMZ8jQRAZ5smCKs13thzYEQaikBZYauMinalc
DgfGoGY7XUaXCiwVEZKJtv7d2lzyMU3A9wmlOQt3VMD/FjLiRqbkJrizj9egC6KjJUty7Eoyx+Zh
wAAxtRixZfIZQ7h4qWIG2BR//tGnP1mbvWPBfODFKNJlJcwJnT56RElPQRvScHH0GaGT4xS3yJmA
J30acybkNSiwUQKusBgJfh/+k5yztdfyHAQ5Uos41Nb5+2W0J/rvsFhySEPK5MxK2NM3hreX7vAD
DQfmsEZyhoSkfaeyQ8sc2NaJrNpwOwnSq4flZewCEsEYdXoRdAb6aH86pctIL3PSm2B2JwxqopjN
0BMXPdmgpmhOdVr8yEHJXXGXlKcSrc+qdYTJQ0ouiPBVzyWLgsLD7bfP23a+TdVSRg/xHdhPuK9i
0ka/e5+Wh/StBH6xmBrfgRt4194S7TPRNo2g+vs+ckbZnjzdqW1p5U8R2RtHzxkYDMpmvJlDip6Y
o2jfdUGwN9C9mqtlesw4jFVMVGQbnVlAtOP6otADPJCAG+uaP7WPHXToTVkKePFkYkqKj7ZPu0s4
ioFeLH8hMQWQq+qHdwoatcubGfh/KmDp9NMFs4uxr6PW22EA8R99wAExZ0tP7yU0m6DVhbAJYMlJ
DYj6g9v08kE6ToGWjxY89dezSppL27hy5yz0i/++8zEZfo7LCYh89z57NjUmkbdAsKQEtLOUeAby
YJViciubetyYyyNjYeQgiIFPnbyX+8lI1BqpSXTmA+K0yAxvVJmCvUDVbHmtpuKrYJe1EdrNjqFg
Qqwdosd5L2pE3zifswtrz/QYq/KjchlUkh/inFJi2y78F2l/Ve3eCAWMiELoRsxAxXuAU+6AWzCn
9QeDQ+4yHpaIwPYUglco8ktPSu6s/SevYn5hMqmMMeo9fT9zvl1bm9Tv/Gs0EJotTfutSe3TYIzm
x4Cgatdp9wUTbfPkMqm2hQDzRVW64lsb7yIv8o1S1aLixStSoEC2ivhnMU8wnMJ8PgSm4knlgWUg
mI6X749aeRnF1+IFIm40ecL1Je4WZeldZEsadnke88hC5vP//jHyOMBMYNdId6SNH71tmjXFSef9
Anj2iEwyjb2ZCOcmOhZjdArOIe1D5261ajfRnF2Zou1bldaXdEEbYkGIzn6jD64PS9mFbbEp+yaD
ghhnVwONIMfZZnYm8WpWwHox/ZDgxBz7c+r9DXfdtghL8Rwwld7rDrNAI+qafWUSXSZPq7M9N/09
SKviGFDLr6w+7u/fL8pyrrFZ/DXz+dktfHbeFJcgbO95ROoNUSBwqDyUNuFEDJbozlXqlecm1eGz
J4bd92UwzEpt/nuv6sr9AdvsyTZ4O1hdlr0qz+eXEdvBBi2wu4f/mZF77XmbEQAUuuYJOlEDh7ge
vLOtc8g6I0/1jPfpXNUWK/OwpfiDnodc0i4fRHgbn0w/2Vl4It6Lck7XUYGZSjXp4qRq4tv3i3Cs
+NbF7nRqsobYLtaqVd1Ad0mJS1wlDpGchZ0azzx51BJZ9AgtJHqWRutb+bNiYYhnOiWrY0PYoLE1
+iR7OO5rDjAOhbfgPoQW1LEl3dtVwDClVhkldOZaZ22x8kkt7uqGodOUSsId5WSInc+hvZLLexoP
LOAGEBhbQdlBSlx7mpMxv4zLi9D5J4fCyJWTZOfar9QurGfM3egwXieqBu1pVqQjWaT1oMMDtptn
0Vpwt206QBfp9anFe7pKlq/kLCI85aufJaC5s+do+ZLgNl8ru5CHvu8B2SCe2iMZQplr+vjYGTXt
fBBASF+d/D4I99aTH731ZDjtmqjN76Elbt8gqIxw0F3Sm9M50Yi2qsT1913GTkAQHbWHsvyutBri
o+fVAbqKvloXXV6dEYnFmz6ch7VB77SqddfvaianZWUXt6Lw+mdsT/V+QcMgHSK8JPGeGfG0L87M
LIOwkr+UvsNnhjdpyTkHiBdys0JTMqyJ3svO1ckawn/fyW6dVD6OC/ZW7HfnYxmhNCsaMi2sKVB3
lxSyvYk/89QIQoJIG3OYvBski5TFUxl5xM2nNsCuJghW39+6ZqDNmDKXm+9PMdhwopWSOW+HtAIB
UrbxShpDLbA18T1d8RwzbrfDTTV47jmz/Ar/tIMUVhBebkUOsE8/cm4cu6AfFLDFvsBmm45Ge+87
iGJOjNOj7sJ3h7QPaif28NYcoE5YFPVrx27EhXJNXDziaY+jLF6Eqg4Zce/3ubTiV2eQXEBtauyt
HMlgZc3N2ZSd2knpsY8PxEYv+SuoSAFTINC8TaPxKxWtsS08r7wPvtx/H6jkne8ySwwMIJ7rODbP
wp+ziyHFFan7Mk9d/pYJphOPO4W4UoQhs3ba12+6ksqPQzi6N0hJ7gUtGJwJAoSurp2w2w/ZFqNK
7dR0d0XmPGXBZ+QZVC9kivu2IQ55om+WVTCx6vgaGAhZutC9MFJxnNPUnusiFaAjTY3J4tnUPVvQ
ZapF17IkxBo3S3cvYR1lHJjej1ZM89GTuI75L/Ysyo/0tdHmv0bLLpv1zKAA90sY75sgXzSbYTEc
LPaW59EOuNQ4pxkmg2t05p/TDFbjGwOl7fBeO2Z8LiJPnkROqR634mjH+V+l+03speik4Z4uyZNZ
z8K2IscpStJrmJgAOGh9G7sHzODOhzZElYMwvtoMtC6nb26bcPxPNZP+qXFjb1sVdBeIo+8SA+Qt
XV5EK55GtyG2E56IEw97x8+9Jx6AAcTQEh+Ij684qVYwclTiT2tX4BayQb5MXxo7xy4v+ZOGqeez
JfTW77ljajicU2cZ78phRgbzKWYPar1HXRHfgSQlHyQu4LxQjZ3vbEQHuyIFnfVtRS7Jyr5qzrW8
/OVD9+gstJXr1kqCp/99Wii3P7mgmf4jn2VmD8ubNS5OHoJ0pFiXuqvfLBvtrWcY01YDaeEXSkan
a3bB3g65fNsMWXK1FBR9pmJQBCmu16R+M+P5ZMgUVVj+sihWbxj8k/v3SzZREIisds54ko03xEH/
h7Ez3W0dybb0q1zc381qMhicLm4V0NY8Wpbt4+EP4XNsc57J4PD0/VGZnVlZDVQ3kGCakuwjy1Jw
x95rfesu0y9a64Q/AbYygg2aL5HgTVRaYm2NYqDNJjdhH9A/gnEFRQDb39LP8WaS712tCk35/F1K
Gu7T2Km9/1X1hdrXVdsSYo1kyXVfnQbjaZn62aPnlkdbD9mH1/m09hOPDAi3qreWruqHNF8OjjHv
U0b9rdBN/l4esaQZQ36nUU9Jooiq0YDZVUgC3NBq9p1bBVx3rPHEtitYBxI8nG93/h5ROGYcB6qh
qdWvddCpnY++6j5ic7xIUw962iCnQxL533Sq0Ix7HqQ1Fk0WY/RnhgoJCa67/KwNe6vXK7As0IE1
8oNQDahYu9OkOEoNpkdm2B+5U01XKzLPYFblvYGy34CK+9tZikHWNNJirUMneJ3yKy1U5y23dJqp
Q9qvzTmupqM3BHvSeqafhk1VvoDBU6tidMzHLIZqqDE+P0AxAAPLzLOL0jdTG6tdjYlnmbO+51B+
HjV8UMvbV1HMoPD2VU/LD39uv5ItMmUSwsXD7SCjGsWgg4ppvqkb3PQ8z2Vr22VIWbUHisXs2maT
fom4Yncx+bsLruBUy/UIcEDp6MTmw+QBGKAX3S6oKR56O9PXMmH+D8euQKKDJd9FM3BEYuTcxRJE
g92H3o6ISQMnDTuCtjeZ/2r9qXCHozEh6JSCcmjodmxO44OcqwkyXScMH8mTDfHoDQbJCz5jjWIA
REVkpO0pGam+e+bz2xRW8tqqULCbUFKwQjhfFRabi6KULoNPWo/Rw+3A2FZuw/kJObnpXfTvwcHy
GWmBerBMPIkhHfsHVMvsLueqLBngqxTGcBcHcfYrQQtLj71J7ivMBEv2tb/6wi6fCABdoZaDEZ76
HvQw217jbbxYKM+cVHWImsmw172vocnIfHCC8mUpO4opBKvu1W55EcsBpEMxf0iKpHpgexX8VIp6
rIYDhT6h2ThWmT1XMZN7FAcGMmoS+2ZchT61q2EgcCFoCCajzyghwEwW79MAfAFhpHKRKnCDCuXg
CvKqdRxK9OeJU70muNsWZvhVo2Y+1FQIVlM/5Dr+31sdrIrmDA2ZDYDWeRLxVmlzoWTDpbsf2JaR
7TqoTum9+Ss16PGhGrwYNb2D0LhnlVZldqDmODASWsOI9Xbh3C0zprDY3i4cTYTExafyXqVasVdp
P75KPSc0JPMYd1BcJBqk5mbSR6796PQm6SE8x1i+x4Il+Pe/CFir7/rBq58s1JKQTbKDIHoUZPrK
Jv7tLtXRA4xkbj05mJNWcdsY69upEjkMtdp4BMMFD9Flmm6Fg/uzKhWp8Kr40TdlvWk0Fxl23cZP
oTt+mI1hnZvEIkbMaOQ5IxSWYbwWbosJyd6yK4Z0lYz6iVkwzpC5L1oVTfMwg2TYN3KbZgUNOXo2
2Sl4uO78yOEhQattVcafM9O6o/CGEbAgvdAsba0PPR5/Up9W1xZVszc19yx35RaAZ4aUuGzuG4cF
RpuicpMJeuM0onAsz9mGsmFDBgwZF+JI57mf3B+xZp66yc5+NVCzAinWIIH0K3W7cUVMgcxfR3kt
PSYKDoyBh7qYZZCVl3wYRbdRFUWjbjJ9cIk1JzHYwXQ0v6wZCejKBTJkIqFDDtuJdWlWP7GF4Aws
gh1Lj7sPGfMug8lRjyQaLWpMvC8McRGwGFjkgyYWB1os2WrCjXsZyi+XEdgCTkj/QhEAm9pxKrlx
B/7ARMF0604U0QnAUXRy/YJJ6Z/nZhc/1jQttreb/rz99lURtsxUNLBKXub3a2A2Fu4mfTr/eXAa
QNuO7X/GJOZtb7eHthoYEhhfumgTbTvShD4MqJcPo92Ind9J4wqDVD13H7VAIYiDAKdm3Y4XXmmm
da6e3rGq1fd+DjLJa73oVYFHWgahTHbGDHmv22aL6WurD5QWEFGsq+/7Jy4O46tiEEqdYQAfK7zH
IkbKI8xP8rLxyeidfBYxF/iob7a2Afrrtl9Fki93Hel8BXNbPm6o5hpCto63pkSlw/0Y8cRcK1Nr
HxJ/Y/yAT939KkdDLURMN8Gwi/SAlIK3gw0XUtGrux16fYCzgcCWF/yZtgCptp13cuaDpvRSXw6N
+OZ9KUlHEIW+/O0eHNKbptcxgv/xaHBfE7iAiTJENeVlcKZPGh5idzu7HSqQ0VsuhyVXmsIosUOh
5art4WAbdbGUJq5LhfMX+UBt7mmbPzSJL+9vN90OaREafPjB7fzLHY7fPht2dV+XoLfdNgxP2mQG
EFfSF3equr3SlVzx6k4UWuK7j8fqDfcS3f8psHeVlWVv4zKd55eFtI2dU5cXilU6w46Q18ZU7L4n
Q/5AMcM7TNPL58jJr1PtrouuHN9722tWWLUZbMPr28GmW484eh+nvuAa7Y/m+lZdx/kBlfSiiAJz
36YVesc21e7SsfYNnKIs6fSqPqUbsgMTebsNRmQScOS+4VjNxru6gG5j1i+6ru+0AHhWYxSPEFma
hVlyBnKUoTegJkboE5axu7iWlyQOFpVufg/2C61/tqbCiTdpiwuQ+hJpsoxNBPMq3psC6bSm13tn
dh8z0iJciZhx1lQ0qnPaVR2+sa3QseRbtIMlCb5YwFGC+MsMHhpG0Klea/FPk0nw1oxcQHdMxhGt
LEMHkqod4z73KDddNHMMtzF0lMAUQbMUB91sLn7fImlqwnJRjGirWz4gBZmlEAORBFuaSVSmR1pq
GJnEcLIT1brZnkaXDtl7+2D7FcPw+RtzkJ+0KJKVp7m/8rn7KTtE+Yz4F51Rw+1gY7iqSFrVw5A9
ch98DvS/LerMBf5gpjRAimuVV2ccVzCNae/53v1oajFATNfd6XayiyTIEgag5T61zI0LU2Xh1hWI
kuFID1PdZ5jXilhWd1U5tRhTHYGOMAtXk8XWukOO5hkNQEwML3ZMAcWV7CPwadsE9GORQszWTzm+
+cjf7nLdKE9jiVQ5kK3attiR0x5bKA3I/dDI7GFqWS4i5rmlpBU2W+A9SZKzT658lx+roOkXLXX6
3WSSmpxHXCPpvy3H7qv2icmgpgawWwSXTjO9o04qRumSNp8rdvlRiVObaoaOpT7cRR023tBBdt4V
u9jQN8VAWod0G21dkCd5Z0cDoZowapZkncWLNqvedR2ARKoqQC+i9Fe+LHkErU3NOEdOUi7CAA2r
jUp6sE35rulq4XtNvGimGHiw0ewylBzbIsKhqcxLyOz22Q1tfBdjR68N6brpIFq0Wv+CVpjm90wU
nXwC1vSBKxqboLWe9N6uUuKeHky6YRh5p4Hk3/lFFO1UpS1r9jRLl5wBjF7g16YUCMjou29hnS1a
abarfpLOltDSMPzy8Y1ffQiXfVdGu6mDFSBdfuUWe+A+b/EoBLFxl86yb7wyVot9CgjtUuVOcuwh
MtZktOoRpqNq7MC9BM4AuJXx83hXF0ONeiK5QjdgcpWpTzB270A4RhCKZrsuq+GeqNcnA4NoOnMs
DZRZy9EZ3lxJGBqVvjurnPeulTwj2JMriGesRYrCtbe+2ESthLA+bTQRS88m0Ssf1nJKjLWpmnYe
kiZLm03wnehKiZUsW+um8snERTSZAoxj0gduEQQho76JIs7MnhON0XFuBm84VGk1Fl/E5si104vu
3kRH6khoiVPZfuE4t36ULJSFZ26myX+JM8yi9cig0sKIuR8i8UZ+L8uhbV2CyMgwzWHA1kL5FTkO
r3SovXs0Stf50G2dUD2UUIUpi9N1UuOz2BuOl9x77JDKyTsabPvfzbDdxC1h6gZrL6go3m+y+mpc
9eUnTCHJDOkWKiAToxwrYnaLj9DJfw5WOoNAZjAS1PVFiJqLzFk+Cq5uGisLniyiF1XvgAG/TFyW
FSETq855Kukf3JsxBP5AgFqAYr8WIblrUeQjnK4HACoEC3EBYKkSJWQbE95XhU7bHnFE6CpN75qC
zIhekmSgFo1d/iTB5xyZdnmBrE7POAZwRFcDUGSdfDYz2MdmjkgX16iWBpGLMEZ3rU7Ocdfb92Mu
j6WBDJ4Z0cUVcMqlN0W7VtjRLO+e/cqUHEBBURqoU0c2FTl6SL91lV0JOsLz7pfvqkKHMVaYQP1J
VctQiNVU53IP/RDRc3zIQY/Pap7z4OQXr2ujVWkHh6QyvjVaP6u8L7dJn2r7enT9vc1Hj6bONC0x
8Pd0dmrKjqJH+N2hRga8/q0BfwT95R2q1o3QpOsvvJNeqghuIdq5tWvDQZGNQUq02+fgWXnFGqNe
FgIVnyxQpGkWPJEu+4S5BqswWuRVgJnaEOB2fzQlQNk06x4JtPX2rX9f1Tit8YmUC1SlqJAsJhhe
AnJw6J37tIJIMwY9GjjWnbV50RquHfSYgmvtoZUUDOSp98h+b7R0h8kQF39YH/U0986kFEUr3yWs
QV67gAQIyOqnSfBZM+oxPmmD9j2k7X2J+4wcb+Ijxt74LvP8hc4Luig/+S479ZzX02s95/eFeNmx
6JQS+TMV4Uw6NeHeeGyyE0jGdfU2tKBpOr1/rUbb2RsN3rSe2zHWwrVNqRgng89OWIz7B28qGMS3
JBlnDp8Pp90yYV85fUS+/NA8AvRhl5E2bLJGDAUQ4hDPb+JR6/cxkjA3zu0d+Omj7fRnG/X/Hp0C
XHA/2mfeQEJFgNOk1ap830VRt85y3ksJblTS2fs5efqc9PYaI8PnFOiXVpX3RlCIk9sk+6oOtnaU
Gy/uLA9BppMil47ePS/iSUXaMua+x94PcppWLOto5gQt3LtCi+L1YPr6WYzPozEiLg2PlqMjTixY
g4WJRUlI9CLw0zX9ig8P7zpu6O0Q5T89OD7Egjsrq80Wui7oNoui3biCyqPSen3hjwH6stZadbib
T7Jk/56Dg7JrgVwEyYgqsi9ahOqsWrStkgwFGlgLb7bjI7Jcwmd9mGziLyYnflCYwPzhOLU/85IQ
iYyE0CbTN2UavPt6+ZlbA2omsAi03uFCGPE512WyZaBwRz4oAds0eLUgXQn8FxsmLQ9KEz+g1MVu
8VPE5Xs0qF/lYKGswZKzplnbI2YeT30NItZJy28ced+xmT/ghsKJwExg6w5UhKr1GO97Ubk3hrrc
UzMxQj5V+F/uSg/Cj1mTL4AQ0Vq7zCqeykG8GNCFsXLn9ZLucuoD3s6TwsfyPF0R1+KgTvJtEgEm
DZX7EKeIor3CA8kEjGIl3B4RmIWCzJLdoi2HXabozjoG+TA+heC1lswODB2e5bBMYmzljK4eIgMc
Qkf7dGFZwaGtG7nrNbWxG2dh1+50rLMEdVXt2fdWSfd2ug8RyX6qXnvAAL7qCWp7blm56hlAKewn
3tbNuUJmP6VQfm3lrvvvNjDalZBAHVpUJAVK4VZ55a4UmFXkEB7jpuBQBRsHe+yEX+vkUVzdtYki
36K017WVAWjU9A83KI37MvP1e/DdrasFWw+G5N7IkzVqKkqfcfoRThBGa5m8Y/nRHqXRtLtgzkEd
fPulZWy3THzjSgOBXHPC37YoTazt2LjgFIjEcfiUbBnUQjcuIZP45tDfZ7has6w192yX/0fYMxiS
yYxQafM1WMt+V+FFjQNSfUadLhiMuQhTu0ZDxOoRqhMTkwXlGauf+WQX5UE50LAGgjfDH8JEzjsY
90Mexts8cnbspddF6jFcYZS5DUis74rpaic+G3lJz3Fc//t8MoOU6X9K5KM/5JrChqTkGY6wIN/N
9/9TIh/CKwf8HgbteiJpxu0A54SJdFYuiTpMv9CVOFwREQ0G+arhpUbdjEIg79xHMVo/g2bhishk
aIbyJImG879/duKveYG3Z2fp/AOGiR3SZgT712cHKoa9z9jy7AKuG0k8QOsPUv+hs9aYC3kpGyda
W5m+yhI5Xg2zRdkQvVhGeOKyo62bEqoe3bcj1gEDNAsrSS7oLGfalvgP/WXCx4MXufx/hJJJY84x
LNIxKPI5yJLn7bm67QrHsYnNdmij/fV5140N+iftQO/dBiZwaJMzfm/0Z95oH9FpZVcWpw+spPl2
osL6TRMDLwc+mCZJDsI9x+Da6unD1eNaG2t737tes68HtUKNlDxJkTwF3pitA3TDDK26Nat4h94x
069YHPVrh7FLa2DQTZi1SbGAjKBXLpDG9IfSLXXs8rjHS9wI2A9WuLRakKCYlYBBSuIMigK8gO9G
RwTf2SEopmFZ4aKgUDJXnV8Vl7YzmkdeAAm4iwQIrQT01cQls3BCow+pnkeHCO7hAv2chXWyj1iy
B5g0bRyxKkJr2zZguWDI4X0ibt7lr2tBZauwobPXag8qh0yURMY84IW7WXjdCgQba4NIvH2AIRDi
LEhbfobA5yS0TVyYzWmyi3AjwzFYhKls1+jpq71VajD458PtFIz6jxgd4/rPm9IwD9f0zn7AamAu
1ia00bhIkEc1f9ft+2/f6oQ2OQbkxkh/Cu/t+VDlWICF6I5TXWLBKNiaGmC6l+6YM95kzMQaIH5V
feNeEPzfVXMzsQ5695HuEOEeBrBzwe4nUe0IJJ1D2sCd6CyU+RjYyBam9VUa5rgzFFKSgEbGatDy
lBK8I4okEnQVCry5t4Nt2M/okeUGr1S8ws1TQFqpnK3XaL+aWGX4kCF9kNRY7G+nMonuR8YxbqMP
+ynLrl1rVVt6tfRRtfPUkos1meKkPKSgEMReDWrB3RiaENuNMibRAMz+0Iz2g6hLpBsuSQ9gJ/zj
7ZBXKZAKpwFrKkPtmOkFNbHekhxDnfVQ96X5HAFU9LR4epzyXCAonMQyoJYywsB5DzzR49sCgWIG
ZPSIgVFTW/ULOyK5JqXjzYwThf/I38Kb5EWUp8T13PtWFPLSjGcnkdra6lpv7w4ICvq6BVxr2gNb
asvck0YD5b2sx+Nl4F15xKNco3K2AvgBTd2uGYGQzzw5kTy27Mu0eViK1Svd33SYXGzpwEyHQQvy
M4FiFePD+gvoKAGcTtbiySgXouqN/WB6eEnFqF3pljAWpRu6oEUZ06gmTiGvjGGRzJ+Tdv505Csv
sNMtSX7Fiyrz5C5gvGXWWXmVYAXhZExEKcwgASZK3tHCALHqWc5J1Kog45MxBlhXf3UNwBdSCexZ
cKwvaYBboMgLZxna8x4mSqH1NQ5CtilrFo4z1HuB3faO5IUma6DL1i5G6hh9BePYaD+6wWfDFQJ1
ynicJomSF1a9EBVBGXaxa9243gmvpDSn+7XVxqg5R36Dl7RASeZXHhOT+baY9Yb8MqwndeOyVaGE
RgHqVhV/V808OJp3Jmgu4dmW4RENxS/fSgaG2SeKBnn0pYV8Nc3fmMNbB8fvA2hHNYbApMlWtcQS
ObL39OcYU7OUbE/0vFlFpHBthixHgKEZX6gpxtdwxqV7RSZhC/YMcGAEN9aA1Rg1eIaUCp2n64Xf
uHbFlrllucugSC57lptFM2owPXu9vMTmFGyxzB6c1Gvuzai2KFbL5Lkjjj3S2n0hs/SIuDBeq8bV
z5pDm8OtvXRvOqh4ZdGfTFzgWFJNQl2KGLLNuE/cOH7rZoDzmHQOMQYGXQ30DtjR0XIIv/t58wGR
UjrdxdoLcQMDjKq9OyIKgh9rdT9Q+x5ouHlbLxucTaS33ypU2UOUDtWZLHfnrjXN7oyCUa7G1oyO
Vp+MWyXUW6HofKges/DgDMsMY+bo281Lk79GEsluYLLHqPu0oD6BgJmqc2t183RFKzbYNdS9a3t7
PzROEREq974vtd2YuzWBIuGd7pvUDlCzztRSTOQmdh1Gn2v432q1zopufkHnUaWJMU0jTIH+v/1Z
whY6xj3UqDYI+n09HyQdtEWnhLWCZsIV1KmMLcO27GmCzr112HCQDUSpaPqgmVIBYwg05i4iH2Op
0S74qaktiJ38QK+m2mSWPy2CEbUSPX6U1ll2krwKL1nvAzT1/WHPoFb8FlP7P38N/xV8Fb/nHjf/
+G/OfxXlWEc0Dv/l9B9PRcZ//z1/zx+P+et3/OMU/aqLpvhu/+2jNl/F+SP7av71QX/5yfzrvz+7
5Uf78ZcT3HdROz7QcByvX02Xtrdnwe8xP/L/987fU7ufxvLr7//5q+hyaEPXr4BP1T8HelMG/VO9
N//8379v/gX+/p+PRdeG//G/vuvo18f/9W2/BYGb7t/o/JgmaB3moI6cC8TfgsAN+2/SsizDRbNl
IQMmd/f3GHBNiL8ZwrbnGkwIyf+pztABtuHf/1OT9t881yEumZa9Y4r5B/6f3/8vf8c//67/kXfZ
pYjytqGwM13rL5UeUfJCspcydNMxhMElZL7/n+pnQFSWaym8+5ExdHsSljY5e7bHlkSD9ejVaLaT
9r6gxDpa9Pe14Z5pQ/409DUMmTjtlkUlxveO2+2+Il/EF9iQtM64TDqLc5DY77czMr78rUzJ6ovy
FIRMmUBKsv1Nj3JuT2IPnWAFYCCYWNVS2be7vM70x9a1gz1sDFr2t7uZ4C5YThdNYDhviq09mxp/
Og8+C4DMeZg+a520VKzZD7sH1yyfIqmHj+ThEIGqigL/UhA90iPX7nEuroLaf23Rr6lzUsywOS/0
d65bBE9J0DIMo5+4KEdXe+yEJCtUAmYqGsK6+i6pPtwBiz60L73K7mxgKVc9iK37zrNmUveIwjsd
Uf3P0n+UU/ExxawSk0aBC/MlAyd2sOuxP6gBCHekUeT5dAwwwaMqnoWUuTWicuxBQ0yaiWwVLH5x
QHxOO0uznuqwfalaLcStiVWDtCrQwIFwdrUG7sxth281JwDDicmec+arGRzfq4uI+7nXpqNfWda5
rgkVqLkAhAJj0Qglu+U1WiuvS5doPu11RBV3BYy+sqzC2dR5KhdOpLytW+CVTkfqXVgATX7JJvvV
rkAMdlVhbVUkPhhYQ6CdDz38CzAFulMdwjCwVrahHkMdvGBHhtjtgNT+XpREtNaMkPZSNmBAFVU/
TYmrT7Pwvm/iz3L6DC2m+rzluKJPFUMffuVVHcho67douVVIC75Diu6pbIUSQl+pgJxOSlis5wJp
6eam+uxQmeGAwnoWtR7AAC3aiiEH9VToz+5QXBsFXHhUdBjs8DHpcBzIkL5uo86ED5UgWUnxIm17
nTIiv8sCUZFJSuCCM+hylcynmcm/Tw0rCZqMTphJW1I2efn2pKw4+8bJHLzPMta2pdFHD3TvGl4F
YBtOML4gtEKpEJg41c3uo08jsQkLRNa3A4lh+YElPz/oFI0MzkUH0E5I6LCY25QBn4wGHbPhrgfD
/U/nzXxu9kmNbKl7nEi8uNwOQ0XT0+mTs1tl9SXFttKk9qnWmMO1Rn8dfdEf9D8OwPx7uKHBcLh9
dbvjz9uw5nd7zf2i3RXt0j7cRrNOOpkPZQVzcXQgo1p+Y4plygwmjXGyxLkVrWWYyQs+8B79sJac
sOB9dORdneKUuSLjvocbe54hjHax0JRfan9/u0VJ37/EjaFdRihkzJv0Fes4Y0/2CsemMZ+NUA6b
arLxHs433Q6V3v7+Fe/CdONM9RtkYsRFxA2FazKxqAyD2bh7+wxaNPLGta6F79EYJKxbTKlEL9TS
YYJ29uMuO8dO/PtXFkmKyG0wIFQNSi5C6ribKTo51jY/Oy8LgKbzadpi56xj4qpjaZbIWsnfAOU2
y1DQktlLUynzJKvHYgBGJtl+3eTJUzthq2DWsoTnCo23Dejb/HHv8Me9EEzdfZEVn3Y54snC038S
EVnU3kOqua+eZecrrLTkL978pWUq+NLRMHtrULV1p+Z0mJ6myHUObVxgPsQUXNkORq8kZ113+k1s
he5PGYwHNYXGW1F6COHocT3xahnr2PLsfacT/9dF847YeKe6Z5XQcbWtsctiz6Ca29jEUm3BtuBc
ssx4aRiwaVGUuRm+eFAKwNjPLsTg5YQ8ZxmidyAkx6/jA2IGJmSz13JT0mDzvHg1zDJAClj1ZHli
B5EoQT3ATeWs5AngFuwDJ4koKXn9p4lqnCw0euuKkY3uYQW6nf55h8tQYssw9uwPdniIhzhC90YO
AerjP77MCsJQrAANx01tg5Rd7DrXeXF9JkJRapDc0rVnG0LFJdGz7tm0aOONCWGHcjScg01bl5fV
Ir69aN5y2AZ9BvZa1zVmdOZs9YD0QkazhR2mKdsPdx5trwzCdohLM4zxGDrjhVYJp30rcGkL2i0V
/AmgW9BR7ZQ5XKtaJ8cmKn2or6lhLW5fGpp5dXobZUmQizl1zTiFQxCh+xX7sGiJ57rdxkxWnApf
ggyN+gjsEI+7HZKcdAVE5xWxHxoDWPLAiCE26BSH2rx1tdjPNqSGSS7bjLiKNct7e0UTiBmfBtOa
mXO+bEOScRZKC7/7Pk8Pt3vR9wJAMPx+6Yf1u2Ok9pMek3YwIOfmemo93W4yEp23KGLetCqcu9uV
y5qvXLIiCwjOCaiN+WrGJLrlms4exHIayNMArx4xdo0b20uyXW1G2YPUQu3Ob6ZTkvT6CXFm+iCz
EuRp2ha72+ntkA1xsuhENW5upxHDc9CkOnL0+kc5pNZrZuRkMpVlt7mdTgG5UaORPAY2Fkna8OdM
yk8BIe0Vy4W3zvPSWGuhSl/jJIO5JML2Puqa/klXDH/n29EqBvsqT4Clzd/lKQTfcOlJM23QXCZ5
pJ2bOrkb4rL6MbI14V2mNXeBo6JX9Dzhuk+7AVw3eqLWUG+TcLqLmafDI0ByYD/1uEf9QeIj+7Zl
qWfi3CYG7QAtLDaF27pXt6dvKmxHfXZi7wm72wcuLTPCqb1zJ/RdMoK+Zv8zjUwNaFbdyqqxjbxz
z73DrFyxKsJqggAnS2QRuQPu0jxkQZFddCY2gHBI0HBTO8WXx0WUp9ztRgIRnkgwufgy1j9sHUSN
U4wFqATpnqMEDp4735GU3ZMX9KRo5aizTMogqAMR7ki78Z7qYro4wny3ct18JkpKWyFPJ5FK4fki
tFEDoFPDkZzrwj9Pb5L424Nv91ZTa11ZJ9Z5hV5ztIV1kS71KlKSeOv7dXDVdX6FtGvUp+SdmtXp
Vo1kHggHxXUAFvgQEwh67UwKWScyyo8x7QTkFWu61/za3DG1PDIISJcRg5JXzbcvHV6g78GsYfNG
6c/GZBQZwSm/1uBgN2lhNACfMYPa/r63rXZn+ybRyuQN7c3OGHbB3GC0gZhv8ff0RwH0YWNDxj5N
bu6vkzK1zgLNO+rs6cV3tLkAEhH72xA2G0LQj7KPr9PAKNGoYncHJpOopa5vHiKrS9foNknL6gN9
OyZjt0eZOxysJhcIOJjkgbnY0/NXBwiC49pys+hKBZ+Q1LwMqqZh99maP3ShU0ZW+B8xZZmNad7x
cRhfddsg5ScdSIgM6vE1m5xFYLnyuejSBdyOcsVSZL255Q/8VdmHTg7hqm12dV6ZD62ODMuoR/MX
veEVObnBe1UAlh+zoT46WZycI5jjS1YtNOSiQKRpT/2h86GTDkPVkhEYEZRmlqse4M0LgXioRbrp
Z8mIlalKVzyXIyMiBjHal2bSzRQVbYXi3TA/Jwb2j/wg9Yj9uCUlIMQoOZ/iwBKHMAOdM8wPiVIP
qZAAIuXY0xpdM0nT089EdABCrNShvVdbRzdNvxMd6b6RN+qBd4RaJWbh3CeSN6npOeWZoUCz6ZzU
OeZJisS9J7MPZJW1jvwBJlvt3BMOhgVkPkzzgcxfUhEcKe+UPb6buGy+lF4x5aONe0f7bEUXu/5k
GfxCsa29BC047ggN99XSXXingTGeHNUkO1ex9hCtSFz5nFzJx985WKQybhTJSwxP4wldL23/osyJ
Zo1M79kDeHrnOCp4FyYrou51n6aboOBWBaMq/GwxdOzOHNcIJ41PqOQvqd2VuwYAFu32JFwm3qif
EyuID2ZfxGs/jUucdvqPJrGHz8YPT9AOitek7rNV5sQKhqaBy1qRI+Wyhr3ldHhqsh8/KxH/tDCQ
PysGqOtwatRepKZilaiIQJxojcZSFe89gz5KT9M7FbXqHyAGfxZDWLyLtLPYdBIMSlewfzRq8wHF
SvGuBHpuvbYE7gmlPzdBv73dXiUucYhe/9mHLHYxKRHPvZPtC9QXH+Rkl0v0rx5Ln1FdUyP4/O32
Rvh3swzsLGMZQvGQSODHNP0QuvaF2D+8Ej24DVHWH3M/fse8In60RRYdxlJlyMtt40c9tfqmBWuw
ut2b++xipMZSdLu3QUMGBEwTh9tpqFtPvtFo97czu8V2ojvhQ2rUR0UzBLm1bR7qss14m2YOsjSu
PqFtaTt86u6ed0WKwlHIgxPKZqvrRL3hgzM2lbCMEyHG/hpPtTg3P5pJQTOdm8D9bTqiKnRtFjG/
q1rFxZVGBjkxVYCOo/HbYxfiPBuFw37ER2E/jEb+XI/Br75x+k/TT3aWGJBTwpSi6Ysl3h8gQo8+
UuAESvKrZsQn0D2kAjou5kAvQ0kTNNolC1oxJwrjgiKBhA/1fe81/rtMKnPFhD4nGCbzrkNpft3u
lx5Kms4eo6sdGhSto1gw4NYgoerdIcxRH2sFMZ+6o4yHSslxkdiEK1nspn0XPOJdfczCgpW+nqIX
grSm/83VeTRHqoRZ9BcRgU/YVlG+ZEt+Q0itfpD4xCTm18+hZzER8xYVT2onlYDMvN+9536kFAxs
U+21T7SdpSCM1XCRurMvNT/Qrd0k7wTO2/tpDLIDvZHjXZl3zqE3eyAJRtIdBZY3cqRmegKAKIma
dM4pFq46y5oHcOo6ywmBsaKtKw+PBCqSqzuXNQhc+r1KB5xITfPSzWlT94AeDI95/fDfS0dMOl3c
7jErveIWABvfs+Nimf6u8M/fcKQu1L6Nj63TVy9OaJYv1pztsaAFjwPlFi/OggY+B1smsPFD1cbq
MCa+xeRA22cMUDkt4Nq7Hzqe3a1pzzdEH+KOTZJ/Wp4mkhirv+U4bEP4g+mmwSCE29T/hZ3ykzA+
+JAd9R60BZQ3JpDMBZe1Pt0dxaGqNe51ohEXD0/YWQazOpqzxqWqcYWCXvOf4rElj9+E9+CSOAGK
tAHuwPF63FDyV+xESAecyEuMZA3PtKoPQh776U8xOcZDttCMQLkNaiKfxu0BcWty9snEqu33hf4C
8fnp0QIA6MkJcEmyce/dNP/qnhtZQzfqyGnZManOVNr6yDnvKZyYboI9HF58y10O9rIwVOx4W6//
XhJ3zY62+ZkfLtJtS/WBqXP90Dve8GCv/+fbcXrwGVojBPO5//sFnqfFPsA4s/1/v6BaEleqp6zG
xH/Ltj15dDBXP1fwpwk623r/78N/L/PaWU/b1F0NWZfoPaoZRPBDRwnv879PrWCEw9gAJYGuIzs1
PReVPT2DYUzJQ8XG+d/nwF8M96UBkGL9HVh45mcHJtxOG0uz+/cH/r3UWXkxRje///cRPDqai0Pv
YlIZcSUjaLThdZFL/L8vlcrmNmoKx9jhiiwvHXylvCjqrVxoPfRsvSLi+lNRZX+twbd2IS2DZ2Ns
FubLFIvyVVJkNJlh1M3grq2csgx6IowNz1KXfnSzx+RPJZCOX3J6Jfbc4PQYJBR8mGtC7d+LjYJY
/O/HNoiEqIf0stE0p501kZSzldBOuvDO4GoR6qwhRabaDo4h+IiTXgeudkopd43REMoFBjU/Lw+Y
UKxz2AOQt5O31AytS706eGBgtlsZwxkUIzzczv+N6xFuWcfENyY0EjIAxoTI0IaSr2E74zIWUr6w
OlEQmTVnP6H4z5+7bUjYd2Ng6bLNcfUA7EyHSjVPxfVG08Z9Rp6TWCPBnU502facpSEqAOjLkdtM
cM/QNN9aFI+7cosLEWit+A64Khll2Ft27A9Yqc0w4/nSkZLwxR3A4qe+r/DyYhhvp7m6EGZBK/Ce
vLryjirXhzgk4hA3MQXaQeBQYEvE2TXvCbh8wZfkgalYyA1BIXSGclMOFPWUlX9ZOEIzfDJJut85
y+JcKmEbmD1vHbXt5wxmp82BgsFy8xMmJPmF0UXcquI40fR6cAr/4V/MyGVCTJhYuBtPeLh3VQL7
DlFvgS+DBX148iZwZuvVwr3E3Dmosvc6Y3DONBb5J5DQ/AWmsK0OUu8sOr5NwMrcpyR/DdW1AKTW
FzNsz9ido9VNEZk1HmJHYXVw5hx6bI7zFSguparoJgSG9hn6aNruHQVgSxZ+GC0rimpS0OtLcwLO
NDDIV6HzAT1xPruB+EGn78DfYKUrmgd4oVtOA98d9WMM+CWuW+M/M05g9xrxAbWiOIG6ZfS7jPqJ
xM2RgZd9nYc7C3F8N7vj60gR1iZtxYnWZXujepKElA48IUMmx7SESbhSrZ0G47XVYbf0azqe6I2l
uxtpDA3q34skjIdLJfyDtLMDvYT6N+9c11U7wANAQRWs8DWii+h0XHRg0lRwT5SQ6pXJ4K4Ww57M
1ANoIw5ROnNubec5O6cSZCHwjqDscmwqAvPYm0MXUSv80XrofxZbxCGGAU3ZfL6nBAMIZTiWl5AU
gKA9Z5+DwX2is62lpnDWDwA12Q9a+7BAUyIjyXB+nkdWFXl1PWTj2p3sXQ2S94gDFo8GHGxOrL7G
MijRjkHjyR/c+tax2nOVmUzJjrYFlovvjql1gcq+zATaFWVCRg6L2krUPgb9/UCY81rU3X+h193y
vAl2gbI/3YCeoRgTBteqqCOCaR9eLtEafRRgA/tvZmY7KoKJ8daAw2qgVZuGRW3b+87BRwrejL22
IjsM7oSx3I3BmKM1DTenHLIzLSTtHRjUNHNoNmBAGxGNP6o+dU4V5PJL5TxWHb3lgfyIAwf8a0PU
OVbkAUZMfP9eStT8PMt7ykxzjhk6v5Dc5SdOUkPjShjdoNxNGlZuWSXXxhzHsxOk4zWhZi2Q6gVI
V8/AgcVidhfsbY2BIj+9q5RveOKMCSOLd65DffD8oogAae4ZoNgPFuCjKoCB1xQ6GnSeHp2s4gc7
sLn1M7aHVUkQhGffu5jCzRDQGDES/UGbdS6NkXw6Peo7dmD7Vga5AIA747Yrg/eUtkeKgdJsumTd
lD8GkrrMMlteUjY8W7TlME+IAw9KvPodDa6dZx1qn4LnvSqS4E2yj9rYQv0XCqc+VGVhRl7mtzun
b7nonbfAMaZIdpKyAzBzmSUJ25cd9J4g+DsyRj/qVsuNNhF3hv61UrW6K7JnlQ7Myv1kwUNnJLvA
zLrtFJ9QEEt0vOZuGcSjpex9CR8fOu1wzE0ujqJwPlxtiiPZoxO5SRdjEv1pLYlTrSv3O2urPML7
P+3oOs/AkMYc4ei/LWppb8eG7dKkxInzVvuwtoI1Fd2qg8NeKrNpCeJkECV9dxnImK6EMewhifNE
/xdhphIqiVTB+6hmd+OiQUPQys4AS6B7T/5OOP0dHrDXth1/W49Iy+gut7Bzzhh/lnuAmge7nPRn
lrNW6ewxBw11GKqOmyTRL8odD6BDjqyLhNhqDkIO3eWzT5KxKRAbC6t+pt19a4XVARtAu4M/PpyI
OsCxDZnC430Mrv84WR7t1uj9AUflqMNA7AWkwpQQNiTfIlkfXdu+Hf1PN5Y7N5+6NxnS5SCb4NXU
oHpp8lIfnSz++jYyDhf73VzlDMAkpcZiGSKEoIrny8Xzm+HGirZJ17+1XuYN+rGPMlrvwmYsPlmj
ieLaMNW62NpVqDt6uqmOgRQTz58RrtsmbTLrqWFBMGGYRyAVl4OTdcVJLl0PYhrwPXDrvcgY9oSx
uvlAz5YmMQnXLnXU059Tybx6RMHZWT3DL/hQ/JonmpOQA49NFx79NNaE+6D6c66G92MtrnrA1Lod
Rf5mhNnXwH97C4QrJ3ZSMugKMbcJ23Gi8hYhN6pddj5Ojp3uJhImCPM5/SZP1NPT8lGIyBxbC45y
dbMJQx1G0zubQ+CeM2qWAxc6D7qXfZHpO3YKJGAb7Tn3fH/TAOCArkYNZ4LdFCNeY22VomazoQDP
YwaEa5ocg1aE15E6D01o0JsEAI7MZE+uOwzDXe6CajZ6Hy68bD/9MHwQeBcipZJXrarlXPfECuz4
P58U0LYuzA8nT6+Soq+Np+GFWvSDeg1vDo+How1CAT1ZntNqP4pxORGZP3H1ny1FK3UdvgXoT9t6
gFGNh5bsSirkwR2bN7uI/Y2YyiEa78MhbU9+Ne0gbtintm2O1EYwa3BN0KhOd20a8cGxtTtSVbhG
3iweMiSnpm2i22UfJoCSnfhvyQleliZ7siLbAejGu4JDLcpa89ANIjjUoP5n4NIEQTVFH8tOyDHh
p1alUdIkC02GzbOYqD5YYqJJ7HSUOcJPHZj0ZobLPeg7N6nnH4SObi9ia+/lhn+a6wzwF9gGeDAZ
tjpKoOO02RPCKI8TFPVy1vbOyahlqTz35LIlAZTCLJ846a73kmQvOvMB5TejhSq7KnK9F7FSUtq2
P5kVMUPO8CGlrfWLSWCTXrWO0qLxJ3dsxjZOoqOe9lwnEWOUBFjVTa+AUMtAKJOHUCfeyR0fsiD0
ThZ3aIxsfMi7+lUx+yYsEfhU/bQkQEQLKU6DW8MFFzUiJsASCkV0132sHXOvEb22gzWDyst94I6Y
2se8wR0eXvumfKfHBTpV22aHLHWJW+QRw92Wv7U2PygkKDEKC0Q0ERP45vIZrPTa8/7e5VPyMuDf
2RW1i4XnnOkZN1FmhTvsrjyHoONd6o5Jh9tBNkpeBTkRuifA9HOWzA4SLP/K0Ip3U0yjgtYx/a/z
AeGarFnILUvDwzn4NMravYCbKLHYsaRb1eeEUeTEB6iHgJFqLzhUkqDNKKzPERoEbUicfs2MJGjq
M00Ar5CEXnkrypyodTfngDB98ZBlap/Ynv/cIxpQgZY7URPQLAN+Powmg66TmOOqyO2zLFQJY5iX
rvozGNzlNhllJmwEf6Qs70bpQxsgeWRyJK5sL1oGHPsggT76nioi0AE90ITmo7aC5RzEojuOuSHv
mZmLnWyTDxs41i6lPYUaoS7dLoNPR+QIxcxyxUkNNd5RjKFBn6X3wPqvCkc1u6VqxwXfXAxlfYJg
GPZZxlAZrBb72L4edn3M6mYPbJ7VvfaaXaM0Xkfhq513bRd0qRJxn/bymTUfCD74+ykyDN+8yPnF
ZqhlkAYi4dIxKLtZlmtGWA5bupL86pELpJkdnCyAHaKFT21F51+MeKCrQ+QDkwXnNKgwiYLMXTgj
BX8m48cOR+KQjX6WMgnuem88mkv1K6FGn10dDE/THAzc5+bXgt8Pj4u86ND+GkKt2P12HONXNAQF
TkYkU+7zAcLQOFFEFbsz6+8UXmIH/Lgq0z1AWmoG5Uyqw+d4TvjzPGbzHzaB01MbdqQiGBad6jjH
FNe701MNsbYJ6eUAyk7wkJPAJhZk+5qHNkn3jJkoMEsMEhkrRnFIc7kLrJLJc7d3ZSNB25OFLcMw
jnyPKnkMiuriOMub8cOWI+MeZExF/C+sI4cfasR6zPsA7jgKO6kJ6oERyBu8vJPDbpANgozbDd6c
f19Txj4DzVg2YQ8XudwvFVZBRoY0v8VH7FDpJsjL8lgriTNlfCn70Dj5gmVG7AYF9lZpWpZsY3mW
CKWP/15qxZy8RFTg76GaDoXta+BAFq05jk1R+98YLgLCxgMzbDiHfb0chNc/JIBY47I6MJAJN2k/
rIUo3bWift3KhueSar50QnkoCgEftEse7WR8mpaegVMfb8ph/h6yHN9vmT37weJC2QcHhfPP2Aoi
T9PIE5MekD2j1y81OhXcKU51WXMU/viI0So8LTPLGCKJy9GbbQehM0c+mfbwBP68vzJy+UkzpU/w
QPdlXl8FmWqh0jwC5XEszQoQCpb2LVSfCJGNqOga+LRjyhQbhNhBBdnJ/xjgrW7bQtwnHhu7AgyH
wQKWBBg2vP4p9GioI3LgRMwhMRHVNMePQFBKnd2j8vjbRYw7oDe/E40wqE7PMiMw1hftAxHelrUM
P6SKad+BkUurVeptfbsiG9nQ7ztA59zgo3jrVXYyi1buWozKOy6O61gE44XZxLHLjPGcWzAyp5jd
WDeS1xxhr0+IbXbM/jMOt2wdUJlNH7xGhX/JGyTRRIcrnGJpNRhuxFQmSqj38j3dcccqkP4xUFmr
KPdlac8kBkwAyNoExFxsqQRky4+GuTW7TzHbPdZe9iJ+a7M3ZtAStcH85gO3OHGNWkzglvjY+jjm
6FjP1qLRrDfAn8dc9Y3GzoIREM5qp6NQT1eHbnOOVQw7GdFgF84BtXM231Bl3RsCqkUF3C/vbqG9
3JsmXXQN8jgLOcMGvNAHSjSjZuk+UBzjswAqP9RYrQENLiYw/kbFT4Iy980ALsVypXlfz4BLxlhS
A/kJ1LuPpEmGiTTkt5MN1s4e9BWT8j4LiPOEoH2KgkeBicufOFAVxd54qWeX7yxOX+xsRnilmQPg
dX6K22nZYlYmilLPuO2GYFNZLb1CqxbCdIZSOyfEydxQYxc22c5sOOx7k11w4FiKCMPGWyICutgS
BL2sWF5hY1bboqSbA/aIwyaKlwCP3q6WjJVsFzq1h2nZQn/nYLni93D9jzCZxjGGOZf/mnqFnSuK
PicojBoXVjxT2WY2h9x6qwesEQCPEdRywuZUwkvPd7Ypw0OXqDGD83rcgAzkyBsY9TH3pt8qlkfa
NamCS7N56wjxWsZ+uY01w2UVRzz+JooSzkx/5clgIsDONiSI6NgBJjkzYq/CuR8/Tdvc4sC8g0WY
b0yUg9AXn62RHJJs1oRYZzcq3uFLJJvA6NujeiW98F9suAdb2jPNCA4XRivv657QfhvXj47oHuuB
PhOUeLcNDjrBqahG880QvQN0HzSMMMVydG3vMHBkQ7Rq5u0gWdqWId2hwQFPNe9kltTvRNYeCoym
UB8bqPvLIZT922ixQ4XAXfI+Ewy8MeeQqvZ37ex91BNPUYl99rjMTMINzkOVQDYgLT4bEf4Y3l8v
hJMac5MWOQnSwkBztfTe9/4WRMmo6EMDJFpxmDgxcw7cJx5ECBtQFvFdfUP8ZTcatHrnm/HFzz2q
u4jGBJPXRRVj4GuTrvCP+MnE2rTVKY/mcX5POof8rEGLAxD8Ysv1ljyu3kElXycvYOHyTHXx/fqr
bbga3Rw+UkVQFV/TllB1v4mrpN2zlzpkKAe6dsSZPMKzbZTUzzvmESrkV54eSij+Ifzu2X0dAw9w
ql+yciFjrwRYqPzJflRL/TgIQHywPx8DZSHYkvE6AW3DqgJbt9VtF12DkH0pfdocHACLalH/jKYz
HiYT9ZiCmQ3JOGPftONXmqRf4VIFt6Wpt1UQ/sZZ4EYK0xHDyjkKM5CeMES3SNh2JEbEogFuHo/6
5uQpRKTWKh+oufROqB/3MFEgtNcVb1JCiXIi2NQ2ZVgcR9OvNg6nWiJ/n3aSfRfmFO6Z7vtnoM/c
VeaZ0EcICTlR9IaZZFBiHVlF87drhmSLJLIVASNAFFYe9TB8Q3N4NlmGhWfNj279ABPN3eLyYI/n
G2NUerAw0r699dj291PZdrt8qeh17yjsoGMjjsAMAuz1rWuglwkcj29sqg5JhKomKhr7j5Rk2M5r
51c9GJeyVvqK4yREvaCwNk9gLLR5xeQmxGjVo1Q9Y6M5gXDa1FlhRamT5QfsK+mGIfZz1xJcjPtg
xXng+6Q9hKAQbY/52R3sbxqPyVcbeA0Iv30MFqCTaj6aTfmnHO97y/npKVE4FObw3id2eVJyaHcT
uyFdc1j30NbPxFZeqI4Up7mlZbDNvTNk2fCpmucXLLaX0rKubApomWqHNxzQx1lx7JLOiyztn4pU
6tmRFsWCRkv6IwEqgyiY6W840MwBoOxp00bk96hpSIR70gNjj1H0tKP6PAdZ13expifVESa855Jy
OODLdLQMyb61MT75vvrDW+/uk65PIyo3XpIMoOk8PLkQefa26R09qZKtd4Zv6FEcsjMC86Nu7wQ/
c7cbjUiYigqJavyzdiChcoNvn81js65oxfKHYvk7mQ9fTGLMTeXWz20NgAoo7NVGXok8ohuticzI
0/01qOlynRzzw5J2fZd01SG2iUhiA2L3zcIfzBfMuizJAzVHeCuUH+IsyvsPc3Ur22zCoD/aO2XQ
BzTG0xErb7OpihwpxoyJ7S7ze9YGt3EyP6fF8jdw7ziQJZIupa88cQXqOWWTCZGkjW4l28DBpFMo
R4RvXDZOcvqYveEJez5nl/a3m+Rbp0wOHh8+UUGsJA7dAywfXVOf3SW7a3Dc4dvwgYK74QnDqiR/
3r1D8Wb2Tfx67ChJHTzGo7kwP9lIntzWq1eLAgy6E7PM5a5ygvdp5OmselJ3/ogc1WF9aDwc5mFV
nvqBnogAEX3bEf1MHVzjsxzUOScnR44o2Q0Yr/jnMVQ2tIC33osz1erkMdLfGKM8BosGw54flCu/
A59ZD9VtyyZMQQpr4x18pnes3fqPZzwsBU0WAOgpzjCoL4IRb8X0OtL3Rgqb30u1oLWfArYmmcJH
kn+DQdgZtSa7k4V3hWU/aLO7kdh/0sPZakrqwrP+d9ALB/lZyQhQuOni0GtFmALvF49gMORmncaT
Rlq+6GO12SYyVKEHt+v00Vpox0tIn6lThs9r7ybO35FnGad1OP2FG9zC2X6ljvGPo/mjptffOixY
XJJMTJo0FpHVJd9uRrmOG6bfZhqvaAb3T9zDREtpitVfo69emM1o3jv9S/b1NgjsBVTAfVd8txvV
mm+DN8yr/EaRtT98WNQnycJ+wbn9vRBuQ7JJtobRfxqh9yfXOQAaUEPpYv72tfdRJcOP6OdnaXMa
H2mpVJra4DKmAnGwtjJZHtrOuGDTWL6BFU8be7RTwDXeg9tbHK37aBkBB0AUIQIwVjCZiz2z249G
mxivs+qaEAT0v0rH/sBa8EB7J/v0omFcDjnEE8NDpYiPpyJ5DEr7IFJvXUtNvTMX+lP9bm1+sL6L
NK82GSC8jUwxvJt19eg0zurU7fShMZrpqE32eY5LunpWcA9k82J18TGTUGZHSu9klsqTk5Xv66KV
Z5EIJfvfztwwJHqhZv4I0JIe0yV9KaEsYyVgDDP7t0wV5dXPXuWMRVDBwOmdKn7iWXWXkSZhPuHc
eXKigDotzhw2vtrS+/WkBU6EKuuxl2dnnj85wuASkdVzI/w3V6FHWEP3lBncMnN7qmxX3JOzOOrg
g3/yMsv9SnU1B4PxjOwi8nL1PqN4FdqMawFLIk/eh04beWb6ZUjNyofyGATmmUHSzwgNi3EYUEQr
qJAgquTds5mvtl72Y/hA1FWYbg1PfgLDiAYr5LnS5x91ww4rHK9OKUC1OAmdDXbb4VthNV4FNLtI
4y3dO94mdtTWqv/D0on5Ii2Lx8Sp2IBTRG0Q1pxG80YXLJf5Agx0dBsKOJDrlxo1Ym07ZnKJgGSR
ZM4SmuyzNLvVI9AZaNFcAj2jX6Jszaa1J2pWLbq00JzAZoXOV+a53abs4hfyDmw0wvzOzMV3NwMK
wVjNt0KumnBidmoH5760/UdVUvxnWs5lfbZW7orb8Cj5JeJDzYU7gbXJ+ZzRrBFnwnz8m3wZWvD4
9OFDIzrBkNBnlZFdyV39ZDdfIvF5+OYNTvFg/g9P1DZdr9wwFfC8lluuGczE4XSjI+iBZkB2n4a5
c+IUoHzGtUU/db0jEgsqDiOVzWwx7KtbxmE3cptP8jxHDlZ0LdrTZU7gL9JmQ6gRGldZbo1hpex0
GIxRXsAEFHqGh8azzSXHAa73dcAwwQyWDt+yeS06iInAHLskoTRGhBw+2r+qNRDoLYBxTv66+Hhe
uO4OdsezlinXfkpp/jQ6H1/eAv0+US/Cw51k6PFrplL7yCVzwdWlohhAfhyI6mDmXvtszn1zLEuw
ee3QXXqbDKBt/mG/iDCT03mENZmroZl6Xvp6V+ThIacM8IACr8Hrbuy8fRWB8zlReRC3lAgNrTzE
MWFk1unmgm8r6jInvaoSxlG9eogWH7y0h6bIzSWVoBtcLSWOqBb+ujW/M/E7wMtj67H++9DmlUCI
6p0jbpL/mgl3W3UUcqog5XEaXH2Lk1/A8OqEeQ+I8o5IA3tw1sit27MJbfxxB4PpvhL135wSFw7Y
1mFMc+fchvB8UniXEUrThg01x3hFYahj/VdV48HWXfHU5ExxbJpRRssbGbaB5k+y6tBYNLVqaugH
k8reimpdsu+kOon5J+mVZDQtpMfMKMDYGSAWuqSK5sYIYQbpiR49ZuJVdwVbjAo02C9tVutD6K4a
XAv7JlX1dMmLBgDcjHW8JmuNInKUrBsbJZobm9enpcMu28/4eVRJjC6N6/DRzqhtN7Hrbr1ufjUq
pteFawGq/bem9VW0NJlJ6eEBpsQWBWt5on4wOCdhjXtg6P6OfUaX0Wq9mZoiuy/Y1zmgOgjvFq9t
8NF4tOI4dvNeW9jN80Vbdz1o1Tyv/ialX9051KPxKOWFzBLqX7NOMZfpbNhEbBnmDFuzp3vNz2hf
4HyajA7eulo/ejrOjivHMOrS5iOlS4rGJwWnR4tik1J5s0eZhAfdDpGBOec1tildmOaFqtz1Q0wM
gGk9+Cn0Kl6pksoOLmeUYR7oycMHS6Fzxtrn9/Fbw6bdSElBTcN4xdlaHLjxerwEBMkkXo2Pfv7q
B/bCTFnCg0FHHhaYwY+gf10qTNaZwwez4+96I1nPndUCXL17sGkvvs+brgHMVQJpb/3mIFMr3paK
ITa3Jf4QHA4zx2F40H6/m8f2GfJ5d+hWJExct/7GHf08WvyXrJ0IA3gXP4iJCObyGWAd0cjmkeNc
AorV5EJL9bmT83XUdrepYkgsqRJ/ex/DjtOZwDen4a0c2zUg9whxEl7QzPkYP4LEJH8Muas2U/3m
rbVgcKeqiOqYu9YSuCFC+7FYWywm5u417v40nqil58m7AUHw4KYxBTnmdzLM/dZfKNZLyh6Jqfwo
scztFme9FBgqmuGTrxNo7kmA9Lj6PycREoJvi926wUg7wB6VeGy7yd3IEnCmQY88mpkj9szkvniK
/52SheLZnNBAXra0a3bBi98WUWlrmhUhYFWKPzWFPwMrCnaclMGkXvYZlY77yQZQJmp5D5iG9xcX
Ta0GkEPgozbhaJcscDOzVppD94NMjzbvWihwqI9Nf8smqEn1wA+OCP2xWX6o1nkyUlZ0qyJWJxlk
S7pwR00/dFrGh5bB+jENeydCXVJLAKYzSSPHxTOglyfbLOtnt7Pzs2dDOoh/vXDqIVPwW3pqs3X+
O9oknvg5oyoJTlToHwiGETBpjpPE6hcYGKlsab7znbeasZdj9c9jIA7E4tcTCF+56q+6U8++n5KY
LE8l+rgLb2QLKKkkKAv9H06uiLKYOXgYW48GhcNfi/XT9RK620dlYndQcfgT6FCjGEES8Myrg+lp
01oevqT4Q1t2FNOTsxuz8B6jJDxDMf+dvUeya4c8TO+SKYiKFMMxO8Vf2ypR2PJ3/vlnYxqeC55S
aqTG3lvMa4riuvWcEhkfnI/jmTObg5zOGvmMbzPZ1QkItSEGV0opyqbuhxNhrA6ZPyM1kNLrzWyT
EZPBR/Mp72O2TDSeXcDwswjBNwKiZtcPaqCasO3D904vAfL1QJ4fllrzj1nP3McYX+MxFdtxdr5c
D8QiNuA9Ptx8ixmeEEm5nss1h4GY8GyX4xQUXRJudX9tC/XAnhoj0jNsi90KVN02Ckl2KZs/gWao
6uuPzCO4VibtfTKoO6r55tyjXDgJemxZ69vrfxgFeVY2i60cOWxTEWNhFqYehcnkNH+1LvDBxPqv
mDzqlYLfpGp40yzrFtjFQx/61d5miBA4mb3tWvFOxpRSMWXACU0ukx/+1AySJvLiJGNHSi/QRjLO
/5D1iHJWxpqXKIf70TH/4+0CE4pnxwodhGZmh+Eciqjl5EmzUy8p1vFpR5MFqDZL3NgMjFuLYoiR
fUvKENcqPCwaCc2OtbW3XJ1sfA7gnVPA5P0Pkz/bM9vGeTQZu4rnRLa4AGBzkpmyfcyU84gpMtkt
H1gg/2sG65bDfwYfO20r/LQZFrQRTzpefgqQGZrX/cR7Z18UiQVO/Dz3PPxmTmb8JIyuGJgEydau
kyjzjZ+5bTXZaSZ4QfWUMyI5zv40RdRhdZHqvPulmqpzDJClIwEQAtyd0z+ZqagqSXGDxSy3bVk+
BsP8q2Az7BiuPUNNWFpKQcFb8OaO+zFmJuBZxeNEzTqd5KJuHotAdTtMu9tGL+e+9X/rdYMYMxKN
KpN3l831N85Rtpw+ecbqzu7wiVeN+Kmah5nwVDdZl7kPP8gGl8yqbK5U/ZzWZkgJnXXAe78fFu+V
rC4CWBWDHCWrKKtTaif/zbix2evitcCwgKcn5UTdiUPT3nKPDjOq7OG9BsR8MML0JLwCgYErNf46
qaz2EAT6jRcz0J3g4Ol+eKyJ1ES6aThyTQPgULexGDW9FGJdySoKnRLFtgCh+C/WsrseQswi7C9I
A1HGH2S/T95Qw0JNbDKg8TlMrSsuIXlqqNdu0Sdo+SNDnzSWPuJ0R+xkB5a4qEU9W0FsaQOpRtot
8P3RBzy8zQGm/3XY4VpcVI5BjwoaJvh07w5K/Mjz0nc3taU5pIjPaVx2rcRcxvngsw3TFxie/KjI
CM0Eow7h+lGK+N7bw3fphm9qivUOHPwFKhkPy/U2UQHKMqxwczPphNxIE1xrTensiN5NQibbTAZ2
G0j7nFsC9zduzE/A6O6WPYs6JozbDMO5cuLjcORRkl4pHCYTedmmXjiALWqzuHTu8BWhU8ntUEIJ
FtZyS6l+S+P8b655A2bIqhu/AZ6Uy1PsSzBpq2yYDPFfu30lRXwrJ/OlHOW7REfweWSaafVGdpl5
vvuV5XP3MBs5a0MJlL6O/wAmeK7xC9Di0dp8OXwX/Rt//3zA2feEIQ8oUMppFNdOJw9GFpDI7okj
LSCxmJjsCwM4dIbXBZewLHE42HDpAhWtR7+jIliOd8y8+Qn08Dn40zXGu+O7AlfUhG7ueOj7GcJT
uB7PF27vVN+SZnx2CUwgxcJ/VmX2UHKtoZB2m0yaY2SUSJFBo5FhK2ac/psDZ8dsx11YkJoNZfzD
4hUS3wVmVbvBXybChyZY2kOuzCZqoOnrFDuxr4m1+5y6KtV/wgf8tWFHHVy6hPa+k/KjbzRRryxn
DGG8uw+lD6rI5kghWxte4vCY+slTkyY0L82oXwM9J5x0/WjMnG7LuBsWtAa99D9snddu41q2RX/o
EmDYTK+SqCwnOZT9QjhUMeewN/n1d1Cnu0/joIGCYDmUbZlhhTnHhDa6tdsXv44+LBlwe0oCN85f
0EoCqKHbi3gxdnHDnMXGidVL1pSV2sVz+jMYzPTQvWRBB4e3wbRbjBRREbGqayiZycY0h+IgSvtl
oK1Zpy3SYK6Yo+1jq467ZyisuxS3tx6iZBMjWo9JhdmaaAb0xV3xx433peACI14MHdF1lxyyRn6L
hvQ6H0WyI1B4Tnlfc+Krp7jX6cVopTdA5HdGL66kPOQuw3qziX5KN3+iwCKDm3J1cFhPAH9NZuJN
jCLdSG6XKxMpUbFMxTJHPOcifVcCbZBi0WySrHpyMCajORpX2SAzKMUD2zKxs0wYqkmMzJz1+lqw
iWHEZrrbxir2DgcO/ZDF+U00RowCX1q5t81U9svz4AMTQVVmDkdAqN3XOkIj6txfOiQQ6giyXMhx
gqVtQcA13W/io2hOyczjIGfngXgRTHQ4glzWuXlVBAoRs/lL74zndErPPmKAOoMb5+hM2sF5UAxS
LMFBJN2lvw7zIPh1/V/eRrScH5aDtyRsg1m0M1ul5ykFU2sU3nMtqZGEbawt7IY1LiqzGeRlGvUd
el3OVjW+daUot4UFSKRAuDBmT6YePRmpoBBDiFhOIrzYmrnBWv8+aPMCzSQDhLq5wG3I3JIqpY6L
bdUxqm5brtGDrl2yQXUB/fnKsAuQl9I8AoumOaVoCjMJczMtSTeVY8rfw/49pCXylmIIFOlfDImG
FS7PQ8W8bZ6jt0kVd8g9UVum6JVT/oaViQWkErTAVWEiU+zdraglXkd3APloxmodt/TGqGhQiSAA
AN5YJPaGFZez1ksZlPlyJalG5OcOpiWNBnRCnOvNXOP4nOFo9cmeSeXGKYwLMpIOEZkRbnxYqYpN
5IY0Bhet3wRd2dgr0Vobd8j6oIFVG3ecg6mqt0MdN2uUeoy5s88s0q6x8B/xdfQBEtyi5tdHkp8D
1VxLKr7csdlJUAGc6IZZ+5j2c5koiMMcM1XSwSeBr8vo7OwLbd6YDJ13JbyulWdGF4f4MaY4pyln
iBJ3YX1ZvlU+e5vCoXC29R5xWdFxG/Dop1Q7g1gKG2c3TT61ozWHm6HVkg0Yg02Ty++ZQd/ZJWti
hU412XSjTQ9b/C4XjwWY7YhcaTmSosUPPBrWTnOL7OA2rdrALBGsqVySpxuEXrlB16GVfrq1y+hz
KgR4AHj53HE8pFxJx1FJLiVSzXNaXSdEpyvTCpmap5yygzw1PlPDjox2rixoXCO41p3urcwEdXnn
tHbQlVyjYkYJtPXnrEh/lYB/8YkY515nGGB/uo1ODOAYcU7bz3Fcv3J+01u13GgLFowpeqo2mdRV
ObUA3fUwstYIuLeRbvhRZnAHQmN6zN2MoZfv4znIUaGG1oau6QMOAduSTE0rx569U8TYf4Xg9j4K
8rxjOlgR21nEZk9YDbM2TeQbz35ycJOyly1+G4n+ZU0oeo1Jg11RXN2wPjEB+Zpn7084u/m64kAO
7MDySuL9FIsiT5n+DlkC/qnx2x304YgE883vlwwAe0SLUObLkU1mpCDr0EWu4yWv7PEfYmDUcdzi
uia8oWcIMrD5+DURBh8OxPBlyAMGpQZG+QSMTL/cXHMfOuNP4g/Nnedg0BChR0CB1AiDaqFe9qUJ
N14kVw0Y8X3soN61jJlZ16Kgztsrf5lh02MK8sSDzan8eEtYb9NsgBSWPXW2RN+bNitncHnhx8/a
Jip6umcctCun4VuZCNstvHSnhs0Ow+30E985whtPU6tp1PS1aTKozIzwVS+YR1msq4K4dD9UbO5x
Jn2kFF5LPBmOj7DRSXOb3ppCUryibOdAgL3mX1WkZTvDiz66VgvvfcakOjo67EQUbyPvW/Ut8afo
U0PT6TemZ/z49U9SzFCSJdLpruKGUuoLQ6Eo0C62/mteIjdPtOZbazFYOPYakjXHpKkeLNrTGPwT
u2ySlAiyh/GJKGkzyk5wPw/3ytXEwXTdI0kWuyd4zmxnzfJm5dmXU0QnbNbfRobOJfb3A9SmnZ+H
Msj1HuF1kpJaGCNHGEDR0B7gg403GCk3TSLTFfLbHKDbL2FamPd0dkcAnT9dZVzI5Tv2UygvKQxD
rO24GPveeMZy56ykzV+4Ldhfzoa/remhDHZYrkvrZJV41iaHqR+TXRS+znfTDE99X+trRRi36YL2
o6pB7zaKtTb7jBEdgyF1H+jCxR9tGjvo0yS/Ks9d4ezadljv2L8wyk3sP3BX/0hhOkdVEv4VOvOJ
zE62YHnsbVKXwqy0HOaUJAgIdmI4Y1szQcSQD19e3jFTwba5ZnHFBm70m0fW5WgnNBlyk58vfCNj
WYI+hTr2W63uewjiYIPr1lrTWc5Mfs1dlDGpNODWrFh/s5HWCgTxCPVXU9GfEzu5B6PhbFTjXfRG
/x2ygGodKoJI2OuWeRpbzWxb+vVV1XZ7SsXrhENMK8fx3pVetqUXNsk4PqIj+Jx8+AhZ+zyEs7MG
c49vGAVt31zK1OdoJGhug8YMtnAMH7bYVF4+bVkSAEbCNZROxR9Dr/AMGJxHY8NFHKgQoiUat87o
n7URBntcbMzZfWWhP+8qjaE869XtVKQIdVR+0Kke9Cz5sUjjVEV+YCXw1psew2fHCVCTX4aUaUbv
ol/CS+0FVpYATe3ii4kif5eH00cETWpdQxrLdW4ZjYN9KLYQTMmlwywMhtNEuY1+fzA9zld0NWun
cFcSXNKBQIrfqi8edVtPDrY2b7WFX5agHWtGZmlFPb1VHk7XiKgJ1ysxbI71n2Joug1pextEp/KS
j9EF1oO7iovk2QEsX5ovOU7Sp6R9FKGN9wb/DLWx/Y1cC/GWfZfKnW0vCDYmsNLYNzU7N80e7tD+
YsfOssDD2rbmylCvp+qlBcxbzGjCDC7t3IBHCuFCt9goJjZSge6hiPHJjjJ+KSFU+1rDbqiLyCdx
GSX60TwHFofahFYbDB7jvJGtS28EDCi904wrIMyCalyQQDJ8LHtSbSpjOENYffDzAvm4VD9ErPyx
tZjTZB6XwYrYT0NCR2J5V5Y043ZwNyM3uPXc+h9VQ6yemTlQrS3z2mJmTuhu15jrAQQDo9j2Q6w2
NTsiI3nvXf0NQ/jJY1mHd2vtljkpfGW69hiWbbKiUkHbJ8sEhTSabNkScImXjbELs+mJun3vpckl
6ao7i33CnBGhU9rN86gTsD5BdONOGGLy4q+fe+Hv0XcJsB01ek7iydD7nGYYK7M97MsoJhKi697E
0Ewrf873HY3nBnPwj3bXNjj2Jl65ajKONUqwAzEJYRbfhVA192yQ2V8WcxtMJVcVwMureiLlWoT7
YcbCoCFZKVrk2qKexs1kSxKK9JJp5eTtu8p+yEnucazxTnqvoZGw7+DquxJsGbDimh9OpZ6y5DfV
DvJUExLq4AHcaEr7MWmJekst+3dkRBaUvqOHkQ35U8IcUQMrNlubvlW/kpAOwzibwBExsavXzqJJ
9kgE6/xNZs33ACBJOLdedOiWuwThYzTDvU6bu8w08XLxkqQDg8A8DiwnpoB22Xa0BNKsIqTjM9FF
XdxyyjObj0E15QZjgUmZv6V0npm2QeLLt3LstDXBOOCHZfmdk+aN2hWLOxORCdiG0RFqn9kkW3YO
yr/ybI5Ot+64um9Mhw4NyRwvSomBSoh8a/kWTB6u+2n3kiKg38Tl3LK4pFZjxO/sVE8fZhYNNkgN
XDESwPjoVdOmV9FnblrDBvGGBFIUgVyyh1M+jtNOss7mauwHDjq2FdPP+6FBQFpk4TYkR2DZoLnV
9/LPUlwbPf8jd5k5NYjTDaUWwTuBM3Wmv+Vi+EJ5WEP36UFdUNEv4fCOi7GrNAjaG/V4bROEtE0X
XFdEFI+0W4HYxFzoITYT3incegl/sY7oS3J27CcCI5qDokFU9TFBSAt2VzcCFm1o5uQ+HzEpOADI
Vi5HoWenf+aBY2vghQuKzngyC/bTJNuYeAHK81xbdkBOVcJChrMgW6IhysV0LW36ItU1Z4i02rYn
QvNYqPA1Lhii3T4Wg9bEdrJ82u3B/514Q3zEUcaFLTfRw3hTsnDsCctFwpFvOReu8WLqpgwpj+ny
1t9P3aZ5Mq35CY0wGQf/+Slun9qMpxwYBDlATnWcU/++S6NpC58f6U/bV8cs98rj7WkX5pLNd8HP
VV3IpsL/dPsfSOiVqwmhzoYJDA7yjlDm20MEA8IyFqFvLRcjuebwAd3EVAwxeqmX/vVq3F6Sv3+s
29O/3/fX7/z3878/fPst/376vz7l9r4W5T9O1OWF/8fn3H6Gf3zn//rsv771Pz5++y/+/tb/9en/
6zv8r/exV+DncYze2TWa2P7zU/AYF/vbO1FUIKv7++Nm6uGRuj2//VCCLeLMZfTfv9jtraKQ/r9+
W7yzaQeC898v9H99/V9f+o9f7fZUv32Tv/5/qeZif/v6v37NyQogjazyyAGkMco9c7V7XRotCAra
9yJNXiLYV7sCLvKaLKohMBMykGNCqbRp2OFaeGVzTkJ87u2H2iNhMPsYMFGtWxRDrKhRURh/Miag
NPCojuY2zI8pvdUsvG4dM8CMjQRb+cwmE4WzbY2LudfDM47Jlg3LydVtQmOBUa7oelcTveLe0iuq
FnLA+sHbZaIX+6pk9YBUGZmAUkjo+J+6xR/VZJ9SJX8sWDCM9t3fca+yO3YIbxTUd0abUGLJuF31
Mtq0MnvLOqqGopc/makZZ1c6hyqae1TrqbEFzD311pZpTbexyI0KTHzNO+F7gV9a7hvkKdp/suW4
y1iXyQ3/qE72x89oQc3kfgVrwPimTR1G+YX6j8HcVN2Tu0PG4VimOx/DIRaH6ntkH2wNE2EmAotI
NY7NnW2Q/VXW0Jg5fyGNPeCoruGBsovKPBltcW5Rq/Tdl9Ny0vaYdtfQpyVElv7S1gDnvPYwOGgh
x3KRXYzRgP7d3pMAiioilniCbUIFehcHo2HjDOO7r1rHqbcktTLv6By1GPfxMbrUXVmLflvO/htT
tQnQhvkVZTlI04oNA8yzlW8yfndUKtdR/uHXLKgGk80Gaxomo9TVawNv4mZM4fQCQWvBsW693Pqt
ZrFJere6zkN+l8fyD/uA5CVHnrKZwKZR/BnfoYWqv5cjbgf9tZ3uI98hzCrGChpCTPet+qFRMYa8
jHEs69F0HSYPA1SxdVq54zlROnlTCWFwLatjgPuracD8ORp0quV5zPAM67r/gYfxpxHan8KpzQ2Q
uVPjogi1XcWKwJL2xgqNncChxQsxasjwzW2DPFwfIpZuDeVwD39oMziVxQyII8swdQQuKvnW2Tke
6xT4LSllmovakuQXrroZm2QE7QYyDCLoIoZ4HFd3SqtHzI3iC2zcYdbDL4i3Y1ALFNxx8mVUtrlv
U81fG0nNl9egxskYX80DI1zfu2qx520kCssgZCppu7SCSQ4Qt5lBd+Jf8dZTky3618bcND0td5W2
QMb9gf4y982TlvG/9mnbrW1CCjAW0iZq2V6XxSsN8FsPCuvghm+sM8EVocxYgYi/62o335QhgBNd
sx6TmMJFzGS066QnrFycZCe72BG+zWmu4F7Ufeqftbp48mUfbyG44d6BMRG1H3jGFKaxYVcNg3Fv
O8mP6Ox+j8URWK4D08QNST+dCcFlVFSB3Rff8M5hoUn3OTJIXVTNDBGUZCNRlP6a8DMMfufZoftp
mDIFRdW+uopRl9LJG9Ikr3z7jQsWFEeCTkTbgw1AQwjffu22076OY+04kh08U6us8ykMqhpdvQaH
7M08ZAXLhwlCcZCgA+sHhADslYY9GwNSpDllVST+GB6ZVDbOLcw05Yk/J6+H5m7DDl1A3jNGYV+R
usavQQBId+naN/QblykaZgSXWDtyvGjpjOTNFPLQ+QxRtLZ4Zg/9xu27XhmKqxtCWL42YfOb/PgM
54qswV5rESXU6f2mxRi5npj12JmXYIeMakZ7krGvqA4FUqa1QYes64rckXez0l8GRHF9s9hlETab
ISV4lmg7oMj32RD/jEBwodfqbZAN03kafV4Bhuq6Y7+gJA8YTzeIuuJ+1XrDfWO2b11Hdmg5ASLQ
2XzvYIYTlIFIqTD1naXGAw2gutgku2Ui4BoRkiUCbtgHXCO3gGbt3TwUn1qfV2ca0hfHsZ8GWdMi
MIReRQEimBzeAie8HSFxInuLW05mP45OjaJG7a04Y72i4/9gO+SfkE8GLXPjnW0LEkE+9Sg82jXj
+QVYahGscJBa8twSsAELxA5qVUUIh5gM5fm8ZnR/Hf381Qz7eOWAuNs1hDg5RY86VHdfRkYcSLpQ
w8lh/EwaM9oro30pc/LFBMpXsvZWs5Kfwn1IHXNGDMo+ZgbH6BRFvho1G5/VwOwoX+ZjeWsExmDl
q7RO/SDWSWpt5L7VWON3ZKKXJZoFu1Dbpi3UsUFgw6GOStvWgswQ+G5K+ds1nHsU4tHko09PWGLz
h3itjSWGNiUAhsPcQb7NRrc7YGMsMJfW3Yn+4zH0xQPHA2Q0oV1bfdjbxXaKOnWXOE2F0bonwp71
zmTo20wrFk0wrXLj4ZXvmozbptACTfPcdVa+alHyBqxB7oiVWZUbdxKvpSlt5jS0BgBPmPtr6aNy
bHsftvaWiLEJTBxOMAZZm8ag0X5qTb08kWh8KkrtDzssGxEXP0blWh/v8YCnxykG9ntePa+9UcxB
hIXINLID+uzmjoXuA8vGld3W70NLlqU7LBxrKpbeXDTc6sV3uYFhaYf1Uf5iVvHD2+6GHJN0XSAO
oWcMGdLjE2F56x7qKbovGW03lcnSI4dwkBOhvenZRpjOAAWx30SsUllf+msPkzF5WkSK0So3CEJA
faEml7HzyILMsq0XafqsC9LZPiR94+28mkmHE7HFrTGlMPtjDpvrrn1f5ghXdW2PRGtiGJyvCZdy
DnVCKFqoSGEo8ycYid+OxXXeiX8UC/29kMUL0khy3+dGR/3cPU+GGQf9vp087+SOElauBg5ChIhk
RPHbjZszYSFPWBONbTxNLfXgucXkehETRmO9IwAystAdwE1adXNdsyhZNcpGBTfbQYrUxo7Qs5Ce
c2eNZDo6A6WVZR7tEgeE1BlffBdstaNyurJtYbGQOF9zwkionZkCC4uE7kafHolaO+fiOXaQznja
luRPfS1ZmZMpwaYCwirGEe9Tq4Z7DsgrbITlJkOX7yTYGa1+lygs45rqz8rN88NgVzmrWOMN86Ld
JuyHRGdg8WHFqmnZcbDlPVIFEmuXWBbVQsu3HNApzFNKPotUGnDIf6AGdSthhBBKDSLcKPWZb+bM
6uqR/hOch8dmAVEm5UhGyB41VpDaZUNqnUHyn2C91NXJvnIE+hD2rZE9mHvfjH+Z4nV00lezvyLD
ZpQmqwdytQH42Sz1K8N+J5L4TCz3gxVNTIBsRak+D0Hkf0EnbFe5n8hT6lNIR2h9kql5j/35rA0W
WcvTHMNfQ8BXVBs7RJzUJAwcVUlCgNTWs3Q/etN8b6rxXZ+xITk2+XZJou3ZfqO+aqgwOcC3WcNg
StTYcPUFk2VuTGuihiSaBC0BWqSwwo9Zam+LWdZR3IX1fAKN7edbAIL9jmCQR4ZNNl11DsQ8z17z
GZsk10PGpiy+yTuH95JZRBnU5cXJ0RSbnY1ZCoh9kpCx7T+OxM4POTGtoRmS9IDbavwqI0QxLaHW
RT6Jo+OMjK2U19xnsIzY+w7ieQb4iemms49D7McBepDfsdE5yBe8Nhj9BKG8UGTnhQV2wYhFsaTE
23LgH7OGee86ZKbAsdvbx9aI6m05INBDNhRz4YkIQ2t97zRWOnIxQnE+c63b+V6svRa23NU9iZ2J
kuO1C7mkUIMcatMbrxhXkwfPSi4Gt9sqTCiyq1Giz9C73zVMRrazzXu0MNAKqDO7zszFxiD58HR7
YASi74GVHHVHMANPUT4TRGG+iARPkCt6jUtBar1UdfWvp0NsjCfQfQzbsb9iOkv1i+aI8a3xOFAc
761WKrqUjqLzy9jRR7o+H5AB149e7LNSHl0NizFPGbbVjwCSagwoCdCf5X318oBUwVxzZFg0uzy9
PfSo/zaolhia/+d9oCwn7GrGxLbv35/XFk2HAUB/MDjhtiN83muXpToal/HLYKKBecueDqptpnuh
9fbVchJ3YybxZ2uMxgrVnEQ2p8v721u+Kt/5U+mHf7x/qJ0jCQsIZm13O4PRe4W6QCAPe49tCMb4
tR0MsSlRT+6N5aNdIr11bevMGyO32eD2oDN2rfiuQgRzGhaH2/JMVS67q1B7MZkBcjenk8Tr7j7W
efNRiyR8l8jQgcla3pHKMnotZY9/XgvBYxjdNmpVtr99msoCmRB1OrMi3vtR42AYJBKW7xXSZzfZ
OawFYCbKuAkPx8E3GvdCtqgKNLAe10HolF3kEnwssQgtU4JXYNDPtotZXFv+KHbok0OwPCR9IQJr
poAfcHaM0u2udhlH17D764mjl/21RuyF/4XwZejkqIoqV5wkceEnooHa3ZDV+oOlxSRjxt2jbSRi
37hG8xI14rUDLHfXLc+SDG9aE3rG+fZBQMQAD1qGZ9yDxJ5Y0QQOkGKhrnTvlBOsR0Kxl903o9YE
7iicpzZHjZx0bALBBdE5JmwTiVx7cH1HPZXY1+huXQcPf+3Q8nuoUpr5p8Vp06iZ+Hf3VPc4/Sw6
T+i7zQeT/h5Bq9Xg78FJOwGd4w5IwTE3tf/YpwyVMTCODCozF/FYidbccvo9V8LiZDkNKgfDbQ6h
prLznNErag3tYyil+4jVxH0EjrARNnfBseSUb1p3fK0SmDHJ4L6DQ3e3rmdOu9vT0kDJzbXyWGDg
QQNldqQFsoYg1SA93p6ie/V3wzT+VHH7FuUZ8GnLYjVSafQOBCk953Fe03Ug8OxCtgsZx4tR6lxB
inuTuf2zjtSUH7j7g282PM2RmHaTaz2BzQ1PSTsMMLSwWXO5aslq46Fw4vZu9iSsdxeXy+0DjuTe
iGaGj0CiOImYXa0c1W6062mTgdkIwshS53G0yIdRQQ9G5VyQvb7zxvLRzD1smHXRCJA9vJnI+L6t
ceUuoVhp1dSPcTz+rmyopGDKPUpLSzuBkFwaMK8C5mu+DNayHG4aNOBUXxdmXPahatOHHKpeQG9f
nyrSoO58Qnc2Pr5Malq/ZB2VhEFTiTKIhgTjAvdJxHaQUFYk8g2rwtDjp6og3DaUfv1Fp/xpJkb/
YFo+V8J84q7YQJDwisx68PzHoq2yp9uDslL7EHosZbsU+ecSKXt7YINQHwkLqo8eywDGHlsab2fJ
HorvuskqGQwn4yXULJobtmPnlAQfN4vCwwQy8NzxCwHG9ZZUaP1ienWImKbYJvC6JlxyxEVrjAc2
GgbLl5D9O2sw+ok4GLEc36ucgIrGYlPp9N8OIt9XY8kEpJpi7UBZowN33hlE3r3YY2lwdNoGyldB
e6D6eadVOYyrVJlnoepf2S3Tw++8V08hq69wJD4UHNu5A2QOMggSgWSivAeqdJk1P94zmjJPUug6
I5Y2PDjw5E4h+W/sWXAlDd28IwvPfSxd5Mn8IasvIxPo0uvwN7/8tUzAY7dsx60lxfH2AJXunTOe
LnNwtEfkLPZqDAvnR77Vk1I4KRFnNgBjHqcKNwKF/ppJs3sQvt1f8PTRHbXKuerQBleWygyAdH1z
qpcHvvzUK/PNa+ropSY7e2trE4K4WGrP2D7vXGrTFUGy4bsfJ9va0vPX1q/FMW6NUzuV392opXc4
qRNzg0VcUSxQtkSzutP0Wj5ygTT3WdNbWF0j+V7kzaOCXr5hwQYULNG6k8dAdMZif8GIrm9hLMvj
PJrRXe+nV700oueuy3ds3Yd7qEPlimrBfp2S6kCLGZ7MGCaFOWPiYr9ME++4aAcKlrSwqbVjUTnt
mWtBtQV+oj1RBeGST5BfdGP2nk71cC0Stjd5muYnUSaSGBoHDqzWas8EfNp7/HmQxXShPdcoVPIu
uhqK1zkidw8zGyKQIlqmX5D57e5IAjEMnVknBlDraOELTqoe5e0diESihWNDbrprWwl1F6c9es/l
QZfWdIfF/lqapTr49UdB+12g2cqLGmwo1N99Jx0fJhmnF1oWNKocuk+8ngwMxgEvEdFKFpaQFYpD
764VevGIpu1HVom2xrFJGuFc0IJF7jErMyx2y0OFaMjT9fRxkgUoBIaonWZwmE1Rcs88vTpVFhaX
5V23BwzWcPaLzECqLZ3z7SGfufYlhjMHt6dx1PrbAr04yslMP0Zh/XILkGIYXj7cHqwYiYasfLVv
IU2fbN2eg2vISX4/t8z3mACkuwrd+c6JeiAdaX6I2piCHEsN0S5Of7HAy8A7SRVeEgxIgpScwCPM
CaUISQK3t5jqUPFGeKGlF11Uwwns+Ja/BWtMS+ngLAqsPPMCw3LmJ5d15KTRLJpLHG3R1MNhUMDs
bh+cMlQSjhox5bLROZnmzEj+9ua8XI2qIe2h1AtQ20J37qQrskOnGmvvtA6mL0R+HfhTH+ZwPG4I
UKwDA07AQz7nKBgjIGO2VUvG2KUH7OFM9cipS+jzCch++GaMCG8gP7y4YxYycjeJCYva9ppCAViB
l5CHJKyz04SqfpU3bkHiFmtybh7ql+rteoOMFxCi9YsLOWzI4U2lpgaFN+/XmWjuoqncpzK0LtVI
rm/WkKkCDkJcurn610PW6QWFlTnRHMzlRetJ9eywLh3KkHZAo5FIUMjsW6RHRICTckoxRF88UODP
Y/fi+176W5unYGD4j0ydTS5JrsgDyDlWWeI+KtGk28RKsI2Pzj00jhqsKoBkC7D4g2zgv5i1EOBQ
Jmns3BGz3rgMLahZGUm21ZbbEXw3rkcTUjToBfpEU24J9uNldhBYKnm5av+ITFbbSRRldxGRmZRJ
XzIqGlikDVPM/0tIro1scohgGTJnlzHFLYoZmw4wOnEc/xSWgb5oTvdsjz85q9oVbHdz0/YhsxOM
m9xNd+7ktId0wigvO/LEwP/R6GMrG6zhMuvdwfKKdiuJVF6VI/pUakkDxeQd4102GqXDMmPYeQZn
ZjV351bRnVrI41mObbqWS66IbGLn/HSDfQC0p6UKJlwcoZYzvXTmnJ7pX79LlvBbkYujmqrq4OmT
e55MPCIl9OfdwvntHAKsKFOvytDUWmKxXPcVVV1X8QbLJCsqnaNh198cmB9FNb1lGgmTcdGl52rY
ONlXVrfhVXjCP1UMYWl7260nl1mxZepHxXBySOvnFO9jnvhM3QWqtZn8m8Q/lHbvreLYO0dFkQbs
b1Azl/53PFDg5ZP9PZQDUAfiA8a0EafKHO9iy3vpkppL2KmTl9lytRMnbB6MAD0tDIV9mOJr0Xti
7+LmqmXxMdeRtIBMYgNOBtOQjfvMBcaP5nNrNKG1I9vlJ5P7eLKeGkLWoS/U6AAjB3xIx0RrnjMt
SF03vvSu6W2VQg+VGtbb7BYIEId+yRcH9BGbVL+t92iWYtdHEIb6wmML0ac/ZS8/E/+MTxQwcsZu
q2zaoLGdXWuiKcUG+4Bly43dX61juCjbfK4wAlEYo+yzZ0cMrFwaoErQ8GcRBKHCyNairu8Euu8d
DtYftkNPGfmkYENhpLX+we35y4Ec+gI8s5eyfnai7kA5BAQiY+4enTRnePFsj5loV6yGov9MbC/g
9XYgy5G8m2GrZEyFtmjWxaEh8Qvr4r28ZBEcOCRl7ZoR5vjQrDu4tPdeU1UBTV9vTViYHUbGyvE4
fEQ8HdJSqUPJz3+W1XxuOp2bMEVrrDE2qQQ2F/QiykLu4LJkXPnpcAKYvaX2Lh+8isKITPpN7wKL
rhnP2EYxPQs3ry+mKL9irTn3Ug4nBBCM2bTsOZG5XJcOuq4ucatVEwFSkf6s7axBO/upXm99Vcgg
yfL5kgqk3Yy56iAFlyEq86L55hGkRAVNJ7q3ctgckQ4Bxi2DKgbrVGj+74ZYzhXwbUwyqU02kmmQ
uQVU1fWMHSIz8aDi/GtEtD6PDsRd9H+oLLblVEUHc4x++foTrnRZUFxEfXvlKnPnlmgBe5OpQXaf
GN0E7l57r6r+G98kautEEMoGx7+xlq8BXOR07gvqjGptDvpFqNSBKDAcK2z3QHVmPduNavozqvQi
2+LDQ/x68Nr+Hf1QzJYi+Va/6LhZfpjjvIsstlKhw2uUobFjks2azWDvVOhfbgIxsbEzDOet9qbQ
zqyiDsRgEX+YYnrGPMFo14ADDR8u9b5qTYAQEYysqp7xrqvM66BdpzBzV77fcr+uUd6nMWrhuetW
ea12aJZKw9xLSiZJmlZgExIuEjPZkoGBCzaNXoyiddk28CrJsVk1DesnQ58fXB20uegX6E7JHQ2y
U6w3/ZaR4DvlW8Q5z7V9Wcy4PbYBn2X+ljS9FHsKVplxhKPUYXAfwwwZFy5iTX8YQ+OusOOPdOFO
dwQBbNh1bdh5UopMP3U3zVxu58eS1LZy5LathSIJlP+Uu1UUFGGFnrrWAZ7r+Z2Z4JxyqMpubTCj
D/ezIKXNz88i695nxMGkp6kPiozjgDuG3I3AhAqZ/D9jZ7YbOZJt2V8p5HOzrpHG8eJmAe3z7K5Z
oRciNARJ4zwPX9+LyqxqZHXjdqMKnlJIoZC7k2bHztl77eIra+sYNztQOzb0YzdD39Kgf/P1VN/Z
HQCNCHWZTX7aBV2NsUzzd9GNn8iTP9Sos866yc9wM6oCYInLfZSP7nGoOvfYh+2nirDr0baOVlZj
EaARmYvQzH55gowpVo0PBHfPjZHoGKWpjpl6OlA5dfK72dLQ0cRtvWyqap1UWHBKZkrCgxmeCk6w
pfZCtOQvQ+DIypub6jk3NnPihp4Vb0Ge31HEvxg9jmCpQETU/ikQxcmYu4863v+ytL7IYjchx7dn
378MpkKDXOymnnMc0birMRT1mkkY4nsGulbJ+H2MP/rU+mm4dCK0WpCmzqzKV6jTS618bSLtRtvo
7LgV5zT3EDqKdIQ71XqIvSvjnnrE2lVDuYHldkA4F1IKNo+1p04uTR7qeJLbz2FpPY5+cGhCCL7K
wzpCGsIhrVIkoQ1gYzjsPB/mLXV0Fzku1wm4ameTspNx/Su8XmPdL8IxRQrWXTgTQdlIiM50fmkh
y0fpZd7K3bJC7SMHxXKEAxb5vmVjAkZLls28hDOpAvc6WsfWRSrvWGxF4aCN68gIfgZV3+2K/jGG
jQKh34R71OFcpFeSSfOoyL4pFQirGFEyKs4ns2NYmzv5LH7GsgqYcse08uJymzECxZMo7j0UukTM
9Acn9d7QL5VL2wdZ7DK+ZmKHf6rPTxLQGYhgaONG/pk0RkwKsH/KzIC2+tByJ4Yy2ZmqvDNr70fS
lg+lwkGdNsxcMkySXYbeFlD0YhLFrp6Sn20kWfeiFE1dYF+Daln781ZbRYz7HNhnjtciJyY4L3AZ
/nHitDjBba1K53IGsSHAn1Wt+Qvbtr7W2JSIsF13erIOXGz1sgGZTqTgMkPls0eGXQR2h95cp9Ii
D6yaQgQiTvJJhPEydIy14cOiq5q9JZG0MuPdVmH6A9cuIo6q3CfRW1v4P5Oil+sx6H7m2qiWmaEh
sUusjNAAgjvaco+LA+RV6X3WOfnP1JJtMz6OdvJWWHG7qgp0ikr5R11/1mJ0K5ZLzScEyKaGu3QE
Vs0eYw4xcYY9yoVJVF/mKPxVbRCZGJkdHmx1oglwFAHUXI2pb0oeIouplmMFI4wol+nekMAq0fMJ
tq59MJGH3NMLYVsV4H4rJnyE7uTrQne/EFIWABgMINQ5ZUpjkAnjGs8EPIKkDCYLTWW3drJUnlD5
xTZhRU5YrY2SwVP83kmz38RMm7HFobkYCrHXpHqp0Yr70LM0tAOzXrvWsHjUWn6bCmmSGfCY9/jF
DL1/wGQBqxvEYBhhGIhK7cEYDUYIY/4qvAcv1wpEQO5SDi0+HNiVG4t/N7Wnh2gqAUE2LijPIFmD
rmjhjFjMAgdanrrOSVGYJOzQNA+Tj66Abx0Szbwg8yG4+GUJUK6O8S48ual2LuxaZyAH55TLIQiS
7+ZjNRdbkP3D4pJw+WqvpeEs8jzzIH0fp0wHB+lZ0HVq72dVsjyGNn5arzB+VPhFVnlIoJ+mPiIE
NAfN1QJaZCPT9yp7HykRepgCvKbvXshx2orfqRC6K4petud+DSwAkTX9a62hN5jvERWnhNg27bYb
43Na2/kGCUW9MAx5L7SwJjQE3ujUy8/kbJekbFjE+CwzE5lqX0cXNouFHfMmNxSNAHm6tRsm0U7S
2V2CWUtfcyKUyqK76q1753Tdl2A9Y6Y513cN5mfkSmbTPtsDqiRfOVthcRorQN5ELuDTNGQi19T4
zaEs3JxCVVSJrsY0Z9xVtK9WEgfGKmi7VU2Y962W3o2JFdxueotsG+ITOciGEpt8gWZaNb47rIIw
xMId0fl1VXtn5Ppwck3QD07gvuO3mFW/8T7H7ofPK93JKcpXVay/9O5wh+UIIc9Ac2lKoEM4zmmY
C/emMJst7jhkU0a6rBW5B+SyAASIB7GFcoq33gSQRV7xynK9L5szG0tceZgm80iE3ZGy5VQH2oev
miO2yLVFJpifd59oGoq9aUdvCHjEgcALLpI4XGLgDfek59LW7srdJLCHu32ytZiQIRWm0ERcdib4
6QUBD5JiMryKqVgozjKEFNCFbmBFVV7ALTvxLhMVjAICakZmbQbrIYjTZxvvQyIeCgQP21KlP7SI
01JpujvA/ocGSPhuIMWmzl6CFOG47lcEK0jwi20ocZhXIOXMsdhCY66Jw8CyXJFPkDYfGXliHAQQ
FDmd8UQ3rVqStUmSBvjSNsMIEEOfTaqRmAILHn3tXHq9JGBkfMTh9aDLHoUmFRst4iQga/AZb6AT
NgcnMcKDpulvSezsk3pmGhoOkh63I4OSicAyaqbnkXZn2k/3pUHnMJ6QH1tAsrKZ2Nk3c4qpmy1a
e0LpbswKh0RXa3LMn/SS0bAums8JXCyD/b2ImutYTfZKOMEObOV4xIn+g+VwU4OujbVxYr1iZOAq
9+yZLRaxEe90Hucb2xsZRNSgKo2828hJPuax9cNuuJC6aODc6XveqnS9Q6Cjdh984KIDjYalHMUS
Aqi+NUYmKyGZPhlEgoRQEcLuNChqFTeuVl+yAEKj7YDjm6aac5sefHgl/YDQ93lfYXHZBhVMBQBA
FT0H5YohDDAWDt/il0MGNQIyf1909i8Za2iMEQi4CY6BnO4emSsXOIgvvV8RXUJolojMmJd1xAVi
MwTtO5QbPXd/POe5REazRsp/zEj/WdrSZWIc1dhCABdMvryVxPXxU0MOiZNoQL23/ArkUzUpJnUB
tDIkqACiiHvq/eY408prPxfwBz0fiJVOz/nD0fPwjISZG/15IC2SPNP3pvA8mFOIJQff/GkWbPh0
pBHPzJYn3mRdXdLK8g8tOoYubqujMQJGNRrsYxHQbNx17QqAmb2yamsdewkyeqEEE3S6+tjahpz1
oBdMuZ3WR/QKIXLsHygtDag5DBj8tWG/W2TQbohEDZbVQLYWupV8h8hygR+uX6nSRYBh5U82o819
LWYsL/f1HiDGOmkWYRwW24rDKXYvznQe7/g6MFZRnr2EetPuKhe+TRgmQKRNRoTji29psCyRqzAW
XUmYo13q3Xl+nJ5icKOpbt+GitZQzTHP6tv4LsZcy5hvz2T/viM6p6jJwZP+bdTyGT5UvYfBFBxs
Ep+NwmlPdZeQ/YNluiOmayN5iqRK5XKhW2TWZuKNOQ2YNoMwzbZDSKgXc41gyHoVFgUnMydi7Dzt
x8JnzNBV9ylpEwmcSdotKHL1EEkntW1Jwp7BtS9CmB2tR0IvwwssWPamzvxkh+PyIZTePQHCcik0
/nUj8w5aFJFtAB106fxgjkBwR4Y+0Wj2gUvricuZzlI94VBsAA+hN6jZETQoClG/MDVHco+IbFNk
jsMZYCyXpWWeiwDSOLZOF6dX+6J7kN6qeN+pATx0MTchcsZEra2uldYRPS+N0/c/3KcUtJVtcj5F
AMKgp9hzbuFOxIXrInoogMkBSWDxhSV+PxZK22SCokVK86dREkvZUhWxIPhEG+5DS/2gLXwDhQGG
0WiIgBdRtYgcA0LABPUUiRffrmij/fa3//jHf30M/xl85bc5HCzP/pa16S2Psqb+/TfD+u1vxR9/
vP/8/TdXd6UQrsExWph4lwzH5usfP6FOBXy3/j9QTPSxg55iGYdlefQAclwUQFLPovXPiHc4hwAV
fWBc67CzTr5G482YdJq6klg1WdHM9AD+Rj0ayL6CHY10V+5Jw7t3xt3Qquraxa5za2yTJ1lleOzl
LJPo/Ov/43k4f30eJr++Lh3dtKQuLJj87r89D3fsVZFmoN6Bt2xE0dU7bN3dwgjT7ga7VgGjNfOV
wRT+rlTxCwQJZMZpffYMR7uUru/tBlm8l/GgXUJ3Y1V5cErs6EG57nggziADEyHKNcY3rCcYQF29
1x4cO/Mv+pjBQAwbZ/XfPyXL+z+fkuF50pAGZy9H2uZfn1LPfoAVxIvWgM0ULyyT9pQTBjOc6Bj4
iXgRgbntKV+JAwrlCvbnxImrvoMhmXxFfbnVO4elIY0vnArkoJvX//1A6i9tgUg9lU7yYCeNd/p+
mMBQnGjX17j0ksHsriAPaQKjtH+cj07LMi8syPzAmrqOBKI+xWM21EO9y4t6WdVpc6vEGCxMKvj5
bkqekKlyzHKc6cAoL3kuHK4fGhBMo6Nh3xhtQatZRZdWp3ZKQrKmvj91Mhb9yUoQgiTp1Uqlu08D
8/H7s8Rqg/33K/0ff7kL6u+74iPn2UdB2Pzbp/94zFP+/1/z3/nX9/z1b/zjHH1UeZ3/av7b79p+
5Zef6Vf979/0l5/Mv/7nb7f62fz8yyfQ6dg879qvarz/qpmG/PNunr/z//eLf/v6/imPY/H1+28f
gNOb+acFbBi//fml+e7ngvrXWjH/9D+/NP/6v//2P5Pgq4p+/tv3f/2sG9YF/e8embqmZwr+43ou
P4njJl/R3L9zqboOi4ptQ8I2dK7qjNi98PffpPN34SJlEcI2DMty5wu+BgPPl3T3754thMGDIaAO
uvpv/3zafy5if7xf//dFzbYM4y/3joMAhJ/v8k+ZHmuCa+t/vXfKgv9NRchEMviU1rTL2uw+dYiC
QvZaL4akTJjqNmizgRbpmceYoq+aja/0nKV+1hW6MPlhjqCBGvVlbyZ0leIH20jzS4No+RIUctOG
WOZrB2yDAFm6bGV+0YfE37tMYi6aQ6DE2BKFjuYvuri1AZHZb1diSoFEDCUNYUuRMah/hmNpb12z
9M4kLoKRq/I31RbNWVW7ycBUlPbMx6KWzh9ZsAkADsTyDszBLcGFUMVTMlOs5B2lWbrp9KIHJg+G
BHApEza5x+GuHwJVxiCSXhJVHRy6owdlzaVqTVjkiGf0AqND2+idQSHSpgGjYCSqWb9nrOJuZVP0
lzCF8Y6AnvzMnHiCsn0KBgaj3aBfDOKQW/i/VC4gxqeQafv3g9t6w8Umk25BFaiTzWaccd9qRD7l
bHwtneRlj6BmzYr2Kwyop7v5ZU1JSbp8fxQYZc1BreOgxiAeKgIvkmoMnSbl/FKEWWXz5YbSmQB3
EtBy9NMESFwq58kPuuiMoja6fL/09C8Ze8LdWCZx3a4TWWUotTr7bBTJnw/fnxZAOJkLUoemsXOS
4VPqZNoZ9T65SqFOfxD9ZI0Hhz9EVqSdTZ+aooygXJD7fBlGTj10e2mL1rV56NAxR07jnKUmnfP3
R/r8UYGNB9/ktPYEys0qHDVi4Vzt/P3R9wMWqgnhJYzRoub0C/V/WsDg8s9em3wqzQ52UrQchJGL
B5xJubacmFeei24Ot/P8s5ofvj8auDbijEHM9+87zRfOVMp465NLCktDwycU2jGwsu/PA54fOnUr
Wcok+4lYMnnVqkwuWakHyFCtufHQWC1HsMHYa3390NBe3uZSNldXb6yVSEKdRAXoFnYB7rfQmogM
wfrapez5aHRXHtstvIY4PMJREmuh9BBhpC0XXd94D0BgTYhJfXq2I2i1ERKbLQiD/oCC9an0ITOm
mZm+NLH8sgu7+9LMTxVYjC+kE28zxcQHjO97iF8UMVsEHqoa/K3NnH/ZD1Z3LwbESHZWmrN60oa7
7ydoilW/1wFwn4MpcdYUSMHD4CvCy2hN/siie61rLwxkqdbpS6pkfh6h5pNy7cVv+D3VMkq9YoOi
zQHvHHvrpCU5flRMAyFQYw2nfWF2LRrgoSRipgjKO5j858CmkVa2Xv7hweyCMtxaGSfb1m8oyzT1
WDr1wSTtkqG471xlTWiHjJn1B7G/s0ktOFfUnutRYdqvARMvZEBzEC1J/u6JYs36lv1qgGq78KJD
a/DvDBvQzOAIVKF+jgLVFKDs5z9z8R+fRAmJO9biX4VEco2vg+i+afZ86LGzG1MUK0aRPQTkbzwg
JZqAVr+RUuH+yoLxYTBi/5Gj/nYI8m7pSEO7CVcs6zLL6Kh70yUyUSTLuv+IDH/cj6FD5haL2Dqm
2fUkNYbZLvSLhxo0E+OCkARvm05/Ej525VS+BiQqrvAMv6Mw7vc0nocl/UzOVq+ZrQ/bNrUOSWQH
K+Zp41pPol9Eqy8j5JUL12k+orQYDp3v3yqcAvssrMKdlvkoQsfptWmzYF2gSjxl+zHO/FPFQWZF
p3J8G2F6V6pJnjtVP1rpNC9gA2IKr8n3QRPe1ER2QwbC7skR6XOm/GAdlgH58Xb3IHNk1HJwriOy
kl1izcuNXsEdYUKy14rHZqIBQd4BmXjNrWtVeOdaHbZDsXRS0f+Yyrusj0HlhHG8L4bEelXqaXLe
6UVbT+SqWqfU2ghKtAUtQKSGNFxX3nTLxq7au26qX6qWBXHVz6KLPMLk0Yz5Wz7Q2sWrZzdp8UDT
aTNxuqNXXShQtt34LDw+63hPPIkRiXU93KM2CNdVErSvvWKh8IbePhP1UT3B3uLdJFmyLAxtRXpT
jfZJI+dx/nXoeGDoYfQ6jtI9D50dbF20tjBo1M5JsBIViTktc4PDJDOkAvUMaI8IxOU6DIX7inz4
E5AVMb8a8HomM/5dmmYP308GN0DIa65uJGi6G+U0wyt6+2fZe/ldBKRuV9VQtDnMPsVDob8Kp7A2
fUmB2hVSf+1ipg9JdustDYJfWmlXm3Ai0E7chlEuCywKwZndDy9Zx0F/DopcgifXXmzGgQUxQdzE
CdstWUsn5QJLaw03YLCNfz9uMOnheTpOtjO+CO+Su12+hd42DwFaf0+Sp8BFAOstIF5xG5DGxww+
t4gFtI2rUYf3grgz2xb9xY1xXY6ZN+xpBpCkMLhfqFTHVysYGawpQDkmpGBawVr+2GjTjkxb+7UC
zW5YEuN6NZvsLXIrTLomCz/JpwuMmG7bg85bRShaS0/AOEonRPeEba3t7qn8ftfy/sMt9eKGHkFH
Mun26J2mcx4F3V2tJLjd1th2fETQ9LsJveC1aNMvWYXtsRuHsxsY5n0krKti6Xo16O0tpcgeB+lr
Gzn/+oNMn0iK7+64Y3ZhW8mzk0VPo9PQm+9J4yisvN/4ovQWfaIH5xZclF/TA0LOUNzr/ogrIf41
RqxFzHbfmPN+wtppoMGQ9iuM9gv+QH9nTjuj1t7ApKQ7zWCYBKVnuos7DPVTSTeM39of6mZbBc7G
czEdBVFivFY+ynQ7kzdPdRscdt4Fh8HNroPqdQJXs9VTSH8NI03G+4bz4iaTxNtcBWeCBF7zwbWu
fv4pGn5Zyry3cOQbdatGz0pOqO8xlcAHkL82CFnXuZZInINyU8x3T+il5qrI3XOcQsQWGU/O4cx2
V/bNc24fReSVL0Y1QS6sSVVsozTfQXBvISuPdBPSikoQfQgcuDjZ05TFzhW+TvSiTlNKe4183uiV
OSXNsDF9Ri6Xr500xz3qcp3Af31CQRvLLH/uQPusCRxLV1lmPJioSJdZG5sEMBP63RWjvv7+yWGH
y9AI1Weo6wae4gINPRetr4LhNRGxt8fcsrcnhqOmXZovaU8NJKNZyWlZB9QL3byKoXlOXqJOO+Do
LPd5WxHB0Ia8LYpRps7vKWph76LcTE95SAfToQU42EV2X1E0oxej+hj88dfUW+3Jr+e71HW0FfJ4
qJPhTO9I1CPGpQfiH7o7D2bkVnZsF2nWnJpOb196AYIMyVhKHjtQyT6HB47Q3Dr6NZe9ZYfeMSUs
N2+m4UW628YMrWeAetnUqHMt0ToBhj2qWE+Pgwl5j5hQoG6kKiYmxL1ybMon0PErRNxbh0oVX1BU
32BD/mDO52L3y8uVAN4JJzmDP1SU6WtljJSKCKcubIreEXt1R6/MgX3V8arY7XQwvZTDdYNAoStq
nfOzRYamlpYH4St7ayjKJfZG6IG+/zBoQLWyns4HbdU3JUz12kWy3rozX28eSYKvjB4F/uSFVXMP
hijmX/BY97FhHr2Rsg7LcHT2xkAuWpael5JdjMA4R2xH78H3wvE5ZH1GCjJdVSWyJ49xMOzJZyel
q9tTNB4ls8alnN8tPSJ0Ip6YqOppoVbgstOD0dWgXVxo5V2aH1SCCop9mnW5Q6QZseiUOmUl+Bvr
wAWCY9PwuhfueF7OOV6qHZPdH++NZnyZdhVfBxglRvlcG49of8QLqyTtDIQongAT+r2FeCFt5jGh
uknVUG2EH3sbQ4yPWTF6NxqZJY2ImAQ0xotu+TKO6NDd/lSjHlo0bJr42cHO54x7Lx4RqFSABHkJ
dNFrPOSKpJw5jYAKchbJ2qQxVOuoq9HuWRQ1XqTiU+UAAw/ZMf3efYllYVLpiy8tYPSAv6oMMTbj
sLg0tfZRh3l8tcryXW+Rvudm3J7Hds5c5BZHkGLFayyq9Vqf0mrXjpa7UAbj2TRovfVodMZ+rHPy
gUGQBSwspWHET6HSTwxSQpTf5peu24QmaNJfRVPbb0eJBMKEWbOskwbhMjlTi/RtaJkqVgVek4JG
6zoWfGd9Lh1Z3IdzEK0o+3ODBbwt5YfLGOklS8u7wPKtJVOyFr1Y8BbWAJnjnouyKHQiLQfYMNJF
jSom+zkvHLxBno5sinR7s58RWg4t4Bzk3+goTkX1G1MA2kB2LI9ZAb8HHUD/FVSp9vD9EDrDGw03
7ZS2yNWUdMVubDJYUNI0GTeP2oPwc/ekT/pPQyNELuf8tQUn+U6HL9qG9RwjGJDhraKcS9PKj54W
TWsBdDhRmFYl79eqxbp3UIVzEcz9lTYMa04e/qGs+SakjtuMcx7pJuyEZr+VeT3Lvk+FSbxjAcEY
wYH1pnRh3EdjZqAY7K6TjUshA8z5M2Na23vCfBKySLaxEGRlA4mFA1C+WcVEcSoqMlbiNyPTSP+1
GDQ2cQMvtKlf405M9DMXo7XyyvhhiIfyqkxvqxV1uQVKbG7tVuvvZFzS/A+WYC/7s2WmXMmKkUFQ
Hcu83DCMtBewcGEDgAyyBG9BA5I58oBtF83sOQiLY+ZEOxWf0fll67A3T06Aw6yPhvsm1CALaOM9
YPNbpjkggtPu0eAocvt+6JASoZ0zXZC5OO4iAGrXfkDD3/kIjhJBjqQ1c8chTMX3ohzie+T5zPlV
BrwEOMFqcmW60SrdvVXc6+T0QCiAYXRyMYLdFRo4P0t8DhYYS4B2W9+BAevakbGoW0hWksbtneki
AmpKnbH2KJo1buDQndB+9PKYloNxV3Um5yObVoENNr8xnghNcBdN3057q3VferK5Txmq3hnY1pFT
UCeEhMzOOB/NFsmrpDqZ6yrIwn0BGR3VyqVsVX4rovK5wReyo+nFDTm/ny2TNhSww7Ob1yWe6XyE
04SBswKx+6CV/VGkwLYavNSLEhLQFiXDcPO64gdM4Ky7MyL8frYWBDBzNWYLNhuSYsIV4akNw7Ra
NWNJlMW/HgqzW3Ei77fCJkheG+GO6Y23xtM77gzYZSvdAiU8dRVq9X58lJ1NiJ+19c3Q2wjGtozu
1Fn24jNhoAH8bd1mojiikNeD5t4TxGJ2TK2nPFJbznez5z0Ky0PZmsUfD/X8URxUsNdBL8Ftq9s9
YTKFc/az6KErrHSVRNUlIrPVah4djqGoohuVLFJNz9FBZDhzemltB+xRNU067BVM8npyPshsXdgT
tCI49BwwsTdV2Gn7KADYTRqOHg3YedTJr7J2qToOQCQ+G3np/mAipTBScCgoXuXAqjqlwBqVU5h7
1UXNdph8lnN0heC0ogdXNF8Oum2WK12cDMe8Rmkwd88GbN5xXO3x2MYblLlgr6JCP+Fe3rZhnHzi
9wD9JUf9ocxGayuQjNHrqpcO+TFTp8tHygJwbIH4SGs85+wf/d3g6l/2EAPiC4Yn2UWcXV1/vLeS
9q6N0EGUxjnMxvp5Um44J4jKRw3yFTCPfjyQXOJcsJssmiZDCARuPUtU+Jhk9rHFCv3qSfaJVtke
PIAgugQ6mHxoIx3nXyBfTjVjBBtJoEBIVp5VHk1XvbiqJjhBF9U58fUKhrufroPUqF6TJD4ZYuAW
iaIGO0/2I6Xb+kR82RxSZW1NophOJP7l68rMwARaU7zmTTA16ynWXe06hl9d2Zx9hHUfnI9+el49
PNqdcDdVjwIhxkEQo1JexaHHcBqs3EKPaxB1QZZcxma6AALzIEzDICsSmJ81TcllNyIaoAGBgGJE
KSEbAicir+p3EDMDjqTGsezh/pDidd9TFrcKbv5QRgdsJhnGZokLQNf0tfKxKxV4/YWQp6RzZryF
EPdWWR1SEeyLFiIu2UPBoXPtj8b0Jiji1rM7h2aqXjpbiS94hXNjM2QKdAQnyT5X/s4X2S6cOnnJ
MeutrAo5xGTZH2OdGLfcUtrSG6I77n0MnQ2lFqzrL03GlB40Gp7iGGlFdkQ2Y6+LbIaU+nV+3/g2
Z5ZSnlUujv3opvg9dLkGtFmca/RoTcWZX89oRlr2fZPExn1hy6NTp++dKqCR1WhFjHiUR+bHp643
PgMGZPeIxJ+DyHB2DeLhVRh6JNEn9Dh9rX1AvfziIAfw8VZzeG+YRbr0YgNrZ1bWiOWORDJC2HWO
RaCQYyunKevFysFsbt3GREtvsR8/BXmiVp0vjYVloN7iUGbF5XTtLXYbHW6xMcCmMHpgeL2DUIyS
hPOCBiW/OQ4pIhVEr94Wm0a85DBmgRBxhqcwK9bScuBgjdnVQ9PjJNOwNxN7S7pjeiEs/pEMnYQ9
NfuRDDa510WF7F2zlsoaEHi6wd5s6vSCapd0yMHRNwUhwyQUZ+u+Yu0pnfjerGRCqGuynwrHXeeK
ykrE2jObKdFuVf9gkGtUuX2xJv1mXKqa/q/ezCEOL+ZEpnrEhecrCCKRb76yej/nchKbrMpJimsA
HgVB+8we7O+nyDmoupC3QpFd2gbZsaVTTk9u8BA+oeGoB0CmifdAmxapKZcDO/aHM3TDcsQ5vsz8
Lj37BTR25hgVhv4VAd3wXdOAtGDUIVvRfChcykv6xNpKGbR1NOQIsSVv/AmddpEeE/9GBm+90iLi
8BDwkNUkIMI0TOUThqXBTxCrtPnpS6VmcixLo3yIlI3QNmZX1SMNEywFiczUzpInjep+V1d6sYwN
YISB+dY6DUpxFwB44iLNU6DmTBe0y2hMXzZlRtCrC3khm0Q6X1FcBpsUtN4GOhOeiEAF60HyK0nM
8sA/AiQF6WBuB88fL0S6+gBX3QOpOt2GFOkXz84fmNSOp73SLepPFpKVBJx1V2Nm62W4408ocKxs
vIXJ1erd8YS//0nEGNyTET1okKTetSB51fGbK+kMiClbWaAeni5WkYQPpSHl1cWCIIcp2wAZn2OU
tP6azIb2748wSxgkUcVXr0I4onxnPPMewkyqVUvh6XmHCbnaYQhgL6TEtq/LixGUznXwIIZlzFA7
F+K9PuTd0ay19o8HF3DAwg1iNj+fsEAG9fkWxvAtNv3XCOJDZXzUHPk2pTA1oivQexn9xMS1BL4L
n7k4VvlszyzR6Bj9LxEH7tVQFdSvsifaceqjo2dZzwhXQbK1ubEbg0f+6jHlctORIO7JI5Zsi3AW
nnlJrbWLegouOU1R8p6WFQbiKEJ7WDkpYT70Yg5+Ej2koGUymRv7tAoOOv3SXcI4bYFvLF5rGKkO
bZwNh9D950d0EsZtqllnfO/uZehK75LlMK/CoTx9/1GCujhqivGQ11W7odd21yXlXu84gNuF3BvM
7S5F0zKNKr2IRZQA9Wz+1A0pmCYSKte+Y/Lp/PD9hVARpkyAANmn2tKN2+JS4D9Z0pC2thVIA+rf
WdoXCvVMVop7VOMzfQIcApBCnk2tQume66sq9IBG1DpfLg8973LBCfwRAZaxndBvoNuP0ptuZ9cK
9tiOvsBaa+erEGvxc0ATbmdqeYMulE8Nu6+2TZ8zaQCbz3KpjEc/V8U+jb4mjbIjjh3jWXJ/AhG2
ynXFTnZrQCXgc3hoJkw2fvhVJ/5928p3ArWCF2kQ65QgDnW0YNMk4bBJSkJuWsdsj/HgrZWm0/O3
gpOuU52WZcaJojnWtfZsxUAkMz17nExJ93IYxluXTf0GXX95ruAb7CJBdWmzNCgrwHSvE9sMCODU
wwtwTCKserspNopgRSqfZT2MTxzHiMZV+jvjw2jf2P3O9dkgKd1+BII0aCyesE5mub1RWF+9YwHA
qLJfep5T5EyNRrY0ycNDQJQD8IJ0FyZi3bXWivkQcbi+h/MqbFdkGf6IyugSNnQfcR9wGCUEu342
zKBYj+TD7/OMKIOgQFBXFmAOZN5g/k7RfUkLuReGhoUzTVS8qjlg8Az2PVL9hfls8ISvgxN/YPFt
HW0EjUxUBRtQfiUIML82jptc8uAlgAk4KJEeRGs/tcqU1+8H3Yk4EOY3tuF9imF8pWNZu+a5OcHd
ViPS/soqxS3KQCWgNbN2hpemF0+jxSdEd008mZ9Ks9siZxq2lQd9uv5fXJ3HkqRKG2SfCLNAwza1
FqW7N1irixYRiACefg71z2JsNlhl32stMkkiwj/34/Gkb6TqmbwYA/J+QBnEOPRHCBivtp9Yd3Qw
83+XBG18ZykLaBbI2MZwOQRS8kZ3bkk149Ij5WXWj6wD2OLqOb8z1ajoNSIwNBieOFeh/+I43ETB
0jdKcaTkOYldkBlJYB38xD6R0Lx1bHzICipyHYgTrR/cMyuvHt8XiQmRDwoUEayg4Myh5yKaLtm3
HjHS2FbiXhf5Zyx74/j96vvSjJa4z3a+GpCtLyke6KWI5xwn4Z3HOUQm0Sa7sZ0RJPkTuxx7pWzM
8Z5pOd6DIfOuNckdjn/ltqLzcxP1QlHlxIUsuHHTICEMh/iaWzv2LkkZ9ltt6659+AWuLtt941SP
YgScFTfTHl0JNoFGqVB94HJymixQnlR7G5P7sCX7EDcImi3wJvfRjDmAsBG/PxExdTN1jL3W2tYT
fKBm8L+m2urOik6d/+fy/Wt5lRK+Sk3rZHUZu4apeOaBmbxQev+IBLvxXgdPprwjhB8yE13cRsDY
u4ADqVd99YqUx+RX3W30S/0Ow2LtiKr+qoDRETU+4UmNN4FvIt8HxEyNzIxO5mLQDqDfx31mvKei
lzRVNr/j0OI29MbsK7YBgrlhLfZsOHjpj5+OlzkP9rXZK8rPMn2D9Km8F29K5THzbRh4vZ98GUEl
1z2Pg/P3y9n96bI7PsmOfkzZm8ktCPgzenLeX2FL9CWnDWmPoh9/KeH+KRPbveuY45I0B+/EnbFN
Ydx+9mNhnwZjwIG0xJNlqPDCt4V/dBdY2ETpWOxW+Snoh5M/qABPB46TK1486yrQoTexKiww4N7S
A9Aq5sZk7lqArTnzHwZTy48Qx6gEK2dMynnyqgZ8q1ND6DBptf9uWNW9KY1iZ1qec7SlhpNuOcMD
DLZFJAYyczMmw2+KHoffEs1gXY7lOggN+8z9KR9NxNna5I39Tb81OcB4+EibGgRzZ5YHGHjFdnTZ
fZmZ7k/0BPWn0ocSRGV1vAsqZd2wKH6OQSnemZZhFe+cI/zxd0g5ECcQGO46c57fr0Q7JATyCFiF
kl1HU03J0aT5wi+GiGk6QQZHO/16pg1pSz+ewV6Qtnlr8vIr+GF1IMjUnTuL4mis3NY2bkQ4M8x0
iPYuZTYRC+SqrDm8ASq/f5+CW7//8hUEwiSNeMrV3noI2+w0TC4MrJZ2XRpktn4TyQ9VR5Q7NWK8
s2WQTzstfyW1OgyzE70x+jQ26QBofAmgKhfGMecwn6e03+0qi2XRZmIYhN5bESTjJXPc10YVzq6r
2/+8BpMICwicd6cWiDze1aAZp1HDRz7tK0NlF7YUCBdT86eOCvfCoN0gnt6+ktFCSoTMGhRvjCWB
nsL6b3PzwanUoMOQHp1xLP822az5gHg0QmWmsUXkG9vKsmcVU87Ob08jk9AHDgnBKsqVuYmE966G
hckEcHk75d3fECEccRvwfGJRINlYtzmP84sPrQGOV8BkShlHbzFR4G4kVzza8yEKxG5idGMn4ukk
oBYmU72GEflvCt4mTKequIwWiY80deSuKrTJhBzmLs+jA8dgsIr0bK0xMMSkN7hMslRH0ZdYgpr+
3Nf177kb5C73eCiNjvPBoH3YaiaehjB/+wGPMstPcHwW3cnMit+yJklInpjWOE0AILSPszc4ly6Y
+cLia8p9RxwaI/5TMnOSobzWHnWjQUX9tYnxnjMP7ozSmW+dA9ovBNbKIC/lPLGYdfqGgDMNReMl
9921G6EcYERn5F/on0Phl2soI5hbxn4V1K4Pw6zxGLNt+8LNfkWkYKussV9x/v2oXWM+4WP+iD99
YWDGVdamJvO96QwfVTpjujBVzcHr4hM+Kx7s5Ec8VhFbjDtn4P2Pre5vZcXzY/jy6R/XpBs6Y/gD
B0Dvar6f29KsNr2OBlqsKUJUCHK0NoFzc8miilK/gih/IcCIysgJf5UsdvbEfhulO1KPxfmui+iI
jIWGtFwsCzMmuY1P8+SJ8wJgTJ53hMRWSrLPN/PqAKJzRGwBIZeU+VennPQgDdh91D+QhSgIYEWy
EtswV5xxw4zTUzKQmtLezc8QbclWpi+WL7bIlzyj4iDe5VMRs0UuHynDkPXQaxsOqH/zRWJvpSz+
y7c+uaqViPlXIa8vreHppnRATGEHI4BoMqvji5mM15goKG6aiVuw48DamhM4Exzbccl8QbL9KwaE
KjfBLDLWX+zbAmoTyrVnPlP8TS91bBXrzkwYC6k/XRrLI74hRkhZKZZoN9qrF5/pX9K9me7y4UWW
fb9jGITwzxIEe+HqVQKhiNrmVpI+Rnu+BIn5bFsmq4H2+mPbdA93CFCmMrJwxdgu5wX/zc+rd7xC
1llEcCTSpQnefpt8ZpeqChgHg1GlRoqBDnM74xZZxcaA8GogjflNg0WjCy6dTCjbjiMUdGIaGc/n
tWT+GgpgDrGrxBFb08XIq+7u2c2hYEm0pG09TXtWN9ctX5iObaNmJZr4ISk9AL3k+iDXEJvjqgam
UskfwETnXdAo9yxBixrkPpylXEZFKzpd4nfq/fTBTKP/Gl0BUsujEHUrKI9eAueJdDvJmhLYt8Jw
Ysidw9R1bS4B22GIAOHjodmZSfu7MaYvyqXng4ozcG15zAS6F0esyee8sSO0KA7fcwh+lEbhbuPy
qaObFts+fvW0TQrUtLA02pazatp6+tALNoSiFL4zWfQoZaEWgwxJHOoYz2Wa7iaYziGGup2wNDVT
LTct6aCN8pJ1Dylm59vE+jyzEYeiNbYOOKkDeGrglLNzsub0h+pDsaMcYD/p6Udad+WdQAzd4hgq
BDpXk/0yHSe5MP6nHQHc3YZOWeon0ladTO8f/X3Ohbt2Y+EL2ssWNEiX4WlqSVkKtfTO8NjbuIYX
Ukdg2QRJ/PeYRPlJVe4HbkmOKBx/y6zbR1PI+Aq1wUaOGaTxIwhSvKJD9afkO7QakvnF7VzIVruJ
uPYbj/drOU6bvrTuXZLWL4onwdRQ8konC0nneDfahH9IZ4J2Fty+da9vUlG3nubJkiHMX/v4M20s
k+EgARjT+a+RVgiczMdOiJuQZBQhRE28mhz2EuIv97habELjEFEKu8feyYxqjyNVVuM5mPHsdfXV
gw+4qk0wRqnVfrQ50VlPUvANjWDnSFIyIeKmW1FY5fqGuRvisNu2Vkc0xv1VoJXLaTNNuEVHAd1x
ZnWHzki4PNY3N2ggVrAWViq59TzxEfcIZViLAOi7fxUV1UkbfBZg11F+QLNE+pR6ITp72PEczfR0
yZKAvz8de8DifqrBoJO9qTZwJp5dOpXbMgBnJCaHbb9pUykalgcymooiFPOYdRm/Y0E5CexV8sHz
LUzAzXNfZfvIQrLhjRV5LrdNT5NPZaudbfUTOlA3vcNIcQM9Hmp7PBYsA7QmnL1wvMsuJYvCnGqf
Qb3SdLCEpoeXLzacnzUjEHo3AIo7VETZNo1ducV6YLPC8nf0PzqfaQQ4nrUMDI4bCVNutqwmTR6w
JaqbwsuIjwH+dihBwtXFIarGbTOUf7PQvyhaJMKpPzR4JTdZnOGGbF+MeUh30st+TGn50ubyBAnO
YBrBPiemFgvnf2Je3VD88dBT8yC82568JDHxJrfYV1IDbiyY5dZkUKfiMgUfdjzYdINk/+bdco2H
fkAfMpO1EdNCVTTxHoSPoEc2heQSnvq+HLdOaWYrr3bvBhkFQ1xiWd6SSB/JXJAcdzhouUX204us
RVFTL/NMYWZkAWMA23tBkIR/gMhPKnIrBCPkGX0zpn1wI2qG+yImLyT6jZvZ0VFGmKwbEBVCKlLc
FnFGKgxh1BrUhywEHVu0/XWsuNnBBMGbwA3MSRADMdZh5JCdWzggQ4PCOPtULVHEcrVKjXTs8rEb
La0zDrz4ckpQ78rkQwQDXMQZfIvNzHesMaRNFrVTBCJpIQkr49kul7EHcIEdKT2FqfmzxPCFMdsJ
Evy7clfypL2HZtIfZjO3SZcOY3WMOIdcjFpBBWqNgbIrnzfKHl0S5c284a9V7n3iY2/gSscjTCg0
h8pp3symnR8mIy1bUUHTSY6ewqQjevnJIaJUu810/X6lq8m/Zy6P8cA5VNZ8wzBLrCMbuROzAqOO
N7pUD1OB+3A0DEWTdSpZXpXpx6jq5ETcNdubGpJEIpJ/hZ0Ye1JbZK1bCtmsvv6RW+50KCbsoGRh
6NvNevdg+1rva8ei1NZG0ZwHsW9HoEnThOAZZBEhYWi6xjJSiytOsAMOhLcmsE7DTPo3K83mZEXK
O7htSRjF3dENt7YWKJ7QY/fK/G09s1cAH2H9GOBcbeoAsGVNln2bjBOnANKvd6gL4ypq8/IwUb6x
MDZALg9QZyKYRyvVjMYqChy1xQJLz4uW2AuDe5OX7oPR2NLcGyV7py8LePvCwpGbh9weS5+YPo8c
cs541zbOMArQ7E217saiuE+d+aHdbNwFgXoJjKoCbfEsgyqEhA8FPmF3fp+Aeu2QjCfc04l+zibi
QW4RhHLVPP0Ys3PqqU1N2+iXjsyvTvqXzFP6opDxdLrFHly/VaYsNhmshxfJ82NTT1iKGGHmJ+Te
zRCkuGVovLn0Y8WEq9wk5lhdfX1xopyzDvSgoceBppFMV3Lp2muXi24nY+2k+NMkcK2d0fK48peI
g+yC6kbw8J8IovhYg1a+G1byTIt52GahSbRK08Elh1x/eMvusEoYHeENqvR+bPpwH+BZOOOnaM/m
cpns9pMUYr7r44ihgFG/etl0yiw/u1ZElHdIkc8i98JLyvRPMXynLJJ2aXgI9q6t6/cJK/y6kNw4
2WTKg52h6lfBxcXyxky8jc6IaHA4sKnaBKGdmE9vmM8ZpcOnOOC2rXL9U1I/QglbZJ3xqMyu7Kn2
GH5EnffplW34ZgzOl7Yi85pOlNBX1CfbfcxgzKz7VRRFn3hSoOgnff9mldau8BSNl3OQ7DmKxfdg
uXAMCzbgEfINNbwjZD7WIHhm+i2O5gNAnf7x/YqvcrZqXEiodlLvXIh5N3u5fP/0fdFNdiPxVZwa
he8M0CKOI7/EqczsF4+Y1V8ILtDTYObzbs778A7QZz7aNaYkJxTlW2eTG4jwe5OP4BQQmtFnrYut
5bIsjQ3pRjKB5tWeDuEYyR/mFB/tMXHe/cUHbNLMbQ2APNvZ3Wd59xywKdiGoz5r5DJi3wYkeKt4
mkjSb6XGapV4RXO0l5eqKB74AKguCutHV/lUmdRDckuMEbea0X4Vrj+d6D6eTxMa2UnlFoWRDiUI
wBl5E8KivzUhJXMWDjGsjn5LpjP4FeqqeuMPKjZh4Tv7iHPPrezka1NU5VaObDxohxDXwemiu+gq
fMS7qZwxYboxSK9ujGgXyzrQi/NmgCO+9WcB9TUAGYdpO73CbvHWDE+oWp6yc1eF3isK95NomqWp
xMQhs2D3qp46cLb8+3Yxa3jOLB7QAe84gqO9kFieHeog76Esk4OreJglnLhfBb6Kerj5E/VupRJn
5eFFgWcZoHxNBkn+SIAUjeCKAgP9vz/5OAyOYzUiQMSQx5YLfqrxnKQtNR2EWI25ttYM7qOnWbIh
0aGzns2sfVZuq555n/3MFN+QynfiawhMit9cpopoDNNTDoQdsBLJEyWR/XweEnoS6sgCJtT33SMO
5j16qXGUZUnfrqu9tSGtYjEAXZRo26tpTD9I1RZntVy+f/q+cP4EHfX9FnKufmchra91yGMnrLcV
yfCLhWoJh31sptWw2vYlhl8vyOgxbUSsz0HqXjRtt2yA5UW7+fhqdTmPmRSiPkeqHSml7oMOvGcc
xgVhQ8w6beWoZ5nRzTZmYXYoaXZM1t+vY4ObPG8hnVBbTrDRUv2tc3FoLa/6IPko5AT3pfiE8zAT
D0rmG5gnhK6O1aJYfu37PwxhPG2oLQs24WjnO6NPKUxfCkqs3HgOXa0vozncPGVScmg7bKVMd5/z
AHsCPvkjRNE/hNk/4ma0l+Zz++TWbk/ed6kAsZT9Aj8xIsCPBsdHPVHkYHJWHLAAMmVwK3HNQjQE
g0fOeiRUvYt1VVxdNRZXg9Vjn8fxH8SAHIQQlQpABWYSyPs0deN7KO7pMIxnz8FNjEuW9Dm+Z7L8
dnBpptjaJ4XDQgXm6Whi7lyROAcBSUUGgQkfuhu3my4wdPrT/XtJwYhuX6NyPFimfbcJvsO9r8SB
jY656RKM9Jhhb40v63sps1tUBt7pf690G96oOh06LU5+Cg+NrYMdbka8X2vGNeopMr9kY7Reaiea
MXRemNHY63zgLWqTIb7mJuBZAOtUJjYzaxaNTffvCxBbe/N96VG/1y4+2i0bwxAUWd7sPU22p+qW
3ZdddoexZW/pikntDY5/tzxq25uPbywDMXhVXkvEu+2+RYb0+P13FaUrTkFgplt3ykzay9k8zTk9
elmib/1AV9VKV5x/p+XSWYm58rPXUBABtFAW21VTMYJsWPG6HKqCSZDYG0E6oZW7ZyDS7TFXzlYS
o2B17O4cNxm70n+hsFKE67ZqcOzUtGwBO3oNR7ouAUji3mdNQ6qUJRP4EWkuQO+bVdP8dbViOAGf
uug0dtJBv8fQxhiViauAGk90SFo77vcQxJsLgT0LZnFxOgmmsmm+3CZJD35H1Mfu62tD8hu4BJfv
n5rpYPT++Ayhwb7IqMDxXDOHWO6SwWFQYU9GuMs4/e7wdv6pjd7c0Hout9y5C1aI9JtZ+BpqQAg3
1vbrk+F++WYo30wiZe9z9KlbYs1+ciqNBlN4pdbD4OfvSOTqMPkNHcAlAcuOdMbCrprXGUfXzWRl
/pVP3b9alscB25j++G2BRdnIsp8FPrva1a8Bju00FdmLR4pqkpK0t0/HMmQk1qqINkTS64ehk+QX
Kqzfnp/VaAx62JZlrl/4FuUYvmV8C6acqSKz2iP4bv0idJdtERxuWISMaxRkt6BgIE9CrnonRcqE
q/aavT82vxonmDBjiflJiSA+AGFfRT/ugS93L25C4h8n4uB7048F9likEoiBiH55Y30ntWR+jqUv
gEagpVU+qkgnNTyiysKEbLT7IQ+SXVwp/zOaXp1MPag3nn42iG1LcdV29iYLPpxOH2Nv3Nz8YBil
/iF8upySuNI/hoV0MsqPFuLwqyAZf80YAWUj2ejvrYPP+chsmoAMLIrgyM7osgyuDnGhrqHX3xES
SR6OKqa90ohvkL30ih3cvJcTB4qhtRrOboN/qAeaQXA3d4fOsOB74WGiCUp4e78faUzWfyW27n3N
TnCXdJwqsWT9MnlM0MCQMWIMcnroQsFGunJfOSpcmnIbpUnyQDGBWcIGfpOWurgHEXsxq8Sq1fLp
ZvjmtEjbXTQFt2wOmARpdcJSji1qMPfsepoXdo68F3P30omh/IVNJiSQ1G2rJhopr475LUVCa6qt
q7P6SBzP/JyD+r3rO3fduglNFoYegY5pNKXRg7ji1D6aOs2ZhR9mJ7uI/GVOiOSczZcwUeYNQZxC
R5XiEQ73irqcX7biiOJhfzynzHa2lk0zvNJLvQiTuROnYQt5rg3WeJz/70YctwsRAEvDN59RQHD7
HjgMsMHI7WfYTeKHqpF7BtMTKz+lLZ1pZkamSNVXiJOYv8YieCRjeMfoW+97sFubdiCbWfozbtPa
+AhKSm2xDG9iCz1ZznZ3K1T/r+8cBBowpyxg//skbOGfSVX90yFCUw/N7xTQyPZ0xaCe/9+v8XXV
V2cwnqW71SJaCDRCXsnoDS8T0ceFqfgU9pBdqNsqNjrrklOOGsPUH5W7zdzkEPMmXA3ny5wS74S6
eERQl2w72I71Q9/tXGdEJ86temdGMwmwhIdoVlSfI/Jx3dv6nmTOOitT6hKmBvx4F1WHiAqC1dgm
L07b+J+zTUgvcPnu4siFSpU01ckiDbpqQie8GaMef+VVdWt1nj1qi89qTszh1JPbCfiyX4DK0gnu
B80utWt7/b2Jc/rxE4OSf3YDhwNynBusUMw3upQdozuWyzL3I+9a58ytXL5EhvXVTWOyXyZirJGD
kx0E/X5MvfRZlkuYuyBV5OcjBJXlFJbJjDKR0f9laqs6FMHMMZ6ODYYlYIdy/jkzg/CyUPEj7c2M
KqGROjzEvLJnGu5A+lkv7YubDnpiAlNpG5vmeNFhumkxNbFkaQy8wt8WSQl80hvBnIpDbVRovA7f
Y4XDi4Xc9QBLzoyNd83oz0/HAdgU23hUOC//DlQMGXam9pUuAo/t81+jgWnP6DFi7EJcj5oNVqoO
TSmFhklCEiyesCDR+wfWs3NU0KOqmhQNGRVvw/+9tQe3ZMwBHdLNKGOitGJvhFP6yJT2Xq2o+QDn
eTaQ0XDHXENZl3fcBhgGVthZzW272MpjFOMevuGCz9uSQrsaCU2zNloq1klmzLRRkrH1w7XGR1dF
498xoSWXFg/zpfZn0N6y4pjCrB3cPsQifwt1CAO8WwTI4c1RUK0AfjGQ295vsh3Ddsm/3PuXJxYU
0sBVT1zDJAVLunHDvDkPhBP/YzHb0c65F0Z1t9QLT08QN5Cf9066g4DkbW2m9F8mfQTgB5o/KqrY
kNRU7snZ8nb0cxG2RC5MjP+ItHcHMVJxhJ0BA7Hyr+DOJ8hgSXTOC4bE2YOd5A4wlrYvQRw6IOP4
OqZtn/7yROqByyklp5KwxcrEv0KgbrDvyY0DJ/k1K8I5TZm7TYwAqgrbajknPzF1RJx/CEQb/yVR
KLaR1N5KcvSAkZOSXeOERmeWNb9G+CefEosKN+38WpjCPwEjaldpB8uNCXV7lIwvVkUtmTAX3rgX
3JqbfrFAYeaXJ3Jr5K5BNqfNzlxmMco/o3VjgqZJFwHDeI87Znh5kjrsydJ4Tag23VkAVYiWe9Hf
oXbFwWi88MaBull72KC2o+rExc1SDusN1ONybMiey/bRzVl8rt3xH2O+ryBPOEi2SfkOmHhleoDI
R5Ef+tZmcXTLbunnUae+7S9+ZZMj7vOTMQ2XcVkbSbrkJyf3ntlcv0g2y2dOAjQ1TlhnjGr+V5ai
fslRdptoWDx7dO910y+mrWotmJj4U/augP62JWhiP9eCYk4jXBkpDCweYNl6TOq1GPzfFMB6G1kW
l6DA0zDTVrZrGhXyXWNpTlR/LDzWfCTL9ViGez0IPN+zeo9k9JpYSiOeWtGaNwHLs74ZjTLgSxGx
Vom3k02doVV5P/uZqLuixeYUTZ6388B1YmTeRHF46dO43+soZbw8tKSUGItPFKCA1X1gE3xUAwMV
NcE8q5ZGqxRS1Kqlo56UkKzW5jB/0WxubFGu3gw6Sg6masHShPrVHzDMJUB/c0J8ODhWhh/fpIlr
hbAP3TM8srqxHz5sN45gPWt9Hvi/gJlrKAx8bitaBbyfeTf8VY7k3vJQrvB0/67oN8xxNO5i2YZr
EqjrkM11aRjRjhxec2BjRLKxzbYojIh3ub6YCbbVRiYdK6/eFW0awL7BEj2w46hxbeq+OLURdkLR
8y2elov6r1rIQa3DHUo1H/zoq90YRM1gwW5qROCfzRzvZ/GlZFH/0H1vbGSQdqchH5r3wYdTljs7
HFn6A9fMw7IclgaQKmB8IvNY9GW0L9I+e8ZsXdfW9NJb0jp51rcAjkkbszazDgoRU1VMDBnptLQ9
z9yhWY349KZrMANKJg32aoI8wWUgHhNxd9tJ4jNKHK3wqeF8cnhFCycJdrCm0flUfvI6wI4niKMW
wpsItp3r7o3Ucz+zkaKMsgjgxc2V98kwu9tMXnODIKi2Xl42956Tnk14YzcNnM/SsfijUa9e6Ozt
SJXwzk62+SIGIKNVMxfX2WH+ruq/EwyIOyAABraEW/WcwDEPr/gU0j3oc0yBOmQS08EO6FEd116A
+Mb+YKNJRdO7ojZOTC0j1sPXgbawDSF8CId9tgVXgtG1aHFj0H3GXvRujA6q4KQxj3bZaxEEDCvm
YJFBLH+LrTBHh6PVZqzrDMMGj09sgeyyFLBmfKJiCn/M0/jWsrzchtawL6mv92nOY4tk2RFuI8Ob
xKIeyZfEOFKQDeMA60/sAkyYB+1LUkwY3fC2kG7NyvFznH5Cu/uta02Ah+aCvmxpHnD9mXOYk66r
ufnr+JhkAqdYMO1O9mSC415ET4EhpdOnmTfl4i2eS7uoz9+trfj8eSIMid6ZUy5v4zxzFlIpdH9H
3Cs1FzyZf2X0JYkEqCfQs3QFmRTmLiSOazJf49QZ6RBPpkvgUbGlcZKs4H5052ROwUPMtM51k3Ui
yBrgX6yRg3OwvWY5bNn8VCfHUt5lNBLvwupl4pWj/qUJ5YF5zrTvXE60nG3O3xdWSX6SyBN4r87w
6SHk1ssc868Jtf+WEx7dmj1pvlJI+wIerln1VhnQLeAamFFL4yz6ZyZEf0prWVF2I6NTkeHOSLZj
MXUn17SzPR/VH5bi4DwNYKzxFCnL0wBmd17suKeuGNyTVQJ0jvoKoX35u9kxrhyvXI56KOOVWbj7
jgzT0TOHj5Lt57P0Q/3gSQT3QT1hxxvHNkj+yzxruPszz+1cjkCoyWWX5sbThbqkU+v870LboIdk
CTxSgVU9w3P6meDF2yV2liGW+X8SsdA7de9T8qMaibTHsTnVYMNlk7co6Im7wQKIAR0NnCkgpg+7
+tv5Pu/UFP8dZXkssA2jPmafPoPHJKC3qqIFJGpAqAoDzMuQ4ZhgX8YEyGJ+Gy+DFCC0zYjYWkfe
Qw/+ERhNvIpppMcAnZE0w7e0b4T5jn/C3xRe158ke/CV9Zk0Jt7z3jgPeTVfYtvHXM3pee3n/8iP
kFWYpqNTUrbB3lwvGL5jiBl6y5agXJc2BrikwasQWsF6COAZtPJJGwnGlpwDzdxjSM158jMAsd+y
fNYr5QK4lsZzJjGwHof6GhLZRSnrrVNYZuWWVkzIJYVnYcjMTtRyJ2eTo+KNQqvRgfrbuQS60iq1
rj7VgnMi7wwFdrABOEg5LorG8pVpHUhl8k9PydmljYJbWg/9fhprc183GUygmWRiOcyYH95GA3e8
MH3K4mCPhDUWZ74qztbPMA1xrEwQkUecumQ1PGeg/pu+rz1yPF2caTfdySgmdB1Az2RcvWciGd04
L0zHzmyfXsNTO2lB0XjQKslH978mE3TTkDd/Oq8t1lBiaUlvFZXpy09CZj8nOQ+HVB2oEaDewrRW
BK7gageTvctnwt+ZIHUFfo0zhO3i7aNxxPXbdpOziXDQiU6guA+kMZyLhzXYobJxNuBwZMEn/85t
Q7/qiZvmQ4sYr8eIWTbl7HgaLAFRa1eM9XeYoTuDdTzSR4ZZJJzYqpDMVlWcHgi9XXLgUhgqkMVT
D/d+2U5fVmp8AvnMjnFvEpMcIOhMHWKCtsp9V8j/Quaoq3GiUStXVBpyCBk4KaxwfGAQdQOqhobX
2Fggzng2qTep9iSsX3KXAfNihcuC/gh4xIXuyYgatiyb4GIJtaME13w6K1b3J+03FUhnkOm1uQvk
dAF5FkGrJzvPFn9Rh7Z98NeoQrWd6M6Go0r/Yk0cmTopcUi2mVY0YtDgJswoIgClVjfaJ8JjlzJQ
kNYfEF2wVEWCJdzB8q6ZoYN5GQ8RvVjSTdq93SxaNng3OPloH8ZoPeiL4WjT2hCm6+BZpGCQF+kx
FyW5PjrrV2Y6v7mVmR7tpqVoN36x3eQvNbNi40VeQ254SDZx5BGoXbd0Qw/Y05GdOUt7zRPDBHuE
flMzWTQqafxWZPnLdj6YjTKfMdu12DoC4NiZXeECeqobygXy6RSJtkFlfInzzPtlGkiycKRy5gOr
5ajNrFY9ag0fHDC0ATw1YoU59/043CfBwZ3G5m5rMLOfjd6656jrmm6UitMVHRI2qwJ0QDlYmGAw
BU+T2/NF6mNauDLQ3+B1YUd9KitydpX/o2O3N3cnayGZV6jVD+GL4pynwXOqHIoFFTjW2WjpFKXn
iQJkIOsx81qEgSjt51dLf5pF0t213W01d+4pKMp/ievZp1otGxHHPg+Cb9nAGHYbMcTbpI7HnptC
uiIts1cjJVMnsh9pV0VHnqkDXNqZiKBEp0O03VFMjzWaydKliuh5VQ5Dcy+qSQ0e6IvIXnGYMBX1
jTfiCrBwZlPvpCP/tKEEhs4Qh5WQY2Ov/1KqUOx7K1SwMgTDuiZ5mEb7mBRWwS5tkWYGbDPYkind
M0jHWqaPTvUtI1fZYliaKKFRyzo3d17usCTwi80YYL+o6AuvmcZ64InNxlymcYu500FR751u6yg6
OGDyo/bmwYiM59AtG9uw95en7FDFNVSC5Hc0jMQTaswhtFthvGP2XpuUZ8CIyOh58IejH8bPyMCa
ldnAGTEqkOLvfsi+NBlzdsSgl0sA4XyTQRrCounSMIg5xvXA6IyxwhdSs90LquoZW7n10pYC1Ud8
Md4rtt3/Ye88emNntiv6V4w3dj0wFYMBT5qdu5Vj3wlxI3MuFsOv96I+wNmAPfdEkHSvpA5k1alz
9l47iE9mWRBLEETNtrJaigaG/Fs3cBl7gcV7Is82245F3W3nXpxqJ2le8ZPteYv9K69d2I3c4+N6
2Jn9D9yMxWYoAvPR8kD2511JI2BGGzubkT6bTh9c7CZ4yceesZVuTyms+jAS83DKJLATmiT3Crdy
yEyDGbvVQK52utex1E8ExWDkH33NGbX85pvWgJMQA7REIodEl8kkJsewdwbmKaZBOQlAcUfD4s8A
p/yCs7t/4UGSYM2cBPQycWEvypYsRYDfshXXF9FNV1FwNsT0idD1AJsMwztID9kDGcvMftgH5Hw9
RFluPeDK+mPTKWEOjkWSBOytpXhOWDBnUM42oVmuopdq5tuoikNgF/mDCIgojxtUmZYCkjVMXB7I
LDdE2BuPkt78llEnJ0Bfn5E0O/Xgho4GqW0tcHZ7evREX+NczbITTJmfUwMIBEkbjhbNPp+kAnS9
DwexJ1RtN7GfhrHLstKYH1X0YUeut2+iJb7ryd/ewEt0doWhj8qJ60ONtaBuDIntvhm2WgxE8Alg
F21BDI2Dwfycu/Vxapicj+UEmK8DcVFV/ckyjNeF8/p2MUa9QX7QhvOo5MHCOc4qzf/PCxQfmU+v
OBpM4GA2ecosLZdorHZKD2Ey6/QtEenLZIN9oQSJwGghxS7JsDpS86hQu7a1Hx0qOHPdh1MZ6tWB
YKAMPTtmdU+/tMByNT1GKwN1VS3ted60sMCtbhjY+tupL81zvQRMrMpE7Zsk+Zy0zY605Li/WQcn
32fVMpw9OrlQjQTT1wWGqjJQTJQd6xW/VdgxgdxHiDDvDBmjy3RRMXCm39hB5lyG+RLpeT7yIt8t
Y/JKsf7M8PDVKSjrh8lngQsAUgvREqWRJJy8WyM0hFy2EA19rloXsUOV99G902Nv8FCV1vKH5Bg2
G8NpgfpnxuTojRlyhkiKku18IFDXHjmNl9bbVy1clDxuf1L1iuikOtUR/YK2bbetgmK1dsRR3+Xv
E/a9gu556OqdiyXyaNQcfNsIkbekjz3UdoGw1P74iS6Z1IUyIbt07s/D2PE0R/dccxFDrZe79XFA
U/vttTMoT21dq7GG5VaSFJb6YP2rUx+vcSwMFDkggQrT/kjk0LK86RzpCeo9rK7u4O7T0sd6acbL
mXAJRgz4njxn3HJ4Sh79Ub0khPIe5tZ4r8tgLYFz976xXxfibjdOC+MpTr2C2yL+mFfyOpZg59w5
0wnzmjxiQ+JwigXKpou/xo9RlWvUWGPCpIh+CdxtXvZXeyTSgDX9nDgss1CqFEAhCDYFy+UOact8
Ajp48TzXfOgy0TM+KI7cpncQCtpvrWvVSMNXpo4//4St6e4VcjuMMurFN4fkpILZu8PSs+uroTsV
jiDoppusQ2rU5m5qPFJoatgpAy+Iigv/kpSePg5xS9ecIJxEOOcRstHBbAe0g8SIDc2tE8PvZnHy
V6eWB6mtZYP96MLhLjn2kA828I+WS1uk+Hhoyz8adJhnOgUX5aTBZmESnhSl/c3raCsSy9olCTJX
NE5l4x+LooXwV7M0K+hVFJfuq4FHiPG//47KNEBqi69QNucOQsG3CrtaWqfn1hrr32mir8FSHwA1
6UeFhfOBxfaHXOz7rJTyXgywpfocVLeLT94cWIdF3/5ZhNPfa1W8Qgh0ZimfB5raPaFliJ/Lavt1
ShwRXYgl9e9k+VuOtfemBDh4WU1QehzWmm5wy7u8oQajHTB8dJAR6TklZ7eAZjgaj/XkmVhGo+Ya
W369B3hRcwYh6Aim4NozhSrQVx1KIgBIkApayCZoqzGQyr3wp+JV1vGeo/ubPwsqACuPqfNa8cDQ
6+Jl2U96ivpJ+fyngXytiO1mDBiv+knym5nYu4cw4o3BonmEFh7Qlajx/WZxf2yGST0XtMpzzZZC
33Z4JqcB7wxzSpP9o6pbg8MI7QLtjGoXGQPnTBoB56XMmxK+zkyTpvKxoldlf/76EPeSjtvXpzV6
sjOpGs2+1DSxVLVYYYyRArVzSRsTHa7oVw1s6+rm/PV1zdiUaJVmbzcLwb21Ee90zYn862/23gxX
Y/3rc4QIvq/Bw+FJRbSBYPzrM3xFqEO/vh6lyg1cg/zTX9/tGpjsToyUP7NigaiNDzIiMHfCVD45
lntOSCNb2HtPjq/cc5dobIbxREwAUuuzFXuoL/qRWOKvr78+azrLOfSSmXE7jWfaXRP59nz29QFo
Z0aanmPiGvIcIG+Q6OiAntrOiN4Doar7FAkCoZW9/HBw4u/TGCmCnSc+7klk+FCT+81cI351yqj8
oC8qMWZ/JNUY3wmvWbft1PuwtIOHWaVbgs+Xg1d2/odbAzGJWvuhH1V8bSeoMJmOaLa3xkfuM15o
O/d7lZAhoMrF/DCkxajFSemSrF+2jv/Ho/P30Ka6fPUspEzV9wnLzoekMXnFAM9iuX5Z0l7bkzjc
sY541gc9nWyDdPXUT2N5sZOof8+y96+eZKEdC3gzNpuvjmW3xAF2otjc1M20/PUCRJn9xx/oQAL2
za62RwHd698EbqYf7Gfm/VLhgynwDXWDrR+dzKEgIR97m7Rl9kEOFOPQVNZHyjEXvxl5C4x9aF4H
tloPbEBq8Nq9Z+Pr16ud5tjUFw9jzNeXNgalHboi44BnIDUa/UFL+hcA+ulBF0b91qzUrLVhKiZ4
SQDJCNdlphj6LieUnAkb/hF72M5VaZ1wGGSfThcDu0OhNrZ1+kjp+CMYdHTXC86S3QwFV/vITOVq
8nQk/BvPLdOHuu38Vy9At7d+36IJMEoCOWc6BVvHjsrPxZ4wzSWkQn99mdLKNBb7PelVu6tw2BD7
xjPSjfA+MeRACFGZPDOfdD4LZjx8N+2J3/R0fOg93BUjaVeTHosTTajkHlMh3mGkWTfO/uelTSEo
JulN+YRojYY7h7ECJTHhOA+HRF3wchkvg53N90MLncrNlP+ZLxxcTQECHgOl/4n3v+od48NNyvGS
jp5FjVEHnwKdQthWqX2VoA1DZAQWpU99zMm9we9HEMgyWKfEG+VxymO1o8URhJzHWXeGZtmDEz+1
C2ym2HObR8spvlurOXb0PU46XfrN1y7g3KCKvxFdTuPFSj/L1Dpiknykapp36GZ41xOd3lJa4uFQ
0gx3JlqcsboAgytCH5ssdBj3AcUpAIUOf0VAAC6NBporCl5CrX/3Iuu3db0soO8rkEuoJu5pXmNq
G9tzpCv7sy192kQZE5PMltan2fo/VT3jaeYxPmdu/xwPo3iDirUdioxqz6Q1alkksQx2HgAvSA0O
1IiSGVPvuGJeegaq96Q2MLCNDJBIaKxycrtFvvt6rePF6bcL7h9co7z0ZbTtVFM892P1QC3dXX1l
BDRxpfMaGWrbMU2EzBS4p9blxvWQGnsiD27YJPpwTqcV+xrQgm3jZ7+aGHjK9X5qi/Eey0r1jGXo
DSvCfCPrFzQeCkHkaRpxqlDik90sJBh4fi9SkEOsBIz+1++3rYALYk391ajj8j2anL++n1iJcegW
8J3ETexI9W0/lzT9mvV4MD/ekTCVV0n4CVliPDOzo2TPnCa5mo7tvdPWRlyEnLucko9GPKeECu4I
w+qPNqT724jG0O1a7+wTlxFaTvBC+hUO2XkM6NBG7s0yelDiM/dmarTNc2T471/fV5ZwqCrM6pzY
XfVR4giL0QLeDGMJdcKIJnaaYRcvswYNVhKQxBBvr8vhlEoC0Qf61hdZTEGYrj/EMIBxYt+4F93n
d5mtyVaLojsPvn4Yt9K4WJrjD/nT+ohVcrrVOMGFvcMyH731pXSOgnYo/rNkudl1/sg9UiE0kkBL
Gvs5nfWvhdO2Rdk9E/l9r5Mo3/g+B/ZheZ574EzMBQixmcfmE8HyAGASBRrrjx2KoaUb4XZv/UcH
8f+zQOGB1p7GcVuxeEbcbhLfBdRmYzh09vBSF4yRPVrzjK7m+rmCMWoQSr68mC4KfRci5rYifvPs
uyxXZnbfihjMm50NT7liofcT6ynvWLT11P+COCxvOT0zu+e9Ez0d6amqDHbiYcZGzfkgxSXJCr43
WhQEBJE802hRwPJA7gzrm6fXsfGwBP29m8buEy6xWw+a6mCse6ndcI3bzqrOgcTBruffMvEnVnXx
WbLhnwbDrEjg4ttGMjxWRTsQdD75sHEqeP71d5qs6S2aCa+1J2aLcaa9t4KHZzVLQqi93EFjCYgX
nHBE6YCOUXx0igFGPAMdlg1vOWXDbG5NqFyfKL5xcqyvvWUhzjBXG1TLtjk5HMzr2AFSE4vPie7e
MVKz2MFPifDXD58EHTVPy+BOj4md/FpK9UAjm2E1ohZYa0AisPnBbmly0tD5bB8Y0LqgCISYf+ob
ebcEE+QMAEtnqm9CzC+lKdtnNY7Jmbgv3Me5e0RpTHFicdWRIbfYfnc0hFndRonlRlzh29COb1sH
41FNegmcuLl2j4mZYDfvg+U2D9FDZOftixo6fdcygw+DVi832hfQDXWF+BL7yosNZfXr/9ejuhfp
mGxZzLZFQgO2xSfN+vc5bmh1m3AQ8JcVc27sJqui/+Abxic28DaMGGrp1LxYnu0f64rrl9zwk5zO
pU0LKLW5k4e2X7b2NELGlPb3CssYEOB1jMmdIxIsw0P93o7v2gNnUDMfJYu6nLjPpboFA2pOSiyQ
NN+bmNS5ySic1c7z2uuS81HmzrsOvgEtQusmqpQqG/LH1/+ctXyJC8JPXf+11MaPrALcMqNNr9NO
7yeRXzgNIAZI519zlmwXz82vWjPrFooiOymIsY4Q/I/1hy1LUjqzXu1SIiM2Lu0wyjWIldpub/5M
DhyUEu8IIuFnmqJWiAvzhTk6d3Kvsgu5WfAfsnBgZL+doF0y1nWP0yz0LmYvk4vJM8+wZqTczkWr
uiNyMpKUoZzRUaIMJ6INuHvAcTnoa2xZiH/CFC4qoX6MipoO44XwfaxibOMKN+GgeXH9OvAvoFjt
V9dezl93lJfjx/L96EejAzS0ZX4ooyo7id5Z6EHvTLTTOB/uF0mAMd4MsmRl9CrJS0RKTMojcQR0
vW3vkubtW1P16pmIMxY2k1O6MZnmLQqapyyuuMYCEoUlqtkVkTVyOD6avfvuDmgRGcJTsRQYD7ru
5FDdomuI3WPBIxrX6YFjJXqXzt7zTPBf1RG11tFp4NSX9ruRIPSNjPJL7HhMgOFATAoDNL1qX035
FebvO/f6AV3bB7bOD5AVC/orRFhBtfT3EZiVjRqofMqOeCvBtL8y7C5Mm5wW/MwSzbTnLaoF2R/i
DyUeZCK/ZZv06bqPEpgo7jfQFW3/ZifNtvdj40U5NfemwQBhyKOwwJwKWMbuDrNBxHPWrrG4Y8UO
rNoDJ+iR6aBhnMoZaGtPZcxRGyu+QzxkoPLoGwe5e6x05HO404wpg+TwXJan3ES8u77Gfp8Wt65I
fyTYBfC+F2dEP3eOwtTBXX3OFozIXo4yQvpbGpD4uwBWwwJ00eCvP+5cuxJ/aKTX/h0zw9R6M5Wg
9BbyTBoShCR/cO7GBhohDuwcVC+HWXuQbx7vebS2MoJ++mjGqN5FdsbzAF3+kXiwsHmrcmrfY+J0
+SYd9QcYcXTNFQS4GL8iN+w6ZKlFTuiuBUiiZzWSq0NhekgWbgOHmAqabpVgS2VZtJjjfnOkiQdn
NW3PLJ6LKzKmV1AQevONAb1NGBU0ULpH7s0X4DR87ynTIntETFbdJS4VeWZUwTdlmu9xnlekUnBy
MVjGd5ASynUxPiq71SwBZFqSovnZmUbPTmYXdxbvj8gQHSYLvTE5UCphACYbRDjJpg9qPA0sRn5f
/pFKcDCxiu5YZLrDL2xgcHDyfFsNNYBCg7qQLvA97/WVwRG8UblghroPOB8ifvBJz0kIt19EhaMY
uO49gTx/SmDKZ6Hc1xi/8lPDi7zxouquNVmLvLG3L8S4k3tZjz10dH1uwRx/C0o/23XEfZ/NNO9P
bFFEmldc903SbtJyah8JxfN3s7yjCaOPoKm6l9Xnz9LtjkSoWlpwRwCgOnZO2VLLW+4WBvsFA0S/
N7LXskLo6iaXJvDgNclv9EBmGBz8lXi4jyLAtBG98kO0pGQCvati1FyaHSbZurbu6tVk5vETd+bI
DjCS1BlEybaorPnA9TdvKMaMsEmydGfwC9Dmv8DaIzGtTK+zjfGOeBTykdg8+wQcR9RUO6rAbjP4
gz5lzvCHkesI58NzART0TH3rY0AVH45gHjbJQOxHG5msWcZPtohQSMZoRY+SeEgI/6S2DRgfbBpd
JvTMi+84RtUDekM4xtp4XQVp6VpLDIj11FJgHON8uURO9W0ZjLDymP+XLlvCrIF6TUl/boyAxdmi
+wQbSdT0OZ2Og9igWaBAi7rkhpxpTvE6BOJXxlF9z9QenMWAmHKqgrBriXjrhZ9/B1B1ZLQNGRsI
MOi3KqdeGIoju8jZJLUG7FkEsV88g9nW951PLpjgdABWExXCvDy7bW/etTq2UJbx2ehEoLO2Glsy
jmpoN4vAhWlXqWS6zjbP2JxJjFsdtUm2uolkic6fwI2fuOXNT1DCYCmtjyJVH31hBXvP4gGlTJJr
pz85wuwJ4+ZQnwr1RNHf70eabnhqYMQOqHD7dPxuLeMqiziLPLZhgc2/62hL3G51MyMAuzRrEqYM
RJzw97hssUFwMm7NkRWMoGxR0CQ2mZnetfgVMRMj02xAX91VyVgdbKmrHQha5GsU6oKBywF/I5Li
MX/+enYBWsF1gSTJd7yIfAJ+6TKjsT1DQTdu0a8U5nMT5LA2mxhn87rU0r4DBtyFZFDpi68rLmqf
xsLXn8AJ9aRsO/SFUI/5MruPc2P87NysvtkEb9BY2viBnZ2mYiSAgrK0xn/NIY/0ya+DuQU4e/N1
7v63I2KOOuxikPYdUqaUbXOCm5Lugozif6j7cevBoLtNbc6S4zfyvutWMnCMUm29rAwTgeRYUmEb
Jmm2k9XENxmLC8yv5WVkeIqzJqoOFYGIRHZQWEE8P5YCifkgJeoPEpPhswab2D9zX0d3snicK7zs
0xSZ20xvDVFe6NR5u0C7V6p81NWKMMBRmUdHVfWh6byrYvm8TD5f8LBOeviZVkw5WDWHTZw4XKO2
wI2EcBL2+4BApPa+nKVoWgqDJ6UGEqHAjNQD3xdemWKk7AZGFee4mrkgTNo9dYLsNUrae+Vlf6D0
MQ9v6EOI2Hxe9Ojgs/gd0Xwg4nzcz2t2rLJgWw9kYsicoVYcdEC2NA1i9qW0i0Ks92k4dChhSQr8
kw8cHGlSbGYESockEdWBoRou5ngMOyiF/irLqmgJaMVLpQMfnabNl7S4eMcRB0PbLnfOVCxwCneL
bzv7vMpvbp5iOmIst1Fkj1G1uU/t6MUhcKwbjnJxjhDxdOXLkvVcfwy16GTxkokGfZB0WfPUxC/K
KOq8xOuPnSg6lFu0QyoXo2cuTLVPeZGPgBQyc+YmwOUGDKRDOm94LqMutlsXb9QWUC6PoUDhwy5l
I4Ne/GsHmIVhSE3Qj1dxzFrqU6XmQ62IWzYzH8ha9Dw1znYaQN8MxRhc2A3e4F1jrzFnilmCj6mO
OJKCWtrFdKluNhiyqmWxtooZBQeY6RCUz9aXD2LMCShs42bfiAmbivuJjON5qqutkUPdkNZIIvgp
zl2EIAzAlzxhpGQNd8s6CTLKDr6b3zQIhlWYffPJo+bBONV6lEUaa6GKytaJGZK8hDojLIjx2XzT
6BtxAFrMW5PmDXfLaGta5/55DOR3DXKO4tU7MvRfRu/FiRcUBusUrLbr1WAqN0HTH6cye9T58oQb
753Ce7vG2EtVf3McbMx1HN2R/X3qhjs6S7uWYBTfhEPpFJxtpvwnVkgIH2kMMaM8+IMS+9bKTBp3
+ONL7lwDPGiAHHNjFQUe0fYx6n6QVlAdBmOiJSnts1+rI9q5cmdPct73CcOJgPP0GCHUJBknMGAT
y7bbjwV2Oa1++hXaw2qyv6MF/zWx+zYkLOfkzIdMUR6r7AKWvz4lmfqwkeIfeAvhYbJfo2cmrats
LyJbNLquAFGMohHXu2o6txyzuTGgAJvlPF+rajqlJq+WjEb7lEx0rTPschA8DXuLQI2cM4tynecw
bRrl7aQ/XGo4t4ttdndZlaLlF5gSzKLYO4V+Lk3GTeSPhU2aAnmmjblpxmCn7WR9WMauaDVSwgVi
FZwW2QZr/8L7nJzih7O4V4zNtOTEJxXkoGsLjsX8nYWy3yg0TluICtOG2emng7QR6VS8Azi3cDHX
KdulHXojzUIDOw7znprwrOVg9c7BIpQWETQXE6w9Csye7PNxpjfuRibDM1zSqGvJ+1qaaN9Z5Z0m
y+hsw/NkuUTMzPqKBp1H7zYNEtH1TY7RiXccJgbXRQ3uLqeJPECC0p5i1nkxZX9KCSwfJeQZ4fG7
nZoRTTlGMTG7+nDDN9CF7fxjTAVA7rznEiVTIJfWrlfxH5VWdLqT2QuBJ1Hi+clrGcWIO1HD7N26
UhuU4TPirOWJrOHXcY0mBg19cHrax9pGFkZjUISGEi3F7wFw7EsTTOneocG6rRVWsIUyLruLtUmD
Dc/m5BZnXRAXNvrqylkMzKhv0NZDeLZNFZSnqPVYQy1k8BGuxWD2DYbBEtZ7zb4laRebQj969AgO
fdv+7jzRhXkMkoY4JdUYSEY75hYZVeziBoh21R0AkS1BXQwU3GpTuc5PArq6Tdb9ZqYJzskEheRP
7XsQyYPt2iEV6KtvVN97j3ATx/4B0mwwri4FQWujh3QmuZeGQdUKt3Br9GSXqeRkdejj0+anh/YE
cSmu1GjG4hCJU9AaT3UAPCRmwO5QcXql/daBkWEIfmn8+TXHISC5iriC2VN0CUQ468uAwZGRwfEq
QRc68zsgN7/IPhtJZWiOJpi2FCG+r76XY19zWq0aZA7ObykSyKdy05iG2Ft0EUIw/JfWXk7xkuxS
fjkNVFRcbOxNCInRX34VsXwppvkX7sluU1RMrNBaYzOFX09r/ychsdXm2Hg+pSkEAmaV7v0AeNOv
ioQXEXNJC21og+J+zuiL0vmiGCAxj8Ujwfi+MBdcfsy2vBXB8D0HeedE8W+hS36Tif44tXkq+k1O
eCXQcZATXWEEUss322XZd9bhJvwJZj71wWHYfg1cjxAgxLJK9A2A/TreGfEP1CItgAEctXC3nI0c
km9A3djMMpOrm2ntYA0YW5eS0PC+39ujD1/gnfZTmDpBgyYYx6mZBFyGbX8wrCE7LG55biwXipoX
PJMUEZZEBYYD9CVpdnI7L9FDLNeeqx88GyXtZ5/JO7vkaLehQkJTPlo51nXtrmSmPdmF50T7P5kw
PTR+1d/RsptPRWleuOmQzNOEl80v/gfcORj0ibVfemxQjU8WOq/HMyvdj6m2pmMPvk5b7rBJuSs5
2IromuQ7P0bwPvtxuXVycEy+T8ugHsU1KzA8lYiImbZU5LZueYXwoAkS5DDSlMKfj7ZLMkEGxVjF
1c88t4vtU+ITu/j/Ob//m5xf0ybV+39O+kXf8j1V/z7o9+sH/or6dfy/g+X1AEb6hmtKy/7XqF/H
/buUkJgNx0exHJgOGbucZL+Sfo2/GwHU1cD0rMBjubL/NenX8v8uLcc1fJcmtWtIx/u/JP1K9z/m
l/O71464Y/hMkx2XR/efgn7LBhNvq6xmC9LFOLakzJ3BcpBWgJSF3I8RR21nm9QA5sgk3vC2tmIL
5qxfWheaYAfCtOJjVbWaJtIMONbw9PnfvoSTgTreZuCelSNxUMnKZYXkp89/fR2V7qFIiKYVkn+o
lpYdolPVcLYD5yQGcns4Ss3EN0GNx84QmM/V5J2QYzI6cWkZBJbzGrQJ4spFAhvNUYq40D9SP0io
ucjvmWSD7zSPqnBusxoNdwM8bSh+o+/NzwRAoY9/NUowmDnbwiFOUMgJ/3W2Bd67tP7lRiNUfQAD
Wxlzp5KbUT5hXLsziEfHqFk8fT2wKvDRT3nGbWhB43QotytJi6fp4Cb3La7DioQFSbogHSurOvQG
ssnYUI8T1oPQN+RaEA34VHoc7y0pmTOzWAnkPzQJsyWm7jmecvEqTNLKCU8wkf2/g2jR93nrbBMy
LC0z1leplmRPJwf9+Wh5jyqmt50M0aGsp9NQWVigMjIIkm5Nssm74lAMkQOCkWpNxvrsVuNj3wP8
M3pfh8w4wW4GS/9QJ6esbPSzpWjx2yRT0ZJAYz1g5LeKzMNaV0xbL7bzp+UKVs5nOarJK8jal1oh
B1s1W8tdMRf2EXwDswRQO2fd09VOU1JjV8DucpTzpAAfNLjDh+e5/InEiZfFbO2NaOWyR1Wzqtb9
BOMVW5tWt8rwc3rGLXbTETu6lwdh2+Uar3+H0pLciiwY7zqFtkMZ7x76ZgWBGl0AtUaPW9qabLGj
5UnIFyWVT4XbFpT7Om2vTZbgCGl1d/IytmpiLK6zZ30uZIYh8qtp5EB09guFtB8q6RYizS3GFI6i
I8PRoZa9jZqZC6x8z6Fi0TduBCaf9Zm46HR07IOSmfHsGtE5DyaYOOV6LGz5abOAWKjj9eyKPs/R
yzFH48KPGnvTgWMkpfkg4gQxSFccWyk/ZhqHW2exEZS13cVOJXpapke7sUaclGL0DzWCT84BEV6i
ucPRB1B7HzT+taLNx3jFoPLDqblzzDY/gye+M7mpDyLTjxXc7H2EoJj6gZxYri7BTtqDPmjGPIx9
a3mPg+aaLt6rxnjzKJUZnJKcjESnbR8qFdRPUQfkLSuUPrQGXIIl68SZthRDZS/+rd3hPK/iS/Q1
UGpMTrq5Q88BjNrXh6ZFyuHhwvPNBTILzsqNLN0jHVXzZYwIDPYdcvu8NSHMq969Fv3v4LS7uEsR
qlhbDMUyc3+2WYRaOSOGyNUChHvuwVwMxAQSmlwgv7aWI2aHDAiUkXNNAuTEimggFEtIfS4oL2em
/auRoRxntSlU90pmFqmFC2JwoiZywLpcByqLYewhFg2wbyFdRXFiYupEj8LpsvFpWtGPWTyayBaF
2VS2zlX7IIbx0yP6dHk4FpoUgkqMx6g2/DtCdZ8bq0Y/VlqYk6O9lZDA2bJQYXZH2NPHGGDiDnSv
41cIXqhxBPl2zrjjiiQSS7VPInY0OjJ7CIfZx7dleCnDf9vb0zyFOzCQPaId/4A5DhYehNSNV0Pv
T2Xwm67lS8RbDisog6xg2IgoGRyLyPpjpwv5aNA2nrqiSk9sarQs1++RyPgLWIF55jIJDjGZeWGR
+foJmMBwatzq5uELRjtNd7ToqH+9As4CsSBoR6tctEeknmerituDJ8htrhhEnzE3/ocPU6GIg+me
PXfAig/4DQUgXEoCV5tHnsq+TVh3vmSpkcY2uVgUowUR1o4H7qVzbaisOOSJ9JZX7aX2iVxEb6Os
wdllg8lVKBMGtULsqZ3lzYnYP5RmVY0T49iPhXOW/WihYf/ZOqp4Gsa8fOrxqocRzIGDbDzzYrbZ
S7/+Y+sFZAQE+VvH1HzbW4P8hkYbbIj13W4NDPjK1Gdf6DfYezlxHZWz5axNbndriSeSxuJnJMA5
R8VAHhrLv5Cbiz906O+WZch+Dbb1XWKQf8sxA6BLw2ZETmsaep1rPC0Jo+PGwBxToRBslF3cl8JA
CYHT7KJlgLarX5V2yj3iU0f4XD/0w5jc8yxItTNbFH2L+mw60uqt8oE0S+cF/BYkcth8DyA0nFPd
G+qAwdUl+kW9keBBPCQn299iPYHM9i+idRioi7p9tuPJO4jYqqBYkr/pKf66tKnrLekd6qmT7DWe
dfJiR2BJAQtvxN5FKXIgXdHlr/wgOUWtfOq4pYKy7cD5zWAPYpzXHOFQjZeei2Zx/XI2WD2KOBt2
84pb4ZLCE/v16dcHM0AobUzk3RmOCqmomi1CltHaU3/112hkkkAqOrP4RKlrtlgKr53+Xdt4Yb6+
VZLijLnKdo9AtS/xYmOBcUi3uTL7leSdUp1EaXF1DDhsaQrytcH7erV0y3jH+ProVFN2zB1QQMVC
UpliEBVp3KXMx2KS3L7hUr8PJJdoVec30Xi0OKYUV2g7YCJQdYYLyTPDrFqyu0zbFkBxD2yXcN+j
imUsIT1m6xEYc8iRym58Yek73fePDe88Rsf4BOg6v18JTF+iSN+4GryAVwyjPTy0Yg6VHqILYmAy
8TJCewh3N3YeEPHd0tSPRoSASVSmeSknbCauuo/G0XuaAuOIklBwez+mpiaAGjbdwzTGyy6tJvFI
tYJeLjLd878rqx/RJsV19Q/VUD7WaaX6f/6bY/ztH5q/vn369c9/W4tVl2pVBjblquc61n8qVo2c
mxlbz7BterAegzv87kT5pBZ7ZN+qrx03ELJxiTJ9RoVhEW7bxJ61NQox70ms/86isLKWpqsVq2OJ
YW/nY/TdaG8681fHo6ObzyTpv4m5MsJ8LvPrOHIiL1R5zjzqHscVd43Ce6769ghRZ9gFI8JwtNIJ
LInQqLtHap6YBPHSDBcEf6XKtiIop78OYj+nf4p/1//NC2HK/1q2u75hU7PbgecF9npAaH5+J98+
5nUz/7GbpIxTlQ5by63VVVPpkaZJVvYUiL3TROymMh0R6Al/I3zILaML/8mxmnkbtdzPZSHuc6o0
UkPt9EHFa8rzaB5FafwLe+fRG7nSZum/Mug97zCCETRAdwOT3ihlUqZU2hCSSqL3nr9+Htb90H3v
B/SgZzG72SSqSqakzGTwNec8x/gZ2vVWOlOxhn7n7wHCDfdRgt9Qdd0+jqw3gtqYtBtcCIko3n9X
MNriTsiACtTbiMYfJmB+JD/G24Ku+6YQc257330xzS69Qd39jRsMkRJ06FMhd0FiWfu+F2yhrfRO
VknxMxqaQx56T5AhmLxFHSzNKkQQh7RGRSzICtwhGN8gCfYiYvrS5rvKUkQUtiq6b7z3NiB2NGzt
DxXk+J8WfNUyMGPL3qATJFei6MgeHwp3W/Ic5UQ+5qJnO9Iic9RmQ30BV8diXV2hQjrgDrRXfSNW
cprZNUh92zQBW1ISMm2Cc0wceGswPkA7qSW8pEvXOfJlGwIpvjzrg+FTs7L7rNnUGcmtYuogSFkg
o50YxKlK7+hc7HXo4TDD93aKunKt6EhQQj/ntV0e7WKMt/5cPVZTrPcF/umtXbDDGGqv2U1FOHCc
VPdx4U2bOkl++Mtzi6Z4JtczwqFeTs26NlHpJlLWj7mDOIKMkjKR/DgwVg3J7ltzJgXK5sdEigga
81n5/MxDanwY6jb2UMwJJ7yGdlWsA+Dia/jJjEhG9zbXSXjJQIbg/fvpTI56Why/nRXIc5D+HMz0
ISM3hIlOfcQUuTUTx3xMpq+M4GxGTXXyMsXZ5f98Rmha8386I1xHuMi3pVBK/tnw/uXKSO0SniKo
gg1gWWD0Pk+V6eDtswgLUOGTzJJpnQFrJNWLtwNVQt/OexBpixK8ds+6n18M9lFMxtVVdyx/i0xf
yxQnt8RAqvURdzpe9PHod+lRzujWZ6D3oRU8occ/G8sdxZnzZJXKBkV8kL/IIvvpjcC+W6pAr8eU
zFbTrWGc2tK+wfOP2aTNzmaKIHwoKYiF9jZNhYimqsxfgiNghXCMCS2yK6slt9nNa24zyCI612K+
aKmtD7o3DtAs/P95z39n3iPdv7znNu/t+//4+v1lt+/Z17/9y+orj/K/TnuWT/9z2GP94WqBhZlN
oIAdbUuO7eGraf/tX8w/HEfp5UOuZO1mSSX/Y9oj5B8KeppCV8FARzLd+Y9pj/2HtCxqFFOzkBYu
wuj/m2mPtDTTpr9eHUyTlOZuIUzHczQpRt7f7xv46MK64M2E+386a/wH2zFShKVALr1VfkPeum0c
Gshot/Hi9u84OGKAFD3xuUflyKcqwfuYi8Ih8KIGGVjkdHd6VM+/41F0HnTnutIIl7vsgrhfITLZ
zhgLKGB5QLSDcIumOl+IkyNeSoM/nCYEkreZP38liVfs57l1TpqVjgdEF19OqW/coX8NxlDsf//t
978nOdjwFn79Vnc1Wj5kq54UYpe6wj6rgUaD5wABOuroeRGPzPHJyxcVTe83cjtnxLyakkTMmfmu
G0MvCQuBuNYbnUXWfok0t3G3r5FMcN2eY7zNW24d1YLzKM5mkpbnxdnVhChMWYpFZwT8P32O5D1M
vfgSLnzsUCR7d/nb4JO/NZp2zEQEfyW6GPgApZ3Bjg4XmkUk1vU4P8yEwQP67kiGMAXxD8n7VOro
hEXtVPZyOvXHglVvxmjLjEh5ibENGJO6tjnOKSTwcLz1TW2V7U71yT1DlWzdliG2Vc/5sVi5jkEE
I80xfP+p4gZW2tiqJ80CMXXRP8IO4FDaiTTzERTHX9pvqxOb2Ygpzx5r+afOQ1hgvlqpRXBAS1Sv
del9tJ5khbYoilnW7aMq/gaUeijo0HeZHdqbybsJYI8zlgEGXPbNXa/FAO0l3hoi+JVU9jdJSFjL
sccm+Sf6t5gN8bK9zWu5yv0oBxBA+oQ7JhXTENb/ZrEsehSuutbB04wsFWMzt7c22wtpwfjsiuHU
Ux42GRkwIXlrmEnL7mSE4U9TTk911uFvIPfqiIb9CNvkFwiP+yRldIRgqlmluj5ARb/Abo322n0g
dHlJKzM2fSAekahWuzqyT0Durf2Uhthmm4u2AYrIdj9WpMimoavu+sTZMU5FbSu2emjbHRFMzEt7
QkD1aBxkjz5u6PXl94PheT8x5NggoloTv4qJIuisHCSFWZDdkWyKzFe6E4Ein+zrxE46wasMh/hs
Lg/FPF7RhWJcqdsCowHrrBGwxUr3RQokIn9hI+7vyB74peuM3LMs+wBBJpqBmLWEF9GsJvsEpNhZ
A/sJtwuRYKEJ9on1LU325JFjBevZOljo7NaFmTJfjC3UyTmGUfzZa3OYwKx2S7/2vAAdAFqqncir
56jIB+5jZnUkBXGKA/OsTbb1sR7Av4+4kA0dkjagl9ucecqDICYsuVrIJOSAVrmLW6nlibXmvNlQ
kw57re1fWPVIBtcV1IdgADy1x+3AxSRD7OaleklGPDpmCiovGPiXUT2VU20SYadXaF8IIYY6A6xY
+jegsLZl1JBZ0nvZBuud3nRJ+jCPORHaHsbJMGG5JKIJTZYPf4CUwGHogatkxHdHIyrKGIjtzfzU
EdIxmHFwqYyuu1MdeR0OQgd8Xc1WOw0W5Pwpl2DOKil3lemvpf5pYlQGJLkXnQlz10O439QRq9tA
c+YU68pvynUP3XMzlzMLcI9X0sQfvsJSfW9ErJoIoE9J4UAQrgR4Cj5pdIq3NkblAQGC7A/fhURI
LHVttBWgkYwAmpSjoCSWsGmznJQrEDRx7O3c0U3XjXCKPbVusVEZ09AlhXluIhr+EgsaWddMvwIA
iSXrt2qC+ZnLdGumqX9IhP09qnohefI/9oXzygZB792FjZBJUnADfgl6ZoiSnbE2bENjKF8wFKAq
k4brM+5sE8EvaXshw2zSl294iWCliOroKP8BddcF4Q+1t1u+ZgxOtqZaxGHivi/sAdLgHmsBPj+m
92sq42STZsGHjfEWgx/WwV0+saMHPM10zMoeexxNq+5ihaWzBu/wOAtv8bffpmQBImG1UQPCVzCX
BW5hLyb13uMiwRvco/xZJ7WBYkOwOuySV4Dg0SYtAhIQUaUjsryrE6LU/GgMIbwbZJ6JDBdO7+Y7
Bx1VnyRvQQ0LMJzFus/xjYfCKGlYso8kQ4LkI70vchfNDNPdNlYTZf/wENH89N9dOiO9ZGKbYR6O
ErKckBHz9tQzyQLWozvhLAlb0j11yXic8ZlG2Bnm/oti2cCaZH4swFgUxPLlu7gIxWMjAMm6CufH
2KKMwCy14rk2dm4HfZI1uqGjK2kstAN2cJ0SvglLJPYngLrM8m4IJRWsiK6oPNJN4pCG6oCdqdnu
2CGK69z1mQcEt7FZHALLJppjIhonGgbG4iF3tvLZqgSJdovte7KHlSi4qcY+IuqsJlG0w6cJ55Ej
HBzMgE5pZzfMiK2x2CRTRFc/3ZfQ/ta8Q87dKJY+s79aJOBuQwwP606x5VdVaKxK1ewHAmGPTWbs
pqGqtxljMwhI5LQ61a/CkQK8Yrlt1aff1vjqnKZHIKdvcNnznpk1r9o0XjSG7EGmNg6hBNNmeU1C
qBZxOuaHvK/iTU+DtW1tdNSugOIgHbrCOEl/sFTZp0QzGWH2y2xHxlN9zt46DgBqqx6i9ALUsJGL
WFXEuxEi6j6WNjFmHuljQManhc9YldaxNYWDUhY4Q4xDi/ml3MXZHREJwTnozNvA4F0/ezBxATkl
JIuqLZhb9yH8zAr6YjxC6MbwJqFvymZ0xvFNINqEMF1f8pp9ggUqN5iLVkVfTefMC3CqMGr23Ggr
0maN0HG6srmjGPskjRHMgonwIiiJ/PLLp7oobpjavjsyBQ+BeuGMar0M3XdUlJe4lAOxwfO003ZP
Yz12SK1UmDIyUTvyj3jTNZEC5hw/GDHmotapnomFvg+xu+5kTJ5fYsrnEqvvtk/GH2bDrUEyf+PN
CGMQYU61TeIvS0b3daastdCQCzPudXTB9ZeH5XsnUHqbNFy3BdqKPprZrfhzvOWsM1dSFCODneCz
hJiwnlXKQmyBU7iEqhybCZthpW+UNu8xsABxjBmnzbPdEyboYs6ihwuXlAVU74zQo1BznGSvDjSQ
oQPUEPuw3RhrPrVJx9UaD3vXzTeJOZ2VII3GjjjKQb18eIAkxww4ExfzzzCNkp0aKrFBEvxAB+6y
FjScdagXwsHwmPmoVTJffRSZCPZ6GOkaw2GLDgXqL4qjWBIYPTvJqR5Zy6ouWTVpmexGOo9tFGRn
3tEHo8a9XrswvUPxUFcRBucUw4v/VrLZRV1JzICjt3alBC7P8i0Z680wDcaWCpvgH4xxWWHd1pJ6
BgPTSbXgOTo8QHaBjsbvvE1focofMArmkjFBAS3vCYn7beWiOlYMHtczMZAIjpGSRfV8I2U+Uodi
qjYqkmitCjZE3X0w26c2Fu3Woen26zh4QKbJV5BycGFGuBZw0JDmlZuhDFjgkazM73ZTzF10SFKK
Boj/MT90MafOdlH4FlZ/wYg1H+1ggrQ2tQ9dFt37RnnP2QO2pWvJHibho/Rx61mV+gon7R1LC1Ot
QSaoXy8MLLpwhPFkLsTtE0tLn1UgQE6qKPvBqvqUKRv3kLYLSMRI2D/b5GJFMGgS99p0zEjQYsxF
aB/1rhGGfBiC6jR2zQR6xecsqF9yKxUPZrZp0XY/uJ3/K5bOxvdH9MdTh+UDzx0J9E1Mrp3XlcU5
Y1W9zqvqOY1yUhWyG4O2aWvVDqJ3MFK4ELqt22PiSZwo2irs4iGItEMdIjFxez4YErWzi8cIJu+Y
3ebTzIS8oqbI88+5G9yj5WtiTPAEE7pBGlzPIlE3Gy70r2ZQ90NZQ0XgxkaGLPkX/DB7cDwfmdGm
kOq3DVJaiI3pitlVtJYdsynVVu7KjGawG+wpxjBjgewz2XJm5wiyDKRemRy7NvPO4/jpdiyqBqw5
iA0xRSXyBwOaiwGCiaEkzUFutK+NEyWs8viFzRIN6RIX5pBxLfqGbEt0OIz0j70zkAWOW5ODL71B
8Aqpk3Wwn1+jxhQXUmn1JuM07PqyfsQm9IxbfvoV2PeEU64BUsSfsYdtCF5J/9gU5sYjAB77QTXA
+sXdk8ekQzou/mDXXXxGsrzEQQccNgTCMMm8easWQB385kuE22fVm8a8r2labyfaKwDn5GaN6XfZ
ZHA9fOImQ7j2t3gaeSAbG/4yQrbMmn4y6Elvfz9MBBOtpSGh/wgx3YawG3YqC+SKHBPTkKiDYZcY
aRk/JFl6AL9y5YWOCKZxBA0M/Msuy4fTFFewvYYfQRbuyxI3d8MqsG8Xnz8LqwLoHB3ujEAckbxD
JG0N2m0F3uibCEW6Mnv46Ary9gIGt7V4iiP3JoUtrjp20QUCdRFqcoiq9jaIQVeHWnqMhIuBAtJ5
tc2xPIDKWUulzmk520S4MJvlItyF1AhViv6y6cm6420Q99ErBcalg6e9swf/KUp6AzWan2wnBU0I
OGNb6odIUsbUKM88ncgjvz85juzQBB5Kch1z6EWgOgcwD2s57uxExJu6cI6C9ZVArNLl02WcSKyz
pXG0615BqkcpghoXEW3mN8cl9Ngte5oxClp0XTegyUekY/syqfN1IoSCHwzmtUDOx7KqODSdeq3S
6Y6NwaFU5nDUsn4ewL0zA2g3UABfmPjIq5mz4ZFQVN2E2W+F9K6bcMeW7ciouoLnxlmdc379MEzu
7uhNq47JNB4Jr+3ZWzSfJbfrczv7yM0tB037Tzfn8jFJu6KEa14tIjnhCjcIB/OOqWG9akERIGbD
VZdhjC7Bm/C7+ta2jclJwnjTFDGKmTYAoKkR/+ZWw/byDojhpuuyah8FlBqNofIdo26Ej954Fkm8
db002YUC40I1ufvAK8j86nTPk0vI2JijX0uoh8mjCNhOkPaLOxO3o0V8m2nbaBCE+ZFryA8VqNCN
SEu5HqqhBj4JFNDuhvjY2+avKZ+yHQPa4DwtRumSK3FFDkIjtPPg+e7GUMNewSs5OBXR0sF425sN
BayBwnpqzHPCBMKrkmfq+JArp4c3E4z2se2d20542RFCULptUsHOmFGUm+TeKu3KXe3A0pr7a58O
w8Po5APdLr2WX2mcMRPqikzxzYEtFCeXMjQrmEqE4Q1+rGeI5+ZqCJJhRWL9Vtc8IV2b3E2F+TMt
i/boUXhszYbWJsyB3qBtWAkvoJJn27RqZufsNM4bBq7pEBWUu8RVeFBbBu9dR3xqVXLgoj9GEYss
Q8YW0D4pso2r5M5AfJ3p5C0WwwyTfjy5IVogq5bfsQjfZpd7dvHRREtpIephE3+UMQNsSzocuan/
LHz7JomLp5QkWo0GufPqq8zGU2ggiPbKxF/FpOLN06fbduc06dHr8+2heZA+0cEsmPUSbujHxjpH
JLIG9Hkz+NU5yVR1KFpe+SAUGG3hXycdYEdHJ5cp7eyj4QlciqbBToJn9oaU459QDti2mgFN4zyz
X9W985DM0T1MHyAX866pKexmnxEQoaTwPL2aKq3RxIWinOwQA5cW0gqjovpmt7ktKrQTk9Wdhlo5
KwTq8XVx1FGYokT3R+BqZQwGajhWifnMO8SQ7wUL7o1jtaxiTGRRtrjtUR5FCobJTHY1qmZacUji
2swfJ99nvFKvKEcfPWUzCEQIUaDqjYmS7FSKxoe95gr/VjGrm66OH8aiulnenX6RvXA1fekR5XA4
cQ4sqxhkqWbHlYPPj4DL9rlH2o/iqi5dchsVuhzJqpvYbeJu5vnbUZApA/c+cqfrpLpd2gc/Ks04
pur0bU8AUpAU33EIQmmy6o8agXeaFNtunO49A+inZZWATaFgObrbGFjk2O+M54g+rnLFLeUHmEDm
fLLPCL/6skrL2lg+Ol/dml84ANZpR1pNAdR31VdzQv5Zzt4stnY0DWiXzObSIgKxQ2dv9sMhzj+n
Wr9wS0CA7viHwaqvw2g/ZuNo/iiHkNK2bu4C1dR35O7WuwIO/G1RPzBUHA4tvEstggciQe8ZUlwE
M8x1pozqqEaof3Uk7pFkpbss4NUuWO5vaLxf/VC1RIllGV4bYT3buidLjES2PvOK2wlSKht8Chmz
M3c2rrldAWKTHpUXM05/zHxTEhp6xLZh3l/8pLv0g3zGrM8C3jf02rInAoqZNZstaS8pdxUv+NnJ
hnFEVZ4n7zsJuSvGhbqZos/UhAGkl+DKaHyfc5MQodq/zpQunYzgG6W3jdfRhRN7IcW5jilqvNru
1qbVI173NywPi30k++vIONdI0GeTDEb45mAvDGBi5IbvxO/IwWCjVYo3WS5GTS96Mgqmy3nzA4nS
0RdLC+MyjPADcdaUs34rrqKVb5GfgQGciLL3NC3keJImIIcOkCJ4SSv3QFVa7mM3UyrXDMcITMAk
H/o3g+PaB69uf2busVLAS/O5vWYxsO1kitfJYmJE8bbl7YBYmXU8qb0XYtlX3hQ8eIQIr5s0p2io
y0sqZ2M1kWaAffMgegbvTdpencJnmIFtCO8cXDSyHCb4StvY1Y8de73VYMxv83jvDFg+WQwmmx7N
AuCY4StIegDz2a1QP7suWaId+bq2kNeCqJI0BCYKtoZ5lYAajRReuAB30p1uKoArY5Tv6c9/mawA
q0rSZMA6rxPB5AaDJ1Qy4jEFevHJy3GSI8xprU8W94d5jG7nQXxbRnNCjvnIQHaL2AV6jDA33MTf
8ko+Z+Zim9Al82mWEw0B69YkYR3IC017fejHYdcWDiGeQ/XLFc/0xZS69ntcT0hIl+PQJhrC4Cjs
4rXTFRoovZT0ADvp0VYtaQk66PZOFfwwPPWa47p3B3jvjvWo5uHDFavITT8iBZ7XzsyzrceLc4rd
Vyt5UYt8hTzp67wEU2gC6SbJ2ZpwQhIZm1VkuE4fhFStSrA+nf4VsIERAc1KrGq8CoRHNzXGlJIZ
kpkS4VcBammJFKlldW1M/34uyQPhrN8EiXge+vFjqJ87/MH4zJl6FyRKDWrjOz4Wb+XBJHFfEbId
onggd4HA4jA59Ivpu+JO1/r9uYvrc9Dm3HEwcXCWGWQQTm9GVne8q6xt2MH/mrtrPOF+xI5MdCBj
WIvZtUhdqnI7veZDusoC0ko9s6ygA0zUve3N3AynpsTVxGbXJm8gO+Pw/CHmkGKi9u/qimwuxhXk
w3E0TFFy2yOzhbdENLN3D//oKEYLhkpwExvew9RhNXc0XqJWyac0JqCHsUhkgJ3zxvF+ztQmQdN4
8OcO8xXpJAAdHG4HbIct+dZ102OfJuG2dwvOSoM3UXKHN2Hpy0x7Pdr5h+v2x5m9xopwhAjWCB70
MWgfBg2rtoMU6bMliu3zrJi2znRdWWRHO0OPz8Cmt2aFYiVqiXyWSStO1TAc+8Y4WQCEhtqGyQIu
cJeBXlxBHaftgsnJ8ChRcjUkHPqGjcE2lRtVISfMW+cxNZacKFs/1qrYxDXcqo4QH8SHwbkezUNs
LLpjxN7SIVPa80FODXX6yEDrSkjQtgvzFMILd39iCDZ9bz5WbvCrit1gXSLDLpLuNVeLAEXDr0Ic
HQEJrg+qw3OC3t48jhkJIDk5GiQHE7dsN/s4zt9sJJ500GAGx/kuQ5S9LYPwTQTkpqc4nlj+pWAs
CdGQ760A41AQ6roFpPQpZ95WkUFvEarNrEbkmhMRi/2SyroM2oHyZ6JDFDTQ3ZOaxHAQc59cp23E
3J08ODak868Zd7WHibI0Nl2GPipJxV3fy2fmkO2ANi427fZ+9thdNBOutZbpgDdEAfeQ1IDqDTQX
xqqx8mKgGtEI/y0QRy832wcT2qeyPts8a4Hpj4gTWi7NoGUus0IPljOVdvyz7LjiExl9yyFCU9zO
a7cexaUT+fvcpnLb02hiNIuPauJOKENVX0Phv+a5X/0YQpgQCQOXmB+gDgQE6D5DuWapQ5rn+X5I
oSV6AIi5RlMsQgPxUmWCzJP1wxkAb9nX46m5Fx4ciH6C1qTIINikYKO2LouBlYSgtG4hx3EHZo7c
WexPhowwtTKDDkgK1oBpDqpn/gzWPr7pSKHYR52mVlXNzTgvZDoKrXLOEMMY7ODMyKepncCWxfSV
fLsTL7cJBR9giV9mMzTRCUZ3bnWkKA/5NQ5o2C2TLj9os2/Q2FfIUYcyTNQ9nl1IcF65IAHY5jh5
0dCoWu1+9sNdB2TwA0QKg9KkZmWu4VMhQORHbt29pGVhiBHcsTvnB1kASlkG5iz24DmE8YE9ZbnV
uL7XjVeeuc2fRT9LkiMq5usL4K3sgcGYmIqBz6ANb9zux4B0+ER4L9vNMHyuTSacGQEEF2qDYDvH
g3MASxS/zhCtTJf0kmnuygdhcCA2SpEgoKqzWBAAacdS3EKnu1HDLzH59a3MQrkCV8I1KiuiU1v/
mPZNcdPmTIK1pDp0saDFMPAamcW7xnOmLUu2X6H0Lvih2705L0BwWd1PIQq83w9FZtJe42OTQapW
+OgDChFm/zJ1NfzmMN0rz7k0yi1PoVv0QCGwHUh7Hi+Noylro97ERl3Q3qaoZoEp4/KdjXVjZND4
QhpAKxa7go1xX/YGL1mJDsxru02IeW3KE+uxLAWxTPgYdn72nAPaWHyCK82gP3STaZtN0bkalOIM
ZRnDHf/NLTO9cUSBzstnO+kbxryFJko1DLWH9gVwXPCbWRYxARjvbVUTvIguDN9VSmhBiI9kbC/K
y+94WaZbKw/qDR2F5l2Bt7OZoKbNpvsxLDEQXubv8N4C7R4iANfg0VcMlZDtj8WPrqw+ME0gFevJ
57F0C4a2oAOuNfmXeYKESQyYEHXgMjin4ilnEG5lrThLyfN0mPqvhroqX4KRzJqkHN6Rqyt4Rxja
OXmdUgN9tvUlsu/YbndPQzo+Tr3BolY/iJG+O/KZh2oH7Vgs2DWlEtcyerqqYjA7DFa1LaLiqmay
9qqogvYb8f6emCzWgNDJLmq2hE0ij01qhNwlqCEGGQ4ldsswsJjaPbniRKHgKMIqyFTELvRWmslZ
kaJGu1Sip0NqsS8KdZdORPtWtvNQ2eawm+ew3NkyfdToMU5lMlVYJehaNKaKQwVRbEpZn4ZRozfi
mTCEGHRC7h3TdBO0WJnI0hhPbGh/+ABGGQ1PH/Xc1DdF+tR0AYJqc9x2qCVXrFjPorN+9mlK6VQi
8p4r1OEyAO2SjlszC27DIdCrGUU+YllSaYuI/YtnsZ50vuE5Lq01QZWyULvas4nqzm2ELMnKA8uy
qaIw3g6MgOBPkJ3lF3YBEwTd2RrLBXiDNJ43RmJah55z37Yz4v3ELNjWVlwEjBY2YKXwKhe6PtES
Dls6p48AC+Xp90MdpfIghLmuwc6uLaCVXDQiPGc4ZQp2GIQulP6qsTM070Fy24aNe/r9ACuexVna
bCbRvJY5085Ws20J8mzXjyQtq5EwZCcqmRX8/nvWHSoslqc2G9l2jpiTCLlIV3Gk9BltJYv+kv3z
4IzE0po5AhmL20bN5YbUcKR2jioI3DLd1/6oDxbmoLXLSsum7K/kNmvJdEILQp5HPhIqNj6nWlS7
krinyL9I44LHkXy5Saa7SSRNu+Lndbl8xnaT9ZU+VeZ4KGC47QVpuCdreSgkDrPfD8hkqQCOjdlD
5rbETPjCzVj0+cmEK7w4YZgempNN3MaIqhMsmsUt2ZAnwMDWSfGOwTbudvSJvndAX7LPNdMlFdkv
Ri0eU+TxoFH5/+C213aLyIckKCQFWMgsZqPlSPJUVYobuyNGzROYdGtYC2Nm3pf1RAlIE4KgJbsJ
2UaZ9XRfA8maXc4olNrAUIh9LsjKKRkWkQ7bPA0Kzcrs2i+OjdUX7wpPPjEoDMZZ5k/FSUKuXWH5
igxWKtifg5pi3CwdeuOR+7wHHEjXHzOS2dUgxyvbmANB1Y/C4i5k+NN5tph6xWOf0+1E17J29/MI
PLyZ7HdUkoyNs9K1EElZL2lhP1fgDThMvxipQEboiK/I1Jdn0NGzykLPXvhrX8hfbsEaZ0jne7OI
7xE/E55gMT5i4zBlxV3HbodDYVoFmfHZROExddpqVUjvp88+gV111O6Cybw4rvXLhVVw1GbyPHbu
D4+9v2t8DE1KNYWDoiI2g/KQlYdxEkbyjsvrmIw8n04Uf1tUvVniPVA1PpsjwIY4wC+UAsNgROMf
C6d88SOQ1y37qRV2iJXnzfeGKO9y3HSgOLprmof72GWPqNmcMIIat4HcwqeF0W2xE06ofFPfP0SD
uBu9+ZVq12yczxFe0bpmmb8IDaCjokvtpvneshLkM+lzVh7CLHmwqJJWFtg0wMeQykLeITlXAz4q
UlljzFxZf8ZicnC64bUV9svgmY94ydl8eSRLfxd5eai5chjBHfMOTY3nQeb33gPypzbaAA13g5Ln
pXEraM4xvwEl61Z6dC+h85pVul6RyWkflJF83M7EFyYJWi3o3BtZcFOaijvLoyWPFw4GMTvrhN/Z
WKdoW9dFFvWHKtqSjQS6XsNPmaxsU46QPyZ3KYlTZFpjCofRenGicM8emzx5AhdwX4FfCS+RC9/O
fzR79R2PwXEqucpcdBvoeNA0h2wkKsXMkxHQG7GoVKqGT6z9dG/3/kJrC55idOLrugivGivAFqDh
2VHW0WLzw9NOlmfLiyNsi98l5hKDFbFJKwYvILU2Fdad/zca2v1XsahLm3/9n5gAPgtUSVEQtv/+
r3/72yX6rNlVf7f//Fl/+6Lm339/GCfBIl3921+2v2WsD9giputX06V//gf/+Mz/7gf/IYZ9mkrE
sJ8FU5HluwXIuf4qikVY+l87pv8XGSbp+z99+p8SWqn+MF12Vy5KWZPbk8k3+lNCK8Qftu2YjudJ
NDV/fuQffmlD/WE5cmntbKANbI4Eutem6BYvtSHcP0wl//Z1v5/X/7Ra8Iz9l9YL5SzWiuK3N2Ux
obgmmlL+D8c1lVKOxn/xdwntROfZTbG7c/SIcmpSqPA9+v7UYMNldxmEG+WabP0sZCde+kaTpLc5
ESZ5aSG5BZCxZrRLxUiJfG5mUsnLrtXHksb59z/9fgDblLEBmJlQ+goJvZEuYdoJud7N0CSngjsa
K+DqaxyMYesaioG0TZo0JUDE5KIB4lnZT/ZSJP3nQ9YF4SaXHspdNypPqsy5XQe6hJ/+55/7AYr6
n3+sWPAuYQS0prk1nVCJTKcBS/KWmNjPWFn6pNwOnw3lexGZ99poHbIT8JAxiSKfQKIHCWPWPIQx
crD2rUVjh0pCEHUdujWsvNmadxGh1A3l/KXtOYKGJLvD6yB2HuNHK1vTYKwsREBrs84we3Ca+JZ3
P41Dtiz0Yaqk6kNGyUvLYHtb5+j3OMju0W+8D112Vw223sTdJWjlSx1T9jRhNWwiKzsa5HysuO++
JTBpFqddwAh/YS3D/zT1OEANK948JI47NgXkq9KUrK2CbUmg0tteVbtgwNkXm69WPxEAzJk4BjcE
xV2bZaj1MeHbZD1FcxYFV5w/VPboxejDycEi7xbjwIj4o89ZH072B2ERPfeBAhmivcQeVAF2Tap+
IHobw6XE8TWmgbJLIOOQ8JABj1zJIlxXiVYMiDosbWPDzsVPd8gL8k0vqgc/sItN6zcxHGk4IfG8
pbFttwlxC2GYPxs2CwgYbGsxgVZVYueI6LtXwoHa7zormB9M1hYQNEXIC+utd7CwT7ORPVe6f+0C
BK2Bx6tjjRfbMI/eBBqJJYK0OemDlPS2wWLe0Tfp3SJeRfj8FY/5u1O5F3+kzLLVi+mYjGv5LXHP
3Ex+Hm6qDopWOZ76sEGCJ+svIotunPF/M3Zey20zXda+IlQBjdDAKXNQphVPUJZkI2d0I1z9PKCn
xu+89f1T/4FZFAmRNEWid++91rM642zkFRjylpzGoMTeDzusIZony7tbWDK0bhlL51Umdm27wW6/
tlsyIGlkhSXDTmaZbkdSVyHvRKuIk0PLXkTJRx/24QomWrrGR/5Bw6F89PJNXYktGVGfhKuiRp6D
bU7aKMIq9AVTzlR1CNbzkNd7wpniGW1GNM9sTDWNJeYRmT+/zdQA2cQBZfSm6BPv49KUe1HBb8uI
S9nEzrFO4Mxm3visTd+/5YPnlUxUDYIH0GSQ/NqV3fyjFgDuovhA3N/8GKbglBhVuKl0zvEABKEs
RExhJO3PVJU39IyGOx8DK1hoVZ6jhovWY0dSmeoxFP6WlCrjFOeQT5zEd9iLIo9Mc4DtdRIBGmgu
dvBDgYL6neTGSygQNcio6M6wtGs7yHex588EGmZ0BX1zB9/GwHeMdtMeKaUgoBI/g5B3Ugzk/Q83
ccTlivqaUNmSD3Qw7ZgBo2qm1aDNV8+JPifkbpvRgGSCJFDvnTGlMdSZe5cZ/5ZJF07wNqv3o40y
MA7qV5R3+Ua7pJQXXhLul9dO9LIzkyekzO0QkPxpmsO5dAgKC4RglNjkd4TFXVyVYs/x711X0/pk
hw5YZVr5WdveD22S3RRi3kFXSA5iyN97nL24MfPvmv5XavqIbFrJaFGSOFnaPc200RRvJTKWICGw
TytrPw16wLOZ+u9JYxyycsieZ3eYz3bpAF6L+3rfs2Pa+XwzgfVyAuc7h7g/PkghnqU/u28Y5Dbd
0udHWb1xQcCtwmmMz7qyficZAC7LHH8HsTR5x2eXqL2peYApR/kD97NXD5CVVIziY6wBUvmGG96Z
kH5y/w5Ks8EgarLvjN/Qpes76ZGdLMjKJlduRIPB2JuRZZtr85403jdGLWj1w2HcRbJpf0xzQec2
D5tfgfgBaosp0CSAAUW18SjLEPeXmz1Z9JSwHaesW3X0Q7dyJIv9XFRF9xOLA4oCk487nQSA8FDF
VrErIMV17QdDDoNeCHmuLTLtl4Ttgm0IMr4atm9q8FDK2Us4ZlBD7KUTtm5V4/3sU32LGxOaLbbq
LUHdYImcERMByYM6rnEwFDatb7t8pN9Abqwt7nEkdOy/RXvIVJ9e/D5O7nKR3QVW0+K4cEL6kDYW
leViUqyJ/hzizlXI6sChGOcBN1w2aPsWUx6NR6JPRCIRhMT4QdndWmcl1J1yZHNgD7+vGzdcz4Ur
6AjSv0yABRB0ZANLV7MgGZRecEjApopcsrLDOUSyY7FymslHPmtBus387iJdwwQw/VxUTcBG1pVI
+v0/iqz/YBuFDfO/S5eAqsqyPQewDKyEQOJB+qdrVLAmp15GAkmIMyOqKa/Rwr+b9LAZVqYb6RO1
U/pf6KLuFc/utCGKz6CbOJ/UwO5h6tLXLV+IrUsJmtecxiFm7ZSYv3zL0KshRCHTQe8dSePMdPqi
PfkVqApKapT8cvpJ3YJswnoCkb6bIvjpHjMjqpRVCREOjVywiaYofUhoZ+21PZBQ68v6qFPshj1K
0qeIoc1T6NDTH/AAkjraQKdIKv5w9OvX//eb5ZkWPq5/VnpY61D0YeOyeKscx7X+VekZId0jOAef
QYS+ApH9kTDxR/JtCtDRlHihot/s8V6vRB8ydhnJT62qHzQIHwyj+Dl3ZQ83n8x32y4BlIAQIIZR
APvYOMrqiWqGOhZ0eFqtmBZvpneasWhBMoq0snsrydnpwUgtGj2tfVqXBhONPWF4X0HQn/Fv2eza
sLmwoYdHAR/bzsVF9+nTRF9505g/OdkgcW3aZzL1TIj8ycU+FtKJbgM52BRT01dlt8lejupuiGJM
2yxSvRo/FVHpdb1iDM4uSxKdNcTGruVkIQUpafB8b/3Bvpu9xj6C5bVNwcCxJ0hKGuO3KmxavsgS
Kx9lrG5gyRYObXPVnonQo+5Cewq0/7XGdEFO+PBrImsD9ma2aSPzIdagMnDibJnzI3lBNylU7uFV
IWW6Suv3Sv02bdWym0QfhsepBOoFwAzoo0GfcvwKXfcbN5hcp7X1PA5BeKJX/ZSqBLqW/SWqtyqg
LckwowyGs507JIoT47JOlT8RvV4yiEnhpN2Rz1EAmMaZUsQj8sYO3O7d9WJQYjjhoDouXuT/vuPP
MfVMIh2mjJvrI0yYHCidSbrFgEG/U5kiH/fjmE4bkdmcOafGJMN3eVyPSLkDtMDP6xNcX9SfF7Hc
maOQRQV8/4/X8eeqFwFold10vP7Wn6cjDwLKkWFpPgn81/48R29x6mpa9O3XI/8+9PUY2FDmCWLP
sbr+R68v6M/VADtSY3qMLq/vyPWV5pbY6ID8rXRhbdhh80LnwThUjazudDRWSP65/c+PZJxBTmiO
15+ut1+PuP5YCOchCSge/x7/9zDy0O4mGUWn603XixngIN8xyzhPoiI3Sop3tE7O2uytkpnOSMe3
6dfg25Z+fXQYFcqZTCe/Okvj77CIGcppdU9oTy6R25lbay533qL17ZEUTDrzjuA2LZal8TDntHAD
pqqaGYavWoaPkXPQmg8wFXNUW09GX9EUpKW6ajGxAU0Xb8WA9xxKkbkLNM3ZjCKnhChRx0Te2ckP
bcDWVKgsnAgZPfLLPRXowbVYytXspuvaGvN9pWEv5VH7MzOKQ0qHA/kRngjM13JjVTxACX+jHioE
ch0C1gFRLolMG7d9hT3+7Dp0iQujfJy75kY06jdWCjyFr/0Ch82d+4xaeusjeUOnns8gDJyXRdVY
FeODMhbVr5lKTEyY1/IWEZkhaN/E6gHT5DphD0PuKODZZFSfQLUxk8AMzcOHOBKPAOgoVhsX89Li
5/Ac47dXPE1BARRhwVOEdrXM+axxK5ICaGRRbyDIz1sfdREIpaX56ULaJccAnkRx4+NzWYeFwbC1
eJdtmVFezASr9cvkLcymB0N3TBqIn3PrtyROrPNcnQqU2CuW0Te3LG/72kY+h1WlLYdnQya3jFoZ
pprO20JN3EoDHV6GYJGEOdjERRV9VA1kW0sQKZKVFgFvRlUsgA5U6AFk9GjngM7ezUhctq79acbM
bGO+UIFAaydHAEH1Z5PVATiZZc6Zlo8s9BevDa1L0jyHoiveu3R8d8BGNTIr+Xi4lLIhpGnZgjWq
JIPcNvL9XUdZA92PMVZUl+9AHSba28zxW5BTGy9STHWJNYGDZEeY/OgUF7f9vJwlMa/sxjDM1rrt
GeFPFqKgUNWEzPE1ATnJ5J4/WVD8Bm7SnloVHluLwAcbAHrfo6e0OWvbzOfH1qt+1OxEGWXk0SCf
LaeYkLX3h6Ho+vcxl0gyjR/SnpA0516McHq01o41/aq7EVqGpoM7zShuwEgRLOve0v4fEf8k7r1n
DDiqEHHh1wyfG9D/FZ6euqTRR7xBuyFK5p2lzt51I4Yj14JfNQRvcyjuI9OkGEUoiNY9K3eQ6UbE
DDhUqqUzm0TpFjYda4n5nASMY00Fkt7OTuHIUppUw4NtlR/a8st7P/E2ZSk/JOTGholfJ1KIuy1W
y9wAp39f0lY52rKj9kTinXkhSVJQ3HYiOjqCbOu5BSszdE6xLofycYSBdYjqNU5qVta8/2SbhGhj
kUWATIGV0fbkIsTI8GI2JyaxyFVefseL0BAkWbnBg9qjBbIr+i8zK+eov6PBpiSrkmjtUYWvpE5O
08yXtA5BPzVp/dtpeW+GQ64wJdUDyAiyuX+Gk7gRo6MPY0H4TANclU+3vvFSIqjA1I+bugtPOfaf
09Uder12vehcYR8N92ANiNVixKDwW+23vPHevdiu0HXOkOOGDvdntuT2oio4iaVrZCzTqgA1JvKx
mqt/7r9evd51PfJ67Xr4nyOvP/895s+N1/v/Hp5dn+jvY/z59Wj4bCcP+abRlKfrBSoGXGZAW3FQ
Xq9m0/y/7roeZSMVITdj+a0/R/0ft5bFQNf33wf8//3uP56niOz8CGt7ZS1TJB8d3clchkqAhSlf
rj9j5uSZrvcjB+fW69W/x/+5/9+H/n2o//fh13uuT/fvR/uPP//j2a+P/p9+/e9tYyd3Y+3jI/Vt
oreWiyTP5Ex8N/+/f1y1us7IVtdb8ekSv+3Mnn9sm01vDaT6LAiw6zXFgOHUXS9cOHTr69Xrjde7
rdzxrO2/fodCnCP/HnT9nfp64/Xq3we+Xvv33f94zH88x3984uuNctIUb85okUPy9+Ver/37xj8P
PSJMaIPdOFnQFouLore9BpPwJifsy67FpNzO2ic8msDOHUzUdkVQxChuFM6xVRn59m3OEG3NtCLH
nrpNiNNey8RdVf2S7UG0e/eV1zRjZIUNeyjkNm7Nz34ct5VHl48BMRITOeW7SH0QF/ksBaXl0Ma7
CMTjqoLRsmoKGxAdzJM5NTYxJfQ+jx6yKm9OtALeQYmPu17YxM9m8w+ICHt09muPhChmNhazwE6C
rwv731YnupMimxBB+HokGIsRt7XDuzyuQQXN6wQwnGOh4Azc+gxHC+1zxGkT7EJ6tMLqI5SIzUO8
iGYj2cIkIt55U9rxVBkEv5EKHdgYsEKaLV2cm+so6jd9j8OqjIYn4spDNJ9fjtlwgpXNPkZZxP5c
/tbafqsIKV42hUfiJnCeJusp8qZ9HeLIMvsgoUssGLjlh7DpBrYixSall3uYfBS+VnnmYRfJGLh+
6JyPTuJ+Z3r4wMM5YvMC2DPaL0QKWXRI22ob1SHq/yBGFt2r+0LkiLUCegbkeqA5YJXqpfWrMucb
XMPn2DO/qi4IQGEHv+xAffVx+GDTtBOgkO246lZGTKj6AgFZE26DQLDnJheiQYLTNw8Lih7swqCv
0QEBxf/wgtjAViUduNwsYa6pjxgLW14LHj1loVjEULGhTb4mysc5EuX8gKm43RelC0U+7+Bmp35y
8kd9GCrRn9uoJY2NjYbwA/dczqZ7nsrNAC5tT0V5x7H2XsLwnPCPAoqKCYYgFewUSRWe2on5aJO3
NtoHlF1zNgAyqJesHDti1qe9RR9MDrEq6n3O2yjaShw6m3ZxoUmGChRJdjeJKm6KsgTj0KGum/yk
2UJOxohK/A/gmxxWDiANlszs25waREJJvQC2aOVQTq5mlvIke1WK8TLa/WmX2WRXy7z9kSX9M6N9
+9TlIeqBDibAPJIBzsxS5hMeKbgOxjR52ymJP1Jn+JxjBf7eeJCFHG9KFKp+DSeTADNyYLv+cRYV
6zyb9lUNl4SSmTvnXmloVnqVhmnBODnrVpF5m3/jeklQmS7GjjwEw1h8V5X7qwZhdoi76D7y3Cei
NIFMsZqvhspJViHp5tT18V3uhShYyvjguoDMPLB7ZizBx8uWJmqGozHoiFm7F4j+t1LU22EiHUBM
EkmJZgUiHTlBVeeYuVzbGJVIG60exNTfqzBFHGJ493loDveNO1EC3/rJTMiEl5kHw+zM5QPxrgXK
CeWdq4iOBd/OdjMSn8aiFuMBB5JBB5QkixS/CtE+CLRdTfa42yv2vDHSWjdbrKB0aShB0ITm/qeX
zzSL9HzRo3t0IvBP9JisTWBXb3EenxP7XbE72bChr9YhOsVCs6WYZU4pFiH7YeJ/tIhDw9CwsUj0
GFyM+QRzabj9fr/vSPngTeasGiwpBYzxF7HUCvskKR3pwbOLZNs3IeedOTxOwGe1YBIj0EvtDJNK
ihT7HzZhsOiFr48CigZfB7wrgsfSY8wJlOHe4mDtyJ4jM6iNkdzarfOaty7TPOexCNPwjtw0oAYl
AEjTGDS8BaFvcv5QfUOoShFMW3IW0MzJuN22KVCBuu7By0X2TtjWhnRt6AJNUmBVD/NFbsvcaPY2
g+3AH8eNT79WTBsWVQTcAL9xQdH/8sjhyuLhcSZ0caWjxdHpKGejmAquiG/gRIxadW2dTFObB3ay
LKBorL0w3dcGODtVJq+GTQckCMZ2ZRGwPaZ7amywxQb7Orsn9mr0aL6FE0iepGVvFpPV00QhTmDj
wDL2MU6RevDz5H0s2TnWvTGS2IXVkWbQuiiN/IKRMFpVuD8P6dQwIkI+vpcRgVMl+Xobs2QnZLu1
plGVfvZ1RZwG3ARF6Ns9BaE+uVn9EGYzf0g/Ci6mcN8780EhfNllLmJ2r7dPs/M2z87FMjGlU0Vu
BhMUv6gbDNnVd2qOa9sd8h8wP54arzfQxKPlKrPEWFlenBx0n6W3ZLC70VDvqsy61WZpblEregue
d8xDUvpMFo25PS7OCFu5n7bMcPn0PYoHlTDHFc9zhDU+HLuInLe53kN72OBh0/BRIibBI/SEYknw
AW63ixjWbAbZpefC879DKLMH3wfXAjN24zVGh4Ub2dRc5fVOOeXeKZAeO/kQHaJnM6qcE4Pqm1AE
5X5cTvil5f8gztc7eHCvmb9hGjEDhl/YMtINC/hBpJywakO8JC4dy7EyTlHAGiYMhmqIDxFjWc6T
kRRnLF/tJl4izuWUYPRy6lWW9gPlq0NVE9tPs1m7x5L5guW2IwrmdtgmwsQNYV1m/FoWUeh7Nv74
2NuUFOdVYViLeWSKNgUA3Tf9arSsY13RhRcaK7eMYeu9NYSfphBH7eTRWScCTbNDZHSEVVNmRYgw
lheNuupRxfF95v6KR4laJhv8Fca/18oCJ2OWoXeM6wbUAA18DJtfGZGbdu0WB9Uw1KwcMP6lwSes
8Usb16slVsWRLlxDLoE+kXI0rus29zY0YIszHAB9HGmoJn7s7orEftNNvA+Ve2MrLz0ZJpDmYqFX
5AbJR4zvdplob3g2/5wH/gUwiQShyeacc+GqoEnUQV/ul2DQKWjns9cE3x5f/bEQ1QNYdeT8hums
G+KXPBDTR3fynyOEceSmCPb/oFk2rduwpRhIWtFVtvcMwjB1SKqt1WAgws+F6rmLYJMk9kZ57wPj
7Juqa37MGWJbwMBfNDPfNcOcFkMirInwwawt0hwBeMEvBsGMoJklHX/MOm+DE4PiDhElGGQ1Po4Q
JdbCJwAvoIBlPe93Rtp8Z3lu7NHSInnT1Lz93GxUS5egr7wjuX8So8EuD/RL1MYdEPVwvESYbeRM
dhIMnFU0j0CLOpIjQtzoKwKR7xMt1EbCG4TESWb9LF9kyLfH7RdLU4k1ZBBMXYwBsKaFD1q0cmWC
UkJgBS+jjgE8OUPCSzJ/BPm05FXazaFzGDnBbrmxJOYZ0jhCjYbNtUZ1drN02NiedFeWILvY5IqN
v2IF/wdxZwOBA3zAoW2mB4e+ED1w2lckLzEIHVPQUQXdDpJWDnZQsH/PnEMa55fWBBrimR++y/8A
jn23TyBARSnp2Th7wBltkxx5qAfxY8vqB0Ex2tmmxSw0TF5N407GgUGAovGVS6w3OmSvszRJ2JXj
qTUHjIFDyR8bj1m9n8ZHx8Pd0dW9WpmehW8oiHpICeWm7K2LaUh1lATESjQQqHHjflvu8BIVuf6o
gBqQ8iRGSuN2Q7pdQTUR08BblR3qqyHCgdoHNvr0gFWSnFNK+Bg5a+Q5xG5inRBKn1paS0SzTA+c
joGwLDqCcnEG6XbCi5ZM5rr44OMH+gLLG7402AVkpMPZDgaq2Wb8JhyOtJcpYn9hwffvmL2BEyow
zX0klb7YOQlg5gx6aoZOMQksearbAkF9JvcaRcSIcw7LsSc0ywYuENr3m7IiMCSlk8js30LKi06P
RacCD0UhUNaUGmwmVnmNS31o0D42+s3nOzhaPU3B5QQ69PW9m4rHLGMQ55jyYgTQhBFzMlqu2S4N
ezVbLr1OaMMsERt8FUsnVD5HUfI7NAmgiixSlmB7UKpiLfKGNR1rlk6zh8U1krJG5+RnoqqfeI6g
BqP/3Xr830BZF09oPO9xWD11Iz5zBe4JA862EEi/22LOd/CJNgw9raVAhBbgvFSSeZN48VzQ0aqv
6lXboqe05SuxiZ+TBzNd1Zc2mN2tUec/I18+KEn/2sYq3FEXTeN7hBV7I+zkVzXrO5s4HHz+U7rT
BKiC8Z+3pIpHpMk0gnG3K423zLNeQrd7pRwvBXXjCFMGHREkhIQJGi4CNKIqo5dNj5vM8BeycqDk
RPIyB85O+8ajAf1w1yFZaq1XhhKShp7GPtqZtwnBBatJjVhVexviw01KCcRnB5nLiLcTmsFtBWbv
MSHyVpdq3DmyEkTR6p1Hc/oEnP2xzNWbmlO98l0YpX7+PQb2k2pp4rUWmUhpELwGjAjKcnB/o2pa
TVOxtmu2QWXvfNjO8Cq9fts01ATtQ5870OfJruO0PBPIJcZ9qjWE6jZBGGrXJ79mmyK1u/IeMxW6
1GmgB5SLBKsyya6WBbKA628fhhaKTSLSo3I6tkzE4R2sCXlKZkDd85ASEKe317iGk0FOB6s+ohPZ
BmEwnEI/P44DwTaWgxB/YUGV8MpvjE8L0+9tmu3cNptxg0cENXfqi83q15DYxl5kGInCKHhI05y5
wRzd26mJvht9E5wkvWvyY7UgPMYWjJ1RQF7SRNmXM0tPnMbnEXmkWwTmTuE8WjklEn7T6557RbO0
iOVx9GEyheZbF4+M7QykoAMKEWZcqK/CvrtNc7rvwn2cCsJ+DAcpvVnyWR8itWhtarh3BRRvesKH
2AIH6CtLUpaeoxCYj/RZJYlJlOzlGHuWxNExcYDPQT28jlyQp0a4ShoHyL5hWvgl6B4Mnif2bn8o
TQYieYe5042tH70jzX2kq/cyBoYnwd5o49aJkm/kQZ+uDDD9GOVTvfQwtR53vrezoEfvrLGeUb9Q
PSkzEMRlBPmastqd5wlCyfwdx80eBxEgLsOs0eqn9crhc7Maa4R/Vo9qhzCGrVejc/ZgAzV+GlCE
q1fa13yyMRoqhOtLk1vGcLAEeSUKmMdu6p23KqXFTOvgdwFor5akbaI6cQiHgig1muys+5AdNCuL
msGSMTo6VXXiUC3lCjLAfOPOxHRMCkZh2p8zEaDwlrin0vI4Zcw0hoExU1LluAZC1EP9ovOzKx+q
usJuCuBoVVVmtlURw9alX1H683tkpvZhhHPASIbzt9DPc1Y+lNX8ISDvrhpseE30m0ZwezOBF187
8CFXhhWsY8UnFgNxuu9qJsMJRWhlYq9sMvvoMs5H1l/IPZRFZnfDEB7s/IdT5Wc100G3ZRs8ReZb
VD21qYGUgyYOdZv9LVFwsbWnlUhC+2ou9FdSsImZRPzIObPbjoYCPFX47OzGj1aRfxRgJc+i+ueY
PaFPu0um6msWClGHBpGUT+aL5Wlw1YW8tA2QMuo+xFKJru4itEk+6hGoU4CoeLYqHI/OC1ktb12o
8SxM9Dxnvc+SCaW+A+Rnbhhqtz9daxAbu8XHQf5HjGKifyyYg1Hx8jmyw5/MezDM1uIiu6Me5WMx
1BgV83Azm3chW0eEn8RZi2Tnu6giiGpD/VJk923poSgBY8kBtCSnBh27j3w/1m9z7/GezT10ndLn
z7EU7ynfQAIAsLXa8ptuBnFuJrtCgeGqNQ5jNT8UAxwBUx0M2RwnC3VOkMhTXBWQFMReL2dxVwXJ
vijanW2F977nETaViy/m+PV6qn5PnjfvtK5uwolvM3nQ2S7Nm9tu3GKltOCu1S9tl6DtkLcxG15f
h29JAxsN+UzXYPFDv+9vTVij7I3I5HmU4fwqIjbZLT2dYTDUaQbSP+rtXIp9a7lYHFBcOApDjRRE
+LCHK9MZ+TwiJPjN88UkUJLqGplRIwp+8zfGJJytnJWL2ah20dh9gcJ+tVvLXBULhgXLzrwSJTF8
JV2oipDhdMKc6kcWqQaBCZ+BC7BB1p9rtO/MU7xYaH272tlR4NJ8mCw4BhaFB3lBmFLhT9Z91h5o
AhyiLG5Occxkf4URNNxUC3D3eiPvDd1Wb5DMJgoRHEJM2/Qrs/JQpcPR50uBIq7wwehfm+xRA9ov
n0dUF428NHr211Ma3DEhxD1mxNZJYU/Posbb86862QEDmtZcnET1MDHRM1DXpsEywLne5TGZW14S
qZ6hjPeVa6h5DYcaNOAyyinwurUZbNCxcq1NSEzAqo0z/q7VePCWKbsXk73SdeSc8t4eSkJ6nLSN
bhoSF0ssGZVmHJ8kxBOUdXxA3+vqXOzi3sERHiUZ5kKoRTWpBZjuA5zdWECMpEnIFFYFapOSnhBe
UjwvXnc01fQceWp+8GbkhT2U7NrbhMkUHyYnOpmjWJpwNEWJvzMa5EmiNDScH7rEzoiLi4Tobgvw
ymfFthjT4W/bBRITIVEx6oQS2KOpRqisMNUNpS1Dv7GnddjSQTJSVlArqd8jMfK1wOiDRsDtS/pL
skEghmyhauq1TXQJBT+OvlPeAw8C3Y5SOUe24wM7Cqcfua/fkpRlJsIH5LdEPiUpMT+4X8cN/dgt
Ds/nuQGOXmLyVtabP+CqF2LT8yfYAx08XR/7euFzwv7v57r+TEXRnoxh2EdD5+7xzben60UUNi1t
u/o0RsgkvD8TDN+iRVE53+zI7q63Xw/tll8SQZLsvZpJrZDjGeggdlVg1FtCoJeZGsqA8jT+z7Xr
bYXlHptRyL3v1HQ2krxc0+Dk1TRdewoN87+vXW9z694GikASVmIne8tMHD7hA7rc0T5W6H6BITo/
u8R8GvlWAL+ZYbbIBuZp0hCl4Az1ulefTRVXGz+SNJt7y8FA54Z7fxig6oRgTcA73Y4+tpU+Rxqc
duZFYuBfQbtgJcRJRqvizJrCWX/EACmSZqeG4tNsBaiVmlzB+kyPFjmtbmpwyzb4E/zgqn7u4gkk
BABis4zog8hfboSsxqncl0hWF0B5BgiFu6K1HwY102OJX8Rc3VuBvvStd2Ob5TcKPn45QZIZkPMx
sfcoO3Nj+YIRIZCiqJrpsY0X4JpEcg3oXfnUBdX4HsxQSGEXKSo4675p1E2ezOCtQ4bORqdWMmgf
YBuCoYnZuaI/m5X7pKIEzl6+GaUBMZZ+cE83YW8xi2ckgX8VNg5NTMgL+iF1Gfd2+gySR6x73rZt
tJBO4rt2EA0+ytrZy7L5jfvxjhRsHHEQZYMivsXkTwmhZ43PKfoeFMgYXZZbyP5vJO/ejUZ6Mmvj
EIwN0/4Abcm8xB80O2qx906RnRhGnXm6XsQ6tY4E0T11uXkfH4p2UZeG3ldl6uhmEsOvrMYoFFfi
R2zEX4PtXgAK0EZNe2sXy4fIzb5nxmvb2rYJrGCfGpVvll52UgZ8BwsFGtA6/zZOGyyOg782yDbp
UOD1RnPpneKeWGG8hTmqbRf8r5yV2rVeRJt6xIfmF/eu0BdjELfLv9kmyscRL5Pzu2DufCBAaV+j
uabRbJMg0LDtFlNM3eKwofFJZxnV8NgZfGYHOzBWI9ovME0rEfZ6k6VdSfPKveXNoghDR8BJHL4u
OSttzO7MyZzdVPZnIqqCQz3Jd7pbYVsjSG5L46HLhLWnMmbuXgJtBio1ZPuMrLZEJffaHMcjvtiI
ehyCJy7cbeXwaSmkwGc73QS6fOolmAMc+rqmz5Z1eAQ14LpprI+Srw7VYN7yhG2OwF1ITYGoHS7K
sj5df/xzGwo7EwoMNyY5fUyr8X5FoBnWoruYYR7gVKCOlI3+7ZjgYoIkO5VIi/ajsm/Sptg3Ibm7
BF+QfnMoJtisBsoGnB4EXfXRaS7rh6oFR4cfFaF/kf4EvMMVv3lJa7QoWTf7Oz8nsKlNLq3VPBVI
hV0QYh3GATwn8VccE+ZGOhatoxHuHP0T+JYPiYxva22tBuzXvHv6u0bHj87UXDHcmdnSk2srg99u
0EKNcZKLZAHVqQHFI+TFuc6rTz7s4OEsRvZHRJGSm2BGQwLSPjn4VkZo2QTmxqb/glHTOgfpSBlU
Uf6jppI3ivQu+jgy4XuN6SCp+GaIErh3JU0cBHOwKfX0bkANejYi9JI00rd5wRQL8iMgof9Ztvy+
SPZ9A46XYRY6XZu3TbEHW5cJM7JZb5Qbi0ctW2SzgftM41AxQun1egGsoF+CAxGXwSmN75F7Mi9B
K7qrqybZc57a21l+5xWTPk4C9klbRjtt0r5jAGtxcuCsCbYWtMjkehV4UwtHQgiqlay642AbRxfZ
8a2QJAMguOT7CE++ZCB7oyRjM8yppxSnvUuH36DWOZK8yKbHPApyztb0nuZNXgd63dgNYcGWfqR/
H+xny/o1+aE6ydSvtwj7WAUgLfclsJvAInJqNK2ZJZs9mUmoMtlx2GBqKol+AuyXu/6vuvaZfELT
JxaW7WtrpWu2V++e1LvKw5cTDwWY3NnZt3YEeNhommM6uJ99UD8bEM4YDFG1kWvrD0dqtZsYpz72
fJBrU/1skXG8TmLze3RLytVm1V/aTDygvzmNNXvCmS+9bzKM6Cb1Bm0uMKAa02Ol1OebAdJbZUdP
1siuaSrAxIzl/Kt0h0sLEW/bADKm5ftd6PeoCH95g/ES2yBBSkK2gQh/h250DAo7IBWm+Ci2pOo9
5lHwUjSMQgMmI075k5QT5r8DPRsft1OW/PJseTKTfN0HLQ2C8G4iBWLvw69qyHUOF88RlvCDLsab
xqFBUjKhgkRh35BARZ4YbgG4tOT+0GDA0ks+BDvy9BOiwj1niiqdL0YqbxmWQMFZtj7y00EAZ0bG
Po29cxio8+w5N6nGdD62EV2HbgPPJMQ3E387kf0JKGKjSaleG3py8EN3u0Zh9FSJ9BiN7+rGtdmd
Tq8dsHD4HhfyHd+q1qPLpHf0f9jCB4/MY6qNSoZL5fb3GqWEzXeLtLngJXAgNRCWw4q6DarwERDt
Exuolv4KzSXyj4WsTqMUPR9qwrWnInpqmatAn4kCcdP6HyGpd0tgOEAvsGzs1K0K556ghm3dbm1G
jwNTNKgLAFJBdnASjSAbFc6pD0EEq2Zvz81pZhqOo6D8TL382WuCm/+i7Lx2IwfaJPtEBOjNbXkn
V3It3RDdaomeTCZNJvn0e1gzQM/+2F1gbwqllmmpiibzi4gTrp0+Iw3xst6xPn2YS+88Kvo1ETX7
0V9VSxd0EmC6cKv52aE+eQWzC5dfd671QFufA9OBtcsw9BRLhhHfiKht4BrgF2Kt3LLlrgQuuCWF
1WpEyx6tGXED+EuxcAotfwcnpl9HwwTNXyYHSOFonO6IQtDP5MZwABdeTqU7THwSHPUv5T138/jZ
Zvy0W4VFlSKI5fJPUEAP7uhwpj7qe3QAMjQlRxRhI6okiz/NPl5+4uCyE6DVxgHBt/FqfzFyKLSB
5mEiCc4px9xFMd+VHu/80H9mKud+CsHKtYdffeF/1Ro2vwNkctvSMM6RlBHKlky1yiA9TZMD3KJv
914nWEoVhApUeq0Tk/samPeY+j5BCwBzLezYTvEJSp+EUcxesmCMNTU+xlUBpCHvd1CNUFMX1hDT
iy2gwXWQBD9FxMbaHHbQNx8yplBt51inFHFsykj0RQ1Vq4arP11stCeCfodGu+easSn55zY/OAle
4ximKTGCh1gd7Th4noL672CXiBl99avXiEGc3StpDyQgU3KTMJl54cfHaJiJsUMVluG8sYyAWas1
HyxWseks+O6ce7lppPAUwehG9mtkMySdRv8AsLRaZRqvJveTmbPuIzPlr+VNauC8r0Mb+SEiBT95
DZwV+4ItKLY+vI43KyfaY1hvgWt9KSRalRHqY0NGd11JLCAEs1wBWbE0NEMrjtEMuKzIHO2fkq13
poBABM32T1J737P9lRvJD/fu3753ySMmyNaUP3BUX9KKkxuE5DUsH30bd+tUdICRbDI4fnLyE/sH
Hgmd4nitZQLV9zGag2uOxosnxngyG8otIwjScdEeDDt/rOB2u3atYV1iiWC60y7EF5Uw98LFksPT
gW1gW7veqF5CYezLzvgdhMTrRYQ4O/hXDYYqskMq/VIu/RxLotC/mrn4nKL0L5o6I4Lo0glSR3/I
58JXehuXDQfEWP9+ijDisJFgoZ+zeilZfLrRAkpwEGGNQ0x3yVabsHxMFQMKWop5qWMj84Ty7jOL
3o09V6IaQGYtY7FSvTNfwmRZ1ZkHs8rfDEe45yI29yT7eHtaLjwg8Z6LtHroM7xkqA/wlkL+/9DC
TzJbLuXuY4JaIXJrY1venU8cfqVL41I4dG70D33KXZrtja+JookXg0Tceu5YA6p+2muUEj/NYaGI
kE49mb7k1M3IQt57/fhENGMvB5+9g3XSnCOJJKsThU5yGFX1Mituz8FY/TBHeFNG/sOS51ukNoeJ
q39PRrBVFa9hxtLML4Eh2AUikE4F9gyuDNXErxmFrOhkoc9w3Kbc/8z89peq5OeouplVNS9QAcMF
1FtwyGX81DLlg5H0XaYp+X4Uc+ZVnw7OktXUN6+6Y/s+whVFVd8x9TmkPj8dE8NVU3YZtO+BLHeD
gYKVMz6Nwv5Ugs6HDDCwxvubjXSABZU8C5lfe1meXA30pUGiGhPurYMQ15ahHCM+i60CdQ9qlNs4
rv+4db9nidctfTaP7cDqibTdS8N+vKXdCMRO8QqT5WCV0yen6HggSTVN5pOss5Z1XfQVZchlwUDS
Zb4vHX5jUffxgaYd6o2rnyDF7JfvfLCfNZjvxqA2zm0wRLjEaIBfRgcqXnAwWExQvDj+srj4dWb4
JeeYyBopvI6xkN0kpDly/ZMN+WtZ8Hp1tniYquwPusNjVQ6npJ5+EWvcMmVkdBRkryMXOpRtUJcM
bJbXKkmdC46Q7zqiW1OcUwKnG9ZtdLMU+2gKFfAnlhK6faWOkUH4MO0HDIEbby7/2ojT+AQEqNB4
5XYRyOL0M0yqP55lPSjBuisl5QzmAj8E+zc/3S8vpSWn5ynpum0YR0cthk3vLkLElLzCoAUAe6yb
KN7Llr+GQffZwcTFxO0Ntb3Dw4cdO2leZ1Wg2eDG453bdUw6Gxx7LRKulbBcIX3ujMGT8J1TT2cH
q421aKkMxRsQ66UmtBrXbtg+387CceZot3Om/qb93mO4LIburJph23vWrzYqjQeJabI1FFc6n5bW
9LXLozuzRP+TwL9WXtycXSQ5fLN9QYqbQRn92FtvRmSYvOmH8Md5yqcRmTZhu99rbFkEzXUNJtBs
P2XngWKN4O6b3v2ssZl02vigthhrlpdfdFKYhMaCiYF/O51wRU+nLg87vJDWz1xLGkfKFB6gcMT5
9pBBpT4bA1MsXEQpIwKaMFMbIaLX1JPUFDstNERSoBS9gJSy77GA1nvo0dnZv7UxjjFQraoh1wob
0pVGe2LNxcFze3qbQJG+WrGQJg3mux7YtxxAj2Zja/b1sbRb8xB7WUKfuWecE59nY85KxErEkUWk
safY6ujUJtepqI3oDuOqxtnN1GTmmnxkhk7UKcDLcpuS9ZzeyF883D60kxDNR8UZYOk8xLroBycC
N9yjVV5vpo4CpdwreBhjjduOal21/BulLKj/t6e3r3FzoC25x4KONcja1FCbtDNUW2PxQ98eREVc
ZRUvTvDbx5m39k14D2Xu6HO4OF3Snk1UF0BFGaPiDBKK28ftaV+VV27PpAE9XPx4fzDv36ZwSQwR
qqoe85igUWiHd6wnpXY3kx04xNpGcV34N4ZOjW3QJ7+roIrvbw+i1zHkAq8Fk6LeRAJ+Rpu8VBjK
CES7V0ciZwzDse7L5sxJyuIWmvr59iHryUvalfax65VxlgZ9JUmY30cSDMPs0eIVAdq5aMvHf0hP
bzCrR9H3fyakeTscmhPZpfw5FeWutVOyCd3U7HAzA5kr5N9qMN9MF9Ng9BsXZ4dVEfkIMMDe7CmF
C5Z3tzSNlynjIqFMYmHu36GGZjzraTdLu6asrtpjvQk+o1TY67APv5yQYqkmChhKuRU5/mbXju0m
FgS0BGrbRqd2wp4keLOs2cQlyC4+SGLGlGnv0V1LQXLQBfchbUJtUoTbSdbubhC8v7ZeNLPSFCc1
R6yFbk99D3KdK5a+trg6/PsSutwFcovDyIEFOWfn/GXSLLQL9GeygJGSLqQkSsAyHoR113R4GNJB
Otvb2xzPVBZlDRdNoIjRii7VhZUFCEej+OY+5jAR42RxsKxQIvdYJbNkcsLkmFmYj1FxC+8apYRo
z051Lc79TC7rJ3pBnCx9tuFBkJL+5Y2DWgCHX0nCrG2S48YL8X4QjVm2HrTVTfSYIK2pe2t6cEoo
AbEEchoHeXRKWF5mCuqOzLMrGU/qfqJp71MSSytYDUuT/JxmSLzyHLZTZp3/zGF2cLK2PhRBeMdb
bh5qTpxUCHw4dtnvbO2pTcQ690QKNIhcXhTJCxBgRyT/dGZWRk+rxUZPmVn3WIqYpaMPczgBxj4G
g7xvbIC4Q1iBl7SZqVlcwUU8J3czctg5aPrVrXC8S6aLZNN8pJp6NVWoKPPsByRJk/egaOJ3NTW/
TBshK+lpaHItYz4gjVMZKMhPJrn09wrAfdk4z0WPha1iAbDCSHkIeLWfvAq3gNm2j0asP0T+rqgC
OKnWi56IpP2NOlGcDFYyjWCziaFXjLp5shJmAa0pkz3eTfPkMW0wfQazlRbR1jMY9CHFyp0ZUSeW
Od0D4+K7ELsB13F9kMrC5OyaGMXIZOxpwnkHV/xUaP9zCWlnGhHQyTW299K+siQ31iAU6J3T/bhX
wtcrC0N5lBzB8/0Z2JtvtG8SW1zAxlJ44i4zJi6MTAEPc4JKSA1K8Ye28U+n0nCBPfdu6OkJsVy+
Ca52QGMdAPph+hukbvs+ZCaENUqXygLvEtG1/pW9in22Q6wmzOD614gbNLiGF6hQn3IBX2BehBgd
8dWuO79UywO+vKPtNzHDQrCmXWrmb/jNLk1D6DJx2jsnVMYJqdkAHSnpl5BR9sDI5xF6S3yN/Ee6
3KezhoFKV0CZ7TwIHlhiMTlPvW/skWa41DjTn2LGjyqq2N93LulKJfSv0I9JmnPU4MMXB01+eKlb
ZeRbmeKrmzWomL2sUuvH7bpfsJH4DsM31yVDgAtTBCDOXX8wZvyYvsByozhwXyrHvQdCEh7ZtJ7C
qF4J03G/+tz5otuBuzIU4LyZuwvlKc9tWUTngR07blr/SAPKG/uQZN3VNsz0KJ+eyIe8t8UIVGRa
6IktfFRnSgraBgliWGaYX6Fqb2+EAu6Vv6KKbGrhs0sMOuclno2npkUpTqYCAiEwuW3cuxczxQoQ
dZH5gp7418bqy3FCljKLdiN1e9TWpRficd2dzk7VVDgMPg15bnF7U78ZP8WGNZ87n6vEPL70oZ7g
kEZ3SlT5mSsFlVphvY18+AvabIHB+uwZPOm6W6PO0G5NSc+RSTWnMEOS7TOrUwsrGfsPpjQzTj+W
jRk0elANtuNcymaxEKXpaZAj4PLme+hyUI4h6TijngD4nQm3U88VVjRU1CH8HKhhpIEn4zmr54c4
4NyarPTK3hqadwwd1TFJnnMvpSJOh9nRXWISYSuDi9lxSjQFm6y24ThXo//lURhyN5KwdPRUwPsd
hsewG9k29aTSZfxpCLt4nBPMlIWNZuKYjAjSCD9IyzDTmJbcfIXNE68B+nozXkDlP0gN+qG2zXYf
ieiASl+82X7wmVOUhN3Gv1Nol/zOA5Lb6BaHOvubJ3BAxu6L3Uay9bAj7tLkPW8k5KM+Q7wpq+Kl
nfMzaXMmFEEw3re8PQf2h+YepYMCOHSA+8I7AlmN32rf5x6bYPx1e+G/NwMieevQsIBHltDDUOir
myVyywYYBiVmMCqcjfdpYEKFnxl1jBIS8G4ZEWVs+il/zkYMLrY0MYBXTNc1BX070E6EZtlSPUQN
1OSU+KZhBzYZK21fQkmWvw+JroQpefneS+hbkjjvjRBBB9Yz6Z6OP52QwYIc/Jt5gXm2KdjeSTX8
BQGW3cse8rq3ABAVNPI2me5xOPq7gK3ljrHIqeI0x17uBEwDNBIIgAq84HDkZ597inlXNEZySrwk
WgmrqQ6FZ0C8AHQxGn148bEsrsZaVVthVpeOfAzjayc79CKPtsEyuZP4h9ZFztLYUTSNZR7w+lFZ
j6reG1YtN7cHOdkPptmkOxPHtWrA6XDxDb8GMVjvflKzUQrBinjDV5dPp3JGKgSNnG6n+o50RHOc
rcH/O/rNXSzzDfGI6nJ7f20zEhtC/jStRC7zWsWcK4DYNTEx33CQcyp5b5h6XmXy4QVhugWPX6+r
3Hiv6tjY0xu6zxoH13kislUQm+MOG1sBaztyYJzGf9ruJQFSc8B0zB8Fz2fTWu6PyRzn5NhtucGE
60yfQjs7gn533eilF7ulG68aBKchjZLDDL5MDjg/u7Jg3SiiTeshvOIFNnDw1Qe3sKFqCQQUyTBA
OXbwTPzlOa0tqECeivZ1kOdceMluDPb4Tgux/RowLCcf4ipoRJvbbcSNXO57rmGsmc2TMtaOuGKA
wl0oC+9kDng3Ic/ZW9Wa1s5balybrIc46zFhMkrl7+Zswolbq5ciJiwuHeX9inKazIPc2+WqdugR
adpDJlFGcwIfuef/RsMctjILNz4kCuHYxsZh8z8Rw90ETQbEGZNqHdXPdkkIZch9/2XgzGWGj7O0
sqZtNqNBRQMGOu3QicyKAAnXeoggp52MQu2n5e2z8w4OwTChBbKzHXx4mVbwG7XouYbllcy/XZSW
LYjr/uDyBzFAT69F3E8rF6VhQ5rbObkg3Nacgd2pqIfo0eNiMIR+d07N8VMV2RPY6g6eg4RS3BM1
MxjOkmihiHHsXCi7iKw7J37v80GTTGOHmU/RoznFR9Rr8OlYCWjYMxHqlCUPIQZZwuV4WQGdEHsh
kBTE3IiBxvOjFH58HQYnFMFu34X2GYqxwG5aXWelc7I92Dxi5eL4lvS3SuLkeR8nVz1T0dLk8Zo8
KoMOphOHiDB/xs0G10VLBTO1ht0I5j+a4BH7DN6DnpF20EWAiXJxTJmrsbo2DxbD1o0N0IOjpsDg
BBhq48YllNas10c0a+OpcCH1GKAoOutPI0zxY9vio4jbdwzfxrNq3Re6tZJvR1W7yu0hzzLOv3NV
8RXFuf9WmAT3vWoa7ss8AwnFi7YiP27tLWY6tHLNLNa7Jvvrl08Jrdrf40xyH7D4itFGdDU61iuq
pZDezIVPERG3DL77h5NWXiInBwhRB8TLNVnxucnTY1Hnj6TFds4QBI9OH374DJmIV3oO3JGkePTQ
hfNyium+auwzSwjvDqSU2lS4AVgd0+nm+I85N6UP1dYFSjMTSlavCBKRi9OW1eNoRQJFFlNtXpTr
kRd/NyreBVaB7qOH6IuO1IGYr+1vH/Fv048YL9g5O9RQ4+KxAe02Rvo+j6DDGtlHh66v/lZMyOFL
GPOmdapknbVVtMZLoVlEDXApVOz9MmHkwg13GSkHzXSWofgpCvo0GvChmxD1Dy3KfkzDfmeS7doB
z7e3t7uu0MXWCK0fP++5+oA5Vt0HTp6CIHmGi6U3TizgIQbY9XuV4M0RRMtWdVvRFzypRznVwcly
UkjZEeKxnvQ1J5K0uV2Q/cZ8CDsPMq+CRjHCQtxgo2SlBPaUCuXvuZTGpoGOlXHBHXs9nmaTRI5o
h4c45uIjEm4W6Zy/sSEaLzIidlUTGoUC4mz03L/YAuIfbjmmOQUmHcYGOF49rL+2BpHNtIBA67hj
bEb4tc5w3rnYssw4sGDhOhe2VOFbHH0WA5sK1rbpEac+YzKOla7rc1RRbhNZVGZ78Dr1XXoNFVId
MR15bKLXzqviI1MEtTHnxrrGqZedp8Xab1l2c9f/rhQAjDiP1p4HH5q4BMAgT710lcfC02jkayPS
c2g2ATZYPMNGqF2mVVb9mKwrAqPY57krudHeL1TwGDcUqkxIaA1uklwO5XM2UYthod1ktMncgS56
rTVdLok9XNGuFNkIrDJJQZMeKbD3sDDqR16ZdRIsqMipH1dBADc7sRcGfNEdh87ztzo84gFvyOkJ
Yl891qKYdN7yiq6NxPfurcQaNty180tooUP1VPYxq/DdZ191S6Qr2+cWeQbhRXo9pLF/Kpoihtbg
G0ebOSVAbPhqqks+aA6JiVzr85Q60Hf5CQWhT4xGqXVMGuM4u7R+RcLuPlrvGsMiespq5I1Oy7+B
qpNzB+V5z3AgbbkvC5sa6iSU4mDVameXdJA6Q/Elizw+x1nKBCdn4VxX2A47bH9ruG/Qa4ZKkQk1
f9rcNK9FrxAlyNK5Rnipmon3hNwvDImK8G9znYf2O+85IshwVN81lX7l0ifku5PDwc5wpCroRYOc
hXGdrOMO++/JdOxmb5sSqae5F4Y7XV34TFs714ec4STkzeemQVdLApld6gITgWeJa2gvHvO+IuyP
Uk88GVWrK+5rx/oZ2tnfxs44bhA+SJjUnEeCKnXQbto8ern5TVxwuNORelI4z+JOxDunmg75UpeN
vYqpc6CDg4kZeOVLSz5RsMgQyGrr9ZzMYt3abCCVSbgeV5OLHtax3MwrIOvwudjpnmjLzq4QwJ6F
6YZbt8CJOY/gYApt7GBF7rvehTxWs6aNkR0VGQmoQIL0OIa3zTT4JR2Nbsw3Ma+vgqzmErGqyf48
IDOQOcWcjuc5o6idF9oXT0UrrD2nB+6KpuVMmbtv2tnVxnWoPI2Ly5hk7q7JimLb2u5dk3uAipKK
RAmaGYXDIb7UdWoqUupcaJu+OTh0so0OOReSWSBWBvuLQhmBU3J+c4wSw3nElHAwcASQamiRQGka
Qh7E653akP/qz7LpOOVi6g+b6tGsOgjYRrAX1nEpBnRUILaJgfW4mS9DNbtPYyd3U5Gy9w+mDWy+
9JJ48XOv7fYYDeW9LqCYqpngf9OH6ZF5C4kHEuarYWrjh1kkHk7fDOLXgM2Lhdm6CdMf6mMTPL4I
N/e+71obYQyoYYV5YXJgb/vQ8ldupqkcpZXPq1HAJj+0d5bjhGtabkmgGcxB3NBiLqarXSo/2c20
W8pclJouSpBDrShrLFuM/WwAKpYJJ73s47htqy4uL1DWzG2PA9IaOossofPZaqM5x5r30gHoe3Tp
SXG9Zrwjmz3cFaJx1shcZNpMd7xkWHAu1NDcO1pS2Ld8FDX7GuPbOQ7Y8MOMI+XEQKtDsabb4aT7
7qjmPOTdIpMedTE1DkUrl2+Nt4EfUzcGOnAzCZcJa5TCKwXdSq9g9mgDoNq54UzpPTjUeydLkk2a
TPIA9u0htcP3LArLu8GO7okriYsPTo2ZEuUxtk/t8tSWd3b6W3GyPPXKfcav86D19ApwLb9vwJfF
fb5MTN4oSSle6sJIH41ab327LC4i7Z7nstRP43I3LdIz9QtLpDAHieazv9VTtO3qyL26ozqHcmlI
hM3e0pzHOdvPB8C4bETSbOt03DILUlhGL8mlqPazMaLg7Mugh0EbuFz9ooIOwoC8emsd80KMu9lK
QQub5WZ2wuJQOHh8Bto4pondiW35X9Jk9k2GK9853KDXMfLjrnTweFK/4Jz9yborTB2eneFSpxYc
MKw0KR0etZWamNB8NuVlSh5w7NiFFhM2MyG/0T9BBjcdNaNj1pG2dFA9Y49WnobwqAQ7h1IpesFU
i/3/2IKmEILAd6ZC6yk1EJh5N++iUezI9oMEldeyVPsi7hwCbdvKqcXen9hM1QFuod6C4jeU06Uy
UOqE8sVOe+Lat8ra2X4UbwcuxfhAzWMWMXqjjYghFk0ReVjSjTZv05Hon5fHf9LZ7O4dOUA5KMe7
fGQ/lmfJHTz3XwnTCv7fTG5Hh1Jqb7DJpYKzyjxb7YrZ6lY9UQ3M3EH2aLqNeWcEyCKzCVcWqccD
wten5Q4SFH03sZrO7NKpV6mpSIxGVN0SOXNb1sEF3dncGwVx6aDW5KjwKT+VJolPHSvUJNBiEBMR
kwGVgVf+nbbW3qn69uz4LMAKzzc2bsRCqAkdkFik5baU0LSrxukFLWXhPVwAc28ZRHHTuKMhOiRy
X2aLCZsNyrmZwLEuHRBS4dzz6X65dYjMvk9yXg5HCRTr0mbjdJlZ/aFtLQK8jXvZrugKlWG14+bm
/sqvmRzqreGy0ar6yAWAyrqymdjMpkyLsEuhGNS86qeJSUjR0Fg05RH7aLykrK3IAnYWQc0OwiS9
C9Kid9V7FYVBYZwzRbssf9V0uD50llwJLwERPA4I59C7GY4y8JAFDaK4CP2e3Dne6Y3UdK6yvOy2
sxcoksK1uZ+n8m2I3S/weGixJHRCC3ml8pCtzaq61D1Xu1RaznHAgIxzKCufBlO+zVb/UTpselBH
wrw66dw/dqGKPyLlUX6Xy+ye0hO6PhPrwcYJhunOcz/9ipxx0PAJ8CkVMtDkLIDphxQh4sHF1R9m
gXyywxiiZ7UUALhTz82GoqlzsDwUWZsfPTsk9N19FNzEDyEl4vcwLOf7AIHKpulmn+GSEtSfcjPQ
88yFPDPSi19VryP5PZCiTXZxIqc8j94TqiKY3uUBPcT9r2doogn+hYVVocxgoOaD3vBKxHAPwuEQ
Btzz0hF/cOXjVU7bYDhkZfsUURWJYCJ+zGRMaYWit94bAcGmnkFmsoOEEnuFviPYvEG1bV5MgYTS
lD9VNE+QdWVIGqbiMGP9yAnUAtyCw4ofymhWmWSdqqU+RkVnPS4Vq7cfFVc7xr4l/cfJp5+1X3LK
4l0rLZakcRxuvbVnG8bdOAQZ7FCn3bNb34zx0iU4g2YpOgrePWt+B5GSXKq5vq8YNx7mjjCGtTwE
WJ83KE/Nuku9/Hx7CMzor2oTE22DJhwE+vkgeYWScNQnfo0jDeCbxGVRl1a4BgrxLrIY3KOR7YE6
uTuhswCsCTqYooqkrhIssPJaTA+hjtB4YmZMcQfCIhnIpWFyPpd0GnFYdnufttnczD9xhTD7YJg3
Zp7e6CZWq1CFm9ln8pmhYaW0ma99TWPD6G3KnhpDYwbwAjs6z8hutolBbBfnw2pZxPmu+zsFuanK
8k0oN9qYIW5NVxFMb3E6mT6ZXd17zO+4/EDSdwhA9kq1O8/dqnn4yqn9iadm3ybkRb2hemP4jmuk
wQZQwStfSRoUaeDAqGNc4jIAgwE+cC2SvdBgUthbHGyL6rkw8U9dyiJfFLw6jflVxuzOcrUykYTY
Tw6XIMUEKsjBzMifqYlDMtbBp3Qh2HmGQc70g6qfaj+Y/q51Qsk1BFNb5kQNx799L7LxrosdSMHl
m+tIzmtbfbQh6Vjhku/GpsIilloQrsh/phCbe1EyR+B/Uon70eIdX+F5E6s5sp4lHhkorsGpn6wP
jiJvy6+3p5/+O+skAqjffsYj5l2uA3ClxRmLj9iW7peXZK/0hOltcGx8hubVyBuS+i+uqsH6usCZ
Ys9n8RHTtxN8xpFLSlmkL0ZgvjB3IiLdQc9IcKIMbXA14HNyF4/J9mhA1g8zJiO2K2BPFv+nt02Z
aWBRuq+XcFEfSFgTbULzh2KFySUuKwEGuUPIJqZG0DXSU5YRKAMYtW4x5oexh18JRkYcojtWiTr3
6WOx9LFE71NEgCkhRrwafFad2rjm0NCvLvva9ewSY0nmAmxQ8BbNBmCI7A27+rxyJ/cRkNkjEZI9
sJtf0VSfuwJrrFn2r60IPkHSr9veoAA+QKh2QvZlA/5biyhkR3o3zwg6gyBBpiNxjLP6t2UMXAZm
tVFFO2OCIT+fWU+JKXHyLFVYoYnjMEq3uf2XFBluwAwSEErEhevTQ1nGHBKmWtdWIde+2+9d136V
FavM+jzbmUs8jxK/agG4J3LfTuLJ8zBWNJU4GgNOKngElDJiY8tm+mhnJs92h8Oedc5L7R8gbvzW
liav0zOpDtuPobFwFWGCdwYVbxuJX820y5feiN/9UrzbcfYh6/wam8T0ieWhSiagAHoU1dwrNyUw
CvYlgA6MX6q0fxY3ilV+BWVv7pQK1iJP7iaAk4ceS7qjXYCzXbJtOv/O9imUyRsyeCr5Kgvnd1cR
DiqS/GL0+X2t/GcCsThSKvWOaeaAYPw2JtNzAZ82JPMfFqynAhGwpWrheoTpa6iBiShJ0M9etFMf
qlD+oXu6tLqOfLJm2ylr2pD0kqxjs/3e9UECgME6tUX4WjUgoUzyItbcrVnt0O6F4X2n5/YD9fwq
G70viogwYYgpLwk8ygJYyLqLPT0idNEBRELAxmPa/kjR/J4itfdbdgSTZb4HTFjwlplzf4AqFR8S
LotlincktZJ1P8NGqiDzuNFP0NPlnFug+AeND0ojE2R5d3HadOd5oGoSN3wk5pasrQomdg83JU5l
gqeleC1kF65linoyl91l8tjlRI5N23H+UOf2XZoh3BeZfQhz8GdNgrkOi4a7paudlQxBI8yE4rP3
9aHtbL1pSvlQAYSLmgzdhQHZNr4mfj8dKpG91LCd2PnjJIzaiTcChDJxPI+JOnWXxS6QSu4ND79D
xdx523vN7yD1mKStaR8QQYBukcO5mj02f8FTSIErTYVEn6kz/2JHye7My+luxPmX2FxFjelbaWpC
/GEHCW/cVFFX7cO22owZtrsxRLRmSMC6NNrqJg+eiORudW9TAzEW5cWNFyzd3Lx0JXcJnX53k6FP
bseN30zJBpKrJUrPi5FEPX9o+ZDEktjKyLWZGoIdRtitqKpn2wnbp87MmIXIfhumiOZG/bv3Hs3G
UO8WB0/pMW8kbvhNCfghV0wqBmdZUnyPLWdCCwbWSRquwPhYKDbiZrFuueLuO6ttV2br45p0hrOT
UBprRVdoYbwhjAZBp3mX2OzCnUX984YXRsMYpsnqeNMrLct6y7uUEB0aNoKBbYEc9XuLto3Y+gbq
jgrd0DfmGytGr3PIdrx4USbeaSXDV+E9hsL9YFwXb6uZ1zKhva6ZKSqwpuJBB0SSJ4N8/GzBnM4Z
JLJt7WaO+KLGyGNyibXceyzM7aD1ijvFV9HyPjEvuy/qomWjX+fgjLejz4KLecSrGbHAz6v4raHb
A2MlXd+xfSU5g7nbh8fiqQfkyI9ClhOceNBgbfJ3TBg4hhMHK6XrVTt8z9FKthCZjM6ktREVlGIJ
sTZTHNZirP5gReKk0NZTTolLM4pjMpNwYlzmnrrl4fZsxvFDotP4yN3A2wZLojFf4paseeWpaQuM
bLengAB5+u9Tt2fhLQV5e2AVpsXi68jhgMYLDPT2rFbWfz+7/dt/fPh/+pJ//3b7YjwW9enft/3H
v9H+A0Nnrq01ld5kGhbz2r+HLLH/54e3T9z+rfjfP/Hv64pMLonh5cdUt6f/PvX//rH/8d//x7f9
f/7Y26/3P77n3y+eB17637/fv//xv/7xP/7Lf9/z74/9v37Jf/2E2xf+X7/mP/7+fz/19okw87pt
mXZ/iad960jH28nLtgpL6EFWGjWwgv9OC8g6d+R7WMpmN0yTXPe2b28mc3s7xG4PngROMC8D/6n6
y0xMH/qqOyinUae+/M3p1RDPBLViU65+igeyx63VbltNHR871FPdpc5ODcYVIse3COd01zUskoaZ
qZFGD19nHTbESNZc/CI4fkuN5L+HrBzVeg5TAgdmsRd4tg4d4xlWuw3GW8gnQ1TuS6fchSb0FvCH
MUus4F7axbOhnWnnKcm9pqr/F3vntRtJkmbpVynUvde6mSvzxfZehBaMCAY1eeNgUrjW2p9+P8/O
6ZlsYBozF3uxwALdicpipWBEuNkvzvmOvW2rytwmL4PpmDsr0FdBR/Ij2v0T8e7loe/jq4sbHQQH
KjtztrHrWZrtwhRQwCBeuALSTRaRKO3WPgDLn2edPQ9TQYBUKQsNjJgHE+vRnjkQjStudm3+wQrI
hItGO2VC6zUHb7r6WmAAckOfp7/9fHgmy/r1gMJpYuaia/iWKuBSlArYHKfZComyg5Csn/9oCCgG
Fi5o1TY/wsLDIuzoqAYDl2sokh1ZRtgciYNfs85/Yh3MsDNGdgGOxS1osVSBpkyHUt+nwFyG19Bo
kDjF0cbLLEL3mF4VYh2U2tOEMWTJsP62bWFvNQXuiC7awrXh3WvTmcpEKQuchSuxI326PwScuvQH
hK9oU/ReoqyZu5CbkF5uTfghRPRT37bttkuaFGPPPta9nUe00aIJJ/OmP9pFiCXE9emPCJgGuHqI
59LPAbmyQgXM2kTQn3EHZylSVUBhrE+D4aFJCe61NNkviaQ4iVev898tfMjI89WH4yfLxCQFngud
7ZdnqVUhgxSlZXfhw9iRUCn2cdVbN6Zon/xhNnkyp94rY/gecFPx4nwrRMqsEaODZ0U0D1rwI+nM
RzFEb4x83/Cx0HSzaYj7hmE8NFFSQEtOXLgzLBjCpd+gGKqFuDXILhF2uCv07s4W4/NkD5+Bnj9H
YD2jjst1LktAhD6VULplMu3In0bUmXXPcRrdRHF2zqfygbm7cQPE4OS33QrVVbRKJdt9PSI4WUNT
DEAGyAiDq2hfH5PMD9Y2btVlRkZPZLksODPrQ/bAuTpFa0wHd3SyDaquETzAwG7K6tWhJ98XdtKY
rw3lnj1AmYsyp/WK5LOteckqRhKy1IwBDXd3pbHAqiKLvR7Lx14TKFXq7NbCF1kGzpfH8DEmiXhR
4I9ah32/myLosMgtwbek1n1FnsO2kJwqvbZO7PRa9dSuXYvXiRX8Drcbbk6ytLXKeNeA6zFxu7Oj
6iL6LriPvgjSeZZahBuwq++VCerUi9HSYFqLKQE69WiNRCyCE/nKDShX5SNinkOsi+dcUv/iOnkH
x0oCQtm9RjqPt43gE9wDonQXMyAxMIjxIX85IJKYMp0jypZ5P2SvbbAVS135T2Mj9XWtB9vaQhkL
ksimegw2sq5ZoiX8hX3PPDDIuYmb/NOg2giY8FomOZYoNXxxaHSLKWXL4YzxdWsVvOPYVCdo88uQ
sLi8CwG4+bd23ACaGY9+8ZFyAJE+NxKK2ZArPqBy98PhbIeM5BU11Zo5xsqshoAhOcm4cjBIXgAT
Nk6nqKCidkAVFQN/E9/IlwkuEKgo8evIW7JMkFsooZ9F4RLmnG5ysk5Glw6Fh8LfSq1G8xlfanu0
l/Q4Z9fKNCAKnbn0EN2xoelZu3Q/dGUme9E5z/EYXIPg3bbDCwOYRT1btKAg9yT8iCADrjPs89bc
e6G8Rl5gUDioS5KRNhBU5nKoiwvV1sHFv02rnT2W4/A2wMFF120eYkT4kLWILBThs695S7NhAKzX
9bmponWuNx9VwOak4QNC1QdIuhYJtBnV3Bjj8FyXqX1oXHAm7HgTgIlMXsEXYdlM5fs0edkuRR24
kLP720zEl55Bzabenq556r5Oc7nb0cqviCG6cQMUHAkQVl3dVPLTM93nApTdRerFKUY8stADsXVJ
i+MtT5bYT3awUOP9NAZPTQgwayhelYXrqieXi5sj3UxW/IauUQP0M544sdOWghVT0rF1jddwmqYl
qNu6ey18ggi5xpEg+R+tBDFHd/XchjaCkG3XEGtgQtFeqGxiq3MeYyTEYPq4FM1bJ2je63meXo3p
B6uUH+Thfus2uczuPL8MYueAAXIXZPZz2Y1Pbm3d2LOyuqgxDuSy+JgmAnAqfAN4FHYiz9pNN5aQ
OBKxSOz5uMwJXMiYHER+SLiF7aT4H6Y1AgiavDK7DgQqoDM/ppbxbHsI9YRJ7LJTPou8+RlnC9LG
846Wemoj88EYzQDoYHtnsYwFnm1/uuYMC8bA6/Yx3YuI3sGLpjs2euz89RN5RquhRJEtJtPA/0hx
UPgH5CA3cc3DxLV5DSv3uKu7IrsGih6rGZgYdxPbm4yw7nSKLjhwie0FwUKy/blR8dZvw1VTsNWv
XLCo9nhJ9YAwiNIMkfF8x0GAz4uP3JB5EBTmoCLGZGXqAUCysmSWWd35ViOBx9GWyCo4lOiEsVYT
QF17YFlbqI6Y62FG9s7C9J2vPCAQQmJVGcNq3NYlScQ0R1yW51w5CR7gYBOkwyMGfHCrCYiOyPtu
B9PasZ7clVV4NDv1DVVW7VrR7Ssv2Izsg9gX/ZxGG+n/z5n9+plW+/Cvc2aFa8+5Xf951uwZLVHw
x+n94+szz8LfQmd//dpfwbPGX7pBOpprmIa0hSP+ETwr9b9M+LmO6wilCwdx5J9//AqeNeUcPCtd
wtRMw7Bcgy/9yp019b8UyghG/Y5p667hWH/+U8zsv4qdhTz6exqZI4VieGrrNrMX1+DvZ/8e3tYK
xjMSiRoxAwOdM2mGft8QHqI4FFK0XdVtS3Hg9hG7O3W0iupx1NQ2zvGJtMyIBzw1Vo5XSmvgkKm8
vQDxf7PkWeuiR6uZXgCjwQ/RtAOOmHMzOBt4c9VITk9YcTrEwn5RU3mTLMcGiZ9MQflkY3BELLTl
noXHHCQnvDE7l9wtFggoYnHg9ro9rZGhwnxyhzOYzGbfacE7Dv8H3N3xWvfYWEmLeseXmEG0KX1C
Q4I+UIfyxdANK0TcPHq2+24wGedmik029DDyDLBCWtGSYDq4D86IImIUH3pZnHRLfhcu5r0gQu07
UP8i6K68O89gIm9OOdGlFpJ20wD4FYwIYrg3GXPN9WJqkqLjvCJYZ7k8oc+v2pzF7T0zjHpBD/fK
YheTVt5Dfw+nK54ItD9o9gKSPCeMNPAnWYSfoL73mL0W5ZDgxa80sdJK8KLyCa5psxQVNg4Nrm8T
XTNiVdCAq1vDYu6YT+rooNeJm+mUhd1tpLHWpaPH0xVq69rMBUA/6EY4f96AWLzrfeUvvX5C69Ju
+liRDTWwwDfLBxI3j00XXxLtTTTuk5X4LF35IQyfq6L6UbI10oP+MKjsjvAvRHR9dm/ReFo4WCKd
1Ruy9K4GN6lrN5LLO42Sb7Owjr0RnDvhgApQMah53X2wSuA9EzoKr3siCoZC34QWqA1HJENYCXTo
46l/0uZ3UzdrHKUCaa35pGXZtW8SJAhodqwRqYjevzs2nBRZ21CSfCaUFV74hjjsRZKlj0UX31Mt
703WXmjAt+nQ34YBb5FX6DetPmGKGpp7eoulFs/yoZbAPiTTAArshderexAnu34Zxi3g2pnHWDck
ovYSgRNq02Oq4+6Qenef5XDvQvGWGbHNbXtAKwkTCMoyZdi9AP7PpYpTM0w72AwFQ/KufzZ68YxQ
Bz9Xe+oNG61Duo3T9oG5PjDh7AYBxs7pXmvfiKiK/fe5AZ3yn2EG6keWiceUEaUGbWFBTO8D6xZ4
Y3p/sLpuWwFySDjdFujYK8DJImf1dqkDt4SXZn5oQ8NL1CErD0x4s5iHwhqCDrRx8psef37VajTW
qWa7lhgu0aQjEfcMY9sOKQCxOUA30z9b3BKB8o4BVANcuNALdK5/mfxA1f+qq+5bmeOPkMffCOUq
dvGkcUVWe2ZJmZ3hco/TW8r/mtSG4WLhEBsPzHAXlsaYsmo2jsXcubNninkLyRrOjA+8ud2MVsJS
hmVFh4+LjGJp9VfTqU+WEWyEHhB2qx8KM323kF4sML8wjw9kfDOM5onhBd4LJDnkvM+GV+GJp9Gc
x6hDsUzNDAt9hzNbjrBElB8ixARKO6L09XrjuYtpR3X+cGVKvn2sRZhmKfwapi5auUjM1McwhZZw
8OuLHAg1cWffxuCvWJXvK1LkXM/slvyEBjPv1gSk1ovJ6hmZBhCvJqjAgL1up65CQRfYTCdHMqaa
Q54QgtG1+hNeqG6n8d2BnNO27nSuW7h4BGe1MM+dAxr7R8UywQuTb4kjCyddD3sbU1pKS4WaEJZX
DCyxyLKdM5k4AqNvs8S/BOjzpi3wWyOyYzCrR0sRA0isnIEHZoTz2xPgaVR341LI8px2NosvHJyb
PGcNIBsy1TogkuOs9qmzbNsVJIJMscLX7j9nRfHGsJRuBlPRauqtbWxgjh18D7n7K8Ms/prla+Y5
Xwg9qdAY/xDpVtfdu4+hnA+VQR5zfiG395wpjL8cVkfGt5JlaPQF0i1cukWxYNZWLDQaBPh7+hO0
luM0SQhdgoqpj9zrWBL6MlRSrgd7N1UD1M5adRzI+o/RfPMIc1kgbIoAfUVHs+20vSrAuHYEuGq8
ugs8gQ0moQWaTkge2nDWCx77MNO/iDR+zLrk3pm6T7JH9nIkgabqUfdz4+XLhu9FEH4JMKN+Siey
kS3MUnE9PCb8gHhzzCEZoj+bkBEWNWZxfdhmbsX/+4OJtR/4AJ93YDCjlyJ9ahHG8JY9KMsTdIHR
qyivOjcAqNWwxxP8EjGtYmmHa9HDASMjr144RkGDDWjIEPqBAdSFyw/3ruvYRHH/qNskQ+xAkF1t
e49I7An/6LwzXeyNofjE1KTLlH2E+VHdkBHzrvnlRxscTD38cspLYxgvUwwjeorXvSK+3DTLN2E1
vCtW+uy0/YMl42NtvzbW9FQV6atg5Ag9LESGz2apTGOyE4uHwsPR7wJEJtCG9Y2sWP4MKKQB5Ecx
vBSR3mgVEkm/4QLtmb8XRfbo+BKYWsUrEtbDE9aSXVfH3GhO/WkPZbFEaL2yDD2fFzVyyRPAQBTf
FOlKC2Vn587u2WgKLmzHjYlb1Oy1Vaj3oJ4eI5OARZk3Dzb6dU8grh9M81z4dbxRhkIOkyCjGlM8
rxjRVkyBln0pjslESAFiJHvve+pTajMLdpGHCRlxYknAb8+SEsybckla09HRLi09aOi3YJII1j+c
dheyHZjVOfydXWtgb6YfwbzbwfSQSby89CaI7IxTp138yb36s5dfWHzC2m54clP5hX0MrIlK7/yg
I5/Y3A7+04BlMaqtJyMXD8gjDz2hOYAgUJgvCyfAKwlbtZr7XK2+Ik56jJ7pfphmFQyaertihZTE
WxaXiH4ZG7IcdHkEW5KoouZiSOZjs4XdCaktR0tiRh5cNDzVya/zZzMu5ZbkwiVzLrZkpDz3dXuo
PXNfphUUoQm5MlHg8uVnUYbaggAattcTYOJM3yAX2iSRc8PS8DM1urtBZ2xsmwHjzuGjVsl9qRcv
Qxl/qvDJCqE6ttF3U1vlshuCYSWK6tJMcOmNkCSsyjoZae1iyGQObCffEcJA5NH2fOar5VBGLNW8
jvGoL8DZy/LGkeVd2cbUkIQTrxMCHyeoBXuqvBfGhpe81VDVzb5RrQqZvbfcZf592Pq3vW6dkmIe
jYIbZ7YFWc3SUaKZr5oZXUTjf3PzLSKE2MtJFj88Vzz0Y4GQsl6kob3vLfthyDl7BgvDVgPSEo2P
WnBI/4hyLnJ6hUWcjkTMFNV6TIZH/Se0z9FIi2UWy75PrKfA/mzC9Lkzp4PZcDGDQP9SFfApO4L9
Fqg3yWAfhwQqboZz+aJIKyw4DsCbvLXuJoyhJGww0E0Y1nrYkR0udkFQHoPdrXTbXR2PiGWm8msY
tRBWas8O1fZSLkACJHqoLITRiaVO7bsqK6K0gNEna2V4r1pEmk5YIfPqAt3ZYZi9SONTOLPfrtbc
dTK5W0cIPgOkEiZw1VuqOcefAhJNZ9udhcyhy2YNf12iK9r1xE0tpwZZE3EUi9JktUhY12KMPLmv
nHRJHApxxv1okaE+TCBn4gd/AN9mzPIkuNiocjjZ3aG4GyVhxUPLpBTp3aeGDhloK5O5Sd+S0z7t
ck+dXEpu2OIVwk4s+zaVyNpuokc/8L4cNWA98VE7FMSju+I1nfikxXBZAW5xkVKhLFnz74bCdwn7
xhxQsByjn8Qk1/jaIip2leyQejFS9W6cmBRVQ171gACWUZsuXW+mO9VSWRBW/YyAfMagUXnhwlvE
xcQ2pUtZbI75p+0gkG2tdFUR0kkZY4I7yIqJnGSGFcjadgD0ZAjtLDU4h60RH4sRkTqUI9Scy9O2
wr1uTKfBmwugdCCGr4CTO+D52+pGDyCOme2CwuuxjnDI5dZt1E1A22YxZ4NaTcltP4nPuoUFPE3w
oNsRx0463ox2e41n4jjRfiyv9BXrN3IRauvVMpC0aBXPLGEnq8JEuui3gY6tUj7KiZtAa5mVkgxb
mvQ3UN2w0/K4tUT3AGTLnOQazuCOEImlSb5okFRvDV4gorCBLsn6Pu/z+9FrF5NJ7oVZ8r7IBl5u
yoHKZVnN3xZI5DwGrd+266kigUjozOV9m7+vsqj4lYDi0saEdpXeqC0DbRzWoYEWpsJFu3MbLgQX
I9QYOnSoNnEvzplVjljmod7tFKdmLEwsuNkTvqTN4JAikmkLHhsc7hKUCzrCfdxzcndEWGIB1B6N
cMDqWPFWIleDUsoe2l7rRvyiKchJbqcbVFO22I6444hp+prKLtmxJZxgYQLBb7se0QAKHfRR7eTB
0u5Zf0i4tXuvc0Frsi4qdZCLbL/NjcGIycg795Io8tuaKEL6BBIOzBJxftgKQtNeQyNeZCxI1sME
gCNvGAd7WfiY2S/FmLkrgjIuAfoNNGmGf6lomkjNGY+lYtjWIS+2G+Lj6FIYYDF5JbttVSidjBia
3zppEe+Mt5EjuhuiKhCvih7wx7Ku+OwGbbRVGa2KL+ro/POHKQI264go2Hmo+2OPdYMF/pw7GRgr
eZwvRif8fUKA2U2RPQM27xdWhKiqJHJw2ROfvEhdiP2tGOBbpfJkgtZ5S/NTJ2c8hnMmjn3fjXTZ
WXcjjSZ5qo3+B29ttTX8odhkBCUtQTefVFPC8vTbaKN79sbvrF1PVBudlkvMVj2OV7/1qwNtcWYQ
yFVBw/v0yqsEzfco+5J9xOgizCKXqHUBBcgQSfsj0qKHUOeCrgzAIl0hNoamfZXYZ6NqLnxixIzY
JftVG/LQgYmlaNVLbCekSTWz3oWSrpXEmBX+c20jubSIhlpWZXs3jOEqREUcJeLFsPO7Rkeq6cIA
hEN7rcv008ATjhf7LlXOTWMAmo3qa+u53TUliVYaYAN9kd9bvnwk9BjzhLuLdXraWUxvwgG1Cqlt
fUU6VqPB5Mjk2lfjtSK6YOXANVjzRIEzcykSuyJZBl1x6wf2qyow+WqpBsnGdO6yEktS0UTE1yT2
LlOUSVh+wVqA2Io8TBMa1zhIrRBXBcZ+fZAvQ8D5Dc0ho8aL3lXcG4fsKkeE40o3vlGx1sj0LfYX
JvJZ4axTi/ay9JNkHeRxtm4MUDlIBQ19PDnSuoQ0gqXE6zpukKNxEFr5q+lg0tKSsdr0yv8RN/uk
rNg2SPejidM36bTnZjQ/Rq18Fd3M3Mnab1/bN17xGNMz4wF+D5CWgqMHQctdE6dAywixQV3Jaeja
2b4e+y+yieodzQmrwEvecfKr2QE3R8BE+YNbFjfGlH12tDiuO8w7d1bjgx6++iQ6zRnlXRQI2tVs
WmdS/agcbWQgRaPS5ShUQ2DWhsG6W0QzVxlbanuxMvJ8SOhbqj52NkzQdASlUUwERuBgCIuXaeNF
DHkCBkjoC33R3A+Jfh+ZIlogOmKOqJxjHYVAMksSWARgVa9xs1VnjoQfYwXdeZ7zaNXkB8j+pprU
ZwAD+5xoxirAKknfhQeQcAMYNWYAvjUI5SatbU5MRpN2Tu4kytB3L0qsQ6qbN5KEnrXN678smvGz
w8B31NNsrdquOsS++xBO+vOAl7fObGPFxKmDQ1O++3ZFcLVzaypjI7zJXLlE7PBRCAuCJsjWEl4E
5rj1oIAhMIosOim8bfTSiWrHFfSiNf8KANRHnnOU0e95DDIRPDJyCvvirqL66y1xbdPaWHtZ9wDc
902gPycRAyGTB13X73STHfU9qITiLo7ifTZjGKfGGA5oLngZUBptnbBatYb96Uxusc686qkzg3Vl
kN0TK3trEm69rEOL8LkhvSZqJCWrkx/eiMo1s+qHMBjeOgsbsSAAh2Lcq8jXGV4SP2rXP0ff/+Nj
+J/+V36bk/6WZ3+fK3/kxViFftD800//90Oe8r//Nf+af/w3PyfT//6zU/jBZC3/bv75v/rtF/Eb
//qDV+/N+28/Wf8c3V/br2q8+6L7bP5t9D3/l//VL/7xX1wA/KvpP/dY3b9n/zT2//OPXzN/9y8D
7xN7AMdxmPszo/+j/6qbv/0p3L9c13FtZTuGw8zd4iu/Zv6acP5yHCWlciz6a8uWfO3X0F+T9l9E
quoG6DIoJIarzP/O1B+6PkP9v7+L+8+//amEZTkO4ERDmo6hC9sSvw/9a2ifbUR0KnbUNIiXlFET
Q29oc9WrbnRGjzZyhP2iMFooR912DR+8VaIMWFeBrPpkxZ2ix2d8cgPe4FYExFHAb1ZH5hK9TRiW
1/tsRXMRPyqsbOaxIKKm2zllVEnwpUH6PSZdFTyLAS5mEjjNg44zvSGoJ+bmaHFHAfAo6u7BLVrL
OaW1IliQLQvZrR2KvXCXeXgOl72y0uEo62yyAM45ToWFrTNB7XQcCMStpZgCXR7TGmltmF9HXnNY
fG3ugJg3SYxj0uE1FEWh28VrW8bpsNFzeKc0FmXHodqyRy2V9lLpxF4uRNyHRPjlehC9GGps84uX
Y2eiLmxMPFoWqpNtmFXxp9YDcjlFUwpYNzCQYS0ExjZrFQeErS2w47jTjNNCidNFqFPYo8TRveRB
Drem1C1iELSS7QvcsIovgjB46pN66J9znfAwhiZMBTI8kO7Crl2uqbgogBKUY5y9ut3cEqpIw8LV
F7yMx6gfw+JNTb6TvIeIvJKb3qJLeO9VndRwEkaVfYHLsEHkGqotBXkGsVOOT7HbjwxC3SkCpkSP
GsP4DRLAnzCQDG+f4sgDA2y0ZdRtEB5J87YA7kh3YwaOfO0F6ZSLMvPREZOOJeDxI34YdjMQz7kQ
A1oR1BtPWdM8JX2df+jKoxV3W5uKOCF90oEyWAZPoQianTeUDHenYmDmTIotvByLRqtFoDZzl0Su
67jw8N/729YSWDHYYd33+PrhyQaO/+wTw/apOVP6NfmliHa8ESGkFbvPk4vHgFlb2D9LrNySzlma
+AOXfdqzFXFmCzzDOXLDaKlKQJsFF/6DaflpfbIHIfkGIeKlazzBjQLBhIdg5dhmg81vNN0HbD+j
yxRCdOa9BNPB9+dq+fgMgkrr4uWgAUYnUkD0TNkzVogMIwdKCSaCqtt6nh2kB85+luVh1SFLZ+if
kKfpW8FLpjeh82HUwFAOBJtmQDZZYAx7evU2Ow6pP361vS2Y9qGszibw2b4Wezsq4Kr4jgCxROfa
NDCQS1dL6r0RFyndqzVaj9MoKa1gDJfv2pjXr8LA9ree2hE/5hJXa6N/jviuk+04DjW6+bqrqq10
OMZ2Y9IO9THtaxYVzEWJ2C5YdCmMDEXTt9vYFZ4BuwRg4NpFV9ddsnbM+nvo0G2yKyfTDo91BwQI
PxVKH562ejQazNBeYayD1FLTvnW9oHszEw6uvW4UpOH1KpnwMRBp+IkfMkg+Uosx9Yx60wssZ+x6
omvX+GUF8LXrokPG7za9khiqeWzgwpEgTIB1UbSG1IQ/W2ahoV51P8HMiWw4II2bnT1F6DUVaRBh
yQvDq4lUtt1NeL3eip7b9RD5GWu5BgW1XJV6V9NAJ3GKCC4OM0hnja/wvvcyJXsNNCL+7DEfDDkD
XX3gWhHCibWrst476JgmjEULlH7g7OqLghYGKRnDLB2rbkAG1L1L6avddvHsl3PgP1CzxCEmMdsj
2Xwd2sp8tms7UJuRoAtIG7XMtZuqhSfNa8UDux4sPKzEd89BxmYzpsGOusFLT6YDJQmJX27Hu9YO
Wf21LmCy97oZC4xdlpN3pYfJgufWoQWReKjVDmyKpsZ7qCsjsyXhjlMzkZ1Ue/RtRJSN1Z2Ic7N9
zEKAXjcVTqlmEyL84jsQVfXiaRi0lmUvjXQtYJaQTwuVhnwyt8xxfhR+zDfJNJTNCa5P6laptLuk
d4b7RDNxLGTBaKPEG0Mmu8loSOzhwi7SU1BD4FyVkzO8dhiwq2Wo6WFz40GwetZrYT5AgSmuWuVB
yk+IiHIPQiigR9LMcAmO4Qx4T9WcAuGVoMrRCmnSW8KRL8zdCNFP2zi6FWK+rUtOd3o/e3LWbc+G
f4vjGiYTTaoesLVOciRlQFDi5f+Vcmv7lZ/f06/6/4Vqy5b/qtw6vbdV2Lz/s85i/kV/r7g08y8l
HdvRddcxLLJVTb7095Jrrqt0mxKHQsWwbPI8UTj8qrmk85ck69d2dV2XpknJ9o+SS5h/OZRJpmva
ykUhwZf+rdj8rR7+9/r4j6xNb/Mwa+q//Tn/8f+h4LIcSjCbE9fSkXtQFpr67wWXb/Zp5gT6S4Ph
FuhbYl0rw7xLJbwv7JvnJm45ECFfLUzNq95x6Xz6sEF2qR6iH2PHUh8xXgJedQMXzSFzMs0hF9nx
7mVny0eL4UQw2fEtzzKfTp/sNBPoSq8/hRgegAI6HGdQA3q/Ry5oQS6vLFkcyvaQB6F4LXptZFvv
mSvDdhUojtQ9qHB8t+coWs+6ZF0KNqaP69V/eBN/vUq/vSqG/F19wutimzqeEcVWHy0M8Ty/vy45
q5DRSYMzs49b2J6fEn13bJvWHt324wCBYDkYMCWtEvWGgRd7xn5tLdVdWqMP11iMab2EPFoGHQ4s
adzdfvXiFyCvHLgJmermUAR7ITTxkSt7TwbQcGgkegzVf3LloHCPWLPj3VWVB0GupgC0svwsvfpq
exosqJSXoCQRYTmkU3CyM6zkJVo5+IvYzfkkskWYURq2gxqtGkCRZQULB0e7TCJ6AIqonwh5PYo5
aGEK2DhSIGxS+NyNrcrTpHvbIMKAT9wd48m0m8PHRmbYFvZ5YkfeWsN5dqq8XOdD+MPrbQc69TDr
Z5ZZD+si6OJ3qrKnoSQ617ttwXIijChOoz3XVdAZMmzfcOcj8sCiNYRqaJfwJCCgfk62ekrD4k6y
LeoUoojYrIgqbB1yIgjP4cvJ3g7ExitGut5gYMrv8LvUoLZSwO9R0Wx9yQygMfqdCF3QsGKEj9X3
BNYnAzZTMeyzrt722IuZuQp8qAmAFKQ2AC8J7pQZA/u+cnBGTwwnx05+E3s+7dQYvOmeamm6vWFT
t7wuhfLQPowYgmMSLJn7XMYoGS4N26yNOXoCl0KFDNM7oYJ/FrWerKOul7tW1oBaq3IZk1CyKaS9
DE3WiFWUHLj53bXCHcekbPoRRz5A1pAIc8TT+UzwzfXRX3a2tWNu2ILSW1QAX9Ih2RhB4a95GhCE
mE49fwjuaiPdgluMbe9UtGbPYv3M5KfGMIZlGec3qQK4+3eJjaCE+ZTQ0f714fSDUegd9uKdnZB/
WNp4HQcjNZBqbqsyQi9KFO5s0XKY1DMCI5o1NDAADznTX/A2u1owAu+w4kFMQzBpGW8to86dZmQQ
NaiK7fxIPTZtSlTsC2PWf6e+nWxz0zvDUYAd5zr41f1NhKEr5SLe6zZVd0dSAyikslhPjpsuTfBU
22SYcaMQpgknZjhlQXhaEDrtsUSNtZUAd7CUBqBkYjNvwrHwHwXWKoiY6TqIYo0g2uCDeIwbIz7n
vdRfxrjgttTTbzH4zbomoiCKg2LnOlZ2006ts6AMemvTBOQ58M4NxGu1Kg2IMU7ZfM3wALK4YHhw
SG1tCdjfz2z/pNieomdKWyZP9SZnNSkNk1xR332vjLJ7j3WblLdeM89RfCYNrj5MbnDsk7HdkTjv
r4PQP9AdaPu2F3sdgMihBu9YSag/IabspJrDoqNkW2t47FqndVhNpiOJudRhWqQdYQOl64Z87XWX
a3ddrJD1ZjhkAXe7InWPVts8SJlqa69luom7DCnPiNetXeLM4HcsUPGUpfM04iABF0xPF6oMZwMC
J9/CoT5RCmmGspZRhV09MecPdSC3rmVf89B6qVVmPgj81lRb63HwovUYkpHNHw8InvAbjkZFOKjX
H5PUfSrpJY9dZt2UBNkSWhxPF5n6j0WgX8DsjRvTtw5oNVibKkRDgD0WTdzflciZmPjFRzhuYMIS
dm4uJtIGGOsqZZ2YEilmE41Y67gFGjWy76vGmdMZbtJgABmL4Bxq9ttgAsMbg++258RMJGtu32V+
q9mX2tK3IwnbAzRRwOAbagL4ufMyasTikCDkWpK4Ltat8BtmddULnM9+ldfaxo0ddnLK2c7z3nUY
sAY0+7cyr0ihEtXKqwa18nHAlCbAM9unr6CkY3I8MHLA3qdXH1HaX/ASRvugPFVhwCHfK7FBvkMq
eKmeA73UdlzwV80ZtpFWvVN8AxjnXy+7dKDXjl/YTgWHKdHVtnTqYzh5NiYBRm6Nx76/Y2BcdIc+
m7VOGODRVR9C441EAdL7Aptu0KOWT9Iu3E+FfXYhDd9UfqftjC79iNPsMrrqe+QW3WTMmxZsrHwa
HCLPTJJSw/i+7Npx25ngHJVrkBXA6NnCPXMuHbUyorE+h3UicLInJw/EndLL+v9Qdl5Lbitdln4i
RCQ8cEvvyzvdICSVDrx3CTz9fIlSd/1xonti5kIIAKRYLBaBzNx7rW+dinpuT0nFEjSpm2M/i/5k
yLs4mput5c5kbkuU81IkJZgzwnvp2m3rXDuBeqQMK4iCA/A1rUvoUjsqi/fakI9H4nH2gAXlQRoj
HoPJqNcBdoHNKHK59UhnL6wMng5LzQMe8J+25RT7UtLubRkZ4butxtJFyRFRazVyeiWmQHgxF884
ZEbA7SvPHf8x5kk1Renm0jsZYxxUnsosnXNbnHRbzvSaRZYc+rrct7XpHM34B4tVUFZ9DtVOD3/4
k4wgMDnRuRXS2WkyeDY0W0124l2ZZ8YpHIJxn2dUdcdu+mUEic58gE3gWvoN1uV21lBzZKyst3qd
GLcSNtKFKMAVddWpFbdYQ+eTdmjFZ24PNUKGFdmF5d628C1BkUzPRlP9ob/o/RyYoFDKit6jcLjU
Wn90Kdj+Q97LAS4a0BbTzVctdLbTaGqf6CdsxGhr4Ez2NadrATrF3bo1n+vEzeVmkOlww0xqrWuN
JNRZWunZjpsS24tgOAMt14dcWV4y2GuuluLUgb4FoaiiCcC5vrY9OROG5lIjM4T70Vgk6Zaa+YzD
ejHvtUNIGqzy8uVd+pZPlbddTpUyNI5xc55KKAW1GV1r29z5Gn1OVX+YT/NnJvjIZeJNxEVBXojV
T1w2g/KA1hrcQX9gUd2oQITlgb92x0NfWdZxORBp/oyK4M9oAnJ2kThRFYIR68OOS8kbUXcFxK5I
8ao+qzG88fstr77siV5/L1pcx5a5n4G8eA6oWA+7Oc6390iz91HvBluiWL2Nlnao3pR1FeHYX2Or
h75nV7ryFS/+W0q07aYV44MZa1AgVP7qoZnta38YIclsuOuUa6uxoVnhRhaj8SpTfAOdij1dNmPe
g76ITdTIjO6WM1+wX8k9Y8BwWjZtZb6QmZ3tfOCWkK5e4VYMp2UT+NNwCkyU2pHn/lqshK6y5NaL
ldB0wWBRe2lBWuCN6Pr46IKhLrDmqTOkhtEm22kFihf18dAuLMifUFGsqBHNLRXf9+8/zfcnuJwj
ZgXgYFMSdUh7HoEC1DH+drTqIEGMeKnWTo0ugOorx2F7a3qErHWMg6hze6aK096HmnNY/pRdTsvJ
yMEkOpnXkm6vPmjDnnihPneBD3OYtVg5W7M8T13KhGP57ePUfvcy2tTTGP39QHT6j1tlNI1YjO+a
zPuTO/J1Cod5p8GcOHk9/MsCPvLazUcflpP6M+RVM2/KHgTBaAnERswv2vQU6iTOLpusztuvPcPq
LiwSX3wfBpGgOKq7GDeNAYd3aP4IOocgeYz6AKnQJao8ENxx9Qncen4A/7tdTi0e7pykHeYDy5bw
Q95dHl80rC4B3z4uoxSzZw/eivndpSrz4NTQXlhxzWooVYQ8LZugAW7MBc54bj+AwiJYEf+oFnEf
NyvKTrjxcE4Rwdvj0zwte0CTW0CzmrHJg4lUUZl259hpP5KOud+UjP0J2pgFvr5njVF32WG5Gyx/
8a8Lh/tCIOwAZ5hzrdSQoXfWi9sXRKbzx1l+ePF7wMOIbn56N0agb2RO3mB153uYqiPDbYhGh8F5
g1DGhATu+ZS2Tbu7UZiMkR8QYzpTH1YPLhuTauMNdea+1r1kTcTYvugKkp9QrCdTadyWTRrBsVn2
Kjx2RER/HQRIlDd4hMlpUU+INDlsnbBEo60O/dm/EfSenqzcJKLJacdblqUYPnv7QOWLNdTygJ8Y
1tWG5PDfz1qeqs+RvMGoIS+VctTXU5cHvB5eagPmnUl566q4Nuaueswdp0s/MyutoOTOUDE9kLzq
dG1l+R6tp/h6lqicV38AGGWRlk5Ok3hbntVEJSra0Sn3pa9n76ZyuhI9VhYU0prqMpJIjEggqP7j
cDlHYtjfR5kxfdIBAqeh/sPy3OUZ//r/yzkx+Z9SL3SE1cEx8MiPjGqnWzMn3FR+dzSZBB2c0c72
JEH99O3AQsWPUASgdpVkn9BtjkaPnZWorsT1MvLb1btgvIohdeCyTs2K+nb+OgCeW2eNKS6FVocg
Jr27gIlw1vXJCRgOEbbZJs5DOhXWfe1WDKuownJjepxaEEuaHxC7I7V1mSghTBltDVapCO+DbR1r
J7ClV/KboUrCq7S7XsWCpzom2jABlUe+HHTVRzMLgn2QJHDM0Ef+x6aetdfEqUHAJSY6dds/FAYE
3CAHY9vSsyUFAeaXFUIS8lQ0LbqYDT0LUEG48bVqP4fl3YBtrWOdssvz+1oWrCJ6km0kY3Y3dFfC
RC7TON7ThDIR4XZpDFHV2rPI+9PlCvZs/4DUR6CcStmmf0Ura9iCwczmMT0xa8EYDMcIBUNMeZfK
USdn/xiUOdZq1v1REj6FFtQ528PM2oHmtvNqHffEwROInU1ztMUhjm8+j8atOaB4lUSBImyZQr9B
apptK746B7Ooz1Vi9pdGbfjoo5NryW3r+DT0fbolkRscqtwn1dSbDbh01bPUsmprp6yHLfX1nEct
vyTDVFxCDRhpEE6nmtklKwXway0IPqQ04yEmLNJK4vfccFPEjCLBtgexLbJMJNCz0orSh8najNy6
+CFyNXmYNYBMvGH0qUnUXpZN1YFuo2m/HJhmeUjn0NqiVns0R5sgAqrrW/A6aJomvhhzCRIPa/Bm
HA1kszM2JgJyLq3m1JcZd+AuQMS5ygmdBBZAW1GuJdXiekbNmxRVSgKQgdrQ9Y9flwyyL7QGvwtd
+43Usto2VbEVcVoddQdsa0b3NC14b6wJTtiMJlYC+HIchzK1tM1TrH50MpnNpVa/Dn0myhvkPTN/
ux+k9qT+EWwUIseXt7H324Ot1BVQPBFJV/6zQsktB436XMnc+mPJ6xQPuErB9UM5a93LXA4scJwm
Xzeyu7oZEhiNZZrL/P7idMi4E26YCgyq5DTO2tCZhbpRplOdgXGdMT1xXf7kqO+Ljeb/mLw83Aku
dMQN5F8UlaXQAFQ2dLURILz7UoJHUHclpNugKgINHHlcMHuHq5RUzQ5lLygzkk2wMyT/EKPBQn2K
t54/AFtBXglPfE8roNmBcVrX1pCAJFC4VpKITg6tuTp+mAPKpHNBXJ4H/A9eKZ5vaWIyQ+3SNqaD
UILPWYzTL7rwu7nHSOkE5VvYEBcv+uEfUm+CNnDODuK+U61D5UuGFy/vPtXX0U8KZOmjs0oE0/sS
YDJGHfE8mxRf+tJBJ9JjhmMGyKqDzi/QrMGkKSvVRrRRuoeX9Zo69oMD0nSrh94hsUjYTtWdR0BC
MEPT37Rd/ETKmCApqWSOr71FakFBiPGTETp3zHe2tJs+2xEHTajNv4JXAwjB0BjkoJcpU4SSiIBk
IAhMAygNQEmvR3koe++DJvtda4HbCyxoDFoxvFSycva5N/oX1lL+pSdH82svpCW80UDnElDCA3bJ
6jossp/orn7rnT9cvjciLMYLyMu/52Y1Uy6IZ/5+BuWNswHwCfE2la8w9t6sJvcx0E7tevxhSbJk
TXTNNHH1VW52b3lJf5VJEjkHTbAdavQwpoM2DUsU9Mne2sdW8pqnKUtLgYY9sAnNdSY6T675K7cw
z8usxr3bvhtDVB8M9ISz7k7rviKhA9wYQLgQsGyjWo1mB37Uq0+Rp5l7i09u6EOCZQbYo8DuvL3t
xPeBkSYXZp32mjhr+kDo5Qanz84FEgWKsURQQSRCPjSpD0LHyntxcSFrMy9NC4ybw6A9OX6ysXJn
vOCcATPv5T1hCPkWHPa5Ae29CbknjY1mrcyqbbbcFmxccBJjP2pm80cbAyBu2n6DwmtY92Nrw4me
qU8GM8YtPUgR2lmDOPGPV8Ko3xJFua7GKDuYVfhkuW+JoVXnZWTPvbY7IWTcGBh6No4o+nUryjNU
aEXPnF9dJG5ygM9IKEi4a3D2oXsfO8qGxT8A4KDItg6GevyKa8smohzrE26Ugq/zcnd2s0RsLBl/
5lYGxLygsZaJ9pK3qbnTHAb8iTs7Au87C/P+tjVZqYlgpLBtq9yf8Ig3jxQcrBDEc+uMQCRKYvbT
QwEqqS7pv9Wji2wRucQwE2qZ5VQMCAkc8R3RQyTDYm1a7p+Q4VxPu6fWYGQZqMVu6ZJiDQxxRlAu
lwAFmmDMDnknjlFkYthsLGSNWsjucpzmzFJ0n++CnRTnHFp6HVMe96fOXy+Dl85c7jQJGpGT+JG5
6NF4Y9y2Ag0Wgx7/LHq8D6TR0HSM8Jmpv0fRZ08wzDD8d9TJrYaIlUQf8KLZ5A4SK3AxbN3bhhbw
yXagLgO5VA7opltqVE4Mg2qe+NBNn6u96M34qrVQG7WEPwlFph6DlqSfONvWuiydY+d5VMHiRFvr
alKFLe3UO1gUOgISERT0P4ds0HYV0NRNQlVv3XedvCy/v9RJOKhKkDONF/8At8AsJotusmeeUrka
mBIhH1m5HXLJ8NPa4w1B4j+RCZlKOMgGa2+eLoPJ3WzA0bbKQxdlKqUJ3Y32tK1hx/fu3gqd4eDE
zlXzlei05085avWTHBiWJwMTZefSk65CgraoadIS60B9znmDGcA6szq5T3sNfWcMKshnsZFRW6XH
3vRblkmosMfgDcI5ETdUTy0/fYw7Y4YhAI3R656rCLFpJWzEx/YltaR/CDOqV1bwOZh8wOMMS5Us
3zZu602c4XQ1588+Yo3k10QN22rA6RPxHrl9rhSPDxGxY6vAAoTRRMkVyUF4pI6xDvPGOg0yzPdR
Xv9WQ6Pt/DC4MqiW4NKYu2tq1XuNrwYla+ivR/jgL0YlJVHsw5l8TGKIsClsd7i2uOV0fghNUIP0
LMyA70OzBsXw4ZYskEcUKiuzdulLt+GG7jNhGZTSNjTqNpWuaIQuKMwgDreGJp1T2VFUsKlInTJy
oXD63U29hJDXwsaD2UNDxXA3DthqmyUPKGP6G5VgADJ/DXX0k5xSvuYdHY/Bjx/FlBoHPWmSawd1
Yce363dRJ+8inPB+ZSBDXWAWYMRPzuB+1JRmuLLni5GW65m/EboKymF8cIanF91KBjOCJPRQUWj8
GekwrOzSY1RwSxLcJrluKelswnn+bZltwOJnnHaTU/2zfGunUQRbvw+xWfLDL93UAOvsAUD4sN+P
kZpvjhhVLr3aLIduEeY7jEzk+qhzg85AnBjRS6yZwaViRrWb8TSudFPzzoik/HPmsuZ0/fNyi6dx
CjKpYnLxddtXY+LX/H8Z9752l4dkRKKTIFd2+X9FkrFG+Bob1VDR+6p/4me9SSmT28IymrZzAakl
8QfaZtiag4TLIJ9IHR6wtqyaTvr7wPeL3Xc55ruW9a9z32v15Snfj/6rgPO/Pm954HvZ//0C/zr3
/fLLKy/P+/8/9//6075f/vun/U/n/u/vYPkf/+sHIUHeoCopiMMYmj1tIawM3OrAEonXvqGmWDiy
3CLLvtlpAvyc0NkxLJtTo2osuW58kFPOTJOuzDR82hXhFrM9XTVqa09Wmd7jlJo/wtwhaIAay6Gb
jeCl0MwtnhutrOSH9MKBAj9Enqi2xdlD+rc2g+CamkPxOLbpFZw101R3TugKO+6Hk2GgG2zdPCfY
Ol+oIx4jZxrpk2D/jJShLbIqbpDVrO+mHiK6+k8UzkAONQUBbvi0ekODodIHzocmvNdEoD2epiG4
mgIH3HI+n1Cm9246H0zLf/IJJV27Te2emHGtLJgYH2HctodEtKy5tcdCRm+j5jWPALlXlBrc19Sq
GOeaoccQ43jvjla26Mzr/OKJVH8NWvBhkAxwuNbvvRmC9icfOzYiQVGl0941CdYcSdurYciW0V6D
2aTOT/yyayz0yaWby+nVo55tqfMeIqoj1k1k11xRmIGz6UMrvRcJWOvRr7PxNtpSrEDCNZiEwsc5
AYI7Ab1d9RZqeU9L/Q8PiHPjuAYxlz7E8raPt5AFNjiwrWeGYl99OZpLKjJm5nr2WMB/Ub+ZIOT8
FM1W+3WIdGnbpNPDBO3ImwOxb32k/nYy3drJfbJ7uU1REjKAxEzlTdzuppHhh9dxkw5ZopNgGG+i
fsTo4bQgZZr4scfUd2/U3u/UtI33CRfctsm9YK8NBTXrsT7RMzOfsK04NzQLwCPKeabCnLSbavjT
d3xglWPBMoYufBBNk+w0sB6aoM+Wd80BVgJmi+5sS0UNw9qxTrTYYfAb4o8iM/AYhGLa9mjk6Vkd
MKDG7wlghM4v6KAwxdjzFn9ID1ecOST5u2llPyPXqe6bOeuePN8+1n017xwSOlYV+gBSZOj2xu5o
H4K5N464ehH+xhXFjvIAg4PVnVmUa1LKzUtYEX7oWqX/noBPWrtRPp7L1hJvrvuwfPQGrdBjNrc4
xZLOex9qBj+8atNtyGzxNPBbTXY68tulLR0sh7kPpf4tToIPUVN3L4PsRH7j8GFOdIWlpUW3aRiz
oxqZ1rjI/tAgx6djiNNYae57js5mtN5hBJPpYlGGW85i6HZXJVJa9G5dvRViNl8TH8dakL/rEahk
YeLyXw5np8020pZyT0YC8kaqeZ6vkdrUeM+ek8d3to32zVHnR6/qd3xh0n2n+YzoPdemzIdfsi7j
+ybynSe7Cclh05L3uciNo+zogCvdxNF3DPJgCrtbI3L2t+HE5dDMCvWEZnnErvliZqW8w+jxmYhq
eGNF1eejUEsiemyU197IOUQmlJb6ZTlMx+dJtMOrgfQZQD09Uz9kKGU6JSAAts6lie3yQARBuOXy
Tt4Qh3bMpa302PbmcE+JHzyGojKMkX6bQzt+64Y/lgs3AGEkgC3U53daYv6z/LCqwvKA4o/Mopmb
gog1640aBHfnwTIU3Mt6S5NXi2CG106O+Rmq3bG3mXwmggu3jQJc8fSrdmNS0QAqJG5gpzHJv+Qw
LH96uMGbeMifvVhmd2DS/+nzWX9Dw2fvdRvU23JYRsR3TJb5M9ZposJzEW8pModGynrVjV14KYLa
vHPhsYMQ9t5Q0sx74XbA9AeqeCJ235B64jYsxvDqcMd+E8MWjk3+NpdZcCVYhvjICLwXixvvnISU
d+3UcHbLB4BzrWI93xW3phEs+IcjKlH6XCQsbcyZYJqZwBXWUtqh9kuWd5MJRgTl6m6uyXCNpHnC
hWCetLw0T0MUY2f24xDHZCNyBBW+oNML3ads0oNwmReixqYZIpU+oSOieG8ExS5BDMdMMFMR41/7
y+PL85e9/+lwUq/2r6fkGnXXrxf/1/9bnv0fD+chn5yjF/ugVg1xsRBx2euoyH1tME3+3QuiPIKl
pY7DemxoWaQ2tXEx3C9R6EsoehjW/GTWq8Sj0NpllV+eOrVJPd7msrec82vPX5cGg5Gj2pkN9ZwT
6gqXIE26NJFqBBHCxEBPMeFgChVRoLi83MExFakNxZ+/e7HE9m0iAF2S4B3sf1/B8K5kIV/qVOww
DdQnz88AwzNJRV/KIfpoShIEXJ6+D+M2zU/jvVM5ZGR6oIYK1ziJWNIC7mvrzotyF8dUNEEaj2mx
DSznnXCeTmZZc076PQiR4ILWEXpL2FZbdNX1yQJosU3b8NfyE79/7Pfh8vZYjRc0yY/L+28AQpwY
JGuM42q3qbEUssTJN0ES1SBk6H59b5Zz7ZDJXTfLe5Q6xJiDNPEGzzraLUGNtMV5I6PhbTOtjw/f
v3A/tTuvVLS8pammNi6A1nUqewJUwmYWW1PBUv2hnvcN7PZJdRwd1e9c9jLVJxSUg7j5U0uflkbY
EOED9JGEKI3Dsplyh85igmSJZa4AohiH3tqohb2Soyfyg92V5qFvoSPk8GsmG3Drsve90TB1nxh7
X4vYd7fLNy1SAGY3ZIa31isgfSGrfWjRXaksiXjY21i1n9l0/71Hfrx2NFuCZUAarZZXj/rem2DI
RNzIujnYLC/tLNfm90/pdVqcZpj+XL7Ey6aYffyE38ceIVDo4bMjzE0+IfWd9m0B1I+M2Q2uYvn3
S62NwW9SlO8rOyd4a574nlPz/7vRorI8gr1lcabaglXRY1EFb7vsuZpFl9AhqDlyxdGzs8AkBlKQ
cCRj7dNxhoJ4Q01HGoDNQyc4uzNAlVLmpT3dfb2Oxxzxa285R90fBeBy8l/P8dSPlhW1XZ3hekMw
y3BaNlPf/91bDr0WH6aUrMTLhAa53tIULg2r/7u3nPMSsReWx6hLUgoAZHWbaSWJYsk/ZpYByWhz
1znRdXYQj9DRQTF/AJJQN3KHzZmCmzC6U5XFh1mJugJFQUTX/kYC07CyfYjCzDugsPj5/eTIGSv7
f21qH86L0EAjh36vn/OAjonfllvdTsOzNIzwbM7tQ6mHFkrBtroIaBKrpATrlb8PRjecl01VGXDz
eSfvciw9PMyac24RyZzBzOKyVHvLBmWb2Hrq3ZllQ90FVI2unhFjijqHarPsLQ+acXatiardtwLS
pt6R5B6M0OWHcJuHqrT6UJp/dGIF9iAUzAfm1PdxF36O3ZgTzwrxcvShzWt0TTczHgnedJde7Bju
bxy3dOEGTFcEaE28lU85mDpRMiSSxUMP3mcItXuL2jlXytpqmcPKKiGupHnwCy38FerC2YzkcpxZ
ijUPs42d29ZJqnKRvx6SFhUu5NT0OtZeSFaf5e3q6eyMBJy56H42Emv8k5Xnn4XQ4wuFOEj6vmFs
OkpRd7GlAXhxpbdbDpfNZPe3uUs11G5oVUCnNQfMmsPdstFJD70hIUVFzRAKIQDtZCY2hpOXKHWJ
YhbRlGykb1CRYHZTrB3drTd+X74QizQevKC4MynpHxy8v/izKwgKziQrKMykkGnVf21qK88uutb+
RoRNAVWdFwHpSQYhY99PpRwzrsMQJM7Ife2iqYrrste2Yb9vKKkXqolEysATkuRxb7PEQ3TIxrMK
92xK5jEuroj1NKfONtd1eq6Nwjx7HSgS2FbxRkxtfvk6iUXEPpM2bKiaZaaql9R8zXVKS42053in
9fQ5Y9y929y9C30/PNZ+vAZB9+FnKN6os5wMVVRxWwNHYCSoc8XUQXvswGKOmuM0oJmiDhhnA5dZ
gAeJ3o8eXTCPRpe4gxHR6WTnxqigVOdiEBTrIh2GnaMjbkrKUAWkfNhNb16+NsR0QREYXlBsAzWK
c83ddJMEtKLqPmrUvYRd/CCZmgsP+CzLL/m16RW92U1O+HPnjYn0HjQTwwvIWuK6KLniYzfXed9r
J8xtxr5yvBPuqf5rgwsr1ElpF9iNpQtdUOs+0NHx+VJAP9E9Zp6m9rzSuAgMlPtlYmE1FlJfqlKb
ZYqhCW7C3zOO5dxoVN66MHEmLpMNrSYk4HvasRwmRtlv/dT+XSySEjyO9elrF9dTsyeDBQUJY7ff
W7BMlmGdTixqoui+UueX8TskC+a0jN/L3rKJ4JfZaTMfFCo9W+Gp+GhsbrE4j56Xl7HUFEfq3b3b
23IXpQpIt/xPbOXFyuJKoVirE9XBrBipjBrVB2w++jDnRxOJ7YaCJnKJSjkhoRNvzQzNq15hLEdj
SXs7bc6Z3gBZdHTwTU75QxYoaUK3/TP5sTwl6rFlryAheA/YYo8MmgEVry1XzbLb4oA4QCrfzKbE
M7AM3+USkeCroVcLd14Y2ASgEXqwDOS+mggve8u5EYMXarFxn1kJ+UzL/HKZN9Kc+RFlPchbNalE
cMaCKLD7EMFcAjeMALlwI2A+QY9RA/EyrzQQ+a+hAFH4mK2UiRvpZsxgFUZejR+GGt3hZP40FKR+
2ejqE1keTGsn3QQRbqhakFyfmtGxU9KeQW3iQsl/llkPMxjnGDuHZb4j1DyoVFKdZW85txyStbqp
tGo8GJgLm0MxdI9tBEuvaLqOJr9B7vyya7p6vRrIdaLNgew9UiOgekqmYPfL3nKuzskWdJlr8FXl
gWXTgjY61WqzHGqE6G2QFWSruqPLt7Vk1iHpgyemazO8jPruXxNzoNBGGqeXTDceC19I3PhRda9X
4jbRTaEKYOBWZ3WnqJgQeMz30SeexBg8bk6oeVrNe+xpuoOAaV1wF5rPDL9wxSYwfGI6tem5guwG
qjD40A2Kxgl3npFWGTl1klYZUHeaUlF2XTbgyC6uVTcr6nlAXcLavK+qhsIfS45IieZyJaJb9vDl
ukjDIHjNemvdxhrtlkeYyg7nTELjAT66ab3jFeeaNWPAL3UeXVFWgyp0s0Pbz+UlESCmWF++QXf+
CSZ0i4X6EiQ1Zua08SBjt6AxrQE0cVyP9Msn8sJItjZq272FMjVXHm5HLNIjKV0xIKnxMMBlv6Cn
ju4N4JRAqHr/BHYIvKgebAWu5pzFuwI353tdENKI/DO+G8YufSwB15GrU38gCDO2QzY96V4QrLo+
9WpQHT1IbC39uzHM/IfllNuQtttKxgSwR2Km1t5PDymjTIuw+g2OAjewgraWXxjPTW43781EpEjp
+M1aWiCeRKtRviQOatrHchyeJMHqU5T0l+UoHUkN76C+kYwWrp10dt+N1o83me5aJ7PO3Pc1X8bx
AayysxHkwdlku538ShcHY7wHk448OJveMriCr0VFYDpocfeyHGJG2BuJ7z7yRUuek7zaWOaovVot
XCRNa2iVWMa+Njq45j25i4QMr4Khqw61Bzmy5N65JiHJu+aFrj+kkfZLi+wfoci7p6zGSJuk7vBi
20QTMPFxr/Bs/GMpHpluVnCmlbUrFzTqS6eSV17nYcZzxFIOyPYA8WEtMxutwqQfEvAx5wyq3GUq
ulsXxY+ZmmunGYJvvK5yJwsh79yMRi2u7+kHhFv669P8mqa0sOxR1q+ZTxptpOcPWMTq15Bsmzky
+mcJl3Bo7P4KCSrclRH3qlLrjHvdio17o++SyzSJa6k9N7pFxdrJkq2tS/1EjjDOkMqeIY09MySa
LwNaLGZHjlDRDPOucgrjXM++d/b5xuxS8i6lU7zWcsp2M0kAr7xX22j0+2n0jnbdaNdlE8yIchP8
x/ugA3CVG+ndaIPN8WovQMja487wMrTn3IUfiVl/RIUdbGbgUms8N9bNIorRo3h0rIdh2iCXlO9h
4dLfrHIS5arBZ80yNA80E1kEGdeY3lreDo/pMPPbzHZ5i4UcjzKzdGPVE0F5wK/nXj2WNNfpuczK
59Bp6qcZm/xOkph8trU6pzuKIj2vyl2pJ9kv3zjFWP9/swRHZp2L4taOnnORgRg2ndGNz9hVnzwP
EZtrUZT2ZfgS6vbz4IvpthwxhKJcAoB2Xg67vIg3bY962+zyJwruFTq2LrgYukVhfyJr3WQuPcAe
GAYb74p5SwyjfPz6es24l7Zho8mNqD37PHZzx+z+YXDA9la4MCAB3qeUCq+Z5YdfG38O/zip5Z/q
5CcGCYJ/Yj0+BlUTPTVZlhwzF2RNhOIRm370S2/Dt9Ep4CB34sWanCcvTponz2m1s0UdbEN7FCMG
UvoGY+zGFKANiZe3JeBmRpTWwCuHP+W1CHhjw+Qhux/lzU1p6mtB6L2PbgwAvyk0dOnMah3+6mYv
tI1Iq71INf9JYde7qJMvRktLxMbYwUz5pSxC+TIMW8/t82eR3FX5YEC90pJLMWJc64spvjOcCfpg
AMkq87SHZZMQ/k5iot1P9r096eOLmzob4J7jo9PG8kWHjUp7pH9YHstT/dL2Y3/Wiuk8ZFV8F05B
BNvVoTPilrSH1WFoz38fyLXIonghrst5KsH4PXoMZ8Nk5tdl07jg3hByqaulUQVtHbcSk/kgoWnt
E2fwKJsX9Bzdk6U23cx4E7kzFqvRhWXWSRtpw/C+HFHGM7aTRMIZWT10DN/pg1MSOAAGBcKvo0f3
vbdMzrUTrhuVQwqButxYqvltWeN8kc7M39A/uGE6njVzlqwg1C4A0fG87AnXGc76aPxjApfcRoGL
e5o7KKK4OXEJp7a+juhjVOflfGSTCZA6IE2TpEcEMXntdDWYll5lQ7JQAuyB9dR0DUv52XVmeVzi
7p2YTJiSvLHtcjjn8XQfDaVxsoL4bTmV6U4B2dTqD06SaxdKrxwu/00O49//ZjgD5MfSIItemA3L
gzjCLdR1T4bww1uGyzUwOFpOWcoP6SKWPC/ndC7BI9+gEJwUT1nOoRZlLhUM9yQ+dE/wZFHkFx0V
BvUiA2Ws+9SwtsuDQxy+hhFTmNiK0IixRIdmcBWW7z6R3zNvWlfTdnNoWsScJ8rj0oqzWVOyWp5S
Nob31NFBn71hfFhOVb5NllselAc/qr0nQ8UWt6FDeRr0h5P4VzoPhDUFBXJJLUEBmCbTxtKz8Yh9
cKABj/tikCa85HiCOpUST5Rp+b3EwUQyboOlTmJMKwzXPdLQN16ERv6l7s47U0AaK3XHu7nJ6N1Y
87OkLvNha5A6fQnd4lwGVniSrhndgmoTNViUJNVSYiu2vo3BA9+EyfqL9GZjW5nTpxuUNddOSu37
FP8zJJDyTMax90zXqXUmdbbR2+I1cc0HW07vnU4ccDEgge+w1PTZn4RJOpFk86NPUulmtpNHXIBW
Np2ZC2q4W9LTPNqvPlSmda8hMBwbpIsTnyXUy2fCx29DgHI1yNESmRqCKVcArwstRz+Hj3ky/0ai
CPxar41Nf/JS93Wsa2udoQScM3AwlfVp58auytG+i76PiWu11i1BSVPBl3Mu3N/2HBGH65FJGnry
N7Bn/4AqBQBERprkaA93kJwYsTuMojGdWEJpLkjFztOo95QCnXLTVfLTY9KpVJbBDvxIBqYUELk7
Zj02RJCzMZnRmvLhkR674a7bn/XAUaLZstl4Hm68vLoNqAbRjRLgKEaSNCvvUy9cCHeWWa190k9S
Az8zBLKtNM1olTjgPUX/ZhYUR3LCcxFk7WwnOmotQOV0SAi/mccrvbXfU80o4GvuIdScvQ12NZ1s
fx839l0VRxSxZ6CW0HwJtn4ZzQoVeW1stXL8HSXG06ANxqYKM9pK/v+h7kyaGwfObPtfvIcDQ2Ja
9IYEwUkkRc3SBiGpJCAxj4nh1/dh2f0i3LsX8TZvo3CVXS6VCGR+w73n3o7tksX57LG3qZCWSxvb
SIOwN3q1lZ3i3bOO9YLeBaeO1erLTrXll9ZL4onmGQ4qpuyBH/Z2yLTv8ZjEYMHpMLaFPe2FPxKC
amlkjKWWfeM1ornAetHPv1UT72+bN2Msmgtqts/JFex+DeN7cRt5Bwn03oR5uEKmYZ1Fb1+qCLse
U/kb1VV4q1ZzFcFTFZGdaPZqfNnx3P1KVfW35MVkS/bWMSuAmU1LyvHItmFkruA4uCKl7tabxjQv
9tgBty2XEq/Mk8z9ejsOzeckXcZstgMZFBFKFlXueSiKc+kAMnNj8TB5dMpTklyKsn8Z3UGe8DyK
4wSrDNtYg+RYgQio0yuKFvSWF8U/dVvl9Vcde1vlkQGKoGz71wyi4m49lzD79HJeI/ndll12wpVD
qA8Qt6CrvaeRVfeqRHm0G+zuWjv6U1oNMuzNZONByqxHRtipfh5hYUAdJY7HTteuqX9FDe1jqhtV
kFbjQzo2J5jBNzC/pw5a5waRwihcVrwnrsCpDTPR4fM3ASKNKEIDNprnvI3fCtABe2uiJBiEf4TW
mjAaUgwsu2Zb2RkGfHeT2DBE5JLy2pX8CyYzTLQEAbmXveL67UI/io+DXu6sKbmUuqVt/Jo2YfAI
bszjx8ybntMF1qSTU36bF71jVzvYRD+7PUOgKYUzZHUlQWCRscVTvBvtgcdmwgzVaEiYOSDPtfmr
6tq6xsJcVmadl9se1Gpk9C+eO8u1g/txBerGCwYKXLclsNio58OMTTBo4ndZklkdkz67wtParnCK
I3DoPYRSjKfWWfI23iJzlycv23g2jz7FBzEZxk+dux9x5X1rCNuYvaTP7Yj1sMOi4eboEZb+V068
8njS3sqij3etxJGjq/lYKQevs4mSe6nt1dLqVmC3uR9Y1UNu+fPjlBnHDv2ieTY0gL2KypVZYf/c
+Oeq0MjSBJ59nyv5SZWuvIXbMyKahk+KMerIFlFxJAF/3PAXXmYojqg3KaDcKVv9oUJLVq6a4Iw7
2sKfJhSr5Xrd5MSCrAFyBFbnPzRJ/15gdL+DBfBZdfbF7K3fRTMBQmjltfba74h6Et591aCYq50e
wPxcSCT/y6vr8H3RfiVgEgNTK/Jzim3bl/C1msHzCT7U9+li3ReGvRkGK9uYlYNzCjxwkS8nwDwr
W+lrGEHRn6Xn/PK0QAENeluWCZpVerLmKowbsW1s8gkQ1EjPqwLbyR7qyX2GAp6sZmePmr1ctx2M
ZT7N/Yiki81wx4XonMwq+4ylngQyS7/c2APiar96BUR13xQfbVs+6RFO3zkXF6JFbl1QvEVugdzT
XD5FCZaaAhtdirnpDPu1pKiaVXXXRMvFZo69NDDfRWcinu7yS76EkGTxDjmAGJvB1UiLAHmqomKC
oNWT7KS5+8ikbc95ypWuazeZWhiTerjx4hZFSMrU15T5tU3vyKXiKfestRMxofA1dn5pYKQD77x5
HFFLQwnhgfYLVocLgzwm5ugWUxfk24hWydwxjni1q4mjeRavrcUqAGHgr48nAG8WQtVOMifgs8gX
VW2S2HkBETnCV81zg8tkZrMmcJd3Dvrovm/Z/uQ68w6g6LtkiN6LKjXWcesSGpjs5CSfLNfEPYNE
PNLUkw9AFmsziEbXgPSlg3vFlxJRca/1dICq71qBmzQz032/R/W7+HcvjUHmAtJcmpYqD3QTYt6i
zx4ebsgkMMHEqkN0GDAWIj8BvzVzoNCf4yPYYXqfzINA6hfY3Kf4O1N4IZFlcIlZD8zZRkJWbsEw
IjkycnhEdInmL2+ghDnLV+zbTzHRVOiu93KM1VPcPkrTuwUayLus4i7yoT5SiUBsIsg5Q9o+NEwd
s/FPan+Rb3txDbz/zJnEal6wcHQttzqqo2G0bczmC1GL/HDWmi6OVYO01hutXxaN5NCUzrKdBGTn
tKp/GcmGCyDQvazQ9sMvWOI/cJ7O9kK4HwHnlzbT2oDZbns/WWgTNFIrZIf8wG+pkMABhORsbSlG
RMhoFhTJoJxVZ/O6QAD7nkl1A3fPwJyGkwwPtMQWNVtJ3Ggvd5PWbOvBO9KCLxsYGsfWDxC7kHSb
AJZbEVA/bUcTtlte7GCvOWGnc5QZzvzTS4OnIrKJUgRl4nXtl5qEcTcVrKbL6rYM9cg4Q+++0Vxs
L6DjWpbUcJH9DGh20eKGSXkOSgsss5AfBILxo2SiFjGxXJOWzmDBtANvqWG7ZujtiKBAmrYiguJe
LNNz4VgvonbWJMzYRML4v5aZfCwZ33PsERQhBp68PmoUSIMRCXpt8YGULyQ5lEGXFKcS3wMWaXke
YXsH6SAOoOkuce0Oe1Kzh02uu3+47u/J9f4jY99YtxX+Xr3rwU9XDAWAU7MMRx1DSJzpre3o00zo
7Do8NOvMU8vmBnCwfNMIAeNeG8vYav5sIdLLruCugthEvNwYDmBlVl+4z1FdtJn1YjnpV+t0L8vM
+JFdsIxRBBap7K/E6ZSrSYmbCYMbkZAlMD3WFJr8MQa/2SbWb8DxBaE1wrlgrJqftimPdjp+o2Qy
2BOmQZL5TehLytpKa2au8n7r9XJECdTv0BcCLo/IPPU0qBYNUuFtUUg2j1q5aefkUwp8Hwub04FX
jMn6cop7/uq4Li8jc8GtbVSviImCSG/CooLp2oodFjBWVjkag6y8DI1y7xrHOjT1EK/L3MA+aPRY
MDoEYRNJM6VI3llvhIOG6NhM9TugY9OlsWfi/KJ3klQIp2BdPaIWMtLfdnIYGqYod1JYut2j5sCD
b7RSp1kxpqv2pFFsbWw14iBqKJY6oNarMubeKQz8CMqZgG1H4ZSaz55t8A9BrUZnFB9bXp2DyGhE
uwkrpuZ0m0iUF01kDwXApjcrZnqorC2qsGjNppKYJAcCdKUwxFaU2Ctzh0mpoKoj+VApNqkDyS7W
gj2D3uJ5MpPyIN2fpsUE4aYV2lfBy5BLQwTsa8gagBTDEtVLTxrqZRIXSjJgvWsjRyADQ/nrDQor
2vgZueNTvsSvugEXRvXWt+ZPPRyccrlHOeBsHaHhaHTQ6QxN0W94Ikq+SWJVh6R8ktHeUC4yvY6k
wTyLXxfXufNHfYTn0H8YMS1eil0ja7EVeM0ldpirtNNpSn5JCU2J2eW5rP28Co1b5TPBZbAXvTgb
dvPO+jxdF0sbrWgCJyGdF36i6yXpjX1cokBbZkKhljTBtSCjM9l9J0VwJZ6ybbTYLynznwRTwGpi
0VXVklWkDyCf09OQcj7V3Xwp/Tn0xqFbU+CBzu+ifcPTY83MpJzpJk2PtnpBzpkEgTzUUH/p6kEO
C9tm4eMcfd36SJBs1LeJenbLLnSq9Cjb7kNF3lpH+tRo1hG3ZqcQB+rWgwWmKajJzNH0wgkHMJqE
BqZox4HmVMgoVhpkRq2U2ONZPQ0TNq0iYnBd3wpJvGll7mxZNnB0EXwmsyhiaYJTw6yWfpPo4PFi
/n8a26Okyg+N8Kp1utb7mzJRZt/54BO1SUu59UlG2YhRiUD3kPkrWTbhVMEq7vKnlCsKhYFNoHuX
XM1Cgu+PYVf53YPR+Xz4iB5Ymrl+kBFNthp9dBCzt7dSaisOp71GT15E06+o0O9RQYXu6H3pk3B3
UFTSbZVdYo34NcfW//RjTo4b9FLqrvnNUMlmatEr/P1tOX0zClmY6pJiM+YjEUKltk6JkQL9Jea9
D+LP7Ih0jmcSV7P6wO0+4rIov1Ao3fKK4Q1Kbw7LaRI7GubvIQpgE/XbzOzNYEn4HCge5aqsZ7xd
nr2lHKu2uu5vUy96dw2iTtwifxwX5zSPt6Fq64HvAtHZs5mKJbrNnEXfLhZ6hCaM61DLm3jjT1yG
vlZySVXReYEPGXoccHukzVgbFDDv24Jq8Dla1ahwaOku/ve8NE+e+Ej0iYRKEEhZ1/ks+Z2NmG3G
VrrDE3YagLXcTzJGzWBgEbPr9FBVjcJXi+/XpZ1A2/GF5bZ/mMFk1XxHKhL1Y+6TgSU1FiVdU7ah
0XpfdTLNmHY5s3xjZY+WG3ZjKgIOOa7rcQzciWyjpfW0S50xT7Qcsghkau7MoXuc7bm9wghaqxit
KOjSe6ULEmQs6+SWIOymMeU99k4xcGEEvRSA0W3fbgK1p7Qqy/XsNPkuNfuNppr3wWUHFi8WmJXm
VRnOEwSs8RWR9wlEcFhkzvSKDm84jilJpQ50I+WbX3+Zdv8mUv8H+u//gK3/X6Kw/wOf/f8RwdF0
rL8/qH8hw2887n9ztm8Iyv/6x8dn8fWfKZl//8C/6I2W9U88S47v+6bu2ML03f+BN5oGvGyfU8xx
XEc3bQuQ9b/ZjZr3TxNHge3bMD5MnxUlXEdAs33yX//QDO+fOpRXB9K27nqAF63/G3qj7Zv/G5hN
ZobPEYKNzbQgLP1vTmG+uP48G3T9iA4EItkCQH+J5AKUoEo8SA5xcm27Re11g4nRYMPisjBer/Rs
NvcODFY2uUgsDc5uMT6wfx+CpqC4dtJXMp+2fV3XgeaSCyXUiN8pDlIb17YSKcTWZu9tYU/9YrHv
D6JCOI+84+TMBvlugHXwqlJQAg2BzUxcwmJkCXSI5oPKXDADrKkq9OHHY7e9NKo4vcTQ/DCgIACk
i35yrSXsAW4dVWN+2iwASbM0TRR+kbaZiltXrdvXsr54tn0R/YiTC1g8kv4JlqzOcG/o+rt2NvJD
OjUF5zySssVDg2tT8lkLpy/r2X6rw499nLGRrTg+fjJjIGpAdD9weNYpfdFG61DLmSxRsO8ZKoBc
QT8FTxvF3ijOc2XRk1T1GFpV8YWcLzlmY3Kvk7MSEGIkt5MCA2w26Z8EGd0aZflybkf9udTj9sE1
07BOzWJTEF7coZQ84vyUF80fLeDObM87i8y6On1AvL02dRh6XgyfwMuIjmOd7t2z+KUKhJ6yrj6d
G8jKpE1KkKF81LQ2cEW+68xEsFp5JArjf3VJZT+Mg7OESx9/x3PqnQbdfuvQI656YlWokPkHe+VD
v3C7zql2hufcPSd4MHbe1qN93ZWIN9dg+Fj7aDnTZ/exZwq9KnU93+YeaSl4eSumnYKwmnRg+egX
LgJmEcYiJdAoYnzvVGV7iplhMjCqhlWJ/DxoM7tbO9DTBzkNd7iK9xarB0a0Hk2MCwy0Ak7Qqp65
YtJop4KlEZZU0s5z7DGXsTPQFeX6xYv877ivG7wDrbFmKwlHx4/KDfJ89q54qHTSqp0p3YMNGD4X
a0mDPEnwCdu8GrCl230yMHhA8X6vGmd8wojKuPgnZ5NCqE6htkQ9GZJxYJc5w1NCKtxxAJQYRd19
TULXqhOFccRM3+7Bx6P1KI9arI1A09oXC/XzE+i+E8pESVlPOeleDFExxs/bcVe7eH1YsBBZW15a
2MgbNHL1Jo6997QZl13d+M9ZanZ3qE3+mDbkRZdaj7UJtqRs8SQ0wLHZZhGwESQeDViCpgnbxrEf
AOgTOO9L+WZl0y4xX3y/hzN1+yKr+la961BQmIrYzZXxVnrtUA9e53g0z1OR0vfxq8LS+phk2kOB
Yeu+uf3W3993E20HIBa4yd//gS8SxEK6cfj7X+p9NSC9yyAPYrxclS1J30ZaiEvtinoNY889NkOS
v2EkETL5MOMl3acGfgggNwZ2X4plsyfOtrFDfRnYghNW5rB3OGdwLtw6+fHNzgW3T2TWRxMX5JXN
BqO6MdvKQi+CvKUU72EezxkVnrk0A0JCq1n38Vm5CowlYloMTu7Fqg2cV6MdJgNMiKEsv6XbfWPH
grjlshEsJPvCrpxBfrOeG/XsCTb9p9PqiADtF1e5fWA6DT5riyJ88uFuLek7wwDS2X5rQP9r0H7L
rSlAhk347+DBFEA3EthGf7YSGQXxSAOeluadh4B3x+D8MBt9j6OZ5dQXpFIbPXVi7Ed/JvA2pcnA
IbrH//3jlfi7WwaexIf0BIgdEbi46xz8QDAaFxUXq9qW6YaJ2FUlxWdmLiRIim4PvDss8+Ql01lP
mJ79k6Z9uckTfQcGk/huyQ7daYfL3Nb3GoiwO6/pr+ZUD2vIAgBSE8Cr0stCHldnR8Gir9hnrJmb
vkWW+RJXeoZfVrnBFJMznnnQEzrtvZiznyyuZJB62MBte7hvZsr1v7PqGvfI4FZk3vso6gokhoMp
SGRvQL0VAsYdjt9So/oXiQilR8BzSmgKOgGuir70ncsix4tuRKE3VNqHHJjlT6X9Qjapdcy0cZNN
M4nEmXGdcWUxviZNFBnvCyfXRmFEGu2k2y6EPwRS+nKTIwaDr9INGy6/x5bePTQh2fWoms4tzbdu
TBpYGumsxpHgd27Z+Kz52bQKfANWgSbWmpEQFj2MT2Q/v1iJoyjDdUBRVa9W08TF6BZq7dxod46H
0GndNIu5MSqEesSuGnI6xn7EOCcZMW5dYlUzgFhQpeaznLeRTQAsw7hK3MzpNOA86WQqeH7SBpPX
fLOrNg4DI5sN3ECTXnKmWBfRqxHbd5Qq5Lss8RQsgIPakUlYz5K9trX44N9D9h+2Tc2bVKVLTDJi
B1et4EwHxOmEaWIl9z7xFei/NgKyHvdjjNGMjEeWHZ15ymzzpXC1fq2hYtcyQ4SQSvaeJcURwTOk
XjPalzWkBHsetijLALkO1t5a5dwC4aIxH/ZzmFIw1smtLtWmd+7E6N6Ngr7WAAS8bsOprx6M1DjA
YiyPrFqqQxL5H6KXxxkyYxDDqgiUPRNNxXkVusq4kz6JrhpiHXDATKCSnOntqL/PlabvY4Dc4Jl6
SKSdR1eAMCpojKdiQSmsiJhaJbNn7K2k2vS2vRVNwV83VgsZgeQO6dCxV026tMAPYCmWRnJcfP/c
1nbKNUxkWpGxu8xb13x2iLgjFe9xIJo29FtnN/gMFNl1oITyuLnEYAR9YiQ3yNQ9PKFo02FvYFpB
IFCcbaYKCkVeEgEn4UIhm4bAIdr0hVzf05CiPE8BL4f50hzIDr2xZs0f1n/VfZfr98LXdt54ZWY0
vEGDfi1QPjVQ4bQUS148Z4HTOy1ZghOQK+HjgHT0CSRatMn60Q04e40VEv/nynXrawLQwI30L6Rs
CjNFdYqNXNt14gC6Tx6deL9IHuYS3udKKdguImH2VRTinhgoSQitx+vSRvs+9w95CdrDA95DU7q8
DFFWnyifkqEDeMDOpSsQ0+kgIbeVdEkhLXz5bnUDJ/k2m5TxzKWybR01cv5epgJ6C3zFXlkkDsVj
wOiLL5A6SAkB7GapvdHkX3UDsAIPrgq1Vj1lUUzlU+2hj+wnCadxWJ6GrDu7eWddOI55ufrX3nGb
HVqVBDxDUBb4GVpWXSoloZkKYDHZdisbNXFGlxCUJWFj86LTikoVJIgmDn2p2BUPZrcdWnhaUTTf
EUFUn+hAWXLeIsDZrm6LdF/Mw80l2f3owtpYTb8nfKDeTiAgElWXjzBxGaJWaQzrrN4l7SKeKnW7
hvVq6xJHW/g6sbRwcClKyid0F+thoJy141QL7S49pZXo7kvuyXXetVCmO+ZjkM/0B2AVQ3xLlMLW
VXFaRx2mC5sgEv7q0BmN+d7FKxWq3ifZWmiYG8iam8344e+XqtQK6oH+fSEanUl8+vj3i2ayG2jb
idl7DIK84Si8dLcvhtdwbM+dwvXSXQXF2UFHmCEInuK7LSB/7BhPMaC9/aeGuv+SQYM6uTQbCGX3
SR9DI4Tbt5L6qdbBPtFLW30aBbZU5BNjM9Y7qNJJprqrI73+DqXBZZyd7urKDphri8e4LacDpTy6
xpg7yujQ5Ma+e2Hx7V3iNlEXJiT04t4hArephCxPqnNI9DUIhoTFZJ2bxbbOgHu8U15e/v6CWQ24
IxLDYcKm8uy4SHFUshpSikCtEg/ZLdMxoSXgSXhwahg2kIhFLFgL9WLf3hLNhRaXdDDp1wQD44XS
8B6WPj2KU3TrJRWQOD0foc5YMGDvk8AY3GRvx5r+WLJidqt8OXi1cyrgN50xC7hcxpF/I2btRfPi
FXN5Hg3povEhfCsrOVWMlicgy2uwbRxdW7eQaDyHm5wAWvsLQReI0RrQzH9/aUHuWZVL67C31u4W
FyNXvNxrtvlDe2zsnHqez1gw9D3v4cblxvD9pDjOZrcpbbe7qZqLU/U7Vf7z0PlGwjSHHAAWd1cu
6Cdk33na5XvVYMoRqMl2FADqJk717n3/RJ9I8LgHJE9rzf7898s8jSPk7pt2iFJAW6jqmFdB1OTh
InEsdGybbEWhe3f4BfADV1yek66rc0rcwjHns5+Q4jS3+j3Kk+GpbLVLpnqEQ24KBVgvMNrWRJV2
RWFva6lFay2rLGSRvX+N+Esg7RBokPKjcMR4bQ3j7LPiCRNLDHA2ly/d9svNVBc/IDeia2P301bY
Zs/6kQ957ECDzT5bNpty35XtS6TZ0O8aO7kCbOj3wjZqEhNRVDsD5XCx2MlDzbL5XlVP9N5/JnlH
7r0GKZXNUkIlYKm+3egEFT0UtnOnYOKfDBFXD7XfWCf6pbu/vyrR+LuQC/cyY4d/+/GuE5YZCCWY
RK+XoaxZ0HFIlVIeNHKyrslN/+zIJNk4RL5UacXDkSGgYqa1472HRuTnCcKaGowvPKsOSUecvA0+
uoPU5jlblrQ6Wvqu8TLoQAR5QdZBlGHE7aaLyfh0G9051BVK4o7h90By1J0hi4cyadaJaST7EXhx
zlXCuieyQ1+gt5LREsaOwpyiD1sjq6P1fMOXlKyzosn1QIZDdoj455S0hOt4Ssi2T2KdZQaeZ+L1
QqY3IKWphqqmnfC+toBwbmr4/gNc/7FPxXNelNphWipIe43DhJoBB6Fi0LbkiIkqsp+7Sn0UnXGU
EGN3o1Sf0WySzSxFvC34DHHsxyMt1hcwAc4/Y/hmaHN0sYmQ0ZxthsRIYd1DSeJ+f4sbgGQphs+W
TMc2ZsXftc70QAYCvibUlol6Lgqwbqb31rYD4Xr5bxIlOp4jYAelGc9oUvpsj8nr5YnPhs13mX6K
cTA3bAIVurUF0JXPWtCKfeY+XmzByxyNwMjjmjITvZpo3PWsm9mx7vY2BzFoGvSCvb7hRI4DKjJW
USy6mrYg/iyOuNCtELNf+5ZeJtJnrWgpP/UMtaRLfGtFaP3GVCSq6+ltuegbJzkxL/WTaAz06azr
zhBMRPesskljytzQkfcORlBJNlrkbqa+RRbt51RWRn7xF+fiTBjYlUUU0dw1H2yiZTA0wuAKcuxd
C0BMOSq+2Tl/RJE8WcYUZFMi6SwW+hij/rYTUr1qg7WAFz9Fhbt3bNLjqvQvx7uqwffi/UmZE2Fy
ZDnWlKFnwkzJ6xkjEMngicsme5mIlTS9+0EO42asG4KrZDxtFy+htKYnjhV/JpVptulcdUZS/EeN
SLcrq3tnpv9b+NNDB1wdp9MgDNQq1vjgOzVtZnRbgI7FDkAB0RfFkNwvmOIuZfRs59lblmOxmgf4
g7ExhsvNCWu63rsvBrGPuSC3uRIvXls/Ly4nmrCcj0jM6GfgZOnt8sp50OxtptGUeNBCFV2QoFYg
fCC1PACIvHfGgHBc40HLwIHCM8SL0ccb8ndtlII33hwZ8VUvzHCJMArEekyxg3PD0//4kZFtI2bp
k6oeCWyWiK75wk/YJM5zZ3S1hlF1sgjWit+y2KccSBijFxXiDqZzQUaFuwNpt3FYPWWxvrfbGd6I
LHaS0m2VoC4hmZYSIcV1SNjainG5tqd/P+Ft+pNVsJmsRUVBprKwr+P3yrK1cLDIFc4N3LjxMc37
j2b2MsI08tPABqozvyxKRp2CbtUQdUNw02WqdIKSSSamxpz2E90lSRKF8RhPikkgywgdqoPv9aFN
Yc3bttMc2KptZNKxIkH/15ccZoTLKIvqszwxnK3gn7G2KTLmDAns0RVTZQaBVIj7pCIeYQbWUw38
A2iTNqTHfM6VxzcOFnIN9JLnn3DgeRFfqh1fW/xhLX5WMumQCrjIVwICA1VYcHDNDvJPzc/fa6ot
iklazp5jR6XpJ/V5ttR7yp1u3S/Odz+1G2Zj7dm05Z+2SkK2PypEyf9EApoM6yZfSAW/Qz97HWxr
3iclKJZFohhUmGqJHK/NUq2Nsf9t+pYXNCnOgpT2UtvB4keYllnehsjTJ2idS4xJto6cQ56xssoF
REAziijLY926j5v+q5T2eTCHH193Pye2vZw+oO4iTKVAipmXWZKNfhQXb22ECG/KqP0TkT1NWTDp
y+3Hqt1Z0uq3KVcqIxO7zQjzdrVn0/W/lIZgc7JAwGp2cXUy88GvWTCXTWXhA0YJrKI9UCRC36Rj
nAbDeeiGtgtiA17D2M7PfTp5G9bkT4bvftVSYsFCUjMl4zOLr2YbL165ITVA4WZyn3XrvUzFLx/2
w5wuGy4yjWcSiWrpZHNg69MpKcqzxRAaMglv4YTDAhRGeXDKcQu1kzpM8wPhFbeFN3nGMZS1Q0XN
V+fJYbAGeRhKMnsHyWudIprEzbPNyjvfmmYuLqTCkdGZ6xkFxLqeDOIc0iFZ38JRQ2NiILD0CEtr
D2kVqp51qUUwXMskHGr0bwDHOZ3z7KTP/XLMG7gPGgkG23zODkbVblLszjRKo7XnRkR7oT84OdWD
7AZGDr3/KeubfwGTsYgIJgOYsjEyIH8WIIkFiY0GkmkzSlJzK8DjQ63hxe/psi0btFKD7hAT/leX
GbBW2hYgp7vJzA48tRzJAvRf7K9WenXQiijBHHKXVk1OCgAzmcwjjN4QzIP1+kiIWX+VZfYDmWY+
Ob/sHVduTRsQQw9Bz53uaqCdR2Sfp4Fp+xpZIPPbcQwjMHizutUC7B4wBTiXcRpv1mYIaA3mV0Wm
3jpPAWr2jXPUYzQhhaP9WkhlVmUoSKlgSYISRHMZ/qBJClonsl7B883t0FBNmxel2WwS0Fdk2WXq
BUmPEyRVe4GISLsB+rilD164TPu4Ti9a42hBOY1ow8wPp6yyA+NE7YAZmjRkfM51EaLO+4WDAlxT
J2e9mtyS4uTZZ7DHPl3LdopzkyvrGlHTCer60WuvWVV+FoX73TBz2YwjpnZW/ZENLNbV9ZDn9BTp
nrUbeVdXKvGHg7Z4+9YW8Ohvzy9i6w/omOFQWe/J1LH5rtMKJx4ywQrscaORioAr8Y+cXQh5+AQq
oMQb3PwDWxKVON9Vb6F66dpLajNqIxkl2VdNSgdobjVrqEA/569ZOZrrFlkqqq6PFKfkjEDASb7n
zP1EPa+ftHh6Zy03ckiTNQrt7k/n8q66q/rmQkLG9sLVmOyqEkZ0JTlCDH2w1rAIgkRntuhRMlI6
WrfgY7JHeYx85kiFySGLxW6d+h/1MN/3LmLEUjK2y/2XyGbopS9fiF031ug71yY/WCCteAl0gyAj
lP/LWKYEfTfaumZQsZqZ7hiddRV9TsiOl/9xeZbuhHOU/UCEwGRscGg/WAgqT9K3zl2uJVvKxr1b
VajRpM1WyHuLkaRy/QGKmiAtK9Omka6/SgvJdG1X1iar9WvRKFojE/tNVCA4igi2sR8dnLf35Sze
zZRMW630nom0rtZjI/WtqyHOzZmliF6wLLKBPWR1sBgxkLcaGRUZXeidCwaQQ9ue9xJIpsfxSDbk
/GBWZA4IG4UXEr5jhKQEa/4XPqw1xRrkKA01hdG+poMj9nPelWGdyad6yTCOgWKeFhbceSXWiEtf
65RZL0OqVVRoLxOuGNW51Z3eI4CoqIqLMYnXyELOvRCcgg5xiaPTh61ysPjO3Dt1u9excO+MxXy0
PYvwGqGuZhe2MnrSmwLXArRJlIGLFZY3SGakH8uOFo4YvmtnpuQzOvNjNxr5vSL6LM0RWKjEWHtJ
Pq8mk0OoT2s+1KjYdpOzT9N2RHhhfGHpZ6VQmqu0Nfd5p/ETMOdpp9tqZ9p4WekDk6VnQu3TwWKx
RZ/UXVQ9fomBB37o6d8qHY0P7WSzKl0HsFou4O8PziuT/ycjLuTZ770TkxcG+EtCredGYQ7AacXU
F71gL4Iy9Z+L3nyIUme51HBPbAuJXgcTYJXUi70qI2wKJnIVV2/MvS+RAzXmte6AQDSC0Mto6BSr
vybZ2E731nqTfcIduHc7MF66t0C8ZG3HdibMSbdbTd2jipaXPAbCkAMJYxDUoPOcLlwvaYBZlN5P
e4ENsCkLPiVWivg/Kwt1LIbYXecSG9crErJw6YbZ2I0A1e6aLhdXwXJjPUBH9bVObFlDIdNqVRn0
NhaNWeofdZKdaayBqfI7GwImGOdl+Luc5Y2LAw6edrCggHuOWb842XiAUqKtRZNVQW1NK9OtX5Ny
yUlacGUQFw0zFg3xvOc+eVhg/5uvM1uqW1mX7hMpQqoqdbdzSrOlBwPmRmHAllTq++bpz5D3v2Od
WPHHuSEMxhgmUqkqv8yRgO3959lWByTyaV9QMgsslXmuLEkxuIkbsMO7Zx2o4TMdILyLc8s9k84J
Cc9yao9pMm8l8cxNANGFkz+tnJ9sQseT8zrO3Qc1veA8Skx8dvG0TD+RspKDzcsK3jYWh0XkmJ8J
6xbTlj2HyMMLzm0HLh64+QK9K98CFqbRPXEEwK2lVPUYCUrSKdli78KzwjRIdyxl+jivhnVpeIBV
/t6kruM5L6JXa+id45Q4WPapSS7xtOzswbh3EltR/O7AxGdBD2NGMERpX3kMYj2PILz7Sh/8GDdY
Ndd/RO9T7DyYDxpJFnWotwKNpZbAi3GNawfRh3HyCgg6oF/u3iwklcnjHhx/fHXox2gzRVLAkg5i
Fbzz3Pn2sdTv7ZPNpXzXVLA9VLVEgVo1ldsNJQiiecPyn4IcNG7NshYkjPv7Tqv8ih3wJautFh8e
Kyq/aoFfZt7rAQe67bleCNvjuY3yH1vy8mIkAHwRruzQwsvZ1616hIrlVP5Ty8WEMNj8ydW7ZbLG
F9nDtJr3NpwSOcolzFKEYnM9zM2hMqGgVG321QJ8Ggdcwyvk9Wj9PUFEazKvh2GbUofip+yOqCja
2TY4hNX+k2bilsYUGI0YRwJrWU/xUDkPTbdc+J5lv7gHHmSfALbwUI6UhBST1Yd5ZUBF5NUaje7q
ACXcg0uJDvHS5seGDOc+rTAk9i9JZeBK3dAUgnygXoaHeCnejS75XVnw4iEPyyap3mznifH9IYH+
v+8VqHFjq7awnPS20S5lKrzgma78nZIGE9K5+d0MHpZi3Qd1yfYYBjLZeOP3nJY2nCpm2OXQe7vR
GzzCQxWhysEY+TUffQdAzRoztxxeMQ0e5NqnxyruXv0KhYhZb3GlufewuMN7JokSV/kYjBUX3kwj
205+mnm17zp3AjqEJrE6uj3E3khm1mD07EuPTcylc6ky0PgSTjjkdqpz1IPY0CxVZB+jqe5Ahmdm
6FbYMVOXgBSSZVFybyITAmeYsb4a5cUFUpAsJ99RyMIdPwvhqm/f02c5TDNz4/XKQx+rd5xZ4EBo
jSMYhwfNJ0vimO7Dgr3TMJs7Ts+M5IYMkxffx64W9fdSgkGlXLlvBc8ApefAE/Wx8NGixxFKyNSc
m068ECvachsLzn+HG2cq55yEgXLuuQ4Oa5L8SdyKH3dcG9z5Ts7GTg+PWf3D4D4tvDPZI3wK1fKL
n4qPc9PRYF8Up7FslqMkO0b8lNVZ/OmNkom/hMm8EjsnmbzTOn/war88dc3WDufJx3Gt/WAxDJZ6
fzEu9WJcRYQOb/iIEVZcMhuuVbCU/k3bkWeuJjyJZrIEEybHczzPXwXu00A6Sh/5SsupEVAmzek8
yvGNBnU/XHPRHFLFAtoDdrbdvWyH9DiY6YIY0f50C5OdTDbum9xLTrpxjoQgSCLX4iwW687ybfdc
CvvXDBOySnB2d4st91YkXgxL369gwZum3WvheIeyxIpMft5LkbhSIH6OcYkiUKk+APRVx/dJ6q7H
BSfRruuoap1QB6iXuqU/8yUbl4guLs6MRbE6N5Ff8DWbB7LN/dPc1tW5SADV5kXjBw2hlYP0U0HU
AO8i2hm4DnP1QvZjZDzone4Uj3hzedZFzHEmhxahPBhXA1X0uwIw7ualx+S/eR5aWzK6VVDfM1Sl
zKDyx492TVneNVLcVChJu/7aj+qu8+vktGZrkNLgCXpsgKSOjLtL/PzBoI8UfCV8hw4RBNmRWhIy
7em+xyMBoQoqJZqABgtUZ0FnU+cj2OUNdKPRCI0LvGqPNojPnampJyDB+bTirw7QOsNetLS6N2Rt
TbYfve1GF6MSX95QVvTiHGQJmqifDpUqbRwifEFzC1cAdwmM2YC+q91ynzXd9yzzR3SG7CRW8aD9
eMUBzDhX5u2vmUkeFirzrm7Eb5uywdYkHEdG2iHhPow77JpsDyZ9ctH0T/i9a46j1Lzp3HpeGl6L
Ynzhs8vQnjR3qUJqBpjmB6abnyMXz79ZPLQ+rjSHwnC/JzEgiNN2mnLsVZUnM1dXmS73KmU8hsl1
6dXBd3vJBsI7th0d30RyGibQHDA49w4+GZthpXzNqv193DxOeIZ87FnA0csnVXld2HZ0J0xGQmhr
fIWETdLHCKahsogAFDOHPPExleYhdwqgUKVOQxgeNNA7d0XWNEErwKgp99xK12XqvCWGbNruVb+8
86TZeXZzFyVl9Wgs043o2Y3CiU9CTWqUAaNzNRJpBaOwfAZ+XXH0vBHpOMmeMaQAwfIbzETFAvpX
zs8l56mxW1Eq4bMuZYMejb9ho1B+dS5uWJ7+290wENSHZ7Tjrl0vouxoJ4f+qVyLNjVIvQ9VdvV7
Qb+t3w4P65q/WhO9baZjele4sqx+jTcg6acMw6o+SGuWBF1wQ85p235OS3ariNS8Kjonj0m5udXT
pXkEEPsL6R6viX76+6aMkwMd2t7Bk4BOCy9OLtMMjIefzb2JVO/e/P3T3zdxk1uhqxm1/usv/vXu
309W8kt6yJ///PO/f/rXp9aFR7kfL1Lwr7/41yfjiepp6dmiDf/9lmL7v3/652N//9XYcFhFVVuo
7vnvp/zzXfzzsWjM+qPVD7/++dA/nyaxLP+vHz1L20vpoAz9/z73n48ZRhQFJnyfrWzlf//7f/04
f9+9mZeJFfH//ETahcjNjhUYyP/z81qrGs4TAYp//qN/Xp9/PlaK7pGQz6nse/uGpKcNsHcsxt3f
95eol+eoq//ztxmE6Zu/H4deQWZrymlN5txvklXjdJCpLU3syeRH76SgE3qKyf++u3CSEgqjijE0
2GXGCtiTlxc3mLAILcvoT5Q+LVhl8U6V74Kp8skdIKeMgDXIrzwMFkTBxHHtq6zH9TJhiVFr5oVO
TyEmgNVDa6/ZZ0v6iSyabd3isZd3dAtVe5AlYR43xg+3p1FmZh99Z2tRPusI4ydUGRxcRXN2Sb5d
UU48SvbYqEvhvCacoQBSIZdm7YQFfNAMT6vuqmYKXNL4WzMMMcuKzCHgmUqh5KH8ETwszrVoPyDj
8sNkgRctNMpZnwaiOCiMKmHrbVN1Wq/HxpRUuAqSJXBF0YPQhE5q5FnPsrYpO/nwimqLv7PZ+boX
e9pKQOml4ml2U7GLC0ZgWbk9FZv+SGL3m72PPBNGO2EHZKhaY72YE+Od1sWv1TJ12OLgZ4+bUFOE
tkg0qTwzn8GDqhmtF6kB8M8jjjqvBzGNn0YDXE2HhTLEsV0xI2+b4FalYAspEjJtG3HIpBlzg4Uw
JiBHkQoUt9bYD+6k2aGclVx/96Pww8g039MtP81N3TppxxmR8s+eHM9EhEoCPDsk5mOy5syTtBQh
LiV8OC/E5MwmwZSwIm8gl+LL+9IV14hWJkV1gxWaM89gN7KHU8NGPWwwF/BMZ1MyTs51Vg5fjtEP
VjRi1hGEmU4jcXdT9y6dgRevZX6wLKDBWzvGzzvka8jcO/Qn/72OWIfjLscvQSYo/0yl0NfYKTlc
JRfbSM9CuueUmQF943o3orpCqggiiSdoVlcD5emU9ArulvWB68O8ekTJ0I7wO61uFQzGY6NnRj4O
3Sw8bw8Zkxpzct6Woq9uXQODZUrkKxj69mFxcYIMCyy6dqia3QKaBt56Dv2Opzq4gV3Hk46HzL6n
z/BgRet7mosj6BpKPFT+MmIL4qB4wg9OZLd2fi/15t8g6h0k9da55nvzDu5BBSAYWIs/3Wdb7aW0
aD2jiYAnVo884atDTtR+go4BDsg6sRff+UDhwqaBMzF0eCCz1P7jQr3kwsWoVVYmZIkZnP5iwJ3K
VrxWPVvGuvyq1VKdExPAfs3PU0VtkK1C3bODyEuerNRllRE/VmTQSd+lFMg7YLXwQoNmnyv2rcxk
w9SSBBDprEE0wzA4/uk78uBs87biOwtirlnnF2Fwy9CdMevc3g9lah7SnKh5YbzIKSISUlPrnJqc
0uKyfLFqcqBpZd2BfuAY0a5NiMOGxLKBDqazCXBrxx1AgH7XdkX/UA/GHdd2eciJDPc0MOxcWb2Z
K1Nwz6/ptDTAiDtseqyYusxhoDxLDAPoVhUqZlFubcdhKfVnP0cExuFOwIBkyL7VCyALNvH6bmjk
Ejdh/+U57VNtIMOYCWdHCZd4ioXYHxuL7c+IoWo3L/pzGNovYkMIRZK7u1o6HfY6XVlv0L4ojaRj
ue9uSvfdxZZBqiySp5Wp+Y4etiUc0/VrGHrzOJyj2HVvh9wPGwfD7ei5EAmKvrtG2ZMzQ2QZ0GoC
pD5nn8UPPpPUPScWMBtKfY99/7NHGPAmtmC6mAUrzRwMfmsflz4952Mud05OT4ad3prYo8+4T1+N
eXjLZp70MDoPo2W8TnL84rD4lRNuxPmUAdUjuSpGBNEJC7o3JfsULqPUJYSMefDCyrln+82AcKXF
sDTKIAP1cFYObVLQ7AM6MuBGo2/aLqh25bi7QaCY/b3KqmkhoOYYVbBU3e/tWxmc8k2164dVxiSG
ZgZ5g8VYuUWfy5qnNJvSS5uDseB/plu1ll/USRaAxKLnaELpaxMvXIFhyPop8UiziXh4Lo1NNIWm
wD0INzGiu9H+nPPfsTl9GiY+eitnecSWlBJcSmWBPlwy6hIZ17zb4w1tTAotSyp7orE59JRwn2Jp
vS05tFnmGN2pjLH5jHWLhKbxUSfAhQpHv4x+8jQ6JETjhmWycjAVmN3DaM2vS1YgMJmKCWwKzm1M
3rMGw42UwDjG/tamQoEpUhi5Dr1KyTwca2eh1GrNn2UVYxGyAOmnnBgMTFZENt2p/ehoqWWkTGgg
nqMjs4SaGWz8UpdMW9xswhQ7eMDwC/Ql2zmNmzalHYg4+A+wOdxnS+teE08We0sOdbjXGa+Fb8/X
tvDjMKYeuWXRO7U56dhO/oDaC1KYZ1ywsc1yNHres9limN0f0dYC2ixKn6KTecF34bsMADB9EUbr
KW9rrJM1XxCB6SobLRSy0Ts2Xj3vBoszoeC19IwWgcavwqa3aahAEZnqOju3FKdwbyJM6uo3pwtO
3i2WMY8Yppv4t3nS0VUluUnnyAg6Y8yRFLU+9m75w5pG75RpdeMDS067CUL/gCUPIyqqI3barcyB
oCKv73AuqXaUNSD1ykzAulTURZoU1q8L/L+sbt8K7vDAlJzDzXU6EW0Da6b8B+1UBybuEaeQObsh
l4/Zc1xJIDGSIyPB73ew96Oj7rE3cqTPovLqpckPI33tlyhjuUtYlyfi960uqZ2hpnCX15lxW7mM
QnCJfRBal0fHN5in1cjP8ahuZIf9utMu7pnI+K5s87PJRURH2trtWmFnmOog43LoC9L4R0U9p8zt
j22NX1FPYDXHxglr1i6j4rdw7GemKuO+lR5mSerKdmmLwgGXl1svqkK/K5mmGWTchSlPqnVfjYlB
QD3SMm804iYV2Iya4S7GBU8To0MpHONYOh/hdfCMUVB0CnZzvZ0dbRpL2HMMQA7qHqKcmin34r+7
qpYSmyWiOWvO6eTQI/oX2+xh3w499drTXRbZrBWzN3NgfcslB/yZ4sJRF+QI1mFbWvgmxmo5kdeg
3BM+RZETJi4sEtGj/bWa9btH/ydFs8t5ds8FCcRD1dJX34O8sjG1U4Hxi0sCN537aDnd/Mbuhfmv
j7Mwj5dvzYQO2c5fXjRO91rJNGgbSkX6xDzPHAxDO+H3DsjkGeE7BEqFKsC479iajCJLp7mbyXJe
NV9gjww947saZIL8ZESUyyCzI5Pw+yDD+UBQ4t2sJnzW4Ml2zYyqAAHL6/I2hBLPM8ohyY3HRr2e
8+fEgYJprDmzuEH8FqN6wGjjHsnDh7IdbYob5M8eid9YnXEP18pH13Xjo5sX+F06TcqHrhr/DiOg
ERf5Q1P5j6kzvldw6y5jwRbL6VGf/by4zF1Eyn3zySxGEe0bXz1cqR+QgWclNjCBP8KdH4x2dW9M
mCEnt+8py7CH+7W046PIxyu/GOPsAbKz4/YBqRELvAgd+grDtH3SZcavAKruMZlTBmq5AVIQBYks
kdqhr8PIS80dMk2zLzfuQzb+qjupUe7gj2TOgyQEoftJ7deiisJSZz8ZWswXkDCHjqniKeJpUPTj
OSlsWgQrFg7VUlSQeT65wDa7l/h/L+kG5f/7J8je3hmkzN93pOHcxb0nD7D/gKYoS9PLohE95Uaz
lww/fXZudu5xlhiqBL2WiW/opOl04kkS9qpCmygJJ7uTcE9Jib5m0Srx942oKazKaKu7sLFgG1tc
4AvJQfwpe9omy6YOljjaZJNiDGzXntgXbo0R7G0u1rK0IQ25v4283ToH/Y+sm0zEr+VRp9iH8xQx
2Fsw+Gz/pKb97D9vdL7xERym1fD67Itluz8skxY3ewCTVMWuDrVMQbXxvbOndpGg+nUBwYDtPImj
e66MfpNpOIdsr5kfVVvtLxEUDiTwOLYqBXQiTMkVC6mdaPNSu/jIU098LfNiBRFdN32OtLKkVbrN
GGnwmMhHT2167ung25Uec+zes9MAlBdLaYYnU1c9k1PXp0zQYjIz+6yMkb+OLPgujNpNFsKp80kS
mRn3Mjg4jad5pyfOc4ntbsg/G88DxaFYZcAMSTXhMOkcxCO7YPxJwi7DfKIdjsA5HvYkzb803Ixd
bzlfpt/fO+lI6ET6YLTH8dm3RnyeDtUYlWKBxUh1FvPMVIKttzeciIn2DJnOnbXemDz4gRfTLZrr
Gy3hc6XxcLCT9kvI5AlF6gsDIqUCGX0FCZARk+i9wtzCUSp/LcgVLpN+L869NI7pUNBjZZbqQI6U
tp/h22k4ECnje+BaCydAXV3aSHYmvouor0F6bRSAwSPe5JNlINOFn3Gk8Zipe0gGkBpQytAOFJ+x
bUW/N/3bpUmbq1/2WIxsMjiKrtqIgl+w3/ApKX+mNQADiMRnPGXqaVqAJal57gJlFB0slTCqFh47
aU8ScOCGHtbitYT3260uGPtqAVHOlNHsYR3aQ/6SxOqrEzcqcbO/P+fokrJYW+oIK/bOjgO6wxzy
Z8NzX616ZWvBfrDsxCsW/w1oPV2qCQyL6OWJOfBrBMR/Z3j0EbhxeosXKVbQKT2shhkWwjKJWVJG
jFo2rHuoeGJXtzJsK9yMLKYTVTU5GVh4bZbl5gfbHX4PGIwDa9JHbVDVAuw3CuMi5pg4tiDOBqh7
/XI7nvJF6tAV5lec06NqRRXECHZ4VS5eYnwoLxZCbT07e1mZt47tuCzlzDXKbrroRVG0XPNjOp77
Dk8fxmH9zbm1O0ydf9Bz7mK4WxGsoXwHUHObbYc350/9xOU4popX3+JBORg7DC4AfZBGIBbFRlh7
dhsKAWSl6c4EAXiVNnBfXZDcdG5st3+bxcSUqaXNroHwZA3okD420HEbd6q6ujM0l6W1QMrFaVRb
zhgWbd/z1Z0bzUH1HOdXq4ldZi5udWTLg1uIPdfBgxN5ZO6T7NdODUHLsQfTMwXTdfI6mm1xUxlP
dFzZu5w6385rf+M2eoYFRhXl8ocBGR20LafLunpoRf6BD545U2p/1KrBFQGsDPnFeWdCR0bRZArS
j4UddF6GBdXR98Kn6qvwNgHIK7CitBlFMj1XUktfbIfGwotE5KDoaXG1Kxy+8ck0yOemA40EBLdO
oE2iIzVXx86q7xOfrJP2+uUUb1yHmoYSAxUO9suRiZjc+w2nHp0XROiY9nLhBzJi0bGq6ifh8w6b
aO+ejflmLNGJN6srzw9e07nnGa4PSzb4oWwsJqBs7Flwi8PsfLhyQ/FUzNsV/SCB9OrvzpIAFNhQ
OdnGaKZ3e1c5JTDIjJlJnncRMUJ2ol1JeffM9KDBz1eqp0FYxXXw2eoqCzveOhtTkCXdyfba+SFJ
sj2uIgbry3j18OTteqkvicHWrypITsl+JtxXOUiInBLuByfxDzUCyLnGRjW0/onOlPMqjY2EmGOd
LjCicE5aoJKq/DADJ9uJKf0dT1F5VCN4NTlQL1BNjQvkAQd97THwd9rWPXhrpo8G1Pud62O+cFsr
8Bybx5p4tphw+K2H7WddnCMb9nn2rEvPizlrxdCEvFeGuZ89V2UeaGG/TzaQY7dZhduHfPL/sKO7
HyRLBV0hIJd4Hl+UyMbDYHWfEaPrw9p4P4yhMh98YTzRSFezR9sb2sH3KtsqELPlnSwxv2+J63QY
CU/ykDZiXhffh6PWtuW7reStjke8zak8G1P30fDc/oGukwRTb673zjQxpu3zgClpgAcRjrZRvwKr
JzzXwGyd1vkZPtpMD0AemmyhQrI+D15WvUfReqrmN6dV5tll5sSWg4M2+1OeOVSHzThTzIonaFue
In7zd/ZMLJelkkZYSdvrWv3JekL+65g/IV1M3Eac/UiF2kEK5VMNrO7jg++p+6zGlmEUY43Mkdjh
6kU3eYGISHyqorTjhCGLzlObaGl23zcJzr5Cn8al4TaIaaiLKGDfTXotjn2DCy7G5O7PrOMAYH/a
aQtx21Ohxxfu0fbonXOfifbD7eFRaHpUu8Jqw1mtKGmnCJSjAO5gt4e5tlUxT+vzotURS5QMtPk2
4UbeD+xk9rppw8bOGF43Qt9Mg2arUteourPxGTk4KA2HWTyKzROSJd9VU1wTXvNQjc3XUNunYcAF
KoX1ICQZ5CjmgdtiddqxHdNHu0Pl9rETD5n4rpv4A2uCIISo2GkshFdbds70BCYpO0lHYdJi34aL
J4oDZIabYQZvAA7t2wcmzdgSVGY5xvWdUy23jXhbQM0EDigD6d1BwM9AW1XzHjj79/YrG1KXNTbn
YAUfgMx4nz459DQKoYwwqnm4pxKnUZZjNMdWi7f3tcVD3TaAYXU8rQfdA42hLXVvu60ZHJe0xUFu
LeLEgSUO4g9nxtXWconuc4yrS9Kmd7nHlVTDhSF+oX5Yqmt3cbdal1kWb1WZAbZoNUpGpmicm/U1
o5wvruS3GAp+jmb5zh1et8wDTyV8j0OkNf1ae/cIOdM7DNg+YdoQscLcTTjzV29uHT0rOpndeN4B
E99WqohU3DWbWyTBhUoreFq5oT9ynktqZz4QKlIMJchCezEtFd7ERYduLw/CgsvVY660qAEiEe23
R92anxNwbRydBgYQY7mHjkspB6/oXuDw5gDNej36qXcs0/u1i4pbKo4PVDVkGKAh13h88tAcrXyu
dw0uS1hkeUlHCSa0ZryIbcP/901kL/99d0HAxHJ9RuigxaVaf63FTGogsT75tet7QHcdhQls3Zd1
ACwt8D2xf+TEj0SYGzX8qOF3aXH7qdn9ZYMpteMsOlXcVns8fvgteKh4HCmw3BxqFsRDXG6ZuGM8
9gUjCzDYwJV6llP7tObx30hNtRs5ISAqi6s/THgJnARDijYeeme6sdzyG4n53s0k9vFJfbRme1sp
IGNTUdZBtERwCX51AoHPjICrKfCbuwE/jEdXPJiyZGdN4qmpjbdROD5uCAhvptPeLDFTbJMCwAPl
cBcHKw60ZyMceVjuVy8+VxidgpxcEtf2bWdbgVtLGSQ2QFBmwb9nxSCUxEeziSu/jMZ6gDBym8zq
y2qXn6m//pjtODoond9oj+xWOtbETiGTB6PanlIRbmLDck5IXuBWeAiISEN5T+D6NwM+DbE1zvfL
uUxobRptAuEpbsHKBJ9iRBTLCfd1ddmBWQzvvewMfibdgIMdIZDmUZn2nx4/5SmfxI+u7JCnRfYy
+L/KjN6x0saokyG6M7kHlMghcY8Q/prk9E9kvb0G3FQXV1w8l6zMOAN5Ied7UzjdQSSzcVBfrsKK
2QxGhZn2xYiQmwqPit9Oedu0IGDIznysNPTZpG0+dJIeWOQkl0Ob4LFGj9rRoItCYdQHAQE3Loez
rzghFfBCtCFs5sOocXPtP9IQzIE0HpmrIK8nA85Dr5D+EdQJZzXC3OtK+GiiKyBh/Gw2jJyIsc54
Pd1ue3PV4+IGJYxNNvCpQyI73fBVHQU8qn5I2jq7xK1/QCzL75KuOdmbtTVpnYsjCAZU43ASTmuc
3DJ+63sSrAPzsYMzTm+1Gr61+auUrPBkzDyetY9JJXDmZo+xuWXgcxb0ov5YBL6l1pA/06I3L904
2SeoehmU0ZJWYoQJJytv9SiyEFayM9HoRQh/c4U9dcY0nAld3MQGYFBo5HgEVP//it4MWRbs7Cx3
1y6Oe5kJJlndViK15nSklN2xMIF+UwbNPWvqHWpVYJmkKOFDHxtnYbpIsigt7huGbbt2btJLsiHk
vOhF6sY+TuNGfF6W+EjVBV5Hw3VBQk71UVfUE3EHYcSc0nNm20/S7ohW1RzIhxkvcjpO2/Fwfud5
/ENH1mMhMDyu8WXCmcP+NyXFKesbYiF2eBML91eVwH1Wi/FQyg8bru65AdtGYmnzMySoysL+0ZYI
NH7upYHC2bSHOMNSywZku8MJBsJg8QRhc4tQxkwkKUjAf6J/YLgYaKb18h+Zryp8YdGuACX22MX7
KGWalYoJ7kz8aeJpmjRcyriZ3oqZ+6Ly8pAZoLGXE4jlpp7Osq/f8Eb9KcaoPLfRswVoFYwjxOao
M2gB4QztSyopSM/5t1FCm614xKtMrEgR/AW9zIxyoMjVlwtQ6bArlmNPFBJzJ7UCJvsvZujpcRLG
zu2a+jCmTg0fiJWhqR0jlAsq6UKMEnjxWXsIBPEsT3bc8+Reptuhdu6ou14YJfoVqWx2QvaI16z0
G/7bmUmfvWwQXLJKxazvuzzmRNZDBo7VvJsdG9P8mgXMiCUMB0QYWG9k1LfySo1psFS0d0WbVctj
u7n17x7s+WvZMqJTtM3AmUmmVcZgtMY5Y8TJt6ugXJCNCsjJtvssNZqAJYdmDHRlC6pS08aHqG0/
5sJuTikkm9Igqz1ky49xoZU6Si+FGzs8E/33XjYDPIAmv9IVedtHc0FnTUK2ApOitTDi7IlPAYhb
fxKYO+W0mJyq0b8l0ELzDLfLHhZVYNo6I89jhIZVH9liABTFOsNWk4SBLscbu6POZXWOmgEj+072
VjSJXPsZyC4tarvREUyBpnWBz+X/QpPkeifz3czeGwZQBywHo8FEgpa/6fExB1NKw0fKJbTw5DKi
rsFminRjs3Q2YvwA1PWkFxGWVXkXWRwT0KHuMvPkRFm2T0qWDZLQDC30rZU5t52galtZM6BYxhCD
TTYISPpt1aTi2iUSMGJ5dFlUIyQsShGnkyzjPFB2r7nP2Z8aTNCNkT/0SRuSaYpZjqEhjlyLRo83
Xa0myrDGyyWWuyZiUDh7rRWWGTH7ybpxcbSFnXA+u7Ztj9LdN0k0XAbrmYQ8wZI1unQWp5gsxZFF
PfANlObQz5I2EF5yTgfvaRl67t00eVgIEbKqlsQouBnUDOsjt3nw5mBZNWrHdhbjQRjVr5zcJIRd
XYauT4s2Mu4U81fQiMHLGhWXH2is3JDIIshdk/VbELpjUduRP4ZuZY8FiC8/wNpB4kJDMGTyhjFg
GOagQt1nWOcuwTZdXMb2RibAcfzKezALOC0dOV289aQoLdzdlNQ8ll33kfkQr1dHkoWJrqY7mIdo
AdWo1hrXu9+FU8bBsIKBOeJmPiGW/6it1T+A3VnOE0iJ4t4vo28bqRIZASO+Tsrnvka0os682ety
ufe42EJ4m+/O+hzNFGf55W+YoR/5drFGplWjkKBdFBnT4Vg9tp5bwbHZMAoqmETinpeIWLpDVsnp
kIvcJOLsgB8kMTUpcVhKQQPT1hZAJ1q5+nvLOiYrJK5l8G5gBn3runntDXXKS3M5j2zgGhDLWEaJ
CvSkkROVM7v2XrMFwSIWloX1YstJ91kbRLH1I3MnsIpAs6LqZUnz5qrW8pHCRTIH0gSy0N8LDwdu
hAcoEAvKZTM+MT1+hek6wkVeOGGDu8hgZhJGlWQ/ODtst9RLUbQW8bj4jS3UfNsR/JxtWEWz/hLt
jHuyZMWJlkLeKxUdoqPkqcKu0PQPttW+yszJjlTVsamvFx4Zehg/OUI0AVSlBaM/wCnYkh6LbCGZ
dGe07DH+rU7dSkdB5Kp90dNBU1gUU2K+OZINYbzj5wzCcOXC71kO45y3J6Mji+UTTxKmEZ8QJ1Ps
C9FjX/b7VTg2gufZ6pv6GkXbo7eBS+z0ny6IWx2lNx2Or5OVAkePGTUim1wnx1nPWoHlXpf7yZqe
HJ1f1gLyth5MutVT82Sn+Z3X632aGcZJsCPknOcUgUMycWnJGDZtl59io96BXB1PTQ+MNRtYoDNF
vpslAKR647dXzKQXzd6YCIl9HNkg0o3LfyU0qGM3QoWQOwEIrI46jpakQ1SED3LmTMuDRcI1wwhJ
IXp/XM11z3na2JdrZx843O6TRtTESqgSWNhCdymxOFX98UVKp4XLHUbvzTnZmliLhseu3TGQ8Uia
7MUns8mXyDS2WAQDRld5oNn4xsQanWFTA2omsMywND35kK4qfOs7vw88Ltv/fBUzg5tMDAFltGB3
H5dw5hMHZHFr8rrH9yVUkTMnT9zuxF6J6/MyAxsrXB9BT1ncrIyfsFvbTfFuRQ0dzAXtXzpV53Fc
nyk64NJ1ok9fkVkamgFzGY7Wbms4Uz0sIDUy4qfD6n+YO7PlxpE0S79KW14PcuCO3ayrLrgvIqk9
FLqBacW+Ovannw+K7IrMsKmaLuubMatKkxQUSZEg4P6fc77TgNBwMd4Z1HJgnYfzAIh14cG0IUzi
czUM8KHrrX0EljVbar8jHOg7x+Yq4ERTuWSbx5QVv5veX2rPvbTAiXdibC690xfXcpw40pljgT1b
ZJy9pxJsiW+wbuE6vTZgOPraSL3pdAFIsawUahTBz28uiivfKc7bDQ52T9sOpWUReAzPDCGZd1VQ
88qS9RvoAqQ+Fnd570NziMxdXljoNu/8HfFSagQKE88Pl8NLUJ16xnQsWs30Bpwubte82/ZFz3hd
I5HeiJIcVYGP3KhKMk6TzeYVNYJC+lU+DcNVnHjXGq6RPGlfR7jXIHptjKgazTPpeJOFILaQ78m1
Kj58FNb0EHQOEMIf7LS+R+IrF8xXxg2XPn8pouQbYNm0ZKAS0onDTF+wiq1clnrJO1sojoEqwsaE
c3JRB3gpqKqryKVykU9zPOajCc2ClXDZI/voO32OZUo8NLshQcuutWLbNHC5cwMGEqL1tlNc1How
yUvymdNyDFJjDaeCHW6T4vAyeiSSCmDZUu/kLnIjEuOqOhOoZj4YsZ+srWM26dbRzdJLFdT6fCw0
9Lu0u1BP4oME+8MTszIWoyYFrEz+QJOa+9xgWV+AnhIKh1DDmVXXORObOvnECVidaOkwtDzWr3HY
PdOkh5zA/JDjidFJqOO/tRpycybT6zn6n4TW/AewIK+NhLGI8o9UqcJE8a+lBwnD8z5y5XkwPPQ3
Nm3HnDJG+g8/MpMVZVD7B9ez+bWA6oZkUBdovtUqMO1h0adpsQaCCM2vetQzRlFA83rOrc1zX8v3
QlxzssRU164S94047HEigWipIt+VGPSlg42x8Lcql5ggtIG8sieTVWWOmEkgdC7TCX9Mte+pWFm0
Hb2dvfkpfDoA3ZFBr5ExdVSIHIm/rr2GdFlJsylCYR1irqEQgLgsfAEcAQPZASSRCvvNsgEBtEkm
w2AdjicKY+iibLNnx03ivW9NeAqJNywipy+PBePQkSM+xAXEyxcMaMyCiwp6AL1YME2Dc2k06uAl
9WfM+7cIawq4KuXXy6gOlmrmuXv9fah6bHg5XfdV2n3Ht4j2KS7R3FRgwEgiXkgVSUaHTiZREyTj
oIRk8saWjMIm8aA1z5EDd0GfcA7kNnnqYRrXmhxeu8xZ20USM1sLyK1/apHTLUzm9QgUsOVNxtFh
ibqjHRP8VssscI2TtOZdVW5eyYKrl5lyNbXAuuMwuhUaI1jq59VKLxB/GFMumzy760dBU/PGM9gO
VVZ9GIKiZn3Y//GVmr/6+e3Pm/y83S83+fqH/8btfvm1r8f4+plW+FgY/8d383UHP+7rnz7Uzz/i
58PNkXUk6P/3a/F/fca/PNTPu7HyFS1k7p64IzPIr/pgzzIRmCPXyA9BilqJkcoUtBFY9maay4f1
uYvYzNN5qj5/L3vsSsevn3YNM6PF15fM4keIfvMNftz2158SocNb+9VrHBCL5Qr1X9//uCurS+un
nz8siScDi0n3X9I61SDZ4eurOtB4yK8vf/0+hn8w/ZDiv0yljHn5/utLDUPTH7/19f1ozyLBr3fw
9X05S/k/7//r5l/fytj9r7v/cXc//+nH3f38/uv2X9/+fOI/f/bzzmmxb6my6V+FS98ycLhaR0um
fznOHCvfBSVfCrvCVPz10wZW5h/f/+mfvn6Klhyni7RX9F/XPv0LTXHEMP8d2/JTEGkEc3unO/hM
jRqYi1/NwF//aUwa976+8iz3AEwExdxN2Ft4HZF4yjMwGYKXsHuCz6V5RWvyS9GzrkqonD0NbBNr
aHBx+YlnicsgggGnWJLCY844vfARpjt8BZqt3sfJYMI984mrrG1mlShfBYTZ13mav0/tdIc78YjH
CIhejdaONDIu+rCgIcMla0qQ65WgE2XTzbIPXElaKL0JoLzycHg+DImEB+8sKluCSuzaVxSnrE0H
dEGkSP6l/plEscD8v3BDWgCqim46W9JR5jxDclildV5cqBB95gGvvaEbN1pD3YvE8pGE8QZgi/7A
aAjyTwyrS1+181ieVnpWhFWSz6JmCRkVk/Loy0uIn3uwhLWph+AWM5eB4BZ9j8VE0UXeN8Q7Fd1s
HV1G/kNuJjbSWI8jZIzI+Spys6Z10ifshlSzAYv30cELNehLQ4wfmaUE1R+Ej2yDQUgcaPc9PWpd
pprvvtuw0shYtwa98xDOy9p82dcshBsjYgk+UF1fB0fsjtD1BFUrrb8fiRiRBc4+sRjTOdb2BLxZ
RfpteQpHEkCYqMWy9+kC8nyQIhDrQUud8FATGmCDdYBeRVUuoddF1WKaL0cyvVaBzozBPf+eedqt
XgsDO53Ai+0MBKLqtl+kfiIXnqsVG8o2Mlwp2hqt5Ts03+x7WD1YtS/ukCr4f0roOYH9gOC5YJT1
mrQSs7QVGSs8/BM6p2m8jkPor41+3rjV2jo0nTOdeK+C4gWGMoKmC5ni0q1MSt2osXr2VcfBTQTc
1iwuuhmeWUM3n5qM2K/vRCfG0DSbYJPxJlCEZnwaOwmhQWVcpA/sGsRRWOVTZEL776gR8pPxWjYO
lphyMpd2nSf7UMu+e/jMnJKUoQz97Iou9hy09jYOEYFx6DBA6NlZ9zbzZKhnd4kQA+3bBaayHLl+
8GbXU3Zrmdrn1Ln9SgP2sWQxQb1hIG/G1L+OnK2qMTCw/3rNBUNqUNQ01wN6zmDaXeuRyUvKHLPT
e8zpJBgbpvOs/LKB8s8lWKdHJ5r7xBTLjXhQGkGaGdLYbDAZ1jbJ0Kr9HPL6KtXyG88IUwowugez
/mYkUbzyWJXrqSo2ZopcnJl7vaCKBSQaeS3Nn51BpkKTzXaUF73kJGOXhaATpkEXWaLKo+H7zc7N
IOGYJsJNI45krmk3MqJ7/BJM7A0G4b5KXksBXzzD2zWTO5LKetLknEOKpGAWUBA4KMQtx7SxbDsk
QGunNyDCJtM+6HWJSV3yTmsDQeBcrIaOD5oCI2Dxm9Avc8LHuLvcBwrStol1yoXHkk502E+66KNH
+4Fvzj58yjzMJKQWq4GtHTWfCyEynvPgoBB3mX5mazGdiaFnR0JkOzXz8YMY1BqFjbZcmSFo2oTU
6/T1reKtPY+GM1357bRoiolwEL3QOPzmL7/+UzN2Bojwpx9//VLDObFIREf9/Ow7/vGz+Ze0qd5h
yfcPVUYN/VaYLWjNqt9/3cJmM6dY3l+NJXEhCZ/BH7Qn4D74X2R7VLpBcD+BBivaq26igBvy805J
4xQoc8/EhjNlEOoreLyTn3v44IBVptTROwT/IJPQuemdk849GjlxpKlgRMnEEIXZSwBeSMmj2fus
rPsVKZxnPDs32K+jrTZ7JI2wNo5pBoLVqDBFCKK2rZuSU/EOHcPudRkl17I3U8p3tIxFNTSe0MPb
Fd6Vo84bKx3Grxw/C+rlaS3Z2w7H1UCBVtUHhySInsGWUcs9IHzbMO8DMH1sZvEz8QEH4WTguAow
bYmNLnCaSEbJmgMhYkRfYHvBP4ClWyS1vWWAMKx9Ia6pTxgAnJg3FX7cFXwHvI/gnPnU7Cvb/rC0
aafbBZ6TauqRNOqnSmb47uxmx5222Ogs7Icee5VH8t9yFSTZidfgue2ce57PJjCsDyniO8/JT1Zn
9us2AmM0Tk/ZmO6qmCcoTG/llenFmuRLE1lccmh+Y0jnrEdvOkEMMg5de+9WUNhsqEb2SHkspdLr
sWgedJVhgMB2HPZiLUxMvaZ/NOpJIwJ/8lpmG1YtGQdo0EsjhoKs9xuVkZ8KvbPDpH+WKAkDGbd9
1am1boIXdFteRDNMb3xUvyWNk8HKaW1JIpyOBX8ctnnDDKClQmtPA9SSuCywZjzC7Dw8umJk8mkf
Jrorl4WhVaSj8Hc2bFIag7YILfRvqwB/zmBnV511Xzvuq+ezTE2tcO8wHRlNDP+6wVOhegK3cHAl
2nbPJ+ezL6DbtH3ypkuxmaGAja7eCrsNIOe3j3FW35i5fuWm/gvWULhVJS453Xev2Bgt2TJjQYwL
f5l1MfO9utt3QXHTBEm3rjz5iHWKSlc/exptDhHJUnFdj/citYkjqxNs/PuCdUFLj44fPuNgONSk
ABehY5Lk6YCRYsB8brLsOESUD7qj8I92PZybxvZorHC+9VHKrtFSLmukeSpFt0PUvNR9/mCM0d4x
rM88i18QLY1t2tTHUfHmxsI+2g7Q1/rJThnQazrEGIi02dQ+AhvsDt3E1T/X1Xuj7VJbshrzWAr3
DST4LsThEFFw5cm8wFS+dRJ4ip37PCZ3KZOUhdFVe2pLxaJ3yz1FQdGCSaC5rAbn5A4c04JxxXpi
PLLy89xcmmX8MVSgtoQZQOMNCaURu8GDFgccpmySAQCx9mrN1RQR0/Krb5yu5D7s3G6Fg27ph+7D
GLr9pm3NO41aPC28xU8LrgQOCOoY1vUy3iOJYJcL3YEtPxOsUbpsWLJqznacW4ggm641T2ZqEsKz
DoA4sfu7Y72dE1uGSXI7t/dJr00rL+DqVRSfROcXLWzcTdne6GPS0/jBqgIuZ2e2xOcViaCqx3dr
dNEq651bdg7w6cRJBWNI9DynjSqCjgCNYWm77mcriLj4vO15FMtdWAQrLexgl3tXZcHcvYh9ZtUZ
4g9t7Gi3dXCtwR/MU6i1QguIVmvzEsnCVFTrUJ2U1R/G6W2ajOWE/xPsB7jINiyiBW1UcHgi2o5K
FpWstZEa1zENEAua4G51SVfHyJWlI8/gYmEMa8GrYUrOtba5yrxvpuZ/WL4f8OksH6eiRTJuy08j
qU/ZNKOSWXxOJTHCbGAmrRyKIQOkFzr5PFIEa1t9BpCEdHQX1IiuW8WDOGFkhB/ilNsQ9Z/Vfbdo
HZhfc+GpEUVXZlNE68LJ31QXrHnJkzXJkvNole267hew6g7JkGGhZvZPQYKioEWS27UC0pJKuNU6
rosrz/S2LX2cqGNXoc1yOjAjmJcuZwEzOA1Kx1bRvJhc7mFINlvkZdb+gJLAn1aHzkCLhQ655aQB
fFAxoM9DSuoM7M6lP0C1z264epeYB6sPJFj2tsTRckwcNss31tzRqlfVZ9eStPGsGQzKqqAFArUE
JAGC3MforQjLwyXDElQM95NgfC6L8ls/YZIZ20cVmN85nXrLruaUEyRHgV2OqSulaH5e2LjGjAm9
/5E//0wJG002Y/jukraZCTqbnIScNoPUtUL7bFO3vNTUiWa6eT118s1BqFgO4Vsk5fPU4UxCTuYE
UTMIbgJvX6fYJ9EED6KqHQqoS22bO+q2mLQXEI6IjDOvgNMrl3AQ27yyWWTfBCWksylAxCXMsY5a
/JGRnawiE5d77n/U/ZBsjAoJSW+EQDR8KXvyvpozMLrzMwY9lIRlVX7F25BufvuP//33//y36qz+
WQsVVU//qMD6+32R8b+vO/75w//8y01O0VvN9vqz+fVW87P5xy9RpvXHs5tLpP7yzRpdvRlv2o96
vP1Qbdr8fX6A4KOYb/nf/cc/aqnux5JaqrcCxON8b0FU5L/98U/797/9Zrhfr9PPu//j3360WbEn
a/P36Ndf+KPNSv/dNR1Huo6krtfVzZ9tVi5tVtIwaa42bcNAj/3ZZiV/N4QQFqZIjwSR6+jiZ5uV
+btpW45OmZUNZFNSRfXvtFkJw+W+SrD7QZHPf5srgDFxV4bJXTmO61g0Z5VvL7cRmcK//Sb+F0+A
OFhbPubuC8PSV2JnkBcN82TV9U2hvGQbWMHT1KR3csQu1llrJ1C3hgjGh5Q1ie7bt2CCDI1+xtEB
Qqj1xRUeFz6kqOKuxopoHIpXr6D6bQpOU1JoqzqqXws322dEPqpuyJZ1ltyMWbnNJWsVC02Da/HE
xTvERD6hD6vReRxoVg0aepi6vL9MWU0sJUYaNGZ/vcqPnuerTRqR44caaEIooI5SGSwVvOlCD6GF
4b1NjlhBlY3h1u+2ZZ6xcYqxC5CWW1Q6Ge0EP3ZHsAOOQLppO1apmkdsySADA7DwUQ7GJrGde8un
FMHAnOOnEX5veixzm3pAnbx659rHJpxuOl3c6T0ogdCgKaAfdvReLYcBvcVpqnfM3UA92l1jce4E
sLIwFG5vD78JYVtcayEUbsISgPnAianEZblE9THbTJz0EM3YxS69VolvhjBPwOgxuIVBeVJJZ27a
PrcunVmvWWrdGqi+i1ZD+Elz7xa2glymBZHS1B6NQ5lZ+1E4TLh1jPTS/V747tGtA3Ntp+kD0u0V
hB/+YMmyz7OMcBt65DNEOLyX73UJHmqg7iy23VsWE/Rr6F6IEQU7bpgl7saa+eQtsao0rtF49GBP
xruEm2Ac6ADSZzsQl90oONDiiatYH9ZpDORzRKMpx7PVtXjlOuRXl61B78NXiFBpsPwRALF0vBb0
umfqnurmd+HI615pVMgY46caSRxl+fAkUsUtYlYt8JJ6/2Pucvd2ECFYYcXqKrJnMTh8DYP43E8c
U8Bc1r6dOnRNBxTvtukzR5I6TEFBXfg0HJK2gT7v3MCma7dkI3nyebz1TPABDZqazwijzoqL4R18
WWwj3kq8Viv9MwMyFYUJybiewjeu5nAkaf7FbIJDGula1v2WQhvC8I17sKLxaZT4D4Lu1mtpDU8A
KkGbvu5jMQDWCu4mLz5CnyRCpTWnKLIUstG5B+izD2yB8Iftwuyor/LzW2xWJ1cCtHTYICC7ewnO
VGH2jwM4HRS8fG0MXJEpfcDWPcSvHpS1Ooqvo8RutpoW9gu1hrGrz0lXfacy/4QBgtpvDDE9rl2S
Jt5bHcbNGZc4RgdNvftqOoWJfsvWbGY25J/s1UhzldN96vbVqshY1lm0lyZkgxaZq9igEdEiY9AP
6wzeeeSz/HaIg++92d8zVOgtUtXYURPtW5ZxGHZ1g0WCjk4tcdZAlPqlRlvLZvCzb6XDeWBA2wdy
e1Ztli5kVz+XsXaTfLoD05GEksiFYUkDNWeeQxpIeq0ZbWOrgTprfMcQU7tW+4DT5hhG7MOSwuYz
Oe7hhkSnGIXJjD8HDdCbz8aWLh7y0R5rKw3bR92sZGrT3AnyO7djdWk68v/YkTx4vuy76mNTWljP
+nOUsYMrW+J0FXYV2o2WlfFE4x6s2IhBnu21NLA5wXqG9pmqOKIa1g+DfcKPdaxc/doesS3F8Uz3
xAbjQX+FhOXBhMYRcbAtwAKFwuYaSbDCSVk+dH7Rr2E/Hko8FBhsKeSzgeAvpondSE94GJo6rAV4
DpZgHd/WxoEqmq3PNqUCvUkKzKHDLqBNOe70HRzHE2UkJx2DDHtj9zNmDeyBNKusIb+wfzlEBuUM
4Di2LWYuhkToib736A2AAw39OpmCrVenHzbhaqISKO5++q01k+doVFd2ra4pH+XzKO2FY8asdgbq
yWUygzPdIuQjUX43R0jOhhW2O6BmxDnN8MRY9km52p6OhxVpdvZjFNVkF0tM9n1JBK7Rq88w08o7
gedhYRzCrHW3RcWZV8XuDdVpzQaH9PfcfIEuhhaG6EB/un2m4gie1pEe1qXMHWotGKg5RnUF0+Eq
UMV92zFnCMlriRkXrAqgWxW6Z2mZnPDZEfjWIdX0c1xzQQG+8pR1hJ6HkAAurN/BFjecafaNRKim
vXXqeUsrxo/nlhATePH0ooElXfTCfzFmj7P+ZOj1Y0g0nRNYDezQf4nGkO7FkkUxxWfJMrExPBvm
VdR1z0D5qasduxErJkSSupU7TxKbh6UvdEG1qk3ZDTZDKASLeHJoPW5olRyzW9rlLmOFp3Vs6D6J
6kepOSR+KXfZM71GnEvVN9t07mVKpMmy6DwpywP8UA4mWAyx/oCjvF6OgAOIXGc7092XmvAedA8S
8ew6YVCzY5hyrDqKt1FqtlMvNhAS8uVEI6YjAA50mDNS6ouWhQTNHz9PKXsPKTUW1+3ErgZSgo5F
/o6AIqIE9QfYudI52ZEMe4E2ytgZEnV6nYXdWvQ5C2qwJF0yt3yN9MZRQ/htGkHyYwPQdqMWlQuS
43eoBkTLG5VfFUXB2CjwGbm4KTv8lz7E4usoG04pNmtpjmctm0yictQvxphq+6m9KejwZp0zYqEr
t8ILyUjR9oZ/3d/pnb5hyzwC7g7uvYl+CU1/aDChr6wpvyQ2lUlVsXR191KMHZKvGS24nj32rjut
C6psInd6sqroKQcmb41cPUxtRBJG2smh4jFKzELkmiSMIHkF7k6fws9OQgxpXYrHEj72W0n1+3YI
nrQUYdxKPnRWG5Kz7WloracRvXM79pIEMcuLKXARwgd7y6uDox/iHORluhWmlmQZULwrwp0jbiP/
hkXryUuh3rOvTrzoWzOIHM9xwESrvZc9HkoNp10s9X6VWjpoHHbSiW2ji0MCkaJ3Nz7HGWl6OGvK
L669nAOtqYA7MzjN3IoGoPhu4DAl+nlFXc6jJYP0GgpJKwC+1G5yJ3BWjDbDekfT2V2BtdcyeySV
wkVzCrG8N9AOJDa6oU71Y/hKmCRcT6xq9y2W08VQZys/xIZM2ASPYowp2gu55kIXigb9gVpHGA1R
ggWtGI+1Uey7Gj+HmWQvLmDQWARzTAUwUx/imxLTAFeeuQ4xM8jtuY711zQn1PXwuQ3rYxQIvBST
TRNQ6H2nMiMbgBZ4FW/nIApc2wuHQtlV4JHKbRO3xuDD6xLh+EAfC7dA/uolCG7EwurYqOgujap4
CeZSQFw1wgPsybVlMspwOqb5wtI/9CTaF2l94wr8L10MfJDXZGUHRsLalIttw2VgFTuiWSH+aCeZ
Enp3XeSVwrixAFGidcCeLrFY6bLBM+q9NnC51kJqW92sb5uhWmu1C5Au5eIDsIv4QaAwbRpcmAIE
BVFyZRfqjVJrGjXJEwlK2Vz1Ecix34m4vS8NcbSS+i616rtYFQ/C8MWGvyFiAGDfZQVeasG6Rgz2
KmbRvSpjiny45pP/JgDW2sXSlgyxKr0DC8FgGNtb2affmefqFB65FALW3ZFOkI3G+ewqHol66zKo
tpo9x5knbdNVzVvYRUfuBcNVrM6BmUx0n5eYcnIW6lOQ7ogzr+nhAIqOIdlu5RXZH4w4QVbvotYg
duzW1+DE0CM7NuyEXzaYOLM1ZR81w4hvbDap7gbDuk8YrZHrvKOs/tRb1GAL9hoJw1vaK+iBLA1d
LDV8VElwHm3qbmkoAWXnmW95opEMHp4yxOKtcijLklbFmr7bGIDYiDB6N32RPgcSorPA0hfZ0G9s
P7z46WtrRRtZeyCQ5die5AEzSet5ly6pjqw0vtORzfwlam6li76CSjO7yUm/sk2KWE4tG9zARPfa
S6CH1Nxr4bg1JyZ/EaRDt3pxW1GubHkOi+4+cDgVzWkUzuTXRm1ifW2VwwJLvXsNgfrRhrCNOvTR
xsOLVvTGsdedY4FgcV1b7CE77L98XIMVCH3mXCqDUB4cpQ06Cpsj2x8gBVyo3PtEb3kfba9fTJ/C
oDg4mJpjkaFMSEfbFVqGSckV5F5yOkDSVm7QOhZpe5thW1omxkeh4Y2k7ZiQaw1hsuBTmTvFlrKH
S9Ly1nQOpYSjtfT4wCgp1mlGvifEnK1rXUCPR3PQS075XXELSYOhtwlUJJjysxgAYxuSCKlq1k7O
4DOvp3VqT3RSBiOLtCk+1wV2o7EkPenCwBkUacEJ8vXQZfux1m5Gj6I0wVW6jNAL7Vvis2pdjs59
ZfEZ6y0WCAmY+YWWUKbc5RBJmXJ/1ORraIbCOhWFNLW34iqOH/o5TZRb5qNmMNTMAeUs0POOU0kK
j6qONZH4m36EB0K5o7+oJMmB3OK8B5w6m8nSFGDsyaPQuId/so+pDBrxYHOACoBx3Z0VV89mp+6G
frrQULn3DZGvk1GnPzWl286aUxRUfzDSlHQ81XtXmADJQkQCKaInVx2NjowC725PrMe9DuHswArS
r3XHPZhoeHM+sFh548FuLUKKvDHr2kGqVaN3HUZnp+rVynFhRM0KyyTJcYH09bz22BrNE0T7VcR4
sCpBMthRHbIRiNrdqIPU6vch+P6k766dEI3UlQ+ZpJsrlp8ZJTBtcWfzwW7g+wEZYEeGl6HIOUJq
DORDFWzckUMxt5qLJfkc4lcku0PF4HOK1DI/eslajqjJQxlH71rATDnOetC0HdauGHCR4dwE9NMU
Wrcvq+6k6eXKSTILLDFZgE4nDI1kuR4c+ZbIGGKCfkjKgpUioWCqvfCvWhn9aQkD6qp7CLyyWdtm
ddKV+xL5odzY2ZNuheEqfqgMh7BfHF1E2tL7xjhHJimz5soIrqsBd0NFx5sfxBCVNdpCKxprVL4T
Iv9eeIpeQmvEZkdkFp1BkCmhCukweeSQJj9SHE0DDTFIMZm9FeROMbBsdDoEYvtWOILuMy7fHbZ6
W0AX7BsCDnW0rXsjXwNMYFdX1vmG+pKnxolv8NxseBonY6rPlVT7KozPcZPcqJiFoane4alQpT2S
gi7ERdUx/UQJA/woJfxcv1uss/UXW1cDg2z7NpjsNRPl+yw3rsDoGLH33mYlPYkY9NVQvfoh6oa0
t3o3fYL3onMSC3+XlkfT7S/MzJdVndxnqbjqGwVETD3g83/q7eoIZ/omrfVP6n3eI2Ou3tJ3nZ7K
9dc9hM8qkU/MkD+NyN7UhZHBxlaPMcGVXKdHCqdvDn97pVfBOYLTt4TD1mTQhWIrpOvb2sxPAV8u
WYT43OXpsxjZJ5s5OLnqTmnxM2NvEpWC8cOwVAmjqpKRvrLj64Ceh8wv2NOI7MnKeOAGDdLRzvSZ
3kc20U0hzbu8s246Kz2XVvjcJWOAHILt3Efod4R6EEF57Pr0JrZ4UANAICAa6PbdNlHddQYuO03G
e5py2DR/ml58Bs1GAgVZp2OSUnbPFsbk3qK5FobBray6+/mv0HwgwvPiTsHjnOrupJrsJouAnqnh
kPvMV2z3sZreTLbbzaAeqGXIgCjxUTV4KyQ1LpMs9ljAyZP6xTPKFp9sIPNueNPODdUieAG0v+4m
XlZNWbfz31srmNB+BPI3eWYLDJxEssMOS+8ljaKNHVwF1sAs3pe8R3qyy2j9wS7CgIhumgPTLD5w
dkSBlH5pG+1bZT2OcxjCVvNsh8tZH3BSq6wX/LdYVvPgHHc+QV6vuECRWoRheA5D0gSmiddZicdA
gtCi501BLKDIejDoZKjsRdOXj2nKG+XUoCqVfUz07FXS+JcN0Rm0Mjj0AEHRo65DDldq7F7VgEHe
7fEETSMOQE7JDMIpS3OsZNXMhT20NmTZufLSm85T77S2tktYDsZiBAs1DZzdHVJx0mVlGpZoW+Ww
HvqKQH+ZDCQ2APYnfCKM4ZPtGR7g7t7MFdGK6DC9UPmGkNJOl4Kulk7XKZTM35IC6Y6MrU14paA1
oo/OdNphEjPiuyaezlVscTWacxVgiTnF4/olk6L7DIqpVL8UaOHLdgwPZkGkykpfcIp8zG+f4+Wv
PVXoGI+Cg+l5W+w/jHiG6rlhBulH5CidoHmkZLVEq9G/ESi2R6YDUzlcOBRxhnfytpf+DvDKVVNO
tGSmybPfA820rBO5sCfOTcOQ0NQN6JX0wWHEPwKX33n2CMIkV60n5IWPWswohefZtltczxxrGQ9Y
Ge05zUCLDP1nmWJ40Ad9Ln+5c4m0VGZ8Wwmi51ZVlFupeuzzWrmiEphSEA9CqYRCwDbdfqw6rHia
PXwbrbhc//vKzP9EdPmz5vL3fybx/H+ozNjyXykzqzh6LdrmL9LM/Bs/pBnT+N0Urm47HvwFCX8L
4aP/UM3ffjPF745jmIZj/UOSEfJ3R7ddw7NswRLE1LkbxX2HSCT6755O8arnGK6DxcAQ/44ggx70
JzUGAKOwPWEYBiKPMC3DRHr6ixqTsR3DV4KjBBiYRSiAeB1fFDbG9rA/y8La/ekluf4h9PxH3sIN
j/IGRUf+Vf/54xEd0+Iap+sWI7K/PiKN3HbsWizyPCMe15ALiY63LA7gIX+y5Y+wL7BtdfD61zBs
NazwE6yDRUfkd9EXwa0hC4rRSLKqieJyTJNbfD6b0Rv9JbOmTy1m9/evn/L8jH4qVvMzdnTTM5DP
hGXQXPeLYuXqWkUZDfkn3XPO0DTPgWeeSVKf//XDeOavD2TyULph8b4CeMfsY/z1pVEMNkJZI0AR
wYWZL6jmtLetrz00Jo3SuobXLwuwdnUEVJriKlMsvHpihksvLg4tQYBWjkw1jPRds5HHrNA/eNTK
LyeNMSDzP/Zro4fVUy8u2sgFuwgLCHLZ1swZezd9fUXOFjbNsNEyWo2cqq32eXtjUbWyHEkJLEqj
3VYm5TuOB1aDjOrC0QitkO8HYRh/lyFZs9wA91ww1JdzEXGEH9LLZXMwe6osJpI8JHQSgmMVDhY8
Dtuq72FrhsSPlB+/9SOR0sQTR2AGMdft6nnMEJkb8mskqBiyxIz+KaAovkU1buNyKuCFT9HOLhvu
zmXanuj7eBrdg67b+6nOhmUNvQPCxLzXzoX/ppF/wxh/kzX8LV43Ptui8C5WEWSXWsLSNGix93vw
4A1Els4PUHTISTJSwAdGczDND1MBCNhbKwyZC+J381xdxAwTKySMyb+R8M3aJn9uRuzaFRSXhe6i
1oWxjaSVoXsE17mqg73pWsdImrush/QQQ5dYutUbGXiwARG464FgExIGuPEqkZBVEUTyvqsBcpQ4
VugsL1xSOVY+gcTJFJKIVZ5Nn3l8RTCjpefxBI39mlGFtlaj8Rj41osnyGXhWVma2TVuUXB2iQYx
xtSxgRTmKUTW3NuRc9JC69aV0IsyXcOuq+1iZ4JyEsqIkesotgk0ag5GdJy5skcrtRuVa84lCBkl
gnkKvqdan6wNKjj2apTaU4BU1AnXf0zZWR5ZKDIVnG9mabQ3UqcB/p2Wlodw/D/knclypcyaZV8l
X4A0p3UY1mk4rY56hUITLCIk0ffgDjx9LZRVZjmpQY5rcONa/Pe/ajjguO9v77Uh6mIw/p2W8XAc
bABJP//3rAg+oMrGj8K13Ye8Gv/+/ONiHAWrRzcdf76nB9W2E8t4hxowc6+QxVzHfNjkqE2c4UKb
OcDytv2cSfTviUxW24bAMbnLW12ueXufNYYE2QutVb/sKN7beO/wuFrTnqJalzb3vbPg8mrd+gXP
3luxK0sjPnS42jhqjev6tGqjqX/pKQLGlM6ylnB5rSD7jnNEgLp8Zu4NrrhHCGtBh3RyVa8UG2ry
Wm/WuqpxBcOuiq9srttNZKSMklzO+iTj0oR/z8ecxNJAVyeu+oxvF7T+uHXL+NslTw4ObmVW5ux3
u4EvnyzMJooeGm2ff8cl7enzulODYd7RitXPpn3OXUa7g2A2A8vFwiMptjPRIGJHyj1SBO3vxBSm
Sz5tcrwVLCgtUsF6tYbGeYaDStxq/bEjP/1TV8w1Rq6hVQ1N6Pq63hmtcyTI70pIQesPWbt4k8xS
vv1c6zz1biNj7U2jSxTQ9Hv9fQPz5KKhsiPkksV0W+eZfLRrxfdmuf351rrmSuTkIHYqMw+mnyB0
dsE9s0g8Oh1ciR6NBHIEqpXL7n39qh01Lttg4Ef6+efZ8LcZjK+fn/a//kEDm73qV7AOiIE1dumP
320lb4b2bpnJ7+t0fMyTmN+cPHpzzPHWrp97vbg/L8i+mazjegD6uW4dlTYFAYAeuzeROfFWSGzs
nnptJnHyE98hK8qHUbevMQhcfpu/MYTKnb1UcucFIE3ziC7cieJHlr5/E5LF+ihfLXvGeNxy8zbg
4gHm4zzQ8ApX+jkKj7Lwe06avxp/WH64lz3eg1Cf7U3hNE34A/xnJMX/ABAMZyIH5PWWtz3Sbnjt
LVN+rG7u3KBe0cBCB/gEtC18HWAiDLIcjWlUGuWDWMFwUcI3tUZ5l6TQ/xMclFpofwcCSSPCYCVf
LQ8DeCKOLzVPy1R5LxMrIe/Pgivi+vC/cutRV32Ie5gfkWxs5hy9llJm6T39DKWAV8POws0pJ+Ma
NyvVqKOHtbiqjtGbUVxrabpH0KByZy5xR/+g/VuXvjpW/gxrxfMJANAWXM1XFRdYmxlfs6IXW486
R7ACxXfTWDGuJ1KO2jwODHX2aRHT4kqfXN5AzI8b98wi0IRTx1X4ucSISp80sJ2cToc9hRaHmOov
tDf1O0YGgE7aIkVx6ybd0m6GEWirxtbo2uowTYfRWCsANEOO6NWJgOzjA/2bwFjFJZFe43Hmdcoo
mBEtblkPQXopjNPPQgL5i6fTB19r4GEDwv3zVX6+HRzSp9QbngC+8Cjn7s0xuRWYb6Yp0dzKS50z
bBKeyHzABe6Kt8SNCT57Hjb6iRon0rRV/tpUKsyTGSFzyoMDc8WDSQR3s1CFqeo2uAITPJld8pWR
jVz5KcyOcEjHMVGwfPznmylvmSF5+vmn4wh+pRaCmmM4Bnbhx6GQ78XCaoIloJ7a1TTPZx43084j
JfmzTNaxELvBnR911wYH0AzuURc61I26TEwsaAembSEf9EfWid+qDxiMFVx5I1PHMsbK3wJNCUv0
jaMDfHJL2V9DwdBMlWFQPPTx+C+PkzHEjCT2Qnx4uRE/G3o5TQSIzpRzYQCqTKrPEay6W1dNIZC3
FpeKSR8yBWOwitiqxpo5a21ZwDssXg0VtlQjD6jhBUufjUSXtE2TWTUqmrLljH0HLBccDr2zarls
fc+/b/oiuI4fOgLsLwTjJ5EeGMrvNYGBrSngSrJOsFjOLdx8Sai1X+hUJTmu/MQ5l8mXA5F7KSDU
scGyqHRC5zPYQBGoAJvrr++AXj159tBdNWmRTBaaRQRjQBPlfBTrVf9ZuOT6nNVm8W8KnId1Ibao
4eWu4P5c1jr19DVqgz9RjecoyV2bClDcm3TMrWKIaTCfZok3aUWAUhQcx3Q41LRw7NVEyt4t+fWt
xGBeTYiDDFC6b5reOrdJfCLPsp1Mq70rRU/x5jiMO0iw//XlqOh4NxeHRquRpr12+u3YvCf52emz
4scyTGzbVkzb6/panlE62mClno3WLi/TAoCl9UQKLtrKIjUPWA70sw+E+zpH5R+5OPrZ6VMfs3gE
ypHNqIMskHS/l15Rsr3WhWJITdlTqhkX/+RdU3gZV+CPv1jEr4Nq3dPQqxMOtnCo3O7OTqiEnwxy
KVNX35Ej+m2O9cGLn7RaC+O75HuKKKftpum1TSS+0gHsRYEDW9sbMbsvpSdMogLIqu4M91rDbm2i
z5FA9XZqPwec85cime85NBrQHQ4tXdnnrrR55zNIbNv46AlWaaQz/kD3HHv32W4rsY0HUnnmmLz4
AyW/jcMeFp4j8TbDRuvx0NQxcge5TMLMsw8iMqtr++Ky+Q1p/8TNgEpiLCS7BWHKS5feDT5TeRFH
NwBYvw0MtgdL8mbAJrhVETPXhOaGTTpyNwM62JX1BCadhYtsBN68Adx8DZUvQv9KGDzo1R8FJW3f
FjWtu+4w4M3Ow4AmzpeBFs9t/rW4uryUilsXUPGaTaYUxAY3lUtMIPhzdlVBYwAJk3d+U0WtHibs
gWUk0iQ5pL6IaHm1on7c52QhmTk25dGqOn2LeJXs/RrzGB0AXkGwokqJbwsrWQ5+pigX4LUAhr2v
uvrs9et6E6cgk4RMbloW8m5ZBBkE1F3f8VtMhV7oTcHHOJj6hN8SUXvkwtPrg73iMHaUuHqKIYq0
Fk4HyaQBCrOsLh1VrobVmBvDLqpTELDxUZLKcJyFMMvSdtoprCGnYnDckHpHprbco0R40t9B6vwi
uvM92bW8d9C9NP4HSC5kMB2OVHJEvbJpjqbrIDU28Th8qzR5ouoZXcoaQUvYVF1W44OZ6Gcjk8cm
mYHgdniR5sWLdxQg2OhcuBANO5fHuNLt2ZDvwbqtt2xsZOuQ65kF75LLdU5LLxg4nuy05LN1WwfK
6TLe2KRAyPcYq0bjYfKj4BJhttyZ1gAnv+UEEbgNyHNzPjplOV3TuPdCaB88gGVxl+V4J7P2XxZF
Lmb/4FHVY3AXHKIuwdiuEcHYcNHrxuSemW0cppRJsThGO+6jwzqJPBJeeIsXbRxaRgdembNvIKW2
R7EGDBoHxtFFZNi06XASrZGcyz568+bcPwnMyw8aFHdRQXi3onmjsKXulJn9NiKjvJhRMG39yKd5
Q+t7p9HYPofpNGXGeK/WP2zKlc7eNN00zVAcmnuLs1LkXQoMXdHSy+ssGoXIOLCtUuO5tZzx7GvR
0SonmceOjOQWKyclRRWKydAqRWc+e/40XczC4BwQS1Ufq0mdXT3XFzUFBNdGHF8VOIpL0Atx1jiH
JhjNnL3d97KN7zoX9oBu/I2ajZvWBaulfrNjHkJ0V4hReXsksLerHHVNkijkKfePWUzON6jn0yIX
876ARH5r+2/8cP65778ZojJDpsS0LsDrLIjLIxYETgsBhwHFeyeoXn/UkP+R+fv/R4nRRRTCJP//
MH9vv7CM/yn+4399d+m/P9V/PH01498i/fff3eDrV/gvydGSmLdtVMfAQ2lbRcf/Kzma2LqR35C0
XN+xLN9FX6zq7kdfNP9TCHZCgW1ibuJP5K7/Iz1a/2lZwoX/J9zAFZAj5f9IehT+Kmj9d2XNNC18
6q4wkTmF6dmrOvnfvOA4f5Rnk1utPOuY4REdapU+5GswN7ek3ls5aRMWW1mm+o1T3PI4JrwgMlO9
WWbu30mJIhOl2JcBvGCmNqw3iSVL5zo6pZo43hBPv4op/uxynnTClJsFCd2bQUazxUR7t4v4zYgH
++QZyCCeXv7WQTvdyglic72Ye8dePnvFF6K1sH5LRqvcsz2ZDj9/hTYXbBt6Y04/fxUJObMi10QI
18Ylc5SPxCaWeyYpr1b3Nmnt3mLd5L8+JjJTG1pD7gdRQtGacX9C0fvk92P8I70TQMuCbRk/Wkdh
Tx/QeDKApEbDWvOYU/Q6eKB4WVrcfdGobN/kjk+SuSFxmJ1tiaeCs0myG/sJEaemXIcyyQHPEvab
GY57iAyznO3ZTS8/fxje0oe9z3upydN0NzX6vqwBMTZCikMwUGCW8kJAwonqU1SU96jbnF288qnM
puWtkucmyfY5dXlPdneITdWFNGfgcSbxuVGYGThpOOwCFvZWS+Zfu8wGB9qB8CRbTYmr3507C3dS
h3a5iSNxmkFDYoKAAOn6K30d5IpjsXbZTsapNJ3YB8G13RbruYC0DV0mMcWaTYmjbii02i3zcnID
aZ6gdVKkNNcjkMdC71wEeDiuNSOTsgaHZtMcGimajdoiPhFJ/RgUXkUnDfRJ0DvV2vkfl0FSpFLn
by0ZD6VFdxM5sKJuVNScfHeu7EjB5s9d14AhcxlyzkQSwsWGtC2m4ans/PFSu+MeQ1O85WZtWfRd
4mLATHPfK/ajIRBA7CrZQihb00bzqa4jfUd2F54WDN15Tla8uWtQvLnut7EVpVIwal0/DIoP4Bet
IniX2Pumj29RRiOFoKQw6oP7u3HjxxkekICvIc1n17GBMYyMzGwvaPbUrRED72Goo4uyNU2crZaP
Xd8RZ55uk+G3D4MVfPma26Rm/xpZb1VcRpt0jv75qn+PWgDiM7TtxsEcyIbpKdMl9xbNrgHzzDZ5
Wob3Ip2yq5qH0zxWbPlzKXaBWoqDt8oJWQDyrLHeksw4ZQqBKZHlcfH+Zql7GGkLOE4+lgevIvNd
NLiUKkPdkz19qGcaEkrfo8UovndqDK/SUd6J9MKbV2KhzqcAnyB1KX6AjyGK7ReqnjZR6z5QEYIC
ljmfQUY+ljssraxmzcLyaywtpga3688zYCxCv5gOPDv610J5w0fbgtmkQI/CW+9xLOsg7I3yw1Lu
PUbxl76G/EN99aUHY4t5fXSZ1foNVs2WxidcP7vaM+/5ou0oIZr6DCRNLcHcFd9LmVzKkh157vpg
+HKc6IpoLXAWBt58ylfYui9juWYzx4vy35wKfloTANzrsDaHdlIfCsojuIR3yWGivBwdf0apn1sO
TI336i/JAcIqy6gKijCHhH/RCowaNANAC7QWXhpn5yUZp0WH25NmSlBzKTKGtVSEYYK/Oc8sxhZr
E7v63fb9T61xneNPhJGpMMzLD3CqxREIUrV2dzwH0KBhipvbQGnSxebq1R27A/oQDmswQqrNHzLW
+ytiCxpTXIUebgNRsxXlP0wPylB26W8Wx8kky+3T5mIGHX1y6t2K5U3VU5hEZO74meuLrRn7A4Lg
YBq7OPeQDsqBTAixkxMO+W4nIa7uBMe2YaJHp8VnN1ULwpCFKOu7hCTBEsRZsbc6mKmkuHee08oz
PK9woMR4aQm/VXTU7MyHfslfwVy8xVMpj46A5M6k/xek+CNDKZrYtJzDCpuxnSDoGHkV7w1dUZjh
Vysa0drbA3XQtHKhruw6PfZocP4LLahkbK3uhvzGD2EonmVEQVXPJB4GaE2DcGDpc6gPDFeGMuhu
y0jHhQPnBKN3vyHPrLax1z9MXmdex/w82CNh/Bzscb/It0Q5T3VJl8BY6OfB8b8Kza1uaayEWZE+
EOnDDWzKLQs2DH0dv8bpYh4aP/2mG/SDyGi/GShRXHfkHxz6xzAKvAOHsPdgKT45akeHzDgLiu92
1UnhRoC8PALPkiNLGRSWAKzY1kk92LtB80DZdHGX3MVuwIwKBRAIHs6QNrnBCbpv6/YFNhnFXdlb
AyFv9vGLr45A+tnMKFsbHRJgwuAhsXqMb1BNj52hCAv0bAEKIMU6wfemOnMJJ6n2/oK1tkt3vJY8
2txacaZzeTM381viDM/55DwYTvQiBMzy2Rx6kNlsw5ugv9cYtLOJcrDEb5dT0EFoCXob3W4xrmnm
FLuoaE9RbZkHXy2vlQwEuhAFbj7Qq5jUdBURAZa9o062rsZLYKbXmhRygU2Yp8JJ9vnq4c4T7zFr
8HiktA5hWN6aMlYbVcz4LS6VRa+zoqu6agZxjKIoQd5Yi1ykWMPa+f0Y5C+DqPOdq6yHqOEZXsyA
M2e55KHvLeqqCvoHADYEaUnPpumw6M7tmjNKq00xiOgULJ9TQMEpNgYKOFFjaM/qaPqCUXcmtczC
SjyAV/TGZ9UgNzNw8mxDB4n80ltez+0K/3Z0oMGnrNB9ZLRHv83uk96gF3q2230bwaYZJPxLDvtX
I13Yp9VVfWyVeaScM2xTiOa4/PyDEMNb2g2/NbzcAy7GR+YKPkw5NR4r9W6ms38KiLtv45K5Y5oP
6hK4r3ox5z1LJ247gxFD7DEQrfX0RiYSNtFr3vl0gZgRy+BXHsXDPkinYt/h7WQtWt0bCxgK8PfE
rO6nqu2fGhdqqj3K9jDohZ+CIvJa1xb+qvGaGrjCRAc9xhrg4CzFy7go80cho+KblXruH50EcktD
v2Mtu+rKX0TZY531yLwJ4ph7A14HrR0K8zddQbx96VQiLpzxzl8ZgYFQnNoXGIGupe/X/PIOiCiE
cdmd7EJ+Uvgz7Qp9lr2YzkNCzjqAuE2t8iNRbH0IPNz4XT7fgkC8lLQmw3dE02lUj7OJW8+F7+Q7
n0x/qnsMrOA7na9sXQiiDFVLZX8gKttXVO6v0gsLfyb/0yZH2eIbdTLqFByL6FijG8lSWwFYicf3
PrOAPdh6oFuqvq8S2R6j5maza7g32KNDS6WZLzXzOzbwjRL+qXhQZrd2rGDFlPF4KW35ZjD0hNfI
zo57bef1eA6Q2P7Ef5gjawBQaQTCOwGjwqwYH6R5xh0gt4WHmd90+/GW0LEaKjb89uDqndZRF2Kb
sdl2sEGLefGPw0ElB9cZnYvoGd4sbMvJxmC4jhTTE4OW8Wn2ESAzKCGNeDZ6pwsVlxQeHsPMZamH
Y/Y5Luzz4UADhC9NByECKnqcKOuAZfdUpNWrTPYJ+ECcxDQoM7+/Y9A13EQMKpuh+jZ1EWaiITT1
kO5LfxhASmavHaYsllK4NvbVT1q16yBSHFLDvjVt7Dxo49amdzgtadTNtTimPROtxtNb6p+jbZOi
Mc0RfELnMcL/yVrHfkKIu9qfQHK5ivsG5Q/SBeG7RthUHieIfrA+4yBoXwaDSH8yP5cVZatzK8u7
2CeO17inEcARHYx1Ek7uU65SVoiEHpzMifdt+TXMY8p7B44kBvPHpfhTWVTpyj75xMGCq7ThF0xO
bZrBSHLNvw3lYjwE8CLzgmFkQCkiK/C0X8Oymya9udW81qtNQD96PMM23B7YXfogFp8yL5I61cKk
cgCZtRldmr6A86Kdpc54pV8ooUYwfW87Yuq2GtvjSBT5SBRmF1SMadHHFlq68uTgmdlq1VP5sQuH
wKbfxC+ey5Xooagio2K7u41LCi/DKfMnBLeXSccHI2CsTN4hdBIE2r6a+7NFuVGUfZsrUAkr8cCR
Ledy9oxTChVDjOd4cugzAImxe+8a9AkRRQsOBacPY6ZArvWQzwuazsBxiCMQms+lpHMZ/GTY9oVP
ctWBuzHaeRhJi3azyzxVycmLvbPhVPPZQOwZ+JEOI59OOPZoprDioNtStCWsbC/y6LEXIBgTpsp8
cE+NB47MNbp7azbe04aAn+WN8wG4abopzPqp1/SIu9nsHmkZP0Ofg80tzA/4mX/rTP2LyedBPWVo
DpSID4uLYscBbsamO0ndOje7sP8GHJsKn7AytBsg1W0zXQi2PAnet3sQl0kLLSygwf1IxeywdeEu
JZY4yDQViOVwdWe7+siadazQD2IHoyjaElxXO5YjdjU1PurBG7+RnIO9KgqE8ABKnU9VPZ+vNEJP
ePc9VLw13cBqK/xXVoXN0E4pc0Nc62Pk0WhNc8FmcvHP2k1z88oRw+wCKt9R3bEOgKQyesLCQZ32
wot2DKyJpwtsBLXlm8U2s2viPiCuORvE8Dc7FZhgL0uK0q0p1UD8E4/zkQQ558kfVkXcLlyt7NXM
2mctxR/plNNxcOb4MSBVvkljWrnMtL56fF5JM4QV85Xt6DbJtmXyk+UUGkEE9vd9y8ZK5d95BvY+
1uo9Cqzymlzxh7eEM66DCRfd9Tmw+qvrJm+hKhsRnC0r3i0ywajv9cfZb/EVMt6PeVMB6GBKqnW9
r7OerTWDOByy2V8ZGJogJZ0E07T6FTj8TDVbOUClHtV4RrD16yKErE/thJ8/xIvzYDoOmzSBzZw3
cBdwSUun5U6xor90KBPbIyS5yVKwMg3RABrP8YlPKvnsDPsxLQlCLUXdh1UU39HVlZwliRXfhzsN
kwJGv5seBtN+kMuj1fbOIVrap/ZCmuGSdT1j19J5i3Q9b3mtUC3DLcAshNS8QQG78F04twXcELI3
tJs6vGfM9uqA5picmjFV3c+7Pl+ehozcRIemXhv/RGV8WvoaY7EhXE9nyGy2NNh5b3PO4cDzJioX
EOXYv5gsMnDxKSjD3pLmHwvTq1Bz3Gac/GrUXE/Da+qdu0GXYsof1Cdau2PcFOazX44P09ISKbI5
ZXH/xVu7/wBSgr/UKTZUkGcsezxy6bqnpV/gGLWcKvqe2p8pF+dZ+nTP++U1C/pDFMfJVUTij9/f
UvN1EcW9ruq/eYPZY7CW+zxmntAja/D+EZyPAOwp3Q5Hz74vY3MgLSUY/Nc2CHo5TDdykOZGuOzm
upbg3sJxvgQHcFDdrozjcats/0snUXYcbezjLR23IPuGs1Evp1L94fElXF4F+qpqBWKo/NsuzS+z
W9upPOCy8ZE04tVio3jwKvHuL8arqlocMh6QP1C6HxohhHthCDZZbJ0qQfIiGUhVBohVgY3DuXZT
WuraD1NwkdoAlAJB4qNBmDp2V1DQ2NeHNQkSeAbZTMiFI70thyKg3IgeRZiMmO1L3z5CPkWColF5
dN8Z8uMvIV9ZU8txZ2nvvaZxO1RExrwo6s6Zp18XUz3MXvoJl6XY4f7291RKxbQGCxZ7a8QM1b+P
FRatrKSCJ1VY8AYMY5Yy0VXYHfOsjaHv/ybjpdlADnQu8irqxnLZLRYVn9k8NWcG+gwlAmcb7W2v
Ll9RnHjj0xAwe1CFA2bgXi+Rs7rfyjDvqHzhY6SEixfi6scrTSCYETvIRfV/KzpjDnkeAF3zDV6R
BMYy36A9vPlIbHu5FEZwMfsuPdqZd0sa3kmNYI/gW2uOrNZEL/AV8WnZF4sLPckJOgCB/HwEZIhp
P/SC+Q3Q/bydqA3YliUtAKDgaPOG+vQnE5zEzS4Ndn6awWQ0KD5rrlKtoaJhPVtg1Kqimi8vXun4
Ityi5N0AXtwcIGcI99GVx55oyt73kLeWmeRmpHGE8Io49Zp3jg+pHiLFNp7IceCm9yaX+GAxvqVj
9k+a0Xc1452oxoTzIn9uWQqiTdA/mnN3BpsV7Z2MaBr19AkBNkKsCGX5oq9NVnr7Jbd0WBsAyEsq
eOunIYXAU1mVSUriUjqsM9KkCijLodZVxrLaO+oD8uhXAEZAQyb1OenCU55CTlyA3+ziJbWNrxFT
OQdZopUSSuRe9zMdwZyL6iX7Cz+ZdArpwxhdbF7E+wivzCrVZWz6Z5VRFlY3fCcujDTL33XjuKz7
kUSdhVvdjsWbr6fvfnSIp0GF2gwQSreTsHdDHgFSAPQOOx5e9jxCtFWahjyDXgRjFDQtJqyIEMiZ
+lH7LrtQu2xofYo297PJGVpKQmljeSw5yjObCwgEDozUgmm8pXZdhqJWwxHhBJ0vdhncVdTuaLGr
ON4cfQ8BWhGaKRKpeKHzQJoEdXIXuToL6iMIwtcSedKS8DqgHlBxtUN5X29nEowab8FkRXCiYZsb
5TsHLzZ4WCDXwWkdu7gcFy4fwdCQ1MQmN+dPOyKmSrCeaux/eZsRaPbKjta3+bmYiQ4MHRGqwf6j
1haKojCTbZ1233aAdbBxV9gVDrIyZ8FuLGebmup94F+OPPFc9RM61GTe5p69ezeJOzMewFwG/dnP
j5pVoUhJO0A3nGRaH7Pm2ovB3tudGzwhweyC0uzhJdRgoHB1sBfpMb5ssxQOiTM5+S5JvBdyHd+N
zH4R/MM26wL/dEYAL4QtCY4RviabyjamC7mD3EP7K46tDpQwaiddzwcjGucdSTOLOvOY7CtmqqbP
dxmZbHqy9qY05K5tgXjXfhNiPkXEd23E7AXqSj0su9IgHcBZ+F1gczoWwfRJtCbjl24gk12sMWP5
AooP3Yp8Z16RQawoYhU9i526E1H+m4JuJ7Sj9Ctt6HWKdYGNaa2yGZo7ymipTtW1QGhv90DMDIj3
ThnWvfckvKwL02mGbwG2F1VC7ngkdtKBCNk5Chkab5cjH0qOoQTk82/eB/Fmwf5IJNfYx9n8W/i7
KSNbUdb0RPv+xLY/7q8yk9PGpEFgm4lyOanpVzYRkGN35+6Nnm0Vr4atSnL73NUoSUld3/sdJ0aP
kgtW81sTkItbMMNsCrnyIFkn+7z4VgoaZtco4+D0HEV94o8E4tFWRcXZve8QEx3gb42b1XvbeZoG
WmqoYQnWQ7PxpKw1KY65Og0W7niaAPJk+ZUaqXgw/VcqPDm/tuMzse+t7KQ+8BMBs5s1P7c2cijE
BfUnJnuEnAd6SimbMwTAEmvh7o8XTlK2d/a9Or7Cd3xI3PG5Ma1rZ3rZEXlnK+f5IRuTqzPpa1mT
0XREh6CXUhtgDmcwksvGzFasrgRnOxUn17aLUGFWRjTUdIR5C6Vz+d6FP9NFYH88NSU76JpAKCF2
SiO9m8iaA+//42LL6NdhXdU7rJNCIl7V7G26ogFmkBNatfVzVucaX/MCfyh3DxAjg5s3sBuIo4Yj
UoJrzXxxXMClBcJtTgHOudd46Zwc9gnoWsCuUMhS3OFbTw7QM9nhWXisZ/CHV5qXw7lPiBXbckfu
DNmxa58oi0PYD7g1kx7HdMHJ12n29FEb9y0dFqFk+JHSRfeaR95RUan8e8Zokvhk4WYPD2GGnMWX
gL/hY5Yflpd+enI8JF8YdW8tbRLTGN/VGDM3HeIcTaz+Q5OWGObZFBgFlSIOz/dmaY3HyOUGalsw
bmN7ob+JU5fBRRIZBWQQvIFvpnXYO+l98EyV6RtyEKEE1FHHgCXa8aQuya2Pu4MJguVIjJMjg8Ct
LUFjp8WpC5iFTBUk0w6wUcvpcWQp7TKLl1Jm8Vh0YSzH4YJR4qGD5GdyMMZcFvzBJwcWYPHf9RK9
2zMURwHKtvOLv/VUPLh2N24CA6CEqVy2kUN3gH65VOhJolPPjsy/asnT6I3Ja0LU/xUdAyhDwsXS
3sfUUKEETosdBo/6lqzBtjKz6MJKABmHR5Af0j7akY1+CMTEyeyCDDU1xQ0r+DQWhyS3KEQd+r9L
SXBbtDCYh6zgMDPwJgZ3lOBpa/yY031F/tROv7zOMx6Dq02N7h1FY2fbZGNkxjxRuHWglf+zwH5F
5YkhMzOwlrx17thPa3XXbQj8f1OrH9KxfVha2R3djhoiJhObiULxfTMGO7oarpHl34yK4TC1Sgl/
kIFoyN12zB8DJM+DmNw36leYgrEKEAJQk/XPsikqTCA3tXGhmE8Y95eUdZ4l28AJCdnDL5yXvr/o
BXMu4Vf0Z4NDU99jD6rlTAtzLlGrkv5lLsGdeRFFmVm3ic36lQPDEeziFifaFXYkZqi2P5OH/2rd
iyhRzSzbZ/7XIrGlQEU3Fiwlx1jFeAaCCXbrYnyfCtHuaOxxUBszeZmfRp/URTFHvCtGnOZpe2gG
F+OzfYWTVewsg+N1D2+RkxGO9aF8pRS7BwF0JpFB3o3xCzVXmt+K5cATECfmkm+tIcxqkLs3FFOb
8WmYm967zVwWWxXQBBdAumyoqsGZ+c0p6oPzFXMP3tV9xGC+Xo4Bb+KDV9Rk7nR+Y+XclvaY7yyf
AbAL7qBqjWfoTFs7ycbTHMk30XlfCJw2jWwFQHec5Q51hAX8kMUf9Bnn8m8a5MxDJ1C/F9gywHFI
ksMY0fFyV1O8E2QL5Z/Jd1oip3P2zXeTDYDRVC9d293N3YTIjuu1MAamXtZz3MwcF8V7o561s3xN
2g/CVH/Ecf3p0MBzrdm2S5sTxALge+ONthWWqfyOovKZwxyc5Cr/w2+bhibUgO36oSfBXF4s29g0
nPGhX46gTPAHyJknsKfbK3Q6NkU8nHjLS0ZPgsk6uxy1MYW+DNNIvcPa8eOqBybpT5UYbmx04acQ
fg5BdTJGLmZgch2b/YhPTDIrWShBRuZVj+GYpHeKjsXQKREiA2u4yzwDjD3TUZy/8Rt0F05gK497
Mq9Ja1lbPxbP7YT1yAsK7r/+5OfeF3vHe1UZ/4j+X81l/Cqj+ToEE3fEoN8ZSt5T2XoCFvvASG1n
UkPAtqW9b90VY1Qh5wSN8bysBLRu0xvGi2VwxArYnGRFv6uF1Nt+cv+VCnQlXVMsvPeG4GPs5jQA
vvwCA3yHFE/xAVtr/nuvO5o7uVqvw0DeVCo85o1LKKljE81ObtMwUkb/+SuSEnHdug3smKCG9u8l
ed3Iyc27SYq7ppd1WPbdR0YQLlfmWcEbOFA3+S5xSG/S9q1RwSseBMjv8kll1LwUHCnSLP0wRgUV
tREhOsRvn9MEQhKhXRg6+1amkE4WSB3wYJDiW6UuGB5BzBVEaFpR4BguQ3PkIywYudZzwPoRvLjC
jTaW34MJM8ByJ6AXVC5olLXmc8dtvrFf0e/gD0j/DX/ei+n+b47OY7l5Yw2iT4Qq5LBlJkWKEpW1
Qf1KyBgMBmnw9D7w4ib72pZIYOYL3adLSHQ0hRh913Om9ql7pkwnEm7KwHzUz2wFiG9OeDRc5ykR
9r2yAKmiOd8b9XPKG4cGYX6CU75EGsZfkKTL5cSqRFOT4lM821zNRKsQ4OSAqYvpDZaVNIQsrMXl
yXOKW16SE97TBFh5QeybOz30A214QlmR7WJXtHj2fzKlV4mpiKHR/daFnwdHavyhWN5bfmiujaf/
S3joEEdLBZdIVDYbwxlye78rU7UXU/NGULF1BObxlDkAfnuoknRycbdeKpGqjE9a+m91VQKjzbqd
oDmaTP8BEy1eqPKYoleC2Ltch9uKrR+aQzhogHwSmwEJ3iMT+myd3iP8uWujJFgRxZzC3o7ZGfbM
KNHFecsJmK/bsDkYoX+Zq+xLCxo+W/GAdcTVIzQSWN6x/0elflLcdCcYa6Q3POUlRUAbzn9PSeu1
q15mfyNUjzmvGWMPj7FNZWT28N4D/xcNyGvFqhuxqbNluMNv2eZsv+xFgT4uFFrKupL9xey9mpSi
q7Qb7+CewNY1ilvgGY+SQUMb8LpJ6VnUVayfMSrucDuBZmTnCqeJhZhznOLgkenUA7gJesZkuOsw
p0d9NpNnlxMcV741yKzWY8gwrXNNGpLI/Juj9CeENuywqcxcl3hMbxfm7H9GtbD1tmWJRdyVC97L
K35GVnGBDb1g/Klsf5G8k/bZkvKaP1ugyGafos0u8yeBH6Io2TvJ6JWy70kWZb5u6vhzmdswBv0J
Bs6J9EEEU8+PKq/WrB/ShG+/aYxVPjTvpBujbn6v6uXR4h3dFJkkGhTURzpAyZfRBXHaAYfMvups
/jKxa8z6lQ0Fg4XeehWZ+UTiN3vOUV4yTjLaJMprtv5UAbWqLxmZ4qtAtien75+GngwuT1ymHF0o
bcwDqLzXcYRC+v/XZFX5K6vlZRTwUBbnGcPGuKQGcBprKdG0TeT6VC0REI36CKr6EFprRAAMhojw
FjO8AaLRnD+y40nnjSKfaBX5hvT6BQLko+h5NjQihKCt9mMRvYKDOUBcIo6ZNDG0duObA2Y6RPYb
eMM59BzOXZl9VdyY0M+Mf12p6SKYco0YThEpBNIhioojOUdxymj4F9L5tsloRE0qoTL8zgiFSQmS
QrgvPv2B1fDyDXF9mGb1PNT5a4nYOVgg6D6ae5bfd8tbRA6pL6PoZHjJAdvDBQTcSxbYB69a0HN+
c3V4VzeFGO6wBCN+yI3vouIUz8BwRhC43RCadnWMuu4Y1B/mPNyFrTo1QfLj6oauRRzBcnMSacXe
kfGAA2qtizkujPpd++5dHVcMp/Q7WRJYjybrjVm1Xs8xkz2CS3ciCX6bkB9i/GlLpp6Mf8kmbT8T
GOlTx0OkO/t98il5fFBryNlImyRLGC0OZwkXrIHvtk2iFwlIyMBfgg4R1pAWh6DlhGp5IQguzUBt
+LF5droG6Et75/hditODv89kAGfWBqQxV30u8/CoYUMq/egS6npjDOJIef1NTPKpMNhH4D/ZkLLZ
6k/xzszlZLewHkhC55FPX1yC1/n8rK1Tg/ioHfy1GOQ2c8I4xRAKh2vDPiBewgdhOSzHWqUHMHot
E5JDhWLEN+2LM9y1KrmJnRep78hD8O/TxyEo4awN8CGidPo3L17KdIjuFYaBlahG0L41Q1u7vXQ1
qwjfehKAXYXTnmfu09orbsQkni1Ww1lJaTek6gYb7TeIfC5J6LPgkXnLYvDoubcgOKNNFVzbRiNS
CgkUyfapscj88CPkpjgYgXkeuFrSLjzCRl52QnxMBgedL6xtyOiGc2tdohByYsw0GcULytAHxt0X
6ouyxjTl01OzzCiR4BGqI2rKHyOhSjfLHh8GgRKWAdZRYqKezlHFMBDV+G6IXepu60GVBjVlYC4M
pF8EuK/4AvHZgNvHUGDaTGRMb35C6wnOb2k49YPT4NItMGHQNoOycFBV1clPZqe3zkOl5WT9nTRo
rQG/HvDcXfKgf9fAUX3QYdRbu8FWV3ChL7LhcsDiscVzkAL8pmFcJ6hMCWfaTT6WoNG7kUb1hsDj
Q9liWtXH1GlrJFkT9DQWhfKSCP3hKes1UN7F7Znz9vi8C7c/xKPzOHpYjshjJCtoz3nkr7FRXSsY
S52MfyPiBfmo0dLLdTZ9K4m/e6Dei42SigDdEr6Hd/wm/5DPnh3jkBrptsVFvGGvDaHEuE2euMLs
Ql9iotvoAewSPN0NJkjZ/mlUHeVjTyKmJZ6nirBDQxxdtHUoGY0RS8SHbLVittGehil7yVR5Gwkc
XFnTXek40MuFfmKpD7OVhf2KIfedqRfvreJrmZ+iqr4HH80qJUNm1kRRvsmTr2zRFHsUZ0iu+CSG
YbXYy4peoAXAzQtZf7qkqYV81u0+tbd8H9Yfzw/LI/TH0ojJDRz0wUmMw+zhwiE7OFqQLS/JpL0L
ukP0iCmyqOjkCWWdE9fZB0453I3VfBn6hElspNDBmrl7zDBix9SMdwInxKoy+ohp4B99vjrbS9ZD
kz84g0nlEiZXgCXAWUYrQryicVWDWF7zTC6bn3Le5kFODEBPDOC4z8RYXdkEGorcZqzu363q/+KR
ty7uzO+SJCreaWa+y9iz7Mmazpv5vVGMj/JZ3XoyyVCGLv0yGUgrqzOyI/G3eu045Cq7VcQGq8PB
bFLvti0QlY5HOLLel2sB0w0CbhooXpgP5RE6Y3j2GwuTtQpQKjKoCRkDjOwu5mBTyhmUkvlo5mO4
p/OZ16VKYOTp4pu4RmM1TvYbIoiElJ922Kl8+sh7K34N8PAYoXNh27NqAv9K9oWzykU0XP1eHawA
3iuul55e0dgl5ntZBXyOEam+3MJ7Yh0Ay+CMo24/6Zi1JkCF6ELGKvcfa+x+mQpG5XNkUnp61KJj
4aeLuBLSIJMG0y9J7GUjyLgJc2VHIFXWu+420Qwx6iT4Z+Ytc/I9a8XsmHvh5SrYap8gKO1lUMIW
x3tO5Jm4N1E4FakNn0nsLV2G9+q+tbppOy4PILET35VjTktJHe7ytNvhFTLh4fpge1w4tZ0ONiB3
SM+gc18ZxjV1BmcT9Qmmv3gi17wVHDre3OyvbRp/xOzNERR+lQnbK8MZH0qWSbAZXnKLowvB6LtK
HK4FxOlDA4CVtYHaJIoFQkNKFzk4BXc/bV9S/bPswGMi7v/MNgIFOaJ7CNDbgeEDAjSWn2wib6OA
i9dSnkEPTPhcuSBVfi5CixSRMALuAG6u8THSUubBThoY9RWCiXpQX83EPBOnBpACaY2In5g2hajX
aDf62gf+CHk2yIof/nMv0oqUIOZLfoxmWVX1umB7solFesHqjS2LVAOsaKSkT2S3hyHRH+zwAsQ+
ay0ezWo0GHsY7j6zgl0TWf02yRqQTGyakAveUNwcI1F8Fi0bOZaQp9zoeTrU/F7280E0C5OgiLZB
yW6wZpy80hp3aBt437Yq3X2SedsKnc7KiPGdZl20k6HUD2II0PC17LU9BvUCrQfq0Z+sUCdJiYYV
lcSqsH2pBVFKKTG4lnQ5qburnrqYwxc4fTebR9Ebj9bU7VPLrg9tdx9wum5tkvjWN7v/CFFmc7SG
YjOw1YrL6CttSCb0+vRfl5Sgm2Y4HiQ/rtCzehy16sP2HXB6bXU3IiyvOEaxNx7Qi/J46ZHQvhBo
GAPVTSTegpLJHj/8N/rEmLuWd1qjh0u0+eEw96ewMzzcqMm6gBF/NuqQcwL1XAp9dj14ZHyFLoI4
y/Z+GeQsUSfiGFXsdVrRGbvO684671l1quB3hoa6ka614kh4gAHJcoxt19qp+WTiFjZ9Xn91Jcl7
dFD/PD/vNqiGn1HMRGttokUi3Y654PCDACDTHQjIPOAPRvxDiQO7yCRR2DpIyEuG6ELb+KW9jcv3
oFga+kVag9xkaDje8QuH2z6l6ctKNm8SCSI9wjAjdp3fC28ZGKJEjLOTB6d9VzspZXAL56YY5cyW
Cpm5Xd9pTdcrIiYfrplydpSYW108oSmSjzaeYb7Mvbd3NP1zQjJPG8n7in3qtYHgEvaIKTD4EHwf
uVcbIpnHQAA3uP03OsZxKGDfDu6ysSmsx61jp/dOyoAdzDRkxtJGo6FHdBjIQlKCibFa7i2OpaQg
iWywa7WpZHPqtDa28cMcxSiHciYOxtL+sd9ilkNaDeFenDovlW+IQ+FNYiedpwh5/Hr0w595bsyH
cUYdBJ8KH7QZ90ffwq/WNvOOlSfKRXNDlLlcHAD3LGz5fDMHqWKVPU8hV1KuPnxUSMwTKnPdxtmj
384hQ+MFoWgXL6OB990dxvRkTOfYlxgn4CF3uI8b6gm3bah22r1fsdGq/OJYV4m36pvwJqJVuvMA
uMBM8g8llVQVpjep+YdofsfSctQJWbLLIcLz9KJQUbQMbf3c/tBl8jLHBtL3mQaeKHgNaMH011OR
/WnMdIschs+24a6xCGsb3gMrROplhR9RSZ03C7YMRfQh2uCzzZurFsZvWTImZPxyHWR27GOGcy6Y
aJEQBy7djtEbDqncjPcQ9opNA6Y4sePfOZE/LR5loMDotu3OZ0bj9HfJtou6hLIBuZZB25QJb1cO
drQbZ4+GCNU/BmI6qK58wRjgg+QM1u1AoaoLuLnSYtDaD94uS52nIWN417gYkIFL03zGWD8t481G
odEbrKaDeem4XtCgGGu/Y0EmF7q5iN7NaLobiF1ahaSBst9A/V0wFHOMRnCuCXU2tfve0qMFXFIw
WwC3pBajc2xBAAN2wxCSc1PUrEa4kQQQ5mPnQlzjQsX6lfMzj+j3Z15Q6GwGKY4ze8OKlRGh795m
FtrbKRtHO984gY5Uf0Po/YJmQ16lWBRShz8EagahCFt3gwRu61nTMXMNwNH8EhgRkGjNhNsHGFsS
38My0DRco7zpKm1OEHSbFQtbbJvOlHnnwEeJ1NS/XkfFM+io23qyRTwKW3gL07KlAs7tLVSDJ3wj
B2bEj0M/PHPlMC9PyZd32vyg8S40Nb24l5lfuMOcja5qhENAkE+wI7YpXynwCv93FE+Rqd5BFhcH
cht/UkvYdPUID+JlrqkKtuaGStCOol7yYdDWOdKCEL4WDBzcClLecv66VSqJoUXRzuoOmN27v8iN
B/ZoSVC/hCHOJUe8uQbr+hDSZ+HrOz/2ft1EeKukTfTWjt5JQ6NcwtOaEqcSMa1kKueupiqhkTW3
wWBjThC9u06I/+66Oze8w0aCUqiMNqUmLHMoaZxZaTCZ/g1NWJ8iZ9riTnqAswBDHeHywONHOh1h
pHn4UYfhA8QLlvwu10rLVkCJPNzItEa3VDCHnJU8mZ27S5BervuEmUI1VpvaHi+Fr7wtffy0Sn6T
LPsp7Paz8Y/DkP6ppX5zjPIzzBEmA0qWnMDaHhGzAxDpav3glqZP7UJCX4E8cqbDgojbvgKSp7Tg
XOhdUjQzJB52aeIxN9IfD15CXfb7IEVVBjTp19Wht81suZE2Djh26HFdffWCMW7h8kT04yN9MKLo
V2JIGSbSrTjITWQ2IzoqHnMa2VVl1S8ThJiVyREvJJ1tRJ/hNeUXqKCGThlKcJgxmMgEUHcAKzpC
rg/D5lcy7CRBztB4wUbgp/Y1LUL3NuHaAnoyMPWY3PIzQjgHNgV/geKBpbRrbU57ml/GdQtIi3qT
1aQj90zX3wWLnC0szk8/fHemlNiMwEGUBUKcy3c5SUo+pArjUBKrvWsxLUCwhF3RWA3JJeOEXqUq
vmUtyVtW/bkgxcIw/4k9AK6YlmsGHR5D3jc1CmycS4pwz1pr6fGrxsd4AlofzKj87HBVraSd39wo
wPhd/8QSJPziQVHT9ITqlU9fqE9epGIfZvZGavc6qeSv7fKvdjbPpBy+z1offTG9Blnw7raZu3F1
rBDkMOL1zOyUyHNXOO2TEwSH2aCSRCq/jcjHxogSXCpYuata9veo5rcVXIohG0uoejb6MVVu0SoD
krN4LXmrNpbrvYb58o7GNXJs2F2NTqetAyWHKy9CWDQY62JQyUp1XYn4Kd+PTh3Qv6i3mqTNwcNE
KDEMqvkwSlyXRc3abcJ30Sqyk2mb61VFg5iTRNhhU8U2BbA7kiwWfHWMU8aq0/IkAP2Np5lcpWR+
z1M0TIqSqqmqetfqAftI7F7CtNrAAbnibUK55Gc18WGnweb+49IC19GG616Zx8A1xLpy/Rtj2C+g
SAeb7wOcA6+CG380LQuxtvxBCHPrC3uTTvcA/zPOW15zEmqYKBpxeSgLTinI/ESc1N+CUvVMhcw3
4AZrAQg5YlDZZOW9o1smzGbXA11wnizF3CleCPQz21GG22FEzE64JOKIepf17MUyGwiQ0E66aTUL
+QQbp2iYrym32bs9TAHqSm9d1YyZ2vw6L1+pL1CTcp2gmdfMZNaa+Id1FTT+nSNVBEtvOErysR/L
2vrnCHdgsu0hMnf3dkHrLbDP3VeIt6Iwyfaezf1SqeiALoJMF1GCBKBiRaX4nA+ecXKa4KJoF9Kx
Gvddqh8DI4SUAe2zmHtK7DbDTsjDUhhOfC6rHnfgoL9MfDIVRqRN2LDm9iLmKe7YvaFjp2LEzrqT
CaNiApaNTp5KWrB1nTd3OBxAWqDXuNYI/ABLjCe3YatSmGfEHvz5klOniRbHQcXelAUKv7XPjafr
ZjMGCVMAKGvIQbJtYXd0y6z9N2bC8FR2DsgG63fyRbCemZ8wvFaHQcU8KR47UiPyFSo097fOGoAj
WVgglvEzPEH2k4EGICwIVHaJyOVw37NNeIwKjnzdAEAJcpaShQs+V3DT4GWiDRC1ZFtaZl+pCy88
dr7JPDkNA29AORWPaQ22lk32ZjSMY2p2+c410l+/QmyTBFxNBIld8KD92A067NRsn7IkubfaKH8y
Q/3nZA5pYeiTN/mAZXpJtzS6aNxqzrCVNOgvTJclJjQb1VQ4jLCrza53r1EnTdIb772c2SZtvnFg
l32nsAUs8EJisWJeMEEopMdFzcT3sS5AuvkANCqZhYxJZ2crRgIwfb53GBFGtuuE8JFq3OQwOruo
6EnN4TuYa4Jlsw4Ta2PdAzNyr15ylweZuUMo85bPEN0m10dO0+hDY8/tqZtZvx7HJup/OM26+slR
qIrGqHjpmXkmhTwxP24E9bIF4YglTGJtvXJ+rKkzjgzawz07qt2smSI6ejwOnj7CzADjhzADxjdi
sXLZDHHhrDFPPrsAuaCVZ3zDAiWQPR97Modr5uprqUh0U4wvMMskV4w4/eqzzsJ/zaj7fQa1ZLDs
z8RjPOtYnKie59AFpLy+jpq2ue8zksQb75PH2MzHOoKiOAT8/8rlI+XLvBihIM4zQ3OtIpM0n+it
tAO0e3HK4skOl9FiAXe8/RPFZNyXxbwjiDTfzYH5FImS/Z5BimpVfEkRyIeFZdin3r6Mw70GxLgu
GzPdWM22c+T0OKn5NXEWr16Gk4KPxGzZ3uvEIpuhm8ozg3q2nf6j1viqEUW2ufFZgbKn98/8rZtm
X4HTIaDOcJTYhA+Qx7zpbZyUAZoq4Erl1gnjC+FKdDIFcQFZm9k4msavYJzNvWUy9TewILK+OmVV
dG7Nf3GtyZmqkZlbrRHvQCRyxKQ+c2Qyk+nhZg6kGkkZx+q6jhITSQodn1XxiaEF2RsEBeLxqff8
Hh0JdxIbrES+KTt70ziW2oOLtzDmknhAY+PuzMG6y51s3mt2DJnh35yW4i5GvxMPzWM/2qeutL9Y
aZLy7hY25gt3M41VtGpy+4kPu2AF4qBwb6zHqBLxnQ78S59ZuzaBUDIOD3YiAOv0zgdv56sZO82x
J++A4Qu1KuTHBbzJOiiNFuYS0UFhYx6CXj9Il6SJofe8feocawWsKHIq+xXh4H1YhKzSUze/WH/o
9baNDCC0SYnOdZCrXKvjaOdvzQSlKCHocjUF5Us0Et5UYnSa7foKOgtFdEMRtCw22F4RNesHTGtY
+o4D8XEE6SDg722xK8ncQF3DasDEz7blu6Kk9SY0OeZRMlC5a6A1jWX42jLJ2w+Ceztn+9WhS2hd
tgwhMABLjHqDLROLdmDam3GgpIeIytor2kGZ8w9i7G4KQwbfosCZYaeQzqy9IKvpVgreLdRNyK6y
Nr6SPvIJ7wndlhXfGK7jVjQ5dFRJgYef2doYwaEDU3VnVOZrkoc7NfDhTiw0ZuO9sc2PzkGi07a7
//8yz78kSTHdHEBWndrqQTAxLtBjdLZ8cJk8H9r2ox9s4ySYM7idPNgeYRKe3cOJUupS4vBWvd8d
q16/qIXyExZQmkKbYmaoqz8mljwcTM4jDOsooCiySvOJQ+Y4yFNXlPGDM/+aIrsL2s44jVYd8LmY
1abh52grGmcT2kdbTNPOJpJkrr9KZB7rpudntdRkIhnZmG1Issdo9JvWYlSDUIHrBhz8OYEfRX4h
a5mMdelAGEmsIf+3+qV5phv1Xlie8jaQSpBnHN3hGJ17BNjn//9bNkw0qKVJ+i5/3AwrQpIc04/O
3vJv3PDc4NRpZAyjPURV84FDmPAS95UqCNaAV8JMGEFZlaX9wWX8iF++ueXyVMihvs8QPC6dbP+Y
p+0bLzuwNCerTjbWufcBnR6JRe/GFBR3uovR7AXSXTuFDvHCeDfkR7timJ9snJSHNgqDm12Pjz2N
2Ufgo0isvXg6IAazD70dcJiWBsgrmwwiJZ+JaLdO6P5jlFfsj9MEqFhoqS/Z6J9hcJ+B4VmPGeKm
h8wS/1qfVj3LyCcJQtbqEUCyIGVi7jVTcVDgmyhoSSFGYE3cJFbSQt/nqRdvdVjvHba+V9K8eV9y
gNAxg88+pdPu7ALCqco3QWRtO2rmUx+Tsmtj+BMueygBIResQ06Roq2z1OqMZegdDym5FEZjXv00
Vkx8b4QTNKAhR9SW+qdBI47fjJe2CE/kUHnnEKsuVzNU36km0WsqZiakxBSmIY4M5pnONNGOUHEm
3ZAccztXNKSzcetgq4QeOwJEfuewmq2NG8l2w4pqx6whubN6+WJHkv6lc997g+hli+4SAF2UXWvD
ik+NhgJLflB/HiisaGxYbyRt9hUtusrAQRs8+VQeWNFQ/AfRE0t+cKAqhHrFVE2rciY6kVcj4A4v
UYTSLGP36SMXQX4UbsIyeqeGKUHXsi43Sxki1KhzAjGApRIrt4mlZmCu6dhSJzm7sRnysHg3R/lq
m8r4yOjcX7Ri+a5mlscCnx1pl9AGuNYuqJ3tpHrFL2eSO1lK0lrIpqrkxNXJXbNhrjiYWP4tCdLf
ap8tvoXT2IU3lLA0hLbe4ZI4Z7W8ABO8Iz5o48XGfdcSY6ZHBkozwdqATECjJUDomnjA9Zp7xxaY
JEpNFe9lhFwPJErZBt22Sit0mv2OAGk2IW3+EAJYpjmhgnawP9vMoOD2shjNGUjV6F9pGWwFEu5T
INViQVA80IiRgFJygAMxWsxpJabK2dzYKbeXr8vuIKCXJPJiCEIkorx5YM8OOq7QH+S78pBmaDVT
nCR2EzpHlpYwsWebBbhJYHHJIY7e4XXY+hrOX6Qw4YDkSdcFaT/rTASP4VQwYPKsTe/Pxcm0/Adl
+jaMUsictnofMJB3IRenpW7QHf1DXhv/hBY325wIGZsFKQonU2Cupfq292kzEV6y/K8WQqxDZguf
3IUMBOxHNUghtrbHKhl2JiGtrFFhW7sldGeS7CxxmJT7beCvXz6oW9hxoFajvGeSREZm57M/V9xo
ac0Cwm5ufVe10Gec42DWuyKOOuoKtQ+iHp3eAs9EmjF64m953vyeIOseo4AbZvXeFR0jZHss1vYg
dxayUlvWz2osAZW3xP74410cGZe69+bDvzTkd59NIjmrRS6IWX1bQRZfJ+GrWFabWPYEoTcGFlzI
i0WPvALmSx3Sew5dtFEVjISuZOffReZ70bJ9FJ8ShMVGD74GYuo8oLKHOjCW0coS4mWqSoSXBqqL
JDpgzsrXnnTfBid8GnAS4AG6OD3ttS31H/IZsUYv4joeGKoBVLI5Bt9iQFZRlOYKwfk3BHC6nVHi
kRXhq3GrovDHdMNxzy10cRziWlzLOMR9/Co41XfC/cqJe0M4SpJPKrqffvJ529LC5Knc2L5Ft6kk
b12Kl5uDexMM/ZcLZW9PUtB92Qn7YNn5vyAAVu6a0RMKcJFcfax+h4Yx4caTwcdU3se1/W0Uet8j
CV+PjvNYmdHGXD6PHHcz3v262LZxsJuy/NgHYOmbQZJySZ5sHOny4Fr4SCbpXPjG8A/Oi11MjYc0
VMM6I3/HqJx7kzdg3xKimAZ8uC5dtGZyifR0/gkJPEWpRrufXPqZDtT29F/edcMB/fe3VsDEeRqW
dx+tL4MAv3nVc/qPEcsTmkSIg51FdW09aPuVI+FfxGSLABDqKJn/FHP6VhtYpIiRx0oJORuhS4hZ
bfmTUxu/D1F+HOA57ozcG3EdzUczqPgWYnbHSpGTEr5qA98eUaInCOL7hkXAJufgxUvXQWBHpWUz
dM9i7zUZMTe6nX1oggq7INMnbwyJqecujobp07VcwCOextMYVNukzk5pg/SgAiMkfwtTXQ2J3Z+R
Fh5sUUY4Y7JdI7uHEcGHSnBPGjM+fQulPyOBx74fbqlmhNOkwSGYBQ7kIMRDh5NXEfOy6jz3O2sU
eOEyuuA0uCOfh8uEMW4yDFvIYKRM2hjLW0RiP6EzkOgEddELGBkU0SkPjFPb9fZqsLx/U0JhXARy
BbD0uHxmBfa7rQ8TcylIKZcfZmfEnBK0W2fw7nwoCsTX0fGlcE5is0KRXat1MQJhmLwGLWh3w9F2
FYw22W5UP9L2BC9IecaX8jMa4ZJmTd0UDOWLQrXlBSXsThV9Sdlcu8AiSW/CDETSXF67SFOTf25o
T3ut8HeZxm/nJI+0i191MhBNexe7D00iH5zOmZZlAVstXgpquhyCSFt9JSTvbobhbC7eV4UeNrK6
s13E8QrR9lukQrVu+Hlt/Jcr2Xmv7ewTwFWG/6qRaGD8wDGmY2eoPtsWBlpG8Tj1FNrT44CKsO5R
1AuHcOw4So9dLNmlZub9FAa44McvVBfVzWy4MAz7o8QdcQXZS/LlPP+0NOXL4btww4M70/WhWJJ1
xuBK4VCAM90iEI/rLMJqGOTHRHzomaGDDy/MiYx7Sw/HXBePHR8sX+mptRp336v+PV9I3/N801FF
WFkPVh74z0Ov8/tSa6DlMxPK1LqPG3+d9lF6DnR/LOvyMSFbK2e6yBqGPnyKv+MoC3FutDzr8jYF
rnN0iZWGufLXYO1CLzslB1fpR0fYTJHz8T3tXQ0ytNgH45KUDLJHyeFBRfanbRdfeQB3pPIBJIHs
JrXizy1ClmmE14P4LspT+A3x/LqQLSvM300WHUL4Z2tbqD+dzp+04VHhf/qZxFY18+LD5NHhK57o
59CS8HCDJYXqlqT2O8UlpWIVQ1wVANB6cbLy/JoX/fPYsBYKs5mIiPzdn5Lfdi5vLBBPsh9JcTeN
Zg++Z8lGlUssw5Kvl2KWI1ySkPb6QznRr422xPMz1PaO98boBcC3T3asHd1PU/ahXHlyUxxAGfhy
T5bk8C5+X2rQVdaCl1/sIiEY7moOrtC1GcsxyTdvo1v8LDHnRVaeTXnh74Z9ZwHbwy4QxLpPL9In
CHvgleFsZi4RHxOnfeNfHq+yAjeQ9TeBHneVNqm9WWKuOouhjeeCFrQNHzquR8zw3FkAQpIaW5D1
1VXS3PCwLD1oPFDQoJFgq9gLu8IC3ZP32bI2L57nuvqceh5alFLPbW09BZmxEwx6HITAa2UPNy9x
BtI1MZtP4b9UwxTJAcFqN4UasWyevSDa1trAEePWf3OLBWgMGsbfiNVXkBSR5jnEI1Zx+NuLDrsy
y/VFBLgO3OJNxC8Et7+VhrhNsEhxbt1XpfrsMxSZiKKoeKqXoBzik1HASGXIwvLEbvBTwkmzMRFk
DBCyqSMGtnwhHXw3+ArmRnxh+o8mIGeV5gJTC6f3GbHqQVYZkQoc7Dy7Tcpq3ZbyI1Escgt7nrct
Y17c+vuJVRgzY3wjrfFpSCyAtcYCnpnNO58WlTLfXIbqra/xQTfOdMiy+CPVaz2SPWlHlbNZRl9o
E6g85UBOY5O08R5llKYMBCDuhhirJwNmPTp2Q3YfBnS1bQ+IzLMlM9BkI+oWni/TbSfUJ8v2+52P
nVIXzPRrgEsnBDG/s7+xlQCVyytiuMumS6DmoB2oJ6l2WXxI26k6tfpYpS52zGraODmij0Cyk0vp
b0oUY5iFHAZ26F4sG3vr6LKFJqZxxfI9O/v5eVQQ7qyCgbdj43emtmB1YT20qNj5eZq/wILmjl+g
WwWzfZU+CnPT4PYPkcOw7+AasORvumvwjA5eWm7jkJFJPmdbrL88TyXKpBq7WdvPFsIckP2oTpt0
fp3hrBjhUwv8F3pw9D1huKl6ajoN+as2jFcAB3esuh5A25qC3VCEvJvIveFkW6N/ij0Sq9O00ycH
1UcF0d9u+HSmNkz3RRd+Qgv1SOKyDmncfUUgMGnnS2L0knolg/DspBYQ5X66H/H6eP7Q7MQMwkYj
sdc2Ok5zgItJR5BXNAmWvzBMuCBKrMabcHGsKW/amtzAUY1SxiQmhciXLPQufGtsVtPxOktcdcPA
osity++ICSPgI8pJdHj/cXdmzY0j2RX+Kx39bLSBxJaIcM+DxFWkSJGilqoXhKSSsO87fr2/VI/D
XeV2tefVER5P1FRJJEEg8+a953wnFtF9muH9DbCpydq+eFZxCAW9BO4phBZY7/Nw3kQjHke83/cD
/hLQLNMZQkLCIaGmAx1H+7gTYmPK9hJFIKJzRhqs0ZaSTbFkuRkgcZ+MnWCi2vdIPkyKYufEQ7Hz
6C4jpoM1Ybyf6Y1f8qH4NuW1Opk5t05AoHUE4tCezWbZ+OzzJoTMgHDhhdWZL7qenFmLgSL5pwCB
RQK0JgmNJ0bxNwMYZ8MMMPNO7qMVjJtELVtaSIecL8mzGQI0OK2A6KuYxJ4JsANarRVASvLoXXrW
V93SN2R4xMNDM+vkZkBZi73prIfTjT3DyB9qLHG2OHYZ5DZn4CSTGuja/fScWORtdwol9267wz29
Pmurx/3KmMfuBhiDi/etv6K1eCud8N2c5xvo0nwX9O/HgtNJG+lPc7NzWXSv3aE+ziOiPCOPDgzU
P/gGKMCGmOjl/JBqMVBa54tGG4yHZ0m/YVqlAOyXIuoOSJkpkzyS/ER9cTstWAxI+K4ND5IPsnq4
PjexgYMtspO9Z5d7i7UAnarO2am/q5PobOIH5pRz0V1724y0mYBzXQmPXiIi9Q3IpfcgGC+zUULe
cFahM91QkGFFdzn7F+4G60twXWPRXQfO9OEiuoBsM3wh5hEVk4pJGiYenoqsO9pQQczCNc4vsYNc
Pg5QTWq9Oo2Fu0522cLtOA91tXilV8Jj0VNJu8ProIWP7RKcLmvREDMfzy5DbX7rSu9M6+HG1Ph0
RQtckeHBN2R7JoFF+kREMcSsipFwj9iq3rk9E1UhH7le3wDbE6s6ka1o7EHpPhQdZ2FO11ODoA/g
EEBUToKNK+6sTr9xs+4b1NuLHvaPcU2OZW0FW5CTfPvg3MJ+0yW8Xa9ODkwhiuZALsUqt+CKG8r/
pjPz1HP5NOVyyXd9CudKR4vVX7ywxkxt2HhgHNy5peUcGCXdNwZBPtmI41v3npAuGvTxMyi0ybJK
gZ358S5sk1sb0Iu0vXkzOZjY3ISINsF8tYVtQFR9vE36d9MlmcSoxptRhJiGWGIBJFwKSi92ytDd
q6q2nWBrjFOOAEh18Bx7ncu4W3K0x8IevwbMxYAzzPkGNwApz8Eesf0zZK27OGb+6pWWz5VH9kyf
AM3GVduNRxchuK17b6YV3uJpZFkI04/UQALsv43VHcTXM+4iVJwt5U45JE+x4G6Nh4+ihrvEUH3T
Te3HbGT7wqFxbTM9MnC0XLk5/nBb9xmjxNzwMXap1OL3GOaEotnK6dUaJZQT5K2kT1/NPs6eVE/e
p6FZV1HAyXd6CRlmMrNAzec5G1LujStZFDfEMiwj392Tf6esMfOXcK5TWArTKSjzHdQLSo7MvmBV
mMyaGRChu5rVYqRjaORo1TdbnATq5L3jyq9TbZ2nhNUMzhd2AaZ5XgDFut5oRflWUFRDddvhv33t
Uo5ZVvQ0h2LHLXptkswd0oyNOkIOCkQXzYh30URZqY/YkC2WBv091L/oOSHcUBrvDSpyDizk4HYh
ncycdhHn6cnnperqxp5wqOv5KbARL43VJqT5SbZMuc1z7pc8GO+CwXmyopeJMximwW3O7lFlyb5i
BBvyXk0mvyu7bGHG3/dThVYoOwdU7wA4CNUG8OJLxCYwTvasfGi7C+W9baazQzR1CACva3C6t0Jj
wfbr64kRHgq2IUHf+PkFdB1PmmzFctZ7Tk4crEhDYHHNACT0/tOUAm8YDEbjtSDTToYPnpeKTZae
hZnSrLbJZbrWAF5z7EcE3ZKcdo0rGHBrw4AWxTGnhNxN0bdoJz2IYPjQ2+84igJd6DC95oRvpNAH
uCznzvcuLGjOemTrQjNFIvRQvjt2++F/SsZQSmiEW2A0h58C6hcNXKht0A59SUAj0hXbpj0ndCSz
yomBZJ3KuxjvWe4QLubW26TRdRzw09dc9SH0iC63fKBFcDjcqIrWRpxexganpqeAHnTLGPENXy1t
DpcAp97x0tG0FPMNdYFfTnsBqpoeH1Q1D9MkWbfHuAdCAQ7cLZFd+IAzukmnFneT+t7RoHP6o35B
eQHgyOywShM6VGXlAEILFokTum9CU4je2XrSbKSAfuCay548Nlpv07TLibzzyb2DJlsUiIfYAbUg
fjW7KNmJtj4bhaST1gILnTJbv+kskpnyNkJ8mUCMzcD+LaAAcbQWp1mfNr2bGECpeOdcy9Ysn62K
WUpJkOC+rjJYBjNu1SJ8cC0XH5eazMgJVAUICUfDSi++xq7ns60O12YM8ILKEIZoiakKE6kZgExh
VM6BR8L69PA/ekSy6taizf1bow6eut669QYkwM0Y7f0uR7XLuavuzYd2QD5Cv/WYDTZoGrjlWvCl
nzI6APlDFqL3sm34i8iS2wUTpgddp/0/2pDWXAGAHv9wH3boqeSWhlR0jZQVFrmjYb0K2Ujku7Tk
RrABDV5orQHrJWtnvNfjcFf3jE8Yrs32QHOUvaCZ95VPjVPq0POG4QEx8h1imscZsOV1QkKwF1Ja
UyViArTr/cS3kqPf9oSzUYkqhts9ujSlmlbb1rNnHPQp36a0iZwQ2YYBP3A/ugwOpsa8J8YHP5md
P3RGdSpBuPQ1iYA9z6gptYszYjQnKoT/FzN3SBKxDyNOQfptt4DDfWSXzYC2DjlfZs79JAye8JK9
x5u198ge92VUAo6fnzMtPuO/JPKaMTInrC3G9VUFv6O0wkVv1l91N/pqjuktJcWV6+2cGpZQD84s
q681F/Nwalp3dY58wsJ7WBpQS23fe5X1kUYgvVkbiU4UV806rkHmoOM2DshbzrBdtpHBCYiJZ1PY
X/AgIR3ACgAB/KFGsYCPPPoo6Hext6hSDzVuZbxNko0s5oaRauhPghcW2dfI18mwz7Y0sM4WWJNU
hN4yHbQLqJ5vuTYtxha6wFDzeFbNazk342KW7Ch+cWnqCQWIoV2kGr1WiHQleDAikw+zjmEiESzz
rWiopeL+QZjF0alaesiWhXx5uht08R7T1Lpp/SdS4as1jAMWiSjbwLl1lqMTboizQlZY+o94+d9r
cH5iDhlMLEkT8zea0C4pQTYxnf48IS3dpKcuLE/cdgoibZevVeayj2jtadLEdp6Yh4bhNkiMWwW4
1bKj21XPoshCqLLs2cxWHHjswDZMJgC5DQ4d6asxRsfYUPoFHCR959z2enj2/fgWE4rBlCckiCqY
4LBo7ExFC5a+xcDkgTnqPW+ZRfYWNod9ZaDJqMch2YzuKuudL2XfF2tfhtu0qI5oriCpuNoOnCig
bGwQkIzlQr20hSa1bNj1mj44UA0eybDYta33Qvr3XWFZ41WIoDN0CGnzCgTTxoKa9aBhNHPLYqf1
GoLLcLzHW34n0vCYmjeFgZsv1+P3gU/nRjUiuxaHYune42m+1epXq1buSI1ca4CPRzNyHyr/lokL
LFBiOL3Mf0kRn4+5SYiomG48DTlb1dPZjEpIO5377nRzeY34EFjC3lPKUyHkUTCRJburXU3lfLBH
hwYPOuY21Np1R+OO7m3hrLJIe6x7gGB9QguCLdmM3WcGWSQseOXrEFVfJ51eW56CjW7M+AP83EMr
wciFAQ4vEYMex1wcRBgs0aFTIodoWUmB72qiMGiityGtqzJayYYeHRUeFEpb31VjuaVZVK146a1u
o461h4qVpj8Gk6w3NC9bejWZvRrScashM77SW8X2Dw7OYPeLzAsfTJKFTEeHF5pzkMsaE3M0Yer0
+gEJJwRoxfbB1WEOxTk1ZQRv/dObHsEjHZzkofHL9xjPMPrr4YkqFTqQGz0R4/Y4GeMjMo3nJMgX
ZBOArzBrZ9VlyHxFrO+aKr3JR3/RTpKWmmJ9oSWh0mvRiiZmBI+kQyxgx1ii49eYFhbOofoYCaaa
I9CssGRUUQ4qFG0+OTyDC88FADFL7Z10wZUGh9SZog9ZUmrQ/rgWDqnxbAu7IrYwPmsvKfO2qw5B
l4zbtRfNWKtM9CcGPmTPoVzt2dkjWE4XPO7LypbUfnR3kzrcBcLdArPJVETpkIu7oCDXU0AH0Mv4
q2/l26xi/8L2PNgjH8hIguUY6MuR/A1B4+4qj8RR+h2ujFzrmCQGbyDST4AxEaq8pqQ4aJI2Xl1E
49UUvaZV+Q37EBdkGr55ybCb22KtKYNIZ4ffhizbAAoh8BfQe/ohE83eykzaazJLOk7FxF/gbSez
nq0ZyQ+7JAERPjxcekf2c0l7emkPAN6H8SYxun4Fh8JdN4w6k4BBfjN0Gzd3z5i3EnXiQFU8Osuo
TBmeE0t1BYtgWnEwKhnl9Si6lzJssiUL3BDRJmlKoqjsctj02UA4HqmfgZdHm9SSd1WUIM/sOE00
9lVff54O0Lt4sVYzgHIQUZcklHXDkcDEt1lNWMf2uQIGC/GVfptZ0AHJdWZwkDNZiAHSMinYFDaQ
e6lCu5r0toXox4aMvSeByw1XD6zYE2o3b688Ss1gyPVe0K/Gx0WsQ2kbRxfpmB8l9QGVEkmFcg3q
8pZ6BHTvuBti8722hzugMY+i8y49xOFQ4CQPI9oFnpYtMJBH1209qthN1CgK2AP4d4XxZb4SBLjg
pELW8GnRfPPj6quGCKxLUVyHWFqhGW31VBcEOUTLIcJ7Cfh3vO4rJpi0IXynUcBHf75pVVE3dvOL
R4tmISr3Bh30RXOxYMoWaXofb/DneFTVNxKU+W5y9HiDqPsmIjnyupc+wGfbvfOxzN2HNauMmZTv
tTD61dyBIx4wP0nZ7oSD8dJgAqkuYCALGiFfuqRalB0Wd29QJnLZ7XXldZaSfoG27ISTE6XiwIiJ
ylPgJ1eW9+DW+IsbA3t/4ia0zHjKua06CMgIL+68pLxT/KKrWFYeB3uHrlpnfYCN2lvFUGKfdcBl
PeqFka9chz6UC4VJcvb3VVuAUUe5QWu9TZBhlsU7mom31IrAcstXZLHuoigFdXMEZsqUclumE5Oc
PL5DfbARJnwRB1YQqtN0RQwPlAE4i0mz4Ryk7/pU7ChwObPM1a0/x7d9NTzX07yvSYo1xhIcWFOS
VOHmd7ZDh6NAPN2XCdKS9MhZHJOLZGAV4XyChVIZWboemUt3lk+gBYEvSpvibzg+Iyi/Ml3CZTor
mY6gDbV1O8107YncRizrbLLWO8RCrgPGSZ6dHQUrTCHZofUR1Ski383E6TVrinQ52vHaTuSjz2yJ
RJAvLss9kzi0Tj5M8LZGdS7N6sEQxV05EJwEGfw2NYZwX5CUwQ8Hu1GvjiahcRUXKGo1oLkRwUsG
vGXP5uLXDhgWAENPcYbCjvunUs3yauGqJAin4LjuTcmjl6SnWHLoYqBM6iexUDAQz5NuNreTlp+t
+EzduDCcNGS/IoXFxqij4dRetdibFqBrs0Ij6BvhnJH30HgNynaLjWlq4q9z2+PvL8ZNUdgqHjOk
fWUE5BzD0Cr77jJ6+takLGN8zqwzg2mZCFmjHiNh1ifJMHGIggpmDrEjJKWVSTInw761Z4r0AWyR
Yp4F9wMpdA8DvWEK7b0/pd4NsqzuPtCFtuxLcBtsVc6yNJENall8D1WiA5eo4vkCxmJMz8AYzbt+
Br/OWH/FiBzPmqEFj12ujNMNmIsopM1OGhRSg1hhYAaEnv5MqmbbJoQP2FARmP7yoyu7y54RuKE3
ScCY0OU/znV5ZxV+tapqAr4nuwm/clKDi3HHYwK/gcZBhXx00XucIz1XJ2B3mOgXtqjmRZmsfRhA
Z8ceszMGuW1BLqzyF2zaHCqgemgar9VXrmG3d1G851AD/pMpTWpWz0TKICOq6CMnlUvpWC+d3N5P
Zkn+X8mnLgdnHaP4dwkpNHC+VeHwWFnOfSubU2uGYJli7Sk+xB08NKEOMGGSffUTHvoBbDl2Bgyp
MYeYQKAUkrCUpOxW2UgIhtE4+MYJsUAxbnfr9gxr5ZCVHH8aqsONquRzL9qNwbUsaX+gUySQ3Spg
49t5t9D0Z2NEA8BpoVkPHSnHgfId0VXcWxlgFGT+VEXsvppugVMDhDTSoUVOgkNXRgtRYMXinH42
IvShkHXpjAbBDsdWukPFhkzZph1ktd5R/acvmPdy7IATbTVUUVANy4bD+piP0GsC8wjT9S7CYHyT
03+6UvMeRLER4U32hR7WuPLnfef67bFx9Tfko9gy6WDcGNSy9BGxU8e6RY8YzEkyxHDpIya8kiUZ
uUm5zqsafW1F/a1TrZous61W9mtrxrDiGqBBI0jYgw5Uf4TLxfQg3epzc4xy5UM2WMMizEF5O0cs
0foprsaHbJYZpxiwd/lrKJJ47SMGWCd9xkVowOhErr+vmJ0HStaqfDhdaT5rerzOP0LJcmkx4i+R
/1q4VnAcnFJdpuvMzl5ZM0iBw+rq5bgRLf191DVYJpz0xjrikuLFrTGcKkTTlqbOVZnJOw7oMIuA
+qPjo/ztvIqayCZuxMyTq9rmIC7TCCIVoviK3obvF8fKoE/EMwzTYyJPmLISSNwuSEl6mlgeSznc
NUSPEjDB5Nihx9gzZ65i2o6UiHeZW9poHkEeatl4rjIMejPUVo2oNDZJv7oWt/Cy8lWs05uvw+IO
fd8rklDqrdh50e30aZCXqctselcYMKx8eNF46KeruSROuMociVwK04CZRAzYAZ0HxqtmwWSSdqMj
UkbTlUfudDPrkNcr95Wj70PQd9mKjjVqProzYfTc06CO5dc4p2uQBtlxMsLVFKDh11ub7x7B8qJj
Lo6BCAGHN4NKG5+j5mQ4VOUWcoKgWnMgwq+ZWF+HDtCZPYLSD55mG1IHhSLWV4fZI5TmrS6dF8AV
YguktAshtFVwj4RFmwWQ7W7So+eRqNkgLs1tjYgpQ2aYacN4sHiw2InCTSMrVtPhWSOKlA3CXA+V
Tzo58Qo0MjDDsOqb4GiO2BACOggvY3VwE/91nO2vbdcsR4aeV0bAv3I8NcKIu9uoHDdZ6HugLZpn
1xrsZTz772F4gy+a+yECKOx6zSOxr9edSQ2Fbu/BLZubtOLxCat0MwUORVOua+vypNuhts4S560z
znrA++EJYr6UAlCes68mbLDYnBR+5C1aWUYCzxvvREMs4qrwCM9KGt6ZNsbKBjXcNuhhwWzwJ3oN
GWQW59pAY4+UGzwrVq4FTRg80H75hiMKNTTr3Iga90ovbHMRA17xMBSJsEW2DyWrm/JjVdpHIZih
hvYxqDrG4t5wz1AV4k4M/xfe3g1LOdkjcgBy3iJN6mTwETnIIGh5XAVDy22U4lYlpB7he0LSvEJF
ybBgHiX7uzFp3nofk4zVPVsOB4IhplXq3WL3VX7x8U7ycUWhP1uZIDFEG+6d0FvBwXtFn9jfhAFy
F2N6jTk5sMbp8zZWbnNHMp+i4vQa/1a33VvTJxUt98WKn2FFTN847CGAh1JkhiOjWnchYTOVeQQp
khe9cjirpLhv/QwdY1y2pNf22msRCQVQIbFZuoATO5bmxOap7RZgnWcbj6tX3BAZKykJgGdMNAqn
Za0xxkiKcyi2PkZNLXpuQudLI9+gWcUcP9zQ+Riccc9pGK+2GT403tfP4jVV1CkUqPqovbHYrIQj
jnWbbxoDDqQeJ+c06u+rGa1nPAj4LVm+5eNe95zdCUzae0GGolPVybatvWd9uLWz8SGfNZAzdOHy
1vngyQzXZmmcXe0DCzIM49j4lsF0R9l01jDr49GxUXsKZ+WIgX4M+C4srJTEmrfSahSelhrGoNpy
Uqg7UbZo0DaCuMCt1TzS9M0Y6z4QIjRr5lNQwNhBIIwvthTngkYurPqLZqxNPa1VEYkDM8yqm9ns
b8ksoC1pcQtGM6QGezx2wZlK3VpytppRjQdkzBYUKcQpjxGSynYOljDkAvzaJ0HHBJhn3q7Hhihs
3PePs5F/c+GSHDM5R4uyV5EeXYHMxqIrlLhpuBJzKRe2Xu/siWb8rJVfU9d5hKT0UA8o8aFTwMBe
J7H3GJPgc4f4JLvCbuUczTRNTlVZveozZlw8bOXBZR7YD6yoVhgbC6yQD0FSJF+8+M2f3izL1A+c
t/dxLwwMfJw0ptb8GpY1i6eft9f5nB5TF74MazL0U4+OGJMpRW7zsOE096gw+1OeKaRGYnW3Tm55
m0E36MS0WIhDLQWzTqwNnfBii5Yai06BXX42w0kBuc6W4UYMyyEyaZN0duzeu3i8qRO9Ws2JVh/i
0jrVCRo/l7BvvQsJOIbwcA131lbbAcd3/FsfZoirN6Gs3zfWcFNpWvuim51LkVILHtDJWub6aBL2
6QbLPiPyqCPxcVGENrNEJhJrDVffMqmz2zRlU7cZLUpMjogQSdmb+oUvpu6jKPpjIjzwmoF765Y1
gHLwpQbOt+nJk01HMlA03HROai1T3ZQ3RmmTauRjCxqSt1posDTjTqdxzk83xZ07fKGCeK0QZW6M
Xu1bxbWd95ByUTqhuWEESlOkr8aBlW1urlLuP0DF9rvOZNP2Lc4kiNsDUyAnDW+wAKANHwNW7stQ
8Mgp8qKRJMzCM4ENKWkWA5OxRnDZosx0AASkG4dp35mop1NU9PwUXJzBW5utRp5qmOFawZTZ9vyp
Yyl1YviCAyO1BTEVg4fIMAO7LGnnDy5+Q0f06AyONUqmq9HWcXV7OB1Ky1zSb9sCOYByfSd8QVxk
DtzJNoJjxH55NY3aJrfihyrTXlP8H4zt8a5HLVD3Gg/6CtbXZnSA6eQa8+nJaLdFI/DqdJCea8Na
22aO/XDiy4z8eGUE/hEfVbzlZS088Z5XkvBCqMHkw8bt0pUg9HKJO46TZQOpgmyl+9HEdc8IrHPx
codKtpEDJ4aHVpjmuTFx+QLkK6AA2Fn5Gs3InoLZ4vxTPgwkiVg+na5aLm0iIwNtx7lii9L7Jcmg
jnjZmTlbMvAQuWE2LKLKuJ6m5NvUu7fIWd2F6d93sBUWgVvvM8BZV6Kb5DIro61LdgKpDkBVXTfd
5hVEc/ZlsepGwPh6hKJCzw/C11y0vLglQwklEOVhGbNJAR8O12mWPiW2RhjZdZiUnK6IN7kWIz6X
CXoLegVk5+WCULgPR/mmDPvLNE5gO2cqv1QAgrHcJ7Dnr02USTQ/0RfiEJKCBTRQ0UA9LPPUCwzK
L+3FJ8RXmyAlDVb/zWlpT2kyXqSWaE4wXU6S2N0O8OgdKwGkuAQ8A8elBTEGb4aurxKRI70S/aUY
4WOEjb5C9wJ3OB3JftXnJxfgUmEykDZmG7pVZ8JPifWrYbAw0BmsueOw+4yq/pcivdfvxeEle2/+
Q/3UW1FOdRSE7Wfe9X//6VJk/N9P/8kt9oiiKT7aH//Vd7+3+cfnXwfvxeKlffnuD2og2U6n7r2e
zu9Nl/7xHv75L/+vf/nL++dvuUzl+++/vhUdPDd+WxAV+Z8DuYUlPy/U/5Lpfd/+8hjlb/yqX17y
b7+04fsv6/o9f/kW5e/N//g9fyR7a47xm2HYOnIlw7F109NJ6R7em/b3X9VfWQ50Vl03HUcYumf9
d7a3+ZsphRSe4+AHcB2PqHDmIp+x3+I3W1r8JkdKw+DHxb+S7S2876O9bdsTFtHhhsOp3jQM0+FN
/DnamxTlSqPnS3BHn+0jo12I0lknNqewyVnbU8cj4qG2JxZF9LQT/CUtBAkR3UMjUHc01HptifuY
yFrUwCH/DV9J/ahbQz1qzBOWhLVQ+L7W3daFBF54Vj8myLePqE2L2j6pH5mhnuZoO0WavCaOfepD
NeAU0UbUd/ZQ7OE8LfTE3WYjYYq2fWAZO2Voi+y52FOSFf60Ue8iNrNF365RvO1tvExx419E2FNg
aMvBI7Qk27htsa+abK/enyTgRffcQ95Zj2ASS/IPPR3e6Ei2Wdukr2iqt0g8aSTXG+afUPXNNR5h
YBz8XrdiBmeZJ2/CNs2VPakX1HRxIgduj4v6lSyDk+UR9TMchwRLICBE0mz2o4cai9+hfuE4uNvQ
bRfqTSH+uG495OY2WmwTTCvvRl1QVIMX9bO5VT+j2j6oNz+RQ2ghCGJCscdDvS757lLqNY5GhMHJ
S6zFeyMLNkW7mHzzVAWgu1GQOU23cALzlPLqtXt0RILmU31FrLxaM6BuW03YoLXOPHBTbks1YicW
lLH1wm8GnLnk0Up3SxMWtwVX2HC26u9zBUWTG2R9u4iYjlJqa9GbJ+YPDLjNU13Wz3VtnBxSdy0S
JeyMBA6HbYw3BBrLIHjFlxYaYuug/tszzUMUPxhOBhrrWPHNybjfgEyS0jnME/+o4ysywmejzNZF
aXMH8m2SK11VmNXluA6MlR2hv8OdgMrvOFqHgajUGDVVA0iIH8BcshYhuQXZwuT7mQzrYHCH6vUf
HyVH3sSmf7Jk8vnR1U9bTQbvHLYwd0BaWGt1SYzQ3XYwXKo5/AARukAyCn3VRsltrV3eazRGH6m6
NH2xgjqCKIcPlxT7nks48cWra6J+h7rbotFaE3d3UG9vzvtFx2vq4XA1WLeDmjNx6dSzp57PvoOJ
zZ3f8efcouPOr6t172LyrKprWcL7agdzHQAJVd+wlWJxkcayzrK9xltw52Svnj56tYepozIo5UE9
nG2Q7bPe3qqPpt5CATKJaf965AZyJmfbRnKr8dDPX3prohF6jvSzej31O9XagFJrO/CxAk97mQwe
enWJYBHNDGvFWi/Gnbow9JZ4rNvFnxbiuyKdgiL/JYfRjmGubX7/VbCKln/8z9tvv//6uYpZnHoM
02ZJ1F1PfL+KdXgrkOMyxtHcfJ8Z02amMakucqRFr+qdh4bTXNW13MrG2aonsypaWmx0/1klamvd
wKzsMaAxqn62uTuxRqx9Pi0QLKSZo3nAiPT5Lf38jbOO//R9q9X57eUc5QGf0vi3kim6IKUNbFda
wXFCIEE1jdb35ecvI92/eh3LNA3LcwXMvx+uDyIRGvVjnpDUJk5j/BK51VKtxkkVrKZoi4+AZDS6
gtx26vtXVyzjCUfGsAa9tXd87VK29qHNvUPXWqckNg80IrJ93WhLehb4nHKcIsFK8xYJPevBTPfk
wTz0BTGben/fZPXz4LBedukeUD7cTv+i/rlaYOfc3ar7tLX9F1ngP+Xx6h10DRr3qRO8VoN9SLwt
FfGujetn6vcN9efK610A+Kx5//UYqfcth/jVSd2Duidbj9ZDsVJPnZ/sIzgPg7hXa1Eiime1XqRq
pxqCd7224XewkPJBjcrdqiVHNCyJ+pi8UoO/jqF1Kg3trrLWemkddN5wlBv0SsP133xNf/Mt/XA3
FECW/riL1aVV12eE6KJW2YpnuhD2IbTs7c9f8q8eHJub3LV0ZiwUKt/fgJbMZ4cIIChY3OxquwlC
vmpWuarUlj9/KesvX8szdMeQFswWKpfvbnZ4ebXZfEZAs8Kqjfy/aoQgYbNhu1O3mtra1Patlhoc
Kgvgg5QM6t2pTVJtmMJ0DzELIRafk9qG4J0X3CDq+qg33hA/pa5XPLLf6nwotqGK21Rdx889YXa3
kqfAoy8AUsnKzJPa0Ab+58/ltPAuwme55RaO2E6Z5O9/fh2Mvyi5LNuzeBQlZZ8U+vfXwdDxHeTS
iBcN42AXrmzCR/Z5kNjJI9jJXfDu6PZavVktcLYBRQNDs6ufv4u/+jKkZZvC9AzDcOQPdZ9hdpXZ
dna8aLle6l5TO7/ajkzqip+/lGH8xX0tKVi5zwzpCv2H10pMxHRS1+OF0N2Dqvr8mgRvPKgdTKUM
cCw7CBWPeoKn0f+b285Vl/PHvcGzpUu1bLlccu/7y50YfeyE8FgRMPNQAxRbqeUhzbyt+m/c2KTt
5PepbJdYIgmlRI5g1M/qblNlY1zle3Vfqo1FbZNq/1AlcWeZm5F5rLpfsYwdXJYum/YL+tr9kFsn
tYGYo3tQy9PMqoJ2cqluR7XIq9eYSVCxWOJCp0Ox1VPbheaa9v16vP1csmwKgli7qKpI7fSe4V5K
wWNJkRP4lHOyeEafvsLSpdarcBVqFXI2ykdeS5WLZuEvR517mM1Ni++m7qD11k3KbabuqZEv+2++
ZPUl/nCZHWkaHCZgREhm6T9cZg2BlUc20edBQqV/zDFYmZmEEsww3F/qbap1vg7YbVtKF1ZbyoeI
9/rzdyL+4vninUhDQq5zbEOoTfdPm6pV+ZHuEq5GbKmXXQljnbbHmkawF07LuNn4glhNKgD1yKk3
pN4cWKe9SzGqFo6aAhsI30EVTKooMnmXqpiJi2pf58HfXLe/2JmhlOqmZfFoAJH5YVHUKDYqb+TN
YvZaePXMYemiim+XGXOa/00dYP/PS8Mz6Fho/EH26rb147MQplbo+iw9BTUw3xYqevumCUtI6sc2
YN/j8Je72rKxrZP6ZhquQVqyWXO2AvSzyBiEsI6CRz7MmTwQB37UNHNJ3u6rWm8JJTwRDopdVbEf
6TzljGOYu9FPUYc8I5YHVVyl4K/NFo8AW70qvtT5xDeaZ3W/+kYOYyRY2ZSnnm4e1LI9+DRyMciH
prmSOXTOFsuCrW0Ts2KXDuThX76B1I4oBauj41m6UOvZn26gYnByYTNd+9yIMCgR+k042Qxk3D2o
6p0WMAcIKnf2DFzkW4zFr+oR1giiyRNt77JGVBxy/zgoaUv1eRoaYp/fa1s+//ztqgfr+wcPiQoz
E4udVddRpX3/bvualVsGU0z9yoEkqJ+j2iPU3L9UEDc+TwJasPp8SdWTobNy98dvpynz597PD3/8
x//a2fnzD/3j/1mLyOJW+PfP6/LPDtQ/O0uqV/b7r9fhy7c/N4LUv/6jDySs33Qd64OUlunRC1J/
80cbyDB/s1zT4sji8lDaus0jScCEavUI/oqeEY0eaQhh25I9/J9dIPc31gudpo2uekQmI9d/pQvE
5Or7m8gFaIRqnxKQ30psDIvn9zdRMaNErQznxjDaHW13on1jnHIIlAeUbhz47goovLo17fA+s0Ki
h9JduQ7rhSA1+KAVPg7sRBwnwnnJZU4Wz4kPFVBxXZBWoQ4onhwlvouZD6j4Mp50/6pO8ltXm6Fq
5zCmSubcZp32CwrSDHT2rQvOHyABKK1IYDb2/f5Zy71l6QCYqKfjNHUcLqVDgZyStVJnuOSb/2Tp
vJYaV6Io+kWqUlbr1TlgggETXlQDDMqxJbWkr7+rp+7L1HBDAbbVfcLeawv0ZglKWtrsVPb+OXGj
R7cfkRuiO0RB4AJPVASGhuTClxmr/+gQaLFiF/fDNiRRm/hg+OHLzh90PAwQJRCVAdFW7B9mLX/0
0UGyehnYFDYns7T2/egEe374cYer/WS12X0YY43qDHS/MIFQuEERywxFvepO6wUREYG43WbSwkzA
M/4eDZdPm1r8VkcG5WKNquXQo+kM4CmB1Gv2ArWnapafyUfBlaMDjZovqODAMkrka9hCbuW8fBXj
2iyLJ1Fk39IiYBdtPClxhvNAZgh+PVSnRTRvl38yVC1IxQASFeyEo7I5Ajj5tFvzOdES1gkta6VF
rW76N2H2INDU5IE4p11CFhhj/jT2gNShP04Ig19NWXcqtWQWGz67x6zf96hpm5odfcxsvEJnW6K3
HcKmPQufNkx0yZWoj994Gg8hGl3HSn89iHz4MvC6ytZ6QmLXroiNQgM/FdvWz0nF7B8qF7lOZRRf
4OQRqNvjSWjAqRYKjxXuATJhiI3RMuJsMkh1KE+RY51LUhXXcp79HUWaFjVWG60RmFAl92q+LSp+
M2XjEak7vDlqKldsbUH+pq+eljbHLLgStM5MJRKidJA/K3TQLnpoo2VipLREukArnWmWrK3l0zYS
MHJDX9m3j+go43uWkPuIFdBqRHsd/BNhC+TYxoQw20ehjTTjJlhAH0cjPM5axN1m7IuK5dzXQD0D
LfSuEYZo4bfQCnBWW7mWhMdaHN6FBXFyCoMzzEFouneDFpI3MLC5M147FOallppPWnQ+oj7nbfii
BIA4ji59Rp8+oFOnMkPbhHJdagk7xDLWZFrWjvA33CD1/ZlQvDctNFBWEFcLLbzQovgGdXwlPz0t
ljdRzSdseRsto090MqhXmSelJfYJYU0JfTy2G1ILsoGEhvugC18Ht3zAvBqzQcJvGvhfBHxeKlT8
pZbz++j6Xa1/leXfuEDUk8Rn7DoPGT4AAz8AGLhoJXAIxPhqJM7cFHBJMp/7eIAXUg6fjbYW9GyT
B7wGuSACaSHVCQ9Crc0IyC1fvT5/mLQ/Ueuj+9LDeTgld51ts4bM5cPQ4paZ7HoPvuBDBTv2kJgf
EFqPQ+6t7Mk/Qk7fOtooQVhwtg15V1VcdyhxC8Ko7OwaNJaFdaC4/PuiEhcHB0aqrRj6W/e15NdT
EB+K2f+ee/xlfQg2D9ukoy0dAm+HEdQPvP/YlvCSJ0dg6+sJJ4jEEeJTxq18PCI9XhHGPvbFxj1S
ahsJNFOUNPUJ2MSrL+boUJQ7e0wBZNvbAh+KMPnQ1zUUSBwqgbaqjHhWTIefIFFju0+k/sbmqe6J
crDMx0xv1uZxfC5Ncgtwwgw2lph85nljic3L5g73ZtwSuWLscxsDSIGhoNPWmgKPDbSTO+z0E/w0
+RWn5l2RTQ682WXTj8lfojqQ1mPYAW2xxpp2HZHyJjh64q/FATWWJ8SjOrBeF2396axvqMB3hGo7
K1cKGx1X8Su1Xaiqq9eiNdkfwFjN3eCDCXuiDUYtTqMIx1FNLTmw+o44wicUgEFX6F5p3gTdA2KF
79ACMlWjViOkRWMP/cegMYtdoo1O6XiPMvvihzgtgKA31cXCFZXVwycdRrKZm/WQYv9Vx0GbqEC4
tWuEUdcWfxUS9hOg4bukJ8bVzI/Rwi5SO/xGbc0q8GjRKXUyf+BnwwcXGDjSnTtQOYQcGU2GDIvJ
MU7wVzVrkfsywh0wdiWrRfYEr5k2iU24xcgYoBLWBjJPK54a3FEEhh+rVKdChvFpjOGLBcMt5Gnx
MsF4FEM1Azl37O8qbVebWuIXhJcAVwqRw9r2bcHbtuBxq/G6Ndr0FuJ+y3DBzbjhysm+VaOxkXZ6
TqNnEuZzkGAQa0qO0AA/XSf+WrjrKm2zAzSsESz4MuriFARQ30BoYd0p4C9pm96CX48I6VepsCaA
M5EQDzCKmEPzmtUIGobsY3Elkzz/0KngwVOKmB98gZM2CKKP+upwDAptHbRr/+LZ6VuSxPfIxRBX
WfzImA178bfS5kNb2xBj/IizjTHRWIyDnWFVREiY/vMuurgYS21nDP45G9FUYnklumkVD68De/7d
qGjALdWEd3XFZkimzG2BpWjTZGaP1oMTm4cEcyDiKBSo5rKJRxKtSJIFwI54bgsAwTotpYd6P85Y
Z6v+GiBOOHcmi4Sp4VINiZGOUNqcloYAFhHM5yXmni2hemyDhXAHsbhv5GcRr+3g5K4AyPndDG5N
O+27xVpDhYYS7tovbL9xfDU9+vJqxGVOmgpBPNqIShKxzQ5oLokhQRAI58fcWtq7GhPDRuqZthhY
dbtL2+FvbMNC1SDcEiq6Z6AP7ad8PHtN9cJBnO6XKNr6RG8caiC+9CD44roSJQ9JlUC6vocGLE2H
53Z+xXGQgkaJW2zGsPddKz6BJj3Y1vzha9tuj38XAeBCEgaW3hLNpqFNvvOifp1a/pW44Avb6w78
lv4+Isij6M0rTihgwto0LJnmIbuXeyeepB4Fn9wyufoNzWOkM+GXsa03TbMsuyS1ojVx0t6ua0it
IFnI8r2NhXs5UldC2OyDObyODeEttSAuwm80wV5C5p/Qv8dkhQFLZOTN/2oqZ1v6gKgs7SuvK57R
ICBhiypSpTiceiTLw5BcB9C8PHCrcDSvXc7HNnMJfo9SvZJBeLygTIEaDoSLK7nHzR0sHZy9ZxeP
t63N3jGu7wb3NyXfnU7otnCF63eunv4oId46XnXeZIypNvmn/+zk2NpBOGw7fOYufnMmbqe0ZeaG
D70NeBAi6wHCIEhUbVUXkwtyX9Dopp9N7Pw1tad9enSRNMueY77B8450ByczLniQXKiHCJuynLOd
FW/YJPZYer7mxTurBJIBP6tZA1xE8pC2BcujBV0mSS/p6F/b3vgc5s6769PrbPc/YenyWyXqtdPW
/bYbvkCBqD54iXLErbz8ePzNp5543cOC+7/SGAAtzC0if4vT7ZTPjkVMgyCHkjegd9tzD0tgbpJ9
6vX7HMaAAc10VTIoqEIeo8LwwLeoep10brgBdshBSSuzQtpJq6IRBgKWgdcJJCE4N/i9zC3BZ3el
VL+GTKxD3IybKZx/DYWSMyjfQiRVbJ3gKROHcLWsx8yLfyZW5gCeIpUA5lfZJWzjHzzI5wEGg6Vh
DAkeK0rKSEMaco1r8ILs0YDfYMBxMOE5UE1XB5gwYE8wdGvkQ63hDynD2VLjIACSVruoZ6lJ2QGt
OLhrNDzCgCIxQpOYNVai8caTq0ETxfgXHx+iII2ggNh7EDApaLM40zWmAgzGA+uVC9Lt8xyRl4EB
tHXzoz9J6zSa4RtWOyDSOLxAsj4j5r83NBTDICIagPwAugViRqrRGQMMjQWWRh54b+1Cy8WzzcgV
3kYOd0P07X3K7De/HzWUI07Hw4iJIkWd5yB+dzrGRBYcD7ibL06oflRsn0gRepzQRwHjwUtA+by3
dA8IEySEDTLBCEGrj4y7P3ascixx8zVKBJLr2ea4p7JsD7y/C4CafD+Btsuyn9iKax6koFwT3Xjq
IZWMEEtYq79McXFK2gVw0C5ucgI9li+MNYBOaGZoQb9GQNbwELDmiDg7Zzw9xkheKMpNON2Z/ccA
/cSH7N1uIzbd4pQv3OCldAm6GOePKuETGpvWb6uBLMKk9K2z46RRLUZDC2t1+PRRyc7QXNxyeWny
CjSNqA8WvJd/2nINgFlYs07ji63BMC2EmBBSTB1ZZ0ejY7wR0zl+OgZN5bqXaPGMdj2NzilmvrAe
USaDA+5fMog0+Iy5kkIqm1gwme7deecShBEl+LDh2eRwbYyJo6IC4KOBN5gVfk3qbFRSbE0xo/kM
yABCniWsHKWhOaxadxzElLzwdAK4OjnGOeS9K/CdJNG1PoGnDcAtDeNxofL89BrQA/eh2YcgexhM
wPHlBowalHgknYwdeJ+Qi361QPxJIf84EIBwi9trQ7yaw/3imocATlABLyibvBIzBwghqQHORdy/
5xov1AwOClKN2oE8lEEggnB36GC5kkvRrWOrhGIjMeQ7b56GF4ETaaMnuKqMIWAbOTCO6pjAhIWy
Wvxjx00hOkulTzNSCaC+XiYNSwrK7ge7x8uTgqM0aaCSgNamAUtUMDiBnHjbavgSbeG0Li2Ohbws
7v2ERDBEYQ72QYckC/UyUmkdKnhOMPgcltFMQIwCnhzZBmzksudEY6CwCtKEzO1mtjyAp4X30Szt
PeDjF6sm1COBzV35+bPQeKlJg6aEj5ih+l5kGRIPg8yyjqaHKgFOlQjvUmpcFdOpO9gkH2aJqtOY
AETBCxDkudkuYxK4OGtomjDkNAardabrBBdr8izYpIoc6s5udiPsLKEhWsvovM9zdCeznN7Urp49
puxoOXG1OvZB2SgXzSj67NssRScC/NKFyrRmZFF41nyKBGnDlgXUq8KN2oBewYMD8KuLdqFdPboQ
abs2fZttgEMaEBaK8Jc5yw+b04zr/MVYip86WW4KshixbLt2ADWGbLjBiBpjGjbxvNOtRVULmGyu
Cn2uHuOdgltma4CZpVFmFIYsZaCb+VDOghDcmYOAcV2kXJe02c5KE3smTUeLNCeNCKdioxTRGP1d
Sb18V0HGW9Vj/2NqytqgeWsh4LVcE9g8zWJzNZXNBs+2aE7bEPi/Dos+zW9LokNHnUG8mQdQqyMr
qWKCApjLkvgvKn4pr9ZOzfCEY8vcpDW3c8t10g00bHG3jxGRIg9NuBcw9OP5zmqVk8Mwfri2eCsC
RkZ1JLegakC3KAZ74TBHe58QiTVzYwwsBvruQUpEI3kcvqRc/MDubE29G8HfYaPfFFhSNiZgvARA
XqlJeZnj0MyEyZ8lBpVro4ul2CSdYNoRvYxZT5Bba3vyo9YMvjIwd8o3wabmv7Om9JktZoLqRs9D
QxkH8IEy+r1uOBUA/mZAfwnAv06T//DoBDFsqEIzAQtNB8yW4H2EeXWSS/0alvCf4e+9E/D9mYMW
nEEMlqAGVbu81d2tyqu3lOMj10RC24biXDrGXw/Uz5a0A6o5AldWrjMYHJVWsZdz+4szj7wqeH8g
l2AfTkAQU2CIVsXHawGPmOZoQGN4iTDgrlkSmuuqQ7gEUpGT8Jm0nJfQqLignPpT3poGWnXeT+A1
NZWRySKF+MzYIiNITEKtSxaAf27lYqWo3mdNd/Q05zHyDOjfAcZBLthgNYKDDG3Cf5Ri/Ucg+lWM
JJ7VavQwaw5veOSOPVhJL+Q4hDz668rp1dTkyWninYsB7uE/uZgOAg/KqQlYZWheA+YlTWQQjIjq
KlNq73N0kxJyD0kG56jmXoZ5dT+PAqcew1FqrdMMIlNB+KRjWjYt8MwCiGboYi63/emhA6/JfOrD
1LzNpigtpiKEzseuvBg5T1lmwufsWONv2qg5OZRPc5P9Fdk7HvNhr2ouT6dVtDH5Q20Q3abpnxkY
0FzzQJPEfrfj5koZ/4prcM15+lLO4ta2wSUBKOoBFm1s8bmIwzxbnzQQv6Hmj7aASCuApAB2Huqx
fTB/I1cWp9SOIQRqgqkZ/4aaaFqBNmXuCRfTzr96oKeymbAmmDtf4eD2MVhAUJr34OffXU1MBbD0
NGuGaqtpqhH0EkssW/a3zpFkkqsEvBpqAmsKitUGyWpEhP/Gbr2dqupJAG1NNb3V0BhXcK6l5rri
f7wNsrivqarjsBvXk2bAzss11UzYHjgsrQ5iNNmdJqDA41w+IdY/2uBkU43xIqRrHdsfc5QxePCr
cGOAg8N2rQkT/brTdFpJOsDK9cWZSGN3U1lde/Ba+wc9/owGX1YPWcEvTkraApjpOnfLV4guDE0B
QeEs+JDi8dtxQzCnjIBxyIOhFuiGnxlYXdnB12VOTohXsmpnYgdLRa8Z/UF5jsvQDW5lN5IT4Y/X
xqOZCab0jYQGY5XI8S5wSVGTCjOpR6T9lELOq7/4+GJ60DRg7oVxb/cQguuY2Bf3cYjOINFfKzDC
k5M+9cxb0tFCQh6hCAQ4nAIeRgZFSQ+KWIIkbkATB3H8jQ8AM9Us1z7w4sLgkYkXILEOwynTR48i
BLwkp/6pNPtYAUG2+Hl7AIccD1hYxw6/k2z+LqOwNxa8RhKQ9MQGr4bgmNWU5UKNj46NGdTnofP0
qNCLP1zAzAR8cjEM1K61+DNmM79Wn5zxGvsBfg8/K4lWjufX6O8QDQ28Jnc/jdx4saZBDwUx7pQQ
YKKJCrhkjRyZvgbfZmPIFdtmXLqgKcdSMtodBJN2EjPGYbxKQNR2C5A6Y9EKzgQUJnSUohkfR5Ht
iondIemFELUWWnShhofR/zuYn3wgzGcMQ0AHkmpLAvRnLIIa+8P0mWlatqvEfQE+uw5KTvbFsg8x
2TFJ5N2wIZNvqKEIrc096paATBg4JdAlHM8pTzpHTfxDdsPuJtXmgqj9PvdJKFuYRA2a8z0A/Nav
mQN5OsRrjhPxBLxx4MMUX9hkbwqQ4fpfDiVTvya01ypY/vjZG7lQj/BWrU0GdLyr5mdK7z96iu7F
UMlNi9RUMhRfWv/djKNvJ7cQmi7Wrz0DLyvzlFkcClhaR6e0f2aVMwXQFPQUHDopLFDv4aPHlXPv
S6Z/7TQiJFGH4h9LHVjaxsq8iwLXsB6UXzDdCHHELM7JnmqdI5EdgX7vhOa0Q+ksQISBKooWFE+e
9zRqqntczHs7BFLG29wGH62mvwel5sADhE+xF5rhs0BwYYOLb2oFgi1L7+ue4YiTTV+RJTYu/g6m
EsRPOmgnGRdvZs2hHyeI9Clo+haPHAJOyrPGhYwEvT7y4jdmE5C7JrImANwvmnRfhOInuup3CUU4
Y7woKjY5HEETM1rdknpnltF346MP9jRH321/vbms1w6AfVeT9iOQ+0vW77Iwei4cGLiayR/jO/ar
aD1rWr8Ntj9T8Ptz3xFrnP3Yo3k9ugTKv2l/mr5DJp3zjn4Bi18FwNVOl3DTGcuVG8UsJmuXYVql
oRu3DKfrTRUAIzGCG+hKg4+JZnoWmEUNt9iFA2gGaBMUIxAgkvt8YKsp2WoqHV6gmpfJ5E0yoWj6
QAQdHXTg6MgDAMtbT4cgdKQhjKQiYAc+p0uzESFxCfAO94waWfORpIC17YhHU7fgHVUBPDxbxy74
5C+UOogBENU9bT/RDM58jWxscn0afHtlWB8kTIbkahAbQhmEz8NmjkZfiWAe80ytIyAI3YBJSiRE
RziEzoyAoM8yEJDNftFfqvrkkCgxTLixq7lGbGr8iZE5gZCWV/yHmwGH4uC/qwKimEhjZwPWEnqE
yE+la+M6JiXRb8InaHtEjpshim7mjis/yM39wjw9fhu5GNZGXXwnOiJjHOgJBivHkNXYW6OjTRAZ
N4azmB+2wUBySrvHro9IlDQv9RKf2qanpok44izpmdSL5SaHKs46h51anhDkkZDo4RqU2/n8KSj8
9gGywfXIazIY1K2D49FgSd2VA+I2YVFCWS8enX/xIQMeJwzuXpMM5L9ZbMPCX6UjRxzFdiVfUK+g
IKaS4uEndm8966iSSRFaInV8iRuRYxKGG0WuSWt0lzgz78hz2KErw2YwRdfJ9ONTTBedYFIddEgK
BrVch6awFPP2ITkqoNDAmzVMvZUOWXFad+tYO6nDVyofzkxG1o/+sbOdF9H9cwAf+dDKbabzW3SQ
S0yii6+jXSJKbQbvfOCY7K2kDoBZdBRMq0NhIh0Pg7zmPQrFxi5ZODo6QibXYTJRCiVqcuPvpMND
5VdWsXE08TEiiedo2hmlbJKlu8DMUK6ZWDVr637BrzSo8KktPQEKdSr3TuTyqmD8r8r6twMIdDWZ
Mp6UkmdVT0goIfBPs39pmj6+9HV8qWrjjRkl2ZQK11Qe/OmSyTk1+o8qRE9EGOhJFt7fwVrK3Zx3
m7mzOD8LgYGTUNvYDVeLNC5mCzmPpMZwq2q7P8NmGPiG/E0VgcDF3/+heIjLwT7V3VQc3GSgb5qZ
dkGzkgbTAvASqOcLF7Gf5ahHozl2kQxOI6GuJOtMD2Y+U4069id86eQRsz7JO7mAJlKX7c5kxJ3V
+StYoEdSSe5yN7qRoIs/MmwYrxFHs2H/8db1HSmSRdefHMECU3DxjRGb1KEEFWMUvkOkpqq2lbKe
5wwKhc3UZZzYVIrsrYyNjl33XL6P+QcROhsVu6wu8jS40E915wR8SdMbj0bQHURidfsqG6EaxcGz
8hXXGw0XLAe1PGC/A/PKybVtw9LDyUKETVRigvv3pch82OkkV62xfPYPHptGwhURDOivAof0+X9/
K6pqPlpt+cHQnghMbxxpP2mliGjSz728hpk8uzVRm0NWkJJhL/eaZQ08k1mo0wDEFyEYK17EckCj
IOKIOlvQ3ifuMNDsh6fYkTsTSAv7bVInbMLS/JyhYsmlt8E6wRb6u8UDd3SLINg5dqO2sQp4PVUp
t2nVXHrQ/yvHhLNdxOLakBu/ciKGvItZ/SG/zQWYH6VHC/k68UvRJZ/dbm3babYZ7PmSoXhcOWHH
EJBmtG/dHZsZF2G7GJjK1Hh9ioGTvyn4tQehuOTVnwrJ12kSPVm65CRmZmDslVzunRRU3tTP9Arj
rponwtRy8cynOdnkIVuCiPiZtSUHk80kHyfblj9jo9pz00kQBC73NetpNyUJQr+sHT392h+SPW/n
k9k1wUPlOaCLcUgjwXceq1J1x3ygnsTGvypGRteGD+VAJL06UgUHT5ILZVrie4RFp7QmYL3h537w
QwHjlqk2+8IHTzishgNuwwHVrZnFlF79eCTq7c0RfsUPsQ3szrr3zJYMdhpAOsb+kKZD8hLGH+SP
ydfWI3MBwNRDKxhh5eG7lPNFsL14wfr3p3Q5/72kA5pAkNkbCrR+1Vgh53BD1kaUDecyaZOd7Ks3
IynejCakBBxcdEZg2ViVcMeWPh6Wdon3sVkbbAm7+NHyBlB1WXP37ysjs+PH1gbcmVpEKBLx6J7+
/VEIGW+KsTCZRCfTumgxz0J/IwJ3cfMdq168l+TMbefBlFs467i4K+ILErp9nUXkCGek8DecO07C
s6yX+75JFwS6Xb1eGoXgpWyt7Tiy9RIMZO5CvPgcu3+aXv62VibXPVVH1Kk9a7XxgqP+Ji2Egmar
ThA3s/3ctC9V7v1C/nO2tl//jCTDdMwybm09fLGsNk5ZzcZw7ELIogR3xZptxcgftlWyDRfbXdtG
onZJmZ/TGpLLmHuvDPnVGkx/AybCqgkOU84hmr3PtCousbJfOykOgQt4s/nXViJnzU3aVZ2sPc3k
KflJIg95QWRqaNCDiowcWoqLxYMbAGXU14knZD7kDLuLIbmz3f4q0tQGjxfo6Y77Wgn/i8CxpyJj
xB8VM4IAGx953H23N6MxP+I++LSlQObltY+8eIwXCMOSlrsabTrQeg549c0Uhh+KI/Q43pbym2VB
2A8HI61BajWQ1aP23s4rZ2eTDH3HQBsWssl7XRYnUDbdewjGJSYtAVkTEoogzR/y+9bHhahqLnDo
7IUPsy1U6WGgw5Ayha/Vlzq2KJz2BJIydM0RcvAQM7Dto1XVGESyTtRuII4r8jNzcSeTpL0X6kX5
zAMHixu4mKa1Trna8YzzWLaMhg3c+BD3H9ykv8bZ9DDpIGDrzDmdMgZLWVq7r6kkuyUW02nuirMR
tEzA2Sinhh1d4qU8IuMhNKcdc1TA9Wti14e0mg9JWWUIl8PnpXSuEwG5QBGc5963i83SbGUyvdYo
7azAWsf+aB8TL3+SnnxLE/sjzu0Ls3gAAWxK/DItj0jYcsg4Q7fLveytHsXTxG8PGdU6ut30ZPXy
ZYmEAejR+AD0TLCyEu9Tb/2phvpZ9eqdpe9rHB+ZJRh70ddXZxLhKnLcfpVZ7YnVGZnpfe6uVfxu
mrK79qV8G3AVcwSwt3KcN9YgBPBgxHSaaJOwSD9Jg/fUdaad20HtYNXAZmrKRgydU3ew+zrbYgeg
q7JMwPEAoR4HM/zKIy4lwwSvG49oQ6YG1U8p23ErvPNcon4nWJklaM0Quxzp4xre4MwzIORZ+S96
je86oDC0WYyMbofQOWqh+AGOlFNy5RuB8+Bjsalk/a532dUwTucRtNvKN2qGS/gOjW5+D2w0Kavg
e6iXr24sQCF0fr83yW3fWUS+tVYl3qXptPushttmBN5HW2pSmgWUX1TlszmTG9j5FKQNW9hdPNrh
3jf6dDsUbrk1qvyHkIpuJbE0sEPrCQeG44XDhUoMeD/rVwpVlWNhdyf33So4nkg+78kIgkc3Jglr
X4Kt/QR0OVXvOinmrS990GYUbIDFWgBYoiTnKbkQSk4YrDwvapp1TQcGoJ33Y8JSeqo9pAJ+/jjQ
WtdMvrvnwEJ2aNTd1V2Wtwl03WXMOI6T0kO3ZJs7F2vlGa8JBO+AQTHC9sNkDTfWElD1qhCUBkWq
CMgEjYarQzjWSZXt3dIl8V3SZv1q9PQH2yTAiHsoA2XzaKQhEE73e3RBY0wsHMuB537w6gsHPMWV
wJ1BdgPGeMvctC13LwoZ5rGE0wWjNoJ6N4VcijlK7q19sFr+0rF2tOQuYYXZYTXmDsgYugKMvvz7
w6COIkQdGVPEwXOYo8ckV+kTCKP0mqAz0Cmw77nnyPtmqN7AlGyCLrmFTsjiRFX3eZu5h6ogJtMN
i+bS9vEL/FAOhLHVgPbKeETb8TcoczCJJjM+0/WqnQyMT48SWzoe5Vo3nAUjVFXExhHRMMxOX7rH
WrGLCT6A/QuNmiKBwr8E5YdRlSQV0Ftg6c3pKhqnWPVxshv9WJ4qazkVcX7fe+qY+PIdjROMfl6J
YWiZpcZetQ1M7XTLGT1VDXvYsulxmtH4uTO1zeC0T0RuaFnmOuezfq86Nl9EiJ3LUhAd20Xci81N
TMGvlhrtq9A/9Znf74bRv8xRXqzHqZb7BMp6XKaHuSdYou943cWtoZpD3UcVKeqjZzpn1dXBg8zf
jNrBjqc44owPEXHgjPODShkghku9gyDPx9SUZwtizhCThtSW4qNy8ceWQ3DLPbJbvKZ5DgvjwfYH
DMEk7MCt9pE3ML5J5wC4W1kiCGCtaAhaVTslv4Csw3SvFio9LzB/eoLyBuBMZMZ2+d6BCbiWw/BS
TjTsAhMb9m/iZJiJkI3Jk856Mrvk6FCgpbLPq1CvbmSadbhoa4C40nsDgESyD82t4xW4yV3vO1P0
pWZEcGsl7nIsBLYDfDrbsQng4fBJMzaT6eggxRWx9NZuJ9ApOuW2shhb84Cs2XREKKXrZq2E9Umk
TcFmmNFM1nGqR0ma7CeCbTfonWuL91Y7FuFiknLHGVyggw2qDzYLlOkVk/uQpE2U4S6GJuFsK18X
HfO5UclGFua8MQOIvIUPpZKlj3skR+s4x06+Ge3gh96lW03gwFaiBzVSVUh3O87NpAdAljWjOhHM
dM5LyICw0KPAW9cec8OgITV7mVxkufbywopzMzRVSxAo0lro59leGAV8spHwpcB7za0WEd4E5A51
4HaU0FgWHKwPqXJe3TbODwu6xbus/KNgwxGvgQKx7WL8u/lj6SE5TowAGDwcUzd3LZh9YbfrEkuu
knoqHw0qjxChBcDcLt5g3I5ugW3dOQoVRKHQAMWmeK6yytOR4dbDvGQwYoGoemNBJDE6ypUDaeks
lUxB8gHoq+ZxJ3MnOBSh8xTXEjyZDdaTyKvdlPkvsoYLI4N5gVziiVPA1ZNEbrPr+/GGfJx3rw77
7cIi+Z6rZNgyLeSkKAjwsKb4ySQZmjTc8VAwKLhYOoQ8plE3rdldtYYkkjxoSPxhAjCbBhlLESm2
ehCV5uWLNfUcDtTtwykMp3avAyGpJbUy3iJ/tBj87EhO4Qor5Hyq8345/fub1+X//y3hfxDKEzBX
D4vHuNYzu72pMvex6LzxpYtMDv6mIwatgpSU9YCegERyZwVmemFoMN6aPqLvDObHAELajb5hYccV
xYZ6Abs7PqCwOTEt38iMpZIENbUypUWC/DR9V6Rnk+wNUUbiqQe0dnbD7qMukvpWU3If4ozZG8PN
6obxwN8FBjLbLHTiQ1g55kb207gbi5nS3DH7dT+B90GMk+8G115gJC7qhl4eW1QO52kiQ9vS/0ha
HFg+HQSRL+d0jtILUow3jDh4852vTrozUZFje8sL9AkEaIEnzC6ys5pbeD+B4Zy4cNZppYIDXFTg
NhHbGyNbujVbgj6Oy1tatvCFGfwT/87DaszFDd2s/+h23aUziuJmdNPMCkf8EanJWDQ7z2L6kQtq
Afa3ar8MZX1ph6rhy/4geiN5GggtOJj8ek73NluYDNKkL2+4UcujO80xeA9W2EVRi8tY+wBnCDLa
/vvGSw7DEM0rz4b+zoXTGxu2m+fQb1mXR25+8wMnoqDwOK8R8dzS0OPU9zbYVPo1M8h5Q8xd+hgq
dSh1HnOZduklnv3xmbiPrR2m+0AW4sllLviK2e1Q0Xvt68ElpQp06wqoT8+1guQ35bYRc1wePSOr
rh6fkH7qaTzmhxa99j1+iea1jU9L7WZPLXKYxVxeejJR7sCDH4baU++LL+jO7RO7rgETdcgQYvyX
2xdK2D3ZrxEpQV8DZ69g0nqriPE8o9PkMuoBzBMFBrN2zn5rv0H74HXRprYY8vWcRUeLEX9ccozS
be+kE7C8cEp1a+M23hYDcPzF1cGPNuv0em6OBV3bBlATS5GA2Qmz4G0xO/GHGOaLzlJYimWf+TWI
qbaJXiOeI1Klwh6whNveVTaSu4wikCqBD9/Mx2xBMbsKxcSsd/G++UBherZj9zYSp1uJIQTdS4Wp
DXKhxBJiQQBTnY4Qcs1d7TnuNmzEC3HE2BVwxI5n8kmi+zGqUCQqZletcKdj1xMJ0iXeaxC59S7D
V7vSI14CBwhtwdZ8BhpHuAtb2LNqP6d2tjj3Mxh8dDnomcgGCXOJJJCQW88p/kRVMN1MLc0rgiyh
T+e/BxNVnn2r1PUvtpHaRAk05uqvxd5uZRaquC/nIj/ZrtmuncS0X62Rj3Rmwj20QLd6wfi3cZ3g
7HVTePKCitQ35MQr+z+izqupcSbaor+oq5TDq3PAYMDEF9UwQWrFltSKv/4u+bt174sLA8OAbHWf
Pmfvtfvpb2OOzrYTptp2Rv6gGkkHaWliWHoSezEk2CeWp9E8FMchQCae5Rn5h9X0BE39WYfTfEyS
0Fl7y92YxLQ1PIJYNvenZtBzaeYat0mSc98Ec3drrPDDiJMQ7WVC/QSgMq89821xqezDoFfwKi3j
ZDathDvW4u/Vfo7hOtNHCS1lM1Y2ISO6OUcYY7ZT7h1c1H7PZeXEO8PWzc7ocih+pSAP0g35YWm3
U1PpvAm62Fs61MNOqSJ/alR/q9J23vbprevQ4E1TWbyNfhUfWpO3fZ13OcfQND11/sjeLn7N/K0v
3FFb8PrlyaFhuDZF27/1dZSfLZfLeX/atXhgBZdsJY2xXQumUCfd1MF5KmOTtAs7fmdeP5/asQVK
sjxNbN/aFcC2w17QVmjn7k1ki+kiLPK1TkRzSplGo60FlkL54EJmYGsAcpztg0SZW2+5odq6iBBa
soBjINFPhmrfXebs+EZVdWRuqd9MJbulpScPooz1m+iWWXrqi124PPWrptgZZY63d3m5S9sr9pQ+
DF+Xr1a5UAdhFuq/N0OtyuGIsXVc33+yXaTuyQWqsrr/5LjX+QPjI3JWlh8lyHS6OLX95/7MHf38
qYzS1/szgrW9q4yq03+/EsFbL53Vbu7PnEK1N/L44iLF/4q4yQij4Xb/Er6fTVMY1sv9WRFBplRd
dL3/SN+sX3LTV0/3Z0Fg/W4az77cn8U+Mk/8/dXD/R9qjKCcxnXw338PGX1YY4CaKYn4vWcKtE2G
7YAtkUvQ10WyHVBZAPLlq87Eu6vtpoqRJBc3V1W4a8Ko5jC6XNzAFftk5Oa5f7XJq/yYuwyj7v8W
v4U++WZAQvbyzUM9Oue+CBiLLD9ZhkYBoVUnNIb5yUVGxz/qo7f7D3bE2Fx10j3cvzXoG/mSRkQa
cmchDTFBe0ugmgpXFdi88W3usulmj4tL54l0Ou8JBa31APKEqSCyhkFW4XMHEJFpoOZcmkzPUHMv
irP32UBNe2inkfj0OqZh6bPmV2AJbrz2Z7MLEJBTWB6wKTpv4/KXItYoDiZEvY3JQYNViTDEcB6J
LVaTCcXSRIA+T0uaD8PttjMl5pe+2xp4cBDOZxLUAGovL38GP07QC9S2F7+cN+w18Vu4PLjBl93G
xit802NaV8YVKsRj2ndyXwd+Ds3aCul0Jj2qweR1quTfnF3+QmZQ8UZjE7rhoG3+A/hW98+5eJiW
UcBRe4vFyFq2OD1/+mM/HA27NdZ9oee3Wc37yKv03nai9r9PUQYzGNMjXCGtgtX9F0wlFULgiK/M
DDFeuwuaplLmc4hbSCeYdu4P0nmMk0y83v9CPMg7HSOXH1vviaQCcfOXlVJRw2yKofwRMeMjd3Jv
IYlb9HHr8aEuZb/3jYQwriTwaZAH0yEsyHOz0Y3u8NLpLenb7k3jYjr22kXd2VLnLksZ7TnnweTs
juDey998d+zQqhTX+xdtvy0O3OLIGKZs4xJ69oba/6TrAleZx9S2rFiNK/XPimgpEKpFhqI0X8m+
bB9FiSI6ivurBxN8XZIFfai4hf3UnGlZOMwrHJdg5tDceDkjuzbubwb2K6bA/TNWS8bxy64QVCI+
5nWHZkeX3Y3Y6PipbhzeLE/+ME9vjm2HV97aJ/r5/qV1hy/DG7pHK58fBh8rRN4XN863jyS2oLY3
GQDGcXlgZUSTaEgO87V8nvP+TxeW1mXsXPtA+9sjFmcWwNASDpQdraA09uKLxIdj2npn1YvmIXMS
FCQMKJrIzG9x2oe7lI7Axqlp58tx+jWm3DmMLKHwJk+paC8agskjKeDtc1DDEx8436wN+TuiKHsd
DZlvglIRbUCqyrod9wZxZIkVE87ev9s+EqHZr9yDzqrNFJjkf2eOd5DLHM3FS7UDcxdvdRtON6v8
VcBXw+3R/ROg+Ik+VPnNaCj44vAd7wbOITs9WhXHi6Su2pdO/EGa4782nYfM0IXtAHmZeooTezlY
5yqchovthq951c4bptPZMe9wTJrL72QLlxzdniO3p4J4s7yarwgu/CgbHo26fsWOatzuD0Q1QTUF
VCnTw338R7oLq1BKo2f5I2KXiwGfbKHv2ruwTr2NoW5MJm62gscedvaDx7yelG4bXwbLSVdYy1b7
RsfZw77hH+yQRmIcx/qI1e0YGH0AormlWBckbE4lmUjlGNa3CBM5u9sQsuWr5lbGRcwBCJeUNw0f
pjSrS1D74SHPkKvbtGdc560Oevsx6QIGv2aLu4VBf9x+9koYGzfAypRMuX8qOtpHflWoswPrF89D
LV61URqHDKPpush3ElL5G7120mcxu2yCqf8KFBaYwpbF+f7tbrmIiAzjnfjTGdDlPqzi4XUUxU5Q
QO9j0TEgnNCGCJNs1NTO2KBV+GS6Ak/x7Nxm4D63pWxCC3vjNjaeGAxDnU0/O5MUrcweEPtE3s0y
rGCTBEO2R1fm37gpy20Yu88g678qQHitN1dXjvWPtG0Qorvpw5jTEkb2u2KE8R3WYXrwAr977awH
mhDtjTI/eylhzHuLjCBwoIq3GHiawII84faH2Tf4r2txbY2PioEW2lNN39Wb+se+q/rH+0dliYY+
qBqyw2m00rhBOc2q0TGFyvDK4YlaEthb+Xh/SLmNtlPfXQvVfKS+Xzxm01g8Jv/3UcWZV3E8Je21
uDhVh8Dm/h3F8m1dj706C+VLNuhtQwlNlcynS9t1mJVK+uIpycSb2EEf6tbOqezy84ShbD129I9G
OoIklic0karwnKG72qk8plonyHsImN9LrNLpjKVERzYLp50+2PIUoBO70KZiqEqrZZ9IWa9kMbSc
nEvOBcsXQvSg/33LsDwVtP0gm4NNWz6vNbt22aFfbfrPXGQcyvLAPLHm/O9H988hNS721hRfkrka
TveHAlPEjk3qO3Hjz8Q2610QmhpDS0YTw7o/+nOkT/fPhv2M8uX+vEcK5mW/qPcA/WiqFm/Kj37U
POvOfPPqrvjuFVxERlySvkpZvfWJcZxUnxF8j3WyLyYoZta0Byk0IPG01Gac4NV0egDs24QA79Bm
bd0xhw+AJednaPK/XavnQ9SFFVtYZB77mp6uA0r2ixdrE1SF/qEwdFHmY9OtqM/IQM4GVIXUZxYH
IywPTfucBOoAnh/RngzOpZc2x2lGLZoT9Tng5ppo59XeZL4qONA0SrC5Nmb43I6Wv/KGObmSnxI/
pFrZNOyC4SeDzNLL75puX5mD3bZSYZ4ZMUB4n41/01xuGVQdzFxfjdj23s2E+Uw5V+NLSHO98wGh
o7HnvDjaes1bfl43j9jR7KMaEG9yIEEHRQL1sYjjH6vZk/HL3IYx7a3uGWPpoCGBqO3GHdmV9OeU
Cy09b3/VxacsxDK48513s/HounzOuu5+N3kLuDcjYoj0RNK+UgfLQKOyQzYp5yG1aHEwAiTb3ojc
kz/ELwl6+2NSO3LjFL31Y0fv9sRIO5D+piaXdCtz+t+YTtRO1OOXoZZXb2rOrNDeDXnUL9C7zDSs
UVwD2/YI3GXg0IPNd0VtPdlwpKeYK28nOa0lrsqThf2pZdCCmcLsvpiOf9B9jf4KRDqT27OGM7mG
ker0n7w9xRCl9HzCaRuKuv8EX83xNiKjIcMmdXNtvZ+W78y9ASGSIiMMQyIOkXJ2z7bAN2inxEaJ
QFaXsbacdw+iYu6qzybr5blZ0gyDpCOMA79kV9ICzrMGPPisR4Qzjnj1Wc1F21ZfcZC6MLd1Qxpy
nJ8Ty6SMQMUVZBFtY15Lp3SRPxNpMxHJgGz8IwnLfp/WU/cwRykyJw28RiX5xcsaIiDz8YfoXpQ5
dlFDm0CTM0xkeuMqw6nnvLRNTLGaNXawn8tJriJmdDKvyGnXJbJvpCiQpNO9n82PYx39sLrn+DGt
GIFfcElzfzq0CMs07WRa5TNnRHq+zbMdh+luNhOyQDXqGYrihAUKwYVHrnCeKOtECivKUitkAOGN
AWooJnCNNfoINf/JzHYfOAN5D/ePxiT+NzRdvMd8j5w/IVOnd91FouVl2F4HrKqmW62XqbOTzA9Z
Z2zTwMXAV5j2rjXp6aErSi/03wCqlGfObaRt+Oqc9CQxRXXrI5+nXvQnkvyWB4/zCUkKE7FygVRb
dxAui229pC8Exptr1whWDPMMoO1tiaDcW3HkPZRIFB66qA/RnaB2a+uoRv38M+kA01yDLpALDRnu
FqBXW/cIIQFPk1aK9Dk53z8yVF7vVBD9QUEKcczvvkgSZsiubHzEmLjO0jKTc2JGydkdjEVYhwvb
Yr5wNpYHRnbFeTKL8CQ40dlx+d9n/v9rtZx+GSPyscnmm2zkJoST9P/7kVu9eng2T9UoBvzyPEwm
Aj4yAA8Yr23nYEjqwD432/9+Nuo3/+CnwdZf/qcodA9zakGK7azfxWAWJ0XPp/bt8Oi3hIwnFnoM
X14aSXe7LDlIcJBjLRSQVc+B0ERIavypLQE5q1wxoPHG5ujHIFTC5cHwvf5sRJBf05YwYatckRkZ
nVQIK38Npvjiqprz0ZjkNLnYf6bS/nV/Rsxyfr5/9P8P98/lXv44hEayJ6EesAdhjFUvzq7LajpV
aNCSJmM4q21ik5LJItnNLW6YwInS6A4hEtfz/cFE+rpVDlQUp5pPsxB0+ij2MWzoVdm01qZIreHo
Du22xcoKsMXehLNuNoULkTxJ0/P94t1foVTG+pTRCHCUGK69SOJtTH/1RaQKkdIwUvNWkM+ReWJo
mir14ZiaCWJn+F+9H/4OcjH98LI90V4zr2huMQrY0y4ERgIUqH4vQ7gywWS9dm1lnyfdnXwLJn9Z
OgcZeO0/m9gfcr6KkyztK6NuGuCIbGmFm+Jz7mZ7FbcVkUVY1gGKwY+vRVfeUpU+JP6iFbOr+oWA
nnRLZ6+7pj3ok77Bs+zhUtnb9iAvygYTw9v82yqb4VzQazvWrh/jRYEQynzIPCizth5mG9mowaD3
ZKgK4C3hcaYzl1emmPnWjCLwDDMBWSpHnZjCa6FOZCiY69/5YG+DHFnPmATOmyKFPGO8TituHacO
63wi51Nv4zirm2fB7jlgm3ueMSdYjgRGxPlrgDeIDDxLNyUNfvgMjXiNSUvc4FHimhi4EcF9cHao
yNI1iuoAKiNjCVHjyXIFjkCTIr5bpOK1thCN95E+NIYd7PBrYS1ocoZtYqTIMhlRKpsAeK651HT1
mqY/9g4hzTkDYr/KnWOZjvQPIJJsAc2WV/qL7pZcNDIljTw7mH74E83glhIvjIARj3irmf4VhXmB
XzgdK89+yhThaWgNghd4HYQoLB+1cz+tWhWdlZ68hxz3OOZAvTGNyXisrPHi+jgokqiG7RE9cfZt
GaIxQU6C8GNpljhTlVK2I/Cz3YFAM8Y2V0vh3xuh/0h3vFgeUQ+Fegpxzu2A7lcw/d2ztoB3HFIf
x5hHXoGisri5DvPdHHtGbhHrA9GWu19xtMlC5M61oHs9OI/9HH32cf4si29t1+4u6ZwO1L7EVEIk
ukxlspTD9RV0rQFGYMjWNe3XJ9fxb6OujJc8MFb+AkoKK5nv/MxLf4XTquyGb4/EDs7LYjWaobnE
C7yCX0biwBbtxjUNqQLDVas/4xTz1iR0v9cMHHg3hf4vqg3WCCMdaJaM+3lQm6FVB8aZ9taxi7+5
ZX435jEtDWMbWb1/UpR9Uwx5XfnM7utmn/voX8KoGzEhOazzyWx80Kzd6aRFvmMF5s20b0ORnAva
CQcm1+1e8jaGK/2GxrbwneQ6wv8tUwigVPyZDY9LeeF4VFkmDlnvEOnQeP5aWeKb3QlZxYtw/OQF
fcemBczFdsZxyY7sIzkpL4W0fuMit85WbJr4PJDCJLP+ilqTt4PMn/zarG4Jfihm1/5vlbq/h6Hd
m8vFI8IQHZlB0IJjPuKdI5vNN9QOFsTaLhlsxkVtrVMLR5Orpz9IlcTaWZxr6HZWWSptRMj5fFEs
k71f631bVf+AuwsN2zvst32eU6tx0KlrAFg9TbmmjP4M3Toq0Kmacf0yo3PdM90hwYzxA9AfwZzN
V4eSrLyTN3HanSaVrxuxWNAnRCZhs0RXmvlJRNPOJ8EmWaQcMtTTgS7X3zb446XhSzDYzk63QLZU
E+mdExAwNJRkBRE2089VdwHA1RBSjg6Pf8jtCeCFu9mIsQEYsvgpFFbMIbfBUzhN95SgnwIdtpKE
b5N/NZYr2XKpCCVXmwmx4aqemiWIKZGbSUYQ1abKWMmaYzwmctRD5LKsHD09TLM2CTcad10Z44B0
iBTE1w4kCgcT2jT5g36YG6eixolxLrR98UG48ufQG4B228ahyav37BJyp/FFIOCs3ypVdIirj7kT
N/hJKMqVXwecbevg0tFWquPg0c8fQ3Q7j5jE/AvMr0lO2SGQ6IUNTVPPoQLxWt68uovs1dSVHl0K
8mP6HiLBa+1nxJFpj5iw3mRi0QTX0vOQJNr2IcUC+Hh/MAiKs/fJNDvnJh4cQKmy38KFwSahsnxv
iBxhvJ9Z8KX9cN066bnAPcaEz/Qf7w8ZpYg5tvrkFc9hzTkHwyTL7k8XfOe89dizMwLramx2unfP
cZuBpV6HHhCHonlRcVAShlj/WFT+7ypmFl9vqiUziPfTWLi8BEPQHPEV/qTYDbek2qMsltOH0bn2
1pTUnYC4rq7014maPvi9WZsNfhEwTUCqGv8BLBuzD6+jez0GK9V6734r6X6Hn6oS/mXmlhzAGo8R
w+Y2w1ZB/zVFzwt9LDTGELgCrqGhTDeJROruG+MvgeaW6Az1gWRz3FkAXHLC83ZuADancbZRWwQI
J6yPKZlo9Yu1JGx5HZRSAkNKn/ijoxRqyeIlY9erUPDjT3qNRuO3K039Uwn+wykKdjjE8lVSSxRQ
RjBAI2qdrfKdJ1tkJRmY8A3Ccu164pCemH+T88dR7WkAmArsiDHQHCPnhsY0s9M5f0USwRhLqr0c
kwj9Na/n4KgvL88bDsjGjynEayiSP4aGqCttXPe2zD58QmysorjgYxUPnUHmAlpmK0/PLuFguyy2
UDiXAdwJ5HgW6pLdLIkbKLp/tBYa/E3p31i54Z7FicNN8oc/zdzmmhlzQePzNIfWH6Cd6Idc46Ui
X2eT8PKu8OvgR8P8oA3oJobXfo1gKngjb4xeiqM0Km7qqejehiAKIdKQeZehR+ZbDGNO3x26ClMw
sGRP7byfY/2DYvzQhjXbcygILfeAgBRejoRTJu+jacTnZHamVd/Kn8kwfgSdDXg3VAo2wJoQ+juj
mY1WBUG3BfFKRYZ3SptrBuQYNW350Ff+OnajZ7KUtwPLReNgtGmgBaxwVaBlROySpHWwSvwAsuEk
loEhdvJk2sNSWHuNfYUjgOLMOrOEbERsIxXAujmlZrfzo95Er8jmWCWc1iTNEqWdt0HEVz+3f2wn
JcpO9T7tS5Ghs6peOxG/ZTOZwKRYM4BzQRbVs2DQaL1FXv2RTHrVTNa/RHFcw6S/zufwl83kBdVy
9u2AJMjMrLl1MPoSo3qBwHMDyGauBtP5hTfTXVsBrSkl2ENoidv1n0QwW0uGCKoHmUocEp67EHzJ
VOyiJZ9INtYRfyy/9nQxWjqGg5TBNkpJEtLCQTcMmmvgyBHn8MUCAJZ2lFhrr6Cun4+Mp0ERt3C5
bE//EhbbBdigma3Ifcpjj6oiZARulEczqDH0cd+Q3AW9vlYXpijJEUDxq4+oYvlZdXnsrNTfvWbg
qShTLerJ8DvuMPzlDYmpoe/dfG9aONe8wHTvf6P5wbGgJ9pQzdlxEcJ5isiqhNOFyCJCEDJy+8iO
1oXfrctweGjdX5mVnMjnSFE8xB951XyOHmWpGzao7If2yq2zRZBE5FIjf1oLm1IrDAjG7p82xkXf
TuFBkVuKIN9cNZeqS2nlROXTnNjGOqedu49THCFoYTD/AHlscV5nQ3wOxg4GmE9pmGfRgdjp+VBI
WbDp1eyy1oDtePzFmuPsnD7AAK53bTtTcOZ9tE5tfFAVjaLMNR8sSAz2yHqIxrYsXxFdeXACw3cm
gNVKUgYeaq/6Nk2cz4tdzEu6Szqhc2tTkiBpwNesJRQdQXOdTN7crae/Miri0ivbJzp6tzCLHlub
+RYago0lCQXtaECR8NqTTj6b70A0Fmv38OTkCFmUeAqS5h91ocug8sR32qu0JqibkeMmjPXenYM/
pqv55R313XTtQzmZJr3+8qnzFR0UQY8d8SmCPV2QtOpXO3VpK/FbSLjkiXUpO3oMUJvRpEfBdTSa
dUp86opG5llULcQY9S8mtLfryXuM2/ltiL40AmsEKexLbmCQwdz2mCbEdXIlznGvoYwqPlo6Qcoh
FyNKffqGyDd5QVcBeZgynNc4UBDXtUiTDRG9BvnwZvTQJnFBtuu5CRveIH67Dlxn60X1sTO8ERms
iRAqHIGMDdYekzElitwm3vwHpeFbttz/UV48K8Ms1gQxXkTLja37dis668Ir4rPsFDNhJjMxIvkv
UAOfNuke96BBDsetwZkicGkwxmyXKbGCs0Jg0NL4cIilMyTZrXaLSZjGzxKX7SAGXTEZBlSeOGtp
DPPOEAkxN523q4lpA4Hy5MbicwwRYYYpGYSYKtv8Rar5yLnhH3cPF7nGiUwINnxOtsmudL5jD2be
FMCbbM5NIgw4s/88r34xDJZKnHFpGV6LJPgcwuE4d2hG887eIES9xaX+N5b7LjTYVfGHwRloOYec
Zkv+jNSHbYQBEO8wDXB9jfUjWW90bSeHJqr5bXf59wBsaTU3xrJSbZXE4UTT2dmR8cShg3hQVZF2
0bRIMBPDBAs00l4XCJrmd67055Tx/1pTwvpQXK2wQC4G4ASRh/tRY02tkVW1LhO7Ohf1tp/cFwSd
v8O/rihZ5BNE8ime94FgnyYk5lDM1lGF/glwxUMc2N9YX8M9pKx6C3kcxqFFuFvjdeuxDtEVOC9D
2D0LwBXrMQMH5XBcicbXyDNA0RZ2ts6i+CfFFx6gGEhYeYdG03KO258wIXFVLTEkMu7bTZdHr2if
QMDhEMY8tW7bjBcoAlNYsnoz+SEp2tvxTvFxMGhm2BnnvxJQIjYnbNio8cR4i42/ZcwhVPxKcL4z
WoKMofS/zC9f4qRr4U2UW1XQrNBEM3C9G6FfpOU+uHH15iT9C4uSlSQ7G58NlVoGrOdGYYxh50V1
43uYTier0B0l4nRllX0owaG7igV0gJpvJf7VLqZTUrBNWMRVRnnLPW8f58Z9jpsSgALJpH7JKOW5
MwTm3xw2crubY84axjTTU2KOHwUpgSEWX8XjpMYC5mH5EYQsAK3ZnVhMqBa934hwHpf4Z42OYmDe
Z8XFP416dgvf6OaECP8Rcvw4XfPbG+xnHXNLpmoTe4ZemTPvO0/DGIVBiDf1hWzwI86HH9ebP42I
GyK2BVbQZlMN5BMmFkHO0/xAn5KNHL5MBFuYfMOY0Afnm0YBAGnWOI0/tmRlytAqR8FJRUzUPePk
JjUiKtDypdyVZr9P+ifblUeALIfQ8V/zb5XQGo1cQu3LZLiSaoGRjDitXpnFYTbLr86KqhVctGg7
2/x40O8B3GaqV6vIu50rKL+bDmc+5+6cAvyak7uHiBlzTVAeaTXVQFxgZYQgonKkWAfZvRJm9Jk2
Paexujr3hjbwjHFteGEMR8F0K0qx6xgP1Un4HneNu6d04WaCMtQqrzp24W4Mu8+6HbMDG22O3v7c
IbxaNT4YEdf87Lv+4A+QUhWG5y1BgScP7eemJOV7M2ln3rDCjWurGd4nKer/+gEyMw5xpBkgZsjw
23nYhnZ2XQjDYDVwhqQC86HM9NlP3G0lPZwhA4qTqDjmVtRf5IBpQn/5Tb8v8IgcsqHQILdnb+X4
Vn2YyPjG22H89iGYb1nqdnkGgwrCaMV2epzGAKgdkKFVHKlzGUAKncfyTyCXQgM94FqzwK+nrHgf
LDQniWE3a78/qsWl1EYwOdoQlAgzuWJMMqYBnJQHZJUNKEB6wTSZvNswdlDBswHzOOQO5ALzdhQc
ZyaK9q2QgPpRlD7WkfiMgmykQEXvJJhNUYcgAEjig9kaHMKSg+eBB3GZKRHQhcfXR+CGwOTZeZzg
+jz4ojoNYc6qY0eI+HWIRWRoUD0KoocbryTW0jF3eqr3deugOrVzez0WrGPKRQ6TEqg6dMkBwfs5
UjbsKc0+kxjZ1Ua/21SAjhByM+lfsK2kWgqvdjc4DeXFGHzeQXisVkhjvq2xASJIQYSaaStDETGQ
igWzEYb8VfUZ0UiGwh1SojvPxgD0qdCoc31r/LAd2I0oRQSgHF1sfT9kYiPTS1dh6V4o3e4c0ukX
mjhwS29NQZ0at+HGz6F8NoF4t6mjR6PvXtGiK0dtHHYXiBbRAzA1uWl7B3+MkZvrtIRYA9wGhKxr
MeK0jGKX2zBPo3h6lDE4E1JpD8V0TYFQH2P0kLw9gBBl1UeBshwpshtzPG88wITocQnH7p9r5nCN
6F1iN+p854w9dlk3+ZpdSq0QmEVX0kTE28VdgO2eveoL7cQ+nNXFdKW9cZm1bCrL9hf+xUBtwo0W
pNmud01vh9DTxANdlttsDOIDzjnqJvF7iLz24Bga0SNRacySp8oxPsIw2qgWfGGA3o1x3lcw1xDv
FuOlAXJcjJAHJLzWdAJhKwsEFPQevlvmv8vohi5VA1Bsdq7FbJL6mfnf3M9hlrKr4G+yB8Pacoyy
7Hyf4vtgO4og0PnOhzHgpyosXuWA9zzY9TooOfe1iKbzrPUBwNF+DbrhLYqpTYFHZYEZr+OpjHZM
vUtGgRyaPO0b+57tFEdXv+7GnLCdvj5OCUMsA58c124rgmkCkVdgiJPNRTvxtHXjGVxhheCoiTDB
kha3Qn1x9qzwb+lMyb5U2Z85JeNCNh27ihGsBppn4LKIK66MP0PNX1wRy2XAbqU3hQzO7SAyQgzp
j3aOuaUMRtYeIIJQmsCzDc+5LK2tIgdk5XEVnRppVh428ODd6N3FPfLQTc2jRSbBI3FyZw4Qm4Z+
1IOflANnWsveycynPLTjneVmrySV+KsBkuMahNHtTgWYtNrGQk57b7Z27giqXTMM2hoI3tdFlZSb
lOu4hlaI1sLrnj2uoNu9QZ95bEZNjndggiRTQYrUIDu59S50ODfqYFxK379mjOXUrs0M0m+PK6TB
o8oEiRg3p8BP69C+2hZC1GxEhU0jBF/ZVDHIa0L1gW8Z6oRotqnCHBjQQCJzbH6OmE4c4Qo8NyF5
APQYWoSw1J1+OsCgjWANyNQ4F2b6iCWkeY9G0e2zgYD0juHxppjKsxIUnlX8I2T0G6bZ2W6r8T2b
PmLUMxgZmVOEE3V4XgA4IUwaqVeYMMlEF8g8JsiOsZVepiJ9ZljsvuqOEYI9h/7OifaGq/uTnOad
HIp058X5Hw0Nq22q7uaH0Is9j4yEpZ7uM/tVWgY68P7qzCgZUTZxjplBJijcU7Ur/lAUnOcQs2BJ
9QPzOY33nahfAgtinCWa3xrJd5/6pCaUUXQiU2ylEmta2/O0rWXdbSt3yS/Aa1zYKVxR0PZ6kvSQ
4/qLfeZiA43dtIN+FF2xC5JCAP1kr64AjW09bY1YEkZj7SbMdDglRptO+N8OAambOBzJJ9IsArMP
4bS2hwPV3ncYdrChMMvCH3KfkH/pTVWR/TlmhbNuHB/JMxoytyn/OOeZdt6a41i/R4T7YBDBmKeo
OYrcmM8yBENGeXKUNLg3xlw7BwQUYAFpEIHVxEE5W32xHqPkJc+JM+2S+rlrNxAruDFbt4E5ccur
EOp0ZLTHusrwRA60eKpmL+uK8Fbu6c5z0TUMh1LGRxQI3p4Wa7QOOOqb5aeMH6xat0enK/6hJvhh
WvPq8Y9CEyI4UEems5P33jMvXTQG01rV+paSNbFK4vopco3+UCxzkgG7hh3Wz35JcFBjpG89dzsv
Y/E6jA9zMKrlAHcox0U+1yBMl/ZwkYKmxoQsJXBIt/cj9kg6fPXO75xPtoM1vaboa6iSN9i+9s7N
oO1YE3S9WRYnP0EOoUjjjrkgEDvx3YGJDkCe52LfDiIBFop8En8w5jyB8wWKdPfUkDjQ4rrwcMo+
j3Nr0VhoucVgVeEN1xBYKkjaXbExwlqeTO6QvYPDAILNay8jlLwaIxfpO5wfs7UwYkQjfYLIAcU7
Wex/lNFsa9P+IBae8Mi0px9OnV712FMysZ0bxDdLq3Mb1lCwHHrm0lbYJQa2wnL8zDPwSxT8xAxs
elEdHFv9KdhzgM2wii/sYPU0Qrw6Vnl+ZGa/daP8qR3kY0SnevU/zJ3JbuTKdkV/xfCcD4xgP82+
UaZSvUoTQlKV2PcMNvH1XiwbNp4BDwxPPLgC6l5clZpMRpx99l47LZDfDZOzsMrFZdTuU4oxcTVp
yA9FBcsm6hA/a8WOy+UQZtQxt4SDF1XAY/oAWTz0ePZLHfhIgN19Ig1vl9Ud9NCbrpsPaXcI24TQ
V2VzttJs3CY8XFZGilWiFPigrEOFXW9JSkCrR/0SXXmbfPlVUyK4FoIdnYb54YUl9imrPqYFbyng
PCVcS8gPAzh0QyL9ewpAg1liATQdvpcBH38Q/ilQ3LFUuCQZAhSJ3Pa8vSjCa2Bg3fcLXWyzJnlH
G0PIS/XOa/GaJdFPpUDfGulwHj2n2DmOfs/H5CsrGxDvDQUvZmqy8Z05MwueQk1U0ivOWIzZhoeg
n+1hs1fXqeA2NNr5jXQOS2NzZUuYSXGN/hkKtjj1wgIYu/azkQVJm0EdMe3Gu4wqX7PR907WhFdX
mnyILeeU1OpBDDzHaD88ZFWSHaQQR4C6YG5NJOyqqLgem9XnmAq2hGPL54ZsxfdN35VX5Lj2kxS3
QJsML7MOzrPBgUq9zbppPMnk0OdnPbseOoQNlhww9SnkKH5waozhUYSDHvhZpVlAsiQhzEanedc6
2xgU9rpq5C03yj853JFr17bbzF7kzKT5MGXVc7tGv7dfVGmJh9RJ5INK+uICYfkOI0V5zLThrsoo
816iOTqEAumwttbYevSh8afpKEaIHj6GV1f1q4SdNYfZxP45nQgUIHL7ZFxkbSkgMpW7zXB03ZuV
551U358Ca5OpmJ05b/utHs1bXQ6fyJjrLOBYZQh+AapTrsvFKpPU732W9bC6ONvt4MOdcJzwDf8x
g11sztl+MKF+OlkodjIjky9njzDXcGid7Da5bXwmGS+zT3sq8S/XNTJGn+14xp0Ik8MnDFh56uh3
p5pda3cnzM1fzpBgEBiGM8YbNkCkNfZjCdM7dthjVNisyjD/MBTLzjJqPufEevcliVcIUPEq8OLh
STjeTfnEA+Es0ZNhVaekA8SxmAPOcdsjmuiHtCWvMGCFYqbms07PomEL3BT2Jo/lJxslk70CNSvS
1eme6eS+JQ89xGLC0OOBcUZY07kJV8tpHdpO9VOgCPWE5idPlI/kO/AyqAY2x3do9zt3aWGJTbnD
bWSvhPKSQ8dR5yzkPjcAqPKvSzHW/6pB7P/SDfZPJWP7/6Gsfvlq/rOt/v9Hx7xNI9//XCD2+KdW
X3ny/S/Vz78s/fLrqoyqf2oU43//90Yx4f8DE4Rv0U8npO0IQbHgfzSKiX+QyaBqXjgi8DzH+q9G
MesfHvlWLwioZ/TRXQNqwP6jUcxw/oHNzjIDX0o6Sflfnf9NpZgNHvSfeul80zcDD9eDjfvYck1L
/rdeOhH3Hc4K/JeSsoBImMYDDkjG9rFzv6f0pbT79o9rcRpUtcWaRsMBSWbFVmBE0wXzdg/KoFoH
0GKOYeVT6jpYuzK7S5uluZX9CD+cK1AS4zqmwCfNbTZnxhXEqgRHVViHINp36saRfJp9q15F8dzA
CdXO0Y8RYExz+mEAGdY6sX9C5rgzJCFoy3ZGniHvD4HJiSxjl6/EfulUckhLCo1XibF4y8odxtN2
F2Qm/NosABccufrccXy8NFZ0LNrJ/8Umctx4ltzXAK3J5uuNXfMY8Cxu4FGxkARabBwM1faJN+Jx
nLhLTJE6KqP81Q1Dcih8MMlMyHe+JxbaeoZqPVl6LRBFZXmDIpwfOw+6BDHHazzalwz2Bf5YqmWC
RjKI4htRuLXWjaw0oLwm3Ld1UO0QpRjkq+4NggAJLQV+XUsqGmyFNbztzL01pdMpTuCrCpfKrUZS
HURw8GsazDfL6NHuFI3lzoTJHFcqezJ34ya2fNL+RzyrbOvEJTy+iIowozoWTsnZPWnUUy8RO0EF
g+hiijWsAF+zYIIounPAnLCcR699nPY/Mng2pubJoJrkyB5C76ok/WL0pKGjcXBhjI0B2D7YVmJ8
aFy8WXhwy3OwfPBsthkJSZproso7I/esr4J2IRIVoODt1KPhBNdhalqbcIZTa0RLtIciurLTz95g
ZpuwBVDtlGFGzm2lTN+/zJkLZydBb7WPqozjTegylkSl6e37Suu9UUTvndvsA0ahFsKoUT40vUWr
QdXSDhR9TL3eRZx/iyOVO13rIBv0NTUSxdEfGAaDTJ0IAtN8kIJc92gdNmJVsYI0SVJVZncTCqe5
OXE9Mfi5xoJzH6dvwB3nbEcobSyJeYxTVoGXDWIDwgQ2EdZRVvJbWvyV4VCi8SwsfEvHT9X43UTG
dz8eEBmbh1BiRTWHa+CW85lqJRdYbfU2U9mJKfoPufAbYZr3qBC0o6pyJWiK8BrgAOiLjTM+Bc28
AOqzh6hjtzDWRCTHvNwaRfeQzcP7PBQ/xvALO9J9lNuvoZM8lm36Mjr6zsG8kDhQRPtP00y/Zmu6
icHXm9xkixCTPcvA/cxuiNCI2SruHgI8Jqv0pHP3lblPrLBsVvR38NdK7T7w2EAxAHDwayjMO9Iv
+4oTfzTs1cFVLp0NyCQpK1cP6pPmVem1e52jovpudu8NDsS0yzgkr5QnvYCN+t307oPbABc2k19+
1z3R/6aAtMk7gGkkcllgP+YOhKqOgF/UnhR/Z2rSWzT21Z96gu2Rk4Y9dYi2UFpe7XwhVXLyes4M
MB+zXhjB5FCgKBvmkcxLuHZo89Zq8zWfoCHFzLVN4F5dQ5J4i0a9GgR+Sd4yYiUkBQFUrW3dDGdn
zYMHDp9DxtwY4aIDDdFR2oEBxzWLJe8lSekMK2jNWZuwZeBt5dt42I+RJpEfBtNSQVMek65qj6NN
gyKFrW/4M1kJgnUAvDTdSNjwEDamt793Fz8O0lXlEby1LJ/7KrUI2CdhJwqwSYswtyW++FObuoZr
zGRa2uNRzPph6gfKo+rs2CkuHbkALhiJ/ps8kBod66LI7LshqnyUNFiyav5z6/2Q4fmp8lRuW0Fy
s6d00MUMFgw1dBYB4RsRZz3ilgWxb1jDV9FMNzflhzUrNp2wSH8jY/AQq+Kv9m703elU5pjlp7x7
s7vvSSXzC4nfSw+0F7gN9yRd5miHlbUeZPOVOfhD6kgdvCGi4EhWw9a2myfeBs4OZNOT1ti1GXJv
YcfEiBXQr/rbYBcvXmSE+zjKaKOJusNoUn9MLD51hmqn/BpbvyeTQ+kq1F/gUKTb7U1C9h84c1Kf
OwOsfOtM+wo1DxIjYTfie0sxWfPoePOA6T35oDYXO0VVowkEgtYYgiJsUdYB2daNkYG3qJSYtgmr
vr1aMqijHn660KSeAFsj1NA7iHTiJ3eq99JmJUUXdLDXdaiesEv88jHG9RWgRTteqrJE/UmCiJWR
zF6sAqXHdfQOkAUTd8LTa6CioSVBR3rkT2+RWPPs4lOn03RiRRI/DuEppkwrb4qXYajXYTo2Gy7F
D6AjPspOEJhw+t+UXqKCQRK7A8xirQiOPXgeEP2ss5+0MijwnFvQ/4M6VR4iSVoapJIGQvM2ypvP
Ttrw+ydn5Hrt9khMreuCfEhuo8fV2VOcooZQD1MrwMtErMSduW1QS4D/TZNx4Ndib0jJg7UklYR7
abzwCoxwwlIsOMFPa/m0SaPBwzlEARmZ6/o0J+MWJHm0paT+Ky0IHpva1UB/VLQu2N25hfsmUJfA
psZXwxmIrTAQym6uvkBNeCtRtlwlHEOv3SiAq5pP17yL3icftXoK+/yivgpDjI8UhezD2d5Ofbsu
vNFaj0C+R/+Pat7NghgeJUWw9TVyTXd2Yl75ndkcqbGesV7Ut7mn/sPDjappMB1z/1DLJl9xdfzo
pqYj9c2fSjpBeTWdzcjceoMbrkM8tzxTO8YSJjb/M8J4vZnn3tyCStzjW4j3uPAIqM7FUeM0RoAX
m0ojaCJGFStalF6Dvsrpb4FRo2syy5AMcbkNwdEOKEIbMnmghxvHSLmLQBIlQemf2s0wq3cZLvFy
PN4byAR7oxQkFlxEv47f6M2uvFuKwYcYuN1tp/3fsIO26vYYdWJDABZVSdHD5+mTTMrHNE2fuB9i
dxNMi7E58Avzgnergc/jjfLk+r17cgfO6oE5sCBGNhFI3oOyOJJyO5uGxy5Fhc1ddPDbAc1HZMHO
ncJ3TxVMqp72V31uf1izXa+dYLhvEnKwNN0uoGc6YSfspErX58ZDH4+S3N/UAmRpzG+DIkf3hKuQ
voQxKA5NUT3xPV/GmtbB2NZ0IQCbKAfYbpg/svM0rox24T7M+R3nA5mzCQ8NvSxuG06b1C/yLRcS
NuVzHMF4OPm6NW6xcfJsKXaGCUOfZWxLVxNW0q6Djodv4ylPP1IGw3XWaADTEds1Ut7kdeaWZBH5
nVVDupPHl+i3LGUs/ivWfIGT7iRn9Zwm/idLJXZhIXYTw4w59H3rSNEUX0FsVdtlizrM5nki93eI
S9rpMW/WGRVec2qFaLuNceHdTKsA+DjX47aXb9NCtdtoNj5axyVIa0T3vtH0C4ZvXlkjxZJ16YDr
oGlgpKujj3+VxODpXAB2oed21wh7g8mDW2ZqBgenTcaVmjqB8Ytzs8SDzpWAVyhVvFEw8z2TN2Hb
AIOUIIK1oX/m0KsiecwXr8/Yu/nZyrDF1sI5sBTDPtqlQP0KXA5B6RASSTmg8tR5MeO0giPUr0hq
SszL/pvGI78aactga4LLvinQ4visqyZqMTGFaBEdu9DJ5gsMZYdA66h0WVsOR9C7z9q6Y8pA/xt8
ShLb+rGVmCIL1/60g+GdM6VZ64hTr5qNP0nCA4gKJX322dMYKr2SSqh5/ClQkyzmPF43F6Nm2+vH
LFgm+pPBFrEjpMONWGiefgWZl20VTzd2hNYDfkd3L2sMOSV0mcFq+stIrnRdH+fMY0boKqrfOiJn
uSDStPzWKUouWU159BJ6Bs8NaiN4BmzgNt+x7Ij37cxr3gnE0VfSPEsVvbSij5HD9JaGGxYDuXyq
RamP/D0rH2oYa45sT130TIhAL9GZGId+mfqs4DUmDWFdImJ/j6q16GMzSZU7w2NmUHAKmeJzCMID
1hWMC9BR1nnag4OHAUjFEHa2bo6OaR+Vd15D65+JPXQl0lYxRy5BdTjStkscaPaZOvoW+oQaWRTK
hOkw+p4xFWHLAHwX2y2OPa/8MRHaeafXRPkc1EyPqMe0FPFOIa1IpD0mPYl7nQYIlXyFEn8Zad3p
idflK4JRenaBZ+cYYBh9wWmjKrfHCiMrPPKZfINOn6WRYUluxUVrogFF7sEA5UPqf1tOc3Qo7Hg0
WoPOLcvs1s2g30grxscpWNLjBZTDucRskYYhpdUNi6GYAxlB4KnmznvPQ6k7h4mo1z1bdK+UO5N/
RcEIv0ifLPdm6WQDjn+MA5BvKBDVNXSQjxv6FQt6p17GVD1i0QOsQJLoNAyMwoNLs1dOMepAogMc
Sv80+zK6aAB8op9PQ+jdD5GTkOzGUwHQKa39F9jB4wPB46tTZEe7IulMy7V1yBaSUD31p3DCRxgP
GBvivpzWdm/ITe7wY6YTrt8Do5ju59Z4BiODG0RPHBlhc6lzWomdlHaZuFfRAVxRfk+FuLHOeJqu
CoO9hiUqSkCCi8Udi1eBnfMYTaAHCI4ty55dhG3cD92cPjV8t6e/HywMOCHK9KlLkutIIhIiDofy
KNIjaGYIwaw1iCq4FDdTmVgR+YqJEjDuSn2e+jWVfc4Zju+296L6Ulr9j+6M/sF1212l/BgfAdEW
i4Bkoqr6GAHl3/Q2SNg8RY4YgDRQ9mKr298PlFQ/5ab/MlbVnxw0/Foz4W5qbLkAKVx9/fthBKS1
x9ULnK7km4mESnEljuOdoXs6w+mrXuW+MZzS5QMN9GJFSa3czDbVY6T/1KZWFI3Rw+ufVKKJ02fA
qxzuG6xsBnTGHRXT6ZtyQVOXll9f/dpM3pa7mJ2mGHGpOHySpwg9pp1V92jaRr9pYZyuTMUdo2fP
/ZpUzsl0goMw6/4TBwr2aM9o6PfBp22z5ti0Mm2fDHj1GxPTLaOLqcFYwcWMYWB/lI67FSV7ySzM
furK2WP4KT6DNmvXcTIpomKc+xUPB2oFZ0mVg8zO6AJEHYb82hid/dA7HCAlYYS1zKvmpFik5h7s
2g6RN3Hfc7NLjnP7moDIIVYSwqvpO3fve0xJf/9oOzZFvKaetn//2ELX2cGPWA/ktcCJ+t2LLLpk
z7dNUVY9dC/d7FDd0c7t5u8f8Vur46SXgBxAxcYBcylAcN41mXWpbXsHOS96t0NuvEx7hM/CgpxI
0gaL99k7apJ86xpfyiZX0O09bqJc2/1hFxsdwD2khUvItXVTou4fFD8HhAG6EHJL9M8+RHisFSaO
/EA9Tf7R5zxcM7fMDxjLwClZf4quLvaV4fZbrzPzPUvsW0G58V1Ge9ymjhGOTFqtYgflSsWpoGp9
Yv4fMeUT63jpCOZQkosKZamKF30JmDWcHISgirI1qejNgXxuHNlMvU6xg+/ZKLtj5VAPZORa0Shs
f062vicKFp0wGpYK0lhu3ZUtPiS/pVLCc7CxdEQ/t6XtMRzMbUSdSvJUUc79YfXGPV4IKMkaM3Vg
Gxcxx/Y+69DH5ohdVdOKfWqaAzwssnS9VXoffaEfalqN/J6yyLngV2uG4ENnO/cpesCBC1vrSF6H
h0JQj8zJxVfTctWwSd+Kie0+qwbfYdaLAbDhTGsfbepte+09EPxEVMz+2PVtHJvhh5z2uwviZBZX
c6Kft2mTuwxy42oIFAU4qSsuhhWxgSxj0m1++RNR14pkhafcbbJT742/hevUz6Sxb4kxU9uIf5IN
YEdZjDLNfR6nD3BGjU0Z+cEBVOSeXyPKJn6iq5qz1zA1JFV/OFMStDx7NkoGW56SoUnuMYpD+mmM
+pK5Wp1ACh8A19DbHhv4usIAGH0YX3L+TZWP9rbzw4w8ZJmeQ0d5+9kP7uIq4swOyhkb3NoXnkSo
cXIauOFSTDLlwZJF3aWxR3rfCwvOsl0deliyB7lQrkR8t2CJjpMz7QaBdzkPzVNBofGdPZbVIWtq
tXZqepJaD+8nh6SLRhk6YBsB2GW8LO9cro3PUZ76T45j3KOTEU/0ueFh4lmNpFB2xBvkNo7KcGEn
QyCK/G35G+tH9TBgIt9GIBO3Sun4MFfopFX7mzT08MimmdKjwjl43Xw1TRpvCkS479qJ1zabSLew
XsHvxicR4IsyjPjT5J72lUM05wHcfYI7Hi94AudNkNP0CSWIn4smcer0JN8jeLquTbIvKx1n4wv7
OzCpQkUQMfaD0f4mCn7G0IqKpxG+7BTQ6EjdwXlhM0Px4Q2bEbJErkB++JlMD1WJdgvRYyIjfILI
leD7E519R77H+IpT+7XWd4kHQSoGCP3AvnUBPJCDlHi86e8McXgesaXsEKXMkx2zMcU8j81Q4+5s
aRPxANbl17ot6OvzSJpaqkZRb9wjl8TqxExC2r8YiEK2p8qtvv1SlLcwJmFfCiQg7bXmFjyJvyKB
dJgmJNnQDNcA5ZE9s+YcLmVcqHDxgQU+FoRmlKtQe29Wy3bUCMLhoe+kupOqO7aZN25miwhh7Mlw
h+GwWgkDJkElCM6nPZJYEdf+tuonLN021g5NMc1QRPsic/HZCaDwjUuNp0kaoA5/kXtB1TW5qZMW
7VNeY6KNgWSmRbL1othajQNJFK8cYI9XmBnjcz341jM/TT9+T0o97hEYpprgPwfLwYq4hlhCGSuv
46iSjEy917YHWF/EsGxqDOaZcs6Zy5cphxxZyYNG3T2LPuTrlvACAh3sIq/FEtTDsRMZrZ3JsLf6
3l6zVXljr1duR7aiFGAEzWgxsfP9L5lHZ/IesMFagHCjC19jy7wYY+DRFAaW2D0Tv49vdkaaVUXy
PlkusCHxkUTEH5mflvtgiteWlxXnIJ03hUHdRE0AdND0ACmWoxuPLHHeyXjn4Sxdi5KbFAVT6GSR
+TvUPGcthRmObvaHuKAiSMfEUoVHV1WeM6JECdG00jGvlkWMtjMBQCZhe4gd87vvRLVnsXs2M8G9
vyvVWjbN1m57exdO0S6uKB7NRHFMhdwTYFQbnRNUgk+Wb9yB6ig6DwtsVlRlmEmPBjp37Dd7sReW
c50M7qvTUF68WP1MU/dD2h9YjwyR2mJ32CVxuEpb4xLCbeaXaT4bwGk1mwDU/nJvGeE9C5WW/pKG
oMsQ/ZZGzTqaDCx5HiAujDAbUXi72iTupOPubkDWhiYbn6suKU9/PzRLKasdUMfjD/mDySmOE9Mo
jwGP27mgy4Kygo7eFGDSk4dbXFSHVKYl6JjF35VMbOuxtvXsyfZ88aSJaip+SnUhKN/sJTyldYxX
cXWZ2jo5iIRZUTSIsRL4DzVkciCW3DL15HfyNGlmYy9nzp0d0iVdkb+hKDUHRs8kSe/jOBsffHY/
lQlooBMtmBkKy1oTFwnxGLFKRsvY9CWGq2Limc9dVva18ZHlb6ZvY3dUyUuRcXNrguadSsRi5QcY
RFM3S/jFldO2zPTNHNpuGynI3SWis2BxgLkq96jgC3Fn+y7NmZMKyekB/UjjAtdZ2IK8atx1NTKS
TzOAjsLWLqB38ji2s6gY2qXANWu/Qc/SJGVbQEW3s6A1R9UhcFvKvMGUE6+wGJa85RzpaLQ0ueWp
3CNrlkevLN9c2982fkAzYFziKPV8UPgGXpGsqC+OfGyNsuadqb8ayml8vxzXE4cdUBXvZ+a4PeK2
/KhKrHoNhzelKmJFFdUN6+zWLxxjN00QGFTRP9BIict9Ts3bKCWHobVYqr51WnzFmZjPOo9/Ddz5
tnCVyMnKSzd0ckeGms5d18JOl0EAaQL6gwBEJ+TeUHKcon1JcD1s2BsTVQ4/Q6v+7EhnrAMzq7b2
nAL8MntrZ1i0eHWZ/dZy1l8Mj4ryempOQ1n9LP9AejFIo30TFon4AXjlWocPvgzlxfDpl8G2RR1t
67f7soiI4BtBileDKqlCvxRe6mwCmqnoEGjIH0mBi2bArWiOz33PpbR/gqJN5y+k9ISk6KK1Xn3N
w1jGXIm47TL120cXySTsBkr0ctjCNMWuABym2uKgrMOYZYdLAwkBSnO04y0gM1rs2ornWLLcFtTZ
7+zhWOGUWseTdwkQaOIxAifgBeaWUOfL36/LyJtjusyAMbHQsLNYHreU8SX+Qs2cQiJcSU2jI+6o
tMnWWpBsEvwYV1wjnrm+3XrdPjWg7nISsABgzZMfDS5RWdDpGbBgR235RvVuXJxhTkq+ukd47gAz
USorD4CKXi3pU6I3x5hOLQTtmiI6zNqreTkkFM2FTopzE+ZWUj27cX5fTMbFGch8KH96i50gXScX
u0QzxlB6c/DzI4HR+1BKQDqaNF/eoWCnLVq9t89MOu9LCb7CDfZTkPyucv1uwHckUKAAegUfKsem
hlOfe2xTfOQpfiqbyzKoh+cs9B0OS8ze9J/Q3OTGt8KGbuHy4p4M54+M1NMIdmwlWvloVs6ra9h8
Tz235dA79nkiQOI0t7yAiYic1mEs4sA3VU8mpb2GhuPtpm54VKCOV+Th892IU3tNTeaHZVDXawmw
uVK2V6MDuRTM/nM3qu7ML7wWfr23ey61vZZbRjuoj2lx9Aa0IJvdBY4ytfFHb95NgOlIznPSWMar
Y/bL+ih0D/RWvppt8iJv1Yzh0mwWLnjX7AX2JM/Gc1PNIwtRpt44zbecACXVMb6z8Qz5M5fsHwwO
BQohQCgUO9hjEMNw95NiNEAJz9j9LLFXg3Z5giG1egOW6iRyy3MvffJ+ybjD6nYdEzhRgsycaaAN
Y8TZ5vd+m/yqLJrSdNWfBf8AobyLnKjcgfqicMslstNkN9zQ24noGmXfpPZExnWJ/kiaXATcPXyQ
BVNen+hyQ/45P1id9xHJemAFXx2n0d7bvv87dsb3RAmyiYaH8Ox+ccct96ZF2MU3gbPaaYObEzNU
g86KBnO2wT9upiFerJZJes4H1vl2Q8o70PE+atyXZqanWY04rebUT7fJvopToBNc+xkSu6DNdw25
rTVDuMFj89UXmTozB2OOem6ECO8QRrmwz9Ouz3AqdyMvLGJA8Y5q7pPskh8b/wTgKzM+tTrz7n5F
gb5fIh0b2+YpNwr27JmsuE57wFgGEJVnvokPluHPxWzd9wYYuALErZ23bI8HbpFMeWtsqgk7+PBb
V4tPe4IvMWdpB3QulTsLqDTmaTRWG4amj87hpPbvJC+pA2+tG5o98SPzGfZ6DA6Rxugu9o9zYM5H
dwhejbak4bthsAPQcoUU725JrJ2gsNzaRN1jNGclRJaW4i/E4zDywsNgs3FpvxKPGM7QVaQzg2Ne
v1r9aKBMEDuLhy5nE0LziWszUaQZkxMd1neG8cb08pAFvAnznFxtsUunKHl0agyQ5NtAvE7vwdC9
p3P4TZg2pILdfE1dRcw4IoIU/JkNn7dqM12xCp65S0ZQKzS9mrQeYESPTeqiPM4VNrOs2F1wJVsf
gmawUHOjlIXUCrqmd0+bDqcmKVcxhxfZxtY2mqj6jCy65bG8HhtYSqQpaTlP2CTkJBE3euZzgLjc
2lKRL6jC8VIusdsS/2VjYYAYDIJ7ue/m2yghhcPue+MXvDrTCg/FaOE0LVAQfNU+GpU1rJqaLnW7
zQQzbN7Q85s8lVq2G/nNU479HsltltRuc41sfPpaW1+C6tw5Tz7NsPk1YuIhLDLDHrPER9HQi6pY
hdnKt86OTJadQzrim7ccbAURnlITF3CG93aVkwE+Wul8nHwuiznZmKW806cWTkDa6BdNqXHmdRou
vWB26q4t8KyEDy1KJxbzbISdoUmWHrxBH7EBsGihZQCvAJ05M8WRvKzUyQBRSzmn490VKaMOoIZH
1Bh+B/TRrTyxYLG4YO1wl6fUCT3yDtwW3ilPJ/1qu8WjEFKsgry4T5dfhhsiHNV5FuBVRkZQ7MFO
olP3wXL3MstCABTqEcf0CINu+ZD3kz6Z4c5F4cX5gCGGLdI6rNAqpxTdq1hEJvyOBszxwqs2omQZ
5kx1uuWTOVunSASO9Cx86ZIhWdcU33Uj0yWYv3nt28ELzq/8pgiTSraH7E6i30wvPNZYfBErTe5F
bgyra1X46Vsf0X0oQ5jW9cus3Pk+7p0HMgTVxtHk1bui5i4t/fK1V1zOIjsP1n//KJWc9r05Ftu/
f/SFprw2mn6XeS+2ynMZ06Lp6vrj17IE4PjPrONs28bLJOlOdWFiwfYf320ucZb0vGMMQGsy1Rth
ND4RJfFHg1yFDxvVpKxxHwq+P8PnBhCOrneRRjm8KpWdeQfPD2UqhtdO72ju5EojxEhAaeyZ4LPk
Vs5EuHo8Frz5Bg8KJ6XRaGBtghe+fR1ZgzT1+ExS6btO4ucYNPUOLuxXbxUnjcbTVM/dC3uB3QR4
lSWc/iOEuPkE0DoXZlaV8s7JFtkwwA+L6hoO+XayllbKku1y45AOpUNgim37aJjY6VsSY2HBLiTr
iLxEEd7qck3U/DNsTlaTe+tyEmwz+f1q5h4joqK85ORz0WyjaZI7+pVxkfXv1BPdtVXPce6Ied3Q
ArlW9jErWLWynuXWtoKkQQ6w5WHObFQeJGVIIcTe3cgxxe6aa0pKL1KjeULSOqrT5ABnm6Jt+iQs
1fXbvjY3TPfF3hhIBlZZ8wt98sPIilNApHqlTRbxY+UxjMEn6I3qOTWIOVFLwLYYKMTcPka1fcSr
fADoc0dwp1hXffQrgWErKP0lugWxuLDra2YtyVEqH9voaXJB6eNK8TDjNu9gypM9j9EtvYO0MbXp
U5cKZsBu2c5EHM/op3T6xvBtqsQAdBU915b9J9Mzxexhnm3dhO4XmR65JIMDitxiw0UHWLHsN5Lc
qYz8L9mLL1NS5zPlpNdqC5M3jUt++8zTRm17AkhNAEQK62FHin1DZSQb17zepaV7SaexWSs6pzq/
+1PPBA+mxvsT0Z2yVkuDpvT5MQcKO3JdNxtwchgBKcGOytcGdgUyOzwHi3CZ2eJ2BhPCHcFnlguM
7ggF7xc/GOaUroWrBCMCT4a+MLgFY2idqqRYWgNZ2+vSyi+dGO9HbVis0dQ7gtwnlwW8CWQCSasm
C1sH1zVHvpp5VxHpX4FyPkT43tqBicGZfcj/UWOfEVgTgujthvv01XImChIKrmz+khJJ3HFn2hLc
kLDWZUa23S4Si46FGiB6RxLRgxLAjx6XoMxYNbR0h8uIZPmAlk5WGxeng4FD+4leAbT80HX5McmF
KJ3R2QkwW7rltZ/o/IgNC5iR04QPblFuRtI5B9qpbvPoLfve+C2aqufKisaTLDNi/G23l7KkMdHg
GSqtwMIYaP5pe5q4zEq9e2RdybiFR3Nwr3LgS6ALLWOlQ6MkN42U8Dm3CbA3FHYbOZv/MJif4ebB
j9fHkjrqDRvlcoOHpDm1lBhTfl3tY2S+erTBhHfWrqrlcEVuiFezxUu/D3nlJtwU8OCvZ+4Zr2TK
Ef0Nd5NYxQY/BIvah5kAGb7W4aNlHFzVZvcJ4cdGMMGj6cIsWkszp+81haRjR9sxtb5iHE1YhSNe
+la3IYLw7Pwbe2eyGzmSbulXuahVN9AsGGnGaVEbnyfJJbnmDaFQKDjPg5F8+vsx6qKB20Avet8b
ITMiMqVwd9pw/nO+4/2mwMbY9BCx94Ht3uxOXTK3TvYZLq+1s4TY5Ysl7Sct/C1QlGDFtA3mRgZH
hfsOk1f9lEHPCKhCEeGliXNJBVUB8LxyT9GEO4z7rVrt56YK2S0LsSWJQJ4ZRCKzsgxCS/hkaH6k
DMARo1jnXi9VUS0ESU92N9NfBGNk3YR57ioxPG6AHD21cM7a5B2LnOydNdlf+4P+5CLajCYOFq0J
OAo/2/ileCf82K+s3sawkIa/uJXxoNrFqVDxXa4P1IBAHZWvQ6n3AxGZlzDlJlqRnjNxdIRPNMom
WtsbMAGKVMqhzsqC7A+iVZhGlDEPHKQ8G4sJ1PuL31GzlkK3SJL+e5jwGeN5QesuzLc0E5rVi9aq
qni10S/ylBl5JTRGU3d+cKcnqLvPbq/TO6jSGD6q6jCi7hIfCfd42VjkldaUONS4HMo//C047Sdl
dSJ0dj9LcdEBrTc8DOz7nfneT2KE3o+NlTbHfdGO21HbDhPc9CXrwhrEPZmQglubnV+HxqB8YoyP
JTSbtQ44wZPLROkBHkMP4jvKBYT1IbnKBI6NJ0OSdERBEkqNTOo813aLCF5jygnb/oYNCyMh3mGr
3rvdqPaDN707Do6QIsYSa76iyXyz/IPXnuJ9Uk3wEYMXOBGxGtau3x6jsHwK/jQhfxsgCX+E159n
PrubDpqBkfs5XSDuMzX2d7NPgY5CR8dht1n+LqaFq5fjkgwxRnLZZtRnor3hoOTQtYMnSQkPpiqL
JWXV1E54IfGMTPLhuTFqA/Vzw9gzy23xykICSwlxopSRxmA+gpxWPvryJcc/v/Ip5kIEufAZzugC
RzV09BOFXYswG526AcXcG7OrsNpdBWdry8P9Jt1dW4p+P+qYwbyxvVgV04ksBGvY0U3DyEY+BLCZ
mP2HS8ANp3YoQ+OpClwodml7S4z6XRY0iUJm9cJMoyfhjKzZ4gRS0GAqm6qW6LkfgNK1xiOIonRn
lpL9ZCIT2w7uWTa22vSiIbk0j9YhijivjPlJGSD8zAjQGNYj28/fcWcl23LyV33n3wOAIWzJW2Mu
wbtGVaxgyxe8gOGaqTANeDZqy+QFJ7g5/dGDheyEyoaeEZC4tAIsUIOqTn+/8AKMGN6gPmA45OiS
2OFGavi9MrlqSc63NhY6NSyDUwCi4eSYSz2aKivmjtHIQb4vdh0frJ1jBaDlu/IkIFfPdNbxj4md
4gaigmHl4MTZtMKwTuSSOHr21LQJF6chJ/kbk5wnHfc1hWvZf32Zln/NZ36syvM4tSTGuHfD7D7F
WANlR2drOdWoYfjSiiPmhg2i9NYW+CZMQ5on3xwRrD3uY4k3/R79ydoG0TLILrif6366xKiZHRiC
puh3SVWenfkpnH4wG9DhGOtb6EcnSdVZlaOYjnH7MDvimiCzzKo8xgZwqtg627hGmtTu1+h1uflt
FPadF9V3+LLvqfi5dA7aqwufrgqsV1KyBAIJK7H3ER+lkG8onIurP8gH34UjDdZd86sP4Oc4jL5L
NgwDFrQblwfAWOXW+FCqe8e2xOdZspBSpc1NM9zFGSMzi4jFOhv9x8EqWdO59pbBMfezbp9zo4W3
/e5I+c5HGs8NP7GTHgrosiPTVD54CtUpfqnrdMa/Fb5iz9qrJehGHpFvG9osSUl55DhS73RHoFTi
FQscbmzznRQDR1juyUBomRqppfq4/sAqsvMRh01gogl28JE3HsHvrqBTfZto+9vjIg2dcq3EvRvG
MEYq8dDW3bmjnQQ8qCKZ4qmDHHw8VSw4EsAgxk3m9vqWZeJBdhn0qRJ2RcA5ijTFpyz1QVaMNjh1
HfGycJ3BtDbK52LEId9zXEVKe1PsmWRhjl0BGukLP9MrMESEQNKLa0t532IQ+0btUaTPo4MYJ6ro
akRscHnDA2BaELgjuCHJ/Nzl40Nb8cKjmmNPhcq/MRtn7/hc2V1GwvC4cbdH9AFlDC7h6CzPMf/D
2Fj21+IeX+h7mhDYSRBELG5Niu7pjHfOvVj2Plq4iE3uHuoJdwnwbL55hNatdPbjeyGx7rQBnhv+
4qN5HYPiEDTBIwY25peSCymiF6LZc1c5P41vvorQPRUxmGjN3GT2q3dCMssY7qXMOcjSKqFk8KwR
Kpc/nNvTNZfEJuPwlFc05kSLUtrCToUhIS06p+2WjZwqdRZnWb5kxXCzevdH2OPrnHob6mixmTcc
UIn2EXts04d58i+JXTIpyQv8jf4GPNSNJodTVi1ta9VlGsAcsFhbLPsPBoSWufe+54wdzkUSiAbm
Em1b4ZzLjy2W7qrExpXSYQcJ9Oa32LES2M4Ls1Io9SUb75skMQFBiqswirD7MRPIrfHiiuCZe9Cm
H2M6E5coS9GuVTseEHMveTHzGMD0Sszu2CRhtHYqZIeaMq7FeN9j36s69eOX2afleY8Fv5bH2a8e
rUb6TbvOQbeP00OPZRawM1vRJZ6a37FhOIz/YkFEvjjR3YuX/VxB4liF3K8MR4MrbDENWu1MOajx
6rwNWfF7JDxQZ/7jZFQXB1GgbPSFyzMe0TUL4X1b0gxcCblLC9YCrzXnrQ5M1nenAzfWXNpg+OVa
8MxZTmorw7BAMEaAmMIlsFYxj3sv+5vPJzDPq1udeEytrPgFrW8Pc+gV7Yhe823EEbfJccyPmPan
ZrqFPeRZd6JK3DQekyE5ZZLFsON9hIHnc8VjbAuE6ylv5Uvd2L9oimNCZ40MIPC0B6JhCBwvaSJP
mBuSucGuFQG16sEnTHGFbGfyNHIU8kuoIRKbus2cJemyI6l4jV005by/iTkJVjiGopijtOv4iMbe
WjKvACBPQwIZhBO+TNyHU/VittyV0+w9jVy2ZfYId+BvEeEWsMeFhEsEpq7mCaN2d2/SLpdB9qlr
504rixrXGgxLqJCvwkxcarM5d4HLoSihrKUtjiW0FQyY1KQIKJHcxd7KfLy3M/qumrw82R5vamX+
tI35B1Jmz5OLbdKQj6jqN7SMo0U2qwXd6OrhNc7SazHOF7Bvr8Y0XBjyrnqWxX3PoW2FSTemi4X+
4jl4TuijXFlijd6LKSEMCI1QKgdpnuHv5zR9OVb3UFNzahcq2UE3OfCRQ1rMNy4y85gmB8stDvmf
lDetVRqR0jHsrbL1wKbGYoSnDLOaah+GGlPp0Nwz9edyzrEWU0oHjNZz23DLws03YRO1a+8naKo3
d5Anb+RRjYUJIrPuv4K0eFd+nW76+imNGJ817tfk8G2MSZ4YwbHpTiaza64MFo3QG2v5xqDFH41m
YJ+tj7rnFzByEfII5h8qDjCamavO0d3RVJemxY0gdXfzoeIW2FxpMo/pv563BW/ZqtmH/UxWreWD
VAWPQ/UVJgXj0wCb1RIIMGR6Dd2SCU0EOjcOALh6uE5rlhV2CF6BPPwsTCJwSOD4V72USfis7gQr
EmzhpbrtqPRX3DfERvg9D8wBmtiy5LjxHzdlzRkTPiIlGed0ZPjNvDlWGq+Ye1c4/LGO2rGQ3Dca
DB97mzq15smhiGc9ZyOGavNQm/YuoAmoLrAag9t8TTL82ar0T0mZ7WssuFaPSd12nHMf4j3rXetD
h8EjJGGLw3rwaqRjf2/kyV3tY3ksyv4+zSdnN+uA6X1z11I0rgxeKcOu421XP6ahuIQSUZC40a3z
nO+URhhzssHEeR9dznWF4P9HIH6VDqKB8tDVKz/DzMsmmYQTPlT8++SQWM7EgGsbRl7YFyfYT+/M
K8FECCA27fQrCIVxtCHIM4q4WhQorYwgFZxxxh8dGfexl3CxHyAqa++PO8HcyE2aGHRGeXiQP04m
wX2O1e/gLpkFCv9j6jPkjRB3qQWdxO/vPIhYXMba96xb6Ck/SfWZWdxzoTl8NTF/MEAy9yZFoTMN
UuvUIiqYkufsBsNg3l1ZpFy6ee963BoUpldmNzjfOdTifzYB86cowUHkXuNxenRFfgOlD1kWgrIX
ZBwB2uqhBBGyzhT6XRpb71UKgik0z65pfmQ+u0oih+QIPWVvc3IhQvBhdj79PYnaIX1DDCkCSrtH
WrBkh7dAC6owkuKgpaSig9qKLN3UjtV+TvA5WNJe4Ez/CN2+e13xQtZNrHIp3hw+spupp0+4Mc/j
5IgnNVBNZJegJ8ZHB+Qsh+n0D9QsSjJG5R+aER5KRpSnxJuuTPtWrLVfE6+h4WulIzCpo0Nu3gb8
CNfCQJc3OOiPwHZF7+IGSWyqr6LsN32+XIoba9OQ7aPL6BqVgNOgexMy0rRygADQdXt1etyJkEAD
WIzAAnKD7VNhhALbyauW7LKRkqgeBtU28sF18XfWHXt4P7DVq9TA3DtRY1objxinNv7YgDeS+MXt
4DIDHxgJ/eP3xsExq7h5YJT2gjb06GN91LZvUMWOe9TBVuxlL639lNj9FyYK85oMnQ2rodsFJuXc
wCKgePouREvx5JTunl5P861LT2ViCFAV8rMnunxI44J6GYjp3D1w9jFJmorRucu64Hc0w1XXxaap
cf6gsIttVY0PvTO/uPCfXLJZFw3hcqULDMkGabQm/RPEpXFpKDVr295+9B3vIZ0cb500nUfK+iew
04IPLilBWFqVV94LuOsd976d06q7bAkesunfxTh+dDzFpwbubbTkHFr8twwOs5mK8NI5AgaC9c++
lP6px+4PlUgn2ff+CXpbsmsjcmmNWW8K3VIiOtyXLPW1Q+6t7cbbgmKgA31mrSLs8xbPoj+z2/Dg
LwHnpi2H3eykbzXLcWrvDZhie2E56aYQ1E9GHbq179is7PZ1Hu1gSU16x3FJYtbpcBlic9hYBagp
TJs49yycW4Vxk9IgmcUBAIp7jYy+aezul3Tj7zKiSGb5qeqU43bE2D4KWsYq0Qx/GQddE+RcVtdj
ZF4hDV8p4uLpNT1oSbmzFyq/N8WV19cAJRdTzI7jRjaEbfwKZLXp3EW0L69aC7++mZ15rq8qZoGw
e5UfrDJhn6g5MzIny8+StcISnAnbwf/AWfYdkOHB5Q+2ycxuOrz4ZIBwhJnjpgXZgegfoE+l0S5q
naMfGcV+CvQPjefn3EjbTdEAerXnBHOX9eLjIl+xiXDe8UYOEsGBC+hTmBUwpeps2KTtI0C3y2QO
A26FQBx6WlPmKc6OtcW9KZmyii71sjoHiGhi5wU196ZCvuJcdB5tX2Ldwt7LY/riexo/kqgAmRR1
Rbw9/sqz6cdOeXs5QJxKUU1Lcy2H17ncpKNTklozmo2oeP5hjv7JncZ/AhW/OIS/Biipm6xljonB
hNvxwPlhwMLlQJVhDQ2dtUCwIBTErgMDdatIAj7Jh6SnihuY0bwiEgHWKZ5puud+YA6tu6dOipKa
yOkOeRKNFxoeKG9cSJ4NMQRO/MWA1cGLrx7mDySCxWQdcSXeeQM/6+ij36khMTdd+VhqePVD8PC3
KO3vlzlxn+3GFAfzJ7ZZ1VpsAFh1InxJeYNHfFB7iR9pm3ojuOy6TbeS8RAoRO9Pxvh7tqGgOHNO
tMWjOdJzGz7K9x4TzFPZV8+5HeTwT4Cspt5jkjL9S0cSUEPmYQqGucDpMGg2aAf3NT7/Q8IQ5mgs
B3fQzJ/AuaYXLr7HWRN7R2CjxK/2HwG/hPTx8awx7HqW9fRGB5V1yaKbaY+ShavDGiULxFAcbj1z
SWwfaALmo09H0g5CY0zlMoosk7ZzuJBJJ9EP+2qQI93TJoztHr+oGY+bQWEpdBJhYX2jy2Jwkl+6
ZmQruA4RzKaTycYqss+CaJHHeHIrKzYWQHmww+E4++3dtPDai7ShH5kvTpVB4Enxt+rW9O71UPss
ZREQ27Y7//0lGG+zRFiI8TgRE9gMHTV4MyEYxMTxvpFUImF5VUH10aU0LiVhv2fDApucde42XWbp
k0mabPBnThQ2lq7KZ72t8rL/K3F0rQscqb8ABa8xJ7nbyUC1m+AJhFbKAH+a7mI4BsfAGds7lVAt
oLqSUQfYLBJZZz8bvlzMUFxv/BYMYnttTWRDz4Hp0Ziw+GQW75pUvtFeB4Sjw9prhOXrMHQ5ynj6
jC9t2LR98UVK0l7FDw6CxEaj9x7sWSNzu97a7dvxSDh2vod39DZOsNVaf7pXObJGReE2YyhUbAPX
jA6KaiNLjF5hHr3avpMiP+2wo3xorxUMmOnhHDR0KRxVtRlne68Qb0EhEKqaZG+Vjr3mnllBRIGY
iQNxHshU8Bk7BQEzDaE7ytkloNextpxDPUTXSnf1uanR2UaVbgsBXU/2DJWq6rUzA4vcN0ZEbKeb
GsMSUCLjwV96fauB2FyJTpYWatk+Elq5ezf9IF78UTlG9Ri56DZjQz+gxxbhhXunmhgbcb7VceHt
Y+qX8PfKb0cWTw16ml8V1TGiM6IMuPbNDhixOnHXcyInrHJNNhJi4Jdm6kcoi0CqxHOcjyFh6pLU
k1+VCfm/6s1pdM6NIkGbyz9U4/6KQ+Aq/QR13pqnOxnPW1WmKR8oSbQqqHdDwXCgdOL7sBXl3qcX
cpciZgvWhXd2jImNFUKWaI1pqRkGq75uzU5um5r/rKnFzarNO6ei7aU2uteixsSA/+GKy4bLtlrX
hQNwKiq7Q5U16o7kNNc/o65f8fXSVjcSxE7tmdY0qt2x8NTQ/LjbcwrnaZddT0+CJ47SK9yNtHle
RG5typqbIi/BC1cmhp2R2E9hIA9Zl1/VPKOKP7Qk70Fb2t7VgIjFDrG0NClFkj0+e43+5SvdP0Qj
M3rhHqBwzQzN4u+W4wdbObH6JHLRvnR6dpehYgLw2wy4BleGvqUmFg6uL6Sk/PFOB90LOxyBoMRS
u3iEY5tGP2x6lPQEN7PnmS0Ibu/A7TMgtUoq4kYyE34OQd3Csus34hsrU/PIRYgo1uSf27WF9fik
mG9Sylvs6rmswVT2r34e1LeFYExsNZ43lnU2uai+UA3HnulB48KLLYa8fjCg22+dXuMNpfA8NAy6
DmJcUMCxD20Cwl+qdl1W6QhODdtBGuuXGESC50i8tuYQ37fqpwmR7UvPOrTSWRteCYgLhbnOcN1r
5oTkSKNgpzeLB3Q3Nc2pnqHvwU3nTNr99aHbw0feEBOYA9ohDcZx8OgXJNxITomElYH5eMcwMIRV
11t3/eB5BzMdMFpkFmyEtvu0YwQx3473Zo+E0SbRBhAKVpqORRFQ1zlt7PUglsbqTHNdJc402+Zj
FQ0l1y/zs/X2mdX5jyld7P1gLW8D4gNclfs2HqlVmdF6oGKDLnbm5zJIoEqw6RE9ORqFRWwzIpqY
PZlTR8nY8qXtMM551lDs3eTZtMo1lEGxMVz659nbXaaF+0JFOamvEJuwxuc19NDDegdJQDWbJB9N
MEXo1WZCQnoY99bscmHvUYxSWua17VLzlTOjp9H41NSeQ8mC1Wyz1n2yRtQtfM7neAIdUARU48DX
W3n1WB4DoV9dp7u0CecFw62Wo2hjrkorvTPKzqf7EksG4A5znXcEeoq+tY5hV52sDEQzXGIDI+RK
qpqP/DQFOyGgFMz+DJ7freBC2FwGapqn8DdeTU/ca4O9o3RorYdjkR6k18G40c0eODiGJAPaI7u2
3jIntteeAXYwBvS67yZ6fma95BQFQRZ4Gpjpkw9fkxov8AGsrJziV6Ab9MYxBt4vDdGjq8pTTk/N
Kh7Mcw3i76LJ7hvDnHC9w0MyVHRD2XP/oYfMvAEgeOS76ltAln2DewNRjD17s8QWZYBORmR7oQoQ
KSZdRiE4c04OkOmwNWXCsHrQuJdVfSZr+RHrqCVMlv4pGrAWCqoThQ/dsGXYv3MkFHhD0P+WYzvu
6v7SGurY6ukP2R1/rSZAmq7pnDrFCh3X9l4ZqL1m0iIdoQPhenZgdk+KeIlTHPxuPquU8afGT7R3
4TFsAis6arLENI2LV9U08jCFY//YtxVsf2CDR1dzQqVpG52vNDjmRsZvJ2zAdKfNSKhn8E5GuYQB
FwR6mP7hAsPeYDv2RbegKLowvk1Bbn8sDT42Zca+TBEaguoHnisddU4hr5mev13SPFgNsevOGhZR
7xm/XWZLG5CaJLSCnNlrF5/qHtu+4lBzRv8fTnNnf0USFvHY41M3Rto6YgoHVhOjKLjhMi/sXTcG
1qbt4mf0AtYlLzxxkgNaqnn1fIsXrY9hAtl++btP589winZD6EMzwvYipgqycN098oRiwIcjVn+0
hmPuJ/zZm6Q3Fzhi25yM5YsKZzT+v//eUImekWEqbu3sedsFKChsOyeYypfQ7ZiB2gJ3sTXV94hI
0VWL5mAO83DyOF6cui6/cBZgsQv4vxjZcZwuc8miWxZAPGmYRJvo4HUbVuXsfAzQyLWpRK3BPiG2
E6XEm5wuB5OG0U9sCxjxyemkuDiZ98PlrLY9jibQy0sJmHqUFIow14gPTs58XIypOnEOPDcFJyNr
zn7PHvGReazfhgbHH5JJyLtrcFv1fkrc7ENhYo6dcclKNVJoTjlBaJxGXPTrxLCbOx0uYRx/LKCP
Yg/yiuKrNILkUYn6Di34Qrhj+aTSwStBZJ4jGjLmoZ1APggOFLHZInH46jU1rF0GAclMMKzb5prJ
ETpD1fADDNlr5UdiMwMGsrw8P9cRBC8LBiyagd7j490gQDKbmLwfkESnlGEFFcTyHHoI+F6cbtse
qRLCvVrPTcIAOXPprOwJlwlItlXwQ/gVZmjBHI6z3EtXNC5PYiWYQ03EOaxgr0QX3jU22I8WaESZ
MLBLw+HU4DRZcRZlXB4BJ+fS798NMEIZ1hksGd2du3Q+61TMp86CiJtS1DBDDNhNomMEbtGeYZhw
uUYcifAZMekNMNegHsPy5/hBfKDHDPXYSSyfEzlAXF494zaJZ4Ydc5gicRQmm+iscaw0FY0KrXGi
oohLXH+KcaEww4x/T9PvjFagTeuDnSpg7TZZbu/w0NDySE1ooYt9sRyBDYWtoGt7erycEJfDW697
qKFPBFLEQ9CY3kOdiO8sbyKCvWorgZGcwW+fcJrHz6DcHBKZMGt06UTPY8Q9oJ3ae1Jo1kqMl3Qo
/EPYhOVz6sIxbu0Bu3lkM9JnXbvVMo5uscJsPVlEQZLQWYWVG12dctjG7ejt4Q/GxPu3LCCftcgf
qMe4lrhTKYTFYZhZZ6HldBs5vEVkOm90NgzPWCA3jqbprLaKra/KBluJuanmhJggTWYXX0LkU6zB
uG7ZuVV8YDzK3uXDNJ69Ptozqz0JXN+lbsxTazU/IUslAH/QnSNGz3mEPIXObu6khxDbYeAgJBbv
R28UpPpLn+hXWB06nGqrIY/zrW9X+Us3JK9WGAEXE663m+rWfQU4t+5S9YU20BB5xRsxiC33SxdK
BopAV1Vv9h8a71IGShzJu7ohcBrVAGkBANb+/EtRSfUdUG7DOI9coodeuDMlkRD4BhyXfT7EqMQ7
sFDTzsyxdvbsdxvhHdJoCnAMOOuO1pVLmSRvOOGYqOM45XrBIURWwGhTW5yTKfpWU/hV90l25yHY
0QlbkbtGZG9YD1qajaJQPRGzMc6Rg/V+FGH6PNG9i22T1FLKztVm0n2xPE3ymX5Wq5/eWyfkwauq
ZjMrvXM7Sz85nTwUwqFm0JTcm5pCPgdVyMxMAV1ZnP/0wEOwLVEtcFFCgkn3LLjJfYPkwZSC1rfI
ZsFx2PAHYN1JyIuk7DcZ0odtjvZhnOIHmn+fnd5P30Irnw7jcvym6ozEWlocWGgZ8qv2Ftn50wiX
BGQz8XTl+Gspe85uPpB1WkRynTjHzKH0ZxaecQ8cEj4AyAZV/pHcDrjHcIVSCvpSPGqmORmXXvU3
sitdQhHp9KKKfrwGMZiByMqvNNVTfdYyKAFw425yf9wlWFpx7+m7yjBOrL5Uns4wgXC/jxQ3eRs5
EWOwuYFA3+9/62qcD8kYuYSCXWuD7XbEuEttKXQROgTTQb7Dqjwlg/8Ioti9GwQDujxJ34X/K2g6
4zBKxjt+Xw3bSnJXbpQNYaKS5tmcPnDJW2hWS2k4TSKE8o8BxX23NOdTCFvBdLCyK4Wrzq2Q8dKS
g4k5xdwvs+RKIq0Hpce9HTMFxp30nB3gpQz3A/h8LiTsLqK6EwPxKNeFcmNV2vwlE/HIYX5+acdg
QXREW6uG9Bz7/vQeOe1T2TPQN3uKF7oSAIehKbFjElzuGlfoFy+wQT9SNtRbxbz1GGUz5xl+SzZR
nFvjtQ0lSWc/a56SaQ9cg2A2g8OnSUreLphrp8AcnG3QNBaPXCcf8kChQnjdfBcmgKaM6oX+UP3j
1dj/ZJ6Zr7ppwSpZY3UldjcdIAUgR7c2gWZA89ckJCCGDFB+JRClcnyeP4EeP0uE0desFJDj0Y5H
cyyuZaeG/TSEzlmVMxh7K3QPfVkOF+ldMg5HJ51b/iaZ9fRJcuVkpnHz0mEpXnmVts+tdJ297ZbE
J3pd7+zakfs+shT34XZ8xisAdZ7R+hkufsSxn8OEofCZGInLLFlbzrFybtqhwwzbW7yvmo6TttED
fNLuXZsCR8O2R41C1g/PNDyCnWQ/+nDT9qOes1dXyPClVtVHy2n7tnRGZsvzZs1EVqwm7L9oW+Kx
VV/NWDKdYNc4URpMU5NvvBNxiJ7/EnD/Pyn4eap+/vWPb+bnXTM9/WD+Kf4b6hee7v+dFPyXDPwf
/2PztP6f/+d/9G8+sDT/KeGnmCQFhHIlnqf/zQe2/mkJh8IO15ZEPGhG/Md/FCV9Pf/6h/1P6TnC
9z3TBvri2Ba/hRq2/JZhyn8q23Zc3/Ol8iW/+f/CB+ancK3/DgjmW1vKVBa1MJZlAwoQ/P7311Nc
hO2//mH+r0gnYxdZXrTKuwY4YIUTeXQDjjX5YilowIdY4xwfcbsDMKslfhOqQdqsnDhL0xqGqLyJ
POvbN5APTKcRp8TlAFCriUYPoy5OJiEooiQtzMOgHAGBhtgVuslm0AKo3feNa9b2e/hhnMWVCwVe
pA0jTh+QJ7N1jPcUIGFB0Jyj4uDFzjwb0mczb+gNoUwY+O/p7xcQePXJn0LUwn5gFArKQ5LnSBMp
dvh3v8K8cTC0zD/WBPGeFb4+6eU/cRiMreoe8XyCeXUomUOQhaggO9p/eoi9NdmJyGadtsOTrAwM
ggR6//0lLpq17AP3MBQZNT0T3M22m7duHGt0VSa4fcpDahIqo8hGz2TPyRK00UCdRjJusNbCm+dy
DpA8ZxzLRfReLS+Oz624IrT2918SAJKnv/9Ehf21nVNzVxpmecIzF206FysNiZThaJAtJOtzmDEz
4a0eT+6Yf4iciWfaabVW7N8ydR6s0Hk1y0WiDr+Y0zD0xAixNtmiXZ+OwChBEZFpVa2kbQRQMsI3
3QYz1l2YQFHzNFlMCufc3NL2eozZYh9Et6/HwjgGY3ceqincG3Z/9ToaFE0JUwRNyb1Id3woaHA1
FwcHac0Nyp31UKf4IPir0IgqHLnqGj87xV22nSnCXpU2MDDcnO9T7j7OobtY4Kh3c+/9fC+CiJsq
cn/DJrXH+Onvk4xIPa/PBi/Dh4sncu+b6TbXNV0Fg3qIe+snQP9dhxR3bdLboXEH9Vo5GuJGD5nD
pTgJNGO1JaX2W6bkEuZS27jAw3d6dh44MeLoo+aW2zuSRlDjZVX0RqynzeCoaZ1hWDzTVHUvF3zf
YEYw1yhlWht1SHopvTlRRczW76xtzw0D12G9rRWHsRTmaIfG/pySFVnn4fS78lOEVT0jPVJG/pa5
j960cOoi86uyq6UP8RD2OYbcgqhABgcEK8TRD6utENV7M9jfRLq8FU3LH3YLvIIs3JH47mFgCYAa
0TPeT3KKP8hV5JLTvF2/YdElmOWA2Z5aDBxGc2wczKXpAC4StA2lLwHXWbvJM2bC55isDig0Olrq
V54C6FWpg8JBzqzWNhU9+G23tAvMQLL1TEsmibpN5BJTgfGWLD9E2FiXbrkQuA3lRGFkv2qnlQem
7ZjGaLiYUrLeuGuJSrPtOy3X8lZ6zaqomSgVjn2jjeJ+4u3wytA4iKGodylFoiqzPwltUpj7AhsZ
01aPjYkaokPhzS21fLiEK1v8igLjdwfY7V2hj6+jQV2CiooQdynx9TlQov8HnxVY3VWOjeIuXFCZ
YMbnTawbRWAloixuCtJtmLz6cfRCNKU4F1MPENRRV6+nASOmbrs1p7tiWMx9ivfd98YUWdYM9qkD
ejZS/kNEuMec9cGUOB4KU06brGrexMSsphWeuwePu62oh6f2lIW0mb21KnsCb+6NpHK/I+XDumd/
u7SAb+KoxRRU0jqXAJbRg3foMWl4U5Jw1CA/NgVEOmQEdJXauS3c4LvWIxXPfPNIm0CywWeLlFzv
2hmq7VhxuGdB5rrc2Tckni2vDC7hrKAWDQxz41Xjahq8fTeYJBAcMbI10DNcmweiL5fEdClUY8J1
nlBq7fJEJXN2kU1lbaVo/4jRxi0yWDApTLUWYwWv1gRh3LTypc367YAR/oCJ/CgRZ7eBPZ7TBT4C
40xU9HKT+WrpZThnrbj6czisRJI4O0weJhCyg790SmPi9EjZbsg+lJg3QkCONtgAkr6gnhkHRqQ5
UbM/005+h/MeB7mD38d6UyXX+UkWN18ucLQCq4LhMqWy2HxKOrJRlbs78KDrjLe3rIbo3XTiO1+o
/Zzm7h4+86sjWqLH8X8ydWbNbTJttP1FVNHM3EpCsyxPsZ3cULGdAA3NTDP8+rPIe05958blxIkt
S4J+hr3X7k9jbHLd5UAjDJSJiXoti0VENCp7CDqQjJLOpVPsu2NGVwDOynnnTGmOqBX3MizJ9IQP
bdgFwcdCz1scUTXzVaIgrIznAu94gfzQFzE5Y9XyWYg/Q/W16OCXnTTmNtAI0Ja+Pw3IlpnBg5mo
n01J8M8qIsJ/CLksfmkzTEJmbX/50wDV0zLnrWc62bkou2eDKQJxwtu5yt3tNCBpcQLxKy4aknVG
bhb6TxxjrB+x3aGTCzWKCVKbY4fYE1wczn49AZVtHHLMq4hfLJJPen2SAbbTRaEF7Rnk1N6dnxxE
jiyDvTSSfROMmPxGMG4FEKCR5ACBDC+tsvnojv7XZOsvFKBvVi7sfTe0u/WhjFP+FpROcxLdzSPg
OkpVDXjHlycdti4rgHnH4BHXVgEdZUJ4tgT6p6/9b83e6lh3ROrk7SN8AG87uPRMXg1jkHZ5bizU
6rgP8BKU9IYcoFZRBDd4XDZ2XOmIL9XYc0QdxeDbU2jGUygSssaMaHd4b1iwVKG5qZkLbOu5k5gT
cYiVE4sluFtf+Hw/Zc/6rFmyPrroBLE5FUpDm91EIkEbDiwWzzSbJwkEYgsN4EPT0VMKmfzNcpKT
3e7rCYt2oz61wX6GccpWKAZIw3DVAyQdEBBN1HmkzwM5GTchQQ0CsPQ2sNcZVAd/MW2OEGfWWOj0
buupf0ziYAM1qt/kRDruLYPZmekYche2C94EybUvK/Fg1cyc07J8nfscKpANx4sZcb8tjVfJHGuj
4srcC692UR9hP7LhwKLtwIsqeDkDOroBbQGbUv1X5ji0CI3Yz5b7NHcE3sUGoqWARQB+a+dgogfi
vR7gmVnfZes9XvB0RDHue8u5Q5BBA1KB4zCTZyrN6gTB80sjWoL9t7zEM1m/1QTPo+IYziCOksXO
/LGDC6MwCG28jklxrSDSCOLxGoT9x8pECsjFFnBTgRixBqUD5a5c+zWfqdwa694oa7y4dFt0zehi
strodlliJTtPkxPWZuGfwmeM3WfDEUraTRrlK+93TN+FdbDi5YMAgXEvcVX3CEFtto0eFpW5Zwu+
mDDCOmwgGz0TJbD4SLVV1z96GR42rJNs8KRd3YjaeM+BSeGASfZ1A9Wggx5aF8+hlWB30OCoTNb8
Y1OJi6ycX8J1j9yK1FGFlxg6DpPQnZRsBQDqSMw5OrJt/0QO3alLAYRD+oKtDxW1+FzRGqxLNk1M
txqP4QdjMd5fxRJhzsQnig17V7QI0BwPmy/o9g80bopsCfR2zHAB5csOugvRjz69zCXH8dqOID3b
dffEMGE4iomLxBgBhYw+2+wKVln6BVgg5kahnZ1oUnW2JD6cV6Mg7akMLVKsSbwUKMFd+BPOiPi7
7cut7Q/7zsu6zWCQytFQR5Xzx6RGgimM8U87nzRLNKghsM0zq4HjwgIoZj929jwzj3xWDJuYSAUF
bXJXo8FZGNWVjmEdlMTl2F7sUX8u07IHYgi6jrJzG4DCBSWADB/NrYNMfEPomcQzhlG2hModFbr9
4p088ejJd0zzAY3/9GjqBeo9nLW9gIEzae83HLwosdN+3wN22Znzfl7HL4MePjyTvXruOhD61HCd
6+6QevBUzKYE1iXq1xR9IQN4hvRtghTUzye5D/o42/vuL28ccLU85c0PYEvA2sFabaU17K0xeNJQ
PDYjhL09ACcy0HLzksnpSlile2wb7NBwq5F55t1ztyiASf10g2jytQS2ulfV8Dn0jLS60BQ/YvOm
MWozoc29h1D0xKouFiEzYZ5Hsd/ahzqOkRVjjt/6WFnOXV7Dt5TsdWF43goQjHsPYC5vKihNXlJx
dchriqmaZFbo2H36gUZc3LVH1kLaj9bOXjp1QiZlUERDi2wU/CRH2+owtwM7MK/DsV/mX5rlVizr
H4aQ02cfyo+UF3GvQyK/qjrEniWN91Ro9ynp1akNSMuyxbEvQzoGkv62Ux1nz4nq+wPXOB1YsIXq
aEK08ssdPUb3HObpT5Vj9R1aqhrtRA0LFL+ElIHnmhjWPFN3MsjSizbC1271wKh2IAEha++DLlBj
B3+McGwe7PAAIWu5s6ZiXSJw7LThNWz9VfiKJMpvRH/gj9SlLIPZY3DXKc0/jlNbO4ZkBu6cltTM
tjw6DoUbMJ/5aS4eRuXKl7H8HBbNS1QtWMIqfXag8WJElGxUQpWfVfan8dmLxH3oo7D1PPySHokA
qM5yGs/KxbXBX/77YK+fzWOoGxQMmXM1wZ39v6/99786ojWuVQr7RS8NM80RAWpoa+Lp//3lvy//
7//0IgkvnvlqKYk749+/qAO3IR+MSdfWKRrr///P//3gllSVC8w4VEjrv/z3zSZh8f8z3w03DdzW
/36N/z3if5/99yiY1Nfn2A//+yfmv5/778v/9+EHkINCf0AAu/4i/77yvwf+38O0ZuTKk1xO/z2e
f1/+7397UgP3GEX936P633Px7/t4DAJ3TeeuJnIkcr0B2JClL8TJd7vxP4BRIq/i69u65/gWVpCx
8ZxvqRiPE8KQjWXEwUOYYwpCZwu5R7ZboBTmK1l0JKk6eiZP3pPHLIHOp8L0PpUwdAi6/g3lg4TL
HwsT6HsaYv7q6YKqrqif1GD+6tK+gRbBXHk00fT9+xA7yVbiCLz7lRU+2ToObsIRp39fMwakMBQS
hA+OAa1/6ICj9Xr1Ir1RPo/1s4u6yh7b32FoiZN2q/AFndIvnRefY5DWmOpAtMdlSo0T4Jv+98e5
LI9Sc+q1ptEf6sRoXzVxzcd4Pis6xy1qCfWW4OY/dB6LWiMWajfENFGJIcWlbImGXBp7eR7hX3J3
ehrAMG/DZrEgcUz2E9v8U2czFm2w9m3zjH46DKs7ZcTF6bvg0c5Y8WoHIXqW44HBVjIz9yae2u5L
EIwemeNO5fwmvrVZN3gGeGgl3vCQLtt8CVhMIyVl6PvumWuyqHfG4h5Cyic+iaGexMhsY2wi1cp2
eEb8WRIdbY1sEQOvepxwUtyI5R2YtsSPTd1lb0OebQczXf6OpfnUlTENnwMu18faDxbC+ovvGnYj
EdzaFsZp8bwPGiuQJJX4nU1i9ceUZDHJEam5H/w1wS+zRZ2ar75t72FNlGqopxUZaISEuszWWoCk
OxfkyRdanTU89aequmgEHLXFiWjdzVm2JwWh9gBAXTx5CcebV5MhU/o+Yd2x+aAzqf+wbDrYpvUr
oLM71kIwVaqhTTn48RQ+wqeyc1jXIQDY9A6IB7TL+p1nBSuWYf0SDRrFCpnXqchS/cbS6IBRnyik
JPuqlxA2Zsq8RZb4JqbymldVdVdGqk5WT7qiqK3qxc6LmCkdzgWcxJ+jMl7rnlDHVEq6xYFqtWzT
JxjXp4r9DZHzJbss37YvdcDUUQ1sdadmsoD+Oh950A77EpLQmRjP7xyJeaS6FKpuQSFB8vJaAbJV
hK9j4tbxh8bb1YY1rEkqwUOwfiCXt71mvBZtXyw7NB88yxjLrqLzpqgTE0WFW5cXYoNhtXWoR+a5
+JBcdgeAVcvFqvz58u+zUPqMEtgXDQ33+tzh90ZP/0e5TDNM3yZ92ezTB2SzZ0G9KMh1v5ruS+OY
8iaMrbekIfirlO44Xl1bmoau681u53LfaPp0eupD8romEF6ruP5tWnhXpQYcu3mgUieYsr32dgqk
YHHwoOgWaZ146IGWctyzWlzwJiLI7vYdzstMzdVtrN3kRXhde2IlSFpCNn9hOa+xszbps9069rYB
a3rIKzVe27F5bCcMmpKMZhwI3UfOvCqCU8RkypHVcV60/YhLB1PeTLUvnTAjc1YHEe95+3F0/BA/
IjAUu0oZ0o7lw+LO9Nss9soHvQQRkogE6/eaVYR5feP2Meb8pjL2huW+W4szkXqALn+jEnGoZlWf
J0NogDPiXRt4AIyZXAQSeMKXYlW75AvkX5QY8Qut6IpEc6PcxGtiTPR2SBzCfYteliSR92HlABsp
BOa2mTwYtTSHRSJ/DUmT7Q0YbPB/jJdR5slB49aI8hY0fW6jk7fCimQIBrCX0g/UYbKWZwLUjbOx
fvj3WTriNRSNDUCm9o1zaX5rZ6UtFkF1aBiw3QYFe4fDod5qpdHeAWY/YA3eQvN2ef/ltKG2eMS+
tfVsBvHhHAIdjX/641hEgiCpW5zbX64zMcgMCiw8qAJixpBlL7HSraHKwvRwz8DmYEftbExuB8eu
t3hrlNOEijpvtrZUPyBf/w2qTwQ94laASXOnJY0Q9nzT3Y0PY+yWu3jQcicnI7wOjuBDUaRH4ENP
ae0tZ7l+ULbnMXSKwbMxybVaz9/boOIvA2zIyxyOyZnXD4j2Yl0QZ2aHMkXF6NXsb/nEbIWzFsoH
AJzd1bY/0SeMN96NrIx99eBTWEXCSJ1tvbjuTX4MnRucEYXovSXKn0OH3KvxvoK+PhmJhPIO5SjL
kKb70JzQtpAjoq0BDShe81Fm99bmqcp/CBcQgK+4mFMiHIyYW3J3q3wNP6DRP0hlo09x1asJ6wXu
MIMb021+LcCcC/qb2be+SGhyo1GTfFUzeWQ+5R7l3KD91iyq9SkF1Tu44VO2+vGgmGcKVW+cDCwt
ZPatgvyHQmiwicPhUtOCafGriBkC4eCc623l9nc4BOSsDukeyjTZLUBLLcAhm4AFSYfBGQHtcRmq
F0w7Zej8dXFKefItwIzJFBjQLXjYiTnyYu5sBJpHAudxitdBuJEhXh+MNtD2P9afTgQA1Fj8QZIt
v1EAkshbOuTsoZ/DR5ik9s7IGfug8edGMtMROLxJHGRVwg/O5AE/ki8MBLfiePbiMWphRG/DDipX
Bkqg4/zQptoOnExm7yGt1fHJctm7CuTaqH1ZpWBaiESdnPpluru6e/HIV6VNeEnQJy7DMDH+D3GJ
sWy3LHAGtmxOUJX6nUZs60LLQK+l14Y8ZpXDnL8gl4h43chksvwQ+8OlWk/dBBIlYwHnjdkiSIAG
4YO4Mg0eruS4bbrMdihLnT9j6cO1KFAKQJ/BjM3CYtNMAHOFG74yfOuiSr2oGK5QLqy/WTeep9bg
5lyeSCLHvTnJN9dJ1PbVE15414hOIsSVuAPm59ktb7Zs6aMHtZlBA+OVCq6YSVCd27eieAoNO5ry
keRzCzGOr7C5k2v5HpqZFznxAtstUU8IvscjST4M7Goy7wg4wrp+oazGUDDD2uV6MxJ7uuqqma9D
E1hUTr88BXFnABofjlP7XOTtkUUzC4fcleDty3vv9qeFb9WSZrQRSAuxtsVDlAUouwHewBrKt92q
SrdtKrh8YpRhfjUc0Ra3n2tFOB2PdjMMUKa6kcJ8gHfGQpIJU+WuUCZoRxzKrr1Mr6U+DDycc5NM
eBjdN7kAZNYpk4YixDWC53aa3h2p0qNgus6gxvlseudlppEz0ihRnncaac92rtBim9cjtlufoSbX
FXFlKyehG+BPsouK1HNtj+oQc5bUHtZ0JokYKVn6bujRl7K+isrHUNyvQVDa/Ali6cVE7hT59Uif
6hflKeb7bXOi5Hb4Dam97XMrg/BdIp/qprXXNDInWlBfQpJVYmsJoc8qgEoqbbSrS50eJ/4d/idF
aN+k4BEhgsS3OiUnkTdfRp4Nj7x1LLIXnD+s9cJNSLro0WKk9byY9l8j45TKTAZXht7HurYutRWS
x9VmjB2oKS+93Up0ImF+9Jr6go8FZGluJXvt6/GWNDT9mCd6cB/t+MB9d7n5nuNtSaeJ9wRKZQd3
RCaFeBFPKu8jIQpe5YAzvVagFboOFlkGHZMjIxjByeRh5284LS+dEs/QBRGR8kT+LOLx28kcROOZ
f26T9qc3MlFtBwspr9P2u35Jr8g4sbK7A9hmXhOylRF1JWTNsL1q8EmAu/M9TJIDcJd3rTF0NSfi
e/EpK/vNQQd3Llert0rRp4QLRt4FQHIcch3b7JK7meVpgJRmh9CUWYhfaGTCVsv2CsV8ZodiOxR9
dk8w/m9tV02408npqNcRJ3dtVpGbAhfWDm6Mjfj7EQCJ3tSYzw/BYg8H6Btyrwz875QvMRt0THKd
haWOi0pyiG1aJu+7eJHffVo9FzjE73kzrxpL96/pyd+9R2BP1Ymjp3kmm7p+dYL5JlL1u3PDD8tQ
V8gKjAArkKgqziFODbfE00RyFuWzj9Bsi/EYo1WWvfCmYGnm5vXNkqup0UIzd1/ahnQnChOWVUEU
BB7xseT5gEbAAlZmLuSBKbzFogQtb/8MGUKkpv3BQNsi25zVbgs7Y983Pd+ZzdS5pyohzSY4WWos
rtBnw21j6npHFY+QazCAqA5k92SkvvBQ++ZsGgkRVO5wKMr6pdL9s2S2uExBeVZ98Vu1+AZRzEWm
hePWHB7HMWj3Q9gz6TXpEkh0iArXSreqE94xXRYoMToNt0Xd4Q7LKLTBYj5VuV1uNaF3fQyVwnLK
7wX4MucywTjwZHZeUKvd1BmPjZmvoEkD5xqAir75HP2UyAXBalJ0xilFhMPaCYr/yGsW9M5X6s4b
N+1weFT5WRqaB0NhDa+lw8pDyX+aQDpGhOJlu0GGeF/U8GKXZCAFZYZ8ecmMfVDs6plTQ1lVpMAZ
Hn3izzbD7IK2gXsVhNlvvG4HyHsHGxE6xAaDO07C8x1UP0U6trscFcXGnGNC7eYC15EixhlfOAxQ
jL6q3ZKr5jFCZSmWBZCmNobT/mC6OOFMwfUeVmqOWN7mD2ML7w0hcP7AXc3YOR22vAQtg8VFyF+u
BPmDWRCP+u8f/vvw7wtW0XVbvx8BPhVLfBnBwm5gOmLlkiGVowxfkMIMx7Is18hEdjYs381w/u3m
Mo8sZsN92uUI7MgzhkvxaRvo340OJ7EChrQAFTSw54YTDLCWiS9JB+/hfNEror8Ix6OHsHbnZgga
1PhpwZXZTsp0N2HFIH9wCGc1C9g2BnRvLx1I05lK2toU1lIJ+qyJ48gp0czZScIPHZsvOhAsoeR+
bmJyKDjzSagvTfctk0N1l2VCsHUaQ4XQW7NTpMx3SNpAsCA9VTg1F09jPmvnB8aVmqBk+5rXpvkQ
NNhQRPZDopM9Fi3tgzEbdzuDjyazwTkOICqfa2FqCjqOyZqKqHPs9C4ZSyuFInts1YfCSfvcB86t
XrJwZ3Y2LAYq9rHOtgguxNmJ7RdHcemG0lIwuV7LKiEXZ6CExkvbDNgHVxo6S3BM9XF4Bar5WVaW
3I+1wy2urR6F952Dkd47NbtqdtYXN3arCDUTBZ09U9oN6UXW6kuxCqM9feysDs1egO08JnNmRiXN
hmWns/JH1zcfk0nRToQnTDSghmz0z3lDJyen4DGZ1C+nQ7TuiT0wa2bjSCnAlkmxRgyBJa0+UpZU
aT0d4pocgMYIflryA+rx3ZLWX2UzYY3VEkGmwGOUOy/GS9YRbiVT/HW2JvRirLoXdPH1liiifR/Y
v3KJ3ZDjknILTvHSzL9YQTCRcf/gy3juhH+ta/tbsXFhMzB5uwZ+wuikD8oT+T6YcLKj193oJvuR
VihBPE2ia1g9eeP8BubhmI3LH0TfsJP8lT31ncINcqR59eMG7w+mVd8BlkVIOecgZQHzk16Yb56P
vLhGKI5bbjzmRvxcFPYfyTW3gzf45YnE3bXOliVKvAavEa/VWo+q8+Ac0bjWOMtzGf7GV/DZ9dxk
G3LuNmyB9xWyeQQQUx4hDKv2JVSJ3sOpc5jwWbeBxeZzEnHEBbhNZiDVtvtNpzjtEqhdp2IZT9aY
kIkILbZevyUv351Bz0eGFnhjWeyJXM8pDgX91VbYza4P/jZ0C2xYmAd4/DZzORSMSZJl51mUV+Zg
c/V1eXjM55CpnHKuRI6o55kqtnYLcMlqHA6dwmbjCLwvsfdez0iEkpqBoYFxhzWzuBeKUT1gsx9o
K4O94nZlnTNz9LdqqI23bJY/q3D2/8yksuFz4ZxS+XzHXA5omnH+XYxmcMrskqnEYGaIaJSxQQFn
bNwkta54tPWWmQyJvtXyXff+U6yX8j0w/CWyOBSjtK2I5izy7hoKCV589odXx0c1B4CuH0X/OjsJ
iay255+A5Q+PIsXPj2qh/tY7f3bUN+nikAgVYoiEO0wppB0ZRW9ctEOKh5W5v1UdQEACFHVjl3px
Sdn67oBOIKuq3qUouoirt7/2ZLEjuoeBMDoobCY9XbyYIjRhw+uls/3tj1SrplvIl6QgYi5fJy1I
cHoneAp8VtTjeNJo4b47HX87i+e+pp3BqKRNvJPtBMMjUTYKxbqov+k6HXN6ZyHx1AWUeFXeibc5
XhiHmoo+RoAVtd0ugdyfOnvXGbKtW+E66SboDGlgp7u8OpBF84k6l70Sd9CHqScRjRQ2K3K1gqMg
6PmHdBjubF+8aAoIhAN8Pp4h1yj6t8Zo64cR/tNRL2m3N1gf/ArW8OYhlx9Aif1jaTPeJAHmMrSy
ge2KFk4m6pj47PraCc7NCk7GIs5jy+rhnDSyw8aXHYWZPxn9fIxjSOdTY/xeOnnKlgcquksfuvJs
9cOucnDGoAkyIke3txLHwJ5xEIjdtjtOrXpo0UWOcRas3SWW7oFev0w4w9xkj0N505OHtvWL5tFi
3nZz/EVdE4JaIyvPeL9m1isxpz/n3s8uog4uYdI5ZyNHL6kdcQhU99oLeZDK6a5gIyAyjjaKxOow
YdbEv1cfTds+F16CWAze2OwaePN0eAs6AMpmaH1VQhClVFqvwzIgNl9G9pEgJa+T7Nb6FIgx82B1
DRdcKB3pExVRyKsy6lAihbs3HciJzj9p033UHszqxDovU/0bs7oWza+BNEY1IScYEM0UHQkrjJs2
ambSE+p074qU3zp0XrSNAoKgWB116yxnYJJKRGgLKI36EoZwN27tyf5giBqiK+tHX15QotbAShKx
JnKtCCr/KSXoBm4ZHwI4DvuuYXs+QJpwWqd5WkCILA6eqUyPaErZpS3QH5AZzucYCBPx18xBkzAq
sql58OxXKD/msXXlQ6VZJhsD+EwM3szAl9+FJdJLO09x5CuPfObJfe8Sch5CBx1PmBHqlyEblHAC
EqsVTwIsAHEfbzDtqDJyFAtj5xD/Oezi1qsxxaAvcmqCnlWffs/9zzBu2kiwntw+ez1qc4jTbwO4
l1tVPNpTYZzwiGBE1pvUco2Txv9rLsTxEBIkuCoyN2ozH7o6BLJbBc2Cbbt/QXe4E7ScOwjDU5SX
xECFVosxfUSrUbmBv0c70O6IbckqRAtpGWIj85i/IddACmwc17XLAIy8oCA9pJPozsGhNlWBOQgo
D39Gbo4n1anFshuNB9/2v+e4mV9mjyWYyZZ3pzHbZA1+cXSE4Ws4D1fqaVbywl0Y7NjdiBwtO9Up
6Q4Ia1zullPkjuOLqnQVBZz6uTHMOxHbLcgm7xgI9QMJ2Dsu/SxKZYtYjiXa8JaMGHwSj1Qi7WOp
7ok/GZxmPkpLVARaGdza0KhUtAHDzPKbcEcTmMfMETCV3Z7Z0j0tnNeBOAbdId5rE5PVHpQ/xx7O
ttfd4cH0Z1Ufmn5Vj4TXJiBI+lUjCsGD5fIMIPnIu9e4tD9kHcTXoe2IZ1qg2bsavPII12LdFVSK
FoPhO30Gajm2x/3BGijj4h6mvJhITvfshc92YVp9G3jhwS0bFzUPPNG5dk+qnI6ZBzvGswFXKkI4
aLhq++xYCDQs+GgC9CS+zEPCTYXQIRMTi/c45tCmW1zcS4oClNkpxvjROnd9/ifFuwPMhjSDkWKu
VP6AfBActcty7/a/D9bUQdFwGKHgu49BJMfLPsE7cvfICqpV6WEMWeDkGQ3axJGIiNze6GV86VVa
bvOp9ncskybl/61WGWBRIsVoajKyWrNas3RMYoU6/zzHKyiuxigIrQme9/gzZiYEBYqSzc897voq
vqBZrCMrcU8Juy7aV557yaLPxgEUkUkdHMEd7NAzs5yvsmeZ5d9GINpIazWjXpBPJnzmQ2Li3CbJ
4e67WIxjyVtsyLyjJT89UZzqrsyfyywFKhWkuxYIKbFgN8WBzo6d6yBGrNo25K2D9jfwkTZW5GWt
POqmQ6LAZLXtL/EMjWHC6LLpypB0YCpCFc7dhs298hi5m1VvX8z4DVACIIbF4iXFFOQ2z+swoGNw
Py+mC0CjKrZuWn00VDvbyURvsqDkTb3hpxMD4wkbtQtmXYLa4W22lJAuzHJglPQhl8U9K/ZsoO3J
BWDJf5vG+JQxz8DFyTZl6GdGVggBgVznR9dBYIVXm3ivZtVcIavCk77PYL2cnMwProaff6Ia+zbT
NNwkDEMR5rePlDFN5A6+sRmCN6tDU6BQvWcp6jmjLG9U7uRPDYAag1saKorCPH7D9QDkY27efLMs
71n6J2fVmZqKqrrzwxvztM/azewXIlqvTi1ZUYgEqDpwuBCe6sZOjXqf9n8aBeBBA3lFk1zgtrMr
lGnoZttKvcOXcWHD/XQXq0AUVlbcZPJnt4bGRN/aIZMBI840xjKmNlosCk23pM1VNKRJmoW0L2rr
AIjHjpCtcyhIuNL+4aXjB6B4uW+Q5+DL3bSTa5zrjCkN+LzYfVF+/4NV0neRYnRcCTSIRuqI8TuD
z65is9I91RpgSQv+rQjEY5H0lzSFYTUCUWapFZwTbPrQzBMAeshXmIY2SG4NEhOgemS5bthC0GiN
q4PNqn80bYzax7eIm7VDh6tjuk8elPwGTt5mCgPYNSneO02HK0iS5FQB8yGheCVIw6cC165TT0AG
wuBIEsjel617CnOHnQbPiNMQiqgxI+O5woDROu3BlQjXCcRup/SZU8He1YX4FaIG9JsAbDm8f4Aa
T2OYQiYngYV6+Dlvpha0MjR7G5jSVz3XF4Cb5XGicUXejssVw3fieg9uy3mA0JOlFwlYbp31xD3G
vzmpUDJ6zd/JwkDWTqTh5oo3LZE5lHMHhF0vtLlvfmZHRdDgAYS8unXK25QQImnaEkxBGmw1luZD
J0D3/3CQSKKQ+EMhHC0uqbr0DyOT/i2LFo82lDKqWM6ZAVYjUd1RZYieHLbGKDXreG8FiKpYZr/F
rfuG10s/29hxh3UGNf3lfWrupcVOFCGOwwbapbOqzI32+rdgcSci79cbQNKg/xm7h0SoTzExA50m
7pbKbi5VibxVWTwiy86emtb5K1jAwyYA0VAWHAqWhVGWeipLG0T1DXjLMeCugWdw4+HgQKRGbIw7
o7wttAtuFPbKpvX2qtZ0cfDm2p7YvawO9gupnUzO7EfDYaRQNg51vv7W3FI22Iz63bzgPhiN8iHx
Mp+7oP/ilh0xhYlhs9da9m02cb4HFZDPBsWGX9oD41b7GNTjo+HVHG1Z+SahzSJeySNZwwOHVX/K
BF6NToY3Chck3CWKleSZIOkWiS8Y3Jn1PXZGRSplF7x3jvVYFVa5FQaoONLEdBCzqqnUI7MrGcXr
UsaSUWsR0tGgdgPkjqDVh4W8SWdk8BwBeEAh7CPMJjQAPXW+jt4yvmOSem9z0/ZR2mDMjUsAjJmL
Anq2ERj4vXcHefZgSgSOgadjwOe4dGFbHKzkKEFc7oK6vXkQxVUCbQ3hMEcoc+ONHSS/gFSgyW4h
ocd25OlQbMQQhPA76+KQFw9dwz22tOjP6QhPrmH+rPLwC2vsBJZE7NuuPer1woxDk1F/o96hxcy7
zDWjciCFsNcfDQCZ/STH4/BKOibkS0uem3n++PfbZS409ibLUdD7xUdddreFcxa2GiMq0NUBM81y
4Xe0zX6Pp8TbG0z/Il3Ze7JZv0oPP75JMiyzp2s4npzwsILvWsIS7Y67YZj1Z98dcAgEYXUM2BBu
W5ndGmq1Wz9q/JfLrR0NREo2eaolBETpIEpk4vSctPkzd0te6L5lFN27x9V3YDRozizyejE5qGrb
FFA7DLV8xQ7+XRbDv2gwAOH701Pd2fm+WQHDj4komFMZ5bVfqrfJHk6Z5opBKH+kG4J6bMLRLlrr
GQHAbxP12cKWr5ud29ijSapdDTjrsbTClc6Hj016GQ2PZYDWIxCUgcDGxLFxd9aa3yJYJLyzSyeQ
gdGOVUhyq/XHFIbqMvGj2s4im5krpTDAWASjdZwM5xIKpomNszzOrNIiBwp+WZeRHZwJJgkdnLyL
ZX/w1wr1S+ztMxhrtJhf6a5ksr8H2+ZEoWLRgxvU2dpexgRYUUN7KMGM7E3bkuBZsNsbC5vQphZP
kEHUZrS/MgwECHSdDVv8KxmUp1Hn847IOQQQL4Zfxdsii4lqM9g4LKaIiF55mY2TPQ/A75PpxbG6
cZ9M3I2pFRy5vHQVzB2UOOjQbeOYKPvbcWB2DKz9N2V6lRXzUIs8GcIqnR2JAXcV9m94/x77FnWY
qAaIaUbDpj2dLuvrH0Dm3E7IxZyyvsPHeYB//9GU84NsumEPDIZA+6zYmsRC4ikkxsHaIT97DfL4
j1vXYPRCa9/q+rDYDQjCHuEHSXVO6N8EeWGMMMXFVYyLJhaTBCC0CNjz6tLSVB/bwryPszgyMMBk
EQZftKIEDFoPEwnE1Ghvi5zftOA2OofI3A3cdV56cWoyROLKskkkkJf/Q9J5LcmKZEv0izALZMBr
al26Tna9YCXREEAgv/4u5j7M2FhP9+mqTAjh23056S9z16GTgkUu0RxZ5cnWQlRxrEsq+iO4BVpp
BHxMA1SS9oDK6u849nftiHmeYgVTiwUbiDuRfNJteGQsog94wDAZgdd2mBSbtO2FuJq7Hs7bxAt1
dIr5llXZswgy/Op0wODvDMVOHbwg/okWYDy1MEQjxIvtgNb1aqTEqB02Thn+hha7jSng5HtecKTO
iGvoBDtVa8YiSuI9853onnj9PnHtmnsKpkL4NYcWkY0ZeMv1BJPdiE2qBH09xeraJ9YtyI3p4P/m
nSX//wNwC/shDuUKnE66B0xDCqUfjzLi/YlT+2CWlAixdtGK6jNKSR8x8GPeD2L4s7RA1hV/P1TN
rWs6xVK8+Tj0BHX8LmRo2ZIWpRNW3ouov4t6qIDVKD7aGiJ5FN9oKoSJ3JNuYxvc245yDj2koD0m
/zbmY5kDMiDTTG+XCfMdVJ7aK1VcpmI8mSVHEqbOCf+mAJebx8owlFzqgRrxKWpG9Jnz1Kp03Jp5
9lKkgFQIGezLxRkhXcLf/TBgLMCwPunyOws7OAusq5kmOTTInEJfDOS2Lm64H1py59l/fTZ8DtCT
jwptVeTBZ5UPT2y2cCkW2cjkCUFN+JdROLJOPPs/YTsvqQO1O0G5D837oCVrQjM+BAIk0AzYZ+UW
wckhq0H4jBuFpXHtTymfXjrRZNybTbjK5vYZsSbcZWq+F+DkYMWybfrss0w+wd9o8W2QVANt3/1x
IPnmUocONoJ4HoqHaNyjWm8zmbKlEuDd6tzIDh1Re8DAkz7Mg8moQY02i4oPmBSnUZ1ipKy583Fj
vETGX2l0AV5O3JaGLJxzanF0U9I+zkWZbmflZ+R/RuYdFLkMnbWn08O8xLV/cnhN0CvWla7cq9eI
txnHCIkNA0bNHBzqdDxMpYsLVgbfbqDoo7GnvymV30HZfOTJQFTZ6q+VSFnhUd7WRgKnggO1FRB+
Qbxd1UsFXD9+asoSNm1iqNXokpRyWxzT9ggoJeHv7niGw3NRscvrGalGpsPLOBOVxTTKiAlXjEqf
5cIVnNRpijhoR/V/lcn66NYkK/2xPNLD9AgaCOa/s4845TBg7F46KIRWDlSnNbs7Oy+Xb2+dB8VD
GPjP9M1/tW1pbBJMCY5xAJd4wST6Kdn824JfwjDyt1ROd11n7Todv6mStaaZCl1edbI+vwVnQhTC
B597+ZpYzF7F3Xl06xNjwyeciYeeEiwn5JOAY3P1kG0dp2d4e7WmfQSzk3eq5Oi0zwrohbJL/1ON
+EeY81lzheZWvHOC6KfjIYySZXdGnFmazfh9aYR9lS6bZxy6OwCC0wzDW3b3rA6vhlUdPN7RFQLZ
uXXpK02E8RSPwbePwx8zM0YZLyKYOSc/aTo9zvStwUBcCTG+mJYN+ztmpKezpfoEpG717nT57yzF
ln4roAcNLUkpgyqZ78IF3OSW42USdAnY8TO0Cti5xGSRSlZR41WblLYCW5Nmnii7WXGhrIkwbaKK
TBdFYCn3NSdMFyx6swvxufo2TP5CbC0DfBFmkOMsYV7pwDt2PZXkUlwwUhx8WfCVoTAui7CffbVq
wgYjH5g1blBNGTcSp495rMiz5ysv4K2jMO9XhuoZUht26nJe+xhrKhfxIdAfTGkujs7XjMFeOq6w
mYXKTJEoEBB9b8JhgfHLmxG70XYS/qefQXk2WdUZZMab0CW/7QXtt9q1bfQ8F2dPiisOl7WbU2ul
7l2owfzOjA14WzVnYtLFIG9Ve7I1rweC1KayDQOcbcfAIBJbgOmMPinsGAtOMw1mzdBVJ+dj8sXH
8B6SwWNxcDY8ayfXjX6ioTpmTBq9yL+6XQBCtiI447Qf2GUIt3DkM6nC4OYM5nhuMBIpRW+puMDG
eUwZLdWR+44D9wVSwCGRAnA+nVFYnnal7b3NTvGQ15JrBhES1+HPsaf0Qc64jSwakmZt3SfNoT8W
87ZoPoqJ16NHa1/LXv/o8UFF8rcHB7ATIYd4LsmwY+Z/E0v0ejngNVb2NnrOOTPKO/wktNpsq6gH
pNCh5aTPZjd0lLsk1SnPw2/ZoIoa+my4d2DkR+1SEEJIJCzXfoKDJC8Wp4zxLQomhK1glJlHOfx0
9aBjNvWpZNcCimxlwXXuDbBoIjjxdJmxPlNYfWZ4S2g7JEwzWhu6t99NUbySnlkv24Kkd2vOiw9d
hB6SoLsJc/+b/bBOIl4T9hkWrd8y9+8VCUEED3s/0tesUVYH1LK4Hy5manxagVtuwzr5ClyUGd/t
OfvDskTNBln5r5jTZukmLNYs6YcxC97tudzXlr1VXUjSIQyeCp28RVb5r048CuqrGHWs/Ivd9sy0
DLcps3ni2jhlWJAOrWr/cwuodw6noVpRhzYqrIrB0HJRZmR7rsX0uFRpkLN4ry0W3WHZ9CEqvccs
CxBvUL3Cy9BBPXa67gXjwinORgQKkV91+z4m9HwtxRf1KB+4GV/tJirXVQAEpTPfMQiHtAOU73W1
I1yPb3kCPNQqkk7BNerDQ1b54PGTmuZpg04pRED20H96SrbE3++1MuiHDmFTieGxzaqHQRPKym+l
7XLsjsJvYfaPdRl+NBlkAY9vyKiDd9+tDk6n71Ycv9gBPaHLbtGkr8OE88KZirfS8n7T4ce3otvo
c9V0sx8nD4N1kfPIBAbhcmjW3AveuXmzn4C/ljkySrYWnAKzQPx1jshgRwBPCGJyh7793g2EY0bT
Iy6rwysF7dSbk6ilkuFxCuWTGiobw8pu/h+PdyzefG9wmcqJdVO7JkkBFjqPokrDDp6w1z27LaJs
pIcz5gKsMZX9PpMyI7mcQfUF/sXXRGkS93HB/6poEy5Z1lbJ6L0Tmv51BZuDwTm6C/qnsqp2g85v
Vpr/xQ0q2mvrz38ZDX+rehhf9B8uOvMUx8OL3b6V2fRqQlNe+UD0w+DTm9jQRZEgdvuk1tVBCgYm
XV+4+HCxqyEgr5dVzVv1CTrA8hI5ZXybRkkH1Ux/L+uwtU4yRvEQEY4MLlnU93pRQ3SR5ccKkUU4
j0oQIKSQq2kUar/t/7NswOMwqH2TL59OS9qIbJZaoCAvqRWZRP7Kf1nc7luifPj5126o+DlbyT2q
PuqAsTaf+dKjwahxb6bdj0PsB09t2215CiDuMjlHqAagtkt3zOEK9Grjajgjpa9Yo6yE7z8fUXDs
7LmNy1NeE9IYaPBuC/wtAeVzhs53Nh0SWZ1h7eDCWRhsNTyF8Rx+FeaINc/i0w2Yd87yhceLyvmR
EUXq3OD4veQRb92s0MSm/NXTMbYPW+MQvkxJu498wNlmX3yoAua2F4I58t9rAAhr562NeUWqfDzN
pQ53eBmZu5HzLmKOOkC3F7i+8RphP4pHgPUdr19XFzte1jWaB1CFmf7FSbJ6MrrLxRuA8HnfyOS5
4Ro8YO9ZbIvM0PECWkrspMWPmKbJR0H505DSdJeb8tm15pe8kG9J8FZW+CGd1rp3EDb2aW+ekq54
tGT1oX1R7cxkvoaWx1jEW8bRLdsg9EBMvDeE/ac6Sb40FeAGPzukfbZ4DkAlp7Z1XOB3hLL4NjZl
wv/wt+Gkz1YfLSdV2lXCl5IR+jV1+aaNvniY0AJCtF89ut9K0PwzpnhdUWvprIhWvk0OENeS1a1U
FryA2eQz8LDHerp6IHfH/ELjmzYw3lv2sWUhiyIuGMQOaN2dLnE7/rqGcelKA3wz8K/W/m2JvXt1
dsYMnOJS5ABbkyI3sHXQd7iJYdjuHSt4YyZTbUpaC9g+Wn3ll7ymnQgw1EZXerr1kz2wGIu0x5Tc
sL/C0sfUNT3amul1Sg4efZOvsBD65vjGc8BpyU5lhYmg2wlBFNqCNd20M2IzB4ENd8O3ajadVTaY
clc6GHgKWqMdWdWbHE425yF8HMFUnFOJNQqRHaWmS3bCjD9br62Olpe9hKXzN1mDtetFzEafcGvk
H8HDkxmXQeU/XvyB0rKIIuMvvoZET/fIHAl6COp+m5cBD/WkunzV1s3V6l+ZfTB397MMvK/I4TLg
g0txv4Q5uvF4FXZJ+JSvcXYE3oHa3OMnFVxMwnuf58PJXVBsM8HpQh8l3IBN13FN8Sf715uRhD1P
09WVrme+1zwRMMXgDKCOZpuRaZUYshtAr5BMWyv3BC4PdA0LnIDNn5OATpcUxRjRH1rhMswcUD0V
Fema/pfc9O6zW424dXZO5ixFqH94PUp0Sxw1WUYxtSPsAdeP4urnu+taE+gIcJ/m2Zv08HiIwYR4
p5O1SaqHYhzzYib2u5JSYSHXa44qdJE21cf8XOJ1xtzFuzflUAhoSL3blcHvl9FDNXAwB/Tp8a9G
98vYo1DV2hzrUjIsI/dfchYnu4FVQJrw4iS4meLyQLL2jXwvHa22v/OARo1SvdYZXzrqvb3KSDuu
gJ/hAFx0zxHb6Uq3CHXOK23E6O8eE+oRHsE+VsFD4gXd3lwWD4Zs2Nitb1OXHx41g9akdwT6312d
K4CbFQVxuR5WIHHU2mDyFlXLPuTfrJyTD3Q/ZKByyzTAhHHtrkWNVJR29eNUD48dKlERm8Etd+xn
p7bQy/oE90BYHO3sKXK/hA+p2ZjgiDpIuikOT2dMnWt4kQCInwY7+aXIdVv73LKTJdmTKWMD1RK2
o0V0R3L2LCzrMdPtV5IRy6JEaE88CF+q9Bm02MytSpAo6PArfisb3RmRrwUmWmAwOgMzISRAGMKz
KHrLmeesR+8DtQn9M67LfUJO8o0a2Dclhb9xZfbrww7GNumhFK7x+nMp5P4RK9bUYDFMRHOKuSn9
8iMXoEUUsaT7dzf37lXEJaxsg08xL3C5vqfC3n6E3K3Patpp4aK8pRZLZUfULEtrNsWGaasq9qB5
oCLgfSNCb5nUlZVcZqghpa/GgdvrGldtMv0lcvzumIxjEY6zvHhnJoOWoC1ZMrPukM/hoteGpCgP
z+ahlNUZADaJsD7c21XwBEwTaWYW1DjS+7KmuPrJiMGoOhJ7qt8zBLdDTBdUvHbyfcjd+qDHZ6Vn
Bh58WBCKLrg5uYcQQFybsR/yidKG2Zn/tQQYE9T+t77k9w5ZlWTSGg8KTSkC46AVBBcRM51JDWYu
Tf08ZFO/nPnkZm5jvucJPkBiXwoOOit+DlIGAwMBByiimzGjtxCtHTd4R67mBTBldEqjpNlEiL6J
ep1Dn4p2PqjtlAVvVu34t1SSIGWPXtlh2NOXMbxUyDgkeDOmTGhDmeBDki4GLLH01Jt9+gLl+TPv
1Bmew7XrOFWEoV5olmjNIxYazQYk+hT860ENKfe25wHt0LPt5RI95kdD4qtEPPLtRV7IiaOEGhga
EqjlY5Af6K4wHOOsZg6VwbTm6UpRK6xL4nYvvQfeAKn4bOfuKTPoGC44DMgpywh3iuhInBE4PNlB
doT0eegJDeXTwEWAuhxcnnLYp/hch7p7adyY/qb+rSbj8ZiZw78SoTFhqrm2SnxvM2prtLThZjJD
Ea5avZftsxkGJVUaBOJn7tUreA+YqEnEU37prAaP/QOUN1nWqLU3WZP8dXF8iL1p3Np1CHBhbAlC
NdCvPKIJHnQVsykeWuhsFFFl9smdCQAE/cAird1tPzGPTTMC3OFEJhxrN6EbNqC6vlCW4x/A4sGE
N5gSZWRo5v4/k0plERN+yrSI0EGWHajz1pErH0cQpi0zHNIxGtBQCdKFEgXXT4/piI+4VUG9I4b8
PEdOgawcG0x9mcAPlUDP9mhd1epacKqt4LmsUwWT2QmT38RrnZ0ZZv9lRX9F3h1KZGiZIXhaGCgB
LZtrmzgdDka3PhMp2dkhU+Hxx4wU9Q7deC8NnK+8NRvcH/45ddFjktQLtspXu6bW2XZUHh6PeGvQ
i7vh+ElxWf3U9fSRNGVhHeSsJoygNs4rjjkxBqlt82/2lbsfCqoLKadkYvzTG/1wdDtAnTBWcMhZ
xIdrmf7ry+gPV8qrS9UHd1JmFLoaa5I9JESxU3VVsA4LKNcdU0incYNnLai6oIR5kkl1KKtjsYie
VRb9tMF+ySG4ZkWvGOQM6rTpEbPmW9XyWxueeOm0/TmV+l7Oo7N2deSSgt3//wneqwQlHBV3FRqR
O+GCe7Y/2wa/RzYhDmjqek0M/Ry/QoLcnyTDhyOOvplq1+lHa4LtSB9huwCUWNpX0B3STc2Qkqz+
HQz+HdfIZIXmsR1YSvslSeZCgxmcjZ8s5lfuAAV82rnJ3npmFYdxEOa6mpzn1OJ07VBaJSuuuqJO
TrPS/cH2OIeXZAGNwr52ssr5MUt98Fgid4TNbm4b55t0goUEK4zjeLj3JOWWE5E+1iODU5ZDGzqy
yy4hsU8dCXIlajzKMxcjo782DtG1saO+rYjcbjOYvNAjI7gtZMtNnEcdR47lDN1R3EQ27K/p8vdp
MQw3RSg3SoF7xc31n5yflMLiMKQw/nvVQurR526Sn5DB7z57y8r8CyJOpeAJvqaJTw+0+d6zoCbU
EUszHcByk4T+bzSmrzFOxE2gh50fo8bHA0ogmd9KyN+oATFccZdgN+bNMjHmYvUDo0FdyBSb5A5a
f1Wh/QFAdIhsGH0/7EwfM47vdxfLb5GACafyw1QjJx4arMFHxPVpjJ+E5EyoCjxucy/1tsHmvu6l
/Kvd6NuTzbtX4F9KltGUMTwZpMnWnp8fmqFhctmXxy6zUYBESCPtiNpQKtD+M2/ME7Wg5VYN1FV3
sIQ5su7SenpLZzKpBgnlAdp2OTV83ie/R+LMSAcQnvRRG2e480H/6XP2USraWa4FIhsNDqDvRDXj
9D72Q77Lu3lbz4yWA5RlBpwQCs1znCB2Zh4u0LaBqcMIhUoExT9GrPhmtQ3Zpto/50M3n4X6yHwD
aFdt8zYVvnHJs4A56kAQpG+/3NCuOSOSf+9d2hdlM9LZNdXw3AwcT0Hzn8RBagQY0nGwz+skIvak
2o3jVcUbHYQQ65d+Sh7aUZ0E8VQQ87wGVkrUv9E2IErY2IH/3zjAsfFoV7SZj0Hy5n41JT2IetbF
HkPY2kzbe2lbLBRITPTDRdu0sfmpBxcZjjVh0Wwyb3gDQtOcaCv6VX4S7uzBu6uwNa4x7GLMIbRy
NPeY4tHMhpBm9dZBMWZU2FM4Vc/2pkeo27MvTKAiDGx4VJN1bbWPXfIl0VKI0pbzYRLd3hKgEYWq
PzA53ULbgRigmfBrh3VTLIHYQTA9w+86dCLfeab/wYja3qTU7K5gc7zR+nK3MXHsncm6DNEBjvcX
faIUG5flv3RIvxocKUKAgtYw2gB/faYezYodHVGp5o8NB2cXDVZ6mEP3N+TqTcHuposNZx84gqkl
MXjTJXFH9BHMjtTjjYhxdphMgXEhMvVK2g8c5ekQITSfazAUbU7rZJbxrit3fEDtGjAY5V/UkhBR
eQvamxmKT4PX90LKb9+nfsEi4i+2F3GihfQLJiajiDQDrc3SY1JKA32SD6l0kMkp0uU+/yE8g2pD
4rnM80Fowmp4TBvzBZjZMm8sj30LOJPbHCXdoJsLaxXRM9cD8oLFau7mKf4QLRimLqJnz/J5vZaZ
EfeiZjVnJBYoOHzHKnxi5BRQKUIUz+aGUBo/RPG/W+dfl7Zkt7P5WVUtWRan0nzX87o0a0BJTndO
BH1xfg42Bx4NIJUe10rld3tXeA9klBcgTAXkq6CEoWHKvmjhzdmY62eb6dxeuE+Q2B89HhPhIRwR
BFFrP6+OMd3opyqMaH2tuHoXfFMt/b1TH/9QIB9v6m6ZUiWluQowAbJ2cFNUVvgFBI9K76DjUoVf
j9E4D35nvTPxRv1LHrGgk/mnNU1DJFr7EXsgLUBYpeypgkvjHCbJuaQnSIN/J/qyJZ+nY+TmdsBp
KF0fczJOX65f/Ky1UPuW8wUgivgXtES0oZrinNcGUqTmfuIz2RiTZeDWz+4FaZiKno5yjiHRd0gC
sDyt+A9B5BRAidz2gkOVx52qcAiLN52AFU5JhcxC0j9JdUkj7qOkKximTHjbCTQdRik+rbR+qZP0
LY4wmY0eahX7nrPhel2Jp1H65YNIaLErz04iMJb4w/tEaTt350dhmympCZYmxJ9NH+ClgyV7qKyq
26gI13AgnaPbE2rmCcTIPBac9JqbGRBSKCW/jjXijuEQQwdKTQ7IQzi1hY+cD9lLZymgfx6BcZDG
LghQKJtg6A9DTjWXj89t23ndX1wRoc/ZdteO9HvM4x1PHx7hTbbQ7Ga7/JBRHuFgT8Q+scSecBGX
7JTAfOb0h6SO6Moyd2ZfM6NJk+e+VuO54CJUMS/gFncKUSftL3+onVurmqMTBd4O8S4iu4Az38/S
bWzyyqm0/3aM8YvTuflhVBRHjubJSyeXnWaCYm9Wz2xkycr2yBqmqqy39mTc87R+qLnQb/I+eU5S
mL3YLTfm8n0JzFkhU5COKoJD3/avvd1CO7Xpwohq8xxhuTzRi0BwoIyP6NOS20jTYfMBfOysGzSF
1UzahHsyd8oy+kkGYz64VbOpJ8YD0cyeRJPeNg6DYO8ZMWXh7oNOqXsvbSfdF32EHQM0HYMByvRk
yEOBhXBkm0z/bLXR5dSe3HhS2IzLcReFDJT5TMq4eR2dInvuZwQZzIu0J2GeK80cqd7PX7rAHvcu
vJs+O0iGJ7ics3g/Dia9EKXDRZeGit60/YMDdvHQNMm8crPkjtAb7wlZdJBuIf1ZHT0vihdvVc2x
3OQD3x8tNwQyiJRQ8sedCKxA7Y2kdsoJXEpyW0gGq4ljKjOSYdMu+Dxs0+42H2gADLL5q44AXZp7
btvJ1qZMheFu/FNZpB1E/pk75lObCvidolmKvH+SDsuisn1vvcTSTf08o+PuiiYpL4aLdagC9NeN
xTUkD75U/b3gyl5h7KhfWcm2opKEWBLr1EB+3DSxwgslSp4tn1OuqK+chyXOGRkfnQevicVizSPK
g5NsHZAES9ibl+o7wUSYFDXFSpF5y9NlCUytmw27Yp+59Ir1+iINvesxv+zbKH0rSTutrIFfkL9K
jliCcQJ122bpJteUhHW4vKacnsW8MtItqE68xG/xUpRtlXwMiuOsqUdM3JmZI8Zizu8/Me7pA9Hu
BCNtCmFCjs1OZNNLhzGb8Yf217F2za1w3H49auQsx6rwCwzvQZ87Zxx0liz0vpwXd2rR3DG6kLRs
8NKKAd/U4s1JuL0CgLxR8wfblKnxWhqZeVJdRosIfnwb6vsiY7Mu3NNOfXKDtlepm0sqORHY0mpe
kyN9LxHEwnJISXXRtqZuGgHjiF2tKZvsavrR03Lu5GsQ/oNlXNN2rg82joK84TMTBABPsNrvklAR
WiL2ywiLLSFhjtNl5hTrPooOsVNBjiECP4c/GJ3sS2p+dH7aH3sPiSNWv8OEZb8VbfngZNbPOKMm
0YNrTkz8uyQCs1njE7Gn114NN9XLGJk/GfaEeZ4cEmT7LsbI0IoRnNfJ0dDOm875Cdv6qDo6L2eq
xwgEEsSYMWeHgnlQxQFSppil42nm2KoeIWQx9cMZtW787ij6ydtSZuUcRVDSmkGhTcvzWyVggW2k
4nxqnyzqLlC4gk+94O+YbZi6q1ZzQx1XvPC20L4u5VBZPPopM+ph3ludrPdLNoZbct0SONcPCuzq
ZjSe+o6sfA1CkXHUmIPEiTTJq9+INFfa+Mxq3nzLgScwjO+Ga6WbrqIhGVWAvXSm/8133+JMs9KR
48dibzC/Syb/OMf3ti67g1llPhr7+AT9Pdgnfv2fqJv3JF5aJ3NNKmegSDIVh8IkJTdz0mOOmF5a
4Omr2uZ7zK2x3uadBM7cxQ9NaNSHKFEe/+cMfFVCtGhwHVeFNdE2onZj1vzJnq1WNRJ2NHQiJjtb
pwGzAG0DGr5ogRQwVSN/sRA65x/UivDYdAll81NdbtAfCRYlBaXhrEU5Wrr05v7iFnO2m8wAKUd1
7Li9xTgtzTY6yF7pXX2wpaiPwIQWHw47baG0OHSgllaFxZU/P8Peca/AxVd9mTpHRrRhCxGBGFu0
roroNmUGkFBTbfA4gbjTL9D1sdGI4dWe+xtuPZbAqj77EuIFXjln0xVvkIzpvTYw+qBeqJUs6P2D
0NNuQz/wV9IKresUPjkSXx9VHNFm1N99HxvHtMv//vcfsFonyagfa3N3zRziRwMFIKVf2Du2Zvyj
XggTpg7KdZiXn/GAKgDzxjOJlfiRV7+5izxXpVBZpIaD08ZcnGtBZrLgjN3aOZCg9lpAGUe/A8tM
TuvOCQP6F8d5uje/ZWqdHRv9HgvrIy5ndJu8eQpal7uholQNNwGNRvNjrWD/0z/M+dvDbCqaD1j0
+lgl7h/vm1wLnQ7rui+vkOq/aqMkhmY9z1kB8yFh146xLZDktjfe5NL6MNLMxVHBR3/kWEzoAw+2
jwlZUZJteKTCSFxzHjCLi2Wz5OHeoZe63GpD/FajFWG2qL7DRZ+upJcgAbjBzQK6yVEFIaXCrbb2
vJy5ZAHS0uZ229HFiLsLozHlihMKtO3vGUViFQeigErHBYM+qveMJX6b5uOjVcQjh7AgJhw8uesg
z4g0DmBDFSVshPHfshaWxzIMj2T4QbhlF1WkskZ8RLUEYSDGgjjJ6JMUD0HhMfBafB30H8+0KIxO
/5QU8UPGkYZR8SGTyb8EszuGB+y9QZBNu+LYaw6PhbpZMdJvOPA7Y8wGcx4SUwg8lO6t9tAMrAE4
WEo5497s2mtqBl8ahYzXl7ix8vDAdWn/GPRsIWXPHy7irjq0kvF1Z+4tH9IrsgnAfdzXAU3Kxyyo
Rm7Y6dPgQw/3Zl6IwXWL0//+q3Cis2SQvrebmsBM3+3iyNt1VQEdmsKaFTZFigtYLl03+G411d34
aht0wPAhnehJDwAyoskzmB3EK/SHVdJwB2Y19WOv3/GOlti8AEoPY/tHdcmfaedXjFrhSfn2zcrE
ngB4uxEuNUapScIesF3BLZYKUgcZY0NWh+yb4emN3Zj7tsyPOtXduegMPEUakbImp9sAr6TUwge1
VZ7b1qywpYnvklT4oWD7We4p+GZc2qCipKDzY4kaynQzxVGxI2VHV0mXP8kCxkSXV2jyavyp6Tja
ipJZhse5aO1GAx2FZv5YMLgh8wiUpeKCVtg5AiSgdenhsPBHrCDQkFh+jf/wu248aVCXlYqHypbZ
LoHw9CiLeD9w6Fu8DgywFWlK8HMXHM1Ung3uk8u5nmtDReklf8VC9dpF/+lx5h7VRP8au2LE4+p9
5rvDQ1EbW1pyYZ8tzGrPr7aj9PDSRK+mbyOWVSrf+e1AURyq27oyxpqRKiiGAuZS6NPdGMK/baya
PEbGniOt+hDIiicU9QlT8L7ujX/GKecZenUt4wTfZm2P+kLNWX4pazBYfksZt0q9CXhP2l+YGjzF
sIVIAdHoYcngP+1Mh4m7tWAxtgyhNo0R7qioTjdWODnEE0Zq3xiO97KdVlFCY5ubd/46tayKyXUf
YtcmV997IKw7ckQs7Asiiw5tArPJOpjlP0ZvODRsSKfZAp9mEWy554AZhbXGgrY8d4S4DDhVhBsZ
70mIkYVJRUHIxGuFx6okM1J8a5Q5I+9fwKIWUNsrnMO1d7Q6Jaii59Kf9/jWrTm91dbG9XBpoRCT
XabwVkGcE14jTq1X04GbquPA9TpOLfnoTj33zgowkHLpicYoib0pSp13M6mNL9E6Fwmgkj9iIZho
YjGqnUyAqvLYOZQghj45z+yBEENy0B4VIgsg0GYyf7bn0IStXnNDqbuzrNQPmBqDoC0J1CyyvlG/
3E3SSJNuyLA4a+HhdFIUiRnLuUyAbeZfR/IN6tp1NtWnqzzGF8FofDad8aEGIAuTZMBU++I9okAS
a9ya+dnwLVxyBMY43BJOUXjRi20uk/458r+T0svpzmziQ2RpsuGYgaBFVNXT/ImxZst7RUJkGZwN
wrFwk1m4T0gbc19G+6U4lFLz4MHIUv/F6+b61ddiYFiP3y2uXZcXLnCZ3rGPmDMnZuHjtI0CjjXU
NVSXsYX812sazudhZzlhe8xMM76Y9bMaRU3KozrYBWY35UAdQ9Vvr8hZHbKvoBEycPOjNCVBIW9N
XxC99lXEmu9DUnY7uY+SBcjoQwxzDOWg4M4s9yK+Fj0HMQO8keV5M3JYe/DTpjsVwlRXkTrBqZis
bZR1+QOxrnKbMPZM3WLx8zDvCqvkvZR2d6PiE1WJt4U7T0DqABgPOvRTh0y2r9gy9pXNpQOVE653
0RNa1+p1zLqfVlE8WPZDuweEz7moLf+gADD5YrAURoN5lei8sCSYpDYBp+iWarVGQd9nZsKlA92u
+3PCh0iY6S9xQujwTw6J8dRWz7lXyQfRY4ibWVUUPudI0XTZtsHBnom7LkN9K5vgQcDFCjxADknu
ylf8JPQA0ymAkt7PmDXETeXEcBrX+5iceAm1lf3bIklwylnG9iXXo5IuNGUEZI7BfiQF+ioHzIdB
RdkH3t4XrCnRMdVQMXzfXHAMnoOk1zHEaJD+HRwJaZ6rM5hDRGuwteND3VifTcw7ATNzWAt3sVeS
/F6FvXgfQUIeu7ZIyB+LlK48QlxjgOIJ0GDgkoxmlZUklAg4vFWdV+5DExNIUXniZFpzBlOPMRJa
EaflqNqENjQeGTqPJDXyvYPOuTgii31T/fqJB5JymOmNmkkF5uKY52P3UvwfV2fWEzcTbe1fVJJd
5fJw23ObBho6EMKNBSR4nmf/+vOYV9850ndj0Sghoduu2rX3Ws8qjI0bdNGuKqvuV2pP9iaw9EzM
q+I+VumySwCV33sScXFFj/kgSgfMZKWqMyhMb1cYzYRmP3agOQbuS2jFEEHcfpXZMUt1VRe+QTU6
1I15H1m4nWwBsKSOsjOxb3QeR4Qm3Ri3L13WMYiCP0qfhpfKHPM9g9H4GFZD+0KEBKZyTLIDKPRD
AtD8BbvVtC9dPtqflwaxUpxUM/v48xLnHN6T4CVa0vjMqqvhsR7kwv+mD1BnCZSLVeFsJ0mxZdN0
fYrN5KFdOHTXdpfeLUsjD6Ej5/NicljO3KpHfh7CpjHG/AMb/3Fp+vQbgR3GNb338JW/RxMmPafu
loM7rpUbVQe5i6q+8agROxjlKIknDGHETqEWTZz2w2jdUyyVr0HvvLqzScNswh7g8qbsBMr9ZwDG
D/k5gupzG/sA8Ytg8hsW8e+km6uHntqA04kR/1btYcjTASIyIIqV6BSMbXNYj9Z+N3KS0jkqJmSa
0YV8YkksH+LIIlODX60XbFruJliQSs8Lnith9EgQi2Y4uj2x2UOeMxHI7OXh51ImNYKTXMI98ZhK
oMH/l9IoJCLg1rZWf/259GFC6meSZgyBMxCUwhPbuQqrM9qfPeKqYGvFMqKego/mLd3T4tXfVSBJ
liC5QWaGvqPNZZASfBcS9Xzgs+WUCF8DAp59dvLiENHfJ3kmPicQEOnxq/RilOFD3ueW39j1qVbZ
7P9c6FjdgpFfRuIsQjFPAmTsxvOe1RCyYUklhfjlvld4kjJhv7KkMnPKMoGih1Wy8/Lw5BWUIebQ
ShCO1X0IOO5Y4FY/grX8VVTm9IixldpHY+NBjc/gjmM11j2rPvZNuAoays5PEt6ralEnVWpop3l6
HtzwgbnO+ISR9aU1mUhM5JO2ffxIN/GxZpn1B44WMXHCi25uC0z1x2rK7pM8If/Uo7/TecLzJ1sy
pA7bZ2lE8wuwTsyk1Dbg0soHPCHImwJrOXsLVSMlYkk+0d5IKb4UagSK9o3UIyZ91bR3tD6rx1bZ
N1MMvk2SBYGVaGGp5ECVTMZyybifKMG88Ixv5XfMMXybjLoirLZ3n5cGtmz7hYHbRh28XurxmM3o
FHvbfmBAmPyy2unE2TdlvojMz7KCyJ8ctn6WYOh1VnzXxeErOrzxxkNWIjV6Fr1ZnTAbmo9e5t2w
DPdspisZlAIW9mtBHVP8MmyYQyLKvrsMG2aIMWXDNm/sROd9chvQ6ipK0kk6AFH1eLMM0jwSmUlf
0RnTKuwf2pDCV41SH4Qn80va1ug6dM90ZxmOhCVbmIlja0vcoQCl551wXLyTGhecJtk990OrT9Iw
L2Wejs9pUKv7MJofQrLztibanJ2VjyO282UmSyKh/0fyKb8sAhExn61CmzdVNkcbPF0BM9jPi+CX
UXTGHaiGcz3jJOkRlx+ho1wMWGw7iBV/hec9zpIPctawqYo6QG01qz2oqPxODIArCcyujkgEcgPQ
nxV2905hsm/g4RbmDEFZGE/SZMo6tUTJ8Y98JlmQ3ZlRE7FkBsPeg3u2D2sFvlk0+n7K0FV0lcEv
Dw4lMaMHl3G/Rn1yF3cMougy/VMuZ0XM6vW2HLu3vpAfg5zFSYIdo8ECQTPFb0yQVlSpXwu44rMT
VWtfPR1PJijgTRvgQoLufqT7gEcAQ5pdjw4KGqSr4xIzUs/4NcvK/m3N2F17UL4tu6Ff2fKlQ7NN
+4d+gF0w/SgrjuRlYoOWLgENkgXGmW3K7qJiarYTjshnkFSnucnVak5E/ioEfcRkMqB+MQF3O0QN
zfLYBZyNMSyYe4/EE4AQlBp0qYJtLdUuiFhfvTz6hYEkpxQR4Z9xNxIrRKa9OjcYTY+OnbJYW1lH
TIogwNZQhzH03gvIefsGaFmCE+4XsUj3TuaXYyjuY3uEazM12cnrOa3D32Ju352Ydd8FHc1zwmD3
ihVlV3by7Px86kSBrEI5HPMDaK22/aXjuvHTErtduwrVoxhWc1zSFHO7YtWt5woqG12MgLIRFxlO
t2I1PEfmH7Tbt1REzrnxXJqQ08hIsaT+LiK6+jwtaR2Kq+2ec0nQdC8R1HL2yPZxpCeiAul5xsWj
UBNT6zm7hGA793A5GlGkTNJTewNmfRdbi0UQm0zXN+m+ycsbT1POSNZd8NvYfuwgx8hItt5Yg3Cw
fnMy6vuluuuB1KjAPE6CQOcGc+3OC/vHpkIuSEnybgQDDqUytPegON+k9txDmiNMJrPLM+pLGwHp
0nUI9Mg8zzGs4QL5WDNMw6keq6fZkrav4ONbdewwMvTeOsOEI6NqSrK141MU2U3FxfPgLP4yYAOd
ezwGrbkD19icIfNEd/kJB027V4BUEfR61xVpdG2l6zAJcoCiqgBLqSLwKIi4Teb+DdpHKBwcivYX
piXcWfOnMaTyZI3dZhiVR0QBQBujQn0pwwENNtsW1vJXchjgOJQhOU+65hwF1KwKGbDajTg1kySd
MdfH2VxQ+FQKN7PrfqQzPDvXRCQVPCkOuqgbzT05cHcLbqhkwOiwmhyP0eC9/+dTmb0TWb97gj3G
XR0zxhX1tSij5WTE7dk0iEBKcpDYlgcizRQUzcaf3Hob3H8Mxyg8THzkOaddzMCFGeG8N8fn4XMO
uuyedRstdhu+tW02PTih951oVPHUGgg1BfBp1c7lp6wDeA1M/xF/PeiC4WS9uL+D0LuybzM9F2LZ
qZ7HuzGcT0Ku8I2l036sKp+xOUuEJqWU+alL2PMmHCGd45bZoBhQbJz3PSnUnK0wnXHi3XVpcMJW
vjqiQGsWoR44Ug/1PgFxopRpHEJM4QD0oivN54PTuXR7e0JNoYjc1losmFiA05EqWMrYHysq3ilo
fRIdsDemRnB1c3mDm0tJLNKnMoeu5xa9dWEgKCiBmr9JPIi93aj3QMsnkRBVwxKLTCN98ebgsJj+
6HWsV005+SJPP6aG8ZWMrH81CVW7cfLTVT8syUo7upByDg04aKOPX2yoLyxpxYcGA7OtEIHtqcS3
6MX+qHTGjZYE7nERmCiiNn+jqjG/+/QSUxP9J1y3dPstNdSRhNXqWDH63IcZdCNATeZuwYq0DRnB
Zp55pZvT7vLSIlTMit9th8Seyq2fkyhZjXVEU1WwoTdGo6djhxZr7OPqLqkBXFgIHaKkhBDj1cwL
mgG0MUR+pFNVeUjbc1lz1ovM+tQtmMDExCO0jOlLWq+G+O6davfYLgWK/gaqLuc+/H36oKz6pmU5
IFAN8UOE/SnRtCt6WX92M6p8Zky7pDfwSoIIByEy3meGOb1YHp6x6nfjJgT1INTxlQ858oPVlSJv
Xv7WWQEKhvM8rfjhGihuZxR8w8Kd5Cbbjlgw+IqNH9szO0eX/qpNmH0ZUQ0RCSdD811lNe3GEJOY
LTJoNHp8Q12k7j1E8KL+AjFdsFCggo3pAI34Fi+EaT0t1XCmUwtjp6MZ25jin4z2rfGdW8uppiCe
cJtuLeV+rLGekLYYVURNzcxJTDwtK7bJnK62wagN62SEcbD6zRO1Fu/0rIAU5+eg05DjdevsveK4
lHFG2KrFgdFsaGl35TYgMlzHsiJSF78ubeoz5gRajw6ZqlkncWYOlESJiJd9tQZlVjGRvZzv6OPw
XmkhGSl49kOYo+idmpGj4/za4oujOzMdoU5wWF7scw4JZiy7BAqq5JEyeWgTUsRG+7XRYp+2Ew8U
rzbQBP6pLsZ/MswXb6hIk0elkOsH2AHds2djKUgVEIOi649e297M+I9TAyRpOvspt4u/Zq1fQp2+
xuXDQNJ6SvCXkXXVrnCaY7yUZ8dBwEw/bQgI9gKic56ERc8eHIiGYOuZF7qtf7ClQU4CgftEz5LZ
NsKynZWggTYy+zX1gxIeBsXBk9skH4sdfDHNupq9fT/RMeZBZadb1HRto+jTCPCcYo9p7dcwwS7b
JC9Cx8/w217jNoPE/WcZ8m8j7d7Con0iBwdxKkiZiGYzocrpE3w6wGN6vFVddMZw60uESi42Djqp
5qUxsY8I4yqVTSvF2+VjCW5UcbhnEk/CwAPlAUUCUToEDJ2aEAvO+GUt0U23iEjEUHRbpTDqWPHf
KQWZYxosw9lIHIQJHwlXLu0Zsos3YXpndGhSYhNnnS2IdTQZgkoCATdOabTXcEQ1FMYMK12VXWSC
gDVuzHBLH9lnbIgkwknPq7yV3a/a1JJ/suzoII4co5kWvM+qfK86Ze+D4glY4M0Ns78C5G7iLm8o
TxislkcxEwea4aveAdNTXVAezdHb8lvf4eS16JUQ470Ui0dySvYUqe7TRANkh8ACR2IQYvu9NHMM
ZuEKygrjd4PFEKAiom394I0hSr550+KN8ODXW42BoIStIt9VJIUeyKhgM2A+7rb1vb1K0mC7Ucyq
Yk+dum3MnP5tIu6WLLjogDzaevb2S+k3PdJjrFJonwo+e05t7qqabDPjtXXmyzDZ94VgvVfB3xHZ
D2nej5PCEoYEG1Ozw47FXONKFu7VHpczBTR4xRytMypI6EhvCttEXYsbBMUPMaevxF8C2I1YNBYX
D/KIUQEPYPw9zMbBWE2EKSyEwK79TKcvrjIfyLTr9nM0A7ag54+45px7PPQ8+E9F7ua7wk4PgceB
gsMSn3tDyYzCkp0c903WBh9dgYQ3aBRYQXuhf5KGwDxYxxsDYUVOeIAyKMuJpRqYQalPAtuXYzrQ
2BIVkC5a+g9aIyxAvu+COgqf8977xV4rNy9RxOjfUWj8w4tw2p0cmOo2ifHGPcvUrUICA997sB2Q
7DGGaIoVv4JycdAiIzYSE9xAHJ+uEVGWMesSWxNpSZiPwxqJWaKw3Sp6icOI1muMjde0hwVk6105
E1EOaIFu77VQsd7pjGFprqPXcTI/+3Rh+Ny0+Rar6dU213caqb2DGINZ4kzRAyh3DQ6eYEGHJT8p
QUB872HF2EZ7vSg4hG7T8L+h12KQyU7hTr1OpgrbOFI8Jms7G1kCpPuBNFVL4CUFVHYNwcbMKeRC
QN4ZNNRW7km1Zg2aAlJGEd1SxbsxMfJIzpEVrl/+XNqxAVOzXv7ve/99FWi1KfowYqy4ZrvbnAF8
u/slFAJrEQGJ07i4fbsCz+eul3EU4z4vi3+kHEV3bpCkaxmGI3mBJEWaFIMJM4mTwzRZHDGlwXkl
A89Wo9LYdC6CCDtv521ZqfmuZBarx1nvQba91y2puSrFaxr35GBE49rStTn8EzbRHnJlyH1Gzb+d
LUfds3zT7hfqZUDV+wfWlL0brLg4Fv3wULhwaUfXgXqyfoUu1TrOYbIv8Q08dClgW0Lw8q+pYtxv
Zy8uydh/VEdlhEf8EecYGOkiPUeq9N6Zw+q7BuNBlSwfZjNxbojy+BAol7c9LYorVigi5+3OOPy8
TF3ro5vLBnYdDDG0Fr/qNrjUSzi9IbRpcHVZptwwqBOEtbk+dzDtHToLnH8K4wRGhSaYwsxBkfA2
SDP4vQzx70BlNDpzJh4Of1lFLnesXOirOq0vHLJiirC/y2Bb3E/IN4E0mPugaa013wuVTa6bh5VG
tslEAiY35K1RXXs1SdM5RAr5dRFPd4NO0ZizFRZhIu9LQbCbWnyJ+GyHkw+S+dzzVQxRYpbGKXFc
5u51cZrd+ESsyLe14orxs2EoiEhaRdC71XiVSbPw5iPywj3pPs+q6PRRdNMhsFrGEslCnItOgl8E
9aVwfAnmmrP9WmvHi2sjJaWeDOdm2DEr2hJT+IUwbTwp+ZvW3vJUY6e81U3qj2wu4FVq52B3TXgI
QfzBjT/YbupsDIr0XW46DRrNq0MZTGuMd6jHzLOJadv6bMPh2U5svAkhWUglRRMxVTj314y0sG+w
g7do4yroLffanE6icc3duAACK8KParHRki3ya4B8uSsiSgKt3QrQGBdamlwKuAFjzXAqDTma/HzP
ySQqfJLT6H6kvXWoy9rdt5lFX9V7qPMh2dTFQmq2pP/khcD+JxhqOxC0r2Mkw2PZRyZxIQhf6Hfv
6rY6zAQNobwJIGvg7uDE8uVGlcSI4jrvSOKPcyOLPwPLjVSWfohL0teC/AGUwEY70Wo7Dny39jy/
9OiYIn+hnRMAi/hKGSHtUOG95k73V80cixPOaodK4iUKGega1C830+1LfyKcJIvGTzHPVxl2l24I
i30Ea/hSTBZopmYEwRC6zCxFSG02CtgQmTxD+rgQhgHpqnEJkxv68u7nZdefMbVR7Jf286z0qjPj
jjdXLOA8vvYcdI5lNwUPGe6F/y52F36ggRF7bIGbeHaqZxuSJexgae00LRGAbXBMDk0+5deQDjIl
9LIvVTUc2jx7LhKSKzacXxjUGt68Dzued4MkkA3TnBk+bJ3f9aSauKqg2hsK32xbkVKP8Prnkk1G
vk9Xjr7JExJruvEqwU2HF6v0h/Xy89X/XX6+B1YQM/MQIOw0SjLQpjGBGiVQdtRwEH1oda6PlxxE
dkKGfa4ieJNt5NR+JBO0Ts6qJ7XQrQpUzueEwIfZU3hbq/UD/bnY2RD48NrPs22JY4Il6txzq4ct
Lb6Nx9DgksraQP7MlILyh95zXzOYSH3QpRqXGLaPZJpYNhBb4EHWjd+ZI0aDsGx8HIWYblAXewTU
3S3wjMm0HnSBeEM+QPGGozTLYZvjfNxGmAJQFDNna7vCgJMsUCfUKNVnRkp30Bnr/y6wqSXqdU7D
Q2R9Y8/v9ql2VqntQmN8ShffhOdzJAr8oq0pRU4o/swTvr9FI88ZxbYmnRTb2fvIJkCTFNUpYzLm
CYj0baPjW01xNy/md+YRz4oyLQPzThZlQmWjViBxNvM/QccLz5mGCbK6+zmKgDbbT0YtxkPdfVdA
xB5bbb4N6HdF0gMEig6L/G0mDoirhfe1QSi0VW59i5ccZQ05iqnqzllqHhQKJloF266UftIjnFcU
CFr5bY0ArZgwMzQHgiPp8Xv/5pGSZwnLl1FBrmjogzKUBDsbwG4v7uqajyYvPVoAp3HoEU01AXNP
qnuPZKGUgXCcgP+mBr9NlXVFOHOcUX05U0H7XJIDbk1nY9SPXph/yiB6Vy2JO3OAOqI8OQnvW+eR
xSZsBQh1OkpFb5EK+AWEDvo5GiIZU4sA30o4R7SC73IPYmkVBv+I2Lq4buenmJt7p4eOt6IXl/CF
KRxm43HZW4aB0HTwtZqv0w8Mo3pMiZPdRH3yEifTt1mCX2vwndqVFnjMglNjuF9GqhGnBl+Fid3G
aEfYNKF3CgfkqdYVFfQxRBbk2NgJreqRjMKlyQ6TrL4dpznAIQ5OUcdbmFQPCoFDNFAI9pXD4III
jmk2nurgMNrRcIIX8D4aEJNk/MJ9Qgg9GSSpo3/BWWFXquW1cEhFZR87ekHxiaOV+QIMda3MlwqF
KeiAClEaFRxMhXBjodSKnMTPqujZzRtWuCk4GH8tg7dOr2/z+l7FSUfANfMWm/9z6NS/x/FBePrZ
40y6YfM/NXmcwS44kizEDW3yMQA25Ngg31tgb7HdJQfheP+qKX2Om+ApVM6JxYB9rOaWHEdO5aEs
30ESvNWzepfpO3XuHUofWusaW3iCSWw3RhXSYuCrOlM0STLjigEF9wW5QFE+fJgxN0c9KFwSyTfz
i1ebY+o8creDHf+lWxFiVeQsoGL0zYAr6t5mkBtyJO+eqGse0P77dSZuiTDDg50IOqZVfYdO4qgK
k7tN86nyAeGShJfHc4Q/pOoeE5RDYyYumlt/Y5r6Pq0Sk7k8ReZsWgvHUnzXdJ44QZC3x5mh7AhK
yR/tMrgJz2ALM3oal4FxDFSF4DknhI7axQnpacSRAUCINygnPbjvuAG1AlgQYOmkn8mngRF47T4F
D6MB2tIzce6Y9FtVhDS5Jj4ayxxAs2Ajev59ZhcrrRbLrQHI6zb/Sou4276gc4DJ6l0GAa1vAnjD
Av+uZP8m2vpIPjfNm87bmOBuhtl9RjWwK22NoVtEn04ljq0gZ1GaB1AXp7nFFlPLUmJe5T9L4OhB
NtVeSUyJOfkAjhVdvbQ+uRgC8I/ABHbJWMRXTAa68+xda2CSWzJ2aNYsT3a+fIe1OEOWQ3WIvE5L
F1waaPx0eO5sKyIBxrgYcKlUKwluDi7N4n7E4B1m+SVyvFdG/cmq1iPmD37XCdqmacSJX60nfXQa
vi4ZQAcM7ggd3AiN9JjMXRaAgRF0snw5JSAmdXbRv27CwPxDCpYrLwXYcbYwEKIraS9lLJ877j87
r96G4G0O+bOMy6MdEadr5gapkq3J7ypfgOQBFRToLxM2YE+hEDcaSfrNfFoGXBNRQwdGJDu3x/oc
DteWwpwamodUWLSI7WpVFU7RXqFmHiR/e3JoHAXODYwsx6FHUoy/ZIh4cFJ1cspTm19isu5KaGRq
NEY/sKZ3t+Rumaj2CbRzD/bcgwGykE13w2O+AnlYsFB7fi/0z1FQRKRBsgNarMT0G7uDzqvLVNrf
OQY93hCxmTXta6so3l28RseSxc+b3a+0MT0wMowdu2eXkDzMZSDlUqxxdCzxJzsR/ygJJSPjEhzP
Qb5d4paw2Tqy921qf613HpEOx4heG6ih4b3Hxoyuy2TrYcG2U/M6pvVj7DIxLRBUyxlTMvOMzlqj
K7FQb4ojzY9P0YfXIltlEO6M9pkPqS0FokjSFIB0fto5b6iFdnbWUIibZXgf9A3g5ZtQlJwJC98W
hh4V9/oTlTVc0V7TjW/Ck9vj1kk6s9u6ps0RK+CUMx2SkxIuTLBVXsyR4DED3uDV48o/sXeBIH5T
TYCye9c7dn3XUWqzPEZafeSQXdigDTdLV799zTRguQlsrQA9C1YZeGIK5ktipQAfbBTL2WNxryeP
GYukKVZ7l5jDYUIA/ayo6ORS+6qvj21QEnBj+QzHdn2HA8/ONd5PwM371rxWjGu2zSKxQZvlHR2N
Fe00tjt6LdXwVLvvglu97tDiu79mvEZCw4wlcnGFypV+wDx4M8x4I+wBN1j67NThs8I0ESc99G56
u5n36iw1Oi8XJY3uHqXXsccDBqRSehqAiBTeAGnFfo09ckyD8dbYxr4L598I+tU+iPC+IM+tegL6
aihy9FVJEytp/RU5kaih+kzc6K82LfpiJN8nILbFqrmjgrx4pKLiZWeIJI5hat2A6NoBK5zngF9J
HAh/y62nRSswWWTRZ5WADVApkz0tjzWTq9wucaSU50JYl6bIgUgBLt70+XRp7PzkhdxRM5mvKwti
hj1y7I2Hn2VlgayrleMn8T/PpWFTjOZrEw3kRsoPN2sPWQ3XJw2912kxnqBiJek78nZ6bsI7JVPy
N0EPkE1IjfQoSAYM/mWE645/q4BCr7btlo4O9vdF/gtn6E8FdviGUAYnO0OMKSCMcygDTCZGH4FB
wyBvkphGZx4dzwQSkJaFX6fy2t5m5FKj5tBfT38B91Pe1sXL0nogazQAL+lB5ziv9XAVMsPtRnVq
veolHvWnFHV9rlWIDWSBtTnm7lNh0wbT8LJlYv4pGnACozXgjBpWGL+2z1Vo/4uibMZ8jtLZsbRB
o82YmInXx9HA0+WabM+QwBKYKfR3EFzu7MSFvU7Qqj+b5r/FMr2jZw5P9jTZh8qKmJrJgKy7mc/J
VqDBqs5feugnKAU+RZreEb/h+HnsEsEIfIR8aMTmCva41SJr8FzzflDiHFqJOJN9do0DTlG2EVZ7
/v5GrgZe7zHTUETaqG1pglIKeCbc4t4ezg4n0nRIjl0xxcfKXZIDBf6K7HxEmOD5YxQUh2GYPjH9
QgnXNeg6T7/0ThNtOx1JaJzjzqQQ7gT9x8RhKA/6NdpXnEigoudIyqaowkcCgu4gwynfh1GwY0gx
vCyB8aeBfrXrG7z0eSK28cw4Gk0kfiXONQhGwUjqeHQuXVbQI9AG7YY0lncIn4sdxXy8bZv8Qthe
TLAp5/UaPI+osK8M9lBuKRh3rrZ+10ZQ0dMTCGTZrtz0RkBoCnogpE6MsnunApgwhdQxJQCgsBj+
jgOqCNMG05uAuqIkY2ozAI+eeEzZyCIXsUkWIYSFq2ku3TZHqQyi/dka0ltuoENtF/cQV4BP67x7
VdWP0z/54M1H+lohEijy5pp5RIQvUKVIft0Wc0kE6yl2zTS+2C5Nh6k4dpm+JFHjHKsF0cJ6bnbr
4RtfbsrhjNw71d6g3q72Ae8fbb5oJ4uCxsdgVb7pMLH5uSz/+9XPy//vj9RZCCO0YVuOSxd/Br9x
ee6Z+yctO3pfMZBO5QLAEQ1dlz03Aki4Q8GALB/UrrUfIt5ELZk/9MY0nSP0VInLYbOB+JUe46Kh
MKX70qXSPGKZFldg2sl5xUDNzh9GZx4trO5Op9ahjWiKx1V5DYSxjxg2EuXEQiU9+97NpoJhfjfs
pp5kEKc/jioi/jouEB3241PpKokN1gKCSKKgw77OrYKVhdwQME59jDurwkZfUnbE+hWzxEs4yfuk
tu4tOdyo62GQm2QXobIrCpOaIYSY0QGgEAjPd9ooH3tR31ruqAY6udV4nKhxBdptcC9pjW4DgXIY
c7+xjQrGR7ijaqVOBj5k3KXp39i59myth7JzgDorfQPR+4XR9ldWAQNY5PivMoYQ5Jr3FZSgY7qz
jCXk8ek5HBLz7IUtQ/T10vQBPaAy+LNMB+x/HEyBcW2Rtj+6MjxjLfQhJT+IGDBI1RGTgBCkLlmE
B4wK2PcSeCfRvWkWIDq9xEdT/TBE3Xc2jtZRrCNs7zGckV9OLGT7ckGo4onxLnRnv4fVg0DpGQEV
o0W3Y6EHVo3fB3ukBDbEWDLuSGkM419Gr5+pMxCjTMlbRvgnzJ/rvCJwW2ZKBGOkJNv3F1QRj6PR
9tdgwdAclNMfL2Uy4C3TEY36XZAazJ5KwA2qPklXnssWZtpCU73R9dlcQ0NW7K9lFH/7xr5M8cwk
rX1Mu+R16peTrPW1DB5cnHvACMoboINXOzQHnp/vtE8YkSkE5G1uML5umHG8Q9NAE7EM1S5MKGGG
dWYHD9ekmA2S6hM49QFLA22PHFqz1A00qbLeRF68cz0mbsUkb8zvcaKFNOiI4C3upXZQuuHW0ut+
OrL4bowgET7N73JXeZ9uhM2l8HogNMHAdzowbEGJ1aaJjecgsT6qOSgIeJ3UGdgFiMwYW1uQHO3U
W5HJKJQCw2t8oU3aOj9f6jgDHtv0UMECzzlmpj73ayu1E3Xh/zRVf776+Z53GkPXg9WCT6OUznSn
K30v3So+2uBjeV7XZlNkTQ9a2H9HBqXEMNOD6v+3ETWJGrTl3NBg/n/fD0krOQbjeCSVMBvvdDvX
vplYft+kxdEx4RZB+21r+w03F7wZuZOu+UJhjXQXURNSbRCCjQZuA7ZllyTFs67mN5WZvyTBEay3
jOSIWU0xQWx+frZMBee/gvgWiHbsmHHU7CcNdLssc016cVz9cQlbJxGh0nxCHeF0oYsKvAY9yqES
6PZok0XjMVlZ85mpQadDGU0Y8HEzrRnmLbSPftojsGcPtUhhXRo6xAU/b2uyOLbI6edSnIl4jk5T
lNo7ZkoXcpBGI1muyutezMZuz2sW/cYeEzKVRA2snifsNIHam1JrhVXj3sQbyukrJDce1d8qacOY
z9HECcQxih0mTwMH9QT1An0RQGxReFmQ1sXChYsLArSeVHXQ9cTqNJXTib7JfRCELkN+UsFXHDoS
FnNPTHflF13XkQnixfGxc5nXUrz6Pxd+YPXfV9b65zyMblto90D01pc/l//7cz8vjXay+fDLY4Uy
yqeyDze1CDDwLgSZ1M4tyi3c1v/bpq1JF/bb9fLzvZ+XP1+h/gQVOk/nn1eKDeC/P6Z++rw9WK04
l0ikktWbs15qjGR+uV5+XhaYton2A2ZU2qMDz20CNtbhbSrbCD9YA91rWGhYzOb43w+x1u3RW3+S
4aryEPbebQwrJl1jm5s+c2vjv4sTmi8xPOi1TbHWCRuzsCFTEF8OvwSfPeYjA3rT/FuM7Ve2iPIQ
uBxulzk+zBNnfEnGVgOzcAkJnhqX22LCZ2LwQo8Hu7sN2NyCOkNgIhBDGp+/okkdiQVCc7iLbdn7
NTWTyaJL/Njyu0rKJ/zLhqoP0eQ6+2jJGT19A7Pmm5H75hHUF9rOfd3GV96bVyPkqNxM+zir75eU
+CEx8xccnV/i1FgOtvXPmvHa6WH5SkvT3ZlLeM3ogVq9Fx/7iYxJt5LHbsxWNJ3/83s4XXUeyu7E
3Pqrq6arCqD0WVL7STAfhMBcGeq/ieIWV2ohLQzn9U7hpqf/OLN5m8O2i96mjhgHuhwfCB7p6jmU
WTWeIcokxr0ZojBHc2uT/XmoCER5Clyet/rBm4UH7oDshV49KVBw7A6q68AcpO5Hk7fsRYA3xrJ5
miV9UowLC3dvQxBF/VE07RON/HaX8GFuomU4QhXwgwZZvelGb+oVt+OZ5sGYgkk2YqfZh853Dwro
AbiwuxeLlJsl0rcJjuuB2fIr+SmpLxqcNbGXfbF7o/t+AhX54U7G77oHwdjL6b2Mchd7WP/QTFWL
3VtGT1GeHPHvfMHWB+Da1NjWG2LwXPU3siFkEFHUH2v3SSxv0mmgkS3LsFVldtfoGyUdkGnNgdcy
cudouQ5N31SdC4OzOMHS0Qkp2iH/H+bOazlya83Sr6Ko64EaZm8Ae6J1LtIgM5kkk67obhB0Be89
nn4+ZGl6JPVpnemYm4mQFFUi0yGx3f+v9S14YjvgMumWxJs1/QhSTRLBAXKO6ssy+IGBaGPYJjeG
NbzmSxxjVn8vFK4GzLeEYsbWPnPnl7jWjm2ALz4v2GgODUKnyO4wCrBBPDeyAx9yY0hbE+3kks2S
kJYZLXh7gbLMVEv7vD0iNiHuew4Papov6U53tCiBcqrYxB5ForJCRtvgmoJxwzZJRD1npZL4K4c9
aIpwv1fEQNDJJvpHPLch9abWRJ9UO3jlDM23vPaqbF1chiOEial5qjSNQ1uG36GktDiRWYkqatlt
wxUasCKuYA1Q6DWQ3yeFyDZKFLu86T6tqp4OLM50HKCZKUmP14LGNvYxKqtB5V4CP7gcPHxxtJ1U
eiccxT5FM99biuNGGV7bcj8vYexFkL2Eva7vlD09jJWWEipHiHma7XvirnfA1K1VCR6FPdk0bRUF
u0CvPHr2DDKIeZvMyYGrFj652LDiMXLibgrLajsEwPVaZ898TCkmiqO91TOYMfCW+yp26f3nhG0J
lzKxm3BCkbeaYACaRnWV97Hc9CG+A5fD2QpFaQS4hAwIEXnmKLG6BDyR3Xy3qGfQeaBWarCN9Vor
8tLYDo5zTFxrV7AIAlHCC5NiHk27r0rt02Tp4PF5MUDoF3oxBycrSyA4OzdlxaltjBBlB635EVn1
R08GH5AAukhR4ukmIZHQpVtsnFCfbnUxcMdCSF4jXT64JExA4Qq3enmwzZlCIoFyRNRWqeLU01Jz
CLWQ7NLB7/Z+VFgswdGhWEDBRIuYeHfoFRKpQIsoswxUU3KZlG2TGtsJvjt+WPlj4DhwMQcgTSCp
nUJBhNPkjlfCxUs1uqPa9tdk5FGFkc3Wabqn2DVezbLhppgoRtRUffNB/nBR4kRKPfU0hNdDQh1q
UNadk366I6FUnIh6DrK47Mb6VkYKYRLFIcsBr9PlC1d04LwRzsGtn16hwahXlKzI6PPxXYXHtgHk
PHaou5mFCSFrdBjRugWWb3DgZT416D9I/LE99s63lG29wTDvc5Xj07aCx8IIaGgbU0JPbh0KA+Mk
qVorwyqZkUw5bUdktbJ5im0iPBztOVJautWG6VOmRH9P83Lq3tnRFHvmsr3IASQYcGm1QQW4QMYX
A000igYAZ9Zac5wbv0zfrBhsKwnQ93BHd51RvPeW81TVNrFBBdUuHdNk9yCEg6SqEY8qK38MFhyh
UTWbUTRA5ajyrogThXOTXiDDZ69l1ne9npyA/d1JdA/IK5VOozdz6FcVbznRJmKUVGfB2dCh0Mi1
GdYyI9EG8BmiycaJvbivNplMfoST/G70OR6XHn2JVs5kYBgSNMGwq1HUorJwCWPqLi3duQfEmR5F
bN72bXmyG2HvB6Mtto5Z3ORV/4zMhRwiOij4wWkMl8aGBikLOPidHTv6k8oNzctd3Pn1ADM0I0Xb
RcQgTdr0mGYSj73uzqHj6FrWd9kRb8pwm7SQHkroXOgd3Ksmbjn7vJLQcEH53N9Kg+YQWgnUp5JY
w3Jm0ipbxt04Lt43GJK9QWKf1Ix2k74O0aSjp4RyGQ9DueoWLuNsAujU8uEmnBaMcNdfAOYkxkfS
mSlGh5vkghuuDDm4Nsq6mgKm/Nk26G0GFS38DH1RfDGSPOxTFMY76/SXadq/5paXeVmZt9tScny2
oSQ2Yu4OWWtQdM43JpCc5XnImy9bAFcwJNcIbRN3KHfgcaP1PMC+ymhr7qKC+gqnW53aEejFQGgf
jHJtnxjXXeE/mroRbSz8GQxqdJE6CVDp2KOY24qWFLEsVcW2QgUEcG2X2KB9p+w1n1jVNTe6Hyxz
X5P2yjLh7IdshHk6Yg8LHGCOwkFrTdgTrN1Sv9Eif+82mAraJB23ZtdNnB7phNEgeI5DyJMiiRHW
IQI/FsRZIG2jWlk2nz1b+WNNopcecVx1U/BQfq4/BGLgPEWPg35D0W7mPj225oKLcOLrMWqCTVbS
7ZJa8V2R4HnIhwaCayEfZ5ZG6uoaoTfwB+Fun/wGCi51fZQlc4ETWWQ4lc18IxL9DljseC8SiEjh
3D7mqIE8STO75Rl9jW1wXFYbC907pClCObHa7fy4+qyt1nOlMa0MF54NnFu6gONtVWCMb0i3plaj
LqyGPoaVJDFtX3bFzmRadA4ALGAZIK8CmEvnV1/1kL/4MvmYkj6grFc89L4KLof0RXfBfhQoryiY
qXDNmaLfdf6iDITK2BXJTqfZ51FQxP89uumm1Ymz1ShorcTkko0k3UNpZOtOo7GHLSbEIlEXNzKk
3lSpz1HVMwIAFklifTakbLMrh/s805wEjOVspiJ8mPVIHZOmvRzg+XlgTs19hs56HgQDKkA656fO
pUPVMxvks40oy0OCvub02h8AjGco5OB3YaOhSVONF50T1icSywf2CNU0WpcwkigKOiY9LBeOreMG
HMjwHWEW+MS8Om/rJZs796kYGxTYWkMiFNcJx4uRhbvFD/bapzTIb92BBS1HR4AZlqs7M262tWWC
YuhYgU2To5Hz7jRFuXO6GiNP49/7/HfVPaUZizla4YAUHWO8gHAXEDhzOarsBZZGsJua8ZIKwr0r
plObERMPfnZkuLjXk15Kisv6XdsK5TXsiy6o+jCPpQATakD7bkHVPjbz4yDsO18EkhACcrOLyeJK
O8FxanjTqpQ4CIFlAKmDRASZdiZJCy+GxpQnbHD3ywSa0W8ZdJCXykT4nkycX4OCXPoHuBnB3iLJ
nD5XjkwiLZk6wQJVY45NOQq4pKzYoLCmfWq7n/Ah4qNmUee0TbQaKeoTWkZybSIbRHKlL1tIdt+N
DZu+n6GyycbySkd8Lyl9WeWkrU2HnojZyXdF+CFZ2PVBa/R1PqZ03Cj8rYY14wLKjDKvUjQMHhuA
uujiq7IuI/w4MDIEzVvPliPdb7zpMZHBD4SarXPxaSorexYFgTV2wtsoE/eg4cvssxdbE8AhUIN1
eg3AXbtpMvclzlp1bxomdvK4vumdur/I3Lo4DS5tHQrmRHCl7w7Rnat5iYHK6A9Q8oJsqqkk20UT
c0QRZ9W+Q4BINLaW3tvauB4m8JpAcvhTDvbRSaOXYQq6G3DaZATsEYpAvAkxh4WYZLLedC7acSkQ
tDogDQ16sj41sF2iBTZ652K4WtCDKVc4eUo1VgVFFvbOlEcHYTMMOEvfl5dDorA1NAMdAMSpq0iQ
DEnka+5NvS2Qdg23MDR14hFC7KyOO+0LOIZVakI5GvG+BXLp0kAI2Cx2JbtMMKKLIoM01ZEPjYaQ
DGt2+xrUcBXTnhIYSx17mDiPsEWXrkKTRbqK0PrLpuOUqTfw0EmpTlYZJm4kp3f8DrsCYT+Rt0M0
I06/oh5pBfksncsB2wdDtSrThUUg4DTDpVwXGFk3TfvFMb4EZR2vs7mR5FpnGKuBxktuk12aYWR0
QF23odLAqyNNaIfWK/yGtISiWysuLEQjYin98Kq04wviczE7R4JsiAFPZZ9c1JUC6AnjlLeH0KJJ
SRyw+14xq6T9nh4zWogk3Y81rUzJGTifSD0zcACswkTT9g6oTOVm10Fv7Nlw6TstAzVU6dlFjwvM
ncmpF9Ga08d8kFZ41DQoapwB4DD7/h4E4SWp2Ldwj99Lu4rJR4J211blkU7SZNry0NCazEr/FpV6
5Bk6SpNO8a35DcLoMa33OaVhz480pkOVfm8avVsbkU3hMRlYMouFnGPhcMIOiNNzr/cu1UIJP84I
yAQARcj+r0YFrG5HjDSbqOvfDZVDx7WFhUEnmZOdqsvHomqVVzu9XJk0phRKSsc8ZSKiXBrVCj58
8KHq4bmhjdvDnWX34j92E+aBwNYfeh20QzeOCwhznHYGzA4tpohnLlM32ZyPU3xHOBSNVIoPFATQ
3qn2RE0fn0FroFGb89uRIsqxMx6COSxIHBkoyBvfQafUm2iheWuGQQmTIHU4cO5jIPCTtvN4YuOe
rMseft0AjTjXp0OjiX1UVo+hP37aGBTSUAP4jbl9EpQ3hxFwUZK89YNBppxOdrGlV6Sy+dCWU2wV
EToGAskws8eVc3AaiTQ3pbmiof0LxO2c0csu6Esp2CM0dJgGAHW8jtaX74LOiIKHOCqfVcuVyBP9
ZM5LdiffInuY8l66GZ1NlPyrUQu+CPo6DVtjMqcDAUDKQ6v8vc6NZE95OIS64XoFwoct5I+tn6GK
04H8egXMfswEB5gOs4c19rUykltayBsncuTaHRlhRiYxUxTuTd0Tf0XExmU50RMdnQlGJhMBPx43
ZaThE0SttSXpBeUq5yGIgUwJzoLkQVNkWvTT0x9TTYKj5Szn9h5BYx94RYbYf1CEoFU5O28+BMtF
vqWGYa2JHHvUBmp4WpyBxKKBNPZ2dyFobZE7BSVcLitTlEU41eIbTKukDo7+XVbFh7HK2PciI64Z
L0k7gPA3MrWgkn0EqWLHXrcMaevOwQayYL1Dzvuegz/cFtqlUwjsZMFkEOiBoDJT11ZMlraYZLSp
aXcwI1hEpEptFZpZsEXlT6hTwCQxJYM3USAbpB7jFKPnndX1sJ9D9nycP+aOgWpDKEdefES9d9XJ
MNmonB60hVC6NknsJFz1aiyuqkjrNkHOumHboACaZmn2T9edln7CqAMUgFxdaLel2b+ShK55Pesp
cUnVWYnTRGQC9ESnNUFWbcLychEZBsyhgwuBzU7sp8QO3lWLcMqvnDd0iXDCBS24JDTUquH8yqmd
7h7nsSiZCVVmcpjZT2tDe4lWbVFbYzWPl5vV4fxUKgIODPrHPUCUYumrTrIJvLxXV6TZtnttTHDs
zi9o76D/gPSjLhBggOwCr/HH7BiEyRWySELOrKrb9qV6ZqNi70c/IsPSfPbpOMdsCb1KEMY0jqyd
BDxNKJdHHQp0J7kDp5wYN43SXMReZ8xZcgUnINzfH9i4sbVqCMYUExBnVR91OOufGD/mPA08zGWg
D3z4gZxIIA9msIWWan6SmzdC1WhdKKfvQMhssLfQiKL1smqGNljVaXAnszE+xZwKQznB4R/n52yp
j4me/IQcjfpCd2GckwS/b0v7upqGKzgDxlpDyBC5Dr1za8EX+OjM4ZjR/9a2mFo5AkqaTBY+S2KO
4HulkA10YtNr3O54rBJsjtm0CzGrTtl27giNaZYgp8KcQsLKS8JiKG0CPXIhtV2NKO5XWddBqQJw
vmmgzJb2wlCpHrIZ2IrZpj9qWT/hbD/ENtWSOg61NWzpbTqOOkLI6WmwmL9cYR0gB72HQDtVhPgN
e2sqB2ifBDLGlOWuueu+d5392WCN2lCI3A4SQHpqZJR1XNNYlwMrHwf9QEebHUv4gVYwcqJO3Qhp
A5wnzrvf0f/Br5RLi8dRG6Fl6SGzXoEP3xRsdryg9N+elS2ByeRhdTniSCsWAHgZRxcpEiQUFLdm
5X6PkvE57BE74rqTq7oc0DBI6oqxlHeGNVB60pbWObWAquBYm1AQWWuZg+BpkMFukEgczbiSOzJi
Hhh4bG0JWih9BCZxlJ0s62gvcQlS68zdGMxMocnGSokNHmnDwcJ1UTp0za6Y01uKpth/kDacFero
+dh8SBAVqaGxGzfN4DhOo1wHA1EEZjNc6pnsDlSk/LHqvSlko+mY6x7C9ZbS4lWYcNwYaBg6EYWi
mkLuPsxapKKa9cLOdz6m5WuTLtvNOe+3IrkNCipR8XhLQpvL7SbRauhvGJE/MSE/ZRHVFs7rKJam
6KkDLrgPnH5P3EKw9t3ZvqDguGqteq+PRnpNrptnuCPHL1HeBAHH8AEz7AYarL3NzKzcRP3kbAzp
HPm32ftmN+7nCqelCsnI6vO7aQHmi1DTQHGiMUFwtAswuqxCiym+Cfr3NGd/2BLhlQXYHC1hy0U1
cOEKlHvwW2kg65uo1kqvl+OnCX2rCinBkYo3AfNgbz83qGmJkIsPPbFAOC42tcABnrqDYrxSBVQo
pi3syz09o/XwI9M4dXfghS3GBycutWmGjNtSo3XWXDRQRLiPCQRw9fIxpWvJgtTb24WBwZSzCBvT
CEbhu0R8/eAmICyk+N7kTba3dPkj0XHHSzz+o4ERkRy8A3HkVhBQ8gn9R1JH6SHhOEdjdoi72lzH
GngpwzWmA/VHspTGgy045/qQS7bOBOG9Abysucrep7qiWU2hMtbRE9kN2jctRaNX0CfCtOR7mAK+
h47+ojLnY9Tdq7qybox5eLPTBKQ+tjgOhcaXYbKpg2FAh1dg+amuRwdoadlCUNNKHB8lI7SPwRRW
+AKBIF80LFWeDWZipbMS5ElKfS2J/B2QoudQF3dBAxNOHwOvpzUkO/Achg/8iIKxuzUaLJb+iThZ
WiACQXyj11dB5LxaILphsMgTGVCf+NouCbW+1ekFe+VEd88dzGPHXUI7ZS5WU0qNdOJsKios/qKm
a4XVmkThA2S4aFUodjmIrRxBE7gw2cHlzUD9iM2k0mp/T+4SMGP/rXZJInKm8QsZUbVFs7bW++Zg
mklBGllXrsJR8gYx6+66oIxPQWi8TxmDVBbzW2jQrfTT9mBMtHcNSun426cegwt/Ov8nY19zgRQI
FX3OLIZGXU9HiDAIIZ1xp+kpxmmaUZveUd5EreYqi07UFNydW1ImM0q648SGTeu0qsadr02nvmTW
JKHE2Ue1/m6wLO30AiJE09QnRN4xqdqm5TlDTaswoBhod5m7BIaJfVDaCH57ZpCwgLfPWoAvawpP
aKNvJHHKaB9g41Wu6+Uz/i45jsUOVepbYuvWrkDhauKZDDuu6tQ6Oxreb4ZCJhS7A0kENjAmWU2f
RpcBrcmtz3hMTxxBjxr60JVTx+ORGIvqMFjZk1bPxoUuWF5QH31HPKnW1IRhd4Z1dJ1gfalakCFy
nKY77aUQVrDR9MncjxFX7yjgPm7ajNjiqC2vIr4vr6rmbFupDGIOZqswy6/jdBdaQC5VydHQMIW2
lUoe9Da6U1pH7MZiigIBwWljLn6EMe82L8Z1bvfJts5PeMnvxtj1N6X5JIsJQmBQXgcKmYW0YJj2
hfmZpbWxDl0Syy1GndYpuala5o7aTI1VYkw7wg1dC3MqgBt8LVRsqyp4NR3xSQcRtk7GVrrU4l0V
ct3UQggwLJR3pmncmJIMzsy0SdloP6D1ztsJ/9QwICIw9eqOjJGRIzySzWnU3kF4RDR3YlihlRlf
lhK5EDybLY1OQtBSXVtzvdl8EKJH+8qghW1H4SW4NmTdgN7nGDN23wH86G3q0PgkQRbowT5po+u6
c+6b0l+wQ2BJXHo/UV14eWu8uGMFPRegFaYVd0WTLdupIiSwIOCm66aKEmEW75sqNE84gKNe2qcl
6AAynb23LHZCSXaYXP9Sz3PJXcfw0/UY/IkrThI5M/s85BQH6k+gL50ZTj0C0zVaurumo3+3fGWw
+GcStzkqIRUA/xiP15gp54LiNJvIhhKYUETD0VZs4w1WDNrU56xW/ymrjX0yVc8xTY8Z0Qwq13Qr
a7ggg6C/j/xhRWWforLGaWPM3YMDO9ouEEbJYdj2rT6fKNcv/oqu/I4w+bWOrEMEHv9OCOuqqvNn
tFLh2qcYjHiWIM6KM/FWInQzx+dubt09XjeggzEC5WJkuxkQ9mxqd0RZ6TcTmxUlZelhoHu3zARy
IMCNCwiLYo22CJ9DaJxgp/zor3WribZ0Lhk62BfAUOoo3gC8ADuCo8ZFw6qBmJ+BVkkCqGt7JzMT
KRudeZase9cSuN6Nja2wnPpGimBzTuKdrGvHAxCIgikvaNsPlXNlLrp/qxdQ33o/5x6KvgZQBBwA
BGFxeTQR/UQ6KE509OuWRt2OhnFbq31BMAMnN+3Q2iEZnSd7UaFzWcx2PMulweQo0B4yTy+aQLCA
ZeOxLoxFtZesjRDmg960e3i74wYOHSkbMYhd0wKD6lb2XQ9ArUGevCfoDW0RESiY6DmRkaxAvhsz
bBHVTAhW5422FXLgs9Zooz4tGysDbZR6Z1uElw32qxk1mTcDI9mYlXFNxUptI29oMToRYA7Oyy6B
KKMghlxz2bW0UgMi/TaYGV4QpvNiU0eU7sLOZL52q4z4lnG0KB7twOKBy2J922u5z4a4nfYB3+6u
psVUjPOuDXN/R2DtPux8lEj2XG2QPuyxcdxTT504gIEox4GAE2Dg9EBzYzW0tGcZs7ekbmYEDFCw
GOz4VLuJuW6IQqboQD2MHFTpBcLCMVCxDgqK8ziVXrGhwqTPitcQgSY7J2+gu0494odtR5D8Bvte
17uvUXJELkbUVtodtU7YbmX4CIeFPWvuPE/wCjfz0uZ0koqtMnsRzypx5M+0RXc6SRQETR85feUH
NdiXSwQBOxsbPpq71SdlXviYtVdWWVyzByJQBQfYWu+yN7PC2147RHEO5nBh5MOTeQUeo9+Bj6bJ
lyDdFg7weDVepbjTtkAmNNwMZJqWKYF2iHEsUMDrGXUm2394S/Oc3+lS+LtprWd2tOlGNs9gTpyL
YcatRrK0F8vPEfwGcA38MbqPwIU+8zprhgunoewtpe1Qn9SRFuO2wJWgWUH8kKfmw4Qdnvj45KAl
PkPI1D+SyULovB/b6SomKmGdx4u8UFGoygCUWTY1khKbRFfCQUv18Yu0FtJNaB0EbF0oN8wDLAh9
2KYdwzIwzFXKiVXLOaXPRqptHG1ATMBkYiR4UC2vF/HVnDLakZ+z0JTzo0FOaD4kwLut4aJOmCoc
UzwyvwXrsNG3Tu4Dy8zvK3qrsKxrRNG1AIbJPD6p9HmAf7lJgitl2B9KBw8oimkjZX/iwF+RisPt
OffOJlPFoynJz3M1nY6ASbE9bGHo1cQKCrPZBApFHRPfXV0rxPJw4QoKBUlEpBR2Cw5nrjx1PZ+u
bClaVW1NBza/Hnz8NxxpgPMAjOpiUpbtYqtT2EHBpxNYsQXvQRQtFJoW1UYdxAiGXQSUdcTi3i9a
W5udvqV9ykqLQKR3n2wYN1OLN3yiWL+B9783L5bPmaYmJJz00YIZulIL/j0L0Ssn9RNKSs7WRfRh
olgymuIDX4MHWyAgzSW87BpfbmbQLLUxXzZ9LQ80nOeBPDMChc2J4HccCocC86yFWsQLK64IJc97
4JXGNhrgj7hBcxo168MCSQzbJf0wUoALkZ0/L1JVJQSjsZGU/ZFVmmJAL1B3BJ35uCkUuEkvkBQI
IrKO4Z0z6YSJbm/aHtWPZqTveUz3ZfAdjQmVttygOCHBn+Ks5Sh8+gX6t2+//Ns//v3fPsb/GXwV
YLKnoMibf/w7f/8oyqmOgrD9y1//cRV9IH0pfrTnh/3Hr/35Qf94KDL++dtf+S+faHk7//G8vPzv
b2/z1r796S/bvGVGu+2+6unuC5J8e34PfJDlN/9vf/jL1/lZHqby67dvH0WXt8uzBVGRf/v9R4fP
375J/Xyhfl6n5el//9n1W8bD1tDIuCZ/fcDXW9P+9k2IX6XQpelYwnLkt1+Gr/P/tX41SUy1lXQs
8qRsXX37BXZ+G/72jZrzr5YtDVMJqH2mNBSPaoru58/MX4Wp27auG64ydcIqvv3vT/2nr+//fJ2/
5KSdF8QINb99M4Xz7Zfy59e8fCzXsIjbkQKXiytdS1m24Ocfb3dAZPh143/0GB4KG8Pychyl21CD
g8zipzatLxp0reWsrg2SICBuoaBNKIasMD0cDd1/UWF/Mw1Up8fWZZawk3eGm0ckCIqGVD3MLiUw
FldqNUDPjOmjo3MFsUZFpNOzYKZJArs62YfzcOwdhPl+YzGHhPwnnR4jagHElaOhA+d9W83iKHT3
Hekh4aCdZJtHgYKFaGl+Fcl7otNhodNLnDgqPlAgl2HC62gdS2LRzvcIw67YWmzCyWb3svxfeBuH
5ZF95CWK3QpNC2hRy49b7VgoIIU5cP0i4ylHs8ExQFIYcrwRUxFCZ1RurHsY/BCeb80yQ5DK6kM3
cDkTZe/AU68bpzphWedtVbk3jtO1SSPZTp3r5RfmFB9byP90DWx3588y2o2L4C65aka65ucPBHSC
rsT0Mrs8L5rjHj4CcREISD+XJzk/e5b2XybH9pyGOGJPo1prPYLNZOKNx6K8KrLmZgywFgL3QovJ
gTxB9+pn2gOMiXUbdTpX243WVBDewXd8Kju+r8LovbEJt2ia1t2Msmu3nRG+x702eUbiHBp3OElw
0mIM3m2bi4kS0t3UFaykOCLj0mTmzbXyDmTstIG4TMZZpvPmCMIelk/ZSbWOO1Gv5fKmimF8Lgey
25taPUDu6ddh6QC97Qpkp3wpGpDjEa8fds1ZHjH/TfSAeBxJkChXSBVywJms2aixTfZEg/PGQpC4
3MtwE9/PL1ENwWmo9QdEQlRl2+7S1UN2FeSo8JIaIc+mYW/7pdECnYjvMbG/WGV2mc3xNEzjd0oR
7xUSVPKtC2VdZIBX6PrNnkP4xMpgj5Uv90lDkONyZ1xXpXzKKOSST7roY+R1qEXv/nLXLT9FUL6C
9AFvKOBBPx/JnjoAwjA1JR3G5YJ1CnRywLfFICPas4YZ1jfJQy84JMMDaOmXbrUOfjVkv3e79TVY
gRSVXfdChDVDmV776qwqiltcHDP3mKo25TjhWdBh53atd37i8+UWtYWJ5Cqs5svzoTnJGAXn94X/
BpXnRJCeOJ3frVYwlGc74xhqeOdf8XGOizpqtq0PT3VRc/5hGv19vvrj/GT/p9lJComdVzcdbFOO
Y/55dnJg5PrzImPqJZOMn9kHk4wiYsPdh/Pr//2rMeX+ZS7k1WyLmdU2DF25f5kLAS4xBxkpirSJ
kTswboJjmpj4v5GQ6oV7pfVQ8rlp/v5lmc3/9mWXn/9hCsau1zR4L/mQrgPTPn6PltW/ZbT/i6tp
WP/slRzLov/Lv/pfP+CQUYiJ2pyCjsVM1PsPiYwY2P7DVDgIOEM4ZunM6FcMg0GIa6qLa0skD3mg
Dn//mQ33n7wV2xAoOE0uN/rHP3/ooWzqwBB4OyJfETbWHuiMEnXDtL28H1LZmxWgh0vDCH6k8L+B
XMaBeFreXeaDduBoXnKTq2Z8zHSkL//i3bG6/6ev5I/v7i93wpjEWkDuhGSAVYID0SkhF5b9Nvd/
FUssdoqGMqtYXE47YY7Fv3p965+9ARTXkhtRuaYr/3J5iEUpLRjlKF4b+9DUDftd7FGrsZlYKZfa
FlDSiBJD+xktkLteXTbK/WyQea4hyiChc6l8z7n1AxH/wxJs1pbqJeawQLjavbTNB6N1HyKfppE2
ARhdOtYphR2WBxYS6DDNHFVbQG2XeiOOpHa858sysazyCDTXQ1eehnC+phpvrYKcaZpmWLzKKmo9
dnFMIvs6d1ILwYgJ8ha9WGjwRQfDzXlJMVTh0ndmiC1LjYFvmoe/FCW/O6EJ5m0THNgEyKE6cRJ5
g51a+etlFuWcA/qBP3TJWyvq12j5qIhe2SZI+9oIJ89NjbdSXJ+Xjrr8Sg37LkMQ29MDI6qM307G
/mGW6SkV9kM1fpkQLlb4VCnNK387ZeBUh/agC+r7mXYdMzyQTQNWMB6R+XKxlqVndpIZNw9/Tc6X
TB6Vbn8gZrv2BffE+WWWm/i8o9IAOKyDokJH6wcw9JN3Z7lxw+XSD9J9oEXfCZZhItD21E4efm5v
ZM8aasLrInsg4vOe15Lz3B4trcW8WR6NIZKt4/rno1hDbNA5y13x92PBNJZJ9s9bxGWQMjW6jlK2
Yf9lfnL9ioKaxPx+3gl2fYbK1QpuZ5ftF7lgjFjkCAQW8DfdPdhu/O4Mzm3ow01ZVq7lUkTz/EXf
cedM3DDLRUC8fyPy6H6y7HlPk5p0P5uv/jz2T0GjP9N2IcuFOo2POdkHTL61HQ2RcvTeasvc0HKl
Wz27XpxdGD1/PnTZeA7ZdNS1cl9EkScj4zpIWFCpQnLVxN7OYkBrfKt9lr63Mwl0ZhYd/Z5vtQWk
x9F/fFU6otIqoHqYvqfL1V7eVOfQVUfSc6OzAxpZfs47xrpirYz85dZvuAmD3r3N8vQZaVazqgf2
QUWq3xHje2QKjNbnm3sa7W0Zhs/D6FkhgqflbnaXaU8LqlcNEWON+buq64fzvS4JYBTYLCSBo4Pu
3p33JKMioIxCWGoyTqaInVqhFLUJ+aAvX8myy6gt7s4UAn7tFSbQ1+XlFYuXI2M+KUbJyukuCUJg
lbO6fHcejKZF7C+zxUAJQNnt7cA7gfzAngPaFEW/j9Ja0B/LkEdsyIAZ3Nemmtbnv5QxU0vWjw95
jS96+bE7ceO3i6TCONK6qFeJY74vs46RsNNadpSJCj7HHDCLrr1Z8zO1vPs8Z8DxO9oEmkhSpren
5oDZhQYVzTuUfWyZ7OXGZzOGfpvXrGEXrmcVnmCzrwjAmX+W/pE0OjQSnlvJjHgepoVJA9dh91Ua
2k3Q0kHyq/id4E56GMvcluAgwJ8YIjyrobEsA2mMekGh49TWFOW0jhyC8xllOSYACSVFue63gW58
2ZbGN8NyXTb2w3lkRxZshmL+asPhMiMdjQIUN27HV0Xh87GurXusMO8p6kRKHhduVaAyXiahbHh0
quJtIF+HOCmuA+kf+ZRcnTe0PUG3K1CVa82OSfDGNIFyN8TIxNU+j/n/1jH//+UA/8fz+z92X8Vy
Sm7+Wgv4//CUb0i2KdRD/otj/lWRv30Ufzzlnx/w85jv/CokIb/KcQFZc3Z3eaqfR31+orOLVbD0
bWW5wuEM/vtRX1i/OrZlSRYIlnlhGmxJfz/pLz8yLZ7IpGBHecD67x305Z9ncYdSgSktYUrTMoEp
GWopBPxxl6m5U8x2BS+5WR0XhqEW4zJtqZzbhBLcp/faRCMMMlKFoBqs4rWaBaV1oiM3nbOzgydT
/0HYoVkVyAq3Vnfbl28B+IX6eUHuNPew3gyb2MmDTgomdDBWvNj9Pomd/GCMt+7BjA/phxqPMa0f
tExLNwak2P2ALEEMAN7DvY4qH16HaVA8/+7ALSFQjkOQNR9iAlzc66JSnu5yGvXm+TIbtzUUHdUc
O+II0ovOR6cFqB2wz3wFVi3hkdX2qNGIib8i4AMpqYCQH2CiRO46e9XwZccPgfWSImp/zrWL6JZM
mrlbM03IJwK2Ge/ADaslbmyVjSlM5mo7/y/2zmu7kSTLsr8yP+C5XItXaE0Q1PHii2QEXWvtX9/b
jDVdGVk1ldPv/RBYAAMEQIe5udm95+xD3jhnablN31zrqEC0fC+20Qkg+Jf/gMaPmdVxiYFA+7gn
0CPemT+6iXTlBay7pboKNiG95W6J8KPY3vodQkk8k8jqTvaXj2gCZVh+QcwNcoduAp4HZORrmAW7
aOM91MayWDTv+rLeQ+mM78qjuot6vGE7qAr9tjxhfcCEjwfbwbeOrx3aqlnARdyP3rnn8yC7qp+c
Dzu96OObBUAtffD969DeIv3RtI5IPkn2s7M9eCqqmyap4MhWF+m66mFnUZpZIAvDkT0SfKJvE6w4
BH14ABvAaqyo7XbvCg0L2scJsW3nfKbkse7sjYEta9pMh5Qcr2nT6AfXWbVIoiEGkzzaLa2H8qf5
xUpX+8zO0yW9sg059eadN6sYsczgl9uwAvSd7B6CZLGJG5MUuMR4nroDOU3WHH8R5CS08dnxfyfB
/69SJzPD/3sOXL6Xv/7P86/6568/z4MWv/M9DSq6/odt247lmZ7qcUdMNN/zoKJbfzDVufyXjTZL
FET/eyLUnD+oamICY9/NHOWx3/nHPKiZf7iqZ1LshA+DZky1/kcFT+33nZXlqCxjDdD8zMlk6SAK
/n0ezNG9QMOjkIZAntENdV9J583QNe6yWYdhuetsPCGp3r26Fq7bNMEv2lX7fCzwCGoTKyHlXveh
iLg9C8tcFIkmNL1tO0InDptl7xo/kO6wx4a0Cvel3Q5Jed+NybPpoV1uRZlILp1d1mnI3ZcTXBHN
yfcuyfYLg7bfCj4gYj6Bp2lJtlbfqxbAO0siikx5/HMojoNeb4ioYzarKAv6NhQX29GOYidg+Wa/
1Od8Z5b0lgRIb+PS9FOct8gvjp6hssWvQLVSnNvJMge1aTrgeY/fjjpA5f9UrMZc2uBWdJcEI7hK
9b629HZNtDDlVLGQTjLAF2KpaBBesqAdWVEiLVi6FUPzVLgzqaKTWFatDTRoO1lwLe2cpB8V6bf9
KHYJYgkt660jWg7q5AiAWWTKlWZJ1SnW3tUy3eZihSfWjDFLxH7imV5/jcV6p9FZdHuTSht0Vpdi
NSmWvXJFPeqsL7/LRLXQyTu0BKlhmlb/lHbGuhXNvYaVr1ylRn5A3K1DlILJ4e0owMhlr0ZVjMnN
hZBPkFzX/pAVUPHG4il8Zrah/ZMHLjofxafhwMu3FfXRvHSexzpYN1MqS4dUYqitoK6W79qJbYb8
dBUEF/mul+JnFRg7TTxvZFu9iVo+SzBxkDvgIjq6COHsoHZJxZUO5V58GPHqGoo6BEwc6t7inl+5
59xSnhzNIdso+aBacaxhaHsO5JVOPVVIssWOVlR2TMhxOaLxxTxSaWdwEgRKB5RFLzmvT2FDIDUr
VrSf3nIucAS4obcKRf0UzEpDjDqr2ZTFON0kNB3USZLSfM48byuOBIukvddSAWUXshly5GWc+Ogd
TNbNtaYD3XR3kzEf5zp/m2Y2HGK1+6c56fq9Of1z3VCz/uU0d9mtmq5maRoKQQRzv5/mcMKDvouM
r6D8tCsuY7JcrupQhkWVzfr06Ds2gnRtil2Y3iUfY0br0+jJOKLYK0/BHMccNZDvDoeR8Q3YCMWR
z+9ajr5LNd8ea7gDLa8gK2jiFMpitl1l9paYDGj5A7HKBzj1hgJpK076776AKACIc0iLvPvUHu7l
cExF8dVj3VS0kEVchorsiBQk4qKQx5LERldsX+Usgp8RYVBClhGjT/QaVM+5hCVnaTA6L4UPt1We
KqKML7+XlH3jQOeDsNFrOswLFeSerMHMBCWL2k7ilz/6jwzpnmXt3FnbiQ+I0eLiqlAPaus4mbyN
YlN6F+NQDmPxyqX4pHFgL7MIcpIXfMgfiDNS/oIs6MiNqjxb5N/V++YlCJVH845S1fepIcpGBmau
XGylxHmWAMGpJuvUkkTTKoxwccqIjySHe0UakHgLwS6fHWPvI0gCBjBwFolXEaVC8SJKUb337JeG
2fqlJBvxBVBuUXXqPrmYzAZgA45WcbqLM9kdtIfI8u+U+IdZIT2JxbcoBqmowsjnJyHfgXiVb4lZ
UW3NyDyFjs+GKro6Sr4WtShZKv/PY9r6vRjOlctlTLuUYHAlmrZh/mVIY3aiWDGVX3qqswR0k10g
pGG1qLyJTzd/2mMZENcXb9TcercNrjZiqp3Fp2d3zDQ9ruyOlb8sRCil82izCc2ZXmcuYHLKFiOo
1ycaBuJgEJWlvItWWZAEcB+Qw4s9qhyjslho1uaxmYpb0NmXSHTuKsN7zHprb1a0rGzDueP8QCow
+Ccloxogq3Jldpsi95LFBg2tyjs6nq3zTbQsTmFPy323PM6yYyIG138+itrv1XZ5FD3NgfNgMD8Y
lli5/Hkf1Bawmksz+JJFnzgkuJHF/dYVJSBZrmzjGbSAXmBVCj5kvU/emHV2VQSUA5cYVRfAGn9T
Z9PEG/+zzCY+GCoLnSaDo9nYqv/a6yC6aWi0zvlVt94lp2gzi3MtFZT/3pWjXhZa54hK/ZRT1ZDN
KvnZxDBvE87SIPnp5MaupKz6N0dNtJz/+ulYe9FuNlyMOXzS3w+bEljGkJUl5ILwEsTDQY1FiaLi
UisKfrImp2vzGczlJrUFDQvchZwyq5HitYpMHAY3o5MZUo5MUXzRxaW+E30O9Gw7p6rvmRFo8+Ax
yC1GRErzrEv5dStPYJlG36XVNnJR3XJs8ir74MSlaT0h1ADjWw7WURaF1HQAENMpXxpQR3gW71WU
XtJIx1sNbNeZOGtEgxNpG11k/yYLM6bJms5P411cU4RDy01R3L34igK/l5ZIGf0wQmcpi7emae+B
qvDtKMUBPd7+exWI3oZCdnQUJ12t8tL2ZO/lSMmUU51G2NRn8b2J1Z2rxx9JOAneIZfG0MNKUvUp
rkRRW+KsFJVxa6BwxPe6cJm35REeYopdsvxP5H20giJir8RioPCZ4sXEaE1juzZG4GV28yKsI3TK
eUWSWlK699aiTcEXiicqdvezddOzLOvLZVeoWJ+Z3z3I12qUeK0n+c9qUndaTdFA/E6JdGWRly/4
zR8jMS+Ktw4GnzmUNUSj5NSsxbSRDp9pRWFKLnw80c9iciTmeOm3yUW2tsVfJ2Z72cTA0HEjc2ap
Z8qz/Nvk2k52McQbyDWgmJdKZVTWfQPMJehuuNUOrs+k1tcloW0zBvgSkKp4e1lfbFu2zwnRoGUM
alEuLn0lP6RF+V66OQZaDeAdRGTe1Th6GKMsHduNgQMUU0K06JXEW035eJF9zwZY3rJSkLUnvbZX
NDCVYkz0cfFizOClfESMy0T0WQmdatdK26zZvS7lqmfSPoIehl1kgNgI9aus+cmir1hOW7gRqoTf
lm3fvzlnhYTk93PWUy3P4TBTjEL5If//TyUfUMxTGM7NJ/68Rxo7qzDNLwp9cqxPjJehMB+9IEeY
4adLXBiYaeIUc67+YyiN4uiaylMmtkhgUvR1HuGtNOdhZznOFubcRm4EarG0cJpcwVnurZnJcVUl
YBMSMiFbD/9CzKyxQBtz8ifAunlzyExSCYkSWnVJj/3TSr8sNfpqHTpChdqSCIS8C8uEslTKjlVn
htgRkySrU+ttYlrAJ25vDbUgd9l4AtJ75/n4KF0tJFbW6jch8zPRn7suM2EJFzWfJLRXc4ScEmsQ
BpYy+ppq6MP0zVex0a2LUdBGk2EZBEl7maAFjanNQXAndHllV++0FLBQrsdfTpgA9m2eDAfMnlEU
n1masyoJk68BnivNmqNSzCe9sHZeGX/OkFMX8lWmJvmyE0Bo8fAwODDtjHFBuNWqz8n7c4zWWxsC
JgRx83nkqUCIQ0pww9Yc+1umBZgok3LbNhXmRhgX/oCPR7NSdScA4fnU9me7azZ/M3DEPvwvA0ej
SOio9GXBSNAv/n2yd1OEor3afZAhdHKiHKaD+KtrLIaU2sfyzUpgPON9OUM0RWZZhTcQEDhHg3NU
uBoXq14U5tU3JdIfgnR0mJLyfTGNaBm4wOxNbZvVn77DJN3kEHuYbfEQkPlksdkOTIKJa9hk6wq7
O7IjdwUfAiMGdooqL345mX7NTK1fTf1ppk9HFCg5Rx3i3XHwjmMVPjW2/hJYnKR8yy5owvxtbo5l
UuXLMjGHRZG4KUEJ8X1PqteKcCBOBULjj6mi0ElRg0s5MBrBPIPCF3lH/iFEigl7dzaWDtcngUzX
9vN6yJHHj19eVkVbVgb8LVrSrLvpu8k5x8jwIiM4W6RUb5sEgowzslvrnZQ2I8MrgGDLJi97UhSc
8zk7ETle5LgAyuutram7CwXuJH0Iu/RLjI62MT5U9dbU4KKUgrOEPQuhEki7A6XwN3IApbsptseV
Nam/4Dp9EWGJv7Oon0sPQq9HRdHwCPJRfRDjzeSeuSoj/S/CL+TOoLcLUShFwJlVxcJmclsieReB
nDq2RXhnaERRKHredRKHLUyiN4AODMSaDaOpjjct4rDjELNRWAXn8ZcvlPqp+BqA9A/fXYrv4vv1
323y/nWYuo5liYqRZRm2LTQGf5rfCDZJKz+bP0OxVc7dj9Loqb8IpYhY88qLgdyq61rvLdmlnasS
09K8aZhVBiqZBKpe/+7U+XcfiYmd0FDVUKkx/f6R7HzOTSran5qoMCDc4nLE1z8Z064P9G1Ul19i
SWuxZNKFrE4swsV+VLTA/vMnMf/NOQz2VtV1Dy4CVTdxcfjTweFwe7Bx20+5FmIPPtvqo4/tblG6
MFOqrn1r7eI1U4u3ArHsGhZmijVEwxtN7bvKMGwzkz43zviZpNMW/R/Sdi+DyJR+KV63dKLsXg3a
2xhlpBfr+Yugjsn2/ozGGqhu9JXSsN7NYinG1grHoU5paxavjhp3absMIIMhk2u1TUGZS5CY7WIx
Vqya6nWQzk/N3yxj3X9ZxdKpd5jVVGQ+tqkaf1nF1rY9xmAIPnwionpUtLs07NnW1GGw7vMp2mqY
4igJaB1Vs5RzMPTAINP5Q4lMJCWeK2NvlP3JUFL4ReKI1SjajhOVdsXgKuiY+swuBw09deluC52D
bTNWWby2OSbaiYhHYNdbo0VUj9f+ze37iz+b+OlzByNgSxeA4zYFGKcw410Gz6t2uQ7KWHU1hACB
KMtEGfOVmvAqoX4IWh/vf3GRE5hTAfqPyvKhVupk2ZWo8mYKL0jKn/2JWAFV4bcIzfJApOAgDlf4
AAnqjUHBxRAg7SplIoMuylKOIJ+yefFHLNELt1XPY6LUAI8mhGYVlkUqo2B37ExZ66ilzLh/HMzx
Kk/xrOujrfxOkaXSmWc+GMfKQtEMsiALzP0oJpRBjJr/POA151+XOwZKGZv+FuUeisx/qexGlsVl
anLfs5nKpysu4fVMeKZq+Eu52gDvS2wQy42OpeZSfo4qBuPct5u2Ujk0RKmBHIT6mzTkfbgg/PVC
u8dQfcvwjq5xW0FUope91MSNfAEmTKq5SrQiH4fvRSycVCV+wTphb+MVjDKECKZ3S+axX2kB5OSe
79+dqwdSwQCBeh0Xvo5repUEhGCGyd5Xjc+2FayF1kmXmhbfIUxng1+a3W6CGyZCS7E+DNbJwzPb
Baa7DwnSqcOuwjwEZUDPyg38u2pBJgnHPk1JXMOtG2oGkB6bSx9mPXrnOkC1PHp0iWRbKbrKOdxE
8G1TB2I6l7/IO7UZEExQWlxgyqzeUeN9B3VJvtc46WvHsZfyeIBi+DlnwGXKKbrKJ3oxbpoyGd51
WOOoXmB1NhMMdVLFOxRLGCzApXyP41AgfYvhOBjvkevSqwpBgVfYSnFhMXorAq6WbD+201B47Edw
t5e9caeYePwDHXe9fFYv1q9akj/U07SLDWx60FGPbcd6j4g1l4XIqVQxgPrir5TX2E4Rf08wvmgW
TgNQzYA0zGbinKN/Ji94pa8/B/VZbbuD/I1RHLhUKeEn+G9jGjEEzBfDzieCofuTHXOk4k4JNsCO
SJdLvkhexhwYqfdKPP0cUmCacnaTryUu5uQOpSwmhB2DPVpQMfN5OogoqLdX3M/dKk+A8YrVS1wU
RD9/Wh0OmZh4JdjojIu8rM/U47H8xZxuQkswGCZrRVipBICHX6IyzuqjuZenAf5bxIWjBsuIwR3H
Bc7+ge/VTc1iHett+TcXZllc/a2UQV6aim5ds6lTGfSuf7/2QA/2eltT38fXDLHJYvYA0admlC1z
5Mlg5rwZI4PprDMletB99RoK+FSDL2PFCPrQk5nrjBrBbh075OQRNZul3GowKmdyUPbgeTE5ZuaL
PKWrlItVGfdMs/jddoWO/nvu3ga3egtMHI4WTj/cgRh6mwTGZTpCLPA/5yqvd6Xp3eUKxhY57/qh
uac5ApY0JM2GXFqYUyzo5SVOfnXyEgaN7lB0w+c8J/x/PUB2ZJYXgyiSR9bzaH1YbCKTmaEvX6Vf
K+FMM9vQPlu57wnZN6VTYyxVhZ2KxkLmGB6c0Pi0AvKx5RA0A/ujq6IaMRCzVc6iOCeObCX3Eyox
Dp1dbpTIfGWKPicBT5HT6f9KQP7G6KGZ/1ECcoo+JlZi354R4aCQz/9ufdLe1Ax0ciriD1oOnsaS
7Lvz6f1huI6qq8CEVFwWrlis/UMBYhh/aKRbaSq1P8MyLFFY+7+dT+8P9l+qgQ3EBAoMLeB/0vk0
bLn4/Odp6fDZNA23iefwbqyAeL3floSuCQ3QtzEFJd7cFAMQoHkK1Ye5hP6hF0Bmkl9J0bbATjXU
AYZ31qFv3A3BHnx8vyN0GSWjZ2UPkbjp3X7fjtGw0kbCUezOS15iFgOTqVkXDORc4IIRdmp1wZjm
rdR6NDZpkFK10UaqWRYG4Sm9gziFiKC0hhNayA/VGIwHr0hOZtPTOVLLXzpPerSTjGAjNXkerT7f
1YQRHV79PnGXrp5eQjWBzJCZKypfKqaMSkOHXmvn2u7eitpH9a/H9CVgqm97Kv3AxbXdBDRkpRHv
flVi7QTpLj/pSffu0UM9NOBBCtZsBbTpGRiNqe0IW9EP9uRNm9KARVd6ZosnOEKI0s39/ez57R6Y
GJKN2gZnZxd0uDy/v4fGBR7Xws4RzaO6VefR2SUm8dpKjfW2jfXidda4iLGzmX9Anrpzcj1Dla2l
W7vXOmDP+F8tP2j2hCS0+yTrbZQW2QaGXfBMnUBdhSJlu3LYZFjN0OH6cNNNzxqX/fGgL63a3aV1
b10UF/yEGQMNaDN1rWlgc2DPvZo9zT7HJ5GndFJyJL2Exmb+ngzEaCdqfk10Up1bQpKjUfM/Cwhw
qHFY2kNh0Q5GEVdoaBMAcGZ1n9TqqbUV+AGOv8shu66iCs6+zZZzPWSdxSwIPRuL7A06IpkGLj7N
LCXmeu7SYVVpzrjTEuMdiyWcKlP5RYGEJSWpvS7cultrFneYeomNFCYK4v2qe4J+RD4hnPs4rn8V
UTkdiFBB75K5Lg36TjT2Q3wguFapQQGl1ob8FA92/24H+6oIyAez0DaT7QggHrxZ7HbtnjjYF7AM
5VoNtWldFLZxa/CnX+rBveR3rQUDx522XT6Hd7BrHzqNsyADp6u5Tnv2Oqp4o0kCGwGGzqqsFbp/
iWGdEihGJ7OYoh217ysWcvMQI7pcOwKo1Q3gcwu/JPVvdLdh2ukrVswebIzS3TVT8DiiINxT+dmB
T2gJtfE1+sRZtzEVXdt1/ZS/KLq9rgHr/ghueEQFkqDIrzP/MFRD9iIkaBUOQ/XWAKmiBJF21zh0
tKuflb8U6ESEvTskZlmhuhkC76EY3x1lavfIW4tzo1x6dTS3vhro4LCpAuuk7UVmsyvIudp6LGvK
TL11FHtvEHV/9G4ZHoau6C8O5XX02F3MQAECG5g/bWzrt7k0hhV8BQfISNPsgVBXhKhm1TUBbOr1
w3uP4e+mm5p6LZJfehYqx77wHk1jrIHMVs0hCdR7aIsxGT1B/5jndYYuAghshEpd8zNn5xLQfJQ3
cJ6aY94Cleiw5xDpObZ3nfscWslEbIk1XhWTe3UyCRgF6bzqYK+DnkhWeeOLcFb8+tR9RgCCde9H
R2rz2WroLGNphnqDRRZrJ7EV/WEu+MNA+lIPAbrSeifW56a/0Qss/lqoLeTPLB9pk+GNJ9vowofc
x7iOL9o6yIe1RcxEkaGSr2NH242KmdNtooaO/ONaqKH5WFQioIbMEghWmbJzK1TuTZAjPlHzpy4M
yJYYC82nOJgnR6PJHjv5EDWIcTa9Qriusg3VmZ/daBB+0uNR3jgetlbU18PRKPX07LZNepb3NPFQ
3mvQ4EIpPxX0nZhsnckXYcZ+1B6Lot/pfZqfPLWvII4lKchmP4vegYz+LLoMdEBnx1ushf4xdLhp
pvkhLs3mTgu0YRn1WXbCum2vxglq6WjUGuluc7rvTRAgrd8bT0FVmAs7fi7ghD4mESqEaFTtj8bs
N7XRPTkBSCI6iMmppIe+N5zqYqpQlEmXt25Bgk7RRj5ywjZb4FIG24MoqQduwZ6bXNuMvmjwLB+Z
TtHtXMcJWFszJBSS1nemhUUPcG4CAo/cbdLD6geIo4gBe35Vm9WalMNwPtaGQ7QrDeVZ43XZ54RX
8IXh1Zi8l6FFlkj4EYnfxJe0SWHd92oRrcAS9Bt1dM17eTP0GsF67TjtIy9nX56r/hYQu3LN6pxv
taMGgKc3uJc/syISJkbs5mvNCOAz91N2GFRneiCwZzFijr/JR6oVEWw36+XW1LN5VSodF6lZ16GU
4gGlCnlxaq2+dywQB2PGS+oDmVctDZql64sYQPoVr8gp0YEO5c1joK6qDirT6Mb2DrLBV4vT+fsM
SPKx2w9h8ogeIjyZY4EPz4WqgmWRdoJr+/mS6o6/TiqDqjCQOeeiNKG/n7riNmVx9Y83NOfCgmQA
hCrL+z6EB6YpQCSMlW9qJJiFiXMNCDLGdF8nj17Et2umsfESUXDD02FO7wYkFWAXQp97lTdFWvjs
LK5qr/h38id6eZ76OT8RA+aeaFFToSnL92G0YBlh1+9PlW2HzXWYY4/FAhapSGt1uH3mZ5e1zsXT
DbTvKAQ+jN4lbIohidlcU54DO+H7AGq5lQ87D+9K1HjRST4E4nP0JmsdoIs5ORmT7ATIeeVm/byV
DwtG8gEL7ACsu9DqZaefIttUbiYXy6WV2iOoQusx6trxLqUx9QyIdxdAAbiXjwjWY2tt54+xloHI
szbypyl5bEclmm7qEN/aILA+oiKDMO8Uyn2TZtmBMIFgA4MxeUv7aE1Skflhghpa6q0R3MGEwg3Y
AR+Uv1qdVDuYPvpenVdx71VC0BrXJaFXsaJsUL6l17zkEgHWdHxUIUgvCkcd3mjavM6stX7Z7riC
nMaZEgm1FWnFO4dG3n5Ih5s5eM1jS27Avqg7osOqmdTc9BCoxF/CZMMAX7f2rqM0c4qYFBZAdFdm
UANOdkvoSynBPXQAx9dGYwZ2AfPhZNTap9KbVjiVIYwXxBZUY3YqzMHBrCHuypusSPJTrSmsHIIZ
WuCsR2u7qM0lNPR5/f14FrqQdiTMLfHV4a5IMoKAhjT4lZsAb4aiqNa2nwWv8+Det1Y33WcmPJg5
t09WYykvdT/CrfMScxWOavAaWw3H1xn14+yq6bNDzT3jeq16ypWS4figN4WD1UmhHNe044MxsvaA
x3Q1+LKrZTCmv5yuZLZLZnCbEZnzRTkwRtluVr7XXeVNHZX9lU7yjAbIiHfyZ0ZmmduYHehSUc1P
EjnnO8vvuifOauwvifFi6350CtwsohvKw05LMYkajbdN9dF4mcv5UyV779/9kmNRLozdV4qI/hv8
ikcnV5VPs/SPVeelXyQAr8PIxFQxOdjCw06jV7yKq5S+v3BRhN5EbKeGmrHKQ/+XA5Ybv5Sxorzq
nGuXq7+ftM8Qet1t6yjaVql667noxoNmdtlHUhJ1GzWobeBoDWe7BWsp/8OD5sSMX7+UtF9axziE
U8WfOgTVU+xp/YkuevH9sGiS+uIPxav8T28w6muZxCf5KBqS4Za0hBBAuwUgqkJ2i+BaLr5vMTRz
v+yyBSMnOXa635ycRPvHzfdz/vRYy8eDTYqtfJ6Stk/xRJiDquVIvaYyXSdqGazh77VQ2HXrzvRr
+07eS7PkJyjTZl+jrbgD4mrfaRO2sGT2NPH15czR/fTD07FeD1XwrE5dcLCCKl/DOZt+uGG+G0ZP
eeppRh2AH2brtPemH0mDpIII7VVY2TpdXSPaz3Wab0qnqt7Hnd3V6bvS5ujuLcPbuWSsPifJuJf/
zU4Qaog+Zyet1LT7PEaaUYvfq+lsLfw5D6+O2c5n3GlXuErPcRdNr1Y66cKFWB457afX5Emvo/6h
NIKTa4zFbiyh6CVl5D6MJTF1bdpqn1qgnE0tK14axWeh5wfreUDsxXnM7sCGtYWQqV01XchpqEGL
NQc3vJITOhDQEdZL+ZAU2ugq76l9cfN8H4+0eJq8qWtV2cNH/vHPH4VquLXrITzUGg4Gp9esZ1vn
kl+HFOKqsrCeIw27eAFqcyv/V+UCjSuC/Ac2y1edOLizp5fl3kphhKZGneB1MBoYKiGk4RnY5C0P
x+auyvLVVFQo0QD+7dqcyxYaTUS5ptIj2HC6ol6rFbkMXA0aRasPWRuBqKo9NBjGoIW778cK2Eaq
jp2Jvi1NFhR5mXGmkl2QlpynKGtoIYb5Vd5oiZavEwUHaZPX/jHN/b0yuLTZu3KMzz25n+c81Zbo
j9Kj/NE/fy7vKWw0h6AuL1R4ER4qhMKbRYXrX8mM/WSbPyIzRPIlRm7vBOusqIrmbeAjbVTBpIRZ
NB/lvZZUoWPs46z1CJpZ/eU/5FPkjaWBqTFjWF20jkWoaVI3iJvm55oslbOZZ+NZ3rPFPfkwJUNi
R7bX9zPk8+sqArGOIeshaIya3kak7XLxkNJedmQvlSNf8bMKl8JwyDonuWvcanxQo4JmDbQYVQ/K
XekU6YtaEFauNbV9tvo4e+kTb2FHLE0Rhkz3kUnjWDzLgDtwrCaxsLGWuFfdl6QawiVEAv1Rn8V4
rZ3k3pmAZ6PK888aG6OlPbO6d9I8XE9Jl7+OXodESUG7iwG0fRnC3SB+TFvAPhJBSVdWPLShR63G
CLAEcrf8FUTFhgmSKBCWrNs5683Hpv3RxH32HKlzcmtmdysfaQl8NrsMHuWj3rXbcz3lhLEHGDzC
CZkU2yD2WGmP1WwEmmTLfULTD2uCXuaXdiLAakCpd4FYCX4uKZDBs9haOKEPkoo5PiZq62qx/7na
ObwugDalbqYftb+ay9T+iCajWFnsR886173LZCsIMHKW9hWCHGWIjRWxQRQ7wBIb67xwqVEPDGRx
Q7WzAbzaTDsITNFCPgxLzK95X6DtDnzP3EFf9w9qGixnunDXLFOsG445czEpc7Mnu8u+5cHQo6/T
D/JRGcH46oPYYVedJOdBN5MzreR3qOXzljMR+91//5zi/bxucoJdApwufTSBygxiFqpT/6tTcDOh
tXkHBENRX6nmRxOBuq9Pxhrtu7PtjCl4zWb9pZ5gvuUDg7DS1F02G8oLpGFnDwkbTkOaBq/NgPBc
K2L/0HUFwMEwmje1NznnoqkH+KsE0Ntm4Zw5lbhSiht5T/5sqmFdlWBJaIX+gohaQqpPtFuPXpgU
N2Bk+qTGp8ye7+XfJf9CmI/tzimaB/nX//Pn8l4GBliHBJaeCEgeqYdDr9O8INnRMgVi7xrhA7zR
juAnkguycbpNbRldMns8mr0FH0/clAXCh8EnVyOoKn1rdgGpxlMADjEvHSyxFRCjrlHDi7xB4ZoR
4jgoG2C11VneKEZIFk2IfSrV4vpMjHG3DCpzXNONV51Fj31bY0deEah85xBncUesnLJtUljxs3yG
45E1B10boCF7lrN1RoBXnpPSa89tkXdn2nLWuJB39cDa58YYHOQzS0CS46Jqt4FDdcFJSvdY2Yrz
fSMfqlk81GT95e/DHALh/P0p8slNF0BCGbgSmNoQwvYfo4POHkg+GjMnMxfybkejop7NiSsfT6OE
MGxjXS/xnyoQW5ywPVhuP7+Ednl0On246fqg3exCo/ASzS++zyw2Dxk4NfFQj00HheDUrszEe22N
Lnt0xtHfkCgDqF08LEKlP4OIfo0SJ3tMxE0LYnJG6XvTG2NnZo5yp6g0UrPKVfcqpoFHRYG+NwZI
O3CIiMqr7a161hgTEELKDf30wfw3n9rh0/J4izFEK17Wo7rUfT9+7jEg7uo6BLvm18nz1GTKRu0S
dT00SrDPBZ9O1yH4tYW26GbSMevsACBVvYAKY504eq+O8+qOYbYoyy5dZ7n9xvGqwLGQ9Cm4ZcfA
tkZ4dzpJB26C4ZHwdrdvSSmtGxtPOLVdpUJ6WduxKD4HxTUjGX6hjTFhLc3g7xN9ENFH6L6ZFdtJ
MVatihfR8sr63s3ZwiSk7h58PqQyFfY53rU0jM9VzFJwUNGnoeXKTIvsSdSiO7iF5CXnBrrwFKbR
qNDDmoR1bra0ZWdOr6rpf9m16i+tMv1Bljyl6GYZBa62q/q8ORoh2RJ5YWzhddewS8sOJieaGwOB
9HIIFZYXqREfx6To13x929ZnJ4/58SmKy3TvsPnQ6hgTSGu8lbqVvWrgaxez783nwfvIZyN8wmRO
on32SqpRRXZvBAa+YX9d+WoD+tkFfdKi2HK0zFmWGajGjLpfnCD4YP1b60m9rQO46EVsH0P3kuSd
c2Eh+kWYFFehrurXc8gWtqFPFifdC9SNJwdO+j6lBgodu72Exc/I1f0LIliwrI3abyigple+4Ez4
tAmGqkRQNxcPxx5WZVNXd1Gkxjdo4/pytPXnATHbuq3rlVMq/QUjbXpoKUXi4TrUOfo0qgP1uukg
hkbtpchT8DVgXREnA++pqlNZmA9Wqc/bLGJ/GaVOstZbxLpVXj4oTfuMvia61haMaK9ymJ5Mbxn4
SEeo5CbbNvHPeTL/F3vnkeS6smXZqdQE8A1adKk1gxEkr+jArogL6dCAOzD6XOD7me+nKEurfnVo
wZAMEnQ/fs7ea9OFVe5pqlAAm73hw0NUPyBpODfHTsmRr/JbwlsyF8GXOqf5JbPhhJrOfku14KdM
5FPPSp3mWDgesg7Gd6OrkJ5B9ofEwfyEcJlWlFmSzOjVy1BYMK3L4IJpLl37MiOgYnLfZFAxswk/
LWliwc30VdhZhIThHVr6Eyc78HTX2NMj4h341YG+Nwar20s9Z4VlOI9W5oi1Ry2rGhdaWX+zPfe3
sKrqUCKJDgGpb6XqMQzTCRKhKTdhOxHUWN8byeWUuJAYZG7dBCKC7aR7KSjS7pmlZOfCDNugrU0g
VBMgN1Ft7NkesNUHTPLLT+Th/s6zyyddRMQXZDtJNirO4w2upsD7JrpOfyOaGgxfSRybW9b5hbOK
BRm/itERWikzFoBJk3Ft7Ty7DvohcQFMdpCuV82YHFPqD+gFcb5hyIXBd4CL241FsXM7Ash60a7M
3A0JysbgSiJK27IUDFl67QrSCfDk4cepkvIhbfkzlDH0wHQ6MmaImAiF5Pim+q4Npu40xbicx8T9
hsoHF3NM0jwwyy3WJmOtYlKPLeGVy1Zqq8aSBURE6h6avme6L7uMZGS7iGC4wuh9M1JjA6PnSKra
SpqB2CdFyJ81+kWR5/WepgIzn0juhphnLKizG7M+UuuowuoA3hrqxXLp26Q3h9ALZFr/bAeKwqZo
J6w804NuOCps257uGhxpcK/2injqjLA2qS56St6BCBasMuUpVzeap1ur7dc2sTg3Y4L+aRUM0Oys
2FMdHkh1r8++U+tvjnCcqwpO5chYzOm4shhr0m/otL2XludUtd+0iSBqrxLBRtHEJvjgTTjlqjAq
bduj+k1cVztQaL53aq9XYNX7rkSHP1FN2dOGLJM/ua4PVx19GjorvdmTzLcamhIPlMubLZHLMKuN
LVkiLezIhZIRBMzYAA0aaeiOKYp5u7ekjE4E39nSWqf2QPyGO7w7acdmKLweC6Zebcs29wn2sz+Q
U6rrFNjjEpycvydrdVW72MbC3jBp/EY323vkceSuaRrem5i+BUPCDUJMY5NXY/Sti7Sla9KToF78
ESucDYVVjx8CsmYgjWzTlcrbSsTms+vMCqWxSCkvqjT/EiS6PGpuZK3qQe5RCg3nlCHohgNNeO3r
b3oiSRaeautD2XcAqs6BDG3g2ENkfCntdDdlu9YSKE4zM1shZMPIVUcPibuCDAsX17oBt8MtKv2Q
EYi7htEJ/94Mv1EWLZAO/R7hq/LPJDezIU5Wdh6D0xH5tNvfyFloFmEupr1GcBnqd7Rugy72lm8c
eVZhhelq6/fYBX2tyDdsKeE5JAMoLZrv+TTvGH0bHOyqMrZVWxMesOmzwr0S/nw1HciMVU5pmiSk
qQnDJHOrn1a1crMVUscbbqJ83wdAQrO7XmD+YN+FZsLKnNbUm53zbaKhAfKYuSUREdt5zwGFvSbt
VBCZLjSifAw8HFNFZouR6aCDsj94XYIFuupPKdGmNDAcllETkScQRt8wyjVEeWLUb1SyT1LjZxgy
TPRL+RhG6HzJ+Ad0VbWxAvQiUY73bbDdE3LTVeJE4uj4+T7WkXjXYWXvWobhZ6aHcjMABHxDzq6v
VGEUd5vJRtNqUE6PfjTCDcyykUS06JRoRvaHPIJ159n9Ec01WS55rDYuSiORz/Aas/hKGFb0peut
n00evgfxZzs5cLYr9dFW7qE2Lf+t0Jx6bYaVvk1hsDxHDQWfqT5l5pV7qaVgbQcUaOAeodm58JGj
NEqelsZRVZtKuUvmu2FP4NNYu+uabZ0LobjmYSLeRk9PUI5lBORKb7gPac9zUh/i1jjWcYBbZCrB
AwB/AXmTPZuK4PZkfJJU65P+p6dPh94Z47dUP4eicbZlHVF8ZH11AbBo5r7aRLTJGNH2s6Isslhh
p7xaI5TRl69Pyryc39ZBsivn7zHC1Lg4lbXXBz059qyWmu3cirbpN3HHjJi07BMNVv/Cqag+ibJY
A3LWIeVoDkB5IqY6phmHyB8UkZp8ROiMOiQM4tfKtuaMcVXsSi8+CKs097lAD50nH/4o+kPtAdsf
BXMes09vfleRd0RWAXBtULZZ67DTOE946QuiBHWW6X2O7icL0mNefjBINHeyLf0t6rYno/fkWPtV
vjGjUiwouL1r6Xd/QD0TJlXCSXDM6ujWNWhjgAjLPkqiU10O2lGPAPspY/o1mgTA+F/tvn4zM7/A
MIEXVB8JrMITn1M8mP3xdeO0Wn9MyQBcYIQgXIjIlzDV3Ot4Mi0ThXsE0x58bngAABccypaX12qV
WCU4S85+Y1cLUNdXqgR6/5Ymr68u+eujjsYpF9lUbMIKdYjbWlcbYPNHVU8XYrarZUMS6qr1wu5a
Wj+1TATXbEym1QRCf12a/oOO3HiKSBKYWwklrSsGLxZJ2WpvFr154zPtKiH1YLtDmTWefLf8oCP7
xbYH8lIC99D06N4RSYx0ZSp7Wwi/XDaxC1OdAOxF2QQaAXaUMJRr/WZ00miTWd5n1GrrLJLppfa2
ypw+S3qezFpbb2lqhr1ucjPZhGO77Qbje9s62yxRFZpl9As5ccgiSncOaUS65YRMqBtWf7NbuKKu
P0SeHb2xvDGTz/fya+URBaUAa6AYhQkQMxhLNEEvlj1fQQtoAnFMjQgAmfU2adi3CdfY+5FHwoIC
d6mHP+EFzm5iD5l2GrbrwtP0lde7JEe7v2BMi3PtM7we4kYtiSf4ZUk41mFUIxXzPsq5bxOSxuIZ
iq5jNPlL6KviiDtsJcPRJEOLaEFbC/aR2ZB4hjlLNICPC2vCIKM0PmWjHO+jXeJpN2vqETLE6ZfW
6M5WYp0AeGCX8mW1NjIyrET/YQnduyCXe45Jq4FHMfy14+Z7IFX5sfKy96FhZQkDetblKJHDeQYR
qJzmojwRFzFou8RRKcRMjYScuGreMuVuhqqYlev5Oh2su+M0Au+wux16T+2ZimJRB1xpOt4ugmkT
WZ56jBqi2TRBaJ2HZbAFhugSd9IdpeNwnjHtdCOk96lMGV4NBaRbDqvBIRzCzurpKrV+YZsZKbcs
QnYZIVc0kweGIfHGYPNtdifs25LiZCHjmEjUks6lJxgz4M2Cn08kOjjGFvwJG1QZemqju3sp5JdA
6z/0fEQqHDPsU5Gpr8qs93aOGp9SDMM7i8hvDnAnrl/ihiT1sQfCBoN2+jPIzaNT2sZ70L/zAJA/
Bvgb2sHmXFVWZ46+Fn1qS7CMj8eYauKM/mzjirh8z72pXXq+5qxxsh91f1uGzviYzJDkNsv59Ezf
XOCSSEBoRTfU4uEyEa7xZqX2L2OEHylZrlcGPKpLOG+tdL53OKho2zekxuT+xhOSDxLpcRLyvA/P
xN00cMSahP2rJbIMPkCbreDQ0vIvD5GDqWUekW2xyJ6MHseeFO2XzNDgK7isoP7YFdvOjQ5miZPD
LrQvJM3fEscn+6DXj6rD3Jbkmdyl49wJsnqPsBWNvleMZipzqQ2DEDU6E1pi1yzqW9VNlzEq8gtr
s8b4bE7bmgOU06JuVkNWyj3Q2Lmw8Tc+jMm7440/gr7pf4FvOKv4UzeVdnVL/5EMF/LaM7ZFQrpr
My7X+LbTk+c7W8B1zSpHJfhQZfGNTKKOSl3NkurspNHg+jp6DGNoYzZQLvXm7KUtpwQ//WJ0Tn0U
cXwyOcMt3IYcxxjpclwVwx4Br1jh5UsudEgDlC7uzF4ty68UUUdBNu1deOb3usNuICaUbH7lXUxN
jodwbPSNBmPvPs7AxagY22dQm+eOeDc772+6H47vJg1NIivUw1GZR06c8Tm1lbzlraMvKDP0X6ZF
KMlgWHe3tlbm0C3NyEQWV4wshdZofPA60TGJs/z3MA1bPamMU+tRbsQJ1vshy5o9MQ31MhaRtcek
fTV9Qz+5IeIXT+8+VZp8TNAPVpD6q20y0MZOWLz3qMdpPasQ9pBWfU3gBiIfBs5U+9/qvqWpwqm/
KdjdrJgQZ3WolIdaP4megzeuXSu3jm0yYOBUNa0xaFWd2fSrwGtXjeSExNKjZ9LZcp4rD1R+HP1z
zSgPxXzTxfcaLJRTVJem0AUxfckHbVcv3lmu1+3DsTCA4gtAze5QHVCLwaprevvfP6S3mVDEEsKm
E61RGxhmJMMevTpWdGsa/JKm1H+nA1a6ySLY3SYvg7wxcyCwx/LkCAhvIOYHPryhkfuaV4TpxgYV
ZUiKElvstKisXm5Le0BjX2tobP79hoD3ZoVRU1+2dgpIxN2ycJdrB3Lx3kiIaW5lMdzmBt43txjU
G+beHnpHRutP1AzxaskQI+8+olri7mxK6rKS8fU0eurZkSKkqr7+bjgOLjK3IPIjqZ9Vn5ZvUtMu
JYcah3HdHg3zujEoivDUMoDtM6TSbX4yJm+gWePSlaSzeeJ4QTvThPLlhcytBtd8jEu8e9qaMVW1
RtJn3vzMoVSiZtJIWpRuxxIXlHusgvh13EHdfM3CiCjJgAs8RrLhxALvBOmmk9ZvxPA7r3G8W5CO
kBp4yXOaXvuwMfy30bcIqyU0Z5Wmhdxx1OQJqFVG/mqevbPSuMC4TXJAQ7teDgpQDW7P4Bo3sw8O
bfCyF5FEXSjct9dNKYY7YlCUDk7wZmvjezs7BodEvbtIGvaBcE+twxguyc7CS3aDXh8RL1HccNbE
YogaVQcjptMyLLoWUwBwcBrPzYYM5+bY0iaw6ZhTdMhzjn3QzOqH02vyVgw5Mj0OVNvE5j/PVH31
6+wDISb/bopuY0eXH5kCo4SEBujKKDT9QJzId5LOm4tdoQKbX8/YsuQ61fUtbdd8O8CRewhwZILM
sR8krzLsKbprPGJ2TQzdRArofCdxAcmXbWHBgNvV+N0xCjSJDOdnmpojx6xg2o5Vs+olQ5kiol3v
lx6uxOAyhKAiEze2V1VF/rnPUStOqmkdd/VxGBuFdZ0w1KglVIfueMpUNv1ZeARQGVqofeiT8WMi
Yu9UGqP2MdEkWKNetdYJ2HGKsUgtnSLUTpGnvg+h6TfL4TMmiUJU6mvmZhZuz9kEqNrvCdKEVR2y
0GYcc22bpx/ciAwMseLdOyITc5+mX5OyoQSdscrIsPKO6TZqO4CPIvpuTkmP0SkkgVLUN6/t8MLV
1i9SWVa2XktCLYtT5VnVe3OGQM6b1Sw4Ec62f9ljkc6/G7nO38y7kF6vni+VRSmCgQEPMJnOK91w
rd1g25+JM8THKDVOlWlmDy232WD9lWpL4DbmwHkkwgObmMgqSIHh1MFBHd0M+4OuO8QGCuDiqu89
0q6z/qz3rKZ2Xf9krs3Es9V+VZOL3Z3axVC3MOL8QkP/GzPwfmcKeQzMLGZ462/cqeqOk1U2Fxza
7rZo4YkUdDh449f0bFgim3bYaoULiYpBcEpsOR39R+4Lc+NaVX0pEr2+GFpeb8rjQOtqoTdR59Jd
dL/GVs8AYIqMS2Yx//Ec0sQZKboLklPHK2sBA2vH2QeaQV3idRfliu7C0KkDRNycWw6DhygxGyp4
SCKFkdqcKnd0LKny41Inbpe1oO7HswfpJ+hTHPoQPFd2zn5iwDxOLOIfE7+yLomrBZhPMhP4oBMB
l++fiu2zVRPsvt7AbEpu1lj8TCqmZqoix3a0zFPOGnZxDdFsenT9i1liz0kj1H8kWcVLaDY6ErLp
+8AK99e9RvJg9Oqj1iub0GotWc9TYCzeR6hV6+zLaCbjxXQn+zLV4HK8WfOpeo4IehZLMk/xDUsf
ZbVwUhJHiDezZcN71JHVQQu9W6e5lHMCcCp9Q3oCLlyCofMQrY5Bv9ct+4tRiuzitao6EVfIgbvU
t9aA6JBx50YwpEXvB+4wrPtvUdz+0UU1bHFoYW9pun6P/I51uTFw0fdKrmdoh8bgnLibZs0RIGLb
qo7pxGKStY8cPeUO9Wf39COgFKNTf3WIZTg0I4+sbhn50hvrDn0F3r5v6+Kmmbl1aMua8IAkQ7JC
ClVKVXLs6zmyCiTFJ0UpcWrGFurJNGN08d90yfdMy+oPixURd9VWFM5wGDxPnamtijXHcv9R+WFM
MEVa/ZFMU7SKX8IoPjCZvHaJ+8dr6ubZQ9tY6aTBZt3sSTWseJ3bJGeWwrx1Okg3yrSeUZC6tIb2
Y3R68T03THrAyMXsDkkMS9+P2KKEjIpsvNQ1mVJekPbnMiU1qdHtbRxyAHDadLqUqAcAImr2Fy1U
u44yVbd9IBph7x1dH/TGVOkrnEZE+yRrXlr7oPnxb22kE2Y1zV4GwN+mZqiOMfvELACR7XJlF2F6
txICh8H0TVuUxMRq+KI4apjQ78oJ1Cb2Nf6ryqTZG9DSm5Bgr0RvVIdp8N+zOn+bWJxsTkpXyAnR
Pg07xMXKWqFAtW+V1xt3W+KJLeVYrB27+x5yyIDlrmBiEXdV4ZkVY0p10FvdR18ARSmNfegwUXKs
70Z90/tq/HC61LjFurEyk1zdEcIQC9vSQ60yIJqh+2bS3bGaLr2QQOp9GFTUK8vx0i0nweSQ8Fww
fHetYy8oBxX/pye08K0qEnmLIqRMpj8i1fYuJY3hFR67LdbCN1YbmynjYhidYlHJYp1aiThqral9
UJxw1SJ/WzoRmpwJC6Ko82iLqzRaq6Egh5KCHLc0buqU7mGe5u9RWXZ3lAxuXA4fqFSyXV/J72MB
YDB3mYjZSXbyiBQyhv6S+WH5xsgBP2L+TSXeTc5PnpXY3r3zLVKiCh+v5NB494DgpwNIjzUhuV9H
oz3MJfjV0XR03WjzZOvcx0Cz704fnxRBoAhu8o3X2CS6B4RcEzI24ZiL622elZsKaemH5Y8B0E5G
8Cb1m2Rh5Zr7EGCNji2qKsKaxm91SkpVTEA2rsRufCDL0/1BLmmA6rvXt9O2rTH7c7EJn6Mm3HSP
2MtE20xmZqxs5yvzQcQbukviS0cSVONaF5F4D08eK0krxK/ScEdlWJ7dkEDhjjPrFPYE4FKR37uW
MZ7Ag7dutKq5u5WojnZDgVdO9JdZezk6MZGXouz2ePCiRZnuPfTX3RwlzBlrMGnVFTtHQJjAKn12
cuc0wbLCw+fdM5MzXIlWdLRxPA+06Wf2TxpU030keeoyVSnaQO4hhWS2bdH/DtdBmOj3181EC4dj
iryMCLmJR2BgOCfKDki1TXiJa92rkSH3ZIHomZ3ts7KdVqYDzzoY5dksSC8d82zLInTOnHhc1z31
vUch9NFpv5G5t+9GCQ7E9ax0Pw417/Dn1IzBBdZGfqfjkBOj3v/Bl4sHv/jR0rO/m4GLY7hW3iae
H3aSEYeqOE0t24yULA/bojk/pnB4RpzRNpNuHxpmeAUhoF5BcSd1QntJlO8+JrKvZDGTkOpuI52q
vbW+qV8SrQU7fTVRWDBF6uoNgTU/rDoRoNAy8usTnsSaAMG7H83y9wwEkFGTQ4aneROzaySRG52N
vmLqEcbOnpwhDQWoIn4cB8WuCwrzPObDb6ILkxum7L2Dr+tN08SuM0rg6/iOER9PF8SN4j54GiSW
6TS5sr+wv31j7/DOcTIcLMsK3lw5jY+mu1YN/yR63Kvsiv6e1VQB6J057/hTfy+UARk3wLBlB4Ri
zv4RJ+fwzKu5IqeC19HWyC4zpvfCbFeitLSdM9L+wYE1vIXFtBOybC+ky39gaVB3A6UFcarVn7gg
e9JC69KSNX+lt3sgE5rpO9GumYb7xPRIAq7ynk/l4g1lQn91PcbzOnvIzCKxcYvwxaa1F33n0L/x
x3CvnNG5A2bp0N1gd/CFcCDO++NujFFduHqsr1jm2I2NWp0QPM5RS/xEGE3vuSx+llrDqHRCwMgW
o90d1brXln0XQegmNX3trkWZ9hHjIEFic3/dIOxfa0Vl3CKn7VcpmpqtZ1MTAXQ5h3UVPXI2TwZU
vCxRqXCei256mMwFl8xjOkr8afv61GS11FWKsZXRTV9tU/qn1iUaupD53u4YgqMIFw/bjYcVPu8Z
7YUd8PW5rHDorZTJZ+zGH10c0xwtTPYCH79zMkDRIJPpgvAfu3BCF7iN9A/b/4YRJnq8HiDsjVWG
Wef99R/abg7PGfhcnbFaC8g+qTn066Y38Et3EtT7hHWCUjJ6qApTnj8ptZ0IFl7oEQA4HTbmyk98
6kdFreX0HIWaVkY7vfcJLSrksYh9/U404dyL5wjYjMpYTnHk7TgC1sdRr87RLAsUvHO6StH9SMrg
llo1E3ETF1tlA0UaLPdam+bVVKexz8Z7WdB7KS1rAYVh+KipNFcF1+42Ca21NzTJezpM7QOTOAQK
1XBVRt0DP9wjzwzr4kVd94grxNZxoIvz61t7wAWLoVY2eXt8L5xM5Nq21x1eX80cKPg1AcX7189G
838a+o62ff3iGmTDmvZcsHl9lYZ6ubFGDvyvnx0kdnWiHMmfn39zWngtfIKqwCDAQ8zHetoLMpqW
r1+VGJ1/aFXuL153fTyIJ82NAVTO31yzTZw93/z114MyvOrqGvVf/2tQ9eFbHpr7vx6S4NSpgnj1
uofzUt4Z0Gh5qiuIPkg6qvb++lLHWzikr/r+ukcUxSGOC/ft9QdEmH7Yysuvr3tWbf0O+1j/6/nC
GtGSENblBG7zX9kNGdumSJ3D6ynAvItAoirk/vWjoUHaeUGfcfd6CoYkT8lWd8X29VW0Q9EGQ4HY
vL4qU0/bhD2G+9dvhjWRzDiqfvX6zXjw6WbYpblEQ/JEXtJdZWBFu6YmVJmVUeIWqIxZrpBtlWyH
p2JcBvJmdPboPws6B1pzQCuAzz1rauRSU//w4Zstc9/f0/02Nx3y72ejKPNdwjgOr7uKE/YCPY1/
DEP0nrGumBHwiuD6jMRJ19rhAWvKWfR1SJN4vmvhjl/qTlocKjWuRzSH76XUfkD+OMZtmh7+WsqM
AOWCV0Y7Nb/XO8oaDCb3Im0ZYFXDvaxEfiURAhGJpXu0/Av7IfO0J32aq6uJyB/FF7qaLPoeorSj
jW1H5Q0w1y7wm3htdCRslpyMY5oHq3jKEBvAyljHoiWItEFNK3NTP/i0toDYErWc1a7xQOg7h4HH
24lOO53a4Is17woxAV9rJB8kEfsDAGfq6qfj0mqLokbbvu7y/faSLXfuT6W3glbYNc15P/t0ToMJ
afhfF4PkzWMgFtvG8zUNe4y9Rc9PnUYTozaUvTaG8VNzZ16KV3CsaRQTNdvyyLUePnXFhonmeakP
sTiYsW4+DJoHy5yy4TDlkkZ1h2+7z+RnoUPuKGfJq2OQxFVUhThGcsQQ4KXxcurs+hgUNOloyfzQ
fOh0fpC12xl35CWtvhdFih2u5vuH+rsvGlSEHixg+ifBcdToXnYgspC466gZ7XJD98V51PDaK99W
+0RqjHq4gBfJMIaX/miY6YprsqKyA7jkkC2cDTZLLeTCDZ14n92beW5n7M3J2wm/R5QJCahkU3sG
Qncu4+RAp1PmdoyA5qh8PEx2mJyTlr8vTEj8XWXXp7EIun2Qc8V3dRU+Epdz6phzrGmcMwKnMyGs
0bckLtZE1+dzQoZOOTtzM8qx2lcT8amjPTPCKJYqWBtrb35DUTmq9VCGiKZzxqyt3LXKQ/VpAMaI
HNRmhUuubDWmf/yit5aq4zzaqzZYCI01P9Os5AlfnAloyBYHRehPMHDZT8RpLyWAJAzeJBCLkfxR
F2dd6civfhMhy2jC06hP94q/NaLVuFWUtPypB2+o4NKa47Ul2No2CKjT0uLdQyK7T1FRIB5DtpfE
3THNfFgQvW0vqXSHrcqGncVg7uGiW7nB+9lWhbfWlDt85EmTnEmLhfQh5c4IILRopRpXkxswU0BS
FQfOH5wm2RM0QbnHBBIyKLGzp+/W6TrOjGNmddqq1vL86VZ6sxkzHCLW/B5pRknubelO24yy9Ixh
NFpYCkWIT4dyH8edeDKJ7hdm82Xiiu4w0O68Totvwul2VU9M89iL8iwcXW6bKbEWyle/sdx6ie4v
NcP/ETaKIeL8lznlnutmdN9efxiQwEqkWEli9KjbNorEs+wWYUpUNQZgfVV4DmzuQnpEtIa8FMy7
/UtD8vKzFH6KOSw5pVxmBA3Wz7q1xwt63Z+ubaz1IPgSY289d4I2g5POjWsQyd4kn1LZyyKT+iye
SVfm/KkO0tOm69nXW4SKhwmu+rLPx2nddIp6rUDbkcwLOMI3lwhk392QQ1Q8tSTokDxlE5nocfm0
guYbBJ5j2tK+9aV4F5OQD0upX1NruOcmmWIMwaN2yRhGhm18cEN/uAaRJu8jVwgTAzLh0yekXWbk
XXgd5q1BoMk4pzVAgqTT+meIT5FdheMFgk7o0Y1DABYg0Tc0VNvRaf8ZMvf/wSH/CzjEBUf1f49N
4Ej3o2PR/5H/n22fFJ//iSEy/+hfCBGD5Fc6GKauUwU6ju/wlb8QIs4/KM7Ih/Ed07Y9h3TCvxEi
/2CcyGkSUDIcMFIXwDX+EyGiGf+A+2m5QWA5qA48qB//LwwRcqFAhPwrQoRfwhGGtixWf0JrzJnB
9S9UudqjyewxDJps/yRaRGwYa7WlZRXv7eDYp6Ggn3YI/ZL2xzDMMuFT2hkAIzt1GHQaQQgBIOHF
6TYMqoNXlhUSBZxbzVtbinzP/FwuRqZ3qLxISnnhGmsgONu2A/I4ocHL3PQUGnDOiEJd9o1d7usi
/xMz/jhk1kCSuDmit+zRY+i+2Bh+6iCQ3wYwWd409NqQ57wNi6HBhLrwt66tr/AhyaONHM1Jmmyb
hypbDa539YFVvysGj0gvLLVBp2WsAfE0YEUncKIwnMt9rOGPyxUufRfnqtGaS62CspVM4zrqYhhX
BpOe0QjqrdlSt+Slc6yaLtmaInhMlrPUGMYx/GZhR3iDvJU+NQfsPf1J6tBPTRbFEiPQ+6Dca1Gz
/Sfzn8BF+UXTe8T0FjtViRSJLggHkD4zjYX1CmQY+2mbG+VtmrxnRYz1tqL7th/zBKgp4/u11sKS
sF2jOCm7oznTfzFdLI4eP3M0U6L2/DTeoUaPdrannWVtb7qhxzCmu5wz2brm30al77LgbUNnEstm
cpxjl5hY0wUZYWlWZ0yXyMxJo+jZ9VX1RaWK18Z0jikS4W31zuvYYhUyuXSyP4O0LnZQcz6R+rRI
XR1f5fw8aW74E0CS3JgGARcimph90nsT9nuTmfFXu7lNWWBvZqPy2kYnHfrWparpB6jKOg64F6iG
U9J0h+hciYn6pH2YU69wk38IbPm3hmoziP1d0zvfM58qT9Z5i8o6i1a1iWLvBc8qHNvfJqM5Z9nC
ly7cFphCbp/8lDIjLfEtCMyx6BuBEfte/T21ooJ0cfnZiYCGxoh5zM3RrvsOqn4DfIJXiU0QqnIf
+E/0leb/hqCcMfD/6S3KKzdzzWFvgSMy9f+CoETfaVCw+BwxebiJ18TbTvefyZD6t7blz2qZfxhq
mspFrToq+tpcRjNF7F+Wt/8Bzklx8N8eB0ETtunxYEycRvMi969LhQ+7qzRQ24RVd8qc8qdPgYoG
nwk4JpA4QvgHow2oYs02BnBnDc+8WaghKJbAD0hyVl+xJGKxyPVfIyz/1Cl3wgnrOagNuK+XvMe4
o/IyXbYleJ48uSJxZ8x1qcnjPGgVuWrBfNPpGDakEldE2+FSxfZn5PbVxo0D3M42XILSe/rMxirT
IkSKFJdlbjP9klHZ4AGVzaGbb3KcAJSWAJI8guMZs4T0090BiZIR8NVatIfXRy3WkK3fiqMqxx+6
MXzEnoOg1MnKg5X7xSGZP/r7rpy89KAQufHZAuc9Qq//+FYUFDpv1eo7FAu+8Ppx8HjoNKZlKpMO
v2DvHnQvITvFT3dWo9WHfn7Ur4/+vmta3Qb3YbD1l8GUNxzfEHtATwrAlYBEU78UKtFFbnQaRXVx
CDrZ8MZtrYwZhO2sBz3blnr/tDiAkP+MHpduO2WvP647EMhLIX1abYpXM2oq5DxyF6RxfbAHRBCG
hyji77u5utiZjkHPK2ajWFEdxvnm9VHgFNTNKmaM6SDhLyQ3pctVTCgCEXhWixUr6g6vj/6+yexX
ADd4nCz9LIZarn2/bzn7cUMo4i1lhLetGu9IhxPHHAiLpSjdr6EDsTOoiv7QeyIAJRcH3loOw48C
d+yahki2mFyMGATSTMVhrOt4ZbdM0rGvGYeCJuGKeZTJHPgraQL2XmQdJ+p/Y++8luxGsuj6RVDA
ZCKB1+tN1WVZuhcETRMeCe++XgtgK9QsjpoaPWsmooPsJqtQuEDmyXP2XrtkIBWAOt9MReBc0Iqt
/1rW6Xyp/bjYsvTeCfrRGyNmqB/NytzBupquIWag0gbzg0p4YenasbhIv/kYE3QL/iT9UdfZ3foT
lcttkLU/UNMuP+GBozLxP7GFlKpgBeYAcJ0UKjg7dKwj7Qk+Td0XF28u/HSDsYIesivLM+bT4yhj
yue648HqDaacbnRr7U9lGNx1y/OuvJCHe/3luDxTfk0ipo0VauOiMUEWo6rL+it4MwC+H0UUdue+
5VNDXmySNfY5MXXEc7Q8zus/hqb9+1eZtKjhhUug5vJK/O//EEJBYaBkFLshYxYfGuJ9wL4PiIum
qjUEu2TWhKLNXWnRRcYiIEa6jkZVXPrlc6Iu5iNbfy/kCJ5oUAd/ZJ8KhbxQnWSnwA2ONEPw8IH9
Zp4W7EHZvK5/Y2GSpITBpPmpyex9QvRbaFsoFp2/oLJwevfZwXy/vI3zzsD07M31B2ZvG8YIBy96
nw/Pbua/2jQcrln7lHb2lxlf+ewpjHOJ++JpXhmJjmdIiohh0Ez7c5m59lN26iowJxBgEUaaLCiI
OzbJ9EXSt98JvCw0Xb9Ggl6cnSIEhe4YIWNnmppj2USk1+wlUsjNsAAdrRgpgkwYisLSxQJItxbq
rBcwD/QQJe9yL7U3IdaTMDaeAwy4Oy3oD5mMa3LFA4ugF8Aq3wneAMj/+TXoPKQc87cCtULaxOC+
0uHBj0mcZ9TG6uExTeiKd2TeBPvBnc9Dj8aofAbKj+TJzbonxGb5xglZ2Q3HEhuZGp+6EaguJRQa
E1C/jNU2y+H/WrodpLG5pAe/bJRUOhkhho/u1QPLCTLbkTBM09NsNUzCW7L08PtdOqZP2ACpR5ou
KY9GmKEC6juJbBC7RJHXFmI5hLvBZpyhwRuhi1Xfq+/ovR/pGclrZJIum8XiZsb1HZXfFFn39gy2
IgkNe4f3TjzUn+0Gvums7AnboulupDLKT0ONsSzBEZ+L6tESFDXsM98GG4RKVtnGLprEePVnMnKg
6o6z8Wo0ZGzNtf6+Xi4/msXEQB3SIvrkxYnPlbg7a7b1GUvJa0GBsJ/mDrSHX0xMaGnf1FWxGATa
5By2J0uUHmZIOGptZ8w7ZWUsYKIpNmEjcGgZZE34pbwa1GDYfPIT0+dPQV6o+zBPP8NkyPdkMMy7
Xstih1PE/UhLamogQhTRrelKtrrIc4/MslLoVTk/ju7HY2OOF8jQ6V2R+892DLMTLhGEnjDPQAo4
/oWXxdAYnlq4Gju7zUFgW0b8wf1YTu4xrwkgEwGFZhvV87YvCiYZLmkBFW3VXVLb1/Verf/KzOS4
b/r2h4i+uI7NcxS2CifCXdaMCSx36tfR24ZMaa5JSAwg4pPuUmfRo4yGU+YP+igZHmwKaamTP1p6
37P3WzyfdQ71Fe3W6HyQilZE2H3AgaYuDVVGMHFe8fqdoR15HVLKuAYxU+w8AkvB9+RHl3H5l57I
7UvZRftgLoddKmueO69+Weu+2KDBX5m2fa4MPjK39j54XM59VH+2whPgB3mSfjaf0rD6JnEYWTp6
aKNLN7cWt71+wEeMciusXkuJzCJOXOzgNnkNo/sMaiPe1eMHFQ1AO0Jg1U33GskEMKMH3URo5xMp
sclpmmhhN717b9KwG2dxL8eyOk2cHzcKqSqTLY1bbaz3Ct0D0RWy3gwGvekTA3IS0HzTeVHJVSMv
3YcZzgdG5Duvlu1uRn+PlzL6inImPOAZKs4DU98saYuH2MyPUTWC+7JAkmWl+0NL5oZGFB8iWaWI
pcnLQcHsbozvPssyRJWBlqYHvb+rLyiv/sqa5q5BAVKF9R/A0PavhahnqoXHaZmmLVnb4XhxPP5n
IZo6o5jL6jtEHobC1g85GuNBxPfEtchr3z/Epdch74hvxKED9lD6BwFBBFBFXwa4RQMdeMJXOniK
sfkxiR25Sx19qiJqhKoOS56WYtgZHD/+P3/1/yZ9UnGc+Zc2Sh239a/Nk+Uv/GyeCFCqZL2hTSeB
l4+cxNy/myeO+z/4nQLB6guLg5zkEfmbv2p5/8MkWc/1XNIqF2YrX+5/8VftJa4STip/wLMUwUf/
Te/E/pU9TwyLTxvRVbYlHBsK61sgP1FTjmlEPSTmpePRp6F9N0lzEyn6A5Vy1CP7XL6XzI2tov+e
sd4wYAmzLaTw6jAs69KIRTDzfMLmaOxe5AzVE51rx4oJ6s4nhmhi8rYcP+0cwZGT6wdZNP/d27T+
GJwrfbGCnRHuv6Gs12xzSKapn2SQTu8wBm8q92AvG5dY4EIcLGmMNAxISYc7pg34x6Qqj3WGSIuj
krPT8QLZ9l+FHPS5q0Jvk02KTLoK6iiXLlxwlL5OiN5D/fOHQ6n161Lw8+K5lY5tKw6stnyzFPit
N/qYkRk1TKZ1U1BJDomffF7LDZFeE8HJpnBwak6cbQ/QGr6s21Gfu6fE9IufCbP/xwCLNUfln0d1
HgmWJ/Rcpsv/f4sjwCnlUs5xsFhP4WNRnlDJTovy/JtK2rPHdP/sjN2xauaNi5HiMUvkySJq/GRV
+BZag3pMNc/TZBIqo4zbIBGdrotV4AmfwjK0t8PU9YjhqafKMWYkZy7LFdyNPbXz3OlbPOXmJbSL
u14a/rV15R8emDUZ7O0PyZtHD1JhpVTiTR8AHzXyvhT+isrn6gpm73OJRoQQIOPHbA6SZgrH8dqf
r3GknU2v2ic5AuIvx95+MqcIPenStBjCBtt89fUfq8d/6FJYy9P69uJ8AMts9i7qGPtNhIiqa2ze
5BNscKclOxOD0Xqr1gcijZ12k3rl0W2is+0n77rFkfCHC1ieuDcXgIzaVw7lL1q8NRXunw1V4J6B
LQZksNK9i3RIKEbpbUsID3u3pBmhK3IMEA6hPev77OeHCzqTSJ0u2/7hWn6NDFnfDnq7fFZSgjRm
ufp1oyQlq2wHHS0QZ1eCRkIuVlRLkoRb3NF9cb1Wn5N8UhjNSYXG2Lczgckf1ld+pGF6GKboT/fn
9zeWBpIAms3luCTQvXl6mFt0S1NUbFo1I0lX3h772C0imDCHibAJS2o1Lw6uXSqgUxltu8Pbg/x+
ZnheWPJP0UhvMrWWe6QsTywBffTcuaQ3DwznuNDW8FU2sGCGPa6VfS2qbtOJcbjVCKnbgxZcIBF8
NRRTgKF8xfKaVXBMeJ05hyyLXO3k8bH3eCeNHq8E1iU8ffaAziNQh6nKxGGyis8V9LoR/VqUauPs
TFCfnKq+kBuSbtN01oxyWUFtG0UJMP5NPjLUosc3TjUd4Vln26RFphUkOGWiSV5H5W4qMeRcb1AC
ZE6NYzuZHwAXbRRoX43s/Go1JewHuoLro1fNicVhOCUkyS74sTz3GljNk8j0Fyce94hoTkWeELG2
LPlEkhAvJ4giCrAC48Iw2oNdgX3wU9KElzJ/iuqbKX/MuuKwF7v+UXo35UzfCAuR165Aa9KU5VHp
xMAC555bMEgYCK38PE3xB2cJoKpgosWEmD3VY04lKbuFikjLJE28b3AY4+P62jp4OE69t3Vp7e4k
NpLt5HBOrVsK1girwaODBvIwiIPbK/artmIbaiiyk0JcCfesTuDbPivtO6DvAmObFVg1c/f9H961
//Rc+7aEo8w+CHT1zU4Uow63cxMr3boTDXVzZwQ2Q77M1ccOXRoeyXwfDepCkNMRQQgTElzsW1g7
j71TvvvD1bwd6yxPte+xNptK+f5voZiq8jg093j53XEIts7gPfER/EhyDgfjnOoN4yXjqHjfdMNt
niKG+E1BrMoLJgKhi3PZMSsdMibdf7iw39dnhmFyefdtx5T2Gujzj+XRD7RDiwQPeJMqDxEyWX4Q
TrbroMgN/M8WrrXCd/O9GbcHORX6/O8XsCwvvy7PnB7YoH25pIV6a0Hxj+/fGmb/s2BYj3dBiOPS
medDGiYcyBDjSGgdmKhqBhnLE/rv3/w/lCvsC+xMtrCX88vbaRs2uXhqbBab0SLPY65dfFVu8ENM
PsqEglA0IwzuO+FVO7hNiBsq9d7FPZT0XzXY+z9UKzTvf78Zjm95PK8mMYAcpn7dH3zdjAYGs7/L
ldhx46Ne5jRQKb62UTYe7MjnNOn0Fl2sgoZ8/nWmf7W+lb1oS5LKNYB9tnMzS28Gnot9BQNlvxbE
4dDcaSRMW639FrS1PKepMZ/WQZCzmPSHwBCn9Wt1fRFcUUciiBGlf5diXr3SMAyI62FTjI3I35f4
wUCb+/m+myK8a9Psbte+jUfX+6iG9H3MolcArH7wWzO/dDnA2IiIuNpxzL0XQUbpo8jD7eW45Auq
YT9RTd2BdaCJNr3kfm1/6ov0qExzvq4LMXmgP9Y0Qp142U64pOm4jYcDoNPTpUuobDQAzlRJzONh
fN+E/j3snBi2Q+xugfV6eRk9rlecNpKCqApPBsJZgqurEvsFAqXC/GBTSj0GPeRUtu9DXzlHZp3d
rtROdFjL5zmgrVp5RKcgY3yPXIXtIzxh5tfnNcoHbYwJXRj6x7KZGxCSgDmeSBXI6966xeYSUjch
Z60wrVkv1J60OQT+8FDGl6nPh52rinRPiiFt9WXZj2vfvI2ZsHBFo/p4HWMNQLflSxDLvFm/6DpF
85ZhVItvy0K+tI0x1iQkTbxqvo2md8gsMzqMUckErnaOydl+CpNFyKWSOw1B5xa02XuN7W3njphh
HFbrNJ/vNTLSg1H4xiZk09lZfjdCUuwVSgzUZMZYIGStCKAq7eQzHcmrDSHhItm+yVL0bZw8BQ4H
3N1s1GG1r5PmdS4Wk8bwfa3HtWvL/Wz8VeI+Og5BVmBDCUCmeMldGVs+PSBDbaAQcd5qu/emqvWt
KxbNnm3d/rAQ/F4lgrSxhLKQUDku+uBf37xsDOhwNbbA90qwKH4TjHEG75HMiWFCCaItQtQSd+mE
MXn+2a9g9AmAI5DWn9bktwNGNgvhSI/ZouIgK5T69WL8zu5g3xJhVtBOcouogKuPxRL5abzDUYSG
cX3vlj1Vl67a2QTwrrPf/4eb4vlKcXbiXPHbYQ4vndclLQfq9dOq7Zb93Z8ps5JdQqe9zEeyP8tw
OnJ8wwxFC2dGYOkarfPfH3GWrZP6lA19Odq/KQqruR3rapxRSi7fpfR1u2f4S87QchinKXAGCoqP
apz9bZ978ykMJOSVCLUbo7aglfXNU5zysEUd6mL3X98mul+e5Bb5OP3oZ/z6cYlchkM3C1aSpfQs
yEU/rh9QmBLJHXlY3wejpJKqeQPt8rLWQiZJZJPmZv77tSxPxq+7KV0ZUwoJ9UB4BEn/eilOlLQ4
prmUNQt09BlKhgMshrqHagvxFkDwcgP//Ztav29bdIMUDR6XUT19nKUU+8cerlqndfwIrXlbTenJ
8GV2T4lffkpE7hyE9J5Mqb6vugSCer5hrsSM5oLfdKrglmT44PUg/jSkX276r3fC50bQWTI52UBQ
fvOhAJpMypE4Qfzfn0cA3ZdYdHs0jdiNk35Xox0769iOYfGgJ2ywJZUDMmUU2IKu8w5TNvhxh1Sc
ZVn999v1H5oSvqCWx1209Hh+a/CMlenXQy7ADI/0ZIkxJQXlTLIRfBBXSYS9VbaPp87em6N/TxMq
BNrHqy7ot7fmXO2cmBTOME++KoRQex2QZob8FXekE7JfmwggCs5BM/YtsE22cSyyZ6/1448qHMkm
awkfSHBaFWmWnyYGFRvGNADNdPGnx+L3Cpyf0+d/CBQ85AlvHouIR43j4qLmR5/C/OQ7vI5saVLI
q1kyLS4DVDVNl1vbRg4OhnT5vq4Q0zQBJMtMqD+8G//xvlNV0Ylc2oQ0Kn99TNOu70TvAPZyeu+u
j5bB4PIy6J4h0xwHxrHOrffw864omNmXyvmMUqvb6pi914pm5mURFr3UI6luqaVC4Dun2oqOw6yd
XcbYVweeeU3t9gog9p0T0JkDJzgq0zjpMP2YZd3X1hgYNy4KnS7AisJMXv9hqfy9nqZz6NLnWJst
KNJ+/SFdC1e7byiH+EsG1q5SL6KojyrW5R6vJTIrzoL5nPTnyZQv//5gL4vwm1dOEsWDpo1+L53g
N5+39lUdJPikAAZwGvWXh3M9RqzfU6Ux3B6MKuD+iz/W8W+/tUPDlAfMx0DsmQ6tsF9/asJkOHVF
0B603dI5GIMtABUTumCMi5VtfD1uA6FgmrocJYBIMAasrMcykRAiFoXOFOGFDtWModKsvng9MoOh
nNXx32+R/bbOoAllW64Q3B6XRdN98wxaSCKaAC04SyWBmBiim2ONWmCZLsvjPI3NfbtIs4uJkm29
rGngHYmz6Bo070q7Armmpm2dje8Cug/viLV5xkPfHisPTlhvhcd0RyPsT+URmqK350SyzXxO8abL
Os9W97ZN1EwG3sk6dSiMbYR3zX0KhuZaBwX2M9EbB4c8RqL3wsP0Pu0MIkASiZGC8RRT16pmq7Zn
z9qWokgOFqSsLfvDtCOA4UXbFeZYvzZZ5eSzsOqr6FxCz01CMpcaHVZbumlyCM8BY8RgPvYCQWQZ
EJfgGenVl98DgLtwl6O/qpq9xHfKRb/82vUC6oNULzBHi4yaePJGIPMcD5pxfLUMen1RHf0IhzFk
MPsk7fIYJcMnmjv3kxGSRF1IosOypLnPQ7hCTX9u+kqeawduo918mFpH3I2dcu/wEE8MIumhzAgD
+Fo9uMyh/RSyYggLRA6hKugwvUMv0/F5Gsov5hRPd7jOh+e+RxcZggRD9SieGnqkJ9nC1MNr5yVh
eTdleCk8YgP22m0I+IrjPRHd+O/L8F0iovFbWTg7cOcES7hKPBBdGgIGVU/wXWvUVxz9Upd0NEff
rEzuwiHkmEVge1P5NTJ345u2p3KrQwaIaunVlGlRb/GJ+wBOCXlO27LdG0nnPBTV6zruXusaLYm2
m1T4/LMblEbe49HQ+KqttvvLUNP79a23kwIhJJ1d2DTj/foX6QQgP6nMV1JfyYBUvnPUmudktt0F
nfpdV45HgA5T06TOf7RJjxMBVMqwjHPoH6SntgruhOyZ15poVjP8ifD6OOnkxp0xGSnqRTp+pElc
oAF3hzlg/uh2It7R0zJPtncnFfwgCXrj43KZOGgQEuoQM5rbUaQtvxVxzWExHX6WcWTVtds5l/2x
BecGVBKjUjj0jAqc51VPyXBX7PGi2rsQXycLD34fDy/dpR3ae95jZOf9h6xEjKFLHC31HNxCYSPV
nb+VQVQTxlFXKNyIQg8ik2S+pj73PqS0JRR2xDu+lb59cqDiPa4r2HrDESlnoFECdz8l/dE3ivG6
tkZQsd3k1JNgnLDnpuOCNVoamMjike0VnDpL5TXnKRivdjEzOm6hiSCTiSzndVaPrNLmaaQfi4mH
h2jowk0w5fmBw9YMBt4ar9Y4H6okoouw/KOyOtQHqWkcs6VEqZvOO2i0hhxT2+gQh6BWphhNkwfC
49AMRkoYqX1LWKZRL5i4qkN6hg7dbwo1WAw+xPeKDA90DhYVytQ43Xm0v5p+FZMTT0hEyKQuLMft
PHQ4GHv/GoaAlUanARMQ53dZlX4TuLoEvZsbwU6fXAVhKZuCR9+ng0LK1+ggpRhdcDCOhdIBQWaB
6WFvzc67tRqFq1hvMzpk2ERhTa1/InG8T3HmCNasRTht8hT5ofNqm3TjmPjgzrfd6RzKfrEfGPWN
4C9dce5vbPifncy+h/NSq4VUXtrV9M/s4jr7+VGWu3I5djtFX24bgxC90k/xE3jiHWai/JBhF7sj
7XSPAclR3DIxD/7BcYuPBeyfYztXX7KgQHkrRughvOYzIBVaueGBL/MNbBekh5k4OUO5OyWIRTaz
4huwn3Y/m43++dO4RuRdCYgBgNCSkmi26Xw0aQUf16emmwiqKAbraBcoWCwjbch9lfc67CN8PM02
M5U4sv18ygNwDZMHpSQtff+AZvkYCPch8KLzSpHuQQ83IYHEINt+kOCG8m85vY4i284SzpFlE3eU
oOr2KErX/+QjUDwmvhltB16GXdon71VQV9DsYhB8xkDwg2VgyTOg5ebAdg+Q7zUAn9mm8rgMINJu
3nRE5lXgEI3uB8sKoXPa9UVw3fiPcf/GLVJnbMK1eKcXsIWjof8zJ7wpQtbYUPOrO545LECFaCJ1
503iavtx/2DId13mpXfaHOetNvHb6SnLb2NAGbn8LinM5gEkATptBxcYIbXPSXky04lMpQU4M9qQ
oAMXYXxZ8zwx52Uk8DzYZLaLPu84hGQEMrnpsC0kdu5sxPBigdelDZ9ysv4rXtLYarSCOKhiffYI
bG5rmR/suJoPwVDPZ1GJ7Ai0NzvGnZ63ccfpoEpTsAjMWw08isdey4BeDNyNHD/infC6z/Rttroo
4+chhtEmklxsazvYe2bFKFy2+s6ZSfjNp8y/xjjnwQynicwuUUrFNSdpQzgwav04vGDYgSMmkIwn
lQVUJbokExCoMsu1xFCUG/sQKim3YJjuneJjv2rGJpbWcGBMM1f5g26CAvgR6/gyeTjrkIOCjrrz
lFgSk/7U7RscU7HTp9uptAx4HN4hKfWph9x5Wg+3lZWSIp0Mu8mYPSZBAynpuKfvnMB8sCxee8KJ
HwRg0U2fNeXynvcbq0RMgyzZhmpDgVzF+t7s4+GCf48e8Nje13Xf7Ap0q3zE86M5k0wm0P2+jm36
HMIrBuSIkwHG6GESUfMMqxO/IacM9AFfZ+e1n8e9k5TdC7Rje0s0Q3HuVFluQ2dOd3EI49+t2T8x
fm2UpO08tqUFUdWwD52Sf61rP9y0dGuhj32GXE9j9RMTurLtBO5FLhs8WLrpodmub1AT4OCd6JLx
KXBVyXX9CuQ2bND/f81k1u9l0HrPHOavfmN+MxujfMENR66zJfOHbjis5UBdWRYvnBldDKNn+zPk
VQYJ1+pF2LAY68RUrmtKo8UGPBq81UsHZB24rNcxKA5TI2quOrzHsqJRMjTpWZvWh6Bp//Zq9L13
kZkApZlpg7c29w7LalnKPacFSbN6XLJDHNb6JiFfrSvkAXP+2l21eoNPuQI7XLrTgTaWf4pLA/7w
Ek2faTcCtTfQk/oO/V89omnBFDfVX2fLTvcRiV570L/1JncbIKpzfMdIMT1ZC7xvfQhCDmeMP4mM
XFvkcAxLPBttcKyT7gHpXYumU9ALHrGP2U59k/NTvej+1nttL4JFwn4mYDtjsq9U7+9aPIJrJ34t
JqZ0RMjVOASyUIuwVzDY8+bz+gdmghLIuqh5zZC1ViN5aT+fgTJ5P3YCbs0yuY46eFWUoTcojCO4
PCdcStQjLf5x0y+Ct7UOoyXD+AjCt5MhdCxJFAULh9heXtc9bbUAtf18nnV/yBH8Hvh4inM7o/R1
xXStQWacPLoh60fbJM0Zk4q7Ezz4u9lrjYtsyH3wrAxMHUkaPmce9OviCzmox1ROzY0crBe/AJwW
FHF4dEYHxIYJGYBku5uGp6v1pM/s5fMukphmZ/F3H325lQGBWIlg0OIzUW2QF0Gb8Yz3Coui0tX3
TApr144jGjrHyhBbzO8nHRFPMbEbo22JoHxv1q59T/GPd0h+FNZYnwkg7dF9currFoMTiIjPSaPI
7+nNQwzrfP0rqS1PUzq323gdRvss0ZkTIy6SETJOo88va9XFiRGJaKnUgQr4KzELTKXL0DrGdlo8
9OnMUZID5/oVLa/Nr4UKsROxogRTamxM4GBH2005GUUogoG71EdEAhh4UlzCXgLLNjnPA2WPWUzj
2YoYc0xhUzy2SbCDE+vbcXQTkXMdor67j53kYfRp4NfWOw4u6X1SYtFRfXDnLU2XdZ4wDiKDdZ8p
6BBRtl0fxQosA/zdkSI7IRYabhE8wRTeV3pCSlzcIhgwjBqqY49W8mJCM6ZiwL8LDUqMfn5RCQnR
PYOxZGynjarsYT+Di6HMxKY7SWij3hR+GKrkmfaLPIt4VH+XeUYXDqc0IrbIU3erAIcIuy1N5uad
+RpwgAt0Vl9mWfVHqhsc1ilBbn5ik7sXCAqOetnrquxcNP1TX/b61ovmo4sPczkiPeXVCOiiTMpb
7oMLNbtdwZZwW4/eczAOWxUzxq4tGIRIe/Nt0asz4u3hIoPgbt2DOFRg48ny41BV7qa0GJEiuZS7
dUpbWnN9NaL6NBX9x7L1vENQYYFTxHocybZjBITM8eeL27djfBTA/ClAsTXooDo0RCTsit6V4Nf7
iCl+e2BA0h5y+0WPdInIf852hmr6B9VS7MrxGy9Jf1gvHtBudGYOtT4q6SgunKGxdDFTPK0rAyNU
OptTDQGb1to2msBD9ZbeJo390BNButaepe6wqy0e9NGl24Hs4eso8a6GpX8fwkSPsoScYxJbd8vv
xiZU91WVsr8b9h4npXtY60TLgzU9jrF7lW56qXAqXfvYP6CqAb7eWh4yYojDpEt2+/XSvagzztEA
2i9vi2DXJka+kc5gIPDnR7ATQIZVnh7SznygPM8ugzLkZZr8+8BI9S1NnRta7fJCDdDDzrvUsn6n
s4o/F4fnLu/7Fxu3y7bH0mR+9puxwovG6XHd2ktq0m07Nz8VAQTWIGKBQmc1j+uQtdfdY8nzhZ6f
JKllYQgl6D9pkwCznrUbesX3ceaf1wN54jYfBxTaOrX6/frH1z0prKm/8iGr906QhpCWeHSZyD6t
bU86K38vSM2cvxuM6RuHq4JikNUcWA3uNhtof7R1G/qSRtal28qGcLC0iihbj31nyMP6rXi7Go7s
TYrTITEO2ovLTSOSC0kbd2YCt3bQAQl2XvSNzHI0tk0EgdotmwOePXe/nnR1z4UCBPyESveJ5px1
W+8CTLO/OhBdZ48h2SY1A3QeOYcLkzeBMab9SbfVR1qL8RnS2R08EHUfk+IJBIEpjJqLcgeCE2cR
Jq5uCr37ImLoXIRPIcfWrW8DcQ+pM2fXdYiGZqmWMdEGQjjbmCQsgsE1606VUTXg4HYbifABz8R6
B6ZFrghxjXE43JDmdVIokyTxShkEkfCz9LR/CiiIa7vIthw2wiNHdLqe2jIg45INNVSLMSXtJeYT
Y9xEyfQAkUpC++ziU5l2QArFAGMNiM7G7BMmo4PcohdJXpKpfjeLKL4WPVDMekrfZa0ZQLQA2NS3
Fqeo0L0VdbVtE5D0MNJAoPZxAtyshpdSfkHmTSIHGtg7ZCkMFazcuczYWoGu2VeLUuoAvu9Jq646
eWXWH6qhgfdXGEeXFBh6Ep36lE5EidQQ49wRYVFlR+UpJ8zNc83k0kLl36Zy/mgTXnz2jNA7GSaf
hOlQ2tphMlw4v32qYMo9EnJ6FNL+sLoVsUjFLK5k9nHcPMU5sSFrqUMp2ebiwNG1+llDaMMZ7pLG
oxVpURT9LPUwgW7MSnyhAMP7qpz50gGPMsYcAgqNhhdKMtNv813YtOFj7Kv8MBcK1bzZlCdf5OFV
0ae4mCSUnmrnUi4p9u1kHYlou+cZT29ILa17VyFNQr/4kouofElIL3ayanwSU+k8mFa102FImigo
muKqVW/SAYun1xSpRl1PZD6Qm9406muvGIhEZUz3vnqJ0qa9DRoKwkj2T8NbXCbOnkrf3kfEJg+1
B9OBNJuQD941NS8/WaPbEJezGhQDWC9utqY1/Uis+J1B0irxpEigOvtDqu5mdAv38IUuuVujGAtJ
gJTt5MKSInehJk/FAVJyhCi47Yz8G++V3iiEXUz/94NvQGvVEEdV7LvMzlNvL+qEUwqBFgpS5Z01
fHUdrtJoR83ZbcqO3TT8Jfkp+ViIK5rzb3ZcYIYUzgihTrBNAw2CCKSja1Ea4TWpIOqX5vx+jvvl
dQhewfnmdo0nMFOvJYfIjY57zv1+tMD1crXJahZSUZ46LzwleGFA64qH2a09ygHHfGmL6NG1GmBV
54jan5WajWmTmDmYVxogWRmJQ5QH3d62g4ekZpIsOescyy5DNeH64z6JzzaJZvskqTntakA7Sesw
M4wwLbmwmnFI1oRA9ASWhl19rhoHSOrZa5buZmUqZqq5hkjdftR8YoBQKnDiBqfMRFcfvaAyaUXE
L37Szgcb4yufVHY/QGSC9XtWUYGd2LEZ3wTPREESZexvmtBzIC+L74lpvEyhoS6JX3iXaPnH+tvB
9oatNvDPjhPP44ypxplz8wldzN70eufd+ruElMtT2p7iuAnua6e/Tt699LipZt1jeuIAypGm/zhE
BJGFqtA7N2/cLVQ+Fs0WhUVN57klagCFeb5jBI8x0oH1m8Tsd2THdWnzkie4IbMSQPmQbouRLRd0
i7OV6Vc7/OTUzWPNLhkuR8Wo1d2xzRgCC7fbDoMfkZrqQMc2245W53zJqyYn6Kc8W2R9UZt9N8zP
Y57VB9HSM5B1QuqcwfrVUkzG7gC5f04OosGAqYL0dYgx73gZkT5BO149OYf7gibT1krpmMvkSQ01
IfOScSfWl+U0+NSbIQUu8LNdIcpb5hBpmxZF+s4ctmYcFEt0YcKm02/HoLWfLAvIf2M24pToiePC
IMyNIcboruMpTGXf7szQefCbttznKdqSqa3OgGLbazfenDQmtaMuXmKFlS9xs+yQTN+HPon3DtLj
KgVO09bm9z4JP5TC+eCw0KTZbLBhJtvEmTWeUlDTohsT8KAEFk4F8FB4uZU7LbZ385LZ9q4iwfKA
irg+ixxEvzGaHgHUySuQsPI+pu4bfWenKoYU1He4K00BM51uZsyBIUtQPs1fBguPdiqQSYPCRCNk
whcGozreCXw0+MQGc3A3PpovPMkVhe/8PAbhwwyx5EAv8JhjTA7c6R799/twGVL62lM70n42VQhW
oSGjfm94H2N+xm2rPUqPUjEYI191jKeXtjKAG+X28+Bb33zsrYfByfganv7LNioNxNA7xJNnn/8n
e2ey3DhzddtXueE5HIkeGHhCgp0oURTVa4KQSir0TSZ6PP2/oHJc+yv7RsU/vxNGqSmJIoHMk+fs
vXZh+kcl06e0qZsgb6onw4o+wxS7QQRxhZQreyKiiolzXGonPPEe5BluZOJjcHZW3nEcCaBLYYqD
bjRvB8djbAoYC1vmPmJWfFPF+g8v/kBSml0TYOvEWXxmnOruaz0mN8mnRxCJ7urKmVJ1dOYBTPKs
FjfXa2d17sGuYNhmYwh01Lu1Krpms133e3smC17vrQCV7wcxBSGwm/5Ze7CUF60xWJFd0DEvzbwR
KmHOW8X4rrr1RXMTzY3YeRPxam7JGMl/Hydk4VX1ZduDtu8SOt6CRtiqVydFkzYYutZEbmWvSY5j
viGnaIVXbK3NoCHs9k2EaAxVLB/ygiOkTIVamaKiT1dzLdQl5jnQUVviPdewHze9E2uHybdPVR26
R+p7eedYIz3XOAU345fdpicQMkhL3Tx3ie0cRTvcxstHSSTNs0WFcmxtSkLOuoN6HYzuysWTQbgD
aSaNw/Zu2IQmO6pD3kvuiSikThbDLvb1+rEXWhQMbcZcLyWEAEeyDltNDuy5PSM9Gf5sNDY45awS
P+4eaVEf4HAVh8xuSqidhvWkBAyR0Bm17ZRL7a6WasdtbZKbmt65Q5PvhyJewgBl/NA3TROgQ7rp
nK/a4tBXp71z1ufcPXvGoG6GiOCe5VOZQOTtGg7J074DMYo1nxAstTEmOzla8xH9/lkrRv088kKS
8VkbW70gJiO22jWkAkryjjXYREx37cO1va8j0FS5tk8bC58xKsVVFeVwBqKiu8eyma+hAfn7bFBV
oCEw2mCk6NYh/9y5EaEIRqBxYryxqlgsXaC3dEGQ1uFzE+rkZRNkgkxs4mIVT85svJsIxW5SxatS
gi47go0uV0hEqoNZN8mpE63YV7X1yD7dX7k69OnWgccJWRZj6szbRe/zI5JOyl4dBkXRGPuxMp8z
z5iPcutZrXH1/ZAvFn80hwHyPrW1G0ySpBE0N647ODvM6i/CGZhUZeTNNMy9ln+nyH9hCSsyA5F2
XvudbFYWSWIbhzIZ+CKMYJjBWtDiWiUSZTwOiDejfPCpGyF5tJLrKCMygIiGg6861n8ndSFvRg1p
Nfzqvi/BgdJ8isLWoWsrD2Tdagfr2uqROXvM4xhz5c6hpwfn9553X9wmM83ExBTW2icrWLSV3Jhj
YuyT/AJYPyCPcYcxq9eKRw1fS5kmd2bRGYHvyAN0hYtOljFo4KSkW8BknDNceTdhFe0V8Jkwil9k
h+mSPNFklZPkGZByZnU0tX3qzKqHkBJnD66vwVMN36Y0jGhNeWtjMCByHTM/EkGcVy4RrtktsQlo
ByI6/0YbryFgED5GQzkQs3mSFuoRyyk48s3ZcGyLUoOTwWo0kT2yjBWTTU0NXTpLlV4YF6eoX33a
7fSgGN34TUpInnnrLOHvoSmvPT91d1OHKhDmwiaB3cZkql/D98eXmhNpiDN4XWoeshLyI3CPeRTi
eKJW/jCiwRm1z1DOrz7iPQcF0absFhEpQtWyiaetD5V9RT8xWRHkRCfZMt86M45AHib3vujPqWl2
+7Azr90Cuyb+tXCHs/Q9HQlsBFDzwSmpueX8SvPXcDcR0Y8raXsfNNoeLVHTOcoqCiREVwwnjUAw
XL8XY36OXYuwxWY72Kn7lEiug/5CMzJEOhA+DGOiAZDD8N2Cv3ZHZ1wJs/20svbaSdsfIncE+bXh
xtU62GSN8Ux6xJtowwu2sn4daWIL2XqDKD9wO7tYtkN2nxC0Q7bkQ+Zk1LFtMSdU67phm9BgpjE4
Y5bfZunWJoprLFv8gvwDQz5jeEGhS0V/Bm/UrjVSQGdcFBaW35XSPbXpOBWvpNkfWoeUJ5p+TfNs
qeG9oZGyrhaQY6o44xmEF/r2GtQhkIdqb0TkGOIQCyCGPFZJ8oCE75JX8V1VZi9FjS2YY+5XZuaf
LnWx49yZWglNcPa1x8qtj/MM5axxHdopIuhGgwh3SAKJKGnYeV4Ka+fK5OnEER2I2X+xyvy1Ieyv
k1Z2m6B5noc2Peo+8RxTUQVtG/frqtA+hJ6C8HXc63TI3ibUWIhWGMPwuvll8qoV2XNs5xefIg4h
x4QPO/GHVYkNa9eU0OI8H1CzZrhXWkhXsGHsvlJg2OiMTp/eFCQzdOw8O1ehf1+4/adMnU9s7zAb
W9ZxcrC3I5FbqwmRIyUNy18030ljGi7Ig629sBeXz4yTZF26JjLyYWoPCBmGC+ce/RzX5Hdg7yo4
BxF4NLaUDaNbDJfvb4lT4wdazh63Dp8Kqy47EW53/P7p359CNN9v9NGrNvP3r0hEeF2YmnXz/VW/
Kthodf3t12+wge4GVQci6dfHXQw0hjCP86+f7mfmQeb0oP/148txqaQ1kpS+P6dz0ro0XpAmsXMY
pxEJksmNnes0D7rubNBGGsfmU5pDTJds3Hs9C9FIwc5C/KPjvitCtSOD6DMK/FLRW/GyL5/QNT3C
BOjhgxe6f7TK8gDHVLXDC3E1HwvYUaaIbhAZvM5JdFcOPmBfwOOVw7sehvTWlJY+y1a7liYdXMj7
6OETmlkgfdHPDmtPVT8zTT4XMcleGuiwdT/nt26M/MYwvX3tNgQgReMbrAttwwLpDj64AtfJjt7J
ow85eXNycn337I7E0wMhBsOw0O8N/UYf2ziI2kuYGuNq6qctXryZ1+KpOUnB7j3O7qcF5lmrSAl2
w3Hdm+FTGlZoHa3wiK5Gd+hVhG5GJdajHbBjriT6CcyGTUaJnU7X3eoJq/AXduD4NqcK/O892UrF
SsMY2OYVihOFXx8FtgwKnWFyc5TeqFZdfZXM/bMk9BPfrXO2GeQGU49PlLwhwpAhhVeoNp3YYY1J
SVGoZwEPhoD6lLCVdKU1qCPiGLaJX5lwQMVM8nDrBm3+AcnFX0UZJ6U29hnIhxbIg5Rbx+sPjDyK
XWfDBLUXIaJAeW1SJK6M0vgSxIDtFPK3teqKe5nlJC+kDk4W7FXINyIgo2QjWWZyQ42/Hyz/PCRV
sSduaJfxRjBwaF/jhnsUOMjNXEXnxiKxSS0BRZ5uXJUGGS2ltyYtiu24qVlr4VWu7GKy6VLkV6bn
T3e2mR1sySg2oqzJ2u495EBQNyhY6AsyYdC7sz0n7LRpRVU/GJvMSvCAiRnXiIbHAi7dsq1xzOqr
D8RwKcwSN93ULkKrydN2tYTmA6uW1zHS3vo++kg1qZFiky6eII7jYiRnoCKbwfI58WRRcWET2mha
56EjSogcXdICI4KXstS/ExilWcR4t1GcX0VVMW4GJbONX4J9FN593pox0iSKP9wxa2ZmPTW8cdF6
WE5ck/VqZLBnd2JXihktI6kKjkMWAPk2PRV/nDGoSSXnR7UesUX09h2hUC9hjc+ivabsFasqd9x1
5rWP8DBFQAuvl8UPofXzJkr0HSnCt3XrD+tc04JGkd9bJ+m6D2k4YIMcCMb27oY0i7c0WIm0q1Er
zg8aLcO0dihTOh/6UUlhWdDRj7sJQK8eR9skMdDw5AgEbWOTJ9rOL6crU8yEjo3t68yLLDN2layL
GTqNXLnsGfi2MT2mo0HiHsHl6xzCrhGPLpKLnDsqjW7nYZR3fTy+hr0qYRi3N4Nf6FvmgOhWhtml
Sp83RdJ6NJ4Y382LeiN26bKZk3XAmnOshcbKUWeAlqXbftSdu8pe5tCETNT5P33/upETcQgG325p
fFFpoLdnn8beGH1abqBq+0CXGvGfTdaYQJ8Agjd80rD2816QgRe7bWCo4ZRqYJh0SbqVyNFE5Ah+
4TCyRQpIeOjWGZ9oGOBQlqRpdk6m/N2DD7PGXWQAr0Fp4Gocx6tVaq1T6vq9ZZoqKASQlCrJX6Rk
Rox5EBlBeYfem6MzxDrOuONjrzqSu8afhknsVV9walAD3QlkFTrRF6p4zSSUW1P7wqllkInBM5Jf
xDJP2Z0VpeFFFPQGq0LcgSd410knR6KqYIi7LaXPYIfr3lD7Gj8+Z0+XnLScW0K0xXVp0cxeMkk0
5RJoWsy0uyPtY2yOk82o1i7a4ZVsCJGPwUwV6mnaFXPezZDN6ZubN19Y07BDpz5LYq6OESC8kx35
p1FY5dX3Rz2/84BBlzqWmjFMDLB+M9j1ctyxxCLopGeySbTsK+36k9ctedUdgp5wdqZNYRUPVVU5
q0hU5W6gVJzs4mBUg38wcg8GS0fEJ5KejauYxNDtjPYA/+kFJsYxTZJ7oEinNheHarb1lYQeyXDL
vjhm/44j1WKzHe/aJfu0Sc5uhHjN8Et/C4MXQPVCGtF1LF+0oxr8tBy02I30MN+nHBxX3GF0kZKY
tjKRTHnEBERVCIpHo7mUOVavlG1gytvHxERrD7vyjF8MJG1E/ClHQxoa0crP+Lk2Z/1VEc+voYdS
VtbvA4VKOdYM6UCzB7UWvmrIfvRl+KxNQLh/pkwOB1a5tXCiZzPWaONJ+ofDvWKEMKY+DQHMb9vM
nB4okjddIrBW1aoJnN7Q95rODoOGvd5UrcbIushHsNcz7LGO3K84vPciJ7xvAQivjHmc8Gi14X00
uSS6YGQO3OVDZHfZORXeTtC9XBEdXYI+5hIiULU/mp2XM240nGtwm8+6GTX33w9APT5lqEXXxizU
fdqN5j5OeE2/v2i4TXOv8ihgBOycv78jbrQeJk3JCHH5GZGm+rMFP+v7o3n5lBMyoMQLRiDF8mGe
NKAmS+jH3z/t+3OtPXCq6LObX/9rJErBsVHdfn/4/WDoj5EQ+eWf34B3K+68ZcDqFEFjldUxEs57
S6PkwUcegSpDeTvYc+6DFskXY1LFj+UbqqGRD3qjF/sIAcGfv0G3in/7CX7hv/fLrzA0Ug7+269A
wWOJuf5v39DOzq/n8P0k/8tP+Os3/OtJduU0bNoxlWuWl/o2dsbnavQkhytCDXJ0SUhHDfXkNb13
wOugMyjgq7w3SBYcK9v0c62e+nqRtXppuP3+qudHRcCNHB/KwaZY9Yia4OI6xNaS0td1J4tYS1B6
Ht0RZ2p+Vnq5NTg9a25rfFXkzVQzSvAVgjUCa5jQ0WpapQSaRLRNwn1EvPOnPqSPNjSm98y0medV
TvtC6qG3ivD6P3a2bTMf9Ug3Rp4D2U4TZ2mF6VabqvY0kgK+cnpMZ6Zwa6yJff/Yxnp07DvaELnm
9o86qtPrEmPa6vurPorpG7ZE7K3LN9OVrU/StF59lfSPKpz7W1uJu++PhJua5zFJjlXRMj9Qoj2Q
kgjfzW3HU+Yy+EE7gTOQNAxYCcsnvx9qXLNF0b3qHA6eWFJjIGS2W/uHAj49ejwlX51xGWoMlTrT
Y7bOzPY/vz/PH0tycpfOsHj5NuNZoIR8FdSFh1YqgAO5X//6z/o0q/NYUYR2BRF7YxwgofQv/NXD
phP6cKrbsdh7YUh7wV+Ec6XxmPUTBFr4VfVIam2L8BhqGr8ueSnyOb8nBk0FqYtaazmGhAaVVZTk
m7xncZzsgczkr8YQydob4/6hrLKtYQOEqAE6AgfEgFDwoyM0vb7I9mU1TZfRRSmb2oHhyJpXDskT
CriSu7F6jgyTqiEc8o2DV1R3mVyFXmTuIlW/zlH4y+H5/6nZD1P99Y+//ai6slXT5StKqhJe0zcJ
6vD5j78ZJl6Y/zfv6eG9nN/L5P0//ss/iU/i73hVPDYu13U827awE/3CZRv+36Es6Y5vofAw6bfi
ZPkn8UkTf6d0dS3kZdBxGRp9g07+LzBb/7u7+BMxcRq2YMBm/W+gT785+AkycQEFmYZuwuBwONv9
5vPj3vCsns4ccYzzCoumfFwELt9aIG0I441sWmcvnLZnpC0giPtjUKI3pYma3YbT17+9dudfXqf/
U3aoUBPSQf/xN/2vrsNfz8YzPDzELm0Z31pcNP/mhJSoEaTFMXrl1AnKZZvYlIjp5aXWFk62z+7g
JTYCXgolunNJRGeZPEAOLH2bbyZ+a9AN6B1MkuaOodd1f7Af/WaB4/n5hsV6weiFJ2iTw/TX51eT
uEDMKNhQkGxiI5axijtxNq5N40Ua1USQ3apIKSfLwSNLptIVSE6v21YcwZRFxryDpn8zgpxj2JpP
N17mv/QR6Q0pGv0lK5F+ZKXc674h3y1yuls5xXeZmeak1oRfVdvTtG0IHiJUuidclTOCMqO1o7vF
H/5Sg8vo391ov/5Uc+GUCdpOAqb7X//UQUTYT+PFHcJB96k18KD4hXUrdOBTfj6pwI8ajlk2pbGQ
Wn8G+IT6AvkXUid0hMlg3PaO/kFW1Xs368P5+6GYgIZID1qOiFzkr26NRE148hQpDkVZksCImG0y
bOBjoestSzxODW1zjEL1mR74CsBse0OHyIadmIb6iZGItbaahzYUxsZLdPth7ghVHWR9V6EJ3Zik
g1FkOl9ELYzdstVWUXU925q3B+jusPKbBKdqg3fMjexYmU386yFWes/hTdiBpTjJxID3gJaTN5n4
JKrFuH5MCqTrEJBw6c7jntHFhIeIkwdZPp89LUC6g86L3gzH0PX2CHucfWsoVvfePznQbM9uXp/i
xgzZVyP9Sku+SvpwQewSTu6N1nCusEZukYzoRxIxGCHnXnOLqIGKc8m+gFobdMQGkm5nMutQrUWR
GIVXwlxLGIPBEvW50wYKURPiaNH10x0k2fhUTA6zccm8urN2aIcCoDP1QWbuez4zo2e6dwYq4O6c
WQeK3VfbqHMFV6HzbI+2sc1Vah2ERf1RRb5+N4nh0NJXPmqOw3jCMeMdyd7WydjrwxjepB5Tplpk
1Iyhld6yyqS3deXiF6ot4hFL67nPNHTDTt+c6hDvEhv04prBQ4DuoNjpPLWJMN9dlgF0JbYyuauT
JydKN3qdtg8cxjEhOzgitMQq7+Oif08zC0lMXCqEEpm2N734xiQ6TdPyjJwR2oNhjhdNzv0V6jBn
/cRwDtJ2qpojwGCxqnu25tSgvefpe6tp+6BsFK+oMr1T0fAfWrBEge6olwx0/QmgNNJkRFI4S8Ji
61juanDK/tpNImRUVtse6cH4SivuvNgnucQKFOmzUzK+dmSelmY0bXolffxbKHBdpmqTSA4cZNIH
P6O4MvVSbol8uanzeKSvnciTleK4QIsyrtqubeDNtgQ862WLxmmI8NVxKYju0Wn1x0YZ0aPL1FbU
Xr/hLEdUuaI73kxYkpQPynVS86V1vI9Qd28IdraOyBJQn8Vdsuni2lzcMh5LrDsz9pMycMQc3ylD
/Ins81frKV0wdjoLL6fum5APTe83RyfC0GmgL52xUObJOsb+j9qdRiKRRnigLqM5zDsz4glLmid7
zcN8QRx0/ZY07ibf5qhQRvRvRzQRmNXalrNzPZj/S4ACz5IF0rFsYSz+WPhDv22TAMZoOVZkx3On
Rbche/qVgTEyQWzQFMiRsnmY3orFiAYSPJLjfkyzcB9OTMczx9UPfWK8JmMTAjZNH/+0aS4v0b+M
w8uTW2yx8PSFboNH+g9wY6L5RTZ3BagjLbrVjJr4oy70X6oJv6ktpvZJ14Z+LVhRHgxRbdJCJyrI
STCtFKG9cRBdO/xffDmaUnttmC8o0PWTF3vqccp2IoyL67nPXkYIVFfpYE0Hz6X5kQz5DWGl4xF6
3mKJdMhOYHjRT2by6OKXp3Dm9JuhVfeU3gBuGUBo5U16ENGiw1XNbdzX/rrOErFPyUS9Llt9uB4d
HAhD0em7svbMe5c2ecfE+V3MdBMQ/IBvURbclGpWF5KIEXhj81hJ8sUuielXt6EbgXxFafH90HVR
eIROVQXJqKmAyMfmzrHva2aF55JPCLdN7zDCFOuclfcp7mNilRdRI9PFx9l2hht02SMgFxYxgwoI
FpnlvNmzjuAx926myS5vmFvLdWX8HEPhXsYoS4MaHxguC7RIk4RXOJUyOU1l8qGq0LifwQmZ1RF1
ALDB5YF0WIgoLUSLZPmjjGaeAfzoCYIockPWaa09zF5FaFqbFrdKdGusg/iXZ8w3hd/1WwvzH3sY
k+iqJVs8bOdziFX2xiKtYlUC7Ti2feLc9EgH0CvtUiWad8kchqwT2gKV/uH70v1yyuG9yNEVt5kD
e3yRwZOmm6xHxquHOOMlt7EwMObySa+XOXYNz35yGn3PgYsmdtmwpOTNqzK0YsuNW9zx3Q9o5OmG
U7KsjCaHnxPZp6UftbIMkt/dGsVqXJT7OjLrp1nP20NZzysf1g0sMQOR/JttMcGYdSfZKHqjDzYL
2gp90UQ/u7GvzEK1+9JX/c0f7qi/kheWG4qwGlApggJdGLr3WxlapnZsmCHjvV4R7KGcxn8gmvkc
ijg+eOwe2xId58HOc4Vhw6mwDOvqhsZ3+gB9fJkT/uH5GBwTfrvDHX05SPB8vleiZRH9t7o4bWXD
hJ9ht2u5u7AY1d6cfBJPO714oyMWIMI6Gqqs3zHjBSlaCAY3+bZwI+SEMMZ3OQqUB2FaGKtGb+P3
idgQuR1jp4LV7CojvY06fTWpTJ2izHmMxpRenYrxZ2XIgDiEO9saYuE1oaHFyk9zQmm5VXgXipuo
r+VRzs51oXIK08IwHtm33kJL2yWudz82dvVajO4KLc2FCDT5EC0PNiqdecz8u++PwnBRUJXDiwsZ
exPG5B2uCWf8CMkjvLJkMt2MHaJEQ4+P3w/58i+/GCBfdX2xI/eeODO9EOuy0/sHP++x0o+UJyYp
I6NrcXcU8+Ld8Yc3Irgfk1gZB5O80I0qma7Zbe5e64U33hkoi2izZMdaiq1JrXAr7ZZCkhKDPv7i
GHl2G2lsU4qe29Kcp4CAQxEYsUpvC6u/UJjEc7Gluy0D2VXtetS4OiqiyAjf6BiBJ225mkVpXM2F
TC8x6XmruRokZYlNoA1L662iLX6Yyj4iQY2bj6bNUfUDkrLOL9HyveRNO97TcSHHPJvJMjLDknPS
mByLD5345lNmE1VGp/wSwYcn9Tacb6IhSx5lsQ1fkMGW99NMdjjWP/EHPohu/5eLFA6mZYGkceEd
/LZHdpPVmVI3GeXhhhjN9MOOJocOaphcO3WFsSNx7qp+enft7isjbP4ozVhsDHd8SxBbHA1T/MC6
/odb5z/2RpNwKQi2FlQ4Nu/fjzHSTZWyZSxXrkPViiCk3ta6Ux/w72mBLgv7lQBw43YE1rQuDDJ1
6dek69Hrxz+ARf7jbGuYpi88iCIGHUIIKr8dqBy3qKPBZASBEybqm+FgzRYOtXCqbhJV4RtjtLnW
/UGciFGGmqWSclX1DtvT9FRPmXsbWU2/cXr/Poyq4A8v01+xJ6x4JppI36ObgFfAZh7x1wWGoj0U
fmwAPk68cksS5gMvywYywyYc/PpDdHLnDIP7XKHmQaPFa+cZ+I0JrQycItL3aJjqjVta3Torquba
42zyaMh5V9rDn3Dplu7/fjaFOShc2zbpoPBc/4Pz1yjMqlXVydUwRQdSSMZbUft3akq3ijLulOje
ltY+GanL2FkoGyOjc5CM4ZFpmTJAxmo1erSVojnNnY7hsTVv9crDAtXW1zYJC0pPchYktjo7CsuD
66lkU0CWvGLBTTahfuP59bPW1WmABxkVKNqVoCOPBH+X9aM1iwTe9dxtqrJMd/Zq1uznWu1tUl4n
xHFrZTOzKdL+1hrCD2McbM48ycnumovUJIENXWciyrWeOsRoq9pCXs6hBINK2M0rs7Hkxva6K67i
cD83EnmS/zBaVD1x3b04jrjv2b8toUFasOpDR2jXqFk+wlckKDnyHb0imVG4jQhs7JeCX4+GTEXH
MkJ/jjV6wtFTYhmZr+lXzQi4h8e4QTERzjPnWOwXyTAGWeuKfdLHzxNmUKoK+sOq0WTgd6+9u4tz
uwvikh8j25/GiXCPJKCQz3FSnVve71WF1DyQjUeiVUtwldtV6bnAvsVItkhxrDNwCgeYEmXFSaqT
pnuViSg/DTK+kIhkVu7IMBnsZ7orxor2S+Jw+nf67ijZtGn0cma/niLTWKkhr27zfDauQkdbYjlW
ycADjO87ug3JmrSuDMHmFXHyBoYs46q3NPLFykSsSc56nwWCNx8ayEofnOEpaa/rTA3PnlP3HLFd
tUlJWCF8nHmPY2uMFKXEX/jaoQ1jLtpku85PtonRl0h3mkcjbB/80dnk3oBCq2WU4NTROrbS/IKy
clphvlyVvfoQRIqhnB6ATeSyXymcC01zPVLt3Hs5sTJlgui0QTQ3EPt1mKyBizweEPd60cGgFxMY
hhOv4ajUaPTidQ0fYZ3PtbuavOilHaIkaDTGv2EuzXXj4kafTetS+GNyY6fErrhVc4iaH2B+f9L6
+eGr+CvNq/lo5RN6woiBaGekBMXM69B84BdfDbowAhVar4N6Z4u5G3FQBSBENnW8A669N6v0Adpa
u+kn99YaUWHEbnxtkc5GH03t3QEhPfq6RQUj+vvGyY+Zis+R6eHQyyN/TbrWralH5bXknBJPsUFK
1XhbGGBfbWt4KONw/VKDQd33c3xvRIQJZ+14naUJbaGfQw3hzyvbp1GlF12WkkmnvTVao11Luz6K
xbs3xcT/cfDY446+72Y0O33YGLif5xHApvVTGb0E3QFhwtRWBfXAVeEOKAJ6Izq0RnRjODZiUNkM
QSe0z1FrDNJkcrEhiq9eI4dL1nosSjgWWXHdDW+mGEf+qLzaFT3qaU6EoILrx7pCs5DpGbVylJyE
qwJ7Qsk/kIW2aEwDoRQm365+86uWJ0exPbC9b93ZeTCrvkM5MT8NYbYxlV9tOCd/tA5ShiTn6ozF
POxVjoEzo4GS1kdm32TIZUw6uAlKZFSrVPYMF1SHZt/jBe0KsG6QZwBBIba0WJfWo0TMkr7peErW
KY24XT09T1g4Eu5ytZ7EoteG/lFqXG121r7Mfbfv6ox47i66FxlmCzkk6QFRyy5uYrLudQPnhtN9
zkpzmMsgZ1d4W2+8pq4YJdf41rIaG4E+3aeWqILGNp/TingWGkZPuj7MwOg9uj3Ws20mz6K7EOTb
bYYoyyiZRlL3KLvaRe4T1nPLaShUG1mFAFMwnHAcnPBtFcTD69B4fKjZHFTkrlyC0iZnOLFZJ/tG
1NdRVVmHXg8qo0/21ODIicvWumYSd1MUtC9F78W7uCuiExCPrdJchB3JU2i33dH1I4SouHds/QWj
LhnzoRvkSzx3Uqt+lXvhriUdfRfxWiNdtLFoL69W7p+METS2bSGfHxqXXtIwx8c6xGXMhVLB3a7v
GO3X+xir5X4s7Z3ZTi9D72K6KiLyW5dzqqcasRJ+VQHmMLq1C4vL7LR44+txtfVJug9q+dDP0v3g
ddXQBtXwVcwJPS2G0+u2SR5rr/w5Ek1yFpqqaTR/edWn2fbxKVwMCbifrT0a5X5tGgNEidl+0auI
a6bXuO9z5I+t56OUyDVsLr61G8P5QmNmV/YpnUmPjoFDDxN9UBegDkCEqN1wBt4URTQ89l1Caxmp
xcEtw3SFlH3RZCpz5Q4oc3G4hfhQiqfYDkmLd6qccHbxkCbGITfZENPWMbfCyrZjpU9Xfl6eG+GB
JAeQt24S1iMYVenFai7miCgqZvC+tqpqTZ24+GQwegrIASkvJpcT2xJMHd37Yg6qBa4NeYs+Qryq
pSzvZY2yG534CoR6+Yp5wu3oc/SyJ7dIwdaS6XgXEjC19sxqvMq7haFPxKAKI+suFvVm9iRqHjd/
HZHAkN3LG6ZnyF8qp/Yw9DU+ZUr3xXrz0JBtTDGNuNCWP2QxP7da3b6XjBFXOrlHivPIRUmXrlk2
PTUdQrNWFQ3L/DhuTPLxeJESDClptlEOb4NLN7zkMrAj1FJevnUjj510QsbNxo1QZCiPWB+zbZuT
QOkONVPaYfwCDLNjeJNsEo8d088Rx0J/yxvH2SLjIUxvPBZmowJJeXigEFsb+FjOKfnzu1R6kigx
O9k7ekqgVWPYkJfmNEi63jm6g5wXT5XaeR1XCHqx8aUZ67VOkjfQWN62NOuGh2be4vcCnhRMTB3e
Uwy5pH22FynkjygvjJ0YJzTOZtg1+wTKyaati/ewxC+tW/kyCxfRiD+sAGCvJQ9DyOIIFickz8o8
KkTcO30wikc9jMIN6GWzkh2HRM04oiaE9OgOxU2FWWhlhGTXNU5/KZDwL0e0OQYXHf2IQoTbYiCp
Crc6XCz8Sl4fPeCwdK4wXR7EY41ONDLb6rbOYoDQVYjTuT90ypXnVsrkrl8eZte+akfTJ94+jO8m
V9Lw5YQ0tMON7ZPiZy2qFBpIL+iMs62GIxrNsK+d6RGTK93cg7NnmlehW8FckK56dAR23U2b/yHq
zJYbVaIs+kVEQDK/ahaaLduy/UK4JmZISOav7yXfju4XQqpbt0olJ0mec/Ze2zcLf5XkrgsNOvyc
uUWDubXMjYGlbkH6UsQ5ESTLUiMkeDtUtnvipAPvmLHV0kAnsLRyqS7pEy1gd9ONJVpcEUiat9bx
cRO2ybDV3Lo6lIm0V9NMN72ZLbU1qaQuVjPi02G3QnTZxLfEY5JS6dl1wqm5Scyi3nT2BKEOIuRS
9pEgjgoLpmw1vKV+cmY/C4OmZQoSa2Z5CulmI77OMSzmtKAENx6/rVn7nMVXo5GFCGRyc48ToeDM
TCq6O4Ep8MuIx3ebmWD8cbdErf9t04kS1dzfNOmHL9hfjQ0kq27131tdGy8+iKR0BNfi9k2MRv6B
p1y7tc8mxwAssLat8JaF1kV4DdNT0/ozmbH9/jTiIdl9dSI4eNxqZmWrS6YDjmjddyeTHq23VO3y
CeYuE54cht/TWdjm7bvkbs7hgwdW4WAZdlIsbM9X/3/5+bU81j+1ygNWope/ZyBieK0j45J46k+T
puyorOSNNFPECqKGcMUjRZXGh194iDA0N35Lbd9djNI2gsSokje9AxABlHrnKZDbzvMiO8inpR99
JY3tLBCecvpvpgLcC5woA97Lq5FCIueMgPxQK3SSy8tslUeet9NdLNa9Xfn32AcBlbQTB6M0DuQU
CfYNIufrONWDcBiLa9y60etguPbSmoZipynezoF67/TOfnFlaa2G2FO3tjbadUgm5JUzJFroyNKq
hbAkCfbm3QxFs2qZ7J9oklWrrMiNnePmKHI9tz1xosYxZsEyfj6K5m46abFLzYWLY2UbWM1DKJ+f
LcbuccIeUQ30LDNG8kh/w3nviKI62wzJF0KKGi7KvRZ3HSYbJSeXsBFYGuun+Cw22+uoBgTHuhct
4rBprwWA/CMWc2Z1fR7eaz98i8yuC0qiPV9DDq8b+iI+k422OaYdvfBB07U13v1ho4Tx1gwif4kL
U5w1Itd5eGT9p14Drwd8W++qtm/PUsl0M5ggVU3Ndi752HEv1f4uilrm47aRfBcxAkWCzf6k1oyf
rsnIErNzfIy0Ai5qSu2L+tJUQdWcZPEl+7lY9RjYmWnuoYgzbdn0KjdvZpbVL2Um8aDY34r2XZho
x8aV9Y7W7L3DlHt0TKUdh/Y7KTi6T1ZLldJm4fHn4s4F8fVGfUDwczYyjL25mv2XVO/lfvBpVDeG
RRUlw09zphby7Da6eKVirNjoUaDgU2D4rC1oeTjgkipMbm3oNStLE+a6df56NoQMLW+HlT3oyKY5
ef9r/XqkhKQuzwr7Tz3X7WsCVvG1eDFySOXFwDEp918bfJNvjpk+2jb0f9NbuNMqat455fWbgni1
IIVrcAgRQfcdahsDUdy5r4Sxn+ey3tG9T5fz5MRBk3BMmaVjb3/GDFM/yt1spyjneywN3mjKq5l1
FipXOrJ2KLKTYyKAN7oCW6/pL2ID3Iaf82ggc+DNcDr95mn33ucv5knrHnEZJxSW0BI882C0t0ng
X4wqd95YwjdemYy7O4uO9bL3xPfAQfDeT+kL8oLkO9YRcFi+/ZebD+VynLfn1kdjO1nTK5ks+sZP
K+Timt2vii7umH1Kdcuym5KGOqS46JEVMs/i+DimqXXNe89eq4nxMxGlxUVUPc86OXSAwrSN8mN5
bFsLY7nfVUfJU2FT5xgy8nwslraWlS9+CCeWIJWN5k+gsEzdubbPi5WiZ3MrjR5ZgwG0nGLO2ZVz
br3JOTfPC+UCdszBL7f5YA6HxAzfMIN4e79kDD7aHfPuWBdvvWCKOPjRjUAz9uVRwxKa+tWi00NM
XVZqb0hEdo/POS+pp453JGeBvmlpnFFxeZcEGuh/l9hzy2XJgC9swJmVfZlffB/eTZMp/RvV/rJS
Svzx5g5pQmV/cRpsXzTHRYzfFtVFwEHuIjrxdlzl71NNb5YTtnVI/GMrsi5IfMN7SzUigs2wuVEI
XrCopucc/+U5TQx6Felw/HnXSDWjHI/ioC+6qxnVxit29e0A2WtZwLR9QWhUrDMtnC5erRjDO0Dj
DKIz46k+EK8DKaSg2aVGfWeXiBeeTyT7eVFjpy6cv9Zxb8yB3gjEJ2kE6hPvXxuP/c5C3AZ6xp2/
HBxf5lPbSb4yA68BqAfDWQhlwz+oUrfab7e953ZHJkliSxopNjglzLc0dGl5wXwN4kk5sMqYdtkq
Il00N7HYNilhvpzDy26+Jak2HabZsq9203KhJEVr8uUCCQp6s28+4ugQofr5nDojx5NDB9+SI9Kk
eASDNDXJQWW0T9voGZfeVwuCOuZrYhrhyS9xJNhknn6pWPybSoeCMwY4IrIa6NGY001/3ndPd9HU
ldUu7JPspbSG9oBqgmdmXvV4ImFzJbP+oevTAWc88tvGbO+y2U8erA4rtC+aLp3Lz6vWbz+03H5r
ydnYCQADb+HYx5t4FNraIKt5LzRoRoMb5SuRuPmhEUmzjtKM4dkQRjtwtpCk9NzaCzEa2zZr8fXT
F4CE4YUUqIYEJdBSxPj+1Yjig50YJ5XN1m6eipWDtOLUT3V2cBun3cpCziuzVkQdJW5zgz1sLcPe
HC8OT+ZLJyd/ZUh8GiOq14tgCLHpDKTrFr1OepdtRhIKI4q2LIxFSvLfSTTsMdOYxpvMaQbCOrho
HkMoX+hHg5kuVVY2bAdH+9IGSeiW5o1BOQwEYPTcvQ2KlCAnskP475wztW9wEMjrnXy62jgLj7Gw
1GooBGIqMC270H/va5gvLcLnAQbEjlwZPJlpytZe7mdOdRvNmcIvR8N/YfdfhYnoqkPFzZnFnfc1
kmo0Wk2zj6fxXynt/jtM6XHaQ5RfE88rT7UvxDJzGX8aaQdOvprvMfJ2gfd2Pzi2vy7QtXzX1Xfb
GB0Pp7DdVjmfLuZs+Sk5lBpDj5qid9/C1jpACncWagCKLzJfXzt8OWsHdh+B8PbV9/Sj6SfO1+i5
9L5yOV9MTbfOscg95L9zc9Io2Zb6pP7Ew6wxTJYUWlbNtA6a3bfVr30yZH/hrp1sVLOUff4e14/z
Ji21Hy1l4rbFEMXuMO34VleC/sa7r7fEK5vjp9fqG5p/f3CFnUYcLMfJlAZYP4O+XHlJyCD9LTV5
azlTvpfhgOEKA/CyNidtq+vsZlrnfLtjHRhE7Z4ZEdZsI+HNDOtviqrsZHcjft4E9arTJtWvMKaN
N9sQMUhGWvqx9Z7PhdgbufCXca3uzuDNK72Yj9FzSBm3rf4SogdecI41gDdb7VGXsDelmXS/8u5s
Mhn8thIMfS1b0CaN818q/BfJ7JVeUxdUGY1frLHF94hqGlDJrICNGmvnuQaSEM9GHfblOhKUA/vC
hdlZk13IUdsptqFi2YTpGu3ha5cZyTWOlbg/d4dI5t3t5x2MAYz5QqfpZafmsY/SD/qr8cLXk2wN
g61jbrM2S+0I+btdg36IXiErM+h2xcNiVrrUgIiuNGO4x3k4r1oruVttVF987Zgl5NTRGs42BB/O
kKUXpV//TecjIHNYZyKLaZA0X9NcV2sEYOHOxKHpkmSMrfutGTFVW+bvMpyjE5MNj254WztBhoHV
fo5dLdJglmRcI/CMPiYjL/YcCOJVqpV7I/3OPQOEhrSfXs/k2BJKvajMIcFPiXIpos3U+tjM0nHI
rnPrMUbtmr8xUsCQI9YKCMe8mZgMQ7c5tXYznOAYRlAqtGXhE/8is2NUPoHbQttYWvkLPT2k7yzv
9JORKkkTzLj8vJNxbQT4Fh9Wh5hapuPHZLvFa+9F/20QidYZyAKMa8Skdv/ihpNzyKg9/LQ1aF6O
4pNAX3oXTtFcIs/VruVc/8V0Kj5DqNoozoiTUxESpsZ5j8mhIlS40VG3qT900uPzXKTjNo2Ldp0D
YSqc0n7plZm8qMk+Dak0HxBkHdxHiVr3XnpnG+fU6E8fvcfiEUP6zxyoFmIyZx6wNMtlNtrFAfRi
/Bhlcu3gAt0YCuZYjBy1zYDRJOBQZjeTV9uQuCPhmhR8jErZL77VdY/OiNj2sRrD+8++8kEzgGcx
cUNbrnZhWXtbtAIJM4zotfG9p2Jt3blpfNLoTj5gwlmcYeiN8aMs/OGSsu9EsdPuWp585L/Yb37c
FrtSEt3cghLpiV94GBmKVF+p/NA7VvlQVn+cNBHehJIXVy/ZUniSUGV7v3H9iHcfCHbQmHO3/Hlb
92O6DVNs+FLgU/hxR2VtfVcxbm7Hp8/iZxSeWa5fQ9ED3kBbMqVnhfh0kw7xvEJGU13dKX/zcGau
5pbdOovMYeeCiFzbZlh8tEBuF3IyjL3J0U5o0QioJSSmeW72g8CsmfdWehts+SHFm5pC+dp5/t+y
o2/mDX69xCM7vXS2fpm0HPGjgvUpn8aNsuKDkYzTHkpj6dvR+EaPfUr7XetZjxm0AjdgXe9dvR/2
BDfnq3me04cf9nyuIfK3SV2kj8Kp8f3F3OVJVke4NSqCA8foe44+Udj4i3ao2wPEy+jKX/md5cxR
awfTTYK/A0UUb6MCcZPTuA+IevEuDWvzzPzwjZnHeoxsAspjS57Mpyv9Z5lVZWMvTVV+oWMxNyBI
yiVWahW8+D0evIhtFCmljB6JNrzIbJqvRSuTg1YxiOidoNf49Png1EgcxitcbXNlJOI2QxVd24lr
UfnwE89nU+7c51s0gCwcqdDNoqZdaBmoGajBsSAcbIpQ5DSS6jQtU/MG6fJYwZl+IFeYDzFdZE7K
uXtIrB5klx32G8wfQOeN7KWFBlAVk37TCB2atQzeb4OZ2e3+msBO0PRqhJFpz4lCOVyyKHr1KgvE
jY8wiGoGN/3TiGYMWrKOxzDeTB39gIqMPchL3ftMncpycS4mp9I99KLhITPj7pW6e63pNAYFqWeL
nMcez4wgM5v6lKDQbeAIHYULyiHMve4BwsTYVEY3bYD98d1MrJosct6GdGVBqQxKy4VAT6MZeRag
m6ssbPWY6sg8Y2nHwe006jHXMlwSk8a5xCo3aNnvJd3nE5PmZemnERMPPoDNviiH8CbleMyz0CBr
bUaYpVtvCszdhYRzxpTPdaIAXNNl5odspk+qOWucljKit1z3ljm23ICNIv2w+UrrnNCB1JH2OS5p
2+gshaGD7e64a2+YkmDU83qlC7N+HWZ3w79iWEIyc4MO1vSjddiYymzmMCDmV5WIpaAM2dsFcbiy
5jGOT1QuRMPvxAXzIKoNAqsUeuBlDbW3SowDWTFH0Tnpi1c1473iZv3Z3CQO5kOpGBpnKu4eMDnB
9UdDSZKB+l3NZn99/qwV0NWLKTi5KT5lCkZ0J9WTMxR/2ElHTWRB92Y6rVZY/OONaLJdCJFmO6UW
3ey09T56wuh6ab40PSFRWuGe+Ofs9NE3diA1OEP7l9iasEI9neIp9Edk4IgsFRKfVRyWX5PbgIWc
121LisXEmHZVO+J3Af8b8lxdBoDFywA7P7rVdHyxMD/uHTRWpFW4ddD6idr5VQjJR2cKoAGAkF4K
yEgH3NoXeIkrgVPYAWiyamAjlguvNr+jfETMO7vXtEvxZTo+5zLDOQJGbfe9NXyQFRBu7PYtguO1
n7VOBZotks3UTF+9JawtrYHvzIf2mo81IkAADm4W3izAIYt2ovXqwt3OuNetPwau/CA0ijLQqr4M
oNr876vYxt6RGxnjf4ETzBiagHmkIlqktptg0mLgPo6iaaKbapUYpqJ7yGWuo/a/Vz9v037W9gwe
yqZtmQ1n/3sRSDbX0vb/lJEhdqR7bLooGoIa6cgCmxjMj4wefwguSgfqajz/TBXJNvh5JdsY8YYe
/6MtPwViiKegisnVG1wXIpFv/h5wVNNB0cf1pFp0Fs/L8H+vSi91t14KNo0ez15VN3SyrTT7gCXS
B/rU9QGaDGaXbO8r2diXrLAEZnK8y14EkKoajCKIaRIEsCfL4OdtRGW4mu1bUyb+08H7HXKYHcdo
XDkGIUm2C+zwvzVhScSbbltjs3uukZ/LRDPZtAiWnpnkICk3gQMSEoMT/nmQs8oERy3x67SL/AT3
oKbzk3XyhK/Kvg1qyFYFdnv8byGHvkhUgVGWMvBmJCbzOSykOkBw/zXk8xFFkrGazOlGCc9g3EuY
HyQ/V2bCL3HHHEfz0KHFoiYVU5bt6mcNN88P/fNJCyZUKxht5kKbnyREV/F91FVK38Fpg59LmaTd
f69MS2rbQln8RWYZNH1UEUfIK0spDZ1+xY0qCAlLcR0AuycDvk//lpFvrWmXLN3ap/GtzZiOACxA
Etk3BqCHdJT6mnTBJvCfl0zQMfj/y8+v1TwSlnVknBKXR8bP0p7SbBdlw7Rrilk/aNg1DqYVq2Wt
e3urEQ8vIsnGM9VSzW2yFk8qHd1QfRVZ0sGjzSU0ucg6fGkwah/pbJy0im7+gCBpYVvTb5Jp4PO3
0ysvVqXGQD3ph1e9YHYJMe6KZanehJ6HvtqeV3OYyWAdSm+PzgcXD7DQVawBDfGbENhOirwxnCGB
j0Kgozo7EeyNLq7mZSb8L5vZJiOn9oSAgGUZ+Z/ZKL9sfIO7PNMZ0ijcOYho0Z4w+oE64w/1pRfG
ejTM6Tz2f1v/WRQhG2bF0O3TKF2XY1Uxs1jjV02Y5FmHshY6bgHimKf+DOTkxXCq19LDEmFO+d7p
mh2nMRoJxGovxqYqWdyc9CO//CApAu1xfKl0P99WbBs0qG+0mFy4scl9NFmxRlg8uzQKBkH5NyZS
wGLzW+tuMKFURmNQ0gmqSFURRfMoLLi8+uwfaMzv2H/YpZtkkwvun1LvHmQ7sVo7eWA0zRjJ6feh
CYmZWrPfDl5+BfHwCYL2RdmDgzDWNbZx5X6WmN7LSu9Y+0OQpKVk7tQoNLwq2SFNyUA5IawSzKsX
TiiHJdyS2kEpFHUFfqdBjAQp2Y/C99pDHrPr9yQkzqieLwNB3pWJF9WUcJeh+q913wZBO5sMd9is
jqbh8lNUJGaEgyz2Y9iAu0l86kILMh/6zQNGqoj6FEmsE5n1adTd8UpB86cv3pvO4ZSrlS+dN13L
qNgWoADEEHrrceCPjfv5LqoGAwo8Rdpbv23YuSc/Gm5K4+wSVdk91q1DJWAwZ0WNeHlQtNHBtBh9
uxYD9CrQ4otBOERaZAl+D2S9OLz9jSaLLYVptW1qdnnT/s3I9Zfqw3XnPdsvtcaMMAwy+M/EAhgL
OLcI+3MZAck2TxSNb7kiLSyGB7HCvR/3R18rxEIh7yKmAtGtliLfyR0gYPMDHudLjZUPPt1+yKGe
SXTpYMrjRSXLzVw9qbVT+6Vl71EKoSXPXPFeu0kRFPgvlkmTjVvLAwI8C/SHfaK6Y2V99/HcXobm
QR8Vaz/wrMrjHvYBUWZOtYszausk7B9keJDoi2mHiRKZYPZyEtLY06qFvD44ILGKEn8OmW9JwjTR
HZZOOj0zpS0X2gPqGqxeuPX+aIi9VlkNxABgEjQDawtX9C1pciCyU/GBau+qVLUqiZRczwjzlmVR
bQ2vJn5dJZKeYwRCDVLFWtk5oIWFETunBsI03Wmm78Vz9mymaOPbT3wTdz1haBTBKRpRjtCT26HK
+BJN8SYpRItEl3fNMxlP6EgH1VNabWcfHbjYvjKPTaVPSPnrf6QqkXJR0Posw29qrhwZlEI8YH14
xVP6LuCUQ/b91/R/QRTf3Z7FC8ge1OBcvcI9Nw41bHlJvsboIiICpj1e8F3wdA3xXjCaMPE5rDiH
fNnjHBiExIOWNqMVhE5a6qBXSo3pThFRymS52Ji1VgROGcZLPx2zLcME7CMYnOP+TFSTl/X5B3cf
k3nwEEmYlMeG5hJtQXFPbGaBheMRqu603tGV+QOBN8+xkn5pBct49F371mkt4gcPapZY2UiaSuEN
+4p0u41W1/OqtgH86IRa3N3RxF8GXbBrPFSPzgQlOUy/hubChD3hU3WgKRDqL6cKbjLI3R6x+Awg
YivRspCic0hSd9iNFuG7enXlMBi+4e9uxqjcTfBfIFvz0FHiLUKCN1PWEpQRWLa/DI0u4nfYr74t
HxSD+aJXjrsPIYss+TMSvcY7OaF/0lL/QsbOi956294VNoJSZPnt85xX0Z/ihqYhB7+m/Odz2tw5
UDU1kESr3PLwqgNtSvuj56H50guTTBS2WBLow3916CLf47mc+BgNavme+ONHWoCG977DnBtPdfGl
LWIHuGynncuZ5C/IhwpCNg+ekmapcRPm1xCjSilsrVkYtvZgH2Fsn80MNdzgGVJT2XSf64o4e4Vc
iBP5v0jJdcuPbqc11WthpowRa3xS4JlnU1/4cbUEEtxy+5mdc1Yi9bZJEYXLwvqOhvlz0I0nmAKs
T0XetjEbUFOP9og5q5VNfY+79p8B38fHgvtqiurSAF6H0PdkyjaethdT+RE3VnxySmdNUkSHsyLV
8RXIz8Gr4hdE9RDJRwAKsuH5NIcABH0H+0tDUNGkjq2VfRVh/vBL1AZ2Wv31mpzmXbSlo3blEx2I
mnvQvyNTT/eXtiOHbT2Z56zMAmmPJfTVck125oKI93/zyDx7RE9oYlfs6KbvsIZiJsIxOdFyWIXG
dNB7DVGpFeiMnOi/Q7XSOmjRIJRMKPiLyeAZW2Xc8xXAiWXNyb4Jk2GdxeVbbTNisDqQ2IApMUQh
sqZvajtLOQJyDIdybeb8SB0nJ/POn659j07QObkoEd9MVR2IRV1XiRutLcfvNj73vEKriff5IxVM
Z11QMVXX4OgxUcUNZ0y64d0VzYFmLm5CK6TJj64qJXFgcMTWzLl1GCK0q2i+q8ZM1pjR3ou8XAya
jaQq/ZdoQKBmlZwsf9qnlbPK6RWRvaDhlm27N9MIslH/JIToQAMq2SLp3Pp9Ly4NgX0L0kLbBSYm
RFC/YT/c3K74gvGV4xQ7G8oDbJF3Ai9R9kgpUjcQWOElj5azZk4E+RRVQIgWrje9B0OhZj3RfFvK
wQAd2GfZ3jHQSebwi0pnwPA8Mm2omH+STIFyyGrUV1lAFc88BCkqGV9lzQm2z/N/ScGK9oA0amo+
FTyM/+CyXmgUnmdvdn4PzFzoFBOy60XpzVPeKc8sYgPw7q/ViuEoMK2QtMoSsO/IXyfC6JcHCHWX
NiYzNvo3PpLzlbCG9zAT03JKf3soo33BtAGZzsl0c3whzmfk+WdL8RyDAFfte0lTALFxy2So8cZp
M/npwVLRvU+NcTO5yRWK4SZOamePbo4IIn+TGz0sPM7JMyP0MEE8QqvzWdWCTQF/sdAdIGqKfvY0
xZ+FV7x5vysKax/dO7C1LQuPfeEiRPNGqMTCs3AOZVGcku+Fkafx2q1mIdC2mqOJvHiKqvwcQ1oN
mi7/Ii+pXIVIOBYFLDRLFRJUXnqmYfANoPrNStURVWy3KHf17Af6EP4FGVv9gDUMudXt7kPPMx7u
Kcr0NIeT5ulXsIh/XCKcci3fmjbVuoOgBN/bvAROQv4HEr80CveMs8d13g3nhE6nq+HWVvxCW7cw
bh1tH6HojqpeRypqBoneyX1YaDuCfiYy4Dk05yOYzdp3N3hwDbjxVkzusO7seuG85FpKPwhVnMFU
GZyL3aRL6Q7xlu4Xx/o0MjeTgM8XYq1sIms9SJcmkfOpaUpua9f65+OFtgGgo9sYC1oLBi0b5hwv
BYUaZjl+JOQkp2YN2YSQvIz54sbMRMWSgAc7e0iuIk1/4LpegvBkQJMPVN/9Ua8wNVuOQETWsG/r
CM/hgBGRTHjcymisFQUf38WYAKRsd7oNq7et/5BMgg03aXm2DDvEajpoWHyOugEyeLx1RATbErSZ
g2Ca+MWrlic+x0aCzXIz3WKpeu0asXHN6Z1EUHoqRrsV9gCw2O3yjT7wuMnxwSML2Ui746ZL24Nv
Rhb7Y7f1KvhQwJllnh30lLPCGE2Q0YfXPpkRpKejtYxt5KwjujZSI/KDFrEPiOkJw0PVONfdpULX
u8jb4qJ54h11NeB4m5mf3iPPZNjEMtfMxVzIrSqyG0rjApZ+sei6nMFS/isfEswxFPFhNaySkDGV
+zzG5BE2CRwQjVscR9eEGtzbNvLXVeZaLzFZAw0YgbcylC/NvCbr1d/1Mr1rVvRRogre5o28paE4
Kafw+VFGv+b2G22JXEfu+Gh68gdr6bzjaQMTpGZi5Z1nxoGmUWFDaYBBzNKX0PXsmf2m4/SySpGV
BZOfjMHPKzeOrKXLw2o5RlWDz4XeT+Iy6N91BhEzdY1vIYzL9NCyBg9l/OiNZDohiqSFHyUUOEUh
VrFwWZrzsKfi8u9ZFmvbkRW/NDiw3gEexsHs+gTfzzPPy67fDaFfBXlEhSbdvODhbY1BKOyHWVeM
jNpQHmtCYRg9p2ItiIkPOhLpkqwoz5M9hWiG2qE8C1ai66Ev6S0Xr4DjmOgKe36f5SerbCrjNdZz
h+y73rwyJKh2zQjXCA80xP1ZfRDlkDEBUNm1HuprWhXDUbpZuhUNsHea5PFLKxDM5wlhM6Db2NoU
IaPSjgAOYN1qMiQ8Sm0oeWjpdgDaFf2TUxIb51H1DcL92ToQu/CIjLQ5jswRg0jD1sO3BBC0Hd8H
B66b8o3hRo9rvFm5/tq0ulqF/dO/Fz5TX2yIH/aMDEEnuNfS09Ns3/V5LLk7awooGlh6yxjLNeNz
btu0PSBbgomvLgwBBOaaIoOn6V4K4rQORuVOh59XSWiBd53yjwG9PTCjHiaJGZUHr+kaCnw6aaMx
V0dDOdwacTTT8NOYnEzNUZ9y7yyel3acEP34mYNKT+d05BjTCrBpGcgIiTd4TMClhOB0HUer5E8h
Evzj/PmbVLM+BnodBGt1VFqV165IQDEPo2B+RVsdzVSY7BFKxTc96Z6Yj3RdtcTLUW69Auf75UC4
YsKehxtdiuputBb5F1pccE7g313w3fhpaRJIQg05+6RpR8nviDDU21Bn24wq9730rWGv142+xvgh
voaZyeNM2qyysA3RrXIWtLHkLq8njxk3RD6JaqAyjHTp6qO9E7r4sqN225F/+Bfz3LlwXWNtS/5Q
OIQp+gjDuOUkE2/nKW32o1vDQ7FquvSVWpeVn3yi9mbal/1WlRHTd5kErSmNqK9+dDcehRz4yubS
MHD/TbozBiPXI9J30IIBtlsQj4RyItk3vh1SVFn0H51pwLuPWVUeyNJkHMQ/R8tvpsXUpCmJIaIj
fmv1eP739KNIqRKq6fAKKBzpqehmRjpORVwAxwryAeA+WijcRu6aZVyZW7K4UzZ9XVEauf6lyBHy
6P12LsPwwXElnT1kchkdCeg/xrtSnbaBaonglkrcd9yK01mZrlTl9Ue+hImKQOnvnWX5O4F+ZGW2
yrsivQCljIU/TSLGIQUhmmY1wU3N9sz7zBvOa7FtB6T61eyZtz4/T7UJq4D7mfzf1Di0oRFuQ7p/
K2Qv7koTyFCblC5KDhlw6U9Bl6XwJIHmvfJVA8ToMw3RV7kTfWq/YY4adn4JtPbnLbYOcluy/JfW
6F/dU8zq+XwjAo8Tx20ISS+JM6QvjtMW9xQ/Bd0Uz1hbSGUOYUcTstdraKkW/0cfeienEv4tiUb/
4lvR8ue//Vy0Z1Q2Rut6yVj8q1S5vKkZSgyuhfM0YkzN9PkNTWvbNfn3UDq33I8vcVR2S6k56U4z
8cc7WKXXsWTjKNMGn0SMTD+DRmlooXceDLJ4I2NAiTiddNT7QdUW1ho5kM08ZZjOonY/MGw/SBwO
10r79IDg3qVCqpZ7yM1cE2qAQyDRBvHZxtC99OXnEqKvKYtvn9TfW1SazhZhDBdSpN77KTsNSdP8
AqOIqlHG/lrOFfV4lFzy2mMvYLS4nR1iPvShwXbOuDoFfH+lmPeXZXaIKF+vpgtjVlbTxniiBeou
mYOocIxFDqie4zHxymRGGAA2w+y3jkZiLOtmNXkVE3c1Y2YISQoxx+cmjYWxpnwLJ0gucXZ3PYQg
GOqAAguDqjs2jRUmD4fgKqDbFRrHgjHqspHTMeym6oYnhFYg0Z8uyi/5TFlK0HSWyKgptIKS3sUq
zwCkjLlzRjeFvo54lOyJreeO2+hKoF8rSJTsqv9h7cx2G1e2Lfsv9c4DthEkcOs+qO+sxk2m7Rci
3bHvuyC/vga1N+7GuUChqoB6SCFlybItkcEVa805JoQnbeWRp7wk4/pXr4VYIHOyfmC84i4tH5Xr
Ri/A/xYDSwcT1GXQ0axvvZEUT44oCPwFomSCGEmMtZABoG4mUUZ3NjpmFNx5j1KbLlNqH6243CUx
Z2yAaI4NGkQbFZEHBkpy1LOrJ5tfk4RBKBNvLuCapT3E3rIjaAxU3bOqoBJGqfHkDzNLkE3xQvR+
v8sI5cH7FCxTHxkXzxasWART2iRcFJX57Texfh7QSjKT++Pp8Ei4tLJ5nuxrCa5wRyrKjQilL9IN
8qWv7om4PQN1eqtxmiJ/sckmbYaNCZztFlvYxnLMS9P06cgRspFOU5L51BLhf72hBliPvPxKDcbj
RBj12nYYQg9jUW9nX1HL641mgKfAKThg4bOnUc02j975uqHYWJswEugVyoTdXoXgFVovSU9WuuLU
u+a04hbS66gVM94LYixXeqvCXdPb5waHQ4At1zJPY1gC1UZ3Fqo10rZxVYp63VeEE9qBP6FkoomU
1T2YDjRO7FI0fT0lrbagfQF4SR+fai42AI3/sD8j9lKnuIFaTYfInkLUcfT8S4SD/K2Vt0rDrMaM
URb7DpX6Y2RW14ykML8rxayvnuv70j9kyPIbSteHecdWN2zlZgBzEAEqZQ9xcTkfAfM2y6EQXENw
5MPb9u19lteM300xJzAyex/VyTfii5M6zzTzrGWQUrR5cJ3j0v3DuMDd+611Nl1l7u3Cu2hYy8rU
JS/PSuCXZfrHZNVvvL/AUuuO/B5HLougnU6hfbVMF73evCR0Vv+bShHFCCbq0ht3JrrcbUpe8Uob
1Gdvxc2+0cMRlBrjJybKnOHeCTg7SCN6Jr5nGAysKf8J0UKGLrVDZcZkMEylt9KkdUtGqba6lxBt
HObXsC8g9XiOvXYlXem+YicIsYVdWQxpberVuC1Uvut8OJ0rv+6721SMf7xe5FA4M/7gdVy+YFjq
bl5ppKuw6io0MYW7G8PwxwVYFQhbXPpcpfuAafHWIJV1NxkFZsXGfIaYIwHoLDPCqub6aJvE8CPD
UdC0L99VrjNRM8svvaF9q3OR2tgwIuiP6tUZ9aKjy6vFbJ9MM9dbksPFzoZ841UjTUQj5XQ0u0Ht
SSvY06f/AlvFjlqgXW/DcSdIko20/NB1/Qmm8CLNZ/fG3IUf44OYBSGOnqCkYne9yn22n90ULix+
j6uOzCkKxniHxJ/hQclewXJ3ZkdcYKCpR62uCLiaQwdquuIbBLJL82PQaUJ2BYkhYqhoNXrjM3u2
V/QHm6ktsqNbUPniCIaXSqZ86tM9yg2wWlYa/ya4Ra3Jp2QIm+CGQ7TzjlzjY4yLFUyxC5UwyirT
ocbWo0eXDhAnB1lqQ3C1aclpeuTsFT4NsMSIwrRgPJYB0544NBAUN6+t3r2GjuPtmZCtdV0+8u/k
Mrjt6uq7CSEHsIYScdVhiNHtLfi5HZnNGsKl6Mvs1Hvf6BgLKUIV56KX08dMad5zigNehg5NR1ky
NM8QW0zs5eygT3ed6B5tSGv0NPqF5nlqY8vo6Kv2DUL4S4kZhM5JuE079S1GPFU6c9mxfaGb8mXQ
RyQR6rvKAAHIsaFMZ/zB7BOnCKmbjyg4F2auf4XJ+8D1ejlBOPDUrBKd4GKF55iaL1Haq1BfkMTO
ZYnpo+0oFP2yvowkyyz10kG1QUBlwJkfC7S1glA7sOQDnd+ENyJN3w29eVFYg5eSIGNEN/EfLXbV
urLaFSR3/+hNQ7jqA5qFZsgGwuuOKtZ6YrejU2BRhAVjcojFNMKhJhtywvarLNIgiq7bEB9Igna4
r0xc81HH9h+1LQe8+cHy8dWl02/dCvCnNY8WggbDfErpCmC+Nq9Q1wV4c3cifw333OjubKn2k127
K2VjzIwG70kYFJCiCY4iRq8UO327EV116jv/QDwBOaFx80Pd9TrmdIx7Qzlc+rhUZNEzE5NLF+TT
FhDtYNhgoDqNWAKNvpYCW7lWkuDxzBG0bMmg04NmP7So4ifaVMt8TPao+vwt5+WyDQcg7x0zKocg
Yv5sFlvIVPQGvWafFzGLkWmDk/OZsedMUStkLlD/Uvxg4pvlZ/UTDehCaowASOztVRGar6WfUcUF
D8Jo3um0kAy9xIjfroZA/0CltEGqw/lUS8pHPgMqcftW1tZTNRYEamXvsdeCzSw1sjVr9TrwS2o6
B3WU7wV/NsP3qX80gkPm+u5H6GOOSpwUJH3ABjyOxvJEt7Pr+/FJC4X75OS2h5sOoWIYcdfv/WGH
RpjO0XwXpLCNrgtz7XxPD6V8DLBKwjhalk7RvYAO7p/d7KFkNKGWctx2iWk9R/yolzCisZo78dP9
HhaQ7WAVIReckk2NSSb0/SYwc/SbiX9EvpFfbTyb1+ZJ1cF4kjmt3ckpzoSEFOe5mAVXPj8wTe7i
/jW/apmzdyl1VKTk0bJi93j/XxBP7HyrVshjMd/IZqJnk9dsT6yUOur+pPsj9+fc70qMToKo+OM0
09D0sNSPoY+nBMj/w/1L9/85hstQ/H7fHQzGasXIlcp3/n7OXw//8z26C2iutA3CaufnVHBE//5u
Y/4pbRHGD+n6n+ffnyVyNtcWyc33PzIOsACE2Inmd6Gbk51p6zgbbaKf0GqRZKfKjFIbEAXrHA1S
peoaopF8gjFCtFoUvloUlvvA6GsuxzzLFmR+aJMb4WrmUQmpNLEln1cQnjkiwLrHwjqEpbIOeQdM
XUU5lyHD2tooW1RKKdUA51tW3lFH75AHzLQMM+C0Smzq/DZyv3OdFlNWVsO+AwnijyTfwXSIN2FQ
1qvey1wkBqF26MkpYY0O+wNKE8yE+M890h1wnDUrx6MzZ/rjmsgywnXDJV6+hjtZzjhZsfHoJjoy
QH8OTdo7h1qDQuYlGrgHOgJ7lDWFq0iX0euDyeUL3+dbkNIJNl2sngz4DvcbSw0FZB6mQbvIGaCZ
8oBD5AR9QW+rQIMwYI/ee61Ck4ALZGun/j5rvx0fLS7BRAsW2tc2/uUy5QIxk+4QDyEBqIHjWb78
sCdwXrBr03NBD3hbielNE048z5xCtg+ntNdwHFhwFvAVQaxMbEIMpo66njetJaYRpMkspht+HG/4
SBL6YnW91rzq0CTp8xCzLqeoJFj25LEbUU07FUc5Gr3nMgkOymoxmvfVoR+cHzWBq1QCi2Xmr+QM
/Www8wUEYKJj6T6SKXuesP4tu8Q7pBW1WdY98GGezKz/0jRn5St/zbBzN7nikIcd3KBS/wHKgsEh
NG9j9zOlqbEwET6slR589BVEM91Sj2bzpNVGtYQ4hrbXbtb++IfUBeLilLx1Qv4wYVzY8BkYzvJ+
YmB9oOM+rodYj+kJmZeBxsKqieN4mWL1WE7F8JIhXonCU1Cf0AS/GIWP5B5iLb7MYE+tJrAOpuSZ
IszseF/kGO2FulSV/dH1EcFthFcaIY3lzPGATrCVonX+y7CLi8W7Bovd8tYEJ74yegXJVfj7USO1
yE/09gBc91pRSChfa48F066mipxD5Ddo4AlDZN7Ix2usqhwELoyuDAZ8NyH3RMTnQqOgUdxNyVPg
cc1m/A2VrDQx3meI8KwmU5s6U2pF3Fq/oX985aNpd4Og6EySfGUgiVxHcetTgZvkFBOfZo7K/i0k
rV6ttXaM8OydxU+tCCoEOU2c+oDaxyNhqPKuaYFcqIWKgI2EHHJPcfmwKvCxaj76mso7uHo827EQ
GiI+Xih3yFZ+p47lWL8STzL7cUwOTmMvdEPfax4Nr4ILQcHbFjB4CVqF/0pXxYULuNMUBd11N8U7
aezxw2zhKyLoay+uN8tnpOetxnohFHnBSe5MG+U2PxGD3WVZhSh/g/DFo+fntfnKYw1aMSqjr/dR
semnT4FYtBuMnxqGLsGB9ZGVC1YB6Szs7ABhzjs1UAItKhFZwkxMa9BWk+Hsnd5/HqfeI8HjUnLY
GwX8F0JMXTpmTLRH8igTL5VLKx+7oyf2Gt2pnTekWMC2cgp3KPJP+sT0k3Mec+NUrGJsJytVpytM
e9BRJrboOKAmHDIDcIEddVGxvKO9/n+D27ffxflP9t38x/zCnwWfEQ2f9j//49/uPUSfddEUP+1/
f9a/fVPzn/eHg+9i9af982931neu+q37rkGtN8QU33/A38/8v33wbzr7/wHcLoE6/u+57XgXo6L8
d277/B1/Y9vlvzxXGNKzuPQyq7TBoQ3fTfs//4dlwmb3XKC1OrYw15kpb39j2w37X1BsdYyW8CPR
Ctvw8f6Gtlv/siFoG5yfjmMKGtn/T8x2x9RnlN4/xFdpMcmQc+avB89LuNL+b4BKVTv9YAfoLEJq
5Y3lvlQAk5yIqL8a/85ijEoEcwF4AKxze0fEZ9utFesQ4OIOolQshm5bqva1QKR3zgaGjVEevDjO
l6XM5BOq8E6EhfZT2WRFIkXi59g/negBS9gHDxFjjH7iRR9adAOCHGWNUc8tSC2KbRMEj2lk7SZP
lfHMuZPsDXg9S3dKjOdIVdqDCTrtfm8W4J49IqwDZLBel3sfnRvX1E45odeDs5f+S4+3a5n1Xcj+
cZwwVThvbdy7Lymnkqgd4whn/RtZrPvSD0X6oJnkFNnzXbR9/clK79hZ5+3+zV6XkD1XzG33+Rl1
gsscGZe/AQp1rH6CoQKPhAZhn5mpPCiTRg2pGyixh9y7hlF/w425HNyOYWSWrQZLUw96agCDM9sL
+CX54HjZQwSa8lEVlfEoo/x3H/k/edUETCWD4Um3S8RGDV5AxFZoRenmeV2WHfqCUTSvux6cSqGq
rZ/SHAH+EqLBT6aRwNw6snsSVdeSIZ4TMAgN4ILVYVfPX8/y7yqqg8e/nuTpxsrMI2Mjk+IgETKe
MUxsnN4atnrvgSsQHiYdEsNhxn5bk0H+EOrbnenx40tHWzKusrBWx+45Su1TX/vvXoySAeQbvVsX
t0prELcjIrE2DAoRUhixvbkkP85undBSh5mbtO2tOWoE9xTUDNoUsKxlw2UrmTWHWvZYuGnEAAXL
kVtqn5nCOz/oSDyGXT4VdA2jc5aO0TFxhlfafw3p5rm+0mIllk5sr/K5gdoOukV2bw/kTv+UATtW
xwif/Krxlj2BjGqKDt7kXog3oyGDtxI6wCKzg/eukGgqMgRo324gbWQmv2w8Bsfay4uFZgYN+zzv
ZIJi3EyTfcl8hI7sVh7yFjN/0sM2w36wDET06FjsNj02kBCO4I4jfimN/CsYQ5J8RbbIUU4k49XW
EELQb+akVAkmSVzGlC3tNYlatYRzTSiuh+7ajkNkr/0rZ7oBbntcWyRvgnU2FyJsu03jYIcPizlg
U5D9OHARxitJTBk+CKbzuguyD6PbiDkSBBGwHrTw2qD9mOToVi6ai8m8xCLHF+ch+Wl+hB3RGhHN
c4FiAp3sE5uDgx2C6NSrap1lOsM+QmWgdu+oUq5m3z9VU7ZC/KpImdfAJN1DvZh75Ccw4T9kWGUb
Q9SHOB63FmNnqCct7Xo+fWlptDkvpCselDun5yArTxSxAlVVzl1U9NBR8lyAe1jUnsNf41sb5VfL
sWzeQUm+EV8fVwvXdJ/n7yQZ/SiomX00jzFh7eKZShfKlGl+BxUCUiqW0aJDr8lfGIAc/1M67s5w
PssWNpLuD8aGpDIOAjqnFevM2oWmyZTYILtjkaACbDRE1LlLKVjmVbJwMv2Fxs9rS4wX+jrEDUG9
yKAGLCEygm7N2Dp0JmShxngPcIyv2BVcMvCOyxz3uTRK/ULe/DX05J48+GiTO5lBjoCJCqBfmxZu
aS/Uya3H/RPH1NgRIgdOU28tEKCj4GrXmh489BVKnTbq2bP7AUPy5IKu/rEDQDd4w3VM5QN5RV9I
NTeuthzoiu+6iCDl2v2uJvvJhLs2Ju2RGQ/SCu8j0B9g3GwDLVoFKaF1UPVnZYL7mVXRI16Gl1aO
T6bWH0flf/YIpvqQyCDIPPOxh1qcn9x6AMYddR3CmobtR6OmDxF4114QzRiwjEeMpRat/1JqalWU
6Y+Zjb+Gpm+2vjUy9wnBFg3VhtyDo9YkD6UMj7h397o7rEe7P9SFFGADmbFlungPnR8SIZ5jMARP
oxreI2NfZES4S53pNYRJhOQhyWF1O8H1D/yLWc5Pe+JQWxv6nBBeEIsbOAOh4K5ZL8n0bAnrHd9L
Kn9O+FJ9u8OLYi4jU84/T6XrSY4M4tB3UcLGqPJde9U7LbK2gnLUG5Y+ahdo4Ql4FdbY2B8nqBvo
0uwWr8JA0vdiIAN01QorP6Z2XWIheJ30KTt2U0ULlNbrFHY5BsyQF7dmYGRvzIA/i+2ASNRJKlZl
H5btKrRQbujOVsT+aznVDZAf2J9ty682xT4ncLwmLHna4Y0kSxzR8UqP3UNjNNXKt9OW7VH1GqPz
XEZco5YM0n9bIe9Y30a/g7Kkmg8j8xFzormOVUPcXPXZRqH7WIbI0/ii7lf402ZjhQq5FtqJzig/
elJCnbvis6KZu8EITqA1KE85tgvOtfJgpnp50DI7XrdJZfJWrIE467RREJihb2Y4jtt4EA6DykjH
FU+M8LojzGAZI4JfDQZ9cR/QPqlWLXynMvZR7eekQwBgNREDLb3STdYN40V+s54eAhMyTPEUHbjI
jf1sqEEY/gUbugWYB+POjcZdFSGJYrb4gsNo2RSppJOIBAz9UbkEB9lo0znvRH0Mk3SbgBzzSCN2
Jus1ccNpAV4OwzAMmb4xJ34Us78kKdDeAf82R7o4xfQTRcwHssk6uH6pr4h4wQQQkh2vta4A+wrJ
UXQuPD8miCgSMxI09H3CRnBpWlb9uywN8KhJKPe1wwaF3UrMbzl9uX6KoIOg1hcgZr9x1mrn0gIE
ms9ljdkjZ3WB3TKMLl8KNvELd1TidL/r+sMtK+XZE+SODiL6NJzKvQkgwguGo+XORnuvrN66lMSn
3abOzch6ZGkbx2qOKc3OnDQQxRpDu4ZO8C1ICDuwpiRo2E9d4CEl0caAUTxApcKzBl51/qKAer9Q
Tg/rz8vdS8mU2Tb9s2nX3cUZSbfoes6IqJDkBqI4IA/E2Tip1pzu9+yCdUAl48lTFR3rQqyrlqjn
OCPXyk0lzdz55v6/+02Zj3jNKTwJWOnjlZdphBPSiT52tGuPXdyGSJW46zQuZ+5oGzeMQNrmr6fM
j96f98/dXBt7gRHm37/v/ng9v84/z/zrFf+5f/+f0Uprabcttrn/eon7//76ddKEg4GCM0B+h+l9
Qjbo+nCM/NxbIWhsH9u5JdEYhvXU1nSGy8yMX6hDwRL2cviVugqmbyeC1z6yWoqCWL31sAcIwanj
P0URvpeJaX7kvXaDmNp+KZ9mA5Y4+I1qk0Zz51k0KXnPnRHRMzr1cs5QIvFssBwa4oo+ED0TgLs6
8RAD/cafQODFkJX/BaMGFI6WfxJS+jvogeIye/yJfMhgTKroH0/p8DrM5g7djIPf82GyDPlTX6hm
p6WugTcrFRTdYsjEYzlKkyZKqm5u76Im9rXiqiC+bbI4ii+5DbhRuIH/kKtq2NpsrU+4J6udIKn0
2Jdttidu3jnYPedWU8N0TkcU1pAV/J095PGJSVS0S/IpfWj4I7ZZ5BVnjo5hExtRd3GbgAZjIvQr
/MFkjcvbu2GvULhg/exp6MirpZE5PncWNDaqU+1lCKCKBFHZ/cZJR148fKjXKLZIOg6m/j1Ips9I
OdEHV+zn1FMW1Yb9IDncMeXmO6+06WAwA1yJMqdZZbYfcZ6RbUW46v3tF9pv/Gzk4vZA0tIEBjMp
82LrNvb4nSb5AztNZLNT+ux6Tf6BuOUjN3z9naKPIZtWRG9xiYe6Aan+2yzQO3SqiX/VCbCUsois
Z4TrKAh0Cw380CMe1+PwMaENv247w77meN/WAeT4y6hTYY5V0pzBDmfbAWPOw+ikwa5v+4xMmUbu
5KjSoxStvU+Q0xy8eKCf1CMdjj3DPKouZ2cSSevEhRVqS09FYrK13gD21c5wrCKyoDFmTcpr1mSg
tzetGFGOZtJ8LISfrvBvhM+c/jjwSVl8qRRLPxo5+Qt+gLUwtK5+ZTbMtRwnAtF9iFllkvR/3CHk
gs3qRo/+OonA+Wqc7GDEov9pKrRYQVqSrjhOC5niQwJtuf7rfY+SPdo6iVJSuswUBjRi0kdYSrbI
j6ehGbYc9dWFJbV+6RKWnL55jsxpQTIBZ5xvvHEWkRffEF3r0lRfTLljkBzClVXLjfzF6nJWgnKQ
T45GTWpHpXqsolSuDPQMxNJa/bpxwuBqMEjeVFXPEt6l3saxY/OBIwZlvDVNTFvwkOBHUscpC9t9
mIIyRcpTHSQGnj01Zgnzx7dg7XnVaRg6d8tUsX2IVRdvJ19j3xfU9cZqJe1QYEss6753jbQwWPfZ
lD1GNpzYwKP016xaLg0Gac81bGv2JFX1S+8ZlrSlY/8GQ85UcMjLt1BREEM8k+9t3fwp26IH6JE+
+QCpvyBTn6isxHfcEHrqCBwoTIrwliXoUdvoEZweLYPij4UIKabjC9M71EzyI9jEhZHt/8wdB6nG
7NsMdZJy/eEzkdpLQCjvH2XIrxjhwzsH9SEwM0rnp9ARGwE9cIOhJH7Me4jPk1aFJGL19GcH1DZp
70XXwgaYBmehQ1FPEMrWyl33hp7FvXGRo1iiWYPUlrs9BD9CapoPBB4Wsv1mW5s+jsxEpzPimw1z
89ht9rEyxU36SfsAJv0gE/utZYuhWmb12TgOHHoGAbWpdgImhvFWo3+omxeGL/kWzVFBzHLl3wqZ
bw1fhpzx6tWxmYmQOE4CbcUO1UE4VZsQ+RIY4NA/W61z97E0iIeZ0aDhCClhRG2Bt7ehtMKwKF0v
W5t90F8T/5vdKBxtRAN9Uji3UBjeZrB7gpPZabFItieQa/hRinY7hP6372j7xNXzW4TGL8qy6KKR
jXYbQ4a9Hq2TTUPxJfSNHfGrux4XZE0R8zzkWQi1IPl2vGqnoto/darGopXmsw5Fu95vZN2yXA7m
AEejG49cr37BJALMmZNxlrI/pWKwweEk0S7KW2owwygfDbDZhl39icTU7KXW0bXta3VSPejaQkBN
Q9t9C+YbF6hSZuvWeSxjsU/8+lPLil1SZt5DPA0sPkI9qF5cJDKNE6TL9OaMIJZL8jHCwdTPOsyV
oK+HTdkyRHXZbDNFCElBp/OBJn8Ch+OJc5UN1S2RioiDfc+nsI44626GnVQ3hjlo0uDnw/LibqGG
8lJRjqLySJlDTPCQ5+eGhU0nYOyYjc5Vl1c3EG4HlnmpN7fKxWqpzLHcqL6MDmOB41c2ZYM3HQaU
WbXDlpQNzFZOjWSerBPv/pZgF06ZKqivEYPe2ZbVqh4ShnRMnWmS6diLSpEsGwYTyyGeEUdoTG+6
FQHAKpGJG2ma3jQ22vQY3QdGcAngNHa//U6lenjLmQTUGGCXE9SpjW0+TWHhbdp2IjJAMdS934iG
TzFGELWpS4RPoXVt+zK/GZaJiV+jg3G/m1pWc8RM94LpEtbx/I45nbioINTJh7DtjY5HBaNQesoH
/CliAOdrGnm45BkxJBErvuW1AjxWqveK2nXt/NfpawpkxRq6ZCSeEqeV2V89z/YfBtdbqYAOVT6v
BoaWuAB0jWdfc7FB7TiF/W1hqd9dUT80hUBQzWXJWrg56vgMV0GcpP2NTUB/MwLifU05PBYpjvCO
LeqyZo08KJ+i2n6omZC0UVdc46oKF5VTijMW0l3aiz9OVICpAyhRIIbAEpOci1AEySK4FWnFDDuA
uJ5FszKvFaeUlWkhBWRfJ803givWvlH0suYIrVfYi86iRUj2C3V8jlgTI7KEjQlrTTOW0EBCaFWk
lqc+Jkv1qmVReW7hQ+G7iYpfzdCQJkIuw4uVeYfBltkiAhD9xBvDlMbJp6saYVX3wdGJmw31Cu2S
pP4zmJh52mz2C9GdPZBw56+qHvVCR4NJXN2is578BJNTKEtzh/1YbkezJ2hDe+KSWiOCAJSjHDM4
hJ39Jt3yK66hnEkIGSsucpFpa7+NzLyaFrQc1frskfpr1ankKavxq9eWbazYIVBLmvFhSiouBu24
gmWCXKqD3ODpikiOsjmH/rBVvMfz4cFmxghhWimwNWZimNAsCcWN4j/5gFpp7LQf5kf6FtYAZzgC
7igZ9TXc7/Y8NgjkW2bLyzGlPi4n2RClx+j8jtC7/y/XI3ZzCTvsLkAvNLqQhgvHIC07D/8wRC8W
JevVA4lXW9104l0GQuxXK0kVcNNsPCJqjh+iCO+65cyg5cGOEFN5eIcq2qKe0dyKzP1qqjk7cLTX
SWC8ZFmzs1tFr2zIvxNFgSgsQEE6NMatCUVvSpMnsnI8aTiPiV86j1GQ/KjUOJELNgd68LvdvxyO
EwrhiQAngOn2ozY/v8SJQCR0tvUy3juYakinkC6xTN8C2JUE35g08absoCg4XfuUxd2wFYg+z5gv
pEoQCDbRYxC1+jK1K+13pCw2G1G67dHf4qzI8WdZX4kh641ZdSgf+fKxwwK1xH5Rnlmk0MCQoblP
BkabXiDax/tNK8Z9XZjxzOnsV7o11ReN5ibaFpv5s495rO/KcqdFpvlIR45RctYvSQt4D1ss4PDp
24sAp7fMuslfj5N5CgHIBBVoxia3tsSpooSzgBPUY7oCI2r6s6Z4ZARYhNbZ4kC8dXm50ifNpHVS
1Yg1kUYJRImIskSqb2vAKC6H4R7IKzgNnwk0Q7v4Gs/RCYaTZW8o0LxVQJDTLpWfWU342aBTqQ41
qIWxq+jLsGmxpMDLGevBFqS/Q3Osj3ccgxVaOMWgpqaPVBRUT66vVUuhrPFk0mtsoZp37HaQlmKA
Zr0gpcdpj6xRsCRbu7v0QAG7FK6OHuVvSYzTsvTzHyv2tYPfhO0DW892SUAiQwmahewtePt966GD
ZuEnmrO7I22K8KonAPVhYH6FvvOnHa1fyLy0dUOufd851kNZcTo57FM1pzwr7BELATCFHgupcSMf
7TrISvZ5SGU8PYPvWyUoWDMS+0aCLWhuxiu/lNHGlR/UlwASgRiuYtPeOa5zjJs42PtxcI2yjygW
4dZwcYfVaDop4em19m3+bvXpr3aaSyi0FYVpkBRjR3PIAayzDNDGUNQ05EgZXZCJzoA8UTYrHD3T
zCng9pNrcFU0X60GGamRXirbcy+hBjIyZxyGrenGZ7Vyg8z/tEo6P4zIXbYMocKf7ux7s3SpEffo
8qxFVVIMq3SKMBlCM6ktdufAkBIfh46ThM2GzSSysAzqhVsW5JcTCugWOh8ZEyNWvc8cA8Qymrts
0Du3doFZZqhExASrB4sFGXAbjtBzqnm+YPcDaUFTu63xZlphi6Evfuu1osDLjbtPoNvLY+DRkS9c
GmLtduozCU3MQ1Xa3awU7gOXompR1huE9Uw4RHkqqhRdhbYZuiDbSYMJn7KzS9U6ZD9LrdlqZPss
fG9yZm2hfwikswrD+MsfO7gvqPdLloihqEhca0C0gfkl3HWVB2QJGbP0oaQFvMwM72XcdAb5o3qG
bHzw8peuz5ZT7lmLfsI3x85TsCSrBzOp/E1QDqu2+WF74R7q5ieDlUAKymRcKg/iEVioR2/I3F0E
SqoALlUa7Nzxp5muxHY/p6bXwy8FP2JZ41MHOrrQbJvdRhg9MPh/9RwoVoHOHCVjCCLlaByVp/rl
gBN8KRCOk7PLOAkr3Q4leY6sC2wYVv4s5KqPIwh998Ez/GRfdtjlNUk9NpAcQbOmO8Ax6g4Oi/qk
l0TLTo08ZfiVk9AXR3RJ5pa+Vr6QShE/7HI1jrXuMs43Wav2Tjk0GxMSayKick21O86DofwIC/ZN
0gHlwIkYLvnuydbKpcsWE+5+6+4zK/gNtjQ61FELnoVEnihIg33XYVEAzNmshd7XN0HGbxHZ8Ni1
7JfZaEwNZ7tuXvqkKPTImIpg43hleU2GeoOigdYCreNluZet7SHQ026aFbF7cj7xZ07P0s8eRN+C
yRCQH4GvqFMd6gSRgDWsDGFty3HieIDDhEoWEMSMqxmhO+RjKVaiHc6GV2IVAcYyFzt251qgfDzc
n7VPbw+XoDmB/QixiVwkDnxpV8g/6UBkWJcJ6pVEriqNqKshQnARYEuVg7tT2fhUJGN3TVLxLSa6
N3GKVDKJH+0cHZSZ8TSsiSAfyIy1qQAXJtO7BYQtYl38M8J7eQGT9VP24jf1aPxG9/jNcUnxKnPN
4fS2p33b9Kh8gX1juBP420KOpEm2ZIPVLUD2Gvb9EAD2iV13eNQqCwl0XgnKeIoO3SAGbGKx4sLi
+OSJ4TsZ9lUc/EGtuQFaWtPrwc3YUwRwKMmHXqbROdUzMLvM+lYMXoqDMMuVzDlnmmGbaMW0nVoC
oiEkl0tOdzT0hXBX5jjVV6bkwSLIvPKtq1DvGNjf94anh2/Wb3b41ZvXxdMe9ynwsfluOPZftiHt
a8j6+dc337+OXcRZCVl6ezfMw7fk3Sw67xcI0Leq9E6hRCJ7v8kKW539NlZnUjAw6cuePtr86P0B
nQHCvsxaKqco+l+Mnddu60q0Zb+IAHORryKVLVmSLacXwmGbOZPF8PU96IPGRQMNdL9sHNs6smSR
VavWmnPMoyYS40IvX97tRiWRepaMpPmKuu8dRE51lpmU94SJK9EcIj39fYlXoVtxkUQPuSLknbYm
DecI0ujfT01VVJ6QnbGeaFNj+im7c2MGCXYSRb3UWuL4buJET7xhi6wtUO+iIAzEwED4lhkYXOzE
rj/1IblHEzPPBgJ5OqcmgzYEb6Kx2U2Scl+hdaZzGplrRKr6P4PVnXHvQh5uf6HJeha3LY28/hyb
DY4RZ844WzN7LgfLYSwpo73rYvqoAEC+IJ8Ailw1i1W2al4S2ySzaVY1FBn8VEWYAoqT84el6c0L
GFNQGbTFHv5+Gi+IT0Cqj/3C30UeOwDunpyt3mo5Y7+wfo5U+7Of7fw7jOo3pZnFM2M6Z2sozv/H
AyzOqc+RrXz+cb7/L88wLL8iyN3/eYBu5uL5f14Di9l/r+H/fIb/5wP+XmQwpXgw/ve76MyiPLaJ
vWDvnW6jjo3tA5BpQRqpJKZp978v/v4RlrQ4oNLr+fsSayIADWv47xGGaNunoaDyBOFqkDPJUyiY
KHcC6K6H0Lx9+u//cgKQXI3kcMK3NElbJ25RxvPZNMgvXPvSYqD6e7a/R8TxUHqMnCEHLo9oAiWE
tub8/P3w759Zc1+LSmcq03NpNtLpj0taCj1b+mRaTzp7qvLZxRRYjt4FT5B18JZMuHXs5UtjHvEs
GiP9mNAOntw2Cp6WHF6BzrsOneEYhqLzjNzkeJ2VIz2MXtuVCcE/fQaIwxU9k7LhWSiGsiGsQ66V
tH4GiPmkhWybkfKlyuBlyOcOzQTMbPMfMQmwLqeu3ItrJ513Dakrxw2U3yGK9dTMPxWnPRXR/N6F
QiVtBltTzZ24mkni8CSxarU7rZmKXyaBNg5B510GNQ4nFBuT3t7askNSH8I6rcJ8wEgV+VY9VOt0
McjNWpDt0ElztMa2PwV04vqF8Vn0LWfa9AULjLtxQoQWYEUvPZrXRh+vcU6sIWrkz1paNwY1xpFx
sYbfXt3H7DKE/D2NfFNGWJ/Cfgx3TuOAAswWlrJKEzojmtBAQwDMCzYXDsBIpV1XlRyMCjN/VmZ7
Wo89+ngUMt2eO/mcKOk/1ezHtdQIGy/HrZwpUjmZtOha45XTDYjpm5loenghZ4wAxSHLxPnvK6xE
9dGZqE0EAxOjq/6FkE8/JPSTLNABmzi+CjXD4uyXd8P7iOwVqyKfs/IVLZVhg7qBaQ2X0KIRFShZ
HrCb68yDbYzFOpKYhk9WVZFkCeBlkWgGX08EwaeO/IzKXL1qORAAjL+3Ob325aZQ638U0ihZCCkY
4l91TskuK98r8i7tWnrtsCdJIvLoSQdUdeMvxeEuH+XdclXpJyZjBzqITVpBxKjpVxQ0xXWECyuT
fDW/mHRjx5nGDcBgCWWlIBvpnFBfubjQyJDLPtMkvXTpwjNFmLHqDQhvardqwTet7Ix4HKeZPJLD
WuAYAKrIhDxXtkadZbt7mpkuMXviRU2Zzo5cX34cIjhVLP70ul8I95vbZlq1REBYSi84MUzmvqsn
4nbZv3r3lwIF7Nl7ljorxib917zMpjORFLztkmwJHu5EHGu6OUYHV1d+QabZkRSmdQEz1evsrlyP
bq5tUNmdFOZjqyEa39VhrK9kKJBEHjGnLVsBs4ZZSw5BBhQG95GrWqh2YBLRsl9lPSjQOqEnruTR
TguHd1FSPQTFdMhjKGsaTeoQHa9cBhm1INWKA+Oa4QkGV3ToqPM6yg8tZIzYbyhlniPQWhXkLRLo
o03p2Exb8sFDnMWQCdSfWhBHg0SHtseSMlnXj4yMt60LkGPWku+q8WbXVSFYNHdkLQLtRKSuLGwh
Y/LQTZCYgWpcNSpp1FtAYH0yOSG+SzgwU8lHja/iucSjs7J7dQs0aqs7cHSWCGLepHqDZSWhYgWe
0BCEVYPKwYO2/FPl4nNJUxJTcYHJ3DkEBbYAreGCaSNxNakfDKQ0B0MJ2tWcNOiRpbZ23OSGXpX1
EWPTyoFTIRreVNxB88Bmp6wbx/3spfNRGIAtWNHsFUEJCsCU8sEeRbKGZ5b4yNG+ppHhjiiUdFtY
1mZMmF60CQl7teSINnY5eR1cRqPeXlTyC726pT2jWD2aGHpmfX3MmhEAQZ3sk3aaruSuHDq9tUBS
4A6iExWsQYnm64RrYbYyn6nZoYXIRY+Bulktw0tt96e4tRElGPU76B6yKxISHySnsxEFeQOcjJBD
WEz0PUndApgK81opDFzQWFxWbZ8/EQ9beFo+xMw59H9mzrYRjTrGTe43aQGKwh2XbztH7psh7HHM
Gds+cunkpY1JZcP62GdfWJEFIZbzQ1CiZomjRdHT1caqXSkJro7cDgGUqr802BCLkdlAWjYW0lwX
m1JFQi1b3i7HUJ9UuAsFnL5NZgmH99A4I10BxA1wFeMZj/3YCGUTqekEzlh45sSnnTxJiP9bAaCM
BAxLYjhhiVVWjlFgn27MRQzHp08eZowpMzU83TbIyJoe8EAclS6uCEIKXiLB0lJnqevR0Mgc88e2
gl8V8xc7XT4zix03+TxxyI5uFjxTslK1U9MRuqe77coZrfGM4vxCfyI+L0J490zPJj06g4uFeEKd
RUBTFNKRFoTas7M4O5YI1t+MBPU0h2tHWZ0p9WubNb8GeXOFzZYax+EaIg/0S8MlP7JTHloleVUC
oO6VneAfhwPKHoTLOA6v+Ti8x6DsgRbOWxhdXxSZbzNidOIuNM091kzadnpIZAEAwMhJ/xEN4XgR
bZjqB+4O8fDVV5B9T3lNg01ajmcb464xSLWaxvbHIEFB9hcIwAn6InVC8zFCs9RMa+/o/gjbhpZ5
Dhi2dOWu6QU+sqBF4m9rw4B9wNH3JMDCr0KxdWFtI8Y0hTS8yJ83Ggnw/n9fq+n8USm0df4erM8a
HVXHefjvqUCclutGb0izWJ7q79dNNToOkjsZW/Kt0RjkkaHD97C8lL9vuYOJTc7uwu1/v0EDN8IE
ULv8PURU6JxRiaLd/3u1rYB/Z030lv6e3Yi16apL+CSuc5oSLiIrzKNNiKAE6gOi6cT+KYT8qQL3
Kc7SC271lTv5RKP8kM82M7gj0SdUuD1DQxxcptS4jkuYX7g7tiLG+wOXlfEdNm+vE8UtLNLXoIjf
IYAX3qja4IJAIA3pR2KLBxAiul/lylff0QOf89JHEZ36qKmTYwJ4MaCd+tjZqU8Ezzsz/Dfs5jfO
GH5g75mAkOawcOCJXMa/PgIiUP1OoN9QmdS8VKI6mrOr3E0FaZ9l21eHKMyO3E500oSfdH6p5m9V
ifIk6W5VHD+7qXPvp1z1jTB8H9tqJ5vsEJm2F86utqmS5oY3+9ZFhKJbzfDZta/lqNFLo/oy5F7O
FlYQbdFLKUhR1dTeh0a8d4ehI0Q5oGAeSGqGxMMpq/emosvXy3+IDo+zqzIjtCFjrepW7gTDg0hL
38MlMBTYcUGbLmNdB6jj9BbaU8G8sI2Rec2kTZYIyivnRjP+Q29h+SIRwAUFv2LUVRr+9bfZNw9O
2Pxg82RgUDQfc4BVmSBqusND8Nzz4K1L8xna2zDp9oudgW4FrdDOyaWdhfkkmED4bQ/pnI4vtt+4
3hJOca8s50sBFU2zXhdr1Qa8sQDtujD9UhRSUVu3+YwL4p3RHQa07rSH1DD6XaByqgAZFBQMXZtC
+0gWkJSU1IuBA26+xIK8MW1AD1C8wfDEEl154oOCe69G5YekPIpcVTVYXB0844uQq1QcJvMKt6AV
MawVkfmOhlBydYCpSXV0jAup0E3EVgGnKJZhVGZpj01eJOulOwrRp9uInCYB2zKNHLmqx2ql5hZQ
/8wNPeRDmd9D6V2NczocrQVoUTNhgG2snWebAOxw0oaNAVYKLe2IlFbVPTnFj1zMWDChU/vyaNAW
XMesQTH0Jj8ZPhyXk3NKgE2vkZjo6MWzaUTYz5Z9mUSRDDghWT2FT+Lja9LAVI3JTrf14kpHSGXW
Ey2pVNbROllddbPaCvd1j6Ioia80K4+zkd4LfQt5cIvyzUsNLdsCkjyprZs99Hr7iT2hvijDsOkN
qzgFIXQKkbaXQE7VjQomsez44vBd2CrNRcZh+UDd+0BrdyMNRTwKq8ifEHlkXPzdNpugUfSm+Ztw
nroKGkKEHD8WRcq9yG+JBN6uASCkbUI3GmbS7SAxPS+pN63tqYQ5B6v6SS+S+RjOWBo4aLh2rADh
Ql1oJFx+kE9WMqwgYzh4E9zJeZKRR5D0LgnTirl83kKjg/FqNte0G5XNOBUWjU9ilSrxnVTJd1Lq
5dFysH60g5aBrsKNEeIbuZgaYc+uXcqNTCLXSxnrbnLQDCTSAUVt07dyLjAEhMomt2hFxpO8KuOI
XtnKnhl7pGfLISyHgTSbiC2wPcZEgxNfam5TjG1pdk+aqdnFc43P6RTEjnvtjCK4Js5YHBsj+FQ4
wm3DSmhAehhisBKyV6FyXOJ0EW/YmrErg/GpJzh+0wXAW9zJWHrW0KVS2GWVhKXJPBVVbggBKw2d
xxJDwLZE/MSRICjPefrZ9MR81oOR7ABR6hdtsj6tLosZfRT9DrzQR0pPGvAWd36WjDTjk3gjGgvy
45A355QFopSsM42pKruhyNrnGDZlELPv2BO5SAGFp4fojPS9uLJ3VTod41bFWKfEZFZaL8xPaQwk
6XvVm2iA//7Ba7TR+vYqaBt5TTaWvtU0qp+PDdnnJecpxGP7weVE29VauMsn4NsEhdDeB6HHBcIp
1ComL6UzjR55ir06NAHzlTroSgjPZZxyDIM6Dpni5sYMtBBoE4qXn9U4O+rgS5EgrGLJ0MAZ2ToM
u7zPGQ1KyZ6x0gXuZ5qIXE4AUEfANkxo0n3Xaem6duHtiIiHonX6pQzmBGKhoxskvd/Ivc4W7Ogi
YXyCEpi6NEmPdj2ecpjEexL8HpEbF7daQ+IMk0WFN+0eAC+Up2F2OGzJIiFHSALrHUjI6eup4vYw
G5SzLibqBNew4TqeISFdjIbtmYHGGmKl214HL0PnMWJ3iM4qhpYlKrVvmtc4F9Yaz8drFxuQ0YdD
5i7wsswG3dsyB7ECsl1bca9ZgYjLVtw3DNDg7yGLrKpWVn4ukQbVkfuqjupxqFXV64NA340W+rAx
p5zjwMZ1G5f6NrVtHM5kMh5C9TWkvbyqAzN6KF2CuhlcXEeKlsesw3alpaRqBKivbGt01rIwUD9l
02Mr3fa5to1jUL1LtCuvJbA5JpmosZRmED4xvtAFqAD4qJXGhzCBUD4IdS9xXcnmX/4EkvunMIkt
mEEkm88GJF0EMjnj1AZcK6G2m5Q4yrdgqOmBNfMLh1n7YV5zqjf4gxji3uJE3pouNXk8xETmwSSI
jZ61v+Q4zlmwPWqIR8rxaVJIQMckpqyddDoFGcvKbOE2axoIcXYaKh5qR07imT3A7bBe0sjRHwtw
Eh4l/os2dGiKhP0VMu7shoQTc0XHQcaLx2Mu38gbpeU3wkCPuHlHR1WRmAsktRLhD9pCU2HMhxd2
o0E2Xoe1UDlfihTCaRRth3b4pkVxCVJtvFEpa6jOg2RXd+2/PEH7b9V1sCUX6RHqBODxNAwOQ3hP
ZDauW0KjIUUuF3GhTRzWRLTNjeBRGuovYQutTz5Du4Ue/WNHPQiianptQ+4g8k5yMrWduvQ00b+K
dDI2bS7sg44b1mOjH/20UJRDOSfPGiwf6jLtQc0TmkBmsHViWLZGSrJwmxCV3GkZE+6BhR8TvkIK
XFQ/mMV8JedZfSlSi6liSxrJYvuFAv876JFvWGScFQTa+zDUu1NgundzY9JyfJ0pLPdtD0S6y5NH
va52jTIwoLZh6hr0xJVqil6QIdKCDKwvHkjdj1wrH1WF7FrTXCudtUkFk+cW3V0zBCeaa/RjDOg1
Sk9eBEDO4JF1LHh0qf8OIrdJN84fVXohnjayaeEbwxhAYrmvDyqwasZO0Tir8OsAZVrxPZKNShsL
tmEM2yZwmy97nK8kNrLInaeivs6RM++dVIUE3jS32lncjYpyzJW5Im6MIZWIp7vVS4sZXxlQq3Jb
RrkpkMorFz7Qf53OR1wWaL0imjc1IQcerhGAOuWwnWdF+gLELoXkEmwkhC+U10ixwmtQxtuSUwjc
VtMyuNBzwlN1fpFvkJy0mQzEZbNmeJZolIvWcztnxJcnMGzjQtb4tDjgh25Jpui1G/t8p+UkvhWk
t7KF/uZ58U3id3NvzPF3GnSbWCcj8OP0aASJ+eaWzG6UDIBVI81LEtX3aSpvM3mBXkNh546VuUvN
SF87c9J55Eo912S/rkRn2c+yIOEoH/87reTWXPlhOrUbqF/Ja9RkZ8duI+SsF4VPYdWOUwQjRuPt
ZWXGRRsfoG6+Iz63LpkWnRs95Q81z907RSx0T3lte2u+ZAbtJgZMMFhgSEMkivSHgCJ+lQzD2ani
FxMd9CO4+/lFz50VACeo2KQEPKlV/Jv1jvVROsUv6o34kBfMr2gWHJtQPYeqa7959jQRJ9ntncaV
W2NyrSPnOh/DUH5VdcZVPV2MSHOYgi91aW90FyOsfk27OjX5RHlaOfVeMmYiaYhxt1lQkEbDW6vV
J1K+WSoDxq2aY+kee3e1TkoGOFVSIbLC9+DUhZdZzJIsMVnbArL2LZvpfOKlizeYhR5HZAkIBscb
Qd4MkP44JB1cITq+TblTwVMyWXciKsURZfuguSurCg9GrEDKaJSd0dQKzXI32SKP5ZioJz/xXHXr
RHEu7nI4kaodAUDCvD4kuTzGKhQYqeLADEf14OrBDRbHdOyAvkOqhVNAu1q3xAHPfHJGl9ZDMEKR
kTezhjl/YmzRKv0x0ekea4Jy6r3nz7flo+Xc3Mr40A7FqykGdNeEEEOQqH3DnTaoz+Q5zgdlq9Vk
jP4VxrAdw22usgdCYjZ9QYLlmuXD8WlHIs4Jm7MZat1DGLCzpx3MV9y7T7NlyAeLC/yWAxAMoIwb
WZmf6BC165hwS9/E9QKy04633a018uzhj/eKqaF6EO4c4uGjRioKJz/+9084ckpQ7FYQG0G7dF3X
ZCtMZVb893MkmO1mnrLXoEIqOTAA9HRHn49C62Z4eFiQxliC/qIYQF8nYOQxPNnaiB0OsqYvaCI1
91XHgV5XmI5fYuLhWUBTSp0Mb7mgYPLQYCkZJemnFSetA9mmbrYiuokDUES/KUVYfTQVYIxi4qoa
ZdmvG9JOV9wE1gE+iu7PLqK7oe/lAYUtBJPlaYyUTIWpGQFazyNoMEVs5wn7YMg9MjbS9hFMom+x
TJc7O2lvXRPv0Oe/d0akrIt5QuML8r2vT9Yoi/dpxtFWnyio82MdRe9QUJ/ZaF0qFA2xA1pFr2VH
86o037fmtxPr03aqimd4uB94Lrct5PeVFqvf5HqaXklCWdcc9YhtmZz4DygWZzhH11xamWeCjqCl
zCe8kFvGBnlFb8J1m4BRBx1Vt1V4oefY+QvHl11f8wpF+R3avBGtcz+nur+mfP44NodpVQMpC0qY
WCV2FzMOkP0E6cNgmL9TqQTkkujnxDWKXYkxIo1JsbX6vaJhRKQi9+C6f5O5wBwehiW6pJamXITZ
Bo8LEYdrxCcQbWV0o09gbwa3pH2VX3VetNXcEAY8V8ZzFTu4a6MOT3ZsXYfE+cJQfC1Knf4FdMiV
W4A2G8A8CgfZ+QT61Kq+XZNM6cplFDPbGYj/xSUqwHfONfDEnuBXDRYQLJBHcyq+KivGK53TNtIH
5mmOQWc7vJRNA+MNmlnSEKcn1C5EfP1IcAxzJeR2qYWOusGMaKtIhGDfaDtDb6+ZDA9YZgXnH+ec
2Nc+G4JV2tKzMixmKDVRIdBIccGADSsnViK9/NfEqJRAgVY2n+8yPdIX/UdPfHw47ipslIByWsiF
wK/pnpS+0bzovVdKkRJEXADBbu3boiyCVJqQz+G4Ryco6CDAJupU6Xi1ObwgON1qrv4yUeytTfcR
/mO9S/v4XjBXQJ32GKXxcwvM06esPzVTdVX7JTbAQMRo8MKKBQNNK+0phOm0qgn4IXfTfFAz/hRF
FhlrBNFvwH4ABWwhWSNDMbVvZ4ZvGSpXfNMbIdp9bQZ3R7gkUziSVJXAviBbig9RrXSA4YgTKmjM
V+U9NaeHNlG6E31xDVD1ZzLPz4oqd2UpvkOTUivt061l1aZv5+K7VIGj2Wa0NwKd5LycOofycEcu
32cGKN9nHaYAc84hVOIjES7UDujZuUZXiYlI2DRZnJX4KbMoNwjBrHVzb4Yx/Xk+DIr6mYkX06qy
GPYEjSoMcNQSuA4+8WNKZxpDiXyaKIGoMFgIQVWW3jiJlwC3XKoYpjehhGt6+v2zNd5i0T3ZGKEd
PbuTuHTKBuvmWJDT2OUSLpSE1ZgsrGYhS0NCf8wqbgzdRK3ey0URqr8ombuPQW52LBubsnXeBitV
fTOHx2Doau8j9nlCok0emv1aDyYq+wj/QQ/knX3QbYNN1CkvCgmqlp1hpK7VvT3RQW7yS2LH74qp
OptEtHeGlh46+5esiAov6VKa1G4K6rGxJjw0zZdGP08ZEbC7HE6ZpqCPNL6VpK+p5gFr2snwAioi
ZTo7EjgQNelRBva5ylqSt/onpT/3KbBOzt0A1gE5MjKenxJJYFFMdng8MA9SOG0qGnrOvh8Q7XTY
UpqWrF8C1RYTPOVUpWJsAto8KP90ZPztGADTGQEuIMRUCXrwBiVY46LmAC6Ss1Rj4JRY+IIRkEUL
v2oM7/Pcx0ck215qc3YVIwdlmuWlV2nv5CUQmYrCG3dx92w5Dz259o1qY9tQzlJSXccWUFzoy4Zi
n5s6eWon5tuOYEkLtQt8dNI2NCr7UiNEm5FtVE9f9EAIzcxrY8NUQFvrZraLJyU/Za2xdXXxyn6/
H2jNukyZV2rNJ6zdMbW+l2G6N4oy9YKqBMoqWBKDdkcKmSHRuZomKkJFEd+dM/EBjNcSpDuj/GLn
JPWvG0Q/ulpsrUDJPTdkBhQGILXd51rVHt3GggPSPluWvAyK8gIi7E1BoeEDmJrfpkalpUZdz62S
/bDDo5CnkaWTxVnsjKLbw3Gwdmqj4LdDdymcU4gwjEsUsjWKLJTsPX1U4xS41b6PlROQv3sYZV+B
2R5REL/0rkPSyYlLxva6GdO+yyTAY+IMIxPuYJgn2MWy/qDF477viAMwsSvZGj7+ENdeXGKXIBdj
VSl4+Qc8rChDNJ1rPSbaNrLTm5Gue6j9JqKyWKEua1ocRpK6bzkC1LQ04uDEUenDrTiOS3Kp1Cm+
xROSDek4p5mkjkhPP4BlfOVK89ZBbKhs4w0cBc4q46GRzQn/Ij3SHrIQxGjfqnRSVx06lkiEViMu
KrdT7xINU1G5J6xr57YIVlqYESyX7MCZPjRjuTeXoUokd4Wh7OxUu7h6+5F3H7jcdl3U3K06vMW6
/Y+sx5fJjUw/LVmaWexvQiDAHQx6+oEzvVpMupCojWawykxeByTyH2UqflNNebFqgYBBv2uTkmxl
UBkeCLAC43f5VFuctR3zhPb9w8m6I8nPsI/6QwdRgI79o9a/Bwhw5ogPNIwUGj/FQSfw22eKw/Gi
T89LDB1adXqnBdN8u6wfa3u85PN3GUIvlrX2UpPm48GWYainkmbNQ5cOmmzi56FLLymMGN8weVFT
qucboibsxC09ol3vIQ14b2oC0LHoR8dhkUFyhU5DxECKHM/OPS23cZhoDyIYjkk2bUJIVFw4P0ZZ
7qd+Ue3W3AxhAlGO4bpFla5G5isx6ZjNx03X0iRiXzkZ0cJ31vFyqMH8uuSm41drsZTTkq/U90S2
x0RDvg49pSgtAsagndqq8GdkIEHJdTon4U2EfkUTRbGjL/riyRqL06+MT7nCeLhJQfz1ufKuNrpY
NdicVvos96ar7Xp2YMgpeBEqlzCyoSTByGBE192m2XpBBPwjo/4QkwDtkRJ1HbnkxrbedzogobC4
sZ4NvrAiBHGheA/FQDgJVQxNy8KfNOVqR+NT1pn/NLf/KIYCDUlE+zph2Dak/aluiB5V5xvDZrXl
to4iXDA6uQV9n5NThRO/aQBxEdCGLPNBUQsvHmMTJbf+kQnjs+Wt0bCttggkVyRzBxe2E0+p5M4J
+u2MWJyxAikyEzdPK23ofeTo8i1j2eQwJMyeI+qCqwaP/xRcXVnukcIUfqigk5lh2WxzClbKI9ND
aEO/Bx8LCUHmisgOmuU7MXRoqCYUjKG2nXpys2Wbbdy5QOuP4FX8c9iFND21D1XJYs3p2dzccVQX
J2UpR930p0wrhoCZBc/jMtGCTSzmprF7JgS5J70wjTe0DH0lRCrIcqEj02rYcjd2zGTeQWfTDmgC
abg9zJ38MAAZ/EVmtCNDFxLumqZvV8v90FvOr8GzLfpFQVAfY3kyEQoGo/qaKO3xgfyiJeEm3Noz
WY/R6L6lj47InBX21J9OqT5KxMRctLssygA4mMrbBLx3bY/c/5b2OsbpGe3GT+hqyVonZg1i89s0
YfRUXBZwClY6lsZnHogB3766mxtgA6ZeoxRjPuXlJCE5o2P44c/QmTQorXJvjBnbwMVJ298ZDh8y
l5DZjusPeD+GTqPFbWCaB8kDehJuRI7dTcX8lU/AWjqcz4T2ls+jZNquO1QQQzJR8XGdOX1ylLrz
0WUVMAzXDyLxL4i0J90Nf+kmMiktHmM3/y2b6N4E4RmTHdZCGuk1orTtZAIwDauZKzVZDblqHVSc
32obzuS/IhzsWwxw1lQMVxPyqi/MUlszOkl9ZVKmdRVkjMJQmJiDuq7iynckgLiyHrK1KXMO7HV8
tLIS13bdPErJH6Dn6qMvQq47brRWPiowu1bSnd86pKOchsg2Qh6mFdNbUA4b7DuPJIq99Vp6mFuV
4IU2sbZG9ZsEFgEBabMPOITQGNsMkXrPeobY6Yuji1tEF5SdbL7043QcYpJXC/eTlOBDH47Q/Ki4
e1M8WjVmID1G+1SG96nRlxEZQE1S4WmG0jt6mFgYshZo6Fw9Vt3gY5R77UMyNEq0xYPOVPy30ZKX
HqDzOkvpnZqLZcb9ZZveGDErQ21UM0RlTYEelnwyU/8COsKFqajHnEF7JSfBNLXaM7UmC01hfIHM
MO2CXcAgvzGdtdo12jGrWEWCiu4tyjpa/ordbMoA+z65litI52TdmIo/CtyQpZ676wavlm/NhCOl
JBg48ejswyLAqU13yYiTh962/0UARkuyHGR5o3NX/5YWnud5OslBUzCvqLx3i2ubTGlKVRRYwl11
JkyLvPjRVB12Bv4R2l6TVNmlIvotof5MxnR7CKYwW1d6AW/HYe4RRn3rywigTt4+DXJg6mctiOBe
e9LcwhfafrbljIgPgnZCEZgMwCXmOMKzXJPiYL1kMI21fJN2KSwplYkk2s7UlzHrO9SQFaBFjo0k
e0YuFneCMJ6ATH8YDAA9eiBudSzKCRw5Wmurmw5O92lnnO5Kd7ygXqy2GQ1AGojZZuDXcSwko6CD
Y+QgPOMIra8g47+o+J49AqfRbOmnurbuRsOq7HBC8hI99/K0fAttZhOEpMKWSK2HTrP3nGQqjtLm
bRjamd9NlZllwbergxRxU3GtPP4wzr5cWtJx8zDM81Yz6dZiwPk0ev3ZTo1HLTbSxU10FSOdXRv0
TZgvhPeg3+hVvSllvpPITvZhW3Rbyyy+jBj3euV8a+j5DBfjV6/2CrcqmsUWY/+uKGKIa4rxFE6u
6i1MExXSqQekScVhYw/bQRhQmJjtNqxyEZED2xB9nZaYEA8aotUKZixx82FgKbHr+diBftSEtSzz
FE+j2v0bkSjPovhpuor8uMgn8Tg6y8q6cLo6Ka7cVH0HFj+swXDOkEo1XxtYwxi8Ezqi7AjzEBA7
BNLQt8BKiS+nfDReith+m2Nt3sowbLe1wxHO/JrtRTwXJShoK07a3ZMbGveC/q5HRvWH0LO9rmoO
FUjcvqcWZa7hZh0SKTteO22RbvmDIsNSm/dQMYptbqfE7CyPFWG4n8ZEf3ba1H5AVrwM7wz7ra5W
WqGwf6vMvIMZ9mse1u9ZfIgH4gJ5G2+ZrM1zFZVnUuf6D300GdoPvXGwDf5fQIfR0QrVjwRpPMgr
vTkMIzkEamm6ZLaKZs9FeovabhM1vLGu1+OrU9o/rgNrqTA3dX4vCuUWhcYS2tl5cRaIZVy+AkGy
IG1fZ6cCdVKrOzM0oemlFd5gN9rCDGDdHAlRF1VjHWtiTIl/XoQSMn/q9NjdRG1l+Bah1U1yIUHY
9iMFyWjg2L6KHHXSy7MdN8MCGGLBQiprjcNWmQJtneUhtGR0aaEV4BQNiQrFp9820zYgy8eqSuNp
Vm20vIWovbpzxKZX7ZvtZrcmiY7DkqVWRcXGTMwv5E+tHyVknLJEYE3vCVLlEHY1Wprl5nIJlY9O
FbRY//EHKWMCEksrIJkmN2nrzIhREUCCAtCqxy2V3/9i7kx2G1fWLf0ud84DNsFuUBOJ6iVb7p2e
EO42gz0ZJIPN09envEAd3AJuATUooCbGzn18vJ2SGPE3a30r/8BIWnIfptxJ4tnuOHjsxAQC3Ov3
fHmspEKw5ppR5T4BSnkwU76BrWW8jo1wQ6V8SRvT248Aqrx4oqSavhiWl5GczHsvuZQd4wlNaVBQ
pPuml25Jwl1bXVZvwkHTozoa8Lkyoi5O2IEvT8ojs1xnFIYcfqXFna79w9JXyPOyl96qvt3WO4QZ
vUhphiRZLhHhOCxMqvu2lI/kNtYgtx9j7Zd7u0n2dqnuyZZ8nTRKi3SyfBx4HEldvTd6fgaLak12
LqNFczy6mqdYjSKaOoMDfCGPFl8aW32obH2giFyMjZc0IUvPdZA6eJaN6PZPTNLGlmz4j7AYPVAK
RF82tGDA1OFSQzZkGjOs92VC21qy1E80kp0JeW3XM7NZ7JIbN3cOXT4gP2BLs1HCOQQms9SydB4y
zLIY4vGfyHbk85E7Lz0IxlVOlgTch+wOVZt9tErzHQk6HHo2pvN66HFAqrTEQ+SV76VbhSvkaUyO
K9Lhbc5Xx4lBR3AyHrXhtccS9gBPTjZGHFHOce4NIhVlw3ojC23gL/OyMYfMeRrDDt8O4lYCsrJJ
XUDrLAnahJdhdOQ/cIQ/6YrydxbYYg3TB0/9Kc7k99w0H+BMKgQpuAjJhCj2nsUEokKmNqUoNDT6
bA+6EFZZ49eVOK9xoD4ixS84Lt0VUkMeLrQr75kkI1bCiXgxobliQfw1qQMeGJlDl0ihDRTzVZXh
+6KGfxi4Ykg1/O6IgIYGjk0VRGxUTOyRw3Uh7f7494tHGxcWp2J6hzbWnghCbEWJ+vEmrmAZmDcb
rEY+U0I1RR0PLsgvakDL6Y6zMfClTfrj3z/++wvA2B+FZWPz739l3r7t7/eyBN53nW3iPKhcBLCj
S8Qa/4QiNt9Lm6alJM9zXYyJ3LA//GbsuxxLs+9Kiml/PiZtvxwhKC3HalRvvDfZ9u+f0gWQDdAU
Ss0JSEFmP4QzDhmHHdM2aKmRh8yNL4OeD0am4z2jWCYlqbiSScgiIM3YuRI1Ie3TCA+/Av98dApA
EP7wULjd49TrBGOoxcOYz3sthnd0uZBgfqkQ431vx/k2FcSVINvAwalocWrv06hfcJs6NLIUtvjv
4jfWMAje2jrcSWbHkcoQxtGRuL4bHibqIg4QfTRDSb92y+cBC8+hkDgC5erFLLX/Aux0k6F9+EgN
wT/hMD9UQzC8mXhHuGsQHCAaKNS+Epa36UqYokpXDNH85o6YZOOpY2Bznm9q4bjM5UfGlcyUeZyv
QWV7W9JFGHe6WKxCNcuP2InztY8Mz/MgGGDt3jT8MEJuyNDKO/8Q+tPeMJEIt0nxC9MP+mPevto+
sW1Jx3S9FRi48pgJX20576KV88Gu9E/t4gNWCcvEolXFZrCnjT+YNUEngGTjxPTuRsHYdUhH+yMu
UOElWTJcXZ6Cu3zskOwbYD3gY7S76dY0515QPDCN1Jdy5pb8+38zHPnjVw4Sq7kJVq431xu0Z9Z/
/o+917xrWeOPCT3YXyl8Tq+xm7tiGeAGfDI/QohZgE4FCrXzJV6H7hZAlKP51HlhbqW8LSUgSHA8
9Fshh3Zr291T0ZzzkLUBjngBLlbfZ/Yk37xRUJLmuVhVsYc3Mc7wZfvxvVsGCV6eMcpueM1UwYrr
gXOseqbkdsIVM03pyBDA/fU7537gkUBuwuzFP2uUJicvhSMjCOCl7h8+JSNywlclsERST6gakE7d
xqiYC2O2nn7W6NPff/r3F5vcCfwezdZtXOIfF302XfcoTbXJRufUBsyPG17Ts6OMe5UVfWSix8Aw
6DtsPKXaVDPSQxH8lnGion7xOF9Yyyzitsyx4xTlJKdE6oN6pdmI6GMxBI8pZbeDYwPfBUGDPDLQ
2pmZ7eA0NvdjVj/NUv+QuceZNzAOXiSDBxJKgzqIyLHbTQkdDIczpTVZLctonb2l1Ef2+MCrKo2o
3LT2HK8cVDdUYauHZy5OmKhgU9KEjOyO0j2w9cy76plvrrFPtq1ExhYg5DxSiqkIJDqJWFyRRydM
4DXAVKgIU4gvdckiayjTRzMkmJUspyCtf7ilojydBqjxofU0dpM4zq5PDHKitibqt4M5FO0hMd5Y
bOzc0L7K3FOUroD7EhpyxNYEjLH8EEP43ZZMdhZWI3ygwGWa4F7IXAKJzGCwppN0sw/TCX+MZgm2
Q3UMBnkJDNs/WjOGJ3N2f1Ws7rt02HkJfjhNhRwM1iqTBmFDE2lAGDJRh1V6AxX/Oav86eKNy/yy
1ExbMieyvfEpSUkZVwMD4YJxWlXM1R71F7ky6fSRxkt8YtzS7om3fKvn0T2WMhmi/ibx0DMnecfu
0vaak0US9ujCuC6HTd7OGxX721S6f2pp/hkLhHMZGr+6i+NtXGUmzha+QLwRUDqGYN1ZXDoLoVtx
dmCQmUSCNcfRgXWwMo0l32q/vS4tB7Mx4ONCdVMRuOBpAuhylqElti0nnbfSrfkllubbb/jQMZoD
HnH5fwKS/28Z8f+FJP/f4eb/PwTJB+H/CSS/k5/VJ9z4v2D7w8//+I/bt/8nRd76l20Gwg1DgO+O
a3ve/6LIG86/bNcFCB96oesGgFeCf2PkrX+hx8DO7AehQLxm8f/qkH3L//Ef4l++oMaEPx96NpaK
/zuMvB14/xUj7/qeA5Im4FexLJYTfvC/YeQ7Kn6hjU9oi+rZJPunjcOA4zapdrK1+ISX8yUbAgDt
3jDt5LVOjZlbmyrWsud4xwQHllcboD0rxcGyiWcrgmZnqBK/oZtNW78IsUk7Zn4m4BUMXUAqT4f1
DSapncxXgjtuK/e0O2tJ3HNo2rshCC9eM893QAjBv8YjrJGRjkB1PSKV2Gx2Vq53DYSDJa+qq4/+
osyD9jxk+8LO2bayh7Y4ATaFsDpCXFied99/fzOye5OHUUzJOrA5KtGvpyegZ6SMQJ6rJ9LP/Ko6
MuqwcfOx0wP0Z6/DKfYiJWfjMqfFxZmT/NhWVXdgE/fFlBT5kEIaFtdB91NPzrSF/0bfDexvX4dL
ul3snJKprfKtf/vrzH6jD+ONGJjYlrvLbwaxYcA1kfIdqdf96Zaa2ULieyyfWEyfKHsMvm3edQoU
NAMchAnUHK2F7WvJTP3U107Pua1hZzPAo94q76TCZJ6pJxpwDGlUNqxNAKFAXlosYOllcZpg8p+y
vvjjeOTmjC6CzNh1T8kNDxmSdrEyZ6/fLLxUZ0VoK+LL5o5Ikvy9SvQDuaE7XUuysWOLRBIEdDhN
AdwTHCa2Sb3xLY57lhgP+Lax7Bki3LIuDg9uql6NBvbx1FbxUShwsbxif2Sq7voc49GoHa5POlu7
csI7D7k3Mmx8BGYzMBabSQ7tWNLeF04JWzG/CUtsIOVjCqtytIMTSFFv61jAJm4flIYN76vqGKqi
NAx5v8IEn2YCks9ncSzhXqzzflyeLdLOvSUeyPVAEjBVcro0TZGs587UW89PraMxlS+Gk4U7I1Qo
L+eRsMXbl0Kam5ZW5xinCmRwkTKfrfQTJQPw4w45nKyNe9NajKPpF+49//HTWFbcjKNkDDVUz/wO
jNpQpJ77Nrxbcj2D+RgY7SF9j1BqcYOkhA7nVvBmktfDKNzofmA+BzarH7nYD+7C4AA55CU38xe6
5u4dVMM6YRVT2dNwKceiOcAUpnFMRn1xYDfLefoUbTNcPLyg664wxZ4g36n+MSrUFH8f/cpGS90j
LWO2Q2Rb2OFFsVr3irZ0PsRsrdhLptXFbFCG96QUZqy9/r4eaDe888C0ywegOKxPpo/uzHf67sQS
x4mWdMGDeCvj4qaUBxlM279/GnNjWWkHvZXlQSeQTXMomlCdgX+rc01S2cxzzKSRuDDUVxOzacZr
ZISa9YtA+deuhHnUToXQhoHUqo6RKjXYIG5vZGHQZzW8osIq4ge3VK9B0SACIK/2WZktE6Wm3DFT
gx5C4uqah2JepyJsVxZOhQi8Kwi3clasN9Rk36OveQ8w8EUd5NGTA6SE+dKQXYxSfftjPuOxGfNN
HsTJa4yjgkwARGJkVeencupU5M4uKyXfp+4Uif0Cg1G+uy2BFaHIz0EglnuzSl2082a2IwI+P4nZ
a0h2cA4oEx8g2M4gx8JfVSMByhGTEtbxg9H04Bv+DMUgv4QG5LsqxKIzQsdCQ4Wffux6gppShfG2
s0TUtlQOVd63u84aFK9hx/w4fS50/h16Tr5tofohp4l0r5+dhZ/ttBV+KsErWLkEX0BYZ3AhKV97
76HtvPlk1GzJg86cjqnrYapuy4RwQAR5RUO3W3Tjbzj52O3K6ovkNd7pth+q6zD7xxh+NGJJh/B3
lxp0XryJ7SvGJrwpUZCKaUcG4a9Jai/6tnIFx4sV2zCFa1b/MdUxc8dQ519NSiqSNopPCdWOym+g
5qy8Y9cCMymn4QCb6YTl/BBkp9ZsQeuPqCyamRBhFmvGxm1DxAtTuUNfSq4wURNoq9Fd/PXySTME
HjVsXMEWdfT6HFcRcuaSU4/FY7CByBEx1UXrTObWJn3ROP/dNt9URlRV8h9fAE9h+b4DPQoFJsZq
z8dzNY0MzNo6ecjcfeCzie4chFt1xpeg8gAomRSL8ZOs8L8x6oX7tKSA6z2616l+YSL5VgCVu5ko
5rWD7ZoVPtuMASK66o4MQdx95yRXtIoWEfZ02djtMPyu3JL1NmX7SYE3Nhro/GVZo/VS+aMlu/de
L2PU0O5BWTEAEZTEl75XoRUN/fBo4DOcu+WpKJdHYXuP4USsal3EcAfLl5aedEQFugPgenGb4iuY
GTUQRRGwJUmr8DTLjvaurBCCc+GbzQfI/SMA0HdIt+xs2oRsQunUW4F3iF8TFEXLMm3lZ+JjAOZj
sGnikTPAC+tdOfo1wkzmC7VFAHKPrcpnSFFZjCHAapDFDqdw9uF4Lk7GYLeA+afClH2g+hDg/VaE
y346joK1K410veDMW/VyMDedl6ebyu+yjRQTgvAyIM+UmG1//MLH1KFfnx67nuwzhldPU80HA1O+
3KU2OqKCvdbGEHxK/XAryDc9K7TGyBkJ460m3tu+KSPbam+5JGCEcpDE+AQReAVeuMUD0x8s5s4r
5Qb6kocsr0gIOSqjcY8ahv5gQZUZcCUfg6Kdo8wrSD7zwUpPeWfv8U584u2oiQkc/wkm0s9MsN6k
y6NX8c2bXKPtzvjA+yhQRIE1J2BJCxOh4pvAVY9TWTn8VmtILTFoI/z0HZLjAW981yBJ8ROsAIqP
Dtub/LFlbrtK0+aTQdMrp4izJlXxlMj6wfCJGhiDnf1rmgML4ISs9TTOP/zR5U86OKZgUomc4Lry
eMTMmHsKglvAEGVZe0bwPTXjC9BkvNLkcOAsQ59oDpIIulmypXG9KO4WtStddm0VAcsTsDvgA04y
J5vEIxeMZhbvwbxc22beoftHSjAkM/G86XYube/ISMRcBX7l7nBrNMcZgjW4PT7sXsVux6BLRPW1
irv4InzUEma1fM5W/8xs6MUPsO2Vc47WueNtZ72E8hmcvINrNfPhDRjFBNJe55vAcb7DmKFFQ7Rl
wlYpYd/I2Lj98uza3eRINmCUAbjGPlONJDf4ZWgA3hveCx76wI5t9ovqsyUXsTJGCwg78mczZdwj
HTzwEyZbAj/D8DKrK+j44sLJELVj56/seUp2eelFE2K5s1vHR7/uHqHzigN0rxd2iD+tRdq7EiC9
Lc9C6OD7vLsNC1LuwGJc/nErVI+uydjYUM4VvtWwDqHvoErZiUmyAnChJxj6bWIOZnjjM1lLb6PF
snBssLEQZnyYECTyEmZsv1FkcSg/wNU5ALLjJ7lybRAZRxjfdJJ1TzWsbvk0OFRQVSHW55WN0HHx
VGWeGY23Blvf4vNUBQNRFelG8kj7TzpH8jbkbolwISU9gkHDLMTDUN7eM4hk+qajMRcB+K9friNp
NA2E5YDsVs5vNAiq4VFuW9bKuNWeHUsebBdcAKzdiWkRxilxhpr7PgsjWVsuh3orZjMC9J3gS2xD
2ZyHTjNDyKh25+zV6ImC8ZN+Y4RBsIIbhHbJig9JAydCV7AL9QztFQbPfZpknxAjkRrmGfIbHRWC
dGbgIGQyFmzE8pYIi0cHoznCp+UpHd10PbQTZVLzx49h1N93MG1WasQCmQwsXPLXuiZm3Ri9+3EA
pbHkP2Hdh2u/kJ9Tg06575mu+QNmv2pChmGp9GOkXeHtWlZVv1ivgTDUGd73Ya79P0tZfvZcImu8
H/HGBxGHYKSn+VH2PoVa4VSVfcgL8ARtEKyFIgBJtCBC3CCFklm27yQjvrdh9qV7FGeRA5oNc+Qx
ziK+696ObxegD7B6wfYCL8J5Bj+zwQcDygJPsESJN9fUcu3onwvaKXOZJpooeH5VZ30ZJjXsEJOS
g+GFSkGfvDm4hsYDhSAfUBSwrZO/pXzyZy5UTlomidD5z8FYNicej2WTOcHZCfODF+M5rfX86IuW
4OOmevIngY5PWLtFjptlJo+lItOJVdeHpewnxDxPw9G10peEDnQJi1dK2TUxxtkWahNEPmSEltI7
4S4Xq8Rh0p1zryPFa3Z+ilEeGw9vdTgnV6NSnxIGcUTIFLvFkXsLuX6+NuZ0OmdoUJEfSSbwYbwm
F5YBuZ6IvU8/4VzA4bAvsW6WXcZFkXI9Ftay7Z1XFPcs6rBRjDZlnVGk4o4SkiWC+2r2ebsZDYvA
jGgQ6VPmkTjCqlVXDUEmrXE3WALcZaLbdZpP6uxi6+qEyRYk8fdM2bgYsFlsvMTnL2h0LOf1sQUm
E9UtvO0OPnpfXMnzHJ+Gwvx0FU4HidkvtOZiD8L9Fk1FBsrS/FM7Nm19QB/PazhQxKzgSSFQSznq
fdNlYaaWc6/H+8Z3qT/zbMcOytlRucVkPlm3S+S9MXvIO9LcQXc9M36f12TOMQvzu709QQqYG/8n
h9THlBQVle2xKPLEu0ZCUav8UtlAhWbwaINio8RfPywBoENUW7sI+1F83Nd514D39mveGWJfsIeO
aASz+OyxCRjcmorfc98Em6pU4bTHl2LDFkPTSEaLg4qNbGPkfD01d6xN6h6DZ5e5N9tbK97aRn/U
qWlD8mBl1Fbbko0lm7lCbeE6vKTW+GwPIbUY4VS5H4ItjW+3g0K9WlGD+B61+6zGHw30dEX656Uq
hutQO1+ZVaCqY6XZduaTDNwnXtdjTyTEhni/ZNO1y003BhvG9r/D0nl3Te8LXDgtSZ9cgd0Ssbw4
/MhqpwUhIjVILEpT78mKPT5haXZ1BA+idsXLrDFImkfHpnUHMfcR55rsaefaJM4YjcbwQcwiEHPr
asbK3ZO46gyUAmUMRzuOv7Q9uaAA2DSLltvbnPtropI3erC9aSYv2oznlRv0H3Muj/aw4GWKTWJl
xIsi5q5bOnkt82JrtRg+626k+4zzKJlitUGO9RUWoX8RxhkZRrHRTKgiUm5OoIDR4IbfqZ6uVsod
Jm33qUrb76Qsqafs+KXuqz9u6dwv+R9/Cd4Ta0ZdlejfrAdkxmG0BOrer7mCkSugxinND5FCBnFg
Kc1PcjDwxffy1ZJFxwONIDOZnxOD4Pm2cvYOrqlVopf3zJZvBCg3URwkzOtrxFIGkfDj/IP/4pr1
9pMQCWaDaTvq8jAj+DBRkytlpWsroCaTJtIxK+aRCV/IUu/4r+CT9yGB42/naQPuemdVD8grrnU/
s43HsH8YmuRcJUl2NseviRAJjJwrI8fxM2fLV6tupZLF4ykZLAS4XciP2hZtdcFurPnoMZZrAPN4
XoJdXdwkH223cV2KD8+y4qiaOE8EJGb8MO7GYqOLIpqdwD738rfBM5+sCWOqFkjrXY/IQRPiXTvz
mZbtl20IMsjmx2J2I1GrHWL/R6w9wY0RXbDDJnjmdl8Ls/sxuq7eJou/NZ3aibwpZbw4JyWIWRal
jEXvcy5UUskwTOALFkDtqisMfaR1xvCGk1GtRRH4m8RMz8ZtDmNNNXnv9bgePEKSPfoWZgrYlmDq
ajtqcx3N+NZ5mSok4JordLaPCdspsHfVQ8OUUzr4fIcw/U7ADsU+IIbFb14qfFxePTIC6+zHgviw
KcRNqNPB2YMM3MasDlMQTGR+o0YYqWhMxyGuPa/xE0x2lDoZcfYP1RvrijOKVr2+AQIHyCpZojZM
Px7MUlxvjwZLxIao72BrGP07FSTbCCPKA3eHJgjK2kisgDV/gG3cq0WR0NzQUaH3egskig96tnso
mBP7GQykfArOvi/feodcFy3yyFIA1zItzhWBx/hX4MiNPoxycjDbFp9H3+752fgRcuZlM7II8wXr
6s235PwYpQHFAdXoWEKx6Yx/4lhuOsjBhbaIfpJ3bqZ2tVyY0cDh578NGSMO/pRjszKs4GnJ2q/a
TACeWTieBLFJyfTcDMiighEGRlOV36ox97Ut3s0axCviuoNZuZvauWQ2+y5Lhq/sdN6X0UUkoZZp
p3KezHjIp42H2nGVX0gFSMGcNl+i7l5SThbW5ue/QQrdwnm9WAyXi7knHFI39+jlbxVP1j5mFEsi
JkdQT8zklszdSNuhCK+pdm+ncsWWzAhDsgpUZuxKOR1aN35OQ0AUSUklV/MTdeYMkW1MX2aB1anK
7F9j5ixZjOrdygw/wnZPHEoBzyf3xaGZCDm0XHZAbV+/hFyYwt0WY/OkUelHRh+C0p2ezAE0BSvP
joJ6tHnnU5gVMXxyrB6Qc0jenKz3LrRfZpNmUzjuO5PjN0LVf2ufTzNZLJFAUWQsfE6zCVdy/rJ0
6PQCImdWDnRUCt3msS4MZ5t77b3kno9BQA2yfYSLRgRb8O2nRO7p+FTEVbOpKIlhGlWrmXEesiNr
pJfSxRYFxQ2EYuRcyTRZAW4wFNoEuPox2jqu6PqKoPXVMdH11pWPuG4860rfUtrQaI9KHOPbFxin
KCurDF9Le5OEc5JbEAdrE4B76oFYNWN2Yl2QHnvqIkaVJGoNo791tbHz53qOgEMRo+bIV7UU8B9w
JSUpB6vwW9RAaKPSkZsPgpjY3qzkCu1xRXJFHGQPfjk4Nwv7aU6YS4WG9546AVo7oX7Sptr2CLeP
luqeAseDZKjbeuUNYkAYQN6KM2dyTXthsb/e4cVrVw7rACoqzt18okpqS/q3+cbCkMx/MQN5BfvO
UfbNjS67y5vpNLO9c+qzC7O9roNPZuVEx1K+kAUkVffj9uCHjIS/omvRwCdSXStPHwcfhb/KbxkK
BOVmzDqBEXjrEpes9kfFQsN5dwL1NIp1kiNVmUcO58kn5KMYD1XZvIiAD1vnXkPfA1EA3iYpP4mh
M3ZYBsGYIYuDp03xyH5xHpEWxpSfdLlEH6nhjzEhcWiVvQtlfJZtcWd1t/Au0PGXnkQ9IjSIWGBU
twFR+pDzQumiC4Bo4F6NYdgi9fGsgKwtReSEtRXca1uZgRQAQ/7tt2pBGfrX+EvPivp4Q8BNuS1A
bi0iLAGi0ktYmIIjQMX0lC7gYyQd6EwQBUQKWf3aaawPS3J4CJeJaT5d+wJicGlDaYDRtWvJXt+w
z78Bj+sPWc/WTqbJa+v/I2AYRmxQaqiZjIRdeJ4nUnmeEAZ/YzgsT0Al0Xs0LNtLw90l8Xw3GMFe
FHa1NqH1F83RnFBzEWZwEgFHcdAth8FivJ0hK5+62t8ssj+kdodCWTJDc5jhMrqlh9vYg/rIi+AZ
jv4G9g3nTjd92BgETZMjuQAlX4+nIXCuiwPHWNr6Pmg5ips3L1xgbGXJJmx7B4WjvHUGRBpIWVC9
JN0WdP0tZYQX0GqQn1fHzFLTsbD3wsCpzZn6loyMcWrsYgAmxQ4Ga3oTJgOxnfJq5wwNovPsaOck
pHSEgZmm84CK/pdCq8JOT64KerMSzwmJUQRueE5xPynP3I+T820Rf7ByMA7E+Tht2gzcMYiaYF+B
XdE1o5yC3JpNipx7RTeX7C3vjxO6w27Sy9FnyXEauup3GJn6zzQPXMm1ipZunA+VovgCdvYPu75j
gGnm0NCB4LkHaVX4z7OTuIfBNA6G6M+2W+pN6lMrlRVBpQL1Lkry4TjQ3h7xXSJQbrJ/Qn7nFRqb
s4lJY+disOgLSYEmQVUtD+naDz0DMmfya5sjtNO8Cje60e3Z8FzNcVR9IArCLZIPYu2z1VsH1nBT
j/rfeDlc6HcwwFrffbP40OG2ci9KoNBjDo+82+/uq3l+nZP505rWDqKXFeQcjGLZ8NXVGNHbIkRD
q6vnru/IAkLh7XQ1ISfmHE3Cl2SWjlWkZre/ZkIAfEqAZmuiV4tM7tA/ZUSKNW8ln5JV67p8O8E7
bdL0R5UzdpGwmNYQQsbNoPjJrlG+F12VbDPkHRiPg+aYJqw6TdeCJKJyxCMdQYC5PlXEoa5zyUnH
8kL0S3ckIzg42u4YHJ12PPde8jBI0NWy8C551o/HDjka/pBywPpi18fk/PffTo1zp525I4SuhTta
Xd0MELdVIABl47CzScvcJNgisiF8I4gOO22sPtHSb1P2tpGTF8+pnKiKkYqoJtQ0PqN5FGTxwpQm
MF0nVFt+iI8EQPqAGGoTgFtZtQJyrWILiy7SjDeorV+HBh7nDfrI+to6/v3iFrvOj/WmUOUzKLpT
GxtvPUt2AgySndt3d1Um+52MG8YYnjltMpfSgXjNbVPYL8AHcZFYSSB3rauuCVFhO/qn+zqs1j0g
DsbQSVQtIl3JKlf7MO22bHnZkweMCUeDd2kR7VuKtnvXwE+GOXSaF3gCA4Y22X6WbQhqdpa/sjbP
XWy+wQaEA9pnT4PbgfyHn0T+CJP+rpIvpPtWkcjaP6Uq/whBA91Y0jzasI9SFr9hzfrLAXK8sywS
TC3rmfUho14rewwZZ86MEEgPdwgoCGrAdTcBTM39eMMQ1+OCIW6CqJWNj8WQ95taMTsaWM3sBkJY
1vDN/rGyYetMTnMPdashIqI4Zh5UgtDKP4WDJn2gT2ksKHapaUBNjN/6jGYbTdRLcPOOVDL4Jq69
WtVl8ScbZxYzSfMe5AIXrxb0+rAARnO6pH4mSejy4IoVe0MV+yLIX5dkwmekGIu61OZiyN+VAN/Z
3ExjrexkREXtbSebBi2Jn1mfIPxU3qZR9p9yUCFNQwN0yyuX1czSlxVN0yGlcoinpbgfQQtT0m5l
rG9ADmBhRkd2fGYsLOcNfZ0y8mxSXfLGjOa8F07z1c9muvN855kmu4lCuzx7yv4BtO7u0YDj/GQC
i9PJWRV9j0HHOMSedYk9+8v24AIropOJbEH8me9HOFkRj9hbKmZ5N+JUWJU6n49FBZLAeKp0T97K
DFcp4W4DXLbEMA/GAJBpUWIV5iX+TeBand1h1Lu0IRvKI1YJJyTnMjE+MsA+uEyXjkgxMJCS7Ygf
IDRfzcj+f9rKusz61kRWwW5Bs4xY0cf+ORGM0MxbFFr5Tlkt/iYYpz4GegKILh1Dgn6cRjwTzl03
MsZyY4VBBdB2NDXGCdJhiMAhLtcW5I/1IFPUdjq1XmrMem6Ox8jDGFozdx0X5d6lwbC1qvjRI4zj
kuhYs29aLj01rUh5MSxP30nP+UIG++oGZBJqHCGDKd+Q2jbLGO7Nwg8wbdMNuNOuRHy9Km4jAjV8
5a7o1qRYkg2gmnKfakbAowMN08XbVDwWpjmjxj+lPsEXkC3UCnD0FoRdt25T7OtmIb1V5rgMmSwc
qS0VeeyjlfF8PkE1rJKBUYVKqn2hWn1Cr7OfMrKcfKf6aeEW7eyqD6HfyhefQfO11FQKdVhA6hSg
COq+e4vj0YqajlW4FZb+oVdMigbrSDj2pgknILYaeQxiPGAgPuVJClw7Eg6qcSdPvyzR/aiUAHWN
u493WJwCL40R4uvLTe7vD30LE7ICoooJYQL6fnSG/Nfwb0mbxqsq3fjB5JwEEbycshGFQdb2Ox8d
Ms4IaHkImtjv1PwlAtYepTvu4u8yZ5kL4uTY9jfoBI8cCGZA2G3a3iLSrRcoX9ssu9Go9ZBHDXuo
aOhEsGYJv6UyffeDmdFyd8grfIGqYE2dWi2jmWYbcoqvO/bet7KIN+e1NUJ2F5k5RmSDwtbAFywW
jW6aLn2tYMGB1iTAaXaGu1LwmREtfY6yHZYPTATnZtpzgGaXAKIhmz2bbX9pWf7Ga+3rbWpuzTB4
Cxompir8vLFjAgLEk3eM99cs9D6Uxo+yg53wwYS7AP1YADBpjSscpsAZBPFJuLLIV+Kb+JxreSx0
Q1fLcUHCJyAe88fE678JAx8RAv2y0dIG0KaP7B7Q5VhbtzU/JimPlKFg5MR3dhuTtJkYScvJg61p
de9ZBttyNJqT7fkfvgY4a4LwRnLJaIN4F+i5zs3z62UHo46d45Th9WIcy6VGVt5sx3t3yQlo8jEY
J/oxGHkuq2J6wUsk15iDYYD0oGpq4xL7Y8n91PxiCuJYJiwpAOQVzZqht/k0OjzxgNTGlVfV36TW
qF0mk29tyvse+1TRMmQSFTlgxgzMmbljBdq54uGpilOKA2flJGUIiMXc1SSp8ruWmzmF6jf/T/bO
bLdxJFHTr3LQ18NGcCeB03MhiVot2ZJ33xBpp819X4NPf75wD3AGM8A8wdwYlVXV1Zm2REX8y/c7
iD3mSHyqtyjal0oMgpV4/v1S1p17pub9UnKhjTjZ0Go4pUlJKN0cvY3TpHvRuP25XY7QafDZBA1C
XSvlph3mw8KB7TzPS7TtiVXDXcWWF6Ble1fLAq1pgoXI6l2Xa8N2iNKN6dQ/cRMuRwbB1gk9zSOf
3+7a1rBtsmW4OiIjgZp6t7yPIM0vw4PmU2vsO0reNmoSH1Pw8spb6w6AyHNGk1u7rF6y6h5wuU+W
DIEOCJPd31s103Bmp4PXGDF6HJbzehaWCrmmTpYf2VT6ImxMftf7dixqf8YgnU0Ke6rkcj6Conoo
e8rBPLMeMt3aGTTjrJkPOC9DIO6a+7CIWQzOHOykGmEu+5i1+dnoc4qr9A63WkqBAwTjQ5pzOlyo
3hFO0jbLj+yMwMq66RIBTEhZhd4Myg9ORLzs2c0cblJJzOByEfOXsDklg5j27TACnzWcwGjFBw5O
Cbbe4D6iE89zumY7JZHgYrZwTxXsXXm2zjcH0lrVzVVQ8sYmxh+ugHJTdyCXwhpC/W0n8VOZ8AD3
aV6d3WQ5ci2njlvhuoOW4b2R0TXhbB718X2Li0ZLkBBjwgtvlMOr32X2tRnaI39+cu3LgJlZz1cZ
UsoyCD6ixblEAKfE5O7AFn2fJSgK/mg+UUBXOel+71r2n9HLtVNXjdrp969sa8ScE1bx6blWeCDK
BYAFcUQ+ZsDFdm77M5K1OBpMAvCs7jFnB+x/IbhAGyLzDl5Sv9kd5Zo26gGpAhS8W3SbPP7s1/t0
Wi5iYCV27rmnZBVuUMyPBKfoUtG6WbmZO1CMxKmJrPmbcauM4gYf776p31AG2CiaIpvjvGM90nF/
4BGTMMU490fOekG68E2LswZXnQP53Gf+VhgdNE1ng0LJ3GgPmrjtY0pFJKrMsB5eWcFtA60CaOqS
bthTzYWglCHVVD+hcL+WKq1OVmo+ENiIT1IRoew6Md84dMqAj6dhDwDNeItdufPmanyys84mIeZ+
5THma11ALIHmdggldkjjEJ2qHovBFo+ZcsfYcd0wYi9GNqGS6kWbiYQ2VrWfO/fFrSI+BBf9zjCR
qLSt7zjmjoWPcWtQIDx5j7OFcOvOyX6mTAdjr9G2lpAGD7iC4Txyak0Wf2pG9TCJQg2KXn1cIwaC
aIMDkLrnKh2dBneOTmkxGquMAG6gL0Wz89oBmEgSFqrEWdwn/VLcGx5SFmGnx0z96vdv6UsZEsGB
QVbOFqUpB+3ftto1ncQjVQ+ql3YVyDH7ix2N2iZVOEsMnFAa6VBs4DxkekIEVgvPgUvdkTwRCRGD
pv5kAhuOAMEQZGApoTeuk9SH57TnGjdO9B5BkDMJomfOy1QBL6W/fuR6MCDcEz2d0AbODjYyOMKh
CGyXJU8CvVzMiCSRQ9fPERvJcDc1/JSu4wrAwyWE/xjoVi/WE8NhnT3IYBndClqMcXF5WkqLKD4R
yfSc0kQus7F6MnkIgOlxt0w5lMeYRbjWaE5xep4qpEdy1zH04Go+GVlHCCiBornM6MgibY+FLW6a
wW+n8swXs9mHA8/RBgoBCLVk18J8X7EGQvUDD31lj3p0sLI2PwPUYToe4G5HpJun3wJZwETdcadx
S4z3sc9Odo+iS70bPnmFiZF25trlUTf66RhQTH7P7WjPtPWBTPUqY2dhnWEHHcv63NXeq+4nr2nK
Fbbi9TSXFVin1BKbkF5wMIP+O7om86AkWOD2jH24nqD+JvM7WvC6biz+gJL3acxHAVoMjLqc2zcD
CRxdpuZY+hBmG68Oolz7k1UHH8gChwRAsK2Yuz2sauZQh08SjzXXg/iuNaI34TflgZj6BEtH3c3t
4Qx+fzhrs8d2eCHyNZ9IQdQRGozimWyWS503iSw7QNiMSuON1YxsZ8rED3AYftgOp8bAEVF4KYmc
ybzQtCI5Q4Q3ZJDJQLThrisIiX4w4+EEDbSizK35c+bc1+JwyQKHlpEeU8PUo+Uwk8wh7APelBe7
TJ59MWnK9jyFOrx81RzLB35eQ8NB2LYghLWwBdnqaHt344zhtLEy8+SEyH/TDMEg4vXgdhZQhYTq
R8zDmWVnIocsk3W7NArPWlLNm1AaD5WW3UeRTxmHm3dmh4ouwBzA6L70Q35ox14LspZVFrAG+Zn6
yhXm+atHXnPT8uLybwnjdrQ3KOLHQ3uK2vFUW8bd772S5Nwj9duDKeIbxaOzVQ4xh1DkM5PAigNK
SVL36ZySzRR558atTx6txdbsddKHMMEriFl6E9+aCmNZkPNF9GQy1ztXhvdHosittZGLczm8zFH6
Zs/3nfvsF2BfI9Lcx87JP90xYR2XsEHDYW3Iew2+NMqVllMvKXkvsa5FA8dAgK6/ez9ErEIZAFmc
rc08f8GUiHYNyYl0GBmjGZY72A2PENAAR4T9yW3CJvBc1mxmHpejQVLXVsZ49cq4OIXa3iau1lLq
ywh+BFj7EKXQ+zmgOM4q1OA0+FG6h9L4NlJn2lY26lBJu9VILRb/Jq3jOEhgmjXMZthNme3fk1Tl
odToCqkSL6hftkeIlmGQkoH4rJj7y+8X1w7jQ2WaLzYfqP/+W8WQMtLZLx4pT9A8qS9naDjG5vdX
wPTc8+9fxQlG8+9fWVSh1oSR0XQkgj01buACqWbRFs2o5Riee5e5oXnJrYgk+cjr0zGWSxE7M9TY
GCtc/fK/vyRNf7ESmoZ+1gChieDXxZKOvOV1eIUgs4NpsM3z75eR9LubI2n3DtKX3druNdQZK7B5
pjvJctN4KF75dDP2C5ut617fxnz08Eii6sRBv1kXKesP3Autc9qPKIDpazXJ9trJiKt+XBxGj/6y
H3+FS1w+EBsOkiwO7CSCTwV19j0esqdmkf0F6CUdEc0xD6NbXhJj6u4dw9r//67Rb0PoSdbf//rH
VzWUfStv31FSlf97eciw7P9X2Qh6QZaUf/5ji/Hyf/3P/l06Mv5pCdsSCO4oyrYtDOpI03fX/+sf
mv1P5Fif0pFl0fzRsaf+u3Rk/1PQA+KfWr7l2sKnj/S/Skc+/0FdB7/r25Zp2a4w//E//5MuV/Rd
PVQ5xNey+z9+/R/lUNAFKvuOypLw+E/V//4XVT2KZq/qOwFs9/nNcRR3Xf75158bmXX+ff1/YN+O
WpYZpGv8rznRBiZNbWPrAFVf97U3bs2W1dbYhdcboWEyQ5ANuv7ssdK9ws7DhwvhJnAbjDYNuoRA
n2A2ITzgspwmJV1QCWTgEzWDK9KnreSNVAkdUkkekYb44SsZpFGCiIsywn8dFr35aSjJpFHiydAZ
+gY02auVjQgrOjOeYeiQF/Aj7QGM6DOsDwQpJckwTfRXKpHGRq0plGzTod+M6Di1Ys8qYSdkI54T
MZYBZ5QncDgCGZu7rNOyiETnCNyYSaKs5pktCxmeFnkiniwv9ZNeq7TvbJDKn6C8MUuAGg5HhSuP
2kP7nCcCK/xWAOAoqQo/WFfSVaNELE8euU6/WkrcclC5QPO/JA5/StSvSoG8Y7O7jzuOatzbj80c
1mcDzSxFO5t/RTQlp41KWCNtWKOz6UpwY68Ez1SJcJ2S42olzEkUulBJdY4S7YSqug7oeIMS9Dwc
vIU60TkB4j248r1D+4t8RMAMNTBWsmCOPiiUUNhUo7dzKEs0kXl24tH5y1Vu0MIbfMwOohRLRErM
VfJjoYRIBjnR8pAmUzRKR4mVsZItWcT9LpSQyfHH2wslbtpK5pyiH0fJnq4z7A0RP9UL/QqwN1HM
NyPRvPhidIRawUxsKLP3PODom82B0ZNGJ3by6aO39uiudYQR0ySEVXk5MI7GXESaO/sktf9i5sG3
Qb510XEHJehy0fzEZ5b7VIm9BIq1TYOgQ+ul3UQ9kjA5f/QBJRNXSjBOUY5DFOSCo1vkIykvSlyW
SmZelOBcKukZl/V9QYsulSgdh09SidS6kqtbJVw3SsLulJhNzC97c8CFKplbKMHbzssX1yj2NkxH
dcGV6EzXql/OROkCFCxXEQcUBLN9MznRr2uU9fpXYkdr95XoLlHf2V8lWMNxNlW6/CjRBixCmtbE
DGpZ/il98oaZWRwZEVCQ7YQwQU3e1bd+IM4Cq+ADeDflsb+uOxY8NPfGHzXZRgRtCPZbm8IcMRH8
cFz7+ApCGQzOlI28xbjfmPltMnBHbdwIgSvh2m27q6epp2CANCxNFlEacYwKrE21Y2jjblB6KzdU
V54XZXwsygIZlRmSz/kjYTh66PgkkHrvrDr7HojpB+7S/QlxSZWxosHygamAitqYMMGa11GZMN2U
QRv6NWZwaNh7aveFMm0KZd90ysfBz/EX814jf7ercXqYVU924xzi/uSDxVsJQyjBGRLKIoqUWVQo
26ivhotWRbtOGUo1zlKJw5ThNLXKcvK7HW6Hcfz90tm4j4PVvfed/1LnLiNzWs8cuzKxXGVnGSFO
jtc4bERgdRnK9ALuyWDJFF0XrkhUDOKJFxrBn6THFm/Kp4aH9qbN462chj+DMtYSHDaN6r6uLDcX
700oE47qHDcY+YAqDDRLGXV+Zl86R5+OFrs6GHlEBodN19WIPOrv9qELlJpzyOwk1zSWzPHYWILK
F6xSrzsW5iFVtuEymQtFrB5U5QAeTBmEHaSZJiX+lyn3kYxVc7SNPtpauJK9sie5+vI7arth3Sjz
slY25sAPCaBfzB4xFqcOOcOU6Jpzk1AypW9pqXahaToPwEWGh9bTS1yXKNnAAN4YykidlaXa4q0O
ev1UK7O1Vbarb0yfU6XotMqSNcjgLOLP4jHQgGNrK+u2USZuipsrlK2LEfIaJ7Cb21/LV3m/GtYi
O4bpelbGcKss4g6vmI+1MRiUfcxh0ldNQEy3Iv0uK2xN3lrLVSjjWQ4MLlmkqZUlLaP+juiBWI24
1fS/OB7+GtjKyq6UqZ3jbsfK5taV4R3ifPc44LOywjO418oaVzHdlavsckPax6xsf6BPgK1Wljqh
i3YDEZzpt6mfgh7n3VEW/MSd1lCmvHDedWXSwxOwWU6pmyBlRGnVds3GUqZ+rex9Xxn9ChWIxByt
RjIAE8b63iYVIFU8IFdBAakiAx3RgQI9Mkqz78ywr1VhG0ejlDfNA3OncctdSGtEM3GYFIj9ajR9
wgmkFLSRuEJUeK+mCjBkBNdVoAFsgCDfMPwGHWY2RSuyD4Bhe7pfVBBIBiVrT0UkHBWWoC0NPLR8
5boSkaVgapUkPekKioQ2xNfMhpEEu+NAAuVDdjpiZmkGHHOeirD6mEvkTtzR3FkIcJjMS0LRlSQ7
JhXxiBLqWEPb00AVB1SZmTHd5ZQZ6gOchAg3EFMFRnqSI5ovLzlJEkdFSnRJuATJtjgVdf+1iPCR
wvV0clQUZVGhFKISPPJboDxt8oJjpe+aroWV0pNkySYyLUu1KwipoZOSd9HS5WGclQLrWGfOiB+A
WWDEEZLBekHeIjMTewosDy29Ah0ERoa+R1Jiw40rV+IxG7zXAc4Q21VAKkclc2IiOrkPvJvUQbyd
CwNK19FVaR6zeptVugcownbppacKktt4Mq9OlYMHh+OyrnmLyBJhts5G4v8ZOTNbu3OEuQtVoihq
iRaV+ksBgJ+EMqmjXuWP2Ce5FL+JJKqo9K1oSRNW4pUDZca7Wzr3YVKS+dA+YwAfdNrlCa71akow
UCp/3cbDY2Hbb0uhk4ti10awALAe646olNQvWoEhaBCGWXgJWVr30LeTylmRuHJU9ook+N+GMJbO
q7AjnAXd5I9OcNomtAX/ixL1yW/s3VSRdWS9g/OCbdODV4mvTt48lQDzVRZM8h00VDrMsJFThEqM
WcmToRJkocqS2SpV5ql8mauSZqLtaCy4+UZQ71pa1AGn6E31iWxjtYNHTTOuoynkXdVL6NezUQKt
toAT1vNXg8hKcKX4JL+1nZ2mPC2TrrPYzgd/R6+Ij3A0Ln1k1pQK5aXNUu64ZAQ4Gg33di7eMbji
wGmLm0V9ca9BUZxaWXGWhT04mo0VNAbn3C5v4otDQh7Ykf1lkzS/81TJQ59ho6/VXpoHhArzOr2r
wGNcfr8knJIwOcf9MvKwyGToAccmsFuaOZ+Ovbnx0uhEl3+hjs3tWFZmedHp8h0AVa4166kakhcT
0tdDeuvJTa9c3UjX0ehhCr1rGdnihFJT6PnPPbT4feNxvYBP1AV6GJWB7lMWnvkwz4Blm0t7M3Oz
v3CrOMVO4l2w294WHo67tkYQgZvOLB42O+Zs4PeOOLZEBFfco5t7Dk3biphRVWT2puLJoE8x691Y
phsZk5ONQkQ+amC4DYNgu9RIePcqoJSLRoROWZB4QFBxl6uhGcsev1Ju2ImF3Rb1m5Kgw9EpYZNV
NT2KMWE2ghUTaUBySpmA8C2PLAsFEtOkImCzf8JJZNNanDM08rgadtlEA3COec7Ue78y/pYtYwUF
o6lrOAf0TQ2o771FQmMivDyq1Bc8wFBFNl4z2eBkGoDsFRU61oyDvvA2qB3viwNHEaCstLu44uA3
730/PxL/AQCRhDFlp/Qj9Doi3vwmWo6/K9vjF2n5gZ2zE3QvcQBNMF4FoWdfiENElw/zq93Hc0Zm
zcYUrSxLrUlPb02HFZcy0CFl+hfd7nEO6RXMXDrGmFO0J4nDzcbNGgk6hGW1LnwZr1nzzVfw8Tfd
LPbjEJ1GE/07axO+iS4/Gcd+jB2PDEnvPtpNCzE4N2gOVjer4N3dZhbZ7+avP807pCcylA49Y85+
27F1yiD140OqRadEmw9FqOvwvmiidIBX15S4AlajnwfcwK1c3AMTJDAxLZcGHFwGoT3ih2ygcV8z
A3JLs0RwqhuYLz77vGmZf2ZJyGRKhvpF4+1e5ycXOwV+YB2DZjAeDWoJmOwrH+EKg5VsJmdV9Q2j
kgIMk6GlB9Ku2KbtAg6q2c+8TxzV9JlpkzKqSKusi+7IjLwqolYjfDZPOerQ8Fd8Xx5hJhlejlxN
oxbToTctBYOkafUqRXHKpOHwhuhQe7vpOPJhVxgwMf2OdTFuKNSpaMN65c3IPWiUGh49g+RISuSF
uYWvwE7dQBwcFV42LMg+E876SEy+JZKXVYQmoPboT7VS45D11hOfnV1He0IjjNfK56bM99kcvsVT
9O27iF1QopqkZASMPAGfD9NpbJ/Hcf7UUnQDEQVaz5GiE9GVZ9RN427EB1cDtnS8tHUNIYF1bg4A
d6NLPthu+UzAtT3N1veCLqzrtPhSiPoU3UAW8udcjHZEl67OIvRFMHrpzW48XqIZgIv38U7KhciR
foIi22B4V58CR7VcPjPXfHR8s9hVOcd9603Tk1crGnYVuA7yGlS+5FaA3wu0EkZK6EgGbIb4wtPw
sSepnIGOpDryZ+Au6OvP5tT8HSoXkizYkS5Lur0eXRbpjcHs+/amT/IjYzLrXMzIH4tFkVV+RFOE
rlGRCh0dmsVsnE4DoTwWVuaE2q3Y4/98xXX6PHN3KXtS7yY7M0S1Mr5ZBH1X9bLc+9pisMfx6Nj+
X2d0i525oISWbbGdhxmkKMIX4eRkXQzjY62S7LTPW+umL/EQEP4nrFt8CKsCzjYex+98TmH/nYRF
G8GZBm8l54dRWz54UvPYptiU6DrhlarUseLhGmnzyamIfLV5f4tnPs179rHzCqvFWFhXautzVqDp
tphYTP0k16RKMDmrM3GEZesjjnagmdOJ3yj2JYVU3JbUGG8JQz7wzo6oTu88ct39RIrZqixKiQmN
M/DXvC/DRxjRxJ4bbwl48J7s+r6s5iO62Zcus3MSNwQie+PD7/WbRWHLj8ATTxbHX51uR1oQ212G
15b4QpTmiDtDSS3b+TCsEMzksC81+cMC3fMceQe9VUlbbvMrT8C+53fo2LLahU24Ec58ix0Ix5jc
7jptzRNYgdanFsoP4zJrYXJkSJGA46MsRbKfxPJHr+ZdBv/gXs5fLF2bd9wzmQP64RVdn5gpp/v9
Xrjjcekh/WXedGlHhw8J3L/1YPLx2dIDG+DxhWwfnathYWAmApgwwqd7tVgskfCvpK5HW6fVxRZO
I614L32bCr+6pNSxnFx0a4eK4rNmQbnEgBwuHInepprsNtkB4p/Qz4gvmg+UonrmkMv2EOOv8nhJ
zot0H9jAuEJqW1EPmPaWcbWq0bkM89xuo9Fs76dquKd6ylKPxk2e7PHjbLYEk1OYYDy5G8N9ycov
fZz2bkz+sOmoAwxsFzb6ypIkcaqu3E8N1ISp5qFPcW3irA6ktDC/l36G/2Z5JuWybwDQRSA8pCcO
x9I0AeeQsMuXU0vjGsyANgCkRJWyo+Y0E2SmQfIAAjlg0PCxIT9GjQ/SmNn/tExxOLV7SUQBdc5J
XhdI56knb2PkPPR6e1/1xo/BvbUouTUZkT/vNGI75F4CN5u+ymh6hr1y0omhrFybtsJIHYnjxsrH
BKEL+23I6sWJjFMftsyz6XT/++pRxwRiuMm8eeIN4I21rbG4jEFQs2kwIc2yYby25XBEP1FLuC5Y
zP7tAQMeTVNv962caipSXE2LWoIooYN8LwRKlSVt61MwqsSrhcd3xyIX8+DAAksXCdG3H5Yk6gjV
5CytYjrzmmlPLUmcSz3Se/Vz/i9Jx6RP2Fv2hhspYIBOW+vD+NdN3fowxixpxHzW1xo0cF2Un5XP
ebWdL1LP+MHBYduMkcokedWtG+Dnl6W77IaEGfou/kZgvNN74onlZ9ZD7iPJzlqBc0sH92o5l7r3
f5ZhZj9+PsYe47ND7D9UPv1J4idsvpzQYPB9WQSlln3nRwQpSQvPXMAF2Ywhan/0yaT81zIVH9JB
tF39b6UzeCIrysW4kmuDKdWVn/DI0dtgcBefoWUv4fT5NWTux+zxpBtQbKuYykxkTNecnOWh1m6e
Q5pa/3R7m7M//fws860AJayk/epRB3fGW7nAqlZEdr0o63W69AfbHLqAfdA+05MAjQaFgAi7t4hr
KZgf6ArQmlY+v1d6ulxov+lA8pEPB4MiGS/P+85hPyYrjiK8K7zeO2BibVOsyb1TRdQOxmZtjKwN
VLCsTRHmwAc5vhlS8sLIG0Q2PgfIfYCtnnz9kEd2Qus296hGNDRqJGpXpzWbJFFFWx8yiIzicC8d
rnRKuVpqQBtGkr1CJiRcuqC520SQuDE+DzNbSH4c3S81BFp4eTudoHmTGD1AZYCPJfgP7h0dGvrE
XIITt5jiVrhlxUyJffVuEQcnJi9UxTWfiCaH+HEWtF71UTXr44fG4a0TZlyXkjrbJ5X2Y8Xug0NN
uQtTtnSceI16cd8kXfFmFhPlnsKaCbT23Rn+4EEP891c8J/Ri/do6FyAzWuC8Wo3LzqzvzHuPGsi
EUIcMiUchuuQHFxmnPd6iKYThS7moFLNFlkfomwmxJGyjr7YlHn5eayAedBhGLSb7MN0p8Xwa/2R
ejJdTM4/TevzhjY/l8p6gnmq3+tjA5B6Gbb21MYb3j/U9rumRlOqnkov/wNaxLv3SmxyCsTkiD34
256aELNN+wst3brRz2DGFu4C/yx6mWv/fUiw6Le539Q31+HtbcPuAljJpAOknHCb1+AlajY09pA/
9blBLf8UJYK3lqmqvry6wONHO/8T5tFbb/jLi+8cG9Y1wfgmH57Xppup9cMLC/c/VtvFQS55JXsC
glciWQusOgZ2TD6Wivy7Yqv3qFswxNnrXnuDt2tJmH17BpM8ocjeB/LQG95oinCPmtc2tHU0fgIx
9NLec+oDEhxrLAS9yBpE98MoNVZmlqstBolyJ7sdN0bu9qX9nZT0Boghamxkd/zrJfjvwmrfUhVJ
qTo2akKrsnchnYDCqGROpS3O6PdxVHVlWB0pNrhQahFZDHaoXJPx6jAvdA5nbJ6y60rafB7pO3ag
uZGp2kA2ZBjZUOUBMmwyLIN1aDUCoO+jVrNtUFtcFtkEp3asyokUuXl1rlB5jJVDMozOl/5hDNpH
5IlrWkKmLmGwcqyXKsRy8Gy5G6ziPhVts/GTduLHlhcbwpL7tO1eiNScSBjXOuOtU2XCGuDoPlMo
oTwyBgytAySLmDt1rL9Y2m+dlm7cMuJcGPsz4QRIAbBT1JzfBO8tOs65C3y8ID1v5YE5z0TMuI7d
GjH8maT3mmQ18WnSd4aDmhC7s4B3QuRkQIUdaZyc3QyMuxTi3hN9fbR3HOd12BlEWPELeAgQoKI7
1YlNX7BrE1pIMGhFey9vvY038HauwFFkzhxugAhnq9KcCX1S9AWNWmF8j+/WsMh3HyY1N/n9uNSX
ENbKvuHJ2TIWez81iJVssG8IFt91vfOTYixC9kBAr0qSVwTZSR+T1nXb+mDo3lVH1MPlq/ZtbVG7
ctUdM1yCzMi4fsO9Ruoddo3s+ZCpsktclm8x74C95dvPoTeG56UAmZXr0w5vVa5Th1EJjNLN6NXb
kjHc3WTQVCtNxoBCuP1WwBOAO3aROGuPkYvBsX/6wc/3lONQTpX2Tek1SCSRMTvtqQWbzZnPIsJg
tB35eOZbz7QnV3C/vU7m4MKcIT/Kpec0+RTrXe2AhHEdFkLYsQ1fMLElsZvcMldaY3Gj5ryjPkt2
eUJDLKotmIRecxS5+VmoJ0JoKjA6y0xMHllcIKKLHaXt1ezpNRKiB/yb6wCc3LeW5wzAE84O8XQk
fvejO8Ujs53Ey+aCTQyn3ix9N26GTn+OOoYwkrS7sA0eon3YsNYknGMujWDH+RHU5B2WghE3EhrE
67V2zSQRORAd0vuo3wZCi4OetruwotRLW41KzAyKN/pOLXXJ5ROhAAndm6wf941KDkmWaCtq+Zx+
jE1mP+V5BKMxpmNrNzRvfZA4PcPvQZYORIIyToo2oGeDNVE7RnN0Out73Pe4SFUV+hg441eod3d2
uNCKjM2v1OKuyT3/247JGzsL1C2/HLMNCUAzACnhrSszenB0NzvzOD3nniCAuvCxJCfEn5jD3oqD
ylfck5ONqaedEsSqeub0FnG0RSCPN4mnVbtsGv5y+sJJaE3CncVy7LXGR8IQBCS7FIpYYz72Cx8p
qbd0KFnDs+55+l21hNzGl+wSivZcaPpLFftgbkPz72Lym3PgVhwntBqH0LMNhzs0AUKM/TffWwDO
4OG3BZbWPh/FV8z4H1AvPwCr0R6ETc4Sw6vJzO6TaSkemCTSn3C3nmryCCvH5NNgiCv1uuV7bJl2
E4DdfbRijz93MUS8dtiTBe3NWlzd3RNSlTXt6Dacx8Dl2XEpNZ2H6gJvk+lGwq4SnXvgHR54wEAm
quJ3rXoVJMU0oV5akMbUF7Lw4dbzw78zLHHisOC/G5RN02SfWhd/slzx8CMWAdSKj+2mFN04r8+O
tc2FxzhnLS5W/trrUAn8Cdh0x9FOtNGGXry77TomBmypTwHPJpLd40fC4K4C5vGFK/HJHzhdsoiC
tUF1NsmgURopjw4jItgFZHFvux6gnzj88ztY6gw2PAL0xzXo9uuiYJlTz/SbcKHpIfX5a9EzAaT7
5udI3ezYpRNHOvZmMWm+p4xtIWL/9Nq1nxrUKWqSwxzjAASs0DS8j23dimwnzdE8+JUg7N+U452d
itfRld4tFextaOX42oIg3mprywnleuw6gHrdmj7r00BjKRD2lejoj5mZgrX7jje0i9c58362WhZX
3Cg5TzDKbq3dVlutIXBnTsnZNBF9TBa9qfPSuVjGYgUd9KvilX/XV0VxRvV+N3BI6qHG8pxqyQEa
z82dODSG8Zi/2Z5xnpbaD0K4dGRWGd9NAJpHnAsuGZ81kTC50IN90RJdHNg7NE5pVbz2wsC34bMu
iM2QfmF/KRczD/IpAUhQzkdYLCtN0phtmJqBgVHu6f7Wu5i6OEwbru1Z5/RH+dfwtBQCuBbvGzPe
MleTH5rIW9UVgFZyYgdQH4TsesmhmbM4HRHQa6FpZPeln/2U8PCBFAzX3steoyw1EB093EZp9HsS
EmIC0eeCwqIjh7zndwBtU2WfT56YAtPFHzeIKQzqgt6N6LApWa4DGd1s44oG8l23dK84CLw6zfc2
ibv9Amt4E3ccctui3/elyzSlJqPjxNFX1v14Xzkp9pTgc4OY/cC/WnPVMTyGId1y2fniSXfZoPHc
aB/6fF+MudnAToV8k01bJzbQLoTz1XRzfB7XSR17d5bj+ndgrV/LodbIRiO02gReNrNJQT3pZEHq
X83eYVUSAicvowHMZ//NuEvol4/2MU0O6gR7HHJyGAy+NYFeGOU+6p1HwTAyIikfFJ0WBxCxeG16
BRXDEOeicD8W25ipvaOflA1kgrp6GMElPv5+aRvmcg18YTvqLNYIgakUvXWXwYh3RGqAJsn/QvZC
M+X7TH9v7q9GbjtbmwYweq2+K60pw47sLllGmZ0BCxg7OLYYbfqWJRx8DdUNLhfQqE0IN5epEUoX
/tZwm/yaima8NEyf2WOTnSsXVurC/1i1eADgudmht3Di/I9adxm8J8qLYRkX198vTOaBgDuaSyxO
HlOv0kjCAGjegCGi5rOmcU0ktdnSAlSFj6pdOxOFQlGMD1XrmwdSIkyisrCzi325ywdyQSbxSn/U
0sfEpKeW6sSZy2jI1zz661tUCK6cY3GNIMJlYONVI5RtXmYtHq1R3KaZuyPo4ZWfmS/6opPBUWoa
OGgAv0l+53EScwAJPrr5ODD0UgRV2r4ncvLY5oCcQ+fr6GaEsQldXJyiK3dVlTHBxGuh1VIjSOtF
gAvu7d1SM8bjIzjSSZz2AkIbRBGv4BI9EObRxovemNFVm1I2bohh7Ax9FOxG342RxlrL5H9lWtId
baHbiC8NHhVTbnxOcn/KCkH8Ss5IAnroEdzovxKvpIAWa/XV0l3Sn4NzSRc4DJnXjTteOMsNN8OF
POFy+QbupFs18WMiMQumw5rZB30L/tbTMxkUeWoGhhV91vyG7kBBW+c4N27jjJ3katVplhEtoUSn
UGL2N4KZIINnyW0hM+VtbicNWm6y993pYdZn577ROVj9F3Vnths5km3ZX+kfYIE0jgY0+sHnUVJo
ll4IKSRxnoyDkfz6Xoy6uF2ZDVShHxtICJmJCHfKnTQ7ds7ea9dAMubISrj0ABkQUGy3mRGSpkjj
0zxpKRPZH1NZ0B7AE7uJCMHms+n7+G6kqy9La9f6FtAS10OFjbybkShdpzpqAE1V6kk1d82gCIkc
A3jP1ttoQQQbVeJtEgbKR5+gADNjrD6UTNSnMtqbwjUOPpkVLOewaSCxYXbjsI9ngcCO5tRVAdJw
XBV1SDDZHxuxN5jPtccUpTLyeQ34ADwRte/GZAksWsW4qqAGDYg4iXowpmGkOyTrHv15TiuYeuRq
yOWZbs56QqIQLIIEEJcM2erhYiV+TAOLw0rp2M2esgJlkbZeYcV+VPGEITK1Amy8bXAOZEJMEudq
M20IShC5vmEkudKSOXk7pS8FPV3i0+w17sx8E5Bfvyp947E3XbCBU6FW4I9eO6+3YDwxS+awZmJp
IMKRc63X2w8ZrIRxcj9bXz/XfhSQHsMwR/gI7TH/wKilb1S1lAKEUPwUSfOWsLeuQugrG05UWNsM
/ximlb8kMO5mMVcH7ZZnO07THcgXdPQ+ikA1xvuBcCzLr+kZi4CnNGzoRLsDBel8LBrYq7BOnUL3
G6vk/lCceio3sK+FT7p3ZkLJmJmBBHls7KxF5S3SJW6PYofC0ypOwfxtB6I9JrWXbSRkS44XW8vW
tD4CIWke0Uig+lvZuY9HcWEjz7BYAFtT/nXqrk3Jjc/G6tWaXLmPjF1kkprleFgJjNqMNobpN2fA
lquJTBHsPgSu+5iekEOO/bY0jfPoVRChLR70fj0WdXyOa+gjVfYchgHG6TCuiRqE5Viow8w3Rnmb
H3u0jtekf8hzJrG1Qs2jFfHZDo7ztVMn0DGd6ldWVtSF8V2Zunxhc/piEULuFtVn4gladyB6wKVx
pA8/czm1B4244oBildO7asTBTFOgivaTN07j7RQN17q0wG+RcNR7IJRM03pmDrHNimwnOEg8OvK5
iGaItiid7qoyp6CCArBiSszAIgXMgfCFcZiH1BGzcwJc04tpvgPzkIzXLDp/fHzUjr3RRG9oxhDh
F9OwKwXzT7283CSDozLb4j7noZO8YFoGZBGDCKvU4uhFrrD2ichZ1U00wH2kTxdyFtqWha5uG3YR
QnrQ7fX2RsMn2XYeLcCud/adJW5V1BJekrAB0XRCwkOST5qkN3aX0ayQ6FYjX/HmyPgTdR+HznOr
HA51FStszHpE3dLjQhXFfREtWUNus7Mtv0NnqYnnJWoGfJS3Mxe3VhfGl4ixdN4M99SBNiqYdFxT
AnBUh2mPtcT9WEudNcegIoqxQHMhXGvEMCdp4XSvRdjFmyrIeya4n1HJpWVZcsIw8oylDlYkzVAg
2fywM/djSSYEuJQfM9HupHa+klZWBysJeWQLYjuice16mbfRy96pjlPF/FYEQ7TLCZTeixgomPFE
X+HDT5phgwnje3Qmyi8uP0Y05lA+dWmZ7iOPLx8pBhn08kC6GNKBgdypllQDHqqXYGihe01EZFfg
hR4lRjhKqHMQDo9lzpWNY/dR2cFjlWJmSlueQDZU5vkoOVkaNfJVtLrKX1kDPQMUmv1q6Fwc4ZZz
jmX0C9OlOueCMhrYXr+R4Qxeq4LjZtrPmUNvQQoGC5PKN27G89NwmOeBvp0MP3sgUo6V+I0cTeY6
1SRPRpq/4wIlAqqmmZ9odL+F382HsJ7LtSWDcdt2pbvm3t0G2Ot+a4xxY+kkgDhCVF5vcRO9tulc
7mDxIJJKS9pFacHNyr5SFAl/2O3enCIvzgjoNsSlVsxjAcfgzD9oByScIzUU8gh/KpBo+lghrrk5
9uDOUQuuJ7zNW3QyJZkVjthWs3iQyUDkuagOQVaEkFuzdDkw78okGA5RHxhriiPNvtTszMJXm3F2
YBiC2UfMrRswwDHJ73QShPeUjBCSmRQMvTMiYHdAvczzzm2hOBZsT3T86dTlRXk26mQ7+hlBhZPw
17P3GHfua2fWp74bxKazQ0wuVfmZewwXeTIXXrGsH9tsPJuxoomvWRxV5VNZ5yzWPY8J/f4amHIA
oxTF34ZZJNoxbC1WXuyF679XRXRuPLNEr0KmL7MXWF10C6EbEHc8kwlOWCLt0GUcNG9CKR9CzVS6
T8GhOqCmNzpgMDB3UE/tfOHK2QrT8rifF6p24djmqqabc2tKXrLXv4nIpaoYyhD5hcEGkTR3ji+f
6rng90/LC3UN7aqqcjbWU1uj3VQxUgO7RCpBtBfDN8PIz3ApWIs4yOVCUsNDvsvt+7kOb+okAQTt
WgicIxRWY+B9O5LAtsRUvNKYWNsmxSeTV4QkiQ6eZIT8vEL6CrzNshvsrQMhCkWLn2kQRbSfeZ4n
v/jTwN0g0gWsO7oCNAU0d0Tm9zKApyrhdjACrFGfANS1vZjynRyMXTfW/a+ynMlGnRlLu3SAPdyr
m5qnlU7LDwbrH1ryVAao21EeprsBZJpVfw4i9cjBcEmKAF/J6KhCIWbsJwEbKbJw7rXdV9aXkIUL
wjR7F4ENVkOCyG4dRverIs6PTpGGrGloqOEn4arzq6sa8dKXH8Ke9Vq5KdR/Lz8VmJO3RrAEATAX
hMiWEAqcxm9eYv2uvVRvpcZcLNBe0SEDe6zggZnXtqCCwGYOW+mlUE/jEGKUt58FcSg719M32KOm
A7XdpreUvw+6iNjN6hbYLzB6zPusHuFpGnE3lAFKZJ85fcgkqs8JpbUkZ2VtLeN8jn5TjzkjcS9T
k391Y9bgRhPEMPwiaIakpniY9+iV104/6lOUgktILY74DGlpsBL/khT9aU4LsnxDZ59qABpNEWxK
4jAn5S15kvU7XeVqZVXWsUkgSfgU3hQwwaL0AFDdDTuzdO7NicwXLwEXFMfeCY3hfWgWTy7VPwT2
W8zLuyT7qA1IlzFjVstLHmi9EALe4K0fhmV3nIIz1pcWGvOAoHD2WISDlz637mdZPpgF0VuQ5yn8
pjskZDgLeXINV6D0QEA01CHi6Oxp0iS1ZFSdHxq9Ruzou7JnJU8qNi2tGESUHiEBN5EQd6VFBnHY
oTgd/Bw+xLyQYzvscWTu4DisdoG9KNDdcj+xEIii+AobdRgHhuWcrY1Y5Gu8gCh6rQ80YzgBlmyP
/IXwnZNRQREjm3YazV+UxPtS4a9zDXWUwXwTxDFoHXO+hglVUFu1QK2sx4H5fQCPJKOL68KucNkB
bLDvU0AN1nedQ9HWpzsg8D/ZLL4noDs1bSXGOhEGikl+86AtjklWgTl5mKvuQGukW2dDjoTS/Ywn
5/c0zr+oo57jqL5wkiI8L3qdQbysgmFex1Xyk7uEOHr0j1g6ekRFTeWxz4S/Ir9/ViO3y7Wr2ycz
zn9Z4SrPBPG86l547qfUFiKVdF4FRvOYKBouDBa8KPvyfRgAS5ffieE7h0qvatN7TgjH7WaGhUJC
bWQEQsoLAm8ITvV5NGR88PqalhZ542ZyrIR3SfIMdJs7cjz/5lCcbVJjOlCAL3GPMB+V16wpGQFD
fMUk/NB25C5hzfVSeiJRHG1igTtvJINvLMD+mj18dZlJ68aNvVeEpAx+AKj3Deo9N0lAZhoXXbtg
V5LgDumDtfWn6Zth2WOiy+jSDNPOzwnYprn24GocuA2BTatm+B4yzgvKGp89Up5Cq7mz2XB3AUqF
DGREJGGWO6E4N8O4kUH7DOOcAyIDzV3Ii+gqU5cSV3mV8xTnROrmsXMcC/ulSp2ra0f3tG4WNak4
QZKuc31nS6z4qUt3XArsJOa6ZDfftjQp4JhuYf+zTydA88sxJy+zP0lF657hGu7lotbUfRQsychv
jg0eCNxMxmoJ176wMDwVTXBw9VSdpxEke8B+GqTixVO9uYf5tnIqbWAagZacwPHQwvI3bpgHGwd9
2J1VtDTaGpCIOMXtTpgQP50bQf4GhzUr30gfynHYY8U1ZtSkTk+fmflW6mX1yXP9/WjczaYtHxnz
5ciS1VcoCCOty/jObFJ5CjOlbmt8uxz0OFZ1MYEQXYuiiv6HqxfOfuK8NHXVrljM+rWTDPm51egB
0+C9HQnKqyBn7szYUqwczn0fO++J8s+l6z9QZHSHoYaqnz1ak3czwN/CGP+qaWBulIupzYAAss2G
Apt+YJlPKZR2W/QbsgDmHcVfuvON8op69JYbaRfnHB3r3nwY+5m2aPeWhV634bX2ugyuJh1Sr5ng
CaXhTOu3uTqyRbAitLl5axv/UzOaUaaX75RNd6br7Utc4VcJoVPNIoGNlNTXyXIKAnbaFzximk6B
XZz//MDn5DGzynKwRpxm0pQyywSdMuYTFcyLa7cHYVG/yPFUp+57N5ISOxr5YwCAQ5k4h/yhvapq
eskyPN8tvEnm2ANTIookxs0oke2LNaXq1ik59oUkntGGmLdqIeboybymjX5XpYmSzWUqFseHLNGg
mIkuGT3oplhQvkJ73HtqPxAlu4LSBaSMNvMacRrxNP2Zwy6C+tIl+pOQxrBaTUbyBbEVQQNg5UB0
IKGEOBkD8VFeFD0MwOzRPekv28npRXOuYTH+qoT/VutiJ5P5hrp9R8OCSTHTcMvK7yVDBJW6H0zG
wc3EByNGA6ushxy3B2mkRb7moH3KtbwATcHj3ocPNVglvDjL1G4+pHPf8vw23JaIrpfkitKIkKb+
SYHEbCfRse2BSa1LjR08X4x0QjFurwnpIs+p2pWd/eFM+f0AJQjLE9+REUGVCLzLEk9RxdDkVLSb
3HkrzTFbtX5OYE24aDldGq4CuWNYeHvaZrgRwjf8VzfoEy8d2sHA89c88VHa3wddfQkqZsxRHb2E
XvNqBMkzx97aMPeBGH/Zc/vYzc0ROvSjNp2DorOyki6URuawrNceFalW2cFU5aV0DEi5IXOVxqXo
UaesQB7o5e6Tn3IGtT4HdOsDypV1nfw2Tf8dfBcyvNw4cHrc2/BRcCoCt7GnmvBRcaPy9CNJpnRn
ZHqg/gDpowXciGWC4DaTcxvGxW/DAJE2zS/zQsJqzPm+WHDCXrcKTdFvI0CGaFDyS5bRBUfxzgIY
IRJCuYaUAk9CkqJQbOUVPmhEVyWfT5DFwcKyBvWFIrmnJLmHzBAgsjxusUPMh+IYknX4JQbSNHiI
/S0T+U/un4MQ/VM/yJd+CPDye8aun4fwZDqvijmoIIoFGxGE4AI3ghtMaAv86Wr61gZKD3n0HOyH
rEQLXUrmb2gRHKv+lSBtJpGI9kxQwC+q+mcvPjv1dIkjUCwqSeFZYVebiU0SJf4xlKbQCRgPMaVn
45+ObYzGIH2QVfXa1c3V7dCQLoVfVVdfqd1t+867XW71sE+dNQ6UnPOM9cL2GErjIxgQr6OKX/VS
3iVJchcH4oOS5hrWubkyreSWDCLO2F6BQrV7TaXmr+hyzc3QsLkgDTWSzYIJiXWLzI8xfhmWLuhn
lq+QtcgKNPOn7LM527fR4BALduDE+Xv09Bua47hHmT42MtqEtXnNlBVwcmE5zVA64ENj9KsYUTVv
QFN+ZxLtdZuwdlbVDr3EXdCKhzgdnxTyOroONwV5A4Av9K2PdiUazxqbDDcFncuopsO3qV1WfBuA
2c4p5mdXc96Oxoc5sRP0ofg04JazSTvzViPZrZyWg9FE/JAKunsi0utVoXK5YnS6K+p+ISqYaNQB
ZRUxe2kb3Tjw5j2DwA8PXwWVzFckppLSgBKxMNKjXUS/XD+6GWmJGd7wNNSo1rC4P3W1OpXt+LH4
PclSQJUx2j6Tx087bwFqqyhEhwRYgmDBV0OxJSQzxgtT5ltou9Wm8wJymflkisUjPKJUSb+9efHw
IZBATLIvcDu1GVQIVnJ36+GcSzGUYO0s1hNhDDrwDtwhR0VZENRht20tjcWTQoHKGn3VL+J5Pw0h
AdH4SJZcJJfJYvzSMuC9XyzSclbE0ryFpdqG1MkeRRk1/cpv1XzIquwAkeahLGsITRixIqIZoEPG
H7mmf0bCBgOJkzt2L73HHFk1PHL1vSOGU02A04rD9Kj5YxmxInBFnImU2pC0zdD230K6YiRJ2G+4
Qw+j29fQo4cLoQwfVjy8ezEeHkZ2H7OMrpKUaNwijC4Dc1o5SQttakweC1sVl8BhyB4Geg9U7jkk
YG0IfjyA1Ty+5d5ZyvbYtG+7frrYvYn1ASXhpJ7TcTl/RM+dNx9qPa3hyupNPyLdAVt/AwgdoTYD
DHd4IGf80nv0R+LhB+LivGLrRHaLB1/HB39Mb9wcK1gK7rC0SCXvcYcDcrsh0OoQElxFt/EqcuuB
euxbGtUjmZRnN6Uh44VkzJQclZdrjXtjYqLz3UTZg9E5iKzEs2sOb5qExKSom71vdhFBG1eVmWt8
TAyI1XDb2BaKVw52qaAfbrjug0+jmCGXtXYs6/zHOZpEzU9sFCD+x+SeNsUPa7VXDOaWAc1vvCIZ
/bE+3RJJlu1mqupEZKDdllub+uor4smoec9VWS7IyxRpkj+g+bY6DMETk6ICQ8zSrAeV92mNAfE6
Me3tGBn8OlZ63IXqE3vshawSpla2ePEp91emJEbdM9YBdA1TanHpXOQdrZwPZYTNsqDxutLMtTKX
5dYEo1OW6HTIung3Ga615vswc//bTnYiAGuTtP1nlOU/jrCPokfmjGN7HVabYhy3c/QdicR7w68S
k2Ji3PMQX12WqlOWWxyEXRIe6ICyoTB86QQl3dS+OQrVUlsOmOURRzNjWXeKk32SzIT0oB0FZrD2
VB1TrEwv3PFqZfXTq+Grg1DZt3DSjyESqLbAAQcR69Gwa4vapvEwMCoT08lNiOfp+wOhOY9O5OyC
8gt22jlLX9Ludsj5PgNdf7JEPaF0fQno5fXh8BAV+qcqKSOxe1M+IKGNIj/fewkhqb3K7+ageZOy
38MSKo6W05ArithC1wy8y86bsCGny1HDW/uT/xGPL5CGvpk2JeduKFBaEhHUzGfbJ68hbUpz46BX
3HYGZn37w+dU6+b60YpTsEAD3OVtSGhn3cidIUigQtPqV/kA35azNxsCAqLI4hOGKZ+Axt7AJVyN
M6Hzttc8q+We8QRC3zRBdR3Kgz3pY6a30Ug+ktWcMhDgfpEczRbEQzfPB7N/n8cJdFBwgrfecHcS
PqOzL6P1d5UTbcViY+4lwY+s4OnKkRmRt6mP0coaW7z1xSbAwLlOByIEZ49+UVVTcYC7xNdhzD/D
3BKpN45E3S7+03TE5OdY0CVbhMjWLPRuduf4LMwCDXVIcY3NtU8REAV17R8hL6Srq18lwdHN4obs
CjiSeJdJ45msNbhK6lrt7jejZzugqFrmvXH6hbsqumgtb3s/uW0mJKay+h5S3ER+i3qhCHA4Mnta
9+007p3MeWYcSZ8/oqKWo/e709zfCq9w1woaPQXpHHxHOaN8BG/gPoZt5NCmzmzJtBUx1HrBWE1w
2RmLdgqOAlrYha/jWCR2FQ2q1IkOYppX3MppXBwmosK8NCctULU+XTdosSCaDtrrgXUD4ANXhDpV
Bep3Acta8HhicImzE32nnbD1rmY8Sm3GLpM6JwPbELw5s8O2b9+p/OA0rJHh8JNk7osR2kx6ftzU
FdviucYMDK2fBAwte26ANuMSicWqNApoD1ZuWuQGx7huDfKPQLgyeCUlQNGGQFvk2O9RkX00nkCf
Fgz7yX3zyLHaFMDQWLR5lX7iUJI/1G7z3CwpAaIpn9oqQjXhB+i5fYk3izOYrQAwDLTebRw2ykON
VsysztVHT50GHbQ+xNzLYSzundCAE1caJ3gT97rshq3BuqWrsIbQxK6q4+DgkSgXsTbvi94UW83k
AFzJtV+WwKJMqVwd+7cn8mxD4+urKtIDRWa217QKYCvREc2xKezsmsg2wYiW3/BNEX1JZZPJfZVO
Tx0NzWNrGzfjHNzWXfu7kcHjXOEAA3FIaEGFj2CYUQz2vfvCzFdwlJ6fYlxr90gc+vI1CIvoNQ8F
Tow5hiyJyNq+t2glwmW3mqcq40oQkGF/940GH4eV7Ye+bHacl/C6UWmpsOAE1WXmUXe63qs4OgUh
ir6g8N0d+zSZCSrftTWjvKAnLEjPTBaTjI2N/KTMYpo2GkO5Nb3mxfFLOqtT/BvR3zbompc/pKAl
MP3vKJ7fVQ1mJYq7f5J5/vs//xfmU/75n38JWf8D7/k/f+SKjqlqq5/u3/6p/4/i24Vl//mg/vk5
bT66j/8Ka7/5KEAxPSTfSn38j8t3VX7/Bam0/LV/IpUMy/yHCNhCSb4IZIBYzvlvppJl/8M2HTMA
uIQ4Dp8auKVy4VuCMiJNva365V+9f0jBEBbnXQBw0pR28P/CULL+HtvuSN7Pdi2uhyEd3t6/EpSa
0I0VeuOjaGXxMCyiGHssH1HfMbAgsDxMQckU4YxENzSOWU/rvfukSWxuhtYy945/D+mlOP0T2fWX
2+tfyU7L5/MXrhNXJfgYXN/xmRU4C8nqX7lOEFlaOCX66C9iF5s5hkiYbARGd5uPSc/E29QUBaO1
AbnCZMaqDJZl0uOzcHr1eYzW//I1/hd56l+vR1h/ux6XS3Ftn4aRC7nKdZdP8V84UwAIhnAmBbtH
rjG5Eax9sw3WkVs+eKhSnQJV2IyERsRMmmeWLPbzS+fbcutE6XitBufe6YnZoFe9APdQuUxO+ZPJ
+XaIzPEpEdZ/umDuj798gKSwObaDHsbyXUvw7f71gkOLJNxgdg6ZaXTrwnOvCSybbdgxnMHufm18
3NdpPn504BPQjHF06TvMn0lv7jo1y13m2Cc54D4tJMVHVtU7rCy/k5ItY/CNu3//8XJf/18XK10r
ADEmETqZ4q8X21VGBZFGMDU18jUIPJTqMsCZsDrZQLjI2uGAPI6v//5NreVV/8IO4yOSnrBAcViu
F5h/u8esWfN4umj8e5/E+rzaN+AG19VSYsYmc9io6T5qE26TdNPykOrg1hc7Kne5+Q8XYv/9bnfN
5UuSwpQuDADf+tuXNU+2MNRcHprc98n9mpmZSeSotJCOLv6cvWjdu5LUnMufH2gaNmaL07FMwT22
kTns27i+4YW32Tha+8TF4hejL1z5yDQQqXlr1Ha0EuOV73ne3sSMuWkNztek8jCSpm/JyM270dNY
3QDTxwFaHo1FV2zY7rjttRL72TDuM1dckBwHz9Kwn1sL9TZZQHsHhPKNMu4K2RMQBOBtJ5ctBzGP
yOPkAmbmaxCWuiT0kgH4wAAfaIqhKWRv1sF76OIHq/roRjt06dDSdPs2CN4D24cbALWfNIRuZ3bN
zuK9fITfAzTXveqiI3ZkPOCzgabOPEsxm5comaqtSaILbfga4ZEp9pOfllvXdgR2EItUncQlvzNA
qBN4w/gLoUN8MgTDUUg6Mtf3HuaPnSW8O976J0U5Z1v1vZEwNqurfjiO5FgkFkiWSN/jw7FXgRPB
d2HatjFs8dpRMB9sfA63QWLb6yKM223F6nvtgXMUTIJu87DnR0f3pRoBB3v1zNnG8udD0vTO3ZRF
UKGA92JDCNQdJDiZhdW9FqND1FaXbMa0CIGLxy2BC9n8q0ccVdt4eJD8wXfGCAr9g0M8VlzrUls9
YQN6vB04IK+dTpr4Cmd5+g/3Lpf798fIQl/k2T6bB+gQ6f3tMXJCz4GqkOOho/dlhOXZ1Vl/FiEM
Cl/guy3y7o7QxXEfkdpohZDYO/FlKBZSxNSwytzJPsS2PKdquA+NpN6FcePQa6ofQsJQNTUcaWYN
5p/0qyX4aB94zCQLua4GsFpDiYQM6WtTYJLGrdHnSX8aY/tQc/SM8jPL+imc4VCY1fCAyPOHMBut
UUsPIzilmfTpvqGX2fOZs+GE26TWr8SKztTrN0PF+USbF2GU+Wao29eylCQQt+NNCRJ0FY8Q5ulL
+zSUSBbFp0rvySnxt0sZfF9TT0IxRhJuaXqvAfOvNazF1STb38KccHSXMI89GrW5k9wkDdoM0edP
RCJyFDAfevu9SxqmMY8j+/JqMJJbZtYHGsArm56BSZjgCtDt3mu6YZ32YPXzRy4EbBKjcJBUT9gU
cfEuEqzZ9JjmiCuP74K9IeGjGI1vW5Kp5MuvyuF0ErgdPVzHOwt6wehPCOwA2bU3IwdZ7/wR5eYD
QM+DEzj92iBjQ6PGCI2qXMkGMBHqzPWIUQlc7Ctw7KemAaSDlglC2TLuFDSTcSJulQGswK/0feFG
x6SD2hL4iKySQB4pyUVp7qauAuTUq5OlrkoxTQsn63XOkKF789FNJcq5jG1rTGIGDgKIRiq3MbKR
XVA7n+6MbA+ZlN/Fb3B7QWQjyyMbD1e4P990hqnXJcQSBRkoFto7CoR4eFUemyZ/H3zWLllNr5kV
lltU6D9hgMa0chO4CTPOzgw9TdNXi2Ei3eIB6UT24Kd5Bros+kp7/diRagyWCWsHWpwNYux80wwI
bhNv8vb98BFrloAp8+lmOPDQHZNbcAah1kbBs92hEsOEn0wobRGM0ilq0g2tScJgBd9zNbE8TNF+
moxvhPwPNgp9A6hY0KUgr23zmREWKQWyhvVEGC+4rB19xXXNhOOJEu5kxOqt7b1w5S1S3gA/6xZ2
VAByLhLFru+SiqzUT5ehzkr7SiAepw+sSsE7m2gqsOuZR2Uye7ds8wQVatNhfUXR9GoveLXRQSyg
l/tGu/6Iel8EK+K0OW/1Q5vfAsioGLfa/K40eNaEqKIz7QlKaBjf7JWDDtSxvtoBnUODPtI1AsyB
hcNK3U6EPpQuCi5FO9TxngOlmgs6uQ19LeBZvUIyPzlMfmaG3Jhbzmakgksur+Qr/mAoNi9zdIjD
9jYlg2uPzMvYi2x6rjxgzr3FyoG8iKb1sOtE+hJXBVEaCZBBZPgflknRo61FzkqR2zO3tPzmLUym
8YE0KwDaNoN4TUCdFRwSQIhbslbf5+lrqbAPXksFM5Zyk4jZOnL2BjbA1igH5kTzw+h5kKjT6Zbp
XHI2U4b+dabfsk6LI+gGmBvzYreZq/HSRoa+5H7yQ+gW0iLXPxa+5+8zQ9/a7K3X0eb6wWA95+7A
kxfIbeePR0z9rHKJC3wajaQ/0L4BbLKPShcFjG9huihhYipza8Ymh8wR0reqLOQT6MZRpHnXtJ9h
IqKcxwxO20OFC2m+f6FlOO9zkke39BVunNT+ZelqXJmOAcq9ocmr+/KcWN2D9vk/RtFRH5eiX89E
QXPG9W2A8uEbk0LOumXy7pkJY+soRsZFpo2HCcqask8JUCf1ATTa1fiK5dvcG2ZyjRIaCWzdNFWM
esdEnEATK0e3qdxbohi78YXsc9xaflqvi2IAygWCfDX5/H66NX6FlXjAqwf3W9JDcBhv00K95iUf
mKyAUEFNYejP6pjNOLsK4V+MEFZZOMs7u6sucoHIDWzQK1+Ir6AnPzifiEPLmKtjl3H2TTDe1g2t
ZEviy4xGG44f9oCaZ0DRzywxZSTpOcnpp7MNEKZ8csG3IgT5sbmX8nFZF5dZX9YsHgwzv/GROyLi
ENu8VSfp5Z/CrPZj2O9t3V+IaH3CiINcqL6lCf7UNxb+kllAKPzwzJ7IO0Dqe99BCkuFy9xEDM+e
1X1Oyn2tW7CvCO8xEiCAchjl9PO7yYilIdrOy+/9Stk7Z0vz/Qc90V0E2wtXOPCrgZkIdM6lkAjY
POP5LkwZIiYeri228ZUNLFRN8il30HcO0SwZtvwmaYGEMVfbGzlWJlGt4yqnuVuo+hMr/XfKXB7N
MF06fGCGOkDXyS+4fpkh1e4uUAy77HoNNLqmeaVTSAwIfdhlCdDBv48PDEVL74TruH0RAyR43TfI
SoV/HWq3IlCebjl0F6yBN3m94KrHZkS+MiLyacR4GEobMGZRY603DWLmQI85PHgZzEYawklMDmd5
zJg0qRk2oER3wzhKPISRS5YiFrxR2K8luo+9N01guGJMJMywtmUm623DAARJWN6vuwEDMo7pR7Li
8XNX9B3/5LIy6t0PSXVvRSbm94hGb9OX2yGH72nEaU5X6lzLafn9HgqZ3xso/8kLu/Xr+HNKWLqy
miwZLd29A7je87R1n+CpIeJpzUq9kSbilSoVm34KGTFTXOyAPf0yCeXadio4e2JyrpPvgR6aUqZ4
BbUC1FBSiC0wV9opXjOc/WACSTc1cwDgmQVbMMHtawG1QcsAscm+i+qRRBaE9FROK4VMNexG2P2+
eK1M7I5oEjVcl/wticAKdX5/GtrtqEJrW1Tjr0b3j+RCTzu79BjFRUQ2joSpMmXM66FC4muzSiZO
e2Gn/8Wc6idJCdYpgrnZ0WqVUctapJ2MBxgoUO8xqGehuhp6BxUJDJmXBvtp9LHFF+J1ULT+yRge
wDR0Jxf63KqntxaZ09UnbQPkYQh7zigwRo9r7n2g5tEPwBtj02F3hmu7TNNJZ6E7smk1BBkME31/
azXcXlGc/TSWoTFW9/upLo5+qb6cnhpB1cHC7dEfsCMgOoGXGtzqkKj0R5nzie5OuGYMS8KltDle
zAWOWlZauPY4xkzchAEo5e6r7GKwfdzqIg6YcHCRhZD1euT9yluvc147tm0XXNA1qhnnulFzE43R
XkB7W1Vyjo82IVblpnKEoHBwdhYHh7WCtI8hTO56Qz0TIx9vp2tK2viFATTMCuQtWHh/0w5HA+qd
wYwABDBFu+oG7SCqozov4HCQeRRgqc+uMa3wCYwOv22PC0b8b/bOYzlyJc3SrzIvgBoIBxzYhlYk
gzJJbmBMCmjpEA48fX/IvmV927ptums/m7TKm5VJMiLg/otzvsPqCcmqOmRopquplbvSmJ8GtDRw
QJ36ge8ceGbDMWLUX1oOw6OQBY1skNTHYJ7P7hQR2YvB9uSB8N9QMrLpjYz6aR6726fZzw9yluIh
AeF505bZZ66yk6EsplNdk22qyjjjVDKJMa7oQFKoh14MH4NCbFPBA1l7rlFtHYOFsU1JM0/GlhhF
wopC8KVxaT2GuwmZxemPxbUawWoHZn00F/6e0STAsJmHpDFTk5WoW8ygmA+I2XTH+uiq7652hpM5
QfrlE/iJ+36X41Xf9GZpntTyS2iYv/yKdCVltk8FEZJ9gBVGdnW/4cfmEGYCecL1iZlH6IC1MrTb
dvmlyTHyBVlLB2ERVdzCrbVMN1zDoKW0cIh4XfgRpkuc8BAgA7N7m53g8tu8KdKjSPpzVSbJJppc
PB5hNN8gqDBXMbjFvQ3hhhAmdMIkHw0J/UYO6SnkwwZ7qdaHxk0t7oJQnFUw3Knld8WIkTYBf8j8
AaSIYbn6gCSQx635EX6TbCA0X4MBBLFdiSuHyLyz8/Gr4NU2DCzSYHoJxB7gjwERrnjvrXyrUxxJ
yupHCKnxDOexeDJUjGJ1LLl1ESg5kBmyIbpVYHU2gasgKi6/RFPwFCN5qtEAQmfTqOYq7NTLL4jD
HocclyzlLgqN9BkdpGRngIDb2xRO4ZzxJuMSyWsER2wkHRViWUsepODIyvL2C1o80rgEaVh2yELD
uKd1z6ziBl7Y2zC2x85wrnWdPTipQDMy3fhyxjdnTF/lzG0q4HUmTUJ9P4OIKVxFcHV8G7Jy2Ghc
Krha8VxhGpojlkBpfGtA5/NodDYosjfsFdfuool3LOeQTGyTnUgTCYKbka0z0X4XiwFFjgTU4ePS
afUOO/fMKg0qNmadGnP5bvbwgETuOpTTogtneeUvdEaBdgST8FYVzS6CmS4oQ8zA+hUl1C7hoDbS
Y1Gz/PNOySHmUVbL2LpSJu6Mgcjlxr5CU3icff8O3Mdir29+11P8HpsoX7ru0zQqQuhHhafCmCHU
8x4FzGkCLQ+dsSCEiBVj6ZUyL7LlbsaNtXZt8msnlsqSBrOr60vh9LvS8+902TyRWQeomLFIO/7O
NcntDDM3qNwvDcJD2UBrmrtbTIQBlNiep6OvdjbXs9PNfE44Wok0Eequm7znwH71JbDPZCR71Flr
6d20gRetrZn2FpQa2joqmhGsaB8akjdPPzoieA3i8dVMrRfLr2i5W2wIAxthDCjAHNcuWFjf4P8t
LQL6CoYPxEZlGyYuj0wgRx4mXJpl1tMg8ulJXQQS6I7fWid+Eh5Ii77A1pak1ldoNr9jx/g2hPlq
BaWNKEY06yRgmFNLyjp1LxqeXlCpXMQkk86TXs+IEN30ZppxaLqNebF80OyRTmMKZh/DL3Zwv7Ju
hqF+8DPUQFbYvtfea2UA9nM6+aCnmZzhHh5AJveTX09kIaFZYWp8g3GlG6wt2UzpEQ+/R3sdPqhQ
3ld4Tk1RH3y2U2d4ATyGi5yDPLOVpQzozMlwCZkBTbJiP5WyUcBeeAhsFDsz+uNL2FbjHqDzh93y
OdVQ2kSKuUux0+PuiyELy+PolcM5IrMdEe4kNlRVSBhozVjp9/5N0UEz6RjUVE37myEQYjOB8a6a
xftgtHzAwrSlHkxORTG/a5VYx3iooVh0xDaG4h5WRrsLuoj007iKNi5L60UA+z6XGecA5KPnqnm2
mtwk5gqMTtjyBAkYNkLgYWna6DOopHhWfYCnUbCbxkWMTRxJF+BPzKW3nerxJtMX9+VbmsfVjWUb
z6SbFSujZRWbzkghwsUIC90Odaq5wVX7AAjC3eRqKf25tce2xifiboEkuHAwoJhmMZ1+TtmnagNs
WisqTih2uoyc1ssJva4kZe8c8JyY7URyoteA+DTSaz2kz3PJh8eBkFYwld2iRB4vYKADAOZu2lIs
j1GJCloyuyJE4qB697s1VXkkr+4coyHYB1Gb7NOoAMqq4BzaoyAKIZyig1OTptWCbGD8KPle5uGA
uOJehSGi/a6HcYVRoUL/rtStSp9BCwUuBFgLcesW1J7Go+jVOztsHsK03vPjO3uPV2ofp+DE4ooj
vYgr4qMds9iyokLqi579yDxJX2ccvTwHmURlALO6npjomcMymHM/ZRRBPDFYZ0fAlSCXM5kRmls1
mT+DDG+epfJTgLtiA+mTpCfskxZcQxwTDgGjZFvdpZ1+yPMZFGVbX6JmoBlIMba0aXKTEDeFD6E6
++O1p1q9NWgX9Gg0l2LTjb3cV4EoVt3Y8LnNQxK6hg5mI83lrglDfbBmiYvbkyAyq2o716k4DC0L
aieL0psgrb7R428dtwLWN3J0tLLHTtFkD0FHrzCOwx6Vf7WREw9w5dyPM0JZ0fe/SnTKwEYDLjAv
RPU3uBu3wzw9Y+2LoDWDi7Ffi3xwb4K8uyka9QmLgeUKvo9dSUPOaIZ5OkifTQz5h0ZPCBgd2j34
gPuM2nqYFKjOLix+Z4PKtnoCN1GbEyh1O3+cDF+fWqV/xaiQV4yC8wPb9b2VTseMbJRJsI2AkF2d
e89/t/P2xR5xw/mlwLXaymmbCFb9njLxEwz6V4evZEvu13AiZyBZ9aZP6l6VsuzL36IsqfYs0LHX
cTnvDFXz7ZPCtzYqf4+4wzmNdnUf2e60QhusiYBE3mj0xBI6zsBrnMmDY9jDsZKI+KyItE9f9reu
KF/sMCvv49Bgathe/HF2kf0TYgTZNXLrneme3I5/netm2hH3jT4DX7jnRvTQwMBuGIqo81QG4K7n
t6HWF5Fu8qQ296PnVndOiyKOeo1BgqOro22zUHO45RFLUFw7KdZSsrMJmu/aQ27GaC17+6URC3xq
wK04evESt01Un2uj4vsZmlud+PxWNoh4Mzxby6fFQOHFP1/uBgMaJVy2PSYDtL+iuTJ1Blslt5oN
qh8xFVDe4O8GE2oK45AXgxp7H5DrQjlmo9vEILVpunbYZ+3ildXBqYaN/IAk0ETDTJpFjKG/zYpl
mRhwTzFgT2OMViUG7kj14b6sJ1TJIy0oXLp5r2saNEhjKYNe4s/jgjWilovoHnfhDmyhdx9bNJpG
WN+36dBCXVrFTanvrA6HhenMO0lW9LFJAVUjvvzCbxm9k8ABiVfjSzZTKDUhRmGp6ESAI5+YKfYD
YPLvsFH+RvYIiLOBeKC5d9pNW1hX0ThHT4QETgKZ3RA9zWiY+8l30nkHa4JJZVple0QiU2w4xxJl
kXYWDWFgFCwF+mRPevMYeAav2uhhb0BIMgJlrjDfsCWvHhOIqWcoNFBfZ/92mADe/Vn+JDBg0g6O
1xjOO8unTxmidlrpVDvHQyH2GkHcTscsbYFTsbjTOY0dFqI07msYm/Oa4dlpILv9NCTOrRno4iA7
eGSN7p6FcZ3ySpBoPMQPZlslu0LLNVM6SOCGgwbMrwmBF8ZN0030Wx9DWTkgioazM8XjnVIPyRg+
NAC1fS8hfa6jtkcTpApoDg46XyG45FXGntT3jlHR6I09WN5BR+MbSb/TpkIfujcnKquASDti9ZDs
LKAIi7xMbHHWJoxQGfelPa/rGK9/Y/oPqs6/I06Ho0nRsG0qp9t5KsEUZMSIcWFQbTLTpJHojXVa
/xBG2j1QziO6JbR17dUBa0BDbcFQTyffl4da6WNMF3OuTalvuzzI9hx2FdGd+Yc3FNE1diPxFCmN
RRiOYadyTuIcglMDNPsMN6rGbccbkOtL4MbzUTrT57iEohsdi6BmAO3HMX/UHnAZF+XU2bAhRHJD
GbfxgLKoU8FH4STmI6rmfh37OM66AkfrHEhr3/uUwIW6AgUgZoUv5bNtYEpb1uCK654RUCQPvRF0
jxkOW9cI99onB0QofUEZynTIhbFFPJu/6phS8TA+0xxVw/7DbBj4RWIaL+aA6h09Jp7KmIhBD78Q
0sva7ZsNhm5IeplmrQqK2GTbwRSlc+BUEadqp5vMk/kdF/UlzwP4wY2/zweWEuVcRLfF8K2AZTxH
LryhIs0vczO7u77Hi1wZX76Yk5tKzydzzHgMPKCr3r7gErpYZoVTnATy+z4QX7qF+9JbY7M1Zsnk
Ro9AxmcuhjY10ydDgpZIH6h7DKK5kJ6jducycB5bFR47paFB5S01hRnhSyp+RYFz5vOBsa1N8RCh
0iYdgvDBfDYgOZSnrie9kgGZAfJ15vDsB3lqCjxH0JlXHpiQVaQIf/RDulesEvCaDuUs+Ultf69b
0B1lkTHd4F9tilNKBCm0o24bmWYF2WlIdnDWQ9ym0J387pKBtj4r3u5r08roNKX6nOehvxcUIHtS
SXYg0rq9HZW/HNq7Vd2VGStz0lSTkHsrzBC5N+a7CgfnuWV2SBnVIOorWFr7TraxGcPNZAvhJ6/Z
fg1tSMWlPhOFILYP8fUFZFaI0AyOsZ/Vu96z7L2hS7YdgvRnKZY5qT14AIwYZCK+La5dTFLrXPb2
jRGxa6XEbC5uN/5OQ+srcaXaTRmuCZVTcrcdt0gNNCyZnKPR13eZXYMMqdyQ4FKWPk1mNpeR7SWN
k3FMCndfp4W3BEq++HWU3WXhqS+OYewayAGrh3y2u4s9UIABtLx4LXrEaZz9jbLIuYXmCTbMFP4+
czP3WmWGQ5DWuAbEgU1JteXOr8LhQeOoepjGEOrA2N7VrTPifWTzT9JZdBqFXIZLmfXQLL8YmYYp
AO/k+Oe3LMnsOz4yWzeYSWYJo2mGicrxSlwBvJy5vQXJOj7CsOoVMzg/sx6tZRcUIOn79//W25Lw
rQkrM/t/vlvP0U9QH8qrScKNaFr9JEgzwfJo1+tgk0fO8MtxveF2kNiWorke8AkE3l7PfNd//rRY
JDV+W1EkJUi5B6ywh2gxzRtW+qPo41Rj/hJjgQpkGY42VXEPZjGd6v6xnRi8T7m4RztB5yBSTrbq
4FRG8ogClpPWnM9/1v3/X/f3P0QpCtt0ES3933+GE/4X5R+g/Y/y/xy+/wgl/y79++tv/rv4z3H/
4QcegYrCtTxvUR39U/vHn7j+IghEeyKxrCDq+6f0z0EV6GChDGwhHJ+0Rf7SX1JAx/6HJ6VrL/Kh
wHUs2/3XpICL1u8/FFEo7djOoisMfPbYnpB/VHl/U7lBie1HL1kw0EOaH0o8q97Eh5wMPw+XnL6J
zXKbtEwdGCCf/D7HHMQZ4vQ9+WcugeemwjaMi7+S9rOPsyhkygVwCF6qYURfiUU+3IRbrcapQDG1
jYZiH3UMM7x+vo2pGiNcg6BVgVyVaS22XEmPAD7VJZmIwhDh9GIG8tRlJVdYdRdpdWv4+NjRXkwD
JsEATpVJQ6xa7FFWVN7XVXpDjsmrbzf2LhgTpDpVd99pzDGd2lHIJwI4U+zuWmwAJ4MUjnPm1Mlb
5al5l+eyugiU4oS0+mTR1nPF/YKYZtuxkmqJR9RcOtKFmADTnh48ct3oV91lzWNW8fSvSI6EwaY9
f8egQR0LMbbtpi7dEE+GIP3IK4tvKRZsUwoqL4yrAKU/91KXIAgggipB898+tcxP17pKQapNQOEq
lp3bEns2Touam13U3VkHjr5Lx1TuiabvSKCwvvKUpUpQQ+2V8jCZU0C+swRDQR44Gz/fPyDwF3vo
5d2etu8JsXByQNZeA4fW3DIUQaP6zuGfMQl7ZA/+GuoOEnZuPakBsqgmjmCTE9GOj8N4LBZLXMOg
e1NZS4yB89aWRo5uXdH9zBN7L5Yt4BCY1iACx3HUldaWCdne89SHiAb8WFb7ux1Nupd5OBuBj8jZ
hl44ginYgqJqIQUZPqvZXh9ixZQkTLG58zk4GV4abyFW1fsm4jzvLKvGSQezajLD+kwXXt4rT/aP
NTr7JwvpEdmUmzohGrohHS720Aux1BoaoqT6mn10hUrErRxSc7tpvrae7awE/Nl13xi///WT9H8n
j/7vddb/SXaNNPuvI3w5mP7Tb1g6Erd333+308O36vPu70fY//YP/xI5/w+HpLVIw/4fR2SflN8f
fz8b//yFv2TR8h+esEyPAxBIrO+ZDjKy8ftP1KxFnqwk+pUwWTtADGxzAP5TFr0cgB7y1gDFDPJR
gXLyr7NR/gNttYvA03FMm5LnX0ua9QJk2X87G1H/enwRTH0SgbZAMbpoOP92NvZjg2IZFE2K+gBl
B5w/sSzDFOqvBkzxYmMmJq3lY5oZ12rKajbMRF2rUJmrfHDuDXAvZZdml3mZAo+h/RAVfOz8sflA
U4czuoHLYVX+2s9/iNfE5c+22YqrVzbH4SpEpyAX3r5PmFVDD+vr7NkI2mcGz+yWP2ofAMbYqCPO
O5vJvdCstdut47UnUZvxpWs4j6ofYDUP0LwvVi7OFtFRZyxK9DRhy7ieXnSl45TRuQiZsBCYUw4G
5tokpEepn/Hl0t+46g6ufg20pN0rjz2Tj4iGkTEDVFLvHj2fjQQV/HF0u5d8ATTnLEimjjnnkETU
wi7rw4jmOLib22zCahe+2GV+jZsnw61+IgeZVWJBe8scSNkA4VexYz9Cu2X3wQ6vHn97siECLNes
YLyZUWiC2m1Q76K13t3uJCJ+aLYp/gYAED+yw8Z0jI+RhQ+nD6FcMsxbGUjvMGp2qAjtl6nBA4g2
JL/SJyOJCLIDdFFcW352srX4QGtrZXW1SSWqCSp0SDhfOt4gpMcoaoUz+UTGtfQBshSI1hx948js
zvD+bPRJ0OpTn7FRz8a+mTx5mhy474wDF6jUFyxCKLiFVjSQ6XAoDHGDeMy9j11zG8cuVJLaRQaQ
RU+WHX9FouDtCpP61RooNP30ZjQbQfcKNH9I0Xoy3V+SzYEQsQKwbjI2NksG4Dv6P3Fb92LmHhs2
BhTRTa6znPT0fWjAhiXy5gVn1TuVh7v3CWAtGYlsKlMeZCUN4L4YcAzTuoyJOmKJsR8Nhmw0Byza
aoC+lmbxCyr9NUiSAcIZIVOKNI+FFsZQNDK7a4WukYB2cTQpWtlrwu8N2LSErPHYozGtiJ5aB108
vNK1BAS2TZR/0vbYMHTiuC6R0O476NgZnP3ImsyjC+VgrzIBzze246cuc1/AfG2dwb01RwsISedL
+jwTLGgX7+mAGWRLFHlWjT6njDXMUfaFVDQeoaJykT7pptmXmf5qkDZs02tU1dHOA/BwsBs883w4
FpTyCgdPcCqS8Yp4I7QA9zUKptyUfibjIuvRHYyHHrS8CuNTGLKV6sIvVmvzAV1GBqQFrxwStRW3
mn20A0qjjPfxNJrVW2zJHB+11+LpscYrBeKms+aZQQPfotVnZ3N23J2LB3GlZYh/FEo5saYbZQJp
lqxEXcGkhUyHilUKrkWAgvi9l4DR5jFmzL+tYKwDBSesS7/Q5gDXgbOQlBQePGpP6cLsEAqX0wjc
1bafkBgsrXp7btlpyqB+HCZmDWWMazRdcuXUpppzl8FnimzLCbslFnHfmwUADsHkQfpArs3cxXoK
tCmRxWdtQAgguM0lMwNqQ1GZLGlSvo9+zF+9aoGdKcIi7d7A1tco3H/mm1TEzqoc8E0S3zDPRUG1
PD3d5ED5l49jbZ2Z3Na184wz7aHNTyEuJvRff3RuVDx1cJE9zigEFhxh5vgsUcGazHDiGcRTgLL/
OM4AI1MNt1S2n2rJw86bPKKscE+WC3khL9GFSjIUkTS1iJfqLy8ar0UdGMeofc8sfaACw2kZwTZk
vqSRg9A0G4WqGBH788ZR8hupBELHyDBgo05YKeyPxC8i+lmwUpzTV1vlQMBkdiLGI0YxDHq5sdxt
EBco91re/9Kb3RX6w1M1Yi6voE0leGqnXteHomDbl51jKOC3uraeukF92131woETbvguo/u6p5ic
yeYJGv01+c2KunbY/rbLBsqswzeb1eS5Gt12FsYdI0y25JU6ejqhwIW3RSYNGQyYwT3xFHSoRS2k
LNju2dOHO3KurEKg1TPTG+HNt0uE3QxgtkTuRjbgjhUVRAh6ZRJA2Wkzym1AFLMYJpXHjd5bjytG
QzGwEMAMXmCTVDndGUSYBo5zKebmWqTNs2nK2x56eG8md6kPZiSzg2veq249jvYdYXxNUnDGGdfY
YfNghvcN2xU+neU+m7Dqu3Gd78zmOk3FnZOG75SIoA/4H2kXvgWNLBCpvzDcilYKXSZihueoKxgY
q2eDTc42tOsj7cR97dlYd4WBTghVuaHaeNen1cxZOV+pKB2tWVHpL7s2vnVNlB4H3yGJWaJnXnYQ
nQrxldrfc5tj7QPoVHZ4kYW6EpVjrPsw+JVVSP+VCSlMollkREV0IPIvcyGYBXW397PuUfOsd8lM
vWseK6v6IFZ17wy8e4zP1qE1v9SoJdY1WWTJcLVIhFiXebUGKJQetG0+Cce7FD19zwC0dpzsexbh
uJXJs15P2Zxs5Sg/EtN+FngkDx7zF5NJI/7E7tboCc7rO46Rprmm5syHSCwMPBQq5BQdOtzzBrup
Qkx3CEVRqwekTdkZs3hReVsj5DEmIVyuomSA+D+pk5U1ryn4iLmp7efKKd/Hyu4vNmmFYVuUFP9Y
VqKc9iJxe8XZbz4QIwL8vxbLQc6SKrykwYcxuz8VU6wVBTDJYV7+auYVL4DMf1vC+yTzhdSRTn4r
X33idDmUS3dJEtR4GICArNSena69m3I72o4CocFkTSsbdhNz2UWdvQkqnW0rwlhBXRQvCYG7GIQQ
/LjlL1TarGk197ipKTikfZdovN4YoJnb4GeQjg/uctgHC714tnp3RzC0tRnr9lhpyfHWNfedlz97
7JgPgek/qzn4gF6/H9CFrZFM1vdW0DI/xHFSRtLY+/0dus8blRFYUmpSwsHohicdsFiM+myHi2Ei
B2StdOvv6/jilsNLh2rGhxbU5+aPyYgxyTRH6gAJtY8eFPbaxiMgl0CTTJF2lvgg1cN30C/gzqFL
Y20ZmL/SeG3iVly63w2pS53dXBALheTpRnuRslvwytfQLQnJM4ABp7KgsNHZxp9Bq8BpIQwgQRss
Jc7VgLk38AkEMg5fcTKBHYtT2c/FVukuOUgfCHturRnTLVnBUX+TTaLZdaW5j7P6vYv99FrKdDd3
acJbNfEQJv27sG6CqhYvfiT2cWiX52gG1O55CRtCAkUavhApM5qjexisg+UnCNlYyzeowx/6lkuA
5cQhzZ2EcBGn2k+qenMahsQo4xnwuQWxGpVhUQMbNzMQEPb/P7UXfAdTwfffXX3XGdgPs/husSIC
qmIjx7yE1elhnIxyjf8KEXucbjs7Yobrss3z1bdh4/O3h/uhBTrd9VFwEkF02yZy4wt2fZUkpg/U
GJYhbd1H3xlX7xZEDkGTc4AQgfPRa+i/A68CpeqM39iA0PUI49IKpA+mxD425+N73OOuQJDG9lNk
wQo2zr7vhLwLy5m6iKKtF9mD2bdow9KTWYzTjhUc4DZWXcLNb4kg99g9j8xibNnuk5CYc6Hx6wQI
xTzQOmvowD9Zln6RStRj5ybgLHVv3BksO9x30AREstPquwdRMrU2osuUvwxQFFPCZxScL8wjHWMU
yJ9DFQ0oXk2uApZHnlt/Zy3J9wVgat6hqljN7LszlwWXmi9zMP4mD+9eKgOUw2ocoSKpu1681XoG
NYkMJpnp0HyM6dwG34DXULy3wbBmsPzIdf8jLR/LP1bwkHDtHuRtHnS8NDp79zNXXxzJYJ6Y9Fe3
ajEFtV11iAw4KYnLV7NH9ZURb8jco1zJojFpNmzu6yVRl7DQ+8lAxVsO4pLr4Jz4oXuqDGLZUcRv
fde/S4v+6hBJyU4HsJSXgJURzKr6yHh2YaKqJuOs9b4agMvzchVbg4y2tMQfAuEDwO5P6LH7uIGP
m3TdQUvooTzUo4fSPEx79vIFgG0+Vqs4Tm/75FCX9H3NmEZ7r8KoQWAaMWdGxk9sfvaxvMz5dJnc
8LXygZKoNjjYio9SPfDPttPdiBGUqwHnxtThNuTO3dXkvGwj91YPrxThrLt41I0n5fNKpTX2gXx0
oKO5b+jfKaWK8aG1yttO1gQjrSNRM4qPR9rN28oeryHFZO3+2CRdNumMAC2PPujwPtLwyQrgHncz
UmSK4bC0z3w8T1bjnVxsYcfI9t6RIeBVYHLeMMVcs1d/GkX6q3eqhy5DoFsvmnMTklfQ8jq10A8S
CNNFaKNAdsV2lOadJlAWi0DOzmLAMjfNPVVDtwn6+ceqAsLLgeFjI9o0OnyamdklrfeiS6ZtcYRV
xZ2whqChqYdv7b5M1W/NPmOVae8WK96O1eHzlJovIz7wlUMaG7eGZ9ACZq8aegGqy+jOUg5Iy65B
95wSV9NSrFJizhkMzKL+Tctr45wj6GeRZYdUXtJjXT5tdeN8d5m4AdVhrcguQafeUriQ2Rp5qF6K
Y7Wc7LHx0sLbP6Cw+QqtJ+3Sj0Zp/Wyz0wpicAUlcXu1SzttdqRR9v3Z7eIE7XSOyQH7q91h7DAq
NuQub3Q+bxBcQMzInpLS/gVLfK3YKMYmUNtyiD6E72lYaPetVT2W3XinVftsVyA6BUryXpgzCPTh
xRzsG5Z6xyEY3sy4yD8pdT6aOdkBRrMQKAct+mtBO+NIhxemezFQkN9qGT2OZZ+cY72gncQAWEjL
H3t0hq2dHUM4HAfM6iSbTcvm282D4xSHn04zACpxOHksu1lH2t4EgUGsj33mqbFvs9wt16FCulDp
nK/BABNqithVFXdFgtGMADp7LU1oEmUt0TtjzTrItNkx4EB8baMnn4AfryU97zac2OUSt7xnva7h
1RFoEGJxBVxpbh0/ItGTFxCKHHPulnujT4NyH0vyYLDdkRxQD87JkAjtEt5R5STeDp+kWcf1zs24
rbWh3xNZHzw5koYQoK6T1YKFHgk2o4Mok+6ereR0ttyO0O/iYGF22LIyjHgD55+xbMJjKbKUDkMR
FskHuncHOtjF4GAi1qbSP2JE2gRUYYztEV5lpCfFC0eyv0eo/dCYrcutGx/r0HlGJIr3OAcBbpvB
zdA0n0yZZ04Xh4BPl1A6b+IKMtyObVw6/CoRpgaivmmHkkBkD9a83++awMvW0hqDvaUsPDwNNleb
B6yyRXnwEvmQFHCHGge2qDBrepD66GRc2qEX3EVGeejJp7zPAZ2iJMu+oARwu6NGXmVLKDk0uvuo
mPZKkREOvLSspkfuA2JjpmyPFB7WtR1Wx8xJSFdCS9k0FElFsqnaZsKG8BZoOkmf6T/Gz5Urh2mD
BICTrGeZ7XreyYRdVESEkNuiGdiOFm891THWlHvTtORtm0I7QZeIQ6HJSN3DYcH42t0DWNlOb35U
NXeDvYX9UALfCd/ZzULv96NmU5KACHyct7u0+teM+Ak6ghhA7qfdH3NcCpicG3YIzPWYlT5B0SSW
p++pVaEd7KKey3LO6P01oTdinJlGguorG8Pdxqkw1wADVxJgNFnyyQfxBNWrtvuVuamJGr0W0qT7
79AF4xFkFIa0lq8FGdZYA3dN+VcNe1eFibFrGiSXSTP+LnoY6MYIoVHNwNLCn74AuaN53vGfGA+I
Fg+61/OqzixkSeGemxz4d77mdB25jav0GdnDU8LnBn8lq/RMme9NgK0TrUaEBVjm9uccT99FT1I0
9ig4i9UBZe4vnKFK1dcJ3WvTMhdjPJpNz3MT/jQ6FdtuiDE7ONHIQorx7B6l3T4nOW0n+XnX9A6X
zHFY9BukWghxLwfntaD1IYOJNKVQvkpCD+YBRKVYfIZWy8vfdM+DhxUzqHJ/C2HCsI07lFHZrqSQ
WBWpj4EtHh5bMtY5SC2yidN242rzbLLcRpJb7nM/YOWDXGxlddXThGx0z1KhgPfl4oWW1mPSsCxG
YvQd2t1vCO/JGijWGx0PgE0I7ROIoHIRCncmTz9zxnUb0appBR3SorSqUf+j3xJgKMZbmEAH3wUt
ZZk2GQyYBZjGAPpLcZJvZaefsEX8FCzeNHmQBJKk37ZDXxBtSowkm8SimsF1EW7mxZlGjF3BdumO
eDNcg+ImQqxPd4SldoiCs+nNLHPcwdw7xXygtfhNFNQ1zYodSHwNDv4QixeCK+N1zFpQtu0eVPDJ
y4SLVgrcjRUm4GIbLXe9QDZA3qo7iysD6Xol7PLBNftjVsB5Sp0QVD8zx14gtsNiRY3K0mwkMQ0K
SAj6kOQdMQ0mWWrZG3Z+CgIlMMOUIPvcx0DV/iEzO2QniMqsJVsOIc7c61eSGx7GVKzbweRsjpPP
Wcwj4jmmYDBgUwqMaVyrsHhDXYDvpkQC5XbnJuh40AWj4Lm0rpAIdnbWftll8DC4xKxmKVB8wnhA
Z1Hrt22KLjurzwXgtZZnaBMM1YTLVwEczqCILORbB0XtoBhohWSphTFsdHvYNIRBsjl1t2ES4Y2o
q/E8d5yXlUKwQcAKlG3qhlk0SJeVIoSDvdwQ99EeMHlzyLz0K+u+nMQlzSsletDEMohJ4CGFhH/B
FX2cPfJ3JVClTTzKnzxSzRVJJk87g4clJS+i4pELlyg7R91EXixKcit0X72W/PQYFc/aqoF+QiXz
CB1lNppOvIaRPDlFNhz9uoKKSOtTUrhjCvDT0b/lYJp2Cau9VZ8pQTPLL44r0eS4ILXtJoOuxnVi
7zof/CFj0mtXBGcKbDJ4MGNsoojQ0BSe/4rIQHs9UttFJCtvmf4QRzOAXyF7g1ebWxs/xm7I4Rwi
Ugov6Aat1fxvHJ3HcuM4FEW/iFXMILfKwZLlHDascSIJJjCHr5+D3rimp2fcbUkEXrj33O42EXlS
p6B1gyK7oFDHoDncvDm8hf6zN2KZc33+gJj2sVm6l3zAedpbp5m8IeJLIpaZqJM7IyI/Psv37jYJ
nQ8jMBDz9cJmO+pcvCB4tBMDCVEMOHfw2+femjHeMN9kGZkwUrUOo5Eb+yn9Kl2chmR6qg2W6Qdj
+eFOPBGEka8nJH5Nbxu8zBQNWP+H3Et3ThizHAaG3wT1I5zRgxWrz4KHhVkY8aLdQHUQMHxvy7cq
fgFzX+BNms8kbq6b0tmZvsIXx5MdVstXYU2s4cFFlMj6Y8qiLf6LjYEFOZ7UX2tEGNyEk25czqIq
jDHN2k7KwgcEHN0BxZ4NBlKijVaImMaJYJasd+/Gbv6IoifPjiB1VYPcEKAL5Kb6L4ToBf/OmOEE
cAdI8dZQJfdp91bHKYNz8n28tOREIN6HweTKBOyFW8V4nCo2u3k2riwLrkUWQhfJ5prkC6t27wOM
UBgH2LLIlOWXD5N9kfGaDFyO5BoWPIZW12we/PQVVRivdd8ZO4gYbBG6mDOiXthHTUz0VHSfpAaK
v4ehs9WBWEysxOibBnUJTcKoRln9J5z6OeptrB/QUHwZo+JyzWSz5IDIgSrAk1jWXveLeanJggWp
YLmd8hC/XZC9RfZ8tUgRwrWPnDEVLzlQ92YYjgnBQwRotMDDs/LiAMoIxcwpKt60WtN8XHA7bXy7
JPTYZIaGHWLbxwKWn8VtCfslCmnFyBEoaqTpEbe4g8dgY9fGxisW8hF867qgOxTewZ7yp9Bh4jG7
7r5V3dUh+GJTThGU2/YxayTRXH73WwjF6kyNPdagZQc2n7mfeGbitRddd4/7ZeuQNEIAacBs0oVW
mY4eRTecnM4/5KiopmqNFhkxnrMAymvFsWdd3ww9+z9Fnec2hy7V6eB9+E6UyMWd5bVmq4dg/M6z
T6lrsnHg8poUj4K24+QINoySUks2hDzLNcfuPWrhJ8MZ/9Ahf1e9k146y/usatq+yZsPbtS1q8oY
Dyxet8YAPmg0Gr2Yyq4Ajudd7abYoV9LbEqprJdjYPofk+BMaWk+tsOUHyIOgZaOeBsv4mzkjrF2
vGJdBX58QhP4ayK02iJj4SeN+3sU349hLgO85c2j6b6iROQYcgnDUlQcuTJ1BEpaEKJXtJtyzp8b
kjWmcHljQ8quY0qeYk1SJDUDorjkM5REd1HtQhKRBa1l/mljW3WRlZvd/OcSUYaLqnsMSAQXjveL
Z1kgw2dsxNmCpA0uMisQFfTIa00Tey+Axg3MePanaZMCaq9IsdKYX9oq7AGlPDlOAFeutWNsteTf
EOhejz+LGHWKCLm3Fi+9XaE9FGwVHB57bOdltcE51DEFX1lFFl3yoJwJyAjuhtTmaFiINPCSj0gZ
zjaIEnMv3ezXc3RSUEAcQ4BObsC2eS5aidG8toFKGk9Y8HeEAWlTltzUM30Nor3/xnK4lOJiq/kL
BaVa++D9eF5snpfJ+SyG6tnI0v4A6Z1S5alUSXrgUvJx9QA28aKTlfrfi2L0xhqDaOXI2U6D/Vka
st3XSXwDCJQlBQoloMp7NjBbC3Ln5ED+kLgY1rIsrmljnhMIGWsH6IskWyNMNxZ7h7Zrb7nJBo25
qmmmp4CZTNclLwNHWJeyII910Koqfawr286bXhvBkGkk92gsRtrIbDyOKiRaZOMCFPettIIAbn6p
kdA2N42fOwNyDG//axR3b/az4VgmtPsBa+p853mQ5f0SRenAR33JxMXD6tOq6mUs2Lt59ngSUjwy
A0c5RCLuKkJ6tJ0Ay3Ks1+P0m/f9V26i+XXPQ718Eb96kzp4KOvMjWG68UmV73GUpQTT1fsgGh9z
ls+rXqCDHojAKgiVaPEGTE3/s1TVRSasg0TfHwcJVVW7mQZWV10y0EwmYi9in9o/8m9kPMit53mE
xfM8O4ykxMTq+wagymbThhdFZcOXzzkue+Zd3kgtqsJrbHr4YuXADH1E9O83T3oK342jutaDvJZT
QHwTLFIhJ13UQ1BwE5LiqBn9nMuhi7j/G6W2PdaDVfKXYg+h/eSN8Sbmi354bJIGp98EYzH3WYhF
uJlzQz3KFt8oTdBT48P/ngXr7D5hC+T7taaUnwOQQmv66QDhGkNGtvBjfQCSC0WtwZuTQtKGBBRT
bVaIOM1yHwx8ryIg8DgIb5lEhY2y6tDVPz2ZFzitnrs0v1HsmOsp8z8tn7xqkCdkwgfRdkaB1w/x
h0vcu1lVb9hFc1osUluVR8I6GuIXZ+n7XR8znWrYdfvB8LrYIa1z82eWsbkuA/UIn4KgOQ/gZx9+
0RAcxCg/ClIxo8WkxxDlt11Z7tqdqnBFlfJtyqE+NDWpQQhTXsOQReBimz9lkIkdm/YTK7frUlKw
mr2BmZLMpY0KUhppyjcSc+y7rCw//Lo6k+02caaa0V7q9kEGQDsnM70q3/tqcrhRjkjuGEmZvCc8
pwYdzkTOHtVSJcD/Kp+YL7Oq89PilDvanXiwTrXvGKtCLSRTcXPPCMoOHCkvw5jQuXXZj1qEsYvy
pjmLIP+PQTgCAMadLrlTPl4WwzC/I+kmW5XxuUgTxDyD6pFEIOVLqt86Mp6m3CfcqA/vyGXKVjmm
oZl9jMeLthFoGXnEyw2UmE0neQz9vuE+dWjUO5KnWC2t7BYzJWYCoq6i3UR9kRi/0i7sbVp+VCXr
Pd+g+jCW5RQNZAcot9uJGMIU0I2NX1N7ZyHw9xwne8bYZDD7N3y7d96YX1ggf5FFT/sNUxXMPgU7
ZL8NMtErGm+Uysg6WpvOvJ53hu2qrXBhtAXVmaOLb2s3X4yuW5wyxYtvEiriDi8BcqaV9Mlaab35
D4AGj7pz6aaYTn35w9fb7ZZKndLauBST/1ab0PmyKjjinqiIybgEi9dg/ATyW1txSkqDPI15dVe+
WhLyFaIpLhg7Sgn0AfS0FFGz4k9sD1iC161deeuptXZ2wplDEk67mSoaHOGP7Wvateza/ezTkNN7
7BrLt+ef5GiGD6KXJKPhlWSJvi/EZO2E4FM2WlNychGir1yN1C/keWybc+chpJ8lKWChhVc1zFro
+ywW90SoED0YM4qPlRVvk56m3quZR6atR4ejwO7Y/OgxCk4ZT7swzr9C2bDopyFHEMCCuam7HcEn
yDVxDckJ4UPvKkgKtrtOBCixovjtKKRWg1NYkBgbOC+ly6RXyGfGxwlhByOhCtUrFGuTt7z6KbPx
JagZ+TQ+/Sd3nRDX1s5pLSvKq7mj/8hdNzg0bbdNC8DbYfeSlXrTUa+akK6+Jut3NdzCURsHU+/F
yqb/4Cozn0bGmzPTCoLhyfKSLUvmfYwIaXQj2E+q/pnM+AI2wYK57GEDDO8Ch8kaUBkSwDispY9p
D1/ZOS6LLYy7Ei5DStQu6tGSbBJAgkB5AoOBt/BOXMLvXRSKq9H1AzVrqPYlRAZSjRjHJIuxClpz
Ov37ko5ZsWeScL8QIbZDPYHLzOhgvg2RjxCCwRYDwnMWfXrEWc8tXi7HJjLCpUDsadYGEzpWFPQP
81h9jjm6sijxsfX2JGDMYwHpBAwdOYDklpTtSijGd6qqurtm7H4YjZYHfpIH0CIPCZSLDeIMdjhN
o22MnY2ERP0giza3GQ6sVRe7KTAIRlajMz5WF7ihrDNnIvyyVr4jnDqCMURZttxiz38SXYuuCx3w
2i+SeSVyUrDLiPs+8iTxey3HQ9zubSYgioNtpVom88Ju7qNhTFfVi5FrMxqpPLi/EHMtESh6V3B6
w8Rz+GBX0Ik5uQoAzHFycO36wzOd5rnE9Wq1yXslQYOoBImR6BxPn0s3pw7+moVqlZ13QTzdikW0
BNJCWliwvChpxjvLTn8mJMmHwjPBKlgEDxo67lqaw5OaXcVpJwLSo8jTi9k7FU78BdfEINsj/phU
wPPv1LfOwRCJsGk92yPD7lheW/qoGn1NkC2sDxv/bmLOdhAMpdGQ1LcqDqIj08aHZqHlZazT2I13
P0ft3uqb5iii7s4bgNnFqREextj5WfKBa2sm0t5tw1dAbifBpUwLlseHbOnaF47UAxydnlxMmfHf
Gv5yamOoL2mf7W1Ne4nN9q4ZLJPe7S72W+toD12xLcmjVaqKj0vGDInhdKPyDs03zBKMZ+0OA6aG
zSMQwt20tZr82eZdxwGT7No2hJFSWHRppLJid69XeIthcdaUPYyGyGH8iRgzqUC90Nkh3zbk64gm
TRuxEeDU3LP9Tgr8MNk4mVgT4z11GICedngvJWdIMQ5gP8u6WUMKUoc5KvfmEr2YuXmbhFNRhjX+
pqvVf1Xhvvs5I+CpegBh5u3nhNS/siy39NCIVfuZ6LEJ7cEQQRlvuzvXZr2CnP69Igb+Plr8pwVL
TT3oPYLLHQs90zwFHdw/f75OFs5rQduzQVgNuiBhUmA6uBXz98m1oHum9rMa5XkaqA1ofyjpG6K4
rGnDCfExetmzKYLvxGxeCGLn3/XNlpSvlxkt3j4vSKUsbYY0LXaeKk8vMsQbPGMQx+u+jOI81mqT
K5z4To2wK2wIwPQWqrNW7xBgb+IWpcLneiUmdBXy7q0nMPBLWrASLQ+OSFkGkePJ5A49K9eM6Q4n
Navn3vsx2Imthw5r4KxZ8ElvF/w1XCwQUhwCoi5X5B+ge3J2xsyMPo7axxkBGhGsNYBW8Q7s9z6A
ObMiN0nSEFB8J2F0l4cMmRMz2asahGyvOIXmsj945aRlRABWYg+MV3XyFb3coG3caYE4LConJkbs
j9HGx2yjSGAnNNSf66utL2iGUEwhEoLFJAI8B4iZq1RzxsIarRdue+TwXX9Ofbs/UzW/u63prhIK
F9biOJpQtJ3/fSlbt63JHcxxww3rqi7a0yQ4s3BR8Y//vmTx4JNONiQX0793skKePMt4NRZwJCRp
Ab7ILIrZdqrXjtNcRmP4aZwoQ8DbsdKT6ji56i/p4nFnx/EHt326mlNlsy9IvsOwcbdRW3+NhWU8
JtPR73z3UFScbI5BukcJN3Ur3Wbn4bZlrlrY9yMX6bYA2L8ybernBFsFAQW0FtY7iH6mZuQQ7xyq
QBtF4jbJsjeCi1YmyZkbaUbvS/AkzWA+DVH8sIACsE2wpdVAlETm/UR9/dHPHYbVAA6ThUYJ8dbb
5PVvEdZ7jj3SpOwm/25MJ18bCLOTYJYHYXpPcDpnIpvxV4DM1qhVlFtogTYzkpq1W6QvrNqIFQWf
CFcORVzifsSt+Qcik3BqO+CoQXRUQNtGH/eYifDd74h0crv/otE5px3PAxNVorN7c7lzFvbxI5qJ
0bCALpFjEcVvrL3otUfza5BILe3+IoXtoglPfngtCUmVK9+djyjC8IMzJW1x0XbN9DpM072SqFz1
joYVSfw7tuFuWKwBhdqM/JbNgvaSC6AlVr8hIpzAisii20FLu4zV3ioSFrwe1v4e5TOK9fXAq9yz
54bZHL/3C/MFYnHOTsjygDcC3DLhEEHCUQvvBpUiNwl/0DmRGaA2HyZcq5A1YAUcTUAkyibNPrs3
R543WZHuMg1Od7d0zmmKiA0iCZseMhBreNd/JZIke2mfikaX0T0CRlEt8S5xR4TgOQjzykLaZ8E8
xsZybD1gIdDhquEH/C6wIBFG59QRd1bVI5sIDTJOd05QeNfZDKBIgTpltkeS1QzNzx/Yl5n0g1u2
wQuodAQtgGbfnKaATNY0JdZKfMRLuBxjEeCF79MehTKZi7wtyCZ89eR01KSTQ6ZPbkQnJ2j6gw9b
G7iM7ncFPXIL1WOmkWuUG15zNoMYOYPPquHWy4nHQN1WfRW2e5rb5QmGeo7wxmf4BWSpcNNTKv07
MRZvzlh8UXC8GcwYob2j9Rr7Yz/GVxZjAVndzAwadJBN6Z2mPPiwDaLVI3EXhyLcGKK/50Q+JE30
3BQQj2uJgLlavp3C3QKL53Vqo08QaZ9t359agokXZhGNk5Btm4Qe8pz+5P5Ls7V4WJhZ3LPG/ikd
OCn1T82RtoksYAHUP/LFXoo3uEqw8Dz1WDTNg0Xk8zoxChDG/M/x1P/Znoc0sW/u88r6s2jP1j1V
PgNzYsOFqo6RvaCORdzHfuUHPXx2cObyqWyMfjP27pZtS/O4mOUhyZdm249AaWfz5pFsOLNV8Qwz
OkWjgJ8xJORt4l0us/Y8LdZ8q6ezG6YPee8EQJUYWmVR/Nsk02flS29rsuL0psLaOyWDR6ioMLWS
RmkxyclsYExTHjySuT7f9S6EEAy2XiO4w7EVhGW/tjTVlr6V3MFl3nchi0QYU5ux8Q9JYP0aqnhE
vFfs3UrEezVC90bKne/cGFW5jnzMo9p6b9zkYhX9s3AT9VqaZL8sbYAuwTGRAy++ebIApOjnVD6S
03Uw42U8sAYhNyMxo1vu+xejDHb1crVrO12bnXcwR1Hs2qUfCeWyqlU31NvU4AhxrMI4D0t3COf0
SnRPsTd7nhy7u7CqEaeC/RHMT/ZHvgUzaAnAFtB7RF08nVI9npyCuSQtMyDPL9Zkzag9eQz6vwIE
OdnQex/xUskdT7Z3LEAIPXWNeFHG1Q+T8ZkFpP1QVOSiCXD6sWTJOLWV82jLqtlYlrR2/34J6Myc
c+NuQmeywpifv6Y2BLRk5NMlq9g7uS6U8I5P0CEFGbPh3vRfvWnpt3ZnT/sxjbxXplhko6o6Alch
7hyGII7HLHaJeNvqsrBQCCHZ1PxeL4XJkWcozwYuh3DG346sJ5dqN9g8bl2pbjbqzSPU5uyEQJxZ
cyJoQtP+nobf3oqaJZYlUQgRKNA9sAAmKA3879NccnKosI65kyTz1tn5T3G+ooP8KzPDv3VLfMM/
jOSRBvNxXI9LHt31oLKogzGBp45CkpXbT16q5CaWnvccR1DgTTd7aZw8ep6YtLQR65uYGm23TCHx
8WaaIOYbvYcx6NAdh91rs7j7qqnOztBMZ1Kr4n2Tk6Fo9OZvHc/VEwoI7nLiEYgS9DSvr71l6Byv
tTGtBxKpn0crYgDfOFpBX6GyNPtk5/ToFtTEIMYLkg1pYvuySKEmUJs3ZngGf38p/Hy4xGVXYWrC
joAz8WaWwHxMlOxWVjaEySN/HQYbGkVbP4T9OKOizLGqj4bYNUOLJUTV8Va240/Cvvcc5/FO2Zdl
ycVNjTlbYUlkKDOqq+AZOEDRLjZtv1DXpQ5oL5X6B4P/h22GNIl9CfEsIPN1j5YbOkezayl8PCAe
NOTbAsLDJvWKVTrnL2GVwh6IoPAwCIzPvWv/lMqO8Qq4v6VXRHt7Yf5Vo+xZL5ndPpAmyAzKhxlY
HrullUc+IuamJJKb7QsVqAB6QBoBajfR8yNY3WwfmkgO66Qbh3OFsQm5eNftMJGEG8ykzcWsTyGU
LXKl16J2ynuzC9Jj77AjLIjpAUmulz6JIJ0KzOVmyCGbdHzYjjL9kQ1+UMT1GXtimainVO/JTB/n
hYTR7AwY4Qv0ye8xWIEswU0VR/oeLtxoxdamutSRnd/ZKTWek6V0+6J8UeAW9rlRb9jrEnpvt8zP
6+Rfoj2nQTi517GNySWcuF9w9f7HJWfu4hoO3YTobZM6MCb4RsjTHD2V1xHNiFp9YcHYDO2DZyGc
K3vPOnaTsyn1gzNW2I2ikF1/2QTGTXYmGiawTeBtsKeYyTg/2UHy0GHc+KzL0dNr950yQazYuvBA
R1DAjwSxT0g4xpy6fa3SarovKCdA4oXvM3ObSvnTm9nU4sTQlI+RDSksHh2DyeiC8CtjWMm1jcLI
7q9SWM8ZDDrMTF7IMrN1r1Y6TVu4RJe+iqMtlerzzOpqH8dcvfz55Xbms75G7GSc4oY0gRq1D0dy
ykTATcKdZQXEy/oye2JsRH4AM5O1jIIfzxbdcyGNb5aW7vfIxYhCLHztC6ZzLJmQD4/RWyHtG0Gu
4Y8J8b2/SQfuixFXLF0haJhkLkpcNg+xl+zpKt0tAD9r76b1ayJsysvReEiBZ2ws3TIGsZOeuiAb
uIkoeVGYPiaKZQvtSHaUltYSsPWDdSxO+TDV2ySigi4Sa7kYXn3v1/d9DU0W3i4iqbZ+rhE0I/Bz
UjgT4qeG4XMkUsqlx8zbW9uiE3YMZw8xpjstYmqw91El24oHs4zOBCMQE6UCjQoZmDePwlsVviII
r6aWk4vWZmEQp+mFdiZLUk1NV5TUYtVyoMmj/UID0KTWdCSL+IyTDqTV4jOzbJloQfm7geO8dFAv
174hMBrPbg7fknazgz/z3hvG++yzAaMjlTfSrtMmS16TJLnWAUxjlUrnJRvxYjKlLRcv3ErWJTsQ
SfnzGN4WvBtnjhh0wWFPMNzYRVuBT2mn+lGAqR2JsC8RnGIx3BJWyQ+cez5Jr/WHg1pr06aBe+dM
TID6vrvFYwbbdSblu2pj52wXDY1BsrPQIt8BpWwvPr6MxWIaOhlevutdJzqVYWaf0JAZXtxy9kNV
gSLVb2zl0OmVeyjWd05RvcRqYCXRZwhiJy/ddKZMz5VzdKK8hQzKgJf91rKu/C6+yObPmRQiAALy
GPVdYNNa73ZjMc9XJM+Tj4wqBgmbWcVvQ8SVYhdbA1A87S53OyMYkrzj9BV8fXXpLUB6BKuH84w3
3r4SWfeE89LdmGaObdxw1y2GJKyM3ksay+/KYnkZusjLQsa7/sijaWqcX1m/RAt4v1mD/kKIf65G
/3UaAhhoHKA7o0LF8//gxhNYlcGBDldbx8KxPt0IlbyChwQPmhhHSIOolua12aB9hqH2FXRLRkqR
jz7KDS5yXibsfWSsRJnrbsh7l+yhOa2XJThGTroNKs9djT3fr3PzjozFcdd70X+GRiPSVgBJZH6E
gKM1Dhwgq7kyqwfbHc7s8u6SPp/pa8EtBhq8OEBgFBrFuMBkLGEzNpF4KP34KYL4tVFWKI/JbG+D
Yo8lhWRtJn70ltASM7FnsrkeNQLS7sRjPEp/k1cfoLQ+hYZFyrlh1excIDCiFZvCo9uzy/LgiPKa
2XeLhk767CNKsthYdigGx4NHYeXmROphbH2oFfmcC2YuDbI0NdJSFM57PoIXN+svCfNy0PBLT6vb
ylA+h33zYaQ+gExtkhYampmBwFs0RrMNzad46eDhYK9wIoxpTFo0Eh6bZM0jr3GcAi6nL6gns3qf
9c7rNMzvxGy9SziePUxorqj6uGjEZ8XHb5VAHS+jKMYbEFywXvdaVhkoRR/x3kMLJWi7u09aigSZ
eOHGzvz3bFE7sK7eSkzgRqmCr3Cs1mlko62u73yEKMjxPIar81enkaUK40HXPld+cF9CNO0hm5Ze
cEmj5AIEJFs5Nm0lkmCxc4BurEE9r70FHHUAKxVtEQgg6KmVxqhGHTCsnriPKfgOofFsujT7RJby
xRAZ2wcs1hkmKyT3WzM5DyCjd6y1b6mM7mwNcSUF/t5pEbNCLty4MGXXgXLf4rheJxBgO0iwAiLs
WBfUfFztU0Y7GZmE0dvCW9PXHEKPlO0OsmylEbMmrNkW5qyNxDeDQau/vWFVdzjkB5spVsxsSGpo
rQu91mK5uyJbc22HcLM04BasxT1wmyvYLc37dNbxfAxjk9NipikeLHkVroHLaSYwwy4QNuc4Jhar
fHRs6wcVQ7cmRuHiSvSC0HfZPt5GaLxhbHzkms6LDGpp4scQ3JmG93ZQfAMBTLuPwPr26Gpye9fA
EG0Qk67QHWP0NQbn3MREQxc8bGlwYSfWuoTeSgTGG8fPngh1L67/viyWOeFKw31jgRbzjGfVOMH1
35c2QVAnMeTSd2EqglqcQC+OONxXKTxjEIvLptGI41HDjhuNPbY1AFloFHKpociRxiPntPAI+lA3
QyLxQmSR2Kb3Q+jfRjGkOnzyL63o5vpkPgQx/LfUT7yNbbGxRgtn3Vp/uq9k5Z0xpFg3rq4JDLAk
4KKw/2vYb3AZqu0k4J9EmbUP56jeA9Mkvd6ol0vM1oZHuExJIAfHUdfyuKA54HpkZWQ1DF7//RLZ
UnmCA9atiDNljMAOns9rfZqQZQX/QNWaYO1M0Uh7xxdCQHhpWj4vygZy7WrctWH1XDF+ZeyKMX6A
fvgsNBy7aJ23FuLaqddfkjGPN0Y5QbaS3wskr1OrwGy77a9HIXqsXRy4zj8Wd5poLreA0L2oOjyw
MZ5PThpiGdEbWk319s26Pc2AZgA7aeB3qtHf5sLLrdmzGgoOv6ba4mAFFK6R4ULDw33ZH2L2YmtH
g8VLCOPsTbJN9A86Dn28hkLORqu++ItwH2cI5U9g8K7YpdWzr/HlngaZ1xppzo/tMuHBFKBx58TE
kkckQKD3sNDLGmKshqMj7VWPfQMwnQf/udQIdalZ6hqq7tjg1QMNWidBakDKRiQsDPYMB96mxmsM
J89beSWzXs/UyHahp0lQ3LEKX9zlO9Fw9/Ef5t3SwPeL0vj3zmheS5iWtQbDmxoRb6MnLl3bfkJP
BkGegiA59uXMW4ZYz9GYeSJodq4Gz8N7XHmd+85f/R6vXOuR+CryXYGUYBd4NWd+Gh/SCHshSHt7
np8qznaoQME2DMh00vh7V4PwcUhR+MDGT2DkByyVDk78640scQMo+rXG6bs42/E/Vj++yI4CBQwo
1HFjxNmfqWH88GYDVOYNjH4B4aBQSBwnje9vKUGJ9jI2KWR/6I0XvOWoTaqdbySkMOkQAGOZLx2g
Ghp14gHICWhGhiN9g9UjIkNg0mEC+grZBw4BA2xNgBtdOvz5K67yAfcBYQQBcvh9jfZcxxTAdAg2
iU4uIMGgnvqWKx3Fp7LK6mAxyp6IO/B08IFNAoKjoxB81T6jMn6wgCVuMUb2ZCYAqplYl8qPaEF7
onSwQtOZ70UOVnfImKaycDYggBoVYQxlexNlAV2s7T5A/9LDqBmbiYvTamK2j6YvP49N9l7Tga+N
EGcRiRDIrnUIRF3TpNd+4F5UHJ2zpCXGQqgHW4dHdDpGogTmGZhCYCcn2kZHTbDfAjRoPTpkUGBc
3UsdSjHpeArHjv6z4nvRm/028uUjRtunXM2rTp3h4fOI+pG9h/Jabl0dfmFygQEXfgx0LIbqqpey
EmpVgadFYTbDHCJEoyNeG+N7V0IsIGKjIGsDWgnCVR2/UeggDquy3i2SORiId9scfpuXImoarJba
nxwPP6iO5GchI7WJemFOy15w4ooj/KPRMSBQAOO9qO3p4M8IuMyJuJBMERyyMCOO+HS5JIo0XQRi
gYyRscvRkwzEjsTtm9ERQ8Jvc23qaJJKh5QQ9g65ndiSJCbAZEFsHfjtR0OySaYjTszCye46lNrL
yCJ6IUqFNBQwyMjxiy8P2Y1MUT9FMFmcusHMNhPMUYivZm7CvdIxuviSXsQYI+GFX6JjWOy+iLdN
OrFLZatFNjZ0JjK3Ngb5LQmaEiQqCKot47fc+gxjdqkrH7l2EC6zVvmk71aEJw/EDcTqpUvywwwr
PU2bL6/tXgfJjWtoNME0Q4pl9+WvKg9404JLrVluwFZeWMvdm/j8q258scmpCS2Qh225n0r5pYQ6
DYUP1thx6bfkVeqoG5yQOOURteC5QGGX/Lk6FscjHsfRPI3a+4uG5EwcEUOC4R0TXToYGJlqtFaN
wpaNC31VG8O9l/jEpngZgWdpxya+MbYOeupmhm04pfzkjHnuBK6+m0alGjkBP5Kkn6jicYQMykNU
FY98giI+UdeRWmxl+k24IguexMDefRr75NGPsJIMPc1kRONMYFel1g1i/HW8zG/9OqtZV2dkEs3g
gU6mNJj968Aig8luZKaXLPbMvU2mUarDjQJSjiAnf3mYzGbs4D2mCfjpJULFiCCpocBpkCWfbafn
wkspdrHWq4l4xhKQlMPe94YnxrznRlpiTezwgNCuRUmcA49BEpdYONhMVZgkIYw6nzxkKg/t3sqj
c+ljMgrb4DKmcEKHyScUxWAuhKQLqXVvbaGQXzKiCti+QCgh8y/aA05d2zZGF6iSQKej+U8hnM1D
XjCvmHHyR6+oIbD861AqSTpVLoip6qLmbe4Z3Pn2Isg+4+QyUWaT0JBsnNH/HjUVu2rHq9OlmDos
dXAS/wItwluZXnnPx+hit+iu7PaGq/vGamQlxqY+WOTf+QW61Gksz0nvyHVcR/MRud2x7fk4i4KF
W9iNx4mhp5xnEOrQ0COenFUe5D9znV6dnB0rcXj3fYesnGkYlbXBBt7vIHFUAfuufvqpYH/klLlM
GB1qAw8mCylXxwgbpmnBjTTc/D4SE4w4xgyY35hg9oyXCSD/rBr5IB03YKzD78Fn+YyD/IEoT6RF
QOOWsViOtqheq0lBeu6YMBr29Kv8R8sff4TOHRIhpYAvq9UIRIVlwGnUCUwVEohTkORvwpKXhEU3
Emskz4KCbQXo+BLhywWcRlSTH54GnordRHu2znwn32p89LqQ79LPt35JPFXiYLacQ/LiaUKZVP3B
hy8ufRttiGQ8+A4pMxnq3gRNzaDj6eRMzYH5bN1W9iMsZ+YiyrkxM7mR/vby66XWtxza44KwDWe+
lTOD13aNsjoty/IeoG5zCDSDMBT9BAWpRoR+DXh/wRMgUwBXmfyajJlq6q1z4ErU1coq2GOrU5XZ
JRup9Ox2RFm4s2+tapPmq7AtMuwApZ+7wHs0QrxQQCBeYhd4+xyullp8Jb5ValuajdKY2iUoebd7
ZyGUDdlZZntHT/RQm3BGCNNWm7Y1LwZDzHXYSkgNgJDYzaD7oNNaQ68lf6hHUhDP5C38z9yZ5DjO
pVl2K4maM8DusZnUQBLVy0zWyZoJYWZuzp6P7WMzym3UPmoHuZNcSR56BvBHAIVCxawGYfjdwxtz
iXrNd+891xydVebVd6HLbTQvsp8yjW6zi5s4qpv7eGgZTmZU09ExlroVvVLyO1FTy9IpbzjgX8Pc
goVlyTdG5SWGuMVO1527afzqCiokrZL2DypaNw5jxm3ja1fTV9UOX0lFhVBzb8/S2qexnp+sun/C
7cb2UoG3sP295pI20Q3maEouszbH4Qknjk387xwqDXiFHm1cTT5g12XoTpBmjI5mlmmHppE3AqPQ
A7KO+XXyYc1qR5fXu6Gx0BUdg5Yl+tmN3Cti9RASpBa68W0k+pkGpV2DpN/Kh6oYD+mowUJyjXmD
NMfU2NHdVQAOluAn3H9AFzPuAjNd60SXiDzeqwqzIu69E92LEpqUjsYjuZqP2yJjzM6hHQyOfWX4
bKJ7O1YgfsqEaANo5kc170rmibyYHVujK6nzgclhpiFXR4YqmdiLUG3jMX1xkvC9BRu4hsXjaXzq
wkSvdm7MgWSsTl3sPgs//mXw1ofLZIEqb+JfI5BA0raBibXRtebXRIQ8pBqeK3u+tRK2d3c/I9Ew
+e+vU4lyKGqLc4Qc9rqGEqnS6rL8r1XkEQGpgZGph6W1FEqMyjMWczvuVqrFQWG07XvpNk8OQJt4
AMmjLceKiGmLZOtdF6XxxY3zBOSnZCwo5zWv624OybJ0jnnnZyRmfYDDntFryN3sNaZx7cVlztLb
lPIP6iI6eL2RGgSb9zIqqnDvUcIIPNjm3O4YJD/ms4GLF+PLcK10P94wnD25g7Nvhom3gUPPobIu
U5XTxzs0ENBL62eM8wduqJQAZvWxTBTvkDNDqbHkHo5HeGxosi2cdJ1Bztr00j85SXEFYHFuaVz0
XT0NGGqzkRsk5CRdZS9xQm0XwK+tztFh7UgSp73x2nU8zAK+5lrL8lc4b1+jjHcpV8nDJOvhmuMk
1Y3GXdOe8FU74M78Yinz7M4cUpbozXQzGVhsejYLaEr9fJXJlB7zrgKX1V1VnP8uw+K+ad0k0OXI
MUKf9pNNpVxv2nyYXbbaYakhihrO/l4YbWYIvXvp9+UWVYsFgtGIY+cvScib3c3uuva7oyNoTCdk
u8tCjsULxc9yPcZUBuRJI9pr06vTkV6MY/sIweGWCiZZ9CA9E4i5zp753VrDLjJzjF98UPLG+4GV
vW766a2sBaUvmHm6XjwKhrrrtg0fsfbBQ5qXqQQ2Nm7u2z8ntzQ1b+wRJvgvhpxumm7QvF8NyIIo
WFAvayzhhVtqF6j13AZEt0f2vXnAh4AB+Fn6aeJQOsh3N4T4rIXqhOHA3RRTuwXw0aJY92/MZ/qj
NBKODOaMyW4EayFMBl8zeCyPcl5OGUQFs+47yx07mPJqJ7zxVHnXYR6m3bgMo2Hy3dfUF0wh528G
0yhNmGMQAK+FaM5Z4j5181q3a0qnu71umL8sSDmrf53L+X8mblJe/y2rqVkQv//z/w3dufuRd5/F
T/uHzvnXb/7nH/5/Au80/q984/V//O/u599+/ee//68Dxsnm558wnstv/TvG0/wb5EPPp+HYM1yb
O/xfGE/vb8L3wQsDz4RibDh/EY4N/W+u5XCi8F2HDcN2+E1/p3jafyMAqrv8eYwZYXB69r9COLaF
MP7Hv/0TxpOdxndcC/KO61sOixr//z9gPN18QBrHKJo2Am0cZt8Zf8bE8creQMhJH4gff/Q67jcr
reuAHlWfkxzXZ3To/ewiLfGkrvNQ1jfHgkTowv7h31buVNsdcPoSzZqmrXKY7OL3wgfvphKIWDk+
RrBHwr6b7iv8VEmRJPSKqmvpIB77tuo3OqRh2uWHV8em9cCnCuVEmvHC7XU4TOGAj1wwvC8UkrhF
RD8zIonbHPUlidyQ38jgyyeycqSl1VgTxq+Zlb+Hlp9wMRTpp5O9mnV+56DcfZU1GgyMuXuFrwzP
T9rcakrK6TUZxiEGaYM5gXgU/dLOoSM+gEE85f5BnyxacYRJo2qoCXDjv3+RnZ2e//wc9BhygUlG
iqJwgeZGWztT9pZjvwi4nY+XEfrixS2KveZUO59z+ZM+t7zynrokll0fc7egb7sz9uFsVCuw+s7F
1plJrgZczqfOHulGAp0cDhQza6GOez1pACRq8YGV2gsczetRQFgsygEshK3P+WGMkpfY7+u7bohp
B0aWaaMkgTiqrDubuM+fH1lam1wplpkJKtndIRXdqUv95Jy6lDommf7qccOkMNE/lV79TQ6pxkDB
2staicEi1uFORDqzEmxmVslb3zTmOeljDQ1cFZcuetSs6QoLWtvHtM1u3CK1gnn5U2bOC/wS2GeZ
e+7DUj2V6WBupqR4M3FarKtchtc/X2KRO8HbgDUBLnSt7rLli9+ENucuUDxaU1B9ZNyzm2jUojln
xAp1qIVfDLhVOOXqXv7mDebN7RVyE4ecS9PrBBlU4XF1jGIy4Bb4Aq1vAGB40EVqqcKT8LgzTpOF
xZCah7MWz2ofamlxjqIMjSrHs1QR4GE3Y5PdmNZ0BIrKjTG1wyODRe2Y6C4T33/4MQ1RlAOnd6al
w5pcvogUc78srHNoRM3+z0/1eM4OeuxtW80gR9x6GghbzDRn4gj+tujSn34OF2S1/U2zCXGNKMnj
O1eq+G45hTtqJ4b5I8cocUzmZhl40iqR4c/GCelXisRCx23AqTCaLCSDv770NNbBgkru//qpKLe8
U1OmHxhY9J0+4nD980VTcXsxM9BOYTaTIvambtf6JVxgaxnhNlp1NmmsWLcVCew/g+xyAr1IzWMS
dNW7zxVu7m3ERZDWQVzjIrbE8NINCO6WBBCiNBdNwNUaccnTNvCMjPtbPfQQ6zo0vhqaGGdK/xIW
9hm/gsUIEBkzqSymW/xF/gWgEqPIOUQbs4dHxYiRfVPQWYJf6fznv7zWgVksGw0n/ayfaUfWz13B
WUIHccIUUyBN1fxjiF89IZBDp1q+wHjN70wHL3xU6SDzKjO/DCkXaWlVKfmFKkx2ZkpYF1AKJJ8e
So2uZ3aAb920VpMprqKJxcECN3OxtJ2DSeeuwGyIjJqcJkH7A+BEdEtJgn7m0d6rTPj3Ez5Br99l
o3ZHxgzRIbX7U4HjphIIw32tqAvkXORFKZoPUOZ44uITDhRm8q3RjRs7Pt23ZFKTTshtGUkYpvLV
EmDD55CPsxo5NLdA1uqwDopJnYoU01vo06PQz2cmshqwPxE0dkO7ap7fhBgzJE08ma0ffiOO/UTR
ZdYXdgiuwX2Yw05IS5+Hgw51u7OgXKGQlEMaAF/70uquxHQeUq8jb4Z3P0TpW8H5zyFLOZoZXfWm
9wnI6JLjFS2NHH1NNzEipI+k/2AckjsMmw43a9GclEfj9cDCWS3iijuRg8+rPQGX4yDEgw1GmZSa
dXHN9LHzy0OVh09NTF9zbZtnCndO2O+Z9yKHpmKxpnn+Y7vTDaAN8OBfRdw/uPklJqeSN0GrOi3A
iHIwYe6G/gj2n3Oma1kVG4aPklHc95N9jVI5Lm65C56bnSsA9dr9Jo77PRbIJ4dhPK4hQn/RaF9d
5iVrkVknJxdM8jtngwB4llSyVcLOtk1fU+hWlBdjZMisGdnGobUFmCsfZyd7QS8O1/QffgHgdpnn
HcwlZuMyTGPqFUh8wQu0NVxPKSyUHG2yDD+MwVijwJU7X2WYUCALNWLciEbczV7qUPhCOpW9aD07
4W97SnzCWXFGdsJ8I7GZkvwIGhcsWxyPHdXTXb3r2zawC7o1mc8129hV/aXn3H+JiuFMbwPkMr9m
NmVGbyqOz5rnVRsmz1+YWz8pmW33Lg3gAWoCMQJ5iHPtc4K02TS9Yt5VHwVFZaS2gNZJ5W7wv6O3
MmjjcG8zEQbPVyTj+6iTlSKcQUHLsgXBE6FTczwyWdHWAgDQhiakFmUbw04ZUzE/Ra+eJ14b7ayX
xXz0Eg9vGSmLuYoOWhrta0N/T0O/ByFkBBGTcUbkwBR4I9ZYB5INRGIi3E+eOyyRZHKYXT1vvInb
Qsasj7wjK0Jk5GSAaGgCGbBMi1seH1BHXAuSXdJPFET7tE2m6b7yrFszMe/oPROlgMpzBkFMV038
l8XQgYYc6dNBGyAW6GPJbC8F6MGT7/6mnrs8JhLLLuTDD5kRCM+87pOFhrXVBi3LEv8bqeFOV67c
EfaAnzY5AM47Ki500F3Z4Mqr27aIwQxPYmp+9o5MgEq2PJ4TtLLAAfYXYgyEnTMbJK8GipNjZGEx
9f2uqBLOTzK6p+zKuWnsQRieE3+bdRYf48noX/LOfLAp24l9E1+z5UyBYTL89YYhJfIM0hcxYE3l
qR4kOuNBHUr4Ueg9I+GpxBY5wWWYVfarQw0LpEWaubKOkYOaFQ2EIyTOKNU5lDLNJMmpFSvu8+WL
zsHK8rzk+OenElsW9DByufW5Oa6wWde7fLmGlh4zsRCQH86RND7JGA6Gt/TwOGEWdNJ5GHVqpS15
naz0K5y7M3S0eR01AFzKhuXScFrCYx4LboT1K7sVQ+mdssRk2lIk9i4rYuKVr05l0fbB1IVQ2K2x
wSlOwEo5bN2w3vbr6GEE4g85cN7g4UO0wVHa1M5Jm+S+GdF3U4bAB+QMnsPw23ANcW5jQz3nmb6j
Sct6s/u+3wPf5aVlmXtLyBsxeiuwJaXiqupluaj5jfZveI6gZZNyq9lNvHdBPFFmCXJ7bqz+teZo
A6fRiI8xkxLIPiMMF5obqdYwqsbfagOfHV9vjqoaIJ1YWaAcgPMYopOjW5fX2i3Ek1Etw2ttILwu
UvOxwcHToRN9DoP+AzVfrso2Bd5uMA3TB9O6o+dt43KQC8TYoSb17i4b5jsvz+s9kQl6lcy2PqOS
JDvaLRGuhuYNaIp38LqcOkdBkjOfAZgiTWAV0jXnaPGZALy0g8JCmzgiEVoDMMBD1lZfBgIHPe1S
aSeSQNrpz39ZjffZmP3ed3OFL86znkdf2tse9ECABd+ipU1jdx0QUqc87jZgOB50HS2q9FWxrTWs
NpoSD004MFZk7SWIV+8sCVgBHeTeQa4Z2A5XuF3aEnOYLaylvVg/Vo6RXWZw6Cu2+ecybX9Si1UY
UUzbV4nGdg0yhKmXDFqjqM71QOLELQG2dZGOMR4qbOG09RZxb+PEprMm50AnLovAmJtOgG8wqAtv
2EMAbE66qcTKKZiK+pPZP04dRPbQ8kDv0epOL1p1GshwABOgMTRZ+RhIN1oKpEGT8dYI7fQK1/q3
Oc6Mcxvm9bnUX+T0oQhtU4NILN8vyOga93oKmV2MDZ6HAr+gYe+KhNVFYnEfnCm6poAeoUP9snAW
MQjR8Sk32o+OSDSE03fHlOfItoOzhg+F3jisMLjJSSVaVYdF3FT3XGIwLKRQXaM7b7pn+Cdv3hxZ
G6udAYvbFeMfwHy9CbI36k9RaBIhmfsr4G3M26n3SOGixRPTPzhahOfJizB6prp/jOFCJHU4H22W
S0WIv8u1fostT52jpkaGJqLi5uR/lZaQTgLJNo3EavRBCcT/8WBq6L4zmaqV2fn+pZ1hdbrdxa3T
fWshglOPhR7aaCcviqn+rh8BVd9k1QKuYKjz31/kUhjD2SqwlYNC4owShl3VcMQsgqoV8YHmpJ0d
FUjPUUrQLz9xl3RWnUF4BE4LHB1oJmpT1FJDvVdrjJb3qvW/Es+vGRPn3y4zTVbgUaAGmk8JMkZV
A/CIUQQX6CYOiJ/et4odWAm0soKU5QAyxPDitczHF39Y3F6Rekyh5a2dObvOZrh3upgGh7HfdYm2
UPlL+5jLHLsgZCkadvDT8JatDCaCS+lDerIc92PUqlOWgnE2jPbNJqeHEMus00qXLvnW/Q57790Y
E4R//cOmOU5TD03Ntx41TMjAruA9oN2A8UoXaEr/xT+PhKK6FqoaOZeq+Egwbj12Ws5pkcqfYhCP
elhSHELbDbqPtRUuXgt+0W4U8U/ddgCQzYiwczYESgLfsniYCpTglQnThTsJ8/ravJaG4XLyM7Og
oCWJQS78kAvE7D1RFbmpBs8KbE07Faqkq34aaOOWfBDsgU1KNuOa0wB4bAzt2eSNwIQ469UqRk5+
Mwqu5JB3bcwNlsR3UkFHq29tLmx2SDAsgCt587FrzNqbl2Vb1doe/lisqtRCQmlOfX2DOLJtXeOl
AaVHBz348cgzqxXjfYR8qasjEMK1+dvsIl6kMosOjV8tuWv6n6ATaHNJq3vdsfrG1hrc/slQ5Ajb
QoR8VG6RxyFoLsqfbvSjo8JoLUPkRw/xcO2mxlJHgpbD+karQg1JVJ8k30kZDON0zqdaYXqCnVYZ
BvPhAtClriYQZzoTFUhY335XvxpI9M4UfwuKmNhV69dJgx+VI1Vt0oIGA9S6cbYlEYeUPu5qtgmK
4B3WRparAm6JH4ZL/2B0HLuh2gG/0A9g64ik4uHLQ8a4Q1/C0h4NcuOQXJlvC7wkWUX1omvUL6YX
8uo3j0mSUG8zxztAuXd+WHBgBe897ZKpHR67YX6pi8o8qV68DnNCk4NstXVOPh40xzBgaPKe6679
nmbvvrO4pcU9jXiOAj/geztL88jT0qdqDcabXaEmFLIUWF74qIwR30nbk2rngIohIvvlAvrhfmJ9
A90ZNsonLiFhgo3ASUqevCDWhNi5JRogQ519R0PJCCiX8AAVNrDGAs+ZH3vDP8pEUNQbzo85TCo+
lpTyxBNXrs8SB0XrQM/AfPtI/yF/vsscinQcEpK/NjlzrtqsqANzql6aJuNlV/I2x+mTdIbT1HC5
a/jQOB6Rkal5Bw5HLfOsP0s9/oxL46NwNUI5lJp3QhCVIKGhIuxjo0ZgubW6NfrdvY3pkkw40kGk
ukNJgTAJpjFah09kysxgsH4ifI1pJl419VvUpPW1dm/nSOG+2+3cBDC2Fp1UkdKrUMOesKxh29bF
lgBtemRrwxbjhFfgzN+YO+KAAwI6l4OinpR9vE+kuitYcHb8wRCeM7mK2fT3WS5hU3jOD+B/9yCM
JtwIr23XCsW0xGWHjdGmHJPbjiJsCz9JWGtpRBDXrIK5Si2WU2ubr9OBCQv+PICZiQ/dg2pyBOtv
ppxL72ligemzb6qdxp2B8kBAloi21w4BvsglpFD8TLgUey26tyf33sZbz4se/ZqLCoqDY9lrZMBB
7DLDeargm+oSm34WsdjmLsaSklnyIdAq+oZ1drlDWM1ipQhZjYuhtdCys+XU8SnWFK+Y0T8Ig2U1
G5s4CHOoPdU4QhcE5g/jdP4dYmZbV4C0cIWQrC4F1tnMJyPXaMxI7KU8PHUBfDI+Jp6JeKaYuZEd
jri22RGd8+525JEOZRqYgqR1opxj6Q7nuf9o53lPnxmvrogOKZE9cjvYP8mIDgHQAroCvL3GGjtB
kVuVduJzI5S3aaZDNOWtSHFPbHSbB2uKjKOygR+SR2tXqtJ6bq2cimR1YJvzt359xpObclke0/hK
s8Kzhz7cWJ+8sBuhxBRkNf0FtlvgWregYKHK9Wohx0fJScO/bxAf1exPK9IdALQJMFlj2kQVrH+/
6N2tqOQ7VqLiUGH6sTr5zhJ8Tdg7ToyjCUmImfY4ZoggYRbPR0eQs3vyBqqn8uTVzzv21+pryHUQ
JfRTG7cijE66/S0ieyvE/Nyk3d6AhWw03XSsTLXDsAVLHPh+HUUbyNSEFNkT7fQznOOfGQ5THA9v
dU0uyByHV4gPjECQkggY2at68OFEsL5Hrp2BREPbo05F6gBG56l9j32SkCTaSB6H6uhN/ra1IZv7
THmPjQrPnaM9ZlAANjFm/3c9+imXHI+ESAC1OEwFCrp5gML6m/buLzC8G9POjv3M9TIrPqiDX4+6
85GWcbbEmwkkZSLCwLkqEyIVMsLbCRJj3vcCPJlPT6KfxQFribEsgXCzsCZa5itvMjS1jr55/9M3
QKfleuutscmi8td2iSHG+IpVBwlueWYqe7jOcUu6H4NWyidXluDe4eODw0KONmLjV1+4wN5M7NqK
G3aaDRmhkDllTipYReBpOxUAsplUpm39nsfkMdEKtZmK8rfWZMNxiOH2sUuulaxOoRBPCd6pjaKz
fVVZ5DoadQ8atFpBG1t71rnMi2g/JUm9G3icjLwDHHKLettbNVH21Go/SU/O2/U1LBbEr4B/7J10
YQFE9SnU5LNb1D9WjoO3LS7axG3PTShbCy8YO7H6jQnQAe9kzFSUa1YMdTTeq3GEXgMUFzrSyo7V
b8VwnJHCWde7p8JwqMZqgyKL7jr60xbj4UC6iUqXHnONFd3AT0Otf6HinBZ7ZzoRKD8bpnEPaz1i
D4COuHyvjfJ+49P3mvKmecPOtxmJlvgMz+zTzxDCuH8wLrVMqKRhScBM98nIZPEnjhdcTrH6KGbr
MzIUSH42qrCw9kVuvPvKHzaFFO+a0j7FNAM/LZmuCc7k1gjlcEOIu+KD1R+H6rFFKulxDwMW7F4r
mR0H+HUiNfZNvOxLDfTe2qatwwBhVtZPKcwsp23mfeOmpCYBIRteoJVNUKTjuylkiAfptYQfu0kT
dpnO8O9q3JTuxINmQ47z0uhB0otBTr/DY7Lyq7ALWvxHoW8fbEVWG+msoHezjKjiWQAWeWYRl5ao
+GU9nIwSu6zM7ty5ZBxEonoCNJR19qUwE/5qD4M7jmwyaIt9iXQd+/MyqX7rOOfh6IowBOcUAdn5
Vz2SWpNVFWGszI+u6D9HuzqmefUyt4jk89S9THJgmhPd2UX0AALw0Gg4oWJzYr33q19uVB6YtZt7
aWRkhe76oYVsQpVC0wmMvxa3xwQaRNnkPqCImcujph5zajpgTapqQfVBOZ4ZHJsOUUB8RvqCWbQo
PHeGYi0oQ7U1MMw1O+oKbGhUMcvLKlwYk3iQTDuAQ3B/xjoX8tJU5l2btwT4xxfYQk85FXOyq7YZ
4YzcpzCCCdS3FdXvjtu98z5CVYD3pAFnzBvwVVqlX6Ya8lyyALAgsPCqsiDn37LZRxQjuJfm5I/Z
F5cbbkRhcUqy8AtxQ6C51wef9N2mAMYnrSzdgLVGIivPuiTWg9Xo0/XrN6GZ7PdcDnQR3fdmzKFr
ni9dpX+mKGvK968NWJiMawMmY+2TtvUwt18ZUOa7YumnDw2uGp1zz+09sKf8lxFZPZEkwjIjRCU3
fzOtx45zmjYRNvdyhhb1gFtsTO6MktZY/tZ1bZpHq0k450fOSUb6WcQnJOXbxEloVUDC4Oa7HF+q
hwTkFoJhyYg8K3/FDbUaLaOs1jE3hTtdqM+TuHOhyac91YdWSlMK/DWvfgsNSj3mOdyaNfuEUv6r
ZfYvTlnup2b+Yj7uBik0D4+qVjoegG1qtkfHRE7yrMaU2HMT2hQCQHnOrZnqoXWledPRicooyFof
V06ZcNsJnXXouuG+pZfMzEhpZbm2moz8HJucODTd7Jk8MrRFOWn0+dFaripJ/EZNUgvYU34b1JPe
k6JbR3jDVn7IDT/KQYOkmFu2bZ5+wlu+mxkwe+Q2CQfr1gF1fldiFIsnLVsxi/qok+/BG3iBVLYf
jS8Lm6/TQ6ktFipdegTFH/i4hS/S1gaGLCVCZZrtc9piaY/Cz2THgEM8nPAcr/ZVrJ6rnNasrn72
zZEImIZJaUXC/EYzGVxJ/+bKyFhxkz3LqH208iOCPYROwsKYgoha3/m1964PzZ5/GvTIfNp6ToFQ
QG9c5+YZlu2RO7uYA26722FJTDJujnJxdsMh8JZ9plFGuGHE+ig76xNkv8TBvrhvOLQVYSehpSPT
1JxqQ79DVnL5aZ/fJrVIA6bA6040Aja2vCqEiNViRHENgHREeddzHz5RThdx8/DP8CyOccu+X8D7
IWpoPKFDrm0n3sui29Cb87k86rFdPtbtNG8kBb4d1XBhMt/VQ7EdCvHupynUoYKeWRtVRZ9/MVQp
N24UPYFlbnbMWkF7dzz9WbiNJn1Y1VX0q6RrpAK4Bqbjl43Awcm0vo1CsQfNm8kNmfaI12poYjB2
ebGdDHhlVvFGAJbSBArMkEJr2BPw0SAL7vRsYca6f0YS6tMwB0YklW5sHPZ+ayri/VgXDLwzlvAu
WSidqqDwyNPumCKdLE+/VqOP45KDcG2U4daGJLROmvIxbGfeE8RX9yvXHUJNLarKGD/rgw0zjpEn
yll6nSJ9nWeLm7vGK9wNGsjC1Hr22sWGZod3CcgzdIn4mTpzIF4FH0nTXGwIr53tZWu8p2IbOfV7
WTMJ04b5E5o166vxBCGAvjRTsC808uh72gst6USk4Fe078X8lNCPt86hbM95q20aF0lp9K5OmZlb
rhQY4vLpxzGvutMd+iQibz6bNEhRwKT5z24fBRNo/zI1THoVaXGwrJh25hKbB68SIY5t7c37odaZ
eU5IWK3jfMsa7UiKMtBBK66UufNk5y5RkMQXnNd1y1vZLBgrvZlYNFLzNGrAcIU9HhrThjpQLUFU
ALi5RjeoXos7M8v7vemVn5HNB3ws0Tphasmt35E0bzmWVHOR0YFgLzMvQo2awed5klYQZUuvDQIy
2mx59IxDzkxhQxcLmXmMpPV4S3q1640cGhnmMypbP+fJC7LQW1eDW6LoCFxx+A4rbRyCrqekENRK
PVMRxvyVtsThaY6aW5Y4TCr0oiV2ry4DAzMhon1BFiviApvktYGFVnKBNoC/oIrSCNVurcF7aeZw
P3nThV/+K5raC0bQP/7VDfenQ1Lp7Yk5aeZx7Ii4b4Qm+qXFJ9oRSLkV+zmmuV7RRx3H8a1SydVc
doWGI242je2+D2PAC61zm/L5scNNrjnl7yQCmWBp9wAXOI+nPGtmhExRRkUXmMuIjJNVKtyzopYo
KGcELYcjvFvjCqxzw9g0XYYS3D3G8RJ1jCXO7bn8ggTzGFK6kJWUkwMb3+CO2rme9z4a6bhy8Udb
OXO/OXYgSrFy2AaG6MzZV672FufdSfj5h55hNhVe+W5jM6pbn7UYs47R0pk4xRTgdKwnBrLd0N95
OPIbx7pPeIpm3U13li+6bSSRQVWKSOZEySoaQPvL1v3sjfk1r4Z70OLTKs2bc+4kQS/wzYyMumZ1
SKlI3HhYcEqDIQoHj9XQbN2+OZsz7Ut5Lz96WMHAV4mkduK2EE1nrzj5sXGOp+Qea9MdzQ1cwaFi
rfWMxpm6z0+VGHYwwQKPDs2YQcPKIm8EJ8S4DY5OWWdKZBgfSXbypmUj9PGmFAzYsc2crIq92hpv
nRSviTokZjndT2hl4SCfO9mfKZntV3lGlmIYSuJrk8bMsfuchfte04CjLfEuI+3eReJ2HED877iK
r22qJZuK+OxOo0FDESbSQ/vHYHa8MkQu1nWs7mw7Jo2sGMM1bXfMM42INcz+rN+N0Et5+WpAsrsC
4amT3fynF/jogP3AbJLfgf5DHLNgUfQzImDvXdqqeDFIRIMtm9mG/ZApGiEcrJjPBPvClfmtuUzL
EA2ACEQ04GgCB1qVD1tEv3xjJRW5FkvfxIQ1dUZrkSzWBa68rS+SlKQdnyRBfgA55DKA0g4VEA0O
PkvOmuzvctlQ6W+8zM8c2cojNXKXUJfZWYUeT31Stxullib40j/My7BN61UVkGIkXzctxakzfpsJ
I8HMaIaRRrqNI9C3GeNlJpYQBcavZjA+fKbzjrbQKKuzzrFzmUSX9Ean70PcY0rz+U4VjbSFMxyK
sDrA6PzOzPYjqWEbJIR2oU0dJ5nSr9S3r6mB66bK86BMhiMdBd2aOwzKlbvOFfYCbHEPTsntj+QK
p7G0+pL0CEl4NgvqIjTtfZM3BypjmH4D121JZTQzAl0JgoBul2lWTzAsI1Q+b5dHLp9uHj6ZGx89
f07Z6L/nsjgC6Fl6T+sjGhyXID8+0BRPpNY++slwbpHQG512SqtE7x2n8OxHpMXLkbngxISGVjRo
7IfMeaxd9xNJpQ58bAm0qWHGo1Yr5rIO5FjRwhJy/2Tv87aZw52Y0tbiyGX5g+Tvypj15qknlXOJ
NfZNeh3y0Pntu9XIgASjCZG6fMskTl1A7X3T9ksehtqMXejcVOmykZKpCxJvTO+segtDzMBo0tGI
wtMR6HMZoSXYQR8bj/gdiPEZFj2VCE4Sq0Wt5oPVwQSCK/XOnTIjbp19EZ4OgCdDNVz4DCQcg7rq
CHFNzzi3nJ2qx7VngIueSkfbcFg9wNEPQU3D/9DCT8sCKVfZ2AYNUzsuySjHcncgHfx3fq4pyKBM
3DrxrABSoDMbrIjHQTgsNDJUI5+7JAIzqE14hl3rVxzjkgcehb89JFfr6o9R1FBU1DLVamavuXDp
d2QL5AsoTeQUd1UYdpthRGp0ITMpZqsbSFck62vjN6aufDfNwzv3ON7ZuGVIUIAD9t+pU+HcPMRZ
gIHny7UGGlhiXImaQdGcZWhvfmlZJ72UD0iCKxex3sUnd8xM+4V9mm22BQgTO59lrZNGKrRtrWuH
sq5fFcQliD8Q4xQZap9vSY8eijHZO6Ann3RSnDKb6wtCYrfpBCU29tS7G6b9SWDW+MJRaXzMhbgt
OWY2MS8F86M5CU+YUxZvvbvNcgCYS5WbUMVCYxQ/eecNd3++QHDnQAvhspGvkG89mD46U7sk+y/u
zmzHdSvN0q+S8HXTtTdnXrguNE8hKUIKxXBDxMh5nvn09dFuVJ7jTjtRN41GA5lAOo9PhERR3P+w
1reupo7rEqoB/A3V+MQa0636oapnoQP+yGxZrVSj92nHypM5hvVxZFI4q1aEHr4XrjbRCuNHqQwv
NL0aNIHy2tsZz+mOkTMAsI/ECcnZzeunbiguOialtvSfsNwoiyQYnodFU7NU7xwkUS2gPQ9sEttT
pnYKDC82Ckq/LDO+1AWjpKG0Tggz9KPfsRrRiL9doNnd65l3B3DrmFBqgjPZVWNfbUn4OPiaehDa
+CWwcSY6MSXuF9Htz6hKnnSdOl8f34jcvGMZscbpCS65XBpldAwKDkbSPS4p81WWh9vRrzeGk+3J
MXMXJjBFJizrloegkcFCoPVAEfPsAMI0B65k3+kX9lffSd0/V5GLfrBHceN26xidHUxBhD9ocOjG
fULqEDch0SxOCi3WgI8hjZUvqVFwjGBcvPCxLmoU/Z50DjYzR5MQij6zU+Sg1jVP2ZIyYndp8rYZ
67qKUcxGlL6K4KotGUC/Aa2jjDCUtc+A5zSBg5Ne79bRmD1DzIKwautvwhfc/y0SryFk4lIOJJXx
6XNMZT4DQrnI3ZyHXqAvyoyMCT6DD41d0Fa1Qx3+L4kVqqNX1Kkbt+sJ7dP0b3zs4yweMBNkAF73
UsO5kBjGcUCJrA1SY9vMSdIlWsmGn0OcVeGKwu6t8rXog0fVS5Yrm7FFPtjUt2QCzpCi8JzYabiq
I/Y1XXMqyCL03HttiibEXPUWVx1zHVChoL7mPNyebO7r6ZsQA0IFt6494zahpKgZswJt9QJ9FgeW
v1LJRrQEIYl13LwnIOptH0izJEfRszjFXQqYJr/qffmJfsCn+1VuaYdpFxNfln+akJkUB/lygELD
Q+vNUkm/c3rxNSzMKdBxytROXTzYCRqnHFANX6XkXSnLeUrJYZMKmdER85zLN3kHPskjObJLGkEd
j40bYhyikhHlZGdquO7Um07ypCBbB63xsZsiKfvsva5ublcxMe0OUGlWNYazWUeSJbDIG8Zupi7u
1fd8uqYAZAISWdKdvnOyMNMpFHNgWT/rycnsVPh8rSVOUtWIoemrZYcIlRQmBlZOyRcgybe+VZAz
HxkAoLMHoKFPUo+vQ9xrrFPAlxlA9PRIf9WnGE9BnifLl506in2nNufe9ggPyb1V4F5NckAj4bzm
UzCoxCVY598Ns/NMa86BOLIbWShUgyDEQQ3kmKbiYx42D4HGYNJlHQfRBmES9LuI4neG7pcvw0Ji
0nL8Z0U/ZlOMaUSeqfl7SnDoMIxHbDuPmu6UkX4qpxjUsnTQkv8+KbefefYcmsI4RCSnBgj1UfnP
HdJaoKlO8arkRdC7BhuP3NV4CmANf49i7cp3TyYZM+mXziKsdfCrDQ+wBGsQOa5V9aGRc2GT74o+
jYayYzaVowZyyYAtyYLVOXNqT3k0p5BY24RRrzH3VxEEnQKSZC0SZeGFglFtQM1PYbMRqbMJ6bP9
FEPbq8O9Gbfuru1Zb+KYFcueoxEBQzuX5NiaVpgw6mZWVEFh3sRxC+JNYhBVYrkURMocajJxI4fc
EtWqUWKyMVI4yVvJYj82vkG1XkrT7+aEU0HXcL8sVgqgJsD5JQIwUB0MW2i6nleTK/9BN5+mzqWT
5r2WN+9IVg52Vz4ChaVLi/Hn5pKxRJPiePTTrw6QtkQTtbbYsE6GORjieTmPcJYxUjfXJR9lH986
UoWnjM+mV/TNkFqQ0ggexpfcz8NCu8sBSqk6MTywnT7BNtLk5TZNusntyLqBfnEKBhS4IAeQs4Sn
miuGtMdmikBGvfg1JoQia0G4G0lJrvXowaozhvjkJ9dTkHJJorI7RSv73DwA7sG8t+rwaod2t00r
IFFsie7YARM3Rkoz9TtIaod4FIcEZxZixjw2pztlIN5Z+XTb8R5OIhKxKf7Z4vLzpbcWhH4d2Yw7
u6YkLFpiulQJj7ZIlkMovUBTinuLfGlzCppup8hpRsPEP0Chagdtpw2Cv0PZ5xjsyoiXcoeEpykJ
1gZJ1oLJvUaytZ8RcS1Un6mn0kULqEz1wnTiFxQw2ZqFSTAHEN5uGo5bE2nXw+AyVU4hD/cilRuh
QiAxB7Ko04HPCixPsFYGY478KN1Xmko2CvpOHbvBUL46XAUs6Lp/CrVg1ft9eJZj8pojMoj8AWYG
s647wJ35gqU0WYr2jpD1AIQ+NIyQvHCw3mJhWUSIa1OYuEuqeJhgwfHacM3CGZ0594zpYUUIpizy
KZTcMYgnF2b6rAEHdsgtl1OAeaUWh5xxRfXukW5udsSc27mKoKynN8lRfyzN6i0YnI/Kznrm68qC
DJJjyZNdwc1hooOe+UQvE74zr8lXr8KAmkr91Mldz/xDOcWwExAVNowQlDpaAXlnxz5FtlPOoTad
Ytw1OdxZzSnxLAV1BMEigsT3wejy+8YhBJ5enRQ6580mHd6YYuIrvM1BXdynvcXCOMcfMUXKIzI1
VgyNSbvV8ZKSO+9MAfQkmV/8KZJ+sNRTLlieFKTVB8yv0FjHTyZPTDb5JYbj6EZZRmvIc3xJGGk2
QKHW+NMOcQ/cZ/vERIcQaj2DmLRuHBytomm7TcJEm417sint6iOqLWLKmYIZgf7hwHuQMSL1rA6f
CwvFKRxebNHC+G6bN7u1D7YCQCHXt1g+PaJSxEMhcBHqmkm0mKqYc7wspLzY7bbP1OaQk0wrilx9
jNi/qFHxnPtDtfOD9pYHLh+9gjLSgGenRRULZgftjzo26Lf04eRxUDYsIF13owMjIrgXiIRWdlCL
lRNc7elRK+Gko3U4AmabFbF21l2YSkUpHhVHf4MPjrYviYkkiALiqgb1Pk38YJlyduiecZDtcM0U
HRsoM0++QYCt23MxMAvWbLw0crzlqR7CxY8PUiP/QmZvSoJtLBL4IhhcR/Ulc/J67QtEOqzGUBCA
SEiicl2LANGKp61b13lq1U4hT6A4ZwPbg77O70QZb1Nl/DLqyp1VbbgpWsycNZZVB24HOeX2V6H1
n/y3nzMAFePZ7SKm8HVJSePFe1NXsKwUI5NJNbxXVBBJfWMt7aZ69OtkUXvFY82zlhmSx4DmlkfE
yKeO9aKH7msj2WFN/6NQ4XIrp1gEMcJanBod26R1EHJku/e0TeVMCOXMIuLVI6a0U09Jw7YuVp1z
2zNXZ3p0UhOaEiq/NCwe07E4G41xwJi8U8RwKmODRlqCByKkmfDBfl/k7kvbBceyCVGgwu9HsboY
QUYwGFacHdyPULH5dFptpbXeVlf6I9rNO5HoLbXHvGqcFcA8BBKkdLlUXqWpX0cNKV7sFLj8y7lp
+nOdJRjYat636Zx8F+fNCAlVowOVaaHNH6MYF09v8xcE4dojtocM1ErmKN49AXPsY0lKy7X8i5yZ
a11k8lju4gRDYd/0+QZ6B+mrnEJp178Iq9hZHuP2OqQNhlYzRYTry0hDERc2gU+zFO1kFXfzQu/P
osJIExgAbkxVf9O9AYsfRvY4Bq6qVtZXbdlItwlPWU3Q2qnD46d4CbrxCZAVyn6jFK8xQ++t4XVn
cB+fjYdAAoieP49gXRCzxW7FpIooYg/EFsgAxfzQtMRcQuOnZ3CSYStp1BCwedAvqGNF9wi+iZaH
2mCR5g5+OSh5I8dAUxO7oNS7Ro0fslx7NJtjm8u9NC1CUQb20xl1mRrzkWpALKtgm3YgVWGSvhh+
UcGmKLgWtvFCzl7LUiB+tug6Z4ngAdwFPpsBOuR5xqeO3yL5kH01HyF0sosvwCFpqDNqkSRsVNW1
0Nx6W9uhOk/5V2gKF23JlDRmUgMhc+p+0ouWd4QIlntVoshSW/KVcaVVCNsiLx9XiSOuxTTW5u8s
sJMRASbam8nsCjnJQgZhicOzuLDORWMYsY0glzwvzGxh6j1pZMDgqmkVYZCBKcKMCNfYJU0YWqQw
OoOBVLCPeYozeRjHrY/Pw2uxs4e2KJdwF2NW3Al3im/vGKDRFHmVuvUr7lfi7qYaKdpkjY+gWVqf
0IIQMiBhL2N9HSQFZ1QHSKcPP/JqglpIU/2gZomD7gz/0tnZDbo7Jz6rGd0ldhIWFk7grdIjXaq5
LOvmkxD3Yl0NXQtUiZfIQ43axELelTNYRtFjxAv8kulWJB4T9zI+kG9hLWwfAS4JCUfO9KVhqDe0
mP7VRiY2ix1DWXllIbY2Eg+fW9tyhSAJ3CDTA18jhnk4yCkyU82iqwwSdW5H3jXo50rV+MArifwZ
9OZbDjkjBN/Ut3kTP7JDqs+K1yGQxQNHJsY0iiKafWZJ7VntKdpkFcI1jPv1WMIcMmWnXjJCrkt3
PLRm75LCJTnihbXJyPCBtoT8Gq/yuusM4PbZDW4UHUe8zjslWpQd5v/Jg+tYIwyGqGPe0JivzEsF
n7Yl7txYwUuGvA9lY93eTQzvuuCKWM0zK/cQ2212rinsGtdWnovO5OH5oejOUvIvN1XCxrBo3zSQ
SANlJGYSrGRaZK4hGE1eejR6dpqe0qJ/RBTqoxMkb4QI1ZWjNwZKMr9YqL1+Exxoa5I9ujkYZMR3
yXg088S9G4hnDHIKzVYr3S3rb4QZLjsLkwIR7yOMlnGmJs2raCY6Un0lG2od0jAjMHCp6hz2Kyh8
zoF8b/Ug22RGA9ynwflS+YSdG83F9tSzjUqSoZi81OpYLZyevBFTn4/Ao9hEkVAXRPoqNPrr9GSq
HOxwH+jQtLp6UPckRr0yOokXCACrGQ1GPmPy/qn4BKrkDU8/FnXEwqSPZl2U6yyX6JZU9455ZMT2
p3sdmcxh3RF3Ks9oshS5AF7IpVDqDKgAiXWzKuwvlqdxzDovoxafeuE/OGrz3PXMfUnEIquMd9OV
HfQZH8EMKi1P/2ZQt+RTzMHOeGIzhuOGVL07th9fFFNE+djOR52+D2aDrm4UFzMO0Jyh+evkBDgl
3GsZ9N98hAP4k/ICO/HRC6wPJTlLnbEAdoRd4XJPmza/U+m9LQ+9b9YSC6SuazviIw6bxrgLGccW
a0Z+c0flfFad8eBBnqExmwJbBltbdCmpdKqpblQHx0qV5xCDQFSnYpm42jPeg25hq9i1oeBoDH9I
13024uQhycZ66RRuNRPq8Jwkzh3N8FnAtCBl4CRerMHC/dufWbzenJx7pGbxrhjAby2tB2ciGAdr
7JkSETKqEY+l0Z29SQ1ZudG7Z+SPenl1eiRZfKqPld48p2YEkzJ9jMhF4O33kDY1Qd5Ab9xQh8/g
29CHW+F7CiEUx3N5zqCqNtlzTm+5sIYNat617PjVo0xOVpknq4A0RMvIdzXoUbUr7+LxwzGr7fSL
FEdDMzg+SRBxFuGYNCzGTQJaT7wnVFfkKofgV9yalsRBppaqzAJktSLBm8GnYT4W/iOpMg8VrW/b
UNf4k7gc9RQ5CdZCNNkWRNh9QLAaWTu+O36VI2HrldwMYAR7GIdkObLAqaaRNpUrFnfFPxlAILNp
aVZGF5IZhGahJfCm0hRFT986L6qKMFfTio2Z1g6jj5kbtwbhgck0cOFsUjNjh1lyi6uWZX599i1S
XCLObMtEYcwAZ0XaB2NExmygVtnUuMYqK81w6Y+UiORtxZPSo5UDf5vTyMMUZ8ImICr5EAuMHaFz
pyuAvwsvmevYVcDmc7i69h21prVIiNH0S+vJQgfN+JCQcJa9XUscazFUr3C/3tXWQOLFERhVqnao
2EjZVoVWvwG7l7m8sjr29612oAImukjwMv2Y+PCOObcS+RdtdELC2Jghcuj0DanTQMAnawJu+ohh
GamrCTkrm6qE2j8AjS1DEFxBXG9b1uY2IbWqVz4aAKk0d+bKdI2B6cVQtLUXVSewDN6qcMWLKfxH
a/oCWwOunUYnqh6PRJmazIvUfUiY7V7jvsdJrH51LktTbZ8NdHg6H3IYcJBLYRytlhBdnSdj5Dhr
GVafXRw/YS2xYCDxaJ1o6bO6RE087Fo7BUEdIRuzQZlpfIfrPNngQ9wEKKJcXSvmTZlemN3OOl2b
hbU+zPKOvSZz7WdqRfrUMnlo+ECpj9ghY+RnYM4m3M+du4mBlg7as6v31kJpxCbnEJ+1ZnyqA3Eb
EKM1jBllUQHVs5+Is6JFrlL0UspHL/gDwMNzG0+Fa5KGCeYaVGssbi6bBsXv9IfCGSC20w4L7WwU
6VOQaleKvb3HecoGOdlIxqiTh7pX2UY4JjsYIg0i5uYF/uX3XFYmmuXooTZB+nUJ5hyaV3w7QQfl
2NlrPC843Itn0+fbaLUMVbg8VLV8I7EbJzUZFY4JmI3934TPJI9eImNpVfTSGQKBquYss1PMdXWS
oc80l63QiNHyoIPHVR6tOx+PQNGVp7S17zmiJC68CgclH4lgXQ5PMH0cG6SHCdzl1EKqbDATpkml
k8/MLes/7NG6emusammSpaj2BQFQpvdO6Y42iQIIEiMTAV6U24jP2sqVueiHG97eWxmG+L0FnSor
Ao0IbDavaUXUmVXUl+kTGpAYbtThZsERAuo4AiRVFPa4XETEc3Um+J3B+MDTQcyjQFc2pfedo2dA
8u4NM9uuN3Y2nKEpngojWbTQ/xhkl7vfn8EQ8DqaV0RGGTKJATn0pG65pCbcn2AyNo4QQ7hR/XH8
qrLhKxjVYl9EabVE/3BqFRpdxVikZjtPycDQM1pab96uyyy/9gixFtIQYHFz70ie+UWFniCxM3al
cXGofueDOeVvq/FdX3W3ttXv7HJca+rwFrS4xHUIqDxijn4Rs570nIvS0YxaSBPJnZVIBRbD9KBs
oZG1sMqCHgIbJNdsXgTpMUpWmlqxGxQMcDS3iJZUxa9KJs9ELNKxaiN2/M6+4qslNFOmX65IX03V
UBdhn36GgA+MtNnamuVfhNW+lYbXzkFiL4acb2jnt3jgrYaoR88huzJTAcRZW18BZAq1hAUm3yeD
J1uW3aMtUyn8u9eyptSPfe1MrRyuFJrXkJQrRLnl2lMmUTSmFi3ZFYnZ46TS70apnYXOGJiomw1x
yYwnwf7iizgEuvfagYEBBTkp12Odaj9jhsGRPN1zjF8tmryTi462iO919SoLNPdEhM8L5gdsoXlY
p+3Ry1hW131WrZpKg/rpMj9snAxQiHgTecnlVbjRQR2vesNaZQ0mxoJRsuGSr87YCPUSIXRROGVW
JpiJtOcy084U469ux4AFHW5ljB9VLI1N3g9vrsvDU/I0jIR6qbFTazgcQML/vnDwOodmgpOkdIcL
BIB+x0J4k7X6lbIa93syoYoVE+DakTB2xEFJfK8Zzosd1zzYuyVm8EOsG5uwVr+ki/eYRItzZo7Y
xDlG+1I9JBVLvSi+FAojJo3mba621aUA+Bk1w6rUMCVm5nPDlmFWO/VD1vQoY/zopVST5MBGe2Jb
8YCYHomGWA0t602ANUPBsZznur5WRpMRnXXyBu4307VZ7XbtK3wUYLSh/YRMVSyNWNnX0Q0oAnZt
HcUPVkmYzQ1ap3FJk97Oc3qDZcXY1KHQtHU69sHNXzrRIz7wS+a0xRpXNcGIY2iA8yrW3CQfTZpk
a56eyD+sA84lahapMeXSOZzN6JTWlFhVSxhy0l7UiirPDABWA7dfpiFKVC/wTh6OwyF2b3jk9+wx
sawkNBNF8ChH76E1HQ5kRAWWtD8w9Z1bM7lMf2hoVAuOEj1O50azUitbXzAhtRg7sYUlRZAZUYNU
WmXlELcXPQi5A3M3XGRpvrGrbGcr5SMhcdt86BjgGpe41sQyt9QbsjfkCfG5kAQZ2rjmdonS3Eqv
AHVW9cF8VNFj1szpGX0sCtIAEMJVkBpitDFWvOE2Z/9RwyJMSG9geNKEVY+TKPwUHvbVDowHM02S
D3LdvPpliwBK8x8RHi5H5MNMFVjiBQgPWwW1MoN2PmP4O03OmDFx6mUJrxsXTbRFMNMVNgyLMXxl
dOPMA7wLdCbI7gO9AZXeKE/YTB+7KjvkgfodoyNHpBV9Omm6dVCP0ICQ8kWj+iVL45Z1wclN3Ddm
94Ltmdwjjl4Ein3XWMg+WDA317xlxaQ5vTOD8vLat49j0E55I+E2zRPCZNx4ZYwhQnSQthwMp+nL
YkPoY7ZG1wy9EUUzREoYG0uFDAikb/uCn90UrF2zkV6CecVUOnj37Qid32cR4EyQiGkzqALN16W+
JWjBSLOvmLzUFasGGXiw6fsOYnSAqUlbEK2gbAf40SjB7x2LLJYscl4F8ubFVAnqRPrNIjYE1Mnu
Io9GENlBNpemOHQ1B76vxQTKdetEczqyPgIKyyhmxZ9h46bsnxvW3q6CXZrKZ5Rab2Ag/fl03mB8
KyWK017QjWmQ+SN1nztUTUg/0Rkh3S5K3Hlh30xYZIzqltJeqozgKo+Ip+lHKV0PGhykqCwblQw7
4hsREOaSaziJuAUhEa8KisYicbGrkus1B/p/AVIL3/ecDgXjdMIz9IkcSaTl3CMbVTSvSpJs8WRs
GKzsRc+WVcPwikcdC0g2dOC343VoZmSXxiYRM8QAyib8rIfxwBjCWKIMh6vQ3bJM8P6woEwA5j7G
rVRxc8HzZSwlqVeUKuNgVd2lOraLaQ6jBeKtVqYRt529RgrzrBTTdNuJiz7mBrJlg0FIVq5lKh87
LX7sXBawpNNZQK6SgQ2S/HCyvNuqpo+rKIwXllqwmualpMnAIEkJtoZvAQsfzEPqtscWbuWsHpGJ
+OYRxxqr54lATgdySg2XuLTsPZP2F4fZPbXnRq195sgwt0epvw4eu4PWAgozOOihVrLNpzBUPZ1x
aFL5RT0cfxu8YZjvEVIsgUY8DeVAg+vekKUhr9QQvbG+RYX8ao/YyQSe27ktgnPpMezhfA3mLUHB
ffk6qNSIC+ushMUyC621mxeCELOO8WIbrx13ZKc+9LvQ0i/YZDDaO/IN9/lXnOUHJUSXqYZlu6rZ
DtLTlJBCgZgHDNEIhjaHdapxY9UBysj2tWFXPUfTwwBVlc0SsAymXMN05q2wPwjTcuf/dwGF//Ej
x/D/Efagof1+DXhl3le2eKvf/vGV1kE9TPDE3365exuyuv4ZOTj9jT+Qg7rxqyaEYTnCkkLXHVX9
5R/dV1X/9gt/IiSwG9tk8qAzrjN/+UealbX/2y+KVH81pSocxk6WoUrH4ufhD/njz7RfhRAaqELG
g1LTLet/whzUgBf+QBy0VU01LVNqjmk7whBS8ip+JA5KULtF5ps2M191ZRRPRkr/2xfW1sZ9VbdR
O8ud4aHt4luo81ViyFZHiI1jqp25+tKh2ZnNOK468B48wAEF4Coa1oNWr9R2WJuWvfMT/BQsc3jW
PEJBhtcVJd+cFvdSNQ56Fe4DO7/PrPvAbD5++CDOGXnkWfqPtElgoaZ19dsvGtDGP7055AlcQ2bH
umODfvz5zdUuYKLQ7exZg021FZSyPGBEcvCD8N5FnTgB4kcM8iSf4ZDo+GJ648VXimsS5Tu9DB8V
Ot8ezWPix2vkzwfsZbV7lj1ZAzYDoChcT22EurfYUdfxKvDZDCJV0UR80vLqXDXZbqghc1sEu7Pg
z8z5379DUJb/5xu0gHs7hiV1diA/v8GixOQwOuwGJcVwqAZnf7C2Jjy9QXOg3epr4HxnkLr+HxzS
P27xf3FlVfEvfjGllSZVWJVS/BlU6ba6zCviBGZSu2WMWGSd7svKhVXSLbT2NrKTDPQKEz72mJHF
UCr2TOHvEsVf+7bBBrDcqazQ7ebY6e0iKi5/f13Mf/n6bM2xhc6Xz9b1ny9M78BNHqPamWVWszSq
/pkmc52IXVf7d2QyHHDt7XuzP4oewkLgr2zLIHUjWovyU23lemCHlJGyEYKO1YgHGeJ1Q4/dac1z
VGMx84J73tXoKgzbOLhzln0hoYuhPrNy7VoMzpFgRGdEJibz+oUI9mgxNP0O2M0TxMB9FYYsxQCh
YM4pK33Xqta+J6zXOoxWvxJHdlIP2hShl3n+yhTmmxokT2WSnEL4c9K1VjU8NOxOR4fWXAQvf3/x
dGu6On98nbafv/0yPRRskyAwyVOLhwKPhZ+vnrAJdkmjDrHKWByN2rq3fL73hOQpUXOnTpBn/b0R
+r3SBo8qUMHQd1+dQWcC1J6kB6Q+vyZMrmhS8EdvGV4sRmT3daS+157PsYs73TUWTLKnHedrVMk1
sgM71jdY4UkrZ5os8qVnGxijQItgadWBlcaQEzitr3h/EoybDJkId/AWuTNefbN9w6v62Mpkr6OS
7S16pA5Vn+IQLDoF/cbj1cwoUGMeXUJ5sRsb48G70yWLUlowszCAFNlSKMaqCvNjj0uzMoNLxK3q
1sraoHazNqbID46e3ovY3ybei4InzMC+Frn52eV3PMjM/DTIySARadHn5rzC+yN1JLCuPApCjUFW
bp3GnDvxvBHGyRYZo/NoZwJdMmsbAbd8Z6zOP08hzv3GYpSiCmWdV3csfE9BRd5uGayKZ6tswWlk
qyz07zApIi2poNqIuRbiqbdNxLckdbnZAYL0PlWcde3pS4gOqxXM0IUHudSMi52Prrsnmq+3Mjyw
zqbIkr0dDKdQRWIYw0hGGYn9bItfPb/TwvKIxY4RFWE4dcQqv2julMCGvOy+OWwtgfpZwT0F3qFX
k6cGJCVxLKJi1YrXhMwlVBOdPGSFvUessiR9fY3/cJl4hPVNeVIEByludgo67xGVFhKkQ982EDqj
RRIWm86jpNe11RcD9jNZp6txYj90IzxC7zttLGiGDzrJJaie7avaZmfXKC9hD898zC+WGS19Dade
ize5NcS9a0WMfMG4K+Gn1Zpbn+eP5URLUzpXWoOnUpIiqN/TYQOXh/bY+59mY6yHQa40jc24lRxG
IhMRQVnXojCOIZRSq+0P+Rh9KlbxPPbuclTt6zA9ddHCWDg92+qp0c2j7jZ3hkxfKzVHK5Ec0Psc
0fZGGXiF53wpJfeIklCuzhTH2IdOB0gBqiyZ7dbKKvhAoTyWRYZnd+YzpBoSitwp+WVkOqA85sCA
ZG1f9TJ4r930UpBtbJVQKNLhFleMIbm8K73RNm5GkqHSL9ByMlMTt3rQN1mBrtPCYOGYfBGLC44l
iGY+AvriPvGVjRqRx+sE7yHhb6kG3qsO3wEEHAuVQU7kvnmufc3N5g6s4tIYJFAgJIeOUR09PyEZ
q9y0Ns/hCI1AHuNFsbNLaWvHDgD7CCixfeuwDM1SeIFpYS17JwLZyqJpKI5gQpGQfptF8cVM/0Ic
6g1lCXWvx5At4VzFLcD39por0UO3NyPlvQ/4cEv9vu/jQxN3d6QZH42yuFSJfiu/mEuhKS1VOev2
nn3UnfrJhqIchVhPfGRQIiE2D1cZxuXnLPA/fUZns9SNHkNa35WV/M4z23eGfSVa9LsvyIPLnAQ4
qLURenZGyEvKjdy3QfwKifRgZsYxYakXGdsyzS4a0hAwHOIWDe41cdjmQRrPrHyr6A17Ix2xUD6V
Ejp1Vjgy60XY/U1cWbTyq/TdLQkwpmwJRhpJ1xwA98X23rKhIVmFDQE0xSLhagtpOQBaLaLDkHjN
WLVisEE0aceXsio3IZnY6Gr0e1VYR4TX34YwVyI3rz2mrTo33pWq3XaRulXqKa8+ZcwfKTsRKzu1
5wlj2yAxgwUr65vGDrqBY8ZQcOZl6C+1B/gDRMiPKyRDbFHauVbmFwbElRUe+rG863Nl39Ekgt3d
uTq28KC+4SrbMNncqjJ4yhCPtg1WTl3FDjcp6Hv7aUhBXQbk81rFfenIu4qpUQhtJ3vIPRA4GBJn
yZsZxJSryol90dXSnKVilnsQHCG6NmPR2ahyGDeMREkmrboSBvaeDk1sAT7ID+6BLWINfEFLvIFN
tSxVsXO6Ya4J2iqj3Yxagd00vldbZy9pCFvJDKmSByPx7/LA3rQuYxhcLLGzNomzbPJxrbj9VY3N
M4F9u5pz4O9PaGn9qwOaMZppclLrwBJ/PqAJhOqI/m0doPRi7lY3G5KN25LhyOwXk+3UXg4h6jJU
T6IlS7FedvW9Lt475aozqsg9+pn/+M/fSfD0PP+7IKQd+1N39uM//uc1S/jPz/T4n//G/39cenUq
jbhQf9Ebnv0gDvI8SL+qH5H0v/+tP/pD9jy/mkJl3CJtYZq6oP/6oz+kFfsVID2lmCNtilih/Xd/
qIpfocPT0ZiUaKZl/dAe6jSOFLyOI/AOONwdzv+kO/y5DlRUqhPd0qQxNY0fbw9B6tFlyf/V1QrL
fqgQB3BcYDobk0ontIvTD9fiXzQRf/XT/1SbozHxPDiYw6GsCMtOLZeiwtO8f9Ma/dzY/vO1c9l+
fO0e3wGs6f5w6GTJHLRKcciWcbRBUF4t/v4NyL96B39qu8QQ+J4ri/7gZTpZSzUNPouhQL2LhD0+
Og6mzMwN7f0QhPI5MzT1W8KlOjRdiPI85nH5YAsjYh0oDYSOf/+i/tSa/fON/6loRyBe2laQd7DV
/f65LRxjMUZZPCfIxFj6GVodoycFMLCTbJUXg3gbM2CKboh/CsX80B47fNZXl6EEY1jf4KnRZPEN
zkpN2rzlstDsuScR7djO9e9f8l9dxqmJ++E2ixrPV7ymag91aiHPbF1wLG1d/JuH5TTB+Gcz89/X
Q5965x9+uh+4RAjbRXtAmhp+xHZGZG2LId6Kc7A7PjSGv38X8uee85+/6E8P40xPtETza36RWjsv
ru7FSyP3xJUcZFSDMoIIwgZUcV7r0oVuUBMgPdf7Xn7//e//ixten86KH96n2rZupwzTr5c7xzu0
xr62zn//o//iA9KnS/vDj3bSJkoiyoFDKwvk7sDJpPtvrtpfverp///hR9fSqYME/dlBbx6KfjeI
439xdmU9cvJK9BchsWNeWXqjZ3q2JJO8oMnGvoMx/Pp7GN2Hjr82SK28RJ3IxuWqsl3LOa10WP9q
0cYvq7kaOgrjkiQlNl5LXub5d5cAu6P7lQDfZ318kVQ4D2OxAgQ7CsYHXHiFLp4GPZnrIy9RwZs6
yzmWUAG2gCFV9IxyTdy04qdG635VqJvuAdoGXiNXT5OHpW6zZ6g9QDOUhTs7ywGVsFRk1IgDKWQ/
gjRHUVRUFejPc4QmkxLvb7THrH+jaPWcmwmzLgMFK1ZfFa9x/h4ZH+vjLtZyy1w5ZwDEXoDTEoKi
/1jDNbY24wYdVO0gvRuqZqFqAw06+GHsLaA7tYVZ7dfnFaxH4dZDtUG2wGkPaGiANdQ5uqR6sqEo
giV9OowrRZxThUhWrmLoEuGGxkamDXGi4QPvwD1oQwA5/XrXGmTO1ZkoJCglo8dboDb73Qy6R4eg
GvG+HZc5/wb+pM40a4w+WmGM+zLpkIvrfq1/usAPyJz3SgcQQsytZQXG0J5QXvNVqxtfz8rzfcNz
Hgxxa0WR0IgR6FZzydXpCDjvZ6mugvuG57yYbWsjYB4wfFnpCGxRVBfpQAV3JzkyH9enEHgzedHb
KyWy87DV5DqxUML2q0RRRb/AC8XvnTXu1icQ7QDnzlA0EurpYJhoRB4fu07aUwnVmo1d3ze+xiln
y+po0k0wyyfSpOxbM9SACUG0vW2iN3l9CSK/+ZkIuBJSFwKTPyyR4W5RVOPPVgRwoLHqwBSN1hzE
YQyk/hCCtxjSzeMMevf9WJbSsal1wLZSCTztIaKdIa4LuzDDu9SaYyCUSdbQPMnaWATVWIPE3gxR
S49YPoox0RZ1rgHfPrrrKxBtAuf4ex1wf3EaGkFOGydCizbIF50a/ZTrwws8ER/QTeVGHcu5NIO4
BJGeahXvIClB+0j40sXq69QB3Ccm7catQaSxnCeXQhTojzXWYoRo+I/a4ZdF6xfU+E5uX0en9RXd
dttIgPxrFt1MbcReMAlFp7KvkFIHSDaK9u8bnXN5SoLoN6kweq+rNnAAAFuaIfayPriybOqNo07j
fF6k9T2aYo38HMY40i02VjtADBa1j6t6/L1Cnfj3Se6aB9BZUuBw2CmeCgBnHACkCC6Mi20zbcNw
bksRBZ3/SjErWGQ3Rpmf5QaVWfosVae4l8l93vEz93hllQnizQAWT/IzECPoqdcb48g0XT+jKbI+
bMhy8VK3ZMm5R3BWZIAgqrECIBj0j2OYAssuyS35CLgCQASWtgHEHX3U+kcJsP2HcY5QA0+1Rv2a
obf+Ab386mmU6PB3/YNUkUg5d1r0tUQ1NA6fY8CF/iijoUaDqz1Uf1SryX/gn9DBOOAaHVcJ3dGw
BU29PQOjU2+1r6GBq7Cuzd0fE/AuQH4B6waKj/MBpZ3RoBnf+qFGi0kMIocgson2XMltiFr1Vj/F
NVIBIPJA2np9IZ8XoP9KVrY5LZVAR0VQS28GsFtjUIAAFGjIBpvvRfPGACDxdTwmd0UEZJtTw65L
AXk3wtwSo5RBX6nPHuDq5zuN+T+HtNzHaMk2A7NutBNL1do1UFS1Yc23vZ1scwpYFujsKSLE6yuA
de4ldGY7CUDsHVuVkR0mZOOAEKnV4kuubMnI2rEGnUB1HgEVAtg8HxVnb+s7rS2O+b87jaqCf8fG
qyPUVYbTs/fQEbX7qTjDvnGRAXX/UOfb+fyouR9fXpF08GWndVTn9ffvYWNZgnPv85OulqVHQEa1
EZE4gzYGHXeNX0rEqVB4t740dVnCjaWp3DFBaqRo4qGF2FzQQe2aPTzCTvetneJVLvGYi0LaI92j
WvgBm+dFG0qx2MitabnzA6ZjTSARxH2kPcRgLUvOTEd4Gixb8+/1ld1WO6Th/92zcmKx2Rg6sE/7
Bs3v+VNRpR9GaT+R0Ug2pKcInKvK2WU5JqzvoXXnQp+ND4BkoPQTWMvoBZqlA3BWm/fcssOzMimS
OxI9x02CaEGvTPh/bVjty6YtfqyvV6AoKmfESHv1ml2l1VkdtXOyQE3XQ4YSErq7b/zF7q4UEeRK
DUUPVnZGybWCioC+A3exmvtDBbaW9SlEW8adDJFBgKIHZIBz3l40tDFL9G9cPdnj1kth+dRbSse5
iEgh9jygBvdM2153Kyv3a20wN3RBNDjnIwYid3KiF9mZtMDINcFj89BKU33XAYDSp3+lb9ZyqMI8
snNtfmEmmtX7O8PBCxns9b6C4lBWogEjD9JYurmOfsCoBNIkUast0Qj2VeGMHV3kWdWrmMJAd5lS
oNgJx7UaAzUEudG7VOczH3StnWCLr7QWU4zG5FHgfWqsAF/g0zjcd2fny8AogBTNjuTZuYseBnS/
o7UMZbjIRJaqt74EgQIpvAEbqJM206E8E1I9z5YCDqnizqGXKa+kAz7mUENVa4pazLpGrYxS7vpq
0Dd0U7S9nNkye4zMgcUkAHCY4gJMa1fm2RFBt+8mOk/v3GDOdo086XA5qXHFMqennKqvYWLVzmDo
XyRC6cYkt7dAtrmVyPaoUYQnrAAVpnuTRC+5jC7t9e297Z9lm1tA2maVjX4L1DFloK4sSxCpVaqv
4HTf3zcB54DUYo7bqousAHH95zHRvjQSelHzrrjzQcm5IEtV0kmtQjNQ1AJIhW0NHxGlD+sfv7iC
/7pmGVm5fzQ0BgjHWMySGaRwC+pAH2Kz3QOF0aMGBc4f8t3Tn/WZBPvAZ4YBSQnwIGQOg6Q/zwbi
OADb1em88dwSjc7dOkBkoYEh1wKoeRzabqcBUKKiqIZkiIe79y1gMcMrY6apVivmaJsoJ8SNEwBs
Lkrq0WOHUrv7JljWdjWBBLK6WSqxhlkGS2jbvLPB+Jg7hO7Wx7/tL2TCeaO4K6LagDsNcuu3mSaX
cUBzMxqIkUK7U0ScHWeAJQbGA/bYUtoPtJdr39F7n7yZMjAh1tdw+/4qE86adVvu5jnFDHn6MqGP
RkKTP7qQUOmleyp6f+6bhTPpMbZphe4O8AuQSQfHYpvuIzQijoNfx8QfpFDaeMsuZnbL/Djb7hB6
SBUzSYGP3BxrAMwXOT1OU+sqaMwEOblb1QujEYBN1hcmSAkigfCvjkVFzOIMfUNnvOpR4wzwOlt1
B3T0oK9in5not41zF/Q1+9hIN4QpME2Lu4X0ISD9AQ02BUY5PaJ6zU+L/lBW0ob7FZwdqDr/x2rQ
lRnmYMqbgkg5Vv2llr5uiEr03Zy9F1ZKq4WiL0Cv7Q4nhpf4L0/EAS7eMXRkB40pGzotWgFn94AI
KKMIKDGBkl8G6SGRNqJcn/e8G9r1WU175VCUFhTOVYQVkAf03j0yL23Q9utGDnV+pY+Th9ZLBPlc
zUd10cZr6PPWdGtOzgUoSZUxFamHAEiBL6Zb+MBhdtB57wDr3UWtl9e6W1kskdw4XzB0kwSygWpC
aLp+RaHWG9BVv6xvvmhozgGUitoSY8SWqODNBlMs2HBR/Lo+tkivOJvPYrmzQPbBgnYKRnAj1+Sd
AfBhfXCRgZucgY/AC+5yhgLbgQLwEydi3QIRT7ceNLxjHqHSbGfJFloCwy7eN3FmgQeqjTfcmWBp
JmfqWVtNZmhnU6A10UVv6i+Utq9UA5/R+uoE22Jytl7L1YwSW8KCuQV0l6GB6qX17xuas/ZpyjQA
nGBXAL1WvaKte4G6nbZicaIPXwR2ZYkZKVSNDBYLAMYGcoWfWtpvaJNo5OX3q5FDTQGuH9BaA2A1
OV3yA3i86wIRnLQmZ8i0k40JZDCAN6ilI9rVgb5Zd+c2q3+XU+vn6Nnd2FTRRJwZA0BFwwseSgP8
IwSkfxWkdgfQZLWgjVfHaiPfKpqFs2gU9eZS2ed2AGgGZwIqrxYGEwhMKaDZwSOzLjPBDeuz+eNq
M2jXoV6IUhboqGQldX1Cb+tOR3tddt9zWDY4825qKyWSPLBAzk5A20o6VFbkqFzduiAI1MngLdiq
kI/uOowfnlv6SwVi/LpoRANzpiujPVM2WwzMzJ850kZKtCFzQdJKXtrVri0Ayj+oQwJFrQ1QGEfh
oZeA6zWBVC8Fv0a+j8xup6qo5CmMI8huX7Xw6/qSPkM1N846vhpRpfqYo82LBeOpPpdPzeO4r/bW
S7gjr9Z+xqkKYHon9fO9cZz263OKxMiZu44KlHKeDfTlsm/9dCb5l41xFzu4tRbO3GdgvvXIuMFD
Ob1HPbSuOu/5EUi3zuXNfzkmzs98V16Ysz9//5g8xT2jjdT5eFrO9iVWDSAVP9kBZcW/81bEd5CN
YAe3aAThhjLYKh6AZbW+UsEZZXCOADw9Q5qBUySwI8M1QDiThLjwbhyA2uK0bomRO9xbsAUMIGhl
AfV09x24c07ihS7Zx7/Tp+gAKPjpEf1dQfIFSnLpzvRD3xVetUP+2099xae+6oBu6j6b4wsNSYve
/5AsylLsZBqY6du6CAXhd5lvXwQ0tx12iNgE88V6LZ+kn8WD5db+tDNO6lk9lBvBCYGy8wWEYJ9h
aSfh+3Pta4O6e1D7rS9ANDDnMlg6L1UN+P4aDx0ANs8boRqhYLhznsYUcC41BkaPz190P4wP1QN4
QXz7b/dGgup1q7xHtIDl96uDppdMfcL5yIK0/R72e3V8uk8wnBdAG0WnmC3GzRKA/ILtm1VsQxkF
GS9Z5855gNlKpDMxtnTofOYBQ+ZQ4S0iuX9wAkNKvQ9oSwcdIQ6Qn115wyIFFTiyztk7gJQM2gHG
NqC7yS2P9ZHso8Owz73slPjFPnM7b/QYbA+ANofSr/fj1vNrEdoNX6BzvgAwi4UsgWMqQNXbvAMn
9c48ysfoiFuUg0cLFnnXpvF1TLEetUytMA+ACcbu1LMNbRYoGV+7NID8hxkdNqxD61sJtJCwfV3/
YsE9ia8zmRoFbFQyvhhMEije9jXjneGdUsZbZTKficAbsufrR9JwUMG/i2+nv6KvqHNwFoXTgJCT
HML9D7AJO5FPHeoOHvurnQAgbJzGM9jGH7oNFyO6HPA1JhkaqkjdLWs89mhD99GzsDPd0is95ih7
6yG8GKfiN9k1u3JfbKicoMZD1ji/QMFSRgAXxYJBAwYFmgzA9ANPnZxzLQ1BS2SYoFoB2NW31pDY
jtLBOrKoA+rLpNseEHzHXdKE9EFLwHtmVWGGv4HLCUk1II7IYXlWYw3FokVRA+tTzXHN1QpPbSl6
A1ujBsDfunoIjmg+52MMZVxHscaCKHmQlI/W3LXx7/WhBTrNJ3uKGRigZqXAccYD4BqjR9AW+utD
C5ov5M/fr5yyjH53tQZ3I3ClHOm9fhofsi/qcbpkR+uUfc9PySvAZNbnErxmPs+fq6nUsMjBGYOp
2jDxAM8PLlfL76IflgR8ztjecAAil/155b6aJpHA4ZhMgLgDGvJfLcdpAFA+Z/qC7tUX+0f52B2b
HZocPeOZnagPRQnSjXuuUJic205GgGBWM1aoXYz39g3ArA/oEgzCXf81+W19RT+i8n1dliJt49w0
7gIm6GcHuAooHagGUNKtAkt5DM2NtXweNbec0XJAXIlRLocJKTq4AkCj7gYfsNtnYzkR8GfyJxcE
F/iTHnsPVH4OAKJ80AQ6Gq7egLtxcsQdQZdxACj0L/tH+mj+Cm1ncVguaNfvPEG4o1mjIGYADSIL
Cutbg6jRuDWwKBzIV/DUCeiXc6DK4PSVLvSMQqrn4gs5A3HgCapzSi6IP214XME+8hU72tyDUXFc
HK4CMle0s4Y1dQvU266riehux1fsDCFF+3YFr2TukwN9kx/SVxOnOXknB6D4ANd8S11uXxtU8q+2
NGxE9zHKnoKsiFGQ3HsAk/bW1yAQEV+bM8kkBmEWhgbx/ALcDjq850nV79MivihHBW6MYocYHTS3
YDEv/RHYJesfLjpN+SqbEN1gYP2D3w6/TK7sDw/o/ruEx/AMwDrmUl/aAx3WK/HSzlEr9rI+q0hc
3GmaTDVpG4YFjYChkeQvhfRRTRvxKMFBpHI+AVnDkVgttKmUH+P5Fys29XQJBd3wNp8X4StvM3VT
XMcqnDaauU6qn6OuLPWklzpo/epcHNFgvEsfrGPjE/++xiMANnEqKw0Dy3IIqpVmdy7KE203m9gW
tb+1HM49y2Yk9eaiVa03vycfACY4JQegkAXSo+VLD9Uxeopf2sfyFG69GJYtuDHjfypzKgPQ1Cm2
ZnA7H43bnhHUO3a0d+mFHUyv9u0H5TQhkVE+AE/5Yh5aiHNd4z7fBrfm5ozfKlQg5sqY+111fwCj
23v78ZA5uME+/ExOu5+Vs0ucl9jDkwnMCC7aunF/lJ2/4E1HCOZv8PU5d7eiW4vzv/Upy93jSo/y
tKYtcOkRsbtol+lUH20HGCW4M8sXdBv82ljw7Un4BqFRk+O0j2HXpQEjjn8mADi5b2ROkiyqc+BA
Lh4DoM8jogd59vu+kTnBaADwsbJ6cQvygbWvYfm+Pq7o0bK0XF9L3NJBQAkWniUGVzhGeAEcngfU
hiOI5X2wn7sgMvXix/pvdkRw8wM4Si8qtHAJMN559siLJ7za8w5MsKGezNgODZxw7IK3w4YHX4Rz
Q5v4bqE4njtJi7AdOTiqtKJ0wS4G/IanFFDoDLAZ6yL8fCLcmoZzq+OUShOJIcL4zHbm3njPDtoh
OpFzcpR3zXE4Gm52sTeOU4EPlxfLuZJWojFgTgzwtACsx4aZjT/q0sf6SkRjcy7V1uakUo0J1gd0
eKY/G/nP+wbm/CkjHaljhi0GZ4sxPOrzPQcaQOC4zASwq0BCWuGDC3WvRm+k3ioOu3kKY2DOkCNp
LqoMNGEgr/4Y2QnwgIBNv0MWGJqzZBud8V034ZvrGv2+yngxFcAQro8t+mzOmA30PYLwFGN3wOLQ
PgzlYR7f1oe+qRv4bM5KZzIWdFYgkdGcdgCuOjYl2zj8RF+9THml0lIRq3lVQKUV0AOH2rdCulTa
l/s+m7NNDSi/Bg2BpA6cLS+stN8ABbrnGIFEOEssCZALbQvCTkDr5urgh+qk/Gn9s0Ui4S0RKaWG
EbiUtmy/mBmwSsdkZ+Rb5aei4Xl7HMsxJRRSAQtF6llFOh8nudJ3QwOAzPUVCPSFL/KrC8lEILJf
pAMK9db0lDDdOGVvRvJUtEH/qy8EwMuzWrZaUDfPMX0FhhLIr34NoFy+79N5C0USmg6AAcb4Znjq
9KzzEw3E5/eNztkoEGCZaTJQlVazfYwq+2wDJeq+oZftvjIkAM8nJbLnPUrIiPU7rcr4Jc+b7D5n
y5fy0cKau3Lu+qBRmt6bBxOk1lnUbwj95lmNTeUN1cziqpzx7WCABTOKpqJ6XLLBZ8ji2m/i9AfJ
y2m3Lqfb3VyYjDPdqW+zuGVTjIcQqAFmhMjRaANKBbR15adIjl1EUfckHr3OugCOZsOohdNyVh11
Kmv1qY/h+ocD2M5RsAtoogIgdZrig/PwMS3sfT4d8+hvpPaHjcWKJMsZu4yYeltlWRwACNCWXMB7
K+EhVSeAHleA9/yWDEbjgXxKTrwMlFmp3+em/j0CfeDvqAOLozvaekIPiSyNp6pXpO/aFNHeb6g5
PpKEsQ13KvBJfJWgTZVRDsmsBEYEpknZeulsZPhac0MMAn/EVwSqukUB7z0oQatp4PNNTuZANs4v
gYD5akCUMtt9NlRK0ANDGTRG5S6c6L6I231RDXjAmOnP9a0UiYh3HUo4TxZt20BJPtAA6ypA9dhs
DBStgnMeAIHLFBD+KoFcJfKzDSJTABvEP3R7VA6ooUCZQQtGmPWFCDw4X/GBpoQmBZmfAqSAB0lP
vFwpgDX3Z9rqOxUIyljWeOUI5XTSpBbIe0HayEBOQxPK+BNEIhuuSqRKy+9Xo6daX+ZK27QBUsUP
eQXuKHAjrQtmOcL+85TA7YH3guBVpJVi48NZ8wxGMkC2Kgp18hmpbskswJNj/gLq29f12UQL4dyg
bNWJ3YdECcYZJOm9/hZSaUNVRUNzri7tC/CJtHkbaBP4uORsOnRRyvb3fTfn0YYsCUuUGShBDlZ3
sLrVeKKqerJxQAuUk69mZHHYG7kNT2GX9Sutu8iVTaDiFfGrbdzVmAAYSe4KU2lAKGwtGECqDdVh
jMl8BLqY9GADeWFjGYId4OsWWRfjOAUfYhC2wBPKQqs42iAg8O7aApN3RXVCVT3ulYDI6kMo53h+
dd/WhxY4IpNzRHPGCNRHkzH0xQpboDUiORI/zsb3zq43HmECOzMXoV2ZcBzKBQYz5AD8OuDfTKXG
S3pgNDTKh7bwAwObGPmPXH++b0mcWVdtFkbKDH/ERvYQdlPiqEp+zEy2b0cQ2slAMlmfSOD4TM6i
SzIyLSkNJdBlFKeT4bUo1N92PG3cvEU6xVl11JX1ACJIJciq2QdFE1oG7iqzhUVwNp32oLZBp0sb
VEp6rgYCeN9hI8ApEApfv0inqRjAVg2hgHZanRqQ3cT7ASQr6zIX+Au+FrCmoKqyuqkPkqQaFYcW
KYAVCpMGeVHJh9hKio11CKTPl/5RtCLOLFpYSDr1CwvTsz0YG/ZwO9Gk2gZnEJ2Ukq5DlSdKJXFl
SdVBrxyFquYHsI4GHwUZaAsH+6eXN9P0G3yJsh/1Ye/LBU13c2UYfmfa833H0sIfcG2c9dSW2K8S
NxF0oeyJZoJTSQeH7Pp2CUyfr/FD7DftrGySAxBbHlq0184M7Z1JCVaKNMVVAagTyFElW0ll0aZx
JgOO9xRP66EP+rD5nlnqS96088ZSRGNzNkN7hUy13vbBOIWPete9WaioWJeSYGi+jK8D/HEsj2ET
xKCoBIGbM4GLeX1ogb3whXyVmRu23eCrZRCFoC9EBlcZGujAgpex8NSbm4VlArvnS/lM3YyLscGD
FT0bb2UGTpYwZaBOIVuRX9FKlt+vThFtnBK9ZQ3kz6Qfc/R9SomTqM2RqPfdonTuKDRyC/dAgOYH
qVkHTQxS8NLcre+CSDjLxl99e9pG3WTN2IVMNr3C6EFD0McXDcDK6+OLFIgz4oyami5VED4YOien
spXvqI0qNlRINLj678fLEUuaeoDg9UyijqHWuKOR4WX9y0W7ylkssqQw1QEW24W67IJl0n4f2JAF
cVfnvtJtXqFEO8BZbw9672ZgtA8sg6qeWdWhg15JAIUrcuqvL0UwBV+l19taMsgN9EeWk8Ck8q6u
x8emvasZCui83C02j/SipRTD0+Zi0K/ttBV+F+wvX6tHNfA2EbxIEWzWQA9NGNgS1WGrPFM0Ome2
lhVNgAHXQHGe276cZbtKCzfuAqKhl424sqqWKjo1WyYHXab81SwWOUDUbjfcvUAx+UI7JVNtsBUW
IISrTeJaBUBspQSkD0Y+Dm7RtdHGZUC0CM50wWkAhLiWtsFAFNVRbOCnq/FkbNiuSCc527WpSuqI
DQhiWL2PsBtR/kalvjG44HDnS3+0skYPs02aoJ3BsjBHbkbeC310yq7wQ+1v2/1YNyyRiDjbRTlj
N9em2QRlThYycnDQ2dOseOujC0TEV/3QKW5rooLXM7LeuxIY/HUwjV/Xx75dm6zafKlPYtpjD+41
oPKDU/AYwWiZO2Vh7GaGVfpGqHc7E4Tvf7tikh7TGfSvJVjacoRQ+vhJM6n+NKnoB3GzNAZ/82iP
O0mXVOCxFvRSmfY0gHicgeS210fFBqELyXQnmhQ12tjim8IBigsnennqkT9LdYQzafmtAfROJamH
JlYP6/IRDM/nLXr0pEiSpcY4cpvnLEkOWa9dwjp8Wh/+puIohM9dqBKQYyLaxoGco0Woa2uwTkrN
FujNTQ+B0bm4l1mCmSWrjDhQh9YDMXxePqYZOPvqrYJ6kXQ416kNup50TcVObW58TbI2d6Yy+c7M
vN5QfUs0w/L7lQdNpDi31QQx8pZF+Ssg0OrCtVI13stZox2KaB52nRI3uzlNjD9EZuGuZla0tzOs
swWC+Fun0/YQFbVykNuuuajo6ADTFiFP6dAz4mohGZ5sGgPDzQ6jmOKpr9Nkp1Qq8acJiJgmMcCT
YGaDl4IxwRujLHuKBnX2rVbXD4asaTO4HaiKQD3JzklCs51NMusELBHNSYah2OnmDFY8nGEPhdkO
oD5qstEn5ohaaN0jluR1kQpqSEmJgtmwkgOZGSg+EtAu5ko6HmBebDcUPWosWJShhKRjJ5AfgO2F
xvpOZ3mzUxP6PUWZ7EHXwuo9THNAeGoxqI9LTT+2rMWVfSwLDzwx1QnFAtSTJYWAiwwh0J4N0SWO
ctDFNsCuraiGdggW1rvBTrYa+m56YYVY3A1KG1qztpqpBF1m8zLS7IJr2lcA0SwknyfQdRwauXlZ
tyeRuix2dqUuuILgEtuwGHUx+sdoRd4IZg9H7kHmuD7BUkrwn4gs1IQ7DBO8hAtJbuIAwXA378MT
0bKnsWf7qsmekyIF7XK7b0LzY3060XrUf9eTpXWB2+wM91PG9KMJh+Y1qYG8BTrQeLc+hchJcLuD
9raYVCOchCJJpZNL9eDLUCZnTmXjZPbm+HN9HoEWEM5R52zElmfVCGAO/RhTpLsqNXpB4O1cytmX
ksqA/pKmjbuRQG589kiNW1JbVjKeRv1tBqmHJV/sdCsiLHDafO6ooWB3AlfkeGLIn2mh7sTg6F4X
kmhozmMn82SmoSLRk1qMlmvoFdmRiG0Zomh0bgsiq1EyCe4FGHWEHMcE4L+k0JP7vp0PlEc4bHKp
qKaTVU2GG/bWrt4GKxR8Oh8hRzkvyvHRBnAKk9bLQOjH9GgjXycampN5SeY4tpWuDPIcT6I4p78r
u9sSyu3qc4XwkfGJFNpgRFoZ9BRsT01CMjDdjb1T2BZx0BKu/B3AWqq5M6IFPd42ksKc3J5MUNBO
qvres1A/Au8YeVCr0d9VXQdF7rquCQyfj4NGjYYIZZw1gZ2n5SPcQB8ASEo6dyF7VnM7v+8GxSf3
9InIMgoDqqCVnwDFmPS1283sPp3jM3vTFM9KZ5fs1IezB3BZt8yrjaFv5h0UYLz963pLQx6VLCka
RKATMLbpx8kaX9hQXOw88cChtVXpIFA/PoyrV5Y69UZRBwpeEa4RI8daxhvvz8+q+hvHFR/HrWe7
kHodwpef6+MF2bELeHiPiHJeFFDWO3lQHE0KpmLnhG4WV/nzan57zV5f0/1WWfbtIgeIkTswcV1K
+s7EFwyDJmVeJMn2qW/L0kddxeRVRG7Aj1pq56aj4F5K0/gy1GX5u0DSbaOF17h9ZPMJJCPPbKrN
iwxQl6+lL40+7xr2Z92IBLvHZ47MqZ4LkJ+y06jIz7TX90Uqb0VGRR/OiQ4gqVIBPMMqIGVAjCer
P0f6Ru5AYPt8YihhZk/bCT5Pr62/ZZyozgx8CIkUg9OExYZsBBbE86BGiYEA+mAgVGm/RuBdT4Ad
1wL+MZHPFL1i6xsgEhJ3ptUo07HYwMpAa5Xqt53l8TcNAOGJM8Uj2ZCWYJP5HAGOBNvoB2xEGe+n
4ZjQjdef4Nt5HICyMeW2omYZLE7fsk51+VjoW00YosE5wchZlRlx1bITeD0Ld4xAvtdlJPPUXtkK
eAvkwmcFshTQj1STysBuqktTjd9kZasKXPD1fFZgStsOoIZw7ANTXzpQy5I2RAbN/LuuNaIv5878
EC5JlyO8y+apunSNifhEpm3hVQpuujwzEIBlZ9Uc0jpA0507z390cm6UwsvD1wzE0AyxlfsWscju
6rEjKej0BPMurhbt2HlTO4OVIdfJ7r7RF9FdjW6DJjjXhrJGoDhRj+BxQ46vQhrwvtE531bFQ1Kn
covRoyRz6jDvnawAX+d9o6v/fjuCZWMVx0odhIb6NanodwP8Y/cNzT2XVEbqftbgb+S8ueAZ9hr1
QMNcH1vglflufTsu89hiKry9+jbVZ8SiDxRYeMa81aYv0Ew+ATBJSp+DfqIJJNYBLiV06sadc+qD
TdapkU5Kxw2PKVgJnwqIq0lDPBBUMgjTVH+JVZHHPgKrhl71FBD/aNFal5jATfCZgWjMo6EJtTqQ
5/rFLrVLP6cnYOS/rA8vWsby+5UNoIsDhRlVXgWs/E5t6VHrO2fIfoxT8219AoEf4jv0yaDNhZbi
fEfACq1eCc29ac43hMMxYv6ffE0hfIagt5ZsTMaqIGE0PMVqW7hElRH5Ccf40bJi2QltU/LanBFv
6lO3i1NpN2RN5NtmNYF2WM69aq4KlxEUJmdFroMbDpip62sXCZdzAUqPHE7Fmjro7YeU7ZRRdyfj
XBlbWUGRbnBOINKjUe+GeQjKvkxdS9G+TMWMntNiC9xQtHmcKyiBrJVEEquDIY4OeqkC+3irJFkk
G+7wHkw7V6TBqlFz/pan34v0MYbrlStlQzUE4/MphaFGXAkwTnh0NJnxIVFLPhgJTlfEWlNPnYt4
ww8IRMRnF1je1zSjWMfUhM482S7Sj/t19RHcLvlG4sQCnFo8l3hYZKPyrLI586khab/KojNOcxqh
tLlED/36ZAJd4vuKQ6PLZwOzoSRMPkg64OOVtrXAQNxuXddEkuIO89mWwD/c5E2ARppnkOqezWl6
Xv940dDL71deTB8lUw11CZtQTTstbx21LDfkIhqas+FkLpSaKdMQpH3W7ECK/WuYki3ocpHQOQM2
QtpmY0JwiqeIRYOtdHRYwQqwRhpbN1iRHXAmHEYWqcu0bQKmaUEiJ2fVls5NFu8kM95In4r0lDPl
uWNzkoKxJVDtwi2r3gcW5XOr1W+y2r9M+lYX623UTYX8p2V4zFDqF3dDkCfDsx3rJ+C+o3qgJwt4
8BFRqOOks12mFS/gxLzPvHl0f0nrEA5Hj3qgIEbtD2WTOZEuWbt1vRVsDg/sn7ZyTFKpGE/5YIwX
as0IF2fZ5DFFIl9CO7mr/QmSW+a/sg/gldZ2kdUlWOS0paLjYDHzGCfaffFFHu+lqwwrxWtsCLRu
Im47tWC3IIPtrwtJYIE84ktcAt80m+ciSOrZLUq2z6OtCJhoaM64ZSBAZKRPygA1jUctUfy4q+67
9/CoLnoRzyM4mYpgyPs9SdWdNW9REtxm7MF2cjYtoSdW7kso5awAfTFL88y1Y5i3WSbMBWemcu6r
cjxY1qSdrMbSDtloNAcCIrGjLHfEb+y2349NNvvFGEk/40FWHXAYgVt0HAY3RyruVS7V4RuV0vSw
YJ86rRXKxx4g0H5lTiDSSZnsG7FV72Z0UjstS8yX/3F2HUuS6kr0i4hAEhJoC+W6aN8zPWZDjMU7
CSe+/p2aVV9e00TU5t6Ifu9SIJNKZR4DD+vqunD+LwC8Wa59MXhaFRIzXkw7UY37Kas3lupKxF1S
4WUJ0dNyJmM4W5+oTOCleJNTtnG7kdhO79Qil1aZeUomkRQ25jwdxWGc4crejH47DfBAm62ndnCt
I4AH9T7J1VXFVaAbLkH5zVhxR9vIZ7UJUxRumSyPTbPlyfru7sCjF1HDIpnsZq+BihpusqAzCuQE
M98ilbxfN8XjF/mAbcmqAPgCuIy6d2ESF1WfYKTcSN8z6JZK4sLI1vQwVINLtWX5QNM1DdL5wtsn
vXCPHweXfy2t/5szvMXl49+MX1eo2PGcag4jdzSTH+vUFSiV6NTsIh1zB9Bg9Res0fyniHEY+KNL
mkMlVXTLRzOc6Kwmn472sJ8Ktz97zfTHk8q9G101wSHBcvxaJE6QlqS7GyeR/piUlf/o4Rd9b7l8
+h4LQIHS2a2MX/AetzyTyTFoNdrzPmGQpLcBLTmLKGohFUb6fWVH4mnsu/IV/kTlbUulvQNeMv/i
2OXlLq1B/+nbcecUWbofMgvSZKksymNJyi8dreBTBp7EgTYNPUKHmZ9VX9h7ajtNUDajPI748INO
aRSYOVO7SneQMqPaCWwU8He421bP7cwy5lNclQ4lzCDuql7Kw2jZ9IbnXXlUuWFwH0IXNKt1/QTJ
YW+v6nmMA5CGQeBvEl4YADTKqrlpW2OBsK3TJ2hkp5UvKsqJX02D+vXx7L672zG5i/ieOMUEDIRm
Ye/aX1mjfuST+Vra9cvHj3/3+MbjF+mbHMTQoWvHQihN/yVZDI1/EmrH/gYvz93HP7H2BYtQP9gz
DEkjSUPwo/8SmsN81PQPEMy/KivHNyySt0LXoJ5YhoWeG3/qKiw7wbe46Cvjs0zYUK5TPBsHFpop
+6MjvYe76td2GH+5nbNB0HhfwowC1/Lf/VsWfJpmXbDQoUV5a7Up2ytUTHa1XQFPQofppDLSnaA6
Nt3U2h4fE1m6O5U25XfeWy2qrsScIbTADh9P2No3L8YTNlYJTftYhdQCR940wNij3Sm+lFukiJUf
+L8TzOPQP80nFlKb7nT52ie/iZcFEYhDH3/Bu+k84sdiRHMdzSCE1SpMYuI+WdOoHidWpTcTAQHC
L9M02vHa2aJwv3tmYv6W5xexdQd3DhPWHsr35gfoZ2hTiyBnr32a7dWYgnTd7j/+tJUTbZkHp2nX
DQwF/dCtivQ76CXJ14GSLfWVlb26TIOH2mkyheAYWlUUSho9VFn9S7ibVfe1oVocVQlE1asubjDz
cQUmUlKNHNfFWu4bWc1Hx2XDLh2SBPAr2vtRJ8xWjrGyIv5xaN6ckU1rOGmASQ513MV+Qz35pbVT
6zvsgBhqt6n8ywkc6z+eo7VRXATVMXKAsIs6GjIy6F1mSPtZSmVuhpbTDWL/2k8sgmrmwPjZK7EM
ssj4efon77kvxr8fv//KGltamrdF6hnQeVioCZzUaDeK4GI5tLE513b/5e9vpkIyoYhWnYLiAUdH
TVSgdfNPlqEcXk/dRv69Mj5LgaJoUlB1zcG7yrzPuef4bvUaR1umnGvjs1jF8YRrSMFwUAosZpgE
OHfwNC82MvB/hd930jl7ceLLRthJzFobfjKWX9BA3wECVBzKJ/6l/Q6T0SjfS2AQdEB+dqG4cXbI
oW7oge0hSwxn9fq5woUq8dOX6jP+pT6nI5S/tgRF1yZvsbQjlYl65pENSVc4PydiPHn20PlMuJ8m
rTaqMStRYmn2bRN3JKYokYgUJ9JXx7amAUq3/tDfW8Pnsuxf8i375bV1sjjrqgGIzDgFstpJ0GkZ
veERGhPPcay2/GHfXyveUu4ozmEYgm9R4RTd5eTVqU7X7FFvqXaUyap3hS3bcJAAa2eU/yBj/Pjx
s98Plt5S7qhq58bOCz6GXjrTeO+OXfcJ+G31WhKpb6cJKgmyq8rjx7/2/hR4S+/kGNGXdA1pAYAW
fxuV/yJJd1ZzdR2p2luqIPW6ZG00duAXDC9Vl6DathHI1qZ2EQYKDra86jUadV63S216ROviykcv
YkApB5Q1RAx3pKmnQWKi3zSxrY0Isza9iz0sos7TjQamjEAFuPtqe19n9jBFxW78/fGMvh8kPLk4
nEohCs1LlMnnGaZIe+XMn+BPdiIRu3J4FrvWK22X9DptgSBOgzardgl4DR+/+2Xy/j/6Qpftv6eT
k5iJFkVFQ0+O5rOhIj0VgtEtPN/KYl9yCdIidfLC61hYoD/xQlKZ3dWOZCH8vefr0o//YxSYuJ09
N8cnsJ7c8zY6p7G889Lq9boRWpzfYMYqDxgDCreFctyXc18HKXqPG1O7NkCXv7/JDozDS6C0FYXk
OwrVgzu0odYj21cgZV05xZepf/MTWZuSYi4yGiqopgQ9Co2HqB23vA3XFtBi68ZUsXrq8XTtqJek
pM+tPV4X85cSSPBeQa2DZQ5ULoYgd+CTtmkBvPbWiy1rRVmTaYa3LpLBnBK4Z4GjYfONbGzt6Yv9
WlvM0XCtpGHbZurQQf73wGVKNuLZypJZ4shTJ0uzhMKvMjV49cq4h85yzyKHAMvHK37tBxbXSVuN
wlJUQWvikglLhpZiGcSoOH/8+Mtj3gk5Sy2iqoBnggL5LRSjq49jVn/p0G2XEkKnTdL4tdF/xNj8
/PjH1r5lsXsbU8SJKygGi5fVja5ZcVBsTPZOUW4J3K/M9j+a0Jv9lUwZ74cEwyXjHzMk7cUWr+Nf
0eu9kbr84psnl+D09iOYUaFSlroZ9DChjs+ddpd7SXzMpEw+g1EwmOeZ0vkZbDfZBxBum5xdPkqm
/QyXph06GqAeV0UT8LGCVJYaHUQvtyH9jegSefQ0U99LaKRMvmn1+C1zvbkH9NKJrurZUMhd/vcz
OuHAAcAWLGxjWd97vZig19U710WJJWzUDA2xZgtRwsPX3riVM3wSxERX4Z+ot5Q7Ag80ctvYYuFg
54Hr0cCyRt+1IEmvtypiawtokaCMkOaqujFxQj7NN+PET2l9HU3z/2hOZR5FMYTTHfjC3rom9iFX
cbJstYE7e//i4rmLOIdaKmx9ktIJq8zxBWyvJ6v3s4T4zXSq5WPeSr+qr4LOYBUtMhXKKMWZiB9L
ss9t89NxhC/Sbx9HiZUMbsnkMAS7JnYwTK3VwrPDARq1b9snlpoHeAj+/fhHVqZ5qXbU8ZYKSFg7
QOnNe1NMN1ktbz5+9EqUWxI6WicpQY2C1Eob8YNLfloJGJUgvFz39Muvvg1DVtbElGj+b5orAj/F
HrL+cus8WxuXRZRLjStcKCo6YckuapPdd2uQz9e9+eKY94Y6n+MYO6vsu5ObdWQ3yeHOyvVWLXTt
3Rc7oKGKVBGO+7Cr7rzqk5NcR0H3lkSYRlgo6UR4c23XR95Axp21gT30h48HZuVOtCTA9Kk1T8Ru
eJgU3+vSDfoBjl/VLyITKA1cd/QueTDKqVo0PTQNoSf60Al375Wd3KuCbaGtVlb9kg1D+MBpzzkL
yzE7g7r0x+Ptb3g7b5Rl1h6/WPYyJ7qdy4Gi9PxABQssbfxmyxFv7eGLRS8hC8eQOfMQFu1+O9p+
A2vMpO39j+d3ZV0uGS7gzpcWfMbRx8n4b2WLmz7V19UvlsQDD34TRZa5OBBHkNrbBv5zbXbPTLYR
i9eW5mLPZhcQfCJQTS7s6Glw5qeisn5WUtyYFiytkW+R9Nd+Z7F1M00ot1F7g+YoN7sqdc4mtR9r
Codxq56qIK+tjeL1yumypCTE0lWSgM4ajvHsvRrJa5h7DcnOM0WxU8Cz76+a9CU/oRcxbnkRElEH
iKrAUcYKhnarSPb+ghVLv7iqpOWAQRrCwf2tvE+6+p5cp9uN+f3v+ULESFTtsSHUbjhnD5716Zrx
EEtkuQsJCCiC47llh0Jx+bd1N27UK2OxRJKLaJBRz+gApka2b61kzwQcMejWobL2+MuKfXPesiEm
Oo/xeMWUr+jnIb+B+8VGZFh7+GWRvnl4xkAgj0c8vI9eKnPbRg9jtsXsez/qiCVyHNkN3CWAGA3Z
OAyI9C55TFU/P9KEJK+icZzvOZoT+1Em5WMBxavATprh3vay6qRwR0j9Vrncz5rECrqhgtEI/M52
hnTOrSKN2gkSOadobPm9N4AVoBLT75xsop0PsU3rGrgRwvoiMM+eJmxKMD7QaPF1C+kaXFSdrXN3
bfSXVyECyQUPBKVQZs/czIGQJ3fYAgS/f7FGle6/U2sEn4UqBNCWOm4BKoGj89jUFlhczTktKrS2
ALK/gJt2H++vtY9Z7NuSOUpVgvZoO4+jD+jRfRalWQCPzI0TeOWDlohwMlyErnogfWYt1BNK6RCj
1BNJbnrP7b7Lrpkfm0lT3De8xvtz1Uct0eEtT73YZE10LmyF477za6hPoPGzsf3ePwvEEvylNCFy
lC3AX420E79WabF3HROfhcjMkeus2Mjw1n5osc+ntq1Q+BhMWBqV+hGRaAN3NgOVMvuqhy1jnrUZ
uiyNN9EEEHRsP8fMoelJdJd20ruNO6/9mk6wqQtG1pZ7kcDzKogmLba0DtY+bbFFZTLplimnCGur
5IdCk3lf6KJ4sroSQidF3G6EgvczBLHEIhlwwS6OjybMSXeUVtT7ZRVbflZGP4WHaFVH1lYXdCVy
LnFJ/RyXlu6K6OxAhehxaOiMmwo6mdet6UVKlfRytNrJYNG1Vr/jPaoYSkXiG2A25NovWAQDSM5A
ndbFYMVQaT4TkjTHuTZboL+VULPEJeG8zVrLqD4s0doa/SiClI7urehudkrz8vEorQiMiiUwaRrn
nHiTZ51Lo0NL68MwZ0lgMxqkEA/K0vY8AUfn0uHIsJtIInAEPWprq1S5sgaWuJqpjoAPqVV0Lh2L
+H2a0qDCafnxx/27df1/LRH26//dqROrM1qqFA4m48xSfxCTCdqCuLuimNhXXhBv180poNqponvC
RzC+vM6gWjRH8b5lo1370Sv3oSxCnd5XA3OC4m9mHBqQKDf7xrRV5XPYR+/he+EFA7wYDkVcTMeL
kO6z0qwLgbHq91O0h9nJcI9cuDomXdH9zCMIeJVmqHa2soobBVOb09jDOy2o2qb5GqcO+danefYU
e5zfityCflA25l+mLIpvEz7nyi8qJY7Uq7U/TWiU7ZNW2bdCgy7q4+jon2A4XN0MJB6gmCzs6CtA
RfLQZZ71MNdRY2+M8Uq8WKKJepILu5vaIpxb8IL7ngSF3Z9cGh+48HrftqutiszaUllEQCtSdUsJ
NhugJN1j0jbiiCtT8ffjtbL29EWSoiMQ7XomrDMRfeq7BCAMi/TZxgm4tpUXWYqM9awa6Kuek/Kz
cl+UvU+3GrFrL76Ic1Cfh3SWE8N/3ePDMVO8ukng2/37umFZRLjGYmgAxmkc9sbZAaQfQJJ+Y0xW
XnyJEKQemyBUY1tnaXl7wUSIv2wsyrVHX07uNye0ii0IuKVJDMJEt2/4CMp3v1H+XTmHl7gplcze
NGWuA6yH/W3qykdTOed4xPWW557aGJqVTbU0f7PmucstFkG6ussyH8ngcYpmEK+ARGJu/QQNjY3T
/l8K9k6EXGKoRlR7ZsOAAxW6G/d1XzsIhIlno6Tt0uhcu5N6ddkk/xZ1ZL47sIDfQ9rVfUYDiPoK
LKdDVs3zvm0lVEzcMW9IYKVt+7edKvNgq5z9iagDBMLY1l0gx7x7KKPUsX0NaKsdypLw+8RI7DOW
gyQbtB7UrDcGcW0RLJYuKmW2mZk3hkg3h73o63hXpk6x+3hjvL+joYz83yXmDmUFb+1Rngf31ERP
+fQy8y8fP3rtxS9/f7N650SBRF1h9B3aQwG7HO65lWRXvTdup/99uFdEkD6Cr3E4lSLayakG2YZA
066aTL5xg1l7/0WwE3VKBrdXOWrb3rlIyD0MqrcyrveHXSxhY6qo1dCmlnWuYtP7dd3BZEryrHp2
nURs9YLf3358ibvq3byLLOhshk4dw6gdynWHKI2zl7oo5zMICPnJS2Nz+ni23/8ivgRiiVHVhCk5
Qkc68rviDiBmX+IC+/HT37+r8CXwCn1TiE/2AtM9U/hJW1XhO5O8dVUM5CGbfqYqinzH0Rs9mfen
nv8fDit1x8ER7himcf8nTa0w01EXfPwpa8++/P3NtmhN70zx2MlzMU0H5jZ7x9kqxq3NwWJTTMwq
tOc00JKmKD7Bv1mqX4Dsb8zB2nJa7Ie4knxymYs1S+uX2Ep+W9XwHLmvaQpDgp72++vGZ5EIECZk
4zaAAk2te2T5sLPQebju0YtQGjUyEk6i5LmnlRPUsbenVlNuPHxl8JdorCIdozGzUHxwQJyEhOiO
EBp0zY+PX33t6YtUwMrHxng0g/gAoN8M+rdx2e+G8ud1T79M+Zs1KVBubZSGpoMS3m00pH+GvDyi
lHaVOgvl3uICM4PTDZoRgkM65e0O27v4HFlgBWyszJUt5V0G7c3rR5OF3n+OoY8Lei5yEoDjsLFb
18Z9sVtzYbWDSWEcEDVOUA7jvqhfxKbmwNrTFxs29yyqTI8tVTe/LdRCbe/GptdxjfgSglU5ckCk
L/KQJVMAqBQ6+97x4/WyNuCLPRozr69T18mgtjPts1o8siF5uu7Riz3au2kLgw4MiQPZ+jsi0xkb
lWxFyPfTXr7EX+VWmuddZqKza7825q/MRdB1r0m0pYgJKhfW3P9nonwp5tlkoopqHWUh6QW5aSoD
EVwvYkFWjPET4EbPnjG2n0zV58hp66BGGX2vC1odKW2io4Qt3q2tVVX7Fm+yEwwRvyQmZkHCrNcJ
4uw3rAFjssjtW6cyBM5dSYkkFDspYobv4ghuWBk6kdxRT3XM6ptMFEkYJcbbwaqCoksJHkOs2Y8E
NGYwDYafzhirgGeSf2Wd3ezytiuCMWPCdzNe7OBTWbd+1Sn899RG0bN1qNjj/wTDsM6p/Gzw/syg
u9u+SqEsVHuyAcmXwAoZsrk7auQUTIk0e5zf2q+MyXxkPum5SOvpmFnqb2n3hd8PXnKAHEN04EwD
reaCbkdtKYIKlL8ySHongn/bMI3PpdT8ebIsqwwGL6oGf8yNWwTGAjQGYMyc+3yW5rPOdamDXo8g
R8IOxdJISIAO2UFplT8o9PxRGaYctQYlsvGTA8xp4c+Mu99yU8Fjo+ep+7V2OxIkWS6/gv7XomBR
iO+q6/rcl+Ab79jFz6WT+ia3ctt3YlQva8rcQ4REYTd2uv/k1TB/lE0LjxP4QQVlCXlo3xZurU+2
lzJ31+t4/Jb3GrOYQVmhK0tnCmAJmn7VKbfviNOJUBXIprLMQM7KxAR28dD6/NW7ozpaWk4nhwt+
TFqT3JRwIDxBZlftBwkLCYtb0w2IevONTpT7IEQd3c+4qsTAxmRC33JN9K5zmBl9xQbrUEZ24+cu
JEJwy2j8HsaLBwl6/mHgmgVUsy9wNU8DXnoyKDg6KzJuo4BNMxRY+kjdRoVsdz3PAbGaSijD1ekA
Wx/CLPvI0wEuiykEqpNAlY4xu6GOM72XhLjZoWoymR8ItSBm0VdRcRsZNt/McG1p0T2qxRd3hEhe
4pX1M8oDXmh3UDpoGuzbJEvgS1Ckgv3Uwq1OMhHFE5/rC0NrZs1NmaBT5reYrL1OdLQbpyo+R6CM
vYh+6p76YfLu+7lsgp4W7KQGWSq/okMFIgv8MtkrMaXzJFlHi51LIGfcYusc3AzcPyLLE9cw+RbS
k888cptfBI4ew04YNwqgNPlLVDMwW11T3Iw2lq8f0354AGdQHSPtFfvEpXKfU6AYmyLNX4k75DNg
fnCwdQeYlCM59D5NDSgYCtfLb+5gZsfXsDzZJ0AedHuA/pob6ASzYwLhBxCio2J+9UqYHTqtBWpx
USTOzrKLGoxImgd8imqwofsnuF86Z0VYeaCce8EIXwesB7glxnv4c7JXhbT6NM8AL6Py0gQQPERw
z/PvsadPvPHupxFtlbE18FVIrebsOVZ3TLsxQ58T8vv1lOgbCpp1wFvXC6AoznddJBoMavMpyd0U
M2C5fmbyu2h0oqNqoJKHTfxZJh47JxEHR6cun1vQrY/EtsTOHVKkOGnxBYMyfs6tmp8J9u5ucs3X
JK4ZdL/G2gee+wvs9CofQGb7Z1+39iuow3eogw2B5dbprpsa8LozdIEmhNTDWOXlmdsoAkOLlUC/
KhXBkAEwNs6D+uvlBv+rm8e37pwJRMo+//rxubZ28ixSoHJCj9nkOHkKXLTt29LKA0IeaCc2cqCV
VGKJZJWys50+vRT+tDpVBBrP0CD+1fDp08fvv/b8RSLExorXecLzsC1LE7gwbfU9rqKTXW+2t1cu
GEu4ZteWUKudqXVu+5+d6PyYWPsyLWHvgIo9ZMQ//pAVJQTuXk7uN9miFiwpoOmUQgHZi45eT+kO
bpK2b3kVbk0piA4+Duv0s5xVcjsxPRwtcMJ3INCMzx+/wkr6tERRi9aBceuc4iaVkm9NxOjFInBL
k+/diSLesrJXt1lPM/i4oPPNjn3X7rOBfkbPdeOe/+674/GLdWwqq1BcJlCfAXXjBXqstACmsI42
6pLsH0ru/xIo/MDlu95MD2Sr2hwmpSpUWV++KCbE/YgOEkwTIwO0NHLwwaeqY0fdEpzGqh71oaJU
fmuniL50gDg1t5lQwxknhf1QOyx9RtM2cnYEWgk/YmHXza535hh2CImdOwGxYIowti39XPPcrgKP
eO39OLdz0FVqemk0LJV3cohb5UvadDpotJ2IAMom/amAhTcKNyUfnhkv46dGulWQuf1sfLs1UMbz
Silw0CY4MvxW2ykckkqIQTkVLnGoH36HCpj3PZV9+TpUXH8p8OW/I9nUrwqihq9qZgAZddPQw/ZP
6gO4bjYcCBCWk9gqz4xb7a03QQ0NOhb83p0b5xYegaXnU9pn066cBheuEx2v/EpRcMk4l2j9AIfl
4W2IEn9bzvKz5nURVGbQt0RMLeJGVeaZn8q6w68q9tmLEvs57RPzqXAp2VHlpSccfF8ZCC84f/Ph
T4WO4V3dOfKoOJ0ey3x+cUHCH5kZzi6LpD8pafwqqXVox8za0bi/sSU0InvIauwiCOkE0UXqpJ8L
CziSRPhKMnbIZVoEcq6GQwlFmsLmX2s+xz70x54uBu17WM0824mbgJZtq4MbZ+wOUl7Vjsj6xm2r
ZtcqRXa49bi4/qBHZhP7IlgYfQfpi+7ajKT7qACvzIMqkW90We+RuirfMg0GeGZfrMqt/djq7hIB
GXNr8IpLynQ/O545VlkKO+8SSW7MpAmmIjPIw5Ub4L8ZfDse+x0MOEZY3qONrizvNwSEwB/v+b8P
tP7MXZX6xHIdwOnTczo57lc1AYGaaY7k1E2gPD5wVftGQXp4zHl6TxOX3YjUeyxadAOi2oqOMNKB
PEtKfuMyXX7P3CQ+Q0y8ODYlKkzIfCfvIbXI/AJJEXmcamHdplim93Pl1KcLHuxo2/GfrHTsY9xl
91CGf0BVEL1xaT0lHbxKUifOA9s4uJzEXO06HufHuIX3BUC/7lFre/C9CuvGo1wWAcARXupnXAzn
preLvSPLCa9ePjMt7jAdGtcDU9+hg4QyKh79pSbWi8jZdDJooD+6uV34Momds1X3jQomO/qVt2V8
MNIufVyVzY/Bnr5qK2luTOHRzxCLg5OKk2R+VU5yT1hb4+fd3gmynjTQaGrVk8UZusAAogSdGORO
D0DttYi9p8SByE0hYcjYEyhQGqdDqjxNsKlLxJcqL7JdlA7Mn4f5ldUoMhq4kj+b0rX2TLbzmQkD
t2Rk/UclL1r6LcyZWl580cNoHSlkV/0krYuXDCEIVQNY2ZdegsYBQoePo+VP3UbPlsRNgDZeGvRF
xn3XeDqQVVwHhDevBm6OIm/FKVKkB+IQFx5FcX/jvHHvjImqG5ZPoIaYdtor5cBuXLitfezmsg0k
nJZwo+Ogv7bEeUWcbg+i7otdNVnl5Vbo7LjK5n0VufLsAmJyqAh0YLiJHzuhs9YvG4SQvHaGy+qH
xUveDumdV8O6XTDP+TkmOdZlO+SBA6gAyq+12sezqe56lo4/qqaZIVyZF+cEedvsFw6d75BLZ0/a
uRBES1GIye9i0mPPU3asTC93kC1tT5Y7/r30YwKb4pvBWy8DhHE3oHB6OnhD693ANMz6ZTxZPBRN
le+NQsY8qgxKo87EVR5kJuUvzqiK6sQjb7hPC4NWUz03zcNYdNnLRGiTwykhr5G3etGONXPy2iEr
3Sd10QVmQMhDNOqOnYP5ZGKy/ujBInXQz2Oi/bah9qdypqkP/R12Grhr/dAimbqgN5R9KhVvhD84
k5MElfa6ExOkaPaJB2CQT2qruq21sA8Ojs8qkBB5xz/i4ZF1IkbfCEB6iPZQcNt86OnBwneED4GC
N1HMHpKklN9tdyI/r8g/iLuspuP+4MwmzctwbO/nLvVttqXJ9W4KhycvDu9MdTWZdT4CLtsF7lSC
7YpbFfkewaSxcb5c9/qLVBSmdEDERFEBSi2MiUrwogaE9o2C37t5Or5gUZLr01J2bZL2IRAr7rEc
rfFTm8pmT/I+Abmnbw/XfcQiC82nopIe2HRhFuN2VclvXA9bdJu1b1iU55Ixj6FVCguIjo6/WO68
jo06u8XwdU62BGXfTwPdpU2a5FEOsZDLHJjuFpbmKHcMv68amWUhXVgjklpNitCaYcmlIJcUtCnf
6kmvpceLxTM1vDRuQsqQkngHmsZJRcldY103rd6yL2llSSZ1dRGlc80O5MIHW5gNiO77Qw5S338T
Y6+q4sEZYjy6sY7WQE450CkfD/naoCwWTKonCxF8KsNcZS+d7d4Co/sCNalrarpI6Rc13dwtSvSN
yj5EqL2NeHZA3WWjEr221Bf963i2ETO5HkHg/A6xN1Q8HlsUmmpBN+LB+0PjLpuocNRzQbAZS3AI
nb8Cuvs+GoO/R3fLDnbt+ZdI+ua6Y6Bwh0TK60LG6xZlGpN/inQehUMj8quubO6SyN9Q10B9FDAM
bdhxbFwUVabPHy+c99eku3QEvJh3dnyQXVjqLPErG5i70ou3ahqXSfz/q6C7bBvF0om6eUxHPP1n
lP6lPfsErDmSbfOgmmHn2ZXf6Xn/8aesTMSyiZTUUStlGWMlTSoKKKvMvrQL+zDm9paV+9poLWIP
zQG57b1kDBNn8gWIeNq+pqJAIFX931VE+qgwBrXhMAOaO0ZhjbIrZ3gZderMQkGBIdA7fRdo0lrB
VNNmY9BX8gVvEXgcSgyciecitCN0ZDubv8RxFkY0f7HS5L7SuPl+PLtrQ78IQZDFd4ohbSAsLVN7
19ZxgqtDtkUNWHn6sq0EeHGR6dgFWwWWS1FS7HiU7D5+8ZVluewn5Y2tkhimkyFHT18o70jtyJ+c
rWrR2psvwk9cw1xTdqYLm4zNgYrg9ws1uq1EZO3lL1H7TXBDSbWJygxPF+Ilij/r6JDOW+3Nlci/
LHiqzkRuV2NGeWZexoI8aEoPSVv8rTzr28djv/YTl0F78/ops9pRxdkQJlMDG8uePVLHPpVaDDsS
840tsDYDi62bWrUD07RxCMmc7cExDutYPH78/hdwwDvxc1npTHsCcVHUrMKJ6Jcusw/ApT3reD7O
KGNYxD17PL6qBw+R4sVO9nJYVylzMeumj5Cd32vVbxzxawO02LqFZGOexHQIU6rN3kacPjSt2jK1
+Cc9+84gLbnpuTWKfJyVDhtk/nccUHW03obCDgaUwL78j7MrW3JT16JfRJUAgaRXg+226TGddIYX
KjnJBcQMYtLX3+U89dFpTJWfUtWpkoWkvTXsNcwZg+7K8DKTrMnDBeZK0JgUvHtKWuXlO4IXP0AF
q8THE0UO7emksvAehaKTEzbjlP/McM5/Gi96rjvUtOo0QJjh5cFv/exMy75keCL06sP1+V5ZryYV
vl984S+5P0ZQbu9QvKDf9BT/HEcQ3Lpy4zdWZsNkwoPCA4IYIiDykkdWnVP5+3rf19q9fNO7WNOZ
X9guW8YolxkKzv/zrWwjwFaSkOnX5kBDCgh3D6wwde9hnuI58t2ft/X68jXves1H20taG72e2j+z
873fYimujYaRFCSuhw3MYcYItWcYCX9V1tv1Dq8tEWM7txnpOMr5XQTT47oBAmCBaGoGcAt0kVnv
AxZYdzeuFCMjUJYIXN4GzOj8sxl/98uWj93a4BgJoe1A8ppdNNxYD7LOgxTWxNdHZ6Vlk7kvum62
XFjZRbTF/WfM9sTpbrq9MZO176YO74iHphf1z2y/8HljQte6bGzgIovjeMjQ7mA/NfaXmCwbJ6aV
sDEZ+mnWtOB1dqA7DiL+IvKSRUvTW3dw7/JuWyGmVaUCWZQNGTJ7MbWhsr+T+Nf1eVzr+2Ww3oVl
XzB3sZeqiDKhk7vUyvA6a6XkF2CKkMC4/htrA2+EaEVTa4KrDs58oj+z2D6mS7MBP10JUpOm7xYe
thE6gkSc/3DKt0wtQcaOY/npes//Mq8+2PJMn8DMFZU/dggguxzY3QiXxiOK4fleA0KNmk8CoAoK
iNM+y+0ioEWHDXcZs9CjZXOybY0ShtNUoYZX0Y5WZKl2cVNaQQoYXkCYTx97tSw3DoUR605VTxol
YRxhKg70Ci/mal833nBOZJe+lkNzk+6XzUyiv11NJbgWuHwUUGS+I+7knPNGbekvrsyoSe+vJa2E
q5HPuxwiuH5T0J3dtvROqgyVHthJbFz1V0581MgGXpwtg79I8NC0PI6pFe9I15/nsb3XVaUh9j7T
3TTnG+dj8fH50jQmBC2CFnh7UVGX1PKQ2GxGFI/u98TN6kcIg2XnNoE4Egw64XFh+bG1sYDXRvMS
9u/CG0amKV7o8ZVVVh07sgSOTZ5Sye5QMdxfj5GVDEKNDDKn8IJyHcAdhiGdUWWmcXPk3lA+TD3t
f1z/jZUMQo0M4s+Ab5VQ9Y+oSvaoPx5Q8rptI6POv0fIXmRWdumM5E0LHcSIoru4B6//to4bO3st
Bk0IiICQ3Z4+Z2K5r+3x8/Wm7b+iFB8kJ1NRomydxM4pHuDjpksjq0niezdGrKs58XCeTXRUAQ94
QjESmZES+lZ1Xf+LFwxK6eVMG4ACZQm8nPCS4SF2eRJCnjS+b1sQg9p0nkOKVHdkS8+jQeSop/fQ
YyNM25DAIjG/HxUgubs56ZtnH1WivVRt+4/EGa8JLDJOpznmOBcwwL8mYs33Ui3WfbV07iHJ6+TZ
njv1sgwle9aDR35UsBEbwzZjLN/NsBkKPVUv39NadM+wefT2PVxO31LHZhYqvTX/WkvCg0bP5Kj1
BGduC/C9u2RKZLKbuSj3tHfmxxZOiHcpOEw/ASwcXvHyJqKKtOkzXE7TcCrhY4GlhUwWJ9VTvCiO
4h7gila/xA+1g8etpB3nHoAzl+2aAXXeqpL5sQR9HvKt3c8qafqXrJrsPWwWm590bNt9LN3h0GtU
zAtHxceqzsUzjCutaOatuqu9np6G0W0CjHcP5qSdH2al6de0TZOfeCNE6S7p4AMAoa4d8BfxoR8h
NmBPcXdYuotIkpvWIczOp0OS2TKAhCHWFRDdQd0BYehIivmcHCH3k6OXfTzBs91hjbeXcVO8kqYs
4fRH0iBBXRo/bMnTIC8PMXXXBWPpZF/S2K4BjHSdZ5ExmAPFMCisks7eF1bTwEBr/CYBlj66tVuH
c5nCciT1+2cyl/Is51Q+TXYp9jwpyhDs5Tbkcvgx8Uk9wU29RyKv3d+8q4tvsOxpfzdkaoHrAwsT
lcZh65q6ko9M2RInyxOI++GVoEm6F9sTx6ZKP7eFvxHRH/OnbdA4/p0wxsVf/IwQvANNBDBaasG4
aAIr4Cz0xI52CZtvHBjSQ8KH6pHZo3x2YKB1FMAhvHTS4w9+UQ9v13PASno3tV9QEe5ip0VeHHvn
1SEz9Cks8ZCm/eO48I2L24cbpcPNjVLN3dT6YENHalQnR7nAVU8RvGO+OXMLDGL8dY63VFY/Hlv8
1uU7321XRVeSOAWtK/Ig9XYCeBpOUHnp7+EvKu8IoImnRPnDXS5L56EuGjtkrgQ0gDfjecGj05cE
ZkAb+8KHywhdufz9XVc4B6jAavGiVcNo0Iq/d+X/FBiP1+ftw/0MjRt7pscl0WzOx2iWUzjhETEV
SXi96bV+G1ulLtjSCYZ+K+QSuUxHziyoOW6JNF9W+X/2HPTc2C79OddlxQV0sTxIsgK4UB+oHvNj
u9jlj2UmOQjq2XyjpJSxe1Yql8DFZljeQwGznodxQWx1v4X79fpYrU2DeWTuG4BmOXRqOj4/lhCy
7pJ4I02sNG1GplUrTmovdqPEb4YAr7vsHOOG/3q94x/GPVjSxvoZh1HDGxe6eWn7OSX3ciqPhBY7
12s3VtHfiPtgns0sukjdABuZ0SgX/hBAMDs9pSN1Lq9++g6eNYC0S7sK2z63jjXAQjsvlm9xDuC9
6sb8JfYgMCZH2gWZL1B76kZI8oD+AjuLbnkDirg6ASdFTl1cDyFAfWrPwXPeA1zED6Bv0x3Oe3B4
YoDXVdAPgyeB9QY4FDn1vHqcemShrCXfS0Z+yGYhB0bje2y5mMA8x7NzO//RycWUT7RvUxnDm8jF
qzSlcXWQTjOF8+hvCU2tzbOxG9RdWsVtktPIj/WjXwxnpW+jM3PXSIY50ZmGbwqN4jrepWq5W4g4
Xl8/a702kttY4s2wmdF0Zjf36QTozzDKm8jA3DUSkFM2MZ49EVRV7Pk7qacqAIzn5XrH13YIU/1p
qsmUTk3iQV407w60gnrHrrZwlEIForkfUtIDVdqKT6lPANKyGuuQqMwKid+oL3weraDP7XrjcrU2
ikZ6ai0KCFScehHUqPzA9Yts58dbsjyrX2okpzltIWWrsO8SN1fB5Gn1Updp+SlXYHtJX1gLsNBL
8sALF+ibkvFD5mc5fBX79qG1Crw9ZGVebdxfVxKOqVHl8LmyrMKC/DAbTgMDINXXw6vustDx4Mx9
fXJXxtMUperx7DdMk0cjFBUe4J71OS7Gf25r2gjTxqfeYHcCCbOwnb1gSRGOy40Ue24aEnJBL8wr
GxLuCYepd16K+wFXir1nQYnmtg8wIlb3avQzvElE8M58KvLhfhrrjV125cRgOg3WdWx7ncDY8BkI
Wp9AZd1iv2U5b4TJZYw/2EpMgSkBJCQvsrKEXkmGcEyacU9Jnj5cHEjuQJ2NDzXjaquQuraIjANK
xeKBTxaC0mdFNLfDoQay+focrA2UEe+qjpElBx9z0IxBkmbhcvk329pz15o3An7pWNGUilRwHgHd
B0ZmBI9S9Tzvr/d+ZWBMcSkI3NSSNQhh7CtuwBe3g1wZMN23tX65Pbw7LttFxlwPgRABNe5+g91k
+11n8W3mddwUjYqBMq5VgpGvk/GPVdchmf1zcVk+y7JBp1gbHmO3BdaY+H2pqkjm/Vc7gZ8khV7t
bYNzmfF3g6Mu/DGvQWIDWrU7ZE1hhdKqtqygV9aN6UNcwV5ScDh6RhcbvBRaBnU+7jpvS8xgJfX/
3Z/edZ7lgKyTMob8eQ5cOntk0Kgk4i69Mf2YhsQg07exAmMxsmi6G5I/SfEj0Vulh5XLq+lITGBl
2kP2BMrwHByKXu5owwIqf9h2tORFSNhWUX9tEozgbXAin5k9syiGr1dfA44uUJztt6SwPvYYd7ip
nUScXikNEkTUgJGiinrXkWPDLue2JqA1sPLyzWfODt61wfU1uzLtpttihfvpTDtIN+OA/WoXnYRE
ZHbnqcyGcetw27ZsMrCqoahrVyNZC27fU9Xfg1D8fL3/K/Fssq/Ay6YxTRWLbAdk1FEENtiMtzVt
hHNRzbkDKdYlGvJq3rMSvjZlC3mS662vHfzI5YveBdyC02wvirSKljIfA2Gn84NFRR3WGta9A+Th
wInPVTi6VmLvoFo/Phc+9+6ThssnX/XwprRxQNhIXR+va8aNzsQCPHLfnnzIgYE4iuRCXFDb1ev1
b/14kf0HjMe9Uk7upfWlSI+D+5Avj5K9tuomzJYD34p/D6UqpxxW3Wg/H2HX6TU7Z/l9vecfLy9m
wvF6AauquULLEI8LiDWdpDXf3dL0f4DRqayTqQJOPwK5+lenOVwIxi20xEo+NJHRFVsgnTTh+gQr
l5dq8ILW9Y+DFI8ks5/ScnmyFv/zbZ9hnJbAQMpmBIgXIRNGVVKduE03ml45UZoo6azrkx6VFTty
mrdqevSUs2uTTxn5Cmed8HrvV9a9qfZV1zKOF9KwiKXFU6ndeMfwxM0T98bAMtHSVg7xC6tUdhRb
zW4Z+G4BHrUA1/l6/z8eImaKTFE1WDVkM+yIpx18ctJvmZedkuoinpEdrdLfuDushIHJj1nshjAC
LY0ITNQwadtjUYiNMFibgcvf36XBOfNQvQGwOfJ6EMDLEzjPu8zbOO2tNX75nneNV3Y1Zqj5+lGc
Fc9gnD2Oemx3cdpuFOPXxsX9d/td2cm5gPBAlI1F4OXDMbecm3Yf9ldO5V3XIYVBs6xB024HDdXv
DS7615fMSjI2Df4gKglAQwlCxkx/1/TVHUSg0/9pa+upbK1944i0TO2SK7t2oTz4KXPu/JbvdPsJ
8i7Xu78ypSYZppDarQaL+VHK4x1QVDE2KtjC39b4JZ++G3SiK2eJh7yBSHI77hqdpWEh+XBoCN24
4K9133ihIHKypz6uSdS4KGH6LvmT1MlvNwNv8Pon/NWn/+89/D8cAZWVbgPmRBkJz62fGKXpEWq5
6pRL3w896IrAflZmJwhHtJ9BaV7CpS/yfAdoR3wsc87CzAM1ko+kuOiw9MudqxIObe/O/T0tRR9q
BkxBQVPyWnGbvEFvR/3ybatxAwjidF/GSiSfKNTyv2USrI1CSPq1Fw05QqHQfgJCaDnkS28loKMW
5HMs/QXF2YqzauP71wbYWH6MdlBIakc/suBF0o3wquuDRH6+Prgr8W7C2gdfTclFdwQH2V8l+zJ5
G1i4FQkGZoLaU9kXUCJkZWQL5h4cN7EfVM/Ep6aGDxKDf2K5L6YUCkXDOJBAkr53giX2VJDMQ7dl
IrJy+2DMWJyKsqEfBtDkirodf3d1TQ+qgYBxM0x/tNVCPNSynKoNOkHI09RDwmxn66HdAn6vZA6T
cIKqDCSjITkQTUXBsFky/eKluQw17+SB52W7seV8PIueicymNmrj3K3EuYIvNgVWTW+JuX+8+DzT
Q6xwspHPOYx9hwb+D6zdOVUfVMnGMfrjU51nArOXWWis7iE+a/FTKJDY+Yvj45nTFzu7SF6qnm7E
0NoPGWkwqZ0acpxTfE4dFcwwqUm8R8gZ+vBgGNU/Wb/xPSvzYCKnoSw0lEOK0YK2eh5ycCpBU/ty
S6R6pomY3fS8cWIN9D2ErygKZmUmwutNr0yyCZ8uyAUGNwHkVSo/PcC8XXwm0Lt3cKzr/rn+E2sT
cBmxd/uQkxS07OZCnJ2Y15D1qeZw7MnPZWqga54cfel9KVW/Jdj8cdx5pqWhNXoc2wSe3arCgj7a
8CUr6HkqUU5R+qbCgmf6GkL5FiUovGycS/G4iPsxb3dF9lIVv66P19qUGJcQT7La5Q0io2vcb0tP
XjLff+bK2sqMa+0bm4qCV0vFc6WiVNC3BIYtKNSJi4jS1rPkyhSYOOsBhkE1JRgfop968o3iiD3K
P9AsOFwfoJVQM8HWDcQmk94S8dmGXOaj7ie9t4jaMjRYa93YN/wKcmOCS3G2mA0Vt+LE5+zT9Y6v
Dczl7+8jAeAh2nGV42Vv2YGztiNZtislRCuKrSvaX1+K/56YPBN1DTeZ0U9h9hK5pI0fuFRDvBub
kkAoIdVHF/jR0IJPxhcNFbsidAcC9QpgOZ86yxtPXTXqvar88luVxeW5rqHTJvFOe6w92CvvBoCx
Tu4Ih5y5r5ujLIY0UMJ3vl0fng8BpxApMxa+SjxfCgtqnDWFIwmpGVT+FtY/Ea8XXchkjUclUUGD
rW97BaCfvlHA1DMiAhkIarEeg7ir58CQZ2I6BEKaHq9/1kq8mdjjZuBaNn4fn8UAiZYFb60JOH/Q
J3I3fmBlxZrw48lrpykZpyrSrKDhCJ2fcwrDhv317q+07l3+/m7R9kmnIDCDdAREnQt5PFjLd/BD
Ca63fomqj5ar++/W6xHHbskx555+xhbBwOCZqi9U/CjoVjFgZfxNvH2dVkM8u1D5bi0C5JInob4p
EjiupnZ72xiZeDM+AzzYt1DYrf3l6Nrzc7yUn68P0ErvTXhZl7kqhuwTpIGBv857nJebP67colmu
DL+JGKPU40sjEnGGFlUF7Lh81DmuoK4MnRZmHWWz8RUrmc8Ej7nlLNO4xgQnUn1aLOeBWst9zKqv
0k43LqNrP2GspLT1QbXMOD9DrkqGfTHC2APW2xbqJ6xIgyGFcvD1KVmJCBNP5tBEK4mX23PevznO
fepufMFau0b+w8GIZQ7DQtWLXwLf6jkvRDnZ3fVer021keT6OMsdJnvUrKBIR9TvfHyohp9V+i33
byuoeiaATFgEljQEGzOr+MOl3NnCEOJ671fGxsR2lXYPVN3o8DNzFES8Bvvb6Ko/t7V9GbF3GQ5A
ESu2mUOjrp1x8Vdl/TWWNv99vfW/N74PUpyJiUpcu3IshFck2Ow+Zv3UfFFQ/9orGANADUxPxTkW
S3sXUyf5nNkTPxSA3YGt7cDIZ6jdUz440MH352mPcmbx5OVW8ZDYApBr2AU2ISF4zwSAfJq+Q/3W
OeSNVBb0u0CD3zE1248WX6zPUEbX942wu0eeQsZXyC6BsBzThx4HfygsqflA2y5/dHS8vJZTjcKp
0Cw/poyQPR2mr2rJnddxmLJ975EhgrFc+w0P/ZbYpRNH9X9u8FiyqyGmeu8k7fwUe1O+h0Ih2c+z
Jc69FvOv2V9oFgjXs+8bnYggdyWBChX9zmnv34ky7b56A/EBS3bmMxsKtq9TXAQHnpB92ZPlJJYp
O00uuI0TvD5Q2sVBICVLcqdR/j629tScsl5bd5CtkrjtsaEBSK/y76nvqrslptCC6u3unhYJAKyZ
fRHlcbsJ41G6nj7SgseHhObOA1881ofXF8DK0jXrFxD78uKmqcV5gmR8koN9BYno602vbA5/n83e
rdx2SCuqWyuP+Oh4wVL1VgjU0P9yHVsbL7drv3D5qHe/MM4JgPsuYEIQtrhz/HRP0/Go2Nb1c2Vs
TOCdBOkAqodsjmYHkq+V6oEGn6YtcNZa551/dx56JQDpKCTUevmhlje3hFQ0fb0+9Gs9N5J1Xg9D
56VxfEZl+RuE2qJmdjb8bta6bWTqMUelbs4mfo7jr8QbA+BawyTf8jlcad2ExQ2pV3oiWWjkyOEn
Kbtpp5X3HKdiuG17NCFx8GgZm8pCqm7L4mHwnV/gO288La4MuunRWGWqSkhdchCZB4jqxZUIy0Xd
GE0mJE41tpvaLjqeSTjAf6sKvBNuQRPWen6ZjXdxhBdnO5/amZ9lM/u7mk4TACntFmRkrfXL39+1
bjfz0lPQm86ibyA/L+cfsDjpNuZzbcG4/268bmk/1vCXOfOLhygdIYjoxMMeb6ufbwol02JRac8W
lt9d0DRaQ46zK++zJNnigvw1Cfxg/3WMSGVTk2sJQfDIgQHdEelfnBafQu/U61NIraouwMNdf8hb
Xt3zwrMP4G9aB5sNbAfDqPIoSm0ffI+7eIJvIZYNs7FyX0GyAhyrKtk6ia+NshH0XVtpGNzCRxFX
cqhQXdSPWq8sd43kz9eHeeV6bYLpOlFBK7yHDBiUdlNo2MTpa+E46T8+t90jtJDmTwLKus8QVOQP
up4qtbFJrSxO0w1pHkc3E1ILXPFQ5ZLNHsqrWyXjlUO/aQxpTY2nqO3F56GwDzHr00NM+oPf919F
nG895a9MjYnkK2BOQOHWxs9j/AvVYwiiQ/gy30j2K8dy0/0xkSSDb2YDxDz0VsHIfun58lALcZiW
6bToLdPZlUkwHRB9Ra0UV3cEsYrHoOAagqi5W22cEtZav/z9Xf5BHc5LJ7jZRbZPD8VcHm3tb4zP
2gwb2cdPcEjTUCY982XAvcWxHmucGQI3bcewxFHhtiRnIvryNusXD0iJCL5gcwjR/2RXOsVvIKb+
XI++te8wshCO9TWcd5FFnQGXoj6D80MBaekdrC//xJkXXv+VlaqX9/fv72YijqksqmnkZ78u7poe
GrpCWdlOjRfv1PaIJ7aAgDyaFHmyq9qtF9+VCDGRfsmiR6i/4sSSSOfJLcSTG2cnwvL99a9aWV4m
rk9q1eSVqHBkcaqQLzi0Y6q2nsPXGjduf35SDE5Ne34eLE/t4NsA+R64kN3W88tqeDcdiRpmDHeH
A0ss9j4dX4ScN+Aaa2N++fu7ppkmUzEuGHPaYjy6e6t4JNM/17u91rYRz6nDUk8NCvPpqKMWMJWr
m7t+mTaQLCuxYMpoghvSQYaCCoD2OxjokKUJ4MCi917pJvChaIqtB4m17zA2VQmK76RnNz6DA4pb
qX3n9iBpe3rjOz5eOvQ/gKvBQTGFYQqGSgQZ74+SssP1Gfh4iKgJtXJINtt5KvmZ4Fz3yeeJPrcs
du9V35I7Lqc4vP47a59grH7RTdXAYfRyLnkZNAu4q8LeX2967RMuf3+3QD0xL94SE3Gm4xeJ68uA
02PhP9YoSFz/gbW+GxEAs7dBd9LBD3TgdMdQD7vxDkPF5Sff9X0kycjb6bJdelCmhjnO8prC33Ij
dP9eb/97JKWmDDFLfU+TfIHDVlGTT+Cj8YdkSuFMYRfpvQdE0KlvKwF4HcSmRdr42LFJC6A8jfUe
YvdeiAilR8+yyJ2URXMaUlaiFInHPfgCVoFyGLDi5fCFdx50ah23CUerraBaDpP0sUIceB7RQSF4
Ds9x6oeLVvkjfCviuzqLxY98SGDolPUlyW6bKhN6WvjQUM8Xwc+QreAnJ7Oyi5vVsnFGWFkI3Ajz
GtfZEi5i4lyX8JCw04de3vZAQU2QjAe9MtK7MF3spZpPFQQr7kBAcTcSyMf5iTEjRKC8yUmWF05k
V1kJJIzyDrroIYygyuZwS5AwU0hRTaOzQBRZQWuj+lGP6X3u91sEgo/HnTEjSmCMEWsdjyqCmvsP
X6S/gMLZOFGujYxx7HM6OjGv417U9wPuZwSPhiiXtl+vD8rHqYmZ0ol0jO3BZWi9tiBoYSc4eMOi
i1iwjt/o/9rQGMe9GjhQ1i0xVHlhcJXV7isTcqPzl9T83+TBTFxORVvCmCtU5LCxOSirPFUulJwG
K4aoCkBq1hZxdeWHTIiOQtnV75ylweq03IdpGEHf7EpefNNJ5j4XtCugoYvUs3EEXxkyEzYAOmLa
wEyiidphQb0maQCT4jei6k3MgL9oGGTAOAxW9zLCY/GJp3Jjn1vr92X43u0VfUptGZMCPi3pwOE3
BuM61qP315fqSuum6qOw8F7EQTmPtF/aB6e1ssAf6y0hpLXWjb7PbTPDTgxkllr/lA6OwN+v93ol
fE3EUsN4m2QZrlMwpiEnXXfiuV9SFzQPrr9e/wl75a7DTOySQwWUSi0QA1oFtfcEwlHPsSLJ2eeM
nzJOl99TOZPvsZzzArYnToIKZ+bFz5VtgRcyWi5cV7R/XEavDmZHOwEAaToJFF3mYwNvkBATe/E/
Kx19J7OEw+BvotUhS1N+TP2JQr9DgBIqSxkWLuwSoXue/CxUtuxtUfXHLNcgcE019z95wqkOI3TZ
dmB3t6/zOHuHjsJxTi+UHbNRw8CO6HqvoN54iIdmOI1ztpx6gI/hX94NYceha1nPE3uEAVh1csB0
DUrJ9Rklq+KMtzP7DtnG2dG8GcKiVBdbc2n9KaR68+px+j43KjnCvtaFlE7tHOLJL8908XMcOVpw
0K2lm8PUG0dUgxYXWjj2CBGkeXhkamjHoJE5e1SAob3Szs139kDR/bKs9hATBly8Gh8T8kNockos
yDSRyfOOvSjzULeFbqDwAIEmbif/G2SbPFI9eVk4iKkP50G7e+W3wLTBRwhmEgN9rfKhfknzCZSt
sVED9BScyf/ZJzzZW3LMPrd5Ad8ct/OzZRd73bx3IehDwpHA07306Qx3Rt8KRkVh2whVw2eeFtIP
Y6r7JLSYyLf0E1cCx9RPzCZb2a6XNVGfls6eZwoWRUO/VQFY2Z9MEI81q6roJaDbS7q8WbNVHWbL
/58eU4mHDzCorkfQWpBevu1d4rJ6WVHZsDqa3dEOuh5OK4kqBAx2lq33ubWfMLbxvLbVCHzHEDE9
kTtqEx61YKIdlrplG8+aK2NlovEEhWEmoN9D1MKCL8xpISIKK89PvUP5vYKBxa/ro7Uy476xo6N2
62fDQpuoruGcbPkk5BP/321tGwdY7ltiyQEqjBbfc4J+4CDDzjQLr7f+8cMvMxE8SwF93B46H5FN
sZ8yv5In27HdPZONE2YNPcYw7NnD6MqGEMqWculadvaMqU8WJSaUI5wo9nLxmKje3/vz4CKBFeQE
wzXIS7o9sKwEsxXAVmu+vEyN6dbKW5kuE/VTVslQZvDsiTxSfYbP3N0yjDceVIyV0LrQlpo4VsLU
2D/6MvltZ3RjqlbixUSiAVUHsShFHPiRiidNxKuFmz70VG5r3oSi6ZxpsBnIFMG9Fu6qUJaFlVUO
JsSOJdPWtXzlG0w4GoamLqnGN+jEofsCzlV7UZb58+RW3fH6il6ZXBNvVXsQgPCk7URCpeXBZ7o9
ypqIjSPX2gdcMs27vNgoqNv5k8KtLKVPgMUe4LIM/S5747a61vzl7++a9/149EWWOhBpnlHtcp68
BqdrNf+4bWwuY/au+Wkm7TjGsR1BicGt+b4bkhtH3YjoytY25Di5HbkNsXdNp6vQhf/wxm60NqfO
v/sNorDSi532EfPyKoA4sUDmcLaeXFZ2ib96lO9GhfPZSbgWCKwpnWFWmPxRMv3W9N5vMuqb8Fvs
P9qWqKYpXDO6qMzInwaWZAGv7d/XZ/Vv9fyDW5+JrQK5gFSqxeCrpKtDAHcqJOsx/TQUvQ6oU/s0
6BRvw8xq62eZDuV970/ZI+zU5gcvpzq08rwJbWfozmma+Psh4yUsr/l0sjJZBKTR0KNs+xqGl5zb
gQs/kB85raeDpWW198Qypju62F4w4P1gTxQktK9/2cq8m8iuxG7htIeVBRsDOwvBQlzCKt3Ufltr
3bjgNJMuMffUiTotn5u4+VX51lZh071szx/NiZEoOgdIdFSHnWgmEop7NUzTYXuo7T+zy/Vdi+Pt
47xU45NXeUkQQ2hUw0Q8TCgw/VamadhXyvnTz00bWH3tvXaphFUcjDc/NxeHZDpl80NHJpyuq5z8
EQ4K0j6DHkRPJDkN3eQGFtZBgFTouXjz04A0oYg1HnSS5BuXrL80oo8+0UhW1SBGqyS6j6y5ffQ8
p5gC3dcg+DUdd0+lcqwXiJwM//M7lpe7ws37BxTYyY8ubth94VrlkeWV3PMhX4LEVvnRhj7Ddw/B
99Dg1egAFVj3XIklPthN3eZBD04hjM1o+V1pWYYJFFEDF5ecJwIYb9AOoC2UdjYddbI0IawkYTiS
TwDKZQ7HMb8umz0E3sHb9lq6U3UxQ+s9l2fwBptnTlL5luedG1XTkjxlKRTZeObboe1W6VnxUX9x
aSeDMXYIvK29dseV6O740uUnP02qh1zy+K7w6BAQkuen2vXgVSsy7+1SPcTUTMm+kGVbHUXXW/uJ
LNC2rPthKQLfE+wrHTrIv+Z1OcjTrODZuxP9AEKpgmDszs7Imz3jcnVbUF3C4V26g1xLVdrp0ENk
c/xndPoHOCZu4EhXti8TsqWw2XIbNm4RbYZPVj+HPaZxKrOX6z1fOzeaamlqBOei6Rs3Sv2RQ/Ek
Y/eJNy3fSniyuqHl2c10ZFVBXwDn5ihiAnb4RYJp6Oyvd2AtYxinO/hJTF0p2BQ11RDipX6vppus
uoDkNY75MEyo0hHCOpEAPPFQV7h1kdi+DdhFTFgyq+QAgXBLR4hFcHpK+uZpeLN7abuxqGzyF7Px
33RAzG0U1rI5m72SREONC4TMWvVCFlfET7ibsu/QxJrZTriqhEkoQEmH1IJ1VYBBnDOcRSgsYF0F
rKqsKthsNlWF/4RB1BBkbXUnaZ7v8dT1+n/OrqQ5Upzb/iIiJAFCbCHJ0S6PZbtqQ9TIICYxCNCv
fyd7VR/PmAjvut0dQGq4urr3DEYBITUyaV2qvB7ObgHCDE/hxNwDzReMdotLC6wLokGm96Mfu6En
ICaTefLPULQ8auDzddMURRNC7DGP0r57tjPz2Cvr2wC3pX2smntXDL99uBnDLbY1AbxzTDiMOTzk
BTg/ClbELPZgnElcUHOqeAci9Zl3vg7cqby6BF/P3qm8hf7xc57SF3RyLPRmbB0AXHqSqSQhah6/
k3YiAZHZrcMcejKD6YMyxYqtLbCthqG+jNn8wGHpG2WWvrBKiqOjvfoAX9HH3GEdqhjmFDddH6pY
/4LAuxOUen6kajJBnYL6P86T3qf2KE6ORCtfDBpyxeMc7zh6nrvRUckJyoNguBrnYFogewbv99AU
qHY7yS8IaPwdzZAE9oA8gMr2ABlrENmoaY+0hOplO9Z6XxQ9DMAdWYasGWY0aE0ZWqY4U6e/4JbK
g14mzlFViKlNcl8QM6CkBV6O0+VdYM/QGs5da8Qo1L/SZnwbJORgetAZoqzAP1WjuLUBP9/BqORP
SX3ntgRxiXB9G7uoNRcmnfZZnlq7WpdgIyTwxhrnjgawu7V2Co7UgV16agdNf7TJpvpJxjAfdKar
9q5HA+BiSVgxDbFF6ALtIDjtAm0NKSLbmeSeoi8Cl7birXOb39SMr6XdYzDNuW/yL7HPXqmGHGjv
qlOussdpZmkAINDfpC15IAjF8s35E9H9T1/PUM7LIB0qxHeIgT5Ubn3HpgyqXHEB09eBwIO6y72g
V9l+sKyD09jZTmbjo524f3EanOeSnLhMH0ed63B0zG0110/+qN8QCuswKZM58qech01WvvARAzMP
zW6GyzZl/Geb5Q+OJkcoTsB4yGU0Ug1yESOtN17MgH/ohAATnSABqWgOU9wZCtlFeiLG/1okXbvz
s7oPU7u7G/DLIWoNV1/XUDQb3eQOwJ4b0l3VpxovIoYemgIEHdq3DTol9OuQtRdlWQbFVIy3J6wn
2LWSM8nYAOsIG0o/zPiR3UPvCUSGBBvN2mdVl59kkelDYTf1swfTkcAuChdwG9Ic4VjGggR05pA3
dR1VypW7JAHSW8BhepfmsbfnTpJHDkf5IPf7n2CB/RpbOFOzuoB3RO9enMz/Ntf9Ea6LXhCjgLaD
UPLvqXDryHH1mSn5mnrzQwWDgQSAOyhOlnfokNYREN9+KNL5lMnsmNfmEfbIN44Yv9G2p0Ep4puu
423IdH5X40SNbVRpZ8F2jhyG/TwLsofuNGzOe+UFlh4m0M1zCJBN9/aIjlssODkAzf4SZ+MI05yB
HYthPFpXU46ykxlQ9CMsAhTqljW5c7V9MhQJX2NAY7EKWE4LuGQFwoOeM66+aejCBSXw2ukOsutt
MEN6MuDTfMBZD9Ug9JMFpR06BdSGgjnRx6rkL1iK3cFA1ZfUAM4CZEz2cTw2ACMlKpxzEExR1WDn
STg3LIWAbatM/cUybv4m5/bYyCl+rhxMLfzP96g4W5EuejcS0GSQtQYkDghOLSAmWcI14plLevI9
cjWdfhJW04ckG04etHKDZEhe44lVUMIXX2cqHn1muqBO6jHUibkrGJVImNzb0ubfackg5FX9nqz0
BqjBkwXbq6DvEX0gffezKWURIdZhyY1iOLl5/AYqhAqHWKsjazTQ/onNQjjRiCMkgWnQqczsnVG7
cHPvUP2Hz4mT1j+7xAKnpJdP0mCVerbxgm7I/6oYPUesticQHet9K3USsJIBRt5+BdEuDmbhfTPa
eYOOZhvkbXvndSMJhnb6CwFw+FX72Z8Jjfp9CdJDAGaYvsvRMAXAPRVRQx2FHNq/YyK9ZL1VRR3M
BKIqg/CrIyp3Z5A6S2/I9zHvbux2Bnyyc53jEItx13jTKc7Sm5zWL8av70gCNQNYtP2R3fQH1jI/
zdQ9uaRvd7TPkdnmP6fMag40jbtwjEXEkD1DDNK+t8bih5bl94YnPxSwOOiBjoeqU1GWs9/a9F9i
krz25fBM07aCm8AEVungB8TYfUhh8I71yHauZeIAVuj5TmvvZcphNDDP2dmFOX2QWhOKBJnxd05V
v6UCscLtEGbmnn3xcXxFbVdlhyLFsarz6Qzq3BQAYgnXlGxw4C7OkyBP+DNPnIe6JmZfZzIF4cXh
wQyeCrS3cJq5Jn+0rOarYjwP4S8xIEfIW6hRuufSyy7pbF4y1eC45OyrnJyzr83DSL2nCYYCYV+X
EJSSVbpjEjq8fp+MAMuhxaCVVe9SOrkhB8CnmSwa8qSpwjQ2dzZU5FlG9B7rxT/gKsdCWxS/LWmK
cBL4N5VUXuAVnJ4mL9G3xLenkAw4r2CHlAcKQQG+7sK6pCPOyqyG9ETi1sg8RHWvpqEKJUXxZvSr
C80JDswyPWV4TDuWD17s+vtOpSxK/b482nqGsUXFf+FQfrVpee9lsKEAj68D2MOHYsP0CsObr+kg
7Z1WSbzzNHsw8IsLmJH3oMv8mslYHWpa43rTwIloAOwZSva2HWVNWgUeaAj3ZdH2R40MIsSdj9zD
RRgcXFE3ZzbGftD27S3iF4GlefaFJeNjJtVXp0nl2XKnJojtygGKJo93id2W0GyZnIhCtSsUDX+J
BVhLQVFQguZpm9y3XlOfJiee77MxZwFkG6spKIb5ofDj7hFwFDeQuAieTOUMv2RlHatu6m6gPsaQ
qTTX7pUp/lSw/8kD+EQ4+5ZlQ1ibvv7FUgJB4lS3t1bXza+4TCoIfEm4ao2Wd5/oxH/l1HrR1mju
UaBz4xB62+pAhno+2emM05M3L4NXH2EYPO+hpufv84mxL7VEiSSbMHIMHbwb32dtFFsV2ePix2Ca
5I5PAy1hElKhYWB8BAIxTQ8lJM1wZe1eprqsA6Q5M1p6tb+b4WV1TK/Wg5UnhijPHRo4qs7CGnkx
enjOLa1cehy1+JMLSJW0g/nRZqMb9H6BXEx1SWj3dNh7ef+VkybHQoIdB4cefQTUgLh+FA9jeCKe
UiNMEKOmFFbInvexAPSkUlSE8F/vz3WqfBR+2n4H80MX9+oEclYJupSzh95ePs449TTH7m14FnQW
0DxdSttjZdX0e6NG/4YzTULHqlno2UlxU/GRfnW7KTk66SygakfdL/CPz4LEI+lOMVH8KAtf9gfZ
Ds0rVa4P5XMP+PtG+39RJKFR6/AZ+5r+LWwI+ikZNxc/HvCby6QL+6JBVzxDHxbWT/FesNKE6NBN
YewVf9JRgXZVOck5F/ynAzdI5C6liqgzdL/zTFp3dt8eBlu/1aV9LNriPNWz7QbAALc1DEzaLooL
lR+muMRJbdEGueuEghnNJbrCsdz59fQ9t5wqFHbt7SoIr0FAvimO01zAsbpw7V2d5OoW4HoZClQ2
8B8Q24CIH4E2Tb1Ax/MYxI6lIl22NGRqRnAmIAiiqJfvTde9uX720JSwlxyxyMKq0LhkIR/f1z2W
RuqMP7zBUrvETPctrjxB2ff3jsJGQJw6yamlQdz1T/2QpDhXwV0oYOaxy3L1JAnuNAkwMJGox+zG
dlUXgGr/yDOvvk0A39sZ5v5yctuPrB7040okadQXyEjGZswCJ7beQCD6Nfv4Yq6dZ5prEaAfjouf
gYqxP0iIfCZi2rnEx6VNx3/qVNjIuj38/wWd97Cs7vfwMa0jEuPdqey+CZ/VYdclf0s9uHv8lDyw
3OLU1iip9H2SB7C4SHdp0dGHXKJPOXfIYUvmyYunRU/gMpxVOzgI1kFMgOXFJ3WBYFP+4MdjEjRy
5li1WX+ZTZ6FxhLqrkWddCcQTW+nuCEQflc4rWu7j3qj3KMjrh1v5rT3iNrAbHfjbTsgXvmgkOBs
Ui9dl8c6GKZcRqomZI9yFNmXtX1DkkFGbm3Z+0xPfysbhHZC0j5qOcf+HtpXJC7tgfson9QgYcNv
EwFXoLwUZH35u6kA4DaxtGH4XOHH6P5pUqNoAof0PIR0x3coq0532qW44xpcCFz8wNdBF0/KgfMP
aEbNzoNARlCVLhSywa0MSYFi7xyXIYggTzlpEsAW0g7CH6bAhDojKo69PiR+VQU1xA8DCoeW+zTB
6dQJ795lCM0ebqtsgoTBYEtk/Fn/ovz4YTTxk53PUzhW+TMgaD94iUufp1HagINc/VgZhpdCSDhw
FdS5skb/9KGiGk4N8RGwULcUhe8BwaT4CT4+6X1uW+TcSK5CKXOc3IP1Vw3qu5uaGeRD3NHHlNx2
QBHv26r9O5HhNiPFz8qOh0DROtlBSbX7DYHBq4t4CgjFIMsvDZtQKy1zzGvb1+GMSwAsn0i/Z26i
I5c4Tmi1TRlpB3JHVYs0wotTutdD091VnoqDZGbfh7ZRu3Sq6og3thNWJLkuovyFdELBaXNUEHAj
qftjSIrsmLEi33fg8Qayx/3VMhNoudweb217sI5tASenRtIXBnbDayvH/MkxnBw5hy0VavAzUkDU
S60E2WgBrOttOU0QUmE4xygOrn1jk+5rBX6EF/qQbw8q2hZ7WPVByYV4sIJCTeW7TUpkQr32RZi1
dXwzNen00wGS66tb+GPoFTPOdDdBP3uE4dRb24I+zDCMT7Srqp2cdLevAH59SyCydiNJyx+BPxKX
rm3nA4mN+5jDu+umcIk8mlo2f9tqyEzYT7Bnco1fnj1dZWGVC2cH/jampSLFUUBA7aDYICIDHPgh
LVHE0EnZnAcJ1xQIg/GwmGvPPqbDBAXczmXnPO2AhtWdRBane5E0cBGIDQ1nf3Q2yo7vV/3Isr1i
XJDbjJeJ82ghQnMTd7jiwM/q45riSlGTLJsc8SSzmUwoXmfj8Jp4PEUO3/2Y6+yntL1Q5f0zldUd
BUgnRXa7IXT5fqUWQPH/LQLrGL6V0DdnZ8KJPM1NU93GbT+EflV3nyJkEnvRXhkUHahue//cS2/f
Z9l9VZYbfaGVr1/S5oVbODRW3DvXuftj9vy3soGuQ564W+KC//EL3ylmLtnTvQcfdxegHTgolg8m
8/I3lOa9KEvRf7Ro2eyYp2bcBGiTHb28nc+Vnov9kLsgu08mi2wXQLFe4XaJcFjYF8cUNapeCSwL
cf5BpHDyxYXkqkY4sHCnhpvwxnpaW62L8j5SuaRlqAxeqrb6SrzkogzqdB+v1bVnL7q8tYnbyqmu
fZbZ2THh7oqZhB8/+v0mLFmW9mXucFJ3vgHCsw1FBupx07E75XlHlPq2gB/XpfferC7q93DeUdBK
KBjYenf+aHZZdYdGO4xPoTdYbCgVrY3RYmc5tCycGlUBII2s7xllv3pXbOwo8f7n/z96doKL9CRa
dlbkVpX3Ke6Q0ot6/IKigbhPM23Mxcr2WrK0JYU8O/i80JVpUT135uStBwy089lWC2plspdcbRr3
FYRXuAFbGFmoQonOls4TAuHOmqEH/qkVtaRsz7mdxQrUiItlTRFwnTfSGZ5Qcv7OLPXj41esrCd2
HcB/Wmkyb0plNwAJmFwxVPys6kTqJH7lXVbvO68yEbEathH0VhbW0tcETP+4VwBxXtLcvXVwc55j
6/fHv+N9FBhZWpowaLMUDQOlxfUhhTk22XjODMD1ClfjEJHtzgNmOUNOCf+OqthguqytMva/g9c6
BBIMJafnYoSuUOuUp6aRX+Al/CmcMVlyu12Dq0rS5hivtjqMJtUhr9gv1W+ZuK59/2Kjp7BHzpOC
g2IkoGECJG7+6DWiwrV4GO8/npeVVyxp2Z0DvHHnw1seGUF+snyZXlHeAypKY7PRsl1RZCVLmnTd
xjEuNJ5/bitynFBtMMR7dEtkWkkbQS4/nGsniFtyS91Jov7+OSkIsmROQ32Ojv4ElOyECwsg2anC
tZ/kGznbSoRZUqdJahVIHPsWeAH8ijK9xPRJVSTiqHV+PDf/Peqdw2RJm26nPLOYnsjZ83V1dIuS
76BlpfaJbh3AGZ38S+1O87XMiZJK5xQnFpfFodZUBWSymp1TWPm50FV5W9l99tIVrXj++NNWfvyS
EwtQJ4RrZEUuwu2QfVUnL5HgbEkFeRx3I2SsLM2l1UWZQZa6liivZ4W5JbXeAf51F1vexrJcefzS
BEbinuAod64vQNU+Dnz8BpPuo5WOn1wei0Rmhk5SAtdbhjZPme3NqJ9T3aH94LV/a2P9+ngaVgL2
kjc+oqvgcqLZmTJX3vEEpZIuzbMNfthKzF5awQhWwAc7gcC2Xwvy1MVdZYW0KcEHzFw6noAnmSFc
3QIBpqYRUJiuSbdUP9Z+2CLyJXWR+7NFyVkPcYJibfsTN/2NHGflSF3SxVFDY7rijCDxJvBq8VEM
O9e4ceHWHPBiY/pXxm5ppgJhO+4oCM1CdhbyWXFSfsn86jbJ0aF2+mPZWQ+qQ0fHZXP08VJY+1XX
Zf5PouC7omuELsglA34IV+AUz0a7y3LJqW7R7UEpaguJsTI5S7sV3LWB8Jxmce69Ebd/5wD4y/7j
X7H26MWuaRM9eAAyinM16yxoazOElqf7jaevbPmlFhabBwV9kQESdygc5xj+pvmj0KX++NvXnk7/
dwaABLJg2wiNBWhc3GnRvaEoBV16wzeW1NoML/aErGeSMINsZpr5FLi2/y31UUnS8UEjAylQHvzE
76D+kleugA5GJ1RBMXmynZ1PRQekXVqgps27jcX67jTjFdfrx7+LFQzfqZkdes5dBWGc5Bn95K2L
9btXGDz7Onz/PFslRZEMCjuvGfxvfcUOdT1U8E1AFlXyPiycbh/38xaL5d2DEG+7/v2ft02t0QX6
l+Kcyvbr5JQHtJiA6+uA09l9PB1rY7XY2IkGRgGtDXIWqQmtItmXbbJxBK59/PWV/3x80tglTOJG
cpZgsEGP6OTnqBt2OjCuvZFfrr1isaGh+VNYMNjEIQ67RygN5xWM1uJ+b9wBuA8Kz56PR+ndzYd5
WKT6NMFJSCDGdWaJ3k10ilyd7fN6S2J17fGLva20SBinFc4jA1QN8A5AFWn7jRizsSPWXrDY3L6t
ctcVI4iWajhfcUoeQTUaVaCPh2dlES2tPhiKtyUfGW5C1KpPg8ivZxE6uJ97+mI71z0EfWaU089I
pdBg1vlj4fgbA7P25Yvt3Myiq/Wck3M92i+q9dCnYdWn/CmpLxa7t6OSUbgiYdWMXig0ev4k2Q22
CT8el5XFv3Rh4AlJ4JkBVBdp+l2unH1p/RG0BJsj3Ridd88E/IDFDnbbNIZSCoJD1hevWaHPg4Cj
BkQ80e08zcAUf/xD1iZhsYtLNI1sy8UkpEBahNI03wEd2AKyrz18sXU1hIB6dGy9sw8tct4Xh7Jh
n1yYi22bSK4zhfsQtm2668rpLAFm+HhIVjasWGxYpedaFqXwzjDXqPYSRjBHCm7bV6D96o1ElV2f
9f/ufwARX5PLf+LzPHGtBZWQYuTNs85gqSXb1L2lKrH/QO5WvoKj1d7ROPbDefBVNOQW7p++8sOx
gIQpMT3ZQ1djuIcYEiByfErN0SoIf3Acg74acD+vlk22qmEr8/j/uOL+VJWsAwK4TCf1HYh29mWo
war5XFqytLgoUfbqSr+hZ6i+nptiehO5twflZWOp/Hdnem+wF0GsEgRS43qg56rUj31dPbN+imbA
Mo7D5OWPdqZVCIZcvy+0Rnc5s9k9oFoC6NCs3WiZrIzg0jTGE15bVt1Iz27bPRPGIjTVN2hfa49e
RLqcljApAjPoUs2AM8MLfCMpXdkGS4GPYURYgG3dfAHUoIhglfZQzy4L3FkfPrXPliofhWoaS8Cl
HM51gJO6R4Y2NeEbO2wlQHuLuCYU9+N+giKZqfKwkWlEQXiETgOgzn8+/vy1NyyC2zBK3/GUk8MG
XO5zlLchQROUMJtstqxs1t6wiHEZut393MfmAirrnkAg0IO3u/D+xuXWfW9tjhehzjCSW+lMzTnv
s0Ob1AEDmFFY1sYpufL4pdCHY+yhakAIO0+uc1MwfwiAzXsxk/v34yl494xk3rKnwSqWQDJ9Hi8U
xJ8Iaj3jnauyGoZZ06+5psBcNijlbRwL7+4zvGwRRXpI4LUmVuMlSfIGeIqBftXeXL5+/FPeHSo8
/foT/zkQmlJbOMkE2CFWV7yMhQGmux2mMoD2lPlMEMI7ruvsn3fQufdj0RCsp2wMB5Gi5LilsbL2
+de///NoXjmN69nztSkDNJG9vzL95VYle23kr3//5+EO7diYQgvwYgb3WSYT2nxbTb21Ry/ChGXN
SeFAkuPCzcnu0aKIt7zX10ZkER66oYEYL8eT4S831j9geeiPzx+vlXfjAuZxERcUYB6ey3scx1n6
vZ41lNfLOOBVeZPWZfTxO1acd73/Mpd/Bj2zlewc1bWXNMn4V89MRQsHjQxYL3jYFLdT2TnQyLDm
qMAXHECF9HdSgorSzXEadTnRO+Z0bx9/zMpYLlsZijmWJ7Kr59kwRJ52whrIwMnbSrXXfuuyjZFI
qJjiogMRHw3FTOhvlCffuPWhYmly0+bZdJN2vf1Xtt0Ic1hF4C1VIg6UqgdlgyTH3C7njWRlZUEu
OxtzRYYcFX0C7QwDDNp0cOi4/9woLrd/ybRv1Thv7faBpXmArqabbJV116bo+vd/lgsnbE6sPCEX
7s7PADVEEI1/7gq+cZKsDcv17/88XoC7xBw3RklJsnMFVMSOmCnffTww71d0vf+WxT8PL8u0b6YU
6W3DOyj5eEFmPTalvbfn58nyghoaNsWWefnaOC3CAlxnE97VgCow+B7J7ruGVcNQbuyTtVFaBAbS
gFgmO7TGZ+7f1LW8B2dtqxy29uGLVAFSRyaBjBC5JH0KUY9k9G+Bo/LO4OBt3dlXPn9Zvi8ZbnX9
6JqLrPQOtiKQxa6jj6d47dGLw9uMtOZNh6+nPpKnyQWHyIhNaMjK2Cz7WXUMXEjLKeiEcM8IWrAS
QOJyglbkXz/+/JWIv+w5TLmaYBlKJFQG6AGisns7995so/Fz2JapwdoQXX/cP7vAalQNFrhtLnS0
dq72wkJt5B1rX3994z9P9kvH8tmM8yotBivAIpVhJoF+NTKHMhD/nAuat1R/5b5HVdYYpDc64aFE
0hySdh6fYoBgo8oFmmLjvrrS9vaW3YaO0TzjgqoLsaj33TQTiNZ9Ai0rPpd2ARBXXX01KWzGcgEy
fTK6EdSDgNkdJmvj0re24hY7HbIJtajQqrkYSK4Do3pqxXyx9JZK7EpiTRab3cAN3TONNV3i0T4M
dXboJ7Vjff2j41WkXPAzP17X7/8MvmxIeMKXMFnBeypwCmqShCz5KdlWke79Fc2XvYiaVU7pEhu+
36B2u7J+il1vQwzlv0vq/6spMKyt/13TmO1mdnsOyjW40b9pD3h7yEzVAWLfdyyaJkd8M07ny9Bt
+IQYD6kaJ4TFU3rpbHjBgx7bchG4AEeBLOeZ88zzMVL+GN8m6MmSwAMlLKpAnYVdjp19zaGmWx4K
sMi/OMBP71CAJJAtqGbUprQAo4M5twVINT9iJ46/wXEnfhTp1EVgRKPaXEDKOYGtMHg9E/hxxB52
PViJCUg2BhKPU+kCLKpr0KYF7ccXGBejNtKm9YMlOzD0QC/bWVA9gDBd3Tz6GqwU1TfPTeknUdN5
M9qFdfyibd2eajSZws5HCGlyP71RcGHZYfiso9tI+dvL2bDnoGSce+5DeEw0oPz4wO4dQPtpAIZs
5lveePldbOr6Amag/QPQcAfgxzI2Z7AV1Rw4pdfBpkdn1dOnFuHSVrgD41VaLuQhgDsu3RFY8hcD
NPnnHr5YJ01fDZAYRzPEs91+V2fuHyK0tZ/zYksKfAUDjHH736UILT4iBxuxQPjZU2cnIC572bFp
hwfGXHStnKhsgR1p6e+UWexTt2HuL04LcLRrU8UgO+Vl98oK71VC4nBjzNb27eK8aGfaUrdxpwux
VRLytgNGsdQbO3ft4YsbHzc1wteAhxsOvlfND1baHz4118tOFct5kmlmpgsIxBfwc2aYJoED7VTz
Rhb8/kHK/58rfWqNmbER0FSpfiDvorcQsGj27jSJX8mUfg6py5fqwTEnY1lIrS4lhD6Klrwm2fz3
4yFa+wWLg6WDuoSVwVnjEouCgJLU7NK64cepjV3wuaf7T71l2RND71FB4wa3BbCuZAT4Umt16qwb
BRa3xT6nz8rFIqekilt0vE63ycq99PWOlPbu4x+wci6KRdQYhQ9fZjVAESvldQT4xz1c1a0gnoph
Q0d4ZSKW/bF+ViDMFfDfgs36cJj94dnO9XBTQphzx/yJf6Z5y/iyT1Zmtkgw5FANBzWmqvlFoVEf
z95GFFobp0WkyEvXrZvrhmjBc8pa0KqVdl+4m22ForUXLKKFYqjw+dlMLzJ+dfgYWLi1Zc7Xj2f5
/XsnF+x/A3ce05pQGwePMmTYDQPoQmbO2D5RPr8kTntlOMv2WUBxvQ8y6LD+/vi9az9qkTyWilqW
SFx6SWGvl6o+4qKDuoq9EaXWHr/Y42k7cpqqCXJL6RAApBlAmDVo7GTj8SsBfNk6KyhouVd6yGXM
oVQwuO1w06TeVjdlZV8sux4JV4LoBgtW5iNM9X5lKIjXuLmgXvLx4K99/mLJMg8aTvZ1yXoJuNt5
FzLqb4zM2rcvFitIIoVHdexcpsy5a2fxJYd2TUmhIFzN/NvHn78yud5izWaT6Pu4azG5PWRtNFj1
BYSB88+tzP/Uwv65KaYs9kHXxtO1qUJa1RDxfNHQOPvcty8WJgPx3PWBWbmUeZpf+krGMFfvutCa
tLtRvlsZnmXHY46hgsqv2BepveLAfD1EijjjoWWbULeVWV42YzvTuW5mJhjRg/EO3QlweukVghDS
bGuN/ldtfOd2s+zIpn0CI9HEg++SNTgn2kJhJhVt8r3K6vRnpePhwWopP8/tCDNM2YpIFl7FAt9P
AWbKUmjZurENRmlnvsaqh+MYlyU0g6ZpA796PQff+77r2PyzTlhvxTODbvlFNvcErpcyP1AfWk36
zxbCfO0N1wn+5w1FTTVKdXiD6pPXYdb0BHCWHxa110AKMRkepPXZfJcvQkJqux4Fx8C99FKTqFCs
CRsL6nKfWvV8ERUyb8CCtIm6NKA/BpMnyAE1zleYKHYbb1iph/ClVLLLyqbHwyloPl1zKEkFK2+O
vJFNNd/5MRygydSyUw5lnt3IYwj2QO4zbKfUfvz4N64E1aWGMoyss4E3qKr2JXiIArTaoCpk9bmQ
zRdxw7bhOmmPE9LJgiVArXYPalNl+posvrOSl+YEfB5nuIB45NKM3gNR/tHJs3MVt4+jh6pLIf7O
cKf9eJDWXrXIV3OasZm1GU4e0/I97Euha9H26U6PM416BjUWkWD9GZuYjSb8SjR0F2kstFGt2vOR
4KQCzveTd9I83iu6hfP/jy3x3uAtwgAsoRPUG5RzGTwuTl3mlm+UVPmdoFl3dnMzf6Ut/zb7bQbd
4xn2XjQv/S9Vmra3hfS9hxzyW8cZDOWgjQH6+HiYV9biUmNdwAHNyo1QF9cCsSG3dzbd4jmuzeAi
UFSiKXLkO87F4vO90/c0ylu9kxAEDOLM+6VodtDWluXb2uQt4oZlJzFiPLqufUHu5lLvmZ2d5PzJ
LesuEolqhH1ZIlFuVkUnDr1g1g7aFOX+40lYOSTdRYrrWZkz+1ATRppS6Is3g6m/k8J1IwjSzGcf
mdIWKHnloFgqa1dtEyuoi+GqRu7nSQS6hkLTVAWFeJWd3IiwK2tqqa8t+75sFYVDaimtsG1GlBrp
RlRYuYQsVbVrEPraysYNJxYZzIgIKPAqDolKI1mnTTATAlFCOFxDFe2Tt9ulyrZw+NBdc/grbCM7
DcMIbqDhPnvr7GGrY7Kyep1FaOgINDMsUToXn4761VQCNp5OF581JHNfP15jtvPfreCdAOQssoTK
aNduTGMuI4WFdTHT5EVx45wql8mD1vkcyVwWFy7H5Fuf5cCjzF75TVutH8WV0m3AWw0lZIAnniuT
6ZNdQp4LwlPD9N2HNsJJ1rK9G1wO0UmatfQOvMTpxoyAPyRWbOHuXs630Frwj1fxzL0mMn62Uz38
H0dn1h0pq4bRX8RaCip4q9aUGpJ05ty40sMnqCCKE/7689S565vudKoU3nHvA10HddAIdYu56lwO
gYh4TdKu2tdisJcSvZAHES6QblMJnkbYiptp5HryPAAMJlgmC2asLsO8rlxzbZdpKMydUKka75+s
H92Q2yQdezBiMOkvo2F5QE1YHrEagfkJ3dPtFnkx38Bomv+JtArf/SQ6lKFV+GsKl17k/YLtx2zT
7Zx53ZTHvg35E/qwE3BwbY3hvCH8HFlpD1SD66mieik2bHj/itdQKzCTErMCsiFItVMOiD0BMFiG
LnyTR2BrgPC69HcyhIadRdoTmLhgV6EF9VYaPr9JfNSHphzVLzXorsmwbUcLG7HuOcSoW64XXrSm
e8Fp+g9N5+pgguE9rKm6YQ7uTIcBjJ7EsQxrMu2uJc7elk10BXaoclXKU1dJaNNIvmGY8ARshX0D
RNvvpJ3g2IiQZLeJK4u2bbY978lv0hCySzeMs09x98oIKhfAuf7aUr5LpoTC69IBH9ks/2I3/De0
3fYSpLY54kduD1WAPsEUiOYganol6/QTly1MQXZ+wT4utC7RW5A22wFbJZeBQoEOcJjJ5tpenWL7
mrUHDJQ9QwiDHSJfjfCGoh7Q6PbbrkOUY12/RG6xTjnG5vihSd1t5mmbhTZwRx4qWYRrAxPG7Lop
58rSD2/W+GEGmDp3Lc0HD5BZ0sYGGS4wrVw1/DXsPDl08HiudRB/M27h19vasSibtD33NhUZjEfk
/jlNILW3gLvMaXJo22HJJWejKRYrATqr1nGC5oW0QHyCSw5seGzmvfCdfFjWMjwYkaynXg4z+m4B
aFKiXo9BtdGilEOSu7JvkYw0/bFarX4ITDecGO7QHQBhiAn6OXmHhAV4z9FTgFUccAJDx+ixLFWZ
DYPtDAjQvfuF8EYUWuv0HJtW7MCPba+NUPOTMOnn3KPySxo75GE4FF6xN3CdWGGW+jXsmx0JG8Cw
wrd1bbt8aRrwOtvglQGUlcGIDTUDS/7znXkgrvwWJsKKs0xA6Z5Fe60Uhp1Zta/Amu847ma0nV4x
Yoy4t27RrPPmGDFYnkde7upeHwNrvlBLurqZFV6WgOL1N+P9WerkAdWOa1RXvyRLf9ZEvYxB+tRI
3xbD4o9WRuBo+3Xbzcwf2eDkDYnP1Zfd3gYWivd1txr3AlfSZaPVJ+gvB6BOgO4nkD8Y84DWD1SD
LriMZYjl4O4SqfYMdexpYvFpsCbIGK+KIW4+qmoFqZoCIVYBGU8k+dVW5Irg7CTK7VfIxkc+Ju+M
ijskAxqi8DmQgKXx+r9lJs+KrUei2GPEyUsHBmseBuV1dvwJ/MB9GVZPU6iaYuEo4Qxw+GnBHprW
HAGG3Jcgh3W6PAybR48J500my3I8csjCVlv+rU3zXYXNm0LXDQy+Jzzfu23BX+noaYM0SFnMWtc4
rABIJQ53JR5uXe713N+mlv4F+POsNKfZusi9D5okWwEKzjl30FXLBMNDo6+KsUmLwC+/bbBeSLRe
OzM8MOVaWDPXHJ/BKxXV1W0h6IeGP62I7wDL/SCRR1mnGT4ST950TD5Da6+rwKnYsL3k8Xdpza2O
sS8MNOY/Tf1LvYavlkKBGkV4bjlgQLYbnioAxKvY72FavnTxEuxcFX4RjHjlzJM270mMzD8FGNkf
BXFA27limM0vofkBOASVEZIccdGeqCE3ILKe6GY/4hTgJwNpLPp+Bry7/oaa/1kG/qPTwDVYuz61
i3sK6/S5WX+wC6yzvhdPiwn3ktrjXLeXzcS3RleXJF0BlMRvAZZtk4kqedNRf41b8QYC51Us6Kyi
DZU7A+iZb6KPlM5z3iXiL2fsvHB6M3BtFJ2IX4J++m9dk9cKJ4fSQKZ1ovxKI3tBjx7Dc9Hy2EXi
FzYUz9yYF9hLwYF1dyZdf1bh9Ngw/SZJ+JT2Yg8CERZtyk9g9i+bxnYuGapMBuaz3IDTTwD6W8yV
bebU4wbOQHXa9ZHdB/ifyc4ZMCqHx5LOxxXTUpKpaxr7D/hwaZ4qcbApsE66V3+muX8Mjbnpcm6B
TTU4JmA4fQh9zG8x4+NDAgD3PpJsRkN56/dJVQb5NLQvbu7fRwUvKlgyt1BSKH86ewZW8gzqwMec
NsDcqXQEl9I9x3h9vGvMzvy2c8KehQrx9Dc1PS6VoHuHetlx5fym727HMpmrwrf1e7ihUzA2oz/6
ZtGHegS3Sye+xi3AbT4zvmUzYrwMRZqr3dRL7IE0Yyb4l2g8eUHlQUzRqs1iTh8DNr5YVx1D0s8Z
66HUaWufuWV4iCke6LQuRiANFz1+zIl9KKMmyjYboz1uB5UzHh+AiUSpcMAHTdr6IOvtmcwAcqlg
fN8Cg6HL9hFS4FfUXD+8r18nTAt7Pu4i3exHQKQ2pr9i00F+sOhPr/unjWMsjmHkQc322m0o93Sj
BGIqBYp/DOtrXPW7egLFmyXTAS6lU7PBAocxhuPizBHLuv94Hxc41+me0agBMK05z3EAGOt9Ttlu
p56rm2rCXYPpgQOtAygom/VRGpxAYpanqDQwVmz4MGP2KzJ8NxDyD8GeRtukf7ON+kyr7RX4WfI4
BTHH4+XHjOj4KeL6WLH+kvY4cfsBoZ+o6ws29LadSQHlQNyFi71+g5bnadj4g271aVnVm1PC5EEV
3hI8DNUa7hV663hJ++9uA5AWw50YETgCW/plF6DfeoI4kJlqJ6CEewh5f2S9OwDCfV6r9thWyZVV
wMTH6fAAquAZ1e3XZpqfZzTH9nUg2103UYXyKMbsJsn2pYN/Lmjfhrp/qM3oT1La8rtdyPJ3EM58
2aHaT5PXme8x9UBTcmvq9GDiZF/q6oxx7I+1K2HDA7kx3zhezsGkW94k/MirSb1KF+iTQH8Atcnl
7oIwbOfB5MKIQh3f1mDsstgsHbbDoKyqqQNhWaQJAhDx0LjwhaxxeAJiM8oSz+lTBa71U2jrLS9p
hPHbGs88/FJzoRxwqi1A4nm59CRbNvonDMR0XFuLTJDBVAQelMy3aXkvA2CchXVfNI4eVKppNiVD
W9QtYIGg6Y457fCut3VpCvChEcEQPF5RveEKtTBxR+UxYGAyyy5JAQ1MtowpULMbm56qrvva2DLs
hBx+ykr8Az5gxUfm9U4YAHLHkYpMlAsO/yA6W47ees/X5wE8tAzK44+YNe8TwyMz42VKq1qBPiWf
II1a9lonEi/2zC8YH8eTZZMvkupXrHK3ObKDNJNt8sRCxc5lFbJPpDt2QqAIK8cMrrefPGj75k12
NWjOEVzr2HP6Av9u19gZVUGX9xj0CzEEs00SBGNxTASQpzrdBQ2+67qUGWK93WaxROZcxie3bxa8
a+jzZboNEUK6glUsn0mUmUT/t4QbFIJ3xP9sD4n37/GyHVK6fMRJNeaC+Ld6Ti7phDH1LrmRNLxO
DazFlB5SGV4xafzGdQk6aanOgg3A/MX4bXzbHajpIVSccMgJHfusly022ZPgYyyBO4zvAUwzthjI
AayPtSQADDreSbk9LpuDTgTfDwC+AAvfM1JV8t8pa3/o0uNkXfxugvTrq9uSLut6VRfLUif7dRt4
gfme5FQ2c/RvdZIA6hpVJ9uT8ejRPzxwt44nTypeDE64c0oZ7t4Y4OGnoPTjvzWIsN/t8R3thQ6S
fSSC6k0lLobQkEzIDO00HIkY+0vJ9XCeG6ILbEiNyMDS7TAFihcI4emD9vilLc7AHCjvJesXXx8Q
N8cvNe+6G2XpdABQrz1yTISDPV7hkJ3rruh9pY9AlvkDeC2gLk7qXhAW6fC6TW110rEQL83q9Us1
NuARL+VStGQihXBtV4iOBm/xFsmXMlrcLilBei77jZ+TpY23XLYL/UbhvMzlSD3Wjke+xzzePGHF
Z0SxeSyHVw5Y+4XVNLgC7hgUFtUavF9oRdt4mq+KrmMxwzh0ZRM0EIj02GuP8P6GSMfuez9sMDuI
5BG3jiwBbp7BsZnV9iCmDQtjdPJABwY0RzrtjiPQixfEs6aIh2XKtpaKPAkjCv73lMa7EXHgaW54
+jLh84rWaoXbHd9rRZrhxUeTBtAWlSMQQd04XkDEaB4VehDHGqqKyyhGgxxJjOE+xEP0hLCiAikz
FD4PqZSnOOrHJ1iu2ElCYQMYdEvVK/Z6NJBzc31GboYEzzp+9YF0cw4SQ4DBsLhCZjWXADKDcPtQ
A00MuETT3Hc0cYBSu4CtlLRFtYJZPJQpKhAOLa2E0GQvsLh13JAjgXnu3bsq1bBr0n5+TSPzE3fT
kolFkRcHlSeaa3C0zpx7QCLLrcCQaZK5GWXRGDsDvzxX8i2uMDRJ+B3Tm3DIxXw37yphqxunCWbi
eL+B+QlCKfi74tc80Oml6kaK+EkG+Mhnc16qVf1uJ0Zy31rwyLVpuqIL4ei8v3XJUwpkHPjoFagq
ENJZ/HMSBOFplSqfMB+XRRwfw3q3TuNclcZlZlxIrjHCkzG5hi8LePSfCN0wwWfTCWGBtN1nzBxU
HTgn3OYpXl9Q4eLyEVzu331E3hVcSTtAz76lNss+6TTWyhd7g8fnjS38QKFo2dSa41s5LkCW5Cs2
FHFpavNI3NLn0RreKxhgp6KM3UP7wY+Aq/5gCh7gj5FfORn7Q2Km8NTZ4Rq0bEd6HsPcNYhzRWA9
GDFY8JMMCh+TF0MO8UZ3M4RTTFhuW0Hv3ogUu8tAxU85QG2vnUp/Ng0UdxLF1W5KIIhdo2GABAlj
rKipAEth6s90xhaIr5aHSfifocGb6dOddwuI5hwlFzATnlKzLsfIuT+Tg7sCs/PJfvYbNARte5PB
+q0osjmkhnnpNN6TaVQ5eB04TA1amV6QL7hIFiA8OrBo+HyjQTUWqhyeRVUdAx2GBbB4DYYAy8cq
ksWoxGnEKYvO9yvCu3PpWFEhesgRs70ZKMkzg0UKmAjKb8fU3nR6H7ftzs/LxzCR12BqvrzbkCnZ
GIU31bn5iCnxz6TqCtdjWmUDXBuNi8xE5WOSYL2FMwQ327hdpoR9stb/NNwf+02d1755hqrpufXI
1i25B+M9ZkaGGOiZVTzFJYQwIpjm10mXy+OAvKTKWzOM52pbzI4JeKVSZOmkEleUp8W+TWpzCzn9
iyyE/EbPfSlM3TYX2BA2SMu92S+pD55x//UAoi/zqZsT/miBYD6iSYtXG79rRgxN81iV83PSqqTA
sf9nDtfDRJaTjBCezP64rRLLr8G+JvrfYoLnJEgOcfB/kjDEMFtSXwcCm6ZV6at18iOY2xtqEQ8e
OpeV9ej/z5MG5Tb8twTtIVrV3tvmSVkBfF1Nfd6q6hZGUhcI364mwqMIhtUpGLkuWHRnB88oOYMD
n2aiiUuQw1FpZqYLD2Hl8IWE48UhEtnNBjf0ViNxDvs22fcDFCyqvysL5EyB6EYIQzcSbvsUxo03
sIijK+8qeBoMQMrcp3cDz3Xg4rtSeN9ZOQD4Skz3vCyYfI0a8N8xUQJ7g3UBgMfL99DBnNGhW4Xa
E2Tk9Smo7Ssc4j+2rH50kv4OVlQOMVOJYpS170T3f6JZltdxAWU6gk8hnjV2NS3Q6F30DMrHSwou
eLZE+pE1Vb4BlVrAo6cxG9Pja5iOdMAJAfq02tlenQIP+0MLfOVSLTafZs/+1sIvJxolsJ1OiieZ
7SOR6fKOro17gJmXNRpdNs9RdyFI5R6ggh7RYk3Mexyk0XmodHlWgUehsl3HD6MYViwQ2KD+MpJr
N+nmhuvPHIF2DWBVU82EMspMIOVYBOwxW0JcCF5yEMV52SCQqYVEjFVbvBYTnUEuodF7uCzVtsOa
0YxSlZAdLJpb/DpFqhTZ5mh5i22zRXlaRf5PrdvpS3ea/zdhz/gHW45myDkgdfd+kH0tm9Ick9nC
kcTa5NH1bX9IS6DAYzV2V1S72uvMalJwnpQYasZ8QQZcbFBl95T1rsQJttfN2wlT6zNVu1ARBXiq
TPpqvwYNKRC0R28rjVHEVLH/b1iWtogYXz+bqW9fGMBqZY5Qkj5uFQj0WaVIc+nI1L8h3kDNAdN5
d7NKoH8C1oURale6+bOpyQIgMqgTW4ce1RDWPyZYhToGbiH/DNJ9MJF1SqENCqoTXcgAaZ1Yv2WH
EyrAwtEOYEv20tbEncjAxJj1mGCfi7msIlTV45gHx4a3U12omMT+5khZ70oIcIZsbevhhST9cUIQ
9o6ySw8TkOv1wceqfjVUuCDrMHf8TJ2YddENbVLgNoz2+B2DIgkHcokktixzotIGaxOIv/BfGtvy
naOVsA/NkNwkNkTGbNwA6ci0jdbndWjghSG0/Oca3v/owd410oiDijiUeKta6g+ITCuUNIeS5Ctm
/M+6g+/DOI105C43wK0S9aras3bCijmchz7TAagak4r7MyTP8XEBAyHnrg+hoRqai8UV9btbMXRJ
ZRc9urVesY9gzNWPdwICcUDEgHN9GFrMMWL3GA3ABuLHBlfdrl/Z/OQxCpVHCrMKAVfAgMtEHKhz
6TWCAOlnCQekN01toBAQngx7olX33IN1vIsWPicwwIjmeUkH3LC+Mf25d4Y+9b2GZRzHXdb2hnYZ
vAiA9E58+IsGiD35aSAvCPS2gzQIOBdttjfE+OJzZlg0wyAmovi0rtZiGrUoekmqQ2kwSDNukzn0
bby+4uFNP50L5K+tthYyQ/wP9g1dK55VgcAAf1jX0xn1ZPJZxQP/nDe2FiqydzC9owbnKF2mHRli
CVVlvf6lGI/FByjtr0UwKBFww+XSKUR3ym3AwtbrrQ0HU0FelopPbjnbb8r7h7Dq+w/lzPDH2kAd
OyzOHnipl0Ng4ZU0qCjsRRlNgKIk7bXEpDqCYyrUngeB2JXhII/xUs0XKcPoqCA/g7snQOSI7Pkg
2bpeVl4SSK2Eom9hMC0/2H43PyWiGPwJOPG8Ttz8MuEnHubG870ZYbaE5SMWH5Ec5MGJECWCwKRH
iVmQD7iz4Arp7fbawH8UQqDjRpiPwMtYyxP06uZXh7WCEPSQWpksoi7tCzLbesroWkK+iMXyb839
m9iY/8E2Hfuwa/CvR7usGCUR/K6QT1+CWmCvnfTIE5aagM+yxBE5D0O07ppYu7YoF1f9XUitvoJy
HR77sBlffY9tCpiZxt9UV/1edHW9g2irhWiE9oAg1KIYZyx+Jl3Kv1u/oHPoiPVq5wy2Ux9Foubx
haKMKb/kQJSEjc6gurvq+QWWAYva0r0wgl1ALCOlLQB+60BgxBPoCNSQBK2WTLLoUhOeShqOeG7x
QaBUVZYtaA/3+BDtqQydKfKWCugupgAMF9f3g87ZYno8jy1W3EzNHkuLYyMnpY2qHea7AHULWz7B
LTCr9TfOQn8VSC73czr9FmECocLAhp0NOkzSyh5a9bjhTuRdxRQUjBAK4nNtnqbZ6c+aLdEtaEdy
FnJh97eNPpKyRaAyuvVJar3U2byBNYo4tkYnkpDql2uqGUawge7wkr2uuJGPcUn/rpU/w8/22UN+
DVsEqn4plt3yoQ0Pzdg9rQ6NoZkdYz5fKrahnK0gH1HL1wyufqMRaJX6iOPZFZtgr9vazagyNDci
7HRtrNwODWopOcoaz6RPdYHJv09023ZOEUC62ZJt0aQKuUC/AznBd7S6fxHwr9BzyCbDGMpW+Kn8
b0qTFmUhvoeQjO9oZZDpR3BU6CRAxN2mGul+ApmZbUxhAgO9Xtti73hxGaXyEgzYjL0PJ7EYAsM6
WZ7KFfTwKphXuIagORljZKt2FnvPABRtOMqKFQb2qin6LpvYZAqU/0w4fg5R0kWmh7XXaQ3+tsmM
9ECizKW39LtCGojso8R5ihG4HAkfbpGOlLmvwg+rWwjx5qjJmZSIjPv3WUQPG4y7WICbIEwI3W+0
5NqsStHv0OI4UxDDeoHrAfojlW3bBMyohGlBQy6YBd3wZ8WtioHukmClct5QCZM6G4cJDJKmnI+e
TG8p7+QhiKoG9bnopKvmlzDjNaroFZsjvwfgS7MwRLyIxD/3JbDaMNpJgPvcsG8xNnnEt1s9bYtM
n1hVx6cQUtVjgmnHjGC5K++ZeXaVTC8TAp8dlaQ5cIkybRRGT6rmhQuxw1AN61BgV+sCBp2GbqWC
OlThX4iS9E+wQqKwIs0soC3fT5BLZhCYA7WEexJX7M55YP7Qk07QwHSugATGZLE2f5GsI7+ftwB9
tAVaPo3auEddDDqeuXBBLLKWJ387SR+xDzadk7VOX6vSlTsR9AYWxvGd97AztxgwqFv1x6ck2dch
OuGdU2FWB5NGX73rT60ngKMQtFiN7sQjJEfTKUnnh60HlhbmtP4f/mqTpTYCoAUJOsb4wglCMXyG
fQSFGOyOoG7jLczQ2ed7F8Ykt9LHcG8s9Q63/EO7uuTot+BlEqCN13GdXp1gKM4CalpNyZvxNYx6
3cpOBkqpssfIFFq8U4F+SFwoGltEASjKKhrO2BYJloIPKOGpFD6NcLWvtFEBSgVtmQk8wTsJ9REk
zx2kZ7Q3sJC0AmnzcOXYfN83SGyztXTRM26xIlI6hTM3IaeOynmHZiYaH1ZAchGbS7116FoHeCrp
ROEIBEMU45+kPY+smzIYicLPOtr4MZH1N8ioDx7tjoNl2PrsLZfHRFcUPVMIjuyw0LwO8KaNKaQT
i7QH7OctORZEv3qYhrOZgaK0paCvh35Zd0B+oFZkY+QQqv0D1AA29EL3LKRiO7xJ5iXd0B1M3PAb
XxHJHBchyjfBF6ig90oWZ3nHuj9JGUZFX8Nk6Fz7izbTG7YvokyhdXbXk3RFYlc09CVEUm05oaC+
YrqnwlbuhGLlLooZPo+No7uLAOUNyVGDrZmy+4Ns9RJv5nNbonsayiaUBFLxhBW+bzE2O8sEOZZx
NO7q1KIC5ND0R4N9K2aNBgGFtGAHh9kXACT6soGkcqpoNf4mHLuQNRd1jqOwfgjKCHl/AG4AHmqT
O7F+ICDv8pmOEJzyeCm62j2GwHTgKuwe+3qDwHDBe1VuEg380MYHGo3XEiLNggVdiNcJUa+2Icer
G/wgJOqunjTTEwRLaAKEGH9B9eldE7zgUQLxATR4fy0GJG+dqf2hDVAL66b0Mg8ShrmK/zevVfQ4
V4iVGK0Zkk6FVN2jZdUPDHTWFV81JMPIGMZ5LOKxG/I1QB0kRrJ5B4bihEgqZGxdMB88Jl92Gze/
damSHE/ON035eBlTPd9Aujwp2P6Kmkz/cWrxpCR4sGD3QVLgTnaYrxIvGq4OrG+0OFDQv6Lm3XTo
NOsolMU2Vm9yjq4T9R3M2hXq01H0b0nMeYvw31tW88rGaS9afTYmhXm6xI2PisqbvlsqPDSfWRPH
f/BR/IbuM86FQAKulP5jzXYo79quqPlXmwS1wZ68220AOUHPaOyt9G8a+p0a7bJjUJ0emsje4rnF
zwymPZni56AqoWPROodaTe2TdaVFgmDg3HUAh2NYEr6g0P/n2fifXLdLvyGGigwUTBmzrFmzflTh
P3ThR6TrQVpLGDoHitHVEmYhssThDv8Cfexil+w9zPYQNJTI6TfE5QQriocAZptujyUS3KvMYewJ
58cA1HZaI0QreLOFF0SY3VlhH2efoHH9CqjKdlFVx49ugJMSwWy1c2lUn8JGuh9O6XwJNrj8FIzC
L76BeLXv7q6nhpQMTtx+4Q+DmoTNXS/a75VN0T8yDeNYJDBkZdghw23ue1fnYLpgd9biecdFiKn5
YBn/mrTR8FfyqPrGuzHs/dLq8qVGWR/Frlq1R0Cutu/RlOg5zLGbTmlI+7aAnmc6YInMZ+injnuM
0vypZczPC411YaeAXnmrg0uiHf0r6t48o/QFW1dSYwpoYPo32rzLcfIdfIKN6HcJsKrHEKUe6ORK
nzWICgsUzNL9GHUlvmHHoHZKS/5ZkX49olHZ5NvcVQesP457jtX/w1Jb9ncd5u1BDbV83IibDqhV
lA+Yw2JfG+6CP0p4+d80MDRcxsXu1oVQANpEd1TEQPAgcbYHXKOYZzDkkqU9nTEINq0I70L46bTj
0hYi2Qg6dGV/NMPC0PnAYECTWa16DEVw/LGMldq392obfiey56nS1wnWEzi31g4LFJ0V1W0gqSxg
anb70Dn61RtbzlDGpwxM5B6O+Npuv9A4buvsfliizNbH9MDIgJVbzL6jSLXOEct6BxpPFHhMy+lh
Yj4LQivwECiDkKf11QMzYfxNSu5VHsBLfMWAS5jrMZUvqUILDvyd/1Kpx//wlPoMBWVgSCoUSMo+
CrJUUZR22wVbdbJE/65O7qHIHOyZ0NNnomEubplb9iPqbq9pUxm4+xjG+KSqr+ksmpcVUfYV+/fR
JxLx6FgP8LtiDdwc2kWQC+Z96wNmEtI8kF3BcGEyC/J0YWPvC4/Br0eUowj633ESHeelo+9Jn6At
6QZ0nK6YMUjvRfRV49hBdUPfKztY3cYbBomscSVsXBx1B7e1O0Dm4AZjCJRC1C2KhUJ6D/uz5Keq
XNJTpJ39Q4bI7Xw94aBog/6d8tk+j1TSUxel03u0LutTw1FV53Po9lM5oLoJDMoCdKKNDrHUHeL8
We4S2/eowcH7gyZeMp8CXOx52bP67+QbKO1ZEF4a6G1ftVhkseIZ3dW+o0d4K4bCTXOYpdt4dHN3
32KodQ6kgAS316w7TBv5F0SJmE20HFJLMINQXPYVzxNUCG62wQWT9ZxJsNu0PG6Yd1oBjL/LgVmA
30pp+pQMK0Upoqr2aViTi/DQ8WJpf6xfkziZHmaphoNAwH9a53HJVYWpI0Calhs2mpMD8yU9qGmM
X6guq93sm2GXxKNBmG+Hb0xah7gWUn2LPQyfyE6gG0JtOBNshtrUThi0w9wQHGekLIDg3dDl69tj
qrZuH2G04kfhpLxSj5wbr3p1Nqht7CP8zCfMekHtF4glg+gPMWtHBws5bJoUgqs514DqYihFrt/Q
NINksEIpaVHYLaSIbM4GggpUFc9DAds35Ll4QxE+b/C5H0fkGT+ir8G0SlHZsV7qCsLdAFAmFGZg
KsN8OhpCw7RbUyn2oEba3OgaCUKTqtOGt+5i+gpwxzGKEMhghU9BIogG89g+wCrqi1Su0SPSG4dR
AIydR0o0XynGLM6NKJN8BkckT5dRodcd37dK0TTapln+RtEIJ630g3xG5tzcVq3rtEh4pXMJ8cD/
ODuPJUeZbou+0CWCxDOVFyrv2kyItnjv8+nvokf185WkiJp11wAQpDl5ttvGqTkcx5gcIl78HE5H
CirtNcg9SdLtbdark2sUhteFY7k37br4nmUAkAKjkhthQJJc2W0Y3Uc2x3TVNdujlrjj69QESGdw
F8luI1/tfk5abK7R8JLqmIJ2g/j5QQRCmQJj1jSNZz6r6pymiVpDSwXeDu5G720Sq2vmsO8+kmCA
01G+jv2SNVzQ66bEDYpkbo/qv6MshTTSKvvKjx9jt98zRDas2EQmls2h0tXXGjvSBHCusMjODcpt
5lieDQFQBgmB6L0XJEDYabt1UhPCYUlURURsI42tKbmpQpUA1FjZUvsGO6emjBlj/c5tWaRtVUFO
GFHVMY4f9L41MMHivZH7W8bqUTF0uHZ2dI/3PtNv4LAT6Mg6FP0uKdOHcFDXYaY+w897mogANMv2
gael/KrLO1epWxhKkXE0syDddFnnEALv3mWIYk42C9l2IMTsmAIhE2UavtH+3CdRdJtU5rD2ocfp
enirGZlYFar/pR/anao79WYcaGuBJ275JLfQeoOjbyA5kCCELlw44Fz9YFH7Qv9cl0bx6pjwcwZd
EV4dNMFOTXrBkuImnCET5zXFOuMhEH3viUoZmF5a+OakuvA3Tj9Vv1EKiZOZxrp5E+YlmcahAhsY
/CNxHmxCzbcwF3GDpWO0KtugW7eQmIEPSueXO7ur+Los8U3DigTjkaTcwNOz97ptp0SKB4aXGa1+
1DTbXmeZr+xjnmUTmDTx1JR0ZD+D0BIKcMm0Ikp55VjOeOixPlrT2zB2WBSVeKVBdtU5wNxMVTaw
zyY6ndk4edHa6XtphjSqZhIdtHXr1de78tkxtfGuktAR6qJ2jxElu9f31uQ1WQiZkv73VgiK7T4z
jW8A1d0xcGz47Yqd/gRcb05z1hr5FHFL4GAd6kcB0Y0OokEGKP2yewPHzAxPHnZclpxX8uadbcWZ
WgCQTt1eRqlFTWQQrTxaabieIq3fa6VKmWmNmjwITFFgV3IuWgEy1P1jiibmt8vEe4wjUQMsW9lN
1GlwUKw++ZFGo/2UFVp3ct0sPQWp3RYbrQgyfRXFrU2Z5yipvcrqxthYdcAcJOZJuTXJ6oP2grHh
lIsMgCa4dQAcVlEnpeci/n60bTK6cIZst77M3jQBsA1A+uA6yRPpPsAejtvLWz02YXHnVlnvaujO
rPOdZCHoC0+JAJJWI1beT3S3kv0UyRRl5pTDVyrolkH73ww+62qaA8c17ujcs6+p5LpqRnGbRxwA
Gi1JTk6Fv5XRT906CjPaihysNBwcWuUu15v6j8P2DAOo8/dGmZZH3Whia9VBsMHbx4/u6tTJd1CN
SYV0Wv97GzanRPrWni6+G2EuGA+vsDTj3xoZ0liltAgE8BzbJHoXeGFu/63D5olniw+RkX+P3CKj
2Zu6NxMD5L7SGzK9HR2Sy0bhtSPctqc3ekwPkWEPXuZ2nASarjjIWqk8R856VMvhaBQ6AVWe0W2D
ZEi3YzKMOxwM8fSTPd6GQ97SdXbTo3S6YAU3WIfcheO0FUHf1bQgfGEdqWAFTNWRgFDhucThepyU
iTof8vKtyxt1O4hp9PzAKkhJHd/s3iV/lqMBRl5auoZn+UKrHqq9QxXrqmp2lyUz6UOa/iMU8P6+
Ssb876TB5UpiIlqHSg6b2jadfZ4T7eyESE1yKtC11WQQdcLA3MU6hkd6NBlrqQ7TjNhbz0oXNTD8
TeixJlB/w1Gj62JO1kWprRoSb4mcFvq6bZpqbRKRS0PT0GkxyAq0fRaUj0GNF56dR9sBJcl8jnV/
VVFl0+ZO/lC5Uj/UmlkfRwLpb4ymhJJAy+UZOBCyKIHbG5hJ2UExCFdW+sH3XDMLH+xUOsilanvd
0yt7q0One7JJ9zqowolvy1/0g62dhhp25dQ0PKxQ029q8MUnswvGVVuWJxOvGBClKWURANlX9BBA
Q21GDI5MHrUiwHco4G4lIrsVxkRecTxACygH8RTMRbkZw7ZSM2a4OZEl7fi7QqueFNl8i8Lp0crt
R3Jx9tIlv4rrewm8aSHLV1Ltw7lFdNfYloqiUi8Oo6WqZMXNUdwzFMtJQ2ytxvX0RjyY3SDoYvl/
BwKwM17TqgsYULY6dzNbfc/ge0qVkLSMGNAIuK9PooLVlvq+a3TzNnAzuW0NqIBWFvW3+khVoxvy
kDsKJMfSPFD1ZRsw3/CgW+1z0M+RwiqLuJ/Fzjqxxxe71P8EWf7cK8kpmGYNC2CJBOmbVzpgfNk+
WkQObbp0DA8CkjyqfiWf9UPAndFobTsmO6Qr7TGApy0ya2vOrlJaqcUbaaXf1JZmbaTQ8LDB91ZT
BEwQxKBWmsa86Z4V0MqVH7fhrtO1dEs4C2hA7tgbelj6SujBj6prO9oYZbga4tzfws4FB2faVp2b
E9HtjFtdV1hAStCDoW/p45o9fVH4Y187ciW3Y6SFK7rT39QcK2y4wdm6r2fArQ7zfZ4AziaN6e96
0w3oKtrwpHLELcIi9pWZDDmfzet2wGPnYDfQEypUWAdOA8XBzvWHVthQkWEY8DKdWx8iO0zTQLnp
Qj/aZYEDhR2AchVFyRetbUkBV/U3pYkOBj1lz3e0L3EE56US0+9Ga3+YaoXzBhHjKx16z5Y6xTra
Zc6urWX9Y2xnL35hkY4bGSRG91BINftoaMGdVCa2AGxJ79qxzrfJiKNNpPIZzFDtV9bgGttpLr2C
BgWiFUOYrCl2vDJslRWMhL9+ajDyYCtu4HhKCoXYX7UN7Nohie78GL8O9NP/AjCqNZA51RQ0MVgR
kbMSY/1I2PlzNPh3imJ+D7voUSZ4S/Sxf6OVfk1ZQF+7EhBBZx2Rid7hhvR3+55S/q40FGj5yVeZ
VN9Ykyr6SbWxK/yxucFJL6V0H566FPanlvjjQdMpVjhuj/eMyG9xRxL1ZL00oYRBYr3otXnnStYN
Jihs0GQ61VN+bAOLMO/kWcvtG6gkPE5Dx5WAZpq4YxNvkjH+BjXtALtR32iDmW+KsL+LmwoogEph
57oq/dJoOEpdapAJRqhuSc3ZhjaqppSU23zFLcgx52yn3tb6+Ksa/RiWxBh+Z542+9jq/sID3w2D
8zbhVwwwFd4rhjnsoLvEK40T3CrTjVcGwqtjMcxSdXwWYFO+HYIfN9aTUsgXGMf+FvRiY3UCXrJw
sGoDYRhc861WCdptoUGXBY/oizTcoQpjzNv5nxnHW1dJIPmhAfuif290SbwahjZeu1r4PASqFwhr
H4puY2nKq9ZC3LeKnQUVwaD/tbZl9qNUwu0gjS1HZBY2QuAQOtmv4QS/P3XYsH1oOhD3+V/l3Gfo
1KDVjNQVaflgod/zUSUQ1LJTO/WN1zKsY2F+dUeyh93mgC4L2NQ4wn9kHVCnr4Xw4Zr2ZbvuZeBQ
q/sEoLtwFGWxLwDxPIBlyg6SAbY2bJATRNlXwEhaseNjU0ffpZVM6x6JDhM//at28A56VacNWaVv
oLX39oQwRNVpPAZVgwYnDT2m+e9a9PtRjPOGDkWZTQ4BkBVschOaYwoVdRtrFhB4xfm5LHEfazSB
ocCEzqegtp3T8dZQCnAvKEYa3F2m3MZxyd6Z8LEM5x5Kfkt/zPpS99DbcKTsb1WlGO/9wQR+Cbtm
axuNcgwdjW5C5qpwRbp2l2ctC07muD9hyIhD5Lcwrio4+tgPef3AO25cu9xKV/uiVDH9X78rPHcC
p0zo4h6zktaLmHS5ayIV5K6s/lgiG4xV5qb+vSIJLeoD2heNnsKLpmxrmfKdqdw3NZ00EY/tLeqK
pyGLwWVdID9oX29xphXfa/Cso6anuVf74jsOS1QI0tc2xJ8zr7JqxDiAirgrFNhIJXDDbqzUakfz
/EusJ7uGgq8t5a0sOWyQeUzy8fSoj+Uf3TU2hsIAU2WNH2uovZAJt3OgN+2noREe/RX1JpeT6UlB
RZr39Iw0bNu2NAr1de5P3VbA99XKZja2e67s4lhl02OaAxE2PnWdPqJii5TuLhO6p3Aq2kIp/IMP
GAfBIHjpauOnptD1SzDPW3X2OO20hNVEVdpvoYj9jQYWvg7rSoOZE8Vr3L/gOJpEawPurJKIFmvj
u/oeuwHQ9PGF7nuynmzWClAgyrgRSLqE97ajw7DpQjmssyRNcMUAXUJWEUDcDUrPzfUjsNKEugIz
IEdq1r4Ff9opyBsiX9w3ZvRTSAd005aUa2qt0CKBYueWofgblsPc4Ub4GrhDsC5jIjeDEbVsNTp0
0DoayAGQ5NpQBazPPFUeh4h/dM0+ybuHKR2thwFdzyoLDXU9i/E3PXT8vYvM4KUwOt1T1djaFsjD
yZtTbgJEXhMVjULY0GYaEa5ZZCyuCLDH8MO6IyvDoCMgbwt9fFRp8XpW0nx1cN9X7PAYTvgRKzSn
ISaTG7W1gviEP3qwUcGrWMQU2AiO9cJa+ZS6xlOoFqbHN8mxjdL/dJr5dSqreEMn/X4U+ltGX2QH
8vI3DyRFbMa8hnofFcUzB6uHxBE3jkt3v2BJXBVTtwtqLOAs+uIrLW57Pk79DWUc36CEOuUkYq0K
zpBSlQ9xUtCMKKMbjhS3LamUm8bQjhB2/trDgDNl8QcAFUp+z3ZWRfVz6LYkShTUyWKIDtD98D/P
zJPa9b/pos+yIKLehyh4shUQerscX4OenxoX+8kybi2TEZtY9BGUW2k53+wG9Fk4Ji2bRgGbh5Ea
KOpNrI6PeUa5q2rFzdSNnpL0OeAzPXdhu14UUh7lCtjL4Mc0sFtifFT7t4i6b/n8BTUfIAphsjYZ
j1EK1WzQ2oNgkqxrqTxrhXrf2uIF4snL6E4A72KCe9p6Mz1yJYrqJKV2M8lpXQeRh1XJTT7mAvGT
fejo9SBxvxXWzPFPPRHq3sTii3EQlIBuOKlVT9csz2Cm0ToyyiRYaVX0HLfyN/LIl8YgINrOx7vO
t341lvs69jV1vlvcBcR5r21fvY3TgMaJPatn7mpbSzbTvG9lth2sEx2wXMvBnZzO9BKpQKZshxzu
Pea85lMFJWLXj8ZwUGJbrHLdat6sxC7vyyBG5AWrCtob7ufqZIeciMxsi4UzZ9sGjnoLG/ANSKO5
saxY3Fu+mv9V6qKjr0Q5jVh5vvVYivQmlXbyoLH7/1IyWT2JgWLLHDPlN3Ez/S4oB+C8jAFmFLm1
VXofbLTNaQo3SXjb6aiaVSVHSG2hZz/2ldkdG1jcOzvCgR6s3VZ2sscOxtIJj9nSjs5DVL+r5m4s
ZqEx9QoN5+hJgq7N7Oxg11elvkYSON41qg08GxsotiTpN4jjk8nkFtNfMUXUMiSNn4qYyJ3/0/UM
4yi+0IlKdg6c9SAUPQZmdcTX/+2yU8I5+4qFb0liJ1VqO5gpTZlrQcAyw/3YZMEVr49zV18YlUQy
rvOYrK/ThLowyLuv8YD8+fKTn3H3MBYuJejcELaqpDhophxOVlw7XsOJYzXFaPObDF2j1RXqFZ/s
M54V+sK0BBGrGk9p5XuGOlOFnTVINfKu6DP2Z8JUF79l6mJY1KYiPT3sgaoDx9wZQdEcYrcp9pdf
lzY/6n8MMbjH4ickVecriVv7x9Y2CKxii3hiu9dK8Pk1Hg10RWrZnoxRKaJVbqZ/sbBGXmUBNcoH
o3+qGlewBFrWK2Js9cU25uUqVbPXFhOfuygr/S0sUnnFRexDOx1hLD1sm94uzSB2FI9myPDdwSZ8
b1rOgC6r7R67UcRP5txfBQxow6+XX9CHn5j3s7CSApxtHKr0wXOc5pBZtAFb47Z01e3ly384FfhF
s8nLO9cyOk4CT4yS7rHbsa3lbNDjWKeHy1f/l4fx369rLA21E2VIU8Uses/55wsCf2GAeNVThtAC
/tvrVbFptbx9ypNSRwxtTV+oKyx8FfrE6zLbOcCx73chfHRYK0qyBuSYgMHoSFRjpv++/JQfv2Jj
6cztUteTB5f1XuF2E3KWvjkpSZuw3FfXwi7ODZzFelb5hILDA2y8XjDKS2f46nfTU+u2T4CiBxMp
8zpCj3Zl3mrzQvbRa18scKJ3w0KnJ3nyfbPHYFxWDec0M57+OpWEHQDdOP/bTs5MB45F8q2Wuf0w
BEX50gVGAktJYLAEe5xKdHKqCn2FUf+J2qg7OI6eUha6A8BGjCR1yiABAI7/6qg4fxWV1SlXxs6Z
kbn0m9XDwOogwdVeYOj6fdvjLeDItPx1+ZuLef588IqWPrOVRFrSYXxCYjmpvx1G7+s2GH8bTXFS
HH2n9Y15AND1dNP51er5lX3tY+M7YTiLgRBaNTSo2K08IzV+IVymOavuhj7f6Z32S/rIRlVZjhwy
Mhhzmcb230fXgj9nJ6OPfvJiVMAHQtqrqJ1nN+YqltZKRPfxaG1qTviX3+qHmx+/brFhmCXMOBVS
gYdc73Gy7FeCDkp84dORPPjpuwG758oWfu5Oi20jq2G4Jr5fkSZShvtK6tqzSPoY5B3+1aTRe830
sf92+WedeXFLc8spxb+oNY3KI+1n7WcwXlJjrQf30r0yLM6sQNZ843ercN3YdPAKvfbS+ljJV5m5
UJeuffYzF1+ajE8apbaFCZzn2+628nEj8PHiqCTGHp96PUuT8UYx80ltTLJqZSheMrenhCw15Q7O
enCwokG7cp8zK4K72ArNGhAmHQZGVwF0jz93K5OnT/2Epf93RGEb9sDRHvU7p9Kp5QUJU646GWMk
lPrK6+X7nPkJSwfwUUc9Y3XE+qaSE3ud2/m9EFn4Ge9spt88Wd4No1EF9ASfrL28jbHorvVig5d2
tOlsqGiXf8CZwbSMOi1GTvRGV7eeBCizw/YWRvKuFM3vy5c/s08urZqHrkLbMbFEIWw51nFWrosI
PX3pp0+Ipn+OpvtEG+6KR96HRnZQJeaHePe6yH7pHV2NWs9p5XDX5jHeBfh3rOmVTjf0j6v9jIz+
hRBSv/i24V55hWfGwDLZ03ey1NdQgHtIq8k8k/R9fXbmz73AxUpCW4hipg1qj04WRiQZfPYiNx6q
vPB0I/rpAvxvcJ4/fu5u8yh5/wbhmZNGbldeoTfJOos45VpmcCub6Y2D7jc4+DfwCj/jDcrnmt/n
u5upHKKnlBO4Z+suBg3aEQpLAIXR2lz+MWeG9jIAFNZKKhqhwpbOFfSfQ2pEqE+GAHqKTl//8k3O
7Fu29r8/IhuNYKicsvbaMtwi1N1zxNq7dMLS6UnUCCIu3+bcGPvP9piaVqM4lacHCi0LrEzWTaB9
xq+UD7FYh4VaRZna8SGsKczv9NIKnyxTOleW4jOfYWmIndd90UiDzRaXQAetgEpjDJh5Sj+V4CiM
pR02unlXy1qV7SPFnsgegDvTILw2is68eWsxJczA7XpX4eWIcTgqqbIzLfvKenXu0vPf302Artcs
k7T7ymu66r6IkpfaKj750heloZP0/sBiWM3tOHrHyEBkqn7JaO1uLg/IMwv70vB5SnHjEykVTtU4
Jydq7qBqZusClUWkhkcIC8+tcW0bPPeeFoMfq3Yll5Iau+7Cb3acHCEJXkvnOXftxdhvytJVJI1h
L+vhkg1mAJfMJ8zr8ls6c/Wlt3MflpFqdkrtKRjhzdJPJA5Xdp0z08pcbHaq1rTAgz0Lj1u/Bbb+
I8jix8z3r82qeYP54HBhLmqPbAS56ga0Jmrd3Ve20c/slhO6fEycQvq+l1/QmWFkLra3DtgcOSQb
TjvNEkwoD8rDNJXK3wgbmxAZcaI+jIVS+Lu8yusre+q5V7eY0mWaOinW/7XXiMfK+uKKb1n6cvn3
nLv0PBDeTWlEsVaHuoLCXzbiELqQUhD2NoiWomh7+RbnxtRiascIqxwftN3Dm+dAjiSt7OLP5y6t
/e/TCxzOQXvM2nNld4g7B/RXcKz83MWXs3hCYBeHDQPWhr5h42O80lxSay9f/dyLX8zjKTOyXsBv
99Sk+kGU520xg5C1c83k+cz1l/7LyoQAo3aZbrjNPGp2CtYS509mZF0Zk2fqiKUJszX4CRxW3o4R
IPUrOuWtt+Eky8EGdoaZ0jifq7qW1svtgFXEoKWtp8STixazyQdysxWxmhDRfP3UxzCWszrzu7g1
KIrwqyz3cTYZW7ePxE6P0uBKp3y+1AfL09J3OaSnWbtdDfJnZvfK6DQ3NQgtBJjsR9COypXK6N+B
/aPbLOazokZBpdVG7WkW1hh5NThYvSBoB13GUHw3GYOGb9AUOetS+v0vzKGcbRD6w00LVPhdrRTX
w38oVVY5+Xy/HdNR8RLQ8/Wo5cMBww790chwsXMSpfhlYvcJ1QZrnAiJk44LpGzGToVdHc34kYJl
qDNHJ9RpWd/qtjGtdSnyQyI0BYdHETf4D6rRH2M2WY0KI/5aIPVgpjW9ehwKTDZXE7bFe6x0DIg/
fP0XgRPgL9sddTrFHaGxIQrto1WYyd5whZLC+mqG1yww5Ca3WnvbO2XxjEnZ+BCo0CTcoVQ2VpDV
EKIGRL9lIz1oiO23IMSsGRKLQ/ZPSgMaZUn5atFL2hiNaNaAjerJEJZx5ZR8ZkHUFztVFEEeCMu4
9uKwjh4SzUm2kC61K0XamYmpL8bypAosWzTGsjWp+d4YZLFVrXF4jSAl3aCHNjxVma4FNJ+5mbFY
24N26AEdrRQzLqfYBVOc/JoASTCI1IpkiykAUWPEM+4/N00Xy706aSWiV9s+zirT0sIU/2/+yRab
sVjt9VwapErA4bFwj8MTS5m+lkLJ6Cgn7SEaVHHlN4gzX99YLPzN0GvGhGvYcSbkjZGy6kV1QiIH
T7o6TCH68/GhZn7SvGyi5Gnw5S7qnru0urLxnPlk+gJwAYge9HFgx4+LJP1JtkCLJcLQIY6L203o
VtabU5hoFC9/MjF/mw8WJH1R9uX4kTukCmDXBhkdkYWB/8aE0XQme/8+Rkp33xdQJ7rCcA5D34+n
RnHr/YRL3K5yRntz+TE+/NGasWxBlj4C0zKoHM/CvhHfgz/plwLldz5W+4jJeOXHfrjncpfFGFKU
ssSOXsiTKboHKUfCT9V2NWnW4+Vf8eHQ4fqLodO6VVoi4HK8IdGeZNZu3aS8siadefRl/xFFW92T
NuF6lLe7wEEA5qr7tkuv9GnOXX4xCiCFV5OS8+SV2VOjhZscoinuo1devPi3jf5nmDGk5g//ro5F
CqzGqYY4UxKZuBaZ3t0P/YSAh4QdO8965FeudjeYNbkN6SS/JH3fnpQu9Xf4huuvhTSyvdTb6qc7
GPDDZ0/SDPrGpsOaABdwy6dP0tc3fjBrN/Jgsh5dvfBX2B01XuHoKAcszHUHe8w2EGyMYw+BAApD
HbmHIhn6l5JwcDiCivqI1kiDCaZafwxN+ndqGWc70c92CFKQLFsU+r5KRLGRcupPuYbdWj1HFOgt
nJlADcu14dAwwJglvrXhtcE6bccU729s9mytU2YxpL/HzQDbmKCJPZ+r7qHajriWWi9tLMhRyG13
QxowBkea5m6MYDR+4GVDOFQSG+V+tCL/qwYF6IT+3HwVfprejymwZzyU053Q1fogMJ+8kTDDOC0o
lb4vkKI8D1LUd4hmEdJjY4hASoxf4CIZX2d4/c4KQpYwvDfygxNOyTpEznhf5S4Mp6kysTTtiic7
bdV4VVatfHEMQ+bYfalUElLL92ge5ZMxRRQ2ldCgyPmaZ0/pT8xyfHTaliix9FSyQ4z69k1rRXFr
5WWawbVF1N31ONnanSAJIKvkMdXQDDa+Em8Uze1wXVPcBmeswd016F9mRVC2TrCfwa5/hNlUojQx
jShBGTYTFJURg1A9FiUm1jHGVhOUHF/z041iMnzoMXRwqKIQz7HJPbYdGsCpc0tSXRBYuFkh1mYX
YS+e++oNsck4USowZ4RjhDfY0DSzeLVaYSDheJPdIfCSJcy4tCEv5/Ia8vH+gyBiXqjfzRRpT4jG
cjyMgzwmCUMz27uU0Iufeau2d6ZTBDdOh7+7gbvIDVEMgZeHjbvGkmG6QSYDXSUmaAUGunG4/EAf
FsbM3EW9ouuqE+CJ73oqSwNeYGs9/aPmaInF6+UbnFt75r+/+8GKMoq2GFoK21x+seB2GbK4h23w
/LnLz4v1u8tjHNFi+1X6Xpd+yfDOsas7rb+2sJ179kV91bBFx1gC+16UfWnwn66zt9D4cvnBP4aC
efOLkTBJpR3CBN/owsnuoyC6FzWUYKRT3yjrepjG1Qa98bZqC3Qc8dGp/Cuf/NwYXAIfZHJkmIQI
1/NJODzpWp98wdopfCnCmfgVhgIHwbTU1pmD2wtWE/jh+zGJ8QIDrgCVzDfK9n5b6JF/Zfs7s7Mu
IZGiJ/PA6XjPPQzvVMXCebpW7Z/5hMtoYtVM5aBnM+sx0VYQD1cFchvsjK7M53NPvhjdJN3XLj7U
aHYgyRmcwXxxrdf1ITyl/QfvAIkME7/LXW+Ih3aLqmDcDiAUEBARP1EnGHvVnAavUWrLo53dXKtQ
z72xxaDHUqTEtsJyPZy3VlqLoa98k0hcLw/7c1dfjHpspfB8bRLXI3w0ePW71rw19Tz5HZTI3D93
i0Ud6CeqUQTD6EDteI0E4nlCthJXufLFz/2ARRVIvI0Y0OX7XmL3K4kPcSi7VelcawGfKZWX8IcT
JH5ROBUaj16NHyPZ0rSrk+gJVhLy5AEbHhsF7dvlN3VmiC2hEAR+OPllOJEUIU4/NlQYVDF+1ONE
oiuHQa2SfZDi9YPX2G8yv669wjOTZsmnSFSnr9HUup6cEhWKezhswxrFxeUfde7qix3N0klwIqrF
9fJRbgILf3SfcK3PDd8lvBNn6Ca1+esXA5k7mLmGidziLPDJy8+/6d1upkpFHaVh62Tt2AGRU8ha
6z6ddn0sr4Utn3s9i+ktjabXEjk5niH1ra3Z20bku8+9+cXcxl4+7/ChlifL3faMY3qe8aeAF81Y
BnZiiSVF4fLYY+DvCynussL49rnHXsxojDajyKrZiF2Jt49WP1q1e+XS85j74Fy0BHRCirfK7dlp
HZmvXGJNIxWjKvUuiD/TntWMJawTRjIvNIcZHNnU7pGFWMBF1Z/HyZVveu4XLE52VZxwsCOXyTNp
8GGkiWvPk+4/V+Enx+MS0tHtXDShyaDB9K/dm6Uy7aqalJTL3/ZM4qfxn3BNDY+5NFIdT9SusrYV
RbszSZHc6HBRNzK2EZEauJRharzJA8ypGlhlxOkYODwqfrQvOFscEgOeKkF66ubyQ83H7o9GxWKW
K5oahiQ8ZaeoqjCkVlLn0YQo96vpMHAhIKC4xyNICzacVz6XoIjJ0P8uLE7d4H+Cgf4pbjQUWHIb
Em5WSWN/+Red2bXM5cxPI0RJXJ9lEe4kJnsrshDIBKjWrJOvY4UA7PKNzqxey5hOww3KkcB1xytL
QIIp+m1jcHpl4zg31BfrwKRlyJYkcL1fKmW+Louqf5RxWP0o0RzhuIQq+Moyf+ZOyyYxXNnKHzXc
jSfcftPWeMGfGeWgZT0UKt4Vn3pV+qI0HapmwKI3JmoyJOLC6sefJKWPV97Vme+gL4Zwiol6nVht
fOrT/tfku+soRpZ3+cHPVFj6YqzWwFp21Q/yNOGR0qxGgQAR645rFJwzl19Cc3pTBC7dT07ghl7t
zSwWmDhUeEHLqwXOme+7ROco5jE4ahz6ndoLgTFtjt+W4+Xa8Lk3tATlzEB0zoARgheS2uRU5Y3Q
EY+P+Mx+6gssAbmq14WJrMwBHUXhqH3tNfKCP8fj1IwlFlfSwXBHS+eF5NVusPAnc5Tflx/83Itf
DMtiakZDGbFtgsf1heTSYxCGJ62KCYEbrpxVz91iMTp9Zq5aqHxOU34Jie41a4u0+niFJdcVlcmZ
ubWUEE1xhlJZaI7Xu/VW1OWuHpsrC8+5Sy+ORtJ3o7BGD3PCsLcgLqP5Wwzml8vv/swesERWkika
ktxi0Di2m29N2acHK+4VL8chjaAqyUrHF9ldvtmZSbyEUZyuGWoyihzsS1pkIXb15Er9Gylo1xh0
Zz7zEjjB9FlgX81njnR7rY6+N5XTjyCcmMzaNa7YmTrgP0hkljZxY7OIutWh0E+EHZDL5e8DEiH8
0T3V8fi5z77UiU1o8dt+QpQ26A2eQrr4SdPiCuB55gypL3bNwa6kwIIwPhXRoOP3RcTl10jWDWmU
ClpX7O9tsjXx14AmXv3UzKm9uzwEzow3bX6gd2elPAqwpcN+8+TXffgAUFAesa43d62JrxwOJS7B
LEn9cvlmZ8bbv1bau5vBAHXjgdxxiEfaIZ0w0sKGfS/T4eFz11+sKkbajcTwcX1hYhZX1XThvs4B
lpevfmYw/0MH3z09rjDIswWzpSUNMSt+DM6PwLxx4muV05m3o80D/N31axzPQt0I5RwH9s0M+5/I
u75kU3TlS595fG0eAe8uD3KSB/rE5ensb4hLXuXlM2FUa+GG28sv6MxM1OY7v7tDgwdf7dTRdLLx
CXuwsOnXcLP19ZWVy3YTY2f2Vvu5+SVKsZW58lHOvbT57+/uCQrthDohD6cBC5B+Gnd4v2OV87kB
q807wLurRzkBC1jO6ieouXdTnZ5UP/0pdO0Kn+bMRvJPefbu8pbRYdWVBvop6CChKD6GkBkhHlde
zbmra//78KaZjhitCweHQFT3QQaKmNWJvbv8sc+sWP+kqO+evbdDic1kH51ibOdgxCUbACmJRaYe
PWpZ9Bq7cGfwqbsmCT73oRcrZDjig9nWJD5JaNg9KxPxScGTxJXnyg86Mz/EYiWUSphgl8PHsKhh
t3yG/sYhBWzVB2GF1wI27596cf9Unu9eHIEJCRKf/+fsTJrj1KEo/IuokgRIsKXpAbdnO7aTDZWR
eRYg+PXv9Fs5StNU9S7pcgnQcDXdc75yhjzyS12Wmzb7GrEXRh4zck/7hykR+8sPWvogbcA3rE/m
scIKMRy+28AcgUrtdxK4dGtN2rzQw+jpyZ8+ZWhdVSmY3xzNAtb6fblzk3alNZaK1sY1BXtDhCCx
Hyc5oR8RhjOTOPp6Rc1Qoe8cQURp4b5RjccSRwVZD5hmch+p2HeylQOls2+PB2hvPwuIu/OZVMc0
tEBtNywGv2Bjbft+tmFR+umpn6q9NyLOQncEgRhuz17KhmAaAKKY1feoXxOlLH2BNpWWIM0LV5Qn
N4n7IvpjOlfNcnh5LSrh4hZgpazBy8vbk1USLMS8BuSJyy17NkqgdG1pXlO3SeE/MsALpA73SFuH
WRDu7G0bbv99mV75FC0WlVAGR27XjUekHXhDfAvkKuAYvy5/wkK2kdCXZM2Yt40VO9kRdrA3uSnp
7WCM8pth0/GuTd0P2WBZCHEgeFsMCpvprpLNWv0tNLu+Bgkl0GU5kt2ORfNs9a9QIa4snhcaRl99
gC5Vw7+wG44gW2QQs0a5x2zVB2HT/r5cb0uvrgUjYMimBigB9Nj4hQMIHrMrX10bzGDT0cFox+o4
JuYbzFu+O0n/kSBz6br3Pn3Pp9EcDjHsALmqjrJIt0gjORS2+3Jd0dogDmsclnNw5G+wW/XTIjng
wtq/rmhtGOeTq4rZQqVAVbjJeraHI9rKXuj/UPDPyS4V+tLCQeJPnU7IbULGfWp5YLTAyXzqkSUE
A7lNLKBoGkop4AZewhEzK5Nujzk62mYR3IqAsqcHFwYbR+baM6RPbridIDy+GXsjfG16e8TWLQaC
jLAGf1xEARJ9xG+kNjseVOLFLsTdVzBDyn5HSFjvu9xMHvo6ox685eBnBnvrTWy7V3ZaPZK40jad
FAAM2ynhVhtZvwdVB5ebaGGa0Bc04F+7YZea8P3I2FsI/yRXkQDOCXt4W68c45yGwJmW0tcyrWE6
SWRSeWx4CZdr2wPdxMOp+8rIWxjSVFvBFEkme1blEkO63avZ3U+FfV3/1ZcuQF/SeewyJKa5zIVf
KekPfZesSfiX6uX0+6cxjb4EJ3Qn7NCs3Q4Q6TvAgN8MECsut+xSvZx+/1R8AxcrmxO8PLLHAJNu
2wJUlyReiRqn2j3XqFrUiM2mHPK5lMfxZESd/pHDn7F+MpkBW7C1K9qlL9DCR9UWPYWnlDwy62tv
U4/O4Uqf+X+qOvf62hLAnLKmQ/CQx24779pgCJIjZLtHPt7h5rD4AtSfz71h2wXD/fSivgxfrB9I
cK1/Rw9GEG7f3i430dntEUVy/d9NNIZsypiBrivSW5b+JhXzjRoGsaMXNiXcKz+mPllZjSzUJdE2
LmCL4HYOAOtjbOS73J22wzhuL3/FUtHakUSf2+4QUYSQGVnMeVIEgIrvritaG9vdTOdMRMgMBdmn
3UpSFI+l2ZjXjRCiLQbgmIi1a07kEa7oh9TmH3YIhMnlN4ec/PwIIdrwxoFAE5n9hLBXWAdzdn03
v+0ZGMcwpgJQeQPbMBoDhPDVTLZh/rOecamcqK3TGJ6JBPkqPFjIgyuL16r3Q3fam84rLoj3hXqH
Fg+4ptofmvd0iG/cuDuYFuZW+3YcwGOHyXwG594OcpTvcXNTA+rdhvua1P4p/zKWO2uIHsNGwdi1
9jpQeJBMgOkO+oX7AezHBnQz2EOZEHzjcCxDRk/dvlcnKDT+Gb7BldBBllrzJyX3NaEo+gn4n64o
drO1m8ubkzX7mG2FfQhj8egMr2P0x67mJwF7XjuCN1wExAbcwztYr7i3oax3w/gHLF6IeHcpXAWJ
9auy/uDUIAjBKSN57iMVAZoVHNV9AVjw7eQiOQrQnL66xM+SuwTsEgvEQ7DmwToonf2Y36ip8Urr
jcyHLHnNqmYzRl+bt9jALTSAdn5Se1DRe2DCwN0NucE52LwAhHLVH0BL9MB+8vmwBwbPgsMxiBeb
dN725CVHyuYUSi8tfjWmX09wcwx3tHiJ4Dg62bekuCuxRaevtoG/MWAgbeyTsd3JBpbE9bEVEofb
31lKd1iCeEb9BEfC1mORV6QCrbaL+QEwLVjBm2zfErVpomPCgwraSzwNTpVJ5Sdi9AFu4ALuf/Wd
GD2YwADQ+DjBP7TIiNdaDcxvidfnxaax4OeP/TycNeiPzr5rOd/hVMGDNbw/JjYYCyW4omQXYVtF
0y91/QpwFU6WTtjm3KdzCRNFeKgKLKq+WsUuKY0t8lk2LbnJm9sGV4TFeBuqb0ZlAoT33LAtcJgg
6O1g0wpB/5cxhv3/C7gLcHIegQ28b2CbVnphvMONI1KLvznjo00Ap7Ng4YoUboaEUg5NVAe31Gq+
k0CN5nf1LyvfQ9AHZmHvle6f2vhNk98k3Yw2SDuDn8bmSgw7n6hJBdFmyxSaNZHDHxa5zn2zldQh
Hyrqi/sJrsY+PJXTLXSwpt+A9g6mVzMhTzM0/LKf4TKnxvkLHMmSPQyps5WD2FOUODNBEW1+pUDU
wxaUD0fV1F5upB6ANCDPr2Vu/Z/zca58bW6FkVRoAUo8HA0QejatlVnbOaFkM5qAJmOFZtJ0M2Q0
BlVXwid2rsQOwt/kB2h/UVDEY7wvFSyU+tnOXyJQS3zDFPRQlCFYD+MQPanZHr/QdJbbkQ/yBLEG
D+UE0h14Y8KBrjPAjTFrYOf79gEYFPMtxAUiiJiKln/sToYPHeMpHKHH4Q58S5irM9ipYxkjaiTL
oy/TKjFhrS3B5nhPiTsi0V8OVSCQCbEzZ7O7ZRNsAYYQUjsvh8Vk65UEfIY0NeOHfITreCZLOIzy
3N0WUQRML8wQHqOE9A9OCHr5ykJjqRm1dQZctZKhFw1WkFzBubEaBJjyjB17UNgPl2eapUdoiwgO
A+eYRNg0V0ndwlFlMLc0vC1bunaLf35+5/8Y15mm2Ta1OyC7gSQY89w4KBtw08uvf34hyXXfuiIt
wcqBeggJGhwyk9mK79yuNR5Aji520DDC4Tsu1q4Blz5FX0/gqgqZvFhPWA0Lt7Qj5iYMr0sopUAo
/72cQ073ZIJShPVElak7sIizjTsnCrJKcLszRJJtCmDe98v1dr7ZuW6QmOW0KEtomY60FY9gx8Pk
njc3gw0u7eUHLNWVFhE7q4F7yhBj/dKP6SFuSAjCV32duxF3tfg2ORPgBaVCuh57kuYXKT4M8+W6
F9dCGycG4FgUOa85e3TEWwgE9OWCT+34b8zkuurNjhvnpN7FHNE7ydYqZIi7sZjuxsn4SgkAMJcf
s1Tx2oAWmQkYojkg0Z3em+69O1yT7EC5rnwT0wAgE0ODmpIdwGq/IzZIBFe9s+62Vcl+KlmNd3br
ryp9kWuZDgu9XFe7VU42ZlWPo1pwQW9aDuOAsHhMO3XV6QfXJTljCANu+3R2oNqDg7vsFivkRr3n
ZFppywXzQ66bH4LdxMAmMECwC/smAPOy208AIW7SdOj2dO6NHZ1gp8Fw5HI/99gl4HxhLRNxoSPp
DojANwMylmKOH3DTHZa1l4y/r2tubfSeFIIyLBJ5zBRWiGNrQJKnkFd3XenaAMYc7EQqiuSRMxDg
YBTaVqV/XdHafAxnMoDUp3Q4OgXop4rAECpa6UvnN/Nc92vL4KPPk7KSR9cM+03MIMLLwKo8ZLkJ
S4pJ/nIHiI1znA/D5LNxr6sr3catagcj6TnqqnE+pgiU1fDP5Zo6e09Pua5cMpoWFGMVD0eOwxCv
H7fzvJ23yUPWrAyNhd6pK5Hg+DrWQ4c3rwu4mcBGkqa/Lr/6UsnaPIyFRIELJPR7INIdcLCY3Des
KlbaeSEkidPvn87VEs7t3EVW5hGhrhnhxA2SwrfLL75U9OmDPhU9xrOhpIFDtZJVfjM9AQW9Ma6t
FW3M8sm2lWuJ/qj62IfG6UCI8q97b23AwuJ/shLzdFDnvHAD4uMf7vR0ueiFjRkX2ohtSdGksrL7
IyDCagNW54hI7cpbQM26oIz5sBFNGm3aBLD6lsFEnpi9CZ47aQBgzkHLhsj/tXGt4soBp8/ONjTj
Vuh2x8Qau0OZD+PO6Yy1rMGFJYauSeJWOU0h4gcaqYWmA6b3yc/GpiBuDytt9f+5+JlVjK5EYrye
OiaApjetPt7YVpX5qejiACBZEAagwQRyTZEtHJOjVynAi5t7q3wUiWJbEsXiMADes8lHVmxmas3b
oY/HXWJE5Y/LDb4wBnT1SS8RdACfjY5m3H6toukAwlqBE57m9XL5p7F07vO19jNOljAhw7q5i1ss
zecCcm82XaW3ojCJ+3sEA+cS56Vzmhin8PsM11/LnleuURYCsq4/MbGNloTgxUX83JyccSF/7AEG
hzsugE1+CYDI5Rpa6IO6v1jTD03VuZgj88HubwG02oLxnG8BExvga2OubFuX2kHbivVE2Gbi1PBh
aB/rtvCj3tlefv+lHqSF/2gELaZxEI1AADmqUtzM0v4I02Jl47U4gE7P/RSlU7gNAHWBNsYloOVD
RdbfV5NdbyH2Km/YPLa3oNZ2IGGArUwmDnojLIp2kFWpjWuy3jNNPr5nzkyOCqctcP+WDAC/Yrqy
Yk8V/un1uBmnLTNrecRxgN/E9Y4oZ2UHsVSz2hTCEIIFHNTdGz7XgIZU3bbKxI+54yuvvtDFdevC
TpIEABOs9nGP228gabP8zk32tm09ArsBgwQ+fq+F8edyPznfA5m+PLZZMcmYjUZgxdlvED4/EoLL
n8tln68p5mg1VeW9A7IUAUzbmAElq5zhpUkr64H0KtxdfsT5gxOmi9rrAqYMNOQheNr9SxzBHvG0
BcPZrvpBEhCCcEC68qTzK1vgIv/uUSeGThs6OaDorH1OCiDhBmY+QRz9SFj6PSvmx8gcv1tUXSVL
Qfq9FqNhQRE7gHWFgTDTbykPfyLd+V654/PlmltoHH3N3MWKw/HECoPSsnGeXvgWGGtube4vF3+K
M//OMJhK/66usWntvK3sMMCmcg5PyK9vZvHOh3ElPi/0W33hbFaOBe4PGr52Z59lYKvw4sqaOX3S
p9jhRr1sk5qhZvIkADC2AtUz+ioad3u5apZq/vT7p/I7lw8hZs0wyDMnoGmRgfFa3nTu2qHYUtVo
sY/REk7ThRMGs4oQoLI52xbI/vQvv/1Sw2qDGm77dLQBPwmm9kfLf4fwIGD0sboyL43pjsVicJLZ
reYwoNML3OPh3xPExpUtq43hTMypNMfMAPJLAOALkyhfzh0BmS4RK417Pnoz3axYEJfWasSwysDI
9WhXvBZIalBzeqRD/FzCyExWa+cqCx1JXyePsFSdbTohQqgXlwDn2PxK6I/LzbxUtjZ+07op3Igk
RtAmdpDNwIhH7pObuCv7x4U+qhMIgB5u7arD8G1VuCfNtIHR1XUdVJfMz1iGkA5A8kBWMnC65iNm
s7UpEyA/rXBYvTs6H9+4NsiwCIWP2ekDoDUBDBt8O4eypyG31jQUSzWkjbNaha4cZAlDnrHcjmx6
6uEzdV3bsr8DUGmVlRBtFd2k3UcOXHyRdbe5Ei+XS196cW2QuXkDbyULgwx2VXuS2ruIrsnbl4rW
psSor5PMkJERUAq6sFNsW7Em3F4Ia/qeZaDAr2bARoN79BJXH0r2IKa/mEABXq6Vhbigb1zSJLHt
skZckG16H5vtzyyXDzAuuwMxeM9CrIXB7bz8qIVa0rcuUNCD+DAjQpc9C+x+2CaptZJwuFS0NjVi
6VOmThS5gZPWXdCcbrYnY17jCC21wSkWfZoY59KWNqyiw2DMxw12Wx6IlfQk6V5bNCwENfv0WZ8e
YBau6ZqTg1lXBCZs1bqi8gZrzWpmqXK0EZtXdLBNyPkDh04HC6cH5ryWXbTUe7QRm9FkTjKc2wYh
9lV1dDo7BY+3BcBXbazC8Nu68C53nqU20EYvDnZcPsH3IagVv2HGtAcx8HlQ7pONNInLj1iqJ20U
TzNPzJqBl1qDTj6BRuKk5XWRTddaK+QH8KlE7GfVlINUbMDADGzCdxibGFc+QpsYLTKf5nh00mJm
AJiBH2nUnoO2uFw5C11Ul1qnoenUDeCXQZggNyhLNuASIiVqWokNS8VrA1hkilewnTaCKuLfwHME
VnlqUtwtYCt7+QMWWldXWyeWlZMYqotgNNlzAYdVm1zlMECh5P57+FrNKNIGHs03HaSYgDin1t1M
8nYlti30fN3cVuYF/G8s7FYjh2xY+93NpJ+xe5a+Xq6YpfK1MUz7wmzEDPKgBdtGYLG93nqsctgV
ErrSNZeeoI3dZJRzEjLmBI4Y2CbFm6cdqCywC0JzNysPWepB2ujNrWEuLFJj91Kw9ks8zvN7ZOen
bC+RuN8vV9VCH9LV1shNcMs5w2RcsRins86Q/oz4yN+uK10bwQOEo2C7Y9lcDTLzkmKM/Tx0rvKX
oUwXWUvHIQ3jlhHYMVQ0djPYXjupn5dffaHydTkWr1ipumZyAj4kB7d7d1xrg+Qd/3LpC/1H12K5
zowL877Copz9FuIZ2mkvjR6YWsk0XSpeG74YroTArtUISlL8YLJ0DqqS7UMS8uxbiNyqla9YqiNt
GnbqyYGytUSAru7t/DWnT2L8ermClorWhjAZ28YgNYo2rGfK70j9Ku2VVLelLq+N3b4GbD6ZuRG4
g3tfQBTnwWgvXon6S4VrYxY2tgCEuqeYbIMLrmQkPUuB4Hy5VhbaVVdhZQUtWclSIyiAqxuT0I/l
jyapPCNd6fULr69LrZougdt83xtBHfH4xpySzGvTfu1yben1tTN4hQVhHNl4/RDeqxWY2Mgfrrsv
Zbt2DLpwewfU99/zFi9tg0w9jjRICMi2gfPuW2gQog0u6lLgzZOJ+NFopT/7Ypx3ZV7E28npsqCJ
jeZpHkZ7myRzsYc2sr7qCJuxU//+tA6GNWVlThSfDBPT2Xli4V2jfl/uDPQ0zM4c/OlCcPihzLAB
QhABTx7a9VK6xlMLIHrqqdGpH7sqtILY4uK9Kp2xAhgg40c+E9ziOO47fDn5iwXX6OtOIXXZOFz5
Mgbychhwa77Pc/Ohy8lb6Qx7pKkdLn/wQkxgWkwIB9UMA6+wNFcFvBlDr85BRhjXDHyX+r4WF5Jq
tJBQUWPLC1d1v+LzeBNmGb9KfcuYFhiEi6xCJ8qxFG+Rdl0qRTbcQVL6VVXzj6yqKOU8C3SFdDSe
SDx8y1v7SUbsumisS6qEjEQy5zgNOGmqFUlBIoHVKhKwr3t7LS4IK4yrKYmxTJh4cKIoetFg/q4d
+7q+qeuqZGca8KEtjKBRvdyEmBmfrWqkN2XU9B+im5uV5yx00P+d6j4NdrtOq8qV2JZKEXeeTdOj
BBwL+gVxVcIGkrT+jiZMjDaJBDpRV+FyNK9KmDcRZnpNBp7i5bZYiNH/B5tP38DJjOPCyRABDa1N
iIwAlw4egblIbbxdfsLCONMtS7iF2xAjd93ArMrHIrJxJrN2HrPUANoQzuFi2CXcEYFwnW1LQ49B
Y0HVmnnW0ptrY9h1myKS6PaBKeVHMkhfFtNaXvJ5O0PKdMXUABMdi+aWG9SDgDGhU1I/HmEg7lW1
az+EVU/3MDf2HShJElcZXtfYzaEkqRw2OGN3sLzOT5Ajs6DqrpzV2h3pQn8g2hJeVhEpe2C3AvgV
J09jn1Vvec/5Xctq8ixmIh6v6RVUR3WrumOGaiwRuIDMdECDR1xtLxf9/z3evxMl1ROlQ2e2wYRi
IpCmQW8nw+o3AnPyZubVBJ2PE//ujYnsHEs5SNMPgccTHdvBKNsAUIhGrzB0B5xA4PUCFnfRtrPC
7mE2AMuRhhXjvzTbEWMwwWmhgGUio/a5K1XykfZl+Cyhcj02pTrd+8b1fSaSdkvcjvo5j1qcmhPi
G2VU7KZuLOC1V0Kd1YfZu5QOucmoC6+jpiGPUdtEryob+q3MEyTFmMg59mYo37yKYJeuanLTJQ4P
IE8l73bdzMit6cfmm50WMYQcQ+Q+w+t+uuddnu6HrBB309yA89oS9gqWIcjKpIjuU1yuZj6NHQim
TJACNrCCwZFXORr+ODfNAfUHPm+INPBd0tbc9IqiTx7hpw9bedOZRn+QDaCuNgQb3yR1Q8h/Csva
VQqw+w3N8/l2EpV8SpxB3SNlLtvFirQfl1v5fEel+q0xdbJcFb0tgtqhtxmsOXre+VUWHyE2v2pb
BU3O3+G3osxtS4OIILPVczzJD+oku1iWmZe79cpcuPAZ+mUxXLMHS0aTCMZYPrWQoJjq2+TS27xb
2fEvxEiiTbbcPGWUTcQJCmjQpPjNo3BTTWu++gshUtc4xgRAkhmipQDb/nHrMCREsgo285fbeKn0
0zd9mpw6WaW9mwsX3iLZlkkVZGa6En+WquX0yE9FD4LZSUcVFpc2B6ojqiGr59zcD8RZO3A8hcx/
wxDTNVb5zKOmwdobg35sQIFMDeuWpliZF25l+BZ8skPPbLIBVqtlfN0ZEtHWzMgcTUs7bp0gIjzI
W+pXg7prTLq7rkG0CbeEz1VZ2liSR12jdlPs5J7Vjdfhx+FF/HebUD53VQ1CShDlpvKUZR+zsn0a
auTq1GvGDqdu/2+jIJ7+/QwIhDIJfqYbhFyKXcMhbiVNmu6BO+k3ZmiqXVy06qoFItXFRzwLy2go
XCdoh9F8sHnePpp9jUPttHJXNkkLu0L6j1BnzqEqNgoRxLglwRa7dbiPoKIeCPAzAR9bdqx75IaF
yRQ/iEFBJdk1Y9l7BcwB3pIWhF5vcJxsJWaeH7LU1cbVZE55jcMnzOu17Le0dLp7m5rFyqhdKv20
Nf40ajErhmnCSiew6/ymLBRUPelKnFwIxDrZ6qSVH4kDWLmQziaCPDFPHvL6PumzKzuDNnZoy2kb
uiXCAU/cD9wWdM/csfrIY7yof18zPqmrjSAisdgeGnxEJtINr8kTfA1XGnZh4OjyHplgtWmyBJEe
S8EPsJ8kjnWgHc/dNvoJG3e5L6o8XUlGPR+dqa73gaes0aeKIxLQEtvyKHeBtEGCqgdIJneum3p1
8U+MW9Ew6hFu5mx+svnkU8FxZtrvQlh6rzxjocPqCqBI0KZEwq4TjKn7WEKLSprh7aq21qU/Kcw9
iO3E6LA12N2mCmxBttcVrQ3iaMzlGJrYFBZyehhktK3YmlvLUrzSUxd5T0jC2sgJ0hmSxU0OlTrS
vaf00EcSiCfOs1tRkslvgKza0T7hOxJLc9ckdIb6pMt8kI/MX5e/c6mbabPlVAx2IwfsHwdJjpg6
M5zKT4nXWdGfyw842/zMotqYb1zeUYF92s1oAlo1MD9bvXH/v4x/ZjKUrY312XYFHZE1cLSKMfxR
MVJ85ZRFX3JeZNWurhxWe21vVy8EaNTYcZytjGfhRSnhX676On0Ly+IoSZsIyJy4ltNrhm3+AddX
zTW3hszSd6I5ysSNG+oOjBavRnpRdGeP33t4LFx++7ONj/JPge7TXMJY3qadCdfOiNls07lzULPk
2FvjNRMKyj9NNJ/Kb6cYHD2jcm5mJ7fgmaGg6W92lDPYtXVrAIKzsxYecvq4Tw8poelp49iYjpzU
ErO9Ufi9gWNSYpbWTe/gUP9yZS10ZN2/IOl4URo2uI+1KrqNI2LHk0O+diC4VLo2rbvcyMuqAwug
YPaxoO5rKdT75RdfamVtiJdth6IxLiDWsk9BJZ8O3QSWHOnj2b/8iPMhDY2gjXKrFzNNJxBNUhgN
7EFhk4FMgX008gKsEKyB7gCe63wyAakAdoXpk6QtdipEyu6cwFE+Mk8Hb5dfZqlDaFEhMio59GU+
H9tB5N6UUBscOBi7crc5NknxdPkp52vV1FfR1VxFSEZD3zb68Ogw+X1gxQdu3lduUf6/Rfg3tpn6
wrlq7PYUutwbyy6iQ2nAMsWeAYiABYk9PTic8NusV+VzmMccdzhFvYNuQN7Vyp690SH04Ig620Si
M/cxMI4/ewt5HiWtBzjOFJXad0ac3g7KJgdRldTYtMaEkcOsrl2zmDzfpU19WR4JQtIWWtAj8uhv
uKI3keper6v80yM/jfl0zs0hczvAeeCMPSgZQNAFha+5cnOx1LbaYLTCNjagkoKbMWwSPUeBVlZU
tYB1VGy/XP6ChbnL1E//BsAKicsBu4kl3/YV30+9tVGy3HYg/tHQyDapkxR+kqd8B85YHHtR268s
ZM9rppmpHw8yR1YlMnWmY27jAq1PjllBwo/K4shlLeEm43LYdnLQv7d9kTEfriL2ymbt7Bqamf+7
pXxqOdrINKzKrDyW2beo+2KEmHdECxqp8h1SbS5X7kL76ZwcmSgVWll90iXNoMonIfXnJq/8lBbW
yvhceIS+V0pMwt10doE2E/17TeAv5wrBoZ8x1i64zocxU/dCcJM6zroKfVxYP6fuS20XG8mCxF6Z
zpY+QIuSsTIsEXWYNhP3PsyDyHqe88fL1b/w5vo+qXdobvPOETe0GyGvfDHhmjKYd+MaYXHh1fWt
ESxeHHh/wkK9or0Xi2QzY2+U4nL9utfXVkW87pQjlS1uiqz1ctV5SLvxCgqTpDUu3lIFnX7/NAjC
xgqtUaKCuhJgoXo/kXhDnY+oW9k7LkRefV8UTmEYjxJtK5vhdkpTOLGvMeOWitYib1dZqmRDj+X8
AMFVV79i/slXhu1StWhhF4mogFDXqPi+QKXjngl88U0433Lxel3LaiuhhEyOwLkaOBhSeF2de9Im
G9t+Td23yw9Y6pnaMiia25oYKahL0Cw9Aiu2NRvHpxa9Lnjqp/E8ccy5qmH0nab2ZsyPZv4y8we4
T0Pk8/vyFyy0gX4YjztixzUlqshsngbyqxxTz0zhoHZVlj0S2E4nxZ+6fiJPK7MKbcxFihsW6qfW
VXfeKFoft46LNHe4Pt0onnih4cIy3vZMNfnlmp5xoXl1/qqgZeh0As2bc/Etcsa3KhEPczhcZSGJ
Lzg991PljBHMgHiMyqlYlMCOq8phc7eGhVgYuUIbuUVHsEavTXEzNFPq5XWSw0oSSsPL/WapdG3s
dkbKqiplzk1Lmo0D7dNorxlwLHVJbdSWsoSPpI1asVizpcZXAIt2aQjX8pWpfKl8bdBOVkp6GDJi
JZ9+sxUHrPgjrB8yOCleVzX6TGuHfRrFCJlJND24ojs4/ZqR0UKH/EekRcbRLTA93WCJCsh3fJRZ
/VsM8a+r3lw3MkhBwgF0vHRumnDyJ9v1hepWQtlCf+HaYI0js6NDm6C/VDlytJC+te1qteYjdYom
ZzZPugJMdqNRil6Mxyxn81c+VMkTnSSunXGY8jEbXfmdlcYAotkMb8vLdbXQi3RlGO0zuGQTgN5I
fT/nJQRKFnzVjmLgK0mcS9+kjV+7aSSznBn0EPc9m9UDbyd/ttRGsAhOljDuwAX75U9Z2ntybTCf
AgUrGkwCxKjhJ9grhWv6SW3icCx2TtzGe5z15PuUGdHTUMYlcuys5DZqkJIxDml/YAbNYe54cvPs
xn4zkLnfTkj08Ajn5W07Ju42H4wBN41GsVFTnG4BF+3fL7/9Us/SwgUNE8eKkkHcuK5NHlJDZJvQ
DdXuculLzawFCzOJu4xZaXlss9siRy4Ce8ftu2c1L5fLXxrRWrAYocZwhALdqsCmzytiezckNCBp
uXbQtPAAXYvGZGzDcNKcjkr8TIBmxyZwiteu8pc2lroSrTNUkZUDnY5dnj0ZEw2a/kk4H9LMYb8M
+o2zG9mDk68tpBfaWlejVYq26cCS8hhn1biNetZ6Im/6lZvkpdJPv3+ajntmQywzI0YpKD5xURo5
h8nsu5XSAbY9H6V0jmkTFhPIhPAbYW7c+jDrmOGuTsrJD0Nl/G47bryQBueOfsFYVG7gKNT4bKZt
kA9Z/Q1ZQ+DdJxBiz2xf2Pm3uXDZXScMc+/aLOcbrFX6Y1J2jHpGToTyjNFO6Bb6KKk8nncAtEWN
Wd3zylC3VUii/chqB6a/PYMbcJa9ZjyJdtztol3SsHqXjlm0ddzBeeC8QaZZYyUNkqVhe/zNha/z
psoj9RoaRn1CM32dcynfTGWZQOs4oVV4AyiYfxqkVN2qNiH3YeYOG8uJ5GbqCXybLavegevqeB1T
2QEHDtU+MyP6ta3MegPmbeyHvZEegOmsD2Jqf1Jc3u5A+WZ7k83dQRH2K5utCqYtHXR3c5Uhfcv4
1gtLPQ2VUDszbOnLzIz3cIBxLzjJ5Z+qDBE6W6PamkDoPICLiv8X01wcw6kKPd6jErsIoXWKJ+O7
mecp3HqzaZu0VesXrlt6Mw/Jlol48gtSF9teEmeTz/H40ufsW857pG0w0d1Z8cgOxOAF8p76MgA+
yd3g9jDZCGxJNtCsTRtaF79iO498RXuJZFCRejSCuL4zISOZyYwl21hZxba0WQl/YFFVHis7oBrd
oZvsTTFP7kM8VTj3truebOoudXdFapoecGklsvZGZDap/LuVcembdmcN8EnLwcOxM2SJ57XVHuKq
md7TyBJbczDtgJu94Vk1vF4NOQImWsEWejcT2322IAqknhNb3UNmyMSzcCX9MOQKNo1t32/nOi/u
4S7yIcU4BSqpyzcjrOiuGrPuuZHjuK8bMdYe5gj14z/OrmQ5Ul2JfhERgJCALVCzx7a73fZG0SMg
BAiQmL7+nborP9q4Imrbg6CEpExlnqEYwBWIqArOmFHPbFyXFBs+yvlNWMNfIln9QNt0SPBpgBzO
h4BAm5mCdRpMAa6G7bjpJz5vPc+GrGBAuyyerNF/AMpV3NmqV09NRb1uC4BLiJnI6E/ldWMb8YKX
J2XR/rXMS7KtBZSes7pz9rVov4OtHB61qvmDNzhutZtJNtxPlpqSVJ0nHBSHuIRG080gnByKz5rF
gc3REgDK/GsP1HDcc9yhIiqmtrgbIAvwkAWlfB1wYwCOaoAgdWugu+c3Y7lXdR5siOh+MNq8qsFU
sShrHldahkfIc7cbUDOdnQxQw43R+/PQh+yyJlLGC8skFKHzrLF+qigbR/9LnsPNM3YHVw7Ql+6/
CBSRzwqvbWKwQRPlPynjWLuw5ZAPgKCpfAxSyA7bslbfBM+fS2XrIdIiVcWmCjv/iCUrUNOCeG+a
tf4DDtkX6GLMLAkACryfS0WTPrNmfMyZ2Rp7iRN6AyWpLOk6r8wSr4DC84U0ejW2LEJjnimj+YzI
FabSJA2YDTvkdGMCRKJ/MLR14tDLx12fpXzPtasey76yLiRfK0f10uupAXtPFsRDRUW8IQmORAEv
WeVc+GkrSQVZ5Fuae0KoLPOPqif57VhXQyzsud5V8KD5wmlVJ9ckF/8I2ljzud7fedWpK3lk4fyv
wzEx1fdrRid0kXjBI6T1ahQ8jo1v3KhOuztJ3K9ov9ALKfbKR1j6ZfftbGyXwhB3kmbLijRpbJoo
c4kBupJgL/m9ZUZoNk/NfAIv4mjXU73XupCbRqV3kJfq43m2bm3Lv2Qzvva485+/yy4gy2L6SrRo
U1kMZZAx+C6sKYw8lh/dwj+5XbovbHNh/a6kMkvmb06VE7BpwI4Gdi2a2HywGnmhE7Y29nlVv/sh
dVXCWFIItC5LDrxCqExi4Ap/YW+sjX5eDO9G70GhR9xzJ1iJaVg2sFjw9spJOT/y3dDF5MykmkbU
G4u6PTgG4ugQ+7wEFDzfZD+4gy4pv0PnDx0DAPhU2m5cl2dYK4+4cWJUTSOCkP/5rgP7c+VBi31X
zTbrbIHTo5wydhRO1SVI2qYEcpHkbrQnD3YTJt3MDQz3Yovx+hRMIdkJY+geTfIZIPuMfBe2VSW0
L80RchVuVLIy3zR2BYas6Z29VRqIGMIQDZ64lG9SPYLP1oEic4+Y3EfeUPGkJyM7ea3KcaXz2kMF
4dpzdb666RjrYqRY/HnmQX9fTsBV273Sz8b4/MvkdirJREAhiOhnh1LV4S6HDeTG9ps8Zr07wEXB
6hIgg39y39VJ2FTigKiKddyC9ACk9bDRqHCfJK5926ntzFegS+dN4XbVEfkMMNfFaMX52E/fuqrK
NlICuVkrJ935pYEWELqUB8b94mClJUZtK7+4E6A0vhgZpj/1HIgwUgCb/NGFUxy8cEh3fYnX1yhv
ZlEJAfxtXnv91vXLMQYcQX6zxdxvS2NsyGTixmtaJ0OOWdjPeSvSxM9K+ph1bvclZZW/KXoV7iVw
LC+GhX8tx9GxazU0tloJu7CUhVFWztWeEcePdTjYJ8+rSAxaTHmYAsVe8slvf0DgPfvmBz0CsoAw
UzjZ95k81w9HWWwlNS58lcSfJkidvcyGcl954Xioyk7HAQmqh8LNp30OofikhbzNxobN55OeNL63
M0knypElQo4bzbTPF+3Hm/ofvTM9F46Z0UI/zR5Wa5bRIIbg/SVX87XRl4kCqgroXQ44Mpz7aoa5
wa/P3/rj+OMua+O9VbRA+JDq5JHngH9BkXD0L3RkPz4s/lE06y2v5I2U7Igq0lt5tuWr7SGSuK9F
esj/FLl1oX7xcd/ZcZYFeBAdanA9B4AYJ3/nIJ8tCNm4hd4J9dDKXzp9rGGFIkz9C8jtC5/7w4nD
MxfFvhoMpU46GT0QqNbysZ5jLVDdsMT48PmX+fCL4wGLEIRLEaC9DiC3AmjjyLVBji/c9FLmufb6
ixA09KQKUkDXD9Ab1E9FWlpbo0WVwNPOffv8B6x+lkUsEjmbcps67OCOMNiI3CZjv0hv4xoBgXHg
pixGY1sNzhZJEG5wJG+elHuGhfnAoF1Vw8Q0niPMu4DoAd7kWYHvHYLeV9uMc1yqJu2B30NmSMJ0
Fxb7GWj+T2TEYxYByw26um+6kR1GyoK9NXj+LuRgTOgsc2LpeMUBaofNdy5b76BzZS5s39U5XtTu
Gm0JeD9Z5ABEOORWJ9FlIqZMN/d4HoT6HVOl92HZ0cgvOBS9LNyyt4TR6snNebn5/Et/mOvjxy8O
p9TOnBFKGuRQjvSxDRmqqNOWN/4Odm8XHrGyXpddgaKFfSjtQnIWG4nGErfls+5IkHz+A9ZGX+St
YHhpPpiAHEQ9RI3NIjCr5HjJsu8/gu0Hi2PZGMhJ0AkaFN6BuQrGPBm4w9Y2EIEoYs8gLG1goO6Y
pMy0PNAxzR/qIHOcLYQVCx31Lm7fthtylajKMpDIg7VtirpVlFqVTCw4eG3N1KXfPp+KlWNn2Wbg
HYeOAjbHARdteAhJy9o4hdNd+IwfxgQHoo3/vxsBiXerSlJycGoI0ox5HPJXSGjsGmuIqfp63U9Y
nDvnGiE3mUcOxai+ZXYAcy5qvlw39uI4GT1eZmngEvAJNKy8z/x1JELXgVeJt9jNaaFIDrIeQFq+
F+kCJm4Eil7XTItLvOUuzQ0FjcDzj3wqy1sH6hkgXmWXgvD5C/6zxl2ylKCpnVb2kgbl6Wwh5Pgg
DsKCzL5wzH24KDH4Yn+yooJFgrKcU8dDHJ/ucfDTC8nDhwc3hl7GcZikSthezycVtnvljLA0tXZl
Zd9Uhtw1nUmGqd1YxbT/fP2sTdMiqlvc2N2QhuUJEOu4kH48V3BSK/34uuHPj30X7VBntvxJ4SsM
HdmAlQKicQE/tnS6hOBa+xKLOGf7mWOTIYA5r8/VsfB0vjGdNyWfv/7a6Iv1D/5zW6DW5Z6sAG6Q
HWFwv5um/DoIJFlsAAVVaMMHFNs0nE1yp4879tfIS/LDK+++VHURjmo9OB2VJ5+hHj1ZthWnbetd
+LD/SY18sL+Wmi4o9PYwnWHTaRi12HqiyKLGh1dU25jiW6H69O+U0z8h6EjApGbk2ASSbKy+52DP
+mMcKO3tJ8VQgSVWfkdTBU0kmuVJjuLn7zJVcDN0gPyegnJ6oFPubSCIW8RA6qdJ18vw+fMPvLL8
l+IfEDSCxPVos6PTBLe+lijRWjvQQC8k5WvfYLF+tGat8mmFVh1ptw0nP0aZ/77uzReLB/C8IjSZ
X51gKBHp+g02ibCP+HvV4EvhD8ev06G0wbOC7tBPC9JGx86lVkIMvco3xSVL7Q/ddnXA08A5+UbZ
0dBNfzhEky4szrVpX5yhyksZCwZ0XfnMdi0dDzX451fNzFIKyC5dFqruvOz5g5F3ofc9v7K2uxT1
sSbNekegaWLNPAtjSxIrJhBe76JqVs7jde9/nrJ3B3Lbpr0TmBwRXbII0Mgoy3TM0Dr8fPi1mSf/
P3wPzwJeWnWL67vsRZQBEH/TZGXxdNXwzuLD9r49F7oHIliagW5RTA5gTEqvhDQvBV2KvqdeVQJM
z+wqYrqCSTq8FS8JK60cNUsZlyn1hJed312xX2bqI+79DvglMM7KvC8lXGZX8hyy5M1pYMW0VbmV
b2yu5wv76ZzWfHDW/8dIebdoSnxTaRN/OrkgGehfuuu2bTZGnX5uDcya8l+ff91zzvHRYxaxHEz2
GqAJbFvXSBCJTSx1HQ/eD+q+fP6AtfbWf7fWdz8Ed1FpaI4WUwUj20Qham3p1I1b5FUyznPIccgx
kJtwKPNj0TkZjHHz/EIsWEns/nund8+WUKZsHTWZU+3ZyWDZG1VKABL2pKi2goSbCUnA5Fy4Fqws
tiVnjkpaQW6WNqeq8mGBTKmGqMhwUyO0XXcQLnlzzTSmgw979uM8Wib2LGvcBZ1id0PY5RcesbKo
l9S5UA6ObQWyPRGXvhp7eisNu3BOrSy1JWsu8CHjwwFgO/nDUwBDsyL3YzH50Sgu+c+svfwi87Ug
UibnFP1dQtsNoHjJGNbbz5fxykpasuQ0FVqXMmtPuByLpwmciA04NHRb0zBKZzFuWdbo4yhGf1cr
5VyoKH38g9xlgXGeCCQLGjQ2CygxjFUe2d2Fbbn2exZBo4Mcgw/J4ubUse+5ZUdBnd1Scp9BZ8CZ
AS1W9aYtfn4+dx//CrJUrvCIAesgG5DwFeldFcqXrOouKb6vbbpFtpdx0zNYB/tHyPlr/7bnL6n1
+vlrrw29yPaaoW19BqgCwrZ6yAr+kPbtNzhwX1hRH8+KuyTakcyzaz/EmxP/12g/ikuiXB+/trsk
2DEGE5SAYlynOwT6fkjv7Eut3bWhF6nABPVakRo0IFI1RX7TxJ0Ds2/3wjL5+Hxwl+QtmTZ91/h6
Ohl11/kPVZfiJvKWBd+u+ZzuP7Q9GebDOJnpVOsvE4AvsEenl4RIzxPwbxR1l9IYQhalsdwelMDx
q3CLaOx/y6GMZP6EylPy+fuvrZfFjnWABmG4GLcnaAr9ab3mb1gVF5bi2nd1/z+DJAEfqlKX0C6H
IJUh1U9nlndFfUksdG34xR5tvLBj4HT2p5wwiJkUQ/0QUjrFMvSbH59PztojFns1g2hlizg/nagd
RnlTRioMokzmF5KxlblfMr/KaoTMG2SyjrrunjmXRxpmD5+/+cqqX5K+WuXoYlIaBzHk/5JGZSz2
IV6RSKeqElBdL3zitV+w3LptpUKX5Vj92fQNFZyvM71KUgK8/fMve5dk1aVjiAgx93mQ3Q02YGCy
cC4hb1c+7JLy1bg+jDcYDoW0+lP3b4Xso+rSjXtt6s9z9e7FgVK1rEpV7Nhz4IbQbvrrOcOzkBAk
YFZzVbHvHz8vZtrJaggADEozGlWZCrdSEGDKnPEqb3LXXXYJHV+1HXcZPWqpsk1VleVGKHEJWL0y
S0vyjmHCd1Jj0aPfQKMS6CS7uMnYS2ddOthWPvGSwENNYSYnwOGpXRYFkGDzR8BF+SUs9drwi3Mz
b0yYzp5TnQI4YtOvPP3R0etOnWXDr+SDtrsCQ0vvG+kf6ulJtF8/PxZW9uvSvDQ0RrRDhhOnFf5D
7RTPpOcX4uzahCzOSuFLRJHQRlLpPtrVTyghudO3z9/6P7+9DwLhskXXKePDJaoElrEy9FXC5S0i
ncUei3IAKlilAH6wit1TTwD4IhRP0hlMs95OY3+cR/BYgIENWe4AxTPSmBnLivoR9CjaU6gZmjy9
J61WP/qS4y9g6LGh4FABEe7mbzUklw4zK9qtoGw4hXVdxZ1rWUnZuhDah4U5gLV2ENkzegcMDajY
qmsWTdBx26Rd2z0O6LVt/FypI7MyPyIFIN5AZIPIbeZsh38RfiVWVkXS1mzf5pmVIYEAsd0DYhhQ
Fhtit6o1WQSs7zhHYVA/eKR9lOX0izNneKu4Pf5WvuMMEahZZGPgfYJTQNmxDXGCS7X5lY+7pDZx
v0xzVcjm5PMqiEIFFzkYuOQbQbILFfSVlblsZNa4ELpzLtgRGkt1XDbFEFmhLZPPV9Da6ItgQoIe
kpJ5hvP+rLDp0a9Q93y+bujzlL077jlw0JRSDN0UcKQdgQ7eF7CIiT4ffW3izz/o3egakq8Tbdoa
UhzsHrjKH2Hd3HQe/XXd8ItTzKFWrj0NIA22D+Ctf+3wV4ZK4nWDL/K/rvRT2+96cxKa2YD85+rU
wao6nrhwd58/Yu27LnJA1QTIykqnPvUqK++Dgo8i6rgzXzjTPq6WuWxxprHKnp3G0/UJUpj1Wby1
29ZmNEfb68ffo4EwSzPB9kp20v991Q9a8o2m0G3nIgzUKe0bHqE3OUfG1VchON0l3aggE0elnqsT
l+GT8Zo7Ml0CqayE8yW1KBxryYnCQsrRnJ3Sl7nNE2d6zPWFfHblKrQUwkgZEky/puo0Mhckay8A
2K+33WEbGi89+ME03Tm2ai8JOa9su6UkRuHMDO34ukFLxr/xymnX1EpHIx0vfOa18RfbegiDPoMz
BrIflh0qCA9D0PibzqcL22JttpbbuoVlZptbHtRS8vaYuaJN4Do+xY0F8nvl997GFZ14+nzJrv2W
xTZXTFa51eG3gGwfj87XEPoPKbt0R1obfbHDp0a60OJBnkhSaDFXdAjvXVf394I644Vy7sohQhe7
HJzg1swz9eAinB7NZO8l4fHnc7My9BIkz9qwBd3Ep0cA1orISkHkgX7TddvZO59a72JDqJkXplVX
A+GKcnfbKQu6G+o6+oC7xMADZuY2pumcE3ROfxRVtqsC1z1b+l5Yo2tTswjJBSBWqk597+ibod72
VpZGdFBW8vnEryybpfXV2M4UfCPEzaB4GTwaqeB7B1LY54Ovvfr5z99NfDlODCp2gwCPUvm/NE/n
MgqB/73y3Re7N7edoBlzBLXGK9wNPwtk6xy6LZ5Lrn3EYs+aiimYfmNdGgj8NVAUavuf7OLVa21+
FntWmQ5KdhSjz2joyerYQp7huplfbFVonlDAxF3vWFhDMgbAj7eXWEUrK2aJMmKoJwsbsLJjMwDn
CBfRO7ho3VS2W104C9YesNiuVdlm7uQ39YlC56diOlKkSoL8UkljZdKXaCOZ61FTsAKPndeOcTsJ
B/cUaJN+PvEfvrzDlo0KwIogTyYmDp/Sfk6cEdeeiaV//NK9JN3t/yfV9M8tD89YrHvSAjJf6BLq
kDJ3ggjo4fCpLpqhByjCbR6gfF6dACmpd/iXthPN42RFk3YNuLWQsTyVuXZf4fhFzK0nYAMTwRqt
6PYlmvxVlKZ9NUWTK8rfNmUNGL24POG/uPSudmwqIxvYDijkD3kf9aat9kUtNNLVzI99dJQivyqa
pJw1eXKsvB6jYZjmI5AJ1k6F4HbQcjaHoDH2HeGedxhKuCXXAOtvJ+gOxAIifxIu3I+wtcvj0rjj
CwE1dAt5v+quDYV+LtI8+M6bFNRBRVUo97hwDXHBaJ20WOYvviiGpLOdBqUecs+87AuYPmDamulL
B7XIuM+Jten8LNvgZ1rbUYVZJOshiBpeQ/cAOsJ7zEIf1WNZxXCa6bZNyudo6uUUQXhn3gWFa2/R
ovO2s0XLyKJglJRVGSbQ7gboGPjmapLHzEj5JQ/MH0oQ62k63WmLDJE9dX08MhAu5qrCcSu+WcOI
m3jeNtigVrdzZfYWwogwGkLzPXc45IZLPsZAHpVRhQQiIq3BSdGwJ0e6N9nowa0tq8eb1vVvaVO0
cVAEJvJNkG4Vdw795NTgz7TlJtP216Cy3yyB16gmA2smvwAx28tiu8YPBBPa35SQGYsyJsXW7Zpn
Maa/jSr+hm1941L2bIMCtAsy+8b06ddymHYl0o1I0Am0I28kwCnpG8EpizgEZhM9niXYBN/OWlWQ
b5Ssi4D8mp/hz4xVQflNRUA3cbImqcMSCq7g4dqheXYF2wCCloQZHK/z8Dcg+I9lBV5xPsouSvPU
SkwHOOkMbkdoo8fbU3iLNl62Hbjal6nP46wiRz2JIeLh8KCBptoNsnpqZs/cQWIK8txWiH1vm9dQ
1AJ6hvWOkvlo2SLYVgVA74UvJyDx2V6m4dvgF7ekqMEf7+T3UIOkEbI3XFtfU4niMNwhiqgmgCP5
uqsSo7hMuCvvytF5KSACbpfiqOmwqWE2shEhxO8g6h51Jsi2VEKki5QG2C7RssR3AUDUebPNHYsD
UQwwGHNRxkUHDLT5nvwoxvCvLOlr6jZ1bGXtS6CAVDawq+pFe6t1fcOb/BZ1kXNrBehpOR5UNZ76
HhYaeXiCtOGfsZU/XVjhHsgZAi2Z/hI09o30xD1w679H2b7S0L7BHB7r0FOxn3ngQQoyH4DlfQqL
Hj3QFNmZW/EbquofrPbvCKT4waKuf4khcPa+1+HrBWG1L0FLinrJX1AWMlE9Q0HBdrUfF35Vozng
veaVexTF3Efk7LilwH6IPeXv3dyGawfVGyt1f9ole2qLcZeF2W1n2J0bkhsuePWr7Ad7w1SJYigZ
frXwmtqKpmwiYdu3IoXeZAi3YljWEDzLAZTcmYNnqKy2SZWLVyWxkOqcwvGKtyTJddegU+QnYU/e
MhSgQ6N2YIVvuQhOue3LOAhouAFtfThIr843oSkEVraugQ2DjElawussGGLdIRj6wUvnWfVLaVUk
ClvKQT8Pv9I5nLFzufhh8joDk9+1d30vcLbWWN1FURcbCI4HUMRyQsDM040XOqeaDhIu9cLFiugK
MBnSb+asaT5X7E/fug/wGwYRmpcwUZFgy9OU3U/+6CVWUb6osrs1Y5lFM1gcMVg5X2nm/UKjoEpK
HroxSX1/64D+GE9+6CVDL39zMsD9se03M+Cx4GbTvTPDKhC4pridefjggKi+GVIon0zDDxtqHEnY
tgQAaZVFcMyyEof7R+2V9zgCn3whnA3kAGpkqsBZ4bhHaErlpigLA7kI144LMd2OalRR1UEKk8wh
FBZ6/d2yWpDcmi8FMw/Kna2oCiHyJ0oBs6wSDUl4qT7D1YrubJ/8UuP0LfU1TNpSoCbdPEgsqt8g
2JfUnvISCnJq1LbBkwYQEey99gSRlRvimdtxSr8UVX0ThDSN+AB9clZ7r6ABvFQTwXQoQDdpYOJQ
O6+z7YLt1uAf1oI+Tzx8q5rhjfv64HH0urTlQog2d19zbsHsYhre5tRRG1Dsu82ou/5AULGfOvTe
qyZO535DWActq05uOXxiMHP4UTVl9zWp73F3b2KWTVlkNeG9LjG8TYuDmtsgtgM4qU3EKhGa5QZS
hX6UpxV8QcbxTxAqtXH7uoOgwzgnNEiP6Gi9AQozRGbM/yLgoNRghlMfKi8SYW/H49mACWYJit5O
yvCk016atIE772DsdZqKIIaHx8lCsI2BTLi3rIJt/YAWUeqa7cyLvxTiOq2BeGzV+HvUJPMYizzm
VXeixH5mk4+XGd0jAsNNBQRuVJL6+zTP2ZZ5poCQgV9tGOyx9vZkyZi6nrWB+Uuzy8pKxJbl2ZEe
EcPrttLxbFk/tbT7TdeB9F/CvCLyGqZAnRxRUs602hJqP1YpQemsbv0orNgjr2DJ0tptgoQo3aG3
SrCuO50gUOdv3jwgbrXDmBBNn6QuzwYl5YjHFeeFIefibhy0eSDK9k6WxuxD6KO4F6jNIUx1eyG6
O0hEZFgW+fgM+uetpVCMLgHtT2bj/tUd/+Kl5uRlubq1h/q+meHZbWp9oBCYRICFDULH2c+KsPHg
Ukfd4u9ByJuJH+Oih/qiN3Ubi+dF0jrQZs/dzmzDwXMfVReIe6EcWLYMNo8VfJFfTFv+F8BAW++P
Q62i0pOQpsvLm8wK+0RPmYv98LXRf8tSbgBfkvA3nKMR0bJn4tHUNELx0YEMLLeOoLTsGtiOxC6p
3wrTd3HY4JNqN5mL7hHX/WcUJuMC2iWa699g64DCOd5VqgGnd9y5rXai0iA+DT6JldF3eZEnes42
MHR7TtubASmqtIcdOMEshpLVCQIdu8qp40Y5P8HZ3MvZ2XVaPJCuOBaVu1EQi5ogBMVbUGDc4Ubq
dic8DRFuHs9N8N3T6gbkgLeCoOes5wn62SjeuH6aoBGNH5lOWdwySFP4c4AkLr11LbVNgzSWVvsC
EcKtV6d7JChJI/hDbUMLOR83aEu85gN7LINfwOlEvpM/yMlChwSoXWin3PapuZmBDY5qoLOpYY81
SET+BFEUIG3gzc6+GuOGG2qzhIGwe5AyT1SqbgsVApNO3qBoDcJ03hFkmX+yVFQxhYvI5NqnHJcc
i4THyumShiB6CW2/gbUZlwhNnbvJFXjKxmpAHGPbNC/3XsObxENjJ4Jp72lQ09EqZBaFfH7OujEZ
ug7spuqkkVxRQh7RheARDWpEJPRMuFVCtNk7ZxB5vff6F9q+uL194/VZUmeA52kp7Qgc+QlNFy6b
Y02demc3dNuIRm5VE8JErXEPo1EUqr52sDNd5+zCzroxVZH9BdZZ3paMyGPdF0UUivLWCJBGKEi6
2573e+a6OCb6Zt9KDrru3HsgVPUDhLUcy9lwPXabSsmvrd9ve4HmJFpKP4pwOACn4kW5CG4BGt4M
XmZHBHw+yKY7R4PzXqU2ZF9GKKOA2pzw0oXGTh07U94mtYMZST1YBugKE+Z6jbOdyKaGZlAbkhZG
Dyms2ewJQuKklHGmqY+gjkO4IV67cbu6TuCZAAs/VSOtAuj6NaiH7rkhkx8z2EFFZav0j8qqinvb
doOfWJc1bLTwk+bGSg+ZKed7gB/FjbCIfZOLTOzSECK/M58bEhWwY8hjWJClj2GGjHYsGTRmRIbP
2zKVkr2DWgGAdQVsXtMhRNQnFYWrtRk79aNQYwhpuK4Sd50zVVvTuJKi2uLkN4W0Z/1QaL/uN4Pd
zuE1vXUHmlL/X97xocfWwdl5PsLUIqK4RVgDTiv/kmnRhxd1DH8u2r6rHhkghkOHte4xy+UOdiIJ
B2fnmls6+K//P7Q/QyLbgDJ5LBtNzwcGQSquH3ntXUAOfojvwxV9UTdCMJ4DMH66UzpMqMY2/DQX
7Y1rqydHhEecBjXEsPk2Tek1tTA8cFFK6gm3JgoJmVNG/zRnDYPsNIjna2aLLd2jSD8ZlZu5g+xh
i/ONRJnzpgf7Qrnn46miSyDeIEhPa8t0J+X9Sbty1wqKLHWKDFLXKi1iRgqAhL9+/lNW1tQSnQfg
M46VquJHllk0msqRxcSb6811oy9W7FSQsWY1B0oVYcSGk6DKx8N1Qy9WbN40kLwYveAIWPqMznzV
x9ClveSZuTYt52rWu602wQ9u8DwOFFT7jebPw/j3urc+P+/duDW8U7TXwyABWJ9zC+fWC9WFQtv5
kPm3CEaDxQ4bWJ6nKeC/R4IErWw8lNm8REKCznX/9o6zL4fuwpPOU/zRkxZbKwUBJhg99PRhE/vQ
Nwgy5bhBzez7PF5FUXHoUoGZz6GLW17VnJgP60pOd3Dfhopdm3z+GT5scyFInLfeu8/gAdJvQe2m
gXVFPMFwFLKbyTzu/UvM8JXlsxR/gBMb0xph6XQukFhevpH8qu4KXn2xpaqgwLIZQnVqka1BzCSa
M8DD5qfPJ2btxc+f/N3EzK0+13bSFqOHkGsb47TXF461taEXW6oQFm5Ng9OcqAOlkx5tEMgHThe0
hdcGP//5u/cO5jTNkS41p5mgIlDDvh5ChtdNyaK4DKu9Puh6vHcLjbukHUiG+Iubyeejn3/9B3tp
CdnqATWrLd9goQ/IGZpmMokjhYo8gPt31z1isV2zlqDykIEX1LghbltZd0Kx8sZOr12Ri9ZKWlSz
htEFxh/zbc7zQ24xcCrqCwf9yl5dQrhKiD0KlAYwPH/SAGx5/E8tvnhWjkvdl6tmaAlSmmEFUnEQ
JnBXF3fQdNoVnXhmwSXVlJVvvIRmpF5eQirBVScLNV/RPSGLBWj09+fvvrLyl9AMA1nSbLaJOhXp
HFsp3MsuCZmv+EZD+fv/N1WIjhmojvAEnxzH2/tVxorIkyX5YjuZvEMCj3oG7624aSronNXNgDsb
67c1ZJ++ta1tw404MP1Lbpv5K0f148KGXJlOsjhIBsktiJeE7lHm06bLn/BeEfjlFxqFa6Of5/nd
SaInb/TKlLtHJ9AbzsMEatP76boWrYM75v8Pb4ochELHdY8ByHO5dONZQ4YU8lCfr4aV0EwWSYBt
iEw9e0RvvHyDtxwIEX+msIsG71LkXFluZHGYSOEHqcnxAChCZuhsFHuhp9fPX95x/qN1fXAcLsF8
rWmG1DQTPxSW5X63wtLZuFZoHcTYp7sUtkDJ0Op6I2AMubW1H44Rapb6AGvg8n+cnUlznLzXxT8R
VYwatkAPbo+xHTvJhkqeJCAGAWKQ0Kd/T2flP69xV3mThasiaKHx3nN/Z++ighikB77cOTyc+0Qg
kPWlUiiz1DM8huaIlw+Ad7t7x6vGFC5sYjeTnH6PKjrdgQLdJEXjuLdFy8pH41c2JnOASEzl6xMc
fMO9GnE7B97kvgpGLw1RXgGg6mIPSG4WcPridVLCZRzcVAamTaVr6sf9HHp/Gl4t/yFdLuDINQhE
ZUbQUwVoOF2DYgzJGC5bdQXmYoqVdH6egWJ7cDxVPWcu672Yhu3yI8wMQQSUTTTNBajnmab0JEy/
/BybsEq6grm/JHIFOOy18x7esvSP61tEyRdSg1RqZHfkdMyPnChv79d+c+VKDD4Ew85phsH6Mdh8
9k4XXILXo9UTG/mUgmnXJ3agLWa3Gg4TTHfuEMGhv8JlUUlvx2nfI367Y9aZUgmNOk4jM8KdziLE
b4cgJFoRXd3ysrPfQ5gTXjFHqhwlx8K9GX0KimEWgIIK+IzfHtpJ9Q9FT7NU+XKaUgrB2V2xCI4O
9srHpUY8E7RTQWK4ipT3FAVjP4a+Ibc0qtWP/mx+4/FKHznHkkQjPfyyrJj/83ndHPxKFWlvTf28
cA73TZtzhOFIDwboGD1URWET9H9z4FwHX4ta2Z1yx3lIowYvFmmbYzS5ALalVedPsD+n2c44Z4hx
yWwyMITtGXiM+97BS0BZ6H4NloDEuhfZHXx580R5DtlF9JzNcBv5rSRcJL5y6EuBQZWiCkjcGRao
NkUWez7ocFQI3CA9x8D6O8xdEMZG0zOGFRiKUXoLuLD46tlMMfrmAQH5gITIkuHUX/yE6yVPZDWx
b7BRB1NiGNgh4jCEh2ma3PWifJHc9V+MRLaWyenZ+KJ5CLNSonk6xixCclzlTnBbycbuMC/uZ1Xi
iWKsgco7Z6icKO9vOk8hKqMak9oRWcGQPfBq+oVeGE8aYLXz2AmOjR84e903zksET+37li4sVlxm
cJzpiq8YgcUNHNdQJD5XTtMC06xdmfrNUCVioFMckiZ66ozmd2IOwushr/LrkMzFblSijjMfpPsB
pscp8xViuvDZ200+0tQlHvFSIuQKzR9fesToHcid2YQIMPen16zn4EXnLcNRQpR7FBsFryNAHHfw
CsuQW4Goe9CQciMiMsUkn/iJTwR4Yt4WNy6BbIFbAxfnamljYc/q6V7Se1Bryzp2TNe8eEXuPFEn
rMPEReCx3gPnQu71DHxOMEwwEnbhQ0qpAjRSefNpGdsalF13uB44coEG4d99OCEPDbMyN2XgdyWO
gaH9XIoBOP8p72BbZpuk0qU4tDoaD0vPlt20gPieF03zN5BZkQQ8i075gN+nRsJSbZjc+5UpdiXT
wz2ytD6SBggoLKg4OZDOW3bIZqiES08fwBKvdw3vxd6NsKCB0eXuqNN3iQQd7Wqh0bi3xmVpbnLn
EPSDTamGnsHYvjja0VW/fNScpdZvlu8DLtLfNSunRzcPq5QOpbzh7mwePF1VJ6GR6Stq73W2/fhA
+WAOmYM0UhzCRj4dg1xcd4gJxqE3Z0nmI01gFfQdWc3+qmphPz3RjjHtUKNdhLgJ0aDmB9+UR83D
axhYjtcqUPbeNAE50MhzdsUE/QZyluxQ9IM6gGB9ru2vlhhFAK/FOUVZQO2RNs6MCd1kEnROx/zO
Q5sjulpMoJL79GaCG5YXBx1bvtpwqX86tHCRiXKRF+17pBs7OuyhkhLAj6v+ClvRcEQgIZexQWy6
h9qOsEeeVexPG0Q6YUhH/HRb8H1krZGrCpxwnwdWXlEZIMevlHeo+tqiFJ658D1tey8Jh6E8hk7X
pgWHOCCiIZB1AE8fdeP4WFHr8Ns4zuV+6kaUTEPSsOvmcf5agTP3As+A9ior0A2lqgIY3nnOAMh1
izUHmaU5AgTfIhN79ERQpr7GXtr7SEdY3OwPRntNWtQoiCkBzU11KBDglIuOq0reZC7+bgvvviwb
ecxn5An6uQgOELlPyKsh5lfI/D//7B/YhLrbLYPyschycY36bvzPadKxh4PCA+bNggwgsipB3TVP
+bSQc1b3FZ7Q33yHiSNYVM1Bjig89PApYxU4HmDutv6tlkYfRjfHGRuqaoixkNCrW5N03oBCoZn0
N4XCSxaljyJ7t4piJJSwhLdmgjZGeI9+G/4H1cVD3vXHCVnfOLJdmUL0g/8zmzmGj59/xXCHOjhu
NKeqnSWMr8HqX1pf7nzltTGDaOUwuLgzFxME2MtUq0egh8k+zEGsx+lYp3llLPYDPmAi5VOKcq+D
4b57S0CTS0QwHMjSBdfg3z+hntveocrD2ZUN+JF+BbxahF0iaZ3xm26Q+4Nw66HIkDatWjhw8oA9
51nT7TiD2n9uXspWHcI+/CWBb4uxhmHnDXKNI4L9IynpYzAIX8sF+eK5sBBWjDOJCzuMu6aifG+w
VSNZO/6qxuI3TN4bAFrOMATh+7s8C/5Wgf5COX3yS06PYU2vcu3fMs/HLlRlmHkN3gjnmZdWueyI
ZAmY7xw9xDlkcRADwSDVR6aTVUBwEgR7vtawDOgdOH0seQ8rAzgDQMU02ARZkDa2PW6usx1+6HH5
lqkuSEZskjsCkm1SEnGfO+QbUkDfzcxeDTzDPeI1xyya4SHQLFgCFyva2OvdPz0ZipQE5DlrsYpx
LL13XWj4z4r4SKi1SIbBSOZBaJgYFmH/SEj2rSqCLg1zJOpDZ8LjsErtIdUaEqWjX7A+gX8CZb+X
aRIIPHQNMg7DPfdDEctyhrSF8t+omscZpx8aZJhcLFjwpIMc1oAAX3lLbAySZFnV05gNIoojGT2I
RvyZSw2sBoUOzfTGS5Xt7jq/nNLAKeckUsxAteT3sShEe4UZUd0XYPQcvArIDO4Vf+sl+8sAtYVg
wMOmNiPROCl7ThTSr4WWRwBtmzi02Ws4108o0QbA0PX7q+icfPS9qt9hyP0E8ztLCZ3tWYDxWHhD
nWrIGhI+TGMMRdaf3rIgKfIFJ12QMxPRQS8VGD7Fc6fD1CgAoYp2fulCV+88gHGTUvjq6BQVwMQS
ELCx9P9GgttTho/XmNzdA49nEegzLe6b2UvjsiamGvYDjpN/XVw8e0I8ICbwQ0hm1ozInro6nUlW
ph60TImHoyABFfucYbBQR9DbHMzEw1wxZHr4GZTc9oiBCFCYAiQ4GzbGypqnMKC/HMWQSKdRu5tc
HJLZAmEZSu6xbtfeg4c8/6mDTiGpBR9jgnqjRHNUVi+tcVBvZH85tpl2nvagzoy6Hsdr8bcOFEI6
JP/Z+k6Ex0PG5s+2TAhWkrhbBrOjKBVILRwuYwjFviNt3yTOgq1vwXqzMwNuEDCuiPaZ17d/CsHz
neNH7g3WYH30sXHsO6+ETqf0n1AF0KdISQggwUf9p4X5QRfTAfluyPiifd7Uw7MW6gYsiClWDfRo
bSTttaemVybsXVnnI8qURXXbT4Hz1NCifdJO5TwNDANd1GEGvw/2REO/uKMQCEAYuIg9cNFXNo/8
m+ycSq1ase80y+MJQi7YgJB6j5QcfvvkHIVFMngoh199AUuPuh+fupKQXeiVXywqeM+5ptu8wXGn
14N/lVPk2bN5fulrzwOOY/4hkHGJkRLx8H8zfu3SCUBRpLlZ2N3pFqm8trq3pUXGUI9Y/qP8i5TA
5E3cNFcVLMtZAc/QDrmztM9L7Ie4KSXV4HxlPpijVYENZ8L8m6Rqd2aSUUyatsI/wy8cc+orjxp6
tvH41XXDnWkcnChBgd65jpJ7AVOBY+CMOWoF26ehra7NbHgKRZdMikgv0BtA4LYo50YULNs5pfsj
gDRm3ylzvwzVBLMJr8akh4yC916+H3DUA/UMxfpamjKBXhVyybG5VfNs99J611MQFFdRJd0kj1Af
GA7Nb267Ihlxnk/aqvSxKnpyP+cZSXGdkbFW8FjpumpOpIY+ZZY2xBKEbd/x3ZuOy2ZnGOL3PLDd
Fc2y6oA9WqSFIVhIbObHgwi+ORYjOZ9BJHd8DtWRhJU06XF8aVgPAxVd4T4cZj9NJh/s2ELuk5+P
m8FyX4baT5xhXECHqR2I9xzx4M8R1Kg0YMd8LLEx6ejH0AgUe5FhScbJmw/djBdqZqDWiyCw+2ho
+qRuJnZYaDnCNy4AYtSh3/OiB5+7bL6NreHQk6CsssZdFZjN6GBQ+4ZKSwhuvQ4XsKFpWQKDSKDI
JbjfBqQ3SM9IbEmdx7ziCKEXWDQrGewn0dXJxPSIf1BzNvBQfQnb4Tud1XAv20l8r0VTHqJMhklR
tc0DYhZzkgVt/dTO4YT1D/VXcwtxnd+bAISfxaJ4nojD0oH4O0OPe6h9Pe2gBTW7CYj4HVkUwimI
C4J6nfBIfs/s8lCPzMbjNOMUgTPHFXXnb9q2T8xAh6Bn5T6AjK6woXcYJMpRgAvUZieH0jlGspsf
gwIK2W5wsEkyiCnqDEe+KkTcIxws6HZt18cwYNXfM9+6sIwR2Ldwmsdka0qIrKgLiWI3HgIvMvGS
LftxAWUDsI3fctJnCjw+r8zG6raEyuklRAD4qsP9K/ZK0e10aSBXrSHNq5bxmsNoIY3q8QW2On7s
tXn/xdFd+eRqyiCJcZ8W1EOkWYfDd1A5qHJRzImFs5gjxAAqBnQd3lkdNkYpbJMSr/pVmvI7CYIJ
7CmPfp2VfoCD95h0cI/aYba9NJOHvL+PYASq1cK4Lls0OIbZlV6iV8s6m8I5qIDIRzR75TD/xtMu
ymsl3FSKNpd5ouFP1B5rFjlh7JZnMWEnsjm2cEKCtRZsyHDXDL0nYcbgAehGe1N3xr+HKd14S4oW
myxusLLH/ZRi0LljGxZwtjLunE7GMV9hmSa+uWRpjqWc5b6xnrhzlSqgZ96N5QHwm1fqdphflZxu
QKIKEmlgAscCXFsWVC8ktRmre5773Y00Q7Z3IvDdPX+sDzV2k31pKnIQDLZOvNBQvMPJY+cOrAav
nqo7Ds047m11CAXLgko4GxK29xygiSaisdLhELFn6ryxaQZiBSpf6aHrW/+LHt0A6p1BIgbQ5VAt
Wb+8dhoZ3A9jBhSYS9kpwwJxVbsZKoiJf96LnTGdm7E6UifH1ZJYXGOGBZjRpatenbrKMPeFBKkI
4p2MhgDGYcynXdQWx6YJukO0nHUxtp4PIS8QWCtzCFUZC+fEz+sA/KxqSivhdo+wysMW2o5Mvhgq
BeIwwt7AHZndWRyNdnk3V0kPCvUJgWr+yMYlODl12+N6m7ev2H/A+dW+wWqgiuKn8Wvvvg0hLMt4
ryFh9MVpBkILolwYTcTj0PjHPhAjUJU9pIkVnftbK2v5JZS8TSV4FI9AaHg3IjIVUNck0jjYRdWd
7/hwiZrK8TRPuB4vUe79KeelBWkHASvCzsEWAxl9hGm5Ey4Hs4uD4baHExf7nolsOWAhh7NVhWBV
2LECpzArT0sgaqj4y7CDOdU8ZmnY8vJCeds/LNl70dhVNpBCFsvnDDWltIF5dWFPLr1zcGxjAMpL
/Tvny9+czS+yfPk4ALwRXF6TmEEOJPAcQpmpJ+heIkbXl+P+c02vwvozrw3oLnkPclX5JIhzG/n2
28dNb2QM1i6O7YxQAACmHSi9ttzZADaFna+qe0UQZPn4EVsdswrrB5rj3DQh6SsL+E346tD41QXl
z1bTq4D+1BejmXI0bdR9lwlQtuTn1FDrGuhBTLU7nDNTVjz29EHnDSKnF6p6N/p8XdVbDQp3Vtjs
XrfdnUMCRAoRz5r/fKq3o/ND36SAmMStBjHg7hpFUfA773aD6nYfN7313qthWJ2t4ElZ9pASP54r
PDR01POlctStxle5pVzC4hUujQBAOq/gVaRh2WD//O9zb74agrQPYQxzri/3YFVWttWBnjWEzp+P
W9/IW0WrUQgpHhmQFuNXrrXuISStQFwaBe1QV/X+12UJxguT9R++9p01bV2zK90MdwzWZ1elGlSZ
TpWXH00QtirGbQGJd4Qi6UPkspHh5IwLEUo1ZtwhuH5csFdanOcpygiQKYKcGeY3DMqj3zhXLrGi
sH6UABbExaCzCxN/o1/WeGiDKim6nNOFIJvFXfl9EHeM/p6Cnx93+8bkX/Oh9diFgzN5/gmeOQft
Fv+JOrhU67oxGtdwaLAIJtTEoW0JRhIyQgim/gqACv34zbdaX+WmA57DITKbwhP3ULjC/SZKDLRU
yeIijvnxI7Y65/xN3iwDOeuyJWSePcnsZ6MJrgPOhZffavn8o960XFqIUitL7KknzT2SLo/MqXYf
v/RWv6wWmMhb2pYvk38afRMrTVBlBAMY6n3yzVdLTDlko+7OFYyInz+RHmfn7pISZkPnsa54L93c
i6Cz4VeV0vJV9dxJF1ewp2Fm5/p0RGwRUhup/JxiaF0D38EIApVRQO+M51PkMHyFe/XTx99g65es
xia4aQalIyXquZCfIzbYwzT0MEikqWvYPpDgwi/4J859ZykLVwN0GYChF8yyKwEJNdi1BJEep847
+MggNB1V43mxlubbZBbXxl6TTb9FEAlMRpSWtnnR3iIMzNKu8mC4qvJ2N4DqcmHybI1D/3+HuClw
+e3KwT9FcFiV8ssU/KlFcWEUbqyK/mq3QCrdWRqY755cLxv3VYFgL2/8+d6bdbRr4CFzaQ3bmqgr
aROdUGCI1JR/AiYJdQY4kg+B8/vjUbLRQ2u+utCRhPNID98IKEAm5yXMf4KFcqGHNhpfUwzsYnk3
LbU92ayOWdYlen5S+qII5Pz73xt5q1VmCOCpqMKBXnVOhVLPcA5OcAM1N97A6wfkjf0vRQOnxXiA
4OEoYYCaEjhH3aBOAc5K86LDexeufbEpHO8I1oKHql7Jr5G0r1LE4MxNJIl5knmj70Zcyf/ormYo
KwWS+U7m5+xp1pHuNuhAcfGZU6bd3M0qwY0VORfTVewYZeUE87wxtMhVRUjWSmT05qnLcbETwZWS
fjHvPdg7X/EadhF4Tye7cMDY6vnVClm5OWINQxudJAqoQuS7zzfHCKYaH4+ajaEfruZV7/sdX2D0
doLWd7xSkUao2yXebhYmOzH4XF8YQGzjC6+mWCatzIFH9k6ImmN9IXAadp6RDrrB/R4FlOQWVs2X
tsOtLlvNMtR0uqaqp+A0IOROgzEulE266lLZxEbzaz5DHzRq6Evtnmxuf9QVykxR5XtwMntpldh6
wLkP32znIYG3ZQvqyemcaEZpJhKH5IBsS/qpT77mM0CZGJT9EvinPntl+pHCSHpwn0T15ePmN9a4
YLWLBLRDhSYcZE8FyniVf9eisOdTLa9p99xQuKhD5HFaEM5GTCYeiws77MYs8FbrTz76dKYK5SoR
q3/7cI9F+Lb5vTj0WPLyk2+/msgsl2PozJAZckicYqqie0+aS+4U/7D576yg3moeg9dA2UKz5WSW
8i4X9wBm2niAEbnMon2owl0IuZTn21sfan5/Uki3/QSV4sIqsjFi1wz8TDp+jUQmZjfkYjtnID8j
JL6pQ+nhc59+NaWHpkN4D2m/U2PoHUGgu+svrYAb43WNtccNq+JFgaZZKaddi11uNxp9iROz0TNr
pH0+dyjBbFv3VLLgOsj0U8HzU+g3z5/ql3+6xzdLhR6gc2AyMCdo7FNpln3T8guBnI1T5xpnTxqp
JeaygfVwcTMXDJWEkXiENBgEdeP+Gbrx0rlzY/d3z3335kfMLKzUgH311CJLNmf58APyk/zGoRpA
jkXl8pFHMJK1damiHa+a4lETSDM+14OrqT82E9KaY4lSIsNu9NSA63GpfO+fy/g7k3LNkXFbJDFK
JI5PysoqgTCIIr/Xw1KN0symZeHgcu+Pk3mEs+5y/mVTyqfZebbO0OxBfssQ6YYIw4ali+rNsFgS
OrYQWIZWHc4K8xfKWu+2HYvwqlUR+Ut6WR1RhO/dOk2+3DbKKSDla5zxfixr8otkLv3qiWH5id8a
GDACGP+qGZ0PwCTw/3IbAGf6ca++P+yB7PjfTwoNmtdTXs7netEphqfAj7yovnU5uxBKfrd9AEdX
7fMexa4zRz1PQUice3mCARNX7nLh9d9dE9D8akQiv4iS+bxur6GuBsGII2W9XFgq391q0PRqvBmt
eekUYLwVEniJBZAZeacjfZoycfy47/+95f8bdnjEaqexKDlfsqbR1xE8f647FzlO0rXZkUndgT4M
hwIUhuACYrjT3dniLB9xJ0OfEBlyX8HJGB0IOQl51A6AX4QYqH4WaNR27egF44GWRv4sxEKcK2rO
qTCwAG4zRnPofMoSts4D/c7VON0MXlYfMLz43y701Z9xRI35FM0UWuxghmEtMimoweY3RYYqaDG4
9Onj3781NtZboWvDgNfo4Vx8U8NfL9i3EC98ru3VMZYDQmRwhwtPNYHsI/suoOLrwtePG/+3Wb/3
4Va7HHxhTCldxM4FiiEeImTUzpqaoT2QYsoPwHzK/Tgr0NlBAj1A+DulZmDZvp2Z818LEc2FBXmj
A9dRPDuIsG268+SiCDBknF013NwBF3yhdndjdq0jeQCD+wB0ItgOJ4cRKjYAjlB64aYf9+JW6+f9
7M1uwuxQZxYInVM/Nws0X6MPODASmR+3vtU3q4VHia4ZITAKT5kXpmCCxEi6prn7+HHrW+++Wney
YmGeVwOkSBZI7ICMeT3rAT9ue2Ph8c/PfNMvUJu38M+qsxMkeX0Mh71nWkUn1+mvQV+5dDd699Dg
Y+3534csDI640bl7+uBLraCRkWSXtT/U8rN1P3XmwTNW85t75dTVSoBKqCBRRv1IDnhGNV7opq0P
vJrhBZt45VVVdlpAD0WBeWL0L/eip9a712C8+mqGMx2Zth2r9noCECMG3VUlXRsJgar+fjiOHOD8
CeiCLw3PmguzeWNMreNCVSm9AHgOFHiGwXXROSePdBd2mo2+WvMJvDFwUC/Gw5Ms1JfCBF8nR+2C
JrhwNHs/X+z7/w9QwMw0zFXXXiv/b9bWxwJ1DH0zp6IN4pl2sRIzFPV0TGR0YQnemCRrbsHU907R
SwiFutbDttl3nbzluuexzLvutVr84cIxYKvrzn9/Mxuh9qkFLMPNdU3z46Tz5wXoDIwC93NI1vWN
1vK6hBl4iROMWVpAtRETk5+CO+CzrCZ5VwCaBWe48DS13X4g9Y0i/EiWS4THrW+wmt8zLM00D5R3
PdbFMazaL95MfVTkg3iTOZfW8a1ZsZrmvZbADva+uUad4VXmOscqgCr/Uyvtv+H85tsOHL63Agjw
k+ehcAK4xgHWtJk2cV49f/yEjbdf31m9ytRRPmfkhAoXDYEouC4mzC9sQhv9v76y6mUG3qsBRx6O
8jVU2iKIJaiIiLa4CSnBqvn4N2xsFeuraxWJnrV1BVuVOrr2M/3Y2/InWcaEqeypb9nXjx+z1VXn
X/nmY+hiKWGZhko+l7UHFeK0BPzFx01vddRqDtulqjjo1i0M8cSLMdlxgj62zcpHp40uLBNbjzj/
qjdvH04QfwpN+WkR4Jg5qMxrp+99gWvd3IcXPsRWD62mc1X5dgQDJDvp3t4B/LUbp/7CCr7VtP+/
r981AGsWwKRd5+V034r5lln6mTAjNtLVBPaiUHhccX7Cbbh6tApg0BJuiBc+7Rnc8M5JfE1kUS34
3iMUlaeunKG+Aa6IwSL4O6yPkxAWT8VtAKXpx6Po/XngrfEsDGbW7tLi0M/HOoudcFG/YeJM084L
xAsuV/MtiUTx7eOHvf9BwBr43w8yQsatILEOTyUkoWNXFKkt3UuX/vc7zePnX/hmsOIghmBGZrpr
VMkVRxSO35EBpFDa3AcTOTbWfc5mdRJje2mhfX8T9dZRBtv1tfbPC21IB1RZCDDaIfUssmTmRfT3
4x57fwZ6a1u1YXGdhXEFc96IPPJ8/CKy4ZFYcZqm/sJ9aOtnnD/Wm36z1eyowGI1F0U53UGwBuJi
0DTQAKv2wiDbesRqjjs1CCKtjcrrKXtF5a0dHr3iAk9hq+nVHGfE0FJlPb563qSjr4/h0qd+bvaf
6//VPK8Bj0N4CW8uNYEFxXzmkPn9M4N9W0yNfvjcU1bn8pH2JAMILIPFlAJ0DYC7uO252THVOzvQ
OZoLC+JGZ62N1jSZFhQlReQUmHqX58F/Nat/RE7ZfGq/8NZua42ehW2b3rvO61d/+mFocYikH8/q
0pl8YwFhqzkOAYXPPZydTorD5STau8Mlxs1W15wn4JtZ0JHprO8LwlPQA6lKWL5zq4rtZxpdGKjv
3708dn7wmwfMWVX01TSGJxwn5ydWELBsYWoDxyUwSfsgVxC9SxcepAH5+fGo2vpJq4nt94uD+vUJ
96PxW0AQvEFFCsiFF771VuurOd3P2oZa4A5PPLBvPOqYhHe0TbBJ2QvLxtbXXs3tYY7cBdAACHZF
fQPs3ysKHS7te1uvv5rYpuSSwasqgl6heB7F/OiK4nc4X1K6/XMS+/9buLdGPrnKBSCao/1qZtPR
RAVqVXCy3beo/nyadSBuh2DuDlzX9bGaQFuoB4I0uA76Hy4Kuh592DknmTO6J2Iy71h7VN5HCJMe
TWPK+9GgTDKYanMXVUOHMpPFJE6Z2XvUrXVXqiJAkNOiOzLT5I/w9XCPGV3ae1037CY0oKjaKmIx
MmXZLaAU4Y73prpBlZba227SeyYQmkfotUkmFF3t6k7qg8gVqhbg6gdICURpA9zWE5w+Uf+YzyJM
sGgVO7AihlMmvfCpZxagdrFMR4cwmoa9G6EaWIt9OGrUxjhwBIQ6GiqGsBmveB6iOqcQYADoXn6V
QqvXTHsgz0q3SGdOOkAl4V8GZ1C1l6Zi4LDm0z4047L7eKpsbLP/DNfeTE7hjSgDG7Jzzp6dXGAt
GLnyLexhVPm56UJW461zWpYxFSD0YhcAA7IG7rEBjIEVMgef+g1rClg5tWElmMhOU6GTc/3yuU4J
4wvI1gvb1MZZcc0BG9XkhiXG6QnVDe41TiaQmmWF/x0bCOpb1GSuaAdy98c/Z2Py09VSvzR1VUSj
4ic2dcs9UVJCSIGijo9b31iN16aOQFko2zR5cKKRKHcZSs7SzlZ/kaN6dob5hJJ5FA5pFDZ+/Lit
H3Nehd6Mr8zM8CqH0fH1wMCeGJ81fs3HLW+sY2t7R5S3qyqzCiHPyvJ0aELnllR03I/tKNLPPWK1
0ocgvk/L5I1gXM4mIY6QVy3qmNKsn6JPud6Bb/m//SOl7rMMt/vrIKDBLbCNdYKUorzwsf2tTlpt
JPCraEbgfcfr8JAdxNE8tSdYN996xzIFXCWZE5v4++WG7OsjQnz37lEepiPZkQtDeevxq7lvoLRz
qChQ72AiGbee8ySc4NQCsvvxB9oaXaveAw1mJA3KUK+VMYcWMQwNOMWnml7jyhaQqJCRJvBW0sFz
SJsvtvYvRIY3VpM1pgzqRt32xCMnTfhVV9MDJ6mnxQ7ci6uCHD9+/40grrdGMLGIDqxZCDjToz/f
RKQEDgawql2Fg2la9JN4Ci1hMZsdZ0dbbCgu6EsXHr61q6zOlCWTELGOIGyLdvCvpYpQY9DLknyl
iIj+hcC+Onz8K7cedB54b5aXFigLIJUwpkaI00sCHFT3ZQG2SfbmwvbF0dI7xxlyHnpvnjCONQ6v
QDudhsj4FmCViB2hsJdppULU5nVDsBNzHZ7UeCb3Azly4ZdtDO11NZLNlzngyrjXZRSigAoGnzE4
Npe2zK3RsWbZDRTSiIV3/sn22fOI40WMM+1OIu4f62y5A/vhxWmDqwn5kJ3TDy8ff66NTKu3ptwB
/wAQaLeg0JGCItMA1jADtZEsKLM+AlzAwHA3RXg/NGW285uMxL47NDtlw/BQj0F/CXW4MQOj89/f
fFTw7QOcEQb3OpIwM4KFALwOWOXG04JSmzasqx24F9PnNqp1jRNcTCoJryMkF12aaNi74MCYzG1+
YaHaWGPXVU4V0H3IA+C4EHD+TNzsawgWeZyHev/xN9sYiNFqAlDa+b4eo+DUQAueTpRMaVR0lwC9
W2+/2mJ9gcoVhVLR6wKWTVekEezGC2C94fT60n3tnxrunSkcrTbBLoOotiwWcjKmT0fnENIWPI8u
QSH4XtAw5kOX+gV9qJHiGofqQiZoY2lal0LZEhmcwvX5yXeyPkEJc35jcwaF76yWA/hj9YWFYus5
qz2wAQVkgnUZlNsic+9AROtTr41CcO8ds59DlV14zsacWdd1ZDlxdONiHMxg4sAKs4IhFf0/zs5k
OVJeicJPRIQk5i3U5MKz2z1tCPfEJEACBEJPf0/9q26uMRG1tSOg0JCSUifP1/DqeYbLQjzyEfcs
TI0bubmVr1qWdRRBDz/odmoTJGkTFHLf9HPwi7n6jdbu88cDe2XoLfmGg+ngHROAsteJFllFBVaT
d2dN/cYauPb4y5f9FWMI123RaRwXMg6XvgA0IRxpQ7rlLr4yLZeVAW3fZrzyW5II14vBMjqPw3Dd
ntRZzHicNVAtBYOOMxO4LO+zLMeJ2/Z2Hzf7yoLqLGb8nI95OZsWM56M7n2dDyiilPNXkcPALADr
eGcXISAMfZ0dR93m183Gpd7eZqropa8vDubNIS1wrVb46nEM9U938DeUm2tdstjtlionIEC7wTmw
YK4BPkUeUxiebLTb2tMX85zA48sesRU5O8NwW1fIRtRsY7KtDNWlst7NAz+AxWt4hvsFzB5IVNVA
T6TdxgK4ttmwL2fRv6bCzCgnDR1JYuXFq7Z5cdtL/ntw5X7MxpOQ2GKA+YVyt1NRXEcXpUu1fa5M
mTHTYP/O80eKshFR5t8/HsFru5ilChIw+MKdYSh6Tof5QdoTfYUt2bjTjJQxnwvvU2a7ADf1rviR
FTn8VW0Y1F2yXJLQK9MqS6lkAez7ZBGbnnnpfaMhiu0BHOsPI539jW5bGxWXgfhXr0F+GVozCem5
r2YVB0aOcT+oOhpZX228YmVNWSoma+7A7AxVNgkkxu2OFzr7FKTGvpdDX9w0MHzbi8rVGwvYZbS9
sw1YeuoaneIqLEUImETBDx3n+S6YPWilQrjHF0Vrwe5izCLw1Ir9xwNlrQUXAYEh8dWQTJDEdmVC
MxhQ1upA8vLw8eNX1shlUXFFc1ZkZKZnD1b+gG2740/VkOCMtuwPXuk0Gw238hlLXaKXpT5ufS9L
TfYWwGQpBAKPQzv18VesjIGlKjGbQZHCUmBD+mM9ya46M8JiSFrfdDN/JlmwcY5bCZ/s8vq/RnMf
DBhUsDNMSsVevFbfVbp4/PgL1h69WOl1D7qa56Cbc9zo3w5hUd7ZubUFMl57+qVX/vrhA6D0Tj1i
vews14Ox2fitV9VG4F8ZQUttorFVV/il1eGXy2/1lAdHWCXdsXocd0xLsfGWtR5erPidtrPSHnAl
rXy7jwaQLEcIlpuK/wGB4mjxYGuhWRuo7N+mgs/P4JRBAAFt4cZu6CYW6w6VlW58x1pPLKZzDt8p
XIiiwgpKyPakLEajxiHhlU9frO/DxBqUlSBQGBumQeX3NHz6eHj+J3J8J/AtlYiTrKjFHTxZnZ2j
uK2KWPaRe+uf6jjbNyf2UN2kDzA67O7bg76rH9TGfmilO5YyRRcCI98ngDmE+RtAnwMc+4JiY4+6
9uzFdBYj5egAjCk46HzOMuXGhWo+2xOsOD9utZXOXioSJ7jBDIbqJgGFM/ErerDEeN3JYFlPZ+ps
CJFeNEk62BC53AvoT+DQtBFP11rm8kF/xQskduDwr9Dq+Ty8wHz7VgowZLNqI3m59vjFZPazsi94
75tEB8G+HHAVVvJTDZTRx82+EiuW9XQh6V3cHmJNAxMo3CEf4MaceeBoeBR4SKVKKKVgtfbxy9b6
eDGhSca7YNKeSWQJ/B6FPwjLNvp47TsWs3nUvAEuUcmkCeVj0RaxTUv4rOj0WY5AvMJxdaPBVr5h
KUmEtW/Xm9rGi7R5Yvn0yrSzsWSudPVSkNh3MwABBo8e3B6S7NMMSmcFs7qPG/8/NfE7YWkpRFS6
wdacIQkHD3BcoXK1V6/ZHsU5u3qMsl+48Bb37aO+h2DjwWws1WuftFiq6zmEJZuPd0rynfYJXBz1
eN3EWFbTBWMu077Co+0xxCHqRvd2VPobx9e1372Y1JWupwmuaSTp0BVDjqQw7LOrjVi6dp5Z1ssx
jspb51KZbBnUb2QjzU+QT/Cn2bedh6AcuxeYIbp3wmcFiAh+7n/SAGB9Bu2SPypNtqw81j6S/Ru5
cm6gqGjwkZR/p+a56X/2Wxe4KxudpWoRchDhwPqcJLoloE3+IOOLmWs4RnYbc+U/z4r3RvNiwrte
r2DS4WEeMt7nsGKu5x++58LAno9u0mrfC+EvOzsgFAS/soHInzl8EJtC9LeOLdShLAMi4IAAzGPA
5He3gGM6uIMXYJyr4AGqdGntApvUieBiiwD2fvAgSw0kNP1N7VVTkwh7ONsZaAijuzEd1h69OPMD
o9rCSxnE8r4CQ3Z2p5vBpBtViO/3Jiz0/h0oWZq5QMSj7BmCDgN+veexz54PuG9djwGs/lNny+dr
7SsW8SLodK3YhMW0LaY/njc+MEC4P45/7492shQ4Gt5ZDak58upzeJqsBvDzIb2Dg+qnj5//fp6N
hJdP+msfUNIhhGk/7gUcsDbAoreHPAICIzz3vlVOcctfKzc7EQLraulU1+1iSbjYHjS+BHucYc2A
Rwjw7grP3tgfv398J+EiOoBbMNtBa5sEMA7hhIcRSDzf/3ThgAykOjVbVXjvr9zIb/zbbqz1NOgO
rknquUZppRUPAO7WqP6TIAo39Kq9MQkX4cImABTVM86MTg1jnaCX+9nOvk2+2th/rGz6yVLxqIgS
odVMFNdCYGtbX0LaoWABuNwWyOa6j2Tl7WvIkgiSOTO8ir3ppgaHow4fGNLhgcJpVoQx0nK5fuYw
6P54UK407lInqfMehtJFTc8DkOtRbaHOq6zcl472t3VdiX0h+Y+P37Qyc5eCyUxp0dQ9weYFdG1Q
gkixc4rBbIT7lckbLOKCF+aw+AwpBuMEM1DUP9tawbhs635y7fGXv/81dxvLqEmDGQ2rEAZF7NQ/
G1oCFpQ3G79/rR8WwcGelVtpyAATv3ylPryY9U/bfEfKNOryLVn6Wg8sQgFMLyYLuwMcRHoPCTaP
uJEc7KtsPRhZYjL7xlKDJer0nDo4zdKq6+K8b7bMKdY6YBEE/Ax3IPCqhTGJB9OQnuoEicondMBW
1mvtBYv5P1KLSBsmiQmUkvEATAGYQLEu2Ub/rqyQS0mcsAxXuTWbZEC9OVM6DoIHeEzvpbs1k9fe
sFjfJxjswxtfw3oESFjXVL+k4g+omnnQc17urprDSyWcarIurwhHjtsOrEMZEhY1br51JbQyB5ZK
OLcBQgCGg1BY6AzIch8ACMCTKh8ZmKpMtNq6Tlvpan8xmQUOaAB+Wf5ZwXU/DaYHsGL2WmfHjxtp
7TMWUzmETD/rStYktGoqvSsseEQrIsw+h2E4+DzM3rMKQJONCL72NYtZTeawkzNxsfeyYU1SOenn
wUfJv6u3dH0rYcNfrPMgX1hI02OrDpDZF9ttP+P66PBxU6399sWsFqhmsjvugxvf9rHLv6Y+Vvem
vrJlFlMaOPOpYjU8PnkOnuE0P9AQxudwv9+Y0ysdvVSkuQ234AZRhXDLy3ba86O+AuPD+1NMIchK
W1WgK220FKexWXcW0IkmCVAcE5uizw51w9UuJV290Q0rPbxUpuHQNY2TJzDPRsn2RGQmAlONbhwO
1j7gErD+WjsrpvNMjg1JVAZfS89Ju+Pkg1MDp3V63dlm6W+dF53vwlcNCW2OS9KMVkdIOJ8/HqP/
ldP//0GSLAVnLqozZZa7XZKpbATtru3ovkbJNxbpoSrAkim89A82qcHvPpdtJHRen5tpyp9d0Byg
n6qm6ZD2ln3jhArRuXXIp3oyk4y0qZrvvq+qhyxMeQmutOUcO9R5J0yP/p+Pf/7KLn0pW2tkFVa6
B1G0GxMtnPnNgW3s13QyOpFt3wCKmwPBNPPquqJoGNL/29197/cM16r0LFCLuCOkLGEMP6U7KQOx
kR+5jJz3emQRNlAfiO2AxEIxE7Kbuj4KoQ0b0xcUvl230C1VwAOzcvzoHNLywQeZJICHRr4RNVYm
21LoF1ReMLhh3iRTL9+wgXyzrHwrVK9MtaWaD0Uw3HYIeLuoo5zBumrqu1Hm5mWWA904x6z9/Esw
/Gs2d12AbF2JNAKIB+2tVjaBWBA++x+P1rUPWMSKVNCG8MGqk7xrz9DKZtHcA+Oi3GEjb7cydJbi
PBzxqnEwmIeibd6IPY6RH4xnkZNfrcc2jpJrTXT5+19NNMxBDyJm2iW1HO9QNn5GPd3huvZZLPb2
ZHxV6hDJfvd5km+8/a2rnx8/eu1XL+atPQhAORmO2RImkXZpHaox3VC9rz16MV/TMaynfoDFeZgV
4z1KdS50zXSr1G9tzCyW+cruBal9t0m0tna1nQfR0OjX1k83FpeVZX6ps1OYRkwwPSSFL86O6OoI
WA8oB3CM56B/X0hZx4+7YOVLlho7ooLaEsEYnH3LPDgefDTBinmEJeuGTmalH5YCu6aSaTFnLmRF
Sp6asr9zrHp/3U9fTFxewgIFjswiyVV9yoL0UwOb5tEWX697/KXF/ppS9uCoMA8yZKJ1Zb7PZBrB
kISMN54DmX35+B1r/byYtjORHpjBl6Q7bYJjjcrpXWgDT+8Mrr7xAFP5ZKVe+HjdyxYT2YNBdFi5
sDYFpFU8c1mwyDAHpjdjNt1JeEbv8mxQLx+/7N3MI6rDF53ThXYJiiJAqDrl7oi6TgenTkIIOxWN
Xx5mkQNOBSY02DX2xPhe9lo9ffzqd4c0Xr3ouKpqs7AJS3ruQBxpXAityRC89v11Zs/wWvl3YKQD
d+tyqPyzN34f1ZAdB9CnToa5W3fm744KfMCio2hmMycPp0tN+tcqqfvvDar2BU/6YWMkrLXQIu6C
NWhPUhnvzJr5U22a32ykVZTJ9JrNEj5gEXwdogCXrfABggFxyn9davGI9dDPvz7u4XeDCp6/CL9h
2QQ0MALVxI730trFETSsjZPDStsvt0rwyTCk1QwaUV7tMn8I90K4L00XvuQ6zUH0Lbeq4lY6Yblx
MsavhGIZPRcVwIFhUQ97V3QV6LzBsLuqnZYlDpPlTq2VZf55yi3kgMe4HpxP1z16Mb+DttAAPEsf
PsnwlPbsU8rY28ePXmuYxfwFlE7VVIfemTMHTHJUJqUgXvGr9jPwlLgMqr/iOge6kIJOZp+pnLpX
uHtzoJ1nD6g5175mw4pXLCYw6wNALOvOnBk2ek5ZnVw97T9unJWhv6xjsFFxOo55b85unY5nmOBN
uFFkWwNmBUMQLgsWUjbxRkk6J1YBhmPkgwr2pWCBeattNwSzvQnkj3YKNe6LlHZ47GDXRiMDizMU
8EPw+tBWPvtdMVRVu9VMvwQoJiqB1iZXXfuhaRdTvyFuCNoqLg9QqQYDqSqbbkwFh5MWl6+PENzl
14XI5Q6s62xXC1Ejq9V5OWjG/IsLfLzWWzXXK3Fmue/ihd/p0nPsszu+WN5vDyVBYv5eGRrhljH6
eKysTKTl3qtQRUWGmpDzxOn3wu/v83FKaAud1MfPXxmLS2aFNiGTQ27j+TK/N8P8nA3TxqPXfvoi
BtAMxZE+NfYZl5XWt3wgY1K53piwvNoiQ629YhEHrGpAhYxC/HWm9JdPm1ugXq1IDGTj3PS+GoCG
yyIHeClXEHiFMgkIlUeHtOW57bku96ypyzuVaUDmTR2CU+SA6dfFrnHGRAYD3aeoxQQAtCstoNfL
ygd0d+iC3Vx6pouQreFTZAZWPsHWVYy7ICRwfxHKVHEz8PmaEyXFzca/YRK4eZjkcU+fmQkS0KXv
eLulBV1p+aUsvynAHYfVwXyuHPsLELew/SiaO9unnz8elytcKHi6//vbUTKSVnryYZ8NDOwug2Pl
CU7d7LHr8+yEw7fakSZVn4FEBYsbzIgmBuZCHygWmhtkxcInrJPDHszydDddxAWdReqD70OMMQ2M
3TSp028cMlbCwFLBD3gFyBh66pNKPFa+HaOCfU/oLQwP96lL9x+3x0p7L+temsopBKEhOVcp2Jpz
3uZRzSbYYDC6dSC+tOz/pccw1hc7voK0adtBmXLmAIMG3T2bJK5Cn6x5o53WPmER9q3atsAx9sm5
Zf2TToH5GHl2IKr+9nETrfXD5Rjz16ZgrGXnihGhcuidZ7g3/poL/wc4EwfTh0+s2LJbX4mY/2dA
PbO8newMsBtmFxEwGXbMYDh2XdBcVlK02dzbXe7qMxfAzoo4sOaoyrZsrNaaaHFomDrYm1RO1ycO
se/Tyjr2rfdZDupUCRIPWbuVUFxro8VQAjPkUs7ICHgQjYh1Y/EjLrfMRlRee/piILkVjC+4REen
YvhJu/RBjFv6vJU5sCyRIIM3F3xq53MHx+OuqeN8/HxBYDv108eDdOW3L6skUj6rkFxGT92Cwdo7
LRDobN5IOa39+ku3/zUDtCmURcgIry/xgETKcYaxu1TdPkivMkGmIbu8+a83IB+soDgA7gaFa0B3
wg29f0Thz8GytuqhVobofw4Yf70B+XMC44wBSQcHEX+YwHpmdyzrbrIp/6Zq8N+v64hLB/31Hqrd
vpuqtEgUFyYqsGeOwTodrxuiSx/nPGQZaTPTo9gD3NwyOOi22nj0Wicv5jALsccZcTeTjEV4b2QT
j35VRtkcng3bcnddCdVLoJdb2IZMKd4B+tNtGJD7wCthAdVdk03HKFpM4NJxA0YFqBvQaveHnBTD
SVLP3melUHEVgM98VR8vCyYaILECv/CKhClS7aTf8hgUiK1yqpWpvCyLMPBqTFFTf1FOMOhibG7i
AVfTGwvByjxYejeLjsHlvUQboQsOk4sTtIHzyvDU1uW+tzaW5LWXLKdzNVfwcZP6nE62k0DFWN/7
7tifLOBvdkaXQCDDT/O66LQslxiybKKCtVh8cF+/L9viq8Y1ezQZtgfn+nhdly+mtfHKqShcpgFa
A/LZ5ueWs+uOk0vbZkLggAUuh4ZFSPMqugmcdxvgBnHdZn1ZMeFZNGhxDC4S4L8PZghg2m1t/PK1
kbpYjmnlWF1rzxojtXoqQ7lXJr+yvRdTGfb3hdc0oNzAHhicEn/nB+Hu465cGZzLioiGQ/pEtSgS
wp4C98USMio7XIxnMsqGq1wTsX9eHJHgWydlk+L35yGEZ+KFT9VecnNd6yxLI1qLIAeWYsjAmR6o
2g4SgEEU7UYYXenWJWHIBbt9KKAbSNLR2Y22cyxd67rIuSyCEKg161PZFEmLFdKa/E+BIzZu9d6v
IkeTL6Zo0Co745mvEpFPu6Ksh1vsep04rMKD39MbM/B7r1B/SprDAQMH2I0T1Fpr2f8u+Eg91Ch5
ACnG9nh4tNsu23HYd2wM1pUVkyxW5UIpj+V5jQZr/9RY60EYtTbrm/5T1LxzNFuWPUBf7DvAi5Kz
zPzuQoTAlmVMQ9hZp2YCq2zmf1yoJo9+gyrrUpHxNM+1e8snpT+h2ieMediYs8fCEOA0Newaa3RP
lR6ztwml53vTWPSmxMXOU1/Q4iAHYZ0Crvsh6puqi1I12k+Z7+bxAAXasTKcHqi0UNbleNZ+sKm3
Y7B3fJy6lO3bQJYn4Rf7wW1+znmoDy4Psse5aDTKBkOvS3F6DcvjpHX9NWOaHEs2jLEcOG0jI3Wa
OOOUfSFBH564DIH5VNwcfDmnOxQhzjtqWu8YptJ7bgbb/8KIV2Dt7WQkp8mOi6GUR0qCcu8XNIAp
VzDuZmbgMAmBuLW3h2m4s4hA3CapszGwVq7Jll7XBjdTBUyNi6Qyln8cFe2ebUs2TwK6n4QLNKjF
WrZrYSFx0+nwKmMzGixrPnrbg1Mz40UCH++HziePZDMoXoLf/w+3YOly3YUWh/ue8KDJFbGTyXhu
+30zzpEpYMhfgL7nXTcrg2UJyGDlzGuscARnwUURa10A1gOrmI1N/vt7ZYyuf+e8Yj32xULrs9TZ
a+/nCYAUL1q299pprjrQBcvyDyI62mYpJr4a8scpr5GHGp1sYxP4fswKlrUfhcmpLTVTiQLl5JLl
anc2yig3Bu77MStY1njMhjAP1IYpqXw1feK5tEADcYuxjpDeUxvhfu0li8DI4JswoUWmcwqSPBiB
bD5iQYQlq1Tlxs7JX6E3Bstaj7xqYULSO+nZo7Oo9h7prMexD9PTgM3J4wSBJUSKfl4dwG2Tfzj0
7OSmt0L9ywgBSYDvhIDDop3Fb3ua9de86Yf+pE3rAMQ8D8XXWQXT94sEL9FNUFVxUcJxD5SKemcJ
hSJH121HmEQT55GUln+YW8ZOvpRi79kdu83MoB+bsvUeYVNUJBxj/lXYlT70lZ09+k6QHSaYL+2k
Q6yvvkvatwqUqsgbSKiiy3x9bFJRwnBKD59z1HAIXGHCxjTqi6q/hxwAFREzHLYL2gGCl+fWwXFZ
hbBQlN+4i9GiVZ0eUoGUasQtrzkWzHSJM1fzQ8ArfYQ7CP89pYH1IOE68kj6oTxzVYBEI3kYGSu1
kmZ2nCdqKZtGbTnW57bMeuxR5XRfEg7oXY6LsgOd0voAu8DqwUKx1X7KnPrWm1X7TUPgD9xWnf9h
c89ubd59Lgd3PPb5fMOq/m6cq2yHWiayKy0jdtCJ5QcJN/yYhrTemTa4z/z+1ktFE6XEfGXa9XYw
i3xphYL5l2wLGPlpKHQDdzxTVrWHeR5gR+wRc3Cz9pajACjqsvpEc3Mzu/LEXXVTu6j6V8b8aif3
Ltfyte94cbA9t4tKaFF2dQpQM66nLCyY7KW2hyGyRtjddpWTH+s8fKxDwBYdP/zqOfVPQt3m0PTC
AcqWQaswF08W91FRArvhuMyaz5AxgHeG+jNS+WXsNCh2KpDShV52xmvgrACachXGsNT7SWtxNBfe
W+Z+8zL56GdijtDrN0j/utAQFTeMOWznhUTFbLTehhDKAuTizS5tpykWxoPcl3IDFMJFRp7LB7c2
zi6zBHlwR5CYAM2z923hHmbdPsxT092SgP80afUsVfPYSGTM4cuMf5fsDQ7Pt/AP/OQgU/VcEvet
o0xGVHIZj26DAmiCu5a5sf0/pOMPtgfqls2gUS9Ih9JvC6B4ZYrwnPlOCwW1FadzgxgzenKHGvAX
aVDL1s7NDSoorNPERz8a6vCPnlFV7WTts99Y36Gv07EQw63nZm+hy5+1LZA3G16h6/lcKfcXyuNA
uST9LW38X5pkwP2SLozzYsDTCHyZZ0WOngpM1ARpGbsOv03bPNtRB3VhXQFhS+vRn9Xcxhe+bOTW
4DlA6HSfN/ON61TP1oTUR8W/jLUoY6q6QybDu5qbRzKLb01t7nrH0lGbjefGRicDxnlrA90bwYeQ
7UNHdbvRz+wdb9xuZ+fOPUTBPwLXfQbF7ZPInJve9R8zA9JyQ+w7bwS8oKwocuM6vFGzH3VD+8Aa
+cwGc+fx8ixS2GK6aj4VJsB9i/4kpZ0MTbhPh+4uKOdXVmL5IYL1Ue0Aleo1T1mvT1aOTVTqHDgq
PAbSk9jt2wMTEp5GPYTFA/nTl/Rrp3v4JnqVHduweo7oWN11ftudiI9rNeDA0yhD6jWSXTnGirEH
koVxWpTmtktDdQC2ot8RZe8c33upYZrd1A1AuRhPiGl0z4fM7EtS/6rz+pbB4w5DtYnAIobVt+N8
yep0l6bhIaxwwGupOKZdhusN9hjM3ddWwfIvCFAA2Qt75zuwMtMs2M9O+6uV1VuX62PVuSzuC+zq
XX0ANJScTOdF8+DBr3HeuyX2vsMA2g/h9Z4Zz3l0XKCzy1o8NVnuAf5K3Ngv5xNMDH9Km/8wA7al
k1B5jIz5W2rT19LmQEx1FD6XVL+VNIWIr878yC7HDFdLyM8EBGh3ks0PIfAQApHCyUs3ltLA/zxF
BXDapneFCE/2aMwNrsDnO79peMTZ8JjCI9qywzmaiPcZGPcSBkbh9ChnNwLh79Ei4R3qftHqM5DE
w8tgs++VtOyXHm5Lb3Vjo39gIhT1DGAVZ5IJlMc/daWfU48dYagaC0tlN6pLvyoMkAiojzuNAImV
RP+xCL/zMvY6UYobTJYe5xB78QlJms5zE5F6z06tAVQdMxpRr30t5ppGlTQkGiSvD8FEv9HOulMF
TVocKuLCpQcPFau3zKnMnhaI20Pm74XBEXVS3YMEtm3n1tlN1oe7IkNGqJYYiJWQCL4Kqx+KWwNj
fVMdvR2d4Jeh2aM2zg0Czo9KCowxVBcGqvscKv8bgSHK3knVEcaTryG8vJCNYEcHvvGgcqsHlMcR
gFrdG1tA3u9282nA6hw1shuPPu4wI/sCPeGzfc/6PMFFdR7l0rylzvQiSVjuAPq+6br+MWwli9Ki
/4pbMcjtIHCJ7dr7WtXmBluKPPJHcktCBD2PKLJzu2o6gBn72+7LIPbENMQ5rqcipcLftAMBuPLg
cu1D9BSY28BKf5XWjA0EgbBelcHL6OZPlcmfOhe/LQOUuhOw1RKgMMZlwe2k4yjpNHoYwPRNHzKM
lqgEDCP25/yHOzoyMj1W+DmwphiN70RtbZ6mkjbRqJqvrHDKTxaqVuM2nx4gj/jqGoEjynjTYlxp
djGxn6WHYrkCo1rgBDYSkMgL1gRRbdIvQ4fFtQuqGiO1fmVhd59N7R0vsaJ17XMu+J6OOLqNUx6J
wpzK3PVPVT1kEWyP3vzC/eQP07GuYWPcQ1YTD7PNYMOfpVEg6J7W6XMN2RDctE3skIIi1dPeDx4H
BAx+55HoyAQLjr5FuQm8/xzBVFSmo4z7UJgDBo+Oxjn7oi0H+ku4jo0hiXET/zRjcyGk88sbUQWb
WyB6TNYQQ7wFT3bZfTJlngQdJp/Igcbjo4OUBBaS3KCmdwjqo3SpF7XG/gx224/W8RLRty/NiOHT
5PZOa3VilYcjcwh1iZ3HHWqrIhxo7DjDoXOqRxOlmUkIqfKIp87vvB+waVT2XdbCCdjrBLY6lar3
o4Cf1Wx5/L6QMwUZdgj2veui8EsV900qf7I5LPYK0Tjyw1r8dlw6uTs5oW4MY1wUL2nZHUB9PlLs
X6NmKu5h3HPIa/XFzr2vksOrtzDmbhzAxYR7lvTw+cRKn6lTBzH26K8wSv9W2sUUp4TvWg/lF1PQ
o6PK2sK63qmIyPDN6P6uqbEJTu3b0oMAsRuw2SgGN06REDh4sE8Yo1S4jYf9TyOfmpRWiVc1GBxB
3R8zVIA/MJ96U5T3CJdDlaGPZCmdaCg962djB0BNlLLu0l3XoN1zJKlTaA+d9oGYceCR23Ql6qB1
eimpRe1uKYhD4l4VxMQedgF13GGLD92Sr/QOIkbsD1Dx2R5BMqufoGSt75hjF8/V0GR3lbTbl1w6
9bGygOd2KE7TuA3yRBrXlo8aEaci4SM3gfwyAv50S+wSaREbG5ZjbdnqsXTC6ZdXZaHY5S1TMs6x
EzvRjnY3XFoZWoxCoZD4SGQCNEdS/8E2CDQZF5zfGDpP7ovdW6KJUXnRA1eVh7E0gEtH3FgjjYYO
Y2KXDzSvdo3jwdU4SNPxJ+2Nuk+lQbHeXHvTo8Ev/eLKIfz5cep15dC2LKkEM6ZDzkkh8HjWYco5
qmabnfC2rpdWjuXLSkrau4ZAsaPPfRecbQyRjrnYy7ZntzUbLgMrJ+clVaApalXOpYO8NKIkGNp7
hRTjx42z9uhFIhHa/VoUGZ/PPQzuJmqdcrJltrHW7ovDclUEUygamFWJqvijcRoUunlh3haV7f1f
bi9rrGCEr+E2aVdnXuR+VNpeubNT2EF+3C7v/3h7qRiG/qnOUleXMDZl41M/Ym02KF+rWts5fPyG
98eNvdQMQ2zXcmdQ/Aw3Rmyb2nwYD5nn/ZoDTW9Ll5Ub2e+VFDVkkf/mjeBFD61RUOJF0N/B/bWj
/EhrP33Efr/cBdTmcP+uyvlsbL/4gYSVeuiAdnr7+DNXGnKpKp5w4qW1R/IzwmVxVJ6P9UPjIuTg
AP28ReJeGQtLXTHLVM9GPuXgh1x4KKUCSaIp/d11n7BIvKWBqwDGCbJzbTE3yqYebv7jZ0ndLSXL
2s+/tN1f1/duOaeNZ2R+tqawupkx8JAo1vK6obwU/3LhT67tddl5Su/r9rkm92G5cRe31rmLKe5A
D0jzvkfLMPEWoJwMa1P6DSRmupHzXGuZxWWfnxdNH3L8dm1Zh9pxj63eQtW9n+m2l8JdAIZ7kamx
PAMe1+TYuFCS9FPvv/DMTl+FKuZbTmj9eajS5ikHtmKjFmGlzZZCXp8Ohdv0QXmebLuLhj7DOuh7
QbMDHLbYuApfiS1LMW/QkjKzGj87z6l1zOA9hM26/kGIvlcwZtuYFmuBZSnnFYFlk1GkBUoHUQCe
wx4kj9T/OPuuJTl5ttsrogokIcEp0HmmJwf7hPI4IBFFEAiufq9+ax/46396usqHdtnQKD5hBTFq
tO/CDE0J119pOK4iz3J8OGfyqYWrmlhyfqUa+3lPlZ7DfUEaaX3KHIxk5nst8rde75g0rY1U61bb
YgQKw2s1ffunY+Bcl3TkeYqiDlM4yTCmbzoExkNeM8W59C1nR0ArHDQHxzHbZ7aEQPe48twfQ79A
c7ZehQiwv/6EC9vpXETdlrnTGhf7tR4BheHpB1XzNe2NS88+iyS0AQC4RfluD10HtRWSOUnGhmb1
9S//vItDzyGjHcjmM7Vc7XtK9E3joNZGHcaipesKSC0FTuRKO0TGBYf86zde2KfneOOgUB0guphu
IsQK7a71hCMoVddEvC5M+DnmWPe4U5YAm6dB8hqKn6R2ogAgVYL8d/o3mw+PngOPPduNTVHjLb7+
RkEs8VD0MeIajvdCq4Keo4U1uEnE6wK1TzuCZ3/PS3ITFAaFKBWltPheDc/EGWCfgsxoNiuHmQMv
i3+coNNC/OvWrElIrYTa9F721Rb2y5E0+BGee2WvXJr/s/VsPTUrCXnYfVCmq1R1a7b4KOyH26+X
14Xtci78PQ5dOrkTllcPSFc/VevMVVcivkuPPrs0UViEqyiBKy1HbTMWEwiHBXfDfxyXM5CMHgZ6
ss5TOEOcrdcsa/hvJBJ9na/H5dKtco5a7XzWi9DHTpfkV0DcJITiR1VNsUe9tcyqW1Shn1EFiJvs
29dvvDBc5yhWIYhQc1Cq/RjY5cksvTtEDAyhK7fU504vHj0X+ebovrgUxnb7kPwKvSJm8wgrRY1i
YbFC+xZ6cWpVjuh7Oe4HXa4B1C591VnQOqWAkAsxq71rfwzd2+ReM8e59OCzm0qgkmBUjoVbZOwI
IFYs2XgFA4SpI9i8/7dbT89x+8LrmgIZNchwjh9+C3s7P7rTpB5LAsff2PWL6ieqLVkXkZblsIeH
WO6OhM3YxTlDFW0N+UJPbVk3tC/NUIPFL718SXBQLA+I6/wFpLDcv+kzUuwyU+ibwAbeqbmgfBOh
/N0/qa7nTlQJUf2sSDGsbClKHi0ZJ1vbjOlG5mT5QNuyuqvqwOSnymK9ZqGW/UmTDy3tNgUSKJxO
KnIjoa8DRbezqkn2Apz9mGCw2jXxc3fd9pzEdS2HDRQRx1hgrW94SUUUWhS+lo4EvwQu6xWirDqZ
fWca4diQwqWiLyHQJWbUZMsp6+NuxgbRZiI7wvzxedEVyj81Cn4LuCYx1P79vQpo/bOTuroBbt39
7rsFv1FdJh5N2vPfKePZoUUk/KcaISctAkN+BAr1yyUcAygp52ZV62ryYtE27YrKlC+RF/bpHcHN
ksfQzoNSVQkL0NsO7rD3HKKXEhCYKfzNRo8c68r7U2iGPi9xssgoICNIzinIt7yLFw31CTY44xSR
wPfe0A+iP02AnnoMOIi9DxYy/m6YCKBqE867jrZ0baQNRxThZbfpnF7uGPPlsdDZlMxuMwJz6/uo
QU4ADT2kIihwo/b8UVnATQta6+/Mb2C24mXi3U5mKBPh5nD9autqm0Mq9yMMJKTn8oz1aPwVHaWJ
V6DYXAy+u3K5JvFAp6qFCKquHoD2GGMNbFDCp6LuY93JHn85awXYzhhAwzBdzIvTTealqbEqOjqX
O6zS3kTKa2gbVYO3rHpoVz0MdV7dMyblL4Wzeuc24eTGBE1QCHDK3ksAl5AwRsSaflczlDKzGYD1
2EFJ8c4rU7sbvKaHxUtRHkGxHVBnNDUWDPInzDn8q/qIDjhzogoucSoGIMb86Pux2QC8FKIFyntv
RN+gz++abFLPc9YWSaCAm4sCiTGNGjN12GyT6OOQlCyqeTfdplAHgIjqUDO5Mk5a0VVq5TSvrFfR
GHxohnCsL8RW6MY8L0VpP7RdAMLNhu53h7uvjmqA1mFy1kDyU+SoVcPQq9ToR2WAMdTumK5VKtJV
ZprpIOFX/lyFgbjJirK7z3nI+7hHS06t50rqH4MWFDYZxWD++DBGVZEXCHftF5ztGbL2Vejp9Im4
S7Yr0qz+rrJp3Oa19y3v6/puGKtxW+DSfJgbh913WSrvutlxtxTN7JWFS8BO92WzlthWST3kNmEF
9bdjAwYm0z25UzCL2BWOGmNSDXJTwmEnGXnNj5Cu3aA6X7rrtKr9o3LH7ldQ1FNiPT990gw+Uv1E
YCsXLMsGvzP4tqSqWftQXL2tSAuQUh00MTMyQRIApd1uHxrW7L0GWwZmPuGwSelYH1IOeXVIDdox
TOg4nbprRq9G13tqdYaOUJoXcBEWsBLGTZqk88AE0HZkLtCR1SB45ZNZBao/WqXM7wZu2duM6D8t
lABW4PBU0zZtVbtyAkJ3rWXTdgI2r0BHtQ4epAnIsfIc9qdN4aDoLNLu2o60aFX3YriZTKZ/h+i2
vgYzNQcm8+qkIbJshN/mqyGc2iQsZxTxmlbf1O7k3daalljepRtroO2zaGCc3NVpgbYOSmZbaB8G
j5TN7jPzqbtlebXg3+iheneAJEyc1DhrPZXLys0kE2s0Yf2Eu9DtlmOAgjNFggK3BHZQVe+sjPYz
ErFOVPnaTh1cZmec/t88VbovobXFrVREbmwwpm8eluqtRIiJbLNpj3qeA9gU4lY1aQsNZDNn6yFz
9QrIkOKonbqFn4FgK8ywetdB7u5nTs065aa9WfyMt1GRWx4PQadg9Ud4AvBOeZPBYuYWckI4e9zU
ow8jCecth1X5xuFSrJUWy84ZijwxXg7184w2P/BOdFB0Hxa3tSz976F0igefZfD+ZjPYwZ3X5s8M
NsFQU5VQmDN56+yDujVPTe61Oyk6aKmlbrH2eSbihvXha4Zq1yPwQMB99BbQTzx8Lbh1bmdSZQfV
T06EwDuHUoYQw9solzyPrTIAFDDR/5wFcfYeaCIAGWTVmpk8e4PZbh5Z32UrC5bpbY9mDJQBRQOs
ywhAAjohL2E5VcdskBxIi6b9nVKtjoQ16hvTTQEH4IngFs28zVz43g6lPgoR32HYcohFHw3Mu37U
fmvXHS/aRE55tQkc1/9O23wYYJIwAxHlo2FxOwTGfJctIDzBlDtNssBG5ncO7vMWLBFAVkovP9qi
7tDuQ4fgwbNDeOwaiNB4usle3UCiQt6VQ/CIEqY9lIvwvxs2Lq9TVeAYVajZVZKHr2hL+kuiXDkB
FNyKfJ+RMn8X8G4Ai1JOa0KtuwohBbsqRmCCXcfxd8ahcpNKB2gAxzJ3HfJiQceK/MpH1cZdlTm7
LgjbPV965yfgBBOooDO83i2QU3HODQihmdIJrweMAND9cX8yRKS6QW8TNrFPC6Av6zqzAwpemV5n
upZvDBqW+8oFHkfWU57MPWvXEGTpNoxSDybiVbvOGxAnNKKZu1OPFv1x08VgcTS3EwwMzVr2fnEP
joJOApzTsHWV9GBk16J+MS4OtFSAAYlbpM/A+CoYXoUSVIYZl9VqUv18wAxrQO0NZO8bdbpnEU1A
o7B3cEJSPsVW2OzRZhCgSE3oYWDQjYzM6AHZYAr3Fvis6WfjpMtBe7I7kIxiPDqubweVeY8E3Pxv
PiHp/bDkIcHmA/vtZ6X6ZRPk2m54r/l2li2/Y25vMGhBv+2GTuyA4C5xvGSI07kH5cpOjN4vkxX9
XeWW2JsQ3w5XTg+sj6uVeYd+6elU8Ity1aMe5saeW2Y30uVijYAjfxTQXS8hrtnBcL4tRA8Qr2pW
xJ3raElx81QWipJR40t70IAWs3gM9DAlgz/p95EVtRulOLyAKfAbet/Dpi7x/Q4H7DINuDRV2yy/
gPHJYFuHHrkYgBOOJnSj6whVRrsq4Yp0DJWEkHGQetUGIRbkmwDgg/PJ4MxTeAC2I3YMDFhKEGUG
2cLdoi+CLXzmM2g5wtAJCLJipBbVj8nP1lojqoqWxgB3tPCKxGkhoJ1jR3XMWh7+UMRNf1Uz5GNF
AcOhilDzsDDX3Qazt6ybxdVDpOlM7hrfU7eUIQ1Ca3oE8XrwMH3eAhSZwwv3qLBgWOzi1H+v8yl4
8gCF2kPJvnvOcgi5YxRyuSlmoZIB1iL3+NHiYNwprBPEyeLVJc7SrHQ9qvdFpcgkuQ+pp7DQw24W
3QK84IKus3GhtVl42vs9mJEf53RsTt9vHFh+5ojQu5yhtsj63sc9KoFhzMXSbPwZHY12dOiKstrd
hPDePYhwlgmMBMGNqAr0O1pcSlGYeUNECtXccW4tIA/ehLioZxMgHaVc6G9dDcVNqYrnkGYsaTLP
A3Kmz7ATAu1Dg9uwl0xOgEC6qAoiAiwNS1xKqjugP50NKPnuWjKPQEd7FvkKNSv2MnQejI3NXs6B
u20HJ3x3qkwXkW7z5SGzWryXLbex6wkKqUVwBVG4V4+iHZqDCw3pbwhwHJiRGkWTMZPeNx4srAYE
YF5+ITKCUqKLbOA7g0T/N+vkOY8obuE7p6T0xh28+bHqp3ojfY88or7h7mXl521ScEA/5AzkCJJr
GJz1QeHc+miVH+kYYJo6u6W+3MCMqTk6nhMcw7DoN45haIxjz9HHfBBZIjkZHtveaW5FOS5vWAxs
lWGfrCl69tvFtDMcA0YAqzpwCQMNL1VtJ7vqkbDdGNunCbOzeJ1GM9+XwLTdK8bGXRlOWdIhM0HT
COqlSDWhfwUA0rEhVZlULuAxHdKJOGyIjnVRzmt4tlEN2AJn2wyH/AvcKbMj4DPVI5LiEDZVbD6k
kI1Z4eAF/LOewQaAL/yr0hUBdjdPDwU34Ttql9ketY4QTttFuw9Z3j1QgE02zcjTfR42LHEcaHiD
1rPsoLGSfRPS6Z/augZMNaS02g4LsuJeewC++p33IaQG/gAy9YOIg77pnkdVTwdKyHiHaAhmD4BO
GA+gyX6I3QmZaMkpwI9z5wTATsBGJ7Gy4MUJSzJuoChagXlbejcQZHPbGIAD7y6YTvEi9s+rD0/k
NRxx+59DTbMPM0AFGW2GuXnVgcr2rpP7E95nhVlhUcgb63bNHTxv6y2VTorI0wunagUb3GBCXn9K
bz3oNG6qHqtAhaOdE9dmQ1y3kBftPGo+8kw3r9xAhy5iAWTioHuvOmCa01oC3IW07BfcWS3gXXWZ
b3pRLS0Cm4a+Yv0trxbS0Hl0Mq9OY4GDuEXCbdK4dQb4tI8ASgW17HY29A1O30lvHIt/SMww5dE4
Ls2eazHv2jqbcABUoXPTz3pO5qAhINqm+q3SNYmIaIEzTJnb7ee6LXkM5GTzYyw9D4bmgYbaOAwR
Cfw3VjmuGVimcLPcl2zx7kt4FsSmysXaoA4M6JMa72yuOht3tG5WuE+B4mpMfiuGnG3RnGV3UBcN
fvQ4PdEwNuZYTuOgY5NOzTqUneRRNy+ILCCmhwy28ihEb0iWewj6oP0RF0Y4qP0XFmxMR8kdiha4
kYlaRBCJGnMUm9Au33kZQFhn9Lpx7Yc95DxGlFvcyOUjIEGEg3mApCKelqDcjRl8sA3XBdpa0t2M
TV5tdQGpVfS1gS7nIciRM10g0CNyvQ7Gstqaup9/UkthDG0bLQ4ZGtMr3wI+bYFQWXfGA7MJh8Ba
in5+Ty0CIJyTKGDDTZjclAMWlvJ6bSKyQG/HzRbo4hR5398haG1iyT0C/l6OcZWiuK8BmpVISQCX
immf0h8SqzRGVAuk7MTSXc5EuyudFsjaHMimmxK9ni1kn8tt6RLzCGCd3VNQrJ/bpSxQXQAUdeU2
/D2wwOKIqs/XdBJeIkJCNyhMeyeMT9XvpOxQ2RuKgj2hO+JhNY9qXadZd0/qRm1caJq85n7FgJEo
8i1wWhABgQZMXAmc0s2M+tMwDmg/TNO8164tbcTgepggPVTQ5CDBGil3m0D9zY8nqFf+CeGGkwGc
nKp1YQDzjLweWYbN0gIVgjGzCGtnest65T5YPdIjqF6oU8lybr8hfB4fiF1ohABXAnYEB/lbXZox
qRQJVwZp+y7E5bhXgBrtOtUDfxWMLG6QTa1NGDYfBsSCJqpULp7b1KdwmJrYi8hFjZKAjzMU7sBA
DuY+wD9m+c1SFJCB7a26mypwsi3CK7IOjVNssbttom0PHk1BzZssFH8CNK1CjJRTAerz4ibBIJqD
Gqw85r3gsZ8F4slv52aH6lTwxoGMPwLIlO2BcVYP3BPNdweM3bfFF3xrgWH7jTpckOiOOT7UT8my
NvUp9pWuXFHjnxQt0zl7FV1l9trJqxcJFe3nbmL6YxHE7sRoiy0IRGrVggB+MIvwHv0SDYJyCrpd
3c7V1s21H4+m8W6o77NjV3OZ0MHIOy9rlwOpLA6tsC2PwWQRNzRlBn8hL0iPUBbvEiAm6gYeMh3S
8VBAc48uAvun7NdpJvWqCI1FoW4x61Ejaiz95jc/GbY5KBses9rSDSsES0qi2m8hcuk1KLP9H7AG
edx2TrsuplwhaQ/MPs9nQN3zbk5ao8yHE0rzUHYiOLg8mLfSBRsvWmaG2gnktoYI+8V9DGsT3NHS
UfsOxq59hJhcrsvMEa9qCdGKETM/oe/9uJoq1P2kO6C/XoGB4sYyN+kTaMfDHyXr6tGp2vIeKbeM
p4LpV2FdtUWFEkikyhtXBepv63Qc+k3V5qkXwU7G3zPVFR7yTw1uXdmMQEtUyH+gktcC9uvlG9Fy
tSV+gYGzQfhU20onVYa9DkdfZH1lnUI1Mxv4iue++7KMrPNwMqLIFYuKBvcUgvV3bqO9QwVd9r3r
0ilGlufsJKZlTT0dbrXt5N6H5uIxA0HHjxfe1Tuu7Hg7p4Ij5rHZGOEYd5OucXEH6TYAJxzRTtcG
1W6cAMmfOHW/NTNweb5qp6Qss+pXCzUZHQ1LwV6ClgerGoWcZOgHsBjmJbtHEcotNiWEyfekHxxI
zfA0OhVcvZPNB7CPOZmWxPVzL5lkLt5S0+hbD/5MGzUNgxOXNmORly0yISSU803HA04iVEHK1RwE
7sZt1bjRALpuVOsEc6wtWp3YiUtExqD/DnhV/TZZhMW2Jdn3tJLmGRrvGSpxjr41xjsd7/BqGgPu
3ep8NE+43SQyfVHuJpRibgSS4y4Cd6keUFS0NQKzmmwHv9E7uIghcyeoeoc0TNd+4CH7s0UHQ6wS
wY8ZwGEAmQ7U3SJ8TIWWT3wcsiAKSGGe6rmz7pF2ut0MIUBTsKUCghbOfKDqMFE/Az3brpuhrW4C
r0bjG1WIe99Y+eygX32nHRbufOGoNQCu4wrOficCaVFjSur6YSn0tGn7QB5LUB83Opy8xw5F3Ne6
MG4cVMS8Vc6CKXcoA4RSjMVv4iCURs4bgDa69Dd9jfhKGElfcn+ZH1ClNlENsFUChgp8lXBHbyDJ
t6zLjplNV6TkA/DQZWNMh6LrHGgYtgE5iowrf8zHNrvJIIN3pCe6Ki5v5zWfiL1XyqnXFvMtNzSo
eLkOmcABCZYdQlaNRO8WHBIJA15PcRicNuIjaFJTxv5g+LfKBRH1nlUY4BjaT+mrN9XtQTSseEcF
ZgZpoUYesilxAfI1xT3z7sNXVmMjjyED0DcY37204M+K+h1Ud4Aw+EDF0f+B6cteAreWGWa7FHck
NGaLdcFeco8B1B1oSV9dZseDbjvgRmrqvqYL2HqF5hHniPTA1gmabZ+PEtos7nIri9pZU12Q3ZyS
6o8pXX6AklSpEgLC6q5fKGDZ2Md0GxYzf24C3z419gQdsoXzNhrgu3u4rYPnxDl9COAwtuWzLX5l
7lgBzboEC2JWwMjwjNDA3k936j7Uk/kGzZZiW6jJ++Nn4RT7UBVcf915vNBiZmet1AUBcFuC9br3
endv7PTgqv43H5d/bDGfkE9/NcgXIJRbhnryfuA49ETgp3cdipJX2qanp3zSqTtXhQmVR3vfOMDc
db2JQb/gN45V8x5i5dUcAV6lvqGCwl86IiDc6BQqvWZTc6kDeeod/vVdvsd9FzEWOsSWrdEGWofe
NYuaS48+a51XvTAj3CZOXfluV/HuniKy+qfJJmeT7QSgT4gCXXlN7k/FUh/dFeteQyFfWErn6jDo
8Xegw6Hd6wHlz5kDuvk9JLuvrKQLYJVzdZjOE247dFO2H5CxQumM2tjOKHE50y0Ooz6h2MJXhunC
svJOP+GvyXVCRzfS6wC7KcLqCUVicI5O7oX9CpVBdb9Ix5Koq8v2LaSi+k1LF+j9r2fowuSfu+tm
LhkNVKKB+AjDBTbsNdLvUJT/+PSzvjlSXK7zHHiSokoRyGoa+5ANuPLwSxN0+qS/Rk3WXRHC5g4P
D5+U/1Q1zY4aVOI+IJVyZQ1cGh36v68AFS7IgcbE1mDDL+7kkMvy/slT6f+jAf76+Rpl4kVOmHSY
WsUo3K8b/U9uCnj02Y4OQ4dqEGbkvmp/LYMH0uMHfveVYb80Jmd7elKwaeCtVvs6ACmyC0Xiuyg7
fL0cL2zpc8kYeJON/lDil4eoVgC4u3S/SnHNzO0CQvRcKiYrValzgV9uUn0jy3qHTtwPKvEii07G
v33A2VZWGllGUC1yz9ExDTuz8cbHvLsm2hlg3X1y/5wLxgQWKhV5mso9I/ymVm4FHEH7HUKtP8sU
FDtPHk01P3z9JRe217mCTFHYjhqbAVFlxh7NkRDy7TZHub70KLrlwk4RuPne49dvu7CqzjVlIF81
tw3qinsHaaQDwdAu+DcpN3puqtu0OZBVKOLum4p9ZCCxxmFYX0FuXVqvZ9eywmlGnG6WexLCRdHj
x2B4zxExfz0ol55+to9zMJjVpDrUgNL90NxmDEkgu8b2uDTiZ/u4duwAbiQergMeuQFbzfDd/pff
DVGa/z02tWHeyHKMCtMZYCUB6rLPppivHECfL0xyLm5C6hzNTlRX932+JSgRmGVKfO8lRQmpDa/J
Yn0+9ORc1mTiTTUBYyL3uvqeqXrblij8ulf0Lv47iP/vPibnsiaUC2aaGqsdjZhgK5HnHs1snYNB
zwL5LM5qdALgxuKIOREStdayCRF++EG3+nqGPp98SA7+7wwBycDHJlDOzhR+twMRMI1rAXL610+/
NHint/51tdkM+g08DzOo0iHtG4Ox21sUvTbCY/TKKy4tgrObWcPOhE5T6+y8HCRfpzD6wYEYHuBA
wUkaozJP2czdK2HAf9jez+brbJvbBhgdY2m2b7qK7MNA/SGOr1HU1Ho/kVOnlgmoRLoZ2pxgNSCk
+gFUTbvq4AQGaQd957gCYM7wcZYLZOcgeB35KBipvrvRqlw1BO7Mnd5J2zFIUtAuYpX/WAQ5mL3j
HuAsG7eK3bS5+l1xm8xevZlHCoDPAgJ4MPjXBITJ6Xs++86zA6cJWA5iu4Xidzm7kORPWYCOg5kN
nJiydousfY4hKJbfpGDv7Kqwq26VyPytV8n+pXAnP3YA9tg3bmnu7VjbBJuVRJZnY9zzAZZpRH3o
IS3WFQVhd56G4h/X89lhFuZLEYKk7+yWGjwujMmY39EZyk1fL+j/gv5PBubcxJdD+NhDHk73AfB0
d7OZix2Bcvm6BWz3bliwkXoUuGN0cKB3YkuKVGEGfa4FTg1uccAteU5Bt5bMwyGDY/tu4ig3FhaN
tSgPJf8ngUZyburLF52BhNo4u4aP0yNnLSClAHqoKKwkSUq3nq5siM8TFnLu6QvlTFqB1O/sCo/u
vMx1TgVPxJgAnoX0G1r0226eNgRV26/H/8KBcu7ya1vHR7HISXfp8FGeNHVaMIl/fv3sCydJcHrn
X4eVChao/wiewnXZ8r0/0eYByJt2mzUs205o70RlO9IrN+PnARz5Tx/ur5ehOwFg5LSkwO+OPhrl
4sWl/g+QiD6Whtx7Ajd8Eeorwcnnhzz3T3HwXy/riesunXUGFI333ZSgx/n1iF04Jrh/NmRsmOGo
OeDBJgZFf1c8Zofx2UtQQVzLNUhPybRuduG+f2Y3UMHcoNmefP3mz9cBP7cNmesQxb1WmsMCE+1c
e0lRot8AzZqvH/95gsDPWYNiRh+igrD5gXM3YmMK3ijFESbWrXvN1fM/5tT/PUm4f3aVkKLMLDV4
h7Md13OcbtyVjKsVDgedTLfLAai4+Ga60cfhWG7rB/IGl8j1tXz80vidn+9U1ekEYAG2aV0e8poR
4DKWfKZQ0KLV5utR9P6Tev7sG89O4yLgCxzSwDrPZOviLEQVDL2KgUAYZ4TaFhLW4FmC/ndPbJv2
EYS+cE02le8ccz617+G4+DyG9y9QUbJob6pGCQgecYdUcTHYSSapdub9iD/jotLg3YB1PSakgg4H
BBWmyHQDWfmi0sBf8WBd8MHf2LIaE0VNnVQi1HGVt+5q8bzwgDZ1v6/b0EVzKA2A7Hfqeyt68YfW
ckafXNP3OZD5mtGS3WcMGnQ+zaZ1no1AgM+hfHAJa1d91rEpqgA933bMOi+iGeEW2of9oR1cyIdm
RQMpLosafqSQ4gBS7zP890I997Qx4HS5Q/Er7GqJxnUndwAxoYDY9f50X/jU+ZE6nbghkPeCVFmV
oZ1Bhtelr6vVBGHnX8BPOZFP6vHFWH885jBeRRiRtttQ1f4bFOPRJK7H4eCVGZBw0NeAUwXv8kRM
ZbMFaDncLg0EmhwUTvUqQ+d0A2Oy8bEFymxF2obfAUDp3roL9JNcLskjm+CKSs3sAv9nVfk+p9AZ
a/u5QEfDczZ5XzoHWblQHykHcnAtNJWldcKdTrtpRabeh6KZoMcaEKYVIHo9jRaIRbxJky1FBBGE
cpvO0moEHa4P061gtqu0aqZbh9DiWYcBBJRoWZYH2rdvaa71FvJS4QcwKzMMJEsGLa5xGZMMtufT
lQDgwsahZxlNXc7ajgYnXp1rAEadVeagj1u+X9kxp43xyYY5593BR4TKGet7n6NYekKYjSGUSdIh
hWCjgg5S3Sw/AE8s3oHFdSBC1XcCZBBofnz9/ktfdxZM543rDrYpw70MxC/X6R7Y6L7Mof/x9eMv
3EPntK9J+wN8gPvhAKxSNDsPlb0yKxfCMk7PzjPcBJnfhVV+oCjMT5DSsKxIsNuxQBTP6qfe9ccF
fiFwRQIyfPHhoBSinoum3DKoNyhMbJFiZR/KLUCICeHD1gPhtTUl6WMvGOyVa+XC8LKzxeNntgm6
qaH7NsemhoDXB1Ray0j14kpUcWGAz6nPYoJIJqRYhoMA6YH075DW+6eZO2c7V6RDDmzD4ZD3O8vu
6HiFD37pB59FJm2TKzvkFZ47whrDtLAsgnaRc2VZfB5kcXaah7/ini4YKuKcNuuYgElc6kTcQmxx
qJPmWg300oyevuuvNwgNvz4JYsoB4DWlnkqtIqd5/HrMLz37bDM6cwAfKo7JZOGxNQmHqCpPvn70
pWE/iz0AbAR4NsSj6xJiYK9lcSXQvPSTz7Yh+A0c4sLYhksIrkrlbHNSbPL5n2zKPX7eMiw74IaC
HD8bLkWvFcB+wZhdWYj/eap9dvKesoK/ZlI6wqqmw7Mn0BCepxkYI51WHq6qk4QycsoM4QofD+Bn
kb0yNXlcvD58h9Ye8nAGKN7kt3mcF+lwN3Z5l5S9T5MMerIb19Hg4y8uxOaAizvpLS+xrubmWSrm
bJZuUrtBZmKtwVTajF04xM0C9GDJgUozoQrWA5tR8zPADtTws98RdNg3BaCrt4qp4aGfYOytU5lB
eok1q7q3aJKL1j9ZMgQJgp0JTgC9s4bPJIds8+SuJlDZtuT/cXcmy3EjaZd9lbLcI3/MDrT9VQsg
Zs6DSFEbGCVRmOcZT98HqqwqCWJEdGnZZmlpJlHE6O5w//zec2VLvgszbVjL2RCvFLs5V/k+0ri0
xaSPcl9aaArSQqobe6WZHq0OWdZvNdylpbsls9ZHjt9cDNVVGjyp45fTxz3ScJde7iRWmaZGcXQh
ehsxf7PttWrtledwG8ceyfz3PzSuxoqoac9qSzR712GF80S216ev/Mihl45hPSKDocDYcBHAF+yn
aaUnxZn5+zwIv9Mllt7gAvW/DFyVUaK8s8StbH4uvX18bgV87MIXHY7d/zEOTC68Cz0woLg1lDNf
wWPXvfioeGFc2n2ihRfNZD4ktfZNz6mtVsVFHSu/9z1cZtsU/WAGfa1FF5xnXMfJpK31sDPOvNNj
N7BoLoNih7lUZeUhtHWfxQM7d3ZXqY+6baofUNuVZ2qnWM6OvOLFN4bZvFDStscCS7EKBbOdZ+O2
QCOCpNKPg3af4w5kftSmNiTPikWLgAjzUaNid4u4prvyM9qHVGrRfR6oEGrSZtyTIS4/TczZv4W1
bTFPL5KnHFclJqxBVjPHUAL7SSKR0to2xLncZZZdu4OixNe50NPGCXzkS6po2rVX5PoWa0N21XqP
kv5K6uMlmOd1l6MBGj6lqe76xXTQp2iv1P16Zsp4Fsbi5EMj8N+Y+Srr3ga/3GJ8q2zF1djAr9D1
sPK9sgpOp7pSgJaa6WhmVWhrvyAsX8XtR/IgVwg6AEuyMLGUVc4yCwfBuPURsyLF/hJn0F3Tzx0E
zjG68aK9170gxXUKBL1VM6Co6lYD4/RU4nCT92h6XDUPcwd96HZEJWlTG3dMRMfohrVN1Fg3av8i
a9JFpypo7oJ95dtrdA0fam3cij78YGI/TCvpICIcj1Lv5Lpg4Set7Kn/XEpVfNXFL2jrXSN6sezk
YIwiceDtf5ly7U5Qa2a5jKnFOIgwuUVCjKg3XY+TuFctCb+p1z8gIHwECLgua9arBVS+fCW1lhOH
AJnLDrihHG317BVKtJNkrPe82BUSLoG7ss4clDz4EA3Xwi8F+TDWX308HrKa4sGi2nmhxqqDLSRL
pPWkXVdj5srDLZpvpzJfZEy4iJYwHCO3HjZ5j5ngIrC2Q2kDYRb7KZGduNXdZH4Y8YaNsNWgXktV
tVIlMM1acFWKcld16jpiRcyOk5ub3qaQfcTsrZuFPSjtS3aJqLdtYhGiPB0PlfYt1OTA8Z7K4rWI
LovBd5tgVcQXGZDe+FokytX4uU0c5XnobaKynfBag4xwUK+UXaE9Yd4yuGCotpYEbxGw2Felj74p
VXvhTY+5vG08Cck7ZiWJ4sDBDi/RLyKYZStA1p4zdIUwFp8qsI7RuvB25Q1ZRkpxOdgUM9zi0cx2
6X0YXVSwCFGNB5jp14rqiL1eXg8s1wMgsA8Ne8vlNupob+70IAXrIbsb9WaFbdTDzFheZ6pb9nc5
7pga6728bku0hDKwQht31JN4Fra0oweEWbyKhLUhdcQfnqCv+HpwLUDVKR9b/h8YNwFqZuZAT+qw
Gw+Gvopaw6kwCunP4zfJHz7K9fCpMWgXCcjatBz2WogKlCrwJk5xNN4hZXVHADVepjkEj2cWbr0Z
Kfkk9w/BdOXdKFhCp4xIlThaR0m/NQm2eKlNvGSjq3wJECTHxW4Kgo1m5i5aUWoHL6Tuslmfij3q
gLmyXVBPCVYkdTBO6C2Pib3M60y+bbHk+g9ydjnpG1sUOFwePRix1U3YPwiE+PkNqQ+0eFeCM5tc
YyDEKGrK2yT9OCSXeVQ6iKixbqdIbwLbiaQbEADBwMack7DNg45d2kw7HU5155TqVotozOvmHqZp
AmYIfeshUzYYlaKyxVjxueu2Cjf5NSpW2oOhu3W8k1+DaUegTPY65Cs/coEd66/VN4+xrlpJIaYE
l1uxxVeuDdY80KJUum3ag2x+9KXrmZJg3g0QHBq3ewrQznaXVXvZDG7gb2DWWvVeMp/NYANF3un0
exNGp341dZZjTldVu8unfR9UjtnCroZbepDTlQFTUNDtTcMxLP4CLG/o9sLJHjH+KGzfRJREs2SL
NhBW8TXQpgj/udVcgrt0O5NSDuY+dRUTdZXOdR5U5W4oIYYen4voU2neeX21YtpyEDEDcJ07hhnf
FLK6t2RtF6SoEIvazTybdfzFmL5J1WNevGIodhrvPoGwPqlvcnoVtF/lYVZDY95TNNem/Fd3AQYy
oPfiGRs0k2Rwe9GFErz1uewgTl916sug7WazTqo+a16z7mPNkSuDzekRm2mzsvpbtKrINj802FuU
6SUJwVUXV5leu4nyQVhPDeClLisvW/2+b1I2/J6q7Cks94289alWRuXgGjm+2Rjnp0d9uuDKsMKN
NzitnUg3WPdj6hp4/EBnge06tvQ58fdS8pWKIl9+V8afVIhdFhdO3gSuX0EhDh+RcOJYtHa5UTge
F65Ll55B25PdacLLEfTrqmpWZovh8jKV43Xc1qucoRJHJmVPNzBYVgw3GTRYIO+c85X8FnAAwcbL
toSpsFDYlErumrAzjOiegiSq/F1oYxOw/XVdBI4RZOssXHfm6KADcfRBvlKafHYn3Wt4oK3mFgDC
qg8BuAbUxswxwWW/zVjYQL04TCaveRqxduvltrYfdG+8GFVs2uKhtAy3KuWLpFa3jd/dNbNQf0AN
28eXouuv8lh21BQWjgFlxLC3elpi04jU2TIHI7h7MIMa62fk32NbWEn1NzHm65Yib6Z/DOExAQ13
NVzMjQZUorYgyOtrJjQ8ksCp5I+TXO5HmnCi524uf7JAwBvWt9D6GCT+VmYhVnb3Wndn2J+jGYI/
Crc1epgPH5rewlfvY/CK+MWYQVesa3EnD2Lly5eenF5qeXahpcZuMKkjVZ72DaTe2gfc39ZPqI4o
as7qlqdpkO483UvcobhJskubgqzP+IYHokrB0m4TZgkqI9eQXeZ4aypl5VlPYibrd6BQYwWl+rjV
Dcshm0qmtkzIZcSsCbBl9+JHekfYVoWDcHzAldG6TCkDpxGq7tKcLhMYE1Pdbr1YxQSh3wmVt1zp
V2mGmyVOizu4JBJdgF1Pqunf2ti6bVXM7oSB+vFV3d+pSryu2hltN/u020+94q+aDt1WUN16Q34L
/eQjAE6SkpvwNhTpZaM2a3I0Lsau+RrXxce2qVYmIbWWl1xU8jC7Br/Gcrwzc/xYhseAXwXKRz/s
rqLM3wpRrrLa+9YOUG9CCyRE5UnQo+2dEYxf2qTlaWW3WqlcKx6fzSiMGEiSC6Fbe5ze2ipKrMYx
fJwZsVewn2JNLzbkkRUMym++QdDDhAZ2YwU8XZIXEOqb4gu/CAdBloxNVGT11ppGLGdeBArapgsX
5QR+z8pHvFPltku1lMq63yCaDkKn/6a1ayOf1/6+Iu+gMPB5ULyBDPPuFt7NV9OeycRcyirMwlWW
GAozWo+Yp6j6WmE+OBD6Lq3jks9CjPGcd2D2GxQ733RG75hUAyer812oB7kbp/WVphXyntO9Db2v
unKMgcUPDfxYflxcBEwzVzK71Swpam1Vx9KTrGQ1Q791p3pcKCZJ+GsTLRckd7Yt4T/zMQOoXWBx
z7Xu3i4UsbZsr9uiXNGuaEVPuZ77a+wlwyFXtLfA7wunChABVJXfruI8adFkMA30zcT7mHYavG4R
4OmOSYiAMP9FU/zrYah9B6QLk4OKCGhjkKHJdEENHINrtaKUGXHUxoxLZIlSkol0PvyjGAIHpv5l
mfo3RhLu4L8xqqclC+FO34w8MWwAxC+wZvjqWeQVMDBhJV2xq3CBZoSKb6oTgKAo+P3Kmmkl8j/I
gPtISe9G+nynepvWSC77aNgNbSLtII4IcOEyxIlIFTjQc4a9WMUUjsP+oBFK46g6lAe7n7/+Htuh
cEPceiqgXVUsrjzbZA4Wq/Fdj5mCuBOjuo3l7F6rvI0vwacLsT/s2D1pd7bUBZeGUtCCWNYnu4qk
1lU7+fVen1LxbDRKugP/Y11WQ1Vs8aRY+wZIwkU0FCxjGjOd930KUd3ZCK8hJmPWupASSz8UFsIo
HFPBSwCm8hFvgfahtCQ+uXkfI0aJ2sEEraRjea5gzbiGHijYizPzSvdSSOR5mTL64Dn9TDW4+CJJ
c2XK1Jtro5Fxu/dRy+crgfQkGf3r2NQZyIdQdRGdGp+LEr5HWKrYspN6eAkqI7nhCzXdWnY6biuy
pK/V1s+vS0A3D0lXwz6IBy997fK6iFhoDBgo88JUn08XTt5f+hrLzCRf6exGhF55MaiXvfRUeOui
/XT60O+XNgx7UV6FCZQDyuLQQXCrmB8z6bcqwsYyHElJEs2cGqm8UPTLUZphtlb/9fcueVG0m6aa
5CQp9g5eHV1OXvNsyeeiSY9VMxZPg36kqgqp3Rc+ZmJHSvJHxfMfizre9KRsnSkMvv82zWXObTTD
WkapbdgKtNxMemxymy3KM8XhuST1XiFs8XC0uglHdmu4A6mvNlZjt6vWrgoSSf1spQNc3kUjk6/T
b+LIpsUvZoZJxc2sUxfTILevIjZT14Ghfp0CVbv0O9/4quV0K8yZ5xR077dWmB4/Fyc7OvaQmxQn
VSIHghfPvjt9I0deydLM4MObkoUqU63HrOBggZKYIlEW0Yvw9ffOsCj0qRiWcTJXzYVtTqt63GpV
Dojz6fTBjzRbZb6tH2q2qmROSmqVDViSjZg2mET7YA0q6fTRj5AeTWV+Gz8cHrGFVFLJay68fsX6
nMiZ5gEsf33Z1Js8uPQV9/SJjrTd7/TSH87jKxW9WeI8vm3d4E7bxxRJuiG9YYoNNUScKYgee9mL
Tp4nndcXZgBPICx2YW1sMpbxU3auInqsjS42lrQ4SvPOYtYI5ec6kKQDasMz+QLz5us7nfv7C/rh
AalGzveFLZEDZln/gJO32AOpBmuSQZ7DsquTm5hprtzlgBC06Vzk65EHtjQ46ASn9mHJzmcfUZBM
KdxPZX1hBmfu6vtuyzu3tfQ4BKasVX6V+ReW7+nwgvG+v2GQDB491kG5k+V4SqGXdxsl8oJrSa4N
iDh1yGwVNthhsjKxjUtWNcIvSUUbwKatatO2X4Up5zsBim9yJsOiHKRN4XOTdd0rApziJcn4cDul
BMLN0BgncynHfquJ7kMNwyS8RjBS7rEdn4N9v/8YjaUec9apjkEC/gizo9smfMZrV1Bp/p3OYyx1
lMEwGG1vm+VFpqyagiQY81YKn+X00UCfd/oUx25gsQ0iQmHEZGrZh56CbC0R9lK9pcWZAv+xgy8G
yDHvcqgPKrFtLIIcn+quGLSrRDsnmXz/+OYyFdnokoR9SLRN0lRejOW9r5QXTXlGHH+kzy89LsGQ
sv+UW/VFbNSda7Zz2U2Jd6cf+/ev0Hv9Y76lH7q9lw7ER+kiuUj9RN/FItE+Z3mnA+oU2gZPi/iA
zE2saf6T5o5dLaRdkdQ2+7IosB6xotuvfpgToZd0SIGccYigmAAV7DOQMpZcnWkeR5iwxlKV2gKD
kqqu5bl6DiovfNIu0rAP5otwSa8B7zeeGTHef9yGtfggGUZqjH0s7IPSjOA1StKIzn2D3m8mhrXY
ZRIDOrQI0s/B7sJnz8gGhO7GCzzQcn36bb5/7fpy+7YMx1yuU0XsyYh3vOomCn5rkaBri4eiEUcR
wNMX+4YKLgS7jeE121Q651w8dt2LB8OCVomsrjD2IknZyjFCZQva88y1vz+B0ZdqK7OroTNVvdgb
2n2p3IQWtEkfW394Zmbx/odTX2qu0KZFYUgS1SEg7ODSQ2CcutAhhmdZbqeV2lpAN3olwbEwsTFW
taN1ZmJ57MYW03Hc9cQNetxYPAKIBG4lB9qdwQLO7LMz07P3W6y+3FXvTXIiGzGJPQyLsvscTsBj
/DNTpe9Tr1+HHn25rx5bepYBr4hhqBWG5uAfYOesRry1tYCWQ0gWguJWQkwlmC0DhhS5on4eun5v
xm9xQK69BJ2WqmILIe63OtByskuSRUKCN2UMRc+TtZwS65v71rnw5vfnoPpyrovJiR1ldF6HnOCt
Nab/5FFFeXIYA3O6b2RBxEg3EI9x+l6OvLvlzGdkFpomjREdUns0b4a81751BoxFIQvrzFh55BRL
qrmemLEntFHsK3DRxZh88Krqs236Z+wbxw6/+Gzbk4/WfMjLA248dSMXkwFRrgHmHAXKmT507BTz
3//w+QubHhTXJCeH1JQo9Vcy+xFKhmh/3iI7/R6ODG7LyBDJgCfQW7mxh0pOydcz+y0RM79nLdOX
BAZwnxQjpz7Fw+vhqjHLaEsEX+dY4GxXp2/g2DNSf35GitoNMgI2we79UyDdgR1aIVM/M8Ic6RPL
gkXXqFbTKn568KdSeSC4ylsbZjGsqzIiwxP0tlO2fffh9J0cexWLEVPHBiX8LhL7UERsdvvF4Ph5
b/2W3kZfVixoqG0AO0Dsk4zaS3LjyaQbWwX7i/enL//Ii/i1QoHYHt1Jcgh6Aw1bDoFTGMbagEJ3
+gRHns+yVNFMgHQ9nc1qk/r1KvDa4RKKUn+G7H/s8hfdWSu6SpfLqThMPfaDvo3dtp1AwsfUak9f
/5HGtFzkd2MEnaDQioM9QtlVvc66TXFMUMyXS7jOSpPKu1RHLXD6dEcmzxA2f+4ZxHzLU1Y07L0n
cHEdrzPDz8TfqLverMy7oorru5YpzSEyiuEuTaHMOxYG6Qs/1cf9kBP/6jaeiDdRXyXbLq7wsMOA
d8m4+t1nvigYhPYch22aCTBCFaDx0Kuw8vPIurbmWsjpx3DsqS96VamyiQknoziUvqzvsFCH28wb
889FMjYf0xxgcGcT1X36ZEca0bJeEAfBlMm5mhyws6JLalScFXNYLnG/4vcG7OVqTk/9ifXcOGOk
1Mkxfai1RRFYZ1Zcx25g2Qv0GgMLhN+Dxe406c77SYv2tRL/XhdeUgqqToOpx84GiTUFMH4yLVw9
yqYzC+kjA8SSSjC2UQQ93s8Og8IGVOeV1QEXUPab16793J16z1KAKDYsA0o1dEMwWuuiV/Mzs4lj
177orHCthSTMLj1AvsrWGE6rdSSk7EyjOfZaFx2tNBTkQqj6DnXTBLdj28pI1FR9X9bTeOb7cuwG
Fv2Mby7hyKqUUyKJJ7CbAQgZLSg+nO5Y7/dibckokBGtK3Uq8kM9iOtJ878p7BxDrYzwsgJVdkeZ
3fXTp3r/RgBl/PyecbPlZiay6IBBGtop3E9n0Ibpt1qRtiQV+KU/AP3ozD08yhtY2hd5Wd6evvC5
j/66YtGWmIIiCAy/KhDslOAgnaiH9diM3jDPWF49yzozJTp2lrmJ/TAnhZKdhUB2zH3cjyDp289D
2TzZWvqgV9369I0cewPz3/9wCilSfdywcXZooiJBTVLi0u794ExfOHb0RT8ejcLWp8BLDwWk2Kuo
i6Qd1LTozLUfezyLfhzWkSlC7EOHsETjKNjSd30p7ijm2yjToIeffkRzY3zvXS86tFp5aUTWSXZI
4tK7t9MWriF1iou4HaQtqtKpobw72PvJyrvX06ecX/B7p1x08JLGpWo9qcFh6K2lolp3BqDkVD3T
Mb4zrN45/rJI3Mlto+iEVR/YOhtuphoOhSNHHbA9o1MH+H5e+pAESnvdl4YBw7XLr8hv9r9KQWsJ
F+8YGdGRHyZ3jZT3r2EPdGfVk1txbgx9v5KiLcvMijyFtRcb2cGIPH/djamyroxKcno4m/ALm/K6
q7KILBjRCkxskX2mvR6pRGhL+z5MxDosrIa9j1ztPuY+uGsjmrNk/HBCr4dUJ0P325kHEPA9mwRV
tpL1xtoY7A/cWZIyPpBm0p/5xn4vB7z3muaG/0PnbJXS74lZ4VMiGgShUArF3YRlDkC40q5kOUT1
EWNYsfN2QIitFE5dAtovBrNcGd389RmMye3sqD3z5TzS436pvTJf6ajR+YdWQiCebUyjcnr9kpTd
0+3+2PGXo1GR9W1Sef6hlsjsRGozVc8mM5etXivZJQkzqPp+60xLv7xgbmSxmI1B3pIkx84s7CNZ
NDdJrjX7Jh7O8TGO3dFiBCQdj/up2EeTDZDWl2pXuyPbW3n/dPo+jowU1mIMxKyMhKpFza/QSONA
uNCrMW2eGfqOjN/WYugDJGPGncTR+zy5CuRhD7D1TFc7dujFEFc1Iu6iHgbrEH8yZITuJECdfiRH
jizmQeWHXlNE+Ftru5yh88NewjIdhen96UMfedpiOV9R+gQ+MxdtK2+Jd2fnT4A9Th/6SEMR82zs
h6tOiciwgZz6B6PclwhlqueoSxzP+HT68MceynzaHw4fVnIxViZvEgbwrhvQPGXnyt7HDj0/rB8O
rfVhikoqJeoVyo8dKa4ZnkvyPva851P+eGg0nb6Enu1Qw4zusVXo+UuQff69R7Lomsw20zqzEwjK
uo9QOIzw/ift7166+vOl55ZVQiSCL6L3+i2flMver/ZtWH44ffHHmsuiZxKTEKdCg8GZe8MHX21U
PCQx5pIphPvPt3F1+jTHPohi0U1bWLTNkEmkDfVaexjIHjh0gZrcVHk2EFqoNJuEXUlonLbkKHkV
rKIIyo5WBsVuRH2MYj61z6yXj81azEXHnkydcAU/8A+F5ptvs3PzsrItph4RXhfCcyprbxpjuCop
QziM5rYbGpqylsJs2mSUUlhJgvCHkIBe9R5beLfvtEI982n83lHf+Vibi7EBmRXNKA3SQ2URKuN6
jUU+XldkxlczLE03TCsLWornowAnj9WN7CHGXKWMUPCV0LoKJUnaxjWIJj3X8t0cZ7yrCq16Nqqo
xrGSVcmFJcHP9pOxWwurTD7FiZmgjmF1dk18ifKs90HvxInkkU+IpcQeQBBhRBtXmiYpG8G/W4dZ
Xr8UqBweMCQXk5OlBjOa3KyM/eRJ1KfCWrvRzab+LETM/n5SydVeUE0jCgSpB9+tCjdEJQ2rZKjk
T8Ws7oXL0+W3om3tDTnSeVzhB65QbsZbBanmiryTARuwhVlhHNRtbOJKcUSeeU6YG8lTAxHLzZFL
XHQa5T/+tXfRZml2UwB82La1h6+styOJUKtev69sSWwjeCaP5D+P7kRu5V7zp3al++z75hJq4kZv
2gs5q9Qvp7vAkeFtCSYyJcA3cCSTAxbHrQzRHuX3mRZ9pBObi0G5mBLkomOUHGQ9vyaV4Sqzx2ci
hrYiq9e/d/WLwTkgPITvLFUywyBJcIom79OEZvXMOuXYs1mMz7Idl1aXacmBAE0Aw9NrF3RnvodH
qhDmYnTOMj+N+yBg/GxaOAWlVW4zfbTZcBgQpwsPDqaPE/D7U/qfL8P/8d/y23920/of/8ufv+R8
8EJ8/Ys//uMxT/nvf+ff+fe/+fk3/rF9y69f07d6+Y9++h2O+9d5V6/N609/WGdN2Ix37Vs13r/V
bdJ8Pz5XOP/L/9cf/u3t+1Eex+Lt7398yXG7z0dDYpH98deP9l///ocy79T+z4/H/+uH8w38/Y+L
t2zkXf/zUP/+92+vdfP3P3TlT8s2hbAUmRRF0hR4Bf3b/BNN+9MmOtuWLUO2NJltwj/+luVVE/z9
D+NPWSOPXeZHtmwy+tIk6rydfyTpf2KiACDP3yuqqingJ/51YT+9mv+8qr9lbXqbh1lTz3fCF/Q/
A63QyDaxVNW0dIWz6OayACw1IbqSTHy2vWxQimeMDLB5HHPUjeQu9Iw8eTAkYTT7jshlHEoA+AeQ
BZ4gjFEqUSN723RgeeVtfVKmszPN9ucZy3xxhm2ZBLxAbNIQdi2aLxEjfqB541cSGsDdWmNFSO3Y
iEq4HjYaz/nhpf31bH58Furi+2wpijBN1TBk2YbAZf8CFsVcOqjAddnaMNWuW2Owj8fV1EUxOYNe
j25Pi7rNlGf6qwRraHTSloSPFfEHafsU2LqNzIrt/Q+VrkMXQvVWeKXTFr4VC6fibjEYyXgu5ATc
N8Q8LJHZOBLgx+AYhxtd6ESsOHVR6J472KVuO3Yt+4KVqJaMN11fktbbcjCTNYqMCOvbaGS1dmlL
XiR1btfWYGksoREMn0q54rNEyk3zo5qOo3KlY+bRCM+ww+fR0nqVXELfTA95P71aubTR25GwgoB6
pTP4bbWPC7UlbpVt23SHnACJPnO8cnRJdm7KyTWEP5DMUU8e2KqOUBkv5jtH4IhofAXLntmrZCkG
fVdJt12qe9ikOqxw5ifDqrvuY6dLUVu+yoQs1PaXujPNkrhFVhth6obUVBIscqHSt59l2FQVjj8z
KvQI80pDmhOM5VHc9j67mqu2T1uDSYCe9YQLsNnvaiRGGAjkjdJeh56fRkRLCpyuqDCb8lYpsqmv
Vz2qdGVddpQkDmUOcp+sqZzYMqKR0ro6tFpOWojrodHCIp/nRoU3slIq0ezlcNSgfpEiFqzKgadz
ICnKTjEqRz6RqQTxIRSK4PJtjZSEzIe6D4rmU1ZzFsj0marNFjI9+6p7MQfoPVmFBtTn2arWZelG
Ie3uQYvNIVuz3FVa21EMdlhDhzCSOrtuOzvL2w22oaBUccxVg1ms5uARfxuYvhndDQq1E++SCGBj
/NhkJvZqABTjJ9s2pBaAVl8NOZYMkXWRfSFLUh3fGHVWDQ6pI1j2+rjCv+OPfdof8AHp41VpFJq4
UhtCJ9yMdmlTq2Di5QxjhImZkUO21lHdFv0NGyVl4zayGSlOi4nPvAFDiWfe7Iq828id1snruMpI
HG2GskTyaJWtgn9HMpNsK1EHytzE1jtxhwpLSBjeDK3emXrWdhtL9qx6XY0UAXZV1MX+bZsYXU5I
tKC7qOrYViDYUuyx5At70U42ajP8qpl2Yzxp4aDGQFMVw9wlSIXqdW4rVq47poSR4t4eNN3aTjj+
xDqIK6P4wr4XHZ/xt5iuOi+PvctQDQnHCY2xkx0lzPPwSq2UpmfqNLLVbQ4d2eixErUWts4maahx
2eM3s6xxSquqzDig9IE67vXWTCQCvuhXbhia+GRbX4IegQfdaNU5os4UF7E11emXrmlmD2JCuKj/
CnFz1JEKAiB4KdqxE1tCjyuiDpQkwi6dkxIcPpGcpUYKMWphOrX1F7TYoV5glcbuYl2rcSGTelzb
fthsdCXyp5uQvJ9qBomSg1nZoaY7QdzJ2QEzgunddzhlSnWVlrIxSW9Rphpps548OvLL6QH35wkP
w62lGDqfHlO1VaSt+mIpUslK3bRcltOURb/xAvWrKCP7zKg+rxj+84H750kMXcaAoAm+JsuSAFu0
hlKazJZVYljcIc9NJ5v8Z2OAhRh3d0qrPJWjfkbB8/N86/tJuSWyeWUQf0Jb7vxnREXlIfQcVIPD
TVr0uctCSneqoSDNsIsdCcj6/vTD/Plb+a9TWvO0AeUTI+PPS2UfmkNeJtwn0e3tUzpFNA9Pk8y1
3Y3quYf67smI+BKWzDa9vpSZ2EmV9iO1aycaGn9rDIXyKJnkUvo1QILT9/XztJ77mr/JQlUs29B4
mksmig1HSM5EjIGvZHOCwYX0QoIaE/b1iTS8Ii7Pejh9xl9eHmcE6MZdqYpJC11UBUZjDuJJWTFh
16z9lSz1n9R6CMllH6FMCKG2X6S0Icf19Gl/6Q3zaTVd1oSMB0sse0OXd6VSGpy2nMCzKKMpCEGS
1fvTZ3nvcWr0OgNivKrYxnzzPxSDfOyZmqkClrJKC8c9Any3l8e3MQfuIOeZONP73mkozNtUSyiG
rCDYXLRKBV9sMo10hKnWxNabUaB9KMSOXqmtT9/ZL8/PUjAim7puzL2OIOKf7yz24jShjBY6bS/V
OwiXrmnCyfpvT8KsEc+nkFVTt7RlayytVja9CQOlFRK2VGi9fNWL4Rwg+5cWaKm0hPmZAYaZB5Cf
b8UjR8vXU+KJvRZ0q1D2baa4tTrjPmBl45N8PH1Xv74lleauCvRuoIhZWfx8Pg3W7lQENpFRRf9i
aO2LalRPWZ2dGe9/nV9zX7rGg2OWDRReXyzVG9hPuRzMY3GpSxsIrj5VC92gMFIYfTDnvk+esSLB
1p8cofftJ4kU2HwH09ayH+1yYBIYlPpIxmirdGdKTu89A8PUGNRUiKTKcqmcK2XZqQHPXBsrrWLD
ig+rq1WRLa2bpAZ58N8/cpMZEOfSdcb+RWut2zhqTIMRNGbJBVoiVyzWNsNYAJDly38OWvVr51A1
02Irjju0VcaYn9+wH81AaIt2a/ckMVQ0Ii3/b7uGrRgKwzVfBFvFebZoRLLXhLXsURmUSlNzsfLc
V3H8+fRTW2zi8TXgzeiGIjRkDqyrly0V8RD6xYHhq+2jzzm7hz1sEC+xVn4CwiAA3OQxG29w67B9
Uxbyk2m3l1HWHeQgPNNpvqdL/TSzmK9F0KKxOyu/ziwMmkZTiBoiTG1eIUbbTFVnu1qSfQhJ0mOy
SzZq7/Q4wSO2h6vb0vqWpTFB2rmjgpSCIe+oLV74kU1YwgZWhAHdfX9cf1VEflru/7vK8v93JUad
5WPHKzEPzd9IKG3qv71mX/92/daF9Y9lme+//M+yjGSqf/JhQiUvKMEwM/xXVWb+gWXOg6HKgp1p
x/yjv8oyivhTZzrCbJUmDg/XoIn/VZbhR0RlCpxiFqMoOErrv6nK8Bv0x/+0LQMCJ5M4hQPRsBTl
FwPaSPavOni+vOo89dZXPTfpQWGln3JxXUix47esZJTQjWhcZvlhkDdV9EHwB1u/z6NqS4qz6xvx
igouEZ8bAW+EhDengUQjXoiC2I6QkrIid8z/S92ZLTeObFn2V+oHkIZ5eMVAkCIpUmJoCL3AQiEF
5hmOwcv633vx3mtdg1V1931q67TMl8iQRGFwP77PPmu78CgVHB+dT/D7bBLVspW+R/a5moE4HuCQ
5IBz3B/m8pjWTqjmP1LACXn9p/2VjBV54JmvToIOuhV1zk9N/VxKJUhUYkbmO5QEQBE4ko1Ac50T
IwCN0FHfrMdFv91DCQ3c+a6r+WNaR6KCWxNKCBvb25z88IZntf4c5jKcRyBfmuVrMvE95wdk65D2
RaSb/cEt0xjVLNKRaSh5OP80oZJmEZgGcPQ2u8oYpCNIqbXmtTPOem/5HZetFiC30DpsLY0HSEZF
h2EH2Z+IYwckUfs5WB/JhhhRnAZ+enrW7pAXBCG4IvlHBf9LTB9AgfATPJcyjc10PqYLTBCRRgjF
wVCVJyMlh5JumGb9ypbHcYHnYE5BOhn7CgRV7TZ73HIYmtN48QY/MwCSzMMF00Y8jUWwLCKwxuXo
jsSnjBIijdZ8NJ6s7pGgz8k6nkwQQ1vbXgdL7BhD6EV3kWv+LCfmlMoOgEfWhC60g3lo/fs1aGdx
6PXqNCTJ2bmTgwZCndM43ZSoFeXe6ZVIR0xx5vEABv92v6RbZkWbc0J8OT3fP6yEBbWt4ujBvSZx
cp/a3vPolB/3j9HNMr5f+ibT4235WSxmbGdKPBlbmHBlBnA/eu+dOqPa98VHswwXIYmPILoCgnuh
6qHgt94K+QhBNhKj+QAO+1R6xENZ5cnTjDP7WmQkkSmNi5PXoSmKj8ISEQH0UQkfwiSAKYckXOIS
z+zGX7HXEW2Da1nsBkVEXSpDy67CvM2iSSUGZV3Jta1Pi1xjFcSqQtBq0yTRqvzJZ3wgth47hQsT
Ldm7Biv4EHTnZUnxySiRMnzl0xyodRYtCai8CjZKfm4kbmhZ/wAT6dfwZVy92m/FT6U8LvkW6O7H
1Fu7uiIMeX1RqyVUpo+20rA9FTx4qQlDeNuJ2bohPR6s+WeyJAd39KBNes9KQutLlZGr720JrcM0
zisp4eDgbbYR+S7G9VTbWOhag0/t8XESf+J9SqCIa8NLpRBNXxGIbNm/LPPNWLXw/kdlmx7tpg5H
Ont1pUFu+ZEB8Rmyd6F+3yFMi5IGqsVE4DTHK8gjU3xLvTz0NN62PsOTLwLH2vysAimU6mEDA4e8
1mAw3gaQTCDNCWPMggKCieZ+F8vTVMRG/meWLw6DT0b+2zKOMGeCvgNyM1p+6jToQiBCxEeivjXd
uVqLM1KEL4wfbXYmZrfeCC+e2rhGWarVF2N5zvQLoQOxZ373TeR1dWAU5Xmig7pkIl7qJhhbLSi4
D3OsZhlIzfIw5/gklD5MJpxRDdHYLFQ9IpgjCUqonmZ0V3v+EBnLkj5Biv9U6RyOsIhc9ZNBKl8v
ykNBBeXNGiP2XTAP8j1FTXBWAG15HnjCjTNwl9oW6euKMxZi1YzyAmVezcS+0dOIeN3dihmapA7f
VCRMIMKLlHnf4iBzu/o8G8Ze6nD4WbtHmEhTCujIHHaaW+7RlKN6BjGWQ5ep31VB4I/NcjeMu/uX
teZwgpEA/jT3K+vT8qz/Q+GKiPFf7E0Wg38Gm53NCVL/j7WkngLyR1jjfSKQ3lqsfTsoL2adxYB9
rjnwRAWkAUI6wvUUNHMW3V01bjMfXZg+bg6SkTpe23AIDdbe5s87TwknQznp8GGSAay/awarbZ5z
VQSK8tHpPbUR2Ubpa57LME9lXM1sZtKGrpVFXclCLti8tIxEdcGCn/qKgkipFbvpruMCApNkkGsF
qxMryGKmsQ49LiNLp5fi0ud2kKrp80bqgqHyKVz7XNxjwJU6FBm0wMZ7aNNbqYnjfd/oFuXUCy+y
GJn92weEk6g4u8LSYpeFbpPlSZ1n8hv4NAQWTSx8LWirXGUOL+se5vq9Z6LrLtXXBpuX++x2VbhW
ykmtlKetVp7YQHa1d2YfPt0X26RWo5FgBm1A/mQhG0cWrJFF22GxIzoS5Q9ZfounVgTrXL7qac3s
H0wM+8FWlSdpZs+Fujxq0nkh3zgel5WrBR8iq/ezKJ/YVU+pC+NvZT0Hkzk1gdNVe1VnfUAbKAjt
SlvLH23jrNGgLgpuZZLFHMIigCLskLvalEHPJpq7BEIa9NyTeDPMwLGzqMAe41Ttdera68jKp6lI
u/lKyLfx99PbP1XpnvPfQzu2f6b/3FH8D03I/4vO5H/7je4f598X2v/4eP8vW5OObnsc52zLoZeI
ZsA//7sC+V+fo1v0/BqF/+Nf3uhCfg/Nv9zo4P6H7uV/+S3/XjYb1l+4Kfh5iEeoH+p9Ovcf3Uzr
L8e6nzE9nd4kwhKaxT/KZhqdiJIeCa98Fef/e0X9j7LZ0P9y2K00j7OjA7mT8fB/opmp/21g4t/K
5v/yg/97dWsgOGqo6gHaWZ3cYaLWPtV4DkvIG0+La7x1XsICrdcvFi8bDLvXRNjhHSg+Wib+eYOt
ahBNXA0W3RbGwYwSJM/4WPZj9eESjxnMiln49UZOvK6nejyv9luq56QqtV1nkWWWrLsil3+21ch9
Mk6GmxzVGTpRsvgNVgu1qp8XHO9+XWbJk5g2aLdzax6Q4+GVTY+GTc1Qta+MGYWL5zGSgDwvqP7a
oX8e9MwGEarNfi7ylSqLjO3K0VZWqGLXrk40NOI81i5A0rl5K4usu5q5sQWWO5EfIOZoHKBcZuBh
e1p5WocRI3NmnyTzwOjdLOArqL6YVmjz18nLnwpFO9G3Pme5Hg/WBqu0HMXJml2CyCxjCd2ioxWo
FyIcHC9OErsOs7GlO9zVf9QEaPCQ4mMzAWHVQp42qa4hPdAtqAHoMkKmfo9Z9Wt0lSFMXYXYEVMp
A3cdKJJqEn1sFhAftLCINIdc5Kaz1kibt4DpieOi9diShuWmdPan0NkQ6qldv4ex/7MJzXfpngUY
F7SgT5vjumyssQ5dEfB8HOap2ZxLk1d/xDbAfkjsfT4kBDw3dXv3uyfHtc8ps9pdSh666RdF5RCJ
oi51MKbTeKhLe/QLW4XnyPIfkxJcg8DMCoiwrozbUXNui/Zp22nyQyaVCfSzqfm5TjlFasUsNH3h
lCsobMhgCLWqTwj0ch1bSw9tr9biVGvac93xWzjVb3RAZ5eWtQQxDERp6FfQj3KRDFSTPi4tJmst
C9WjBO8zGU9tofodZSeNyYtrDc+jm+4aZ4m2NdtJ9Q78tOmEkpilZCYHPO+5LsqjOro8zH8UQHmF
wZlhSONJysdKtw/FPJ47L9/ZRnEesvEoVj0yjc1f9P6xc+vL6lZxIyqqyD4uoTpXNsgKFVpvb9Ca
K8vtJuiD+JW+7RIVICEF5z8vcPz/tFprJsXSfy9fnPLP7/+0GP/tK/6hWTh/GbaFXIGAh5ru3L0a
f198FU37y/QsnAuahYbpobD+r9XX/cuytPt6bfxdmLjbTP6x+pp/GRZ6OVYSxA46K0wO/TOr79/5
Bf+2/N6lY/IIVdfD63LvYtj/SdSsmhoi2ywD0Y06J8O88dOlro4z0/L3s4kTor56/lyPSbCo7u8E
eEeAZTn36cSIaJAcjGe7I6yF+jtHUzP1LJAyk3He6G1Ue9UzfE60P2dVfQO/Iq8GSkXddidrSL8N
T/ul6S1WiNS52YV8yCTgUi3Xq3ixt59K16sxAc14/PvIvfpSpzk75eKjgICWA10coYHieMyvKtVt
4Els+SKfP1LrcTIMNTTyHsfGlr4RmXQqnPpN5OnO0PsjzSs8klbPrNpAknvHq6nPnb7DHYFfwAu0
2TnLdPFVzfwQdobCPGUvni72ifSeWgFV0+s/HWCetQqx2115c1qQ0Ln9KPjlwdvWmV9Y62PRuyet
ULJgVPJDW8Mez/XtVcmWLczcogohVb4lbbccJu0327BLB3c+pNMQr0mIheRFb7QXhTSSmLasb8nO
2ktNv7XdsKNtqPtiGvCQO5o/aPqvmVXNIORq1ZMonVq+Oa0y3/M4iJRO9r5V9Iy7sd67A8SmZdXi
Vtte6VUH9JqtSGySAOz6yxjbkX4PRfgMv2cqm7hutyWo7DHzu9JRw9HYdtKAPNjXe0dtCLBA83ci
e0qXIPX6GFjqFjhivIzpkznlF9HKW+VVnDHrpAhSR4TbR6qBk+cM1SMkufpw7EpyeyEoRI3e7NJ1
rcJl8n41KRTM0d2OBquS4fBglSs25WEYgM6nfRNyhDtpjdsHBcfS9U517tdVhVprXEU8tt2Pphyz
4P6tCs14Lz00++q0Wgraho57Ac2lQn0DVN7w8DRICJXX/DDdegEYyPOSgwEu5exnRRIWdDT9NNU7
BoUs9LnhzpdXPtaJI15vQL6H0OEltnJY4CQ7DcpJxVF6qrZwyqNO4gGxm/ZblCEd6APGln1HtoG/
Glqok5bAqdLY60X6pOg9fBEYp35N5B0ZARy6y1MhW8eXpltGc9N8Z+TC1HcKsLeAIEbaB+ckLk6r
XL2l4Rl0kmpXd/Uj+aIHpUbWm9wXu1c+BoRLv3Kzcjdty49z0svFzxT37FVmOA/aUZ8GgODS+dWq
6SWjVdaK6hsPscCnW5Ow0zQHNy+/sHaP2KzMP23en/oqfV14uOxNegQopABRycvxF+iiUIHrj7l3
U4wKmG3qg7KaTpQkItK9fNn1zXwzPb5gUcgwKOyJ9gBoUwUVx7/XDZaRvVT8mrvetH9IHSWq4EzV
YTMZoUWmX8QtrYEL8sHPqyrEN3ocyuHiONXeHkD/jPpIidOUB0cdk5A0PZUzsF/TE2bN6PFGKeLV
21rtYcCU4bvVlVdS98HMvpZQ0SK4dTce+wf0ooOjDC+qR6rv1u+ZoecW5ohXWzXfCmKIoNKmYFnc
I8Im36A3iWFzMyvU444IIatpXiaRGQy9ly90EW5ZaVxdzf0NRlYNFtvzdZk+3//nPNYUAW7puziC
tyV9y7TxPcvTS1s0CE9Mgzl5OwW6rhDbWc83a5zdCIfTS2rUl9o0KXUAM9uwCyAiuKe5rMKZ8ihW
NeP31g/xUHRWuLhFG9ZTH9fZsFvVFSNN0oE9HttdcmdBT/iQXXOKhOPOAUTkCMOM8BNTpjthhq5B
JrQoX22y/IZlVKOtcN8k0+6Ru8wfTkKJlG1CCXvDuzDAEHuqYsb9VvS+k61w5u9mdAvZexkohLb1
aCFbVkt9Kpb6pwlPGLDO8oxtCi1Ad9+VZDiP7bobdOeEYe1mppSug6J4gafkt0R1T9ugnxp98zsb
GQjR8LoqIA7ySf9eB3Nf28NpSHGMV1PMPvrTrYqnMlE1Xz/lQrPDupbkEJPBi9Rj/tBx62NcXB/G
ZLtNm0r2yOLFazMdXSpzXzr7bBF7jhy3UXMpzRNj16/bL7WdrP1kyd+wofxEYqpyhw9agdc6Md6d
hBjmmaXN2nir62QdIjv5MyTWQyecxN+Y/HU2e9dnY+XLDtb3qKi/Equ/0OJ3gnk0jJ1Y23GXtRwG
0nZ+hBZ0t2F1sd1z/F/H7Nr2P4bqSemXoz1fehoU5Pomv3Ao7vQV7ik+JtO3yp6/y6RR3iY/saKf
ugatMWdkqtmcvSpsGgeacW0a88yED5as+WExjd+ZkhBbvQ7x7EBtLgqiOhdkDivTriS08chX4gPQ
g74DRv2k5zr763ybpY6hH3FwIsmubVudXSz1YsVB6MhmI5RdmZDq0oejRQC05sy/aPRkN7sRh5Ix
x3Jtvhz60KGiNh+11nxr/UYu9uL+aA3IUX+7oENrIKAXH45+xx+pPG/OimtOHXeb2z6OPOeBrZEt
Y4KY5tbmH1LKo1qEQ0alnjkui43SH5pauVUVY9dLmT+aZurui3kNTX375Q0yHnT9TJnxuiTFWTJp
RpbMnIK0sm76VIW6ll5w+d3knJzXeoFg0ahQR9lvltgMFjydUOBVhgvmgEzwcFGsU5vWF2hEY8RI
fw+IUfsGhfU9jlC5iSCdeWyL+yCJ3qs3KUr2LI0rrDXYj5ptiUy1KDjYYnPsavJH9CbU1PLitdvV
c6d9TX5MX24roQfpn4okMTQnsBpOLoFPq2NUm2+cUjJQ9IriG40M3XWbQ2N7lcY6w+moLk093AaL
NV5rmNrpAK4nSdhvqj8WxYOyuq9js7zSw1ICRahfQ4u7k3F4IZA+7ZwsifszJ2SdAMjHwGSxHkzq
q6PwWJetfdBLfDdeUR+kVVUsvNDIhc6mazYvpUmWxOI2Lxr+Tt9rqVeAez6xQlxWMu4Zu8/LeO5s
MxhaSTKQBPXCgjGOfBlTjFRuAydtWYw+6CUiflZyTYjAIhfBXr+S1M1po+mvrgtjxWHmozPoD9n0
zfqhfTdT4lG0ygOh7AEVdOgzYXf97FrMsmVbPvfaaPt9+1lVfbiQ0MCoDxdx0wu2Qgdrk6u+N3a5
z2zmrVVXHHNScyalfKtV4+rwvg8EPaRMCD8zyBp49vqqYtfzoR/zi1IH4MNWIQqsR57E3zYDgf4y
5pFhJ2/3fYO8nqNM11tmrq/3O9Qjk/jprO4Vk1ABrIDvYDsPeeedlwGkik6vY8A+wx7KMk4G+zN8
HAUioHjvF1swFsOhdiUFddIaqp3qpgsg/bgZLtXi7NcEhFhpSL9z+70ieUPvt4TR2gd6bJtGPZi6
jOTZ99eltfM3vRi/Ks+Lra4JiMrN/URTrcc54wFQFv17aQiD76xjO33qnfXtzFRCpbTro64fx8Zu
wtLYEZRjBu5WW8Q2GJrvqNmLPRk/ZyHSnZmKCwlCca4WIIjZwXQj8e2DqafDi9eGi1GEbV5Nh2Uo
rBg5JgR4HjbD0Ox7NX8o1vlYJelzRm8mqPDyBXZByM1oBI40i7DIlGfwX0ngbdYDTwDPi0fTw5lO
1qY8YP+zfEOUHCWcUQUQL3yyKIwTx47AmK3lOHf957CNH+uci3022SYl2pHj9xDng/PGiSfYvI7U
B8oqtaINwsg2Jri0DixFi1U5eecuOTe6drobOJVRDXLibYW28UoZBpcJ7FpHtZAWKc+bJCNwQgFP
cdIpFp8Mc/NOoWVD0oP3O3UK5rqma6cbbXivr0YYpQ9S475iWQjqUbOilPSWZvKCohih/vD2LbP3
s1PYRSYyxX1pOMx7c5y7tRZNIZOFUlOyi2ZqJ0U8TAM3fbJxShlN/dXrD42l72e1i5hx+MZRd7Sx
ZQvlKkV7KMkT6JsReZ0KeRE5Rw4tCSuteM7Fi5N7L32x0tixpx15iTKoOgo//Ku7keKAyDSyE9ac
ga/D5jmvvF3QMHTjfd60N8DBcVFxaLHHQyl/awtFAXuSAXbFTqwAw3RNCEJ7UZeVRoQyx4a9B6EC
I9/p3xclsuvp2kq4Dtlcf6qtsdwzO/zSdV6Nyql3RAEQwSIpSDiFvdx/0GCKd6UeX7KSWbrW/JFZ
3cuUlJ9/W4Nnc7vqm/4izJLJdxwjIq8PAO1ogJHQ4FsNOwVdS44oyWuRyatNK1b+bGEsS7bkQizX
ijbByOub3FOuyfCdoqptn/utfpeO7rubIg9qehYuVV5FCVH3WuQ5DxP0nQfdZZuoGzT/vkFqzHIT
B81a+VmDwF83G/4n3uGV5UtQ4ZVPpRDW2aPRShySFXvSC62u/TMoGd1AVs0h6QSZtwPFSM7evhFk
jbG/717cdLi5WrtFxfoHY4+MVq2d0AIKSqk8C2dTv0lbEKndfE5b+tV7CZ0O3f0mhvNMN3hfE7Gz
X7FF+Xmf7lLURbdsbF9xMt9VZs5WsuAoWenxutp+oot3TS+eVYNtqKRKS1mkivWW5qixKaOqnL6k
G1t5vwQ1nyyQ2PdU6poAhPxHYxGuQ1yvcu5Q35yJOredupe5yI5IdCkZH7Ckmrr+Gu2Mx53xaN9Z
6SgrnvNhHM1pfK68cPhF/+7T6vqH0lp/FCVZVSZnM3XdFjYTk3SYMRC6HEMl026lpS++l+pX1RLk
bs2khBDogOTJPmaSjVVon4plXTOPtXFReEI50em+mad03n9ApyTlzVg+zJGHpK6V2MErn/CaYYOk
T03+A74GvEaslrHT1ckZc/hjYlO0WyMXQJNcCmM1Xxcr68MO+Ar2/Wy3Gtzjja5R1PbrS8VB7cJI
0L7p1/7BLO24mqp7qBaEZ+femHTXXxw2lkifCO2zvGjSfw+LvZsTV3kXXvqIKfmq0xe7QO1776d+
DrzJ31L+NqEOhb+SPRCsam8GVu8WZzrfZZJ375lZq6zw2VdfpoQ0Wdsxz0BaouJHE021J2Ha5waX
7r6t1xE5vvNoQFdfHm1RyQipP2CefbAnQbGNT8B92PokKFLP9qWSX4zk/lHd/jyoeyPzrtTGMjaX
xT5obqB0X7VnzYGydS9q2bUhLFxtJXcukeUDYwRhWuvs0yCb5lxW17xMGd+p9FfcfEe5oCe3K55+
YXi7dGbS06EVeshI4ktZIWfhOHeu/xBVDOTZG6FA6fjhgtFG4Q6VtqnPdkL4l6JNn4NMD6ut+t6q
3kqZEbrnrWPYlyIlDLF9SO32j+bdRFdcUzt5NUgvDeHJXpw5eabucUpLIR8pIbYnkcZ1zbsnZnFI
8UqVQ592l7FIOS+vbFWkNAZlgsCk2jzuC9UOV+ZCe9Txk55SKk/CelbGQEkY8tHwDFZMi+2SNqN0
XJo5KPtGCRnB4HZVJvF66onRn+etIdOHDatTs5NpDw9S9lFG0z/YGs5JTNccWtcA2Z/+Gk3vh6N1
L4SavAzGEHrDEtAYZT9r62ccoAkydftejeptmXNKQI5jkxMMY8v4os275C39r7TTkt2a6M8qbRR/
UCxcO5LA+kl7glPHhIMtqHcSl7A5ed2AefnNNpGRpFaGb44dTQeFgjFPnd+Mz2SheY/JdUfra9H2
wA+WmOpCbbwbTfdTO7XXpu+D1K7kXiZcrmFtdnUxXTZtggcnly3u3avtrkdJYOqoSNyWc//b0VrW
YJd2fyeZ/bb0kZjelcJPlw8YklBoRiEehMd2MZEF1GzjTo7SCe8nW4aSCpLbEoCuh6QsfrnkbJVs
ulK82ps17elx+LXmJeel1xR/RjnLyHjwQdO8GoT/FEqKHJJ4jFEV+qtc2PGBQZIkmUDPzWUbqthc
AGI/Y0hrqcOtZym1jEgW62yky/vMQbnbrO9mGUefmXXyrpYYX+tvfTOuldf9UJp6C6jTX6tZf8CC
mu9l9aZrU7pvNDUckGnut5KhHOIciyZ2LMG+6E0P0ySdoEg6VN7q5X7INMqyDFoSgnaNIPtCKFYa
LtW8a912ISJsxe+SaRr+JySasl33bjUyN4XKHEm7vTh282ct5mvn9IdF2sVDBwWWpSdjkZR3/Ybw
0FS16O8ZpzUr28gePRmMq/mJg8IJOvI9GD1brkaWGAeA0oRSis9had4qsZaBVSsOGq+jveUjPhDm
bwi8XMl5Yj5MM7yXTSOyaWnpu6/87KhEAh5S7YRR6Uqo6LGq8yXUa7sgcfG6whR+wO8FaZf8v8FE
Kiq04SGzFRF7WfPUMpa/uiBOehtq75Q9jlKrDiP6nO8u9n6Y7KOGLhbmVAAZ3RkieeRJcM5NpR4M
B7Wu46wm/dGabJYPygmRdjUmU8Vh+rB4na1zoWtXr1rfPU0ou0RPiema8R7Z+iOT9UbAlGjco7QG
BLLxrmvtsWm0zw60bmDdhxdRYhJ8GdBXc+3DUaabPo4/l1FDmjGzCbxQOcfCxp6GNYlHEygsE4GG
GUunP9//Y0qNP+nbZW/3RrxVKryDTVwJ7GTbmi5T6z4apnztk0qP+iLdKwWhevqyq2cehHLjza2X
JcDbhDpWDAfby75E5vzQtmNDs46t0Oli+o+kgNa7kZkG7lXyk7ftxU7m3Vwie2P0KBInLO8qyuR2
1CKaF7eZdnfkxM4mn4vR1mJuw2wb0aLe1yzzqvWjCJMW9RRaxK5p233aqk+mQ6Caa67HAupF6LkE
hPGidD2ujEZW0p+xakwcAYPzwFivryksP0XrSCIXFbxf9XooxNPY6cGY0J2wtFPL/OBvwrm2fH1i
IJMo4KQOGu4lqLoxyKT305TYsZL8wyj6iXTO/jAO7Stvj3LYIFnUKBXOQOR3OjyR98QyObZvk12e
rJFlPiEgyyGVPBgrZ/EHkF++WR28TknJnbX6wOzFrczU6mjJ1tgXw3BhSrLbG97MauYpV4eopF06
IVg3EuBojRwktvVTLU7zgNbmjmjusq9xpEkLU2jzZi/1azFvY1xanwrtb+LEdcI0vahyWs3P+uGi
sgn5csxfQZx914yJYT4hznrVyKvsqnOyob943uCG+ZQDKy4nMA4Yg0gUGg5pz2jVNKpnVyVLbDQ6
9BpHnF0D6uG42kFWzdTAlEOTKQgSVTcCTzcOD41ufioEwWWmuHR29ZImmhkK13pm8o7HXdfYNehz
+dbGbmqWlRVoK21n+FQ7dege7E6rEfsLPJt2lh+Zc4vz73bsb3Ol0r0Ym9oX5Ri4Nk0w5wv3f8J5
bQSQJN9nHbZwy6/gZWEmPjYkxxzLpZlrv7/mtnixuuU69dqVpYPZgEp9VjOV2V4arINuiUBTqg+1
d8+9sDo89uteHynFDaU+e579Z5n7YHPmSOsYBrQLehOlXUVN8S5XwwjKbKuiSsO1K1tp7LrWfdA3
pQ1FOb3rW39WZiRkEpu3vdZJScBddlb1/K2lJn5YBv6iWsIJJTZ3pojEecCBVknrg1WIr0k8y0R8
GwTL++A+Ez9Z61fslNvB7ml538fvMrd6Qvj6qFnY8d8lbgSl9UmI4aPoOfww52HFmCth/DrrKSXE
S9OwHCjY+AeY7AajMuECjdOvVVyYXWMHi1i/sJmixtsTPSUlj3Q2t5BOEwWVtV6YDh0D2ROGWxVf
yt2RiP51x2Fh05vysFPEYbbwi6kmR5a7AoKIsx0Yby4wbdHTNokvy3JCKJyi3+c21gtpXY2RfwmN
66blrFnNZQM765uZfW61bl+sbh8tKymx81T5jGL8LhYKFRDDvix5uXqHt2+rayqjrXtDsj3kqIUE
+KZ/SvYeFGZlOU0Tk9h5gl2jmBb9gEP0p1sgORKLkh3terlMDYW/1dwSt1sijJ0A1jFbDoN2oGND
bX9PL0aG2m/bV6/lH5lVNVFG8qdtt3qsTScO0kyIs/4j+7c/RbfduGys+Onc7ixoK5onfnm11UVe
gdgh9OKtmdmSF1J+7/CgdrGWUNjza60z/D/Xeh3nyXhR072pJipaRPsnk2e1zdyTWrsKjxhsdlTC
XVIg/tQJD6XLbjg6WX+ai8F+dZfeZ1bXfK/tcov1gcxVBa91PyoXtSPec83kV7MmjB4bZexBNSF1
uIGebfdBVxGzwVviNg9ZI/vqsimYODpzc/H3qmtswg3AX0H5NySbDDYxvXe0SkjMC7NaEq7H05Ou
jXow1Qk5s90S6mzgMUtR6btJ7SnXps+amecHl+TQ3diqvkUbB6OhrYqcsWY98emn/ZxH66ECBvCC
8TyYm27HAxBni7I+aibn7GnaXtXBpfhRtlhOzOKK7bZZ7nc+YrZY+n1qUujSp2j8Cp5ArqEr5/Wc
74r7Kz90AW3/1xk/0tIw/mUrUGCY6XdCrXMx+qUk4g02xF6HqX5gMLQXmXkmfq/jSqiHuRE/Vsbs
lUEhFHrLcafgrXGLaBDtfvyf7J1Xc+NGm+8/UbuQwy1BMEskJUqa4Q1KMxohNXLGp98f5HN2Pd7g
emuvTtXxhcujsSSw0eHpf3qS4pAtuGmhIYzKQp27E8oYBec1cv7+W53A3Zak5CR5dMsMbi4lIGwC
HHWiOjX75RwOp0f2jGyttGxLOmuJxf2tR5Iqqf9w6v2Qkag3IYYeXy/VrTQEPJKt04ZRb7Ai7fO0
G3wxqd/6AvG9GbGTlYeJLl+7QITKhrKxocumBr1aiQE0sBY7IbsnPUukj7LAJ3cHftyFwrTpQhhH
Q4nmuX3J9PYbyPeuHvihGaWlyw0LJCkOvMB60B2DlV+WuzCcnqtgeE8z5l1TdqjvMxBH5k2Smkd3
ycc3NG4eWmJ/1LFLmLTzixUy08V0Xq7d6kPeG88jeq6V1ZTNKg3jF6QbgJchQvSnnBRzbgSIEkKH
2J6a90w60DHE+NXTOn2203M7UMBP+o1Yq3uv33NLeaa70U+9oyymDvJSgy2MHrFOPqv0F+YnjG7z
s0lZ5iOBCbxjy2t0NGIgDb4fSeuXnnMs02iRHIsQZ4DNFUdvVvEYnWvdovRqxscsdzExlM03VeRy
HZjTicLbn2TdPDLPJrv9lhKN7uudg6qnq4BD8VLNSr4uKNVwLcBwD59z0T+7czNsZtM+oHMvbLqS
q+qu6832oI9rtL10l2HEtx3N5VZc94yKztEyOCoOhVY8hh/WXEMohSkk4vQgdHa1MjOoUpxiE9f9
E7PmmJuTvkOuylJtYHej/COCn+NBUIu7xrDtsvrSE2zpkbfZetaQdjTUy49uvEhY82oj9f6kO3N3
M8JVXrlQ+pMzH+rQOmW9Tb01N5x6rOQXFxXAbINwK3pW/4IWdFERE4XaHYRWK+dUsa6GOtinVBOl
H06Gsp4Geqt16eB4JCyXWzdBtlsqIxeMngqgVLKXZh7hv63ouQ6j/AVDPiiswohHHLWqOaQ3Lpvp
bQr695kVe9LaNL0lRVD4lSvKjSbd9BZb1fvkqiAKaf+BWrB+/vpXUc7fG6edaWbMl1rR1Du0xr2X
09uBnFjjhQ229ww5pLhXiE9XUwau4/eXhdntqqoGJjD1/jKg/TtKSWNtjYwBemkg0Gja2QBmT3IA
4So6Bfhu127OLaI1RXDIoko9dfQDzyZXnpKp/T4MeXswAuQ7CXT1TpOcs4VGkDuDoXooBKrnkGbK
oRLlF/gkP3Rp41a7ZuUnmPPXoWvC5UT5tJh5kFvA5z2gydvVSsOfli+1y3/hYNoXoWadOuyBf369
LFviwNoQTjXCJ9qJ6EnB4fGkB85uRpn3+PUnah70jjHMDkkk3cYwlQ8IKvVBGcznGJM03AbHv0Nr
8G2Y6cHasobmlQ3I8eUcWSjw95RR6ltSDdATpjueOzV8R0Cjr/VK6V57SzsRpLJdVrlGqyqljQ69
Zmc3aSsw7tZ8V0N68YVZ1hw1oqCJVgv1re5Ez26bBncz6mma3AXxRm+1yXMcyh5A8oL2gFUAP/go
8eHs+jolgrmI66OMuDmRl4sEfVCImcmcGsVPKInwipWtGejvWSigqSenZCIWGladiMMfT0ALmb4N
DKXeNFg6fEdtiKKEUe1dEynroNGotey1fRkP7YbYET/SQvNzyqxj05CasABUtMQFT4/KYABgLU95
54xrYQjlPFnlPkt0cJZSV16rmfHUpIrripY3rCdTeXbkgzaa9b3JxMkNxo/RTYzL1Lj1xXaCW4Yk
dExK/S1yhpdJoViTjYw3pWJVfnPu6ykAsp5jlBxvieaImwz6ayeG7DzIbwFSJhhAt37I4TYPqKo8
lFw2FwC0qPVyLQ0mwVvpf6pj1/JtR0e6B+ylFIoy9ZG6gtu3s3MGKbG3mjXKTaPD2ISlPZ0sp5k9
XNqgD2rS7mwTPwl+KTQ5s1C9oI/GtWkJe8e4y00hYRgdUWymZtI8kHLuenY6bGXQuL6VwqlVC+/L
9m48Q+7zYHP0FArkEIkTazvVrZeKOvngatYiBKPGDsvnkO2bUHh3Czi87i04/IlY14CRHudVqCC/
Gcx6jcz5iJpApeVBaoFeR3AhAjhXExqhaLV7afQs81PTNNauEro0nKuC/axFCJHGNF2ntikg55v+
1nMX3BnZQkJYW1PrvWKM262aFKhrtFasyc6an7MYLZ/+PnZJ89nFiD5zomwb0saotsLoseukg2Uq
yDado6GYUeKZTB53b+jv2F8sbmtzdLU6tteY0Ki9E4Qv41QHBzR348Xs1G6f1cYIPzg885LcC5BI
+IBkA/db+0iskXpzRSKeLeuAmZwNzQ7fIxpSexKmKyxD7ZwHtNYThiPxubXpNm3BTPu2qFc6x1Qf
sXYMJ6ZXNfjzuSvSaJsoBP4FVnt1pBGf+mr+hmzBOged4uJLCrWNodWcS3IyDmpQAGSq1dufD4KJ
dB31RbmFOscyQY92wJcQrZxFzBrWsU0Xxfe6gTxcjdZor2SSppsO+OSx7SoQl+kHPIY4stTQxqSw
8MsYRLk++C5aLou+HpyjXXlNALFiZJ7n0Xb2IfKwVdDY9b7XCrYWm4BWQ+VmbKqrsqczcGkUXIw7
jig7nTdY5MIOBp6y7zA533O6hN6swMtM1AgGCRuAtxpAStb/KCdqGPIv4dzS74TVu36KJ//ozNWN
snq8pE1CA+3lEVu1Tf4Mi/iXTBz/G3vGX90Z/0/Fyy2h+v+9KvhKnl39Vx8ziRD88StezlT/sMgQ
QDZrfTmV/9QDmwpmDJVcOagySmlSBv5dDqxZf6iOQq4apmLiKzBq/LscWDP+MBzNXUIC8LUv7ud/
RQ6sLn7//xAD21yeXH4L/xi2Q71h/t0mVlZJZ7lBsw46EBycuTlIHUqG91Thjje2pC334ptx0VoN
Jq2blVWYGsCHk+KrIsA0R6v5oOh9OeavRkAB6+TdPzQe+GoW9dszmowNjhUc3ZaFZvlvz1gmRoKe
IyjWVL5rgso2SEtgla11PZprZxCbVBikvhl+EJM/Z3NzKsd9mbxqBf1bE8TJhfBHNh6rTt+msPJz
J96Nhrg7bvIQ21m7TqzoH575PyX22SbKascChdVNBvkrZOMvCS7pTIaTkho1eXgEeE67Vo8+cW64
o4nJN3D2yWw80scWEyp9oPB1UfZk/+AB/D1TiVfLI9jLxDJUYgMRUf3uADTSth/jXEEiqzaeIqxb
ojq3psfhrUXBrR6QZ3Nq/FN+tmooS/DJ396XqSK2JgsPjkH/exM2ZJojLmq0ZLBU9c0p21M6u+G9
pQ7D42dYF2OWIedokkM1oSDokmp8JLpKXU/WlIMim997LTF/9aZfyF2UmyoI3vyY9i6ErnaIM7mf
Ze/PcqDjd/ZQOCbKXSLqp3abTPm6M+enDEaTwFGw2vjRckdEOOa9VMp9YbkboxlRIWYbXCwbSjkl
KzdqyOXF1YArXlpA9nl0uKdASRQQYskG4rLvjM1Yil2L7sxpuj2dgyE0Rt+QkWcXxQk1k2dFOTK9
hAvxjGJBPxlGt585L5NU2UUA4tNnEyOItMJzqU2P6ngoEns7T8oWI7g/Daof5Lgzu6XpoOYJavHo
aXTzE4mORz0EWanMtYzlhqr8GsNRmc65cvtdBC/fOIiJIkAAtSpuszoDFSu+jhUXtTb+FrEp9dYH
Jg5XI77MFQyhWDXPSj0+xy0Zt6W1JznxTgDyvpG51xnxhm7qPjrjrZPhrtbGY0YbzG5Qn0vw5FaL
DrasHqfKIW3AXIu4vJXOzG1l+mFg1Cm0DJy6GbihykCum4okrfAgwJrwb8ecfLXXRvFDMEC0C+kn
YvZaDMlzMu4rRW5iLlF2KDe5+Z2eq15fB49NLjcD7YkbV9tatv5kKlR7SH4LpfXbgH4hg7nus8hz
1bM2YoPisutu7bjfk2REysL0kqnExXXxWwWVwbXvJarKh3aIS5rhXPSgaNfGwCoMmQr4heLHfmxe
MAWVK81uf4ZasnXq+h5RUG4ml8y1sbfX7jBfh0zntCcnzmsp+Q9APkBDQfsM2pWZzrYpxSOF1QZZ
zoZwHHQ52QY6c2Nxf8f9rr4orfsoy+ml4WdFtfzZId0jy+psTNZTKsdr7ZThahnlQcneyPTkosxl
JuaOPZvxg20xVob1IMy7ErNSFDTRo/GQT/zg9PuQuWvSgi8yQCoSOkhBoCKhMupfskGgCH/XNK9O
Mh1NM/WAZuml+QmMu41CpBd1hnmL6C678/XY2ZUmbn8SqUFDOoECxjS4CLbFKbDsG+GT76GpVSsx
4+DV0QpxcS82RCOvHPxkXDS2hLscCDfeOOq4R4pzFZTZJpkQoausB9ikjsYTMt5pVrRfJCCI2C+N
eTP1auOk885pnE3byHVbjQfI85014WXXsO0iVAahjZE0uR4Kg72V0L+aKAddherhUJiHcd9MLD3Z
XcPRfOrG6RC08kJj1GPVGlsF4QqPsOCccMsXwLKmfayL+KThsSqFtjMwSrQgdVFrsDENe5cIzTly
N5Ur19lsrfOqu3Zy2guJsDlWdsv7zcLKy8NiH8dvarTkIJV0RCIFcbYfk3I61m1/sDC4lVPxBkbf
UmzaZyzuay4gXmm9ts6HUVhr3Lf7JsvWDr46RKyb5R1N0OcpHkZZUMQj4llh4HuEQOrmDbwRNr/x
Gow0ATDIyV56tdi+ClZvDIQq2EtjDJ3N40JRvF7kLiXLFrgTEE4v2r3WGTuyJZ/YdJ+qXKIo5VV2
uvFBB8crjPmESo2YEXDRDdcTEB7TeQuM+lnHzKa0KqreAvnVEKa/ZqXjPbrMODifdTN3wsuRYwRu
jPw4LQHzCn5VrpxmZwQMTvZJFu/s0vwWIbRMyQb0OtdqvNIU730YPAd5cykZM/QdQ782QxixiYPA
HPNPW01Tv8r0B1Gendr4aeFeI3lqp8bRmQA4HWYXBB8U51m1sF0a2zSUzyqVMj28Dkk2erHebHIj
vKq53Np2cjBiOJMMNWesaC9lq+0Vu/F7KKwwyV8bQSykaOVjCQsWRoQuqM1VT8djOpAxgAxunevd
t0hJ2fhDUs2Ge2VD/bIfVFqwFXlCHVCmMWK35gA/1XIvJbEkiW3FU2LD9uxIv9dLQml4S/R1gXzS
Ub/BER8U0ju5cqsINBk9Iq5sT6vaXYq4CXzG8ZqI0JCvpSd05U3ImpfoNKtGoAFIo/wkjVObqbfe
jj+DTN4Lzc28pNiPLTwHfKTdlHd9djeoRJ6REH6rbEI3e7NZVQoRj32XwARa/KgwBVYKI+17GHLD
XES7Lj0ckAhZzmr5GWYyYJEUxX2aszvK0Xudvk9hBNwOE61lfIakx5CZGoGz0s34LNzmimWGMFtp
7oSSXSwUJk6RfAZ4PooJqJhmcQ91AKFq9cNlig99FX3aVYVbWu5lCikYiPiz01oEsHSCbGdidMjR
jUAYvtdFeoxVxMHaELtEaHGnsktyWWzkli1jnKEZLzwpi8+UlmgF4RDLSOV6y3oNuKyPLWNrM60l
qOgqyR1wayNdZ6b81BPLhOdjWPqazz8SVNDTREggnesK7LA9JtzStkPfSkI/nAuVYBk+ZZyPL5QY
Z9nMeEpj8apVc+8lWfDG6vlBRC2YV0uBai5if4pU+Gek3d30RJvln3YLvDy5CZanPt1oZpZxDvzM
e0Ro4xR/WhE/qhW8dCJZHTI8QJt7kxGsmZVBMRNiANEwxLxPS0UxHvbEXdWanDeJDg/JEkB6sIka
hIztkF/snM88Z56lUsuHpPyuhFXc84mOaIZbIfZ0PtRYnMKUv+7IXVslXfy5jF9RckGw3Pkld/Lv
TdbicFJ1L4/JE7THXWOlT1KzP9zYQKgaZPc8yB5q+hqsIju7RPb4rYuitTlqkNjjtzwMNMJ2rQ/y
US9lk+zzqvBQu90UgxdIXbKxrSHejm74IILPCtvcSqmye5a5zwg+VqGuKCD/2d2dGBFndLgoiGtt
GZ9lp0rAnoq3UL3oWrBj4XmxMZPBVMtTkaQUQe6KmOXHunekh276ZPTkr0s2O6vmHi/trZHhzrGZ
XlMX0ZSdC8V6AYxRux56Yc1YHjnrAcKH1TwNP8xFdV22hpeNsLW6Ajllp5o/O86jDPuQygz0vTfj
g8HpYurx+1BaUEgBHjOAEa9cSG6jfLKH4V01XpAofH6tz4TwpRlWWhmKY4rUwMNqBXth6bus50/5
cqn4Goa4Yyy+ZnOPgnIM8yd6SZ4iXGArDTBsVdE4gQSQZ2L5L4OafhZ1cTF6UmmL4TiamBU6F3s7
Kko9GvsV4phpu1wj2uHDttx8XdVwBQK0rLevY0Kii9qqgID2qVdUFldyzEgMJYla3bEq2VHoOrUu
3WJfxUWztehsr1ehr4i+hzaivLfy8aaadyPh+LIkuCkZmBW6z5LouCL1a7purMIWfYLq6E9uYxCa
FCl8eC38bAOOIJT2Tk80TF1kl0BDi6nTIsfjUoBKmoxo7IYaFN/W6idEIBxyGMc+G8f5UZBNl+vM
jXlZPkGj9ey3764KqmhRoJPpjV9gWWj6UKDzaBwfl/RF7SF/Sn7LvPDWEFsXeoWnFK62WHVSPTJC
z+qESino83hbKCBjM8PsLhtx1iFRDyqE1s7N7vmbNikyVO6Kby3LeDD1wzTVP6rB5kNgPWEaJ16g
Dhy2eGMCI8rQe6d3JUdUrCSk15D+fAmc7DPktrdyEu4prd9X0tMsE8ujXDzh0zL544BiX3mUNpHm
Lkx3ESFG1RvOEw2dYhHbi3SIh7UvQjB1ag5eFPQ/C2N86HvnMAhEkYCgQfBLKePPwok+QxWuHzDe
G3OSGByrZ4qrqJSn6lqUWFFbdbrNUzmsVUOjrnDPneSr+WTdtMS6jFRZBENfUPiyaDE8rOIA96A7
3YWIT5JV3I72DUH1Jc9ajPPcHiDT3zHw7tzlaKprjivFMF6amh5u7nmCR1hNDgdNK+RFZJwrenlR
kh8k5WCVD26y5MsY4FZpUO2JeELjsuh0OaiMKb8T0pyt1BSrgYthlb0tW+K8LLv/qHOE86hm7onK
ssDYu8GpxX9wI/AzGX82tQssS85gO3ldFD6gBNwpHFfcBaqTkDylyVRBEHNn4SsrKRldTZq3LGj9
popfv+aHXPxBE9s6ONKu1KL7KMAIVCv5XBYn5du9qoLzslgDnQPVrl/KsHksE+cG/XkqTe70y3fr
bvyMfqWxkvvyllBKQEDJu9FzVakb3qr6ELs/8phQsujPAQ5bnqtxbsvukMJzpsj1l50/THrNLxyB
0wLMcfwRF2XidQW7f0qGwQpHqE901H6IRLJaBqeZmjPWo+vXCJsa9YHaZ/tcqXbZhJ84S981Njgy
k+I7ye+baph3QSBfvrbbr++xS/dMaOOfc50OBqdRk5eU8dVzhmZZPwbv0GFvqDtx69CXYt0uLlIp
LkA/KOyXDaxhPqXFvR55zuW9iAScXghggerRiqwfkc1hxV33XnX5XST8X3lFcBvW2yQgWb7MV3Ti
OPPBQLpy+Rrk4piDNMTEXcFqvmfZM9UTIm+HeKigTk4M6uJtNku2H/xtobWWLS4ZI1hHiftGe5e3
SFM2X5/g66NIdzujKMhpVL/0tvaWmVdaPIbrGh/JY1YxLVBno/P5Zmrmjxg3ZrlsH187hQjze2eC
HOnGgS4njNSHIqd7RX0JuvwN1dClDqe9iww/06l7YsqvrwUxmOw1y8qEI/rREIsGswgYheis5Rl0
Td2R/3RCuEnc/GkW066edT+hOMhcDxLTY7/lcxmHaMxIhO1VzywyP1GUvRREtdmIfWz01eDgK5Gh
JWpmwthi/VOtsudeaL5rdbTomG96ZCEQt64z8f6EfqMMO80xq60uKCTL6pK44Sfnw0WlLFLRgoEv
+I6poemSJzrHYPWXp6VWhGHyDbPBAmtmPhDBV4VLbtjnrPYHMzsu6/+rMIqXUzOOeL7qtejDW6bQ
ysl036YWLSHT+jqOFNhNOPqlNaKBQgm2Gup5l+s9ewC1TcRemdXsPsvRNxTJPRPJp2nVHkbLa8s0
MrPwExgFe6880WnvMxT9Od4vkzXR8GzMLm9O3hu5bMD18jps1sAELryS0DAdfK6GdNjM1mHP1aRu
fgbpXK1tNdtHaEjTZvyWafRCUKv3wWTnItLNoPG9vXFcOkPMzVU2xiYiLatHy5ikvtY392VPLXj9
M4+j18oloD3i156BYOYmFPGrZIiXtbGs2jSrNT9s+O4RXIcZEIzN2Zbjk1O/BUy3OstOXezeluWC
JuGYZfF12VxyTOzWSIny9ZNjqOhl16treUcHfi9QcQLeGOKbZuf3VDyg1d+NOHZGR7x+zW83ENIL
64x0CNzJ5K4lcVn6Cmm+XxrW5Q3OXX76KkaLfPopJ2u1VCjL+EdMk6JY3AXmnWhzl2N5Ops6CHXR
ES5Z1j/MgLmuCvagxySxfgmdEjEKN1/rPZ6ExrZeePbITTWvovvytlJI/6nSIoJQcL6NTbPHLig9
lZRNa1GEydY64ZM5LhvwMh5jk36atf3I0bQelMCfiuiFTj6fpSLv3YKVkALzHHTd9QvlRXfOUTJY
R5y9L8sAfU2Q5TQZw7dAjtW60qbJs8bqox+WUCOHQ2nEBigm4j7jnDPfNbHWz6SBCYlWvSVvki0D
12KkMKuwrD8jvr7SICpdj+Ocbpa/Ww9Z9M59m0y9AEVIZc07mY8+wm25lbPNFbUgsahwsAvTamDm
gxIzMaKNp8/ytO0ja58DIxJNZL3WhAIhROQ5SiH8qOEZzaGVWzV1t1l66gWXpq5ht8jGbPIFZ4HX
qfNrqnMKtlGenu0WPlW4iBoap9lOtfD05bSXudGyhw4R4sXijhB32sKeQgsinN7pok35bvlepoK7
romGyKpaMMSRk0nryFwM3OqQdMq1Mok2TDThGXUV+UELOPcdaVSFih0ZSlJ1OKiHgWzALo2PlVlU
6EW5XSP4QxJWvZjhWP+MEvs7AlaLRjvflJpgxLbR1FvjZsJL+4sm+vRaFVJuHOqDhwwYeKcXWXRU
4kbwsvNfSPP1h8zOrG2UNx/6mBgPw/Kl0TpptQwfvr5SOeYRWYO67u0SejXPwSL+wj39n0jhv3bJ
URdw/28YvE0+ra4D/NOHyPpbM7tAOHbcxJgnF2RW9nIRlJC+SthJZGxhXEt2es72g0Uicu0GG9v4
3kXVFjfnAz7X3dfT/H/K8B86UpGj9pfXtgTQ/daR6tblvIPfUt2+vuNP0pC0ILJ+QMuop03HNJao
7j+JQ/sPU1s4QOglyENC3Mh3+78pbvydocD9qCZhbkgk/yP8WFf+0AyFLGVoNNNSTMP+l4hDPslf
J9gSsE+bIno+2aZrLWH+v7NLtSkIKq8Ixoa6yrcDnYuOimot+RWxR1zt6Ofm2eIagoSjfiqmtKMT
BCkVkdBezTjV9w0Y6D8QXuoyqf8y6XkmPrBmKkTMKY6B5//3Z9LgVwjv1KnC8vZFFbr9ILQo8U1l
lNuiUqqtU3bAA8440luYYLjOEoH3lzf4Xyy8v5FuGom6jIfjWKpi6Aqx0L8/woxpJVBadtUwitO1
zmGtoPM9plGBgodtyWvSxvYbw/74n3+v+jXgv314g8x4polp2ovO+u/dTGiGQFS040q8lzp2vKLZ
B6SVbDo10OlrErPU2+oTRQ6EWWvrh1zHmdFWGnWkq6iHxgqLF1EYFN6FnflGZT1oNa01VgPFaXcm
2WWdjziZR5psnLtUPjZBlGxyVF/zRFrcbLvKa9QsxkdJUIOtkbNkfKRNa+yQFUebSpD2a0Ts9bZT
UjM4WXNOEUCtG0W5pHUCkBJ37lYt0A66Q1vtrF6vEadgDrF7dLW0w6KfAI6MvfpKtwGbyrYrDyLn
deZ2W6yjUrkHXLK7SBkvk9uBltX9sbTs8RIbxS5Tqea0SOyC8K5iq3S78iPAfbI1o/BoYAZ6Sojl
300EzBDWFBsYcFEtPimI81dYiOe9c+6rSRDppwC3Rx0kjo4cCffXzwba7Jne9YWnWoAIthE+NFHP
9U+E/SpR3EubR3iR28Lvs0nsjKGXKB9JcsG6ztjijL1WegFFBgG6UcKJSIk67cAr8O67bhae/+d5
sigHflsjGpF8DqoCxzCIBmMX+X2CSgP4muYppJPH1rnslOIRvOGUVCqWcmL4IiU/UVYAQdZvuhNM
V9jWq1rrLVc9NMR2hDxcLUjua3qdv8hFgVZe3IUaxAcur5Vn6UTQgTGCqpZRsyaAIfHK3iJBKcTG
D4ZenJxslmvZdJuc1hKkenVkHOLlWaVEdxWZtKDKHGdjkLcvLf065ulPmVTxVulvjuyDXTKBtGqB
mxztQov2dCPY6qH+Oc7CPHaEnBzUNv1BOWOf6KHVbolOQNzdWEsURhHv8tHctGPEkgyTp366Dvqc
7IqAYlC0xREOx9nlffOQqReI0+p7zSv0xgkemoIJzF8t9tIAk2rxCl6VIv2OpeAaV2mz7apyPTd9
sMU3flDCL2OI7vgBcQqrPDGDI4aYa06v0E2at/pTq3R00zJKh3Kju5I+xHWxc5fIHdFsrGM15SSA
h5iVtOesNpp/2Co1OrX8fSLQF4iIOgdJClUCGXO/T4TCbKYRi+5P7sJXqmHKzZBME2tAAU2ztIDp
nJ4yVZ+eDEM9ox+3zsa2DbrZG+ZBZS9T3QMsWbvS9ZYkaPjpUQkelJa14URYHBq22W3Rmedk1I9y
drI9HfpMJCTRuoO0IjWrJIXGHq405NtRahJsTq7vkXQEgEScH5gTP+a0R9ItxfcuVjdpl8y+FU7K
wchImARi0dZDX4htPcUvSmioO9DZdN3Iql/lzS5MJCnMLTOZ4mg9zSQlSOA6W9OfHXPWV53xPY61
4KxrTbuxYjk8xMG4n8tMX4+FOxzVDiVC2B3tmQChpEyG67CkFRs2KU82OHxH/oarkRzkxNB4Qp3f
0Y15kSO4FIbRdxhsDTNEsBH0jV1XRXcz88wCNnzt9fiKflU7TvbSI4B0DAmXss97gDBV9uPZta3n
ApjSTyu73Jpt0u/beTLWapENT6KGjHc13ZcWV758AMbNWQ6kqLUHVS484UB/d0UDuCfsQOsIfUOs
6QGdvQ91QXCLQXcBxKV7VVFCsuyUHsrc+mSzmDdNPb/nXVts1BJn57inu91TYlniAMm7qrHCbTP8
W2OdOxecVUK2qJ0VWg2nY4P7pXgI1VbsR/o5QEC07b6cHH9yT1ZmmmdUxArATVs9ZL16MNN8b+Sp
utPmIvLMoImvRrNEiA70qbzCdBUneimv1ES7SHUYH3UlTndNzk06qUHOeNZbn83pI374lyZv5luL
72I9JtUPLegJWzGqA5YzfF+uGUJFw79OIf7JKr0OUV/R5TEcdqkzekZeVvuy7FeViQM1pMvdfpLt
OnKso0k0YGe20YUEJEST5NiZZrKLtS5/4Dx41AOa7dEuwK/pGY9q2cVshNvDH4dxWzZp7RUmfcwq
ZHy9zqHY9G57qnp1VwVxg1UhjQ6RoRyzWBLT2cw/SrSJL6RcoAvATLueQ3nGK1etFHMTomBadbQy
PxZqzY2mQ14r+3xHEk3+VlYmSVUB8ojcGWkXI9NjKYwBCSJ8Xe0eakNiXXBn9UxwgNSTaw0ntSXL
DP9tNSrysZ/pmcy9xYTRNpRL3Qbf5dQ1KCscbL7SsVcpKkM9rl/prIda2/ilFoVxXhJ1+iShV0GP
bSow02Q94bjeAEKvSrV/7ekdSSZFmW3D3LzGicgeBQ0SVrEO+KIR1jO5wwYjD7dUAknFEnldygTA
pSwPBFh+FMZ3qcOsGokyekQLHDsVmw8PvNF6vd1H0LPc5E8u0ttNWHbnVKtir2aVEFygcxFLFcg/
Ld5Hwa/eLduDMzkXSrBxRQfpxDcS8YhTBA6xFRXJKrQBiHSS3AzQm7LJP4WwMD+gtfF7DEuHplaU
Z6OZXvU5/KkD6FwMazjFGAM8EmTeaOrIrTq/ujbJE+PcmdcUVAZLhoNkG6C37mzrVA/qWxSIB8wR
6ZYmD6wv+jcQ8+o+Cg2Bzkh7pUui96+wTHjYyW2Z3FD6Ha4KMDB3xhJmPUPkV6cZILm0K1rq8HEK
F82Cw76h4vrBhkLwrsC1vJiKyIdB314OjybS0yFw8HISdZdPLm0BeDtPOC+qM9lCrGexJnyL4Nck
VzZtDNI+RFl2mUOiKtySePGqiwTpmh+tpbWPkdn7uW3FeyuwXhDFvjU9YYJmPB3+jb3z2JFcabfr
u2jOiyAZdANN0vss0+V6QrSlDTJIBu3Ta2Vf4AoSIAiaa5Lo/+A/p6syk2G+vffapM+wq0e+2Vva
/C2kDG62utdz55/dkIYQfrX9lHOSGKYPRQdH2Q3k5nt6YoULK0cDAdn5Cwo5iK+aqSaJdVPi1G8Y
jH0a789SF9nb2P3CXyGuuuPrZMCifE6R94VMFF/CAod2rtGHyYpSUhXuEIr3c4E70fDd52wDuljG
LNyoFtXKHXS/bXxgBDWFDAgqoKgHoIJ5EtoHt+i7dSU2vi6/B62I1+AdGKcq+7OvYns9pPmIy1DH
F/J+67Zyqy2kvIqzKBG+Sj72cmL8FSv53heKHKAjr7iR3JlTNWP0LpTjKXoYsf1It8+9yGdERwtY
2lKBB6PUPMMbYvkyPk5h6xwdpFpIYQy+KurDVwvu0E1U41sHcODDkTbTRlENOoTsl21KCFI28bQm
AYO+JpB3hsJqiJCHX2Umyq0QhcI9wvZnRZ9LonYZId8b+B9o0Hrnm5pyUH7IxZqsXYTBbdfij3aq
bl3qMywDcQxkSKaRgFOun7I07O+ze5NBMu/4mdqNlYvqXdvum8eSdKfGM9jZ5aJ3It8rmZffYxbE
/SR9TnjW8p264OY62Jh8Ji8zm75pxRXT6+vs6AAJRfxtqtx6y1rpXMg/rpPUfimsXjMB5CUdxO+p
hj7pzSTrU2pc97oZvvWR9TX3QXS1uA5vgib9kxjZbIayU+Tqup9LOy7AfBDmXE/ZJHY6a90SqShD
EKFWGmVHo6AjjnoXNPgMqfjBfSSQ8Qr3I3HDfWwV9U0tXn0j2ws/c4luBXXAqG62/3OGDtd3Ov6T
jP77UnR/6zGyD0sYzOd/LzMRY2scugf6gN6UnqT93C9A2Hwk/y48EvIh4zf6d+oE+q2fybeSGvBX
GyLpMNBxQjeJy/o5girHnvNGYvXoaufB20q6e9u03d1zpvJKHH6f36g/aHdta4ltY8LqxgE+7Mdw
x+wx2rWcV7YgMxwYeK1/0SwnOcL5hS/Bz5RPZ5mD5Nxa8aVpJLEZYhiDQ2VCEyOOI9geAseBeKFh
dxcdPC0O3RGXejGcNJBPakd2MXLfYSZXMzfBecli6iKkWI4mCX8DPiufVWV1J7fg42MXe5Aigu4Q
tOV7JDn0/Ahx1RwcYenLMvqbGLTce95010IBhZ06DpCtFSn47+bITZZTgIUdOCwMXISaDd0p5pFK
mP65xKMPPUjg8Peg5mEZwEjAcLKKvYFfteTIn/X7wNXNreLmtIGvm+5sX/kQPx7gSQiIn5hszLrm
YT6jf/fbcsDg4fg+VPi8H96cGD5cOml9Qdgnt+82H3gi5s+e3CqOrTHZ56kc+CvUSPzzxHUg/mN5
JBGrLrXf7FhP2zqvGXg3C04mD2ayFMVvFmw452L6UVdxsamyOOcJJbkzyjEm5jfdqQqv3sg0qxdc
GDisCgfwZE+GIJ7ra5nq+tr3zhWKwHxwAtnDh23/FoOZz9LWT27ZWXvbz8DpQfigBaL9lVVDcRjT
pKPilTd8SEeyojEmwqCv+R37Hx7WhahMrNe5iKpnObSbGXrGBiU1vftyPhNPrD7ytD6Vxu6QyXAZ
QbE8CR/JH1SRuw9N8wlu1ZwYEI/dmXn3PwE0+whTvnpkQd5o4Br5icDUuP1yBuLVgdxd6L6JRf6c
9t2GHq5LqvN8TyMTBprIzp4LsqxJm3nPPq7benq2sAYfBqvouE+E9IoI+dMA5TrGZRrv4rFI3mAf
/koSpX9PM3CQ4DBPdvXKQ05T9aLtjeIxuzie2U2jHx58O1TnRtbn6dNPIusqsyh/laYk8Fm+eFbg
HOMm9Ekud8GpEtQlPtgqnoXvlEsmyyzCMvYzvRxEAzhnSSQuzriXNy4MQP1aXHoBUDVl1yiLUfjk
DhU5jpbwP9iwvW9DCKjmV2xO7sWrOV/GIdRRUdog0vLMZaSQFPwKQbca4BWupZrsY7p8+CpuzkMI
J5KobG7Fzg46gGCNS9Xe6sufcVoXJ5GJizvOHmV8TrvJ+EJv2oRiEXAj3Y6fpYPd3/Qv4Aheu6qH
AtqMW8ZbC6ZYzAkO/Y9rs4zlJiIEudEY4y6MCbeS7PdXzlPERvTAcUF5xJ5ROHetUZe6QN1T+Jtv
sLVIP6XXeKC71Q7LYpP0U3Ikd/RrFEV6XGzQzqSK/rgDZlgsVXvADaRyZx/fdlEkB50N7knP+Uuh
rejUdPO8yzBZitDob3W2tgTFzmGQXlVZIDVRO7RMi6TYKuDr7SY77PDtGmDioRmH6jV1GdCH8iMc
LPfSG6HPcVMCH1ayOKiehCG+lZsXjBioi+bNGmvrTHQw35jJyZ8mvGFtHb+Glnn30lhuoD4k+GbR
RKZIf9XDJPbdKPwVcfNsHVJUT6fmXDyFJfdFjHPbrjb+Nmz87KkRE8l+9+F2zdW1cHV4cwYchxQ2
jPswz9UF+CZZe2fNG1CnE4wiGESIdzxQdo+buQ+8Y5KQ/Eq7UxpH8mSZ+TBmYXJvaCq6qGr5bGev
vDm2+mWLR2A4AHJCNwz+xMkNME9AvZxjwRjHSX9BzFY/LatAOwGqLX0lj9mQh89Jay5jINWljdw3
Tn3Npuo4z3AYP4NUWQUMjS+dwhbRhJjUiqI9/ducFFYdwD5lclpaHOQJun47yPm5dpD7Cv93GaT5
s2og6OgOca61elx1C9SOJkWdZm2F28fQ1hj+eaPglfZIpghQnke/A4wVLqQ/ETNaG/ay6gccEViG
8iwj6YswREF39lyaJMDQ+adZdLftcfXs2Lbyc2RuQ+Q87P80UJERnreKG8XG7kA3w2FIj0nofkFh
Gk9VqHiquQGuoLJoWHvYBIiNzVsAqvaaEmLemColL5aa11Euv4f0YWJhWPiAmOTXKKg/Y0vFz13s
7Rzpqr2RQ3KmOBa3BzB3oqMPEGNjnRK3/yqrZFonSeAxFblqr8mPsba/Q11/QfYuMDI8QmKqvdQD
y2Y/Q8WyScpsh7kUV7+jBkxO2d6vmwOMPh/rkscRogD6bpbq3KeVPo6PH0V107PdDDsr4RjXgndk
81zESQhhrwkGDSdMSdUHItazWw0ZVRwMR9yirs6tNBGzHOH9YOi5sjsHsTTV31SH5w8sarYPYqk/
+0fQ8ZO9S/xywOmR8h8CsMYoYIEn/XXYN4cyl/HNFIN3HMagWXMa/qrDQL93ufJXeTna59Lt501d
WfHOfdJpFB7sxFq++QyhsDZZ6a0K0v3StSyNXZ+f0wFSWF56/kWawcfW99fX/gFwSHrTCATrXPoW
tcN582+AtRttDyonR5ftw65DhzpY3r4yG+2YzRziGoFciA/MwoUaJkCFDPbEa90NMzma8Q60IDun
/JY7vjcAENUSnS1fR+eGG/ou9Yqroxz/5ksjNjJ02eyzYc/disTiwsTHMcq5pbX5ioXbw4w0SCk9
xEsm8ys3ctWn22LN6uwO2LScWvpmgEx2AT4wGktSqupn69oS894NHYUJXkTscMmYKykvYOKGEc8H
yYZ1XSfrsUzqexU09X1A4cWRgdMNh/Z+MD6an7au+ZQTm5Lzhe4rfGH+Qk+YIzEc2yjFOHVO2tsJ
jBZbC61741jyHbMXX54prp+W6XvSMlCFOX4OAv9t5oJ9zQMTXEVanCPRiENYjPJsVHAc1OPRD/35
MlRANBRWmNchKe7ZWODwieHN+hVjpbmeww3tM+W6jJgODUX7BE0iPBSgBr+1CzWaoO+7Mv/D7XJZ
SaHubWxDE5Iy/BC9Xlu4c90HvzJlzETKk3kqx65dWhbNayucR5WrvdAlCSimAIpLUwR/fRCTiCpb
W1yYx4fH3imTXZG4qPKR/dbZiPHCLspzqUPY1S1cWxKz3NNtaLO18/hR+4lkv6dJ8U7YDXAfvNQp
0BQ3viD1vqsY/IPrM/2tI/TXeCuACtJlnH4kQf3mLrW3zscCECff5tM4ubitC2oFCzeVRxG/AInV
eGfS5oUixgbeX50c/Ac3rdHJBw2VzxF/9THi4T7PU7QVCPBjBbRJmPHvoOcbGXVSIldtuRkRf16m
rP41uLG9jywrveA3WVQBgxLwASc4GA2TTYtYwzOqJmtcN47+dHvDBC33vENwNkQYr43M/ateqPZD
I7Dq5eTxmBOLJafhRd1TLproTNtmxanhusRqW7fYbYd6zg+tQ6teSKjnEBRJdQdLsgpK5R6XDo++
crqPBi8nCC5+5qGocatbzV5XAKxcRslnVrLppfb8p3oGH8RR9DtKlz73sn1xYGu+BIytay4K9zaY
3mTfmydnKeUqYFa/mqr61Vu8X5JuHI5OWXQJFpOzEtA7WfYXtuD51LfipeiD8MBU9S8H9uglCKa7
KBb7m1+moDtkXTzDw+6XgMZESw7QpEIS1BEaEnZSe1gYvVnDdLEX2d0Uc2R62JiA07udHvIO+kiX
ASnM3KZ5dR3O5ZgdXsakPBVunt2swUtvsGdz5vGE+tNgrzwjnkaC2N2AyxhjlLWR1jhviZ5kHGwo
lusfk7sqYNIt564+g5AFRTVqSmNJa1xFZPJtBLrmHPYieO5g9DAO82Exea582Ldfiyrz34IGQwe2
0rMbLxMbipLfqnmOdnYAyFXNOYHLxT5zW8GJawfntiJOInqyaUmfc4I2EroQ5o4t1wGiBt7DAiPK
Nxuo6DFT6TuYBORZOfmblCvdSrsL1aMR3R1deMUOd5RjGPN0CaaC1VjtCuPtB+zw2MyLm+f7VL8U
He7Brr/WC0T9wfKOUTGC1ncKcK9NizKUYl1sCgBCoo+PksAj5m4s7iJ4S7B2bWjdndaiiL8gYxJE
b/uIccvKqI6oHSDIoSJo5bZYrgHVbmw7+R5CAIV8xYKcxeMxbdRtsAQOeMJU7h1XEjBug3csEKex
pEeQsQtBEp3sl0UUOy2ndJ0wRjhnWfpn2D5enWQgWhvyXpR4LSF99br+tSTzJer2SVJSlVDoSxlG
d4+MK8nvX2WR2leKPfJV4TIg8kZprcRSn4B/vWg//8prne365GWIiSZFHIY2ujKHZqm4kkQcD9Tv
GJ9rHyF0pVl48ksQh0FJ1aFbMQjNynPrnR28Y4SMAqz/C62lXpOhonvvy0NOKZ0ioEsAK7JHTwwC
eqfAWNWYR0b58C2S90m7AzFYamdGSFOEltdW3t/7WI/nFGN5PRLa0NOBgAaJr/ltaQltDPbYUkyS
bEQd622W8gZbzj1AfNhPfL3WyEm9w7tLPo/h5kD8THn2MZqoImuKSJH646SHMHJnpIHluO4Ul+ju
mUUA4uQAAyH88voFFnIKjHPJx/nSRQYuhh9hjBpPZcbHTluABXoj/rAa58Jy/tuy4QaoBteypH2U
YsVb0/4rYmW+HEDkaagem+H1joIm3GmuxiOFBZtCXNr2Rx+NUGWTyGxlYNk7erYA4AGfRWod8Ej1
u4x77A5opD6kTvdO0qI+eiHz9a6+ihx/Dt/K8QwBT1vpvmChXXmC+C4pF6i6Zcks/SHDdozWPU3G
CqkWf7y9bEtj0OIC+2+DDJFqx76a5EMNBdUjqb3TrXEgJvY3LQQyTsfA3vYFRweNtbMmoLGe47sq
yfWlWf2SYqIbBxoDWgvPktLfkmwnjffap8tL2TSslkP1i/GWwITlfxmdbMLay/fRzHw5NwzUgOt6
Dapg6LzLKGeYq4K3wWV7VGDJd8gK/Ldn4+4wQ1a8geP3udeE/lraQyzCpoDx5CVt//gmb095wyNo
UTmxyQd83x4X2EskvqtOu+dCiTvs3U22ZOrepOOXV1GZ5mKztZfsyxkWeYq75EZzkzxMdYytPoUk
HLJ79C6FawCj1ypHsq0BWy4O+dnQngGuTmJdZtmO/r3wnDww7mVTtlve8/gpqkM2IrIR1FsiBriO
hKPkIAIwit+Y5DWPyIOUerj6AEzI0at6Y8c4DLkV0FisHWZgvTjafCHOTZJvPI4lh9qaP9P+MXCz
p10/xKjcbV6smIqHoLAaPrz2DGqu3yP5rLy0pCVnEhzsFGQio0CHZ738m9Ngjw2tTN4GRr/wC1dQ
+YAdVmsBb+PsCTKCTtV8gV0jVVDgK6YrINjotClPi06eoB6TfMVLCwHWXdqb3bjOM1CmtQdUMkat
vg8muliyFccQkD4PDUmpyXGo8Q0FRoD02jdptRuL+DI40CwYq225DiBdYyWuOdv7NI3wSMJzhY41
7HwbYBzJ8NkEEUWq3tGuA/tshcVb7xL8LHEHsZ1Rmuw6xVY07ZPQc38MRwhoIlmeKdquLllL3rcm
zOx38y3STnyduyB7hWKVLUwruvxlzGCz+e2mI5KHAJFgRaCp3Z54KKfI1cd2qn/pJAF9PJWseUny
0jTPEYkJO6jCV1OoTyXNK5s7oQOZIHeKcp3NkLALNX7NOVXDZcn5KpEWCBg+9fLRLOkfOg1oqpSA
We0y2ywu7TzA6EmHP+60+TabiGyJ1N1iZry1PBc8sLSPKaOe8pngkGHH2SGhwo0LBBf6Lnvxc9DO
9ujf6rbl3M7UfRVjmdko+M7bpk/clVebZJt5xttO5KI4sKSf0jM9CXVvIq5TcM9vmqfZRorQKcHu
Edxk1RQnEjGGVlva2cgvBxyRwfYlKRtiZLH3j774Fvn+hdQhu3jEPU5I6zlMe97lhI+ijdo1d5CW
2391clJKKntJhMWOhi0L+rhLG0Odoz9uiG3m78Foz09kV3+PJRJCPoyYl7FXL+RL+n/JMXIpc6UP
o6ae7NFpJIGTsrgoZxMK60hpWizfx8RdTsncfC1BiC8iUJvYafIfyOFM9vy1GESwxhQEqVSVVzZw
onK2+c7nTr0D3KBrl3hrZ1LThTsZCzqhuxtMZpIZTu5spyFsMENNNyvFcSqiYjkGFb6IkT1vbXVL
c0V7RYf8GSaTONR0i+tEeyCWlOSi6RyDogTCKNwnmnvtkx6zn27JsHOIzcpn2VsHyfIzKQR0pKjf
RsZ5D21j+GbWaDOi/DnGFl3BcXHKSoIpzeRYl/rxInBLrIHswHEPkGAt9JyaO/E6m6ZmB+62o7ub
7Ad+tHmb4mrbZBM4Ikcz8lDO8uy769hZdr07LMjXpO9mqA3HNIyOc2wHPCAR49kiKS5pL264zp6b
Ig7OXuA5p6kwv9mjy20zcNWKhP/muDSQ9zgDsSSz5hQhkmcOig4pIH+eZsHBHmr5fvSqXZ0vj2hN
/jspY2oAHIY8Rbk8VZC1hhZzTOzk3zI31BtrOUV984ql21pVceld+ln/UjXnHGURrQgbDoDTe473
N068a2gTkRrCGcoxEzB2TgSWtpQ7LAqvQS3HCwyWbyRO6UtzUnJIWP2BCwUrC+Q2QGq3X9M3cBoK
YTHtJUmS1O3BydSPJlDNcwAJ7d4AdkPbi5v3KoVW2gUQEWaveqJilq4O6m3gVsVPfluLtzboP01a
lL+xyt9pdRiPyqR4LOqY2SROhNO/P/17GfNKnuY8RXjUo3K2wYSVAsubocbJbg/27BfXsunSfWMi
6zb7dbB1mQRwnyQjOTAgQY9Qm7ImJK9rFQO2x3YSt1V67JVZ6D+Q3P3q+f7vf41Z+jYbeQSOZs5j
SAk7f91HULVQpmqZ7BTYt3WqRrJeofRzuKoWRXPGVgd0g3kfQ6h7L3PAsrCQftYxnSddMTdPQWRh
5aEdRDc4yVGlhp/14yXDEQOQfXLO2pGYpJvRWQnHl8daWchATnVPujF4m3SSHjBBwGweivQ1hpqu
u6w6jUMbFKgh/DG1Q/5oGrUdAq5WC07LjdWUznqhRGgDmyuYGS/GzhXjtXsN+uFk4SM5TW52kVAG
nyqAyUcdtXqDBzD+6LlF4RMv3VPapZzxEHxxJ/inIUFmQUfz7o3wfmHnTj5pycUe2uE3NO6cfLK8
ILP3NhMjQ2Ra1uSCZu972NN8Z8ZJnuOQ/fHf/8wCKv0AETRHX7SAGzL/LCn8km2bExoFn2b504dr
rPxTRrXYM1GxqJuf8k9aguA9Wmz+3J8OlkHnDBhciSFXnzGR71Md0kURBHb56VM5tyndsjipZeOK
quafOOsxUOPbRN3LzbQBdx68RJ8ZFvttl9CAp2uqG4J8njZmDJ8j4bSfRRE/5aEN8NKdMe+ZnF5K
2zlRAN6sJr4TZ28cbb0qvEenSz0En9VcAEhx2DES7jR+2oLGCMiDTSxnCOHekwwBc5NIXzbkhbyn
FKpa483OuelDDwGlliswXiA2Ez3vi2m6wRB8kqMi+zmJq90RXseG+Hh/pYteiCN/yMBfC8gZQS/a
p+jxogoJfSBcFJsW+trAuCEbmwlFwZ7ufDGR3RcSkx2KZyW6dBeSnYA0Et0n7P3nVFG3Qy/dZaZz
hgVV3AenpYaEL4MFBqb4sBywka3v07eoTbpPnewyZxanvwF2pE6ZM2dOUT395wtwrjvc2rZtA0xB
kDYxcjGIdU9NHjoHZFVECxXd0ybKzm5NjR0o5Ch46S1fnIc4JUUqVLWTI7MBV7Zm1YnlK/QRJ7lY
rFPOSQXIGybPLXty0j76OxLXvv97cYLUuVt+84oztD9OjaJHcSjXFXe/PXmv8dZE6INtTvO8Rm8s
Ire+kDEc7iEXJjtS6jbWvndIq4Z4/8OONexpVJ55+LF+icl17tR4chm3uePO9ROW4ReTS/f+72Xp
/bcxF4rjfL6vkg/eh/Lm5XF9B25Z30tttxsDIGIFQ30Mil+s0uY+fkuC+C9cl4RzY25OkPRfXIZ6
K4mBedcqf+PUkPO1Rhyx6sTeV6y4x39+1/8fPfi/RA9siZ/z/0wru/xBVUrr/4VX9vg3/jN64ET/
IRHrPJhbgSv/VcGPkBX++39zgv8Q+OtdgdPeFiE04P9KHgA+/g/Px1MaCdrtvZA//BezDPbEf/g+
Se8QfFdECMH9f4oecNLFm/o/ve6hDdIKp7/NeFHICK7j/2b0z1rGBt5j/uNlgMvRcoHy0Bqz8nEr
0vzAlbox9YApxtMb30xPiceQxCT+UXvpms3KQVqHgB/8WOyMSJZqrF2Zpq8U92jshXWwK9Lk0GZ9
cWw6cVui5sgBhttLHNvbugHUMY09nZVGXjqL8Tqo9XtXR/7O1Rl9RRLHKLT4NFX2dhDjhyhC/DpJ
Om3nhwGohrtgZ1kIOzeg+3ZIwcuQQ2awnJD/67snZuecyCNMHbFhmgiTXZ6cYjgGQ7Vn7YJA9TWC
l0fIIqnkVtFJONwjCBfCMnCjl6iyXw0nqQOSPqpEb5w1qqWdhslalzamdMN9VGB+pP4v7kZ7N/rO
tHPywziblybNWLPDo1s8ioNqgNuFA+WIFHGxiitI3DES4G5WA3Wa4vusjf+UhS24lUJpvA8WUrND
u0BoqZPCjnTJUpjOGCZOhWV+LpQj7GebuGI4bHt6VdEYXmjJVUckfVA1xTMj4S/87yBjRPgUaueN
aww6Y209O6gdWehvMMBiG1hAqTX2R8DnpmBOoyOQiuzsHr+J/hi528LuQCTkPtwEI5GPAmsQYd5a
ma0nRnVsBeAhLyKanGftm9Un5XokQIl5iRh4q0l14QNZocEn63LoMdLqXxpvNxQkVW3Mxg9fkWNZ
vwaEEA5PB5bWHj+o86Bnr2yRix2JerJ5g7+lq8zfNMbqN75INkxd2OC8eNwHldue8cYSuMgsDkHl
bephZuEeGvj/tohYDGbkDydh0DsVALGbIf8ZlWILlqF4BzrJsPrK6MSywCBkrra+de4kmAO1B/g2
53wOLwnSypPOvYsn6pLuBypq6oQ8/xKbK6v0vPJ7OPpFoOVTClWXT3bluUzEKY4LQU9wNnV7RDFq
imRTIfHNDJvguPxJzdwREsYi2nv+oZ7oLU6z7gNfbBJRWBeVEdUVE5ngwqpOzeD/LcooPob1jHwk
/s5BxBUgLggI0AtRlf42oGNz1dqMWTmK8UUIQcfZyS/LHSl1CRrwlpUVQenrb5aY+z1SHE/5gBYM
5iHrMREBBiRdwg4i50elJVllG5Iw+GcGjn5vnWjWwZFuuWRmDd1NuvC+Ap+MdT/u8p5BwpwBP0y0
3mlrMriFZzoB0z68do/RiO0tzKHV8WH7rov8i7H9zPgpO/gcnjdLZpAZhqM76u3Ujr+JbtEpseg3
4lv5lskSyAOJdVw40IBkOH21/HdWC/DlNSFfIt4q/V6Ny8tC3iM3y3teQpjowyFdWw6nXUr9GPws
oAsm+b1y4vRkzf3J609N8rHYJQbkDMCX4444DV35Wrvzt0R357aObj7AmNUYAPUPvU+VYZAvEQbR
9XwmcA8SN9AE85hML4NJuFwOvxhM1wjbx0kqfofA09RZ+KshdR+k23La6GVCdFCkRzupP8g1pK4J
Du0/ozHmYP6NVTbXX5QkAo5unFdfXNNCvc/eq7NUnAfxNpkYApta4InQxDSHqb/xGNwPnGK2CVei
lUmyiwlh97TmowzHazBxwIwyDz9JOCJMCOeStENzyLEmO2RZji1m6nWb5p/2qMTJ87PvzF700aqH
3/TY70Tdba3cnE1i/QKxfvGH+iwWea7m5hQ8eivYtv7grRPDIWrlTc9y3RQ4NoDcpHyMHiuRZowg
luR7r6XZzx1FpvhRLoLv0TRlzobfKNmRl0VIHz9GI6uNXysgeHa/zpuiOE6ew50z/BlJop5ubU+X
KO+fQbZh45OVgxERCPvACTqtY+yHcbibHfe3dN1sw2kZ3J5LhqjkchO34yZvkhhNtJEb0jiHNkGF
DDUVK+w1T31XjOuK7NGWs6izakCM2w9PpQVmMJgUcpzp3+nl07vOIQCfZRSmT9mmquc/Th8+z525
x1X4jLimPmUzPXqXovSQ0F/Ro89RvdXrI6YdYtHZrZZguvy6TnCSEwVWVzG6v9tozDfUSXY78iaU
oCrUqA72+jgX13Yx/b41gdqX9TFBzddF23yJmYlqQ9/t2G8wNw534xW4k3xIx1hPMMM87B9ZW/1E
6KIcjsg3m7UZT0nxS6e0UHdzph8f0FepAZx1DWd9qlZ+WPj+QZVzUzXEbuoqQmoMVpWxPtV6UalG
jeMZ8nS7lqFVbbIcS3ZNSsPv7B1J32v/5nYFwK+GdkFoFckto28aIkyqd1n5y2uxK9k4BB0bGvVk
Ndsw86D9LFOPvqK2ocWUIV8ahkn29GryeFXnFCMtFiVdHgCv1FDb0U2vcq4/A9UxoZRR/MqTuJZM
F7Z933+6NgWd7E6HKPsmNGTTMKkwDNHW43ZMsMea1nBmTMZm/Jh/2P58ZPEskPMww42uHHd4vFqY
Bl4cNFzenH0SUsYeOhcPolygBm5kfgkseya0J0qQQFTKq2ICujTxIZvQ+1N3TGuLXD3YdWygMs+w
vTyqGmV7DKYA+LkL1GzEbR1JcI+69CnjDTgkUDu0txPYJLRWnOsuvTRdfwhHZqxYrzGghPUfqiym
lTcVuIqXZqAmeubaZ8427JuQgD9t9mo91e9wy8+Sdx5Boeg3TZN/N2b+9niUTD3+4Rj2u44YztIY
cfRGa9WWHiVS/PdXMiD/1/QdifHG3fZO8CMVXw/qUATEfevO+Vcw1bQJurAvwbK7sb/JuNWOWAqm
RwvN4kPrqXKKnf1lx6364TRcBwYqjC4ps4xQkS3MYDASyy0T3G3HMYSsnb2thP03JNbNqgi1qbV/
28te9UQv8AlOrDRttHMrcwF/SmsstW6bNmY1ocg9zCS2XabEQwaSwyzlDyH0wXIT3FTgBdrQvBBn
pysrN91aMS3zuujLy5vnLnXLg9PhmVpG9iovxJEu2+Lee7+cnjE9XHNW6UBdogl2uwxbRgJYw61y
xOKlou/JEI6n0OezFS+uCgw4DIpMVHVLWys7zGb+W6MArryhpsB2tN9ovKGfnXbKQut7HRt5Dnrz
ji9i3SgXIw85umb8lkINOvhV/iPHoLYNPZ8VHmrqBgXqSRr5AsL06kpQoxJn5sZv5XuShTgxmsek
6xjtmyajpFPRD1+2f6msPtNMHq2LbLiVTfE253rk7mv1q96qw3Wsgl29SwN4KzVBolxLJvgMcDuh
fW7+xVG0LWlOJjtdijpFXf0xIofCDOuSRMpfR2sTUViSmG96ttOV8fUJhW7nWBp+D29LNXj0Y+jn
8n+wd17LkSttdn0X3ecfCQ9ESHNRKF8sFsmiv0HQNOE9Eu7ptcDzj86ZUegNdMNommY3WQDyM3uv
raLXZXnqkslAj34eY3hP3MIB48eVE1PBlJHu4+/siNXVP+op/TLr7tw1Cto3e3Osle0GAesSSCHP
XVDtO8nWVt6ikSRNJTS306j/0bPRJ1TEhctS3MxtcJOY5klnY7bStfpFFOU9jsp3ywr0ZV3mLZyL
OxUBJWzKH+ZMTYCMlVk9gQvlSJIJu6S2aTbpYmcYIJMwESUDz8DESeabsWwSYzRZWeE+y3T8cqXW
HrUg/enZOHZk29yWUosZOCFDNevm2wtz9zR46KDdERligtA63A5u9hF1tufrVvU199N3Vn6SwYDN
JDMQqYVyF7tIh5UTyD1ybczBZNnOvXsyerP2S04tFCb5n6A9KkKxgs757PrpGA/j+9Q2MYGD7dvo
noJK7rvc+tBbcj/jOOG+RlJGw5fcSm1gOGXCQI1ysHuTB6zfjDflAm4rI2uTieG+bCdS3srpO2GN
3MJYbBZVf4zbk5dWLC7PW6e6cyVWZpqqdRpBSYjcWgMqgtVVMuZmXu1ul5YGHzRllK7IQ0L9To9k
vIWy5hfOzoLK1YHDVzQbV6qzLue7BnMvq3PkW2VRXS3kTwzgAUXVYCxMnQ2V2U13/ZgBcNULDK3a
3m6PVTjsxNzS0hApvLbNhAEahTHjY4zP89Vo5TVUuVhFqmyIPWBkFyQUGGQ3APreSD28BOPwiLvx
bbC8Y+eyACZr42XSF0UyQb+8tvIzmBsOtgS9SzAzLWeMZk7Y+QHwzzuDw8fPnt0i/AqgqRB3wVnd
41IsHdzdpP/MRv+Dj4QJkmg2by2EV2uEtGYolIcIY3xqT+LaAHH1iDFyD9+ALPRb5QG0rcruy8tj
MFrttAbsr4/oNSlb/EYMjKiqqxngX0qckysftD58zacyPFhKJVvdJpyclk7RLONY+iRHcJmuUiJY
WbDtZoeXCw+QF4bjqvIsnh7C+1NEHDEdO72NGb1pZF5sckzVZQ4aA+LzsTNL/Ryzh6L43MSk9hJS
nc1ndyQul0QvngNK3Ng84UGqjuRF4pVZBqHEWw2cBXjC08cCzq3TFEugTX2Tt/XnxNb3bOJfekS5
sGoRPm0k2bJrp5Toq3pmibh2KiTw9sBtNCBx3rkdUwnD09g5CMEe60/FRccFO99QqnQ3MUjtw2RG
EwyXqCKIMar8loOMvpPw5bjcsNaPL5VP0El/ZzVIs1PmErv+bInsUoXTSRBHdbC7uF57HrSXpEk2
aJed88QjpMu7jwFvDEkzro8J60mk4jgT0HqMe2SzxMDWxWMLmrEV4adISC0qGu8AqWhfIGMivYiY
pzL5Hrx52qGmZhxKFidcEkXKTbZL+f+vHdgqftqlN9KEHZpxVq5qqvOVHTmv3h+k1OyF7JgX19qh
vdgkhgMeF1HHOvJuqPc+YiP8jkaKFEtmaAsKcxdU9n0d6Thk7Ng3FeEyhtYWGPbsl6wYDL9idrXt
WcGeR7MQm1DNMdIMDqIpzhrmIFHMxao9uMZ+lu03TCRjN8jO3SZOs0hRAQXYpy6CMkZoFIwvDJto
vq5KkjSFGTTg/od/GWd/0tTNNpPhiFND1lx5wll2j0foqdD7W7jm5ikHA9ARDUGknfXVkTTGpSm+
as8kQy/L6VEj9wZpFzv52DuMc7dksdOGB86mB1/fJfAA8CcOCBuODtFxfhQ3W6B/ihvZ9E5J1QRX
auZCkVzTJjfAtHW2RNPLGIbvVFhfncu+g451jSKs9tuyXOMwqJGLC2RqXXlt7BBUDrFxeTOOu1Ef
WLAs1vlhKsuDweApd219S1v/1egz338aniQgcHQ3BThuEazPaAwAXYTWQ9PY+PdDsY5JtF3V43CS
mN1u8tI7MtZCuWcf5o44ntG47Z1W2zGdoVxMuKEz/ALbSbaHzlB0Ck27Mwb461oINV2ocg1JqEH7
vAskk6HeQGeGb4oo1QALeeTlH1WV7wfN5B81qm/o4yfXI2ymj4iLLA12KP9/pFx0MbXzVP35X//j
q0Tc3EwPf8iIKf7LgHhBBPy/R8rnj+xjiP+vv/DXRNmw/uXBv9AlyD8NIz/wmX/DbAz9XyDbPesv
kI0OruLfKBvh/cuweTYyL7boV5c//T1Q1px/aXztf/xP0kTCP+XdX8Ph9r+9/09C0vK3/8sM2WCE
bXA4aHhZmCbbC8nlHwkN4eQoJ2RAtYomJkCGV5aPAr7E3ihGAxe9W0A7s/oLSYqn30/GIM2NsZmw
S8Ti/PcbbkZxji27ILdHNP7fnyASTpwZ3tpHg3Nn7zBJnhKCBhJ7eb6G5a2q512HUfxVNibCkRpx
7O+7WU3oLPb4GiVOaz/agFaUyMfXKB3SAxkcYt0g///Ha/XvX88/fx06Vfd//4WQOGJLi2m7YWrm
7/z+n7+QUui1YSD8wOMinqIxiU9JnzEParMAWofdHWF0dEA+SEqPJzBY6IFWqo/UGv3TcBy65DKn
WAwSBuJD0r+UBuWh62C2oMUO6ek2nmkuNlbQxKQ5HdIhe2dA+JTYywi+kNcJEGCJLt5tip+6Jdsv
a0pCsSfvHi1Qn6Vkn1UMTbqZfANyfIGmMWKZNOs+MQwSuevsZqC8QMRnY/wtofeOm5pzLm5KGNSg
LTxMxmhCMa72Iwr/yoPN8Us/7tE8ItAGCY3gGf/Y3iIH28dC324Sk/jquGPfpuMwmDmS0EePoE3V
YxMO87qNz57ebGYPE7ZFvXtTqT0cswHUNVaCwJ3WSezuXNTbfcAP3pkBWHbx6RCVBgrj1Gg6OBTS
2vHAc9FBatjkCnFnrPX5EkC8y6oiWRcByif+k61FEnLU4aWm2/9WjclXA2ylB7jRpfnKQH+F2C+m
S1TTyhQEKVlxcLED8RWTm2jP5UeSXmSSHymcUKFbLHHH7FKWXInWdJsEWLgHgI46G4iuGLdxOknk
POg9xLZIs2fDZoCVByrao0onbJpENtKjVpK9fWh1EOI0HvuTUgcnD64Vbs7VqJq9q1yOfTQiVcZ4
K648zddSBhmjncxMA+atkzhfzKkA4DAvtUHWcrG4s99o1tNQYZPE9kzpPlvBBkEwapyAlDA9QHdY
4WgILNKU6LwJkEFL3PU7tAiY7Odik8AT9mn6fVGPTEldSmeeB1gXYOtrAf9eYaaFH3T6gzOJiyVD
8mhjwIpxUE17Sq1bA5doTDOpOvsBjadLQIX27MCpVwF5eoNh+DpXAvMSHN+A8KKqefDCJZa8KzyM
StZZd6TcMHkm4ZQdrT+hWfAJa/N4gJwqhaeJoEHUiD3QvKZu3iDXHNKUkGFj2naWcRGuTO+docbV
mFYE4XrTJvBQeVdDsilss3+DG+4vSy+CVHOo/uqMxDVBhJ6gxZ7RoklmqxrRKcVMATlfgtlyfLdC
b621xsWctZEKI/sm3zNfQ0SgoCyDuzkmoDb0HtjQMvHr/HlyG8hJCNPQA347qKbo72N4SEb92E8R
l5l38grvRqvocMhqQ2vdcRnN3OjoIxPU/fD2Ru9cR9H9kOIkI7niCeMbJzQXU5+ytrI86NtldY/C
aUuMQBR3r1hyYS5mp0ni5xh7az/yJF7qx6cwB6akdEjBFt/Yssi/KzuTYOFaHkv8+IgYkW/rOxOJ
1lEX4lYZKRnSpfCDSDHHccsbs0EylTozUioln7WINI0lTsOdhiuYjUsIoGpr2V3Pf1tfBQ5WLHN6
TFEJEFVGKThUZJqkXU8lCfXKashnUZsxRVo31kSCq+qkB/JnyGPG9nRDLBGvQ+9u+V7hMRstcrNj
bncKfz/WgujUpuEHektQHfrw1VeYPmPDui+GkAfvUMSgCjQ6joSmn3VWSO1LLv2pVSGACs8s9lpf
nLOE/M1ylMbyC/nPz9pIYdFkCHf1+8UeCkxeiFiShoqPbW1mDDW4/CpI5nV5k+thSQgHf6LZNDch
9rKVNNq3Ek/vocE0i0wj8bZB5aiVY342TIe3Xuxte/FYhR3nVFg1UADm5vL7pxBZQctzbmVqYEt/
P/T3Gwe/pNsJe1fCTge1HN66aJmwhhA9aev6I9p+WrycuI/fd/WJxescYKP9fbduwqcyMwSQloIq
v6z1R4TfDdK86vP3vSZxxIPJOkeny3js+gUTMQbwQBLQn30sP+1+dnHFeASpln1x1ByjOP7+6e93
NS0vjnELupWtZbSifvANDKMnjGCA5AT2oZZLUBrIfGaS68Oytf64UQhGtTefkQ7RXLV5dzYc9pV2
CohZZl6zx/CMzzk2OTCjGSsOy7gENVluu9ULi95X107LH6ZkVnY/qTj/1un6VlHZu9dRWuVWj2v7
NBV2cSNLC/rmoA07gztlXTvQGkyVet+Wuh1Rcf10g/xqCaB8RiIaIcYMq2MyBgfCGoE8cJvsVDCl
D0Xkrc3K+MJq5NzAGiTmw5WSVEHj0E88VwbwUw9aHP4J00DACKaphpqfT73+iAmQiUhSlVfR0N0y
05vPYSGwSjnIYeAfHVyivm89IlI23qQ7184jvzVmPP2OX2o9Qq53q/GJp2H9Pn4urbpm5Op7coix
LueHMawY22VM9KJEfAFL+GpGL7uHZOxsu4FeK+uI+MMQytIri7xVqUm1G53WJkmVSE5Oh3mDl+Uu
RQNbM4f+6Cdl+Fkwa1tiFEMw+HpwtA0btvDoWK+C9F8nDtsvXkzmtpre3lcx+30HwvTa69x2CxTF
JwvNvHXN29Kqsp1RHBJnmHj5+UVpomMX1Fig0Y0lY3oeBFcm+GU1Su2cC6vadnno3g3KZYMT5Oli
j2zWNokga4G38IHQSgD37wiB5rt5IYszC9Zv56VWIaToJ0qFuwbuWq+jlywEpK6PQ+Jn46TnIOjw
SokJD0nmEIuV2MYxD2LzmJUkUpPZ/JK34q01kpzdU29Wx8iK92maJvB2MOlSED4wtKxrg2z0tHwi
IhbFP+lpEw/yQjRoc7pbOjmc1+OP5WZPwqAEQlMv4LjjV815lAFjxOTxFbaduJR2HNG7wc71MH/u
7b56Rgfb3TCm4iESHkVjNuyVgvQ2Khh0RnlMkRBX82n0yvlQjg1hDEddkrhEVhvo8LKeN0Ntdn4z
Dxd8REAL5BqG4XyeY3KaCrO8xpaV7lX27c4QZXuzfYUf51JU4LUGATRfMZLv+jEiyMDK2MrrGCGm
PMXqXbdr26ovAHFJPddRQQ7OLYRe49Jk7kdX2c2+TMWC00o3mcfUIukaoJYhGxZ2PjyN70dGQ2sa
evUYDpO5b730AannnRfk1V2WZzwb8vCqZTK85EDut63BlTrZS5zTGeFgfpqz4MqkMuG0Ib3E7YY7
baQ4K13zNbXH/hgA2LxHyPGiW56Cs8CZGkJyvvy+6TPzjM4xhEb3WWkzWF1z0h876WLLSog9kW5c
HXnhXqq8zDEuGdZKq93mRs16dlAkdKcdr1fluj3ZHwi0DZuYLkAX6mTMen/tLYS+7eC+IbaGel8F
6vr7Jsbj47rxiSk3eBUjN2+zQb8avU3gqzDQ2WDhGOe825nEwFbp2N3ljllfswg0ABTOetOYQMxm
Yqcm0d1HE2unvkwQKhDkVPCwZmldfZqRwNbL3w2kXIa6ChNgMlC2AhJgal0790honHujLggx8cgw
JxMqJGhTJHsu6OEcoIujlKjwtzGC2YSL+Yq808x0uieX/UqTxNEr2tj4ZNklTJlRhq+RBtDCjKV1
+P2sUIta2puu7piNd1ozvv5+lU3u9U4Jau5Q6tKfwtLa9lVf3v4iYeIaq2hh8u/DhzEDuXEKLuc+
sMCxxEOGgwtVek5STJSc9eUDvx9tglJD4rt8VW0SFQbXA7XA//l6m7hYtEHL+399TQkSyhs0RJnL
x/769O93/vvvxIG20kBinn4/RLCufmKCy4VB4dV0tnNCtuOcft81jQyhbVo0EABawt1+P/P7NVEy
43H49xcl6CF//7bithU1wKHfH1IiYIACgnMtzSKNTJ7/BOMsc/DfT3RXSwvCuxqwxV3Wp8Ep0osb
EmkKyOi8EV2VrrC5RvjJSBYJ3e4pL6zkuvA0f9/rkR89utOutjsDEX9+Jva0fwTerJ4cjQA5L6ZS
dJwHUtjcawjSbrJc8/73PS0vJ1/0wbD/fdfk+X2wC9JBkJy6V4w80xXLahrTPo38w1SiWQcEkL07
lEb3UwddS0zPA8ZNLOPFIQSYsEL96o9cDWUF8j7FUblCWfneTCVxSsa1VOZ9FPHkSeB8UABD7K80
tR1D+Um2VkcX7WsWmwatfZekZ9Pw76tIfx1nG4QWSshkaJChrBbLYufaf6ZFN4JJBxI8fBtfBcGx
w49dlmw9rcZrieSFiWBK9PUoLohrivOjioZ21fG/lAQL7OY0OfTLLL9UBFiB5zzUkDrZm032RkPS
0o1YJzqNXUShhLMdNaaSUXEbGGJCahFdivixL0NCAAKUunUliUOa5Su2rh+VARMcVHB0VH2TWj1Z
1Ik5roivOznUDKtk8K6Zi0K/yHkkhN1wCIbaJc1tNzBI3DgdzAs8u3dWzDK6HySKtaPs2gdOnSUk
7sXJ5TcTiU9zCZgAtU77pAkquRCqjLuplNpOhgxuZJ3tRIfrM7Vn7A9TCv0MnXzcIeKlA9yGgTrV
Fk6sxoEFM0MYF4kenBqjW4cQADexTD5+Sx9tRhmIr/QpzbJ3t0Yr1oP4isFM8a0F+aa421deZ6+0
ynqBRIYhiJIXxA4ROlWqNmh5bp3xOxvFKy7MM4uBcx7M78EoN9IiasFAYeZpb0Yhv9mRreK7ScOh
kbjV0Yuad82Z2l0DKBL0wh89Kf+IGPlK1Txp7Uj8cnmxNMWYXGy7hrq988qnIG7ewio6zaUxIhhR
/cqq83Vvqwcr7LO9R/m9ihqDYTws4tzlhjWn9JC7yN6CYkDCMtbLU3UztFzVhhrfgzT+DkP26Ezu
94kkME1pR20xdXcRxri+qf9Q8aNtc7CaOA9zyGTFsryDkup1nttXrIbY2uQSjzaduhRpApRZF49w
bLG9wTs08BQozDtPxN2ul/FDplsdHk+9ANxXXGZ2yl4hP8OufGf/ru1kzZBAC2ygM3b4knikKwA+
5peh+m3+yOqQdbKoXeQzO67d/jTQ1pwU04Ztrpimx/HicyyxRGlO9JMLr2ABl/qx4jasFFu/sf7D
tItIh6SkMu2KelOBfodWdA48pgMQmsHqTTYnI8ZNTz04Yi5eclAnmoHeWgvwtaSv8aTumrYGv0Ym
aZY7wCzDx4ipVTUNikymJuNHrYOt1cxUaKLFtA6TCFvmRVdOt3EkRjiXLAtkXvJT7yhvq9GvMJ/D
orXv5ESoJsIC7KUaAJFUP3OVEqfRHAX4dtgPZbPJLELG45YpXImOAMfcH7moaZB8t7HYVQ1CGSlq
BlZbu3fQsbF6pRjBq4nwZpaXLL1DUtVto/yNOvenhtO5tkrvIQv2kaub95XKNl2SWJsgojSemkIc
a+Jaonq+mkiAN7GizKUdRLoSsvEV5Hm6qWp2amoem8TMTsLoLnNR6UwAxBn8CmgeLFt4UeoN4N0n
5OCLU2FaKvfIvjX3rpaOzHXs74nbz+YpiBwLZKk1R3ssjCEk2R4Jj7FXeXGZWrqfycFqLUobPhL0
2DonH6zptHXssq3DQ3CndThLQVf/uCE7cAzgyTZrdQr3ms+HxvPAz4UBeCTDRxfcyxr8UGKEeEYP
jJawipu55VcxQH9UX89p2UTXwfTj0nz3LF07DoUbwaAyiTbAJZfHLoNDnbhd0yzvm5zWbxbtQ1rM
qMKmkUgd5HO4+WSTlquqK2Y/G3AKMTYm5eaGRo0I86IhQoooLewTbzmWTHyy5YvXtzdq5NhwocrJ
zLr2BJCuVe5iJJv1VcS4lvilodlFGHKo51OEQYZ+KMlhhOV0ZzHI7p0IUyH+cUrJbGFcVD81Hi0/
m41t3ujuNUUFqGsYMCtBg5yUDxMIzTW7mWyTD8ULm8GVUafcpqUT+NOsjo6tV8862MM0dvEnETlr
z6/YuE5FDujbtepx46Fp9bsivmX08N7yEURVfbGm48deLlqIwg0Zo0OBNLnNODwdJmstt3w/dNu2
I56qHTgj59Tbe4SZ+F7LYzTPUfzZUQbx5zlxIMwP5COthRgu0qofSacgmyhMEVIF8/PQXpE14Rpx
vAKsLVQh6S6eUY6PWjsUoWudUbK9ZlNKomhY9v4koWx1KeWHTYU/o80WVaxjskpgWbFz0nrOK6kx
2qLyZ0Qt2mNQ9UzXKrmwcp9aZaxB9NnbsSBPcpLMSEzPRqpYzZtR2ufRcsADVe3jHJsvTHCdHfoQ
yUAfymxoEL3NlJDTXSHAmLWO1ri+gMR8Kj2irzVgijwx8X1FSIY6tRdePWLoQFgqHHmY6kRfdWnz
LtL505hzYk0j6wB5J99NHpmsWjzyFGZmF5IEzmMtEisogh0qprvWnq6djngitXUUNDEXU6LJkzOw
aGuNbY15jfYh9/bCdh7zfDslXX/flfppVPIqBzdE+nNwkoQoNkIwt6XWbiObV0mZJuOTJrrNB6A6
Jo48aVTRZkY+AoUofEFs99wlCHcSG5qYHF8cHFAApusXBL/vDNmED/TzcczaAiE7jjLZvJgC4Ci2
dRbK0Oqn1P5k4oq/D9ilafPLN5L0GPTDgzOSsBRhPtpbqmluicjxSUKJVsw/9NVEHCO6UMZfmhVt
jW7hBXHT2HRCfR3LnVSktqKGfNKSAUzyZL6xeR7vuPGC2kKKrAKyWDx9Cx1hn1TyPguUsckNBLuT
W30qHcM8+3W044iB0oavzexXu9a/+wD6SCi7g8zNaGcvXX5Z459u2oe6R/828BMP46kvQu8GNcv3
IHmiVo12b0/yydPR7ogyE37PMxlusgKtKVjGNjbbA9s9NN5o3yP02kzhMlUJ/TLznnOQUi0K622p
prvYexcZh1qA5nToTbUK+jjzkwWRnqN1c4j+4Qy/60sGDpKZSREnObN+j9QWLp097o6nLhqYLq8Y
SRHqMnbfnkt+D1IKxnfR+JYWrTzPqfNBGOeXMYEy1U6lPb+LQrtni6v7dpy8OD1NZTVrO7QlF0AW
0QHzsrFC73MBjc5iPbK/6Axi3z6VEVIe4YlpvWD2nNH4JnomQSsLNmPEyV5y9fMQqUrEtPKtHTxG
Ldp704txbZTYfpvUOSSNVEdT2fYKl7C5L/rkbEyOBPFpPDLSZg7Noz6LiHFzva/Urj56t7k3WEBB
U0KkPt1TWO9NxNN7lzzxVVY/FbjuWFgwvUuIe1gjlP1hdgxJVQPk0vkcteJoFUD2zOIdm7TmB7Ut
QKJXyWUKg13Vc1ZIOlRckzQezrgkyqIcXulpil1rrQR6Z1XIy5Qz9MGKbZBx+cKKkW0SLJR+CDnu
bdybGBPajm2DLX7mEK9ky4gwZQa0RosNwV2XS9qkYRDtBCCKpEKONXgY0Kq3OgdY2/RbHmAdt2mD
H0QkZ00bixNMjD3etGJT6I5CR4Z+6du2m+lc99EfmKPdvQT0Npj4DFuNVx3VzEYQE0BfeFObQbSp
4+Un+xy95yZeRkd62/Dg2IwNi31o/OOq0dVnVMp8XREG65u0At3ST0XLgqBEJ+QIJgVuiT2SHAmZ
Yo3DALExSFqDN1YVfsTsEJrEB+MKa2VljPBN+dBiVsNNMBiHmEkksQ3I3ugH2J3VuxSc/gq41nxC
u3tO+sZa5fUM9ylW0TaHcVqGU+HbVYSSAaJeJCO2fnqJuC2diBVvLOh9zG+o4FswmxSRK9cYkYoV
N1OQRDuKChQ3Kn4PNHUAshAfyyw6FjzNRdCpY1NhajRcAp3lzMPDQQccC8XFX7I5K/t+HRVEbjSI
O7wmu83c/vx7/To6lA4WwlQl0cQUgwOm0n5k9Ybc+GlaQMBicosN5qt6B1bzCRI9kY4yPOie86kP
wWPl1O4mTIancuZexdxPIOxoPsThoJ21PCeYVAe0EPYbiExEXmcSc3gkH2Yrvc/MOdg3Ztit88L5
DCfvKUtwpVgWNhD0erHR7YoUTyWhdDyC17GZPk4p+qsWDuY6mJPXZGCHx+8Ilq0L5ziusCtrOVla
UWx95EHzhzSYWzjRny1OXlLDsKmPTS1h748sYpmi9r2y1yPkVyTQsTu4hImSXtjY3n6wng1pZLeY
QNeRUf94BecOytN11MMblzFHM48KnaT7gzZg6pY3dZ3N+8qt4y3J8Y913XE3pOFWJeG3sOz6Nhrq
DUyIr6pBXksnVx20zyFJPqpu/px72/S9eeGL9wncBwEQDYZ8Zdtq22egdpBRlpymVFgFs4xZdC/0
2J9GrQHvzaa1rVsj8b3S2DVl/4FYgIEmeluztmEP0C4R52Mc0O3F687k9QObVPsmnAkfSHHpE217
LuIZJbckvXiUvXf8fdNzhgU2ji40Mntzro/InbrtnDxz5IPzHmgHk1y7DgXj6YKNp+MSsjGUUnGZ
hpcqkq+zjdxWb9KdY86fKkCPlZynUC74ge7dNWCUQNU5wqw1GdVt2yp8S4gfdkSF/yDlB2Dt+lVM
7Tkh1eTQzMDqjcTYCtXeh8WUAb6bBqgSKNjHzvXxSIMqYX0HYCkRY7DHBrFWzcRtEXCJII5jsuCF
r1M0GjvZVmLvhHsvd/QVJ3a800HTIC0rrx78TjfQ0p1y5TdjAqB+xLAUevcUanDXmLWuXfhXvuyW
l6kTSPrFxaW742RnfGBpMyxgCzScsG8we6M8MneOrdE8uu7ew2FMJUooqBheIPH4nsnPMOTmu6GR
j+gmxVPKfsdk77CLOmCYQWO/IaUF1Ia+0TbaeONWy+jbjF4bVHSMdS5tkUQwstnmeVm2V7R/dIhQ
DQdjeOhNtrNjgfpSHnK7f5jn4YcksDdFT74ZwuG7cfpbpK5AqqqZb0B7UpSsz1MHe03Z0PflcYk5
Q7fvCptaw+FJMeREwUo7mdYuHUZL/75VUVmxjvDYN3JlBUGJsxnlrGNxjAPnwdkYMNvVEh5u/X7U
qi/bmuU+7b3In40BHoigM9D/NF4dIsInnXzCRZxDiiAHvonXY1u/KxIvEfST2uHyM2NLutRgGTcD
MqO157CKcZotg0V9peoAIxNJLIPyGKx4PFJS9zZqUXQh7yvWjaed5wQSuwY9bVNozFDtAG07z28S
X+biYyBqNr4MQ9m8GosOhcPUZqBAIYujUAoFFhWnvDEXcgOx8KoxK80wcSLbOzUCx4NWOyvaG36b
PVgnxMaISkKPSVaR4T13L2lfI9DzjYGoYAsBe5xyqFy1sH2O6UwP7EmntZIME0I2kjeF9tNzVmys
0n7NsDNPUf8U9VS6gARRw40PdcjpXBMzHofEJFeK88+aXxEHoOyLtOTYsVywR2QTrqWfpKa+7AGC
eqh/DiYRFRmxFCusAeFiIuBkHNqPuq3hu7QaBq/+nTzZp7kiiAKVyCkYad2zGgkezw1ONujaR47E
Jxd+sdO9A21j8DnQZNj5uOhW1wkCB7+23HSLKuUGw6tEHBGh1rWZHno06oRSKN8bHfSJDF/GEVES
AY6Br3v9rnRkto5TjTK/JzKxzxC0Ys0j8dS49XQPgK9VE+5ePuhFmN3gRX7zRph5Ru7ZZONQxsqw
QYGqg9sDoMnxUMJscfeA4MuTSLE+MuOCjg8x4rUkMCNOb0y3QjSQRTvHSqAH9dWe1yY8FgnTEwsE
D0L2aNNSb/hOgTsuwdjIEMZdGcRiLUPeu6wZYnKO+j2thbmK5aCg/FPzJ5Ph+LrZP7a4nNZzJhqc
ooIR5ZK4XA/FWQ8JpYqS5Drhc9h4rrWx2aftMXA8pyBKd2QEfMY56fE9mpBxmtiuq/hML3wfxjPe
KC+j9US/6UtVs2HbliIogO5pgr1Kek4958ZEmdFb7UtNK1JRyZcOYxrUzv7UznsArk+GtynzvEHi
whjTYBGHHCg3jkk5Pkl35IfvKf7Q8k4UFWJr9C45jEuG/ORFu4aszER4D4B8p6tRpdscJAMmaKNf
26zx86yON4HwiH+pCKlqQSfko7HonahJmfj5AIjrVZT33TmsivecLgw2Dv3xbNcDz8+etBmP8AHc
otBRp33Yy7Oa+hdV1PdB7QU7sVjw2u4PzBqwHD0h8SPLT0882KnL9cticqSJWwWZRnIZGnhrwE1S
6qlJMWFvQI7AoUpMB2sPk+0My1UZ2589atw1R5y7VWwaqW1a/T6jb2RfEbYbXF0gxGexB4sBTFBs
MlnnPhq9R2OEFeOOUC0EjoXQ4buAzRQUNtAfF9jsnJ3sRDtY44xhGAoMNisyIHF7H92Z4kCw8IlF
Fn22JFfhvVi19Ma3KGvgPgpB6JBD64wUZ0qpiMrRRCPCop4wEpulO6RhM3EeDNsYNlIm16TikdiG
tfIjq8Wr55gX7rR3J8bfEhgQIIDrYwmamfJJhHWVyeL52Q3sbKMP6JArutUTH5xJMGMLqyCjOu5O
rxj3Ww6M9R4H6s4rTGdllG9VaR3apGALl+k/g5B+SRm6ZnyS+o2ySDa1TW+bumZ+ZsRi7NNBu/Qx
EP8pxb8QqZqsNzNB3ciKjrDb73EmHGRO3f0ggGLXhDAglQhfUNy+pzQapAZnoNkEi2RdX+ck4qwd
XCBbHPM/BdA8wgVMQku54v43e+exnLmSbtd3uXPcQCaABDDQ5PeG3hY5QbDIKniTMAnz9Fo4Ha2Q
NNCNO9egGdF9ThdZP4HMz+y99tYWmGmlgfiyBncrx/spidecUqZILBRtuaSnEl940Dk3CCH3RFhC
mSvJH2JbJTCghvkdb9nPABgqWyD6iSmmDWjgm8Evpf/zRXSMOELY9VKGqfwaQZodM2aiU+kdKscL
9wIzESxN8Yfw2HsmiHh1/KDdi4lMh5itrNLcV8QiBSlWVeniqp1KzsLAmVf9RLjlyYA7aj8hf0L3
5yKkb/FwrE60tmGljebqYVI1rGkcyrxqzVGPsMJUTBNCsMW2R+2FwYMZKHodfGw1s4VSKwVI1Xoo
nMM89Nsiye1NP0fqwbj2yZ8gLQ2auWYGx4hyn1SmESSS0+bvNSmyrmF6ZPOtHQ8xIfOH7jR27SPQ
4A74Jds+egdkDCgLOcdRpzMOZnSN8fOtxppUBXthLaAqSe068otKHz2rOQnLsMOONBg+3AfPkTUe
2JcdF9IPNnM0G7g18lcU109k4lLVASMupP8yLAQHRuFnB8ufIzpkgkLYBROk2tVndPbTsXAr3m3l
u9vYi7+yyeZslq+5gsrr2ypi3tFhXUwPYCfyy2JghuYYRDZaUv27A9BiFRryBch/qnEV1xMRy3gX
SekDRKdhHtAakXIynYsp+6v18qbCajz2KAmaEuhRGtMZ4VQjxCgP90maIXqvs+ck0tAehsk6l0C5
uhKha2dI8agMFWtcPFkZOL5qiBCq9/gWksT9QPRP8Snlocx/Ozl0fwrDB8ehLh58DGKOHdLu4ncH
anG1Wv0yDpq4wO4LWs6HO/xSdcbD3SMIdNhZ0787xNCX5ZOebWjvkj2BtdKwI6Nvw+Wzo7zalcYO
j/BdD4LZ1yma/B9yQB5nGWyFItm9dopn4zRfa/ygpZszxw+ZMrbQh9YnNrEVtrPr4dAPib8G+AAW
gC/B+CPsDi11X24wfGcQ+raLAWwlyYBx/AZ1QSHeHOvGb9LxmCoGJIHX/xWUnqGW2bmbPPLYWAr3
QLS8hslDK76jBXd1Sk+wLqEDgsd5/rKTTxO3Fcb+KqfiuRrD/CQBmkmbWVw5FsGeymbCQRKeeZVH
Lay9SniAW/uYhWX3nGgLJcjkaBpUfuWxrKNLaQ8n6kDNJXgJmKPzfBiWKGhIhjQwLDQfOrAQuy5i
oBKoaGsxebQD89O6SFn4YFBw30d1gflzwTuHXWLsGTUm+R0ctWYnOaPrevmcfO6n1n3uubkK5BS7
yqPM8BGR7yxcH5uwxLljuR7hQfvE795RslBLeYRTditSkawDMjmHQ0HhsykJ/dgUy/I5jExDoBWg
7UGvupkJ6yb4OjjEZTVvkKo8tpCslgK5cTHJmyFv960z1ADF0ApAosLklglQV+A/fVaYwCSoOs2T
8KpXqXS26XB5+v2NQxDQlrDC4hI4/a+WEJY77avnTLYHgCiM/sawPrgJC4vvbhm7g08TDzNjHE+0
pTeiyNj/3Vpe1O8WNuPbDMZjafvOKSKFxCY53bcxqXkFaRQhuuHIl5+60gcCO+YD9jDACiQ+zOQN
MGqTmtKm4frZgAj1QDP5SSuZUzfnOYziTTh55TX0uB+Z4AJZsa1L2AiMO5C8LbDzcyX+4HkJJoqY
wMdcYlWPKdLPIyZr7yzRS5URAtekaJ5IqaWbYcDlGNSLKqkA9Y1I1HscQUuIMacSMyTEdBUYeqde
MjcT5XMGmDxB7HBBR/EXziUZql2tDj4yneM8UW8u+Vg9qcq6GQwDdhFY7zpgwZOw599OAz1I2s4b
Kx/7PXu2LVuUZd8RMHRQDbE5HtdlZ3n7Ho08Cxj+A/oXv2J00T2XZxvjVbYowKoWWoGUn3OODHx2
ya/KJ8RlYzg+J033YC36WYqYBZbjfnfsGiTw/V3YzFcotk+l16CWSdntBwNXQTh8DjNNZuSAoC8R
h/XeN7ElL77jvs2hgeoe0fNIw8KLloseHikgiZa03pSAcs3KPiXEapzrllswwHBVq/5xSZabWJDk
K6ei35ekVlWsUc6FE6wG9K1au8S5AaIwMXpQUXrrTtx4ycQrlAb+JosT/JCcNmYOX3LRin0O47t3
8vNM9tyWrSaVD0pDhipupbn3kE1ZjbAJqgF6IlqIyFMIbXZxiDFSlVxL8+asGlRQWQoAKDVByLh0
Gtmt5NlGh3jWm2F8ybDY1zLe5sLrj7FT/5kgw+6tISXpQZ+WHFCeC8inJVaCtTIBNFjUi5lREr+q
MkDB6UAUD4jUm9JThnt1QwYPduT4gWWG4SihwPf7BVmt111h1v9YYUCERbz2loLo1Zn1WBy3B1TF
v0GHxD0OiI0dcSHno5yO5eSRQt/+nuX4joBzuK7z3pQ1dhQB/uhN/w0viEIhGiANZ4rjok/HjZ7l
L0eZYyHjcZ/X9DiqZ4hhC9ECyUFl889WkGCcbZg4+aWApGEwHQYL0AZZOs1WWNVCvcgqAMjQ0Uq8
n9YLH5mJPhZZxibOI4mjgl8sB1ZJeD/QJ1v/iiX9/7Su/9JahR/q/2mt+r+MVfzr/zJWuYR6s0AM
ifMFiyWI/f63scoSkn8m4WSFALmkxH71v7xVq82qA+6a/I//EPZ/Ci/07FB5QcA54f+3YsF92oL/
w0YENUxhqJJ8Z4dpXOA6q83of/NVWVVCCFRJjJTJi20vmNcEYXi2DO0/dBm7qaOPvLb8o71sGwQs
hRoKzgF/AEuU/M4QzDbczXtZhuelYmkSitw/gPujCDLIfUl+aBBYWWiITFYAs0pGeWBnum/s8ndR
Yvc3QfSBSqk/oohfzjEqY3ASS5b9E45QoWYRT63l7onaiwG02KgwAD/vYDBilZioUabsbu45DtuM
gOw5ebd0JY8aG9lmEOn3UnrmFlRicWjg0jORnabT5IZ/p949FJ7Y9m5I5MVit89qDUtJ0TcHGumi
ctHCuGu7ykwRPhSWqkXR6Svo8LlH7ucCZ8XytYboG33l5bOPBBqK4oeOHZokNWDOHH7hn75tA7Zo
GASsLbwr+OIjCasuC4d63QudAWkAsxf6YsBxb+wKPWlr/zW1/1Tb86dLr1zGvtrEU3BUNYJtWLXP
FSa4riqujnSfZuTKrLbrna1bGN3tGV4lPl/5QJgOyZXVc+u0fM6AFBA3QmQfp0dPo0IzE0RQob/c
sMc1snBvNkWx50i/lWpAMJWRGllDn0YCcCFgCA9w9xmE7XcVNeeons8ApIPdQMzylAyok5ryo0QI
uUFn71BntDe6HF4mZ4URuZ+zNf2e3QmzaQ65I25pMJBMxEhM57Y5N2vDnUSoq6oxqTYQK5r9PACx
XCrUSoYZvUjR/g4RSuaQBOc1WOu2Y4yGInx5ESZDb71xVY9CrEWAHZqVagvo2W7tW9KtCMDpEe14
aXYq3IArN66hDOeQWsRtIcXOVzA8Dcu5FY4yHkbLI2vGXVleZUrbC0Fl+NsxAsdwW04vzURJ5Vp0
BX54SgDN7QhNfTXBrVlQLRTwQ3fK6zWFSgER02VcIKLlMtT9co4QHxLhmBDWQIosSeqEMs9p+Jjn
1kF3/QW9EjZsN2GMkJg72ysYixtU+Evk/nHMTMUFPG1NqSJcN9sVVfawsA8hlGvYe7P5WHjWLgjy
t7TzH1Xw1Vq5oN0d1tRhjGZZwqSRI+YmHOuXaVXWyGq+T8y5q713Ob21CduLUVQohfHoMOAhezXA
0uvMRNTWBLi7o0EM78xvsokjYlshSsOXPQP32GOJPCI8utLOJ8CzQWmDfM3YI8b3xcCCNBE3WJ6u
MAs2kDzewgEH1VBbZy8sPh0iRjDqNDdxcYBzg+ADRZiNGyvNejYXi6E2+YOVAs2rSmlx2xuiQ3E2
dKQVNNN7bYVfNZ4URl9s73wgpjVKsI2vwZoRjpgBVacTC8R9ZwX7VnZ3Mu3j8wo9G+bk3LMeZGC7
ppOGiGGqo2jhJtSFBLJQf8ZFf61961efqxMOzHKjIYrPrLqznFaiwl46CjQ2Kgg+ptQD54V5sArp
fPvpBVDOk1mq333COpYRJQrh5MmB1c3ExACcmUZ/W6to3eJjnumXBHGef0PEKyx4Qw4c3DsRM0QH
Q0zD70swByq816a+LEnx1yOyfSmWJ7tTbwPA4W0eNN3JwrAog5JRgUkf4iR5680SY6imAI5YwkKu
yxxsmPgfr2PXHRlEZpQcW3j53VUQ/xcyFFoSOmbX07fkV35PATtk9opyDF4DzcQr4E2aRPbaqazc
6bEUmxEd5ICzqzcWZvTo5FbmNrFR9BQpc0dH1m9t/hzCP1iHpHorg2NSCpbh1kQiqWTyI3NvV48+
9gwQxTMJ1HKJv1J2/JIsmAMesKOvp7cw1LQSKWyu3sWxdu4jEObN5AWrPHRH2pTD4FGkm9SlH/ER
xdbk4hxbpAZBTxZ7bLdQraoWDpAz1XsOqi/pgznKS//OkyE7B1C9XHXirLm9z6Ii9dIKsl3dd/La
efavGMQZUzMiiHVgYR/DRQnt5uSHx64sHCpr7jPtenv0DIgomLO6LJU3M3SQBmfaoYaFWFVP0kkg
WCXINJZJyd0816T7oWOq4leOSqabizyZlCq3IXslfSwj+09PFccuTMsDicidj9yzUjDdvC7eqiKN
UR48u6L7cASZZ/DeyvQtRqLqUShuc3sYNnMsng3QsyWTX75bOLu46T/qVHuHhrzi7RgH7xbCwd3S
1peI2ZIx2QsbHJZiS3xPtAFvceu9TCVik2bGMjiNIZxyRTZhCAOCFRIcI5c1XPKSd9BhsGVO7Eu/
K7rJjEZw7psn12nwzs0DWWBm6kjjtO7hnT1EMSvLwLoj7YRaNYWMK2I8nX2BJ1jSnJ9SXhpHQmey
YfIh4TJfZL8tm5zGZRvkAFdGd28bU+8CERO/7NHMyfLXJEgTrNKCidXYJrjIvPfJj6562Y0M3VmI
9G+MEK6axlpHxEJGDmqvMQtJkmqP+JBY+Iw/fciJOVXtpfNIno+79NSG5LQtxHlYav4EnH6LFolg
F20zH4Q1UfuIx0gqaEm2uNW6igBBAOsciWTrcxY5RCTAoQDzUNXDLUHclPl2uRdF/TJMMNl05qE8
xna+8u2c7tTF73MBU8cmGt5vSrqQPv5QGfVZW45ksDmEuP7ri5fgVpXDO0Kfku27vrUlMFWLQJC0
Vta+Ac9eeRRsYJrLQ7xmxEThb7Q3qbR3cQg/Ml6620WmxIPkTgBBjglQEt2yrj8GBV3MlI0fQol3
RItE2q4SKMI2VOiieqluMRnTXrDshKbFYrDuLtj37dfClAypHdnvIR4J7CVOgS35F+DO9CRndRfm
LyNejwp046n2/GcFvJn//XNg1t5hOGJrYotDv4ZyFFnw2Y/Fb1TnxTUfPXpSaBPI7dS7mGB9dpYq
9wmYNDRrnH0QfUTWjixLRHtvV1146YvsofSQIQeyhzRBVJJT59FLqB9VFqJE7xsy14m/SJeRSCom
IxRrJB3BDwoXVUCLnlCE+t6dn4cAaIs44xnpOIaYXPZJ+1BMbbAba9/f8VFkhD7AB3Ed66j5cVIh
7GM+uu/B+pZMIjorIB1XuPXBKULjA/Ym2A7pShNjnZIm2IBNxi9OrkrWtmiaHQpxEoRCc4FWijI3
rmJE4SytzYTahnwCqyXfwN22qULS6bl/3JAbQxfjQ57v8N5ckgYBH2k/T4TE3c6l8z6N3nmagvRA
rfdTq3k/1Xl7U4Ih9HXbHjIPpXsUdG+tmXYQq9iRuBCt81ntwvLWLSmILAFW3prPHYj/MUfT15o/
rYWgTI2aSUSWPsNP4NhpiAbPcH67k40bZP4Dzw++axo8TGh0Nw0xCTxIQFvAN6qSv7mHFyE0wS9v
QU7ESBDpzgj0KsNuuwkZ8roMazEsEPquyJMKFdP+0X8M/vrtEG9Z3Wq2iMRAGcGwsrVP08R8ef6D
tRMJFklGBJ25N7Y6oWdAzzM0t7MFKrEJG6Jiy3tTJlfpIUmV4XYFrGaqPGpbvUHXHDdeUt6OLat4
hAoIkPOfJIf7kLXvxL284IlHowaj11He78RrnqbevkF81JGMOTTIQG875DFE1r35SfQ4agRodjQM
22PI3IN4JMKwButPaJAULDY/ZR7/6lLCg2JSlGPzpmDvhpX/PdffUKD454ocgIqpqe/kzx2C6XnE
KEeWzx9kQe4Gp5HZsVaGyOD9QdX+l90DFKZicjdasL3I+NjYz21ckxDVgzPYIYZyKA6+EC89yQxs
Vd1vrxe3QZD7m8QVd4zBoAOQLlgl83Ga7Me2Tu4iJq1ewwxOFe9TUW4ImdigLPtqWXTRAhbb2EDg
nM29pdsT3KYfwmGJF6uONiOyrWugts7JzeIiAygT9G1tQawakxfsFQUDkFG4D9kD7ky1Qz1xSfFX
krw7E7PkzA9jLz41WVrlBoTshFYif82y+E7O6XVZFOIyB8NENXIaKfuBpJeQFyVmRFk994V48vzo
3R6wCHgzszr2qluP4LQ24LNYygoTgh8tPPj5s5yB7TJgfp9nmHgwPyljC0MyBwne9pg+xYm6aIec
AxYsmNPbNTTQNgcQguc6GjhHeRP3TWpjlBfkO9rUgKJhuBpitKE9dAKOjXT0nu1aHStD64Pf6uKD
a9swmd9aiFkATKDhxegxXhwUrUEjl+MYA4z3nv2WX3E35ZpDo/6Zic3sQDntzKqYsRomeHZ4BUBa
b8O1cRM+rB1E75tpxXM6EeddBXVgicEgJZp8PNalovWPfGMwsz7qJDXeiTaZD9BFKCGtXdG+zt27
3ay5ucj1W/IG1cQ8FkNExLIjCcy86xXtsJ+K73gGuNs3xAqs3DJf0RxGdu3sG1VcNHvh3VBh//e/
UQ60MNMoNBNGvV3L3BW+TbSNhvJcVx4Pcz7fi3Akh6ojPRk1dadbxvbZ+LNIj507JRVUjZOX86sU
MSGXgHI3JCuB+Wx+44tFY8/thBsbsr4VMe+P/5rW+UsND92qSXeGnIZNNGE8Z3GxX9kkj4gxkgMw
ru6aCsyuCn09UvZxl3i0+dC7npgtklBbRXJLti8yY7YMOuBOISTlu7UBacpR5Nui92NWTJjxFhK0
lKCOafh79twGxLltmow3XU+p2Cd2O+7RkLMvwT3mVQtvuMemVKfACOwmugNRMTcxYY4yJNOl+IWW
nFR3TBtXEwwUmVWcAUkcy03fVONevkYIozmqS5BOwLUw+aF7KeK3XPac2i2zG7Bj267y1F5my3dA
XQBVtrwfurXyq1hCpDj3SjDXLtEmG/Bay2YKOow8E4euweOwsUaaBisMn51hATIehGy+Ng5dwwl9
J+EXK6G3IXyYpTStnKJJb8A7OZ7/qURRHuFtZ4nGjVBU0c4PirchR1zJAHTcK0CkNKj+eOjHmFBZ
2/BYEFM+Zd0LQag0+/Y2V5e2rqgGODqgdUiw4e2FOO1fs3pJsK1vi5oNdauzva5MdSUvfFOWLtY5
vT6GZBjEPkCXYeCySWB0JBM8xFQqxGiAUAmdBh6dvlgaYRPDnoeAWA6WlO2h9hNsJTohHltl40mj
IPXLdfibEXGNU6HmvhnPo+s+RzUzeafsqx0Bn/meCGGK0dnydoSCImQSXX5oydfZeOEY7yd38ddR
A1pbmwcJcdgmRirtVkPJPmD8qEq8y7FgWJBWbYliv3oytTdt+mxBXa/jX/GnaKP5aa5cZF2Gu3Fy
zbefuPu+r8hNCvHLsV6piPLsl1M2MtHXDQnMdqMpanN673oOL+HqlY8/Z8m9s1h+/twW5r6lrCC9
pdwkZE/tQJLBGuCHDfL3hNqKStfDQtVh6UpSKhZncttrEWJ+Li33uox84DZHKhAZd49+y0syInnG
BeTuCFqz4CjP6SC3TYaCo3GCl3nqv2i6u0MYmRflE89b2Mc4s7IXZyFLtMthq4qiem8ikZ0a2653
5aL3EJ9Pkd0Rs1cgZMgGci7axN56sDxNsit8AqM8K/jjtAh22cR9wTB8kxBkjRbHgeByHCUzbfyc
dOf4SuOvdp3Co4DObEvy2LeOiwZ1mv/T+f0hzu3i/M9cx/G/fNtldU+67zYvDOACN3zr7Az6hVOe
WvUb/MEAeJJbK1C/uPJo0tJoOsc8Rcyd3Ds07fp8cNLgy6+h7HoOPPAZRhr9QenAcjJPbB+ADkfJ
TcCoKg3dwyCxKFnrNlqCSt0MNOiHAiFpIMsnTgIyENbwgUrwjYP1UKJaf0vaJ2cEOOB2+rxogGvc
k9j1U6alLefiAi9hJih6p+OuZjIp77vBPXaKtWU9SESvnCSJkT4YuIGXaKzvw6ms96AN9K7WsTkp
XD3I+Gou7HBm+znxWDsZWgRyVfJOX7TdlU9TGJxNVaQHNit0WLAoDjzmet9bOv6oJfQXNuK26DE+
deHWS2BaxLADMSAWZxLWDxBKqmuayRPRi+B04NTQR/PHsSMdH4p46WEwvglPRy9ZmR9gkO4XW7z1
AMy2PnSgbU0jOsXm1uMouO8W55W58tfQanmyKi5lY2XLKQ/nDqNE9DvHvYgfx0MjJ797pX8nktpo
yd4pULt9kzx0ZKfvjacfxxQNBOwE0uSImYM3QjB0WayTz+HZyCq6BTJ4tkveH+zz7al1UEUmSFGg
7m2auSSrqbrrSVa9moJcaLXrbeMd2oZA3xCAv2rhxkSgkFZvSr7HTbLJMKUQ3erFOyKXUYVaiXWN
y2OSJNGREuRX7hq5Hbr+oeOlOgAQwopBboFb+OLA+wx+B49jFUjGn1QT3KYgBHkDETTlOzeQHROx
PxMiHVbyHOcZ+ICNzLi/0e/BkloE7rDcdvYV+ReNFzi3hpIwGSomK4Zpjptk99HQoGCwz4GbjlfV
dWeoo/WuaSh2Wyx4TEeSYyOIimPxTjhskx3crmFXutQYoqaDBTxr5+WWf+5djAmgp3ZZ19EkpvoD
Gc3fWHcYObD8kBsESH7Nw4pJIUQVFTPX88e3cfZ+Z6tFUA3Oc1h0+8Uh/pBHvd4acwJcIA7a4gb1
0YAN7EXRN6WvncMkRwlCWLMF3khWjrt2zt5RhJJyTVWby2K8WzKN/K1yfvshTG0GbZBwMxFAbid9
h/32lzuKX+xgV1pRpI+RaZpNsoKORmu8SR0eEjtC367RX4Q23o0ivBZuiKdisqk/FITPeOxvMZCy
gglQ2sUVxwDEkHZLDRovSAtB9jDUmzTuw8GIrVbyreaoZIBBzqHDcTrAF7/t9WXJsNFRSC87F7iF
m8X12lvC5ZCedaK4OS5BHe/Jw04hWM8wW5XDR5SqHS2ng8bZ+VCCnQcq2IsRD70tWmwbnX5eZjxg
DrrPlvtm04Hw3CWDPPRxcMwGL3kouke8F8pfTTwLsuqSIefetDwfbicaOG0e8Em4HwBreLw6H0rw
7Jmd5uGApabuE39+8JbsFCoX2LOVLk9u71hb2ZUogFFal4HPtibBb10t+prVUt/3tfsUTaF7i+jW
vsFp8jtqkK90DoW37R6i1ogDHbOzdZm0nGUEfYwhZOek+ZEYJgSkS2k/2altGAhQZPa2i5vVCo7G
aGYDogtw1I3fNQP6jQK994CIW27Xfe6hG/mjvcJMWxHE6qGzEY9lVfyzTGV2Grob2SxERfNfSHJk
op+INHlkwD3eFQifSOIiELqFwG4bPZ68ZXo2LXWYXGzvWIWSOizTcp+wOYkFJ6+ql4qEzO7OsRi4
58l4Ac9ARk7gBdd67j8aie3H8ofXWUjn2aaapaG9aUsT3o0ct2zuQ3WCyPW2UPOMhcRhv8gnOdM/
stSGXEuE1c6NlxfDJOUxjgUAhrl5Iu6CkJZ/8GpWg3liYoq7OPBHipEg3tI+Kk1gKTF0pEAAHYX9
Mz3MdYolqIe/XNqUMt3YaC4uG4uh5mBLW/4yFrmuuePvfaXtaw+LYAJMHvfl4z9fOGwwFZLldZi+
EexhmPazApekhf7L7pM11O1ctHZ+m5KWZmJh7iSks0cY0hH3S2FD010d1EF3HfyRip65uGvzu/I9
/s8ecX/HHFz2ooc7sjtynlx5DC273Q5x7FN6BP0j35uZg+yq89jUP6pj7ArB9JqH0r2BZXLTkyQH
Xi94QDjEYiYYs+d/vvRggISdoBROkY0P4XQAcv6ZN+mp5pQjxHsGTJMWKUQ839t2RNSPc/DcIG07
+VLoPZEma20g/UuFyq5wvYu6TQBp3WSUpO5UqNXSF2N2UD5TY5rrYqBAC+VQMAwnb3yBDcOjEryP
MGqI8GmDm3Y3Y2+/RdH7Pedhfaz0dMDETSZ2IPVu4JboyvQ05eFynJLXNjfLscdmsu3lMO1aG6KF
F1VMuRJ4WWnqmvsxnmmBCQZKRvwzFtkJISUKUhMiuuH6dKfe8z7AHh8sXEjvlTOkqC18/FmY3ZGZ
peB9VFi8RwQ8L9XYb+IQVIBFYCH6fsa6besAVSwaPh6ag6M97oYm6k+OB9DB9Uq58arq3U5j8wgm
YrfI6u/QJcV9CiAScyH2XkhAekdECrKOLgTqV5I6DWTQTp3i3DjJoR8qlKkDHr/oT7aCMVe0JkK0
qbkiW2+OHla6E+X9ISvd6kL48MaKx+mSFMV3i3xvn/Z3sYPSaSqxGnS2hE1Ql+9hg6k2SoV91hG2
AGtxnpFEIlZewjt+42zjCPgMPWbFdWDCfShcmN9B8cuJafHjYvZu+2aaT8zMkFkF0daNWSblY3lb
68i7KTxG6exEsbK1jLLBdMhVFiNHoAegczfaY69hyml+6vwYCTsIqbEzO+k3E38416fMHRuH3PDX
X7D/zsAsu/wl7igVuvLoqGjeElPkOekhqsx7ajsV4sc54OawQSdUhgLUDsG9GAcVEfTwLsCtieSV
W30XuEpuMX+x4q2sv51j83fNl1+pp/7Upu92+TydF7JFLsmsfudhVdP5DIgTfdy1BkoSs302wnng
Pc7j3G61Ew0ooawGyWP8O5QJrrIqOImY4WRpgEjrHHj7AiukivkJ/CWqL2Ee3Ht5ERzwUyC98pHL
rj8Gk/o23JdZne5ty5u3w8xMOSK944jtE5Nivp8E2ORZld2N3cD3KJwUJ8NfuiwNoyDYRVWWER3h
vSA1Z6ipqXqM5XsnmjsAXgnYODbdgZj0faRaszEB3AxrsVPM5nA73R4zLskmIL3XRlHTslvWD+1N
e3KM9WHb4mHI45HRLx4e4beskvKfufCso2Juk5oSTnUFSyGWLA/W4XpgckKfIDXPH6q3IA+q9quE
FHFjkcMn2RHsieH48WPrscOsvpuBaNl+T4sYVd/0nljf4NYMY8xQwPF2+MAYMLIkv2or+oysxV8t
JiMfhzjVHR5fy77pJAR6AtRYmmSQO/GWE+YCWpAeuiW2hVzrFUWZvjka/ashT/NXFdH9DUfmTN19
oOJ1R4EZcspeIRoWL7MDntNzkt3QMcjuexnckBI1Ix5jjC2jju4IPwt77xZPbz5ON91yD70hPpd5
ER5IUIOCTaYrgTKSuJakeeR4zvazdvSZdEn7ngximguZbJMqHK9YON/xhmH2D/JjGTjcWL0CX2ii
nRXlhCFwx8Dy545qbMQo/9TWKeDMU6eGM57GN6+7TEn8MGFa2BGVNnBQEktcrNFvMJ2YqddNgCLS
1vJaZNhFI1efCra+V81IFmzhcK5I10Awh0fWqpN9Ak78audFcx3LqzfZ4aXMnOkKDWzG30rR7IOI
dQmnP7pieuWC/IitnMR1z3xGhhHPpHf0GmtidIt2O/Dn6z9fKuJBUCuXzbtcGJsUznfOlvaSJa8y
gy2Zmzlb34SXOPejQ8KYhL6aL3BQXnMEN4x2Flr52X5xkf4cazv9GWm+96nAu82HdXUarVoWgXWz
zhbTbY4qm2WdOhmPqGCukQ45yfIVUjodWsWRMOUiJoDBvCJ8sLBdBI9xu5ijru34MIUIORqWNzca
7xB+vPAlr0dKRbRyMA1aElpDhp7gTi8INeObwY7E0Vn0I8YZ4v386SNhd4svTnyHvfsK5YvXKvN/
VMXdgGWISG4Wfjg/+JNqmVh7b6zZBzMwv5I5VCM+CpG5jgUUgRn1OKU8NislW+KQ2ah53txcJ6Sl
g2+uJsOvA+zE3ncxK/VxZjrlGPk9JVN8sBrlH6eeHATD6NtjxUzJktz/8+cVAwgXWFTnmmL2CA7w
1s8agz8FehGVd7AJlN9c/fYeDYymGwrOZedYl3r90q0ES+CIp7XyvbDIGlZIM9RL8F2MgrlwFWNl
gtpYhyT64q5sQJrCecfJ7iPN2HhW/Ux23rw+pWLjM6ncefzFLxnrl22la1SZeE1h7MS08XE/fEne
kFYnE9062RlO9YjKezg6UVExdrb8HRraiv/3v7+QpkUuIeuR47B8OKvl0RBdt1mGEJGFxh9f9Z5/
jProu+zbI//CrvdenWUYjgisisJPbwKE+EkcIa5dmHhb0RfRUB8qb2pMBoxaXStNzmHDGB4m7J0k
7PsUS3ymfUpHMfP5MRuBzcujm5BBteQXVaxKAhRmtoz0H4gqe3+Kf4QO/FOXdg6IXUYGYhqfgoRm
ycFwmClkmFIJJnN8CxWp17IM+5MwhAGsz40VTpgxvHAzIN++CI/wHYkXIBIunr0R7Tw57wILkXry
XeyrOG2PoBLKGY/5VL3w65+vCPYIYRgdb8PRRoRMceoAe2Asa9assu7WBa5t1/1lsqKIpxCVmXbr
8hadqsMcLWsvZcHPWZUM5kJ92zhufN+J/8nXeS03rmRZ9IsQAZNwryRBT8rbF4RUqoIHEj6Br58F
3o6piY7ueWGIlCEFk+acvdcuAmUR8p2F5OGVRDxVpdbtBUnK1NbUQNsxhp8sUcfDaYnX5O9GQeQm
d1E6uBfyrpkCELBqbNpRUVU27rq9kVl3MxAj9KjDk1Nrz9qi3SOsCkC/TlwW68aJdRUtEenfK8YV
RMkJnzypH6WRq5WXkl7OlaVf/DE7laMpH0IHA8vgt/S1EqjgkzdVZzaHjyXAEjZZZPyZgmKJCe5w
PeuAbkXRsZWPLHoFTrejG/+adumEsGV8sbrAC82MOuKor0YT4Aq1VprVKUaCVFEPTtn2+NjOMOtt
LVu9F4ZZH7Oke+naMaH1nz/QcWXqLIyDK33i4Uj6kbG9sSTNugYH9MTLKythNSorCiJyDnfElxsb
2En1yqXodQQ1iN8h4YoRsIZXdY3Agk9t14QNxj2nEcDo78ztEIxPQ7hrNHYat98jrfF4+wq2tbEz
0dvXaT0dc4/VT0/bP829x7nB2UbnbkRjQCccdFeUaNTDaDgHGnp/mxJmPbO91WXs7sa4py7seQoT
nyf2uesT7hHmxHBRed13Sz/EJgT62Z5c+hNTK9YAeF/dOy6TcG+7ZJhlGsYiaorsH7GKG8KgUby4
SnoqZq6WHsdHf0Z/CMrwS7CGIpPV2bNYZdYUqbMlT+6+G8IQowUpqNNM8HdkvBQ1c1M/Lo15uh5T
jBu+cafpGGp46Rsj/raajvHHz+dNR2w2yFvK+Haf9usoL8tF6ExopU8fZZrBuptwSgJnbTZWgeQL
ZVKcOpiYbkO6PI6e96C7hMP3JCofb+c3xAFQRPPWjjN/DdEbDdjyPVGnOTc6OtYbFfj21Ww33ELI
agifotBaAHPusB3EgBEJ+FLbujPu/I4xr5w5IQ4bko3k0sGUK+sDqx1iZASl2QZHtRaBJZZm8hrr
3KxDwl8Turm3YJsdx9jA0ZrjqCm3SqB/yKP2Z5p8/mQ7aHhjIgpxrAASdKAwpHvuVP2HXN+XuDTh
5GNVYGhQbLrcON63WkMLvXjOk7jbalY1AxJo3zSNpW2OxPWohiWFPfQb2INwO+nQZlcbyfC20x4I
lUdBtJynnoi6o+z3NirfIJ+Ln7wgqAPCfrzp7hvpFgeHg2GLRKFh6Ze1ZvwAu73Rg46OUpRlVC8r
7g0rhYIiNSQ7cPdp7Wn7qi7qgFIICoMKS70oFHIT135lK8iz5QHsBpgCSpowJJiIbqeflQnkgBZ0
jpX1K09hohtjnVLU8i/dHsgEK49CApovOCvULbtj1KbLb3c7WoB8+J6ZMNJzA+q7t7EwTlM+MSXg
EcukvYIck7xIddQHFsbISD9MCE8gDK8jV/Fhil8mggYvlCrdja9mgzWlNlxT2Xk7Q/SHDAITeaTa
RaUzWtKOlVPi9/WVNe3EcNHOYFmo98hJwizC4xBlF1XoxlHAnJK1W10Z47YgiEDbaV1BmSj9Bm6y
s2FMX6kglDsXgdIqDWsqPQWtoKWbvyijgdxo7cVw8s9W2vWe+Er/YuSps7O16aek0HAaySttswTl
0GQD+53gClhpgvQZGcysZxhFKeVc4xTtduEXV8+N6J9hedvQXctPfD4CDecIe4d4FJrrn9EGkEWM
tUqaFBSKFAsifqxqOy9hZMqwCZtNcnWWuDVyX8vItGO9Fya4vdwmf5y7aT9TW0gWQOEj8qZ800e4
0WwP52aDSEHzJsjpFiX2KMAo79HLR61XV7hPx7F4ynKINNrZ97Dt2JlB6wnqCJVQQDBJFnQTiJe0
aafNaKIm6SDeu0Ov9sJW3xV9/Jqkp63e4nnn38LIHySDV99rtvzB4+OFA2Ldwjgp2FmHGqvxxXfM
O37kV6KFRz2sth1kkoJMqPzeoWIWsW6kerACXxksDnQ3ip5ie1HpzaQxGI2Nx0uuerL41o0Bzsz1
HzPBPKs7xbE1jXSH2HSn6ogQ65ToA8cjvcct4D29k7aF/tiAUEPKXbGpPEKHHe3eYrW84XzGGz9M
P3tN0tXgDWmumnXQDt9MhVy6Wis3BpUrOocFZYo6Okey2ZFkh81PJ164Ee6dHX9BiWDWQri18U10
4Yb3EpPSskbJQCm6MNddX/zO9GarBvVVl95Hl5jfpqYfSqJ2ozZjmxomEAlTBLuC4+lQZ6d7WKwy
mtWrJeZUmM41naSJEQ2byQGNT0kTg7C8CaONAG66wvO2rdmMMJUaP1mEQmE2f5g251aukwa9ZNKa
yKjmNGhQ+M+aPFkt9vva0LXtkNrUBWMC0MTvyqHcVY70o3qv+0IghA8blxzMg4RORPoe5Zs4NV5r
CNMMYSJdlxUNdpeVMio72PtGPHeUj0wq+cazQTiIphUba7BfbAtHHKa7yEUBF9b6A4B0YiSnhGQu
aomeRfCi1fwqQu1YzEgpPbUxS6JW/Ql0iML4tfXYa7Ksexz0c6QfHWF9Exn55hX1V9QTRIiQVRpi
57jtawghkw0/tA/L+e2EbMTSEblDC1Kk6gn3pDgwN91Fd3x8vQqVuoYaQ+o1ZtNf9PSKoEXXte7q
+rfH6nlnasO949tQisrkycf2uQonTz9AkntOTLB1GtP4Dql0EbgF90tFJN7KhVDHvrA9jzkqxAnl
RezikaVVE2S4UeNyLbuMDBBdbBopkm2i6qco2xl05QLoY/jVLLTqdov1aEzcbKfGclsn2fNozw8m
d+XarcCM0jDGZA6T6zx78bPhhsN+jieXugZGv66L/vSZbQZSPU4Zv4JB3F8303dFiva66D/o9sdE
qzBwGsutnr/SvD0iVcw2KEj+xFoSkHv5AM+Trux8ME3gbFmj07cPEZmia3BpLa1osqKBasrAMgBL
NQU4GVdzWxDO2UXAv942gnlBwNE9GkTFUggx1vEIxNpv1QZTDOQhPSGZyx0r2hJiZ+XzLrGrP7oA
1+ONJXANw1oTqpMEzqyQBlGERaBBMdft322TknrvE1rYZB1Af336Qo1qMowAsNPeVSRIqxXnnClA
Svu9C+1uxVKCNGkGn5oxCg0mnFn+g3r0gzC3EXoXPgoYS6NlzwKNHsNjamCuTwv45csFPthNcwlV
tne8/lR3bjBgZ1nNJg9lYsA0HvEIZ1ZbrxMlU/x7wLVSY6YzV6qDWUzTeWabtGnyRVTudIrCCK69
SbA1jjK2IIlR1KfEbK5tgwCltOuAe9jF31e/IRyoDlV6mm37Pgc/hSKJ0w+Eq3DUD3kNX1q9KJ6d
+pcInS2ND0acyDyNdd5upQIy7oK20K2zywpxK0AyBC0RC6j9jiyk6MmEqO8LCGGxvMcocWGTAX9q
OdFDAYCVclRDQ3Lt9522BYSymxMyEyMacAxEdq7FW99YwKa5+T6lbdCy84akLArvUqX0gDqMBjpR
sv5IU7uYXptUUQ6N70NU86R/sD9iCGlG8NN2xNHSRxd13c5Q7p58vBDLov01zc5RNOTV59vQLl7G
QYFIoMqzvSqPCjyFhmbtCi4mcKipmSwpPBBySfEgVL4LvVP2ObQdWikpj0ZB2UYvPHsVmv0FAdaw
y8z4u6LksDV2HYynjY4QZA0ybEPE8WPW+O+1pk5ZHcltpDIonfYdhaxNxkFdW/SRA5iExFPmYNHL
MP9wQm9JnU9mQhwxRBgAs/NhamgizC9DPvonA6HXZq5spBXhIzmZ8MWTELX7tCM4rjqMoVueB8+u
mN7yTUOM0tkSmbXp85jyZsZUCd+aohAVeByjuJNap9GIgwzjTWZMpAeickPmTny5AcXQod5Q6nrD
ipYkPw/DM1KWyOGwKIGF15HrmLIPQSl4dRyLjkuKKWOWTfHEfYb+7DgaxkczutE6jp2HXrMgD0yS
z5AhocrL7AOwA39oCGyVz0E2IUd3JEKCMXY2pUWVfPS9YTN2bOuJuML+QJIkcsVTu1BXuPhQ0Wnl
bo4pX6L7xiIOGwHqEmoxMF64K1HwwEdd58ZDySlkF1Mf8q4d9uZgfsUcV4T4iI6Q/W17tOn70fjR
h1Hso8W3JuGx8G8yTrjpHy2urzKGq1Aa5OXEJJqzUz7qveqDGUXaKqoXIzWFVTKj+oumUJvTVaJE
Tw12pSgy3tke4K+SnKvtiIP0Wk9QeKgVDORZ/cIDBj8tq3ex71nUkX0SQMqKQkxn7NmHbQbQzKdw
cM6tHF2AEcWJaNRJhcYGSgJ6uvy+kL5/CbPTGHOo8B0Ua7u37ZVZDBc0/Pu0shfrAIwv9O3lTom6
ok2tz09OpJ0mXEEfhkHiuypM7n9UfafQcljdR/MymiRPoLPt67SAulHMxR9D1Y54BOz8mI8M9nMB
8WA4GenMkSZn8KSXhKCQc91uXFH57xZNYRRaI4skXRNbmVohOWt2MOXj9O77FjRTLEq+h2XISasP
JH2/8nlyoFdr3X0P54ci/UNTSkU2rTlufNRuR6zSA3LsmUZ7+stn4/ZBIyg/1H4Gq41VppfH3snm
v2YJRhBllKvyDn/LeMrm9htR4yNBANa7morHWfEOkdWN7Px4C9r8G6gjJZLEsdzVCBEuU8UV2dC4
XJlUki/k8rLXixgh0pq0gHJU7nuCayx2io9mORRsIs0QYeDsGeUHuTa5bvxG52TdxWDMXOBTnP+v
QY6nlPyrHVvbaFeqmHWmhscbGeBm7JPumbzFQ2oWO2TQLKqJ8dxGaffm5na192MNRuLyfv6sGWtz
UuI0GmTszoZDHwyB3e2/E2Viw1dTOuTLarobHWpi5byBtHJw69a4NPS3LrevEAGRi5LQTYAo2XoE
XhYxPLRee0wQgn+aIbQxUqyPpejzfcYEEURI0VeuwJURT+Mew0321dJ0gq2LFgg2Mkw8jaJf0Qiq
x9pPpcZkrZzj7bIaGH/PdsP1EMklSHpkpakxZMfcWTPvMg8SG6SDRAlrBtaeHppTCNzTkpzOfs6x
UpN856lwi0ON9cKgP/uQvEK0+oCX868aTfgmTOCC6Xrkk/5Oipoc83ZHx19P0X9m+i9Zh8YpgU2O
bQ4LIXXidVztsxRghua5TuBlLDsz0f9BojUcLI0ulI8RK8haBuuqauC4pnesoqOVRrDKmTlg74/t
kzEn1zpOkyA18NmYnTaxwDanXcjwqiLtlzlyHDyg9Bfk/YDyKgJx8arQusvH4dj7rxp/QMstKNuh
CfmuvyZmXyLMGKaTa382paruZJeemA22RvrcOT0ATb8F1mUigRNFvZ0H4g3pVaF3H2N51dTZQZAu
Utk8KQ/pl0ivJQCrgPJEfW8tQuSelWyr8y5mQiJaq0/JMSw81vvEy31SYqSYBgzKrytx8sbWOk0t
MEPflBejJrfMnJzsIeqd59LUvCP7xD+oCKAuY01eNzEhry5AfGTEXFwEhNnU7NzQ0U54lck3Ta6j
jg8ROCcJsQLng9vqMyb+gYW3mTd7WmZs5NviT5hXX1DKIE1oQI7riaO4KL/XyUxAY5Q1ZHUtDVLc
KpfW0NvHypHvECDgHtLmOpEPtsdAjETWL6fAWA7Ogj996g3jNdNL/xNNtIJyLctLhqzs3ncf2DWz
tG9G5yNugUDYnbTYWFsvQFw2uoPSE/QY514tiB7bCBCHNZ8RAiyMRiVrSCsG6TMTZZAl6s4Zgo7Z
1jWb9Ex5amDmwAg35/ClZfRolAdvhI6UjnRxiZMH82WF+xxzxVKJLb3IfNOslB71GFbByOL3TTOR
Blku1K3efjHaCCXlstCXcRXkXi8ucZhnyCftI9cf+AXzBaALZWy15NhaFFdoQCsWMHrkbOTkYSkg
HImC5bLFd1nqaPI7aY2j3blip0odS+CYHxNrwKGcfN+G2szg13NjXgqX5Fo48goYYTqYCctge+yu
YZeFn76AdYCXC+xxa0RByfnxO529q6RsILp6B9IgOmRIDdH90Z/uiNrZFfTDl3itcK1b7HB6wX7f
i/QnQRAzPasXJ6dEw+oIkqDHhiJdrgHO3VL+0P5oFTi2LH6xpiqlKpRhbtXZsCCMZeIFxYR2WH/T
RMgMUaLKqRwko0apEX9o+m+OUG923u80p39ldUO45Nwdpy56FI76joWLRoPpVTUs1zuVsEwtQIZU
rDuJ7RNw7dxH2+Sk012CWoFagCxcZ48oMqEF2jSHuMtQuZvgdnv7ycT6qUBh7hu9OIVEALCgpzlE
ns2H5ssHQ7FoGpdj7Od+eq3LtnskCfolDjnpQmMsNpPYA+4sN4UdPicEEgX6YufDfoadoruzDJpE
AnUrzfBDY+CmrBf9ghd+E6le0Fo1vQ8gocem1a1nv/K90zCwqOtrCJLLhK00pF51I94jnx3OKHTg
G8PIVNpWA/cQOVJeTjihtgBxar0g18kXVlDUXbPPEtLBRhdErzMbr0TVE2rNbaCrkZp0Q5yaNBaW
3Lq1Q2TCHUMZwz9Fxtx4SpO5eqSO82uAQLdnSmpX9WDVHz4eFUoiJHEbTAlJ2gLisAuCOMaKnU2I
c5D0wohJYhxqguJcJzvPKa30ZPppc04SseEnmYBfnkP5oDWsG+hIfrvec0z269s82E91BBTMLYpr
VCXRrsVv+YE+GigBLqtuwOI4lOIZDIhY335yYjDShyDsKUjcFlaoESjFSQ04KVaF92Z8tYe+ekXp
uU3V/NE0HNwKSBdqjS+xzIQDQB782C33N3UCruBjiNiWBoS1tlzL24shMU4M3RoiEihGuv4+mSU7
zynTg2oBr4V5aLyrf6b5pnkqYiHYkzEUpqSuSG7BGFvJh0jae9RC5VM2lOrSOXMEG3vgA0UMRz19
MlKlMhSCfXh3+/nEABakTZWzb1r3Uk7Vkx4NhHLaLkv8Qjsr+2IQPPqh44EhKIAliyc0E4YqenMH
JTxWsn4cKQWg6n2MovmpFKr60DOGReJnuDhMrfooOZucNTSoqJm2YHyZEFVvHtyZ7B10p8jKB6Z1
vejuEiv+0XtH3SepIx+Yo957OYXEz05aMBkuwo8s0t5lJLYT1dx1VofNzpzEXcFuDI2S7LeiGgQF
Zl29Z/2EG7VxqWHN4M+51bWLHlG69adPOBQhO0PodCHLUov/7KModepVg/siUPScyXyTa50c84+s
qb4inxzIUnln6nn9kxH397c7atANGluKwM64q/L3TPvzz8uR1HdCUFuVPZa/jBV2R8T5zmr8D4Lw
HEr2fnsdKUsRKhQ6H46Is7Ux590la4fw0aiTe3QUadaASC/Z5U6in9i78/m4fUCttyp+y0Hm0MW2
P0bV/sBJ7lif6g9JZMy0otP+odFQJVPF9lGTvFd6TY9Li9EaYfx7StL5SYb6tYKrNFWPZHBNe5mz
2G2t/qmj2bzjchlJZpi3TUkNpBzniGBeFv8Iqfz37i2TTvMSDfWOA45wwonRjsiUHJdpZBJOvGg1
o2q9DvMjWuvoYYzpZ9bRnF7NXP8YooqOQ0MDJrXoAvp1zI6jZ2zG6j006IMpS73WZP54dMHxBQ2c
4RTJ2eRMDhJpj8aDTZfk9jC2tKz+02u37/79xu3n/r729+l/fe32jfh/3+j29D+99vdP/dd3u/3a
//9z/+kv/9fXbn/q77v9/fP//2t/P8HtN24//G+v4RSidNgpUlJBzpLkXEwMy6l2dAwKGloC+rKZ
y3gzR+V4ptZEAHWOl1/v/OGcSxFhIlm+BMm0fDmP4xnzFFabuNir5Vf+z8/8ny9v34ok5k03JM/0
9nvScH0G7Z2ioX3SLSzHU6GjyuvB56EsQTVpxi+9YVKAWaoftOAWzmCEaXqYyvPtNUz15fn21JsJ
8uvgbZCQgEh31qPp7PXs7NWohwElUXVWjvxTjsgxLKsNtwDAfhHwTZSvB/Zxkm51ora8AsZDaT8y
fydjA701nKnMGJRWYy0fAZCI60QgoJFVWMqc+SzR5tuDyw2qHQYXLhsJzRy5yWbaTN/bwQECJyzq
J016mafM3Pd+8kjcjFyrCQRvX8dfofVNKhgG6hnoo2nHBGvMpw6wwaY1gJWFrROoXjV4MnpE2VUg
WuQf5fLmnC8Hr9AiLGDTxUrEAULlbzAp5huUlC1ZacB4QziKg8a8Tk9QD9hJf9gJNR/Lx0dlt9gi
QYdYtdb1q3U1ljMg5kks4dwnQyoV5GH4spfg64IQYA81pHo3zt0FzLoJJjT5aclACKniF/WvXmF/
oJ4kjnUHyn+2I4g06YWknBHFeLjoSdlSuH2x71L9neFQP3u1ji0/1lj3zaQVDewtkrbeZI1kwR0e
e0sSKx55P0ivglQof880enZFb29c+hQZG0SwqUspct4DMX3spYX2hsOoc46cHusm3UkK7AMgRQh/
G2LvRvwgmr1OOuceaNsJTVoTlFmXIqhDVzjICNkPFTxF65tOKoieQaufKqhF69CnQmsnzoUV4IBq
1d0NI8YF3Y13sU5ESh65z3Pusb2w0AbRLKWyy0ZwqUGg8KmbP7iMrwSORvvYsfaGrh4BmYBp6JFQ
xXl8Va5hr2ov+czrieBYJOqb21XbdZ06JzqKIaCmyISBNWztsv/i4kKa7fBLBg1+vSPhoUlSiEYe
G7Oycg72DCI7yhQpPgWyzjBtrG3YLsAhPuHFZNXObocDbIPYX1ut0ZBm0m5NRB2HZtjADMZua2MT
Fm4SU6y0o3NiDIFF73njUWxjp4CfkJ9+onqC2oZOD99UhBX02W5Ooy8/1EBwjEQvZ27uU1DQPxVh
GrrRusdkuYM9GqVrmSw0Fs9YibQ86T7R3mlBnTmKuWFv/3/cCDYbt+d5t2h6Rwp6EFpaoM6BF31i
PuOYC7cNGpMsAGgST1pPDIhwf9c1UnIdO32rvHENIYY7buZUspuwN6qm5tbVWLiZVMVxakBCDP4+
k8YPbkFnM5hxcuCCOLSSmk/IXrmxqMxZotOCuVd3qvIPoQMgOm8RBvq53jL0ld2ZrczO4s5waPRs
nFhY54ac1gBGq6Kgqrc00JaDjtz5zEeztlVc/vGcsTtjHalXNkSB7UgpBSkVmVFifo0q4NKNXp1s
vUSjkIGPZ/uwgYPYcaM1klFy6d65b5T7nirM55QWOR/a0se3Bn1jiEGnw7oksM20CZll6aJ3Y2tT
B5yQOIF0aBKcQujwPhHXVnuha2eqIaZsG+bqRS+poLDHobPBG3CithkIr+hRxqXqbBXOCOkh3QzS
fxphca/CmcaLQ8rhbYi/DfuTQZoKKO2MHVQDbqcHV3YyGHAiNjKbNDJtdPNZehZOcl8JgLlIWGsW
slwLFkLHyNMsZM71EeAmQowGpkuoRdk5LcLHTtIBZ81IzpycTgaAtD11rvcxr4kqHWgRWd/2lCIr
sKkljDo6ujyjlx6L9HWaMNclSzKCw409e1O/pmYQlFBqVhgTDLzt3dskSQZKYcFbahEVfSJSBmnQ
MMqCaHmTBTR66lvZQfTd6TYt3h6y0lrUTOE/k6brzAPoAKbGvz9x+8qV06/KSL5ExZ1s0n08hxNG
XM0FEXR72rHhPt++yr3RP1dKOjtU4S++6Ap6zSKEjG3ejaH9odej2ttqb7pFyV4KJOhYcejIiCLn
ocGrx81uv2j69N2MYKsmV/sVx15QpOIurLOnSAMPRNwJqERGytrXuYaSJ3RgPh+E0SylJ5EIJmI9
8vZ2zuXc2OLBU/Hr3MZ0iiy/PffLw6RjJNd0lKiKP5RhhugqB6arPrJO1Z/LuE7XOBznQJijg2Kt
fI4s7c0tuh8qUi/SGAP6wtHRB1t+8rL13A9/libWzg6rN89GCQfleDuP03exUECaxnKCGnxtjV8T
VQ2Li4yS7VQqChMETq0S695OXWjspnk0lwlHioGtaQqfokoacOHUGg102iQZrMKoS4LeK1Y+sPcY
4ztycoy6LSW27YCOPUvKZ3rUGNo1CR69C+W5qxTwp7Dd6GbunKfloUCSuRrsIg1mk4gb5RXRFnbz
WBqk17mtxhbPIqmbUivpa8baMKLhXPdQ7Bwy4MhbpJnZ1dnZcefsXGgyPTi5daxVdxng0NF+Igwr
pP93ZiWPJCQhRcVSl6lsfteLe/T2V/qRmoj0n29PBGKw9cCKak+39Jq2TD9u48Mr8J9kBtTBWajw
NHJlGrfnZLKa8+KSPw/Kto62A81lOc7mlE6U9XU8VaBQ3Rz7GlhpIAqZPNRUT+c4kkFhaJD9fs3Y
x0+Dr8tzg6SFvpWx0RIKV3K5r0ZDPBsthBLhJyeiJHzBpmEqaLI16MTO6fLWgIKxfI3mc01o01TZ
EcoeVhj6vJz9lCxi0EPzyp/UYzpHIjCtCrYeH34p4HZVcr49uT30bdZtyFPEEooNbl80ycNAfjsl
M99dp4Ta/zM6D3RDah0UnekS+cflGDOyY3rf8ymHVbscV+xjy2gVESrJ2b5NXtOoFWdia8qzyNwW
nVuOqaiR5OzM5g4NZH2I3HAPCRrIqOPPGwpR0Lyn+FinVn+ulgezrE/YvfV9TX8Jb1TDBMTiBfvM
T9Os8wLxHfUvZB8TLDI/FV9x75PODHeWBSnpUFS52e0vuP6nYWbi9SuUCmr2DwpN/lkp2DAGUgRa
8mqTzWN27ONzNk505SZ2b2zQ8LuiQBP2ZwxZ2tb0344pdugQ2M/ajH4snSG368m5HbqLqVinQHbZ
yAXClBeQr1Dq9Rkuhai6Ew5I9jjpfmKWIxbUWMSBEZkay3bBnyJchjksEz0sHgtTUTCz+UfSZVdZ
6zs5a68Fb3j+++DDcjibrD1JSAofrQRSOCsKLNIhvHrR9RWg3dw5kIuNm15eZKIdp6ynUozHFxMB
wJlUe2mVxqItrI+qtUVQzONjUyTo4aR3jjtxT67g56iR4Vm3hFX06RGxLJ07567ACL1nZtbP/bKo
GorXFInqOodwwqaBCf92dSeuxzIFY/QeQe0ZAA2d+PxH6niKIXx4diho9okve7TznRnBF/L79uAn
8yZCWbtG6MCC3A4P9CkMkIb+z+2PQpuV59tXt5n972u3p6bJViJznX9+Vi332O0n/v7Cv/2+XC7P
amvGUOp9I38vR6fa1XE1bTU9Md7rUn+z4Iw+eENeP8zSeb29LDqhb6UADXF7Onn5A27ECoFVJu+L
Lvu5vYzXHjAHa7kd+I5m7/kcvW7pgEZOO17RtWMUtjAk2oU1Xm/f+PvdzjupqBWX24/CuGDPwyLP
3sdG/Pn3p5yWFEIp3GsyVeZ1wvu57rSGAvzy1FAd9ivPGTZlGhrXumjKqwEMfnkCfsS83r66PWhY
qFJUk2CwJ7jTaJSo0aANLq2r2U//euhpnO+dGI0NNs+5Gbrr7QduD1RmrGsLTHJTp2BEyg5rTiw8
KAeD61zxOLw03vCeRiTD+F8DBrBjkpUwltGc2Zn54us4QPRGXAqb3Q4O0te/e/hb8QE9H0vaDsSm
w9ZtVXconcsEg0YC+tDs3PaESZ8ebQGgrlv+POab5tgb6GL/+crqEULOxIre3tylHwT9Z1vmj8QB
ANBupL/xWl0dbw8jkxhR9UAz/dr3j4sSgX2yvuuwNNETZ3U1Iz6LyuSMiBLEnBWTF1DeHjMTfW0X
u/WRKLIgA+i3b5Znt5e8knZXj1Jb6xybULFPa/FDmO4gj7DD2Mj6zYM/mi8soM+xgQC3qAucaMtX
t4fGarOjGkF+zgfZUxIuZUM86yJC9QrQ9oh4DNJLe6aPyFTuERjTDCB3eB1a+ze7xhiDcflbGWxa
yageWJ+K/phRBg8S03y/vUR5ysNBzskpUFHscoj3R9UX7gb4ENyV5anLuhohbAHyBxfPkqdI8SlU
ib6POrWzpw6bLcLgtpfNJqa+h9gOiELNWoNJBaxU7CwxccsvMTjgt+dENKTwWNlgb/5rEWeunfeC
jnmgFn2w2deE2t6ukaiyL7bW0EUCtxKkRPNyJnSuECjbCcFJDqtf4cbsD4Yp530XB55VlvKYeMTX
mZYKirKmq74cj3+OgPMiO8CnkTXnW5pfL4OEcnR7cLVQ7SD84HDEf1akCEXxVb7cTsDtgXzXbpsV
+mtoxwe7sUtkyA3727jmwtu3s31xVJ7ukbRmFU/7h5xFICJR6y1Swyso1HZ7O5os+Kvj7WBD8yR3
p8o95NJGGJDLCL3eeg89TKAqwxLCJWxbu6oNGdp7HP1LYfBvZazu8xoMiPEWOv6fvKKqKHw02Q0Q
iiMJZxtlUZ1RUfhjZMXz7a3pQItDpu3++RxL4U9v8nZeG/7Q7wtkWP9WK2s7CtpUzwFHGVV80n86
U82LmL4HI2FbW0fTznNFUEQKv7MQxiFbvDksR4FrxckbnfjqeHupW74CFSw169nKsaGEmf0BMQXt
YJaW8XZmVLiNBT3uFvx3yz/qp4A/aOBYB25ZoBp6tPahjbKzozGSeJAmx0iKdaiM8jrhq79aRodz
ei7cwGwSpHe1DSoe2RnFCWVpP51F/T2xUK7aqYn0P5V7C2LyH/aeeHy6s9s40Xuqdy9h7LtfmPF/
ZwOZX/7MQhwjJzOHOYHomuEEph17KA1N0KSma1kRiIPZM/G9s16n5jVTLPCnZUvBfRX4LtAyI0z/
9TB003dOJxxSEhTUsfXAiU0R9AHN/oqm8NmzYYyEk4pPsc4hF3n4MVK/IGyqC6nqfbR+7xzQM+7i
NEz2sozgjg3dyBaX4fUYsZJZtSE7AdrCaKdJbkn6PxROaMmES6HiGfetw/09A+qYADvTjySDDcpR
RqOJhfXeMHH3U5P+qnpMwO602OYVeI8ZimZYdFhAKtIFGXsbylQ4tfKk30VjMR6msLmXnIJtj2Nm
7eqAdvxoRrI9+0czM4Hjkcfj2z5JMRTd1xVBEusk68B+QLtjfXlsgFoc2Pnzu8uEsfh0Q8kfCfNL
2ubGTiCMvTaut3FszbzGmdtfGTO2ozBAfw49MDjEEU8SJB8VDemt4FNYdB9mbJ8oyL0/OXHfYih+
tdEAped/GDuvHcmV7Ir+ykU/iyP6IAXNPKQ3laa8eSHK0vtg0Hy9FvuONJgRIAi4aNzOMp2GjIhz
zt5rJxb1aMX2lauY5w5oG+lqSguQ0I3EessVAk2OtASrmSCL1cHSFCqN4MtmJL5GEuRiLGmJJm+9
LVrM6DCkL32OHpNMN7h8cuDY31bvoTfM4YC3UocMxOHpGQ3hsB1J7dsUgz+w5p7AWSdMj7uL7n1g
0bJIU13k2ox5oXO2iqGZk8inrzt8fSs4/FCcUoIM4zfqGYTcFokj3C243MDjVS1klIgoBGk3L8qY
hyNTaWA7JHrBxdSSTcwaOhH07KWbvuXOGozq0jj6lrruohFQgeBjbo4MXJ5j9NPbRB2o+g1gHisi
885+ija2Lklf6Kvwxpu5Sy5GY1NE+8KeDmRN+ciCEiKtcsJaY7JWkzg50nVkLY26O1yXREl6ANQL
3MR2Zx3wN42bDKxarlGw2c54Ad5MpkZv3VTtgKwp959EY/RHzXf3WddCH1EwP2ofWbnr2Mm6x9JS
DbgAa2E9IAx6oaV9m9ausQ3FRFicBcsvtB1IiTTWa49olaDiptCAMBIzS+RiQgKKZj+xBSA2z2ig
ThoEkJwTBQ0CDg/d1TJzgmOQVAdG7h8rVRyUz4S4T71j00b3Hd1V6mYkfmGqHdOU5YHyYzwp0UGO
ITobuGNCSwxMxKaL/V1rNrdSokfTJGad3thH6Bhg65JD18wErmzsdrofHZkMtYc0hc2k2edMB13c
Ivp4L0P/3bLs4loRPSmTFvlU3h391iLmhDyok0A+sTKQo+KlFESKY6/wavndwIdZFCLwoMChvFfk
i2+MNn5TUyfQ/zrFTZpG1U5WdECHkFaPnv9MaSVoYJo0q+enEd/0QfRJliRECwNROOwE4HZV+Ehq
xA2iRhOASYgepEzJFbJUwCQfhC23eUXdSlY0bhy5mKlHW0Dl+bIP6gpIb2AsDOJXcGcwYUxRrvAi
NgYFKq+4JorHO+eMKQnsKbzDqPDP5iJDRAremFxnIs6KG2rNaOeUxttosETC6Q1Xeqs/tq0ydl6e
UkmSislAH+xku3Y8NvdCccwsPI+ir6R5A9vGzWMdl0RRLT3l7KzWveu7/sNJXWiUJqC2nM7GWCW7
UMHHTlGzoZMt2m1WnOvO7hd+6gan6CJ5291CuxUAnrlpkQoh8KAVM2SblpGH6mmkqW7Dl8lbBRJa
GJOOf89rt0kSETeEmc3rP7wSFAXzBX+2BR9qeqwLiXsCdW6Kr5DI3TyoTwRHm6Baumzt+f1zDu3d
gNODWsiARGuSrl67/YVsk+bCLpVats8IgmfXFmmxtBglbNIBd4cXa6+O7o670Zh++Cxw7zXY9Q2G
2Qt+JwvezAOvUeOtoyYxNn3XHETebH3mZ3saf4zqjQ4OTIffOfZnlk2/0wx6aAbupW1KUJKL9xrZ
NjDaaDggmUIVICYGULDLKg5PQrPUIu3nqCYnJQJ8ELdZXN2NrveEhrshsnmGt5eMvRII18jEp4Tk
tBrdNDbFJwwIJ5nMlf+1rymiaP4++WHxjgQnXWkzCZPWuI+DfJ5ff7jNTPmiUYzq7c2WVbTRcBfz
3kLv7S3eFxnXUAxrfwtkvD7ler5TurUpOgehHtmeGF5mjJSlnywVPWj6pXExv1op7OcxBDowofdm
ZQPgR13BJ0gcA3p68LWyrSAwo5gFJz3nTiIBugbgftPeL84q7ze04wdW+klfduZTiBmF3bv7itBb
084YmIXjC6ynz7gH4yom+ahNbnS2+/pEWfqiBYyPXMvCTWuYR6BQiNdCKLy+Ji+Y/DF905UGFMpB
Lif/t4/CcWlr3aMuIe8GwFEyzf6ii3XtfRP5SAEhoauWQWZ3xwLk/rNEkxdm/okcyf65N9wHWT9H
KNKWCt8vVrXyVaF1Yoyd7UITql5gIz1GnUlgqURczQAGS2XhnqqhTzZe0ewNyzrRDSGYy0N5O5ba
ySRaqszdL31yMRmB9kOZonadUpca7Uff/kymNNaGTDcjiIl2Fpj0AyVH5Wo3QMk+EUYW+yHuDsAt
n2y3fhblcKn3Y+885KHHbZHFNkZ3E71Ujp0n7r5dEeaH0PN+aIWGXfvCFo4ESKAPzyONItO47fvk
KrioF1Lv3hNAiosqUavOTS+UAQLNl0Qjq9f1BpTnpW50SMnwNhB2awyr0OVXysRfpp2InT/Y9ERt
qx0WdjNka8zIqRtd89q6BhniNawuHeQGjO/GMeX9j/UoXeOmukcQhxtDcTla90ZtGCfReNAjRTzu
ZMgMtAL53JHYo2w9X5qY2hTFDmBMtQ0q9xL31TtGvoeAK5B2zHAYEu2n9o9zp+44pNYWuupapU9i
pL7FnHlji8NQ+Lt6+Gn69GJR4i6EHD5ardy66BNGMmk7aYM7GnFMVxWkMJkT2cZAzYc3iMwYdHZX
fMc5dyhJ0cgmPmg1dVl3TRnP2r388htRrmjPJosK/aD0a4jgjlq7bdXe/v5Dl9faNpJ1QpRyZCb2
rimIYo/oQo14nXeDjPw7V7fu0NC3fDDkdSuKQ3rBZ/Tyzg3y5C3BBQnOL/04Bc1008j0O5ETIikm
Hi0xxUBRSpigbvIxFuxquuU0R7egysGES/BG6QA98piwNTX9VbPv1hY2PDiF9MvK+okLLnmy8H/H
HkDphF7YhHB5OTgBllMgcxHzh8UgUL65tvZSoD2EjqMnqCLZXhrTMUGT69WaxHpa34G+kr0/rIXM
npk69mtXRM8RwDxlv7pWTDBqLIyLJaQDPJH0S9W01ZZPj8aAC38T4SoaWQtAYrMSQu2YzwePjS3W
nQuTj8j6L9azcm0a4E+griExA0C2GZIRWgJZvHE43DcRE9JS2sFKDVZ6rdvQ2wv8znpPZgZ27V3o
+wn8H8KN7QJ0j1XR3ZPMNVeOgXMki5BJSMe8YdYL7mo+70DH0tcRsACiBMIm2VZumCxzSZ5lOq0M
4FK0WcgxSSWvf5ZIeloXHV3zsfMd4+CHlgXsrDnZEc6FXsVqDf35puvHqx/gauao6S11yCMFY++N
moAuTNgPa5fM1qGjhZsm6T2EraTx7wJzP7YWnJgAB2HrC2dV1yjTmYYrFwUmR4WVDLmlAD5qRrbX
wnnHM2DOE2KyrfPwO9eHcemRCwfFG0mmYbGMtTOusog+NBtvuWjp38acSCEapuQprwmQuEzkk/RS
5+BSJ1+k4qYHz63eCYzDodBwCYkbRqDMGrvyU9QmnnjRAoi2/RyFp0AiBuJY9tjKPOPbsRizGB0x
GxUNgUVa+WJP+g9lSq6udffetBABPY+DNHBK+GcvnWNM6z/vSVDICDd8rulDWBYXVyKiyHMccK/K
dvYkgBMyzG6yYNRym9vpAULEM+pzm+kg55Smt3m94CRDrZ4TdgGiZfSdyWQzZsMsPw1ynozkgOqq
EQU4EpCOCM6gGENZ22GQWWtztmXNgNhsboagTS+K2t+u8pVH1u6y4nDgJjZrlc6NU2TtDfCsio++
+7HAJsEIfk2igHKGFMjWJYRRG0I0iQ3RgEpPnjyAk+swu+0y94vE25QPkfqrZkJd0SeC4oFJdFLm
vgHt3RF1gNIvDjbgHr9r27/vuqnfBAHR5rNTEdyDgeBghZrlRhZgz2TiLiWylo1o0ew2km5B7MKt
Hpp9rjq1HJh1AWHkBU/hM13/2e8evmIrSBh7tY+jPtzkTsgnU3VYSrOag9N4oHlxFxUwyuJJrO2O
4X2qPu06fjCM4dkKW6IVomVv9z+JVWjr4EmnWOpwbhcdvh/Phgkejxsj+4CJdgjo7q4njmkQPNBq
xyNojAz9NluP/oFl7q2Nq51oP6iInFOAJzsZ0+/JYFOt+gghuH4Yyp5pB8ctslM2kYF7RiBjdzxE
5BhKNnlQ/IR9DJc9dptlMLLI0zlhClPz72NgGlITFHJPwyc8r2PkPCIxDkbIMaxgKAXv5Ru34DkM
s7NVRDf4ojRU7xYoWe0ZlDTugCkkjpchl+s47Ivdc54CH6gR0WGX8jaw9e7zvNNWAHTowmT0rQs6
y0Z8qIyGqXLP6HcWSRckx/q2h2QgxcXrmI2/LEG1sW0UeyprS0ufKXAgYWUEOZv8urF67iOTCjBj
o9LDmdugHusGQUISfWQ9TxEH34Nkpe4T8TT0SKv1FPy+ixCUlKLt2ETNGbtVvoQoTdpuZOXY64ZZ
Ogihiga1QYFJNNJsnq1Lb+dlp3qoH50IAkRuDNu8abcs+NfRLEm/C9wbjuViMTg+JyFmg6J33nx4
1T0OJCQ9/g1tlA/Hrd31NLS7XSyLS9BgWHVM/5xkoDKrOHol4n2rO+obd9ZPFcevcdWQsDhoC5Vd
FfW8RQLoyqkKEEN28F760UgCGSqCNOZYntBn43adjDcyan7GcWzZHWEYqdGGmGduKqL9ION+WVo/
J4SCaGckdfCcH5tGw8LROefP14DNhqvP7LjRl2s08Z+uKuEOjtZL1uPEVhPysixTxziq6pXJYd4u
oh0DZvyjAZH0Wp6vOzthZgpesxUstZ2LWAWm7SLmXagme+VMyBBGPTwNVf3VWzHYEEgpWWZu0Yut
U1veZ241rqh0Qo9Mx2rs3tmWHh2JcrfncIa3QpuDRQjjRe1ifaH1eYzyYEPEFT9texwsqJtIQi/B
J/PO6ppzjta1i3vGwym1FEI+6nn+hZKLKlHmTyPeB7NtowUhNw+trzccH0q01gn7+lAQUWd1yfdM
l/KnYc4g76obK6gWI32YRq8hfTXMDiO4A6EPvsVLuNQgEX2wJ2/GULb70THlRq+qbRGjU7Fx04ed
AdCtxHEAYgAFfdogXpeIzb2UEFTPwIpGOipPaMbnqraBAna0OhsDCfrZhTKG6EA+8oAKoWHpUv02
bKK92yU0FvGq3NruQbO06TNIhhfNSd8i2Wp71+3bJ2jKcz6T365IneS8A1JGl3K+Qr1lKrR2Z/VR
S2nR6ZvaDMBb6Va4caqavLyXUlQ3xHocUFAjLbA8Kp1BQ1QTnHp64Gs0ePtRjdQrvvec1AiXS5yo
rSWRaZk/kRM/Tq59QuLDEBoUnmvGBH9QbXfR+Dg23deU5I8Fp4h5rf2oHC4YS9VHbTLOgnQp0GQb
zyV+VAFn9MoaqrIlzlkyoYNzG2ogYa48YTHYV9WHQSVZzpTScHg2mLduOBh5XOGgdXAFOTXihdBH
feR3G1PSXA6m6eBQ5ADHdziLGa+xmYNIJV9TVierTrSN0debLqeVzf65IK5+Tjqfje8dLTUThVBn
rnqQMyvXiG5tgadkGNj3TbXvGf7QJfBxyrsl96B2b1jfedqmy64CUhaxOZcp5QID8QghkP6JtOdu
sOHi6yNGSqgXrpe9+1nTHEs4Onxa6VfXRwNqyORxGMt0Z/vOLXQhb125FvEMnYGjBtx3sZnKOiNC
A1B7jxSOHoS+U6K21hGyOpKfkcwH2ykPb+qM6KCSeJFej88g5biIPCiILMugnzuuMqeehVLF69C4
BOEQIFZ6MZ6DUsQryGzWEt5JsAqt+Dz1Bl0B0hlHU//yfIsXUXpPdQ0Ig0qfROpM+yQeC/qVxifS
9PUnqea8bISqSste2wrKXRJ+MkBjTUgIhgkanEdgRkB1/aicvloxPoGRXZkZlXdSEJqMQujRmHsp
xkz2BGy/O01l+UwePG6F+LVWAoxAoq1pyxx0d0APY3hvecadjTbtqjfiwWQS6zhfUFP4x9GsQVG6
trnXARVhNfDK7eTSJ2c/Q2pvFrQeQRyGxLhvhGh20gbtm0JWZJzaJhJXTT4e46rdq8iERi84emuc
PxZBHj1YA8RQgtXuaBXSguJskwzCIV6hEYs6J36VpqaW0K8c7fmIEi3M2tUXVVOBZQmCGyfDcESA
Bfu7Td828lGI9JycJ1dbIh471lV2HrCRnl3cM3CZ7s0+fGuYumz62gfdX1yMiKk2jCDUuS43SKo+
UsbVS6BGJhkYVx3/hBaAaocvRmPlUrboKfoAFq3vQfKAEtVGyt+OXQ0dUwfcSOyEFN2MtCHKoSxP
MqbJ06itkePrnzI0byZpWiHlAk3qu2ast5rPolMWL4Fuh4cEFVc85yLQ57oi7P1wjrluErwZDx+g
sb7pjfmj+4FFq1mTckfTWWmEBiTiDrnVoUc+umiq8pEOAQAIcerYCGuYA1t8NwzctPHGV2oTWIa+
dh/9UD6jXXhqNRiqFgeDkkwlgun0Dwfw+9lq0l2OP70KCI7nuI3Kf6MaxBQCx7qT6E9yI42gW/Yd
KokW9MG87y5aGT0Ksg0iXY8PESfsVF81kjeyNy9IlmKCyJOjefZ1gGq1hpOzyM+xQq5MrYvmqJ6O
aHTWIT3+bRKhCmWejnv7mmtJu+2V+aYTzCzDhtS6CpqnHrufhRMwnva/9ArllnBK+Lqlew9RMGAw
tMtU+dDG7luZeDFHKFypUU4BgJbwIxcnmjAnMA/xe4XoT1nJCp4IylQ1boTGquTR4ZjJpV1TpNAf
+3FPgMs9bUhaGnb6LZiE0ATQrLUdvYYT+UVdbFLExcENXY6RfmYanAJkd1LIIyPf2XcsYLjK8skq
aeQWCYffQXAesSiS7Wj66ulc5gS4WF64sS0stnQFD+BQHFCUgB5cr7SJ61EocFub80IBzKalylj4
nZVDkadPZ2L64uplXQ8jm5zMldV73ym+LUdXd2E1ljT6jJ8+0c6mjyO7Kkk7Lb/NWgDudLQb6c/e
QHDnmpPA/Bii+9DhrNX707MiNqaxiwewA+0qCJr8WBkO/FwLvE5HvPZeYOP2suc07O4GrQDlXfh3
jF0vLnKOJcyDZA1o47tsaQRPQ8FR1CN0ZxRzElC29l0I8Rj59THo1r2gByB0LJxJje0n7unJP8NM
eWoV0Bu8xWc2WYVPn9ijThnrshl3fQXDqyJQcxfW/rUznDdMLfEpD9pPMUw/beDd22K4eKgTm+kp
MaXiiKVu45gbA2XLoY3p59eteTS0w1A5N6D4PuyWE77DbdT5Lx3dJk5R1L0zLVl1xkLxsTBP3I9M
2jlCcxCMJeerfM0dt/Mc+V5RgHIjUNxEHpzlCXSe41drT8pLSzCTEg8hiZdLScyfXdGIKRAurXpX
fmdNkrLhtHfN4F2bkJA5WUn42fYWsg3yQKO4z0uxA5xuGhbeIPZKsw7pSQALDFwAbUaJIZAgJQxg
ZNfTRRhS+43w0GURigJPq8W2bxa3Y6rCVavfkXPRTOKZSNiPKVVX9vNTiMd3TU4NxDql9mlXncAf
iceAyFuDHr9vjmcg1c+ZljibuketBWXwxnSOtvzuhondFdRvNkNbbX129BFp2BrW1u9MsGxW/aCS
8h04OHYGVZ1qEXBiMJadNCveuFugfAwug8sAtXVh19NWa0H9QKidkJ+AIkkRIFCzPll6c+ugH6hJ
4aoGVngMgOFSsY5DbVYrC00rgRR0H4zaviQjAZHMWNqNbsAXrbK0R0Fbbb1A1wBr+aeqIKBFBzUR
F+SDDAQ2VAytZSyfa+VuPHLy6A0TUqLRNCmkWiU+zuZA/+nLOsF9yajIHO/LQL0mXWrf2BmT+owp
uaXxNmYsvEGDus4VsJFM5K6QxX0W3XgphcWRweFK1vrqR0QG3WN7pREfuc6dVKxks8qQQiFtMj6a
SuNkV1VLixxlzUS51upHpw/zBTMqz6qeGQKrhW33bFatvAQtGYZ9/mZY6a726rsKYLfwubS6zAE+
DarSwMqOtIgb3IFtpwmuY6M/BBNpT96tMJ0Kak0/0ZB95yyibXOOS45HxEXocPt00XDs3faBURbe
icliTOy4d15rnBI0DlT12rQOfeu1WEfQSiHymwvih7c+3BrYCS4potI4pAqCtlCPEMuSbUkDb+Gz
uHvugz2C/1dXP+1YD/MUBSy5kT3KgVFeAVEYCxQyAb1XaN+0UTc2DRwarxUptJq/x/rJxhTCHwzD
dpcEFhwtApwgRBksMym5VhpJhsxw/aNq9CvScy6ooTU3QZg7I7xOEpuS0ZTMdGJUXfMfrkHkQyja
caOPmYeetID9FXBrQtnyvBVS2A5oYQhMPkUcQIta4zPoV+xKm5CT8tJpCgZXLWF7ko9Ba8d15qRH
zjlMXawiZCpuMpvyMKgPsVVfZR38EJToryjE6uUInhGVdITN4Q6/1kwO84mliZHJev4nn8hXLdt6
x/A7BDvBUNdv28No18MCvQ7Mu5wKh6RIXD+0JcE490dMRdmakYqDXJJMalOt4oATq6pQv3btvWPR
VNQmoOtReiXWCkOIQlRYBzHJZIynM7s+qgJqbOS133wGsAQTvCKdI7GUsO53Qn6BxthouXVVBadJ
hoji3Et1NF1wqqHKifzKX/uJApRUMI04zg7wjE3jyoniT63oi2WIvRiuw93YDS+mZxI9Qs5zgDQF
J8zaaysPTv09b92t3SJnxLzEtzfpqzUq/Rhq8c4375E69AsZDGdGbONCbaQdQqaxQHFbnBn1mh6e
THrIwdUdh5B6ISf3WlIXSJtkYQxaGz2IAaTXAOioyxxOqN2Bu6nZyonblVRyv35iUu7vCPGlHbNp
pvbqwpIz82nnO4rsMcRXi8Cd3W9jwcCOXOS8sE8B/WbTGK2Lk5kX+FXLmP1xVcN6RnRUQswG6FWq
VzDNvLmU9YXKt6CmflBdPKQp03jPg8XnjQaUPIJaqb9xFZQh7ewWC6blWhs2coLNTWtFa8/CtSne
mZg34CIQjBHCCRQMYIaDrkRPQ8D5wUtbkSuQJ81HORbfpGFUS8Lv7p1RV3iTMcxNbedvTVk+lDoO
vspz5sEI49aE3G3DH491GNQrvSMoJYVq5ETqnhjRnKWDqr4KynSTOP7FJeYz0sS6MZgCdXHzaDbR
p+OFw0pXhCQXBWyh3nmZzMaDuAbRIzJeCtu+zSctgUBl7dLUv9ESjByD3iU0KMut01b2VrR1sOJW
VNFT3KKyI/Hhx2ZVGar8RWUBkZF0AourE52mNnv2I+RrZNex+aIYqNQ3zthPLao2McSeiojKpNXf
DFRfS7R+ROE51UMSEcA8BNQvv1PSmDUYGrPs1AD5wrZUMcyr2UcYouXs56DARPDT95TmfUT93WE2
ioPxg5MHTUzBklB6GdqyjAtaMo7jfW/3aQKL36Vzkigw8AMzZL8xy6u+9isC08K+fAmd9H32V6ws
GKQSjsJSUEGv2bfEmtYqpUoyZBTBE6NheFAiyDdmT/fOcKl+wUI+BCWdOKDm+1T0+tLo9iL6TLhs
oEDUKwwMHW514iG5A9EUhTWKdnzBsgreLDLlkAmsBValy/DaEzg1lo2z9VidEF+kMJICH+0sOWlE
QYlzXtyiC4EC7CWvJnQZVEAtMZUxiZuO6x7SvAtuXIuloqcxXbktASzmuAG/ewcax65ASLeo61ax
+BRC95c6yl1tMMu9QPIG87ZJty6LdZP09zWhpk1rXLRsZPDi3SbIdtaRo5HVqOPd85z0a15PMdwL
klYYeOe+uJgpwqK+2lt61bKjc9zHJZRRj0DpjAmkIAiGYpvBF/8yQdBG728rIlCXoQduSrjQihTe
Nrs65WTA8nk9Q5kr0dw3Onq4cFjgm7LWNR2rbVfXn4bun0gIoV3kc7+WgfU4ymgPfcUhG0TetW13
SwRzmOJRKoTpbxEYvjHPXaHgjfeODluKgHfpqP5a5dQjgtkwEw2CH4oah4Y2/RgVXXKdWn9t4tDN
R7nsXe7IJFG3jUUynzTiVUDJvfK0ce0IjmaRqHa9NrzZ6P+gfnHp8/k2VuxuIgRPgeBMnVfKOgjw
KWx6kLAkR6ctQF+QRAzFqBKJzPXC6dhm8PSioPe54lFOVA3wUpVt/VGvmBcy3xrIJFz21N0IU+qK
UrXekGIT7/JK2LjI2LVLOzQZNjVrO6AJYFuVvfEtK0fblpw7JooL3deRLrSDeS47/QjM/BLABowb
YqRqAMi0BUP+T4EZmyKynibFYqeoqtqweelsgmxIQofT2SYXkUQ7Y85jKfx3QMvNTRoC60wdgtrC
LjtF/j5pmKDCf8+OzeQ/GBIV1khBk6bZj3ICmrUm0hVbPWphd6oyYayaIPpBGZsuEqQCSXuJScua
Kr9Ycu07C08hlgDADycxIDx7CHcYvrR1IYeXujZ/fMNliZXFMhpBHtfRK91il6AlEuHtNw5UdImI
rmyQG2VDfSxkt9NGuW9MYGiNdp/UMli5TXrOiBZDxLQmT32LUZX2nPneB+ED/OfnUIQvQRF8F/a7
jio11frv2ELNNIYn3XEwLFTRMQd5lJnGuQzjk+oDhogIfrMOKZsRO/a5rvwLTSOUM0RCyCIb10nq
0VhwNawaAYOHaTA56uEe6fLSWcB/V3N4O0eFromerZkDNtb3CFCfsTUKrgj5mfZMp3oPkloedw8E
smE/18ZXhiGPVWBNN4QUfOpbZfMW1hyDzvoYvehV8sWrRdo+hfpGBly6DbnTG9t0vkzuD6aMvJMC
ZGaeE6Cij9LDP1Y+5xOj6667SaXXn3//YYTONzrJfmNqdUVBXewKS2wyLkYE1nFw1JB7tcCQlrSN
nGXug4S9GnUC2jfV4zXJLjS2gAsvLa2B+QWu+pRmiMGAsd6bZKi3xtUb0wML4KxrmvZNxS2Z1+Ac
dW0/1Lm2yWv9K47c91ozu7PdVatUcx+VgbfdteHeJIK0nvLWQwRwNA3tpXFRkna9nm9cC+sXkTIf
DLDTdexTio3+65hXXCpEhkZWLJfD1L/inQEKl9o/jVGCELQzOgg8JTVQt2Z5CsFfL8++KB4dpNcH
R+1rWDQnq0WGq2k136zfWfTnVjBFQPXi1F0OwvpKtZEoujgE9yQZHdYBUE6zAkT0649//9t//vvn
8B/hd3ktM/xCRfu3/+Tvn2VF1FlIs/2f//q3hzLnv98/8z/f8y/fcoo/m7Itf+T/+V3b7/L8nn+3
//pN87P5n9/Mv/73Z7d6l+//9BfuxViOt913M959t/Syfj8LXsf8nf/fL/7x/fu3PIzV919/faIR
kfNvw2FY/Pr7l/Zff/1l2u7vN+rP92n+/X//4vwC/vrrEe9V9z7+r5/4fm/lX39pjvUXXVi+6Xlo
y3ThGdavP/rvP7/k/YWOt257jmn6tm8a/q8/irKRET9m6X/RPROSii6EA1ve9n79wazvz685f3Et
w3EEDzu+7+r+r/9+9f/0Kf7jU/2DbvK1jAvZzi9H8LuqPz/u+fXhNOTXO5ZjWIZpO0JYPMXq8/0u
LkK+3/i3BqklnSokz1OD0cmOa3m2o3tEqe3lH39UnS7Pwrj7/cgUmAOk0PmhsP7zod+Pg3xoL838
cBXc/uNnfz8ssqo7V8WfD5eyHZ3FPz30+5t+/4w7TN05ENd//Mrf/+f7Ppq//l8fluaozpZ7aX0D
9OhxIjH30fb9/GiRLmkzCQrNtH8JjDbdkQ5nrTsiDgdh9w+6nSCwZ4h6LEEEUHaRVWakArdnY1i7
TvfumahVm6YfTvD1o4fQp4UrJ1TbSXuSXeufOTbtlDZDUzBCRy26ksGT+iY2wubictjpYTudAaVB
8IuzA9XPZkgTd68ym6zcmIRONIsc1kvT2AkDFHUWTaiOkh3tm26HzhcFCfD6XoY3wNTMZQ0MBzKG
zqC4mYyNwBSkcU3jAug9nNbJD4lZEPHLRt00IMQ3OLJT2pnZdEwCsXdhMpD+RXMz1MDR2BkTodKu
0Kt6EHDVCM40h2GLByvcU4tEa5mLikaoAS3dEUdLg/toJN6TB3EKsWN4EULbN1MUIR1GsVUHGeYK
Sf+gCZHggWJcpBwFSviMvpEklK1UKyFsX98/knf2IiP96uDoXGX5CCnBGvbQqRH3FXMYoiHdc/yj
ysQ9Jp7h0uV1+/2EvQnShDo0YwgbvMuAatE439mNy6g2OSZTRtKm+Qjl8aYyCiIK4d4yJjD3nJW7
2aowUsRxhHc2Nr5+Dn7QbhsbQF3nWI8Zqie0Q7W3UuVgA1kjRyTPND6i6kKA9MqBuHyH6uuBTGKx
UZWudtVcnCFS8ndEJj0YejI91C7YQdPP1yQ7JwudT5ftTdv4Dmu1iqZ0FxBzs2Buq1VM5n3etLUc
w+Kpbw3sbwlqTuqakmIQwUira/GRZhDSanB0JGFcsw4/BScx8p6Khple6G8lB9+ljc7o2FQpsGJ9
1O8ZvilTE4uRXvOBBvH4oIeFgysiDnkm+gNnW/cs3T4glZGEOw2v8A4AEsOl2nNv2wniZp7cdlUF
lXQoS8hgnTxoPTNsVxr2nSFrQK8hcZGxPWEKU2a9lbG38HNFV2JyjEuPlYY0krcE6cIhYPq9SEKr
2Viipsi0O4jlCsNfnEJSBddpMWC0urPDoVh2T3kLJsnKHxRjioXV8Hk0uXZfmHG+ixBqobrIAdeq
5gNnrTpFmrMLKTfj4KEGU0VAjm/taZDwNtli67eyfyR+hMsurJHHFnayyu3cepWyRaALIgkRHJMa
09bNB58n4iRZ+9zLyGaUjaBL6BhvSBZMUWWoimkZ7cQ60s5RHtbXCD7aoSBuaVlqIRlIjXsX88+f
Gz/akywLPAfm64J8akkt5WAmyuqbqbXbrcWUah0I7RHFSbOIQ7TCBjaRJjfme8tc+krifztFbk/r
RucIQ8lxEKXR76BWJnV34mDR3g/pY8uI9Yx2NVpyg371CO4eBwgmDR1p3apR8gfa0RDtf7F3HruV
K9uW/SIeBINBMtjd3mhLW17KDiGX9N7z699gnos69wJVhXqNahRQjUykbErcZESsteYcs/ya5fA5
DYkN9MOYLuQB3Lu2zQR1rhGmf5XUVD9xTpcjNKYSiAc+D+WV9alq0vxopf7vJO7kyqiA3zYdt68H
J2tGwKttsqmTqnbWRuNe2yT73aXEvKHYXrcaQYjT4WWznQE8ADmJKJwxnfiaV49mZKGlfZ384L4M
WYzCqC+O8URTYxH5KIUynFoqQtNPv5YniKmr/5wrN4ShQzMRaXSxMuTYHqMpcah3TZw2afNUCwYu
yNSGE0lw4liSedZXU3cch0TupB+7V2p9DW1mS77H2XemeW8u2cKzajdmqcH8mQ5iYnE/ohM6uqQG
gmltnkKd2Bs6n3rtAtfWwV4q06PZJ/wdI5rHHpLmas4iZ6tKWsJzr4Fzh6g64TBiHQvCG+by8SEr
QDoqfRI5Zu/Q189W2DFnpLBxK4p/ZySuz3JmoP0ZAyPC7TpSW3yIB1Ct0ZbF3XmIWzj+y79QIXyR
VJftIhtDDcLRLY2HNx5R50TCZEwOyC24CfM8A8ywisnmxotLxP5YRFL3TnOLnFwoQE216Px7deo0
WiE73PtuE6GQIygvZQVdeJRA4nvmF7ElXtxulI8CJoiyq99c6uQuqES+NwOT0b6JdysqLrJVXymG
5X04Mm7ux8Y5oIluttCkE+YzRnJTTbPNkNShxenf1VF0MtC0JI6sn2B7ss7x2CYjHTLXMKN3ZRTP
aA42kcgq3Hj2vdlVYu0QhU09Tm5xR505WE6O6Fxj5S3JXehDCxoUuvkVImYiRy+YmMpDVOaPbQvl
uR6Gbz8RP03idE9N4NvLagk5B8KsSO5rxNVmJgiV46kNKHRoXhFYbb2posHxUsszCtJhA51k2HDN
HhijxxG6ArLfkJvmEw46cg1KuzJPsGyO0gSj6JQxpWeB5pgDxgrnv94NHDxQCtaLuQoFBAZugRWn
GY54uNxT6Klk46C/VqLWryQ1nwIA/l8WOaIsRglpH174KFvHXUU5ImBMHVWQV7vci79qzjcQIwmC
ICdy7S4NpAKXVQAJ5a4325MszDPSx7OXCBOuoX517rRSz4Y2nlXOZgb/Dw9FCbgq9sdDXqV0BGQ/
boUYM0xE+xD98yYR8lV7CKbGFCaNLpjGlzYpvrNM0G6kuPSkZzy6LGnmkGGfW/jOJdQdAPBHP3mJ
k6F8RT0DJ1zXt7HtpyRwLWj4aNx1lokIySdns+Qxb/T8xrNBxJSxjlzYIk5LuKEVhMe0ZLzZpzO9
Gac8x0BpeqmRbpjzY1D2rPQEK+UZA6WAR2EdO97eduk5q2+X0re2EsVxyegPZtFuc1nvRaVxB4au
WAc+bd+s39awn9JmTfBWuYEzANEdiheKy2pba+uhKJDmmSHkhYCIUTdCixFwREgSfXVqRBdhRjNb
LgKyOvuIZ9NdK+AOWPTIUjXlVkfWMYfouxuRc+ooeZ/7/qW2+2fFT9wMTI7xdZyHtH+r7wxFrytm
IAvygajKZX5B+iKGJwbNi8ZZieQpreZfIrQ/pRN6qx4U8GoYGrBtMj24jv1lR8TRRzGYKfJi0G/r
z2gA/+Go9nn2CLJsBnlqHCIVyvi+6qt9E/14VXcz1OX9bADATrolsUSqByQbMGRt/5w7hFQRsGTQ
IVE8OWj86Y4OBCq25TCdEYygD0WhDIqoAP5V/DJm70URLkazv+Ck1+Pgw4jJVKww1JZoyp+M6MIb
t3c++rw4DE4Mj1vk/BVUnz1qCSNES7SM5Mj/q1cjmwc2KpAX40RuKLEKV9XSEvOH8Ut270PWoIul
m55zEG0K61H3wRNxPj9dTMjQBHOqTYKS2UdyHzbmbVz3kPc043K3B+1mX0OrfPHH0MNLrw467A+W
SROrS9G+eL1/rbnjgMYuEVukqpNfdSGZ+CtAXLgOArQ3cykfuobBRqzzxxjCxUaa6ozEm0G4gfWp
Rt3bDflhiE6q608T+ZIrHJYdo/OUcAw6aEmwC9vyK1PWmjjgB99Q9E2q8dh0gBszvy1geuGCDL03
IRiLoKqjm8UcL8rLRxZvmvQaoXiYT8+Q8VZa1U9M9lkdTQjJoYmDWiSbkcFuX3w4CH9xJeT05+za
WJkoYLwW7X08+MCYGiaILV3Mxu4ug519VYkdrsIGRUeEcH+FeLCDT6cmjG+ApE51hO0+GkkByZv5
fYohhseEH5HCynzZ7aIHYzK8xzTspi0aYaaeBkbTfGZr0YULQZspTcjMKuod79R6LTqxhFsm7P4k
18j0qZzyu9HvHmoczwiAJAd7T4gbHHbVGtg9ARrPWWYh90CTVjKgnu2M14yA7/VcsH83VHZt9KPS
6B1D8f3o+0DR7A4LS57e1rLtnrByBQCBkcKi3GrD7p706Fv07vxWBaoXd7ERks8kh8HZp/1tKIEj
1FgPBw1ItiX/ZA08rXGHdzcBrW5ZNemMeLrXdUJdPTjGVnKQWsfFgMUpnlpwZgM45XHcN4HrMJTx
dlWaPIC56Lj9Q7EhA2fdEWROE2v6iTMMllWRPNWOXvhy9IFyYlF5Nat+Z0bYGeE79pMHdd7kYVCo
+FYRKFkHBZTZZTTBU/krnyMHmU3AwZQ7J0nhPki0eVv6o4eO2aaBGhlxOcA9mkh4nTIgAPDwXJww
HnFAxNNlH2XGUhvo7Db8HUlIVRHU2zVMuTWRp+9h0tEAnKDwBvZVa0JjA14spGjMztDCsYSj2Qb7
FSXzOh4lqVM6fGx7VqnM+ciUwV1VwqDIGndi9rGglrglc5tR7Nxz6aNafUjZnOdInTLHe4MfgUfE
KQ/zXJ261PrMp5u8SCEgW9lvO/ev1sQQGfu5dKALVwnBk02x2GGRwRbhc1Cre9YY9BmcazD6vQcx
d3hO9E2CcfQaRuLWgYjupjDrbZM7VncVQJqh2hYODHeaCyKnqIr9OIPBhze3lnJbezRQZ1G+dIHb
bcfOPeRhrZjCTpAbXstwLImUbF6Emqwt8ptSGwnOz8RHj3vW7eQiA7eAC3nezsQLCYiS0gqbL+JF
NuGUwlUK0nUxcLVdHewy8EUFtcsqEOwJbQxmryAntVm698NgrIrKeSbWZEOiySkWyMpzTokgtlhT
8ubRcwf8NE52rpAle50PJG4wr23xKxEEc4f1z4BUhzEFSuYB5vVUB1fTAtwQ8aKfZVveAUL8kbb5
ktW0R8dYYn+PAFqZxi2aFUBiZsKqMmfXqfQx89fDfczgBpjGeFNjkdsFFsFZXdxfoij9BaT2A19u
t20IOlg7VXkH6I9NIhFNhn2m/Az9lts4IDLGAP5vexkzE0YBUTXfpoyseaB/6xzvb2XbD20d3BnL
L6Tj5aTExIYF/qaeA1oAgXPOelZAv0bt3uLWoeECBGry883OgFpny8LZmxW3wDB5WydFvJ8E40tl
PIigC98C5GN3CF/RP6NfW01MVowZii+/ml6Z7rx1XY94aqbnDaBsulzjm1PXFyN4p8l+HqflZF/x
MOnpOimumNsGR1WxZFN2fzf603NoQOgZUJaE79D38neV5dz7Q8384L4f6fQWLb5Q/jxoz3smELGg
BxDD0yYCskUfYnUht6BFtnM3nmuXaaOs8cSY4bpyCN9KkS2l0RV3I2ji6gfC1MtMq2K08HoXMQJZ
yz/62CA3eVcdxrJ7smrnV+n1OK0nHKP+NHwWNcaqcfDurDpGuEcfIPQgAbQlM2I1z9O6fjEXNEDY
JC+5P+Vb24qaNfPAB7zUZKsBMK4ps0k8vqTE3nKwdbiSCIFWCXjPtVGn5PfN2O7nVG6wZuNGKr4s
gGhrZUacQZPB3bUgJ4d6+oL5CZlAWrswa6JThz8+LEsNv3x65ZodLVLAUc7JeEtkzDoWWMgN83P0
9EtmcbKRVhutgUV1JT4kO1WgR4vs6mLw9n391Rh0QuvtOLWwkkL1UsNa2AHajvxYgZLzGSGwBbZS
rMeCrS4iOgBN1JbwUM4PQ3EYx2hfBCCCjL66TunU3PTx9MEScofiDzQrJkUBmb7Lw4tNqYrbhckX
nHQaxgpCRf/LKRiuBjyd3MsnN0m+LcrbqAItxsjx2GLuWLc2K2ZFuVwz3lkSelPy5a9lIMMtisQP
1uiHpHE/wuYh9UvMXGl95lfhXDI1X7acz3bIE4Ua6NuvGfWJ1LttpXwf3PDbjDMJPMYAsgNMlTH/
t8VUC0YDKVk+NhHRdTRkqgvvoFHKTC8RytiO4+Leww6a9QbWYhedj90QzeuSSs7I5+gMNkMeu3kO
y/lunDq0uxknYsmDWBSMeC36H7WPJivUGdYzTJJ1UdeIuwdO3Enzm11vbYPhHYdP7XVHpZ1LYRQ3
huneBBDqDzmzf7/Ql7zuyw1E8nU44zfQc/CU41XZzCw5dlu9AEZiKJhP/MpC4aspIQEWc/5dBiFJ
KLW5EmxaY7J4++P8IMzvFt2fV9NJAxyPR2cST70BKsmt+m98qS/WLB+bED+fPzhPMkNlIUH7tyjJ
kaHdKCz5XDPvMorptUp/MVo/KN2/FsZEOgyxA1XfLbooKIYlpLioftK8PmiMOL70vnXnwRsHgH4C
SnCfx9WnUW5F45ANm1ZP2bBRxvheM/RTNYPSmTpCLGG9YnzVI04+9NQECAcj7HF1E+fISt3ksUAY
tiLu/KFgL9FNc6U388a04QdeOnRGupf5qe6nN/IWDxwiVgl9vh5suRNSU1Eh2LvWAFYvb2pn/ogX
JQ/LEEajNeZNKjQabD7LvdePVLjGezilLzIc3/uJRBs6R/aqcSG2LkANAzXxyIGaDYGVuP+e5qkC
ayMeoyT6XcnxUS33yoQHZkKTvJoiwtQz7+Ctam1CvlHmliwLi18B4UhXQBlu6uSOkD108Gp8KaEM
RKLaOczJgAs0X53bvmjH3+HjRIoS3SZZu/MyBNUEqeIly76NPL0k7Eyr2iw/7dknFFtvDaEeYCrB
itBluSrgrift2p0QaTOn0az9zVlH7Lxz2F2jqT52pvMQLAAUSasDC9K3aINxTdhsfnxKmMkwyUVo
69vfU9NAzfXC9zxkaY7KUmx63T8jYySl0pL5m2RXA0nJxBmXlgFKC+/6ZZL1lfIaF+iionSKbq0H
+xZT+kM3qR+YDS7JBkSWu1i2qab6WF41c87BBMITWu8ulRm9yYrQ69bwgW3w7DE5uYmM/IrLo9wt
wkrs/DTfkk9vhGuKCI44oan5KQVHC455bFdVkG0e0jbb5GnH44d4fIDgiu552hsD7AujVrd2ApCw
I392Snu8TobzJnKFxgRHO5414L/uiAacEh3rebES0FPWGDA+Bi4UvQW8BV3h2qvCrFgFU7l1ivwz
JtN74PSfcJnLxt4zqtnMQIeoYSjyXS1+ZWAUb4YMJ3lSAKKJw+haW4S9GZG+hYB80M58wLf/NbKo
opyb3jHTOEEOSxC8ucL1PbXn+dM1iPUKRbdrHWRiGKV+gTkK1lJ6N66RIMiV917bz1iP0Ap7bvHJ
PiuM4TPMzbs+rNfQYh6aQTynOaaewLstE5Q4+EY/nVg+EtYOsnFJlO2GX61TPKDi2VMnQAaus9Mw
ZRXlonMDKjmEBESyKfXdYGxqB8HlEvi4LmISPsN09h8x/b0lKED3uRmyT7YuNb3lvRvCBKwoNC82
0EMUzydTAQ1esmtn00NMThssl3SMRTnbK6brFQt7mxOV5B10Ht4pwA9UOFOLaGMMW1I5bZQiTUaE
9TCGa0w3rzLHPW1wnpcdN7ds809Le5ea0ZfwNDjwanxkULKQ9a7ILRHkADDJPHFxEJipb4KG5pP1
6rSVggrtInpFiAV9+KDr9MZ0S5JHJfMJqwraDaLnYTdj8Wpr/9BozBnAk6lMpXuuEv8dBOyrG0ow
W6S/J8NjpGjfa+1AeRrlMW88HlMqnwF+W2gloITpKvnuSAbLeM2i4FcVQlof2Ov7IXqIm/ouDJl+
RPWbjIBhzDwmlv8i1ZAdS1pxFDLP4L2GlVNz5UC79/z8FfShoUW0Syab0tab0dNnhpL2QKHxGuSj
OuLoeHJEhaxK0BUgSfgjKZV50zwwCyN2xUNi3vntNkJ4SIOGR/ClnGPj2IJrXom2iQ5pRQmYmZqC
bs7O2lrOgA5N+Rn4lhv2nNHbA0LpeNUW0xeSPYDZJFOVwRlkwwh/LXX3SOHOReG76JGprd0C0d5g
WRuBemvleUGzDaufArvillFfu7Wryr0rB+oZe2kKC004MxnOFASmwW1TzttGQ6lBZo7HxJjsjSBI
06HK2E6uusQAIfHqJUe/liEzGlr10FCfR2Z8K0G3hSlaUSOyrI0TDRWmL7A/9sC4Rl65ZG9Nrf0A
6iTAC5pF1Nh5zz3fpHexB6CralnrvXkHurbbEeioV4PzMHZ8rZfLFNqjyVQvvnpg22+aLKnOSEZX
qskXRrgi65Z6zGpYaWc9fwTOr9Zz3plBVLDIiBjIrJCyGAwNSFjkS6lN69CwLjwE5c5loHYEZk7I
3GxC3HKTbzOwqHak4FdMh33ZljcVLL5bCt96HULI3AbOhxnMhMMiU+wIa4GgbyarESO6MAIf3WVZ
r0vnKeyJDKjoBG2xpdSruULBnTkR7h+3/e27mPvaNuQoa+HPx9UmUCDSc+7XeaW3OCzDqTxOsvks
Y++cQd7ZuiUYobnF2R5xMTn6o6MMTZ5TyCuQafJ3UohKsOOLkTjjSI5hjSSFCe/LrhnMxfNTXrpa
vXSzlzx2elXEY7ciFifbg5jkTpltgt3QH9ZlJJ4tXCw3OXFP64TMWzqNHF9nxjTpTEWNS23cOVPR
UqpCnlVqehvm0bwLDEtvfHy3G7u6Sk7t8IqHmPC/mFmeN4qfyOWl8GzGmxxsCNEy5CWokXy3ADoI
3IW9ZhRi5/nFV1eLO7tjYt0PlGt2WQ+sy/0GVc2bG+EvcQT6hriHAF/X9CMBJSkJ3SiRY3+t8+Yc
JhBnHOtF+6cos0Asud5BVpW5H+3JQ//GFMtPhvdK0l4VEXDnJJ8fEtqrTLkP0rI/0eKFh4QoVCR8
w1pquFeyFZ8JPjedVgODWNPfRzGdxNgy34m68vZBdZoil2wBm9h7pLnQtPZJHt/DgNEPU5YHGzqh
ZLXYL8aQDycdlG8umeZWnv1Ks3Y4ApgFFA5SjuUJ0nuDQm/EFldWZg94WKqdzfRgg/wDo2xIhjOl
c0eTXH2RxNNu6T+RnXuougwV6QDqEZIj+7IgvrENGXjzavOvpGHJFcluxEmjYzeBvmntOliXMOrT
dC2K7J2H2tlQu5LgPJ8TbOizdUYpNZ3rXiCmDKL7sdefVMjgHTRxTbNympMRjuEmyzyYnp5ALE+P
uorj7sBwkV5T43SHpKJY9lDiTy1RTJatoA3xWIx9BZWYSKqVA90Qv8+EetBt4SG0TIatbhanbFxe
JEtldxb5FxcDvwzn2mID5htJXm3i3eCHyvEH0jAR10614qGae6C8fwLMUcw1agEuM6OoJ5+OSV/T
AAg/zNjPCeIUeMcBEwupEOAno7ml1PpVC+enDSx1RCvhmTVXrUUl6Pu4tqwp2aYtaxtWvnCHBjNY
AYqJEZ3SMRIc9bymW/t2YmBwdc+SlzIhYm8bpQURvVUfU+367JDFRHoEHdZxiiD6UGTTeo2YoZLM
O6XkO5eY9kSnUTeUdDOMsLgYMD++hG1hBFbHtugvjgp/VJ78Cpxn6mUunoe3c9LYD3yfthT7NZgg
T+wrO741Y+sZ5topc+cXyputi175yPHjSQfsckkXfTQmyLzRYipUjGff84w1gFSku+PFoIW51lH2
YcTcNi2KlZzkhkJiYTKnp8YQn+1CholpxO3GcnyYYvXsyegziosjQ/6KUhMcQsSQZIvw4cm2Joyp
skAYEDwk+cWvqxfXUwRaRU/Urnw62EWyahFIkzqzLrG9I+fYTJl6znoPy4QixgtM6K6oI1yX3rBr
JfehxgjcIcSzVbCeTOJR5vCJ5Mo7vJoh/VPgvYXqWX1oi1RoShO6GrLsLkTSqV2OxNpw834X6vSs
BCocJ4ufbLicO2nimrPI344TiAG5adVP5di16yDOG8iTOFtpNn8aBJ1v+gwxemb+9sOMRRJ64Gaq
mMCV3eTtgKgumpGQjaIQ3aau7LsRBdAKL16/jXm1kep4zDNAM0xdPlzThMqrXCQjGTBaXGFja/wY
y7MfMm5YgXA4OKOb7ymDwJuKozO7w0spK5wOD51CepGAmId1BSoFjVCY4isvDayMzJrOSs4vrTZf
qqG+CyJv0+XRwA0JhkcohEmGaK6eZO+NY3nHooTbL9F7XSTjLrLwpThRfp/blvdVZOWw7Wjyb6pw
tE6eo+BP9OCkyrQcOUFwDOaibpI8JdMDw5AXcAM4QXPbd2A+lrtxHBH2JMwK7mg+JeyF1JlIj20G
gscBo9XWaunOpomrVwkprfAREpDrorhz2/oNn/kb3VYqlOWcXBTeGeji2Y9z/84Kqob1BV5PVmSv
oanyryqK7mcEStUweucc3NkxyqZftOLx1Vb+aZJWBFmdGA/OZz2qBjpw27DP/4W3D1WobqJWHhLD
5LCBSICzOFc4ivp14/QR5xunfPQ8+r2Ndn8xdCYzDYLLO6yVi7FsyEnOLE0XS6S1E8pbxT4TksJ4
jrsOaavpw4Qtimq3cL7IAH1cRlLWotkbK4MZCH36kWM/rGjrMszGB64G/QH6roc7MwiyGLJL27rx
MwtwEApxl8XZq2HF3MwjARVuA568J0CRSMiNl4zh6yBNcRnisVylVg1i124ePFCSqyaPpl8NverY
kfuKkvRsm/VtJhLnEREicQzp9GokowVbIvhoLR47p829x3DgYxwlsrtsrOx9hJCfhL54rbMCz13Z
5Wc4XvmZkeVC9OZfWTWTYlrBsbHzOryAuGfzzmJwmui+MA121QBfAqdF2avugCyNtX3KwismMoRi
NcJLihhy9v68cxjHkBafDC+OzZGu8RL992d7hIBsOOtDRl6++M/ndcsnW/WwMWU3Xf68/89fqWk0
dO/hWc4Jpj/hTo9//sqwddhz8aicfH5EJ81+aifRwVnetCEyMQvkhfnzUcyj4z43DOIpwuZ3aXN6
c+vkihOLTIAMQUkzoHAI1AFnTkTThkGf3YLthSUzHlOyTb7HvnmBkBB+zBjPUeuV0ZtiErAOuDee
8aP98VqKB4ofjNahyq5Zqhtciq53mYLQ22dQpM5NPU3HMtI+/UTRnmVOLeYYyS15PtjCuyE+//nX
n7+GMvIP/eINXj74z/v/Z5/rJCCmWaTTjbQSj3Woc88RYKeXaMjvjEJG9zqs2xeTNNXlvabZl9em
sx//fM7Qcy9NlFzsn5b7ontCTVOT/sWfj8YmkNe6yQfau3yUVBjax1GPbX35TtWSOl0wbMzQxD6i
9fj7iwazU5dRhTTVw4nPihUJMhM5iX++KGH4wpbadPs/b5rKImZ9VlASlm+Zu8Y1R5d3TWJXvSCr
Wf5b1EPzVaTO/Z/v1xNwfEbHQ9DR8kEKsnqP6JOp3PK/ucBTCRi1i79/4gK148oZtL601thv/r9W
+/9Eq23aaKgRtf8vtNoXuOhfX8W/a7X/fMW/tNriL8/TAm2wq5Qybakt+T/E2qb7l8mHbE9pF0OQ
sP4Ra1v2X56UltJCohUXnvWPVluKv1yXUZoHB9PVnnCs/5ZU2/lPpbbtaMnPwHcRSjqu5jv+p1Kb
H44RfNR+VSCaUZHBukonNB11Oiepfed30p29TZ+6hoCbiOujVzRV+75WG6vpqgQ8tqmRPMxVaXkf
QrTudHQmz5enzuiN9pTQxWmeu8Bi2JUOHVEswGcbiblT9mZ1P7A9FN8pCCu5izWoaCRjIdlYkc1B
CBpjqrviNhHdkABthKJwcFSc7qqgKSgo61KNmzEdWnSDNIfghMZOpPcAKTjbQuVZViUnHZJs69uD
91mRKSMOM1x8+ClICxsG5N4wWjF4sCLRgOsAZEfIUNIyM8UdqqNmSYHm0g1ro4gRHFdUUy+lYWEo
0U7SEQtNS+oNxDSibdqppA2MivPkCpdM8Zi4DH4PbiCte3IQ6OGz+kKqalEj03pg8eew3bMCxOgF
GAYm5I31s50/wV2MPxA0pZ8VVwJmWwYqm0hNikxoc4g3VwFzJTJyELJpswUxSQ5Gc4kEAzza4qkT
7DtY57yRub0cvUc0xVV+sGDLp7eFjTNxm0xpFBz0ECuUHaaERrtDTRtFh6Ky+fqFWCXNxxQlOO1R
y+e4sWVSF4389HZjzre0KUYbgO2QRkduEIW0bmyQmSnfg/PeElLTbwta9sa3JpNef8VAovGaRA5t
Xw88lEKGbgpkblhUxqbc1hal23Ykyd65dUvXN+9sCCXGqW0gx731U0bWCtKHrrqpHDC+C8ahZbAW
Lsl+Y+XVdINDG55v6NbkrBL/lNd01qmDavwHUWdcCxZe96nWHE+2laXiCHvoIiLIlB3PnH+VIpuG
mix2OFgMKKLYKUh/nGA5iqubxzt6wwM6KHBIJ4UcCvuQTnNJZWkl05VO0ywPFdmDcmdhzVI33JMT
zUrLFsK5+ENAopTrCzSX5jC/2pgi+5MWJMWvaqwFr0Yc4iXEjLmdYJDE3BseBv+lnxiFTdDui1IG
6g596eI4q+vSOtpTySPEqYXGN6OkwAG9l1qYnJn2zM1G5waN8Tqgs08YVmWDELHDASZWEocOAwnH
ySz7qQhEJ796cnjMe040iKyEd7J9IKrksJEHS6vRHEqKCS+G8uag2E3XRM+UyRnugJg2PdDb5DDk
tVntSiM34JROUxRtpTlSO8pScpj2nbqrCa2KQAS1HjaQtYtqX5OAgkhOoPfzix7AMAi9GplOiXJl
GZb2YBsVALQsC3hpUUJQonqjBUUipc9ZQ9yflYEoJBEMyogmMFIfSJMex3rfyix5BmfVk8EegQFn
3k2T5Iyu3SVnEU6s1luQe/Nwl9vk1BCFqdPp6kClyDBeJQE5X3mGr0M0fRWGa6spyHxbFwJ/2bDO
XXCfSMioBpNjAkVQbMj2raydXQ+hsw8NxEYHWlfRfOcmjigINugoqrEEm9r4DnKYtnvPQy8LSzgP
eo3JT9lo0azRUL+7cmi7rYf5v32yFEG+q95qc/SPlgqc/Kz1JKK7HKNu/GA5ZRmiUShrpnV5zrdc
uE/VXK1jMp07hlcII2WwVn0zLunw1RKlYOLpop7r7HwEKQ/mohmfUIdpZye0QxhpHC4R1Qn17PQU
qIC2ugdeF59yGwx5g/rOsdoWGcjQh4Qv4hYoychokDgjEBCdKPKNadInuy3KdA4PLaQYtSnG0EIB
OJkwlDRDY3aDvy1kf++2//Ie/bvXyBSLlegfq5GNUdbh3KSlazn8nGhm/nMDGyZbDY0MPmKDyYLK
6sk8Z3XK4Mk2M+h5czE31YfvEN2+yXiMFQ518A3eXFyRZDW1PqL4S9zPTvt487kHiKU/FOj8JLqJ
liO+080SrDpWKJ7XIAnoLR6lMS66tlEwaEIbMlkE22GjMWKFoaQuAbsO52gkuaVFHt3H9JDf0ZH3
RPNQrWZe/2InYi5CvUmnvG+Z79fa7gaqBkfJk5KJlU8b2/O77Jcu2uQDVmXxCd8BhLTCHY0xtTBy
Ud8Ylmkwho6DZiQLDZQIAZSrGP0CrSpnNIIj1Nw+PIEbVNyXxEWqA0m/s3PI2fuqcyOjcnFOBJ5p
rusMPuWnjKgOeVeBNTElYVMn3Tc8gZ7hiOuEBLj1PdiFB6TE03ta+SBSACra9PehGPYPOgOteB8Z
nUEH3x65Q3yUC21Z/CR+2YBs9suJIbYMUBFxiJ+we87eUL+Sq+Mjukqkip8b4m4t/OIdhkyNF2O5
zxdgC+YJZwQ8r6IE3MO0CEHS0CC1Tue+Ky5N74jgyS0Ls/ygVHeWbEJXlts5Z4B58YbWNFGM20NC
ky2bpXga8POPR2bMQYhqpbOKmzKMWX5LEnuMlwHs3gy/y0EG0udeVzDIqtqUTIhIT4pG4dDGdfA5
aVx6b8gbi2+U8qrb/l85c/8/5XwU/7vT9HPwkX9//PthGp8Mb/4xPnIoFvAHlNYau7QwbUyUf/se
pfeXTWmtPIxb2lO2xRpA9b1YG9VfSGEV1EWbnhrCRM/9x/Vo/qW0Wg7ncBFYOTz7v3WStuSy0vyz
Emns/Xwjm2VISBPAn8l/9e+mR1xglkpj/4EVA4wPHV6C7M2bush+mCiE24ak5Z2fJhiGOu/LtTo2
Ylm+St3bL86sz1aLU4YkH3smKiywzzAX7lyLLrewDmOH89009NFy6a7YFqpf+AZPONeiuXyuyolQ
uyn7GFDuT+jLUyO7l1X6RMpuDh2yU9uAZx1xw0foeOk2r6udEPI3Df1+7dXdGcwnk+mvNIteylyh
kjF7Z2235mXAW7ByrPIbNlSqq08rzRDIMNZldMSsUkgsZu7wldfGklkoDXRg4mGow3tHhIgpwDel
M7u9GxcPMvPWkckAoJDjA7NLd2cVO8JWPwGFJRzX04vXKI5kXnAfZ5V6W/DBDOl0JuytMVrlDu/N
quiAboaRUR19l7nVOBq71H4e6vqt0mBGU+On4muBIZk3EqfWKtNpfAtZPNxYNPFT0UPMEbYggbrc
27gK6bv9F3fnsRw5s3XXV9EL4A8gYRKYsrxjsejZEwSb7IZ3mfBP/y9QV9+9mihCA000QZBtq1hA
5slz9l5bH1z0DEz1Mc17WGTWWK8IhiS/TnTzF6q6Bxa7mAwP/62gsYwUp711hP2sY6U8RqwWG3Wr
v1m7yru4CdYWOLSVl/XPRvrbGTXaWZO4rHQi92Yk2Cv2ywdUKte4zneJNP+4JXBZB8BOZFZEdOdP
TGBjLGB30Ofu+5IM2dJ+mpJrXp4bK4i3fVwfgYATgdv/GSx7gpxg4Q8fmmspzyNvZIqQllf5fKFG
RkYX6GpPi+1XEwUfuIHFzp/6CxWw2KUi+EWHBw5chJC1nO7RGlLuV8jxHKJOY+ykgK2gvqhcJOvA
n8HCuMHh0k8tqWSpMa+5KZGbus3Wt50HsJlIg+nFw0Pgxx3AJpnNZ/w68ZFi4KsSknSWKpxB0HaQ
wFri5bvoScwTCQP/XPywYhLtIC9RMxmuEDSJmmy8na3EW4E4TXFsw7tQmzwtPi3HwJ72oYMHsiLL
hrYQojVXXOqFDoEoQR1TILH/cfn5NZSyxPqNNRgF22PKjS+LfOQKKJW1KasiPC4DryJCLDeXxZ9R
0cuZyWGzpmor8dbvqzkwsju9xIDZSV0df75CxbgVTm3sctKgj0WSdsefr34uJZESCF1GF3UPaVjg
iW02L5mvXU00U+PUXGLC98h4pPUrGsgc/kTJi4JyReDLI52oGeH7z7VGerH1HPPGzW5xMJ/Pjj39
Fs2kT+NVLqlx5pIaly3JbEYPqkcMGblYnFnIU4eilvApmAT1ETpWrEeX/d+oLkndJ/t6ji5KTwbs
FuxQDKT6dp3WVr0dLf3280p/LqNsG2qe5UX/fO9IUKiuRS4SB+Fxjab7zJL82ZN3hOz50YGqDlgo
LI7+8hkFVlEef77NyAJZNSV5smnhiF1QyasyGH85LS6MecLH8OPMBQMLKDy6pt2NaPHwoFW6K5ga
7hilVUcY1uT+/XOJLLBHVb04h2bvq5eSRn0co6+pmukoifA6dm32t2pjvTGRgBxVVLfHn68WJ7Ai
s5l5DtOkrO7XdeMiPoXHgz4Ov7L0Oe6BaQrzboZD2LbHn0vKIfRoYZHqZ+MQI2QmAZHLtPzr//42
MzE5VRW9Vm8JBJuXQDATYztSxsZVRxcJOBl5GJZS5hgpXJgjIEE84Mvl59Ye7SA52t8oCRBWuLcY
bxLAauThXhbewjmno7lkDKV8sG07fQLEc3YTqqXQhTQ8GR3D0QSzoOW9+LFE+OkM71Xrt4dZ+4SV
p2KTdAyX21k+RIaFKbGxPxustiXdh9Jg9E47fHaBkIXmKNeVn6IinGwEqn2QndzKWKOG0fufe/jn
nrCNAm+JUzwhTbeZJbj28eeriFPzpnXJBOwwtyJ7AgFXmmdvdrud8hww4hrGHbNyrpxWhmOZA2oD
NDYiBbX0ng9u5DX1g3+MRMDNlrAL8XMkqKooeapjYPV2VJ5KOOEnRgzuMbPwjBo2US7chjI/o0kV
nLfAIqOuEAcjbS490z6zjsm3NiOX/Bsrh+nMRZZdB5gKXw8na3JPSeIUcgkDMB2cbg9uWzr3TDB3
btQto4hJnbnLTFqxJnDE+iEPM/9Qtwxll6kJzh+0VTUZRKuyKjeWS0JhUcEXSXI+PF+X/jYR8EuC
2SUomi+vhethYjFgVy/fMb30AZ3Ji1f16W227L9RmaekxEDfYscw/HCtTKfcAYOadsoM1aqSUbd1
cehA/3KRE4Cg72100FNF4uDAz6gdT/E8A+uNmsWCXG5gcpO459SYWeyCswk5aIeyA9Jn6PECNz2W
A6TnuV4vp757A9xlNbIztno9cshBQFJiO7EkqtUshgPgIUTz8N/X2BIPiN0frKo1ThMJb3epZdwq
VvAVsTK/IoU71RJTtna965wkjCG87FuF+QvSA8mUEp2IYyG+mGcMT4rTM5v1xGDWlNfI4YCcGb44
Y/hYG02CEStfV0sivZZjw8A7nsmRQ14oXALpQjQ41ubStI2/dXKBBilxk+tQMu+ebYLlKvfbNAj5
VfZmagc+tFkae8s2/DcqJMWxF6XO9LxYkulcRN0J28XoxSfNFoRIml3RFq89Kbl3MNQYIQdVso36
xyFmX22iYUnL2TtNM+4r9DYmwMuVVWQYggV64UKPZLPIq9SyOgl8WJB24VYGyaYiFSU1e8q+0cGK
2RPEGdEJYnzZrMnGNNgvNxFH/T3emIsCNLfGMP8lQmO8ILpgTE6ZQ5yT2dLZGyMcFMrMQSGH0j6R
1g4mMe2xvalL0jbFs2Cmm9otARFlc8/SOzLK1v7eJMSp7uHiJ3Z1GFt3Z6b5eBUhoVL1MocsXZli
MA2wlxWrwDC5R0rmvr3ChB237jlIoe13jXwxwVZs9YgboePevIMI9TeBc7Kxoyo5GQ1eD58AeC19
VDdhR9kVTkhQqu6M0WMiTAT8RAM2G51wgbe5DN2t1wUE33sEnwnY3kVULoMz7N3hFAUrqN3WYaqJ
N1AzwWFx/Bho/48VYi+qYzTfhq++wOz98WDySubJ2xF+Fgl9aJWtTEc7208dxDtyzwpo36U2Oq0G
6KvbfCg4n6vSqcljpsRZvIlXekblypwQ4XJTEiXAag8YOjXsl3pKMnBI0vzIR/8ly6P6UQx7MiVp
39SkpxUd0gDhzYx3wXIA9nHAGITFXyTYKOo0UnIzzC+OmtAgl69VrIYDL5+cu3DgFoCJgQy+dcQh
MRQg55IEvLjdh739ii4e6LCXfaVKnmrpF4A3kLnpoSeY3XGah7YjkEWQL077FSXMDzI8MosPt83P
RhD/wb2N6DaioUs/jBhs+9QbsdpIB+dfCVtgg3Er5Lj/lAXZVof1sRN2s50y97uDb9Ik7/wIUBm0
1Vl1/vCqatDrZpO/ORpNYsTQBEsWh5AeSsLl5xIl/b+++vkWeTu4Emmf//3rtkT0YIpFc5OkmKtb
43cEg2bTF/rvBGj3sRiS4Ti7O4UAAWWavlG6JQc2jPe0V89JME4XAvuOwoJR5Vn6YRy93wMpLfsG
kw/NF+5+mFignriImklDF2DVwwniy2MRaBZ0xqRri0lJs1N0CsBgRPJOCuPLJz4IFB20gqz9QoNm
v/WZ/oM+vb4qYb8DVH82GVxfiI3N7+CQY5X2v3JS2Pd2KvsNMU+aVdi5LxJwLrY1nl0eQEgDBukc
QH0DA1syWmo0PPirqGM3VhEfsooeVMkifac9+Zvwx9+WVe2sPH80x/Bt9NJr5tExrYObrBdQL+A3
nmvxC3ksOQ5shQ8IZLP7zlj0K1kqfoVFR3Z2miw3c8yPenbG48/FkP14rM3gL/tzj3vYQ/ubPkP3
bbauTsGklqW31lo8j07GxBITA93/Wwjr/Mi/w93+EpmaMbzX3nxUoDEq6aFVxt4XM6ZDupmLuaRb
GaKAp7mcxPxFb56GB3pZrxVBTwSYc94MHmIJcDuNSFPoOn/NkRW0BY4vZvft2eJJdtgEYRlspmL+
pK2l7zPIC4cuyh/rKEzWlYHJBv/ie0CSwW5m/940Gt97NYfsE+YO+s2tXyyzffwSaHfJaoOhXZb5
nwGdnYEQD5IWFs5igltcZXS4Z8HRTm3AO4Ke89SaeR8G2mwgSs2EhWNzCDKa2bkbcIAdK21/kZK4
cbIq3IwBQSRGwyRroNZaCUs79ylwB0rb7ElGar6iKUSZTPh1qEikGjRKt8THzaaQIc0qxm1Qonaf
lLNvVH3i1v0S1Sh3JSdMLMbIEPyxerEGXHx5TWZZ5/eYPwsb7V8XEFEXbi0h1Vpn0d4z5t+O63ib
hp9jo8NzMLDAiqWQ8EgZaM22OqkGQ2UlSh95HvrmxHb3DW/v1JjWjolhc7AaX50TRJj47wbwx2pt
AuK9G+b8PC8uUcPXE5DHwDo1TnSKFz1vnJzCcdgI+n2rUZvhIQtZBak+O6y8q0Fn5DcFHdkAhn9B
N+SvUoE/IvDW6PuP/BRB8Td1c4cUHDGDhbJ5Ipyxk4yCErcz7mmqPKhCk0+zr11mP542Dwc1mCOP
nnOoo0AfJPiPjRY46quO/CF6oMBSRx9KAXgAzCjk2szBoZHRn8E09ovHswMkp2ruLBE9QYlY5Qx0
DswdMPyUNpWtney1re5FxAoehc6pMtDWEiQht9RDjAhNcbOF/DW7sb9zHKRptIK3IuZNUgBOtRw5
qsj7KJseo6I+RL5N+CkrOwKVKToYvbsffbLRaJ8BMkmnC5hA1uzW3E/5A71/vfJGpIhVJQShXxy6
SfKCGavhY8Z5vbPz9iPkcMv7t9eilvE5SPYzwrUjzU7YUlkKScuMvgInJ4F4nraGM8EzD2dWA4t+
DM96ro1NJRv3FEw2QdbwY1eMEA/WnLxLMUyf/AXKthIBddG9djGyzib5U5qBPCOMJ0dzDu9z+VUf
soaB3iLYObsOaexE11OnSbxghnxtQ+KcnbSrsE9uVK/Efq5nuY4UUaOu/GUlpQdsxDhMeDmQf68N
SHYrf0Q/w1CSlLIi2DqGfjGxSeNZ/ZuUc4s0DYyUF7HCIQZl385s+zjExqvVZ99GN3iveR69VPRG
DiOlFqmsIAmU3RUvoh4pwIezbwTJuWEzWKtBAI0kp7ARzXASmVUR37BwmOrpbxKVN7cS2afJGJIR
jje8eNMWDrmxorHp3ny+2oytDi45U+F96XrjcdbFgB75jbNmvO5yLNNzCONfJeEO4+NNzvjEyoiK
sLBHOk9dd++nQ8egIAXaF0w0EgaIr5AoT71PkckYEaxL+z5PmQ+nDDAQxil/bU7TuO+86ZfrJURS
V+3eGtC7Uu/hV40ia91p6i4W8GJVtlRVvQiOliyNHW/JPEczNLNqgHIvpvGThNB5kzhDtxsHpOja
Pf1cosb611cuw8d100PFymcGaGrwyR6Z6nOZF39LfE3rdpHSkSbV5+1XO+jklESbNjPLI/D/jT/M
1unnQj5nsSEfgom9maFaWvwvXppdAk/WJx/JVhPVet3YcF+R9kO86vKXOQuOcUpzZIkzx+88GFfm
qxEhu7O9dhAT/x4Z3SjY1XQET3aOmsgZnma8PF5YpScG0fqGNuKV0Bf3HR623iLSG3YIWt13L+jO
FLcu1tLaIrZwinAWZdnG6KP02lnroLfHa1Mn07VaLtjG3wk2CjdiKg/xCPLC7D/QhLkH2SftRlV8
4PBhEOjH1M8CDPsoQ9LpO0KCa5a/jdXW/SGZKyL1Gu7cIbA2ShBvG9IEX/UZmw9BchYWCdGfegF9
m0nScrOMfwOc5seH1kMjGPgjzmj0vjQXCSCwYTc+zTNe2CaNXuoyMe7zDr6p4ml9t5Djb3NaKbu6
Mbo1ZwNxwOD5KZkiPqjEHZ4iUR6Inc7fTa+jLB6g8jdBunbMaK8IrLgr4yXILXbJS8yaL8DN1PYN
Zuu0BZni1RdVfEHGJGKUzYqRkH3z5ODdea5/Ft5j6bfnoRf3tVmpy0y1s5ub/LPtvHptdNHfogrv
hXhDtdGtS0gvq3Brl5l5FGVy8hV+Mdp4HOfSiq6CvLkjGYFZjgs/isJVOyl1iPNbWxSLJy3MNlOM
0NMHgUY040fdeTzFnF27TMErCMpPDvr1cejfPACFbPRL4p6xVwHqkiT/9o0EkHtNeslEQu/FSlV6
QTfyPY6hd/CBRaS6aNaW9J+DrIVXLbPirU+bGwRq8x2R+3n2UDUMsH9qdJRoPfOr01QPCTVxmUj3
c6qcmx/9EQh3LiAEi8h4LQzopwza0AIE82Ye6sey1ico5XTrorsMtNlYJRdEOTy86dWwyi8nCGGr
wH2quxCLC+kwPU4dTGF0cBL3YQIP9pAx/V7ZEqhFmJ0sF8lfB2rCW9QWy9bo4EJoQWOsZThCoArU
Ad3KBoTFtPbtLyuIXlyC6EiGCu8m169uWBlpVFX12gsk4vMp/Jiy9DkpZb+zAqoIRYeNSbHHfp8e
cHjGuyAeliMzdu0yLpujYwPHchJvfmGqAPUreh1d/NhNZkKdmSUHwLl9m+OkW+GSqFa5ctmTItoF
nk/3dqj6vXCKcV07UiGX0O4bkkjaNb5/S4ThPpraOWoZPyGQdC8jVksSZTxvg7ypPtY/vc3lq59v
A188hpPaOxrdscbIg7t0vOqcfXQcDHPtF+4Bn0P+UBGucFfxT1XCzTGKBtSWZrlHYfqqGrQujCgO
qamP1gz9qmc60HtvpuRoRviwpm9xbHsLwDy41SR8sdM9zAAw1tlSpRfefZbpaidT+ZoUH7Wp8n1A
bOPRjdubtAEE1BIHZ4NJgb4YieluwcdtiAC3e7AmtnKVN2SHWb7z26NLzbBfXFPHf/Bpq3Q9VGq6
U/VOCbCUxfBIh+upsIkdm4p2VzA6WwPPv8gAYbTom/T0YyYZbG4mzwLQrDnn+AE1Zu0D34v0QTfI
Q/wufixSq9o4w/CkIVMGVeiuqhi9zRgmh9HWwwZRK0gwv25syAXdOdWG/4w7neR1X2+ysjBIJNK8
fSccn0hh+Y6se4e3veZZkavBInmJCGF6ZjJ7MLdw6ei+FjLfZRPzFGbTMzH2hEJAqWsZekdMb2H9
R2s1rjMWfkTWlgQXAYPfzZcUH6pdsGEokWIcRTRR+JNuIk8OPkTgn+piV8N0rTPf2YwDGVqmE/N4
e+2LVYwGxHLWLl6RGHPjUOYPP5GsrKmvbkshdjNbdmk/bPD9tx95G3/bNV10O444K7Aabsdu3Wtn
PrNp9RhQKHmSuH81w/qDJAvrxulG0+1M6vUU8Gw7JXZ88siK0X1DVkbeRaWw3C51eJJ/orj3V/OI
887paC5wYL/HG2RyPMD2UDT3bYDiOY1JiyRAwq+t6Vj2mJImm+2syYYr8JUNdz8/H93cCqs8mQg3
qNgM7NmZL8HycVETRcxsUp94Hum/Iw7mkWnhyTPo+wMUT633WrPl5wnSt3jiPmsH096o1EEPrlP8
Bm1O5rMjnqxZ1A8InbZiAnk/1gxHwlxb2NC7bpeP+xaaXFq0vwx5sFP9yes8prP405nuAxo+Zjco
EjkTX4O635VK52flBL/8OcSQBgv1DEwsXA0p0jsWEeMczATwtHNHc68Uz6UFvGgOBPsTRORB9gEj
T5fj9hQ+o325mbV7bKxmH6DYJyS42dXTYB8L2iU2Oh26ydlOQ/kJXcPazWAfXWk6zI+C09jK5JRm
5QdW22cL1wZOODVseFILTqhDdMFk/6B7GhTaCulVuWBXgIa02ETCkTDmPkx8Ol3Upqq4r32l98gv
7oqG3GO7V+SXGcDFnXbY0epcu12SHS1u1Sm4L73sMDTGJ+qRDkzZvAfPdDPMdF8ZSh8XmGhCNwpA
y1IhjzmCHq/DeZBGxZ5nf9+qtEEUNWP3wwWSQxHaG22WvkuasCFcq1/dHOstCPZuXxuqvseBfSIG
Jaa6O1opsWKVgcicrPbumgpJ1tRizCs7dISYXsp9Yjst/m2i6JRMf2es+gHIduhz8IZM01q1gkjJ
yiXXIpWkgQmDwiqbvPyp0f28iozQfNUtHSmGM7emKce3DxKk6m+vngkwNcfuQRm2e2g7hzCWuHOf
fVt+4xdS31bcHzTg/cjV/i2zLcYOodwM/sF03OSpzOLuriE54TviNScmI9BeFdTR1rw0DWM+V9vB
51y3ZxsWOLi1qHrzdf3Ukkfx3Vj2KXGS8cKpowN/ID4VFBeWhtQ4zUTRA/MIJrq3zNR6cnztui6+
Z8CZvPBaAouKaZU/wN+Qh8R3cS/FdfsMPMxZFrgs7btnVwcBnV9PnfMlrrUrLNQEARHJRV6Ub5Zy
b7PvTN8qHx/MyOtXrbKtsxsT9zMufiFfawjDNrk7bqL9Q2Ya/jXxcTNb2h2vXRmyZ6MTGIpU/pnS
GKa4H74mUsGYc81jd27UAhj0nJea1ZF0lvmKJIHerWUUewsQA5Y0781wLLAhOLmNqOaxDRjFzih4
01AVj3bhnLXw8Kh1pKFnGEhIdYNM0jkeXpikyRnpIpsVujmokbS3zv9LFxEDNH1bzwPpYAuaAU04
oZKs4ncniKmtS+CiTiMo4Qx2nR4GSawPDMtGJgbfA21mOoPJCgFUuOndsVznbf+HBaL15jP+WTa+
akvFnXEP1CRtGd22Xv7JrG7qtYPjPk2DT2I070srKO6Y4p5BNT7IhdruzAA2bcbm0OXXIkVCWeBf
pm/xh7b1o2l1eyvg3SSEj2xiNb3q6pf2MPYYkuLaYPzEeIQTOI5lAErnyMZs/OnEuPPoymKqH+Y/
nMr3UzG8en5xw9fOzkY9KhPOpRPlkc+HEOo+2zqhcfHi5GB0o7cuUzx5iLC/W5glc5EjxrL/jNK+
2G7/i41pM1Z+eMsCRsq1sn7xWraVyzhorPST0xPjSS5KetcMSLbkjSHgU4uX7U6Q0FHagB1EPf8l
1vFqp+/K8D+6CON+TmIvyIn7UubvOjn32LmNJriZXXsaXL2tPGtrazahKPtF/41ig1mS2R1rz2NM
L/3omE8OXbO2eZ+9jMEkEO06+W5DxG+9okulhH5Fh/eQk6xSmukXw5jjZHE4TcxRr52QujRygpOT
Ec5BzHi+rdV3SD78Q9TDZ5N9unXT4Der8VlZbXgyu3lbdxVuJjBIsiP4Qbv+lnGvnwrCuoqRfSu0
n+CvWMe+Jp8FZCIFqfnRIhVeE0V16XrYeYQavxd94v9ZwCEZW/mVT4bGncKvVSCR7uZIPRp54ewV
XGV4yMG1bpLpUubE2sxt9GImzc73avOee+ccNn6HaS2a7iWJqVTDEbR/G0SttCp4Jn76C9m3GZDL
09eusW3atLrOtf06eEl8Euw/d3FGVC3SkOlOSkp9FMArt1xCFxr8t0F0TWKUoKpDvp7EeNULlwO8
D6FGmCbm7UVom7cDW4tlQoaLfwcOcCDOq+Y6C4Z9WpMq7tbEV/lvnYI9ozqN2huh+dw4J+xMc8hb
FgYNp3Dqfw8h+QMaQNPWmgb6m2m2gQf5GSGcWc/5pii5feewxYiLuyygN8Akj+mjw4T4Trg1gQwx
9JvQpcHP5Ca9d9LhXxe/Zpbvj727+5+/ofOIWST66pWLspD75X/96Z/fHstoIiOF+HkAsONeDvUL
1rgShbEjqFMs5VFM0ULtivjvzKxwqIp023RMeP0pWGsfmZAZD1SIXfFh1EHJdJnoOiEA4S4gEnz5
Mkg+yWaiMkb4QS2QgeYJbTqDROQFqA994CeCSbssk+IM04JlP9ZPgsYJ/nGIQYEJ+LPNDjQkslXu
UD3F8wah4YbQvaMT06iLAIhkjvWVIlXHcM3DiPKNbJXg4NKOIbsyZNlqm98+dnp7Dm61mRH1o4OH
hDMmDsOEyEgJDFHE8x3ew+96EUZ1otyWyEsBUMhbhdmBRruGf2P5/spqOIBhPvT2o81Y188RipnE
bcNNNFeM3NV2MLsHP+lOzkTiRwxyHIPAJxrY8liKgj6tenST8omsr26HjgSve9scEQsjD0/BEVSR
HRwKYMNQR1hkx9QPmH8O+TkhK524DFDNJmod4E+EThNMQnhG4LDG80HnhfU+NpxdM+sjsMrveQwu
xRKKBhspuoMzHdxlCwrKRUG20fDu7ybV3If5tYzFq5UmX7ab1ZfJZIksk+TJzjqye5puAX2WjwhU
U5YBfQnddKvJIVhN2nbI8aCSdBnExsWn7U+Xuq6f3Z5RbVJpa4/K52720k8GKX/NmaEWwwxxjY38
UQTRd+nwmZE8xsTXVFss6au5YWCWVaAUwzjIT53M/9ZjSchGjBYpJlPJIY6OtN+ZrKs2O+UB4CIV
l59zQG+eBhb66Uqk5JIF2RHCS1200G16WexUwTIUUmNb2iaaxB0fI9k+piJ5kfb0bnHGBLOYZxuP
DFEqOBsuZcHO8VQN8yUdxB+znLeD3aJBqcSJeQ8dolgUL2llHjEnffT+glUHtKlgYt5p0NabuWUq
g0zziC3tY3a69aC6cGPPz4AL28dMotW1jOShrJpNVrhrewBnmaIvuWslt+z/E4Xs/38JIvL/mCDy
tOR6/I+n7vvzf88dWf7WP2LaAGWWFVC5Yk7D2vGPmNb5L4txqRNQVZjIWYN/i2kt8V8MLlhiYDFb
rou45R8xrb1oaV2PGl34lkSO7//fiGmd5b//Dy2ttPlvXZS5tvQxyfBa+J/+U0sbxSVaiql7HQVB
wE8zyavhtaaaZctFgAZngOl+kB+0SE38GcHYzfbbnOgci/+Q9Plr0ir/I8UlSVxc3Ezel3YFnfPJ
VwglOCin1ZYQeFy/jDlRjJghHk6K0jwCCdP7JOTCNzbcpv2r8xQmGYaihI0Kf1Fna+awhUzrTeuU
snV/zcYQOZshcit6ZKy2VaMvIpRlA6QV+zDOWmwBvG5/QpRUUk01IL3Tud4VmWLgj0FQPKtM+M1H
2/tBuZddM5PH0caDQB6Wx/aKQEdzuFWeSsGdNJNRD1AXBbsfWxGOG+bzLYTc1oylt2PokBgwk5zS
3bWjbR2coPJ3HhE1xcERBgMmommN+HPs0Z7AJcwFWUluOJADktNDIgoqNPw6eXSU67V7EWGvoPax
aoEY0yz1RjcJmDZzUkF0n2sxtCSHttDjyBY3XYK8/bqHM4XPwvgm5qYydpbXE0Yn0jYUrwZTsu5c
uZ2ez13ld9FRuIqAER+pX/PY+baKzjYmHGJbMWB518Qy0QVno0MZV4aOXOHOjeJHy6unZk0qkWv+
zvQMUHP0ey/aSwnxaF8WbhIDtyvz6kInFyFOYBO5SjaVBJOGqlRERTags6yml0kw26e10cv0mPVx
WqwZDwVwZ9Fpv1R+jzqRiPI4XRF/3jd3uL044Zlgb1riFuK53eY0e4u1nFI5IOAqCfNL/NZ+6vuo
nlFs4gm4OM0QLHIwUYzXVkizRh+JlAo2QaqqTVtyWr+rCJdKNlHies8DR2DExX7YwoGKMAIyE5N5
sGoCBLAnupu9cx9pSeJ2C7naBblaKe/SRb7TPyFhrXUCn3mIqseAjPjpwQeqaP82MoglOwWarzyY
5PSZdP7QZt2owxxJBwTUBnYhkC2042D2ERPRlu3Q22ugh7I8QNaA07wSsS6tc1AICt1NMZD02q97
S8nkZoWh9vKNyAABbgtFGzfdceAsHiM+8eJ3XaItI79dN1O7n3gxTrL1kowB60zzEuWVg49RYyzt
hPGXgzeKNwhCSG3yVRv3zL3vyEu1AAFZ3hSjRewGYxAvFVF3KiQQyx7UOeIQjeAHdVxpbbMgEGSo
RrFIWtJjnD6p77MYafnKSlojC3elmBcbvGdx6N/5OblZhJZUtXU/FC1lIiRwiO3w612ENi7nDogG
DICJzWYCAYGUpSz19iggO+Lp6ViNYMv5U04C6w3KxSke5yRFPQv3mKmizeqCtjOLPO410LFV8ksB
CyluFhbf/ouJZFPRICzj6lOGWQzVqwDxQzit0SFD8hqn3Zk2SiBSCmxGpwY1d80Zn2BTalP4/1TB
R7fiUV5rexjMdZW1qNqjFufcXTA5JWTz1GpRPiGA2HCANqp1o31q/g5MzHRfBhnH8AGBYQ05i6ke
x5yebEVMBF9W4dmPiITdfO87cc8ai39BvAurG6xrXNqxe+qYKhm7tkJv/6G9JsSFNU6LErodwFSw
KmmfuhhrL4M6r9cmFt5+9F5LPSpegpToJ4AbGPWv0BvT9lNZUQMDKjUDd5sRfkFIgK2k9WB2nIrv
BU36ZeDdKNagEDQfSVO0TJo2iqdjkCv/j4/VDiWCjdL8BTNz6q2jSWHf6ULRF3tciRKnqR4Kdyej
VlnfUyeIXcr6hPBYJGP6Fwp0D2dvak1yn5L+ax2YyhC9ERoVJyfu8JHc7XCiEKKDVPuHuXS8lKKz
8cWvaELpdFcDs++3SAhqvaP1jla/MlkntibZovRI2pFRrJq7NFkDGA+mVYVkv1+mt8N4F0H1+Tn+
cnbxJWs93Qxaluc6i4h6L7yaQFmcakpfG5RRAMRRxpOP6rWed6XzQjzLOFPqbSxUTjRSjMlGvmpK
xiHRoPB1h33nqEMryPU9BLotSO3oTAwEYwLdAhAfWCImJu+SyIB3AvroQCVigPtpli1VNZCqpthA
iQipzr2M12hnZQPQ12Nv3kRhCmuVGtnU+FzG7DsnLtO61rLhwUsLvNHrzoLIcfA9o8vWBe1jl9gU
U/S/PYRq+Fua320/6O5bsgI461kCdeYOrsPskpG8lDxnvNtslxrmlCLz7ki+UVPjOBxMUusxSKok
uwg3Lt6y0VUQkUsikQ4T1YqkGI8zII045KBtCyZM3DmRNR1MAsr1vVdkGEwM6XCOG2y6LUSP+EWz
KTNRVAipaUbeGclCO+PHZGAJoxHTAiX0Jmpmh6HXLzUa0vx0rFBGh1FWnA5oOoV4RfMGAwGzMrzB
ExbceuOpshuuriLKd6P0MNN1mKUo14gpqhybbV64912Acuma5E7RIZ+NY3VQeTGrfUruACmphskc
oYyNzkSW8t/snddy5EaXrZ8IE/Dmtrwny5Bs8gZBtkHCm4R/+vkA/UdqaSZ0zgOcC1UQqGKrWAa5
c++1vuWm/aHLY5XEpMDJu90wsrosA6HVNFZxINZIhiRbZNnDxlm0Id4PtNW54f9Eo+450PIHdaRR
heP4aCOt63c4N8sfVjY4/dYamUhiXImFA2Uqk6jKBSvMpg2m+KffrF7Pfxil/mblnGq6v/xTdFAt
k4A6R3UJCKEbPFWXv9d82Kjbwc2cL8/n+1a8RQmQM67ReGSTa0i3J7lb9NBqQr99uMqtM0qKK2Ou
tJRSH31/mzKQc/1tUFlmdvj/O43/J/7FRIz4N/7F+Jl+hWXz83fXnjb90h8bDVP9L5rs7Bl0m5oe
296frj0CCXW2ChqICZcp6+8bDUVT/8sk8FeboghVmwmr+edOQ9Ht/3Inq6+nYugDWQWg4//gOf7z
KfsjY/J/DyucXXl/fepcTTfYBrEDosw2MQ86/3DtBRT24HILlhIPIrrSVicdDuqTGRU/iVMXW00M
OLzofV4Y2SO2IEcTX2h1RbOPdropi41HHjJkbubSqJsPnRJdfntF/5cvxv8wFvIUXdNzLF4Qx9bQ
B/39i1HqXmPmVCx8F4hNo23pEdeC9Fc1xHgnhSWq38wCF7GiElOgUPMenCT/nvdSnnosrHekyuRt
J2QAJdRZx8BmRg0JcoDWh+o+au3xMHbjx//lWf99Cze/sLzrjqpaWOrYL/7jWQuuuIHbueBz8cgv
jaRkhqG5NMOJIDYGM/+itqDJXx8kO8Ct1AEYRwbSKJV5KpRAByoBFe/GZb9UxjoMbFXclcDqLtpQ
JUdtsO7OHG7nr9WsY7XA3b9x9PyXTqdvopyZO9C3Oq9ZVS3+/U/751/GFljX4NliLFWnjfA//jLc
FVofFsFAXg7UM1VJN8NgapeUpWsdkwdEM6WLKMAmK5W1/ff/t/Z3v7ur8T/HYWrx+lq6avGZ+PuH
gYZsEoUVskRHGkeuqDGdQv3FtBUT01BjbKADEb4h9XGfBswb1XVJEsUtIh9KLekc/fuz0f9+zZ6f
DZt11+CabfMlNv/5bAIH51tLq1IGRb9hOfvshBmduQ4Ym6QG8+5YbX2i6cwuLKAlqWaQT8uKeUoS
mo/IHtw3y/a+wAIvRt34QXi6iUCjqGGQQSl0BpXcEIW+sypRFP/7c597CL9/86dOBvGkBpce0wR+
84/nros4KajwGcuFRBUgJPDtiNAxO9MWQUfaUZzoCzaI/YqGmL4QtOt2rROAPdT4BP/7c7H+x+vo
2brN06DfoYEDcqb7fwtMHRsKHJlgkaT9h0w4NM1TF3uMJZRJLFbEvB5mjCIf/Gnt5KsK0iimkDjC
/hRSZojC7tcj4+PzfMMXa9cZibKD+qkdw+zQACEm7I2DGjfn0QGft9bCmIGMrxg+9qeXPpI6AnVt
SRVGgssk4k09UhrhZFcHJUkY+skpNiCE0RNovnLg6RkLom2sOwShe04yyMGpW//SVJF1qnGCiDao
ICGiAfIU0b1A+CB92IPB7Zl1QicmmBgWsT+ubWxvx39/PQmv/DvYiDIf6606daRM1XBty2YF+f0V
RVFZ95ZlQbPJop8QH5p9XQJwZfC9ikESEAZu7ypa4WfGkQem0F+t3tdHgx0uO+7px0Cz+LEccvBl
tl0f55/+eU8wULR7CbCY+W5pJmdVcfodF9qODajynxsQvBGWpOk49Xs4unUrmbvwmHy+p/nzkfNj
5nsAvvWnRoPjiWD88Nc/OJ//x8Pmw84Ig1Xt0IxubOcyqtWyh3BxSqdVA3EevX47HQ+pVd8t9kXk
JTbvXm0Xx0AvhmsRe/dMP2vB3iDY4oS9Jl0UelKv6Bk/UHYM296RDrFC2d6zfbGgmNUPI5A9WKqa
8srwFK63P24dIIZXQErWTgnbkg9Brd2j6aZ8aF0wbhIEhPayFLrcBqLSMBLTyOjK9HsMGt7zydXM
A+3ki/5VDmLYTKaLF9+I3pjbxj8iMTyHdWwRVhO8T7XwEUYgmP7cwhkvHX1HKYHXTwWGp1moR8Kh
EzvRTyykbsj3QcBWuoyr5BELhUVdtPmPoY13TAHgIKbJa7BmtpMvEYahjHTdjUag5yFwFHh5Y3VS
u5EZiI93q0myjW+1iIJFkJyRmQ1qb9I+VNtH2rbD0kgb+VIyyFiiidSfpcWVeNCCUyvtYolKbNiM
dcKU3Hf0PSpoLysXacH4RgVm/0rm/bBRzabaMA9ZJoqO81thu2Z2ysXwg/HMvrBb1S34EJEY2UqX
dJ3oXdDFjKW+MTtX3lwZvBQmfjwt6VES5qbykcKPC4c2vwemKo9t204Repm+9Uv+IB+h+5K/QV5g
craXrkGWj1za+iSABraX3bwABsKAmIGlB7CsvbPbB4nCA8yuJkW8NuujaefOFdMTLK6vLHKtVwcp
/aFif7cc3MYis4U05JSm12Y+FBKBQWKF7n4+1ImnWuRuV1zmQ58+HXOy8S6FAVs0IFcmQDkEHW+4
hCaVAIs8l+PcqdkCiYxny72BO/x+L2seJLHpwfONSOIjgN0F8zHn5OmBchvGxNgZrcIciB7NzaJp
cAuV8Y4bIDzPp4jnc/dRxjxwPpx/K0zHH1wmjON8SsGecPTSgdn59G/whuBva5R61Wc91gfcOuuI
ecgziiYF+GMM1pLuyTIPS+UZ70BwRfGaHBrh/5gfMZ8PMbRehoFIqOlR8/n537ArUkzqIH366zyZ
tm8d/S8EkCbIXaq6K9Ps6AoNSl14ugqMWQzRH+fgSLlLvdfLzfwQVrXoSvRwtx5NbMdCdQBp6f7Y
btXKJextPk6bzN7HE+x+KEE2qzhHV4OpRDcFcesmy5ELJG0V3+ZzeVN69NRM4jGmh8x3hOQ3Y/Gq
njBs5eu84fWQg67tmhB+rYef+V4xSL+zDS5ZFe/zmcyH2MnYIma94BxOcW+vp6it53vnc0P6K0ea
dpsPenwZ9Mb2flHFZzVoo2emwNC+E238RE37PfUT+0YH1zsoshBcfA37aNcGbd4hes8M6SLOCiGt
yqo+uwQCHRvwVxvVS607qtGGbCk1/mlUq4ml93MUKuolurMPu9TCDeroT0+iHCwazbnWEw9IDVui
cfDds3i03hURYcligqOW6b/zqSO99S1bfChtIjfoLtN9RZrAI8/66x+/WfjAg00jesoQZZ87XwRr
0/XTW1wxCg3ESFUQYoPZyXTQ4dIm8Slp3T2ddO+pMnTkBtNNHvQpOqwENUvOddhGJnNIE0vftKWr
7LzKHx+oHqC5JzUJPwa9/2dRGCrh64G58JoxvHPB3dtFyegijPgcBZgNl6HOB0p19Rcb79O1Luvf
jkCM7VpZjiumESwSyGTI2qq9VZLE2CUH9WcNe+hZS0f1Ag9lwMVPi2HjplDsucSy5OiBvnOlemFc
b2A94iZ0TW1XJ+l7Nf0/AxKWjWSM7vCF9KWK16lP5RUxGTr9MTOeHJcANXRLV298i3FTPWe92CdV
NpwNhKgrvgzWCjONdtF7gwE2qU7L1vDVy3zTTz8NrEvbXEMM9uG7nbjONyPd4GtdK7uEMci5n47m
87Xh/wrV4V3rCH1IdS6/BAb3C6O1uJWuRWEjR4Gd301fsjZ7FiRMPc1HaG3B6DatcpoPGxTMC12z
YCYOFl8lw1qrtu0xN3JLfNeq/SiCdjsgyH6XvtTwspjdKehUg5IuvE/25ON8Y/z5k23BNxkN8TKf
V8OChfLPOz3Rg78YQhjfZQIhV6CEgTyPxqeSLPexlEtern3jBD6QgppQQmG2l/knPygi5Pk6Ii9O
/XV+vtPQYJ17VnFPk3rLFjW3cKd3nSPvJSXP0ooJQ8+D1zJ0fxkgaTuIJ0ZA0qUVHgVaA4va8J71
+IixwKNTKXtxJ15zLdyy+FRQSha4HsN+yXamFUtMt0fV0k4UH8Wn6SmbInXf9TiXbHmUZFmZtrh7
bsmuow3Y7JaaDhzd7cNTRFgYRjQnPMXdePHshO0zNcDCoV19nm/I9ywY58GRQylfPsdDarENEHSD
0T4saTuN62oc4SbQ/SX9jZ9UHFaHPnNWSrHT67rhw+sGZ4B+/JHzjw7hz5TfxNkXarOInCw/zH8f
8oeFVId0gz4BrUjZGu8x0AHfUBPotEF8JDmG6dJ0HkGNQCGXj89TE/SJhxQQIOSI42agkz9o4bNX
iFeUteiJkikzzbbt5FAwsNFIN1BTaDYUGdI5GwyhzoHiVVhIUlSdCJEPQcpzyywLbq81OYG1tyao
02XiOQXhPcfJnf9ipF2J+1PfBn7R/XLJMchcCoPUqV9RsOdLTP3FYf6ili2Vj8YXC3+CgMfAK2xU
J7Y939xR1lcvd7ACpXZw7trSvDQ4kHPkEVtRuDqyC953q0jE3fWLHSjR9Gn+ZNSx9kMhxGLi3QLi
rpSaVTuvknU+QAej2Y7TLPGf55ssxeXrv8ZeMT7KmP8jH/f1fKTU+viYnHYqgwUFMfqROBDn2e4h
X+Re/qtIFXrwtC52IjG9XVBY5KNPP/Uh5OyoNhCpTPWRg4M791KHvixMgmE6zEhMutidXBN05ZtL
MtXcQ8q1g/hsvDFdU5rbLKr85/kGVw6SDEDJJJmizLJ1DJupUTrXJjYAtVhZs4EzWT5X3gcpAdop
/PMm6hGapYPqrwf0kEtHZ1Ntj8hXwDOgxRgwgi7nL1aIH34rcuuXZqEH0ogGJ+WntNUNjJ0SoVX+
lIMC2tLrbXfRYG40JGWLMiVPO4X3iEW5A8rusDZ0okEq5Xn5JuztqwKHEKiK6mw7fL8rZsnFzqEu
R12mtJcmBDNfMJ3IsNAt9CzOPjQ9ffWUuvopkmbFCIzpXIFGV/eQ1Q4oS89+QdOHFtpnpLnxR0Z/
fVWPKbEPNhJJCbMCgF138vIm/2iGMl5jYPH3GWOXV79LcRVw3ghpnRfgLndxK8W7UJ+7+haMnfIz
l8lz1DraB0QeMmZHpLWMkENs66ZyGTQ72fXCaUhgcBNSXxN7I3T9s2U8Rrk5VltTouVOYrwZI5vM
ne127Rm/er5hwFBeDYuBcaQL/UXFrlSC2XQbTTx6jU1u2PX6RTad3OUA5g+FkjanISZZROY40tkb
ectU8ZK3xITZhJLyNdB7ItvM8BjLxsUzGlxbNaymdSJcZUNk/+ykfrPA+n+mbSUZswj/FchGs9SH
BUpZ+zUe0ZcGdmB+r6W+1lRFAYNDIkZCJM8PRzN/hYnav4WVZy8lr9oZzAOdMz25VqpOZDhJujvN
KZPrfFNXOltk5NjbhoYSFM6kwXo1GNjsfU8sYe/2Gy8zK2ZmISx9HPf70Rtv7nQ0n/rrJnVzYx2D
DolLvgh9JnoWUW6YRifHvhz3Y1Vn+7Cqm01Vm+17bwgKwzL8Qmha8nXT5alAMPasWp1GTafi4x2b
fYMM/DIvQ5h3kDDUxSuGfoErmKnbfBUKpcqUSA/lVlJLUD1wWE6HwaSEA3vSXxjabURf0eDt6296
lTu/7F7Ab+vUj8INjAV1VnBTCEeIO4Lb42zo75gd//PTfA7lYneffyIdjmxMW0Gpb+CK1CItvbh5
Me5SrUSzFfTVyUScvin61iFEiHDvEZnUa5wDd699/lyrUY9hh4cD8cNCt9v57WsuSprcDSOo38qI
ISwCNFJKlOei1vi6urQByzqnohz0Qz1AKkjT6CdLyKNktXnrS4J/fDoUeGuZIdpuJdepPoZvpgE7
jl7soa76fhNV6i2xNOOlBNa8pYztdkz+xKPRzC8ZNeJ74Vjvpl53D3VEw2+mSEuoF4oXSJUv8wPQ
L4oFuY/FvS1ksLfsIUT3gY6ttImXUAjJpLWLyCwtbfkSYmDPS334CHoVWgUdgj/OJ1Xzx/m4IDnv
r8f/eV6QJvvb+enfCbhebes2bTYxwpoDiU5AC6zWf8HtpO6JEieTzHD9FxQ/1m6QPkXadK9MdWWb
17qxonnpv4wMALZ1pJcYkjjsfa3beKlLY3k6rJG3rz2i0cHZ4FDukm58UMl6u5EymeFqNNJO8JSz
NPTXP44Gr3yQ4jcfzA/PdbQZmd5cmumXZe/KJYroYj8/AkIxNKKIwZ7STxE4wrrlBUFVYXBO2H5e
qZCsW6+0eCD7QVn+9YA0xyDOn3ieH16HVkb2D5eG+TCd/olCn+UqmBhMRbDzrYz67uTGeLBLEIXz
4Xxj5OpRoZVy0YCV3rN8CtKir0taGb8gYyG2qae4y8ZgNM1u4hLS0H0mwBMbEDGZi6qv4r1GPf3H
Oc+mQkTjw0WwcRuaJ3FT7+YHdtkl1aLqXIx1dR5YwtuV2VjGlqvs53zHfIOh+LlV3PAk7cA4m2F0
MgO2epqJqMVyQoqZvoNq5FeYdKcbtC3RUcvSbqdbXALxTewwTQcfo0+QMsoAdef7o/pO61RJVeWd
nWIGDwlMiRqmynuQaBtAaf5LwALpd8Wwmj+cmutzjVDjbyUBzLteddLNfB5n6W/n/URLN/Rhx4+/
P75Wrfc+JSyEjWT94nqBuSGwqCVhK+WwQH1gmbG26lG8vAza6BI23XjL+V4iSULEAHQo59/VW72F
QuV+gzeCN5sL41euT+yS8tNymTdwMcNt1fX+1bBJfZwf0DTKh8+OiWyIsd1bRlltAMN4C5IH6D8K
69PFU4V6y5CvSL93lpGEt6DUsZ765KAJ8832lIJfVgV8Bh8JZ6Okn35KMQfoaFkXnrPToi57mE5y
s3t5HvTJVpLF473zSW1VGRdjc+vGexbmiKg1PmsGK/80ytFPIYqBfY2Ve1/mdnSSGmG/hUGsXp3l
v+btW2eZdzAOBdVEcnUH1/4u0vBzUFgfm1dbTbOr6KBSGZF46pVekrqUVhePzPPuFdlO/F6RoH7Q
Y6zs9LKTdy2uQUJ0UfvUkLC3JgLJIWebQLnJY3WqCEs/tJ5UtwAM9edKdeiJV271DR/sm2HSUqUN
uugBLfyyAyb8VoHGLZaPFpv0ig1HefCMOvjGZZDZvZs9kqYOni2Zfs2nVfJ2tyIt1AVavGgZNSWW
TU3wOTZIKe29xvoShX7nBStfhMc6i5/mk6ZYcnd17Bg26sTvSjZeWe3rZWTWwbYL++oe+bybZVPA
rvTj6o4oZIeSJN8EvdYQrd5Zr4MSgalj+LlOY38t2Q59TJinFoPMl+lP5Cmc8Zt0YoCzeUiULdfW
bGF3YX1sswi1GUrubVswMuzTpODyMbY7yyQKCOT5CaDQm196xhsIFpp2fmc9k++VrtnuhodKc19T
oXgr/zC/m4aBWUPPomA1N1GnQQeyxjg+6h7jP4VR2TkxwYLE43gSEZmclArylCgYKq2yMHFJDJCR
KWRXNhzOHQXQycPMrS1obyBMSRzfQNtlIbrCj7SurJ0rGvWsRYjlQWj1Cz6ywzOgxmYHY+SsVsHe
LmvK5RbPDjZ+qAsJ0IR4jS9+iZQTd7fXfAhpgBGrk/6C6+rSdFAT2Yaal1qDru0l9C28ONq1jA/e
+b6ItejCZ2R7a2kDgUU+hiM9s63NONHr8hBPmQbXZac6RCp0RmNewpZ5SG0fs7S4a9DjgQkgOKsb
RR7zwfa3lSIoKEmlZw9n7AOnxwpt5WhmIHmfuhr/R9h4W64t0UMftp7jGNcwiI590/LCjGOIlaNu
EpwkNs23jJHVNPWp+sjZc4VcJQjYzvONb8lThRhqFXVFcbO8zN54PXsZS1bXqu7Vw/S/XRgs4Ps0
tME1RIAsrKZ4Sct24aeldZ6Dk9D88OKpSrWZD6c7SyzY5zHaI1OrnqBsSLAIeFQobb8o/rhKFyBk
isiBYcJOd1pW9RjTXzBVw1h9lyowscM4KWVyi9+V6gnNI8S1tOyWaiNR6g+R9QTJGV6QowQ7cnXW
lRMAKq8wujWKRYjK8DogEsGm0skteNd6oWTDsMtduBex3zgbyQrEFI11z5D13lHbFws9E/ZUhac/
+THU3NvIWEXNY42vTdv4x6RqlZXtsuWMGzgDtVvohyLoaMGp5QP9aHmZHLSoj6xbRY7bQuv8U644
xkMpWQxavkGLXiKTH376XDVvAflvJ4Rs1hE4pMk757dfkUvSTJc5e3Wwd6GoYuzs5mpuYVtqAUG/
qnP2Oem685Lo1I3ijOyMPZNV82p7viC+iCpYETcurc5zWTQPcmCtA/SeZp0i/l2SEY0LJCuPbpmK
s+4RblgMt7Sp/INkXlRlbncmUn7rmF3yykrBc1aQ+6ILurgIgi9uexMpwZY8WxJ3A1H0iKzsV8tS
unOOEuys1CNfT67K6zGmDa2obrBmigvlZ7jGpsVHtC3a/FI01QM8u4n6VSVn2yrdbV5GiBOr+Kfo
HOc89fnoEunM14sM06kVPoqxcugp/LI1a9hailduFfR300RZ38aSuRR9ae3E7iFZJiO5HSFAwgXx
9eyfGevVY79VGDxfvFz7kZq9uu8tZbhYw7AERms+h5pDbJuvHwk5dI+SNHXZN/LJ65IR7RtvZz2q
b2SjnmTnpQ+Eis1Ox0y6iMi9PqFS/CxENrFMDIVoVN3hderpvYREbC2DWGVnjJTxmEnjG7314Qhu
0gJEYparDJHBOsTKwbe1eXUMMMOGw7efPRwXBCd7LuhCHbQY1F0aTfFSue9uFQ3vMj4+i3YUnZs8
TYaVnpY0GqtnU6Msy0PZvQVxamLIcJ7SYDTWE8hlB5e+P4/j97yxKeysIN5HSuFceqf7GVsVva/W
mrJXC/0YjAkvyFC/hBOhQfcKEJuJP1yCESYhJkec2i7hJFbh+cceTvxaRr61KJpkBC1ofkzRE4x4
VfbiQ/CGaKiAh1STC1cYBGS6TCBB2AIua16S2gk2SVosJTrpOzmeixEzJPPFMV2L9BzEBKwaCJe3
qmBEPSQm4IskdzDiUuI5HaMj2sjdLu+0KfrSmAJQJ/OpzCZMS3JoO5QPPmrdbWGV2MgQpRjppMsz
SJ7sIpBRpCPGB8ECiwC8fMg2WWkMzHbKCA3fr2Au2/TvcWd3GP3DZyS7u34gOReVPPavKriEMbJk
zy+GJVRWbIOjcUMW/1MBhUivocROpTkPM6FhEQ7ZO2WFhl2evmIlfChNMfDNFDqyiM/C9fAQl5ga
gnQc1oopFPC5DnZba6KeCk/nNeLVENMfYRNrcGowJiluXu6IM/uYl9wKN9w6MKIDq0e+z3BXbM0S
v38qhnqDmLw8S6XP6PN92F++24/XjLFwErh7v8EijWK1vI2qfrm2aVc9WoRCi25qDXuKmW/hcogP
/JfK2u75/HWpop6a2ExPShat3Ja331dldCvTzF97Ab6LUS8vweSKd7Qt9NgAwhaG2zCuzWNsEKdN
B009DpX6WmJjXcQOy3HRYJxMQ13fjpHn3XNh0RSW8FPV3Ke1rqndymBTvU0pmba64O2TWk8N7cuP
VCE4A/8trRvHf1GxQ+7RZH66StncYum+K9MEw5KJoBtBK2qwVN76cFMzJN7qflKf9NEg2lR1lC2b
IvyOFdUfAvRqwwZjWXQObGK9dV/IaUNCMSrE4jD29nGeDd+UPkTsGvIhph7ZachPL9GIJ3bqsCNL
Jz2ui6NnckuLgcGkX4xQ+kbxHXDPJwqwXyyIxkOVEG1DND7oCQL895p9CT2eAmOTrRkn9BU7PGRK
mZowPFwucCmZ5mFSPYdY+LeuOawr0KP7eoRwqcepscl76mu1NhbUScOm4bfXpTNq+NXAgqKdRYNR
WcXVtgmMHVHBeMC0qTKQ8hx7nTwxavTiG176HvAeBrdeBKfS7fIVem+5ippjX+EfpGsqDmXT7GVd
2C8ZrOlCD5BtZWShExKIJhqdhr2wJiqJzlj8ElZdDd09b1duFdePUUkQ2hUFq0kGzj73F33VtLf5
swaXsNgE6eCuek1X1lrr6jehx/qtrrEsjJh67Fy++Ikvn4WprSXoq7sZf7FLkYDB8vgiYpIlhyoM
35U4Prl1DKgFf6MoTX/vx3X0GmYertIIZnkkCMrLw1uPNmbDVAYeuMvVkSV9FfSe9y0dJRyLxqgv
QxiBfiiBdYyBqm3KtOOyO9m3Y3lrSkPcfbkpe0dcBgnDvVbOfVjlR1Hryr2sQ2WNGL0nPQ9Au482
h/KCzxXYryUZOUc+EO6aXMZwF1h2fKmhjwNgpQdABCyinuHWgCS5SjW42eCYFgqBleCDdNzQxE5+
0pNIy8D66HKSSPMRqIUlX4TpB2fwgBEYgqY6O77+Vfdbu420jchwdyZYk8bOevioB3fSct8goa3V
mkAg2qbpOpYm8obY7fhUJs3eT7EDO4lyUltVMpZUxU1v977lMVoTNKbNEURdHGvXlkCCRWtq+Y8u
CxYRyZ1cKPEmB1wIgbbCAFRjsffVhK9MBdQhr28OnK3aJBrR6nA+gGr23tAgfBZIAM6DCxaTBjlx
7SaqADfpSWCkAZCQkUwvT5500wcxIgTTbIVgLKeAEWhVBO9mmps8BgKn1NGifgczHnNqKUP/prHl
2tNFL3jDm/zL0LX8ZCcWqk61P3FxeXH1iBgT4X00gDpXfX7sGjpnPTr7jc/YgmglnC0g8YkvC9cC
bz8hPT+ZGCtLy4299cjyv5k8n2jgvIWfCaz2lH1bz4g3TEafEHBvJtrXMjP6G6trtMZ/xtpVR7RF
KmA0cA1WMbkS685uX7OOGX7WMs+20g7kSEO3sHHkZ2l3b6lXlt9N2jayLUEJykenVj+TMoGCh50U
NM4AaYTRK0o8dG61jN5bk3G8N+RrpdKMK2q/aGmZlAtBAH4QxceyDNtrhOb+OHK5WikR+yYwVZHV
Zu9qwhDT5vrhZX4KhZqdIFFOyrIodYWa/meW9StZR9GzQWGflhE2djtzl1N0KdUtmeqIFqq+IFdS
3ErNDW+qNCvqWigqKs9r2U8QnU4OB6lGm4zOIzhOII8KiG2FlAE6NvE50cknavP41R4YOBrk+CzC
ScVLvCa8BbxItJt7bU9QbbvEc9a+FHWwxlqsnP3gJggBXcXsw1dwglYYh8Yt/qNt7fS3bCQKT0Nh
zzpFo6AeqVOkkStrAVMjTIxvKDCVldpjFuwSz9j5ltUvnDQRF9X6bmQ/VT0rCNaox2cvTH5ZcfAS
FUV30jpCXeE25xvSnIDMoPb9Yn0TRg6KP3WA+lAcr5XC3rYjQRkEIueb2OQNcwx8P4Fiy1Un4BxE
QfcN7+SWldPZGZnKnIzAj2gM8o8EtcCy7UvBLoZ9gNYm6raZNs9Z6Vyk8N1NzrdolcthieMXxTxy
+aioiH0vCL7M4W23AV99w9K+EWdD4wq/kVU3RzV8lYoTPA36yEroKme308SWRAttgfaVdNnIPIm6
wUqf5OEu6lYiz8296md8J02xG+3ukiPnZYNRbpknAfvIu3WdAqaKeiZWw5iqK1KA4mXnmfSsy6I+
W92UcYaT7GAU3aaDzHJUkownFd40GbxJTXvLPRvRaz7ukq5+VVqGQ3GtvbUTI5tVY7hDIKLwJsNb
MqDkQmlCscLhumJvbuOpb36gssXTIUWE4jHZ2o0d7iURSJCo/VtTe+5Gieod6Af5bYzxb1PLk0IU
sJqVkAWm6YwXv2GUk1tmWNUyMoKPOll1LmzqbnLU4bkgt53XehSeB+SYsWjblh6dHBAYIfisSOvW
wQTyHCCyO7byYpAAgeUbGwcopkVjg3nzLP/LrPAb9bDqtGx8RdBBFPZoP3rUkxs7ke8+vWyarcWH
VsFPiNkI9G0J5nIIoqWGgRygfnhJiK3jo085abOB9/sIVULHJi6hqFP7fpmGH3lvJ6fCBmPt1Oht
mTazcTGhzg6K1BetqvzQSknxZVugm3RG3K0e7DMHCW2GsudgKgtSpsoFy0m58aRGx2zsUcwxjmpp
li/azLoPtkKUbt0fNNvxF5QeR7aU9bLszY0YnOJWF+LmeuVrh2sJC9wvxM6PpO5PBPjpGza7d2/U
9N1pckQKnssjZTkJ3fYpHIR+oPBdkE6cnqDdsL7QyssbCv64Vp5kFh+rJm/vXYmNK4uKZul1qGQ9
MTBUCk6d0+sLR7WeLNet104oHo5a7mp7w5B8Tbwx7LBBv7bVZ+mb7y2+1JXsmgM72ADejj6JJTP4
WXmL+pJL03AECfjDDdLvZR/+CrwvX4OLlvjuXceldM5U/VY5Fpk5CegzYi8c/rUgXPVu8E0wFV54
fHvAEARLt4SljqBRwOaw21VEmMxe5u0ybKFFdkahw8ql8aFlmOjUNNolcCrvBdvek3EYCO4CwpPL
vQsRHSJK/gVyF9zVZBoUZnzr7ASWH6Tivi78rdVY69SsHrQVX+ymQkPvhZvGkPG2beqBOuedbVRJ
sphGS5+aCDZKsIAOV0Foigk11732bYhOlqy7134iEmSItgks6z+pI8bl6Nr+stHUg6JWOjNgVsz2
F3FqsEYD4xp1oCFd/lNs5ZImo36QXEmexsDQFzQm+pO/ZxdGX6NtjiWj7TXpifoi3ioR77+ZO8C7
8GDnytVltbqkxAIfxgLVWqMyL0ug2m6ESGG1VxHxiE2OQqzWB9J+XXOJc6JcWTYMCS99TgaS1KzM
Zbt5qepf2n8TdV7NkSLrFv1FRGTieS0o7+Sl7hdiJLXw3iTw6+9CcSPOw6nT6plRt6qA/Mzeayc1
8Hx3GRgT7cPhT9dpTZBB0blwFZJcMsbvtK6CB94UrNoGX1uWQ9I1gJs89VpV7XIaGgJRmMyTMD9v
qkizTh7JQ2dJ++fbZrMBWycCvaLAoi2B1o+eVTIr8AvAd2Db6mOVhCcnszfY9Z8ZY37MJk3UVDsv
pc0bgtiAtfRw4nHP+orbn1pyYtbhNdFxzFEz4OZ6I8nCCFoNdKg9dE/anNyMtfu0VIhSc7x3FiTc
JYqgLZEfI9MD2OX3HHovkzSGpcO2lgnXKsp+pHTZJkf8FjQLnLdlJM2qm8v3sL2GIWt1QqDjE6xW
slhdWR67FHCNthCX41UL2QRpfYkpXUbMo6NUjm9b9IbJGO0sgoTIwglmAwFFPx8ZvXAQutR3THby
C8oAKt/BvpVDssMi9ljkprpXCNyhGlUwjPrlIKBEx5b237hC9bk3D7hEaPIYCJDxSWbCkjzIxTRo
JeyLS0IhgpNQ5fdoUBW9/DHliXCmcQMGqPOE53FwSxGnEh1jMA30GPGa92UZcWCP4QvhZMe6yvjZ
ZAfdW6BnVxafl062iOXMJ8aDuelM56Joz2PMCHLQ55+FYDk0swQ5yPZTusM2dtDHh15fBhyTRhS/
Ng2B26nMQbUmzY9QM0/3BNoZQBRRmoBpWrBTSX9vSBDAl5nvY1seLZTae7tjGOlOLBSn6s7TFeE1
Yeiwzut7VT47k6KGEFIcHe/oErDqd9wq+C17uLbLeXYRGbmlQkKScA14Ij33jcfjw7U2JqZHiHRA
QIxCutyK7RpnTzeYzA+4YGCms/sH0uUFbabtzKbYhUliHqLBwI0f0a7Ok/kurBJfKPq2FAoAbXYd
bVkAlMzfSUXwiCpAwfyQxdm4g8JH+hSvu7GA2NeOdu4PmDspoDPqmgWjAXLlDbxo8gsWdqwloLS4
5Y9NvGvbCxmkYXfQAfvz/9e+SawT4bgBi9v+bNM8EKz8oDGQOi0a5mGrCgkrjmrfTdyPsmE5xA3N
vsctYDrV1RtIsUOBFCQOKSiIeh+P0O+CRJefSXkv7CY5qsE5e+kV+RTG+bgDYJ9ohwJhZ4BhfmUe
za9ac9E5Ti7TvmTZF8/57KPWBy+F1SVg3nInYohyQSBRSrwCcgSgWtUBfDHX/LLI+sEm/eiVSD+H
7D9oetwfy3SMOomnqnsWYnxqLSS9fUzrV5vTVqNE3CzDj4z1x9jQEczV4qdNy2g/NtZp/ZFYpG2j
yA44Hr6rKL8w4rzC2rmMAJMZuyP7WoqXQm8/Y05HKir3QnnXkNUbBsoeOITbIlDK+onHhoukb7Fn
RSevahHELhmYBdxlSjrnQkHrn5BBBF2YvKCkPuFaTTN4uV49fGIt+eHT3U9D37M64GGseMo2mQms
MQeHrq9XX4E2e2PCsguTeBM5VrpB1/untsiA0tz8tq8KJQGBOZ/m0IAtDE9Uem568PC/bIb0jXv+
I8tBKtohea/9PysPjzk4o73C47JJh+Qvy0W2j7oHhxBfEtoZiwwXnP+TNlOzhlRfv7/3+4J3eYdN
ow1mN/5DuAGOcNGeahcR1vKYIr461oYzbLShs3juFNZJGzzzRJ4w7I+wHbYgo1j5KbKneHK2w4C5
w50wvwAX0CVXTBobmh/mMzxxjbRrc8DFN4YnKuvwBILC3SRRjcfQw+89sFwnvHha90Hq2PYkJ0y1
9U9OBSO5mKUEp+2cMigEouad+77PmJkOnDDkepHPsO8Lvp3jwbuTK/Q9qUlpSk0ddnk2UiWBgGxZ
UjPCrxGzW0pdB8dID7OB387QJGgrgZPDxKzwSOaK/Yj8MWPDWq4+moogk4FKYkqK/oFluY/o5zNN
8u4WVcxH9FgDkuDRg6aifxzrs8GRDjRPq7eTNTtb3eiaZy/iv6XW+12I7c0CpwNeZ2bGqfket+K5
rVyDdiL1rhmNjg2jHjDHANaJl6hBiggF8U/bsQBehmZ8dldmVWtjUJGzjecANcbOHRLtXgC+19WQ
swUgvWnOwJT3ac5QU4Xvi5vUhGYlHgJN0muNWX+pWNTzWZogt+roOOS0PYQY339fsDRzlFuEVjDv
effcGB2+PY2n0jU/xJQWeKPUAxY6UvFCM93NeYjLwCnO43WyG/fWGrG3yScP4wdh6Pe5iJ4z1Non
ZN/1g1uFCAGzJ22c2SECcYYRMmhB/RhObDwLLFlMDJkUZJ4NNXWlEZgVE8kFZvE4W/+VEm306Nxw
6HL/CGj+jVfdHURuNJ3Ze6svw623crEbGFRuhNvupdKXZzsFn5jZkbvDZ//hLG637/PvmP3hoTAr
IgkTkifCcbkChR4Jo9uP+nBXHlNaviva5zFCWyrGdN+MJ94cn59rOXoMrM4eqg0GfbBH2zC7ha1J
ojNxG9EJjJ4Mze6SFOXbpOnmYZHUwpHrRHuTodk9+sJEp8757G56L6OKHzTuGIOADdPNX5Ppp54U
4/S6vy2l1t5g6mrVdBxVWb9AxHsFM2xfiYJqsY09Vbm8pFmW7iMrOejgbk+tkRY5qEftDzyMd2Ra
NalhrXkqw8Q8UTIWx3DOKcoLecpY6xBLNvHgtuqB4SB53TVaNZKoAlgjPzMMxI2JMPA2F3NMbGC5
PGh/cpm6QZjry5PFcC/otKwlGrpY62sma10RuQ+5xnaHvSuanlXVlSFh9A20SyfVWtpJaOwn5op9
XOKoGdr5kaCznD3dTfWReYsnyH49XHK75fKoEsKWDdRzj3PFVN/G5vwVNsM+nBzrwzIooVWk83jJ
OFjpI+VumAfDryEj/Zeum8LEfpC4jbZEflY7VNy2X0ox7K2cK1U6kb3P+tmkSne0c5GwEOf4zB/H
sfuKUu1ryV2EoxEx2UW1PCHqfhd4or5dIvXUZ8Rs+K9TT68K6SIbDeJGE/1v53Ue+D3deXbLhqdl
riWQYiOQe46OCE6LdkZvLtewtYytl9b4mEKQyjwuuTGH5tXsJ+CaITPJJPqHTbN+GmbeKKMwjqkr
xMGxTfy6XetcjNr4YnMQ9OGcPXlVXbM4zAck8ahKEbifODBihoiVeuuU+FK9JIdpuBlD5oFrrSE8
OwlCViUZv1UWIQ6lXV4kcIizAni+4ynnstLn0ToNSfFtIq8cGDVkaFt67yNnB/ZepmTZTOA0KA1v
VEtMoaaG+XrutQeLtTJ/gsveviv6q83wcZsWo/kGDvevVnbWPz5NfyE64NR0utiUWvPcZ2O+bymW
zxZY6lSjmI+xUwdCkrUoHDIEpzV68fflf1/SE5VbayRNZUjEJz6fiPArbBLQ2xGK55N8ifIS1Mqo
PUmsli+kUX9WA46E369kkZLMoiaW4Wn4Qvi4/sK8bdnpwEK3v1+S3jWdqOlt9lv80zJXfpaZ3TVu
wysaanKtes3e2yhMBOfa/X8vXLOkG0gKVJhFm9/fn4zl//+NKuoboope3ATqSzPhRqs/vXo9duOU
31FczKU1l0e2OH80iO2AKj1jm+tRdSHFu7yU66/qFgutkVvhbypFIEcGGPUkDB7uqeGdjcR1N7M1
oVhdv+yJOcXcFvOPWRB6Z+RSnDtTefj9p0CuwnOyWk9gfRVb00odIIPAXfwUoABkReNxcdZtbTR8
Tf3gnSBM/qWEjM/4AH2UGojZJ8s8aEeAUTSyO8Nrn00ULCMryY0MxU9I+rsnlq+c+5t43H47Nqq9
sCpbO0Q2+3mwFDAeMwK3CVxX9O/hSdIcyw4ZBiKSejdO6d2b1bMGCOk6dQYE2vnNdVtEzlGFFNGt
LoDBRt/RSFAbjezTgJVPQgbw352JU9VHlUFSkTmfeL4rgPtODHyQAUQYQ1SGVUilkbxKTayNC09t
IBCwovLz6peQovlwdWZsjDKr8hEBQgZriHB50uWp4x0MKNErUC+WUbH20C/XLuUbp4YEdrhwpi79
fILtOlB/M/0NS+9ieWe2prhujealhVt2dAuWcHnZfFc6fZGA8XZIe2odwmPgZD8Zk37sOUItttx+
zRoPO0LybS1y2tajvIuwZ29uC4bdFV1pTYKUI/w0G7kFobkKzwyYvtL/tN1VKaMIBI+VFkNLazfj
H29MtiQnkEJAFO22y2ArGWZ1ZbCdPbKqviPN2LmyORL+ehyd6g95QKNvNMhUWFCt5E/ct5EXsGqD
EEpWCMlB+rRHtim24JWYgWINqqVEA1S3TwXeADXUqO/48ZEKGz64qYtdxAHX/JulCFQMa/NpfY4v
GaUlfOAkT+ZDLSOmXSwBkGJ4d70RT+3EWStCQOOQ3yaSRZjQxfjIQ4y1W4wQnMctotGpL7fz6F49
hYzN5UDvpSG3ZmtbG3Y2Ge7qQEFtTVWSBcNCE8/tvGz42WM2smsus0mm8pDnQesivo5ZGGi9+bXo
ZPoN4Rwwd7aYpSLShVO4/n1Idhnc7KKG9lDlhADZRfg8sVYMJa0egZNwfuf8NOclkUGAmRlqM4wY
4oNurxdTlr/pIaUCAR7ZLCBLEBuqieEhZddtjOLUW8CuqupG169bGZ10mkfbhdosye6Yqv+b6VcT
mXybSXg3IOpvmhQAFzGvHCMlx70wP6b6wnzb2fatqSi5Q6T2fCYtt962TXyHxS0EaRbhSeXsCdGG
HD0wFE1iXW3DxPCdtXTBi8SGacCByH5ZVNpnZ4bbIWxiLl39iJqFDpnViQZ4BxUSsLPmII0e839r
zv4kmfKYl1Hgs0uQIRaLPfGMowRSerxnAn8cZUln3UH/l+tRAYQBj8PUnS0bPihNa4GMl5gILr8t
8Hbo4GutghBjjzEvsLs1UxYqdk45SbCW32SGvaPXW0jFvpS1/EiE8Ug8KlwiHCXwxQmVrZG8ETSm
A8jd6Mp5zFowhUmbwgvNm5/S8Zgvdhc7mZ8Nk1GQkWmvqcr/snNKjgOy6t/a2cwi8tqSkula/I/c
GYaS6fgOl4v6bQn5MNP7RADDaRxjXC4YKTZIyx8L7MG77DdyeX3pkI8ERp1UG28il9ONvNdOEWCr
Jy0dh47BoEx35M/uC6I2eeBkj6WjYdB0vnUMiVPJxoRoiWVP1cD+ZlFpoNiIFAJOc2ygD9Eygm+b
BkUW7EQpZbuzPSxpbrSy+fUI5LE97ttZ/yCoTm1MwaCV6rTf2kvNACRTXwPIvBNG2p+KzbiZNwQ0
Jct7E/afLFxJUvGmPcq0NOA2XwPlRpQ5+qemNTsbNnEvCSBZyp6nfuiS0pXm36VudWe3Xy5ShmXA
qcOeq30ASDluSqdnfeKkB1XEtm++0okMgQvq0C/mxx7DjgA6GDAx7LesLkTW6jesdoeIdxwrYreN
tPyfIOt7n8Inw4H9wYz5pfXAzfBWpPRIEy00wMpNtq7x8cLFrKnqo8NfaSsMTyepAtENDRJLuNhk
59tIcXAneh7lVodCtO+FsAA0D0xJXKZuNVwwvUYiQo4RaZUvKPODEYeZn7ps9SbJE31qTd8Jk6s2
ofqrktEKZqQRXEd+YbgUJxFiF4HWeMr7bczVH4h4YZ2B44yYKbzB9SbRRHPUJ94TvUFGyJaQKU01
5+JgFaGzsUFwg6oDWj0CP+71N/yWbB+srzpBm0SQhLEd5ycTgSjwBPDRA0nhdGgss6YntD/nIUeI
14F9Jv7hi7uM01E0DG07hPHqOYdO5S/cAjydeUZIXf9bIQpg515haOMv3/YseUNkeKRMcjvyWRr1
6LP6t7Z2wlsMALjPqe+LoV+2ahF+m+r91kxaKtshYjDFsUcdCH7T1d7DXiHnKCmIM1U+LSilN2w2
CIzoKpveHU6CHtc/CX/lE4t9RhDF86CHvknYacSSeFeRCyK8AVx2T2SLm6nk6MTl0RwptlBUCD9J
mkOSIxYNOUlxlwYRQVnEAi3dvtHKR8d1hr03EfPDJ1zKfy1JjT2cM1ijrQ8jXDuBPr3ghEZfM1nF
eQH+wG6iPrpxi8fQNhgpHKVNCcdxuRwgOW+XJWji+LpyAv2kTmdu5wZqm/5XoefDNkqgiCuivZyQ
AdrFU0mxewCJEPCw5HO1wz5A64faYzMocakLpQ6uchdEfYqsqy9O8acoyui/0L0EpUMfFXnPhujy
W5erj8Tt8pPTEuA2GpfeVSfDZp6uW+UrmNenbCawPXG61wESeCot9tuNxeFSkqhsDASVZ+22mPSL
yLvk2o2Wr5ruMS5gTYqB7OfFwkmirU2AHatgVKIIimX5W/KWUouvoFa5ZjDmqFLgyjZWmeyx0CY+
f+I7s86OHjwsoNJEzDZooqgIgPu7m2Ig3mugq+3M59nhFqos+TcM+51uk++SZLcJeWcAodvHC7gP
yy7Z53cpG7IITPpr6Y7fUUbSsqmFvnBnsuNIXXW1h6JO1d6Fh7Gl7XoggBuVv3EC8N3sQ20kTHkK
SW8H7j+BtQ1yA6tDyRj82XD2M3l4PqmF2raPt/ACj8AS2T2arcsGYDIZobe7llDswyDL5zox/jN6
i3LG1NMDWMstY2Bw5e1OJyDgYOJ1Q1e9Xfqw2nRrJe0AwO3C9FiriNtV/TQCW42hanq1Grep8Zaa
+KswgOzYEatj1jue31kNx62hmBJ73Q5t7JdiGkI95DCfnbMH9GYGNzUz74i3ZheOGLZSgi5TiMFL
3f1XGvmzsJNhxw/rV/r0SAH+rY8aWET+9cFzvD29GfOa5L+i6q4pfseN6ZAt2JQWNvaieJpdAwbr
UjFBqGcm+7ist8r9YOH4pyLwZmhggc/dS107576qWTNzTA5LbSJ1tgHFt/2Do+wlyLNPtts78knR
2sfmH6fDStkuuLGjjFxKk/jTMsPrVpSGPLg2Sr955LazNMz6dG0o756TJK2O6AK2DTiUDVkK+Wa1
hK5Ke6Rhpdq3hFkVU/ojpiOl/ActNiqAQQR1l8ERX/jI6wXGP4uhILO9ERuQdm11xdIMzhrCBI4x
i0LtlDLFxFx0NMD24avirkn1V/bzAN+t6D9jQgEeTx0bnY5yGJ/zUe92Fm0gMTdrlxAhovH+FrJG
OOF5L47N+FcShsDo8kmO+sfCj0ZmckqVwI+vIesHHEtcCwFMvs4cbQeZ9SBmkyldvrh7HXvDtnK3
tRJXc0zfYJ/Gft1vFzdktmSujj9JM9UnLReB8Ku+f8xJFD1ANNTWiSgChnExEDAhCM3eZ4UxF3wF
J0sqyCZoHC4AQeluisMwh/ZDEWdkO8K/QJ9na9pD2dj2qavCArSjRrkYzTb6faqqMuHES5eMKjm3
N0XV7mNQ+IxFRxxjtXwYBX+0XLW+WPtOZO0gIm3Ys4sn5nD12aoNEPsuri2CvDbwF0f4CJyCzNwr
HgHNJlYP+sRaZHZcCli8g4G5iDthRv90hVCgMiyPDF1rN6Uaypsouy+enVFJWo2vdWByZLjXsmHy
q9pyAtZmhp8tPC9GPqd00b4Tw1vlaxniVQbTvsUTeO/EwFLdzriU2aPEi0gukfEwJ9q5zPOdY1jf
FLSUxYyftyKezr2WsVQ1BOtPL8IHssgfbZbVLqzKLLANGZCdx0WkLYG7SqQSaf7Ntei9JQKPNpM8
PMOwDz2d6U4q70sXzW3pNcQbQ5MSVkceADGn+c6dlztaLfAT2lBcLW9CTJTr8J511PeK1I8ADIMv
2uUncyNn65nG0bHJtxKMszyXKYYD4p9n6uhDJ9+7+uAeCCfAxLXggNScs6GYwHshhOQHfpO9XYTz
MQXwIkUCbWFYWiCgVIyhYfy1PGXePUhDLiN79mcU1VKkz6ZtKFK7nCdWrmfO/3pfioblBwplYCFt
9pJ33bXSdCoqT9MOwuJZ0aTlbanbDeCNS4rE8jOq0bUtfecPCvY2EfYwZnO2YkNX722xHMcMIoTJ
HwjYJMILH2h23ASh7fkOlb5PthkqDRjVKHgKf8rDrVbW59AgwhlW8tnMcXFZ8KyRhHVoJZjzonAp
yA4iOYvHn/3JCvHujorGLgXmXTcuRVjsblVXE+epOJ+8TC9R+ayiIjbegmeQk7nWa6g98RdogwVq
FiufOuj7f5EE9kDeTLgnuvRxnMf3eBRXLwrng9GfJUaIXWGOHAM2ux4JHJZxMQDUuC7/JsXYX1Ux
NDiwEs8H7kB5Wk7GkU+pr3vkcJq37Eroo1tnHTE52P7LuKchRsoHVHh+zjTvCX73z4IsftRoo03c
fX49aLvF9WaElbZL2B7uo6xizFkUxskE87NpYMv6NVvhjQkDrGpwni4HNMQs3oHSBu3IcDqm3ere
oe+v9IUL6LersiSyOo0Cf1I7yaxTN3TIrx4QqjhZNJoODGJDcp3nWQXrVIC0tNR36vyz65tin8js
bW7a4hBz6Sat02/zMn/W6ftZLNdX150Yo8Iq3DLEb5G/ZREjjPElw+ztm6iQ/FSwTa80wjgyWAEF
MxfgffODKUgmbGbKDHC+kID17uQWbejLgX6ibXWUg3N0kn1OWBryQD82qHR5fzPihGuOSjTuLJz0
zDymjKSs1eLZmtq5X02fv18tnjatMR8XZNzVkzOX7bY2FhWkaJQbJuO73DqjqfxK3eeeKvBh8Pr4
iU1IeuQ4oyGeZzqlLOqPMPHiR70WSArM6q3N2dkLORlPCixu5sjibnZIkOypmPa0eOGjnDBRawZV
UK8+ZS3pc7vB3JX2cjOaXj16loWrJy5vOoEWokq8xxZD4XNfoHARdrhCcmHgp1OSwinhaeN6CSue
3ruHuuhfEtkPL0y8ce1DOZKLOFOAjTfilhBNpaD/ZdS6gE0w5Y+zY2L2QFaXdU5gs1gD47tb5g6/
fkNR00Zdf/t9EdAbdqzgRvY+V1I23YdCQS4if706oCoEERBl+ZF0jz4yXjJrecT9qZFDQJQY6mT7
VX3lUVFcl2bs+Au2RCDC02Lgji4uRZGImboB13OLU9BNbSz+eQq2fLkcZRleHDNDJpWQH6xNXvS2
mPQjLcidy++XFZG4m7FAekd7WpB8lAJU7JHmCBAZmwbHEVeZad8E6fE303sdKu1QWqEHmXB0Nmw6
vZtQ5hWcxozPdUAON4tnq1/iI5Jn6lw6NdNT0ZtGuU9DyvPUIqZsM3TaPc8r7U3Z0SdT0OJeDg3z
GKDKx0pAiouZ8aY6ntQErAK+JgQIdKJEfXphc4yNEYEeMNXRim86u/l9VkDaJIbRuE3uDYS7e/39
oheZAZUtBcwViWSXumZxHVqUa+Xknvh8zZmt2OyV7n1IZyLva/uJ2i/z6zTM0cKOp2iiHGS4Uq5F
WvfoDMXdVjNDSFjhj52eIwGh5Gff1e9S2/OChc9rAsKVNFcXKxBzT9vcOrjF3JbygZC5q02dey9y
JzqYCU6L318h+8P3QswlZqs8L06uAb0Co8oeJe96cbXxPVlf6pmZJ/IFoDgW6sbRydLn3xdo/Mxj
mz8KN9bJc5vo6fdFsZLXQu/aKt5yEufdHcE78wPm3V1dDekBTf8aFBdMDSfw1DplwCLIXp6M9QKI
CbRmC8CTjkO+e8hljG2TPPohp8b3BtIejL588SZzfCpS4RsTI1qM+qrr2gdpFubLIsuDqBztgMGc
+VznFc/9SF/Dwc8+pD1K09iGdvdPrwpoqM4hSyIAhQWj5ag2fBKUqqvRyJk8OPzK9YiKU7VMpk1D
Pw0h2QYTN2NRTsMu9TBSDgAOWC5EzJpDWEap/JslE5v2yTpHeAm4Pbc1LsBDafbvGvU2wkzj3mcg
9UDONNoMG6c69vwvRYsftiMrkXnEVJ5wKzT5Zxka43GcczK5nC3cGRVkFoq/WOp+9c0ODr2ddW/s
UR1ECwOd/I7XKdvrHRjBwkv+kBYs/WVgL9cWERw3ntvR0AFKKj77kPCjol7enAm0aYbhjMGchymq
DY9rl6ivQhoCyx6MGOHaMKI/LkYmn3PiyoMVHTE9JGcxnhSH6iEvK7S/xEjaoaCeQEvrOPWjUVSv
KMLkBu+QE7ixx1CcJL4Rei7foU5Pc6K3fh/14IaLMVhP/g2OVD213k08tfDmHw2PVOVcPIS0Rg9h
ov8jUBiF39KcQPOnO7O2v9uComEGUd8XPUWbJ/tTaM2wohioOhTGJ91hxIwtvoPc/o8cdmwUFaOf
AWr7qR7Y8WodfD4U8/zy94UKt4VVX745pXCZtxGQjadnQwhydfp9IXEFRylrGEa+83nM6grrGQiE
/hx3xncnzS6osM/WhFmhq6XrWTeLTocBwV4N0VHSXlgk6qLt93HbkQ1guwD/7S7aEmD2pUKXnp3U
JahWPA8g5J4YioGe05FP6iRJUnwy3QIT0fsjQtbRwAncOp15Hpb5pcmHcOdVBWq4M/AhBfV3nh/L
uvjnpmrZZZP8SGEzYzgnwHuwvytj+ttWuA768tNV4eQr/Y5MkUIYtyWWeDDwqtf9OqPpCcOzA37T
CdVPacXMqAhcaObjIuuZfUtxQ0X+MymGGm0Rj7hcddpWbWE8t7JxK9Qqe9JUEIkZJLYP5KFlLAVI
zsqm/bQ0Av/nAPSEKAbdMPQjk8k3DPApThdEJoRaUSsGVT9+u7AxCCh12efJ3ULQCRuyTmOxvGq2
ok86Wi5l8gsCmvJTqGhvY2azfV0GJFFuQs8mJ7qLMBw4RnUSK92OSMdNv8rVOitnT6CyZp9KSa9Y
iPFatda8laqThPi1ZpDVzowIEvhDbPldYYx+XkwvLY4KjmD9S6BAuXgOHW2sdd626su/UQMkYeot
KApJV9Bslai+JV5U/LIovpoUhtm6pDcJrJ6i9FnapEdG7QkM0kGWZhA3ULxb4V0qoshZD6MSEN4j
MrkneoXWoAVFF8nmNOESdbk7GMcY/Dgjwe3mQ6TPklS//KVgBDN0bsKUeha+HRU/XCkPdV096AvH
hxiQxZpMaSfvLW/VOmqwGMjusH+l26JjKeGp9gwS6p+F/W7VcHzhTHy2ozjepO5sEp7e0v40FjM4
J76HlkMoKPPZ3dhlCpLmtEBYRPCHbMdjDqeeaJD5UIg7ANUv/GYMmbi1/9LBy7fpqpP6fQmVMn0Y
JrlvNx7iw71b5PpJy3uBOLR6xuRkn0yMH4TTdg9l4fI2AaC16Vz3U2Ec3IYRAhrYWzF2XO0M3Tep
IjV3+eNMXrnPJBmWNptpWX/VVjqdMJuwBBDiQtOGEMhSu8idwhu+umnTz8MZMqSzwxOKVm9w0NE9
m2HfbZvJ+kod68eJ6CRJysnOzHXTe2sLfVfoU8yyrONDnd5LmV86RgS7MjKGK8OGtwoJ1B5kd7xd
2mh5zUzTwpPOyJOa949wGnmIU1bWPHZHCytNOLIhzvvX0UXumETOQKEzXEfdRD0Wme4GmW0TD4du
iZQPPIN5qNaljNH4Ph4XlW6X5pms3XrDJB4NxrpQiqoATa55tAghsXL92WbjvZmNFg1nZR6Q47uE
yiCCnzssptUhjUeoohU7rAz493aFv2WaPV5iSyLjIgY1lqB2Q1A2EwpeJHbR4+Kx/cPVfHKq7ssA
6bUpy2Fc+3DOeaPcD6ujSysJNmrrzt0OOlJ4XbJntxI9CrySVrePx/mIvOnQG+ZzEjLoEq5NT+C8
eTqqej2Eqpk2CKUT70kApCRpaDnmgxxfoIhOO9CuB1Xpn2SPfjogxVQNoQtTQzC0dARmw2C3TcOP
tMB3NAusUvlASOsk79pokyrsRI/wiP8z5gUTqdVghbZplsX0VmAIP0/FeGKojraODULuDh/RSBaA
knb/YTn1wcvc7pApx93llYEzk9qABXhx0DKSHskvImxrIP2UaPF+7N8RMvUvFX7/xzUzkyGzdtSQ
hjH+4hy3qyI5cP4Nm5zslr0U8lSVsbVz8UODe3fE2bXUvKcoe07YzyMMRq6vnNwE9hlThifOkzfU
iz8AKUZBjVZAvhIF/l+KOP9xIpgkqDNtbydYJMOJ3OFqeUd0mQRWya5FhHqCMyu/OUSEPiNtDYZo
NoI06U+O1Wis1tDPOZX+g+3BBxtWbKBYjEHOknoy00+V2SqgW39jJJgde7Yu/qjlT3gwKKJj96A6
aAaEtxLKXmtGUJS18KO8+C/GwAeFDMmJrCLsQzQ8som/wzoZIA+gBhmnhOVuizaIQOhXQIfsXtSA
yCwaboyDSGvPoLYSvvnPGusHhjvEDqXTd1HEtCyt6HeiA0tgAChznCz0sdCXdNss8yNbe24TPCiL
d/MW+5+9eH9n8noiVMybytAV6/lF3yisVunbgsann9WDokkqagtQfY1bz7XEuw71ZE86NH7w8cgM
FvNwJzPqho4leNV960X6FwehfrH4jn1Kf2W6xlMj+oZJMI1k1Vn7sGJYiAcT/X5RoPNGAW5RIsnw
zkl47Lrsz6QBk0EijkbCcv/E5AvnSX21KvlQ63l4KCqesPVib+nSrwLr9ybW+y8TNfR2aR6MqRq2
BqkyG5Va4aGcZpYX84ZwX3PrQrRh7Z8864LlVJ65xEaRHaSZkc/2q9jpK5+zK+2Ti/WXR1Lq8fnc
7Fh6W81xMPdSx84TVwN8s103Jmj+EzTKkGRXs5LORFn+yXDMQZPtPs0Stzy+qo2Iw2QPshcnzOAr
27W3OKkUz0CGZEYT7k2XPKnMCBbDjelvw9Q3udTFzPf5P8rOrDlyJMvOf2Wsn4WRY3VgTK2H2DcG
dyaZLzAmkwTg2Bz78uv1gdWjri6TjSSzMlqREYwMIgDH9XvP+Y7f+y4jzwhzFfvoxWrhRU60U0YH
z8K/ZF5CPBvRWiit3V8k+jEm8D9CIDqb0ihu5xL5xYzaE0vV1nJoFYxe2GAUswE2syYyiHOq2zj2
bi1sbVs82E/eaI+0dOtiYxJ1liu8RpWrt50t062kYSd7ptuqU+k5p7GgZ/MOLEx3kJp7Ojq2Cpuu
9Yq/3LppUTmsA/0RBOC91EKiwvVYheajhfa1/93P+rcLLblPHWx/Wr6XdFrCStQrojpQPbiPSWTb
F6Ocr5PT824YjAHcBqp57eRvu8qLfVh7v93EuY/H+95dWrKpBlrRWXxm1QPZwe9Z6lXI3R9FUuBD
KfoPcBnTz1QzWc3RfhbJxfBS7+jOLELoDNzWCI5VT/J1r5EWEESwJA/PAX6/jA53Bg/FHextnBhr
ghL1LoZLtU6rkCBj0gQs27jU6PSUxR5JxRbdntWATzJOGLqWscNukzZDUC0zypQqz4Q1ugrxjzvT
rlHEKhIvvwvrFuZMSo5wzyqMYZG+QlF4IyVj0HKuNme8MIwbwaMiu9pkuvztw465sxIcrUAFF8QM
nmf8Bow04xtMqOlDBMWWiWEu55ZsZvnmREF2tRG24yuebsO0t7dExb2rIJrXMA7fxne/gRMrFvpP
DPzHh0iJ9w0LcNZmr1DTK7SJv802PfjhQtOeTG8XJXofDCeTPc0uzrqr1ZCIQB0WoL3D3MP8nsSM
k+unpyZkFzG7rBylOnhe/WrOA9BJQ9/olrjuEfpEI8tHyrolTJy+m1zk/aP87CcARVMYge34VY3I
EprSuuvzvtpO9XBrj6ZAXoqJU8y0vuVsrKt2bDfW4KcbM2WiX5gKSE8/5QeCvcnWhFVPsJKP+1Ib
3K0ivms7FjnQtzKHWCHc1N6OUUXBtjR9YvsVyu6x9rIzRJhL16Af9aYMYWUVrYH+3yVQhN58qGep
zJ9LlP9ASXyWVmUiwaI8J9MbWtpn7SioJeajrQZWGdrVBo7tTMz5LgtKbgyeA5LfkVeFwxLmilFu
zZmV0oRS1gMuykdz7TL4i/PePMUh4xWBEmRWtrGCB0TR0uW/dWctS5XTM3vEJNDGY8gt1wlQGWNc
HJv2lhZEsM6S8kAoenVRrb4y3fjqgE6iPUAJAaP7hdF2CoCs28mOCRSLNlDx5f+w/Oo9/elHkY/d
atLD5wg1auMPOHGNipu45cP6HF8ax7A4rv4lT2O8XNVgb9IcPlDI+RtFMt6V5V0V4Z6DpHfTdRkj
B1W8q2F4q2ouHW0hcw6WECwc8HpLyU0OZXzfzr33XHPxOaO11/C/ojZ5b9HLMhYGekW7jzVrW9FT
3Dd92hwmP2SwqJkCa+eMsUFzzQwooAGsHrVR+ORRviXCVDiCTAw51L/FMG0a4PN3cGSQ5KflpjBs
EFnBs7gEWZhvIhcqmpF05W1nBUuR4J0QAw2HOGb4q/MUSQ5CrVwVm2KkOeaSIh9XXnDF7FMeupZE
JR8XGN4lTOZ5fuwZdmXNwB/j3qNAzvYhHYYQcpcrwweNHYorudyL2TpAp3dWmo+T4RxSvhDjIPMX
11uxgb9PEob0ebGTOWIUbHBilVpmQl1HtZ3PpQPVoGB7JoovzNwcgEnglC3Yuw1ErKbyzkjSx1nV
n3gIdklvfdjRcFqgEk2DYT4d1M3Yjg0g2VHdpXXInlGnt+nEPrZoyQZC+P4UTcEJMgDy6HM/H0d7
SPecR9PKJktNez1B1gGGTxAsT15aP0BHVIx/NhOy4X3JZjFwrB+SzCRa8cStD61B8WaHejVPuDTI
dq32tocTvg28ywQNyWaRvziyAuyQzh8Daai+B7Mi9uWTYWj0K8JcHDq/uL38snt9neppqzTO0t5n
LgU0/uTN6uqV0oajrPeK6Ea4vfZb43zRwkc5pD177Rp0CSlGbLrIDoagML2VWiQ/gtrIzynzoR5n
6kpGU3GqXeipVVefCPyKQGvB5kfO3O0qJ3kh+3Dl5+17a5MTPilDMu0K7vApd/QNvXPq4EfA/dPv
e6EfppxfVci+SWRwmfUE8wVpPPHrK8zfX23BsD+KJn8dez44C/sylDmd4BBQCIFw4TqU+hHesnuJ
0+pkWZBgiQqHwoEMP9GCzgnth6ytDkFUsC/k1kSAob2cQSjLMkdRmjjpSofQOfI+/FFlfMgjkNdE
nJJ5xnsr06dxMtkmYrBeNxMHZSZhPS9wzxGmWW6C0PzJEPc+4Wp98kLIcmVu3HVxfdWDIW9JGCV/
VrNYz8LH1drEckVvXt6FJqVK6O6ymQx0aRB80RTWbzgBnL6uLF4yUnjWIrc/27R06cOk2OqW/nLY
UVqxHtgV+66uzwFHu2V5KSaBXgh7AeEgnKzZNO71mB19n3ldR9MJBykDJ0zxP6cJe241wqrNan1t
4RBtQH2filo4e0LBf2ZD1G4hC2w7NKMbc3GKG3Z99rN7C9382uypIBpnJsgiws03RknOxNAwH70E
SCP4QTOjnhP4FAaj+ZEFqOiSJhDoWYrXgZFmWiOgrtgIGL4brAQ0q3QI36qSPWCXo9VD27P1C7vc
Y/cYEdlxQXn+khyI07lXaAYG38MY0JICUib2k8i9JerWOHuN5zy6NF03doTTJlyc1Z2NlrnuhDr2
PXbOsinFERnOp90ASyMzh+sMbdne8wdn7zfJs0t1C4DIaQ5h52cXcwyXhBK/RL+tPrNYjqfKGj9T
xdkYyjy58eJWYKCZt2EH4sW0wpqc3NLZueCZGYCAAw8crR7AMnJVmSRPmOBAHbFGFdIdBQ0GWDc9
m53cXBTpdUNtgSbVmafiZ2U7X0Po2efcc0cwWekzk47uMBi6PjhsQBkl9KdRoS1EIlkEggmkOyQr
+ABuqn76s3xP7c9ieMeD81wkanyjtULXjo8b9jfxMoWAGR9lGCayMzBjViP4xkROmNdOFSuItlxk
OQPTnJyPfWtY+mh14rntyw/FNu4xqYsfeWd4dNZY++o6BCrEEkMNdbEyu7yNJOXbOHek6zJB4x5M
veZ5fvKsqt8oe3r6C6XYJmPuba0MaDs/KcFTo89I1VE4DtEChXkvKp3dNAl+wLqekgcfLXfVoKCL
kmMQsFJJGHnE3MCjAb71g6xJZJsuCwMap8coNWmCfqUVDdrRU9VhdvSPEJbpqu2anO4QHA4RxNVt
WELf8NnR3IbQQ7aLfprZMFNQErAPjYXcIHMR0MKCHTcVkoez7+/TkROrML34Clu6Ow66iNBHgiPh
LO7pRe3CX5Y9v8QJVHbXxRacBUFI77Gu13aik33aNTsJZbalG0iHF9qSFSUz8PuIMuE2kIic2fdi
9E/xfdINiTCXZTQhnRFfXtquuCtpclSa8X65Pd73avqIx8o5wXowTsxxP8rC14z58ngX2PWNB3Hn
HMCRwjRgXhFv2/dxrB+gLRqboidDgAahwTiqrw5dYP2sqLHOE8g9Lp2fA9E9e7v3u3tEPOZpnovf
uAcPuIp95g/9gxkMHWfBL9vzP6Ry5h024wiRp32sZUrsQbhUVY13NmrG5LYb0wSebPMOnNREQ+su
jTBfCtMRmw7eTONillzObpQ+8fRUF6l5dolxHkcPM3gtd5gLkJ0WIqR9feYV6cJAg6ffxnz/ZHbd
dIIrxuC/T7otWeD9Fl4MJaAfd7tZTm8+cNOz4eZbLXCf0327yFbF1xRZtu7K6SwcYJqDsk5Th+E1
RIm8bofRp0NtMz6to9daIBTvofleZSibA7yhGQWxflUZs7ymHeE6KJTCZBrgIbLczexfKNqIn0+8
Z5UkOU4ZavyFad4avnOqi4+Y9F2yMvhiytQ6BTNGVuBGKmHbQLjFyByJrXLjsAk3TDxucYmKpO7l
bdtM7KJz2JaspPlj3NndMfJuZ0U9lbo6uPblRPScNN9yEPk7kJv+HgxFtPWXpdmyjoLO4RvftKLJ
UbyWzlm+wbb1TjpAJl/OwTFop33Xh3cDAdBrYNlIyDL0rw2DNChnyIM8l1Ulip6RIIe7ATeDbCz/
nAsHZZqiiUA5VFyM+ZSWziJwYhc+Rk9N6BKoBlT/Qo7EugMZcut5bBkTcHlLWv3r3NClnKyUYF7n
Jq0xBudUn9dG5z/oTBDEkWrUv/qLveyphfSE8sU2QS0JpiAOkQ+y2pUydC5uHLtIKJfJrKzPo6h9
rCy+t9I29bFqyucgj5ZKkzGHH7hHe7h1lePAPtnFTlXtBaGfTkyjTVom6Crbh8FEzzYdiVVx2MjM
jSLkXrKPSvInp7NxlRYZH0mm2qPBEagWPmu0QF9TRxFJNd2SGRbtAJduaceCGIC2u85d5wgNF3jH
xOFhMrRKUzKtA9BV4AfDs5lVak3zrgCIoKDFGd7RC81dbiNrpK36y/Tsx8Rw6n3d4dPG34mHhj7L
FJpHb5SUgLl+MEp2uoEoCJVIhuhikeBRtdy7S3yPG/pBdUfD3YjnfasdyqYcO1ADaSBGI0+NUG17
coUxihyMrp53I9IwzVvYDOyeVj2VEJq5UstXLI0XRF2L/IGGYhGVhyiUvItsWHzMRJ1dDI3MHwyi
hzCneEkSYtqHtFy6P+wdfFx766gMXkQF2EgsuoCR1OUBOUK0g66cnMzYW5dVKA8E3e1cyLjgINkY
euwirTS+FJl4nSa3WaM8/xrG4KoI0zh5SfgE74c/K/JvlSjfVGAtST5YFFIU7dvRf80IhUJMuzZj
8E1lOuw7ANOqRbZoQj9F6RptPSVgKPga8jwmQTDDEDNIW4bo5fLX1JZkI4si+BLHPxo7stj9p93B
9aabueMqJ/kRYkhX76Mxe2xUbrIxjORmxAuUwge55761DILG3YSFAaeOt0Wq2J0cEX5ZJvFGnXvB
sxbuIsXhBpi7k21MLHnyohkhxkFb3aYdu6wyrK2jaZLqPDiDhzm0I1+VJjb6eYiIoq0Thi300mJS
lBirr8IOhMakuaBdv32PkEjQIyI7joC8mxpavARNFeDdvV+UghtpHKfUT/aeIQSxJCUuf+Ylq1I+
pYhDVkXdfo4FIigEwxtrpuAchvQxX6DE6fKlqeBCwIyg+tVmtV8glMBWqmPjxidaiuYFfT8YXE1N
iDTiUkdSXg22bZxGKNzjEy46yC7mrRlZ6ZEhg8Z341E80Pi8hSpA1FCWGWurZ/DQ4s6n8dbIkzAr
fbCSkFERq036oQVLJhuMbZrzeXYj4wpMafep+ZAwOKFzz71/9Kb+0hoUy0XessJzgLAeoVWEIYd6
LR76o8hh0qZFgvE3TfBjhEl3ymrRnWpPyT21wJFnhST0jQOpS3O4F4E6w2OZNjOVLyOrFjd736OA
pmkc2/rTKAHbQaeeTiDyIZcvX+jPp1vk60y2R+c9MsQpFMOrP3BQ3IlhT8RdrFX6ZJclovYkeRrd
iaZuSF0MJAcnz8LIGSKf5iacIR88vq8/rQ5aILsI7q4zXofCHcV9JGi2TFb04rfjtmoc8+R6ab53
cMpw30uz3SiQE0qUbiSv2seot/wDUsENO5kFFUG7UESYrLpmiSSd5gLRK3Z7syUjzh7DAL341PWn
P/63i2zkW4WiOchFt9NgV7Al3ucBnfzahsalYrSyIg3GUz11lMIjjCaGcO0J6GC9geQ/00wM/ZNb
EXD/36IJvz0GbVihTXr1u9lA/z6kx97Ix1dEqfS3G++pROd7ZdjTrjoE9K9tFdIfJkzq8P1tX81s
qMqrYbe4F4zCPhiFda37aT5EfuaBUEgMYOb/+UW5Rg2Sxiu2cM7+/MD3Uyw6jJsJs8Y8gI1nQn32
zK6/nRawPpw9PnGsbYfvBwO28H+E3/73j/E//pl7/UcO9kepoVtGcfuXb//n/rO8vuefzf9Yfut/
P+s7S/uf3z2VOf/9l0+5ST5q9kNf7V+f9S+vy7/+j3e3eW/f/+UbrDRJO913n/X08Nl0Wfufed7L
M/9fH/y3z+9XeZr059//Bru4QJDx8BklZfHnZHLX/FOQ7PLy//i15UD8/W/rMitJM3//6298vjft
3/9meEvyOGHk0pIsg9I3yWYePr8f8s1/lwQVC4ed2B+P/e3fCqyB8d//Ztr/TkCy4wee8HGZ06T8
Z5a58++WRVRtEDiuZWEllfb/T5a59a+Zty5J1LhqbCl82+VNuII/9s+Zt4GqAGvChCSpiVFYKZut
qBvnBycvQu1RlwSiaqRCuC595bbv0IuApzWWx65MIFNjdHJLw8/Z9810l7aV92g1+ec0KS5ZbeNE
bFriYUXm38RnNlbOTbRQuomQGeeV3dVAJw0drkmMCbZ/+hT+Dwnopssb/2dU8/KHBfw19LOl6+CY
8/+SuM1cyAFUnKldMIgTzlBx38f255Sk3h7z0riVtVnf5+NhUMkGiiCseFCYZe88lE5RnAsxCjas
tAn/L2/rX1ObeVvSBIxrC9eRgWOSe/qX4z0NWokij3CNTGgcluiyxm4+KFvwKI80kGRE59+o3GYD
yxFaRDK64s2eAN3U0Xj8r9+Nb//lMHk2B0d4vBEbXZXvw0D/1/dTDX7MyoEZdyqJ+nFrYEsk/YSN
jQY1ZYivanEooE1fLKvCKNnAsyAXtzqiOHyAqlZam4rO9pXdx3zB1Lqq43Qoz0gZ10XkxZfvB3vl
plho0QJZw3BCwR/eTCVyCzO2nV2N++bm2yU0WQJiROcEN99PgWcZoYmXHy3AmRkDVnsXR3N7/P6F
76fZLkLd5SWd5SX/eNr3A40V+Bs/Qjry/UrWgEBLhum4G/Ep3uCHRKVDVPYlyIk3iDof8VXpKPum
QOlPY07v/ngKMtT6lPTshZcH//jdkgYSRmSwqJGu6v33D/GpoK6dRnP3px8SBLjyWldfvn95aEv3
mEj74ipbAFyLFLLwCdb5H99jHpxx62k6P2UX3PjLlymjF4rA8/L93ffPTZX+48Fle7aBV/0eRdF7
XkfuTWqmQCUrJ98W+BDO3z8rCLmbN3OKU9WCAIxVunJvvh/5/kJg39WxUE98/7yMJfcwlVL+L6/3
l+fWhhSXPgb+bcXzptEA8BAVYxaiVmpRrl26kC4kvRdvnWbehKgjdP0bomC48hmF3ZjhqqpaYCLf
P88Tc1w3FTPP72eknT2u8hrqqydHLMdlSlDx+FVXi2mznFyOuGKWMSMAMBGwmpZfvFj4ijbu3IWr
uR+ijVFVFUxQYkryTAXXqNmV8Dk3YaM/M+m5W81Csx0Hd5mFNgCjXDNkkKEy6oWGzGMB9nfg4EEI
9p8C+oV77hZUmbgZgDbl7GrGEkqvvMd/N15qlZFcz0RuVekoAnzCXIkCcz6YKZq1Hik5O6+sPnEw
rx6r+NoDVH0Bmsa82yioyjqBbbJFOkJw4K71p1cTHT2s94tP4hZKfzEfKug2BXMt+apc3ImpQUBw
YTAdRR29m82YwTOB6ADrzc+ECT8Kr/atZsCyqXr9KpWamR+9gbOjDxRQPPpde0e2yG6oIuT/zK7D
2oiOE9IErvXHvGVmT5AC28oQQFUbF7iJfAy4IZPemISXmO0d5d4jioNhNUXhRxoPjwwUiBwhcRoV
4aJz5WwKJ6yGM7OGykJZlveKJnNB75L2RLHNBDrSaLwZlUD20sF7IWwIp6GxBW6TH8asO8uiONpB
gtSPT2hV+pc0Kp+j+HMG0W3ZvPpy5Wxzo9yBc74JpuhLuBWKKNv9iASWehwKMXHHawRhwz5qioPZ
etsCVymojUXu8loSoG5IL9zkpL0UxRurBpsdCAMhneMxW8haaXLzfXy5cbzo0ePvwEXVSHE3yn7r
O/GDLcP7uXNptITrXlZ3nt2fE4Vc3KpubASIG9Mrb0lFlltasSRtRiSJwroJuMfqWxl2uFJEeB8X
Ot5LrC+dQH1qZe5n3Xa4CdA/2thClslgt8kMfQxMxrVBkB17FNMV3GPwH4gnhaMKOsB4m1tmB0Nl
iL05FlifqujQljbeW53fpnb95FbWfdsjYh1bpF+e71+JQahkxjy2RYya5N5hGlD49QOBSNgKGbf7
BPNQ6aYTCfC2cDbGoN/qoQwPtUTd5DiE57Xi0WySuwpFFrt/NHBa4y4hIXtyCacmZPoY+dYuastk
33hia3nYh7TDx5Q4FP2l9TPOjJ2wDRrhhPjGCdbfhvzmfRwvQulgPcKc/xknNBKsufxBtMsCL97U
kvI6yYj8iNwYQmdrEkdMN3Lrafb0DGfYHdbmHTng6MGZJIIvYdkT+VMaiFuW/fItj0915ZSnpuV9
OCZcQarCg/Qx9fttcBADfmeaDqfvL7ImyGOloZ5uvGgK115jdOeec/Af/xuXFt/njibJyf01FD4P
fP8sTMyyQA5ku4fKFbuxmBviXv/zSxTIP3/7/YBFBvC+mvQxRS8LRe0F/NJtXYQ/DVK2Ustm+8VY
fzWlOTrFxv+GdUElBuQV9gdnogwDdTRX7Ss5Xywzud6b3OUsQQ6FJXru0uZ9aEBZQQGfbhV58VWL
F865aT2gXZlCKTK6D+GAnzaSsNlMdxsPuQ2WgvmbmYN0THS8xieNogQA5saBj50mOFUmeqBrIqwN
sz1PBLJOwPocTFfoQ1c1ApMsTZ5lUyNzCcdDjABy27nq1u7Nt8SaMYrU/k0/lbeE8T3RYYCq7Ufh
zgi7CyCH7ZiSkNSxu+zFdOe3uJ1N54dW3hcEsCtz5kf4fF9Bth6RPqxkJnceSw4+R85iiNYbpb/D
7vmbUtUBhe/uC9X8KFJa/lFh4EcDRbVRPZGIYeJt0avscsPttzmpsNw0+Vf7+iy8blUP3TlBw7yV
BtnzRnBnl2mFEszeTgqZbCTJM2gX1RpCvGm0wYxlNaG9rfUooJEI4lRyYmJEWb86no24vF7AlrX1
WzdbTw6kjXJUq7jG92C5J40tgA8MyB8uqMo4gsXGRVIS8THYyYq9bx/jnUuxs1JX7fqkuHqevtjc
QY0E2Ul7BnxRQNypLFTooP3rsP7Aze6xXAF5Yifci3sIUQkMqoBoALw8/OtoPrd2YIK7DcGJkXyE
wYR+lGV3b13a9nc0uXh5/66uK4CCLJhbNhM3YZufw2DE11eAtblhahTtGfAcHd+8l4ImWNU05ypj
PMiIZ4faH2Ck/5rY/WNOdkqWjbeYCZD4rSpmMUx5ASQF3pF4VmpP5o8wNjuaQf2Wod9DIKfPsh/1
yi/m23pw7s2pvWvpUy0glJsM12vfcD/0VfnYNzbmA1hM/YyVu2hflZb04AImzhSCWLWg54ptU/lf
eeOZByME3IhCO/MybqMG4zfdol5si27jRkO2UQ2ntBG6R5R+23BoY9qu84eFHmZbGMHVF/QuiMLb
JERgt0H0MeuIi9UwvLVfRvHaTqNbOSKFrD3m0pqdDthSLP+C/nklOfazmp9zQcOkAS6B7/HXXKXt
YdKw9+axvwsVRDvX5pYNjv+SegRQOZAlaMagZdJ8EBEu+6j+olVuK+rabv5sZlwWQloZXWBD76Fg
3BoTKhDiDflXsooZqaVOYU+7hhHoazYNzxYW2F7XJ5RFNKxr5OKJaz1YcXs1LRvVlHawOPfofSvU
Ky1t60FxlnmMEfI5uyRqvsC/YeKoEwgHPSrNDLRpazwNbvQwWVQXami+7FofnJHDVcR35dR99iPi
beUUD/FIE7LLsGn44a2f3fWRg5NqCrktS7gxVTxuIkOTepxuis5co/LFuRJhRItKYtbQ3QLZCDTW
vn08zWcybiGiFZN5WcBL1uy4l5kZ6TTSWLPqAB4b7ltGmR5jB+dHGaLNm/uaDPsZTlJcV1COEcHW
cUSVUMFtbsr84BYtanEJpr3vnwcsB3vBImx2sj6JPu3QILlvbmyd26hhpKwGeJ2Bgzt12+nqdY6s
LUISSbMteS0H1MxDz5y0NblFjOvAK+WJHY7gTNp2UcFSm7fxAQTkMek4YkHSPmPY+SCr4KksLhr7
0mpqHezHSUUMMXEeqZD7ruXqFcHvbAruIuV/mr7UK8c1GOUHwVlG7j2pCl95ONMwV81ZB1XDcBNP
oetgIOLI+WFwrTJEWwTbgCZT0aKraNktKTCzEIfbEAR8B83mG+g1031c+KAyzdgpRjnNXCgsjcvn
QYIO5bvT3zBHeqoqMPpEpOFNxe96YLSaxHorQTVs7QWBE5Pc4hnk1I1e8MMI9b0yq9/TAp8Tlsph
gC8wulylEj4ktJYTPhU4TN//WxHkx41qecL3s/74he/ftfvcJ+9peaj5flbgvaAQupJTczKxlAYB
k7hC3oZhybkNJKmEzuWhAqzckVlSEFxjk8S5yfnp22xU42TZdRjNZ4d5AvF1Rn82/2k2rslCJS9V
yNgHyQYNA2lvxg5rDKsfIJ852DHDWneyerXRfK6MxvwoAoSNWNHXyhwZydsZoc7npKeAsvz2YvdQ
40tgcgjZtramT6wiKISdwB1mqhyAFkLfpEfUYX0Zyd4uzGe6SJssw5lsF2tVNowfOnmNJYE8Q090
G54834DuLUomwMlU9dvA8HYj/mUsgN5BIyTzkFfSt57XgnsenQcUyBpPDtgwKD8VhPGqeoQtss3w
c+772Xzq2bg53bSow1ZTYFwjm7i7AQVS6hvXSsuXgampE2tjVzK9WNnlCEwWBIqFPgB26IeYMPN4
Q7cr5/w8URysg5Y4cctiKBJLlooRcegEZEqi9cObLG/5s0u0cGN5YuSBjhR8C3AUNFc9BplJNe1q
SJY5epRh7SHslVPfwo/Zz73ahrZ4FGZBGLltVadmHJHDiWrg9BixcJTGjuYLQK40gvfUINEmwhYy
PvYCU/ZUT1516LH+7hEg05sldSUL7Xsts0fOXnNSW1y3cFwHhkxtx+WUFe1xICxgizXg3BXlGj/f
CxNbJMhZ/sQ5Gu/p/9zqimLQMagDKWWco5lfnCZ0MDIGt1WsarrUFUQFdOIm6rPTmHT/+NIWxUMP
9xNa94CBH9Ve3ZPVnsUf8GLOgd0bu857wjZpg9dHFgq9ifmoJUjhWvzszCvXVK/5qWn616UI075D
UZl7OwFsdaM7881pAHug2Nt55vAa2M0PZs4QbxzF8LHLqhN8faRQVS8ZaYElHsoStQlniS5b6CZ4
0SiDKLsSmGGMCJg9FuYwUUOre2uch70sXfZ+vI5uSLgdbG9dz+XXAM8P6WKNqaxApt0b64yyahWa
00m7YoEYYnPKos465WyoT714+c5JYyfwq+Q0oEkJzjCidCvEz94DK5dZoPfJeqHVggw8DxCqDXfw
/y7Saw8qu68rWp3Q7iOGWOaNbY4S+fa8H8FoJo3iFtHMHwRApHu44Uy8OSbTtVbjY4eOrxoRD8d1
ze9bzzWOOkKE9DF0HFSCXvjiZchAvGVpjZN0OiQG8LckD5+yuw5DIFG41toOJS4s8pmrbiAVJpve
DRBjHUleax9twFqHIHUD56uC4RFVkKyZY+DPVxn1ey9hprJmyp1VfHSD7m6qUr7MvvppBocmswW4
SZcRjUieEV4zi0GT3o9g4z3jZxuQWE2s41fEEGZV+bOP7l0/EkI5bDs886vR+FUO+sV269sRfARR
qN5P1doYw4IGa7UZfFC8MB/ptrVnvugswLjBvUF1WMs8qOsbD/pB5FfjlhsI5JNAXEX9iOitACzG
MJbup7kSV3coWG06SApl5xzHDLRUqyDz0tQZV+XgXNDr0q+tI8KK0QH00XSCivucLuQQdsrRIcte
2qE++mGWXcrxy1HIOuyEubGbAtMspclG0K8CyG4BcTTBnG7cCqFnOVJTETq1SsjFqLtHPYpVRyse
v0B/rMwhvan5QzjNYE+ADiFgYB3LsTz6rnWWAI3XUQsFrLC9nMmwQ7S1kTxVloHaPG3UKpREs9iW
xJz3s2sx10OPoESAiIOP75eqB3fnth7rU1PhybFDFDiJr/YWCtglZenIJsQkrnS6jk6OIcFAnzqG
RbhzInGxk4dGHGicGzss+yRXYkCpO+Lp0ZeTu7TPyXAjYwOhPZJwQCuLe33mRlSocFjUkg3wqWRV
CujPZWy/iBHkgUJgWMiOYClUTbU1gmLFWKBDTjXShS8uIErsqET/IE7ohHcTm5x/nSteoXJHaffL
Kig+UE6DVqedQD+fTQ6hyqfQJ2lTVTZSFFD73YSrsxnEUaSRtTfch8DOFyUVMRm1Ry5pDqmLFM1N
7mn+6KWWgn1CQiWpmrulN8dUeS29KUf7G5s7JQ8qr9lMxZYBbXM6QHBgzIwAeqyj39Rk3CcL9ykI
A4YPyoRl5bK7aIFJ2yT4qQgWYjkSLThnt6HtvcalgITDxYcNOaSoFZAXCZAMNDP3MGUq7JlAZuai
OTXujLkthMcckHDyzRTYSQkIwyz1Za6Zl84GJi+uHpA7cPOgkKCpgbM3/BrZXLmZPjWCm2HeaQ8+
9rsdwTpqQYdNBA56wKqRFbUmYIDpvbFqte3qDDFdbvyqZwvzoXNkq0NiS0b4qbKd86iiY0p3CJFr
8auo58s490SZeKCUcsX2gn+8NnCcLo3AImUFEXKER2OIZD0R2xz4XUZT0+OkCwxcX1UFz3AV9CaD
naR8saC29Ak+Drg27UbkGCC6TvxwO/U+MZecI3KuMD4+a/ghq96SJpYF2axU6sM3xI9EgmaxCags
99AJHjHLE6hZJb9Lw/UOFm1iBs0rKEI1w+bo2aoZiUs9EjBI3mtvfJj1cxLb7FFNeqWWP16Qaf5q
relFysFafxc/gw9pNkqvOtEfIoDEBZzhwfdVsPZxaYMEa/8XSee1HCmyRdEvIgIS/1qU9yp5vRAt
dQsPiU3g6+9i7svE9EzPtMqQeczeax+s0RM3e1Db2XqR+tDeU+Gtaxm+pKNsMCWofR3jImLAwYwT
2yDOUuT9WKvTY0S6jilbrpM4BVmIhA7fbL9400H4MxZET016ixuTEyS54DIi0fq2/ouFc40wHiqY
HC/kEoCEi5CX23iamRZjruNJvYWWwfjD2XMz8i0yTYPCwtibKaWROQyfsiDtw42at9IY0mPvx+NN
LpHQduui8hTDAxzhj2ET2qKQNFdMxO1JnAvoi25UXgsGCFu0qUzhGKIgfAma1r057XxGJM8OAHWd
LBDcxeQ9TkwESQV5Ije+PuX5jS/tdK48+FeqJQlymh1UO/aV76yEtIXWb6Bm5LFr0ZbaD5CH0zxl
J92NZSBoKwG6GJuQ6c0KfqOx6V2bjF+UgSvGs507I7bAKIia++oUvRd4XvXZSSB6SHQCgXST3tTI
dkufYIA7fFjVBBWTTViOMtEo3A84BMgaPMTDfi3KTTWW457IhBUP3c3yQ5JKJcnCjvrGIDTwjAtO
WIfZQt19O4vAugHU41m03AZ7QXorbpRlWF3ZyT/dl8WTrvmrIQlLFOnrEk7ZHiwTGfB2+6aEcIDg
0MImevvD2Jrr3NTfiwxxZU0fwHCULilCOtUk1PgIKOMd2Nl56OVzP34CkcEH43vkhsiKi882D5PO
oVO6X15q5sz50d0MeXfCMfk3VVN0a938xu1JsJGFaRmUEq+yUW+p0JD1F0W39tAvJyFs40IalAYy
ygKSgHeSGi0oRY9mnqlpo0bGLuu0duyFzTCj2MGoMOkLT0ERGhIVZ4dN0Ur3gaBV1GIW0oM5rP2d
bgJbgz+Y+J950t8p2slPFgMN9EzhAbidKFC1hYIxkAMCRq9xW5J4nRyUF/mTnfjMQrYmaS/+Rf0X
p0vD2DSy10ZU/8DsvaUSJd5Ql/O27aMtGlkbr9vCX5znXdjN15pyiOYZZbaCdLOydYTUGTl6Ue1Q
hbb+dpZwggxEyVOGNMjxMLVAWj90MYG2GAgI0lH3/946u7Te/ND+sRHNrWL9gVeZbFUHPEMo6Ze6
WEAgCUG21tzZ7mx94iIBwp4hzjRANwI9wyrIypTkiYi7wZubNY0DqHRi0WiBgtBjfOY32ANF6oFX
zqKXSvXlKiU28laNNZgpF/V/3jJaEOWxLMlpqeLkRArRiyq5RNios9RxCOuxY+xbLp8ANjo/yHif
21bi/CmnfFtMA9fTZDxGBHBMZbWgK7IDJDVvjR6cUpN9lltMDddpRb2CFmxj6OxZ0yvebQJynPxm
zVq4yebw1eXJCJjhP3dVBkUPOF1SZHpAQgH9HvtMGG5kdThhDyOw/ZSy+RPJogyKUIhA6Ce3iZkt
11Sonj/c3cr67IeNrLM08ExkPE2SntWPmUfbKiRuBHUhGDTJgBfQA+7ZeN3W/GEKbkbimHvstMOh
XL6mGZKljDLS0YZj4tQ3S1Qn0CmoGlkAJiW4OQIZuGnHNxT1X6NVfumhdysRvgRzfatqZobonXm3
Ft0UXkAJP0bT51NSCwleDGEnccmWWTEMJaq2/Qs47pE2AxJfQnNB2NlWsnjyLIOFa/yl6827rgGx
ZWY6p0wKAcv/xXqR7MGZ/MtqIlXovFv9O8Hb2+DYr734xxTmL7faqUQPWpjpr9ZOMKWORtG/pNjX
gaxqOLU5cY04XMSuepCDciQy7zENFnmSDL04aDZSWoBaMIItZ77HFbFRhYq2LCZN3TtmbDFpOtET
GyzoiZerP+tOP0rjfTJ6kkEG8173ntx1IXYfrUCi1vJea7p3AVn+YCqGIJO5M+JhikIxeyd8fuE2
7OJ7hOpjPXXGfvDxi3eyhcntow5D99sy6SqH++h1mLUi+YZevTpVkU30ef0bZZ7znRQEHXrgXWGm
8Qkg5neSm5bKvWHHh0KvHdy37pvrg5SKEzK0Bnc4KLP70XXHeHewNa/Q3J5qMl/txp5PQ86+aOIH
ZmfEYG0cLUaB9j6KiU8lI/2SoLHC6SPfCxIWzwYqgK1GusbTDDQgsKfin92wHWUhBjVmSh+piv7a
7cbqKRgtFJ6rNOZ4ruf6128OE4N4DP175aVZAC1jDojk4DHgCvxLLtcfTx+cj/IDgtt18EeIX9b8
TyRmeyiz/lR+0mYzJVJ01hSUzzr9BZk9DQJXT557pQ87F9m+V9KH+LILsFe8hDHzQT/3VmgNmGxO
QDiHbtPGQt8ahKRtXMEgpAQv7hLvtfI6dOQJIApwVdzJEAYxTK+UlGpv++1XZUZoYQGz7nEes6wu
HSI6s5+KMy3wUq7iKflpR8WWOLNezLGTQQ7PABb0LzY0aJsRWWpZGa5rBbO0bu+JstUhzcxjOCX6
zoF8E1jL8WqV+p2sX7gajHYvTWlcceck16IUwXbqs4Vk7JNGbC4ugkzflnKRrYbdUVvkucWC5HNc
InzCfGsKK9maDJMJGGHJS3tDKpmG1wJWR2iODjez9cb1cao99TpjqvMdLdwmaGpWeNW5H7yvsEpe
9aWpyhgR8O+7+WCa2gmRI+1rZqlgMsZv2XY02H48nKw64RzjwltCSWSG3SCyF0xyJbZgU5J1zgPg
a8DWbpru/si0ZGJvmb+pk7HucmJ/FxMqsJ3oHrUZwJOTvTF3JI+zt+29IcazZJxU993L5ITMX4hT
vk0sWNg+OfsCGrsFqiWuL6XDyCDs+KaHzoXFkbNEVm061r+nqXP2QwLZ1iEkKyOqj3l3dypd+zn3
vvIpsakLZ6IVGWo0rN+uXVMH85Sz6Hc9dJ2NcVJUvGgZvWACNXRufcARMVbapIkenbVE2zK3T7T4
r9Wop3ixg6SVhJMUUpN40fBMbIxxTjBY4CVlAaa4lwgoYXBy50Ej1TBCiOu6DNMai41cXJncMTEp
OA1ynYnF7Qnp6G9YB2OHxL1DlxKG/D+40fW2P5BwDuo1Lh9OMT+7k3+SBmtk2TOHUpeWpDwUIDyo
YO4DraM7l67FJGfuP1L1Rlf3pGhvRD6RnEE6TNj0WzRVVzOtP1Nmb9swZNJvWz2blOwNNjqm2EyZ
B83z73KUn2JxZM4CVWjnJRerZnKYzO1dkQQWyJm5jh+Jb08cdZX5+4QHdR3PCm2T0XyhP2Bjg1KW
GqwK7HrCaAavES8Rv0poJT1nS0YVxOllf273OXs+07+4aOlZGNk8iIl7TBXkBbzOsIP5P4AGXsJR
++QZlni0l7kQZy8ndwlj4wcevS82EaucIuAiodTN5hCdtdyn2lsQNvxX7Vz9G2DNsgeH8IXYasGt
0qs0/cmJI8GLwT/gFzoVVtLCymrubkrUZq93ZwS47307wH4S5btV1Pw5WflAxtRRux9DIMVI1Otd
rZMi6c78AoDLqp1Fjb5nIuaVbrlr+7OQfDsNDJ3rMXdBfyh1JgxSMZlWWKrc6WA3Eg1vH/6TPVYd
H12VSmkBEMo+qdRPcLSQK0Tihdjqlv3gXnzPK6xEQJUVVVWJvF3+Q/Xj7/huv4cmoR+o6JjMh+1R
GD5hE2Prnxz8YEGZuSh85LvjRcQ0eHm3lp7/UlQnjn133elpfpQFeOQWHCr0PkKQoPU8hRYxRTF/
RmU3AL8qc6E32EENAwklWflSsruDDt9G97ToL70Vbgvh+Cs7J/HJnJMdkbUdk6/EDVxAoUTpRKch
eUUt4gYNhyjTqhQujBFYDs2D3bJHQWTLqLvBedEBH4psMoM1fAuiy9FDBnWbcIrYtNdJcWeFmzJ0
l49h8W+4NEcYuTZCltO+1JGO56EVND7MFVwHh5IEgVVcZV+iAGMkObdrT/4Sa6NvLpXwQcRCiQjI
j3zKp3jjO4xVRAaRb0xGdxXTcnQxCUATY2LTWjyOygSn2kc3PIqf4LJK4lfr2eWdJC+YVFe8KGnJ
cNtTAhIBqRuIT8TRUO927f5VlTxMTfmc5h5DCb17C8cK2s8MV0qESD6JbHZL8lhsyf4yxaidM2MJ
kGilOSPXAcssqo38gcFMWek1RDIehIl9n138mnpZH21eRjD4uzbubdI182lb9cWXyX62TeuzdLUn
PI4N92j2TPQum5WqJrowFEGhDr3WMJRrFu2219wxGTOmNDC3YC9ck3VPIlGbfDem/5lB2Ck9/iNn
TMAYvGupZ17ADFxalhx+nX3ZjmZvHWlemE3KK44JHLoeu7SamIEwfm8wb2sSUr/dRvtSHmtNDTth
qWhP1/9wEKEt/vQrBnNYAZq1Jol1bnKMU7hacSDDvU6pU1E6ruNJw6djLYSTjQXSbev5HPBMLfe1
gpPSV4DhBvuH4M0YKo6Z7YHO70NqgYB4LWbL3YQnuaDyVuSa4mJl5evU6RqqGJU/+CisUP0KxAog
4ZuTnEkoQi9Tb1S8WNFyFj/4wGPgvsWP36t+n6j4p9TEbyaJb0Arycc33gq7gBNNwDLHwYSlsdT+
SDpd3BF727TgbfTABHB9EfOBYFLzHbVxWNgH2ULq7ZofkY+nsHfCLzRTG32YgogCeW1iqt+KltEO
8IWLJ94i2d68NAV8ymaKvo+K/mt2yLzB8j+6jGqBPhMWUSOqEKkP8CdKZ1qoKpgU81cjoseBT94F
Hs6xYKmt2XJcOrcbDqDo2Vgsb3Ss4Wg2mFJMMYjHbmQRwVoGwmLTfTVR+nfwracy6daJnt0KY65P
6DGIZOSrLOOz0Tsx7kkl0cHwVNTz3QN6jSBVhU8Oq7V8AM08Hg36iSm1FU55Rq0+USFiySOZXSyJ
NS+YNz/VV13Vf1ZJiWoqCq/Y55sjF+Y7yy1FHmi9zSVjSpNhRlCQuOH3I/1DQgCkiUsGPlRyyt3x
FvmFu21CRfKh2gHz8V9949hpOadG6bdrq2guvm0OzOvUi6N5vPTl+23RMAaZZR79LP+1lPVInVnb
O47z4ybGV96GzOFC7YeIkr9DSeJTgRxpwqA06fM9amMUsouZqEvgVpAJX2juWnfmO4HRNIGjpB8N
yVyxMuxHxCdAHud3uno3BPEfaUwnywF8pU0T/7lm9kEEfa3ylivMoABUqfOmKzQWYQ7Cgsnai4aj
tFD42/lXOzSGK5eZyByP99qISvaT6fOsS0IEtYOeL+3xQGC7pfXXVE85z8Pxb49RFNVJn2yi0X1u
zIYETGVsnd66OMbw6HneO3kZ/aFjR9E/N06E9iF5MUIIeGQogQagSLQNYiLoCpHasGAE1xQam4kv
kFRgFWnSwXaV9qYjfKcoE9SeyBJ3VsiHjhiFt6D08Oem490ndIUeLxFBSS21bwbtq+Qyi82Reifp
jGPtsEzQq5sxVztAMhbqNB1ddN8HbYcJx2xm6kjry9Z5r4sBQFWc2s9tuwC783FPmME+6SzmezK9
auMb1mKQc1mxcRq66rB1fh03T7ahvlT5nS45d9aaxgsPQxaI85OYkidOnoe18NjQD1gdZ4c0XZdh
wwcSJexCWWps86F7HUO1SaP8Eo1NcWBveKxqL8czWrzOcf9iI1iqsBCsLEVwF1qIIAfOrNGBFBlC
F6JekJKZU/JNNMkRjIN40yYde1FDTaXDhrSqwj3oSyScjgxpjERzNjIIAmyb4WGCq6RIiaCR4KT1
DGbbOd439F8K7iQ8V0QvgpTmJnprbZBKYKS2KLi+bJmKtcn24ZVwkTPCAN5zy2gfFiczBTebbb0M
/1Vs2LdJnGyIYEHd4CIIQ5QEerFNJpx18yb5woFq33zP/sHKLLY9YUjakk89RzsueO0dGcYmmePi
HC1C/oSM4QD92VuD7WHnadWL7vLFyd2BP3TWfxKsX7Op7DNAJxAJvfUyjgYwfrJnTg1r+gOfLkrL
JX9CFJ19DKkEGmX2K2PSiydFcMNaaualV8rfQ1fe4q6g3uoQ5sxOAoA6uvpdH/7RvfHHVllMNTpf
u3ZgFqs+PURYG/KM0gsAL4LO/ScXyPwwTtm18hlIDYzyV30cPZET7p3ZOa0rn88T6yYP82wRNiLm
U86i/YoA+iak+W0sNGn2GaaNq5bSvzUibk5CiW+k1Db8lBcYz5TFVOk72nhCkefxQODLShaJfmpN
ummHjFOb6UFijpcibssAE+Gv/WDpTPrWiHqvdKf3TM/6danYuFW52HSF977oyc0mubJjW+hlQ4BU
jTGkqb158YDvQDXbXrH0yhZKVlE+N9Os2Eq4HjX/uE/G5hwj+u676kvLFRuw+T60yCcSAsvByOks
ye1vLTTYW8SFSYhv8SJz9GmuUyBJ6FBtWJ3HyzDkm9/E+IK73+mzbPM3Jq4PxPYVb6tDR8p8NBTV
7+BFGThZzhQpb3nin4w+OuSpqlkwpSfTq5k4N1xzonPXdSi/wknumznqVlmX/mZOf6QHLwNPA44d
oT1HXT+S4cR0LsS56C+Jp+08vrissKF3LPlDgu1Lx/fKDcURo0/CYpAMTTWpgMztOIhLe491tNvN
AjV4qI8/faydsAyiNisiVOj2Oh1Fsy4ig/nrZJGnyPbeLMGOTrH+xvzK3UYmEnTelzjrgBpebTCg
q3AW12TJPLGJRipV8fCUYtHSya+k8QjMWI4FGF0JFUGWbOFTkPEE7iNPvc904XWXjdxGfabWm+20
YK4Zj9Bsps8OSrZV24DcXsDTmgOlyUM/s2ldQD0mlXjsN/CZpW8eYVStcgCWHaZR34pejVy/KJfk
yBnWLQdbdw7FV4eEB6wJU3aD6ZGGk5bPyvgo3PCe9Duvpi0xYExyxRlrTCFb6dMojDn3SFv5V7dw
x/2owYGPY24RzY+CMHafyH+jiDZfs5R1Qs3WMMjz+B25Fz15DhuOERVBpXLVVIs/nfiqjJVUVsU/
GobhDVTbMUAETmS5+5Srf+jpEfR3Wc4eieirpJ7AxvU+Mqry2Sk6tP5zdUB0IXhsuR2cbHxJ2oRG
EKy9a+Kz7dmm9mn6KEIS/SYqIm3BjZhlSzcGMkc0rlg3IfO5rraBWBIHfHaniNeEYBaiH0z7aF30
BT9qGILfVGgxgWuzgPwiOITFWVpTaKTruJHRKbWPAxiDDSP+j3pALzJPP4MBfzaUgHcdfz6EA0UY
4B5UeZ1Nt5CvCyRq9kS/DgBjrkCFm7Z373lWVx4gYKIIkl2vez+ghOGhvtqFsq4jcX1riQwKjwp3
7+hUd7MItU0kvZ2fMVsHuvUvM/i6xouc1kosnhcDvXI3Koa6VGaW7LexwOfEvl+xXyKlqTBRXptx
y/wsg19SJJyEvv0VU41s9Awtvid50ucabCFIojYxaCLj+aWv0CrabFyx4OnkTBln0/OIheDUr14R
U3W4LejGJCs8xNcnK/YOMQ73iAjqXQedQwDfQRbKmOeGrCCCNjG81Il8SRLnpY7+wFX6FIoeV3U6
Vd7CCNTwX5PjRvRfSSvFa83eRTvxxflnx+4rBJJ55xRei/6JrvPCQOs6mu5liqcfYZCIaYIcZwgD
dwexG3JTg0BK7cMt5F0MyU7oFgxD9dB6+6PS8JqP7s1DY8bOf/gyythA7kFd3qS82NQePuocQaFs
v6c5uvRE1h+1+RV6B+r1MjvloQOlPG28dR6LR01G2653dyIdOizxrKuT6RqOCDg7rP0wPT1lESXp
9n+F4+jbd6imB3RxQSzDjG0JN7KqjJMGTnsDtdUiA6VWl04vj5rvvTWOUT3Pjjq6fkGEvT2Oh9TA
gSJszdx48T/HRI9l6sXvzE7+2PUdesiMUaZj5t2BAQ0Q7Wbub2l09lFvvWCLJnWFD70P557vQmru
ewlEVId6OWMUMBKP7xCQNbuv0XLHyTUiCWRNP4qZCWaSIRvWn265Ubk8p6IG4uXwIUutA5AUXhmK
tAiVfezqUfieinATefENpfY5coc7CEJmj3HMkEXfz7O/I9DqwWVaU5dgjy+6EXUZwQBNeYoIigWE
k7+EWvPEzn/XZ7a3ngzz7uIFiKV18JUYGZgl71PcvoOPQoqAR0eUnJ7gDDkYSJvF2tCM7lnoM0jq
MDp3BcYOLQImk0AFabK/eQ8DXMM+EtnGC9EsOPUSRq9R+NR04pWl7Ps04LoWmGeAyzJBlHM1QGaA
PcZ3KywE9WaPnArDekVLjxJz0k/ZkjSj9kWuD5tJt/4ZjNFsHoka2SiakAqzGJxAW/xwmmDymiu8
QhQ6ZvrCme4TSzbdYmiAbl58oj1mTtAyYCoZtSnBOMaarHgjiaArW8J/DTP2D4Ufvg4R+fFEBbHc
c8JNakKeQAdmRuWJ2cct86ZhN8+/DBCTHZb9hQlf+ZtmYFETqe/MdvO90SpWAvkN2na2MerkwGTv
t1bfegwdh+MZXnl1BPb8r6ybZhuPyznqt8ci5M0HBWQt0AYMbJJ+ImS7O7P3E4a1yMzztyLfQWzf
Mg3cpzokucTs3nk/rpYcIOzb72bKmVc7xsvoprfJ1ffDIhK0jK2mwvgYjpGN7LndJJpPk1N/KHb0
6PijVWuOLt2LD6fKeBUcQxg+AnJCVzKKPzuHgWs5vHHTH4yQ4YkY/J+sw+FATtMqKdNno2M/FHON
AMajjRlYyPlLADn+h8LNr5aGQgZbOuD0s18TPASdm0xe3XurovrkSpR2vbWQ2pmv+4mG+2Esd4ZW
YJHjJvf9ktAI6zD5cbfRspwSlxEwynQL4E5ikslVWn/HBYPpVY8KEQLcpSO1Tryx5vnD8HqFivtE
/NF7IXV1R5e26otuPtExbzud1pBAP8b64S4NvUdTpB8MxpmoI9mwI+1s6op9rfZGauYSWdFz4dFf
Rjpd0ij4V3EHnqbuvyZL+dsoZKbGSUXoVTZeSHgJ5kLhjNBdWh43w+PiWnzYA6JRRpboVNHsq3iT
99qdYwKBQaito4ZJb9SSs1sty74sM7cEuz0rWW/jFuWx3807rYUaZGfj98wAD1Ev5xAxIzfDr76j
eNpHJdvaWAfaOPEdDWCwJWtFvuNTC14I19UTku5inxhDdUT5A68HvYJ6UrHH+DS23jSyuPD34vqj
kGTRpFrYXRXYQNM3Lw1YQabSI4GIioOnQkgSm+6+7PTmFFVTxarPPRqiOxa5tkiNSlovpl6O7X/x
DjwsVJGTPv2O/Wti1eufetRvdQdfxyjEfnajM6bILphSH5xxkjNjmSm5UEpUcLG1cwnOhi25Rtor
gM310HfzuiJV45aapnmSab/vrQZMC/q43ozcayEa59qjQ2JpErkBhde7s1DoGw7aKwAU98Inl5Ij
ehOVy/VhMdzHsPyVnUjTTG7S3tMgdtca4+AiKPP2ugHXHPeGoCa1Tg5b6QtAJjwBlRtMbn7AvjWu
UoAv7FzxmKq9aFhptM0tJXEyUun3WPMRjkVGVEARfrI35uoT3R413yVB/xjp6dnx602G7af6aRNv
Cgb2ZIQRgd6b0lez5dvsiv7NTBV6uuaY5Z8agi0K4P5LOh01yyK/8ONV1JnT0e/+jj2kDMimf8fC
fcHJMq4sWLgIhrydlw9nKU9ky8drpuywU5kjNXqO1J2U2Zq2cJN64qVnKOXVQM21GmSW4MFwzPQ1
hWvE3FweJ8v8wxbzM5/50fDrkAwRA+pDzi5OQ0gU1NwWmyrX79WQSXByyW9jeQ/q4H23oLjnmfQz
5x8OFXEyWc2oyKogm0Z7RyeEi9SdEBE4gbBO7Bzwwh7MAjXIwgdW8dL2CLYluuP8Rq1/iQB6slF9
eGN7r2vjTmDAomlkHAhQscFG4dnIuMZnFeofDMYPVC0AqScXqxCzMzwAWoUps+yWJOvxBPceq2L1
7RrynzeQDxJRxxbLCBkwzQpQCxuPHkF+a+SkWXvFcsuh2G907OD1TVP2P4dwHopeQDFmf2cJmnC3
eRvf8IpTqeJLWpA7CpHvHfp+SywIOSd4lvis0tucW80hdnSyWKS3J281SIT/UhYOOWFdAvUTs8G6
9R9Z4/4R/sqSBT/CQBHYFTWpeyOTUNVRlwySqz2M7EOHQqmYivLcl9nVRSQ62WwWxGh82mbrEr5q
XlgJXurcPlupPh1Nt3qNRfEQXFmtGf6p8hZFiOlPyI+b69i09d6sIJamPVVuOKSg6GAZmX89a9aZ
JSdc/cWSZBUZiHEo0aoeboByo6Mtx1MWZggEGRmsNZuYM57d9QgIDBjxU9sKMm3dqNv7/ndcpv0O
rtSLEpyYmSTewKs852KM3kVLkz+9FhaPLisvvZj1VcXrDUcHhHpNr+I5/XtvFh95WRpBFIZbGTcX
y8x/0dHAck0ZxmXooNmqBil21q03cvsWs1ybmu1eOnKX4TTpE0LrZIef3DxOcfSumygaANUWGs4o
t6lahkjt1XJgbI0hl72yP+DevXrk3ONOMs1LjEAxzi21FbBlazB49BvlfBoRJoMEfo8g9WRube2Q
860zdtcHa4BkaPuk9PFVNuPIxorbo87zjV/Ro2kCmLBDEtps0JMd9TxNzkOHMD4f2ptLgvLiJN4q
T7Rn1zBPfUo4uiH0N2W1V5xB1ckR0UEHeD61LeyGBMmo3IU5Y67Y6Bk4kxTJQQeHXa77oXpBT6Wv
C4+8UAnuEu0J+fCIZXyioEgE4YqpQCxRXJp7PYa6JRiVbogUJNLNl0DXo23Zj9Yuv8+WZZD3+OXa
mofuom53Y2m/anm/SJ9rwBu+9dFGBOjC7X4f1yZaDrZqKV46nHBCCNyEfEXAwgadcNTJzD4FoRVr
aUOldiNWKA763IMlrLXAUrAPm39lX/T0rA4RfP2T1jWvpm8/485rD33iMUguma2R8smwOznPckEl
GeGSu4hN3C3VqzT9a5Oj2ohYka8VNcEmx6WBG9nn54h7f80ziPcVMK+IC8Qpzj/2KjvPV3I/JbTG
/jY08wF/xKkgV+BYWOrsdN/wkPbFokLME2+LpIgPp50PqsIfi6jri1wtYx1TROMpdZFkGSOFX0p9
2rQv6MiAW0bemxX7/Sbr7D8kFpnHYgQs7atyV84FpXQPNgyk8E23kOD44R/cWyfRA4cVmZltmh4b
aT0Tft3lUGT5MV3cuIxR0Lj5iVpI+hdmAPGWf7r20XLsmrl9R230ixavRFrpMw7KEJNq+JaSZv5r
dri6qPWR+8QYkjDLsAjHJ7CzDYZpGkevYoa6w9In1vPcPWvRtNElXnd9MhF/ttA0Go0pGWPpdWUA
jvB1h8Y3Us8A945xU/7BPdpuvNy+s8t+FG6dLALTdGNwHEQz+lSNoXEZtv1mDtlhdmyrFh4CrLaZ
GdGYkSul3B7QrK4+e/WnDa9NP9m3duIOAwTJFDkid7s0Om5j28i2VjngBkf165tE8kAJrfrp1ZiT
V0cjKNSv+X0uvORVMT7MKL+NOgtMOwvLK3KrACDxhQyojDC16MPgKN/ME3IJ0oSBz1jnNuLUL4en
PI3BhXXqpTOwCbsadDUtuplFpFO24dTqDIKJCW5YdV24k4Zfb5GuARFBsI5XE9BKNjRnZbzE/DCT
aPutIseX2F7eVmsgzrkgZ57N7QIE7nRKf4uw5xxzdmECD03xPa5Fibti5Hel88xuSsx3v0nfM6Hu
bN7SbQE72xvJDa8gHmz6scCCpvMTGHgAl6rwbNal8xTnItziY5JbNKQOHjAv30bgPxHpeyaz4+mz
cqLy6HmglYdSoeLiYR6gGHIuPNHqKhZ/nE7x/KwZ3AFDrBcPoyBajzFbbyHl60rn0ftTf+R1NGSu
OW4QeUVy7Iy83XYzwgMDon/Te+rNFcw8RxZ4A0K0QwfL432O8kO5sKQ5LO8oIi3oq3zAU/sD9E29
Jq7XPk1OeyWG27mQzHCF7If+pvpNlfFNVJlBtlTyjLSxvRvUp0l6LYwXog239ThrR1ija2EbxtnJ
ovIG6EScO2jDQtY+Q5XK2A5urFZt4vg76SVWMGKZwO2IzXz0+II4NYsHA6cYhRzpguqvZtvodbUh
eZqhzMcl0RVR7wBAhfBwm8eKP2zo79xiaF6oqtKkOueFp06VSOab7PIICv6yuvfn51I/jRgQ9Agb
ISucejtIT0NNrcQdzkWxmtDVET1cMsUxzOwvhlao0RWfjylGjHI2eWWQzCqDoLFuCRSI5H0AErYF
sw3H1GJYXshTqSXFa+S00xEIAOoAO0TlGi2frU6SxahX+etQxfZmaKPunE6DdyrclMlN25xBolvX
md7t+t/f5S2TaidBOu/Ajt7lANV2XtnEF7snLajWAPe7HdHtQ90GQ6uI02q99jLhaz/S9gJSRhhy
99H9scGfw4+GP8Svz3GeTR8FnxQIcpcst+WXzUyzhokNvF/iZ8/Lb3MwB5AmpotH7iUO28raGvZK
PJORUK9pa/3bnPX+7b+/6ybtEaF7P/73jzxo0GRXAfKPFghHBcbp6/9/V0iPoEfXX3AT2n5Ihxe5
MNz++4s+kpW2tgyx5dWlp//+WUq2IE7hBAB2WdoHNt6IqgdDPk2j9h55KDRnGoztbDvqwoRrvLDA
SUoFLBHdG8ormx6J+uOeGf1Hm/Nj2I22+GqK5hzOjvkyzBNhT7r8dNMy3XUNd1YIDeaUtaa+E2W3
MfzIfI20YnhY/MojUmVfmFYJmyl/To3Eeg0LFy9L+2PkRfEwNWB7ddJoR3o2/Qhj3giqDAFFj/Q0
Xsuomvf/Y+u8diNXliz6RQSSLkm+lrfy/oWQ6aZ3mfRfP4s69+IMBvMiVElqtVRFZkZG7L12avTr
JpbI3cDquhTrXrlzUUtk29im1ZYJsKIFFkHGGYFLkcJeF7lsGKYMabIigboxs6ZCackdItz+luue
i3FwTRDAvn5omqp96Kf86giXLHQH3jbxlNGdAWp0VXU1YSQu8Q9T4GL6pHKALN2pHlXENNIQKPqn
iTBXJA4G57flaZjW8VbFvrNrGaA8FTJWW6Q8zyC46vXvd6S9guTiGtffZ7/flfRUQZalHibBKIQU
bLkdnUifI91cCeuFbzG7Lcq0nH2VNThGbZMzNQp97lWrzbJVa3vtnyH8xJBkfs9iQl6EzvBBCiX3
jR7bY2p59i1yJRfgImGIdG7ybZR73x7TzM/lQfDfB75lG8+Nox4MIpOBatpw2yb/NAdET/8+Jf6T
pMFJ35hAH/etb1bXICzGbT129hOjRI5RZRF+J+TSl1Y9bdyK0Beg08mGVOTgjEWnfvS8+skPlH2c
4ga0MezijSFZp6Wq83cX5kzSvDu9I4AJlbzYi9CCwec1c4KIi59HeWgZS0FIYmRpD9fOaL6m2pV7
HU0txp/Bya6Er3OwR1SiGPo34sCk/WjCr0fvYbr4GUP71JEx0R7Bz+nL6MZEXZatvLhFW92YsM/X
7dAU37Y+69YLrlRsVba12tLdZAS/3za+IF+19Sm1l6e9ABq8DJRa2xj2sZeQf1HX09vURN9Qqknt
SGjNOn770SZZ8Z354r1bNE9jHJTVLQf25BQT4Uz9iEoqVy8KDMWD7pFS16VLzafa/tYBKbmaK0AM
AqcUmBk3DVAzSa4scoeQHxalcQi9uH+kCizOBGyBTPXj8cGxHxlIi0vFm7wRiYi/+oA1LnTS9xm2
7q6I2mndVbiVfdOtgSd19sHJe165cejiPSKJdFqMpxBgw6Z+Z+ThMq2KxY76UdwMTid2GYeJfx7h
pbb3IC8HbBa8/YlT6femto4IZ+RP69QPlMORWWePXWjHlxadLeEsFUvN0D53LkiKMnGMmziClCu8
ULwgXAGwuTwyjPg/n/v9qt+a49HXgbMpm/jDTyL5Q6rbQded+06pzSDG7vZdYFYsy+TibGtlEa0u
nfRN+HAuGmv68Esmv2iIz7KZose4IdpwMPg1I+dlsq3gVPmmw5/mv/W9m3wtDzDE9LcWvdNyMWR1
ZAuAx1hI23SUh5EIJRg9d1ZOvxL16yVz+LHgvYlMndD2CcrJtcNX967o1T2HkXDFe2bsFR2qHZoO
umtjoe9TQj//+cIkeufSupxSl8XKi40HlRjW5fcZcp/+ahvxzfJpEgOPlYuRNDcaaISpRWWQJM5h
diTJGo6RPkxwpy5Zq025TyHy/i6NDbO1m/+9SL6pNM6vsqf0rS2rvnUaZEjlqMerhYedUoteQDHk
7T4ycUeASCd5Hb9XHsvxZ5Qxvoswsx77OsAiJ1mGUqv7i8ACaWvZZWDwLPsVWNvJCIEi6kxah2BC
Ju5V8a0eYqYyhHtFS3KQJwc4X5bRIonyFTVuBMxuILIDXGARHX4/x+R83jTCt55jnf3nWyoGRZe+
gJNSD5O6z6JQXbQ/0GnHpm1l7GGYglJExmyG79VUtg8L0HHt5E1GMe7qBzukcND91CBIbhmcCUJF
uqpHVpg173XiIGVJuoCLeelkf/qFxe3gCM7vDQLSudXB3kQj9xAmOZJjhvhfSfA9Et/FRp+fHA3C
ceM0ZrtHSXMi9f47HXtJRBZGm3Rxf9RGxxmgA9ub6PAg3JBlmpzB+38fVRh9/+/n/v3qv48W5gcl
m7Xu8lB8dAgZfB0mP2w8NDb6tn+Q4zgdYlFS1ngMDGRegNPr04ff/d1RPn53OgeHeVmLCxssipcN
D0nmPgNl4xWL1PRmyy7dzC0pE0HDiaFKOZpx6lb3dl6551j0j4Dx1P28hEhzJp04iqas9AIgaEKk
4Kpj2nTbYq/eIkS1140T0Dp1MLyR+22dfEaQTmJZX7Nl/fPA/O+D5Uu9at/NWl84WqYPNaPPa29G
DMlpNDLnjzhAF6T79X5YXdTsuufQtBBum/1eF8uPCZnL5UP5w3lvT5iP/ZzXrbxfnvWNrJlBzK7G
qlzqfTj4EWHDfDABoICOQuH2+9RhScTzYqNPLivwhYTXcaD9rSiigfWntUx5+r1VhzSfboMarZmM
+LGKeJyTPWTDa+te0y6Z3jifIF5NaKf6G0zc6XVYqrMuJavInH1qIQu9R4fdLy5Qjzji0sRmephz
+TCy+l7IeS23iQ+kKy5KuiMW4hEvNR6JHF56LEDPOCxtHa+TZ21eKzBAjNUOkBXt5zp0wuXJoNQA
YHF0j5mZxIS3O9F19rPhPAh2R07SDVPJZz1y8i7G96p5JnB+aQyjvft/HznMs01kJjdIcvJ9LbBc
eEwd3j3RH0fX7ekZBOaxmWnD1E19ieqpXbXLO9OQ1Py/nuZIiJcpEAJBodstxb78TO6RYcRfTuSX
2xbw2SlnxNUk47xpg8m70hD3zhAZN6pj5lSWzOlM/YxBNdqIapjXtUUEUmkdZFJ/0OZCNDOYB/Rh
iOi1BvcOQ28IEG3PMS3VvumHF6TDrIK9D8eBA7ijmF7gjeDGwXQ59tGzi/jQsYefdpJXdN3kbRf7
ULYsCNMGHsChLDnyFcRYe/i03ehjyiRuV71Xjf4yDL9YpwlSpbKs/tCQ9APjE4thd3CIA10RRV5t
0xkfJyXJErd1smIB5C+dK3pzyUZbyUMlMMS5yd+KYb4oB+8049bOoIbsHT+hrWtuKGnrndGg8VLR
ER5NuxUKw8hcU39DF8ewh+XYTCXEpE2/SMFmxgcSbywGI4zNkh4o2lDCGRSkUeoWpEfY4va6Gm+A
qrwby6Tf8/3kkAOfIIUVb97QF++tu/zfQDNXhgfgQjkmCL0IXRdVG7FpaA2NKkjO3mieVBZATDWQ
WuPd3tVkUFkdiA1h0Ta16ACA6lGfbmF2exMkH3rhkCHPEF69qH8boN83iCLjqUQbw5mmT3S7Vgmt
CT/Ub4BV5K5a/sTCdOBmGsBFAnQYdlnust7kl0ssSFgx0zsroa8ubOclyWCdEdtIoF2QNzvakNEy
u64aUW2MdtfYRGXmRcJRxZBf9TxgP607c8vBfT0UJQExyfzFLXCo/C8XzfS6S3R1xk12n6vl/7Jt
hrduhg/nhaJW7CyKYnP+HMQ4HAm7vYEaQ4I8y+5BD/K+UpVxqExsOzNsVkT3DDQyU97Xff+RxYGx
aSb6SEaiuJwzQEFu/+FwXjCiLsZOjHHNBpOUC1K1mOPkOzUwxGll8lP6fbXxFKQajccpafhOy+oO
sUdIz7io82lATD0d0bAbNiLWtCJtdwB3z4wDn1Zsnog/dFFo8ieRV/ddze2bPd9HCrchO2O8r6dn
re1gy0QXEHCr3rRTPrWhSwtmRl42yXqP7nNr4to+CLJf1nXUPFSFo/cdMW4kHfmIGP7M3I1rC2D6
UZaE/DCJv/HsxcFnD3epwEzi5h4MGL3joDpw+drpmavmKmSPkqmstoqEWeKbRQt4R93kpTxz4Mbr
ZZvWiejRIfAe7KTn4pZaHVvqEC8avPvaBxZUk7CYhH5CuLI/H4oIz3PZERdlkUAEaKrpDr1/b4zg
5nCvXJMekduEhKUowr/dUq14ipwLYSMCjMrsQ2XNCBJ+QKRTRNcoJljXZ4UuJiqeRy+r/hR0g+98
pBuBytKL594kgW3vyrgxt0QiBHfS91ioNZzfsaP5XXafWCbSvZe7nyWi+WPfgmkywDhABC3WhAI9
BiNLoGEG09Fj7KUqCQKPELmjqDkYSw5rUx3C+GLGaMyRe4JMKO7H0NhnCRflgD1Fd+aVHop9n0rL
vkd9h32Ka6RQ5bVEWn9P6pp3xeSwo0HwSgjHxLKaHzskE/dZ4Z1LWkfI1NGVwgX0mZkgVymipjqW
1ELY/sjZqtXUPgqhkzW5rMkHkLp7NHOAY5CKdMs4GZ/ZvV+p8sMEd4ge/gcQSvvw+6FA/y0tY7z9
fTZ05ARIkATH3/o66YV9mnX3FXYw7aJMwPVV1KKU3O6NJV0WHUHkNrdK/GzP6V8J3OcndsS2KlP5
4RbJe1sZZ+hz9jPLM2BmYzHHLZum8IaT41YFKIQgvjCmra4dJOyNYob8zK5B+mhafIu+W8t0Uvze
/sV1i/Q1V/q7w/TzVDgIIPPUvoGRpW+LJMxv6dunsfgAW1d857F+TzmpPP3nFCaml6F0eyR2aekc
ckMvJ7UY/5gXltnKtbzumBIWSRRR1O9/jxAinSaiQjxn/dvsybsUPmKPPtGQVH2yT59nqszFyfEp
jN4+pEgzNsIe9BpOvHv+7ajgCiSkQwt+EpYng7GruUKHX6IQb1vkFaH4riL8Re08Fq9D60PZ8gHs
O+zYu0TX9QUN3La2wXlAq1CXSTT68vvo94Ms+f1jnFOgbeTRdrrxmXsUhpPdEF9SGOY5zUYmWkNI
JyZqGTC6Ewu/Nyueo11dcu3tXY0Mdq1nz3l0TBrJeI4w9IfzzYAueVcWGNQ5nPulR+to1kELdmvp
LMHGZjj+OsJGuG1JVriLSzRMOZ6Llc96evh9yqjMuaOuHLfG7MAR+q0IE3VCQyOHjTlYT44W7UG5
ssFuMMO3qasrGwSnoN+HaThVV0uan6FD2k3L1HxH3DGgsSg2L+nyQYQRcX6kv8Ub0ApHOgzT+fdD
EoyIRP99/vsotOhoY2KDfRA1V5dY25vfD74l/vPIrfurISbyMJYvaj9gj/z9rUfbevAcuwUIGLT0
3zB5sZWPjCaXDygoCoDsSwVLGwRqQ5S9kV8VPC4sz6OUXrYD+pl+LLhCeos4qZSr74rCfTGjOn1O
oTpB6xnVYSji5Mkz229rpGXE2MDalOiMqAAcccA2bj3/Ph0LUOrcXo8TexpWB6Gon6X7iMyuOaZj
nBL47maHRmNRjU2yX7x4rg5ti7s3sbLyDlofMSVqCk59Y++tphrfqrZAj2m7/SnwfePOSQ0Lflqt
aVNj8g/JrMxdx/mqyf0j/UnVDy6NuT02ce+INwbYryR6lNHj76OSvK/DNEXyjFbFPhg0o9e9pyBE
Lf2nbCpj4jV4xD9eEI5rglMRKtlWhdVhZkqHfLY5Z3YL5QdpZ4P+wUPytHQh/STMjmq2nyTXo7bc
9MzMk8RWbgOCoUJ7X1gEGWvKkVdlOD+MKMw/ynsrq1qhcSyNG0Mb3ouRDTRvKsYHFl3y39f136e/
B2I3K9hxopm3rOsO8CHMd9++SF3MbxPtr6MLPHTrGbPAoqZeMjqRDwq99qqSqjlMgf+HjGIb+V5u
75uckF0JxPo1oixORLrpkGTt/m2emhXRK3Uf3LiSKqlJzeYcjeFfXxbdXZyN5h1snD+/B2WyWcKN
lgPDNNsxEaqKHrpbwNwkKMeLn3gcHJPA2AY98DzEIXbU+EtrvXhKCwSSteGONO/s4skDFbdxEjwf
Q2Tc2gOTPCuaiu+GUy7zZve9IGkOJqEDAaDCEp9xfMArxFuW1kEAfL0u/mkoLutjP8CEwX3Kdn+Y
LMIKaUKQQGy7yaO51IW/x2ZvSHbBXIXvfjKRpBtwE6v5PhwdYqqyonmbsuRzLEz7j9fgN447di3P
CRbukXoe/eikBiKwDCykW/w6/VPijCbppFGzspanhmHwBoQFRY4xMVVs3yu6vBdqXGbDBIN9zIux
fekbmmbXrusuSW///Q6QUuHHyHfYJpkL/9zwphX3a0ggrwGYy9ucFtoLcBGv7/qXeXCsO38K7zmw
YFvwejQOOQ2ucjhOORYUEjUZd/gub5ALrfSf5WlmQXoHN2luLDBAjN8XDblM9S2lnr6lG+5SWy1H
Wz1x3kbJy9o+dcgzi2n2t2kxIViooXDPQ0XDzCOsec+SHm3augxJrex506n4HlNjjNYaGMjHVLqX
0HW47KMJtSe8LVaPLIDEu1z9WJatZ8/o0eBO3fr3a+wLyHzTNjxl0cIMaCrrLGVWoigqnujgluCH
VPENHHcNVgazJQxsAqiG9KENcLkTuH4748TcWCqE+wVIAxMpYC6tYhch9NDvQ2vEUF91LuNFlK8j
JqHt6HUfFnyswxDjetAi+ut2mq4fPyKYJucAsMRVEROJkpwmSdjpIdPNKTQWv13ef4+9/ThNtXfI
cdH3+U3mZca9209wT0WBYaB4iFvUctlAo8yZ+yNGcedoTuBgJNfBqnceY5H1u7liDZN0erfN4moY
tcbrpkFDNYT6EbO6tgg2Xfsh7WA3qzeYmkEFW8ktWZY0DHLvlaG0xu2Pkh09f7nynsbAwFOti0uq
hnQL5jJ3HAuQk0MWdInTlfti6xDSthdC4KEBPLkqpvAYsceth9njLIoVZYiTZKUKel3RkOyR3ze4
vMwXy7cUXqZ458yWuEYUu/ks/C2N9Q/tLHhcXoWV8BcwGeMgN4r9NRX6fLC8ezXjz0XJeRjJNUbM
3t8EAIRvBjO+V1xxR6dzXPCCHhebZ76JAZM+KqdiYwvExUHNgZUYwXnjF+IqDIthv6znHce1Gpnk
vGH6tQ1N7yFiP/tBXJT7W6xLBNTGg/tQSUvu8VR126bs9MYHhhOnKFyJEAHV49nwniP81Ev0AoA1
JlIkyVt6BLu+xMmHpbrN+grxvU/MpA1nHncQxIfJ4cyp8KltUJjR5KkRELWxeTbt8AlA2hWZfnss
upeiQehEnnqQ5BeahdXFFOV1rNwJSmZzUqHdkX0X/Uh0VfQ7RHbAD/9luM05TBDGARsGEzv+6W0O
DcITu3BkBpozqMpr8zuyox2pBrfDPIl9Cck/4xrYqNaH2h47hyJDXWL29wHnRPxT2J+cxQvrCnNf
wSzYBeld1HB1p3w7MvhrwNxmwQa8kHVPC9QQ+JHNOtwaSy1G91WjY7hOI2FzIGIIPkbz7JNREZYf
Tld5NCrEARrUVjgjKZgUivQ6q71lzd7WIsV8lV9tglQ3hoFFJmr9ReTKZ0MjbPfNGB6gKj0NzUT3
2u3KDRVnvaoAPHGUDE9ALJaU+HJfdACXII9pOjkxS4X5pyyT1zFqWgRlgAdi90Dwpb8GKNGvvfhU
TAaUN0s2O0S+gLea6Cswi3VeiPyiZYVWvM1vhl42RCIuRXjX3CNkW+Tlk7vHCddzK83prgs8+xCT
iegWtbXzc4b6w+xTjwCL33ULJ2x81g25EMoGPzqKdiLVceXxOm7HGdhQOQs46Qidc1zcAvBlznx1
VaPn8bLnMTbRP1mDALUvaNmLmJyahasducNNk1Q4wEnq8CzjaIr5Y4ldkLUkW73hHEJSTrgRk4g3
Ri/klerq0TWT4eApnV49s0HYD2bScnraKT3njYooFowlMUSFtgQvK75bZ+PybpYp8GJFL6Rlrhva
R8/z7rAJhNccqfQV0Sx5ygX5lSgSBslWA4ocb8KQHrFS/slVePVJXltFjn8dKu8Nmt1H68dnP5wA
IOQbv3a/Ow8tCnqki5whAOByGfcUhREouMCw3qiipr2Niof75DGyw4cBsOehVuDvrIisgsp7AG/4
0ca4vYO6elWlv/dcaNt+hmJF1qR6uH+zuQDDVXj7BlUrTaTqfigniWAMjFitdyVenkMZa/tiDT5c
phfm6DYRLP0f1AMZ2nofYfOst3GYPFVO8AWSAGhusu1o3RBcmvlbhgg0mwiOpmvLTIgtzfLyVztL
/kSoZmMn4C9PWKErVFCN78iN2ZvwC/23gsIzaS75cm26bfHFNgrVCXpCb3XVLisDxDFUZ6viXFfj
k7LDbCca+cZQguBNvI4mN3dSpXrjUuswV4ycVT5Hd0PSbDjC3tKkPDWddyVZHLtpCbgkKXkjfNLP
d5QizznS/p1yO7JIfolkXcZsvz7XuQf3TPVy54TrypJ/SD9Mzp1o6JQL+7FrvocU0vagOXMglzyW
ylcPZIngFbDTlFrKSm+irwKP86HS8gFO/GoWVbam1GFT4u22HHp1FlqQtfbFRaPkyRkjQgqHkMU/
Ap1TrbmXPQ/AVDc7MFVIGegBHq8H1O7VnHvrHiXfaoJ/d06VYk5HaPEcdB1H5f4OcSyTbYsZTheI
o4VFdAPB+UaNC2zXVyNMwho5QQ+kpYWbRa+EZOikyjIESJcopYLkhe43RmD+AL2x6f8gcTS/O6K2
cBApmPOxBjTqIUJdbJCiBSciCEthAhtj8FgjFdU0OoCF68Eb1lEhXu14RPu94NGUeewz85Qunpnc
Lvdc6tx/NXZ5klHifZnYj0UdIr4PcC+YyInp3wK3gv/SMrIdiHfYkxyG2rwuOLrZP0kQP7ltoxhq
tpuRs0HhYftAQIndsQQNqyiKZuWcCiv7GnUQ3oRdeLSCTJM00Ty3hAjdTnl37+bimJj0UWeDbkBn
suDG2qvXTHT3swM+rE8UDLBu2pbSe3QURLcwIoCgm1qa2UAiLSuI7tj7lz2GhE0D9CPHlZ5OvEbK
6Zab0KIrbTbuVg6Od2DYjnOjpzfb2M2rYdbzgzk1wEUBnhLa7fC96XSXxlm6TzMrvoldP18x4wZp
o9s/Kf5cRIlz9dzkb/lgyAsNCqc4NimE1HHGzqyUwijmTCfR+eALJyU2NHs0nEkuXLebMIi35DWk
8aWyOINjwjDY59aFpmTCaZJbdkIPFslYlumj2Tlnnzpw21vTtW2wTlcBGnks/0ckZc3G0C52CZnu
lk2PnjsCYnwJG3MefwabdlTohkR2Wf66mia8z9lbqsHDlb75HvXiy4/fuTQxgUsYQlazRAz4c7Ev
8cRYgXtnR/J5Bm6MtLGLD0qQxjrF8mw32RO2PCqR2aZHrlqg2WhzhkxSlwff8Qz8c1LIrbLyhrXt
A5UkYq/gJ4KbGBYlPV8a4yvH9cJVzaEQG6QBm8mDJ1f127k1X5yaYmvWPrQ7lhWTwYztQ+BPUlpB
GPzX4OCtgj64GFt5h9LgWWNwi/sUZlQCZ7tPs4dkwM7LQLFkLOP7+IHSSZcbF114jpTIMJ7SyixQ
/aC38VvjeUIbt/bjId+SYpVY7SryvXZlSerQ0V0z/8ecObYVobHlbgDsRCcZddhIQh7vY70OSLra
mJ4x4NfU1do2lXUTx+OLFzEccRUYFWTxeFYi1GCmh4tYZveDNrKTCKZii0VyXuXR+A5NVTDlTDdV
Q9sZkZjYdU3yZDv6K8zFcsjWt0JHn/l04yokTnP/2XoA3kxGOuuQhYpiCtJOiXCaxCWTHh+yZHcF
nw2Eumc81fieh1YiiIuuoUL+2M02JmuqPawl7bff4+dplE9AmzmsPfWUFfl9HlZEBONopR7DjySv
7hRzBsYBZVh4ABt4R4rdLItcbkbeuE2Q9Y8GIpFsqiRXd5Dse3BWLHIuqMdUPqrReMq0x/s6YGDW
o1VsBhPfMJKgTKG18oTBsuP4ctVZQH3JWjENhMkYHCFSFuuX1CeA2q2i4qiXVd/OdknpGaAiMK8M
qJEYWq6Ic8Ha0JtH7ziq5jEOi/opdcXtyOXmB/mVsLk1sDsO0NQkKWPfvDi0k8ZK1lBzGhf8CPvR
M69lZn83cYFtJaEZXFrhs+Xc5mFfYk+uoo0SxqMdjCdfWCzKjn0d3fQZX9MBycNxMIKnlGn4SpX5
B/EkuLd7HG0mTYXY3hko4Vfe0YO2TPZPu6gY+5sqk8iklyRy01+ntO3xNSvyltCb19ERDl0Anq85
wlK9wZGnAULkjx0iS7KZ5blxLK4wFHmUJ+0uqprj6LxLXtWAkPSVGecfIYrDlZkAhwr8kde4RWOY
aGCiloIwPqPs76SBWxbEERSioP+jp+6bgKffa6yVNePPZ9e8JRmEb7KgLbWtTVQGRWhh8MaxN67o
eoMsFdPWN40nm/7wZqwQLyS4vOQwnSWQQT9MmNEw+7CH5YpNDmYL2D/vLG7qixUDnuz7ZjpGc3hw
/PrbpW7qnWCx0GPfb73mEa4zAtDgnj1x3A/Y8fzB+/ZN89EOMWpnQj92PqG/TjTdY+C5uLb9GRN0
HjacW6WhPxAub4WvfpxpALHj6npfOX8tnERW0rnHMp9ebOG/swqjLww2hA+tNaPTqGnurCbtvjge
x5hEoKugrowzghxC+rCcAA8KcmWUcaL1u7veYGYPWbDkz3TurAR3sNlOt0owp0na6a6Kgw0VI5e7
U/6ZAFhtw4bAnFCgiUkFO+hMJ5HD3pjlH1M7vGgOPytGde6aLjuXBXI00aGQ6RhLTq9OxqhTqODV
nbxPIBV/PQ+wBz9PjfnRUMkPrBC56lErkyL3ismVXDhxK4U7rsEhmjke1ZKsRg8UPp7BpyYNPsPA
Dba5es3Q1W/IBfhME9CUZFMcncj6Rj0LSIIw+qkt1iT/zchAGPpxChmH+q2lz0SHwn/y+xfH68l5
6vWlZUxghDTHAoMBeGpTSdh1hUdAItZQASitnjMqtgdGkpAjuuTApmxyMGd4Ewhi0Cq8W71+dCX+
RrS51SJJ2s0RDj4Whg0USSrPALmwZ+4RyJQ3nvZek/o0OOZ9NQobj4I+U1HfgYfDUh/5gHwk2YgB
vEefQtePqAwJoGM47eDj0dQs1WfgGwTJM+cyoZzt3QTfoAtHbtdJkuyj6UfTwJgdbqaKJQj13KXE
y1rXuMyj4DEXZDvr8a7zWnNrR8RgdBpli6vtP1GbEvLd32XwEA03O6dF+MchT9qtGnrY5U8XU6UD
p6poVHDC+9ERCZIVkdSRDk9DOqgNFtMNyHKM6MLNIPPT3qYC3gfeiPLCyK8FtrplT5VdeZC42OeZ
OqGH2hBayXkx7mYDu+JkMOLFjvlRRvplcsrbWLrXTOVfGdaCeFF3MaOMWMTEqDFZLsbaAbkvyAUM
IlQJKgjJzxrYB5yYyBfMGoiCp7Vvmfnadn6mZHQ4M+tgpdtVoZnCSlJZKoPtncLgKvPmXd0bk8Pk
lp0VnWmzhwz7UFu0dyarbOjN3DBgJgOo1cMW8PLj4IHUKeK/ZI8W2Ahh3Fjmyh+p6CJcAvPMABR1
C0bWokHRCDwkfQGEiSWcScaqi9J3Adq8K5DUEq8FoTK9rem7rXq7/GqfB2vrxVQcc0fCgAizgzOM
7CMh93itaM6q+JHwynGF+OYlD9TFz7pnUQQV2hTv07WzN0ggHN8S8zuvAVpZlbwrRxb4nrhCmbwh
BkdcmWJKmcz+kRv/Pi/1syLSBIMtp5IlOW/qMCPInuwBmS8mcwNhWf0+GgZE2bQCe0R+jkVRjWgI
dlhK5gnOpc+uYzgbdndSV/iBgFtTJe9KGFX0VVHRS9JuK6iJPpitvRibl9RLlhQ8zOuY1Y+qLICj
lO1u8s17p6cUHIfySCMVcI1T+qvZP8K3+gBtb8wFIydDk1aRZ1+1b22q1gs3bsb437UuM+UmhyXQ
IV4JyqnEjxU3SPv9lIVsTIptHr12bX/Bi/Io7UVlELofS6fQp7W9QnuMAjVo+5WzQ9+blt/CNB7C
3oBREw0BDJdNRnwPEP4Boz7SAd3XpyDPPwqoIBhkMTtPTBFLINkno7oMqjXR7093U1O+CUivWy3m
7aKxJZ5mQ7/tHEn3u8ibTWeH975mm9Ld2NP7gocxw5rsJyKdUNui5av/Nghwhh7eRxKY8U4aGZyK
+s0tbFQaNkfwgmjS1qsO2kiPmeW/OsyAXDq2aZfdZm33kk7RQ2aK64zBZdkse6XeOtSdhITdjQ0r
q5cW+5guVhPKOxPPzTnwjAbK1VVknGvYt3aRI/v1SLKGmv/SfaAHHI4MU2ECNC2ptkXndlvcls/F
IhdsTMXMvqyeS+Xct4Kba2LTZXUudgluWKapx3BGpVw5t7qVKb1z3Pg+7JWJMwuMz9cpoGpoFKFs
kRH3W/roJ0TxFs6Q6bMzv+gJNdzNQJUSK9zPSf5GckFBh9S/VuRhaIRIl7pLP2pKP5nLq0du3dYa
UopjwwYHrgZW9bQ/RRKEeRVupN/aJzMrD3AV9DrFlE6eIdwkWEylNMA+JW/ott6GWu79SRyV5X2n
MjymfXPP63FBN3db1N68TkCuYXB9tZJy0cVTQaX4n8Ip2ExGe6EtRJZCN50Txw0gpNiE9Pl/hono
i1rC42jPY8+2Tsn33BXWd+2gtahDVPyRg8qWyWJkPAmbG0Vxg1YmXyWq7InOsz8FDrob16cCiuDX
C4gBEQpcvAes96B4JtU/hjBrYL9fbQqlIOnEjSG57BG9YTpgGg4OqtyUiv8/TubHLO6RvbsnroUf
9O7YD/CVwoKgLcj+V5rTwEr+MGRonJORofoUBvB3FcCzYelPz/IFfROTKatjfUSb0pvGHdoXWn6h
d7P8HeNIuCzwxq6AElHP7LKYfGzgNVixSPnLgKXhO0UIv9wXEW242PuIwuSvMaXO1mYHKvManFZf
tFx6ZFfVVARDleDuYnFyOK0YEkiuS/oA6UpRUlK24sLGlXFZe4Q7QR+J4EtnzVOeEbNODfWdzO21
qxh4c65aQUaHGotXYI4mWPNUF6ET0DXhymAsjoY3O8TqrxMPPWvQAlUKZrWt/JEXboMxF2yzjZFo
CqhEoOaAwMAi3frF7Wy2BAU4WNRM/BkYxxub8ACFNu9/GDuv3diRdEu/SqGuh30YQT843RfprZRy
KW3dENoytEHPoHn6+bK65wz6DDAYoG5qy6Vj8DdrfWtU9xS5Nz8wkUvWw8BpyEApOLQ2qODApOyq
iv6TOmUmcM4iOBwtSbOtUufNqKajr9pNGRH/Y7ItZTSeEpqe2xEsYpWwqgqay1yd6kp/Es+xqW9y
D7+o9TYgXzKds12FTRhCHIIX7itObL4xljg5Vf0U2M4ehh6TTKKkUFjfLL5rtxKALIYabmBk/6qT
iagr8xKkFu+ZoB0FLtN3xUuYhVxqDG0XbnkI3Pi+lsZHV+MRh9ola+8l/8prWOPKQlcDlHyHEalc
+XmB47IeXv3iqv3+bZLC2/qjfOhjR20wwWTYFl+MFNyBbz20KZG1SBvJ0sNePojX6BbImtv90Swr
WPpokK18jFgi1Y+q84liSx7t8q0Iyo+kc5JNauQnEoHBWiGAXVp9QefPmJsBjf+JX3ApU6NeNIb5
TXACL+xkXke0dyH0yGVhtC/M/N+HNH4kHIc8ufISTcSmktVLUhn3KzMhtFWJ97+eszKfS63PtOk4
jkbGS8adNzN9dm/MH8vNv2Y+y4eAHG4UVc5Djn18ChmoqEA5zPW796CMizWcDEXo3AWF8xXnD/5O
pPmt1scaaD/W4GKHzx6QRFA/ukG/xMFDLBe3R9mCp6E0ikkwAP2UvBUNLuKBzxy3wZ7fmTkubXiN
w7TRpyaIX2EmvBUddK6k9n4mmEwsTANHnFsSyLSRES3vy5OGs8vYC+ljsVNG9tucWX5baicNxn+Z
kyGOw4u8wIz7UvfxPetJots4EMR3pcr3RjVfkQnSzaN1VIw+IT+ckbc3i751v4cCCUvZUPnMHeB5
d7pHuUcAdo7iGqWZqQByjYN+ZEqDrQbW4ZT1GyAWjxk0ugznOwX+A97MYeOAQ5I4QgQqC/tipvhh
YBYWO0bLeIhMFoFTfp3yB9c13qQcGeHY4gzaZWRuzTaeHQVTkzsyU5bEyfarKI8fg9o/0ZSDpQzF
majkJ9s3NwQMrCAwGLubhDTDNrJKO2ZskZ9dME771IbzbUWyGcJx6fnjokYLsDKlfmv5dz/sfjOL
Og74EPahZ7wo39zfLlzlvJQCnTZJWbRz1DkuAcEB1/qCWHh06Nq4anKMF77H6sprywdi3r9gAqxL
Gx6WXYIVp+G5ZUJXeXmP5uXTKfpDYcKxaSqGz1kabdwoW/nagDw8IA3U0RUqzrOXR1+VADAYzbfC
u6TYD/TTVM+0JuljMSK2RIe0iMxxz23OW5S8uAHnkNDyDfPTqVAnryCRw8zjpasCLhvf36Jyk9sJ
p2rrUEyV0/nGz1s4Fv1lYCUPYQV9gtIyrIunkOkmZWq4AZ5yziNnKyF9tX53gVh1FXnyZWIznOX8
WRCTtLSc9oX92NWwxZUd1VE75N13tAYBHl+qj5VHlUdR7D9Ju/gaLTzSPsub8RbmkSb9k0FBONne
tck5kuTQgNvVdradWRozF9tpZGdbEkrMTUSYBJO+pTHM+h0K7QKv9Kpohb0O0OQSmzhdWqf63flX
eFe/HFRlwJQY0Bl5e4g5DMnjftDTNjCzm2KRm5KFcAHJNyEmc7tPdIjRNDkIxh6r2AXXT5zCuur4
58l5y8vynsxV/tF9UFX8Ek902IPb7m8BxAHKU5eE+4DMdrx/mbbWBmMCbv7cLMaZeZhSpBlAm3dX
nNP3mWesTUGIgR8xtiT3+jiCDKrKT1KqmtS5ojHbWF3cgB6Pj07XP4V4GP1svGtTcIl9MJ+Kyri3
t5ZPSJ/KJ4NZETmtrUalmNcfvtFdiQ4y7+EZHLPKc+68UDPyUdY1/2JtyHOu7ziKCCcX8tpG9X06
gyL1Lpi6kOh65b7WMShwgqHwyQCpMoYVIayo+AgGdCu1t8pu7yIUDaeLFRCvEjm804WGgOSwrvV7
1jew3atb/PQ8jdkKCAUDepDuA7Uun5hkRo2DpUyn5UsSDC726nJn9PCLK05xE5sPtl1EcrrNXwUA
vWwEdDRm3E9zZyIZC6+zrscNuIub+kI/dXQa205M+S7jQOUWAT07DR4kBe8mU4QT9a81tWYzswlW
vbuxMsNYTqo7o9okLJrtDrftJ+XBqfEcZFhzv7+lOoMC2RUjVVWWuI+eYG5Xus9uxplWc6ZhEbml
8eVvUXILa/Tx8lIFr1DfIpeWJ5qak+VVzf62HzAgJK5KiykfHgsKgJxWo8rD5ZySYaUjciYqybRK
sefBjaknLn1IxpALx/NopG/svr2dLrOntirFSvsNXfw6dOcYKfc7zh4GdCNCop7gFmD6ZGLm7daA
FWPa1SFSWyRxSNvNn0af67l4rwdVbdKhBJxjCSLDMhoo6QPSGOoRJ85whosC8xMvP4tSMh9YyTSC
71Y4J/SQnS1vbu9sXpamQeIfaBJxKoaPvVVtVHXLVjG/+wiGBl6Jt11j1Vx4Lle2F9+lOvoakPmc
e7M96M+oA/aaiTUOXZJYnPkzGqNuy2j+LWJkF0fql85xbHklesy2lkciA+sN6OgnUykJzKH4zoeg
vulFk1VDSzQ1BOgi8u/LW/5y9enJmK6UR8RMb1cO7ASBEcEHYnFKc56k9ZfZOPk+aV9FT/EaA0pa
UfkftARWRokThBGMBuMAouplqtN2mzm/XIMiiVEmYgjZAU82vqcA8wfVdrpkEOw48aqY5/sACipt
N0xG3T11SYH/npD4NTeQVQ9cjX3OV0C+y4KCEP0sLsWpdA5+cVPkyquDRooPFNOutvzs2x5Ei0s1
fkvZ9ivrBHUScr8zPyH9vxIr/y0tazvk3hW1/JX73u09cwiuRWrBiibACjlQYOgI7m+xh+0W34UV
JyaMDZEKanZIP03pf5gvkIveB6KlkOuxMwgz1LE5YaQ4lBYBSqNF9uD0M4tbT/2gLOsX2AI56cOv
MqzFKswIJYqjrzRhXgy1gSi/HPzWLalq6Bpu0bk6WPGPzDSCRwOWps3+LKqkWCqYzSUKx8aq6qVZ
lDjkUOr7HuIcFPRp5we7yGI82hfIGIEjDtAq8999ZGGZjrm4lJ0+WU37lRli56F5hmXds0B1H6wM
NRzIDzE6JWv3PcttLkcun0Xepi9onqaeSWtA0Bc36PQO0S7bKUUjIrLQQtvRr8I2eFVj+zR2DTdD
m6FvkHaPhYUtmflOu8qqDhFWUD8z77qTqua5kGkRDd+3kUBxA3Cm9Js+zl8noTJRJBct8xbCY03q
2lCQHcP4fzk48zM9gb34Yd75OGO4WHTjyDDLRdLuNuusBfAzAZMoZ4kAhvzytBsu6KKBoFOMdCG4
wTr6qbPgyOrw2PIsYRvklyyqHxhP3uqUOaJJb/L5OT4C5YeZNzsP2q/Vbi7JoQs2TVeiEpmY7KWY
xbiYgHA45yKUMMTwinT9how1A7NE852kr9GE7wbi0AqFw5V4dfz1iBb8+WnGFImY69mtOURJNATP
dQOJv01teoV5CBUonZiilM3e0tSCrBAThnPJFwEqm8ZgvuODbQC5iJKlW9mAzhGjFwnTKEHBuayw
KFGMoaor2pr0T/VQkJiZ+KzwRAVzf1ajuQ4g18uifeMi2mWJmKhByWmzzGt/w7m1xY87MB+v3fnO
ns9Sz4wjakIw4vQ2VceedRDFb7PAsJGw7e9G/X2Toy/xpa/JWw05rEuiRmfEhL3HWNYwxjfGk/mi
hfK3MrqKzSOEbwpMF4B9S+RixNBn0NTEzLxp/yvwnQYxJ7ZbOWtDkvUzMR9mRkyAkgIvEc9fjQj+
WvUvYrDmFiM0WbPrqwW/KDBo2cU2CvpgWVjVIW4fq9ZULCbch4qklZjIKVI22dlzZyZSvGsxF6EX
4VHBcFKvo88Iu/feCOFGVZVVa0oa9GR5fRlRi/GUPHZxVrvRo3U/VrjXgKU8+B0TakDBv8wkM3a5
dp79RL3DawJsNl8qR0PmS1CsyPFzgJEcI5hc9gGr64p0JbYkep9UDgg6wlrgf0NzMuXEko+VoO9+
/PUPYVUAUwZ5runkvAgeETRn7pVm/JDdJh+zOAUxXnCQPqz5W7KDC9fZKQAUEOgo3HhSWfArnJwG
Fs0yKHhvh9k+WBByw3l+cOHAruE5vFjuRuaaKNXQqVlaBKzbC6Zb/j7pxndmHRPb0vxdjtNxZLau
E+uND1jA0MoBuxDd4jTwzoPPe/GVS+x1kD4SAQ5WqPbPCFNHul/EWBHbhNZNd2w03tzeWNoZs2En
h0KbD/ecm6tezA8EAC2krdAjg8eiPEhr8l2tYOVNDyN+dCURflWMcds6fKhN5nSgAX6N1D51DJhE
WuPdPNYWWM0iw4uP3le4aP1t1nLFkFZX0DfukhGwcRQBXB+g4MdaesEvN3APKmVswDIFspcxD29+
Tn9rJe9x13W3BJh0axLT896DSU664uKOAhdTbVXcOYxxbVGBXDn6NmE/743YL198AgcPccjuthrj
8l3I/HmyyBw2bKc6TvgpTlEGp8qU1Ozsat8CVdEdKy23oDjlea7ofmUB84C+28Hamjd3RVy1e+ZW
FFxj+OFQ4LwPJNOtEOBaR0Or+pm9EmZaN3/Pg+pgel691Nw99rmrCap4hpdqHlwxdKsmQdkb6BD3
xI+++a5VD24WW+ypRaezbInjaytc4wle3qyvDlbiOCt76uJ7OXObznL2vL70HpvCU+eqqWEDJspg
R4jQhw69vOdOsfYnyjRUV4hLbi8kkzF+c1P0p6kozafbi0iCX3QpLYdg4c5s4I3g7Jd98tI49c33
hstgKsk+TVDbsk0hRJWxuTsgs0wG3PEsDwIRvqi5YdIRPA+RGx/yzvodWPRvyFYecYzRbc2IXaHE
eFgwe1DXJsyZoXvXITfVAn0DucaAad34x0ngL6FkIN0Ps5sSmJGD56j2tlnF5j8t9kah6tNtTzn4
A3BtP3sXeKrWkHbDBbRAbJUuaPk2vZkDsi388S/gF926Yy4p680cmvHGq3mByjZZIZujNtbJGprr
rbdkNGMF59RX9spT6N59hnJxHF4Nz/wFQQM4UZHrNahDx99XbOZWiUNqRTKXv60ZzTpCCsY2N0OP
5XwlbgdG1ZIXZVi/atPiEzGcXRKxd1bSl4t0gknKSmSc3GfCP8VloMAcilNlR8mDNlyXmMxNTHz5
ovSQLiIekWSaMvxmkzztCpjabolS1xhJ/ykOeVW+NAKkcn6gcfWXlWHNmykVmBuzLt4MCIF9B3Ry
ALHUnCT59HazhJ/HznvIatwdCpgBEUnqHi+StUUk0ZA3OB9jyxGbMGEFGWBMIJqo2qAJLxj0MpdP
nBkae2wwXcjrtWWZO9o0nRBhnOgRKI6DWNrwiC76JUbssUPQIkDWP11faC4WGlxyRhAHMpSOweru
XL+h5jfYthhp/maQjX6IAKB3s44wsETLQk35ymnRFXuEXa5F+lXCoNqLMH2pvSBZ/vnHf/zjP//j
c/yf0Xd5Ie0oKov2H//J/3+W1QSRCZ35v//vP55LxX9//cx/fc9/+5Zz8tmUbfnT/T+/a/td3n2o
7/a/f9Pt0fzXb+av/+vRrT66j3/7n3WB22966L+b6fG77fPur0fB87h95//vF//4/uu3PE/V99//
/Cz7orv9tigpiz//9aX919//FJb/1wv1z9fp9vv/9cXbE/j7n6ePsv2/vv37o+34SdP7m0vqlW05
ju0yVfrzj+H7n18w/2b6NiWxKWxBTpT75x9F2XTx3/+U8m+OabKhMYNASGEG9p9/tGV/+5Kw/hYI
gTjc8nzTEZ7j//m/n/W/vXv/5938o+jVhaCfruWnHZdfVf3zbb49L0MK27N9PoU8rurz4zFhd8z3
/Y8sjoqh6Y0cI36BEDhAN+qShEADVIr6nWuPjMpOpp9ZLIc7BFr92ZIGIdRpMdd6D0yK2HXheQ74
mCka35MSdSTkEIzsaVqyizARgaEVKGS8H+eZzUIa2/ukt4kUtzvlPFdTLl6AuZWc2FjC8fxkcFkW
kRpz0IBRmd+NsvFezaoZDtRCoNYDBP91ShJiS793RdxIpiJ4wb4h/9XpnvzGj54DnbmnJnFp512J
UdtsWFUwHYs28JWqfBdh3vsxPAsZAzEf5rlvohvAV/mP8+i4AUEUnXN1Z0r1VVTV7dWeYh0j3Kjs
Jyv2LJTv2c0FicRMP1U553YqO69dEJfTnlK/th6sMKBC81PE7K4ag5Npjf7r5A/k1sW+axD8m4bG
xU1F/5RbbXJFul6/2wAhjnlATwd+xDvSSWK4TjxneCqIT3CwkNeaqkihUmK/i6RYG6W75vWQDIvV
jDa47DlsM57yenAbzP+DGeTcsFt3Q1SgvS4zPd1rXyhG72DeA/g8G6xX5Z0BJWdN41/g7ZcuaoSw
qMRbghr0sfQb+2oVTQmI30C+P426ekG1PqLXxtGOWzZe60oyaIlFdVCclcCqM7PHJ2viJXWG4B6I
ScRZ2EfVY14V9sl2lNo1CpFOLrR9xtyWbuy06x4w2t9WGYrpGHvBo5VExSlRPWw7Q9k0W0lfBI8N
TNe7zo6JEHRH6leX2yVanoGP2KJjSL7pTT1u24HkxY0wLXWo8iBc4QlSp7gy6g0BL/m6Nrj3RGOL
QILMXirczK2CfT9k9pYNLe5/cECXspfJu9XbEJtrPnSaKTVW6jaN91lN9HFQpCya/RHxo+xU9sWb
A+beva3apnRk/2TXbrgLRZmve2yFuJ5k1qYbi0TSi03CyNFRgUeMmoqx+6Yl6bJlEp48r48w4OfA
6LgE3hN7tsjRzNXKMzjGEQVHdzTeyQqT3shQvefEl27MnVA1fbiZa9JxSVgxfojBFd81u5J97AUp
072g6ZCV5fYd9ux5PQvozoGdMJ8e3CSF2pzUBySRam9X6gYpQhsYrcoWlPYQOHwgLAe05pwM7xOZ
SG+EhCP7tLzgy4RW8UQaRv3cI7k+1Y02X0ZkjFd2JskhG/L5OwaVbO7SeRi4Dw790ShRlkzSsI5s
vuxHAyHnBzJSdGYJB+ivIfOowJ1c3M+pSYpx2OZ3XUdO0UDwmbd1yd4FY9f68Qt7dLWbEmD1nSOR
wmsHv+aS1436D8d7DJlEFMibu8E7y6kdMLpKa2nJNr1nvJ/uPSK5lp5uaGmgj1cfJaywHPwO03Lg
9HLTEcRGOmvktztytNrLEGfZB1+uX/sUE5xnBuJFTV2zBvlrYuiquW2HpCOszcYX28nkbQq4HO+l
VdhrlvXpW1aq+JfM/HRHDUaGbaPy/KSrHobCJIhoUKk4TqIzN7hushWPTO9cx2vv/dCnT5AoRJ1h
iI5yuNUMQVi7p1mmwzfNP+a5sJDe3lLW/IzUXl2A2ePQoEs+zyaE8lU8jCQecnTiEKr697F1rTsi
cmuHFBFvvCCbco/SpgHEW+StOos+tJcNx1xoNQwShjaOZ1weomVcq8ApenzckWGVjI2tPoHUMaPr
9xAZrjxzgpjBlJSCTViv7NE0y3r0baVOkm/YovrSVuDHUUkyBcayl9BB6dl41EqId5DZFHCEaRbh
BMveNXd5W7rsxx2givGEjHtRDbV4D5CNZsuuLuK9y/F23yEvJkesqKtv1RrJJhvt/s72J3qjZKjd
Y0obeLJt+HawGlKoRMF4Q7eP4qmi8YOn0ZFm5kzDfSUj+zUc/QayJbngzyUFEiJ3GHe7qRHQB1HJ
ECkxx5iIorH6PdC0nFixBZSmtl40HtdGW0Zv0g3ZI7ECQUhjk+HpNez4QgJ4x1STK5xTJ55xtDmf
XenLdS071Mu2UZ9F1KAAH3IOo0o36Sek6mFfGKj2yvDGmwmnDp0hcc9KT1A9pzx4EeQ874UXdwSL
S9N/dmjqH8lKyXbYEFCu1lNwsvPcZFiUmXcVoNGtKPthZLKBT3KReWVwLOPR2yYear+o1elXHY3N
JmjQlwhbBmtdN/WTP9vedyln5puI2ti2hWm2tlmzf9wAYBugbnhLNH3jnEt9LqPE2bSDtA86HmmJ
wKe550hPKMlSlORbcL7Dr9jKcN3hCUPCkkjzdx37Gv9OQQ7ugnCR6R4TubxjyDQC483K7G7C+HrD
X4idFfl4OVkfZp4XrezKseHkoDEYxiq+iM7Iv7sywJsSJTP6La+2mKd6LEkXkBQYlnShj48jmqbn
QFb4xs2+Osetq/duW8cPIhbmwR8auVd2FF8aWcsn1y55LvwhJBotqQydY5dbbtjpSQZW9NRZsdhW
ZjwnS3s25lfpCP3achE/WoPHp3ZKe7QjtTbEQ2THjnOrH+IrBnF5EFbZfCRcI5DgOhItRlth3U/Q
rLC8lVGJvqMhXTuvydUyYqO+iwuNksaIe5YVYX0UvlHc19oNWGSZo3Xng+FEVt5p5sA3bnHtl+pk
yzE8OKk5f9DrznvkuzRjbgkq2orAdbvZ8FaniXNRsWpgdIQTEV5DgmJ2BI3Fd2oQw7Ix+kMv9xkT
+Xz+ytk6REe2FhV2tJo4inWiudumhieXJPQxv41t4xqp1PuEYZKV5FRZ/p0TpsUJcZGgQ/NI2ib3
3Fn1fT2iRqmH9jW2feNU26G7i3Ojwd2HPZGluI2AImpYBkFtN4+4SxQ7UWnsInQNJ2Z7zmfbsxBe
wNtrL+AI1NHH6Xnkfpb+Sjo5PXdTQHnS6to/lHiZznnuhTuP3LiVMSJtHITGqB0VITSMeWaqHUBY
hdlTxGsXhDL9FyDMO7jFGRFCbvPs91n0LCel9x0S4TdWatN+oEh4zeFm7J0ZtQxi+swAl4E/ccST
2qHnI5ogWwLU65Drk4O+s/iov1AnpVcV5NmmEiBUcRa4w6XpimYF0hpSo/SNBBM+5lFWgUDEw8ru
6hVCKFK5sSpQNbfvMSJ3DNCReXJgDwwLsjTg/cRjeO+6ZfzaqnJ6BSY6Ppuztp4d30720szCYFFb
iRtvg9z6CAGY7Ua7fSUpfc0QmOU1b9iqSueWWaQsxTM+HI7bCogQ/cZHgrOJaFefqqLD07ppMMeh
FGSqQviupXdtzq+IXT5Jg7RKf9npovjMUVI+eKOfv1hllm9Lid3PbFVN1sOchacyMn2Sk3pSwnQ4
/s5HI7kmaaLpJUq2pIRJTsaDaTjpuevIq19QGY+kDDhUMvXsMafRRpKmDF57b2t7GRUe282E0BNh
riOJzD0hhR3hn+PF59KdNMMdEZ4gKXGeOr1JdFQp1yHqGvK/if5j9B7r8RCRHnmnPa6TCekw4lIb
uzEmFWsBlBAh39DfwE8GSC0acedhEmyT8A1TfoVFnO4reIHrAbjRJfQiaJPMyS9paoq7khcPA4jg
b7qBR7iAggx11SDxjuwljNNkcJUVPVo4N81J62rQQFokYq7zSckH5TfZhzR18eQHwq4BAHTjhlh4
gPed3zbGOs4E8tBy5IY7dS5eE+bofWqF11G7DRvePjde3C4b9l4vBOmkE3wI5mUfc2twmy9nJ11W
c9jtfDa8jDlTzYcp6J2PmdHkzmlwq3fCGL8cfMr33NT6L7h4xGVFaUkKeWsSRNlFB7eZAxtHZRis
hxA0FeZTFjqu7J41uv4FY8fmQsPl3RmzYGPARTEz3DZC5E0RxJHQG4tdqR2H3s5jTt2Gzk8gsXz3
rDafuy4dvjCgoWUIjOhUwaRdNnEpPtyK69hRhN1OERd3e+uhFoI9wDIF5boJbTXfm300araReUSU
sBMpcghGHJ6RF7+wLGB8LrxgO/s9PNg0yj5sx8AZZ7f2vYZbsMpHpNl+6c0PtfDrT2gx9tUUU/ze
Q6X4cjDmYhrqqQxRotDMBi7CQSRy6yCbNOcphzlVFivWUVJwDyKBtWOlMt2402idp8kwgUpNtX0c
Yq+71E7FB5jXBt61MMSHZbK1jJjxf1b4LyAitJKNnvKNM/WjBgLlOFBbbPQLvSv5utljjCDQFdMt
s77PuifyEc+wzY3Rk4xciwh4mWcY22By9TOnE4PvANF9EtX5yVZpUy+dsvB/7LKKv+Zonl1mZYw7
F45bMjYzm/yK5ra8m7oAFSca+FUrUrYvfk7FNLqz+52FI06S2RzD1QQramUlA360rpD5fdiPU7I2
vTY8hp6Y2OJFpXmSMz7AHE+bgn5ClikZph79luqug0U9p2se5JlGq835K5W5GxBpbCbLSu8TWlfs
Gg4qlVz1zOJx/VRknvmAB7wueShH9MdLmdEjl6aBUsvuqUyyYjxIWoTDJGMyDiPLX/mqFFxlhvzd
NVb3VpFJiELAcaGGYlTzRg7NlYO9/lBWYGG7RNW7wJT9AWimfS4TD0NaMs2Ije1JQDvvspEVZW+A
yoUKKDY+YeG/h0zfUJiFi0YMC563cjulDhAS+x9k2QC9NOqoZiE9teOPsLGQUOVQ0Ocp4Ug9T9Fz
2wyioDUTud7OmBkl57sRO0iK7bSf772sqrM9bgD/TJb4bdZdGPAh6xwo0Fzo8siRld9iBLEccuwZ
+7Gb2KdURquDexuwyCYAQ3aViP5fh8mYn0ynimnbPPfFzOrhMJg+gp4UyBF+ir5G1jCb6Y9J0/A7
sfuOOwkdG225cbshVPE+qQ3zzRCxekzaaSK4LqysqyZr7BGdDEsgOmIMTs5siCej8MhlcLspHgiz
rPC+1mxdffLUnewndSZeuBJu0au2RPudGiR3YQFlV+lLJ/vqoQrfV9XcbYygbp7mUoEHTPGH0Zor
DXfejb3PaXKNs+MVg42+m6wk1khz/hlymh7jTsabij38K/gh3rzazbdp2vfg4y3vGxNKiE5yMONy
geCTgK0Ear5cen01wshtUvwpYeGS4BdbxoyrK1ZUiFn0K87K7jCi/145iDQec00X7bmCDodknvjk
Qm6JFk0VJ7/9eWqXQRt3J5xb/qshRPWVTi4bRQO4ztMA7J9+kOHZksVKDda1DsME0F3DUnT0kJyR
01ETBzsV+gVTooPwIqvw5CIdFNeuJ4UXpoJV41xRnAZQOnDu44pkKuFpxzpwfRTjlgk76so4NIOd
otN5S01jfFQESBTkxzALW0AqNB8QzrP507fw1LSNRAIZuvff6toMj0FYjtOhC6wB6RzWi6U2LIWL
MJelw/YRlqlVjK7imlHip0qy/NWeu6jG6pwZEOuSsP12vTHy+YmqPg9j7l+svk0w5cW0fF+MsrBm
2SFRNYbI2FrWoXLShSky8mxbBiloMQn9nV3p38LuTFZtia7lKvLm8AXZRvmekvzMdlm7LwSuqQVi
U+ihImNyVFvxpkP8h4HitnWejCE7uVZrY49tGJfOvR5fG2mzGrGQMl7yYozvi8agb6WtCpHchg6a
ZWzuz/lYhACMcaoYB1AEubGy/bE42cDWdpmW47J3h/YrBNSyrcekslGDR3LrJo2zFuMgETPOtwgh
SvRwrrIPHcb+zg5cMiNQjGeLqdP982C1ZJeTpnzXtFV9oUQHRBdVFil4k5ofKmFrIpZLSe50WXMU
w8nbmMqdkCe3nfEI+38mUEsJBNtlvXZHj7BQF13hxkb4sVJOW8YH8JIBQqi5em6RWEFQwURHuepV
7G+7GvGcT9jRMu+kemYO6m+ysvZ/chDXP46XoGobA+RXZkiwYi7N7ktlTEhp+JNVQrjuu0Fc/DZw
p+5YRQaugdGZTuTOW3tumNzufH/2Pvwxri6qc7Euqd74grNLt22SY73A2TjeVp3Ok+gt621OjPo7
K8P4l8XUZRdF6XbCSPXpBmra27ZHZGxTJJxzwYiQ37TJP2izDMf2PISPyMXcd/SMVkrShrIOunH0
70KZwUoXQq/CmHhpmo+c4UnQ5YiwGASsuz4tfrKgcoB2WhqJ7yjfM8sfxRLlCkKTgCvdiSvYUAWu
l0fmZ9DYwwEhdVIRZrocsjw7kU9pIwD24JUXWUxEbYtEWVW/S8PexYIJZO6rA2FetD3DjkTYncQM
xYEhiQeJrJyU3tuztYboFtqDwp+td8LPLVJvULc8du4IiEZpHQHXlv6bGDvjm2RD46OMdbcPJXfm
jsOp5NPmhltlKZsuOSmTUwtkNF4iMHF/NZq/AQvE8dYtrgNceSkAWuGF0GxFyfSt8FtrlTJe28NN
HE+98OP9BJMt2wZxhAyc5B8HOd8c05LnpJrDDBjMpWEy5kXOl9Q74dvewcIWj/Jm6nxiWPOhxWqJ
TbayZf6Wem5zicwe8YqKw5x8CYBqZuiLE/AoY1+O6biPCp+NcSqxW5o4wb+cTJIA1USoeZhMEFXt
wvUDAJCX2AlBTxN6TiwHj6HahfSRB0K/ipdpRuUP8ZqQYeZCW9FVeu1Ko7tkYWVQlUXFrmjwlxJv
YjDji4cHDtZhzbAHjWlkWxvVCGvdm7I+QK+wzrmQ6auEsMsm3e6CnYDTvbTaLniuElm8eDPdJRod
ye030x/VQPxLSCGxS2E1VXirKf18Jms72wpCtB6F+TY5c7pmRwNUOytgjDhunpyCaOrZ+CMKtvuU
dI9G43ES/4u6M2lqnGu37C/SjaMjHTVT23JvYwwkJBMFkKC+7/Xra4moG1/VpCJqUIOaOIj3JcnE
lnSeZu+1E22tbLMBGRF3V4sqbk2RynVnptnFacpm76aN6xW2HV3ABCUr3mrO1sgHQBMvtvu2X7jG
fRQcq0FaD2nRcvdqrXZhhMcGCN2jvgbmriPNH+vnyswNLg3lBJTbmWLzHdvouCOSw9zKN54KpHv6
Gsd8j0bVbfIPzvkMkrrpZApujdv8ywIzseh8ughlFOv9sQLfZ02JbR7Aanbov4EtV2vaRvs5bYPk
oShsfR8MSgP9FRJomtRYxh8Hrsy7CWHHXteDWaS7hE4z3vmTZnzGKFIfqrmM37JGGeNqHjFz0boU
Xjv6trVHjo88F5pv9yeatO5P5bCTnqhyoEbnjXn3DRM5KwchaDsnGts323AafW3DPRfI74r4xRhi
58gop0UiktjRYWqKlCxnpJssuBlBf1HdzfPa1FviOtMih5ofNRriiZHEPuodKmZv7AdOeTmp/o5q
036Ej14CrIf0ei3QYiDLnqDUYsFf0h/NsITuF4RpkK2tkGHlpvUnpDNJCnjsHDA7BkI7NhEZ4pK4
y00gyglGvTABLVelwWy+KghC4CeSn5s2VT7CnO38XZEmbnCaegxZb24bih9Rzo77NMgR8imfXAzr
dwL5FYfaXFBzy3Sg72QgHX0RStbOe51LVfMQjGTf0TAb9VXHMT7BjsnS4SvPg9ze6WqiThjSePwW
Y4HdonOZBnv4jQYMDgH14cbFBId6lgUuZUmh21+j0LDIWXAfY68aOx4hFTrmfaB0EqesQkMXwIAG
IU6c5TKiiEYfvwILGcktlI3yWLQa7UUwS/tYmYN2Q64QbdMmtCIe+4RMfPrQJe8isckY4DB+0gO3
BJ/V9gi6+oYjlu8l47A31DsK/vjfXHeMBeO5vhHsQxUYzHvfLUjIsgmLpWvqOQJN32gPHHfdJVJC
UrBC0gcgx4HUrpxMC98wJbrfDRXt94C9M/a6lmjuVcoojOQ2LHTfwRD08U7L3MXcCgdk5TChgyrG
qHoSKv2I55688ZhFwbXzXedUpE671nC8/NiO2T6gRywvtL/zLhS1dchr7iHQIyC+GwJb3/jFcIzN
tUHWJfwEePrqZIu4e8UqXJM2N4uWuY+mHTOi2lnPjvzhseg+YLkjLrNRhO1yWpoPpq6U22w80p8O
6e/fYoE5dQ7aCoCrzdfURt22LC2NmMZ4CC81m9pFwG894ozs0RU2lHIg8Eb2nmYmT4jMjHsmje6p
BdK2a0ynO4alhVzWxDn7ZhGJwc7BZqqkT2B1w8E5+dLiVh8SdlzsMzdmRYSTcgiKS2t9fJnI3zlP
9lQfAblZhyYMiI3KgdegPjLXtT2B1B+6YrrKuO02A+3bhFMsxsRcIjMHGxcY94S7+qlHfsXPlXio
67ik+TXwY1XjLbDLah8l+fCH7tBhwo/3dJ8kWuDFspPvFP/urcxCudMJpN+7fjNAZKlSvV2j/8PN
C0NgOdmauUbd0hrWiz+rqdgkos2uHMv2g5XMuA38Jm5vLcHI/ZnlsYPsmKfMKtJ9ucnAf2JCsQkZ
CwbzIktd25QsSBJ8MaP5t8iWuaE9durLFQ5vms8nTgPeOEe9gnK5ipEbY3TLxrzkkxtN5Uk9J9Ca
QRbYxv8nwpL/nyQjtvF/koxco+C7/t80I8v3/0/NiPovopQsTE5CF1IZrv7fohHxX7plSdN1XWFa
hlSWg57jv1Ujxn8pqQTzHzwJwuFP/0c1ov8XKkGqTCWlLZSw/69UI8rQF3XIf1QjtnRMU+Dishwo
5MSCme7/rh6ZVaEHXVl4ES4TqPo4OoJuOjgCLzV68s3Mg/1myb+5QIkZ6nZ5ZdoD433MvlVGuLaT
ky6rQNKlUFyzPRKoO2D2ku2JX19LfyMp4mg4SEYarMlri+gRPbFLbBsbZYF2MoaT4XOsOHI+0ZKX
KxpL6gMxARWGzgZzrWOhscJS1oZeVBvul+U0XpuAAmT9SGkd/thFGTzCokN44kYJpZwS16R50ZN1
IUS1Y4gSo0HX6lvcOKxQQ7uHUJhpG70A+BFrRHvDxSIhUcX1PhnGhyXwu7L98VAI6SPCRiwYGC9h
YOcntXgarEgNXua8Bs2sH/2aF1bkJ6I1FLNKEaNM0a7+TBxHFQ5bCN/VqYHU4VXA/RB3/CkKBHQy
CdHVEXSykgIjICoJYtEspsMKQF87wWsEij2tRlaFSqO4x9/A7DxNbm1W36Bfd4h/Cb/R3YNfFTE6
spn6ve69DreIoYfJthfWU1nhywldi6Rx2ppNak/dpfZH8D5p+Ny7ifE9ppo3qLB+8OdmWFUmEWBR
+S8ZFQdbFje3acy8pvbh7EsEoridFK0ygDnDE0PmvMGiTbZxsJBtlF6vFaTG0cm6rR0Eu7A367sr
h2fDJtBpnNoOaJ7ySqpE7P29SUplF/6d0/AhHNHB55A6RQuwDmo8aIC8+zTpa5FqyH+I0qN1CaTt
WpTfYiZ1gT/u2SkRTBY6Pi8GM0P0ztBtjJoWWuvjZxPvO+JKgtSLso832NPQq7NOusYVvJlwYnFZ
p6+csZC1wLNs3Bwrd67jq+/q0b7gQ6eLXS4OU2yY8btHG6zl4GYwLFRzceHtb1M2OUcfHtFWOPI+
mIsGXzhUO9zWbGMRZEP8ag+lS1UdpXW5FrM5HjWbRUTZj6wBYGtAUAn2ZjIwJUiAFJn6vrd3fp0w
j0smui0GH1a+cBjgum2n/FqlH0IM/YX1FZxHQMlJ4PT/RJj+sJH8bjLm7y49zaYzSYoLC2I3K7s5
jrJJD7HzSWSRvPDuBzajnEWsgudR/sklOvN6DBdmsPlpKJhgyg9//NR4DlBug+DQcXCrxc/tw94q
8MQd83n8DoQI9hLR1h4KAQPUlsk3mw1PwMAtFeQNNxMMjVGMiqZOrknmv01ZWuyD2F2LDM4q527D
Ad5xkopo6wc1Jn6WPESfVTsVxs/2wBHJfoIsHezdQJ/bC9OLfBuPcM7EFKM8JuxgTCmODGvegzXP
7XhHSN01q6x7n1uS3VjxRwb89NLlL4Z0enWLPryCDXQAFCBUsvVk18zEo+lMQvEKdZ6ssfoZNhV9
d1NI4rGMknZqByWkG7smApyslczEo4G/XyH02YTcU3NKewiscOVD5FGuRp+oWHkKuzrJ94LF8Rlb
Ia1EsOBGWEWxI8gh+1MuE/XlEMCzDEsR1gLXVYG1jYavOGRdyzYChpMM/qTGl5W2PsBuH33+PB1r
2yQ3c4IcBdtkn1XG30QjaVRCodlNGf56s/PPTJZXdhkVdwdhDLA7/erqXUJ4Dy4JjOgTZplbWabH
DB35ykVxhmO3ZEc3Sekgcco2+uiER9oO/FU70bpfjdE+jhlXahvGw77uGVYvvwIiBKQPooT9ZFGX
2K5ZeVM3eqrBJsN0Tjy5LIJqeMIYOqp4T1V8IYrLvMz4knKsioeARc1KCy3nCUKA8xS6y33buDfg
AvbNCZnKcKuu1ZS4dA71ba7G5O76rX+r2SsmjzrxjbeBScXjY9nm2eNQHANOu8MQZhfmQ8ek65LH
ULCmAQ/PQguh+2zW7ePvC0ZuXC0T9gtOBmvlGA/Z0AabnF5gO5JivYLybx8xRQdJpQ5sLUimwbL9
4AS5R/BD9ZJ3ggh0fzzTc2P0Ipt0w5KCY2Kw37vZ3Y+xes55uoK7MI6l+8HDq74GahsCktrYg5Qe
KwHE3EkNFrvl7ItSddBIP6tl914Ca1BWy74cK2tcjcbeylnna74NTGF+1ufwqebeh2PAhIoOhSex
kY3IKBPnT6PzPDZLeL41H/WzEbRMlMO/ifXeNTg+7IHRbCgBUeGkWTrLGEX13FRUsZ17Tm272VtV
i0LfAHsTJYVx6DvTOfhTBs/JTJp9T1F5aQed9apf0PDOeDIS3NZWgW/RAZ/uFYg4HxtSdT0XCtht
dgblkTafokS9aRJZEpEO94pl66YoyEhBN17ikoqeXKZaHhf8uzWI+lHU4xsSaauCVVnH7rxpEven
EMSwD2j6VoWm/TNRj+/CCGlmrqNdcHSVeIzJb6Rz6M/IBhbTz72CwPkYRZZxq/R7K2tksOapqozm
Wbnx6zDwr4ZZM+xquR17FT+3FocFYinrU8K+DMiY+eFgOxZ1JM4pK2FWBj4BzBj+Y3qjNayYasf8
FKeolm19cEQbO8SCBlWDHUNcH5WEAchysD4C7OEWHFM0a/mVWbR2MGGhzJYpV4Np5RuJX3yaSJDm
mUCuWk5e76iD/4ukgbAnOytS5y51mRH8apNx7urpPytONqaCy64pJGpuX1OQyMKDjc4TrgarDqni
QUXhQzqzPSJ+hmdDA1TWHsYjO/hjjPLGMNcSK8Q6JFPAjDmGx/TvMJTCY1v2Lay2O83dI2ON4CzZ
x27HoUWy2AGZ5I5CyhY1NekKkvkjNjurEMEmiw5mQWSWQbxuPybOrWyPBBzm+2pyIi/JcOvmT7gC
iT1FeJrY8k9g9Bc+fAaeNCkby71GLIN4TNOAzgb3y4TqhxCrl4F29cr7VT+QPsMzGUec4Sv30Uwx
TRfhXYd7u0kznNl2xey83sfR4lF2QUx25RIDQNxdYawbJtar6ceXVeK5Lv6haYZzPB51dhdoXXeL
DWATgLIvW+2hcYX2BvQC4gyVsVcoAeAVo88U9z0R9GT7orqB3cMZkYKUQXdzHIP8BtANN2eXnTV9
QyaksQbNBqlQqXujay+G23RrrWUpkrIr1rMQ3tAE9yw/GzU59qUybsyoXkbXGnbSheTJgIrIlVr/
LAaXtxtCWxSXf6HppXb2rxU1BBwkzNsMvzLwx6a7JK1ugb9KuD5KMF+zu7J1oXs1o0Kq7GtZ8dfk
/kCBS8KoBrGrh6eYDfu+Ecv852iMMaVbFlj4a2aAfJlmbnNWYg4H9EPoMx6Ks+LYYWYLoKj5gQ38
Z2bjrSeY9AgT2SUwh5xIu4yQure+yxBnJn4Dhy2gI0Qr2hTsAhvSJ6hYchdKd3oYY439KM8TnuAw
b4eCoakzQIThH4ECUPCR1CglEK0tqF0kbtEttICllQxCSSepN/0EcKicO3+dwE3uIgJOunQXuWil
fUZJGEuK6+jnl7KxlpHgAjZhyy4g2nBHfYwO8ydosafYZdXEQzC7a38Bdb13psgPo97/aTMc1KPF
0qiyZbWx5UTep0vxE1qPCP6DbUPlsumW8FZWT8THW/rfXE/PLmqWhyDGUZIWbosIKiRrW+Aw6jXS
CDJ27VY7n2aR3FudfIJwquOtPcHGw12gM3UbI2axy+ev16c5Y/Iezb1NM2G/lXpwSwRZcqa03nim
6ZtKW0CvIa4axKmenO5kprAancvHeFmkG3w87OT+GIQ9IttTW6Zk0FN1vTv4BmrOytzV4AfRDeF2
NlgLVwx4onG5oIjtCi057FNnfCPjZ09SXbS1MsKfijHfVvpy5dW1j/E2Rn4ZSchiPYM4u2sl+CE4
uNHATyiCEBs0m9eM7QLZHKxaAwO4JTOkzUTAOk2L/CPGEBOnU+wH1+V27ShP84iM9vLFiZpqS4wp
7jckxsxYynYTLp+flrA5neIB+ZK5n1L73ibzWzLnlOGlaez9fN5B/TiQ+PPYAFvYsLHd1dbw0FhH
YZWHpphsNgz9S2iZHepB3diQ3PODYfQkCHjEYYBdeRGwRuVrmQ/gEHFWbstWgguzs3Qt0/CGLBeg
LV70UVUDEVHOtAZcr9awS5CIB2y8jSz/GSRy5AloTO3slBPileY56XWED2385e0jBnnfMXnG+gA8
d26s5pJEinOiDHZ1XxIXQqidD03Fit1t5ahHGHfdGpw7Xu5gOqeGRb52J1KcrSerDcy1aMBq9G7V
elzTwaoJuuqEPPHCPdt6GufQei7UYYnFfh5q/5/eRTsdOsbGtJp+H7NvR4uQ7nmW5c9KB+Zm8Xx5
6oymZvSfo25ikrBBvn+2YgIhNJiZaWE0pDSMd8L0qtBwOCMRulWBTx6xnR/agSLXRFOwqcxErTNG
2VtG7j7G4Q6bgfGtIW7HXNE+2TQcpWvuqmES16qY11rZPLCItXfIQCM8t+WLMMrXuGYpXqXIo/VK
Ujg1uBmDWJ60oZ7C1QZtyg+izCWgc1zPvk6Rgz29bOGRSvKRfCWgwHJOh9K9ZGCpumoODqjRh9a1
cMh0OzfRgMl0pr4zSesyo2HHQdLfTAvFqcPcfN2oBoKsHSsqtPkhCMJnLVf+kbEuMXT4YT0X/+Fo
2NqmNSP7yepslNqT2nC0EM7Z++xIJkNgGDQ5ntPiQDA9jUFtBB59lD5Xj6XbIzEXOGwrYR7wtzIf
iEnZGBq1QWGRnZADMTA32YFnE6IaOyF7u6fynZve3MV9c6f12FQZMuzKXXwHAW0rj2NxGKLyluAu
BgFjmV4v0vbOKhI4cCv6rQS8KvXP+PdXiAd7lXJiUWPPe1wvd6WJaCN6QqA1S95E77w2k64hGgj9
ayaJj876zBsj5hCzAR/cXcgdY1XhF/WzPRAwWj0oJmS1Ul+pFPMytPcsNsZTVRc7gFrz3lSpXGe+
D5fKnVFAO9lrOocfdVGFZCf5F60W8LzUvEPJrlGssu90rWBv98G0T4K5OEXFPHKVdmrVyquogpbB
KPz8Rns0lfXSC1yMGdlIyCp/4kFEK6XYIYj6+bcZ/31JZpth1KDT10EUYzGtdsrCW9ryUWUDIk4V
R7sSn+Ix1jcENP3wszO7mbzfv+33JVzuCSM2kJP47bpY/hBLb7XJBOrgqstB8IaJcTQmFg7SLjqP
gOLEq4wUuGXYlpdGiGwTRTNDbWPcM+hlZgD0QIMwNkrIgRakyC5+Y2L+D+SdPKe9fwTP+RjWd0H3
sTUq54ES0bmEBmd+ODn9qdHB2CepSazZeup5XNvdYnVdjqWEIVI3gsJuIERoFc/YzEc93Lj8s6NC
g5dqPCKKu6ZimncpcWSr2HLC/Wj4wcEf3Nem1D6m0PgxMPqs0Lvdau7+ddaQW1nGf8IESRdL+5gp
Nc6nCU3WtERdpHAJgrxdEyfZXX9faGwhSFWAwBuB6PYDQONhroP5peIcwh1lb4SU42Y27RN/wY+K
B7QFRber56L/qmHKr2AeCS+uRwOOWXW00RgeYrv7MXoO0IBrcBGJpp5BLgq4ne7A7eRjHE7otdGs
ny3arZrKRR9JG4u0wjxXwvnTTwItjS/xHrkvttSe3Gh+y7tnEnzuWWO+xoH7DoDWWEGC2kJqwU5f
D1tnYmP+XoYp7IypeuDZGMKoKPg3thEzeauEhDAGd6mdBhF8OAu2VpYsE6dw6rdj0O2ZzB17soDz
jt/GFOljszTv3TrHdLBKK+fT1OC71uM1d6KPesm26EXC6gRViNPhPZqubaztDVpdT/rGH5xz375J
+qY5AA2dUZ7HwU8XWLha8LYpfXpiEn2Fi+U1+KSIHPxQLEwy1i2hPJX2VKzytgKRVfEcHwOmOTPX
hm6v6u6xr/WXwod/UTULKcRGyFa3x8TR92XufPZBjcoiuobZZzXPJytTJ8GQim3GWk+GB3DzxirM
o7+Jr06jTtUeMilcodb0sobAnGJ+AQ/gTXbET+GUJF+yhQeLZNDygCWeHXt+RYzzUPf5Uj92ez+c
t6lV/9W4YBOBomfC9bJWOik/lnjn3A7XmqxoJLRqX0KQ8FQVftlu/XoxkBetOqaeweCTk9s+OMu6
y/20xHiwIxazlst4OasOjqle9GAEncQkJkuaI6KQR10Mp8ahhRmr/iGbkS04mb+t048gJM8O+SQj
ulId+95FL975mFXQi3dphhExbz1bZh94OJ+nufokdGvdcy/TCTUzbmRVkqace2K2UHHE6lQhXV9F
vU1d7NBE0xTpluLRVOJ6jLMQ64wmt9XAlDzl3JqQwa4pKu+YWTyjrY5mYXz2PeQWl0lxgo4ma82P
KULelIO/Bdd1Azy2FkG3i/LweRp58wbf3MSw8xlfOTjFIcYRK4Ku6DMufUR6PYT6bAQNMd4GJIMM
yo6FzVYLRamx6RmDToY7YDGEDNfot06xkq9faHjvLJE3FujI3sBwlzASWfPEJfAaEL4yeFpAmSbO
mFnNXObzds4ganfWO4LJA0Kpd7Tz6UxShkQcEsfjgxEn5Cwy37ASst7kQ1tMAhGE9kejNC5i91RO
xsknPN3A8nYexuZSDQtlj+SadTXMn8Y0vpKLQaR0di7A368jHWGlHs+HpOhei7TdhRms9Kn/ZLiy
HjOWv4VoJX4hndEYchsmftG1d+wQd+x0QpR4iCb/HEgE7jh39J2smLsoeDNxUh95sCLZqMXihYdo
xH6UzcitAFNUpqTYq1mcGhxjjbRj2PKUzJbYmu6TjzeeIx4gYeNXk2fXwwOkile0amdXSxC5E1vI
KaD+CM04kS11jSfjQafuwT35gryC5cccEF1VLBkNtxBbzSaOxm1I41zMzAXIatQT8x2d/oaZgiVP
JMfv9bCBuxshn5fzv8FIHss6Aa/pxl9EWRmF2cIc6Xd0IAiMFIxD98ysaNvb7U/CwGQ9MviLierL
mw7xG27liFEHHFWf1Sv4oPeZh3apMQ2d9PcRj/yaIgD3IWTsisJWTOk17DSydMofJBrkFZtkhxQH
osTPOE6oGJYRLxEZHYV/OkhYz84z98LeEXx8pj+OHuX8JSWWeRNX2p5kJWYrsbx3E4G8gy03jqGL
VcmohpkS+GA9BTVizvFfQKZHm/LAT5+xmN4I/gwJDVgZgUYvAMgUyuJfl8++75NLWMkdBmateQyA
QkSujmKGAbU0GS0W5S4q+tckLe+JBl1cOEfyuHNssKanyP+mUcJ1OB4m9oubtF0QskQedbWFfJ/1
AaKPGJEHSxXQvsChKn9dIu2BOSDPjVD9CuMs8miGhcMI7s3VzkbogvetyOrTine7h2xUNRj/uoyn
PsdnJI/dr9hIL/E2sbkL23uX9Afb6nY8DU38pAV8NPvWCPMVQQ39evSFwIKNHavBHiXG5NvnoSX6
DqkxEqDgrWBH76G5PZcR68LK+DfQ82P82VakBxCsmxTmrS6jnyWbk1vU190LiXRXTczpbtBBYvJk
jYpr1xLCXc8Bk4T8LMEssbTml2ferFOf8khuc5vqIoWCpk8EMkzLMP3batx+QTqyA8G0FDLtyQOO
p16QWO5U9rOyLabTOoJS/ANVbpPHNpzsVDsnkftixaRp9emPFquf0jBfihLzB83YTm8IxkmGe9zk
h8SBgxlPFPOpgYmHjN0VkR0XrvznkuqB+vcRGsymn7FUGUDHJaOXCTKH0m8K/tvabGYqO248Q7rP
ujGt8P59OcF+xpykE+sRpGd8wASwlGOyy16VsP4iEC+o1+f9OIsLBdwWs/ZO5hlRlWHX86APvkAe
f9tLgvDTOFYHN1FiU8firtcNmn2Khaljt1ZML3YKJ7sGpTWkFCGpg6RxjIsTk13m9JM8dxAtF2yp
VU3Ezty7Ri4qLchhNRWc01SvboQVjn0Kykva5bLLq01CaYxF+ikIUjAyCYZLWKUmfP64LN67sMLD
o5LiGAWyOGozwfV2gPnIT92HDNKce7YG+dAgEd8hTSJxZ36ttfpjxv1AOFf9HjfYrOec7Z56x5TM
UqgFhJIcMEtQJVTZI9TvYp0pxii98+5+TiMpWBhs45WdPcqxaY+pb+8jpdvX35e8CMD+m/FpsMjx
09DKMvtOWbeVeJrGHAAVAWAoU5FcrLEAmKeu53lMMLDuXn9ffMPYIzKVO5I8blGvT0h8eGzXxCms
nofet1A04X+YUdFsuraDamZYTbZliKG3aIBcVm6rOZqSvYx+mGcQ29WBSnNS1pSBc+2z5xQdyKWy
K/i9GL032BhJjwsPZZl15ElVL51BFZ0hHNv6ebsrm9pcjz2pXWVpvwHCeUWZ6HCXGSst67Vt4ESf
U+/IU1xSHmSwa9eZDq5qssBfYqE6F4k4w703VxqjutWkoD8vFqDVBJLmQFWCZR0b03YCU73qRpNl
OhKnBQNKHBHHItFJmAiobdUguwczdhhkTCnZl7L4xHRW7kkF2ktZETTFwi4mOqEbI8CXE3tpGdBP
ErSlHBXsq9pHI1qwfAHAtGw+tbtTfwfh/I0eddpHAvQia160eGKbKDc9KrpPxG4GIKKQYT+xvWvs
b/WqtvzyCFax2oNI0k5ZwFipGW3GQiUnE24FdJmM1Jgn+MF376C/n5rZyzEzruwhf0Us7kF7VLv0
wPH5M9hVu6sauYzumROTxbUbKIGVJKkATZC2mBz+JbJBap4xGgQtxGQNSG/Iym0LIIPUr+ABgaxD
8c9OPWxp3wPV7lJlf2Wx/+Vm9Ic50r/ndmhx1KRITaPhbw2te4ubgRaCDe4JtSIoj+oek5oC5Zd7
0c0izzFA+nR5dNecu0tB7+bRh72Qnxzp254bN6DDiHDF4d3lF0wicVtqiJ1DIjXi6CbKa1JNLxEy
YFEMzU4mbb8vVHQqkxctL+VzGYOtcBK8OUTpvBqOZjKulONudPD49lOzGyeOP+5mudHRP9OMHfPK
Ep7hHsBFvJt9+R2lleGZRrWn3NxY+rSrQOQ8xDjAeZo0zgdRKWicMr3fkegcrZlpFhXBjG6B47LJ
TQYwybDJZP3korLFK8WbN43OKdamdyQN/VwkHyNayG0f9+VBDYj2SyHuxOY+VzZ7D9joZLX0yKAa
0VQ3oqPD08BV42hc1kSGdDsKTLWt6AaC/NEOw79kdJhXNY0ae9fG3asAwiZanYNywS619b82tPAP
a0n63DAN4xYb9/a+kz7XsHUiBptFSg4xk0GQ1In1s8b5whX+2FG7bfO8F9QrOuHYlk/eoz/Hj2NO
+gXSgtehgV3EHmGdlTc2k9ozt7K+Dvr5EjKRvtpcHZtRWk964lAK+topSWeC4uLMvTOXYz60fNX0
YbNBxPAQINc7ZJokVZyaf9SRGnal9sjOg0Z8CL6qrE3gEBJwQZSh5dmGn9+msp68eeSsMkRrHoIe
NPWsaQTikmAbhfMpd5IdIST53qdGxwaScgcVgjkUdWk+QHYas6wjSUZzj37ssPcM0aTKgSkf1fN4
7NHsneBoFnvM/eoyzbyHGrkLjTUbt0LCs3SloT3FDSRyNtwYlEUY7dsKVtmEKiSf6s8C392jnfSI
kxhoh+E/fSaaKy44y8RyGYc60Fq6Kr9QL47LMy3kGJYUnV+R6kuMBn3y4rbHStqsamSV35nEpB6f
Rn7zK7gjjVaeUdvSFzjU+G4l5Dmeen1v4Rg8VWXCZlxE8pC1VA0sud5bh/QZMBTRpZqIqbCtwSBo
oIu2OjD3G7mosdcMorqnBfGYvZ+cq8bOQcM1MFGAsm4Z+cVbDavuysWo+Df67etUNbOnVzewN/mR
dn5HdF77Y89qn7ex9W35Pf+K0SDd0XyadXighvEn1KsRFq47b1sT6G/hZ/IGUPjWhN38OY/BP2OM
nL/IcEndc/XyNYF+uJ6QQ2xwJkLECKFdspDH2yByDK8dAsjEJhDTwPLkGEF+ylWZn1w94YuGNGI1
Mf9FX9NmVXyg6fY67B6HWo3LowCdko//VjPwpQzDOB9xb/5gNHGZB5bz6ffF0vdVQ5yBrbLnloxe
7PUlQnWyfulpClxj1CZMjYXJhR4b4qTL9eiKEJt+fsXknZ6Y6vyvL//5b5WlPkQ5pNvf72gnlLKy
KC/QYVkjuqnjHwnSS5hIraEwZwt1d8Bq3g6nfHkpAqs+ZCVeiliwATd0JO6hUZxsrS1OOroNkPnw
KoAhpnLLoDviuvWMidWAVQb+AdQPUhqVoeVRX1qNVAT0//73zctzF+pu5uzL5a2EV0SyM9ze9UCc
m7nH9tnsI8JwI6MYT8HyEgWZDt3gaTYyl0bVdI+/X1FMkpPA83BrCfEBZxe7/PIJ/X71+7NjdtoT
3/Sf/+cv3xBrIPBaYZI/K/LohMY0PHXzEJ3IGiXXruoVDXbH8leZjLjD78YiK4JhPmMEXLun36+A
xgKQi2uECu0zQqkAMi5sR0691bCE2sWs4XIfpooSMBz70T5nJlW2gyp4J3VEsEI/pVjbPTMxXoTt
Gh1/cUxXb6DIy2PABlVCKxSUTnz+fcmWwWI82rjYeW6qKGF7IZi5O0mBVYDgEhVfhGGmKwUWapsv
jb8YdM9vCCopjG2j04QWhRQbu8YNZmNMpr6l/LUA16wGFmg73Yp+Ijuwzl1Jzfr7VVQT0NHDYc1A
7uGk1d78HL2WnjvLUMoe5dFiB8TGMGSRB2DOEHZ0zfkgUbfHydYa20dGcWyUHLIxmGXkRH6TGoXQ
0L/oGcwLX2rpJtWCL4c4P2gPMW69ytPQXcKuL2j6+vZspLBaHNN3dgRXhaxhNIDYLcbdAX8WD83+
FIaYe/OEqET0+Z8T7jSGHnV6MYcAl38THBlAdOeWTfVubPzX2amOGT2hF0TOT1BI49AE2rpo9V07
Q3r0wzJl2yXqnalXamtzDv/NreqE+yR47oUBFpsw2lU3AHnRiiLnf5BkFI2AeWIzOk1WVr1N3af7
P4g6s6XGlSiLfpEiNKSmV1uescHM8KKookBjakgNKenre5nb0f3iAKqKAkvKzHPO3mtrYOq4KOqz
7+NhogtKEpwO3JPX4oqSumG+vVgEfZPJ+t4nI/Wd0T7no+ddhgaq82SL8b0Oc1BHmSz2Pqzm29/s
umS7uIQpYsWmV+vV8Xc+pG846YaPvkTs6ZAxht1zuhdpuZDpXZYI25MdGhCbBG+Gwj49pZsc9s6x
J+MBBSYNyqX+o3KPJtSsTvSdbfRp00fGcHyLab87KtQ4mxAEuphH+03Ery4Mzb9Zy6k80zo7BJq2
rRm7OI4kha0N5rrkJH0Xc3rbAxEjKSVX+QYmUH3flR2+jb4dvsTybivvNQ188ZpD9F0p+U4kRseq
5XJwEMXe6gZ6aIEi5o6GQjQaOYexPhiRB+xwCv3tMG/R9MAX32oKndqynEP1kJXmsoZNCI4pGNj2
ILSD3WnPajCnx7RgOTUR5RLpMT7gsdzPWGXmxfxJhmx8wFdm4TTwgkiVN8akzj7Le8sP9N+iJ2cy
KcqEce2SPvQTTgMU+OEV0dMt5tg/KW+2npZxInXwprmYeOeXJaq9XDFfCk5+0jOyDpq9gWfpymDg
libfECuFKXLVWH2wzVRon/O0AqBdy/5vGWaRmy/1h27dassTYB0QJ+GV7bCiTKr8Blow/PUmzDjY
IEgKUCHxbD1Xb57BpQ+23USkA+ldEtvzTst5S59Trxc6JVedmge2kPolN5PspJu6j/x2kJ/DYL0E
sbpmhGMcksHYCU9yw+Ft0ukbbpAezc9CxC7dUzbE2+eOX9C3cn9ff7/KXtFS6SbvQsQYWNmAynbS
x98X2WZkOoRyR2yITS8/QD78fx/9fm1Q4/uYLmSX99MLk5TwbJAdfsdtvJ7sKj6Pt5ffr/9+BEjU
pPDX3TbLMoYAok12v38Q5lZ1FgC8Zie/o/hcF8scR2xLGJJ1QBSpwD+eYK+fU9xPFvggVaYbSK/d
ZR6CMMLZpxD3lSdwveKYCuaytmlEDAoRXTmuwFOHPpgkg0peyKLbcLEexzHvd79fLm9/5tYDQ1UI
g+e2n6hbqdt+v46rnn9z+xtwf+SlatTbMg4Phdt0G9F02eX3ZZEZCiyCvWfWbY50JCYztYtaMl3C
Wr3VVTheXPAfF9wd//tRkPRe1JCkvA7S9wIGEB44zRnJxbceQP8wO9o4HJm3acoj0dsG2NWpZAcr
E9K0WuOpst3yxHl7s0ByX6kfxifi0FrDw0wmBqIJK6qle6EZOq+1X24txx6vnLXih96cd8S40JZ1
tEPQFWKifrRRPbgmafFWMxJAypk9L/L8Im8TsVg89DQFxajCbQ4JjqOt0M+9ZTJDd8yrWYfTE/bE
prY+Y6bSYZNYh4FZMqriJ3S3wYZULwFQZtp7epkusQF4sFafid1VGyBd3KBNZj2XWomrO9uRYzQx
Gss8OdRpHNxXdktpmz8YysMJ3jXHShtENJiIWCfFxMkizg7LljNtCQLMn10ctyeLkCREw/ay82H1
kbA95c+rNBlHIIEocvBjyeaU5PEP5YIiSZTHJ0z/eboRxxIw3qY01mbD9huA75bx4NMMZ5Y4DHKd
GBOVkyHeGvTykdflyyWLTe8glAlAKydmGf7dWbUTLYeqmC8Z3lg06fMft7esK5lozkpaBOG5PL/Q
TP6E1QQ2LB+ug+nQF7lhVkQVbKBZ80v1NPEtxl1jb0CHUK16HTIPDdgtyBKp8tYhRHSN39TNyZ8L
oN+gLA1eiq6AL+v707mCPcUog2mg0Jixi/aJjInPzMgIhE0IieZUbO2MeB2AfvseWxpKhTsVJzmS
RevKrMAF0a6ZrTvHEWPeFWgepgvO9UfV5U7U0fJZe8SAHuvZbd9D1KkFpKBX6bb93sTXUCwmFrvm
1KToQBBOEL9ltNOT6xyaYdKbUFnDhum5fS1VPxwyh4OUxRRol6bdj9EOH3OQcmadnXqTwCoSeKFX
Tlmbu5qU36Cbmju7lsXFcphhzuFw0D3sutLruw1wPAax8hYJaHjTJjH8a+fq5uhqMDTtMjCFdPMn
khsIph0MDcafOJN5qLsoaBvB1D0WN6U28BM7my/lG268TaDt9ITioSmBIykT07zVPHV6mM/aVuYF
nJO3x89MCCKf5cSsID8x/0jPXi7D7UujaxJXbUnFHI+voZ6w724NrLyZ+r2eK1Ry636wwnU/oY0h
E5yZ9iukB287F6zhDMVCRrhB41xyB/o6x4EP94a89wOFQ3zITfKZZmY//ECC6HUnrZlBzyE2Fbmv
rVywlA+/YXxq0+sS3XGlzqWc+gtnoP6C/77nwaR299xDFzcxYcLVfJ/FHHMpngpQWkoSK5BY3NFD
cpgm793iXOrR/cab0pw4G3Luzsz24jtNe5GQyUl6Cl+wUm68mFFAQiRK140Y9ZAGTAwva6urHuqO
aT2HI29nAiUjbqvpqQnohWI7OTlSn+y2oToPjQ9Axt/Bwsx4KLy3UAvgrvSkU8vN72JIiqtSo79a
6CgOtQuGplxyiuXC57GBMd7lebwZS7SHE/rNlYC8CBfsthWSgXdBzWPC2Z/13dxBhxvbN0LPvfQC
swzARFKFDzFsdBPP69aeSLOfftGbBiBPcwAEAb6G/qBZhAcrBj+SFeZb0DzLrGlfMXp4qrjPK/Nb
G+X0NgVtuQfQYaFJNLZzo8c3L0AIihSYfAJNXS7cRR+aeD5CRloeIWw7j9w02GbgTg0m3oZUD7Ai
Kga1Xcawp4FczQ7gYfCuWekhU5Qnx5idh2XwyQdBsQlq9wVYEMjCof6Hl2t65Rnkm5s7b1QwvYci
eGvAscC2CtIzzaaa/aITJ4ds8Lbv30I6ImdzQlMVDmb6rL1lazqp3GINvoXHqPzdyOl4B4hvrGka
1hZK1SezzXYDnhNiIQNSoRTNzT5DdJWDlz5apvRhcZAxPGRyOaohLd9pvZOUTou31AL7KIODy6jR
87tWUL4XsDC34BhIw0up/tmEA9SfZNUIRz1UOISf9GSj25+j1kval7RlvxvS9BQIO4hwA1HWZ508
OUlzwojMFEDkxHpXp3Q2xauydr/XBuQEmXL851KUFqe92iX/E01SERNqxmFPrgStsGiCe/smJ3WX
G/T1mctbu25S47Vtm6d5crPn2aXhFATDHpaeEUEWH8hUlsMdaoGfIMYeU92uVpjF8tHxvbskrAr4
3ahuu7GDQdcUr9I2UDJ6GGOTmXTV8TaznwOUz21Wvo3284JV6B1EsotQcTwNbQcuV4XOmwddjlk6
WApJVEHczfpdLu1aGEH80iUVIP00/4fX71b7Vuk7YxVrQ7lDOufiO0fRK3+dZ+YTjk8ZddDQN4Hl
VZRFpB0KKLyOwY+eB2iU42oT1sWrR/xLNFlm+n6rGNYjXrW73++c2kdbBigXFYq7MGTEwrVEu+t7
/cYe6MX5ftBsh6pTu8DmcUsQUEn1asikvDqd6e1LifIwHLyz1fNUQ3osDzYLCl44e9sYQ7rJx6F+
H4qFrMeiW08G+gJrccgImeKPoqn1g+1+JcS53Lcif7eYLp9NRiIkbTT+W2rxFxuDdcDQTbybnbl9
b4rmwWxFgNa2347k5j04nfGpG8d6b5ZGR4C2t5iT+l2SjeW7y/C08/sTgq75SkU0rDpfy730g8+k
21c4Mq6LPXzDVMdkVWBkcq3wq8AGlwGlxJ+b/UyGfoB50DySZcUPO9p/hFLJmb4IqaPk1279oayI
10mGd2qnl1LxDPaosf0sGa8WDUE1+9M7+aTGdhlKIgwViirp4lyynfsub8Wj745nCHn9CVgD6HF+
ajX+Gdi3N3PKrQAe4jlZzOFaz9O58Fl05tttH9Rt8zAt/ZdHRvU7auSRaIGNK1S4y7LKeCf/YieW
YowWxHY7KcKZna+jOMqd7j1tRlhqRI3RHSSvtl1c3jym791SP9chhZ/IOJpa7L+M7fjxc9f9DgrY
HjSWp4Pps4pnQ6svBTet3RrX0R/t+yoOxVmLYkGswAKgPfLTFYVwJDjDHthFra1w63pHT4JO+/yW
kc4DLJ9TeLeQ8Zjq5MWZzYaUqHy8Q7gid2FsmJxGkfN62ngDwQgCIEWEuZjc9wZTZ6YyzV3ng5qZ
bz8dlh/jvk7t4I5J2wNmx8d8AlidoN7fcUJBjyx8wBiOJDZEoWyhRt6TAFrfnJ6vQBOmd3VLQ8hV
+kBDnehlD+x/nJaEtU3x9XcLkTGbQDrW/yyJWZFRHL4olFRrNgd2K8jbK/rZzH4qh3tJZXtTo/bn
oJDsAM6ikmMTpSwq8dBw1WBBgksLDHWYTYyQecvTAxM2omPWvri9BD5GRQmocO7fiS+lc6p9dnR7
yQ6lDa66SMvIz7L51YJicxpVS/Z772w9eitPU/UtiIyHtJl+dq6PpOP2y5AADsIBHqZ5ofpUB7em
QMID8fvjFObEfjxvzSp179qMJrfT/WUVo60h3mvDh4zMUhpVyBg5sn3MKaEYWNVyYt2vkOAe3CJs
TxO5H0v4VDb4PV2s7VFD82KDwdbd56Z7TxCCfPCs/qkXdne39OIGLyxeadDoF2Okb56Mxv0Ec+jA
FfWu4UL2WR42z0aWECtpIq2u6/mTHLKbmrCK7+Yt2DzEAC7uCbsql/d8YX4z5el+DJb0sMTBwwzO
4GhK9ZUNCXAqbK1TZ3z3BaZPt2Cnm1Ap1J417frXgMM8DViTKEtu6UMQJzfxm4yUVbbvwDqf6Imp
H4SJjJJQdAZkvT8tuG/IufXlSxlyTWZPpxevs+cDZLgvb2kaAmwWjpGaxFGTHGGjV8ZDicFjDZB6
12cifFb+SHCO4/8ExafyCRaqlz58GsryKXOyelsI1iJb0uPPvRJNgUU4UVAy3mVwzaQuCxAREepZ
jLohLzVtd+XQNFfq12Xd45G8BkH4mrblw2AG8sdd6Mu0fvXXN9xkDaoaNV3WZQB5GNR4jErPdQp8
yqeMxJYidkW/+PcwJW74AXVs/Tl/tn31aAsHGYhbPnEGRig31F81D9BKS+scMJq8Zk05RLWdQ3VA
WMH8h2iuxU+OdPaLs3YpNWFLgQex7GY75TlZg8lYfOJcfMBrQTIYo8F+rlHPKavjcH9lBZg+LIcs
Qe1NyZNQhrdBIjacG82FGgw0vvTQPdaBRJwDWA+4EfrxMROCa0nI+64FYsp5GnBkI7qKoQUiPqpo
I6jx1izNPzrt47erzG87aOVbG/QywrzwsrRSH8FRxMCigcb3QsqzvLlgfawST8wOyLFbOhg2Iemc
y4RzoLeZc/OvF/CS/B5Dew+rNP3TWszkiooU184X5oEYDzfSRtcjOQcm6U6WdWxdjpXpzLGulbXY
qrmc2J2Ie7IdNgV/Kf6QLFKuAauUe8myZK4smkobBawEIfPt8wqu7G6cLLAZHFTPZj0kJ/rAO5Z7
Ppt9j0RJrCtrJyFyqHDy7FJY8UMb5SNo3womOJTX7B9PeXj+feE+is8aa+0mwOFOubowEe9D5FLp
bJwrv8KBM2Y3AFC2bCwCvkBS+udSQHXB8pn7HN2IIJ1ycexYhPlrinO9UcuLsIR5h/1t1bZFAHgK
7xdvd3+zVfNz//fF3Hou6NveWbbIcR4EDF9JH09BNy9Ay+GsNUAcN6kBjXJYZPPf78OUP7sMsszO
4/ACQAFnIGBkoBp0KkaTLpPVFR4O0RQhFjqC8mLJnJIGDN9qhKWMZZJdC40kCqFkqi+/H5UkQKEH
7X8EQ9uNRG+POMsoLv99+9tHcYfLKQ7NMyoUazvXIQ7llAbKaNb/+1JlvONSsQH3pv2B9CzZLAvm
7baRLx1XbTtkaXtcUJKB53D9yFhKRliDh9Siq6A1NS5HeJUf87pHctJbgFqsZaupio5Vl1X/veD5
nPE/zt56mXpaJ9jsyLfJVtSBlJEZOnLaWA6zQZIiEtoyx98XSzuvImiNTXb7kpixNXDf4LcNekyg
JLzXjZGc7DzeOa6Kd2II2v1EpE9eOi3o0dF4SEDEbRld66PnVuu28eVhujhtglkFpMDKDfJ/Atwt
PpS9vFncIbDhc48Rgv2K5YMAQnB2mQSk89iSAzxrAscomPi9SEEPOcK2b4yK56M7et0Wcexz5xEb
yUCdITP2ly64JXJUENw97b7IHvJsMA9rkeGSzCVlQsLF1i0BoVy7Iylo/0qP5iJqdFh47g650cZu
cFhjfbP3Oc1jliZiD7rkNU7ShPNAS+Jsazow+wqkOml7sKocrzYsrkguWh15p/yo4aoAFdsmRkso
JS0+yZsR2zFuHbsYWeAk4IMOlYxpyer4+1E9485B93i78gyZRVqEEP+mrVEFyzbR+RXlZXsMCH/Z
jkFw7bTCoY7iHS+7t+f5XbHIywPK9v6GfhDEXNMwTdaLZQVr+EbVmgEwRtHb5e8yg1zSKVkiJZBL
VRkdLYPhIis6QO80a7AETXDzqUrLNsm3tr+8/F4n3fnbbozjXe8XD5XIgSAwFSblwNs7jkmGup39
mWqMwON1hjx17CdS4gYqbmEhinSSE5mg+gj2wECchJk4T2S8Z/G4GRV9NBi9Z9G+crvseUqg4/i+
Vvuu50jlGpa9Z9on9knHKs79m+OCdj2q4UWcASHSRMghSItpo0NhQ29goElm08wFmXEz8CCVweNM
F2NTBCG0h3Y+Wr5D4Raj0CMA/ujeOu2/H7UGASHzGO9yH6QbZu1vuvRVJNqZmipYtYlPZcF3xsIH
1c+t0UH+/jsAHUTMTxLqpMezUaac8i1o1JPf0AzM4luQAIKHBkcG+tsxsbGKO8sB3vx/13ciVXWb
Z/1LaUGCs93pvQZjt1UFyViElW/6AH5j3DwVBYNr0WgzcpOe/rWcio1fbaqwfzHIOzm1pnr1pg5V
vq633CW4wRwG7HYcpwRQZOaKurEn3hrH4uAYV5qz9d1QQL4H94T7BF7F2s9Uc0WcdgJGa+IKg15R
lhkRKElNiRLKqPTQQvFwc3ih5GtDVPtmWUR21wEpqDxAHq3x7OTjE25uE+icc59new4xWHRmjlkl
Wy/3iUuSYeGfEyO5t8kG2hCPBqNZAW9wbV9uSkxFgOeKAoC20+8Ng93Q5MjKkuefTLME0zIk927Z
nCs8HEdu700e8rDWESh4OqvlmZRktooEoyJezmOCNYk6pjsnEIovSJDWJRHE+5tCwqEmpf4a0XGS
0wUu/Tl2LOiNn0JPOyfBsh1I8cjmZa1S8AXrYTArJCmp4PpjUtbSPc6eFa60KSbG0pk4TfIEuq7f
e5Z4QQ58GTJdbLDSYIEhcwhVykiaaKkfjRSl8CJhBOMW3Dt++GVBpSkK8F160c9zOA6RL9riWJQI
J7oMUVQLLmPlKlRZ2kHTFJs2QDf+C5c6H7u6lxxcQRpcm6M14Tp9KP1nQnHAdocGACTTY4EACg/D
2aao23Xui1oUAa/tLnb8rzyBXuL1NYqMAUIXvTu4wpqL2C8fcCHz3WAuVK31WB3//2UJ2KYWL2Oi
kWKNyZzqWnZiZ0yuJt0Gq6Wn/tiJrDeoGrByQz5likrTc93D0D5iiiNE2gt/d+F52/vyCXERz5d7
Zcg8ExdB0HGcsyf2ZeivAMqiL3MJf6U8ndajU2uEOSu3d4wjh+J037OkNh2fVbeX1goOeaLaXaDu
Q8/HZhnwy/m500dB3ozcSAOH0C7fqS48yCEzdnEmuXgzXvZCVOis0aPO6OXwafs7ZlkJTW37a5q1
3sCgBRS85CbDkoDfa/DHE1Jzz52bE0dwbx14tlr/fj+0wUS4aUgeOr+Z7ipYJtQ+/alcSvhhnR9j
xOe+kaFCndWz+GdzRuhpJ/6F9QAovrRfrHn+6gcaWHSPPxaOvVtml9ehJW0qICzq5E8sa/KGC799
JxsxI2rEloy60n+e8xSDYZp1d2UoEcSHfbLVBa3dNvSusYd808/7lxDQ7brCjkGpNhGnGeo/cCg7
cm5hNOfkru+7Gwk+wCjsjmiPl5lzwIqCNz55mKR0bkMVjI0vHdf0DNT83Fco5QqcH6s6TF9oczGV
ub0klRlv88J/NkmT3MTuojiSPQcyI8u9/orR9W4R9uC4vDmxM3ueT78vLZMELgaH0L6E/eRlW0zV
n1rG9rar3I+6H18YeFW7MSkiFlbzUOX4/GTYTyfLVOFRo2fJAuQ1yOJPfo14OwcG4Jsp6m0aCIfZ
QLTmFNOpaiZEnXN3JMXDRrQMRgPXGklIjnHXEeSyBdK/7xCFjiV24jR5KIsjabGvAUwez2yDvWFC
ZymDxt6SqUMaaMtRW5HShigwjNh6vR1nHn2cqDtSC68Gv/kbqmS0QcxLQb2TqNqM5j0EivZQzxnq
rpRZTqXlhjsXGSdc6EjWNLdDIJ04lu5tLSeuLUdL+mM/0i5oznRkMBo1xW1jdcGdTQ/gtPjAfL3Q
OC+LLp9D+7nwkXMVeeCiB3HUfVPt8ji55nlrvS8j9VDeiPSVrMaCIyvL1EiUAHRwHWONd5FyQL2I
UDcRzaLvmm6xdgt6q9QjRGMoMHJ6ffDpDYrU4dTj3SowozLkXZcVvuSMXCFqwy+TN3Q7T9MThAa4
Q3Fw9Ur9zzbYRpThrqSfFndV3fyZtR0ek2n8+IL7ka+HpFlAQRExPWYV/102ypUfnpbSNXYWYVuU
pmy7MIHHIsFfYloP9GQ+pN0pQL/fQdszLCZrbqeICHJZ8LjluQ1ya8wiHRAMZXjkKYZEL94XKZkR
MG2FB5JmyUx3r32z2iYjjeYytp8HCbMzg4+NerW9X8ofAkSzPfrQfwu29bvZ4ijeoNvdzOGPIQgD
HWehVpZBJB7LAMs4erVw03OCWtfU/+gyCQkjCmcbF8E9EgDY8YlhoJqmxdNkZzZg+g1IWDaFkY+n
orER6LCdndT4WSUlq+o8Iiz2ahT/5uAjrMJMXaoihDFp623TPmjxutTGcmkqFGOTJ7aSK69dP4/E
yMwc/i03A1aHfP7DUOyvyPB8AwsMDmWKiFIG/+LeD7e4PxDIeGWrN2OFiZTVDWcBBiOJoWCTUK7S
wbm527zCXSkT24TRgNxwgI9vpoZSbcyOZYbTep6BOnijPCdywK2QBnCyZvfJcQhQTRyubZ/WGMLA
2V4QoJirsrSfPX/sn7VEm9AUtKastN8h2kF/0alDX3oI4JR8AJv/Vfb1sK9uy3aSsVoP/XdIIyVi
Dq/2Lsm7BUsZxGrsYpJtJXb+VWk4MEu2XikQzkO+FBcKl7UZ4DxPQvUCCKC7+fEJquli+8nXWWSo
0YtcnCOb2ZyO8cRhAlNhsu1c9a+9BQDR7YgALzrk5PQOIlBzl7R9yWmYQIZRVl8JsUYrDxPmeslH
NyoCM10vVX3GSlCcgXjRruGHS/sFeHaFTMddQmAfaTDDZii/MxGX0I+dLxEvFbSW7g7rLj0YJ9wA
6jwNe7cT37TkSTwZ6MszIqoXGvRFglm8y9jaA95iMG50VGUZEoOMi8PsnidNioxNxul6nMdd16KL
gdDkYgmBZSEWXLuZuB+T72mamnveW/5rnABAuNWuZ0EzBuuRh4mmkZBbTLWKDa2HAUsGH4QoJyIA
+aozg6yXmic4xywu4jBep3l3MVTmrvvOAr3ZjVwpr0FzYSLr5/CaGvVTP44/YhyOSJxAuafV2hsh
VLSJFY0cdFUaIuCYnfZqyPhsp5bgfA4VDG7GmrYcCXil83cmg5EDDIEymSeoY+ddMWUjeHzhREsJ
nyMFBxUlNzdJz8xsa+r06hhYg0V1qez+NDIdXY3O4G9IzbvOhAgRtoBtIUhS5uEJqH+Y9meR96i0
edjXfmyCZAPZgIXEvXZ40Pe95/74wog6maFx1GG67mK8kuNHUzl+hMRmh1E62A0MXcAPQT8XgDkq
zCfkZejdLPV3GIzx2Qndl6R1yDiqqvee9Ktm7oE2ONiqRsyCObdlNEDA30gf6i2IirW0aib9Yoko
DRGwqOaA/Go9KatdO3VVY4HVyzajbFO991O44i4fM1Tf3s+IqfA+s+BqpE6xH5bmonso40HHWXGZ
QX5/gMpTV/RGmLkdxAKVQRBBzmgxYl0i9oBjXyc0yi9qa3nL1+gkCss57XDjMFrbBA2NRPIdyJic
PCvCFlHbDXskFkzYs9HgGvLcJ1nEGlyuE38ymVsuHc8wlogCczPW4bcs6/40Te9y83FskgtUBFXJ
Z0gdkBUThK1aE4pBjKWSiMrSEN8+wSbsgHnE3fY+5xABw/yRMbLCeuLDPJRYziZ/Wjte7qzrACZh
A6smOBWqeyV/Zi9pPkXxzX9dmKqNmKHdE+O5C3x9GGnVroKKydOojdu0+irD4LNIl0+fYKUVkV/k
s8dkLYdLzp0S6aShDBcD4JnWAzzTPhmQGLa0iOt1PA+Rbvv7pZ0AS8/2zV+XdbD1RrD/I8csI8xI
34L1cGQGf1uQErT4OJZql5isyrDqI9EhNAZxTkUkKxCfHrrlTvapu/v/5hGmrvcUQguOD47JMWU8
NgNtHlXlfqd0YPDmY8cQ5kCnwF6u2PGMyEyT+2ppePSw1tGBAXPipyHy18UYOQW2T7JeIm8Jm1Ov
AkibsQkmzh7YX4bs2x8CJHB4f4Wwo6qcrGMgy2/LafZOjVmmxBlFWmB5KGYy5x3VoewMgh9UTfEF
FQULeDZmn41jsOEdO/ANr2GZvA/Qjb3eP+jRna9xcWUx5UH7a06tdc7FqpaNu0f2ghfutiDMaQk2
Kc2IiiP4acXoonlMSHXwke2GHyGa51eCrjjEocl1By0e8T18UbzFK/4sPTWdadHdvOVjYEq6J539
j+XVz07XwsEhNAr3u0qjehm25thigwgN656IumdGjn8bFZKZDgMUvyJVXZyG5Wnq43xXDMbjonuc
NynF8uwmJIb24LfyqUNyTTjSr8ctZM5r0u6NPMKH9rydCHK8hvM0kBpf6HtrQZGLWfvsk4+zy7FR
9HiNG0t+WEX+MMmKBop5oCHQkdodI8YqHQIhbVe+BwliVo75hYOLJjM9fGHhQ1obP8y692EhwlXj
8TiPQ/4QDrfquRf+ikR0L0osLF2ZHVprIzgswQL+Bvexq3mjfWwx0BiQ+OCouhVBIdYHNZxw3PQ7
OA9sTGo3k7W4ogV2308h0i3tvPScEfo81qRQAkGxsuINEcb0CA2RVouG85Ck8b4MO5sdQtHf6AwY
2tONs4Pno/ZLGqeJi+hGh9ahC8FfMe6SVHHlLR9t3nSlwy5jxuW+GjGQjJy9TcoOwoySQwY7fR82
w3YYOP4sGKtbUj8QpXdLfN/bumE6Yk7bphgtfLzoypxy+uCcLFYSLdoawcZ1SpjdpzLfdQVMa0dj
UrrdyUWH0ydr2OdV5KNvp5AFiUJTi5+T9ROQutjQ7duPjoWEiKQWk9aO8QgHvTgk1nBNOJKvhjzY
z4jDscb5n3b81XoUYKMPhMvBxJ8SUDZMt8XRwpw0MV/agHwk1X75N5nNFBHovE7Nhcdc1j8dLDmr
vMEy0LQnM4I9N6MvxMgqxilTUd9BJKyJRbdT/8FSIMWXYDw6iMPrPvxxPAa57jWbxaNL/yMKRvBu
S/XXvKUC+ncq/e4zJL8SCctODUl66IP6cUh8fu2q89AjFNX+lysRAjewTIRVRnMAtRAN6Tiuvdxv
DmgB/jUJNjiu5QXNnYvSL8mfg1KhSx4h5bd1l14c9NVdEtpvJlrt7ZyhrR6K0H2owXfiSeTxNnRX
neIBP8BSPzqzK/4uZoC0HPf9fdnMxQnNWgguRDcb27E4JJaYdJQmpzfj8LaUaMHIWCMgo2rvK2aP
1mCa+zoJI4R7YstQGcqN82jCKKr7+gnZONNIVV6xet9N9PUcrvAoMA/VOR1ThMo1mbvYDYIdRLYn
F4tgzDnCDNWTHdPwImkX+e3NvnWTVecd/RTEZJ64NZH1CzZV9JyG/cfcEF/4IsKJdZJwTHPED8PY
HMQ/cnhRPm4J5qIao1WSCPQ6xTJwQJ7wjuPaphXcvi4eIfVm5/JYYFegbKM3HRckptx+QJKXKLXk
uVyyh9wdfX4Z4jJdAKnbelKMF8TykSzddBeaBhEjsUWfj1jWQ+AW54Kh7LrxspkDZ2rdNX27Jr65
3SdzdzKJ1fMbagofBj+dlhoGc0aYhtuk84rMZ9pcM+0GyIB0PrJA7AOMz6vE0MgABK2OBI5Tn5yn
wvromhZqFOPPwH9BL0tt1+CdzP4mlsJX46OAKTP1dw6etCU//dL9oYvKMdedj5nFcad0i09ymNe+
sLeFbbGfOzfFza3Y1fFSRtzvO5GZ4aru/qbNcJTGU8sRk471NO+9zv9Em39KwpIgcUSawG9Y41DN
o+sG5Jo2Ytjgdu0PmbA/7EbeC4WDHlfdhkaFXsmWMqYM8pcgTe8gtx0Cn/wkvzl+DoZlInnVE7cu
C2pnIRom/ZuYJMvXSC0enSRkTri02wJp+ypx4rPidLiJCUfexKKsDqkKL13veviFkP7S8Us37iwx
xLBnJPbJ46Zbh00DMjqBeNiKA0804SZC7wgUZtjt+tdC/6tDTiuo62iA1Co5TdUst8Tu/mM3zOmu
hWoDBErtzPJ/qDuz5ciZc7u+ygldG7+BxJCA40gXNReriizObN4gyGYT85RIjE/vhZYs67fDJ2xH
+MIKqaNbPZIEctjf3mvXYr0AvKgCqiw6XczP2fNoiLOVsUfvhXWFr4jlxo42SUYeYSiNsymdbGN2
fEIYwAb7evL3kcWNSy5dlxS6w6YKxpOk21QZTrmLozDb6A5iTzoNzNPvCrt9BzEJ+Yyj4UnxWq3a
oX1smcpQkmtvKXkrOBb1O0U1wLolUgrxDdNKouFilKfEPYvwPnTbN7rkKng6RXByoh9ooUxzOTZX
BY0WUrc/fd1v8RbXx3Fqut06NNnLC2nq15AyrhbqWaXH5e4N0NeimXQlM2x1rB1zCXbUpPPtQcTO
y2BqLtmIoI5QzxTWDMdySA5NNdypznnzi6Y6WJXlrps5PKSW5WzKoCjXJMukM43UU3jnPIJ4lyl8
oSiBRRG2R0wARDvoNKVvsXfWLrj0YWJqpsvpEuvxhgnYqqnk0cyAIypjNyRI2HZAqam2FTq2SdFo
Sh09a9qKV1YcCSiic3ONMHXt3luAMxx3Dx0Y4FvWM/MYwidBNHiXSsop+uRtGH+qnk23zvN5Hw0D
lBe9M0GhrLFgePiwndOMwwAbY33wyI57KcmjyBWk4pMSlGCjb8c4MDg/ZJq7BFhFwld0+Z3nbH5y
+n3IJGuHHe+T50usgjT7blBkQdmG19zwyMmRUOVzGKZMQd87XdR3EHGTlVW2/xflA/+rZoGf43/5
WdUUPUex/ttTVfDff//Pf/o///1PP7okP1XVVt/6f/xVf/pN7d9+/3T0q9p86I8//WBL6ZWe7rtf
anr41Xa5/tvyF/zjV/7v/uS//fr9pzxN9a+//uVn1ZWUojxgLavKf60ccG3vP6ooAC71b08fQ5L/
T7/n7zUFtvOHKakXlbbt+560fAoHhl+t/utfbPsPi7yyz9TIcpnq2P/SUiD+MPmP8D2qDUTgBOKf
LQXC+kPSbeD41Kearuc51l/+28d+/Xv5AJ+2v38u/vHjf6Nr9lol9IL/9S8W9Qn1v3QU2BbeLM90
sC7BUndcKf/cUZBmbEhgMrn097L2PxWT9IS04DA7PwCwapMHrKIiLGgmOkTHjgFEjVRC+QzWxSqh
hZZLdCrXoT1KY6uqZPIf/p90XrxiQqx/fSUf/x88UUjd/9ET9bv0Ivn41+fp9+/4R+2F84fnm6YX
BIKvmelLWiX+/jyJPzyaLkTgu5ZrWwFfzn+2Xlj2H36AxzCQWGPYVMR/f56cP4QnTTuQkk5jn2dU
/p88T67t8nb86YkyhecH1Anh5VyStQ7/ivrnx0NSRsvz95/YV2yVwdh0Cpt2uqw799C7T5KalwII
hWCECzgoVoeyctrrCce3vk5Mna7+82Tmyl+bcsqO3RinIBAyzEJNS7DFH2O1gfwV3iqnSjdGhf5u
UsHc7trA9ra6d9hR06p8TSLAbjJrkk/KXa5ujqNnZTdo19bMujskOj7//oYAUXzO9BQeNLypLklg
a5ZBQAaGU/g8imGfFlrtsjpEIBkTx+AQo9AU2ABPv7/xRyqVKUsrQYi903HTPtuNQ6FNxAUDyfXC
7c8bNr2nmEZlXow4rKuL1Rv5DWyKYQ3x/wD81LqfmsC8r/3+GnWYBHrfnu4oy4ouYkD3CumhE8rN
D0lZRwiMowiPZPvSlRpwRxie/TQSSaK1Pmh3lSKFgaQLl5AulBWNCqBLaK2HQmSMV9cgdA8h5Uz4
oQrUfK3zKvz7N66d3GOaDW+88c5bPE/kQIKLXjxPv3+YKZzEs77QRDwfSencMoRuL+U/vwlsJ7kw
5w/pI7pU0nu27ZbDb59Xb4mbMlUqqOaW3OE9+8agjrituoQRq4vHEPtXsHGMUH1QKwlYoKKeTBTZ
XkzGLy9zhpsuYdCUlJ1xbIa0J1KVxJs+sN1t1BhohG13CuiXHmXX7+0k/+EKRmaZK6lktufoGuHV
WPccIjg4x7K6cEf3dwYkg9vf35smDREpjXHdTc6vsgu4zy1Od+2YDx6AexAxBHsTqk+HzN+qztW7
WZKzA/z4odp23JfSftRGNOwNgW2TTtOtOTVnWgS4kDkOj+WYmi+uwFiqeV3I/jbqsQ/tC46T4tja
zn2vhgGaR5AcZ4EEQrnZrQWVc49F9MA1w0M0hz425sxg6DkbuB8Ne22267ixIOjMNbPjiiAElbAr
6oCN1RzodFsNxDscla/L0QxOqcI4PA0VjlzCAsi6abOOY02o1bc/kjRDR7TwBX2SOS+ZBtJohJmY
Xl7CVuaQwRyb+Ws9fwbxi4UKDSraca2hgHbMH/vUJFpBfHQavbN201sX73U8cjf7PTwDH5tl9osK
gNiQ++MAHd2PI1S8QGbnjFnIyknNR7uzzsqr3p0+vQtN/Oj1saRhbe30ZrFGPTtr3ClGhAPApGxx
39rEqMqvvpqvPe8IFPma2mRm/qIKL7Pth5j/G/ocne/QJo7hzXl2bPBneFSrqlZApGAFIr+iYxzW
3Rs4y7VSBYlZddMxeaAj5TaiKQyp1t8wqADBjZAPqIKhtGEfcQ+9gqN94N/kbpUZfmsffkhPSnJt
w3lcJ8EpGhGgaORBvvKBragsbzf1NN3TUJ7tR9kmDNtstA836Q9MGZ/MOMiuQe1Gd6PxLJhC3HYD
scmqFYxk+7duli8ybMatksbPEgbVBJfUdWkvxtPGmN5w6FUEF3AXN3xcKcVWp9gIXt4JQS0Bhjjd
m8UruIOG2Ao+WWE1HnZY+oIkV7meiCHmJOEcTDi0QT7fm4jnizUhW2fj+NzLSAImI7xkcWw3HNSp
3ON7M0bWm8aUcDBMztfYaUojCo6NiPjMJ+GjwoMM/ZcPs/c93F9WhUtpoIy5c/IjnaPeznIZiFTy
R6wDk9kcGiSUnmhKOohy2QGnxA0PyV0DrC6w4u458+gwKcgyIUs2BpCj6SwRZKeYPjcIt79o6n5O
vOLO8J/p5aMkmjaT0XS5fERoXhhK8dQnD/lnG2LgdICi4aPFHjib7R7LNt2M5nkgTYSmRqlYEILD
AQ76AILQuTHgZO+F4ImuVMPy4YXNngvjxmTQj91j/uAS1u3cmMtoR6m49ET8q1LhR+OTvetFdUe6
wtpoTvxImaThh0BsIRYEV2GHpC2YZ60lVAMyuIOgyQYqkEafFP1y5y2D9UhDHA5jyz4xNPCwmbU3
Dfedm9pNC54kC7h7zNEM4I0Dua5mOpqF8SUpwQAGrQWZneFfpMfjvKB9tLTvkBU+lY3jVg30S3a+
DHcIqjemdQ95gAwu1HVC4NaqyQQNTxVAPb6OWwBjyVMUeuROEc3iAXoMxEb8PjbkujQnC9MeUhtk
fz5KbrNt8SyV+5JRmx5GzbvKzxbCXAzBYaWCkuy3JMaUIzIl3FSD+LXSXLrt+TLVfrGyZf3DdT6Y
qEJpQJnBvphkVXWAYqQJYSP+E9voErnXEVKNmMNsPRFu3Rphe9cYxCFcKLdmLdKtqOd9qaz2HiDq
jmAqY1g5ExMa7fraI0bTzMOd3M6bfWOrtzQ2d8MHfpSXsjDdTQSaIghNQtd58MsPyWb69peOXGoQ
MBIpRx+d4pWKrXbbACbP+XNJ5tDX3ZGJ9Ntsuph4Y+DQbwV+w/VAungVyLY9LwWL6wBqxMm28B/0
DaRVx/v2+woRJPlyKjmsksG/UkB88CgU35hWQh/eyFBs6k9B0IFomFbeyKraxs5TlHX7aaxhyDpw
YKd5q7sphX1nrLQunonYrOfBum0tfzMG+s1YeAJ6zp7I3eDWYVCzVmGyj6afrEcmngZGiv0EebSl
/bTQKB38NeYwPFoDCMzcnpBf0gezxhHXxTSJoC2MsR+eIh8OKTLlYWLouam4rqOQ6xGFyg+NcWMk
OBIGdl66b/t+Q4bsyx0HE5q899rRnfH7TxWq+lxwhI1g6tcecMq9WU773ufI69ZEL0LYIoGSaRkZ
URrkF+zx/HQpI3rIfWdgi0zYMWwf60UdiGrNrGd5cZLn1uiIZrbxuolg5pltzUdnFdXGUdaVnsQb
3mTy/5hnwbbGnwvCuEcaM92dkSX7mL7brqQhQIw3I85sT47XyeWlMw0UzPFJj3waxRge80AQ1Ofd
BCuEssNkdyRdh8HBNyi0oG6YNg5Y3orte+6ZN8Q9xPO8Ka9WYr9FI2CjInDanT2QBm0dgqAOSnqQ
wVvRrj8/eKN6TOZ3opvzF/B2hEf4AkkIONL12/SICxCfxlSifPnicfZac580i5sQUOSmrmBwjZl4
jNkTYnP8MErGFkzgE+CWWXZSieWsgB35FFzwGPdo4/Nir1uWV56e4tMo+QOIgAfsp9VXDSqDQ50F
QGlWN6XlfoStuBJex6Esb8yK6lsm4mSaj63fmOvJH9bhTy/FBOYZ9nNqvKD93GDxRraah0c7PmZW
Tyd44L8MY3l1goE5rIvMHKbps5agvWS1xcOS/WhgAqyMKooemWQyQ1l42R2F3IHlnQanbWBtMs2U
Jlay3HT3c1S+erq4q9CH916OqRKLFYLgtk+pl5n6EvbEWH5X1U9hNjidWpL3xLOmQ+swc0wGi3mY
mi+iQCdkjSX2RXw5IUgEApxm65haizTyYNxZd73l24SOOPGoiNuK4Sr8/sNOZ9m7NZ6q3hXrMucT
gG/4Ttr0lrEVBJva6YNbzOSaYSyckFiKve840GJU4qMl8sSPbXNkCnpW/qL5iHDT5H5+YOB1qc3K
37edvk/ivDkYw/QWhty6mpkXYxjlQWbmtytSfyMwTEs2WViFm1ZF5LpAR5BVRA8sPe9asI0qWDGH
OgiGu3nSH1y1jqHGAeBE/cmwGF/SmUczDCS+tPIvdD5ALnZe6jz6HobhJRE4Obqx3ODS0mvAQisr
kcsQnBaLbmQN9l370OPbwn6FmSFJPonqbHK7Q16m9wnMNSKfBeNyHWXxc9/S92PWeNWM+RH/K+bG
Tn+7jLCW1WF5+Zjg+jHzxsD97HJ5GWaCQhTtEq8e3W3+rCyGsct7DNe1WTjMT2zg9YaeX3wZen6M
OoGKp/rkkcjMs7AGeY7r6W7KET3rEM07Upr+W+4gGXxBFM3nQRNpQVCm+GU+GGP/bjqeQx4TRRjR
RBB367d+lj80AM/4kPJdUJwhW7fgFzBQVZm4N1oiHgYzo0eTTD+3jk0mbwphngnZhCt97vG3ydp7
sYYjV2qU9dCTfEw1MdluxmxT4j0tukDsjBjT+2SDaxMkfpFab4fGh9qUjEy7cFpxvQxxuJH1dwb5
wknxkI7eS2qQQZPlNTLMazB3b0I3xs6llVtCctupUGbbtmUyQsZHMAWYmMB13gtnuHKF/4SHdoi+
C5UuvTL0JuSs8VX1yN7lHjD5HTo/H3ZGf5HLgKwlVD8xU4h4Kk9TTpx7zKeQozNJh98BjcSCyAVA
ql2TnYHz3md7PmUVemVob3DJfAUlfj6P68dApoEEs6LFZtyDYeiBYJP/bSaoqFZxV2QMlgeGcach
xLYiV5MqLnzt502DX4YdSG/KLgxZfRZ2dOdxFWhmhnNOwZWI0pqWpXAoEKSn98lvHPalqrwJgMV5
jQ/9EF0ep+Kj7HQD1qLnkpBizJmj4IuWm3eyoTjT/aihDoTzdjRFdFfgNSluepN0Y0eDcqPsbGOV
ePD5JChMotoq+s2ozHXK9czwskdjwLeaaGcN7VHfaMs9Fhp5m3PRy5wOD0yEQJiQ4mvG4kxdBsh3
LzimQfQ4R8AfLJ4c1EO0ZFN/gbX7omil2xMl8NYAtIb1Indy+mYZ5bRbT8ukdeQLiucsWzsaO/Lo
wkeI5qc8XC7iLg6YpPMgRjnM3NOG852V4xzlXO0bdFXM7qduGLV0E8pOr4jtUrCZ2/BaBHKEtJue
5bZ+Q5EpsbEDvDXrW1rN641qKY+23ZijVEmeucupBly2giCu3hoje2KnE6c8Shn4nmOz/sEN6T1L
acnpq6VrO+0eGrf6GmcvPYWav9NNgV2n4THyDH9bh067D16dtJ62NIhcgrQ8+jzh2kMUChPjpg7D
O6OfuQnNDZAZgCFQE9ByyAcwi5Yv3RKEWwLPbUwGNabzcVsrWFpBxlyTZpubrKtP6eQzmAjeRZ2O
a2rd8OnknYsTiAsj90CgU/5NFWDeMBP8QXbzKZrsY4ooJkmqSOz1md5Ad1t19i5y65mUmeaolD3G
Hfc337zkzIOPCgdWrTkJ9pydJhqllGO/TzEhnCGrvobcxxpV52sWBcl1hnaw0NM463MKAAj5l7us
sb6bWr23thuuChfMTGuT7G8oGHM+e1JH2GaWxbYv3yD6x9R6K5ajuElJ/Hvwt/TMld53zP0MD4ok
Y9WcVGjBta3wQqqY1FiSf86Eh1E/sEchVuWLm5vyRPD/qZZXDRzlxCWOIwdP0LFbXkm/mV4QtHZl
7Le83HGHv4TStAwuJuoFQJ+2oRo3cgy57y1yoSNuG2afc7ArawCWkY3ypPjoMzxlxJ1IXWCJQpDr
bwaX8KdOORw54XJhzd8nnJpPTe0uyMLvwUgeW/I2G25srK4wr2eftp5B1yGJA8oZEo6UDVwuJAk/
5mbFDMWUGL1iTMt+6v4yLDc+ckc8glYtTr+/qXCLwdRnjoZJdONOzjlvYRAlw7OngammHZ1xJKEQ
6RrYYMLqN6ZJLm+ik911BGU4LnqgUrCoIz84QtV1MSrgEOknygmG6I7W2HCrbEpsODWskHXgxFOd
OBhAGSrQgmh+KZBRNdx1k6z3rVeKg+Q2jrA2Xj2nBSYydcPFLFI2tJbxpeHsqxGwhKopjoMcM7GN
nEQ1fE+OdwlrQ+3m2F17GbfH1my+m+UmWtvBC90bHyUWwxRVmvPj8IOPioUn5Fw9V7618kz2ChFb
I5x5Crrc4gGr1wHnBkfuMHkzkULkSFyZLZBaqfx1rNxvhmlcMtry0Bn4DTo59ZtiITy7Mj+5IbmR
KWZBrTLQ4E3BamMipNR0rwlKGifAc5h/pblvCGr1to9/jrruuIdfaTaTd1N34leAQWuH/zK9eI1Z
H7VpXhomvreKTjcKk1AXZZUemrXXNZSgFUyIE1izIFkwTlvxMa3xNxacfrfOjHuh7OxhB8YGwz7X
doLp8MR9Tnt2s2na28azeQOGKdhYOUhTv7qndWLoOpprO+SDyUOhMtNffoS1K5kkDSSW0XLoxAdo
qrOsxGPidLSESiTCxGpvUMyhhI6CTM40YwbuLxMkIs6E6s0Mq1tX4AgwSOKsItbQLVsyS2EDFzYD
sdm57tbrpnLjU1HGv3RJLaoH5sS4gO3wLSkWeOVgr3e26PZpjRs57Vu0o/icwAdjFdbLsW48p9Gw
tZzhE+CWuXYfiX88dA0X2ZQ8Ju7mJr7VbF2xYbLdUl87mIiePfyepDaCNaHWgypaJAGIEysnmj+J
yNJunKt9YS6UG2H9DBlYXJ0CrKFuxVYNQLIsh8M79+CNmCxvzT6CzVVCEikZx1ph9c4K364VZhca
jvO9ww1ipVuyu7XgXeDNCXvwl0PMCi8IlJu1BnTagjcdCpCngRbhSjXl7RC9RTI2Vu20REmm/pkM
/puh4q3CFrgGodtx8GzW6QSTYDTqia2OTHsQlxfpu+PGLQoYJVm/qI7boIQfYkfjAW40aH+/uqSd
9TGMzo0HYGA7ENVGeWx2eVmTYEeKm/nqlFw1xWy+9yoKt3Nd3JKEYaRbyU/AKtHG0t5jrbkLJjZ1
rLOvHvog7w4O6m+NxwkOGtEDp7ayo+rEcQZkI2fszebARg79ab5dro6V2b2CXq65gRDHXzhBXXFb
qPCXwF2Y+CCNvMXCl/NFIRooJc0+qdWuHXCQBYzWrOP6LFr2dru2ML+kz00c8rK44Qea2wei5JEg
0pJHoAFBMAJsOn9X04bNhXcCrsoqJMR88Ry6C3SR39EwQBh5D8D5TsFv4HI96XXhBYckoX1E1Hh7
x0cGWDiqhvo7yb6jcU4YYPs/CmixO0U8ZZVjuV0r15s3RNthZ9c9IlTzrHHpYcF4go7v7gPajXBI
Cc42gM+gCX/BC2voUvEfE6s6DmEa4P0NqI6rMRYRsbtzRub/AMOHXScByyex5F+ZfAdVBTk7Lrif
1xRB8YLvuvaTIjOHN4DXE0MhEiUW8I3fcXbpUBajnMdQs6uYYbA1zOBpQX2BqPOo9vaYIeWedWwk
ySTmVFwNh/SG6BdZgqE9hqwScQQkq6YifReM5raLSG7YRv6Z1dx4UHdZrlTNRbJn+DBwIphJayW8
AIRpfuE5fKMhEmaGe4M1HbuIBX+hUF/RVNyIynsIyj7auXb63qaVi/ifbeoyd1jcw0dXjyOPVP04
OyNJqPBtBk63rrgxwjhtDyDLPzHxcH7G/4E5SmwFDncyCgC8qCEmHFvfDP7WKrurNRZ0HprDu+N6
LyUlLSZgGKOMoD5MNMkkJliMVEDDtN4NjlWzUT6gvk7HPL9rUs7kdQDnKrVxitTeUdiNjWVxKbgQ
0/K1d+qVPYXhKmeLwmTCRmRVxOonvONq2ZZaqLBFyedTY6YmoEE5gndBE3ygFxBNDWbPUv2M5xDf
qqQrc5vgnZ5Ch7NwYdOe6Tosma2Bjka3J7Tkwn3FH67xt43PFHlBe2qvMn1iMskMD5qRRcxO826w
AlDNvKuY0K6BydfRhX51amGykFbYOsToxThzqhdYZN3ulyzyxhJuuZXpsFUsyp7REUC13ZeWnpww
Sve60pcKN0ygj0Flko8hPm5W1WWq9EPQUZSganWPtDJaBoQY1afXchKcD8CXodzp6BCUHAkt7tU7
zeizaRirBKAv74MAE1gEhmdMYA6N1tGnMXSFJczdw68CK9ncWiM4HM/6UXRpfgQGwDzA/0Xoj8kG
bBaF2eo0Vt3GKboHPU808SQRWjmQslWc+qvR5nk3O45f1QDqf8q5tDEpOiUKMlwlJg3dz9qIBCD0
kFlvQ+t+MNXG+CT5PHo27CVMv8LvWJjyh7mFVsuShleTiA8Djmk6GITxMU7NhxYcTh01aP789jEt
TLqqGbskosPOPF4pDYvOjobYNQT1dmzYAjRYHipjkmjTEnAEYc/jYpDgbdrxOg5lvW0yA1ee7UOr
CSU9PLKJt8yzyeVYlARbsb9uEOo6N0SWIWq68+vpdTCJNJdG/wn5YjOUIeGvTu7pnXgDO8/UASu7
04a4i9S5sjqP65HWuzGrngK00wvNXxjgr5Vw32w/+sSL+KsFVkSXeP4QNu0JYhcPZ0fHfK6Sj8ah
P6aUpMiN2rg22MOQ6vhIhJ0Gy8kg4vdB1CncbD0gFB0mLZ9LhnylQLBmMn+JS+j/uTK2DE9fadNB
jhireSXreli5xUgeUv70qogpSRLQlsqoTAfMA5gvRKt67NpzxRzMbgjcp5fE/WGlebcKX/jpcd+W
/qlpfgMrqVbDSQ2ohRAycyKMlSA1fUhQ0sBKxjOKfVQfZQ0IJIPaXhDfxx+bWmccVuiL5dU3rIdp
mm+6yGhXUqoDnTk6zImrJNzhSRqBX+iQAYo9mvxBLoI5K6jJL52xf/vpjxx1RpRLE9dQP5raim9g
DnCm4xfS8vkcuFiFiaK99H30Y158pALoFLjYE2fQYufjl+/ZFlPsb2bMo0xTJEMNeRVakT3Eg+bT
xUHq583Ju68pLd4Mmp0pccJwz06Kws40oDfG7eS4H2MYn+sIEW0ePms93NEsnK/dsb86kot1RH3X
aNjvymKr6SeMhQke9FEx/F+MtpAkGOoOmyR2joHjVHd1FyEEsTxihlYhcfthIYPaAaJDb/xETJIP
MU6JxCfq0FlNR8C9XOdAabuOxG8TgCKIyoqzE7HGvoCImKjmOi1PDUbEFzKOEz0hUK0lkRN6I7Dd
9QBTCiV5p7lDKn/6LtuSQSUqKpNyeLdNbW9N5vGeBS4WONOe+oH30e2mDbV7PhlJa9sB6l7XYznu
IRwFLCFcfGZYpo5IaVoaEHLHoDsHU84tik3+THBd7hzLPCIH1gysOSKH3MtvuvLUhgQJkwwHuEsk
zPAbSlqGJCB+Ne1kMHtoaHN96Ns3xyRIGuRAniIuSJnJdj8SqzvinD6QALqKqelJxJrzzk14iM12
+G5dpuZTQY60NGYWZqz/PD/IUJhxNfZ1h8pM1gHfxRGCBAvUNCVTWplMFoGDBztLhxIgN+4U5P2l
kA384CjUq57UQ5Y9QnRJDlkDiaYu5KeLs3ElSutNRV2zl9atnTXVGcZ2Aln42rsMIrS+g9uMDBq7
IyOq9t1Kl1JybC1rG3CAF38nrvldeU7F1YjaT+4brZV+u37wapTHvhjTlW3RaVt5w3OqbAAnDYaF
sKfT2fF4bz0bHJpZEdowuAHwHchJKU0usypPlWVgWx6abZESqy8kmDmZVmfF532Sy5QvuZ09BiGc
pS8VGBFMkhZtnvpK2pQWgTKShOjsI+Guaiva+rNCghxd/9y64B1lJ+8BnO2auFt3OJfYmQW83ycy
Ze9zzkUkEzTIhJSGtk7Yr63RPjiCq1ZnJ3gxgLxHw3eaxz+siK6/cjPU/TvP68DVZ3puUGHRGugi
DeJpzQyZK/I58dubTOtDkpNhktNXU1KcNhiUYqdkIayesg2/Ti9dHXwBoSUQFHxbPdm7wjEA3y8w
KwPt1a9QBGm0+alJ/pWY4pGy12VAL2I685yxk651BMlVu96NFxnP8SjuJ6e5K6IJkFFfH5uHyfSM
VdfAxB/cew0hZvLrV04z6Zts7ifvZM/2m29RVuogN1NtAFiVkXivgLU6yG+M2ElKFIgoTT/R7KEP
vQR6ZDCV51nKzz1nDaLfxF3km82GVzjpwWEnGpX/mAI0QXupnrtgeMiC4RgToFvNRr1xRL3xzGmH
wfWdttJTgDnh4Npc2TG37IfuZ23RwEaP5Yoh/QrAOW1zXvfMkw6N1xYbI1/ikvnw7FhUrdXdaz2Z
J0qHWd0Zwmr+3rVVRkQ+tHhTdngvQlb10RzuehvGUkRhkGwfuFY+JG0Zsz9zBFbl/IwBDHdTF0+n
fiRHybJzJDFcdcGbARU77fqQXf+5BbElbWOT1TyrdPyyTnNUaaldnEv/1oj7u1hlTLQjkOXCEFv2
4nHV4p92LULgfHSIlY1/UxbuPb0ElAIGwyUz3O/IAtOQxcmRTsZLMcLIiuPHZWITCnUC0MENClYT
Sm//VfRP2ueaOuWWWou04zgfzmDz2icF12zXBJzXosn6mhZlZXnu447Kzkxbn4Od3j8YnWdfvCF4
iRymtD6T9aRklQlTytH2Qw76WHCLXDARZlG+pkV7zOeMrtrWZuTukZp1AuMYdOGhq8JnV+T0xivG
16XzST8h8WyFYoJ2uiF0NK3cYPqiSvfbd3igbf6X1ASMsb1oJPx1PMwUhYzYkDPiyziVm004GPSf
UJFdCI3xrTMwEf103MReCeBfXhV8os+c7d5/M5Psp+4ZEhYQE+A4pCXDr1ZfwNysdVndiLjfWAl4
t0i+gQYHJgOsf/TXasalR7gdRcRYPAjRzjbZxgcH4Ck33HcW4/wg/eI+GfRzKdaKfgV4sOo5NpoH
O2QJmLH0td8cJU1C76ChZkSHoscE0tes4xHUg8SHPpYY5kEQ6KT71ag58xb3s5qDC9m3AAS+4V+C
eiMi0u6j0zxngf8zrzUs1oEq5BDEDtVOlC8fmvzBU9adJ8OMOyvlyKY/2bjKAbx79kn6rXUwevGG
NiA2rZ3vs4wN1LR8tfON9DUpoiNmGyCoUC1gXGhu2c51por3SIAjv609lyBB3V+wDT/17XSt5ZJJ
Ej7a6PJNlGIBcGklK0fqSrkbHnAKoqc4FR3mI5dUn1FDQXNKWZdYjRaIBCMPb6aNEDib31W0aGev
9EoTt9exvcdLCFjAeFSe+SnzXPGx1z9Ulok9RVEh544KVij/StN0fjXmIohGhHcLgsRElBgyNeOk
7loF/Ce78TyDtnfSSEGwc4i8bhrpQMdrnW1u+sNN0iTRgaqixSiETmBw7/ASS38ao/nTkIV+pA2v
2eKsopIxTRJY+Q8ySO8o1kouqYHmTQvhemZRryzxipeEEFuoALL7ZyA+085OyH1oCVlfJ/VrZAJ2
kwy1Eyjh9VCm1CsuZJgRX81MPaHZ1DgRMlFw/WPDGoP6lsajbQPJ8eKL4M1vEwqDPLhBzA29buAw
O1VHO1fyHNIxCoLMLCiQyj8TrgAefSODMV9FQuOJ1bn2FkLQ66gydutERNvKaz/rwVfHqSDVbRun
2iRkH7QberE3diWDF1k2n1TQlZhGHkLPgSVhdeMacOt7rPOnjB6+mT4+rlXwjXX9UdPU19HYp5fq
PkmHX3gG78iJVN5RUMcl12RAly6ByHQJbPdLESBFLe84yM89KJFVhfARFSnhMCTxoDwjxDbYMfSz
s1BnwqVoMGib16U72lwqCItkYvSjHpJsoHGZp4quwo7OQlocmLHRYlgsdYaRAkUP/7GP4TVUpLE8
T302cE3RrHhio+khxlZOvU99hBtqV/tmbn/1Y/BJNo+oeQsj0QnwJCw1i7N54QZwUB3uEI8iRob2
FcMaeC3Zxm7Ss2lCeMJBHB0iShxNBHTVyyfPNkCFgMjVCVQxq7n2v2uXflc6q/t5sBFcEVAoimTV
AtilnzIKJINcLKVaIMNKChvIQoo1WxGqWveAuHDTU0NJRSGIlU48y1qQDEyoveZXKuPZo8DShFLS
DO558nSP8EM7t+9czdR9Sh3swBJWGS8bC5fkwaMXcJNYVn9o5NekyXyKeGTbBzHmlu41pVzTtkwE
YqSQ/8rcee3GzqRZ9olYIBlBd5uG6aVMeemGkHSO6F3Q8+l7UV2DrgKmG+iLAeYmIR39v0xmkvGZ
vdem6RBL+CYhnA2M1L5FBmMSz0niykhYZ6I3y/lQ3HnEeCbDvEJmR6jAXwjaV9dk6R7uXMrbkVLU
Jgq0rZO/XW2fS5mRREBYaIK5RaLU28zEiCpXJxSBWT/vBIheIcIfhna6fFWkYQn0JHJJJC2mdhcY
7QG4xEMpvY1lVLe+wYGmL2mmQYI5kTEZgD9YtWpb9fmHPblnueSgiiw4j2P+JJaEVBNEWKtjcGpc
cc5IO1y5oPRM5low/bSGNdxSLzpAXXuY68HyZHgWPESgypugxEVOVKs9OMekE9ssxBxaxnxCqGtC
uGtS9q/AUJkEj/4gtEttVOKxlOAvg/rWbYyQU5+o2GCJjDXNdxupaCJtKjq2WJmHaK6erlr25BI5
a7msxCg0LUdQIqa4zuoln9bjJVoJuFebPGw+pTY/xAMBthpoUCtlrtt08iI9NW69JfuWLLC9qtwn
9ujvPeG4XYKsDV8038bbV5VzLub8oNXyCuz+FhGvC13tQlTUnSJ2VxK/y+RvIC6GRF6S4D4MafkF
RMk6lB8eb+aBua6zRPlWq3xJ9o2J+CXP+qBXmrMmNOEH8LbfejhOlzgmwoF7ijpJZipr161HeHC9
pAiXIr7RSv6h0hSM0nEjGuOeHeCJyGmkW+NsfIDfYYLTbo0R1T5hxaDrXIy62tUgxrhf8oxL1gak
NjxH3pJjB4aR4ONUt07ZO4uYBz0uQDGAvGwCshTSV63r7l2yRnAAe+Gqa9CnDeNjwFuWBLGVvmyQ
Fe9XQ5tOGRuZDSQGJFz6lQHADu4CqVS9ubaBC7DGrY6zNf5q+n0jiI1dKcJkhTECg2l1SIiB7pY8
6IA5ZAnuY+UNaO/KgJVB5gTgKbhR2wxfllzpAjp246pXrFmHxODlq5YM6o6QRQNbLpYz8KfD1zxM
pFX30NlKq744trLOQaOOCEtOkDVO4EvWoF1fuiX7WhvNe9eKby2XqCQjKyUku8NfmDP1R3fFXk58
dKFJ7rD46BGdQBqd/YLUPYFif2u0jFSqigKf/NaLi21/PSw53Q4j8xmxp0WA96ie6TmeWEdd2wC9
95LznRBVVwQNS4IWC22bHWWRAtvI+mudj35MWDiDSTb/bHdMlOlxAKwLzLw2EKDthZbcYNlAjaE9
GiHxYUSRz1V3xQ/YrmdCypHAfjaZhewEQ/KSYi5K8YWC5Ggg5K4i+cB42VpHatxVA6W4iCwTHrkG
PKqJ2GgzoqMP5j5ABds7DIwbZt9NL066yauDI3Nmb0/ScLU1FoH4cBsJY5/n+gt1y5OWpp8GYe1g
yOBwNbHaWBGyB2WBIhTi6HgMJMBC0PQHBM2zfoO7sxqIg089Dakd92qEzLeMwPhm4ZSTpuo70nrW
Fzx9nqw5P7MNTfih7b50HBTLLVnrg7vWlMc59orVFhzYq01cfb3k1isyIEJwntzgOPnyavowWPkh
OS+JerMMtnPFXW6rd42NeJ/SsDVkRrO6uvec+ZXj4VzXmb1NaClXuCYzD0Cenv0MNJVGOT8XzXQY
OwN2EAxWTnuUroF1iov4PZGt4Mjo7omqHEEV73HfntQ8n+L8C84ljuj2py7cL4a+mCDbo+UA+GgQ
BlSBw9RIGc9Nd2OZy2xnRg1iLm8rns4iz2kFmPvVrX7SMvuMJzK0+09Vz79HV+B4zIanRyJ9rn3I
9DLy4h8dAA86d6TgGBxLZ/orAvEio8jZVqa3x06R2XW81ob5iCoh5fJKoYYQl6rGO0sTl7x2vxRh
sKslhJSu1dKzW9mNNCDsEQarPQ5htx9Z0vnc4HjBUgJKRz38pJCKx/ChG3HzdMwc0zIhKF5DGL0t
UViXEaObrPtwm+2U9X6jCF5xCwJJHJ45QYI9QSGvga3xs55IiKMn0R61iIHpEJirARmS0l1UUqU8
m4jf2FOryKfIcYeA1ASqB5jFj/0iuOyQ/EJLLYbfOEualh4Leep0P66HbBSFxTFV/DWTIGC9ifkd
Icn33wVcQJvx5BUS0I8uwcCZAOMwZzh0apKdcDg/81IdpuYzGBt9XdS7UHkuS6uho8vmYVHWaVlu
rWGkUsey9dpqywDWA6mRuhzjyUuxVHCNDWtIN7SrbJccpEj8kEX7qQ3e6ySI+EttN9oTqk5tAnFi
Z7rFHeFVt4Q7TbtoKYvAIFBFsQjtGxhHQzfS84CHLeC/sfgKnuee0UC6zjLZ+y1Gsy1+v/60cDdW
6AhcRoTuPcSvyo/ZQRvdLe+DY+wl5hk98x9WyW+zZ5vryXxlI8sWnkITXNO2EeM+iWcYqDrKrZmV
9EWR4bPKwihlMl92sOW7fDVEqcDEUOjrjlnQWg8cuaHWTlDBMkVJ6D1jLQRiQal9/H0onAafgwaE
u/gBc+GNABdp3nbF8j85mr5kVhRXnSZ5lwfFmSuaQCAXUEWgO0v6Jw+qq55sygNtZFztWs1PUFjA
RAz9Kgf5zPdmH9f6vz+tM+/0VLFu89qRcUhVnjRTjvtx0HaE4yAYjGY4Zv20QzHuUnAFl6asI9TT
2oc2pK8mcae+OdtM3LKINnTWpn2doPnm2+Egi9jPgYJZY+P6ERN6HKOvnqIFJbeoh6JEM+gDB6Bt
7Be4yVb5FksmXZLAAp83S7yn/To7+pWgMgL6QshdU+s+lBST+8goL2PZgDAJmozw0Pkrz8h+bnu/
TGHbO7ZFmHOtg+RQ/HnUYFcBQA3YOOSyOuQuXus6amUIo2nfPBRRKXcOOjYSunoU22XGnibMKYEm
pC2jzEBUFNYGqjAnAxWWpLM7DNaIkKxusPOXt4EvmCPkiBi9vgsC3wFgvGJfo6/t3ojJ4cQfU6Xs
Yu2Z1XJv2o9GjEhmBPvRLn+CLln6qRpHW2kHj0403RcxG0QdnPC6qYER4tDqD1afY7oDFQVK+tCy
INtFETqeaCYzwyDvlVIprxW5mHp637rKw1xUHTtmup1IfM8D0mkRRkrEgX62iBiTsB3RWDk/VI8L
VlB2+imLnfqOL6Jh8ZhDCPJLXuBYv+ZQ8pnwxr43Dc5OtfX9BBA0jkv9jlCQXe90f2m2cdGYxSMq
+b+Nxli5aZj7pHBt64h3+aDsfkMJ2nLG5ocpYiseByzt6oI9HUBN3e0fRnBtF5XL9SQZV1mZfp7U
EG6YpHsbc0QRaAeOevRkFBLNgHoKb9i+qBH3lAkizxHYDHvjaBfqzp8qzsenwhJ0SqUkBcdot0yb
AFJ1NdbONlwNXk292NgDCZAhP9E7UhUjQ+DZY4M1nN0Wjl6VzGghXesGhR5JMbwPHb1o01cfOoFb
WWyBdW7s5mKojENf0ExFDLU1ha65rxlMdQJOtGcy4Nf03YD+ZC9FfcX++BOyW+DX7hoshY6F8h6j
AsqtYR12gMeQA7Ij0u4jJye9nON9lXC/8esCMVdSvdYeIlvkRBZ6TXvNq4qbofxx2fttjGSAj0y3
jKHfWRs2yiI2P/Zwj1aDa9hBwW+XNydMD0jq0ddIsSeNgMo/nd9QwD2IWe4zZMWbRMMVFrcu7U/a
buKEeyyniHb04qb2hVU9l/FdC+RrPfAsr6Ox2DcxknKIDi9zTbR6lwzLBhP9uzvEbKDVeA5ybuQo
DAmXGeC8dRVhwV1rYlS14yNdGjcD6PWrZHn6WDohdBwL38kb5pnYRH2oWPux69+YwqLU5hwCr9Rd
FNEdtECkIfBarRj3fCpgtgJZH61sd2Cja97lMaiUupDIZPsXcGggGTSUKzPcZGCzdIQPWl/BV+E2
pjQAxEz6DJBc9hvDoRh5bngVqUNCRc+qifgAvrM6sfjAmJpAXQo8w9jCmAa3NanE74yg2Ol6Sirr
fJpyGHBM8/mHiZWwy7GUlx68/YTBYiBxjJVGdpastJPldO3HIF+1qaU28N5DHw7nDXpTuRXGcIMm
jIQny02ebNUcW9W+mNA4D0rUH+EH7+mc0bleI2ZvT2CGxCpxPo2SF1BTMACTSaNDZGo0BcWlQqwI
2pHmlIgOJLKYrjqSaDLPr2eADgNzp3VJnsPGqBoOKcQhQXyNcl35UhdqjSsUy3LYMi6RIWS9jgka
1/mK+HaIrHN9nBLN3deVN90nxPiikQKYEzImUHZEcAP2nIn1huYBuJgklYsXa5dsIHOBff8OuhBq
h1kCSeR2jSwdc1e1bZO8PGKUu3roSGjewnWUaxK78MyflvNLyBEza2Nmx2XXOln5APYTnYJ2YFD/
WAbDc11z5htTTEZls3cN3dhqGg4vqyJTEPUqFmGbgC/eUEXPO09P4cF0ujJ8bn1/2mqXJNV7TrDx
toTi5JkTngBef+FlyOc8e9gNRfNcW+IqFT/GLM6RXGx8eNlkyb3V4cRKBpybaeM9zybAu3BAMeVy
5cww1mgXziCwnrI4YwQdHfNlQDlUIXstFl/0TPspyHBS6Zg3yno+mBRf4OVsAUmGyKC29+4l6tsk
QSbVh0Q1gLG0RH+cqkuUYwcG2Z9u7W/XadlLdERmxxiVs8ivRqr2IjaS3RJMS/O1pig+VJpLOlWu
3cIG81Tdebd6RA+CoYS9XqPu4cAMdwS6YX9Hut3CpoKIhdckooWp57s8mqE99VIC42lJXdZf6Hiq
ZfzxN3DTRzq92gF8JTOWVEZ6dJBUXvGWPpZdgLze3k+qB8BpdhkrLnSgcQPTK2TDUHTWItVHSSym
sPFbLQjPpCsZNsShzLL/jgOxCXPwNgQTqLBkeu9IN1knVKcmGM/CPfYaCCx6AV9gzsV6hJLay7W7
MZ3uU84l1glusltusVvXytUpaaO3oUTJODGhHbX4T03tu+lrNE1eOGWXwcQTzNhuY9Bqe0AdgXiT
9hZXslqbcLkHg4VskbIOBuBxVF6vHWz3MogIF45kHsUiUR1tk4A/bCZHI+XQdSO4XtoUG7ikNWbt
db93tKZmTo/HhJQdbEn4gCj9aFRVrJ/dMDxG0Ch/RNdv7ciwvzrEpHCOreSpMf2ZP2Y3Ds6vFvlV
1aJhrS1PnakuCt4norGrSmZ5c1hWdObEPlUYTxm9tGdYbLNI9NgwTOEaAWm5qzTtzwjheFXpfbzD
wP/TMJTbOLXWHQYWB2pE4qWrW94Sc9uXLqS2+FHGHbnOpRBLKApStJE3vuC3z9PIvIK/ZPZubYNa
a67tZDfbClbwzeuccOuU/NZTmiBT5n7SBCVmxsGgpM677CIkwi8NWv1p6CTAcIxCB+A4iChq9Du5
4zR78t2888yyZYcWd/bdIVkwd6nORxqJB+TUHjL7Y3Kid4nsgN6hfbIYZFxao65WCf6hl0DkzDXw
h0H3GXG21r22N+cIGdr8FJIa4VCioXBh/1s5uJPAOzMyR/Bkdh8h+5jJdOVhzqpFBQFYrKT66pvB
3BrMSzblhG+tU1jnP0sZiuMs+1XrLmxiF1my8+G5CrN3G0WbynFCgtWD8Vx2qFm9uX72QLsNuVPe
j8yaQWnW1sHpcMRGznHSI9S0oifxfGjDjSfukQuio6SXQp9NeqguVXv7feCSghIhMN3p9UAr2qU3
MrkJlMhJahHiMJbHui3y2wMezOpm0j5fk/TWxC9B0AZXcErpA/atqz0txNJJJ6MZLWjpzc61qhrv
GnsMSmTrPoax7T5CGsWM7OrtQSd1M0WrewlT74LbKNk3FuhGIpp2HnvYR7tph+vcjVvXk/CEc9K1
YuYLEDZroN5gOTXF6m2sCGrLigAXgODvEfZ35+ctQTUV2O9jsuCy7N71y2T5JxkGQPNQIiB2So5x
MrTXMl/3MBU3eNiBW8b6HTxy0stJVH4IuDUMwj3bSYxMh+eGADJ0IaatvwduDUFQq1HAp+KMQZ1c
E1yvccUgBw56YoYvPci+VW+gKU6G73qJFnXqEfBBZDfgDhlfTUUR0voVXGwjdI5wNAfOuJkwMhTo
5/wtWHAdaUFgeCWWXIkJA7rG0hYM7jbuLrbjdBtTdYsHOZcnyljqcXWSTsiavABmtUhLNS5g4bTf
Qs37oe223IxsaIwUxkUHwJzQlw04E8ZbcRbdgb8I7xhz75Fhgd+o8xfljiZZgPIBhgj5tkhVvudu
AtlIXo7eiaMb2KxtAqCsumXnvsbkhyzxGtA9owaWT6CFnfCpCBgK2EUEeJqAxVTyzUcc15hn1Kap
sOuSwbu2J68AfOG8LYucu7ZiOkBmke57UKx0I7lLRq/Y4uIhTphv3U1Gh8dl0U/Y3d9wJL0pwSCJ
7xB9nzS63g8rWhp49E8ZxfFPgpmqHmfx1aNpVE4erto6N18iCxjEUI1H/Bv2lJiAQb48oFQHfg7V
LYdF4A7ivsL6smmMzrmrTfdvUzJK0pv+jypazFsaTYme9xd7/qy9C7krsASpl9DQGry6dUQPRi+e
LEG6+j6mMhns0txBUtvnFiSLsqdbxNg/HmdUrccoU4vInEWuGycto12XM19HiUr1z71iYpvL/vgh
b8bSjyY8PpUZB34eqcsQatbeLp2lPvdYIkt9w44Hp6xFYGHh0EuZ/brKmSrYVanAuOESL8PklTc2
OkBj5uaUK0w5s0SwjRvVRTe/Xb6pzx/xNLtx91Q4xGxrDlVbbMZqC6ja3c2N2LrjOG2l9aedB/J8
CQNA1Dv/AQ7L/WZWX6HGKZyqGAGYFjjbLCeVtdLuJPep98kkJasNSNrDxrs1YK4haArbPYOjJ4jY
6gFLkI9StfONZeTWjQrwpGevQYGnfmNK521S5tYbYB2MoUJfUb67kENXNlMuQu3UtalHyP7W94Ty
fWumCAhlLOp7Lwq2TmGYf00S4ZhxIRhiVnMpOwJq2gR7S1tTCiW9fOT4Sfw8gRxFY0mCNmodS4uP
uJoOipy8wPKAyxbVVS/t5MqXWaJFrLewvEIzH1cR9CLYjLgB7SzcRowPVoaum8iB8YMtUcjbYok/
KrrypTIw0GHz3OoRV34VDb5J4YHPxLuTuZ7sqzghgI9wHxA4xlFbHjL31YqtYZvZLJ/aYASQKfTn
OaYVI86c1aQ5Huo8eYNEiJnTrdmL08oKKljWXgPIUgQFnA34feLGrTb6qKkrBRZQGV2vd8BHk+Y5
V5Z+Z3pxuu9thuR2WYW3qYx+FFsSLEIuuhioBmnpfRMmYpJI4lmsxbsBYOGxxoOK/jzGbi4czhzX
nE84fef9HCeHMO5ogbyBCTwi6PgWAh7Z5qkTH40EwRprxTlQd1NA7LbbzA/jLiUacrCg5BVuYeFP
zh9aK/lrLcELXj1Wd2pxAdnle8EK8xoKV1s3pf1aimw6sJ6gJyN4OspJDug6vNWk5/RsH1QryEIz
HGPjegaD90Z/II2S+4oX3wSQnBU9rblngzJiH/I6aqm8VNMdOQ3lNh4HLtTKY88WFHiNSpM8CqpG
+Mtd5248PaCyF8sWFhV8YWCW9UZyrpWcybJD9AK1if0xRxDHTfPBsZmv4rBTz65ZYeCwxyWSkmzt
RGvgE+rN1tA4oF2dHa8qda7EuH+MPcbAiakl3y3ZDpp1bSxt+uMiTGpZPz7CISB6abA2UaMbF694
wKBV+mBAr5xlZ2QOEtklWKAsOuSJXm0ts0BAEkGPGMoUyEj1YISaZGwUJGtnVG9OCCXC8QZKoWS6
sCd/1fMFWA7Nx4GMxWrsG12pdzKr9MBEal7bs0NSM1bqIcon/OKsg+J5RsuDU9XoCCBaELDr2uK+
1mTTETlzDgD2OBJfMFkWG8gUeHzdY2DQY3VUg7waWfc3H61mI2RECTo3a4IgzMBqMTwP7sErim96
XwDZTImxn97FY+xuQ1djftAjSGJZhATAFsFecOAmZG9uHaymgH35YujGD6ZyaJPmmZFQmp/pqk7t
xFUwQAIgvKE8qaQUR2xXoUBES9r2VzC3ai1MGx2N82fMZ8qQaIO7Tb8RBdwSDUi1kU3cBEjwSnTz
RrvJJueQ2z+qiy4yZZQJpz1CxrSlz91EIjgzqcIZgSNplXqFfYP/UG4UeFQmG+0TtDS5GunqNfXr
/5EMwUOSMlDA4LdHABO01Dohd0D0+nRntXnP5PXa5/G1lnl7q2X/HJb5fJA0ZQg2UfeSxMgZp21N
MhKS7FTMHTkYLL1RCvhUuPW6G/SK32xEy4o4DFPLpYKvCvdakiRKd4pLIDRT8wFAi/nAYOBrltit
w8bclTaLSfinQCPUfMaoTFPCLO0gdDtlCoKqJWzduwIV9FNOSCIi9niNAJ5Bb4ArGZbzDsQgdp4q
fJxSEOlJ0fpZKe56Cs2uD13IHEjt3bneZHr+EQ+DsRfzdjAZp2VMaWiqP2i7wadr2osWDLfarW/O
wniiatrHbXpqB875Br2RLz3WCLNBzquTHmOzNHEsyxUO4hSRMXdqyWa9JFdvx0r2C4htuBui7tHo
phfRIpKWFumwNGs3Tgog+JJzI0yt9yE3Akz71fMkhi87JBWzHEHmFA1dPLJQmbv9zqLnNIbsSSO+
j/oFi58mrbVrILi02F/mFtaouCeIKa0QJiEQ3vXa3PuFwdRcRVOCjG+ChhBaZ724TzWVHYCXAYxh
sLPL7Aq7B/IVcrzG1aDzXFjBnDB4U9m+JA+LC8+9qxh4ulUY+3Wq/ma25E5oDdWuzgkeME3wwcnf
mbxgYhMYXuUNlwgdFQ+yezVse9g2Sn/uSsPxPVObfDNT12oun+G7TD4pkjdhgknqKuT2Y82oYoml
YeQNPyBY2EhMxnwBLmcL0+7MJPFz0i5OxmmmdSEVB+YLMeUkBWOSnUP7UAfGtymXdOrPzjLxoEfm
+BBxEQKojbcdv3Ac/ISwiE8BBsZYkd9aNN+9gSwSEXC6T0V0FkE0o4I2ih3ILewOZUswzHemZvcW
Z3Ibp3N6P3GqrDQmJhuG7neeKEPWlvedE5t+HOYvestqgNuqg+wGulaM0jNscChpi1LYQA8r52In
a1RXsPBYE6cCcJWCJFS4GFD6gnVRC8p5VsmfiJ1GJtudTRrJ6yCYUIcd0ABr7p4c1TTcobCRirFi
smoxjLe74oF48fMwOdalLY3dkj9teMhVRMPrqJSA6JzBXzWxrVfV99zjGG9HY8NM/w/EsHsk0HDA
h1pt21zzxwFieo0bXULnx1HJsN1lzEr5Ss2UGe2D2bY0yXF1yvKesIni2rSIEB0x4ocn6SMMyXEa
tMRPiHg9ym7kAe7I4lwhCBlbIbT3VdETIaAgAbEBK57HDjA+E/21g15NMxGMIfHetwoMmmcEW4sX
p6aMSxwOB2i1J0sjGNkR6UMfobud9ep+aaEoiNa2BvPBssOHAtMS/LT4oSlQJY/jJwI1De8L4LAu
RphguzRkurJ2RWToj12c+73Mj2dymB5hkMGNcJ0X4tgAK7bU/q3iPcE2Yqm4CwEqzx7mw2Dh8Wbp
vplqFXDDzTcj3D3THX8erXK4dYmcDgFA/6JwqeIDpt7I0kmoSr7aFrfObOPy9EDGhwGWQqVHH72B
hgvmoU8hw9hsYhLMMJGxWJpJP8rHe2mJVVqG9TqVxPJ4UfzW5ojcE4bcnYm+GwgaVRVxUaGDI00P
ebrQdLMD1z2SkQvccd10JzA8LrWCGVXwNi5dqUrMa/njUKM7BZGTrdaINlGD6+wS0jz8yjre80mK
rc1E0MRGbDcjx2MqNl9niT0Ma9/WcKu30MqNVTwUmCeDW1tUhEsHyX5s9XM5pUhyJhLnWLBt9VIn
qtdCzcdOgO00+e7hVGFrprDhCMBiCkHAXaJU2DXJXVc6b5YM3PXAG3KTGPaPnnvefiZkEu870iuH
AZmVo0XIVMD6piLIDYbbAepMsRc59/yo47w0nHLnjIzLiiTxfN5oK/ycCH+rqMfwRY+U5JhBtbb2
jcViMif8xIBOoEmKxceUfyQGztJeGg+eWbxjwMSJv8BB47q/6si3Vy1S1JWW8h/ZMw4/dqNMDjSg
1ajRNk1dQGobWaIqZsadoHydsqOp3is9WMNAMQltqI/VnD0Z4OsayGC9gyuWMgmwcpF296FjaYvi
cd0/9BkDTnAJOLhyXq2yVkihJHjImiQkQKPjmg5o1dTzvNLqyKaITkgCS6xNpRZFEipBFuv4d7EV
nzuD6RuV8rwD7LsqWe9u61E+WUyh14aeBaxSsre6ki/SjHAXz2CDMiYFw2IrqYGVBZVDr2f/Qd09
7GK4UNy4sNtWhQucRCzRQ0Qu4l4wUaaOSj+yE+IeakWXekRyyTGxkTqIkTEJ9RMGA1Xr9SEqi2Gj
F/VzXpFplSCwdCLxDBKNd+e08TSy2ZFlrrNEIO1yIouLBF0sLJmaEDUq844UyVT8AEg9lmUFHGNC
iW5L3giLxb5PB7UebTWjzYHiFH5JBe4gmr1vOpPA1+viJeNsZFXQ0JJppCC0S7wqgugO9cD4MEdD
Qg7a8uCEbwP3Wd/qvjPTpa0IST/NwvxeYKJcNwDWdTQpyzrEwEjLOsh7n8kyufw+GL3lV9ao7VWf
ncoZh34WQCmbBpvxUoMThC+zy7pfztMVlRjB4lz3sboQMn6BAyR2dcxFOoW134XGY6RpVGQF2jf3
xmEX74oxvVhtvbc01BXEYjR0Y7Sks/OndtMDVHZ8kqz2iSwZnmam48xmuqOH4JpZA9cnEWUokxiM
j0aXn5os21kziDprJk3AJZPFGaV3mNGl63WI3W3Edx7MzKBUSsgp6znoVgHt+RT11BbF91gwsSq4
Kya1/YOj7ruAKqks2iRjImwtRVxFqjOkGu+c2ZG9KVyZ+OUU7qM6+elYCfNK8Z72aKlQi315gshm
IQCmKjcAFldEiAT67xp72q6MN5Sy9RFM0l/LsbzHJvM7YJpjEIT0XVnjG3bHgqnUEGpOwRP/8bKF
jKLD7DmvINU8IpNH8Gt9eq1F1fptTyZeCa6gmNCp9eZDn87HFKsSnF3MmARjJXsMktNxxsVsyyE+
RuYHKcIZY44y2/YeOrViGG9mFGAwJ8WJkYqdr2UJeZpWljiPeMpReFdgLOIAyPryQDFnkRQyUQEK
7OpDD2/p9wvVdLWbcDg50QeZwiVhU8waj5g7KrH//dC0e7UPZ8tHSsDvaekfnUXI8hhFxun3wRrm
f36E/+SfH6mEAfcqdAp9p7vLIhBnBIsao3Wa07w8yIqkh99P9ayZvPXv579fCRJLWyGMizcQr4xj
mWfmsR2ZkuNo5cPff+Q+ZR5NIaa9pxhSm5Z7/H0AZcL62E5yk1Ut2+RF0u0D2f+ecmz6WK9Qgw2X
34dxRHaJKIDPRXeow8E9iyIfUSZO7L0M/dyplNPs96GSfDR5O0j06ki+GHPI5UHDartpGmhv//Vt
VT6/gWnO99byzf7r383upVRZdmNjoIh04RYwsWgJgd2atNhSm6KzJfLhhQ7hpargjaUYZkbMMvf9
mM750UrT6GLWhA54mobP0HI/9HE8t05Is2Gi6gCDEf7FpoG5s4+4v2oJgelp4tzzFxJOPhlgprI6
OvfdPcY1YoFEXB3Is56JpMblBXDZem9VeYLnKv7aKSunJp/ekUdEOLfn7j41kOuHQGAxJsjoVLh6
c4iTKD6FZvPPj37/LVz+7fcjBFnXprSwCaPsfIF34pcWf4ls8noDwUs79jZqbeZO4vn3UwGnlg2J
aT5bBU6V36/+ftq1rX0YstvsiGhbyl5ex0TKrRWg/EPDO/pVb03H0IBQYTaSZzOPdd/gib0m3OS7
McTrJYq3TkzpvSFcWmorwgtLeFfg6t6r8rqfpMjSP62lb0+MIHjOwZzcuBtBlNEQsJToyyrDUAd3
wOHSdtpTGRO3bkGIJ97DFSd6jzVhGBBJarumwTUeoP8YV001xvU/PwJ1qOxabZQZNBtvScQJ4nEi
1Wn68/vZPOOopWyxcY24Lwb5gHcqCLQnoy65bBLpHt2o1ndWbUG6wXF0UZxdYaDa6++DwOgNyNsm
WCLDkpMgMmddlz9lbvtZiCbmP+czCoNwS86E7oNcIz9hrp68aQSOJjR1R4RR/Thb1kWlZvquuQY1
hGe8EDukrWOsDe/twi2iPn216KKPTA7czQRp+91LyucUdc1D3M7mBTpUhhZ2cObgY+jDPQW7Saek
Bb47p9Aawv6LPQn0XzG6tMqDvhOT6XB1gmwDW9BuGhzib7HGy92i6C4neLrTzG7DJVXNN7U2Rcw2
xayw6DuzaReOjCLy3K53jTk7lwifp1sR/LHW8SzHnOspKGd/KAsyJmFYI7lI5Y7Td4753g/8PZgP
pk0jnXr//wTPf/nvAh++/zU54r+Ll/j/MBXC8P7HVIhdFxd/P7VV3DSf3b+R/Jf/7z9J/poh/gGH
zDI8KUzddlzH+D8of82w/+HolgdG37Jdg66a3AY04G0EQh/Ov6s7rudJx0LFYvMNm7L7/ZL+Dxwg
UjBttih1XM/937D85b9nQ+B0sEGw2MLRDX5Hi77530n+qLy8gPjTe6f1/CFK/ghOjXuFAm4uzT89
ChHyeERwdBHeTuZdYKf1OesAAzU0SbDUZOz3NYPnDuotqpDwnezyeic7xPUmbPMLRJcjm1J7a6ed
u7KylgHlqJKTXbrC73JIRnFf4j/HUr6XaJ7v2chv5n7UD/QR8NFDPBXs1fJpqxO4ea27TwYh/b2j
ESiO2W0trHERuxX54V/SGP4vmRkWiR3/knDw+7xIYiFN5iK2NNg8//vzgsiz0Lwmum/cLvFxLDH6
zUciJVXzBTdsZ5rU6WG/YVBY7t24IroY3L1b0MyZIOQxrcy4rFyDXCo73w7eZGwEJpCDdJGnV3N3
tkjPrWqtOFdT8Ak7lGR6IkGO3KxOQGYx6gd9co4lF3U0Q0/Nd2py6TkmjOFWhJMU2vg+dYqUu089
wqf6slHM/Qd3Z9YcN5Jd4b8y4XeME0sigYjxPNS+kyyu0guCEkXs+45f7w/qCVuiFVLYj37paInN
rioUkHnz3nO+E9oAMFO+8eXU9rgwQ2CIoVE7q9wyxaa1CMd16uLG9QL6SG53qmqBGDLAIKXcbyA0
jUNUoa4XqnwusrKjj2tCHNEWv7+2lvjFtTWEVJYwJKRag3SLH9MjIOc5U2drF2/y821fXWsnBUQx
aVurEfpeDvQl8RrEq7BkrzXXWh2Zz5otHhSKgKQs4vuBxnFB7vRKTwJzMUgZb1lvSa1UKRquFA91
rtPRAU/SoVKOzrMEi7ziaVhhz0f9RM9yoRi04bxxkk2NUIpDEmanpJcHC8Ms/AED5iDP563XWDRg
Ag6xVv1k8bAsf38xjPlG+u9wlr9uNAtvpRK2aYCt/XCjucocR8bGsFqitSptOJd26YBjfbfAABOC
W+EL6PVx4Yx3YM4faSdvOKYv0mhgJoBEduyRPTaoscMZTY9dQAtG2k1GVGwmI3kvGeivBqfgurBN
/xUXxHpNys4vnhL9F6uHZSkTiJmhW8I1P6we3aRrQLndS5SW3o3eUqGC5AxmcXia4KgRIUQSuhnE
HRDZUNtHvGN0+fmP6IrWX39/Jb8vVR+upDSEyyWkaNRpU/18W1GTVGx+4Y1RkiLmSIbXWgegWrM5
e6dY7deZT/bf4Cb5PRzkRQ0Ahfzx8nVA/QBnOI8e2RBuM6m2gUeTrrPVmYxNgnLqiZ4VNsmQ/v/J
ldrlFmLJUD545fgSOgizFPLPVWNS7Qe2NxxMmWLUTZAglOKMdsfbR0zJKI31L2hwvUUKUnXPmD3b
eNJBtOvyqGkU2Ju+pDsNYxnyZzhelroJX1cXI+5yFBenNnmQVKQBgq/fXznz5ziX7/egjb7BNF1L
ynnb+fnKxZz4OquyLnXeF5sypdSJSAHoKkfumOuvyx45qUQ92mqzEq6GeJJFl1QDQSKDjulb3y7A
LZ/jmN7INHrjdooIIMVnuyrqk80DONmGOmgpSb9K4emZsZmYkIbdSNzVIHFVakqDxmMJJNs2vfd7
m7hChgHos1lUy0VucU///kPrbLwfHzwFwUmwhZq6o1sfPnSNiBrNtLgkyP63eod6WujbyByYzCLz
RrwXFpvR3nkKMdVN1gn7D8ugPj8cH+5Xtl2qA+KZTNOQ88P1Q4hOPRjkxnnmhZWlpFUdvZv5ztas
FMR8epcJ7Hk9Ph4vEg9cuYMsWdFYuP90HcxfLECsPbowLQIGsGrON8cPb0P4iUrcXlyCOtuaRMyt
G+ubl/r096OAw1hbnY26jM99YV+BirwkbmwdmppytCA+eOllNA7DqpO7lsz4E6pu0LRMU6boOeLI
gxCORp+qJmOdEp8O2JtBrUZc+DSNFjFqJJ+4Jj0l2/VfmcftgJ1bl9ZvmpUtTSxEDeLe33/v6lef
VzdIjkV24WLK/PB5A1MzJmZVlzIcbnscFkhP8+yR+NhCOuMlMdEYUWKsNJE5d+Whn2xMZOmEEL+P
t7JKDqVWDpeUyDb6MnwbhWDZG4CBxbmTLlpM/66B1Vckb3WDB0RU9Z2eQbkbRu0rIHaO3qaPYyX3
4QkW8CC9xNhIGOtryyoIm9Hlzgisz4JjVZSSd6BXxW0Bh4dWKOoAp7VSmpLSOSY5nCpztIEz+O6w
bm33SW498Mx7ToMxCqBjQLT5xmv7ZkUes+TzMPQ3iBGhTU9cR+uH4bGfomTFxGnTeW51F6q7PhDh
2akv6sF1bmyQx8B153xFKyeeriv2TrZlDF9skhDHgTW08Z92w19sKMpwrbn4NXn47Ll0+OFmDEDo
+aHWXmoT5ZNwPUR+ev45U115IJOKbWMa5CZlkFo14CALXQM0LA9Olm1jp8pWbVkUm9zunqIwSWdX
xxLiRrhBwpdtER2sAJywjDsdydxucv79jfV9s/v4PMt5AZ1Lap0i7ef3HvUO+Y1JM7M8X6k8qlOH
SK3rNDINFKHgQo4Pjk58IJYLt26RE3NcrflZgw++0hlm5NwYuWU85228QwOXbu2KtPXCG240Eucv
PjwCZlb6LqoyZ+VnM5ZKs2nFVsyX6ki5O6NP0F7ENZ54Y5p/M+gPv/+Qv9gpOHRYJvUK1i+lf3h4
0K4bo1cVl7FnJ7CQDPlslcupHl+LMr7+/rV+9aByOtJNnfpa1+dQvR/vhSJxIBZV2SVOh2LjaeG7
hq5y8/vX+B9FgzWfvnhgWAxohYmPi3CaG4KwFuMSI3ZZVAYuViwxLnLw8GCQIY/VhK8OAyU1IJEX
DaHiMbVDXBPkLI2TllBOWzRsU6OhH5EHWwujmUChQrAz8ysflyNTVGufRygO11475jQsiIRpWute
q2bT4myDHsNbINj5qtOBAjV+Tj0+128VN9pCuDcYDXA+jGAkp5T/YKiLx4DjEVhDiaYFF+F2al3k
SqWghDTTUyVHerRyuBa4M7Kz19UcKiSxt3+4dnNu4I83PNfOYetUHBwtS3JU+vkLmgodK0haXlyt
eqhJEjjaHpG/o151s1RiWyvAPi7oEKCUIWlVM9soy6YnM8meRjvRTwlmbUeYYocgaB/UPKPSSZJV
n+ZiU47M5c1qZRac/aZo0JbgzTeaxXejwPquJhNTtm87z4Xy4MraNLxsLdQ2iBHJv2qAcpgNyeAI
8GE1iKPMi7u8DkPsGR4Ddg2wWc4zt9FBJ22Qisa7WkTscZ1YV6r5lFfUjZ4PhTzOfHiulNfByo4+
cYpWQMCct45UX0z85TWyDXn8/XVlM/rFhbWo/F1AMpxNPtZjeY3zVxnVRUWQcKFc6deJNLUpLSDw
Ovot+HrwS/nw115sShBbXoyrs6uzO+QeLT1nPmkVgdcTkSXXofTUHuBCITlO+j0aopJgqL2jzG0Q
tdG5qp0lMrqeohzqpI8Rc5HZYCXorOM8ZmRumLOUeIqfa9fS9ykNuBN9PIRi1md0urjmMPMvkTDq
6zhREdnhob0qQBEtOqc2lnGF3WxwviD4mo3uQHh6rIDxeDCg/MFqMWgf2KF7gh+mb0onf41Tw97F
jf3NUYVGSZHe+lO3DeiDwqR1p2PHJqVPM5O4qXF/xJKhyAxP2hQKancbjzqPMx/HJ9+nKNEDk++2
r1CPr0Qw8OxJ6Ciln11otoenIMq/jvORK8QpO3Y8ijIPrzTrXJ7l7FD2QNrsPg1OeaO+OhCJQZgo
+tm+OOjoYW3zUIvhhXbNkkPFN6QAxYrhUgVGhVRlOx8OJZIUW4eVFvAUE+X+QJBKfCFjzl+aIsyX
LEp7M4u6LdRrE6+KRxS1hamf7Dwmv7Z09wTZrUyVpjcyLd4LQ9tlfmacixQdFsPP41gTX9QPEBSL
+mKjtzVtffm9UkRW4v+hbJYfd4D5oWf2btOHFTSfPu7QUzFY0NXSixZH/c6pWTW9MRy2JL0g+ZaE
7MieeakNKW6BJF/bkx/w4Ik63HaVBX7BdtrVMPAUFz5Qm0Jc8ghdoduV7smcz7roLMTSTZobZ9Tj
zYjnjO7YG6dedeix5Wua9C5BGtk81i4XytxDJHRODskvQdsNe4VePU1BzBpGEazBbjYrl2Phup9v
xDFS957N1NVop1vimYdd6AKzICSGvgjjpM4KvyE9QM3Pd1amWbFxBjByOik5E8mGK03rBoynTs63
Aer8D0/9x64IF9a1DEkhruuuqz6eR8JWC6RZaTTlycLq2iiFSNE5KzmS7S0U+OcCdd/0KMbmLCFc
/OHVP/a75leXNLyUZekm/ch5M/6h8KqILPQ06Zyhii2roHq09QQwOqY1ptvQLyLEFHlkb0eAddhx
zD3gsnBbk2TPCOBb79JjGg3zhiQTZwX6Gm9O9ad3+IvdxqXjqQy6nwa334fzGv7LMmxd99wHpKYN
5psTt6hE8uG1b3greSrufMA2pMl9Gmc/qDvSLWJOQuQBy87oMzX2ES14F9ezsz/shBwW/8eS7Qoh
mOdTRlgurdwPhRHxq0niET+pQIdSI84KxKl7kFp3I5CXc1sTh1ErOz54gTfug7S6nWiRLCqdvaXS
qp1BRCkbyjIIc2dRTbVPkGXjPMUgrxxQuoTC4OuJEqRBgPgS1znBQvPWI+LzZV5U9lOru/Bee9mu
SfIDdOWiQ8GvZe98HylRxnkcsy4qwNGu2mM05elTEvEAOlWnnVCc64UwkYaVOrSyZjYx8kcr0N2d
0CiicdKtJjnBP2za/sEtbuAaPKZ6BmGaYf2+1+iROoMjPzkKtSqj4S8T2QIhqKNF3IS4FQ0r48Ml
zbJNcBHoKQZUmbqbwKbbS2IBpAyDIaI+qIPenClmvKPujunWwXvYTs3O4DdIPEQ1JPtqXY1I3EVp
9odaA8hX2/aubcDw2+5Fte5mmEC/ERF3W/dFD9rV7ndtXe6InYiuwUhmmAGUjGl0UDxlApFY1Y7B
ucNa+wTP9UHrovNAef/SwPayRifeuR0SqMSKGdBkYbAdEytF2JhefUf/1lX2TsQ63j+MX7ozkawB
1jYQqQXVqsa7OAeQKdBwvcJ+B4WlysaT5RvX2CHE1WknBLIgwDtzIm8Qj+DOGlJ9O2HtQQwl0eAO
nxE3fkPzhxIeQ/UG6P8MlnTh79+ylR4dF5ZrZXfc7z36eU14h6G2QCNHO3MwbvG/rrFco9rVaFNn
YX3tCVACmYZZ2QSlG3LSkJHxFuggH42JFowqQKpL46axWmDirUeLMbTebWVVN22qyKBiwiih7je4
qVjLxJLB3R1581fM/nTAp/S5nKJHSlWjxRjIQdiyv+amunf68S2fYK9M/HI/0qGzOJyQio4I0OSa
sQVfQQzQ5kdYkXSfi9r7jLqH9SdFBjD1X+0eJi4uIkaIzkOcVjRmWqIglYumAYpbYgKr8D510j4g
UluSZoCtt0WZ1vT+JejbvVd4yJib5OzKiEFp9IVN/TmI7NOM00W/ANYYx1HvzWTZerpPaMYD5vsy
YPNd9hUQADycnwdhURup0LvY6fgUciPB9uKQ6k6M6TulHSynancp6KrR1OJ11TrxCmM/IBLCUSI7
hw/WgLoIFOy/dHKnvR/QKsVFdkZrA6xDa5+1ASE3K+AEdW5m+oPIJ4eVkYlW+8Uy1tA+gYbYqXqQ
F5e55kxbzLlOkalOQvHkRCWxAEX31muyuzSSK9k5e6fV4X/kOm5oIpis3tw4+eRvVJuQ1MTYeGlO
9X1OyLcOTyQLQAHmBYCVEUKoqfTD2JnNKc41gCwUn6uO6XNBtNVAuZ8MWIl7FF1pgeiECeWltMbi
WOJXyjUJNNQJ0jUGxWyJOdAi+Wkm1Q3HbgINPfgvXYq5QYXBJ0VfdmmU6U1G7wKEBHR8HabcxASK
YD3OMZpzahh7rqKyUCQPJojPHbNYVZPq1v1EwOUUfROywN+RoCjrB7BM1fBk15UPg6KEjJMvFSvI
iGQA0QmwgeBNKx1rFRjtuY04OfTii5aMYuv6z44v0TWmEUZUgseCDLRZ5E34AMh+KUegum0ij5rZ
vErMYpy8X4z4mtoMskKC1ZWmi81UQT7RKvHeB9YnSGzxbPbVOZpQ/bbxYwh/aakKKH/2ZHDm8yJa
bfjD+todQQbJe98Zo503so8Ik2gDP//qYgpCGgzur0mGZ1b6Z6+I+o3ouJX8sUVEVX+qHPUWGdTv
aY37NZ3NvSFIt2Q6aPkDCM1PkN38tUssQBjHz2Yr0rXShhWEIKYKNmmHtv5i67gQ2qBiFzDyXVZD
dUI0qa9TnHc3iChgiMwcJS8BZzZzdCGS9wvV2KjEhz3Ll3bFf/uFhhKDEwvSYVgY8KQId0PW8Sls
fEJXrOI9p0VMGEuzqdFe4xXu3iwTBVc9lEsn1nl2KW0BHw7V1ta1JytOo4Nu31TAeM4hMXITNHU+
XWw8iiaRmwlI41C/GjZ2w9LzU+y/1THH/XrwwEwQl9kT1BdH5T2jUJfTD6BIFIJIgLFysmOwILup
vhuhUOwGE2TwmNQzOKm/c0vXnVeHYzyVn+gYW8t81u/6sBiT//oHBXgO3BybYspJYwmWYUIZy5es
Xsd6EPT7GXiY2LBhZQRiXMRxAuBn/qW6cEIEdfO/fv/fxc3wTHtSraMZ9Pj9H6ICoQygG/RfT6RG
DwFkWn7/iZU42aFOXitEHWtRFS9ypM9Nw9inYBw0d9FngcHnadck6VilfR+M1Xtj342tfvF0bOXU
Q7SVef3JHPYp2UR4hQskCM1oHLJMGYfRkU/wbgDcG8Yn6MGKIyFJ2Y4WnKCGL+pQfwamtCsBlS/M
1Lp8v+JuOqQHe5Db3uAXylw+DHMmppw21ogSSNf6cK2HpXZvzA/5GIhqUbF2rrDOWZ9CkAKg5889
5fmhH8ojldZ0HXV3Ir60BFbmYiTKYfszk2JaSaezQ/7EMVeRBWT2z4lBl9O1FWWBMSzAwUmk9yTM
kJdH661gzKr6zrroXr82xfhQqrbau9soLp7cpg0vDt5Ix3bGpQNYRxJzjkOcNoSAqVlq6iVJKTkD
VVxbbJGzx/hdq7Lskdn2hLWYhEitrzb0Y2+JqNOX5QirRZnyRSoU55MwnlIY5LdRfVIWFsiKyXUX
hM2K0wiSZMtMZ4k7PV4OtWeqXSTGJNqt3cTe2HX9BV8nn9MCgYOykqlvcafHyVNo+t5JNA7BRqrc
hGlHZYPEYOkIH6qP70OyTOVF09t+A8Zny9z8k03Iz15oQDPprhFZJ/VbV0zBXTH6p2oy65Xq5JcS
JwOk9RPdymRns4d3FQlOY916q6RsHkXmplvrq94lD33WxBut6XeBp0g98dWzID+UcSWG7958k7Y3
rQDoIQSUEfQwhIJBwYlmYED8CHf0SIpHx/niNLaKI3B88ENFM8z0r03WX8j5WuogqnHL1vREuSdZ
+fuLTU06RZWx8kb05RUjtZG79xgg0T5+/zfVGOlysmgPc4/XMOzZqEg7eXYy/SjrGIRtPpGHBMRI
SeILu/g1nF1ONpRP9nGChIiSe5lsd+1EAPdNhA1E0uY73fSBnoVCwzuf7rOxLba+Ody7eIHTMa+3
Ocf/xcTIOg8LSVCW+S0KRHK0eZ4G1psbhevIJOp22fkATWKThOtAp1cYDHiuRf9YOAj8TRnm701p
FeeyjQ81OaF3QMfuRYbaWh+j7qWfwmuYD8kBVAnq9QkpUAYG8QxKAB1yHJ78rCKkRJXGypGJc4yR
1JOw8PxdVxiY6TkVqb1NAbZX8kulvbZdHIHL7S/82Ts5ZYxoVXyKwrY/p4ViMG8Uh3gKrj15Gkuf
BhQ2S1g0rgb2XGFhx1jU7dsKEarhFzdmk4qO/West4ggN1OtHdQohx3eUST+dBH3quLzajJ2r40K
vzIRLTaE/eHxHgoipAemQKZaYe10Nl6C1ZZvMV/kuCBj8DVeR3CYXT/BEUfDXbPRhX29o2E4rJLJ
PBh9pC5GZ9wknA9OWWYYy1RQVjtU2YxjcQkPAut6wd/LuoZM0nrhsmEvQ2Ol3djNIHaa5DmrPNGu
KE1uPMTx+NvIl68d0IrCJszRb5aRSa1INdGAfJjMpe6ElyQFwDqmhIUMEmlh1GrdHmHIylah/dgZ
I1wNmx5DLOOTVtC/o5V8igWQWtWE91lftfsE+0IXNizgOfoQv0b4lU3GtrKsl7AbSrzR6WciH+oD
wP21No7r2q/ta6C1x9B2biNH826Q/Z8CBdFA6834MpaUZSyTJlyZE9ToayNtjsyQHncx2oxlj9S2
LNuDg/6QLMsOmaVy7U0C8HcxGfSLzdbQ13lcAC1o5u4ak9jJluVLOiBM97TmCDZfIzsHxC2j1jnz
Rh+3SXaFNhY+xn2/c5l4QWDVSwwe2EJVbFOoaoB/W9I6V6Ubok4PCOeTSZd+3wbu8tQTty48dqOp
nFdaDiQE8/WEngkhD9rNkg7SteBkiYGhfq4w882n4WHjTaz3gB39T0HHHtPeCUJyXidxSxJne+g6
FMV+G7/HhE7TbfLdYzbHgImgfNP59FthGizYLThLq1NfQ3wDMUzQYx37oOXl+NjxVfL4glx3dP9G
EuLD+SPfWXoO5w4oeinDY4fZqyGWtbCz4UglMxLlai2NVB/3U8y6VwXUUyFtQZZ1ebY0yCeBne1E
JpoLnf8t+ecMr4z8Ba5HcPPd1ejb+U2q2mgtkLae8gE5ol6Lz6HzWQcDdOoBTx8SRX7M5B7o0ott
IgPslxr5kggsikNS0gYdRiuGng1r0TU8kkxFubHxFW0bmd3HHHHXBW2CPGkJq8AOuG7qyttZc69k
9HtMnYj9pbT6h2RuDpuD7JalwXYdspIso8zl0uNip/Xgf3JMvAoDHOpE5C+m6sTOt9WDYZApyl1a
U3M24cVA47KsC829ocN9iorsUsspfHZqS1+gm30x6P1srXlRYFwQQskhaSNcBRqzJq9DN89UOjsk
DXmG7zGl3/1AvIVjz6HpmkcaEZiYu8glmxIZ9kpvHCaoqQ8uhKUIwyyfHgPPHNl0i9puOhWRdsS3
fmOmGCviNLAO8YBDFOwL/p66giHgxScWQtrmAIbQX7fWIgdhvqZNZnDjk40YNT4xJYkOGQFOBnke
kwbxYhqPcUszJAM3THM6ObWiffb7qF/LguTHvtPikzNBzpTEZuG/d7eygWCcxrV3aWnpKkVLNXDv
+oZ8apascTKCvdWfdFmGFy035RE7y7n2hHvkWq67LKRRCr5+Rdr0wZ0i8N9a9I3MEAjCcYypC3XM
g0F0eFPVBCHodnY0qwp9N5EIZqR1x7ysN1UIrkQm4U4kY7+pyiBa2Wm0I/kS0XSJUdsaERNNlHsr
y8oQuGWeRiK0wiU1hBL3cddvx364ht108R0fmyzBf2salumSNtJOoHvd67p5Z4V9PoNtwm3RhlsL
1saZccI1Vuq5i5Ag9ww7Ko0fNbaWLKPK5lbAUliPp55B6HqgyJhjLYHpF68cGNI1myyhpnBGlqnz
pSvoU/r7tojDS4UcqJa480Tgy6Mnv3Rtwug0MYDwo50tYJpGBS4SN7I/u9xn27aJnkVbmccMswSL
MVr27CnKR/dEj+bi1xyDkR+ptR/42o4s62hpapPczRcfDb6GD2/tVpzsTGGeGcRy6KO/p2jBEWSG
vdK2IVmGfr23EvMF+wp9S8w0u8nF14hhwnMIHindstgIi4zjxMM0wI2Fz8TfEg2dfva7ZW3y3rVU
P6dRTrBuQCpWBm4L/sfO6F6o692TQL6xILMX01gLyGGs43dQ8+8VHPmFDz9KysrY9vkAqyEX2ybw
SOrDs1IkxABg5SiWIj/4bcHc03bf/Jaaxme3BgsE/imbNFL+8D+ti/hl0Jt2E3hZtQdG8QjuKplR
8vE51v03PcHuy2lhAJLIbWs8WA3BD5ySBk6zlcvSV20iQ5FvZUwX0IBf9QxqBlrzcuXT/7zVkTmR
u1iUfXFD4JY7GuktJ4qd7POZ+qMA4sv8AEAgRTztAZhDhLWHeLoQ/SDmhAF/TZMtYv/j70MQLmAG
9JMq9fYxrh71grJOK491llm7FEfHBsNRtY1lp258wQCDKGEyAKfc3dZSdtCaNXgfPer5nPL14PbG
vefp9BNr64S1UbCT30V7ja7TsqaSO2oZ32RlBkSWmw0bbdgfRwFmAF85glYa0r1pY5xvym6lKkLI
DJzAl7CtnuC0eBvf1gCl1vJujMPwoR/zk0EQrZOeSxal3dTABa+z7lYDj7TXLZIQGJ4CIgNTsLXb
8VQYebXMzeHLxOlqFVXs1jYJWj1BTHskpbeAypp1TZgJzbUId5Lo9aN5aArULF5RFxs7769tS29P
gyiWB46/rkfrQav8AVdyGoPmH57gOjHa7ngxYaExTVjYM/PVZUK1y1ztsbdghgoz9e79rp+hxPFN
SH7EIgAqg6onBmrXWFd74BGJejEeHEyvyYy0tquUMUJCoHQ8JdfS1ep7B84EPq1G3EDP/BrBtSZ6
zXjk6UaFcoiNSnxpS4f8iIjVmawgDm8R9JaJk1vnhcHNyJ7P43NM4qzD5JKVdEXsDftIsQ67cViD
mAAlXIMz8tz+bcrAWLQ+qEYyCablUOgEBkLHo2fEIcotZo42m1ZcKPNIoieXxBbFbqy1vVeT5uWT
HbZj/Eqyg1+Xqx59NyLh8OINwQGpb7J0Te2bObFmjnHg7OsSSYdmOdgBaIj5FfCEsJ42sTdmm4SD
6MrK42RNxwkxruwjBp3QLsrIPjoU4ndkU5zLqJ+vavMwARprhgBoUBWkS3prlHSOtmF70JdGS0yU
VRN47jgl0mljvHWZDmwdn6ppGl10eWDAMx1jP+Bsf9XYlLaWr/U3etpdrdF9CfuY9S+4j7LB3vt+
yLR5HqlNmjQPacbrGLJ7Dtp409XESmcw0zqnK3eF6QdAbYH9Y1dnFhGAokP/sEAQgOe1ZvQn/GYT
6sM2rBgGjmLSqHDKeI390l/atcRNW0ATx0DxGMvRPCRGiJ6mn+6EDlMtsXQwsy7xWY67UnGXXfGT
e3lAjIx4rDtbXpDcLpgrtAc0x0SNMjJ0GuYUYU97rD2HBvKFlseEXKMEy5ykBvKN8s5wS1Jp8+pp
6Jn4ihQ9PNQIYx16QH2GmPxa8m78TZ2SZ1Vynjy1hXEdYWHQkwS5aw7BKS6S2x57wNrUtWjtx3it
MZUUt2mXPaMdsletsI1r3shFhaF3laegC3IjGrdM2FyvlMeG5DKkG9MCVMZBhyeBwNbceBiMTroL
7BBudZCit0ziO40TzQroBF54YAdaSr6t1zxp89SVnO6v7JxAysXc4C0NxGzuuzvUyIa1zNsxRVp2
E6xHwGJ/TcVmo8Z/y4Prf/7jR3vHhz/+8yEnpTX9x0/mjp9/45//72wj3wXt//79U3KdVq/N69++
ZU3YjJfX9Nt//NsDTrv6b6/Z29+Wr+HXvP7bnh5d9lb/6CD5/r/4l4NE6X8XzqwDkaiayXDSGT32
3+rmP/5NU8bf0c/bqJdoDLCZ2vzoXw4SQ/+7a6NXRtYrZ3HnLM75l4OEH+mOgbrEkArvk/zf+Ef0
WdT2gwZISoSUDDxpYeEgNUz1QQM0CGQmXT0ySgDJQO8j2/oMVJYoRu5bm9PbKOPPaqIPbw172KG1
7x9N6esY/bwbrJB3rKP734+yPwgUvr8jKQwLLqNhghT6IBtTDgWnoQjHdUO5tRtG6Njwn9SoOOOa
/R9Ef9b8+T5+fikkg00AVYpr8PPcnA2qq5pe5/P70CiitsK16M+JuHQV6xqeBsr7ZiBIJnCmq0VR
GfjWXdhZjF774YmKwl400nokjuxh1Nx9WGMAqKx3EZM3SbhAwOktfZ9g69bliCjKOxCnUGjmcw3H
uSQ8e6FQmC5TEx2gQuLuZNVXkjiWPRbMVYFKnRNhdDC6/qvsWCHCG392e0Rmfvt/uegIqS3GQdL5
6GIwOmSWHdCRTZ6S/RP5SqNrGr1XzY2XN39QAnwQAvz1BesGxigky5bxXVf9g1SB1GrKpoFbjqB0
Dqsc1Rm2LdKA8VhT01mBrfT7D/ddufnhS7YZPkoT04pyjY+3VBUnrSnRkm1EWJzdWtsFEWyPbow3
Se09CLoSoCJXEeaaRQBdziK+8hgGyQ3WJcYecXcOjJquW3kb0SZo4/5aVmcAjwwehp1DvN0ODB2F
I8/G79+4/kFCOV+qn974rFr44VLN0yQw0HwtkmC8wOmfUqCs0dQCbZ+JqKxaR4+skrw3d1HJcTXg
8LRwUsLIuhKbNISu/8sbmhclRxc2WokPDyewRAI2OSxsOj9/YKFAc9YBitAOgDPfskzuEoWUqxop
MCHEpBSzUEm3SaldK7yqv38z9i/WrllH4pBHoCQa0A9vJh+H0Lfgca8ZGz0qQ2M4HZzcTD+PxJms
ldU9DyFSgxLBFpjM0OV0uIljl/yVqHkhhvOMY/3qcSLUN01bQtxLky+IRF4aTKFGw4PvIaJrkr7f
m256n0PWWCk7IglySaH1HpUckHyoL45HpdpmPMakZWKSq96G2r6EefBF750HoTUvDOII1Erjz46Z
QLxxLq2K3xOvAqHcXGmsftYy+8lwQX1iZ2j0jEI25Tt3gYmM5Gz6QPzMCNJ6OWbPhS0YrEXBO/32
J5JuOP/JFweHHk64cEngS/AHxdgHZdH3e9DUTRwOKGNMPIY/34Ol14aTSEyNHIn0c6vVFuDA6ckw
JCh9g9ttCKy7RsCu+P23q3/QU/31uoyHLMhCuILs2f/xw72v2tasI1aGNfbxiHxBSHOwMmk/mKHa
9S68C7JLgzRbjVyZ37/2R0PN/NqIo2c3klQWt/qH1+4Y78JOR/kyDpIwBPz7Lf3Z9RxSK6upXKBs
OEtgGntdtozyHxRhlSdveB1b7L6ehfLNyLEUTGS0FjVEvqKiu2BaxYWR9CpCDGIONwnxItNkLipo
QoskojAlRW+ens7nJBwlaDqadTsdI5+czRFD/Mrtxiepd/xtBhL69x8ZkRjX8+dF0hHCUBQdrm2z
7nyQv4O57mkwSX+DwIyMgjp9ENa5xeO+SV19Addwz+TpRenshWYBhKcV3pdO25YOe4Uxyb2lZ581
u8XEVlX3OvWDqb4UXuVu2qHoFkyAbytLbkkt/DzG9Ku10IbWjMsqAcKZqWpnmv6XMlaXtG+GPQL2
bdMMuyZwI5Q1uVxAn9gFuX1xiYFYqdzYjJV2gP75pMFBWjCWt1V7Fvj+iDGkohblAdvTW6VcNK1k
1Fdgs3QoHt5XFDfNOsbbAabTdhY2agTdDT/JoGL5xJkpM/WeWCjA+pjZryths5PCdCx6vtAuQiwx
CGhbQ2Jeu8a8JP4c29SB6kgK66GexrVnyWFP2UbkG5SG9eBMdP61V3OI7HVJ7pI7/id7Z7LkuJVt
2V8pqzlkFz0wqAkJsKc73en9BOZdoO9x0X39W5CyXilCWZLl/E1SMkWGk04CF6fZe+1gPaMkW0Vw
6Ve5pkNunp1NIaODUJeRZcQJ3l/sNnuTeXAQYXDRBqqS1DzTOx8a8CNVuSG23Ot6d14zrW91NvAV
lO9x5KHAzAIpLLnOI/dLwwC3qXovm/QRYCcPOCXO/aTnkVbbRLgrxs422KMbvSQrQ08Yc+EESrA4
WGilsD59dml6nMyQp1wqPlL8jaDZgBOL/D7v0g/ODULWjGOa9z6lGtM+S7/7+ytzecb9cl2StQPm
13B0S1AS/3wOGJDDs0zVAx9JVeS1YUpgcs3STS/TD46Ilyz4ESQj+djUK//pK3Ps6LYrbJVi5S8O
MweF95hMLZiuVl1CcO90KU9NzXXQ2qyXDbGXtrFVB54Uf//C2l/PPgIUOGtNVzdNFPpLCfWns4//
OnSK1rq+MphMeRQhvF4GbD+qG7uBJGsiah6GjJpDyLNh1ncstFcyJ53LiuCpGTMrcKV91EqD5cCM
bLe+DGn4pWnz09+/01+9wLxD0NgmjnbHMHWKlV90pwTYqD23je23JQeTm5antmJK8rv0lHcSBsxb
cDzqvl15YSR6ltpKsQokhlnTfKBai6m9KO0DYe3s3tpnbXFdnrG2ylUpck49C8kRC/JvbajvuiWX
MBrPwi2vfdmfqUUS1MDhOrXw1oA/cYg/ZHTePrYwDO2p1pFEuAcl0ZFrIYZ18+zt7z+Avxaz/P4W
Ow36FZA7v/ZPLVdALQLT9k0DNWVVIjTiOYFOlapBMbLT37/aX+8Frgu0qHgtYMQgVf35uqhiQk/c
nlTgZtQ+OMiOdmmSyVJcm0WtZhp3FkXIOAT/cD3+9dHw88v+8mgQc1bwQU8MfV0C7aDkMACKsouD
U+SfXkn8mw9UVWluwUstF/+v5YaqdmOLScplRD/6Q9O9Kua9ObWQkKYNerx9jB9REkgwRjNMtj55
dVOJt2/czBqwxYiwqlVQh+i/mYeMCuvhsFBfcZNt+qZ8jphfDVNzBWedEWAbEl9m8vS1Gq4Wk8Bu
jROZ7V281UP1iX0j7n3dfJ2Vlqikinl76Nqku7PIZUswY1SOFyBdf0YZOK37Rr3WrDKpGE1sEaGx
Q/M9dEB3tehHWBl3YSTPcwiiTsKaj8psj636EgIatCYmVhn7GWy8IH5je0taWboYU2aY4uzEtonZ
Ipyb3VfkToIAYZWImWzDw5WSMb0EQOhWSduzu0DCqJjshctIRZhpsFhIPuKGDA1aakaTKoG7prrW
0RuxP6lCd9M7iMmwpsZsTykdzaG4FazuYeOCihNmg4F1BgZRxPU+Yy4eI87zgV2CB6QrIWcjavsH
YooIh2yKt9ygzp10zE5h8Zyl01OxTKXqEIhZFk537PSuKV4CAh+Tjz5KvwzLVzpL9TE5slc5Z4Zb
bSONVmo20N6SaozmeWFZkjxYZwuPM0TtVDdYbB1S0/souEwBj8y+qlwkZEvj2hr89Lk6Ngx25VBc
rCGoeJwmG13ZwQ8YvdwMCeJeApKNBEmucuynjA9Gxj9Sxxdx9hKTJ8EHgtbLSspL5yoHFBrQ9AeD
VGl+tSbjWcByeBdkIsOZLw5uq2NiKU5ONZwHljy5Kz2ESNeaPTH7Fu22Yr1U3isBglNkiaEJDWgw
AA+5D+jIEzwVZKAjh0OGU6IGVfuNrKk87KFL/SSrL4VbGWTafbT4b7YuJhs81W+aQjREPPJFtAwl
Y1BdABW35JAhDzS1K1rP+7CqLg4/1htc+SEtEibSdNuNZLj1UdeubSKpMg5Kkb7lRIt5xsgno9+k
nWvdtK4CdnfEEK8ZEmSaW+8U9gd+oeIX6ef8tot4CiJZvqkdbbeUE7+LMBqTrXNciNtWQaCn2gdD
BdhbcVOspC0frZZ/NotqryMRBG4FMMQ6R2wCRLkCKlWN6h1aR1IMVaCEivGUme4hSCm5eqt+YXjz
QF181iZ4zaQy9QrYcTbERGJR9YyFbqI8S79CK/5R2QkGlRwSEwal1jHu3EiFw9kh+jASSler/y7U
8TOMOo/CexerWbUeTYYQTdR915q9slsCgu2WegNlwF6beGT1+JOcykGy7wCWTTUEiEa0pKUzughh
dWZD/W7hPRnql2Qp3yX7TGQcI+nOk3KvdaRqAdMAlI7gem3KVzMdWCNr6iqdEaVOSXAOkuGMG/Or
1R9aqJOs75OPssCExZZqI4cMaHgmjnZa3y6SOdZnXwD0ux0d202fKfF6zKizlYHXHuQSCjB8JbDw
cBVBAbWmrWWzotH7p8qoXtrQPtLk5B4wbY/7YgUbF2K8sDaiblGn0R9rM6Qx92Lp8zWHirxSzYtt
EXprKQvh7TYpGDcYJshgVW8YHGpNtYns8BKRAWTFSPeaB9ZwL2rGd2NHHUFGxR5pzlVp7YewNJ/Q
n591LVuI/9jPTl0L9lux+ILCumWjgm+OQOS7AjjSNp3R6hrLkKZGtgRjYE2rcs4dfHA6tGJCdSqQ
ibAKZHHJlXraOikBbTFukpVz2yXDD7odUmVj7Qku5HtgFycdy/w6fmdiwpsGb+szob2ATz/wOe6g
m7yWKjkTQn20YlwOw8I5VFD5mHXpW5Jbx5yTG7vS+cRY9h4kVG9vKGpPVO5TlYdnUmueESusrY5K
yGFZBvmXRyZiBBCtWfRhzBkRADD7wiCkotVMokR6NADG3TSriOmszIIYkbMWbG7NEEgk8nWPPD7b
MRxCWjkorCm+jm6ws7CResOY3Uwlb2HKjmNpv1ty5uuKo6OjLHbUEtRbtB2XAAdkfvGOicpCWrY2
ExmpK7LjiY5FcoPvz9Iax5MNt6WhchcqUGwcWp1GD1kDS0+kVzuL0o1rfFqKPu9sFs/4Q9Qt4Rbs
1OZdWULmKGfPIAWEpBVGAtzsb9Fobyo3P1Q5oe7VqKxMpcRdq6ebECnSqBbXNsTRIzL5qk3uVQ7G
D7dSvuOs5X5KFkRQu9VQ00oTvrQ6xh9FM3wgb8GmKHf9OH+5Wfyla4ydoCPRCSrNPh2W30xm5NBZ
tNwB3A2uEbI2FlDBsEu6x7pfosCZa7tJcu9G2jthcALpZvZhVj1sEVGkFNnISAqHKeiEoDlQ5n+o
dSz9L52NC5mIVhaOjsWAZfnzP1X56AtnU1HZpQ8oHMLK2YyFuM9S8VSmNGFz9t4NaxMAZ9yB9Le3
lvqeTgFKX3QWjJxz6DD03kS8OpQ7c4gJaPF7JQ7fZhY578xCn6KaVeLvt9UwMqQaerasac+/tNFH
ltt7KaJ971zmnhuz1LelQo9gNi9StC9zbX1nqs2nRhHdQ8ZiJs4xl1dEgBj8J1PnA8v0GflC/xpH
RMQRtUXhnxRXgiv4yfV6Qlxmx93NCEvfscc3ItVxESkcTY5BaVReI6dIaGfv7an6h7JcW7rCn7tG
iJmubmFxFCxQ3F86KKPU81IWpevnEwVe+wPtFYWTzgWSda4nBp4d2siwgdphTcbTOgibi52wYDXY
Z1NRYHwR5N+FPFWEPjyNRcJsn+zRQTVuUNlekrm4C5zoDkYTimpJoA/Zl/7fV/v6v2kDNV7G0OF7
iWUq8/MFksyJ06GZc/1aWPuoL09NzqGWY3rq5+TSJs1L1dSXrLOnda62R625aKG1zUJqYLomyqEU
SnExvAeCk2fusssylkkBPGsRAaksEeyar0wq9l4TJWjn+toa0SGGitjryiHHefIPl/yy6/r1a+E6
J2VCWIxurV+HejVBS3HAONdnac2OvxDXWm9vSrNpvZQpCYqRbdoSQUuMOBlUmr9c257QoqfJZPWJ
XJCTMS/1dRM+JEmqbi1SJ/QY2O7ff/L/9m06usYeamGrOMsX86c70x54EVJaiTYLqwu4YXBqTPSs
aC20/J1ji7Crxp3Wy73yn78w37guWFJQ0Ji/Xrad1sQxkVI0EeG0cgvo0kaePCUIq43ReQwL3Zvz
QnjaQNrA37/0v2m8dJNNI8AGziOMmj//zjOkl6RPFo/A6HKuW+ZdI639LJk5ji04YoRMf/+C6i8E
n99nByw/OQNVdNrW71OQP33KZZTU6KhaonJqzmtcKbw2nMY4KxXGfdHrbCjonagJfj9+ZOY+WEl+
+f1N/M+S+2GqWFZ/csh1zXT/TeBe8dOGepnU/P+X3PcDK+33v/yFP1bauviNnYtw6dB5iFjqMvT4
Y6OtOb+B42DFY7GwNuEfcCz/a6GtsAY3Ndp6KKT8scPd/98bbUX7zWERyCzJsVhGu8zb/qOltvhl
NcTEnjenAwniMobOxFv5+WI2u5AJg4FdPGX6XmsuYpogurHdj66h/x3iufDbebbWIp23vTkMXokz
2XWDK8i8U2J25b7Fprqqy+fArRoY9vScjUUSdB8m5L4ZkOyd5hJJHcl+iJmR4SFGZamd8IijF4uT
11aZoDDnO2fRSKVuRxxwXc4ExnftjYZ9xY3So630n2Y9K5vAkl+pRXxY4YR0LIGrnWClbmxlAE+M
aUlVE1z11ZC9GsE60oJDJfqTqYE5IkWlXHcABDga1io9nF9oODcoujwT4rg0IILxtH8YbQx9Yw+s
KG3LR8Kcrl3VXVWUkij0HkqJy9Z02m+hPSoK80yCcGj22s9BrSBIjmHFzgwEXRe268me57VoQBrZ
YXAsl7geo7mPomgX6X3vz67y0dr9lVACFYau666zqSNozLwD27PKSTheZVMZ3rDF6bwxHphrhHWH
yDHO7mATRODnqGUFVsuQDJd0SvbVpH87i6bdMhAeNIKshlmJoOxqJB/GdULQQnztY8xGC2ErsBj0
53C1GxQXjO+jVUAoHiyIEng+6jwyLlYqcwYDAdmqGJHyZchbI/e1SjCY1ioyZkYU0JfSN4NF8CbB
ZOwTloY2vC6AZIyEIUQyWadj3UFvDUnUnOSFlOf3oTFzctLLfV1ORzsvKPYdnDJUpWjpU1JHamtf
jsm+6JjTuhGV29DQgYUT7Z/ZNKQTAxUOP4grEaCME5Z5XIbTHLWbjkD7ILemMxJOyO4Cj4KF4E4Y
bBAbAkalBD807QwtBKcRj08ZTeZJR8yrJtfMqTcm24ZqNh4Z5yTrRDIXCOgugoYOSo66s7EkCXUy
hPZiY9k0dZURKsqtaRaBJ0eufHu5RECVq0m5JS38GU7zCh363hHaGaE+TwqspU6hZycidRjLZbXw
HcmMTTXTI3IDa0ua2aaN8XzHrr6L+7DdMvZ+wSoxn9VWh5f4DflmXmfyJch7bSsqtd/KGnBuktmM
CZDA2nro7EA6b7Jo7jElkC9i6LjDEMaZ6g+VLSm76OyLIJIXtBovoJy80MKG27f4DyHgr4qJ6bNw
bkHDt7aeUeNkt+2IIysQj86cWyQMhGisIXTOvdiIIdi1yL9X0IAKtnJEzC7pbxkWgkEMd2kS0dH1
+VaVPVhkY7qpa3Irc7u19oy2fDN7dy2/i/obKfoCGyqoR2T8VkXsz0x206Ft9E0WNrRiSjuhfqh8
q5rQJmp6COYE95gxzgdzLN8ABqD4oz/BpK4clVwhY7Mfb1WXyA3CmplXgFrOY+1oz+WDZnetZ/VV
vkfpea37b/AcP6SmaL7NS+CVN17GqH3q0VGvOiv8yJviqoLK87qm+0E7MnmoGU8aZxcWxRczwkHb
CyfaN625lxhcrmpvsu0rH0cleSvCatfhU5sKjZxhoD5N016D7rXSkxm5JUYlTSprfQTPqEXWuWDx
bmZPJplM/iw554w2xjvlMr4v83IrwsFAs5ckiEKw3bfGBdP7S9JkJV9y/oirbcsWaOvoeGUbA7yo
DfC/HJRTiRmdAD+KNYj+AImAaWPQBHxvH7sAKFHsOs+x4UiaqEklSNhch1p0GdzhVAho+HiSnkkJ
1FZZapU713aTtVo6J5Fh4FaRhzbPA3nzt5XxPsStPKFcYpLjkKaRNOm4LWIi75Gp5wcS3bSnKOGK
CTP4Zc2bEjrVsvfcpByOjGEIui27+uyk2r5hr5EX8h7Sy3MUrJKa7YWuuPS0zEpXplqDMNWHk/uZ
JRyG8O3BNjrisYhuYKdx+Woi2b+pY8f0aNKx9yoHEmW3PaXdqusDtLPjR6Kbn23dHgifWeJBim0L
+DpGIeG1GNPx71kEZehquJL1zEAD8VNNG+9oiJmzvN5XGtynWBjLQXhFXKlugnC46+BQnK1o+jTg
+gcYvjZ4Ba4TiG0mCqnra7bcJ2Wxpaq+4M25b6UVbIb8qbbar0nY48UO9fqMFZHNfTuEPmji4mga
9i6JXe0ZMpmxUQYu3qztZsw5/NiOzNHF1kjcoGsuk1ESfiqOwwoV2kLx2QmzaG+HgJyxaImwcZ0O
obD5HAzauItkzjAJ7TQo3Rs7qAaGCeSKQAyuff6P6drK2hj+fNPuE8JQNokzEKwhJMGtGgIO+1U2
torPZkDtmZv3zDteR4cjdjb7raKzMa2sfj8Zc8mN3hxtQdQdUULPucaYujAajiqVeFDL3qkzhiWj
TTd63jzLEqP4GBTiOJvpuGZMauYF8grG9q1SfMtoZH2gAk7MTPtuSOOrUZqwIca7SoJ5qIQLPTi6
zcDqs+stXiAJKJybXUFIJwzdueiJKJbNDrfuvnR6pCxWibh4vp/7G5Xg7xWkAeEFWFCUhj81Nxl4
R3ZlMVuDIlE3QpXEZ0XVgSVMtMmL04zqrNSvCYPBqq5uYoF1OK9XeZBdiU3xIx5yPGfFyxRP33GV
bR0ju2UDfQl6vNEpXXEkCK8eNLBLYfqByvdBGwsXIKLjwWvj3u3aL6o1UNJNQ5ImdgQvH5o7bODj
YqF9DqWM1kTHXnJz+Iwz5ZWEmtYj/YORlKrzzOhhOaY8jVxcrQszdmuOs/BH+nVQwRyiJhe9JmxY
JJRQDDLnE4gFYyVa5zumyiqD8iU1H+ERb/Karg7xZb0PR6gb2TLZjLjKRShNP+dGTQNwxo7+krvB
JWgZx5VBci5bsq1Du/4As1iOhr0p5/6+Ljq5lo3DsJ2U+hlgRM0EyaTSWA2Nconq6b6qFldZyR6+
yOVnbU0WPgW01uQ41Gioko+xLD+Gfm/r1ddAVbfC53t2HSqvLGN2azrKo16Xn1S4AVCYbCb4VBX4
RAA8uqGR+fANMCphvlz2wCaeu7WWJg9You4msojCSN+lU/7Ou4CC0RSPSXEIVPMhqzkqk9SCv6w4
+0mSjCCETmat8+FO1m3e6kfWvK+2UeyaqrjGinXMtdh8AvX3jA0uJsPc+tQQqnlt6ZQbe0Lx2A/J
t+LMJ0qoZm/FQ8c+ALdXGsuETg+JeUaSUFmitlKV+JKRRqkWcXdP7vTYyMCH2uFNIn5NgTcdCkUc
BJtwH61ggk8zvh8c1kdpIV6xaR4Izsof1SnKPUuW2nHUu4NazBvsP9+DPp6H6aoovkRdcTM11GFR
j7qbSFVi3evhpZfhY0k1a2n9vQbZYK0ghWnzuGErY+fbOsew25Afb7npgfkAL0+my6rXiQOFbfKO
jt8GaIFiwmbtvhlQCUyd4TJlrw5wdIoN+pIfSuRm4D9dJkYzT7yAZRtpY5t4ipYANTT5LXTVznHX
GhwifznqN043yK1bSeoiid7OUW7Nhs8o0nhd8p5tNTdJD0yoKaxoN1cxQRFtkayDMY5vrZiGpyhB
8UlDa9aunREJP9UqjnVkTQ6Q9E1Zp4TDzybpQUMHjE2fNmEb/Ejaal/qFsYIWzzFjB7vRqKvOHUC
I+qeixrkOzFYa8tO6o2hIWpSK/Iyc0HojASL5I22VpFVpRyDgdg/XXKxk0LVnvqxfG0gdZfNTJhF
IRE0vpJtUUzZW5Or90GEIZAEL/y+WB4lRgu1Z3TnsNELdaXdCGnY7Pbw53C4Yf2KzqrGiC/jKN9O
jcVKMxbWmlebziO5szeVhunfQNEFpiBjb8ASAzllo4IML8ATqKADl4TLudfVIxaywCs1RAluX2kg
i5DjE9jmN/VwnoT+A7Vycu8USraLpwyJTWB8t26h7QOu5ItI68+5HMnnMriiozRSPdGzR+SddR6x
jFul1g0mbUAMgqDtD12GC0Npzfx5UYj7pJx0WyyJnjJKF4bogY4GgYfb4j2L2M9Cvsj3CvZRZBGw
0XQR3OvK+BrE5uhxtmYYqIvqFFMcqC7KUOhZahdhsMZv4KpVvs0v/eDGfmvYn1jYY+LEsDSEEtiI
WMwNLgxT3C81B4OJRYRNgAWpKi61q9WoH5iwGs+EaLsLp/HZ5SCzxZ0dLoYyGDksJLUniPe+DNDl
0SOoRTE+AEYFDpxsbdjL5JvMOKPzfNMMPP066eC3zJe0vPlE14oNKYg5c8VnwlwW1Q0yCp5lUKPT
dYTCL1GBvlF4+dVgtBs42MB7XTTZPLihgd3mqZlsFTtibJU2O4TZzX0vh3BtkpGmd288abSjXAqJ
INRHtj9HPYl1ryLCdh104xGU/gr3yqV3ksJPonLYkeV5pwfzUk3GFgOx8pk3q8EXZS06pCT5Ogpf
WHYXTPq5H5zdNAankctx0XAT45E0/mgWZ9cap3tR08cU+PxVy729GgZzu2hMnqJuAAuOHXbUSFC0
iBswuoygFRGvzGWzNGP4coppXHPx+LNp8DizSeXsqpvAhLecjJFGIui9WtGGNEF3aAlU2biSmocJ
q59zEfhwWQhLgo5gk05YsF9U4tsmqUlboced5vRx6KHtlKQAsSH/EaSDto6s+0ZH3pRJbUN6spf2
GPwwpAyeaoMtzDF/GXl/HElZ4zYD4hWNq0RImLyz8zDzxMO9x/pUJS7WM/B8YtLPOdttnHIlbY1K
q62zoyh6Tbv0wj7ObF2PgTq/D1r/PVrLirXroCzK9suVrb3V2PVjWS8uM9WJYtHvhWX/YGqAwtTK
y536vY3Hqz6TjgrMGTktD5VOq28R3qPmq8jVIfhUm2vK76BbsvwAH+g8WLI+HX21Dt9kCqJEsW+H
fp3vK72U59wkZXAeUcLr71Yc3jpqwINXhUaqqOlNX2ZvKWWZTQid13E8YOjlXEGbkJH1scW7+NKg
QAKB9/k/c0rk6d30T3NK62/nlG9x/vH+MXz/NKlc/sq/JpU6Q0cWDczSWbABxmcE/a9Jpfkbbheh
I3l1NddybDRN/z2pNH+zBOoqAnf5H9S/f55UYtlhWg1uGLIxy2aWev/XKXT5Y//0h4Xq/zms/lch
80sZc+L+n/+t6w6v86eNCB0ZwmoV6w3SOdMR/NSfJ5WsGQw9qNk5GQFAC8sA7MpIB/diyqQMaMpU
BPlxLNLJi6B9oTwhZWsK4MMpAesoDX1NAKXBd5oO2oVmZ5tUtPUt8mPsCYme3yLfJqQtbZ8hWtc7
B5LCijvXGEjtHaPp2lpjSAucj+swydhajwbqXk4QM5kA6XfJPjG5N8jmQm0T3zu9ipMln7NzVul3
EMmB9ch2iTjn8EiwA6zzdmPpLZMPUmZ8ffHp9ebXNFTJY5dSc48FIbRuaygn4EZypcEfuSVU7GSY
+UHp6J8qBAd7zIM2IrrquchwvY1p8yl17bFKlWovLaqgnDbFNBOkBUAMUVTk2k0FxMDXEPmigT3O
xBx6UuIjHpjW5UHIlrEOoQ+N42vSxo928M6J5+TB+5JD9+auyA4ekfboFAXaoUOsva1antCGWexC
dWx2MpJyNzv5Y4CvxytZyxyn0f4xWGH5pqn18rZBgedT4EKt4jQSvQk0q5/k3iT6fE1uSTCZV7Ny
Gq/q1eTegNLid5JFuEwRWI8l2X3a2NRHsxA+6yyxldoQn1NXY34oxXfE13GY1fw7LOFKj2Uud5qb
5SdJQbQjnEPdCpE+EtBlbOvO7rbSAXmAwr1g9lt9l9og9k2J6qAYnGQf4I7A0qtgXYYQf3WhAHkx
JSTnaHRqa3qo2JL6A9UrULKush9t2A26bD5q/IfPU4aelBiAyWfwV26Zl5N5ZSPfquZ0lYbRmzCm
Z9siJ2SsW0BvDdKZJkW5U7xErSv81CXXslfaZ1NArCjUDN5wOW3s+DUsFfU6heiTq5DNY2fMNQSC
1NqD3lJhyt6FRnMEOgWUnbvGK2ubTIJwMW3FbyUT+m1b5AcZJrY3LmZsgWmfpgE+TJS84SZW1n0A
i891bKBsI8nR2TRutYzQsVmWjGaQUgUlVu1cq6BMxXiRnYHhea5tye7L17HOVza6jblqFfN71CZi
ua2yfEocd8LdbHwVbNF34yi52zJ7I9F/RGXuXJhDUulbtGENZ4A3q9A6OyqSW3BLN2Ue3VlV1t5w
/wAWLru7aDDe6FxLBg7YGhBrwfmYyAyAb7meJrX1czt9SOY52bmxOPAr5DdNRrxF8ExatOPXlpHC
lzMSPy3J980DU4dzwxNs1MrTBO9iBxeQaUsl7qyo8aI4Snzc5FtXNIe668wTc7krN12AwYiDwQCx
sOoL8+TK4Mg01VmbETE1c9X9GASdT3ca1Vycktkxzz1QJ8ukNGSecu/GUb8FCsGAunaOsUbuLRvu
C8G/zqoqaXfsvHsfQ1KbjRijay43KKCoKuEr0yS0h8J0E0/hyc9VHzFadqEEdGVBoF2UPBtWfpuP
bo64wNZhS3BSwcPSsRXnExfT4gFOjdfeqI911mxjuzAeLIqrgDNmHlCw95UTYmaY/aRubjKj/wjr
4CMEN7Wa4/YeJRuWsFjeDEF8m1jqpyGBFjXYvxgb8EEK5zSTubWu06reiqniRtMRGYZYdnZ9rKIU
lTptnaE9VwZiUUjKW3fyRNckGztt7scieOjmjjjVjphWe0g2rZhY9ep6Cs2KOZQ88jcI5TnkInwo
OwV46UTvaVbpbetG1M4MXC4qilCAoNk55SBfQ7khhHg8RL3GGKHgs2y+gzi9JvalBypDoetiskOr
NSoWsbqy/gHMgMEQF7mnjuQYgCincSDDmEqQppouYBPX1aNS9nfx7DKUqQF3Qk8gVtklGCgm9JB7
3diparXtEgQzqhJehS1CTyMFl3N866b2XYQtPKk06DbFHhxsv0qHBrAzcG2QLsuoNQ3ARwcVkY+E
CZdl4aXIpOyqT49qJq99qA47PVWsA0DZDeDj8jbkiPKqMim89sZJwidoRjdhD6V1NEpP1F19KQkj
ZKDkB0IdN4lQE4i8r+R0OX4uXShr7NBW4QizdaoM0CvpzewEMCz6tN01E2p+BTa1b9fKJir3suHu
MYL0XeXMKaGtF1y44+BYj1Wd3MXutMn5SX4Q4P6oNVTXzWJAh5v0Gk3pOzM9YtMi9RyHRcp+8XYQ
ItqkKkbOdEK5aGPklzjv15VhoR21NA9C41MZcoPksQqiAhR/XRneXA3faj7KVWg116gX1VYfZO4F
QU8TuPybq8uNa5Plocb9U69o+Ou5l9ZD4vzoi+YmKbT6VHXVTuOoWsMqvI2clGgWbMGEO40BZEML
rF9M++aWlgXtsPrqFXiPIkERGUi0j3HQrf9g09FUUSss1NTe2gQqtXW1SjOl9NOB9BRmkzf0SA6O
oRJri5hzNF705qmTfCTqeCjUK00sHX1efpsM9WpWJywLVN+JkW+F5bA4HB7FAOEnLKpXcLgXh1ba
Uluw7c0sEQrnp74rjrbs9nbd6y8R8l938V4Gte47jICZRM6zb9CJyB7pnIWUzMNetuJSD7nsnIXf
YuW7pJXNbVWXTEXGKPMsQRc26YaydgKdMGKrP8KYEETpTrcD0xnyXrRLM6rNpvtAuNchIkfx04z2
t21rlE6O6RBZPa1RNV6rMRr2NVA9W6nOGgfOzraaF8Pe9j15xeAbmAe1yUEMfXIwJDkvcePsIzdc
a33pdXV7Y4La2gTDIYr5qifV2rhBw5926S5IvvqJKRniwpeyNNGKA9hbxXrxqrpIfdx2UM5swMbp
FfIHANZSew8qEAZqKW6NqK9XZuhmN6KzXwsbLHMswi0LKjTf6f3URWdWxB0tJiBq5vbsTXVucrxv
F0Lpv2KbuVCjYYNGaQmD4Rin1G+EvSCEJnecg2zOqUSZOubW0DMVGDdOoqVe7QbTZtoKEmXBh5XL
B4AALDbrxC9I5IDKYDM/K775dsqEntYoHA6M+DEfIhDaGj0jSEe3YhICCgumlKus00DT/SZiS02t
4AG8dWGSIRiCsN/6yLeBGztFsBec+jOz/BBq2d5OivhUXLMKAhcBxtObXfSfPIrNdVRdc7BmPgzb
96rj+B+k5g1pdSJnAfL/eGfFxh1RH1/zEnAR1N/FRWmCYa1l8+zNRk9EwXyDTkw/lebV7kyXUbPe
rAamPKHjvifgbeF2VTj5qi8n7L+CxykxKLvhCwqX1awS3EXmZzWHCLG0SD/n71PGxxZGe6tK0UnG
clfO6iWnOShkmx6Lkam6whSE+58IZsRgvhYWGPVLv6LY8uwR9GVQaQ9aK6RP83pbqklzewYhvnYa
VwNIiZ6Q5Xy1wiasOOCX+i7K1pVS3JKn2/Gkcj5zTLUmuKUq78t1bsXdpnZOYDP6lU1OyMZgdHcQ
/CX8cEzKHNMTIapRsynW6sBIkAsi3ggoU7jnVjyfg+1gZtvaMoGZWY7lBxkcNFhIKj0FLG6UBeRl
ryxNfqQKKv7/Yu9MmuRE1qz9X3rPNXAGh0VvgpgjMnJOZWqDSZkp5hnHgV//PejexXfbrK2t970o
WVmpqiRFgPs7nPMc+vwPk+8YxjAVaGq14TCmLMlHsFHY6dEXg1rxpYewGJ9IYt1SOD9bf3H7zVB5
4PKC5LlNmTU5hsNuEd9A7sNlNKuMLzZ9DkYITzb7cCxtBFq45uuUuSDTnFJtFq0UxI8HJ8mH3dDp
z6XC/IiT8K7VLoHzTOwGa4iORW0/NF57N1gYEGvjQxQjkRFGAxewzz/6lMLfiu499we9xMLuvrwn
r4m5HyiTQyy8g7fw9sw+TGxGf08qc6BMCvTZJERfI1H8dOv+q+8Ax9q5zHdYh9c9lj7JfNgLqzYO
7Ft+YIZIN6VvDPvY7ndq1g+mW++dKnubCGZb8DzDxIRXoNiSQwdri/iX2wff6WjcKjmEhms8twmG
g7hMCEtfg92dtL9ZYBY3VeTxC8WNBQFu+Rpjwz4Oqntw5/Ibnit/oIIhtRGrGzxxup1uWQudAn1B
q3YaV/ZBUMxvjIaHV8BpTms6AW0xAlrW2yRF4p0U5S+ImCZE5L9ZoGigYZo4AKT8YzEY80Em9VNj
8uUNPPUnpu9vWhmaNIjy95S7p2xUMO0NngZFOJeRun+SMmBa66oV/qnOarTtreZ8sAMy5EdiiACd
IakArssWqgLXFb8rVnMnmQb9CTLmAcgl5ka3Hx7ZAvwqrNd1GzVGLs5t1TASKoMnts7dhnU2Fmjs
LmE2gFyk33sOXD0fEkailwBR/aapEncvTIsKTtYHb10oUuGkx9SVjFhjA71AXxgno3DR3kfjo+3p
4UWNw4+2BclZK373vpGxRmZLmaqSkSuPcG3rsNASqGbu90dPNsfJ8ob3ZOwJJPTVu+mz8OR+DCm0
zlVrEP8wvU0eanXhts3OQUiyyTL5a5DpozQCKNTKvm9GGEqYXWFlwl2yp/iDXVaxJRpw1faW2xo2
8ZbYy19aOb8d3/ltT/4R2jDpJkGiKZPRkubOxBL/iWVisVEGTSCk2+UC0+utn/zLHFPWub73XKf6
OLX2zEaA1KMiJkMuymwQsFyld+Ag/F28wnRwetB42dVhygmH76KaLnXiE/Pr/tNU9pk4+2XjRdHD
UK1x47PTk1WkbcaKIYuOdFMY3nitdHsufN/ZlfVYbvJk7NgjH1v2XNCgSCyMbT90pOBP0gEVn0zq
19h8LjrWI1blnEhw2qrAmTi/xMlxGESTuOZc0K1+Vk5LfheJpqHj4eMYFvwtXaKOUXKOYIygTiLn
26nYFtSky2ofBXk5vEYqSi7Sgk6ZoYxIs/6D6s86Mgb5aHyCoArimUiai5dXv0cD1KB9P1A9UAza
6m4ounJfW8VVeNOPZeyfKzElu56SZT9TJN57UQ5NSqC3zqX7p5vcTxeN2S61n4dYyceMjNmC5JQ9
k/5LV+L2SvwpulWupqQejfsqM+G79QwO3Gw6N1bzCTG1WNERPl/kwfygaO+PEHhZe4240NzeuQWQ
bSniEPIgQDlUnliDZ1n9OC0Z4OO86/zYOw9e+ZyNpbnPB986R/t5MIMzIzDuOa9zYJMFzvmfP5hQ
ERpZfxNisjFkZYbVELXAyXlZpH6CZh+gzK9YldrTstN9rpmgQ/UyXJmEWSOTe99r3TAtEP4TCXny
fJRdUZ89G+b4GWis0PlMJKLuLhUuE0bVJbXHnriL+lh2pLbOwdtIsMvOUsA+loWytKkfukIhVij/
UNWZ4dhDhFDYDYTKXhIxW5gLnAfljbelQ3KhywmZzKg2jcqx6xRck4wuZi9/siBAJnm6bWgYN70Z
XIGo5aEgZngU3nEZm7PgoSqnOHsOaBZT5ChOGdXbtKxB4FspuvSU3s1IewBQg9ufk7ZcsPRWP1M4
ZbtI8s5ZdZtdzVl89sho91DRX4bSHsPZTNyQ+VXRYOGIMhItXFnj4+/cFalpjkD+6FXBgrUHVDkI
HJCfb5OaeTv64JuLEOysCAVDOWHy7JQIeoam2tZ5kodl8aSM/Ew1Y21xhreMu37XTd6E3FoGa3Wq
PNPaZ1y4p6DjCm+G8aslUmohBOkAYLM6pu1r4Ki3dTZ6UhEAVN1wHYID2KB3gXkzNTmnLsmNACBI
J8C12SSZf0D3WVHr4WBj3RizmIUVO+u820HK+ROU5c20mvlUqhNmNXdPgXyxneWPT1qyEV0CdmtA
pMmecdWyq8pebsjNZAoq7gMdTbDfq999vSpLpp+Z8r48S3EdBAxZJus9yPSy76bsm1Z8fpxB5u+K
4uLXJX9fRXvR65eRuu6ibXYOmp2AY2ZsHWUJz73Bw9ibkA5EQC3g6vg8O0Swahbj/Kv4u6d2+YwL
gsosclKJP8BFDNN5ODT6jTzP7pp6RDD4/byt8PYn3kh5SCu3bdiZD5bTb9Pe/mrGdrhYTAScZae6
+dJbEXrHTMc8nVVz/vtDtaAtGBEwjvlqJBqbt5hJ257NdLuup1sUHzXI879/K0TDGbr+93GL663O
vwdvpspwwY9WhuKF7tqr4c7FIQis4axoScAbUQT17Nzcxvti7AzJT7d3vROlb3nkhK2pi0uTotYK
2pkVpRfnO5N7yF0iVtoTaThG9uCm6AyrrrG2jW8drJF3DTQ4Q+7OO46dnPZWUj+3fsEfWInXyGcG
Dg6h2HM0QNkNglttJfQmTGU6oCFctOs6SrHyh1mKzgl+DUYi9+AkNTwT3zrpkVSqCAXrblXJID3f
rglBWy8Box3rCWRDJMyTLj8Irq53oEiBWJdccjBqfXDYy7Wzqni/lONCOEbNWAGIB1oQcKdR8FMR
jn5uyFW9iIwQjqF+cne8YlUYdw6xGFpelQegdNx5ARLYqPBQwRksEEu3VvsBaxxO4YGHtXdndeiW
hrDxITpNazDNyOIMJPlpQdK3l2QxRMx9Q1OZb45IxV3c+u6hYt2wqWtu9lX/UbX+zkj65KGlLN8b
3eBtACFSgpAVHHZNaeLE8dQhemhdIz5j8T305ELxOvdhsjBgcplB8M3aEE38HwVSYARj5How/Kh2
dpVbIIDqTyQxLWkQDLziiJAGpwEO37C85aTaNi1QXDcWC6KZtN1X8/0EEOBNJxF+yPGC1wikIUvW
lrDZIIRAdJTZ6LLAVSHgXoJMvNXfaOsOPaBJAI4wXpdKvWRVxLCYwWfY9FdMSKwkJUuNG+BLe6Um
uJtckIEO7jBMiPi8K4mo6Evl7ZMC7aMghc1dE0HSjq2H0eCSw3LQHTJp/yCBdVcg5npzHLHxGsJo
6mx5zP22PeYY9iojEheelrd0WmGZREf/NMkvsgt177YoZQYbZU41WXaY0nFshOHZ+yWnCFXlSq/w
7dsw1h9UUwQzM7w0/H43Sqql1jKOghk/EiBYRYHXP9iTaHFQQx+r5vw7742PJMeFOsf53lzgl8Al
zkM1mG8y0+/CYOfiMeIfR8s7enYGW5uPEFUQrS8krDBvu0cUdf01xX+ejv29mrCL1k7vHxNrPhp1
Ve0ozb77VCNMLZK3LGJu5aCRW5sKlZS/ylk+Filigoz7x2nhZBE7EJsL32B24dEAJWyTClMlyy71
p29NQPEp8dGD12xPAAeb/K9Aurwu6xDWa3j2S9Gde7ftjqM2oYNyjYoEKYZjDbcMifjg2yosrBrN
pYlS0rYQ0mtAkuXXhDZiC4rzI/At7nOPGbxym11VM9BB6OqRfXxsovkX0+kX4pq3BDhh+k1rhyta
A8nA4chirf8cquozpiHYTJo4koXZmirkPUUzcfNDU+4bcdfXSxsKCoNtGphVyDd0cFe5eJqPxOSQ
LlzOlthBDzA3t8WGrt24uTxWc0Qn55+82ECLgmgj76vp0KqMHNz8OixpSziYCY6z4HSOojY7OXP0
0Zl3nrfk75qw30swmehkGUDed6vCrUPVvGFwhxGfgMAwBwL7WDqddW5IOKJp431HIdndYfQ8/v1J
KJnZoyIc5UHg9Pr7L/z950QSb+epIDx1/Re6ZM4eDad+ZOwBMbrcp02ZIbFI3ce/PwT1GwXj0Wqt
5B35SkZVpNwnRFDtfkZ9d8XFGZ3dqG4PeT2lj7nsnbBSRXWKbD3v8Fh/mVPfX4tEvo6cxcdau2T3
OQ0C7dTYFcHNj7KAQwSBS4pr9zgluRsadyIwyxdc9Ml9Do8o41N/STzWLqapb07EyHtOwxzg5snX
Af2Xh2CrxMsnSLS2ZFBecmtQL8mUM79CPrUY6uAWQJrIcvp2//AA6peyrx4Kt7HQ5ekOdyXbwmnk
9UDhma3xxMOvNk9PfmN/tx1yxXj2T3HmVrtlos6MLa543aTtwa8R1rTecl9n5iExtLgn55LebBS8
d9KI7iofmK2umM+Oy6zOgWv7u8WJ9shBTqWu1LVtkmPlIMCVHY0RdHTFnNHhkcJlfCe1VGFcR862
E/aeSad3XvIW87kxQ1yuJeGrifKInhuKw2SQ3F2OBMbEYouEogy7Vd1hLos+mvuiNuVxkXH/6lXB
DYY22S1e8cSwe5d0DOd7mLHAZOx3+jF5ZzjB79ih56+UZZ3J1mQBMce3QXAbIJgRnwOguS7QPwVC
bSaK0w6J+YTkyitUDU698B/yqGg2GIMJcsu7hHD6JrTYHlsiCTGryltXgwsWq1itD5bkUjLYREpW
7uw53XfSbJ/san4VTjTfKIesUJnxV2EgVGtciN+mY6UM1I17EmqSS2dlv0lP1XvPGJdDSat+G0zC
jybDjjd+rsctXv80pDsArD6CpUnS1cfSfvcOZVzTRl9zH1O+Cl89e8YyHLoZykMdgIVki8nek/ed
TU25q+KhOCvRXZn4BaG1dPNOtSNDzKjTIQrR+yW6tYv9iAF+gsgQMU9bhDgNJOGwL1p+0WzZF4OM
AbRZXGHcFEmRTNsHhPnlHVSZbSS7b1/xTZgjtXs81D+NWsasnvSurSnHWWQROWVzL3r2WO/MPL9z
CWffeLkczl68/DH3Q4dcz+FWmyuegILwDzH8yWLMUE2RN8jKy8PM7QVEf294idr2jn6qif8lpZOV
SiquSNXECaN7RwOBvcgXvBp23o0AhI2HriUmSzLtE43RnG2uUNdmLTSlUbGv2uqqezqXxEHH7BgI
IVtNz1z98ufBOsK8LUIIPTna229+hzhyUi/fZjw1UcUsFhAle5vGCKvUe8xMsPyuO2xk5SanRTIp
dPxdsxi/atk/VW5jHFgpwUxxXdKU0CYbQxyc8q6hj4O8YY4aRrUQP+fk08+9PDRH8SlM8UCnfRwL
v7mPG+MPjSZa3sTfEjYZ4XBnVTknX0ESgZ632lvpvzY+sGPSnj3C1tkYicFcNh38xc70rnkn/XCI
nQ/Erm9A3cIyKH8YA/L/vp5ehE7GcBBBqKLZogkCLSAyl9ZuGJi7MSINUcqRkVdhcZnpFWlmD3V8
sqgUIub6qx3gO64KcmlpN/ramXZZ6nzmsyjvZ51sCwoteMEBIwNJMkOv2nOvra2M7OCmy/6gEc7v
S+PnoJA4xPbVTIgA4yDRxC/zyY6pdx2ClqDF4DBa5RWjHpmDDpybNsuCbaH7YuvMdKKUYNQm8cz/
fbO4jdoJe76pmBgxyDPwj4tPbHPpzknTKwp38BOWwFDugRbwZtg1SAU6AisrZ7mD+z9uTRc7WNKr
vez/wLtfdtK2Dt3Iw4kj9Kktp3nbd6B9qoRdaoPJhxstHps/Zq0mXPnNG0OgGCyK/y3GHxKpDio6
TBwp92AwEFQ5ApVad/qW0EfZ6iebVTcmtmSXgTDC+0bUW7ONLCNBoM2htozspaoK+5NJIMyycKyR
T2my7yqx+66JJJoKDv9ZXfAoxtl0El38MHtRFY7VCosz+ZO2NUPUPrjG6ViFKePOOs3EsUZEsRmt
9A7f5B9zMPgpM80OCEd3mL+Shz6y7hBRvldaPvGLpZQXqx8O/o52CBUHGURQsv3bmnNeffWoGAbv
WzJttfM9Ebq39UmZ5isy3BP0Od8hP8TuukM1iJIsorNLR7jpLHEntCz3VitvyikxrwjIkhVjSyjm
LI/9AjuOTE4iE/tWeDymyoU1Jx671LyWjXj2ekvviUF8RWxEPYvzEDmmOBntDzM1WI+3rJJnhhx+
0jMLmVi9BTlwbZ/gKOHELavMfgiRm3xzzq8AGsKHmrUPDyZqXBZpd+YwOqFvUXxMPkEAFemFS9Kc
Ji9mMuA8uYH708+BXWSHCB4gW13ceOWYkNRCzwAZI9+UnmCMYRyxJH6RscRcxtaMQhf1VpDuSbSB
Cj6HWld7E1vQRgucRghai21jQyNsYLjLmJfM72wgEmOFUsQpZnZTAykjBDhb41iSYlDcjUXwOxh8
eWiaid+eH0Zqlu+Nx55ALno7OLPDH/mVe0bsU2/i5hvS8dhwYW1KSOfbJtbX2u/yvS8t8aSkvBZT
FNZ2xTB/AA/FdsmBuDODAUxfJrPqH1TPBwZygdGnuW0Hi9+VC1eqtKJPGZGqpI3YYXY0fnGKH9Mm
X94qN3d3Ux3/JAYOP89kueHSJcUpsQZ5oCUhZBQhBp4K4j9ZugldI3ZqMm6MDjX/OLE067Ci6fTD
K5Ca4HW9kY576XvnzXLaebVcOm96ihHIg9aCvlKV21bk5Hg5JmOshTMac1T/bhgG+RWtkWyXgNai
9ec1JLeftkO5rtbjfnpcSvyPhcftEskCxwUDuc7ZisbFz9TyvhH/su0J/AZNil8UZfVpbodxC5qV
lGr33gxYJ1Zt4h2kcp09SnAK8totTqWd1bCrlL0VhboC7ITbOoHtMRHp5BEgFyRfG7ucv9wpv/Fg
b4c5M19U1P6qso4Tjv55MLHM2b3VcTjzxMz5MkFbtX9MNk9829Erl0S3kGoU1hGqeLv8veSET7X5
gCOTsRjNSsWjEKJv8fbK9COcR01KSdmpvd0xKfPN8rEMxMUe4QAFrvVmFRxdgxMRN1PUO0WuHUUL
ol53DbPwiMvitUAwwOwltHLvLZeaNCle+Y3K14DOhe9SK3dkT1UhYmABMQ1E0Y69GTZ+/ceKmZeh
UCYYROx16v3uWRwcFFAA3p3pTz2zoxj64C72jV9tU5KWgGoXAEiGEJFPLDLkoZfP9EZorha3vvXs
qZfXlri3ifaTCT1qj+5nj78DI4NkbZZWxQHIN/p1qvGprFGKjU9MVTgJuJ+hEupHkifqXS+7bLdG
pnaFUxyWocSvA0N3HQvc4okw09hlcqjM/LMmz0YVg9o2jaJO8Monw+ZAlbC+dj18VG56inI6tpcS
m/J5aa0ngzPtuARP0SQufppbLARzps/1I5cNN10Tv5RWTTK2Qz7bPOvL1LlYCgryz7UA6CRr7gCs
mHqZlj3ZzNB4pvwk/gqM3U0TLcZlVs9JhFaCbKKMdzjFl2T7mt2xOthmnd/RR+d3TDdxTprJj4DZ
6c4fHwi4Fvd12z6mHVDYqvMfvfZH3Fc/5UDFoge8wW02rP01SU6ynnYeA63Qdn7oysn3FcNUkG3D
ekLhU3G7nsUzfHDy19Jz1xnlEf3JF3xJFlTpO8Vq+4xHbI8KAFs5M7TTaGBksO9j5zcbZXR2ifne
V+i+KLC2iqaL7nW8oU3bzxaTqKgTbyanqFF0dy4punvkgBXiqC1ZNT/tGucdi/oHWdePAa9DUlEA
YMYp7j0fiiiYqpOHLXtJSGyL1pojirobSriTliZGS+/RSQp2+zIwtvYKnU9MW+6NGficl7usaizQ
ZmuIOtnkMQtL5Uljr3Pjy8q4LhY3bTGDD1vttD8UYtotTg50TcPknTl5UiY/u0m57dWrWaz7ffFd
DGyCykEd6uLvyMI7GWPzHqRI+oix/hsBDRvkpZrNMiyjrNkUfvJbZx6mRcUaggCsau/Gw8ET5SX1
zSR0iwf4K+neGFt07y3+/JKrYzHZNkxKMR40v7MyRRHRokTPLbNDZpc+MLuScmaR5d18L/hR4J6O
p9o4Gsk38TfURjb4Qdd7YkT16PY+HCxrD8yIJeqUIomjAt24PXsCeti7mTjjZrpIYAWoOmsPEQKp
Tn1j40PpIfFE8obzqmXNsZkDcHMMmxSG199ki6eJ+enIQZ7MTh+rOgLVaZo4HNaxem0MjJEwHmTJ
9D3biR02DUE6gqBzwsKSrZpXr6KxHI2iICawxKdD/hDGXrQmpW3mh3Hw0SLH3gaDtRFOCJWjjMGe
N2CHN5j15fbM2KRDRx//AVzwMTTdnTIHe9sXza8hWDdy5BuFfZOSttPPv5J2ODHYpXLzHYKQzaca
utyddpePWkz5URrGlqg5amuPy2KeWeFFGLyph5FjZTum24iPRkQbGFSOvlPrVzQyyDGLjGOQfaNt
sL8ZuuUCmpVTCaMHLwauqElfaKbOo2Lsbjs83Fbk81PRcIl9taYf+hvf79OtK7Szd3T3OBuRe0SP
uxOkOB/MIfnISObexA5EotYePxMbMcOU3sGYjHZNLmzg42dAYPLgT9Zd1hDck+M2DmEZY5qL4VGu
RDNv11UfODeqEw5eutDlNCNjQzzhqXMTR13IqvDoiehTKI04p6q+pFiQkwYtAV5Wsc1cYuMKP7gp
S+BtcbBfe0X53laxuzFtjFqkFm4tBsq9GnVYcRnvvjRWk51hdh81OXnmOM/3VbG0e5tNFg4t9EJL
IU7kXl1ssA4bbzGTc1nnb26VEwJjj9+dmbCiLOu7pu8/2aw/dY4dmg6zt6qo6A1nNjpjtTMc0ROV
J8Osn1643JuTE7wERc5MrE7Sw5hZJXKR5DazYNmjwEU6TD4eqMw0yVkMRL+rNWKXUdNnT2QyWtE7
q5K8uRnzckCiqUZrPRLiEyYZdlxbvpUFE1Z0fW3cVSe7bwhZZWOrmH2EKYM/k7YsEymY6+oRBi8h
3aLaV02J5FNMvF4YYInzJRvIy7/mGYe71BATYxls7GJRDFTqH8WAKJGH5EfTDCTbgYjYLHL1zbBi
BAP3K+67XeCN6F2W9tTbI/+VbX/UPrVI4XiSTKnsJa/7bg+j+J6078+Oo9H1lviQ1oW59XQxoXcx
nsyJJJ2+MYHjRcZ70sVvfkLFbYCHOFV589vCCWdJ3FANnVOfjg61Np4neWHmNW2cphi35cQkn9rw
dTQnc2fN9UcVADoIdOryjpuXiqb51Ivlo8DEHWJBjTYrYrHryvpYZ/o16OwTLyAX3EiNHkkNfrEn
K21S+Ry2c3u2Ymoqz0F+12Y2j948sYe2EdzUs/eYDBNskYB+CbcqAbnjfMcxv+Nz4gFXGjpAt2No
hOETeQnE9mcGxMT7iOpRTZHccxyQ36SnY9mmL+n4IMlrPRLGnZ7l1COe0Opp1NQBtjaO2DgnFjgs
V9M+wOKZPxs0Cn//amL73ppFtrUzqBP5LaEn2DrMF+BqJGeRWgGJfv22t9q33LCBQ6y1ZSx2GkDX
26LzByN7yxcBV4+KiYejfor6R3rDCtd08d7YRnSkhbsLkvmI4fLgtityQKz0O+sFJyy1S9oTv5j0
J/b4L8Kq6Fg08LlkeSds/JlocL69oX3VA6zabiZOibe+ilDHtRlZw6RapP6Aadcc0WVFaA3gCPp4
wgW+Ov9FRuXVyxq9LnmeMnMnojg4a0XVaCiJyGamgKosHq0UDaCViJdaAg9kafJncRjEt63DzYEb
cDMnS7PPic6waWkvUo5rQiH7ZlzDX1Ph3bpRehdHnDJPsHTKYrpCZF0LyvsBuMGRngKn4pgtW+od
1nTHDtIDfTmjXIdVjYb8Z4CUGLsy31Jehwwr23BKW6K4LFleMy9969hmh7IkXIuc0qeh9PmgCuyu
xow/xpeAM4bxNa7LByfrjrOXmNel7n87k+A7i8uHxlHJyRo+ZI6tF8MCkLwJQAAawH3uDmBdDXb3
0XyfBcTGO9VtaoL2ULKL1jHBV7FNunDmaBsrGLXxOmnGjAxHyGGoNBxKgMRou0vFcmLW4tXp+Mkp
FmRDRSmEnck9QIH8VsyK/JxhTxIZ/c7NVzCAi068HfaNZzygW2OiN38pIazTWNQPFSVFwRbwlEGH
JUxPJuNzZzP9suPhIl39Nk4j4GEyA8HyQxrtnUDfDUbLvnca/HV6gRCXs6nksod6ayOTbZGv5HaN
589V710Maqsasz9F3BvEWDMaWMpPKzHqvUePaq9sT0ih3qBeM08/GYsrdqxGyq2WnBuBe+06WMJl
6cALKz6hIJc4fVgl57neI+/TyIMlw9/8XBjJXhbRnm3kTjlQTia+x32dB1tPIGJsqkDeVfVrJZKL
sstgF1DKg12NiNJyu1DFa126NCAU4pj5/AvCtP4QZdmjtst+W6KRifDCpIUnNi0rp3xgKLHA67W9
NbNMNSeKrOQ0pfmZP+NwnPgFdHbF+wmwxaDWgSEvUbECnyhGj1xBlwmX6f2q69xAbBgnxxk6XZhW
zUHCRDo7PkFeiYVRsYqXG3jdMhwZEJfYza6eZG4BdWDnF/4SBgzWckQtA3fYZuGMLYv2u5UpYg6/
fYCaFd0Fzz00tCd65LOBaqZtAsbn6RDhUmCMxaO59WwnOgaLRX5xHrCnV2l3cEVxpaoB44ED2XYY
uUb4s3bVCJdJWcnEqOHR7kt1KAaifCuJfCNKjBVn2cEtnM39uAz7xSPATKPpiZgTTebwHLQISIBk
lOwh+MvfOTUaQfjn7DNAsp5kD5nZmu6s1qC5835ii0LBL+XrlGRzmMELp3DGHu5OXxNptkdN2b2p
WyaH2ui5C8FGIEO0w7k4or7SLJlJpHVKxsd9+oOIu0NZ+NT0HhLNYrwEhR8uIzDMSOdfI4FnndYB
V017Thy497IE2hCYD8LqWN7aLHL83qp3mvH+5u8POZES9DX8ptJiec1iMbLtNFZmcPmGgIL55iQK
dPZUNDpowAGsHSK7lXNUwaxxqEe3pdVBIkXriFcJigjOrWvQTbAnAiNntclo0cKhlSCp7Azq2miY
L3jjMTSYVJWky/JQoc9I/eYWD+nea/RVZIps5nH5lfpkyODvG7bZ+EHg4YEKmrW7k5o38gnP4M0Y
OsJYmk0Rcw5psmrq9OIFF7sPonO99O+rRVyuZ7cR6yPUwi7MIQRtoN3ceF6fy4KXrTdkaKZADOmf
LCNHBIehAuCoOiHh50Iep6s/90gqLfNQj3BGYJRl23QwGpxPazguHHN0XvAWZHRseOSAE7rWKZn1
W4S+mFaVT5uiHbGSQUj10n+U/UAi48DgN6cgH/HQGL3p4wamxxpxAu/LCHUvSXkIsJz+Qh4y8lfc
HWpN6iSeFlu6+2iSebXxM3WPE5MIClq8sA6igE1GdAe+6uAsJ9/WcheULmodySzKJ735PEn2i10x
XVj3XjFujTviv9Nd4uQnJ57fhGwMrN26o3fC/bzESKUYTh/o5un6kaOjYiEPqC+6+ySrwSdET5ps
0I3KjC87YP6OPj4sm+JGtchayaxhcfnF3ZLWNpHtXbep3eHRkNElQu3mF6wjdFDujTi4ISbJw/YX
ktb8hKcAP0pHJEfPA1LCCN5MRcWHIGToYPyhDXdQqHU0rUqGkdtc52id4M7jaRis312UQyOyNWdf
/tgnjD16BxrZUt+Nsf2uVR8AXJ4fQIw3xzjZN9rGDRinP1m37DUsOlI0KjZYrhEGDBDDOeVtI/QQ
/xMCu0LNvxiTbvQy9PRmmgY0fsgLmZ7jqVkpdsiorEw9lctTxVI3XiNN5VgGqLbqQ4wW0BbjPQvz
g5iJqDU9tTG60j/ltfeLegeTdk+jqlr50+2ApBfEC20gH+F46Qvx8PeHKBVPczcY4YAwcUO8kcSb
ArvVOCE8BT7h4aYqwev5Mtmg3kZ7XoDaiU2UYvW+rSuc3HPHtRug1bQh8+xgom2cut/7E+wvSg95
jDSzcgribQkoe9tIyU7D46n363/iRP8PMvk/mbctwKn/PWTy+bv6Rkn9b97t9b/4V3CiZf3Ddl3f
D2wcE9J2bazT/zRvG5b8h4t1m4WJLxn8Oivf8V/ubcv7B6N2D/O2CasLMg1s154w8OQ//8MS/7BN
KSROfE9ypwbif+Pdtv5LMJa0PcdzbQkOyGUiwojm353bNAKYSkfj0bXq5mZZ6evUGrDydMcZ4sFf
SEZawlY7x8FpoiNjHwVesEBImbnWVSBDD9yCFOjNxNqUkwJXdtZLa///faL/cpz/m8Mco+C/Ocxd
aUs+HwZWko9DWk7wX1iYho7aHDzCNZkMAlP7hyFiFJW3GbkWs3Gn2ux3UECRCUSyaWIDlpMIWIPU
sX4Gk9PsrNSPdhj2XiyFBi8Ziq+CMAHsBOIVacFrOmBBFz5WBFXCRkIkJVr/j9cVDyxXAZsHs392
/h9P57XcOrIl0S9CBEwVzCsd6ClHuReEzBG8Lfivn4WeiXlR9719jEQSZXZmrqTqaDXK5D2Z0Cup
830RWfuRN/FynjK23MXYb/LkNISpH4uFmz9ZJ0vPSP3OhSAukmA/uHv9gDPFbG4ltXh+ObNME6fY
tUOhfEXxiU3k8ZRwpbAMOzzGgnCHyeEPZ43e7+lWfi6Dh3Cw2pPulodUZnw3otgIXVqb4tJbw9M8
ME3D8xofkqiDeAn2fkvu9ncppDyzEBNeCnNEu5KsHoe6x8gqHq00KfaARH4ze2zPFliYLeEm1nTO
tnFBdknv7PxijGLbaYzuyDBNmzhqPqkqfpzpVfJbm7YRASaGZhcatYEOnAz9r8m+wqQMwaKkm8lM
AeNWE03Piy+/N7F9BeZ4i4Y09x2lj8f/vtjRrHG88pJdTmWjmmFcBi1NgdBEnSs9Wu9cK2nR1Zhy
Fci5FGGw2vFN5l29iWmQH2ZoI/lQJivmde+x02H6qpOfWutwaWKqC5k6l2F8tfWohFGC09etiNQJ
7ejmfASERrIyKevfOnBAyJi7RFm75j9/AgLEKhLV3xTPn1ZW7jGkx0ujitEy5+6YlCbgyO2qsLaC
AtLFNb8eYFUjzq4QFPaAhj7itvsjOfkvFICQ5uBdmxliZo5z1RrNI4hR3A64i/a2XdvIJtN33HoQ
BjQ8gQmq4iA/S3qv8TtNa3fiiigN90wiutthcXwwsXnkweS3ZtwcmxFrMiJfXbp7nTaGlVnWLrZ9
okHS9DUbGy+DJe6fTcnpUrVI703UXNuyQ4AaUGXQ+XHqMVcR4jXqOMXEITUfDgY/M/m2S+qNMbOI
vGhp6+r20KqQZLzmzTTDbVP22qmCbUOO621E+mJTOxSVXANugpfmkuqWEe6UMmt9BeeQcRJ5j9po
DmZ8bHugYdac8Z8r7wugmLZptOGZ9QC0FLI3Dk3sm91bPXh0WwMk8x3oeQL0/jrF0bWMICHGabRJ
a6cwT65CK66NM/yjZfHJDMd4XRnKONrt02X5EBg6hegpvuY0sikXq78dSixylD488MwhBR5w/AH1
X5SNOxuODQlPZxUbDn0PE5P+eJm9LRHB0Dx6RXIB8cTUP8j+5fRupF1mXyznW29r6AvG5+jp33mL
SpgsybjSm5YZLbq9NpUmEa7+aGbfdozH2xXtusR8n0cFZrLmSd6JRmpb0C9/NpDJxKjeTGN8Q2J/
aVPIu9ilugjUdmCXa+HpT3EzHZ2yqfER9yea8FAB9ZEcoLrjfWYSqJKPekEezUH8RmJ6x4kcQwNB
JEhbC9aMPwYnHbcPmAJdpbu7vk0gUXH6zlt8vkMPXTMfeR1gd7A89N087BrhPTNc+dfLmNFganhr
xU1rYF5yCLmi1EkG7qNGEKqWIZR0UvRn+zfKHr2BYvFBT16LygkxTiQw8MKWg7hC2E8JwgZp8YH/
lvNs96ebXFmBTJxtPaD3IBHMaypS/53nrDObDDHWAG+y0lug2nPJ1TkcFmB8v4V/xO0N2Rual7FT
WDqpuwTDowXogrCdTPZaUgOHLEuRv1NOTlwun8ZBOfh7xCpP52o9LPloIZw3dCvKMtJHz5klvmSP
x1yAFWUniDZxkdt4o4tbkBNDGYP5tDQdtHygAseZEQ71dxEePBdlWSlEZRuro2d3DyE6NrcO51AH
Lq3EHbEA26rUNnONfx2Woxrzv0gdOp4ER3DdUXIF9RPNXGY/ptSrpeHxXIcPsQJ16pbFlxQU7pZY
zCBN1SCPghXJJRyurE0zNBY6eFgyIdDP3KTn6csVTr2WnqIxiT93oUt0BDvhWzZ5+A/NwecOqa9h
7TE6MjOwmtuOz/SFS/xmAAmzSZtu29TIC/Q0MyqjwnNWEGA1EwcTmiUn8SSF4YvD3YZAQSeP8ueF
kkzFKo8P3N7YDbFZ9cW47oeJCYA4Mw7uWSgChIm+uYC8svwecfnomHdP66KTWTMbmCnuwCRDOswm
5ZPNm6Il+lHbGK/msEn8lOxtvHUTJuSF0zkHb8YXhSfkzMMVbWwDNwepfA2HNxo5CM58yRZjF/XA
p+pzEFEzQmmhSye7Ct3DMFrpQ4WwvVGRxEEfjs99Za+nZEr8JED+SUP6OAKl1K3ycLN1ZfAbWOyX
MH22DfbOu1WMex0MVamRVEpgpjRYJEjyM1MnWevLGSBsoma5ga5n3uycuPGcfzLHeHCc6I1qnWHL
KPato/hhW3nGpmkLY627WIWtLrR2aYH/vbNksiln6YLM0N7RXImNmyCvnJjFTvLg6Jlc6r/Ixicu
gwGgPbXN1HcuGQkn4gFRA6SiOXRMqsenzB2yvbuktM0BUjUhWtgATqxONlzMK9Cg76ZmVMhnE8Ci
YHbczuQXs+KfNhnzGXH41LczxVVBxMUeBEeugutArIXeTXNTWpZagTdactve01zX4T6JapyHhXWI
zYTuMddltGokW6N94BSnIFbxJSkxB3S4vep4vPXDCGu2Dynms+tfF0JlT+iJoK/0hu+WwPoklyD3
8g0RcCvwhwUEb/97Jqk5XRAyzKX6lpkfNWRO3/iMK3y3HbmZYocodGhj499UeHvpHLsE7hqTaehp
r1w5t1Nq+aXnlqfGO02J9odDcjxqzMCNbn6Jg/xLq+ybPfYgvRhFIcttB4Ea20/me6O7HCfGknRl
Pe3dxoUYV/NITa71LExsgICHoBk8J1CUWQa4y9cGh8lVMqIeBBMxLcwlD12SxQ8eg/QxQxYc2K+Z
nY+jfmTAew2Fbm7qfBlBRRc6WvWV7UjJfCF6SLKx3lXewMyqpKbBxISXRcMGOz86XD5+aSOXYNFl
D7KxHkc71zaQ4/bEuaDVdeo9DdcRLjCHaNkx6f6VZHNoWeMTMHsZs9scgQG158U+gju8SQwBYNJf
21ER4IlwUs/2jxeDmhth07fMf1Zzk54hA+wKADfbaFB/jQaJssdm3O8xadl0IlL8VeX2L46E41xq
l9JN29UoBmJKOsffKQ8fhpBNZgQxCP+5oeRSPccxngmXqC+UE2+vNxAn3dFGfoaUHxoFhvwhISRD
2mkHL8CgEvAECm46UyD0vTA+d4mWw2fzGHYOuPeeK+DX7CdUq7ctgb7w27Wwf6AEnauy7s92lRxj
/liGENCNabzmY3ih84Q+uklqG/TNbabAz8ah9wXXJ9t44nPKCvPi6s7AmZrZd49zmHhPQ/QAFDmI
Iza02i4PWLCtXVkG14COZfZpBqRhXofbOeY7ioSOVB9E5T6K5bKgMSHsGY4nA8pJzLtS2uJixSQJ
u7BYF8r9MHRUL6ZEPmM5v6wI5qKGgsqIXFQNs8XHAdfU7wNCs9VPOY5iX8YMuPGdrKqYWVpaFLxA
iqR3dYwmfqelbEjKZsAhLJwPVkAwLFIFUnk2fMER11YpqwCf3R8WfTpmKcxFHwu3VtC/jzXEif/+
bzLsv8zqSRykt5wcms99w4GD6H4nhdpJQrAvRTD+hWj+MK4ODes+jPZj6UlMSBW59DlxvE2fIL7p
ymu3UjzRJ5BuumqB5itiARk+x1RbQMfZy1SKiDtbUe/Im+GVG3qxCSIFTofxkg9mxcUVlv4YLc6+
dN0IF5ernR2rWrpvEDhQ7Zf4y0xHuQl1BqRusIaK6/BYBvTaKJv+roOI4mxrFnG0rkDbxgr/E/GX
f42nmCVzGNc8PLg2sn2/2KqavrV33EMJ5fI+aCyLPYmplYayKk+GXR+5/a2TRn06thafXOiZBO1J
uc4hTEvjM6v4VVwSjv2Ma7grHKhngXMnJYm7JnAChv1n8tPDveG8Z2BmUVqIIY0R2zpJsFlX+m1M
1HQBNq3Ri4c3CYvjBFOT1iZeAqwGZuC8kmNlNcOmCpYsTIKrnsBE17Fm36OC+lo9ao2DUpK5e2y/
5sjvcxOsOod0u6zLD6+uIT2N3HnNpdwS3ydjOTxmWtomz1P0p8ZLZEfiyCj1pmsEHWmWWo2GyZbT
f7qDPoAScc9VH7+xTduwLyFZTvmxj4qXigeONAt+yr7O2y1AzfHCBpge7Syw/XwqZlK9I47J1vox
jMrEfxa/0Xv0Umhfac1pPC/rv4p83XqMtEeKWLdhvgq3keMmlwYO8KqOOKSBTiDdL8CBuUkJUbVp
vbVd/7UVU0jpZHcxc8gdAZdxYE0vbUXY1FBQfK19lRXTqjQI72C8Rr6osS12VocMRkzDF+GRYMX0
Hsr0SRPFzdFstY3USJEziy0vqHukwOwUOoDVOQXxUyfmvWwxeTOxZ+wC7zUEWNKWMGB1Ro1rmwjS
lkVu2oZ3VtXxsdGWE5zTQx9VzyLpP5sES8lom74ykj+4P2tPY4Qf4nSO3Y8Yr/tUyeHGleVsTpB1
ZVvseGQ+OlQGPDeqXNstGk6jmyA+pnBdK3nMYQOcXZb8UoIamu0Y57xEi8ToKBv0MZsjV/k25sbg
R1VxK83QAqISTBfTNC18vHCGC7WyQu0z1RBy8zgEN+ZSF6mhDfcBl/5kKtAFLPCordvTZK584aUT
75LWbrzJrHcz/pVSYNtru/aHKge65Op/NGRv/stEDxYRCFslgJX4qwP2j10jyYTrqLKLpebUNdhi
iiRuH5Plc4l5lqveQE5dvSacdbROvqZ1zgvpzgR8lm77yKwWB5DkaJQ+hqBU1yxO/jAnj0k+GDts
cQzTqxm0IeaEPIBMy5rI+WJB4jEaGBIt2rbjILhplEQFshoyCEcebvjOL8OQB+mKXyej7FtEc3eo
pHlLO3EceygTHOGuZcpGCKrqMqPIcvQuXpl7WUR1cFMGHDpKB0RH6fQJtDoGHU6efrat95cXuWT8
AS/atl7Lpr+DA76lHGQ5CuU3uhwpC6l+VGVK9EgMc0VYrz172BMLIz8iQNVZxSus42mdUb6wwuBf
rNIuPhAhQMpKgHsXwC7IzaWnsqSwLitxzVMGSBoj7L4DtHpRgO7r2C9Xpj39axeFiQCfvUucdA/W
/5e6E5pAU3KtMiPtuq098jHVSaFXbfHDnDzmZb0AIBkH68KiWIp4bWGzHRqZvZ3hlK2itsf/zmVu
7jhCWD1sFy70OJv60HfoCwlYh4nP4HpqNKlofCWwyNr5oFINFJvA9jcDoyDufOUe1eS4ZBN2YndI
DwiGu7RkFCToXZs5tZA5sJg9DtYf4RsMUoY4JRai8rRIMf2wVCOm3qqFtjHPy8gpBg8B0IpURN3f
ivq7bdtf4QI7MjlRhnrZcP3DM0RLMemlW1DF58QkvB81z+xO/UtbHACiIAuk7gu0tG9tsRELyr5o
PRmeXRGdGJem67JBbWxc46k0csycPGKj632XMblE5tEYHKMw3LhTeAqUQ6mCea0RwFeUaToLwWnp
gg/xNxXCpbMDmiAc42yj20zdEE0fHiZZeWdjibRYtHpSyIJFFjHFJ1TYULnC/CKmZXUkvuE4vBn1
mG41rX/B3lvvhWOekzF+EdEe2ji7RJkYa7zZH0MB4mLKCMh3dHmsU476xIwB/U5ZQ2LfmPej0/iU
SmAje6UDFGSXYUJydMLj2Il6E7kouPH8hzucIMQk3uxy1Hxc9m/GktgxKHbo5Uks7B09bU5BTsdB
O7TY7Hqk0RnCMormgcRcoI3EguioHojMAA+a/jR56uLksR11bINlbmPez6Mt4+QdsQGS2RmTwy7p
Sd3RcjctQTwYY5vMphKg6ZgGeyZbe2VS2DuqHeLQTSoT/ENN0LElkDc5xq3O6nPTJuTh5VtEfNjm
bCx5/dduMn61oaa4DSKfygVUY9rWTafZp8iyl8AUn16OfG5E8k1DALaH8DtM+2gTmDi0hOAYSsFw
O6I3ZwP7s5hgVtLTMtsHz3IhINre3Yb0kLg8LqHcNCCPecuEz3u+m0V0oXNzx05OsbDL6aoNYGzH
wa+NHOqy7XTs25VFGN/kvcixMNJXiAw3Ww96DLMTv+FqJCCFh9vcWFqeXeMcXM6Sr3Ht+Avp8602
mPy0kpRZGAgOJBr2AXI6bvNDa+2jrqG2Wq31J6C9mLX6YiM3zjiyPgT+J+mJDbe4ca1IKW4HoKQs
VRpvEjwWLnpztPpnOmOKOWa849/k18XVbagZJuZJw9GVWVhoS5BxKjo1YSVvEfxVT/t0DAgaoeNQ
Q8gSkDV3TEwt8Rmu3ISeaQidUuOUW95EtcUTUgGFjI1ubcaZpawnmMEwWRw42oN7pJZ2NjNK4Zzy
3Z7psLIkU0WCr4iw4qsGyo1n4x703CeA/P2UmfNJDPcfxCTmUbKgbmJrzS+9UTGVePM0APVDQdkK
keiQQwSEgDIguDPplFE04QdTkZbswXR0GyRRVGogeNjlpzknFik7AllN8yo5YwZQef0QBBgHas98
bKHJJt51ciT07yW6DWMiZY7u7efA8IHxg5LjUsEGTX8ybWXYBdTIIm3eGpsq40LQMjn392CUVAVb
pKhdWhtwZG7FGN06JA3G7QzFoH4RrX1rc89eJ3oNo1vLfJ7IYywtBlTOlsRxvwpbkONxbwB2GqNN
L7yTGNGewI3Zh7wJ3+HYXMfa6jaOyfgkNhkqkY41YutC5dlPPplcK1ubLqi5P9od0XbNKi9Ftrjo
BvAI9eIaNfVvACp4opLiQI+SDyjvakDC42zJkwqqzC3iXTtPL6aoH2czDfF5UGXcVu6LUkkMupu7
SKnSS5hbPmct9gLL2zscUczWUafZ630Hi826hZUlxvwbejvOVau9pY5vVdEjw+4ZT0EGGozDYSwa
cQqjLL7kXk2IQrt6HQOa3mMBt7N01YMGyYLSuTK1hcxuD1w0AeaPXf2VZOgkTfzSFHPBhVYRlDTN
W6I71RYfocD57+68DJOtKdtk61LW0M3WqYmjyE/6kgTbpP76ikHKRClVbZZ4U0EddJ0gTujQt1CS
dsdbY90ISFrXADwte6ZOzDOKzwB/fmBOxttCZF/mkNeUNfBE0eub6P0fq62bSyJUFdNSOxfxvlR1
QwPOwGgwwA3c4mA59an205N8ZZrP8GSaWIS6uDoMTfEtGp0SHU369ZxtwOWdjJ6ekqQK3rr6TIIZ
MmwpziFJl1VeTJcK/9omk5raoIGYG8+bn+e5/cH/sA3HqD1khnlvO8KuAXV3nQ2xtbVubjJ53IWz
50izGehoBItrSr5T9RPNwwWf31JuxGm2bcNDnPU7y+UtS1p1TSv1RuPd2kBO4qCYbV3GeDTojY+p
sKhk1UlbejDQlke+n7XBb9oUU45isp+7qznDchLhfSJlZ3acGAIgjyxJqtYZOoM80MoQO+1SjEsN
YIYRC8+ZU1XQu6bulwWi3NQYnjYtNz/6Zs5TUTwJI8AKktBdrUTX38as9Etdqg1ULG+vOeNP7Y6I
grac9tZIBXKrGUAczS1UKkqeY7hyHq53IzR2XvmrkzHnG4F3x3B/ndriNdiThgF3xQCTz/jwEz4w
dTJOJEqhg2nsbV5OT1hHVHoLwOg62MNLrXqMkFSkAJpv0GZ1PI6Z9aqc9NirQTviuD7Bk+qt6Cmi
GGLDhPrJagrYvcZvWeDGnnuXlF3ChDwdkP+sR1Nxyo2BY0d25+x6epn6m4OdtePyMIskhk9kY4Ig
zs/NcwyJYjNX9tSgA06LrJNyLPMU61oPKYaCrdB2jiE1d1xhLNO75UyibyE9xL2XNxd7DMp9b15s
CBMrct3jC7l47yHVvR1r7/TiiTh8CKLsPDCvUcQr73MNiL9MxGcSNfNbyKq5nnk9CJXTzOPkqvyA
VYBDVE5fdQ5kP4/06FQUofFkuO0P2FfNMdD5QMaRhoefQNZlJ9uYjNtATwhzESIr3bc31beICMBj
OarpQQ+ynyCynXer6MU2svVqXzH6XkN+r8+jvie+7HzI3p58hnSlP1h1dE+c/JiZvoHL4FuDZ7Vx
qiK/SCMnJ5zrGBQdXNE6yEhfj59SAnh/pgw+htahTNKgxs20AiBVffXsZTqe4LqoD2KIvYvH+7Bd
iMsvdeRI1Eo5MNCYwjNKCoUY42y+tmlBSlG8MToVt6EEN0goCxwQulrveMMu6ToJ6kzk+7RvJKS9
iiiEOaiN22vFm9UQmp9SyMqlmf2aQ1jfTS2ZCPUMrKp0k931kdqJJBl8t0pgWsjBeyJjUz1Zud9i
duSnaYB+6I62BSoNORrpaedKWT7nbIw+KJpi3TXZTxFGzV7k2s1TC0fW688M6m6Dm/abKYphy7j9
kXr2epUGFwcExiE0wMLPPRhzLPAHg44uDsIj916Xhgb+iWJ9GDjmP2Ie1CK21qLNir16lu6foeHU
L1qqI3qZPJaWS7JXGV8upx9GQnrsyxyFJvLYmV3e1FVfIyHl9hskYR5MLf1jpu8BvFiEU+7dW3Ie
/myTPHKxDtSu+2wM3B/IzVJpHWtrhE/wJqEBmrNAyI/jB0J0x9zU9AOVHQBTWwpDNGG4x8oB6zpV
3XO3dFtVRrLROfYc0iKYt5qkRtjm3kVEIHsqwBDr0UfT2uLFozx711nuSxpybYqgmd+UBDWrU1sn
xza8elF551OLq66XzLf5kAMKVO0p7UhFpp1+GRsxbGmfuZjcnM7pHE2bLpiPSWtVr1PPJISI4RQ1
NNFU3NNdJYuH0VK/tQrhIbN/DGlU7+oaFyOf3YMj5uTcTWfRDXKTtEPvSxbVzN3CBO4uqckPEzbu
vXHV05DENbiI/kyz5gCYbbyb+C9Imzk2y7x4l2mws7nR+bmY715A8seYp7vDbXZNMY3nt2lWbM3M
y9ZOxm3K9prkg3t22eRXlbjaz+R+Cp1x0tRVySGd6rvVFRjAgpQItzMV+9Y4DWOAlzHmSJDCfXse
eiBgerObLCCJRJz7TeNMzzMj7aayI5+oxOAbwn6pmlH3GzP4tAZDXVkOkK0yG2tv7aXnbEDN0Gqv
22Zhb53sOlGApY/cOD5UNHQH8l4FjQTxgznU55iYwBbNI15buX12nAz1BYS6Fw1cBbuW8gRnPqJU
GLwSLtlyfkYCBKR+mTwyR6FwhHGRZR3pNSC5XQCkjMtobyqtXVs9CIbUIoQ5cdLh+rTKZ7pU0Odd
7pa6tyVzQhcrIr0RhcPW5HXbdqNiAlAGHNhIP9ltCFI33usV6r+mxhv0/Q3MJ/2JRERxmDj4xAVx
GrBhSHzZIjKSyYY2h9MedFWaMxIcuw/obNYmy3WYtAjwiL43C5nl2DFwlKpz9zXNnumKk+MlL9j6
rWox6NMzrlTMr1q+RE67FHy7BRhsoZ7QEHkLQxYscjvVRvVheeTqRMbPU2egGuUxgQj5v18M1N+U
IxRPn2YOdz2cLzYgOu6ixtAcy4DKQKVx7fFSju9FvHaiCIc6ZPBDszhyQv2fZeQxUwykxTQgZBRX
x3lsqiOgNWtVas1yLHTlMZ5neYSrRTTC4tPc1bI5SsQjBP8peiUtEO0yrMwsVMvf+99fPoRlc9Td
3nfRt3lMlnJQKzgJWTpHdPIvry6rXSW/W9vi6F8MBzF7e2US2RqnJfSoEUgftJx4PfBjEkuOcaI6
55QH4MYa9pijN7fVXteNkB0HuFrXZ9faMMtDgOYadlV0SZ258Su9vnRtheNbG+JH0xpyPiNbLWOp
VqRptg2MMN3Tq6PRVtQS1RtNcQ2qGStiwdwalFhsqYqLKLU0AbbAg7/n8rJEeZnuFSUqFibwlF4X
vtUdNExxiGVC75SGgOtNo7mzDeOvDVgKmVaLRzqV36rcfC7DRrtZDDRfPST6Pr5Lg4yqsr0vfKEI
O1l8TomON1pzjKBsXXTZZ4ug9eQYgDZavOAXPV+OsyHQL5ZxqnwXjJfzSvyZHWwa7rHkGhEQJWBE
0+EswVPWzBnltjb6TZOKC5NmQNQNUcFecrEz6vqAPNKi4WU9MjuMZkipcmsK6kyY4QwGsapOyHTT
mtI9xIn7FPOSnZjwIeF9S1CBvVXH1zYACw18dWMXsOZIgPYXp9L/vAoX4OCeLc3dKy9FxOQWwPd3
nfKk3aYi4ZRP4oDSruDoOdzCpA4DXNbDS2dZyUakqTgMUfQgGpMtnbk6NY1r2Qo6jdOAXRdncT5P
EewTZmQzQx1fQuTcdo5IN6aYj0VvEZHQYvQti3VjZrBuNKo5wZkKQQAFBoF3Q9sloRLbpHJ7bDf0
F0hnPtg5CS0jwLBjWFrPWKBwwRLZI2FEIzjakFZN6qE31Ok2PoASn9YTFr8nAasVCJL8V2nArZVD
fRSqUPRQh/BlCzOzKHoGeD13lMx61Giv6tYAMtXFYivskx1VBExz6fdNy47GEaRA8njUyukcZll9
7flsraxE23uRzpjTjh+TUXsw6OLahcD1bpl7hleynwwjPFKSBxhUlcmGBP09xkN2bBn0LbYqlzMR
MwAVYjs0tQCsAzsL8X3B9InCF8Nid0ob+wlGMRJOHh1cXvGd2drlZaglcWDmEhM7KvRB62HC5CTr
dqIUg2rTvNLOMzezg9G7eAwqgmbtyIfKWeRGfSRyE0s0stTaOSOWMhCqVHNV9166dBSHwX4IJTHp
hQdJvXpwNLiLM8W61phqmMrSLCOEtubng+UE/YSE54ubldmFOpugeuwNO98arn4NHooAQJC8mqOt
NsDwEd+a5jplwFuEnjC/DDkEuqUZ+W1e5hyRnFdFUnGlyLEgEphyB4SigjaaFGuRJZ9jyHrb5jAC
ONoj2ka3Ngq5uxoy3vRQczD8zA6QoohNUgBaN5oW2cONd/robQjWuevRQftezI9WUYN9nDSfPtuT
0O18F9F8YibNEVLcPg6CeY9cK052+ehk+jd5kPYcj6Hv6S5eu2jU8W7bW2zB0k+s6SnTuNnliZ7t
EkMVl6KyttRbvJW89MTSf4Uyxr1nMRBBgS8vZQsBIizbW88tmMiuinwZx7BQJ9oTXJMGoY5DgvLM
XeGZfxQCARQuAm2f1q5vVtSvV7pO7D8DajZAVLXB6e3B6a08B0p3CbaU1mQwwHN1ACoccqXFyuPx
znNgxEejqFhWugFUae4YgNvVWtERtqK0Dfx61V7pqscGiTHEDy3HIf+EP59bzF31vbYfTH2579ve
thuAUVHRsnYSXTsrA/5aztXQyLmVWFQoaLJ87CEtrTo7QQBHoHNpYSVbaaWH2qBEwCsu6ThGr08A
xHMMM7j/6TVEbugzCb7EUKSDftJe0dAcdLzTjHkUNjBBqHs0xpDSmvG7N++upwWQy3XJrk+AjXsG
t08z+olML/kOBbZSNjt1bmrxMiAhsEzo1cmJmpe4YYF1Se80o4LJUtbigLCJtDgFGx5CmlC1CPBL
mNsXju1ISURcY9m9WkV7nsPOtyV4rU4kn45G1MQb8E+FzGjr+K8aJ2fLIZaauBhln6PJMaiKO0Wt
f3D7iEyFbIQxWh5THu4Irj4fdGRyv4/FW2yhLZmG3CdljECWuu+qFcYzFDN2Xs6piUmcRtF3vJ4A
pPhEVR+9Tt5Aa4Jt9gr3Nk1txVKRvMu2TXZ6s8yc2P6FV1gvHqyhXKqnTpAyIYVEbQH4gVQs1eIR
byy0TeLE2OzsmO116B5jkCOHXmlfFAurDeUR8ToUlU9XPcE+xdUu5GmRmCMJwiePc1C+1v1cXRI3
uhbkD1f26ADOo7tlE8fEIZaaYDYNXckTXCJ+9+xcQzW/01xRHoluPmeKuJlosVUlxmNDmmXfTvHv
qEGKmserZrOytMs3wRI8n4wiQYUxwIJlOZay5cuME2bc//evNvTqgAYabMEBlmYL5ljHaWafhfxd
Nt/qsYgb+gtY2kmcmSgThvbeU84SY26YsvAnIFq8Fo1Wc9qjOnrSnQcNNgS3ibeeIDQ37nhsPgJl
TUepd//3BddJT16pHVjv3QYiPO9B4w7JPiDPsnXMnppXw+NgsXwp61wdA9q/MzDioG9IZYOLbAhm
u1Z0Y2r/4s1J5Nc1dQmZhgZL9v3435f/fjtTgEX6GuhYWP6DVqvm6P7/L/nvf5blzMA2DnfWHJYo
KN4TrjN0LGZNmvdmBHgzyzDDjKIwFlVj/tnBCIDL4q6raT5L1X85dJKzKeV3L58U6kO2Jhs7s/3V
SMsmR4r4x2L+mdm4gEJtQefR/yhe3Y4rhUu2u6DjNcfzaEb0IZvR+0Tn4cqOKU2BO2IJC5BJRvgp
KKsaewfoJwWA7kx6EPKbg8/Oci9Wh7AXVgXb1jR/o50Y+8nFU8G4ot05A/slkT6YMFaDgKXqF82j
50VmIwH+UFx7behPdCsOO6srJ5p9HXw21oi5ifV801j6Di535xfdB4l9TvzA35wWZtbsQO23B42T
TyAvqKQPqu53dv5XWSNasaLTDqerHw6g59w+OUR51/zrUSA8Qhczdwa/MPrHSJfEITFDwErrNqVd
+Dh7PN8wQdvbmZUuZXF/nkNfU+A258pSEESlpx2b6qH3uKgEpkx8VjdOcPQ2rw1SuNwMJrFDZ7PX
biivsuHyOnCgpqp1k0AvIzSOD1BRU8UUI9sG62mdR+5HXdnlPTFqE0cCO4Ah07OD2e4elBb2qRrA
pe2O4MiMKnhqR7wCdkOFeXtS9D9ttbR6L2IOfHoxjAc3rvwprsRFVo9yTHL4Ye29iBlepmRJ6MAe
VlGoW0w+/4e9M1muG8uy7K+Exbggw8VFm5aRZvX6juRjT2kCo9ig73v8To5qUF8RP5YLlEe4SNHJ
9Kwahg9kkosiCDzc7py917au3Vi7G9qjnQr6pHnYnOtO6JJCgcaJk/89yMrqIoqpfzT5Lutybw0e
8sKXeE3NZNr1aR0cfSCzcYglTWNy1BDnb3GoPU8FE5p30yI4wGZjNHDijABThmm9aLrx2IgJym4x
8USkJR1SYiBEoDdzddLRhFZK/o6DqSto82PJz3NaAAIznE1uGiifR5UJTgfWLyqSg0pU9DDPThWN
9dTIJSUXRd14jD9kw3eEU/D89U7Qshtu6kaRu6BxDn6Ix29ol3m6z2sqn44IzoqQVQa7I6oXwnPa
kAIyCTwe1LOcW8BkbmTVuPJ6DneRP9gLmmHQ4ag8DhFgDBmwwnaZx47FwuACnd0pSHnOgdWHLWJ2
NIl8VjlxNFmjrOPBHtd5ORyTzvDRj6Fnf7lhIqPRROoFzBaGClSnC73k9B626FFVqzaPvZd8HdFS
kElyi1chi8qBCicoI2pSSFHDXWsSjB4gB8H5qpxQ8vbXjuwf6WvGGOAegc0MC3bikPyCepPl2i4W
vbGins/30c6aDoYRXqtzpMTfzWKMzkgWwUlAHk7qK0ctt78iKoSQ3ST3mZNHu6TI5lNpIcpSEHZt
jGTNbG4TdAkcUr3vcQMhMB8EnhDi6ee5GZ2r7OggBrTpieWP+EC7b22LfwhuINkedFYVB9ITK4VP
lWOBdjjmS6YTrI2ESiaH3A70rRiVywT5g9LCKMh6cDmKYx0lRE9ctFWxzwagHkFDSLJufh1pyczK
oKflJAyLEnVyJztqdI44S/ososlUHHwDy8WgKCRnOnW4o/92MHterGYcNoMF3rGhu7OiPI2zqK/P
g0I5cShBcb6soQ3FTk/VsFvgPQOexnEtcFCI1RDvVqnWrjo6ga1zDwF7Qt0iQgk6Ds9ljGJslPeO
hXUpctEftc6T3jCioWvsBTsXalGdfmqzN8OsET/3wRis6TKAk1DQfxgJB8/AoCaSYXydjkJ+CvEA
TkK2IEQusEO5YipjnXPNnjgQkZ462uLlX2kTsDIGrWXZWgAwmaOUFYDvR/sFuIIwTPInzmSaflPG
yaWqsR9nx6LT4aNQXDcJGQtWMyyoKiyQ7jukGDIAUFsLSrE9BSYXHa55hwmq2JGUIuYWEIRFRZbN
HDvW1iyAaeOykDOcmbeFBx4uVpJvQq9bQP6hMie5PVMU/bDuJQsWen2RcoxVa4XODmdTkO1oxr3J
ohCRPnjI/AujBfGKrKyek5Ocr9JGXiqtd5F2wZNJswxGMUIJSkBoRQk/cZNl1lDUsBq6vnkGJFVD
mtyHLEHJSEo3nbfZIPRgZdUNql95niF4X0SCgCJbJ1VMqbOF23Ao6CTT4HDnKxHGArq8S+MlHjJA
SUPi1TLU0mipaxkrX+7MOsD5iiK3HbB8ux68i9y7HCBuC4/1HQJdfEGNKwfRvbcOrSjKQ9a4W4iM
t1KmnMJR4VJKesomNEI/4K1yLHquBAb425gmbttFzrqCJT6DOPeEtNolSCl4sEuVoVdzlGk8iB21
Ep7nY6fSa/ajmSwQb9rUyn1fXgaDBAWtHbmWNKP+kJOkRkzzcBdUYzpDqZbtHWGfo1wqt40HAIle
3YVWYEewqRIRIhb5i2JSYgaeh+E7GJA+ElJokF5BUSR81El44Vzqrl4qkb5f1xzrwPsm05k6pr3r
5oI9HkQ6e0gfZGkeG+qje6D+y2aAb5k2xiXpl/RLy2RNMb8/qbTqREv0Wx1xMjRHba7k2oD/QZxN
Zi/TFDBi8BCqLm1re4iuPb8h2UVlqSHob6Lc2gfg0mirQhwTCRZ8eHiLQqc1HROCCCozOXpIcFaK
47e8V2hTC8W4kroVLDQXwsSIdEo1jfHoi8Bfo/8+FJI1jp/R2xU+6T+OcRqrvJO1VMtl51Nm3BGe
yHPMg41bpvKoqyr7He3ei4lSly4atd5xTjK3pXzu4sLHdLHgnSXnsSzP4J5d2uSJbsZ2XDGErEUV
8W4Nin9dYuXYUcSlJpCwOHrbnkfa8BLn6FCYMOUezTk0L5MpMwqp2FgcxHmBaK1YJgDRVh3E1tGt
ZwSK48yeslg7EmD6TLZrv30WMNMPYCQMsJ3BJaqSr2QpNBvgCUObDAtmZkp8phWukXjMCxwACBjK
pfTYk8UuqQ1ujAVMTAvPULSn1hSMx1GQYmQYeQfsW3hC2W3R+aaumLMuh7nCXCRx5A0QEyRE/hHx
l2Xk7AHUzuFobzKEHNRcY075rkfQytmW3AIQzpgkiHZgJDCyDBfRpT5VKEYW2Jmr2t9E2bUnuXk+
sAKs9ICJT+8FNBe4z8QmjV9rRYfsIeKjFnbkuwGAX8pTeFsJHIcD54pwmyJxSmuvWudOfz1gt1w4
ngwItoluzIHObWVacunYZX5Vqyd5tMmh6J2oSCsobstoVVSkg/ekhOQG9TZ2t9k+Q8KwHEO9oL3k
uSgItP5cUWjJwjTIC8Xm6KfPsjoYTzIA59hFU9JIlHatdOY3lWC2eZ0UX0skKfsUv4qLvo1dxNbo
hDn3im8WaJflaBlPsVMT85DApcfqqW9oIGFOSLMDGiMq8tioUXtGwASLrFiAACKHZWonIGg9yzyF
opFWXplIIlpQZCflPor7bpb1LTpGPKYO/JptoYIEFuYulrhH8rx2du3A/hV22x22vvK8VYwzgg1c
AuzGScMY7utpt4EoiZ6ex6hsRvQlrKpzauegokHRLIgkQGyfsan2Jx6YL8t1JpH/BLJh+iW11cFL
LcjGWIyqPbXtgXsauqx5xjo4zsSbuVpbrX2azChKLxOaQutKJtuE9vRWlR7AxjTbULjxqJVA/khd
dzl69R3BiMjC63SSVPCcaj/FagKIItDB1o/ovKtIX1qp2Huef4crnRiuEbRyW1sYK9jgsMQnRGt1
bbx/+R1IllnDykN4Fu9VUbGpCYZTk7l/kXpUKokObk+QLM9z/ndgBP6F7jvHsN4VIujWbnXA9MTq
aNZ75FbmNc5IG/I1hWBZOptudMJNnEbqwkufonjCOZnIIh3PuvWIDybzo9vo6hitDJFedc/EmZKb
NbTXA2vootRo7ZqN85AFRUwnvtIPeXA0W+O7kVAazGgsUwTxzytDHKlau/tRcf1zoy7VranIr+Cw
1mMhIKn7sAPJTd2rpHGzVUZc6Cet2MUWxdzahscgPfdAXPlNIfPzDtz0fIS511EXISyq+p4a5qrK
aS2Q98Jgr6v4ZEBBjd6AuhN2H4pVflDjP/MXqas6J1Icmoi+Ku7dG3awEs2DfRdQU0FuiLo3BD0O
O71cOaoELKePZ2jwKZS5IIcprkGJc8oLfxw46tTuXRlNA6HSK6rmznWkEcRb+eNchYpLLElwqtTl
DcsYrx9kcfXK8AamN1M/7bqpBooWcq1EPjcMnxxxCXNuEWQA+3UHOvZ4q8YxsL5IopHGRgRWk21N
VJNoQNN13vGhD26krrUxUS/o0e47iic723MBglpzhVXha1oLa1GULO5awYHerzXlstc0KNomUzg6
/hX/ZEHw4VWLLmqpJeY67USywz+Q7OrIOKWTh+y89zeoUG7Btc9GzAcHi4FUG/yDODG+VrLHa2wb
N0lqcSioSThvYZcsOTKS1TbKfhvToItMTdslRHaZuTytzHNvKJ+zzr7Ea1Iz6tvUB6JKsMvMIUEP
pzBLx3ws87u2qQym5/uXFmBgRNmuDVySdjroeGtQ6DQ2YwqkL3/z8ourYZsK6/42mmpCfVVnnLtt
akIvvw2jmNQYH+OF1tVUkOIY40FfMckSXUd6z3WHtHTXhGy4kX4CZp3+/ct3evklmL5nqmCBH2y6
+0H9tUx9PEaJu+u14byn1DXvZEgxUynLTT5qGyfUL4qud6hp8BkCx7SwHJjSwfJdXEpT7bDap3Cq
X5647ZR7dAUJmK9hYs7dD2QmELhg4PTVr1O0yKS3J2wLPehR6VRoevmlsxq+9ctvweHRtsv2Ca8k
zffWG/cvv8AXZkZGJ5CRBUcfuLzzTYRNFeEV+6HEQcNMxByDgmmvyhzHW1hvJy4iw45spBa5YIGo
SrdKthXU/zsV6RwgR0hF5WRtK6q5bo0VFe1ykVj5rsit66YdNnra+6tibDfuCLMgKyxt5an+OnLG
YIkO7ZBHuNyVELiaClEFTl5/xlt0h0Lg2HPinStOdeEOJpaXCmgkfCFwTei1OnsTsabOxDRhmrZK
akzd2nP4UTCcsiehs+KoekviC4ysEl+kjfuHHtiiDtLNECDWM5JFr1E4HRriokaBMZDNKGcuny3g
DKsI1tIyB1sLymwR5VM6Q5FjVOisvVPM+uIicFxk1/S7YdNvwz4m35RROA9E0677xrsuY3o3If43
znPXo2WjoYuukiD+GuWU9oIUbkVAWmjrYw/pwj0/2xWTDw40gndrXK2Dz5Yynk6NTszXCQ6zDlpX
C32vT/IW7evRXuYtJwI5kv1qAJ/ojfGMzOc7XeBEAQl+AOrcrwrVUDeKrt74SitnsV+ny4IScw5b
ck2f6NyILdS2RGrY5X1pleaiI5kN/Zt6HEf3mhCYdZTIHNgvs03cAZNMQoRfSB3uaIG3dNu8ddjR
OQmsEZkAoj29IDt6pCehgwh1suQmbKFsZ3Z+7fjBAyaOR92AKuyx4pf4CIThF7MafEGFJGFZVlQx
PLQTK83OtkafXhmdmS2zKe9P2MGVV5InRocfiUwe18hR50NE/yzLyTMA9zQTeCQQv1Dfbno6+zSV
lLE6CFrBq0nWsy49b+eaI2XpFtiP77PezChy4/I0q+vaqbyNohV4qx1cC1K5SUZWygFU26z15KPi
K85GbyN8Km59UJuy3PZutS60ku1JNytGPwV3ap6nnu1u1aQ4mhaeQqz2MfQgxBqorgH6oTknqs7z
wtNe63i6HV3pFyTLv2hAV0P+9Le/PmRNWpfDxZMXZOkrto+EPPMBDejv/5n95SpL/v5//nKfPv7l
WP79/6YPQf70y7f4gQeyvuhMw9IxTdPSbVWf8Ds/6EAmf6MJ2+H/0yvTdaH/Dgf6AqlHlQ4NPShA
lpi4QVX2AgdS1C+qkMJ0+E+jBm7ZUtp/ig+kvgYEWZILGbpNYIaQoNzVt4AgaZujmaJzhhcSzI0y
3uEv36tjdizq/noqptcc77Y6ElHs08PR1KgYmql/NYQWR7wCZADQoHOpd94SzMZa40Dfh1ZMhmOa
LwF3oJYCY6FnyYlCe3dZjojo+tAAk6jLXZPaF3leneIKgLkfyakFAhwOXUbeG0tacOfmzqjcdKsQ
arQkGvAiBRjWMnO33TfMeskiIcOz7UgdHDFmcsaGKNfYFHezfK029K1CFMcl1uuZyX40JqCEUiBp
8B2+lp4pLvWUkLE+HUU1FcGCX17HaNrmFGGn/jnAR3GZD5TbyYkcFoSVoGo/vpR6onyAGhsWD4Ve
2ng+ouemgThswpouU7HMlQFazhAuSDrQ2dfFhIdb9aI0nG3fYBn3SqCAeiku7aK4brEWu0B3JgUU
QWgZaADMaRqQuy6jrm1G7CpS8l9tik54yXGyuJT8rWBgwqjodwI7oI+xjaMGgpEezAJFCvzBw65W
0ZL/9L6/w2oS1i9vjC40kFIWL6CNht7mzc0f7i+C1KvAV/0vaEhpblpfzSS6GbIwpe/exsB5bAte
JDQdFDkz1xueM/ZPC3/ABFDS6rNdqnvE5ZKMnqDtQ/l4kyt2CEPRhFhAh/7loZYRSQSODgoPqKuG
ZEE5xrp9qAu0aEyq/iZp62vIztMDD7YZYjD4iNS6GtHUHMgAWS3b4dHJk9vIyg+G0Skrzy0mz3yD
MJ2Qu4HPKVWpv8QF4Li0TWlcuANbDorIuoUNr/TFV103TzAkOetwRMGr2XeZzrGQJdfqBtglDZV3
rfZWdVWDiydhKfGJcYmpHXECkew9LYxHMZpZnBluh11F1PtQR74dEG8q/cOgog1tPAsVY49vhd6S
NpHoFm7vPiVtThQ6recMR/Ocj28LKoXDtuAVbJC0zVoGk2v0D02SYzxJ975ab82yIMXRpxPAa1NX
KAQmO9ZM1taZH9sniA9xTdn04DgE3efdZMEO5DcZDc85GTFrq1lhhZM7v2GMNxg9N62er0jnGhat
31zwkeQQD/CHm4VDxfKRprizT8ImXDqZQV2Zc0aN5Y1AZKqy/uBRxwyCZ30iP8tBfGurNoNbp3wr
hQdL0eTN1Vils1wyBOmc8LM2mHnIH4209kFVGQYcXNmYBH68kIG4EyZDO4jItaNgMHt5T5qizBYW
C36IgJpSNy1cK+4pYVIatatiSz8BX0JabjBVOdQZktsQ7QmSeNqIfVk/aey6FigXGdcNRhHDFJsm
YddlqupjNXkVdR+hXWTk9kJUeEpqhfJjjC2q6yD8TEL3xs++OVqYr6jKEYvlonAl8thZAgu6M7t0
98mgE6/waAiPNQvYtTQN3aDOSUzg6zEn6VjEHt2PJMWWDajbVqxbaU6BNGgEh4xtZKxcMlE0k8jl
+WXw/Gs/kNYBEsCP9wM86D/eDfzvsvl+//PSz1f/xgU0nS827w3Lv6lJFn6bWfQ3LqDFIm5KwzJY
9k2NI4H5+9KvfeEI69iqEJblWLah/XPphwuoC2GgwdSFKgzW2T+z7k/Yvyyecsy3j3/7q2FQf0b/
YNscbjS+1cQf/HkOJ8+8T5JJg1RV3oWOBTHxzGvefEQQA6n2j67h3NKXuP3p6byzdkwrwwdX1cEo
/nzVojMwZ1jpFGYJ3z7c5CT6/L9d4c04QZNaAaDPLHpIeNqLfZvUs4+vAM/x13uQmqabTAZIUN+A
CklyHtSq5h7GjsgKZ1j2fbkmdu0HjfOh/zfvKXvnUfEOfHiZN4usPnQ16j0uM1BWKPtrMb/JhuiT
e7HevYhhTnBIHIDmtNL/tJI7KNUcZLTWApmYSDYhTi+QRDDNw5OPHxq7g3cv5QhhG6yjOFNeX0oN
Q8zJTmwtSLRao8sGAY8JKsWKgTfHQSCQIRAIEbG7nNFNFTMw4GfyZJUHxXtQowL0Yj9LuhOXSFw0
kxQLVp12p7juopHU/8f6qsYKVFiHOj2Jh8spjEXpnywxwTHmMYQLBwNFJKAmwRNIE+suVYqDQkRR
oARbfyQNEN2K2PRkX5W5QY/6eYA9LZqKJi6N2KY7ggi57/Lx0sDtWSUkYgIF8ImGU83HyYMZjXcd
VVv3UNBbQnm9QYi9VCVusvwuh8fdqWjXIEuqiQEoDJUXq1ftHPvkXLef8f7NJ9O4rE5KVz10LXQ0
8F0Q8mFKsOux4fO7YFQoQBHhCjEcoElKahiIMFSalF4WnDQ3g48loLmUFdFGcbgLAYy7FSarG2mc
VCGYTwQ2XQ7ZCq9G07AuDiVy0wcgcWl50pjHevjmRftx0uMAq1GJKdEAOJkCg/NlFFMzo3C3oBFm
mQ5yRw/TvUkOXGRTwzB4TO0s18We0DEabZe1Q2dYvWsRRNDoWzIUO+PBoChEgCuhH8RSTRCRHL/3
N9JcY+O6D+9U3VjnJJ5HATpTEvWGBl05u+j6TMfvHxXlFuHsgdosRdY7M4KfVj7kG9mOy4i80kB5
MMOauI9k8pXPFQohk2rPxbJAUXRR4tug994Ka4MH65gBNzHi8r7rz02PHJOYac+SlMcQn7ak5XTw
R2pNXsjI3Pk50pk8WyjNyEsF9IFky5aNIwroHu/B9AMxz+zNrjqMromQ4akU1+A/mVR3/YaA1VPM
2rvKC5ZSuSop7A0lxyoOGYTT6OlBwZGdJyg2EBPE6l4t5ZMkZbMEBxzKZq/wyaW2tmrafN0UGx+v
pMBjL6AdytRYgb9clemw1/p4ZYToQTX4de24gB03z6v6QpTavlabqzzT9kmLcvlGQ1oSm+0lqIZ9
EKKr6fQjqdUrJWCz11RneOvXvJ07Gs3z1FaIXSp2uk3QVtVubAHqnVhd/DsQCdLlUN8GRrlIo0ev
HNdGBxvhO6mhZyo0PS05QUE+o5M9ZSQ49iE22EFR3ZyhHZ+hLdxkoO/LzAYK2CkHHyCcSy3KI/nA
4oUXzUluOITe2Xwy1cKgToOS/asEwk6M02lJDbZplIPekXuiuPoy4eVSLDwhbMYjp9uZ4BisqYNw
T/NhWRDHZ/W8oqO110cXIltHuTLYCl1ZlljFFIseeUr1VXm2/GYrIo65vQ0c2/RurK3CJ66E2gnu
ym8aissDrH0yp8SyarRvXZoegqZd2ImYKfFlFu7bbJ+DnLTN/Rid29RKZbs3QXskyMjdzl/r9NyR
18K9GhdtQVF+pNWBp8JqMZUSqNO19YL72nWUHNWCQZuQd8wwI/zVIbeT7wLKaSf7y+ljSMNTI/re
tM48ysc5jYC9RW+cOOZVxrE3jDhfrTws6ADvZmFwQh/wk6Xq3VVd/j61v1lzsQhJNF2JtZAVHRxA
84eXxeNfpahPtp6aYFf2x5vPy+bx/nXpavr6H9tPaX+x2XNSQ1J1dpFsF/+x+9TEF3TiAKlhS2uG
Y5m/bz417Qs7GlUAYJ5O9iQm/HPzaX/hj3IqOxnsTIVt/anN5+sXBvuttPAoEF+rm+jHfxQYftp2
6IkCtEphATKLdhNG9spO3POfHsWn26cfl9Adx5pQ0jpChjc7GwPtt8S05MxAeXRAmjKlQjaUa+Z5
TY1Ym2NWdeofJdM/3LK93uK8XBN8tVBttta6Kkz27j/vpkhLcmgjIXAPg3YV9OoW8hhhzDjnqWUl
2vFP36Fm2ULaHAsNQ5s+x5+vpo95gi/MsdkRcOj1S9bm28pKTsLC+OS+Xm9Ff7svW38hiDu0ld5s
RYsuGAeAfhjai5MR2SeKJhiuMw3B5Me39M4DlDa7UZ0zjqnrxps9IgEfY5Zj3ZrpRXqZAteNdSot
TgRKQKVT1X6yKZ3egd9PI9wXZ2naITrVVk5oFDpfP8ERUX7RqNihOu1c6PBgYp8WojNX6cGQirZC
//Px/b0+OkwXNFUpHJNBZHGb6psXhHziscaeBtA31zeudasOxhSj+8lT/PW2EOUw9CnMqZrkhPf6
tvJM8EPksYXC5pq6GBKCjPQjszw4bX2M62vHo5r9z2nnnbH2y8emm+iMcbRIPjNpvX3v1aqJ3SCp
6KQRuGvL87Lw9iHxmlYeLYRifnJ7v0we08GLh2c5Osdq/vD69iqtropuwHreE1IBDYDtl/vJsWia
N9+8GVyDwjuld5x59ts33vY1KEqE+U6gnYUfZYdCIIdtA+U2HvOLpGv2RGzTztPV9YhIIwp7nHpX
yBpJJCrOYja0zdAurNImKmJcRPHdxw/8lwE5PQL8VY6h6Uzg1psBqfRKXPkej8Cj8iwaYzZJGpnV
Npr8rNr7zmdrCtVgwhcCWuRLvMBPU3UdlU6ALt6Y+cRn5z4kXoujSZldBJhY8khZf3xn73240Cml
4Bc+ZPvNCJF+1TJcYX14bJrISV8Irf3k/fn14TH2TJootjRY0LQ3l8iVJtKU0UdnpYkzbwJVBc1V
Gg9baLGf3M3LUHs9w0zX0i00PzRXNKIcXs3RRVy6w1ijeNOUYVhRKHxKgFMjvgEEVEVdtmzb/rpF
NgJmLn0yU0Ndffw8xbT3evsTUGgyNApGus7n//onyDQniLVccFTzS6T/2oNXpO2WsBmxNZLwSWje
DpLyJYvit9ysnWUaYvX/+Gf4dT6iZW6y2Nv0lwCPTX//0yuU0fqKqp4HHlEIZsnX9mVvX/uVehrF
aEjjkcgurbn5+KK/TrX0Jxypq4ajMcO//ZTLwKAvKnTCugL12vIUVITuKaazfPbxdX4dH5ZlqY5g
hIC81d4uWcikDLepGYp69jhoAN1Mav7DXaJR3M/y5ccXe+/TZNtmSLZgNBWlfPM+CbrPMTFgUCho
T80oFn9HdQB/oyUPoa3Cp8rV1rkacsjV73B1nVD/23z8I7x3vzxRlUnBdrRfljBTIei57HHRTMcW
uu7fNQ0Aod1gdnZ18xan8m+xNH+4q3pnvPLSaLpjUTRl8/lmObPwpSimYNF0BTaK3AGemYt7teke
gARVn3yc7z1hWqqsLcKxDJv9weuXNR0xBsV1h0Y1Asiw1+3RxI8nLzWXhFWsdbogwQ6qcBPZ1zEB
hB8/3XfeWk6DrKIWqAmW1Defb0o6+cD0x1vrf89NcpRTNLfOJxPguxeBIapxYmP9eDseOasJEbGM
zypYp0Vx77ELwfD2P7gKg55lwzEFI/HNx6YIQpk61eVjc46DjQL4KXM/m9ym7/F6crMpX2u2yQPD
czW10H+eWUIxlqmqsIGzBMbWBqUkPIh1a94r1LvMaKaLhjLKpMKzyk9elF8nNS5NO1/Q3tdpyLy5
vcxnn1qnnMlRqq1L4ED5+NjUDo23x3xsaNU9f/xm/Loj4Xrwuyk8M82ozptJ1IZxUdWhOdXGujkw
ogUE6HUrvldKugMsuyzgXhdWcfHxVd8ZDkzZHARxpnCiYU1+/YTh2XYEArbWDPbcUoTdjTaYJ41n
zkfFXlkJrXU3+44vdAf+YT/Cu/v4+r++qlyeeRWJwrTXezse3IZuhELtGsHANRAaHPHf/SD85KN8
79Eyh5tC6AYL5NvxQKSLZ6Q5b5FR7joNYiamyyF81PoQNmo4j4nb0XAKfXxn77w/XG867PBkJc2Y
1w82bjqr6+3MIkwSG6Os5+iJrBgQddidusE4GwPrkyu+sxlBhsLUxkFHYgx4u02vcFNG1bSpxTqP
bCACulxfl52zj1x0lp1zpjPV6NLfDexdP77baSC+HqiORc2BiZX7tbnx13db1JprRE3GVJoYxyQo
5CxPELf+Dy7i6AwOE3W+/XYpNj20W+V0ugoSkn+DMbknVfz042v8+kJy2tbQ31i6xrBX34yHxHN6
FmcW4AD+9Q4BiYRn1xnK0m1k8Ke3MNO1eEUcyiW2IaeF8ed9k1LhKpgeWtvlNezbojonBbc4J5sR
vfjH9/Xrss4dcTAlxIzmMklhr6+FXDaVwisxxxrBuTHqF6qHvSxwxnXqNuTSoCH8+IJvcsmms/Dr
K77ZmNa9mw9tlqMFgn24jJj3ilmVW+7W8xI8K1kAO9UY42UKFmqFdSRAAT/UGxFDPvYJcEan2ctt
Ooj6ZCxQcCiBLa9aUCJXHZK9h09+2un+377AJsdB8CZUzfDSvn4+BLkaJUIdLLyB92ij/eh9gsgK
33kInGAnoqhY4CZDGOXlR9eKbz++vKZP3//n608lM6jWfEC0bllw3j4tEl9lOqhXA2bFGMBnTIEc
FSX70WabRERqPg9keKBd9MrIbb6qbLeddTt0xsSpoC59RuMkswHNUrzSj6yNKQsmVvLmeYSKFzir
uFJRy9DvshTnehAocvOFT1YQDRXK4fpkUOM/kCG8RR28JMN1PC26LPt86MFaa5hsFZAmCYz4ZLDa
8UY1YnUollnhR0G4tOJCZjdCQHc+bTvgJcU2TSMjKe40vyqUHqoDxs6M/FeQ6+QjSd9Dv5qXwuEb
enk8ChS+aRzl6ZKTYZLJFclpofFUWDXxHrJHnFGsSj8fJPA2JS9I3GzhBKO2b7NeDO1K5F6Ur8q2
boZhE3dI5ad6veYkPbFHIhZ0H4pOkriSNc44AYDZiyJXyvLmKwabXH+ogy60znXiOhwPiU8gUPcW
pTaMYLWBbX6vNVJRVkqbod6ZDZ6id8c87FtIlNJPTIEF1I908b3t1Hac8A9gIdHqFOCmHlsKTv1p
TQqZtrdUD2bXrJAj1qaQkxNbC7cfC23btJ5D1lLbWjT5Z5l0++bSIr3UWHtDPLg5focxRX4NJg1V
lDIqei1WYWuZ4xnh9E4JshshG7T3jAyirSRjIL7ppEGjdEUfRBLuGRa+raCfjvLKuNViCkk4opti
zC+LpkFtfZqOo49Z28rp8H7DpufgUxsbLRwR1Qi3IigC2Ds/6wzuCgkrKmZ6WrOaqdAKqY2c9nUO
+6p5MLvCLa+atoRmsqhrhxcC2F1iEDhj+SYRIwae5gR+qVXJfYY9IDtBYGQMRE81iXcK+Yw+aYP1
ottmnZqIYj4KOwpSnhSBTTdFTvjF0W6bAcikByPurBWhaq8x1/XVElN1naALdHHzFp4Mk72qFpFy
xAhaFmQf2X3W3Q/8INUJKfZwvWYGxaDNkIDRjVV4XAWWBxeCkMxCJwJ8YJT1CJ9vgK+InLDBj8p2
eOGSApo9UYYP3LtWa6r4u0paNV+iIq3GQNbEltk/KQ287EVfBmTOtsZEK8STCQbdKlD5nGI81CVI
jo5PKEv9vZ0JU9DsqutJCWaLAQvD6E/kIimzMljUkqhmHFRCJWlYKNhOcyIVIS/nqlEmX7HXGT7G
JT02HY++UVJT+qAPmaT2d6XS08Lbgh22ZWCDBqbwBL4WOIxTVcOlWdQ+h6W9WpFjqy2wZniFP09Y
k+BmKqDtmQ2TJqny26LAFnPeANe0v8VtBQZorti1aW1HYlvMAyA34Sykng1iX6URcj78tKZd7Ji0
IZgOVtcEmHk6w1vlmKqNm5zonEs3sEmcbwy4hUfdhRaNKRe4qGrAOI/KFidxbPoAFuCCTYdwP0jF
eFsiWref2doOeHhLtLYl+WRmBfhLabWiZ0qkhmfMLcDCHNqNsg/0VQoEgtK2kRDGeqV1jF54ZxrY
gQaKGpCAnODKR+y6TWvNcW8Y3XkbB1p2S52QlOSFB2g7uBJQ3UExZS4NeIhJ4IeSJzOMas0HnEmX
c9vZuttdoAY3ytOwGkRw7hMITDIzPVvAAW5fiYYQeVWRNHxHpT1LYgtzSEUEF+dsn3465f5Qcep2
/bLQ/P/utK2fstP75Kn69+kbP2Q5EbXYd//j9R+rH39G7bK4r+9f/WH5Irw6xwiMAJvqMP/0Rzlg
+sr/7l/+5em/I9/SphrJP4vZ0/f/7d9NN/C3v15lXvazfuvly3+00OiTceJCkzKpVSjvsGf9Tb+l
fgF0xE6J8zmbPZ0tGkeKfwS7ii8vLRlnaocylB3+6jfttvmFjS/dNduC/QR1iMr1P+77+GOt55H9
YVmEPsWbTYE2NX44/tMrMSCpquq0Wf1pg8jYwsWePKMaxvh80Tq1f4F2g9Nh2ZJHgNG/JAtn0Xjw
dQm+T0lHy3BSIjRcNBi8L3wfFQLpPe3GUgjrdGJOlpTr9bO0LuLTGiSV7NoJCW1SYLYx7VWUDc6w
0N/6lN9BxvjlokpiWM5DS69LJbAAccWa00SxS+AL7LrIwACRZ3NkksXKEeOq1PNgVpbNIikIgwzp
fiMdRgXqOxUynmqZ8uOstKGGlZoZ23bwD06Gc6stwgtFz4t5H4TkbgUtQRvHBjLHuukiqEEAwEyI
DvT6HExTAKVnBF8i73adTetCR8utZxwkNvnqwUlPZX5W1tIgvg29ORnNa6kbNxryCZL84jUZAXPE
s/2yUNNFqJN8G0YTDyT7L+bOdEduI9u6r/K9AA3Ow99MJnOseZT+EFUqiTMZnIPx9HdR7du2hJaN
NvABF2gU1IJVWZXJiDhxzt5rk08FmKiafLJakQ9DQkrSldy/OFg25/tW3VgNSDoW+IALN/vQ/Pb8
2dGK99xqVp8VSIwy9V4tBgluKdEKN0wNBna+fvaeM7Iq43NqrBjUOnjTc/+qGbHdEso9Vep2XtrD
mH5L8wA2TRbJQH8YDfd58pdXoNAHfxnOvo4pxFrEaalhKTVYgooUNbiy/GdHmxWXouKuFgfock9K
IxB30W9poIbtAM28h36EB8aat5DNvgQNBjP16lLapDI4jAVEBzPj5LT4pYktyBfJUwRUkkx4XNoj
b2Ax3+dFZxIeKG7iQN2aeMTQHBKYAKUZ7a94lm18rEBWEv8YD6EPLH9jmvXTmHl32I0I3sy/lSjX
o8pqjlLWb2oNAiYepvHJgwlIsXIgUPvjl5SgitKLXwwf7pCWE6zuWx/pol9NlY+pp9HzjTCDT5U3
UF1l6TGttC8DfYrYwyqZ5e1Ntowk+jGpMSES+lV5axfGbdBYRKUPzscC/8GrYF+kq3o5rr81FsDu
WHXEvoDv6gaN3Fr3KZ+dZ0hZNuyNzZoTvrhvumwJrOuwSy/wlCWYIK1Ch5Ur/UzEaLlOAB6CSSM5
ZrrXB4hhcT++p+atXWbGpreBbCTG2G6R8N43Hoa0FxMoKIVQcwo6wu/AtvaQksiFcgFk0CJ8tjO0
zAiJHkvJJ58QaaNTdW46F8uGJoko8PPIAPGSIfrCVlWhvsHxZCBlQi1022dxSNwjxmEz93adIG5B
jvmda61xM0EXotRyd71Lcuys5WHN8PUkhH+JMSxYJD/lblGGQ9XvnZZFhqxujBzVd7ukbqyT12vm
CUyYBXf7f/9vQ/jo3ljcs95M9WlZvxhG9fufHOeCYQEvto7bz4Xf4OmhKUkZ2wCKmE7m+gVzFpmK
iTpwIjqnzDeH0Cvg1zMx7i7fv7RcWVESeFyPxHXbAD9oP4nWb6PUV09FZdzmfCIwmUcyZyHCYvkI
UAzao0YgIZkGB/DrwPawFqSYXbYMGZHtpCS39fjQzo0k8YDCmJiJmfK7yGziQgDtbRZp2HvuPexr
5oiLwzh0MsjPvawK5hz8CV9b/vufuppwSgugXt3oIRi717lI+tAapktlkWAFirO81j0Kq4bW9gbD
xzhS0G4AWqbnPHDLsCfwGvE8ACKmOsTBieb0/YuU7juaoXmXNTSxYCebm6Dy8Z7kfG7SULhfPJix
eZqECTXsQSOrOtSwGGyInRGnzCtwsWqN25xsTxCWgkSEy423Mv97PBwmvaLavfSYB08Wg/HSrNJt
W3reVgeBrPnBtGsF6iuDUAz6sQm+gMLZoHe75lHbgQ8swlKCRyfqlyzouX7JRv+TmIbzpJGLluu0
1GF6RKJ87HmIMHwv77i8450zdi9zUctTOsQzZ0pomlNwXOY2P5lPWdYTyjSAjlwWYx+4Tn+odDvZ
GEz1d4HejeA0xYOBESjqVodsBlbIkV1+pvy9ySe/3fMuk8YHX2Rr1tXZSCZnF3f4mbh+z7h3rYvV
LMPe0YcMVrv30hpcU0iS6k/2apcKwbH1uwLY1XZSBiyO75if9pi0XL/sor1PhqDddS1ruRsgwpUm
oUJ4CV1vIQAlnkmOk0G360zvbtHQCZbywa7N8TF3b1rXufKF40VVTo4KniyIYcRRi/ktlZbkutCK
Z5C3IyNM3t4OB0SrZH8ZR58GBEF+5mzNB5Kjlm3vdDagzYVrmAPkCbI2R0LJMTWJ9n2WzYsiSm+1
y3PlnOlm6zX0zxhxKz5QfiWdoMSlZetgaAq53kCnmHltWItyuXaYxOB7voIAAvIxKR9nLsNbz+7w
xMhby85kSNpVuU0k3RIl54NbY43SNA2bsuakV1A9YCOKig+xbz8rwf5M35J4SS05Gy6EILef9jqX
6UYjz9dUT3mWAnVLlpbpF0DADJt3FwxjyG2hjjoMJve2Xuzk2GIV8goeWZ/ArMXWtr6Zr/fUcTpZ
gUBiaeg7JnakGrpKQn9ewK36cAgH2xcnFFMcJU25r9LSpYIh/GFKJ6igCdfSqc6hP1dgtcG7wuk0
+ttMJ95vxsa+z8zgykvmDzJyF84z6H5lk78KXxNnmBriPNbZrpp6UCZDTHOileduVS5aVWpuzCXu
rsf0I7cbwF6jKjkHnBXqYLdnWGNkMWjag1KjuDP8crnXiSSZ3FUwm8/o6C3s73wk8RXe5gpYRPo0
YIpCvUh03tz740uWAwoiRz5qp6E70O0vd32znkmTgp/ueuT6CgJfXWjUgNawQOWHAgZnXdEUL2BC
oStddUZZApVpQTlpkaah8bgXoEHCqeisaxe25nbqHS79cRqpdh6A5Ix9RDBhH/mB6ELQZ8C06YHc
est8AON7n5JHY+vZ9FAkSHRnPsV7AG4ErgigbZqo1G5og/y6LvBoTdZ8KsYhEkuJ/KCwh50GmoAT
vp03ttc026ApL2LOQLFa3lNVdQSwm2VBIKJ4agRTKMO5M0ooDk2OPiv2kI5gysakaAPK52cstv24
aBtHl2BEdfB+XuGspIPGDvv7gPbMCVxV12mIfAUVZxXMA9hHxKgpOFhZ6skmFWO9t1LNPgC1/Fy3
LhmkOd8ydYQIG6THqutehjz9FLt5f9/UnPqOB+8UQsNOH0oSl+v2rRg940oS5DfWQo/6qfxWQQzY
mGOhnfPKrKMMTOawLYe1C2PIZjNyiT9mNpGHceSY2nDXgniSGXCU1KrP5swP4GoQvgTIsC0Rf0ko
FhQVg76dYfbYHGq0mka59dogYMvrw9gwUXwraNVQsCHdOnf2pO2ET0/WT0eCk7SxP9ExJB7QnjgR
vTVOOQaWoHCakT7V1aFj25KVY1Iwo5DH2fkIJiJK/KSFamvK9U3WT7mU3q7hyGH159seXmS9KH3v
jM5rQL7fte/gmXP74TqX4t7PzQg8DsNfa75yCjBCelUMpM8RPCaGxDxUVfK8tM5tUo4po5NP6eTv
6mXJt2NKQVg/go42bm2reFblEwKTLeVnfVQENlwnsKyurXZRJ3rg7DvYqSDYw4CB4EpXDTf65BLW
R/DGIbfEu2hS/fr7F83NL4EpWnKF5RZToyHzqwBIqjvEDbQe5wuQo+IwlG16jf203RDKYeOElSin
lwZMsY6iuW2Sg9dV9+bSpbvBlJ9ybbzBXQlYC0nRzq3da5iu8wp3m6KhwMlmlKW202fDuF7ctj5P
kE9Mn4xm0L7bUcgvGBWJkan7XWys8WqLxiItmmEvEEsBrKUs9KrB2ujdvJDtBmxJkjDkzHN1wjsY
5Zn4SC2iin3NfZUJMG1dsjFUo4V6O7+rdGPXFv03BuRb5qJsJww9UHWU9yQMMpVkfSEJygnoHGcI
IsUzSRaEwQTDApUvOfTMvCK/l7veYMDV+dkJFyvCIszEm5pwnVDX6ckaK9+z5t/pYBiJNxbE7nX2
yVu/iEyxMqgRnWy+1LVH+J20oe54z5Vf3c7UvYb/gHU5jYA0PqcJmFkyGdbiBUtDtogy6lgaBID6
cpvP8F9bTAoOMKhd5/pnC7pqOXyZYr2+juP6vq/M6UCsrR40N3WpWVGZiHtzcqhsZjpKEwrXbWo/
1lg9iWkmPZPyU6usImRIhDdx/ApZ9MUW1mvmlogKdf0JUssrQ9RTV87bNIaIaCdkp9NFomPaoK0q
TMPekDfwQKQaLKUVOtnVD4mKfC6dpA486Y5aw5q6cVsVnn2sS/doKrT0eq5hFNLq13iBQlnl5ldV
jpA8NflOHQMCc/BRpqPYSIOk3QgnfixTeTS6XNvHAXfmKoFQV1d+lFiNB5qM0CUCxHeShLWQRjMK
iOyzL/P2ntyeYevgUS0WvuVigEXtFD2pwZ9dDLKX1I/1yGr6p9ER73has2N+5ZQjKUkkpPDwaKtL
V8k9kwkoSkA6yNR9xtstw4Y5Tu2A9lwXJmiO2rRf62A5DEv+xVt5ic1opKE2P1oDKWkGNo2aG+9h
ydt35cUPJcqeKvY/uVp1A7QfZaBgoEQeM6xLIAm9BZKj3wdxuus03DYg1eKBDQtjwluXWh9Dhxun
mc0nCGbb78dDmr7lTneo2nbcwmedaHvSZSTi01vwvEz2hQqTAh2OPUlq1cX10heZqwspGd7W0nQJ
XRCSRsqtLQnSl04QGd2uSRhKCUJnDEI8xMGYgTXmMDT8QqPCaA9q6V6rxIvmySP4t+8+q8q+tVR3
l0E0M3HIxkNFbrc+bbNUu1Qv3kNGx5YurxUORSPpRkAryx1KpCXrblIby1QQrL/yFHlVZZGIxXMq
ZijWjX7vNDPZHguXSE88xTwwWEYotJrkS5CMJtGUwZ7wwbuEAKdQ60B1rm7nNDV2C51ZYnnHMKcW
BZueaVhuGOPF28EdWcX5vE3WwynWWMoqu0Dd8XYySDowFv1LXKbusbs2bY7aRCmPuUW5ASGJ1fxm
aLDRAiesdo7M4EjRUSE1wYvATzWRpfcfkwsgOWOTp9Nf7mxP+hGR4/eEBO1TZZPbM99XnXVOESZ1
+IxQUfK9GYVHcFE2BMnJaHL1B3/MXnyrOjgGCYL6IcCRZRF5hfGHqBHKyTgkUAH2U9vvGps8GIex
3qlJCaEI7GpXlxk2kqW80gz48a3YxJbbrXnB1K9WAAdp5omESYixHfI/e2z67i1mdhnp8EyNqo81
/YIDY5xbvb7TUvs6H405tOjxbrgA4Eaxk37nzE957GL5h3EjnC7fth0x1AqJi5zUxU7LI1tulKj4
gdzfB124t8O8fBRaSZmdtMe41+DL6gKUe/qCbenVNPCCUF4duFixF8hHSitjp6clxpMhfU5GVmbt
Lw8NQeRW9mFV+ucmZS9xm5kP3O9uBh5r+T1Guf9qOxPImNJ9XYpPdmXRMKw/MeJ/0sqKuKWs/ZKY
zoOesZNn83SbCe+LR5qhwLGez0KGc0feYWJe4pJiW1Yw9JXd7YKUnVPwfJObmkR1UUa9nqa39cj6
q82nip1lb43qpIr0tC4NpkME6Azxo1uJA8ObZ191t1ZL4GwBFiccTQ67JI7fy3i6I4fA32fUGWSe
HGbTuIUKEk7a+LlJrDlUjnULhuZzURafIRghpQuWk5s9KfYD1bbkAhTprZQmhVdnP8wUEHRZuPBX
yb5SFuzpwm2285DcKlMzID7Z76mD8y3B77YmHLdKJ/IKyH6/egEwkJ8S33kg5uMBu/ohM2jjDI31
Dhrvtgx8UlHw6SyZ+rBsOqr5EER5auRPTYeUu/CSlRyQEG9XxOtN8rEItCfldCTuVST4GCPLxBxP
cwbNyNKGk87bFuWdfyhpm24DJo3baWC/Rv9aUwqIw9zlhFXT2d0ZxImm49Rv5+XgV/7LAG84dIiZ
zT22mkFQJuB5c6lcN86xLnoRttaN3RApopm0UPwqByW4GTpaYnLx95XZaZu6K67G0XhQBCvFS/bE
yB+DesxEKkvjD4gXLLJ6PPQES0NXkmRUlOLCGBLwBTF/aVy8Zi3BsXKN0U6Ftae62DeeU4AgHW/o
L6gLojAyPohPSyUY/LiwaOlCTiLsj9Rg0+TmKb4x0Q3LgfUp8w4sg6XPMK7Znhb55nkpgbpjfksm
Icj75LqVpA/K6rSW7Rsn8UA/rVHd3oidS0DwOHSQgmz6HJnCs5pR2YHKkiOsreC661nCvPuaWVTk
cCUPYFubDkMfWoedJBNPweCMy8y+nkyLFF2jRRs+2veifRYTlyxjHLZaceSiqGDuXXWmvVwYhL+Z
zSSjerH2lRPA7Da0NMxmhHX82pd6hC9RzPYQtgGfTBJDbiQr8G0IFrL7XPGpmNMTIMSPtZgGoNJf
9OoqSReu3920p6fKYFSBcSlJm8jAYwTls2bSYuU9jEn8yR5Ynw/cnz9n9cqvWhIsjOPO6Vfm3Ejf
tigfrBg5aNPP965WZnCc8qOmuZekNbjYjEFD5OX6MVGdKd8TYW7ql6zPXvraeUbaCdtVv8uUe8uF
8tyqHD53oXMdiRlw2cs77y/4DAU9tAKW2c3ehcOBRLbUDba5z5vJPX/WVjK/8WilNiET3twTC+Mi
Hgj0G0LkGCCc8qk/0ygklp2hxXtQV685ygPbZ3VabaCHVjfOW4E8gpxNku/qGhNbUe182ZmHjPyE
LT/coTWdGDI0gShLVb3JxoObXhyJoO9YHcp4ngSmUBdepE6xVElSjzU28o3QsCDPgnY52sQ3v1kD
5VXxMfFIx7N7UyMt2TrFM4Njgslr5wIu1dnEd24c3JFw8mlo5ZGxYLbVEvVg+utxct8VVHKwwa5d
tBOnwranqJ+n0NaovSWEGPLY3qCxjDcjE3dCE2dafSgHoN8eE63j8A+4A5O0NOxiZp0UWM/OjA10
6GGTsswuXI54LrgbL3qoE+e2kwQabTtLvC7MoS7M688JMbuGEz/T6D8uTvYo2sWDQT704Uz9vfE0
eFzAmF/X81qN8rYoDWKEZ/qvaiAoaI0DkbZ9l2Zle3Th2cTZUhFoZ5HXezdM1ablId9pXd1uZ50O
EFDtDX4yPZwIwtik6L7DgjaR4uKyqSUqjwAYTSSmiYBfUmrTPN0mCZwRpCUHbv6QjXiJnpVt0DnC
BV4fbXeO97afetsmyBgVj48ziXu9Nr0oJ+GkS827vNiTqwPexq3HreqNW8PKg00544IV5vwNDtue
bFfY8z43yjkhFb61E4CrPcZmd/qou+bJDogOqav2fjD902zw6OeVGxoLcTGZwW5ZWQz/EwPWZHKb
98B3597wrxNrLT4yhI5TTK+w0jiChcVldu7ePDM2r4pEZ2w/vmqVoR0UgTlEvsoR/DuBLRqhgHPm
7GyrfddqswJn7WyabHpcI+g2SPS+FBnY1HyZzrXFoF8RpK3wS290n/1Bd4gFXwo/dH2oRTCpn+DT
PqpavVneCj1RPlGIFMIaNzjLpVGB+p29UCtOhQxgHBIPtCdFjXOiHdwT510U2NyGzBjKihDL3l0Y
PczSxdFqB2HX9ZyKEGSX+M2jazvqNMHNpu9IqtPd0FNg+mRRcd6j6vPy2b9WMVt9mY5PjuZ/EYna
1l67/i2B81PN4nBzNmSXPCPcM6dJsJNxiHzOE6BpSh8x3H5NioOq0dNpSXM3dxiVhhZCYGY+00h/
E6k1EeRa3LcOj6qb6N89g8uWVMxLN42hPU4kMi2soTHf1msDRJm0MMai+TItlX7VnD0q/V0plyEM
2v5C35lYlYaLtuqCfMcNOCcCfvxWuUMTsWG8ocg0D5bHNEwTGfdutwCekwoSa6w1EWdN3S1S59QI
22aht9EEVOBK9CCeYriRR5UQVArNrt/5dL49Z1LHyuOyOXegdMuaOCehxae2UcxyG01e3CCKAUtv
pOXNuzbFr5x6E4R+pCcbmmcP3VDEF2OW91PBUi7r8d0S2nXBjaSMe9CIMBZ3fs7SBOmnM8hX0I5i
1GDKK4JIjMUbIquStmXz2eqzzeqV3C9WrrbSS1lHbE29Gwz7CvH7xp2SgzlwbtXE+dRwxDZjj2li
opPqe358UN58MXuc8BCE6JFxg3Q4HvnhuSHjeIzKlhuVVSZc+h35SibzKdXF5yXQbxkrAZPqIUNl
dXBufP1CVuMyxQdblO9Cd69k63FgV+1emMWTari3pGLeN8q+5852L3v1QELB1mz7e0X2lt68FsRo
G4G2a1aOpXBA7etp/2p1xX1ZNX2kbBf4D+q8VI5nm5hxOm0+aOe1T8VkBSwTm2dyi9bHOfDIn2wO
kV1mETRicrglFmVPDtK1Mt2XQJLEUTNqqtgUaeHgp6+xsWdd/FCx6L3aDck9jDedxRfPA26ZOVBU
krt5lsyP2AQot5pIKA5ALQOJbcOzqOr0W6WFforQUn1Ln3SPPX1Igc9mGu1zBA67rGbX06sunNyh
2GMkwhTJjdPyeLdtBop6bfIs2RMhdxOdS7iV5AbB5bcLnbdlcUlDmqkohc5i8vIz5/JRqOZM5Xbs
Ws++tWv3lKUjaeQaaQmjVr6hqSIGZirePfr725mPfDuMEr2N6CChq7XNjJFVFMNXL7MlPxI9Atlx
z1S0pQomQ+HsWgxHK43luXgnAar51me6sAllXtXvdLauin7+KvNYP7j2WJ+rhN0GlRCot56Gbtz4
fJi9u5wtc3Dv6LqFE0quHUwFe9tJO925K7jCVMtxHKZHSTCH2y9bxNVFVEzFl6LNHju9f6Yu7yLa
kTxOLVWdWF0VAQ2TzdQPZNB73MGnnpK7CkCrSMXc1QKMQFd2OWT9cmyD7MObc442h8BYJ/iKbQOJ
1tLflaSZWIsriK0Vxb+cqP+V0OdqBWX2zbfhR93Odw3KH6KeX2l9EKr88R89NhX/+/n7/KAO+j8i
B3JR9v5aDrTr5zfordkPkqD1n/zuqjcR93gm1FfLwySDCet/NUGW/tvqGcK5iHvHR7+LVud3RRD+
hN/4L11Hh6/jINZZSVC/S4LwpvyGhAg7h4sjGLMpwt6fNEB/pQnC1feDThjjOcMbtkcXwxvfFbXy
j5Igb0YyrbEmN33vc+Imiv7HDFkyopn6UpEdcpJJtzYepbjT5HinuyAERQGphksZwkqn3HM2gPYo
CV5rv8+wc/+Ga2+6t0fTO/gErwPQzyNH67ixqviskaY8EJR14q7QOZp2MokiOA83S8Lpo4++F8JM
c8+mmqO51+SRZ9k89i1QbWOkbquDz412TRZiQ/pjZV9iJwe+M3WKfBS557bpHNLyngmvd6YRRMc7
XZXIE1jXabxzAKAhO12iFag3cwz5wEv0wMQngmjDC96A3+/IR5ayv6pV/EzUOjN/4sJs+BvSyoiN
pbWAeb4hXqPPKLAmkK1tTEVkkSJoEhukz2A3ZvPUSvtNFmTvmIwRdkyJl9P3Lz0qUxyUXg6puv+q
m1wtJ8oCr4Gdgv6Zqz2c2tBABxBLl8QVLkLA2UEStXWCBLrzyA0JxtP3eTUKYlA1DkRyP0+zjZHO
ODURKcK+07lhLYLrZDX0h1EzCMRzl+kiFGPM3JX6Y2ncT7ll3E1yzSGwK7KkkYLqXADKL6VhpBcr
i/eG0YpDF/feaSzWZK3ANMMgZTLkgQbexX1e32h94u1GrUdOnMfFse+NG5Jhw1W8eGJnPgCvmWTp
XwsCCRhR0wcs0WvndJcug5OeTBMMZT0j7hVGuzecmo5A65IAnYrmql6/wC96sNRkkhRP0zLOCHiB
x1fSAdoI73Ex2Skzj/mrp+k6hamf7YG3I8tpGU3F9p0PFL73YNXwll5ZA/EiTCV4M6no8rQoj87g
EJ+amTiHuQ4b2HLvyM1sNoY2vlN0pfuufPAYBxvYUnd9bdLWIIs1FnP5KUPjxYTX3QmQoVlfJmBr
qChdMT74fHwVsg9fjeFI0nvEBDomd2tarjyzPMAf/IrCun010HZvGDY95QSNnUgJ6Z9J0tiN3ex+
SiQzjfW7dh4Aa4K7xW6oq/sgqEQ4BGReOM4Xg4j2BULixQzoWouV7tLm5niMK8lpHBARxpNTGc19
W66PuztoIXqSglkBOHRERNskJTXanveIMKbHqe6jMs39/ZzfMgXqI6uS0ydhdvtyGtR16hmnWckH
ix0MnNHwYeiYkbXuKnU6dzdwzOEsOBEpU29lu8D7DpwXqSB1Or5aQqXpd0lACzztCQhLh/4MiiRM
+AGRIffVuakrwiGXHEnK0N24eeYdZ8s6OSowtlo68XPry1XSghIiJHfeaW3Gr4FV6m1KwUYWU/ZR
24KNqHaOydJ7B2Hpr7ruURgWw6Gy4nYvCwb9I36irmby1lS3JRuL0EjrG50Epa27RK1PmoS07lQf
i6usfursHIDqhAhxsshQDHL3KyYUrAWuY55MxNCIROZtMbgyXHz9WdnNF6MiPcVzNBUKQmj2RCB+
I3UZPV3M2Gk7F9JClYgAJau8CEGH+yQClAye+myAJdmO/vxYNAVQo97Lb5Ncks/lhAjWcTB5L2TR
7M0WdXw8zybFd10w7IpfYb5aZ7FeXmKnvodQwCJz7JeqwrbVoDQZwKftPSPnRq35ySFl0BV2YwV4
p/1mBqV5E1hLFDgJveyeSppXJiRAOSES7jyc9PHFKmOS0Xs3slgt2xEqxVH3yWYQ+g5t/3QpyX0+
EbF8NjQHd3Fs0vReOi1y9V5tYnYcBPtnx8oOOarmCET/IaC2BtSF0+KA+SIMfKsEC/9C2yw+5f1t
1SwBSWepdRyt5KD7XcBw3OL+izCp7jtydJBODf74MPlzcXQ1dYWM9irhEA4Rg/KMFc5+EAb5FIiq
N8tiyYiwKPY2z8mZPO9oM5C5OzH40636VZtBq7Jb5KGFKyD0WvNTXgh/5zv9A8vgm5IZo9uFM8pI
WqKpkBC0ZnNZliJM0a1uQTeloWFAUFUInw89oP5IuYVxyOPsPa0Cpi8MxEFj6WHPYH3bVcimfP+Q
6OjKLIdMRsHUw1+WeeeLtbNJW3fTrvFUkK3SeJluEMF1YU5w952bL2mEmG1D1mPFZbSZ8B7aRTTE
3rTV11AjB5qEbWevvY5Zwi19/bBGONVrqqtZe37U9uD9Czb/B+G3Hi3X4aaH6FpJTdvZiFK2xYit
goC+qYY8TpSRalM3aojl3FLMtLuEA2qHaCOtPYJjtC+poZyIpPr57vuXmJzWoOgih6Aqve+IsFx7
WbZE4ZlU8mLlWnJgwHMnBkURYaJWSDrvOOXg2qU9P5F3lKHJuWJxmRdTNAd2kOnO8UsUVPFUHgH4
7RWpGDxq3wS742Zs4JgVjfFWFC5MV3Ez+fHe9LgkWr73busct8gAXgsnSSMnXsVIdrzQpEWWgGKH
nEO/xpInI3qKrxWFRDQweNr1JlfmuSi2geOS8ENVhK3X3RCHRMhbP4ZObXO2xy05mcqpUUcyPHT7
jtQUn+u3iyzmX4a7/w8F+H+urX8ov39Zyf8frMApoP+qAj+/qbci7YcfyVbf/9G/anB/rZjp9fm2
5ei/O/T/pcu33d/sAJSpj40Xa629Gnl/r8Ed5zfurDjnkO2DYofN9O8S3NZ/W//eAWxEsCCue/u/
qcB/NLpqvK4HLsayfpLid645zXOcjpFnmB0xFnDBadBPon7805vxuwvg/9VjddsQPwBN+1fff/37
P0n92zpOiTkmeQvjCGTE1B9iAhJMhEF/YwT91QtYP74A3FR6wSKbo0YZ87ltrezMCql2f/3j/+h6
/uPtWZ0Mf/rxFzUhMsJfEHV+xfTeX5t4FWeJi8g4VfrX2ctacO0Ivf769X68Dv3xej/ZJSfOjCFb
Fj0i08i449WHsOA2fnRtIe/++iVWF+4fzsw/XuInx2xl9hrS/0ZnoyVLJ4jtQzLR0pSdRL5p/rNP
xfzpOrcYg53nJI4z/Sk/MqMjUCrwxuDvYAY/un///TusvLc/fyyYR7zWFrqiGvX79woozHXrxBrh
LWO+N9GdnwI/+Tv+zi8+E3P9If70DAS5v1hWP2ACmakMK3TTF7IiX+dAGDd//ZH86hV+Mkz39HJi
1+QVSMwQqG4tWxg7jD1NtzcdH3T4X7/ML5bK9zv4n36RWbU2xFC9jsx+Gb94jYtFMKkDsJb/7Pv/
tNaZ7OYDsbQINbTYZwhkLjetBqXqb779r96ln1a6ViJLTQe/ikxSpw4NVdkBCae7HR1ctX/9G/zq
JcwfP+p49rCJEiiFingcsH/YtGs1RBvA9+v7v36JX+wo5k8r3JHtpBkql5ExEhKLon6gPY09CTsI
gVJlf+1Ot//slX5a6F2mcXEPmMAqbxzOuFKcaHD19nHWkhxsrNLvcfysHkvNyXZ//ZK/eMK+48n+
9ITlCGcYVqYyGhCj4RyOe4lgstc///W3/8XH8zN7gs+9KivayAD9g2YvV5yN45lqxRb+w2fY+Gmx
Y6UMusBK6PmoRiabORb2DaZ97W8esF98+utx/sNe4sdalSRlta9xTMHSokPTL58tQcDQfZ+Yy7fS
TAkaDGYGrwREFE37d8CE9RX+w7ZvrO/pnz4aJ2hjT6upr32FgYcWPFe3q8TqZIKwPGs6SlY1tP8V
N/Df+/PP2IzAmfn4k7GIem+VawToObkvBXAGOuGn/6KsUij+Z+D4rx62n/aDYe6ZHy2iiny7JHLX
MX1CHhH42H9zhv3ikDF+2gz80ncJoieCGYOh030iLZlegmXmSXWcuAJ8zfW2BbUkW+dvjoFfPRw/
bQ2oeZAJd8yDM6yzzoaI186jORanLY78cU5QC7dEzytuZdMD9i5tfv5n6+qnncKYjEF1qiujwZdE
1IiBmjNq6nag/VQQGvXPNvCfe7zFSJIN2TBFhNe4evB1bfroqon4GTnr1t+8xi8eip/xqXL0ZmHa
qOr0LEElAchO7YI51/7uEKLA/s8LSf9ph0h421VbWXinUprtaxRpahzsrNBwko0aXbjYqFha9Ywa
HKVdNeIJWGyY41Mn635PKx6tSGCpeNqi0bLFHU70scHAYw84OCUir+FqCJh5Hb1Yn1ESA2qjDQP6
QR1NB0D2VSqw1n6qM83uQq6hbfMCsHKFvcu+KtrPtdSq9q0WTbEQn1vFS/CRgWFt8MclJaLQFO9w
09K9MquPmIFYuWGaPTd3Mpk794D5P/Me3ALx0G35P8yd2XbbSJRlvwi9MAPx2CIpDposWbKdfsGy
bCdmIIAAAsPX96a7qpaMEskuPfWrc6VADDHde84+aH4E6obasx5tV6XzweshC2DllPbGE5o5BKEc
abevuZqBhLfzQLcpNKb8uLtU0vvduWkUPc1ELof2Y4/2ES9FrvWQdGvKIqrcjAm9gtcsbxBAO5KU
7psoKWv714iQR90FFfqMuzprAKiVlpjRhxIYpsc7kxJh97lCPYAUll9p/0AqEw5r3I8TquzCTS3I
WSDmJ9KYJx/QCB2z9q5tk5TwtTbTTnE9Z/g7zWOF16WxLHu3sq6qvKnz19KNYvNF56UZ/shE4oU/
6wjJ5S9yTTEWYWLw+mIFfLzFDxJ6mR9TUjGMWGwygAi1tap9ra1vQSd7kvF4tOUA41ulvwlikRv6
HJjLrpooIgUANR4CTXc2eS5EQ5ZHPkASutZnX83Y6zhxYOH8ETZYxh4bwjW6l5aYAvOxKi0t75zB
QVIGyKXVz3OtCmzRCgks0sixkhWVE6VjyKZdWMWzWGsVYMZKAtIYDhoKa7wLEzvI78YiCko4Kpk6
6tNcitgmuAEcKvWVLgsdvAYy7etfwu5b6xoxRZi9VKaQzq+oYl4/+ENeIMeaBj7Fu5IU+vHG0EFS
w+22yBq+bscwoRI2B+2AabRvifUdtYUwUhuN76MCtSUN4jBFgjGtvRTSU7oK4raMHgSK4vausmS3
c3G6hKu5SliZZWOm8+fOACBbUqJKMh9WfutHEzaAOKrxaURtFm1lUIati4gB9x/AfjdGeTZEVG9d
slGNpv8NEUcGGLY7Y85tYLNKmd2VnTYdDy6IVYJSJCzGBhE7Ls3qVrhFrePrKXGHQa+A7Q3994p0
suBLZDa6OwSpZhci/TklT1Y07fDNVJ7ETeuqRnxlSGbpp1zRez8c2WTUisY0SEqSygXVXFRitOc+
K4n5496JSRH6HLo1jRmURSL617Up3lFq80O22HzdQ0r+vN/bId7FKCdd+jX0MYw8iUkmR45UM+U1
xfs8J7lSqMEKj/5WwgnK2nDT9MqUQUPjiQTAOd2Pgd3g8stFEb3gp/cp4ZkOpYCicCVOUo8sIfFt
mEQzrjtaxg0UtcaYtwwRooivRlI59b3XBKm8ydvBkts5MQd7XSdFYO5d1qoOT5kbVoK+FY67Q2N5
qfU1r/o8u+9kMlvPaNTYcWc+VTWgHm0lEiZJt5IIgLoh2WAq9pCnd2brfkqmxKG2VU4ZKUZ4Teqm
2nW1sA6JPSXoM8mdJoq41t43iPnDMRI9zYjkbOKwekDBqSbMRw7SDTMJBb4LP4nR8sjCzjdY51jH
04G4zR3KuqLdDUlDcdFwMF68hHrKKJzaJmqwFTABBssmI2de3aWWmzV7GXcNdzi5dgWg3++R401X
Luc653M342t/6tB/oYA1A+0iI5hbotxSMtWR8gjX6ay9hJ30xacH9hq0fVjsyAnoPX2lmiLR20BV
c/p7oPt+VOmmpVuUq0AMBbEfrsLBFc390YEUu5RyE//IJwv9wilh+mERD+/NwQSo7OV2Od3UvtGE
txomP3XJImxHDxX13EW3XaEcRqyaCMogV0wJoj5CO6aHJzDsOIpUiqQuxQ1KOL6Xm2mcCkeyUUXg
EtLxtIfhWcQKs/p9VpsJraUZuZnC/jnTAhuvpghA03NL4ve8kjB01S9D9KXzZQDzOq27psYhmfnp
YHyv0szR2PlQolAnTgka2NmTGsXvKgZkVeFxLTIqFQHK+QoHOW6Ugz+ZyY+kmOx62GQiJbkkio0S
aAoUxCHZD1rY8dZJKxuRkaNaAzWgGQw3Y8YOHAMoftUfqRzD8SZAN9Xd9SLsyKUd0UKt5rhO+NYH
6bFCyyBCrE3ctXVtIrOwsQambnuLypPoaAN7SLLyxaRgewKmsqMtyL7MpjRdYe+ompCVkNKsq6xN
4VPl2eVDIxF900dp8JcmTMbZQz209CwmaaPQD9KCxpQbeR1IltLU34QtGrzZysGycFUFdAdXMa1J
Wl5YjfWq9uDZoGMcG+w+xdQ081cdOhNEn9pFkFxA1ylvw07o/NNELFxwnTHz6ftsdrP2NmnnKkb/
PPrEinNhG+8NmJ7x4HSiUwT50BJtSJKIqwxtR5nRGNd+Y26AkJC2UkTtbF/r2fTNL1hb7clcRUek
Fp0zb45uCwRX/kvRkXdLd9a3xp+pNnX4PQbzWX8KrNIGyYNRKd7qASMhPSEPz4Wde83wG/PkXOLV
xGf1GBYztD/PQZmzreN5QrzuGU31b+rndfukrEaLBwxUmXGX1ui0dyVnORADcJNV89InbW3/Jrcx
8L901ty3N5r4QRLiPHdK5fORBCtvB1EpGxOrZBZysIqoqj+gyAvnnx7Ls8VSUI5JjEK0RbuKhaXQ
34haT71yZc5DFbIdcuN+b2BQMeBZtBox1RjaJvynaX5STl9O13E72aRVka3qAXYAx9qz34+VWBdW
C7Ck9Z1o+OX3Tch1mqBthxvIw9HMmtwlc/xs9Fldb1XhhNWv4zxiTr+Yb8mvVHmiZ7jQJNnfC1mU
Frhm+qGKkN90zLaz2x2pAzGTiHs/+hbyKlQVnov1My2zxyDXLWHwdV0e3Y2FH7waZm0XjzkJPtHv
gdRpmy2fmwXBNkIcAfCoFDGqT1jYL712MmTNrtXK9mb0kBPbnivb5xmOPZAVwqDKTT/YDWAws9d+
dtBaAgKdUmcen7Brl8OXGWRTfOOMOoqGdRh2Vb1JCmfSB9QddvAN548r8SsxYlbBXLIbVGTrHqkH
yrD2SZB0xTXyLlbk3Ipl+xVF/kB2iKyM6MZJnCndZCGd43XlGGGyaUbTbz9Hku/6LpiOElMdlNnc
kdJkFzXNbcmJC/RjkdO/rAc6rzr00+CWZl7p3nAEK1FKUhkgUF3YzZM7s0TSSurL4dmMM9U+oXgo
KB9Voqi/a2Yf+bVLcY6/qLy3uxcJxWn4JpshtG8IHVVI04vjK94rOO3DAy6YfPiKPyT8FyP5WN9n
npnMu5SnHFGCHKPxDnpsN31vlD2P10gna+8mlVaATzbCTr/DEo6eoDVsH+cM7oB8vs6VWXY3Hk1m
vZ37rsaFPLcei64pS4ckGWSodLoh1dxkpuG4O53IRrjrMqr9kKyiKe2+SwQ6E11Nazh+DzQE++e4
T1W766VlI2icKc0kK22itrnXgq2+unJdtG3bkjUKtlgyFWWwCps2Nz8HsYVcY2sOZTAiEQ1D73vQ
TP582/DFOr9k4TaegX1xxK54S+Cz54wbDYtkpPtVj3RGk5iS7OchFk7xiEPfLb+XeWjrvdmkFmMx
LGvLu0natjJ2MhQKVBd2LudQekYffQ1Ykbts47HBGYFPoNQ4+CKrit3gqGHYxSyE5DLN0tM7jgjl
9JP9wVjcO1XBicRBY5A/SDTQ0CR0N5abNo3ydpU5o2k/DmwNon+NNOjdm/6Iwd/aHNvan8Mwu+Uu
DbtEkGhQQAXe1HIgf4vIx+zIqwzComW7nkdjuZUU5lH5UBrybmqzD6oX25nDFAKH4bEizX2WfMNJ
B6dIa8butX3cc/5LtLRhdTszAVZgwN8JjWZXDenApJ00vLVNXXulT4Z56KXYr50ioWdvga7BwY7j
abqz3TaHO2AU3rg7ctGx6hBNq76TCJbLXYpL2QIEVDJq9JWByHf6zYQimbmRi5ooB1yEEEfCkDda
XwYvM3xqyxGt2ar0PPOKOL8ifowyPdXDehwzMd3iEgYFrJrKLPY06avx1vJNQbZaYKJ0qm0fkEXa
eYZAERM3HjtvbKOPmXRiWIFozvt1ngokX3UTFSOI/ylPtgZU45ljYzBjORy9cAAR4iY9hz0jIEIt
UySHPXpU9AFByhldd9S3dksG2tQX5udSzDHib7vu9PexqBJxPwMREJ+nxJy7H8JmttsjYnOs2z4L
UIfnkZniUQgrmIx6mGcitaAahehvkCdYe5Mss+zfpOMofWfXPrgV5GJV/CgLE9RlKFKpCUdrq19g
DoLmMKYO/ApFy7wnhzxLnG5cAd7TAulCVpDZZ0TY8kpcEgAIr11tu/3Bc1ud4pdWoRp+zqn2Rvrc
WYLegTjNECsHtNfaYvDNLRthDMFG/ZjHQyb3jgTIzEZpmgx0Krbuyysc5QD+SVhv8FxbtQ4TTL+p
lVxXgTlURM3LkrrEQ60d9LYczXoT56Cd6ujGrZQykOw4eHbittVkaw1pm6MEBiNoSM7KqBbsHUp7
Ka21iV+NaDxtVLK9CtxhDNM706A+6PJNOFH1DWmXE9yiWgHMfOVpYCuKs3wcouCxUkRGo+GUGECa
ugnFi66ExNg2YrVti81UBBiakBybSPjZ1LrOKuR8G3X/1LMAOW3VmUqeW9yF6cPkB1jwW8OSw85s
2KL8wEoW6b0kkg6pgMdcm2yjlsYMJWbtaPnJ6Bo3fRESFtMNekYX3lJXeB3+BGYikxOCpzP1Hbpg
yMrZeEGCi6AGusU3g3IE6YJMOpKidSrvICfi7Q0VBv9bodqwvYG9Znh7t+Ckd1dPlQz/scoxF1h/
fKJvVylq7Xxd2YVRGJzlc8+5JkmjSdGKzFHza7LAaSApR8CA9zMFkgGXoJ7+wT3AR1h5Nl7jtLe6
alhVOHetbYR1hQ+ZTE+97WUShT+EiHN1g3OpcLC7oB1ANU3OLtxRjHzCG7ddDc37s2i1yfEzKeY8
f+zZK0ZXnd1G8QMmolBunKax2hc64CHmJ5JpMIIyIXdOsvEo08c7pHw2IWLR2BU3Tp5G+m7OpZV9
KlRqdju20a61lbAFcQcLM+ruUkaE/dg6lW0+OG1Kho8DSda5i+IKoR2G+6i+GQNToZdigRY3yp1s
BNJDLYz8bvIk/yECsjHejAOSlBRDHW6ucWsEAXTLtZEQSYdH28rNyEI6DtOHlxnNtv2bOkMo46MR
n7UsFmaWf8ngrcyfeqO3VyHFJ4ny25pfOFOgYQ+RozX3MYVE+RqKvqBExMnVMn/FA7vjlWdHwnr2
siJqfo6AyL2nuB+EJuUZiTcLwFiH8ar3K8qXa4C42IZ1jgqx3fi16UcUaXo21dSfALDVgZICfELV
mqhFkSAU3sErUKr/kyYstv80Lq6BYQOV1Wq/eXMu9HPG1qWhEsbYn4t1L5WwYToEtquu3aTsHQTx
UREZT65HYMEPimGMvDWl59J4FsKnQkaWoXX07lUzbB118MoSi17ssF2Lr5iRKzt9xNE3FsUNP35q
u50CX+kFz0UxBn31wrQ8xGjPeOn2tfRiDxt7AZ9uk7Wm12yxDJUoVQKyXfuAjPQoHHn/VWLIeDiY
iBKM6HOSqdhpfvSzx2yI12eaDeygA86TxwJSr2aci977YSDWKrYRvICIc1EwA/CYg4SJphz9HO29
qUr6OgZaoOneBrApsZybkk1V56Ved89BVEz/2j4f7HqK4ij+VZSu1bwYqAwKnAP9nB7IDo+AHvge
Jg61Ioe0zig6hQzuwxQYc//bx7Ou/oncIU53rUZ1/WgX06xuWGET67Vu2N3vXBC9dXXtij7sDjIv
kQGlKPiZ330dkGnGgaKx/Iea0WbsZ0t7yVe7l6KeNgGmIPI+Mwo6axa3uN15Q0PwKAiNtkYLVPgZ
4qoo5Cv9PAjoY9XajYlHxQUVd3lv3nvk5zr23inGvB2/FzinScjxeNoRSVJ1NW56ptcSblLfD1F8
Ddlg6G8MhQ1LYBvq4RJcYTY2RsLqFULYcds0fmbuDemG8M9ygiarZOun7lxahy7ImmrtR7kObmfE
IGGz91y3BzZdta6Ho6FAfUChEY5LecfEOY5PVSgwUdSY+OLrZPSQ2oGZ6vVDyqQ8PCkzkFF9mFXc
N1//tD/+R9Km/wfR0iljwf+HmiXPpP132jXwv6vuR/uzS3/+eOsb+PM//QdKNKQV9B/wUKig/yVL
MnzER0DFbYj1qJMIJELg8Z/WgFD8L+L2BPOAFYQB/Yz/kTDp/e4bsqi/+5WDy/FlAAGy1faXWgyc
0l/qIl5ZSGDN6UIH8ahG+e89USRQf19j9DxuAPblFtldnP10mscmZKIAJjA9hf02vhR/ZR0bae9d
aNH2dTNVIVFy+61DMnBAIBVUDuz8Ncv5dR/sQTaB2XlyUG2/eZ2f/u9fvqy6Ih7i7xtrpWn2I/vD
LYiFTLE56i8JlE69lmNX7E0bOavtqUlNgxRcit2Vvh/73zHPr984+a/zv/39Jr/lLtq6yaR9nXWx
3oJkTVHZ54Kq/KUElvebd9YfMu2bnz+0XQvhgj8+YSPgy11Z2cckT5a76N6SKqxS3+bJDL1IfoBl
cL+qxryUNPh+b5gi9d/PXTdUBWBxqC0GxsDfE25gp1DJnYBa4SoM0tbM1pn2pfk8ZT72fDX4cZRf
yCg/8UrsxTgRVWfSvC/UtjQMNkl61NdjO/8EglJvz7/0E+/FXgwQJ1S1TAt/2hm6rfeNrKLDFFI9
P//X/4hr3ht/iwa3V4SA/llp6Nl+g1Vvtruk+iH0tsWhID+1OHf0XF3N9r0NJyd7Ddudk2HfeFTd
jeP/AzvDx2xsZBdu9sQYWkbYK38ebMfn1yhOng6a+j74kppUAfddH63P3/KpayymT9G7s6N62TAD
0AgAskqrlVPGU9L6xjdluOW+U712PzbfHJWyb2cFbTZmMXBE3QZ6+oZTiHND6l1quZ/4+pZxIlnX
C5eoMlr604yBdewfPNfob1RNbMH5h3Xi61uKYEMj0p4TOQ3FCNXilfa+R7MbbM7/8eMn/M635yzm
M7cEZzx7WMPrqZGPZmQTTRKbwTN6W6g2+Jnr6ELWy6nbsP9+C2mIjRP2DgTDtq/wNo2qc68p5maX
ks1OfVSLKS6vOkvZQ9pvPc7J2z4woYYoKTdxrNPV4IxweSo5Xnhupy62HLPaTZXTyHZbpQNFMyPr
74euM+9FmTt7nN3Rpk/BtZx/SSem16VeFXOvbzmV0W7nMXgdSPTgYOxjeXfGaON0TriCrBt8qUvX
uXB3py64GJ+aYpVUJePTMZsEYXQe0HJ+iv2hi3a2ygO5L7RbuVcW9UHrBdiHmNjE/ddW7529wYnh
tNTo+ZkbiCoy/F1tljH1CSO5aUhnWasxEK/nL3Hq5o6XfrPKFpPf2jbUr51MxukLR4XINvbeTDpq
tic0QPUbQEK6ecEHBo/oysdO1uzOX/rEaLOPY+PNpbukc4bQq6edQw+eqAQs99bOKt2w+FLM1RB/
my26Tp/OX+zEgLMXQzuNMSZ1duZjoImcaE0Dtr9PPc69H5tWj97ctzdDQobubK3dXVPXibUf5rhI
PvP7w+FjkmDrz4L55nFZaVdT8zH9XeCY5s90cIxqU+bSqVcfe0KLQQzdZUwJ6PGxXxJFYoMuP9iZ
oy7IDE9MEUs9qBfMSeM2qtijtLBXs9VZx4Zt8TWhirQiTemVpjC6gPO38kcC+s5EvpSGzsod884S
cs8dVXWDngGgzDXNlNl/jH1a2O5VBPd6djgdD0OvqDjkbfYd6VDkNisvJBTlVoddX5ZXoBbC8n6w
6CKrfURObu5vE95reZXF9Zz/gGQRthdWhVPjfbG1mo0xRvoUq30OZscnhMVFJPXbJa3Fw8TWdhFs
v/NP6NSVFsMeJQQW5qQf96WXdpu6HMe1Jg1m41KB/9j3tBSWuuSMULRR4155Ir6a6SKvSIkqLvz1
UzewGM9zV8ytrNtxXznztLJc4qeb6pgDAK7og5dYDOm6OwK5ZDzuoYl/90odr+oJL1sdG/+zVLn/
1N5ay8Qts1HCm1Ct7OsQLH9Ii/K6FVpemF9PPaLFgE4dOxTgy/o9tDxZ/jDcuS4jVKJhEaxwDRvu
4/lv6cTUutSKWmJoa/q/0x62NRBBIOlNDa7coJ/1sQssFmDOfvhAQ0fv3SDHKzmnfuCw94sby6k3
5y9x4lktlaKh67f1PGS8iQikCO9aviazLp5Kcqmfzl/i1GNaDO4m0ewbmK/3vkQ9ujGCUIwH0kSI
fzx/gT/68HdmvWVWy1xpsNCUPfeIBFun2aGZS+PfZPHpuLmqu7E1HbLHCDh6nf2jVrGgGGhKgNnS
mb/GmYHtP6A/kX4fvaSU5Z0ILat9klWXy4cxHY35+vwPPbHwm4uFH7gpzVUp3L0BJYk8NqVpSVyJ
Nombp6Ocw6muGlnEzYVZ9dTlFlMFZVvw511q70sBb3oj+jQfd61Hff1QdWNjvkRR7F1a5059SItJ
g+TtMU9qcAIEo0S48bGdRsC8QWP4Md9smobRBYfFqdta7PATo6dxAZh339ioFOktDWkZfippUsBX
TAKcUC8iRlU2rc+/tVN3tphOWq20SPsWrXOIaHgNiaklpAtDfnfD1zaYF77i9y9jHrON3m6kaNAA
GfCDfp/rBByuIuTIXgWD746k8kXGtPnI3QBHWVwGZhIGRz+iSZzIwrkiAog2epNnTg0ZLqAUf2Hj
+ccv8t9HJfq9v69kzdPEEJRiV5pSA5BIrrPMWmPmemjwciLeOHRGcRe7YNN7BKcoHjZtJ3Zz2f0T
++16nMrH3rUvlIdO7IyIMf3717h9YpDza4qdqepfjs/JLCALzQO/bvaPRTnuIA3/25vpI5mx6aqt
fcSg3bgnrGhlIYN3IQmWk/FNpN2FM8770yI8mb9/0EgLfMxtR+y0bb6oo+oa296lQt+JKfFY3/7r
a2LPjCSP5v6+oCXWdQgQ3GI21siJcrC8mZE2AtH1bFvZvZiHfno2046wwsxxRfYoWRMgo7pl5IGF
aCmlHoKEbIp23SiEl3dgU1r7Qn37j1Xlvc9kMUuNFf5hEPMcKQ0iLiaL6leGZyGe6qcp0fd1QCpN
a1+jqXyNrfoBWQfygRDd+fnxcOo1LOatqgAcFLWi3M9w23+ZEq03WABTuRdmj/dnKxJO/34RlDuJ
sQUBCvQShRQxOjMA5SHdWf6xtE6q9YVxfeo+lrNU3wR5YaN8zIXT/TCIy8kADSnrQ2uJGS5mJ5Eb
IUoryGOlVYRyWDXBDP4CujWTLoxmhW92BX7Rhl7/ofdy5Dq9nQ5zy+kR4BfIjiP0t0eMttVtm+iI
UTt/gRPzbbiYnlwjR04xO+V+SI6UG77ucL7uBywJDawCo7buPnadxcTjGVliOxoBtl/7LgGuRZx4
REaMSQodx/KnDz6vxXRCIJFlNCrgXABv8NGN8+EpzkfjwmR+4uvCx//X2wABQgZkP7f7NgM4G0VJ
Ia+UFaEKOP+QTv39xSQQ13Y6jabR7kPESVvLDxHyKh1BcP/Y31+M8lT2XU4AaQs5eBqi+zTqLf9p
LKbCuLC+nLqBxTAfnKZryUVr96KtiLVL0KmpayTF3rw+fwenPtfF+OYIXGc+M9UeaTWapY5ktIKg
nJWXI4Q5f4kT9xAsxjiEWTJYMkC2g0ysZ4Qoxc85NuLrj/31xYBukiwuUszRe7oK3pdMSPmLadx8
Ov/XT7QvzWAxnD1hd5HKRQ/+jMKKR7efLPR8hEIYR9NrZbFgIILI4XQ3JarlCH/PaujRxJy//qln
txjl0khIIhOED0W+1/8Oq8zMPxlenKoLs8ipv78Y3qbdEKbi6WDfpOCBMUGU3Y/A8rILL+f4M99Z
hI95nH/NtjguWuzkeq97UpjqvO+vR8cqHqSfv4S1vFQsfL+ZbQaLYY6UAzhkzyiJVOm63QotcNn/
Ck23pRsYeiFBfb1nNRtUt4iLZD0Uzn2lMs3m6/xrOvUDFvNAEQcWnqgy2Ne+34IRTXOiG7c6xzWT
XvVA9ccSM5JhyIdCo6h/mSgMm5+7uOzq/flfcOpFLiaK2vOGQiEY3Yc4nNS+GrRZPU0N2L8Lt/h+
wdFcps1jrxzTAeLInmA74FqKYA9PkLyoiR2/qgOBNcnBNvehu/EXU4Y0fGMqZB/tzZq0mjpDfouJ
Z33+jx9nhnc+Sn8xY+BHwqYzqGjvlma2x0FIAGMN2GqalAKUTYi6G7s/C7DiF+7mxBzrL+YQmFKd
nMcMAxj+nfAnldGqWtPDy3CjDPXgXigJn/gEiKr9a7D5I1ubxnePzL82CFeTRAbdFti4Lzy3U7ex
mCuImpHKcaBGWrKHXl4X4dYtZLZ2rardnn81p27h+O9vavJUIcPcdrP4YJVB3u0LNgTtFi2ka164
wIl78BYD1cLARUy0Xx7wJAIlKytSyPLgZbCcjxXXTG8xEKuizwiPsUuEbSG2EuLYxmEDsAVr1Pln
dOIW/MVkl8xG5VpdIfYzADTKPJ2yH3GekHOItdP8ev4ip17E4jkdLSOGnjToz7BIDz3f7ZOX+PWF
Xf+pv754RsRVlTPVHCJP8ix+nlHD/cZFZz6f/+2nHtBiS+NhTRLo/MY9QAnH3sw5OYaS1IIRxXnW
vp6/yImV7SgCe/ul2pGSnIBT8rBEfqhij3iywr7qwvq1McSF3fGJG/EWE1WTNxlOP5UeKpTf7s4D
eJbf1lalVgh5yn/O38ipiywmJ0E1wizQ1uMQqaDFZ7U7YtyEmXEFYTy7cJETL9xbTE1GN3aq8Mp2
T46QIb/YhhTFV5ITGuNSZeLUbRz//c3MwRXcvLcYdnUdmYjBjbp99RJ3+gXnzvngXRzv7s01bKPN
Gqak7ABTnFQQI3YUNjaRlR/b7HuLkV32dFSRMcWHNsOYji5VesZN0FFqXZ9/16dew2JkjA2qAtVn
+cEwQ/N+qKDuBtorNuf/+okh4S6GRDEFWe0cX0EVzmSuQRrHu4M/fXIegDNfuIU/wqt3Vu+lODIj
jtWshnHYizCdg099ha6cUKU8mao7ErJGh5CRfGrKzzHfl/LXpWmUeg8MiIrxVUPYVLwDROPad/QF
u2Kftdrzf+JzTEAlcjIMjOsBmnT/ZBGE4P8wGmkaz3xbfuuTejdOJiY1up9fdZyO7oOEt9sfs/7A
rt0GYTY/2iZumxfLp2fzsS26u3hpAiqdiA1ZHEAlYfHuKe1DGLAuvLQT42YpyArYDHtY9vIDZon4
mZ8dprvwmBp73w+e/nL+yzjx3S3FpqVBJ6JTqd7XSZ/ra3PSjbNDRjdd6l6eqva5iwmmyiYJTpOR
KIbGisQqSIPSsNdhY2f2MxliifPbAGIZOuummgv9LyAqU3+alQiMErdURyRKFuHAhQwQdrBHz9/3
iYe71KJOsq1EPOnsgOU8XMmelAHss2I3TLK/8P5OPdrjv7+Zk2QDAqMMp+wQZxA5krjgDI+S7/zv
P/XHFxMSabDY+ZMmP5hEa+79ciRBlEi1jy1vS0EqqcMF6ZESHSL1/Cq89mx0nRvcIFHj7pI66OSl
U/Sp97DYb8yWHXml7bt7erg2ZPJODcY3P5Aq+zRSDAK4/aHndYRZvn0Z1ugpp6ji4mALORNJPIvv
CJmIyjv/50/cxlJq6HQFhkLieA9jKfAPeK7W/+JZlN/BRxiXhtKJd76UHGrbzlxZ+vlBpEnZXYVh
Y2E5KYbh+fxNnPr7x5t788EiZ2zx9dfyQLgXOsmC1PFnjHSXdO2nntHxsm/+PDGW9Jr9oTqQ3+UP
29YBPLRuB3SOt1x5dDcfu4vFyHDArGTuSPZ6qOlkrMugL+MHASJ32J+/gH2c3t9Z55zFDjzPeT70
S9QBwZoBzzdqOrP4hohbJMktGKOiuTOcupHDmozQEiFL3kBRe8gyL5YPgYM/c4P4ZpwB/Lepde23
U+X+2+LX7n6JCgdNe0XY0uz/7mDMFAlweQ50XwR+o9baWinIi49tapaqNBesg3aBLuxF51q4BD0s
g1v4M2H8sVexVKIZdkblJ6n1oegIsbkZhbT762QAiHNh2J36Yhezhw393MrkJA/mjKF11We6bA4d
jJdLK/ypb3axwo+G1U/WXKoD1BSlD0lV+S5JPpMdpAMxsZiXL8FDT9zKUuupiKxJO7+O9rRUstdO
ZuJpAqNwAeJ24j6WaFKF+qYDsoPZ3E0BlLhBeyyOBvkny3Nm62Nr0lKQX46C5rXviX1LGtU1aGDr
upmM8tv5YXfqAS32EW0S9REmzXBv2nPxwwfbRnw2GbfzB3/98dG9mZ5E5BsiQZR2CH2z3knM5/3K
nUT6MTW6uZRNOg7ic0Gm7p7iT3YDKTb5HgC8+FhVYCmZ1EnWZK7v+uyaVUzCMHIofeWnbafXH3v8
i5FgyLLUJgTAAwyXWa2scZBfTQD1H9NcAOH6+/ETemh5YwAoPw0q6xUrtiaCXA6/bMMLfp+/hROD
YCnMTBH2hFXhoIVpZP2cciT5Ypl9+mC53SVPx4mPdKnGzHzHG7MhmQ5OQXjTCumRqla2EPrx/C2c
+vuLQZDBX1BDNc+H1rZmMjn7qTvAAYjlhQn11CNaDILYhuhszSogkRSH820AyyKp1oYXdXpX1ekI
hudjN3K8wTejjc13Nlt9Nh4ANFQP9JSbmBZHHF26kVMParELECY10I4ErMNYBNN9EJXBg5EE4mNA
VvPPYefNz09Q+0NzqMbDYFZjunLzmbQL8uqTC3uMUz9/sbA5qu48s03dQ5dbNnHV5jEAEv/uR3//
YjSnArHfLIRzEKQOypWTJgm0uzImPO38+z3WqN7ZIy2VkkABIQwMqnwcRl21921eeEZ93frTWCWr
xtN582i2tCWGbU4xDWftxy672OajW7FcSQD1AeRZv/ErDOcW2XUrqGfTqsic9rkwi/L6/MVODJal
ktKbYWE0mXIPVkcV5cqDF/k7SoPiE1Erl3Cyp66xGPDsNCD0VZkHyC8qAR2mhkmWnsq6kUDrZPwY
oNRc6inTburJpEnmgzIKJ13/H86urLlNngv/ImaEBAJusZ3FThNna9reMG3askhiESCWX/897lVe
fcHM+DbTIms7ks55FsVyJ7p2HL+8jMxEbCAkoWVNoMdF9lk3CCdOxwZ4glwaKbfnJ2NhxxBrw8Ms
YC4I6dheMI13GBA4Cs1Asay6uawB+t+IBeujoJZBQfYVwOt1TDrlvuqgY2vwl9MS/WzHWFs+6mDs
3QlCj1E79j60FwevhMtXlJsUPq4cyjNOssGzH65PN2Ys8uxhCqGZv0YkWFpoVkQI1TB2FTT19i2r
nT9ZmLt5HA6wU2esc4KV7flpIzj2rEOeB3kOSofL99JPqwcWaMAeScnqqw5wy/fz87TUhhUCVDc6
fti11QNU5gL+zBSygeEmbFVW3U5DFsiLyknojJWeh4zo0HnBzPfQF4H2VpRyuELmCbhh5zvy6YrG
962t70IMG5o/DjvOo2yqh2wai3pfUzwQV+LX5wgKtHAawg+nmJ4U7JEhhrkH/6PXZAOVGuW8VR6H
BWasIT5WQvSPV3DLhhjOeBc6ETC/KMZCKaeGGZKB1M/5ri7N2WkIPvwQ0AGkGWGWu295ncHHMiOJ
c83KJA+vSM6EuGQLo79WjBAV9BwKSYM9JI2gFzXyhj8Be1t+Pd+LpQmzIkRa1wWctCWDDRgbgtiF
MYPeQh2x+nP++0ujZEUIRB0adS7OArdI2h0oJ8C2KMnG67md5FpFfKkTVhzoa6mBIvfC/Tz7ndxX
Y198M60U2fF8Jxa+b8MKM9GHDW80bjbtWDxXUH6ESm/phhelBCATZG3/ROHho6ok2APoAcnhsor6
CQ4G2J3byzpgbXuYwgJl1JDgmDoVAUGxCFO5y/o2WNn2C7McWtu+HgfeKl1ER/DqqhfqkYxsXOqE
sLtLAe1YicSnX/t/pw2G6dT6hx0HlbewGagbHUVfwm5WsZOsqAgn2Jmnpd9fDSXbSadKfl02aKfV
8KE5mhGWQfIHoH0NKguY35lwb0dYqV3EakF/rK0Nibw0geBouHfGHE9s1bt/247BErOTSKusDNpp
Cj4bNGuDly2k1EGoi44MkrsQZELmspmiFndKTa7JLKZL6krojLXRNQQRZ1YN4dFA44DESQWJwGsS
TXm+soaXZt/a5KmTZDlEGrLjDElb77XwEkjJbWABPQ/fwLVINdtFULhoIQBSQ3PpoiQ8jWy4IYou
Ne6XmThUKsvEVgDgdm9anq7R2BZiS2Dt/VA4BlXCqjiUc5V2120w++YHbp4o/p1fxgsLwIYcGrdl
OcRn+m/AMtbboaQvoiiC33NSsNssraDxfr6dhRgQWDGAcWSi3J7Me0DF2ioeEzgbQmg+ALOdBPTl
fCNLnbFCQDKUkz/XUX4YEjfVcitTTzf3Ie7/KA1Pxq8gspkBZPn9fHNLk3P6+4cQAIa3ntu68p9I
NQcHUtRzC+FGUxUXjpkVAZSaFHegKbyvoAuoN8Jzwp9ZB6ltODKefCrP92Jp0KwQAPvwCJz/QRyC
k68vfF+94ssQjkTv80GO1U1igPg+39TSgFlRACqYQE/2bnEoSmxOD/TJg0Nz/e2yr1shwFPInJLJ
EYekjxIR9+EokQeAf+LaQbwwUjZQMGx6H3qz3HvK1VT7cA2uONiGPlCXNELZN4YSetlvz3dmqS1r
459g3apAmQTOmGPwnEgIKN1UkLnrXhJoUVIBlZREwe/+stasGwAVUeK6M/OfmoFlr+nA8xvYxna3
eZZnW+jWRStEmYUoYKMGRYSyLmp8/m/Yr4TT16pgyclcNQk1/+YZ4XVr4JOlhqxIAD2jToTzQPZ6
AAQzFjT3J3ChAmU2gdfytR16euV9cnz+8y75EAEGmMeBUTIFv1F5j67VXCe7AprKHlQyve4PhBED
qOuy7ntXzWxXQSdkJZm21D0rMsD1AgICXS/uOda6eQknOejvFbQ9zWGGvs9ahvwfMOOz/lmxQbbD
iGxpWrzSHJAKN+4M8aMH5fjR9OAzv0/egaoqYfMaQcp6q7MM/uMo9UEzc5sjs3uyjE65u2v0SOHg
kmg5bSNEgPSaR9pvIdrbCM6v/dZtIWNbQvKYXGV+HUIGVI0nk3tiXBSEIUGbgf5F20wP+wq6lSd5
MlSWbmBRCz283MGP28ILhEDgD8qR6W6AWtr07ClImkI4q3Z6KM5WBnbP0Goy+V0TTEFewMC4p6BM
ZRlsnXvFI9lvoY+Z93/O76mlObKCHRHDWENVsL0vK+WArwaQ0gBbQ6if8/yldcVI3883tBQqrLg3
BkakyrTzjQJHGdqPLoQGH7IRNjgQkvJm+NHHcJxysjVkwEIUt9GImT+NY+8V8lC7g/siMV1fu6kU
f8/3ZunrVuCrdWOqBATfA6SRUU2PgqQ3m1L3bAW4vDBavhXqQOZUoBKL/E/Soghw24W+qK96UAZb
yIUCbvUCwFZg3i7rzOlHfIgPcz7CbHRIYHVcCvVey3EONlPT1r/Of34p3eFbYc4bYLOjyFAdsonC
AgzCk+CcgQLrNXj8qNllwXUQnXTw0igpNiksccqfZck896FO2HgJwJbCEum/nUzLkVWFo5uDaCCL
umvbPEgPfurotffpaeo/iUI2VJHDy5TOMKW4TxxG8fQ1uN695KyfPNg5OEHb8avIcTp2FDDeqbob
SXg/rwzx0nK0ImBX4M3qQc7+VjdTGn2BK8CMugvY02tlo6XOWWFCTPkkmhwMYwYV7Q2Dp/ZYpALO
HLUPA/lO4vDigXjRc5RfOF9WvKAdxIBQ8gxuPOBLf1F4DvCddqGYcnN+VS4MmQ3NxNFbjcb46R4B
3x+2sDfDDYw0A/QFL2vAChGQdFElzWCi1yRwcnmA23wwPuSQIyhXjtelHlgxAg6+UNtwfX3ofR+K
ADFFbekeloIF/Xm+B59DCCmcpP+7ZxzlzienYrFHAQd6weFo+k2JkmF0CzG5+cnJovEGohMtxHkp
E7skalIZu7qHWRMsSuAO3zSQoD3/YxZWoA0c9HsOC3WgvfeAxg9fW1X9aUbYBsRCdu2vZA7eIarb
whKoSS4cXitgtCnyikmb0Js0rQqgTD1Yq20rpLmvzndoafqs25EuwYKFYG97gNivrr8i7VyKg5u0
Q7ZyXT6tg08Cki0S6TUQYkujfLyBCpakxVXiueHXkELO28SQa8+bQ40LZ5fHeRJ50co0LfXKikSu
N5AhUFN3iGBHUceV4cMVg1cYvfD7ViBqQ9zFDQSab2Q3wZYqEBr5c4i4ZythZ+HgtaHFROUOBC9M
d+AeyB6woefNNa19D8KperwKmFwj6C0MlI0yNqKfoZ+HSYA6iwtHpaaAI2K5CWFM0x8vWmE29rIr
cC+F0rY5wLYE9kS4aG4rmJxc9nE7+jgCylFFDZPtNEHJaoiK4R3yXuHKBWhpeKzQA03/rEcSxBzc
QZZ+bLCONqFxzVo4WXgT2SKPsiBQpcpT+qcRnXqc54lEjxTgmmrj9tjjP4WSkQN/JFhwPKAsqOCS
g+fM8O384C3cum0VSD+B4hdWcrIndVfq7xBagzJ+3M5FRG4c+KLJy273NmKygMz8XGvmHqDyx56q
YiavJJDdUwG5j6/nu7I0UdaGzCWsp9Ss9CFCMR5a9zAvUncyhWTT9nwDS2NlXQQqP+llmKrxwCCc
DIoJCDI3WcFcdwMHhGLlNvAPDfZJsLRhgMjIVRP0y+dDMrmiamMI5OPdEDcwM5q/t2VG6GvW1T4M
CELeNG+mhqPiAGQ8XsvNtfJJzQ9RWxKdbrK2c8dXBEFX6piMHdTYY+TgpPfmDLhrsBsYI8DZ7wo1
Mdr5G5FWQ+Vvy8DkpIyVcHv/VqZDasLdReNn499Gl9RwdibtoRaSIwuUCZlPX2DOxdOdkS41K7XE
hYVgI+GmMieiMRKRP020ilNHUGjZdo3+fb4fS9+31oEXODXkVYR78HU1fRtnH/7BJ3ublYCz9Eqx
oZp6EHVd5fj9FMZif9MMrj7jzneLqd9DxVEPMcSpSx861Imnb1Paqe5KnYQI1MbrI9jRrSz3pW5a
cRXoNejF5Kw5qAaUXAAPRNRsIcB/GfUWKT8rssJLgfUZMdPBVTBxgDdQ07+TUUZVPDgUNnnnZ2th
19ru8l4QiJmPZsZsaQNXNTmYb2XiQzhZ4F5yYarWRlJLXeaQwq6zg2lhl4VLfALfrs5UUME+342l
2bAuadAuUwFEEZtDgpxtcsOLxp9/6Dbv25XAs9CADb9MSRrJUJHukMxh2t2qygz1YdQJ4Ss9WJgI
G3yZwTa4bTwkJprAjV44ksJV3M1O/zholq+cAael80nwtNGXYP4lIWQfsl+lVDTfwsqw8x5Ew2r/
uoBBXbnpAUdee8gvdchav5UIwh4piukAWS1TxLAKxj2zG6R6QuZZ9Cvrd2leTq1/yInAPbD25ras
7oYwzdxrnMnoTOS54vWihWVLV3JQ7BI/NeRQwsXRbHQk+LuiqPyvTPvSlFgLd4BNkFJBah5GmLO5
36Uscrkd8YfwT5jnnnruIfbTvZ3vzMJlykZlSiHHPMkphY0OVKxRw6bZq3AifQdHN4jvuKDpPc0q
kw8T3IwRdzJ+db7hpbVgXT7C3gg9h8N4mLPAPSL1AesEAW+869x4cq30tNSIdfBoCBZ6IU8JSk8O
+UqKDJ5ynLrtHkg3cWGgsXGbSddm8L4i3mGuNMxge8hPRtsWYpQXpiNsK/TBz0B1mFP/YGoXVoYS
8vrFxlHKba7Pz8XpgPokCNiozGDwYQaR5ZhfYqoda4se5mFVGO1ogkJQmtDuEQ6V9Pf51hYm5eRs
8nF/DhzbBhZRLsgtgv0BKjiF+1hfB09JP8J483wjC0HARmcq2It0CdSo79yB6WfeCO3H3hz0wcom
XerEqd0PQQZK2J1QkdPe1SqUMm77st/UtZP+DOBhuTvfh4W8iY3PVAPcGkIzdndO7w/1XT3BfUvA
LZrx8Es4Vdl4H/hjUmSbCZaK5NtsQlKlK0vic2FCGhH63w6GE4SyZijDX+P+9LWFZe4fuDnCglWW
EBqjbkV+5RJ21Hif8ju4pdchPLdE8TaOicvjEb5et6QIfNxM4KZ2XVM151veMcVWwsdC3CJW+MhU
SKK+BGYpSGCW9OiROYHiT8dbOE3GKYNZmISspttO0Qa+cAQWy6B65F6/YQweLmurbGkVWPElrXHJ
UHUYHGZTeGWcIWt2H/rRCSinHe/5/DL4vJHQRoCG3iRQDgm8fROCuu3FAXimBYuhyEGHMS5IacK1
o3MhbQim6n9n3eP+OHazF94ZCsHydhsMrimCLUQYJziuJSOkGmjspungnSxb8di5j+DHjGeSrGEd
9zDzaZZhrEGIM/DKhb1WvqazvzQKp9j1ccN1A8w428zc8RTaqcUGhVES3XIYSMDa2ulVk6xkR5Ya
ssKTP0dZABfv5g6maiaNsciqX6CQ5D8FlEAvO5hCG0YalGHfllOj7wLehu8tNO7zq4y56rsOdEJX
9vDnMTC05S1F0Fe928ONFRZctY7ZiINQhOUqIG7p+9ZFZa6D2mGFP/8p4FKMm2JR6/ZKREFY7s6v
/KUGrBjEVe5BKboY7nrGMvifw8XNo3EW+cILtuebWJptK46A6poglcSHu7w+6aAN0mt/+0nij3Fi
ysu4IxDWtuJEgOenpCzM/rK+SPoHmB+W+S8Nn8c1tYqFbtgQUQ7EGQQbcpHGOWlQoHP6aTY3hEA9
vJvHlq8k1peascID0Nu0kNChAB1MdyESEuAfRRpGmNCPg/IApGyHdGViFg6g0JaehIVp344NE18S
XEKI/Fq7roHdntM5MJKFQSVAq7sGPqURUi+dgXDJJhVh8oeP3US+zlFPhvukLk33N/FAybqS2kAN
Iq5a4XrwsUR77T1TaboK1VgaGytuQNwwagl8nPapP/U823R4ubnQUi88HyaJYT823kW8SwpX5f/G
wpnBDwhWxvwuLCB4selbKDLcm4mna/O8sPFsJUsVSen4XuMcnbb3bnStFUw/E6HU7qJdZ0NPw7bv
AJ+bEqBnmrQ4GlVn2VFDwayL4iHFQA0XXdPC0IogadsqYI21hh9tAoieC6P0I4T78iAWY7bGbl8a
LSuGDDStJbgIaCRI0xzLUKfhNmtzvVrC/fy2E54M/D4efsPkw4I5UvpxnJrQI2+G1QDOpXC1TtTu
ZKpsbpKUltXPcijC5hpM6EQ02wq6DYWJW6+d03pHRJo0sSKa0+Y6JDCTr+8wNFOexTVeRk4WOzlM
E94cTxAuYlVOwGzdTXzAAsTlyWFpfufKnFT1Vk9FNNz2AYwoBoSaNOzLTerWMMyACzKf+xilKgr5
vLKuQ06h5qpMAvveqDOjQMUH9YcdhY5cUMXQkE9hXkWRq/f3bGz84gvvao4f6uRCDz/yCHKbe5o0
TbADbhg+ojCcBcoq2wwyzcs7AX/mJMOaIR5An+p0VdoXXI/Opg1zxETc+XMvf0klNAb669qjEl56
oaxgx309AcmgbzyYQTv7aIyc6Tt0IcrpLsrb9liFA16nm+CkDf+7H/XUNRsCM1L/d2ZMM95zBsgL
nOeqDvDFmLWQq8ti2K228rUv3STEAvPKsr2reO5nN5VRNLsxgXZRrcsTHrrjJkkI43sNCeLyC4VX
XjvIGKwBn89QGtJJ/Q6JhIy3G3BX+wn1LA6njLrcAJDUqO+O4kDObXqvGot+C2fZLG1jzKWjoM4C
QMs7bwFXbuN8Mm3mw1alcKL8WaA8kawBohfinY1MjhRk4FKwro5IWATPtNbklaapczel0xo24vN3
KQy5/7vsgeilJJoNPzqK8aPEU3bLiepfG1l6V0noq98wFqYr5cOl/lgXzHnqyonnkTiAQ+PpK1Vl
gQOIC5xlf+WR69CVh8tSM9YxQccBpjK+IGARpOWLy3U73jgy8NwhDnxvlu/nI+znb8cwODX/4bps
ZqCoABMPHj04xXYvNSt4v5vCwmAdYjcU0NWeVeSFV7rmUuhdnaKgqXfnG1/q4ylQfmi86d20cguS
Pkbe0FX5/QxH5UnFOTe9Ge6LjpNsZTQXQq+tlTqySZOpnKfHLgqKkxMuCPdzbGBs0K6VG91/haT/
T4+EgXWIRHnkg+FTuXeSD4r9OikrAZLtqRApKzeBG6ETg3KvgimeM1MzZOm80NnhHVhOP8BHDPFs
1hlKUhk0Y2E8vEOReoZaLMumHMaVI2Jl8IMxyGN8pVDy9N66UIZhnED+iCF4IsZDDrjGDTgHUBFE
GjeGTbIZfza6rhlE64fOpV9Bf5nHfV/7hfo5EazjdDsxP6vh7qZHf8xjaDOAQrLtXFgIV3FdB8Gk
tqMZIC4WN82c5k5ctMTAgAR8SfWty/GqbGGg7TMtdtqRA592LIE9SHKj1NzmLB5deMW727BPQOLe
TGNjeLXp2QxlVbBIWTn8xWlVjM/a6xWRAOFObTPc0FbnOoOzUjJm9xIGTNBfFXgse2Q7qX9pFIem
bvGoJ2a834VTj/DxnoCH4OrLIBMKaSCDpJ5P46KBkJi3cRDjkKkcBBc96KuRCx+PTTRk+A/bKvOL
6WfKIhhc3g5K5uO0SQoC+BBGlFbDS5F2vFEbaDjWdbQNRzi6yNu2BaknuR1hl+00W0B9ISa4G/oS
ofQKBjB5dlIOT5Nyr0aaFk+8GUl0p1ykNIN72ZQjrOoZXG8GuqG+g+PlFIUVf62ahIvhSonCVHdJ
Rpr+FfpuGsdO6s6+v0lpC6cB6FA0hMJZiuPmgsIyepO6V27GWA6pwT44OZTrMUdVfVeEYp6/qhB5
rnHDMxm4w06jxNXDzAppqPSPB4LqQLahHtr6biZzUNFNDes7cJXoXJI/CRSYS4TuzA+OMKYbcSDX
gkPO5kY0veeZWDfRSN+4R1xxHNuxFD6WoAMq7QYSs1lIdlnb44a1pZ0LpnUC07a5iFPNiZdlcI7B
DT7ZIXTOHsqpEBOOfFA+/THKdlBMkPmAH4MiDft2WdSxrmERiqMubQf/iMI8aWFpI8nOq2j7Vct8
reazFNnsi5g3VCpojX80SZSHv5nncaCWkbt2xG4UgB2twfMXGrKpAJPbwzo98CQMx6njXeWCUQn0
JViYtwo6yyuF34UD1hYPFmOtTN0EFPl3mSDNGAS/gaPwXnnWeFczbnkYRjqKFUWdpeySLR1cokKO
FHlGHqIwcPYhhYwObhAE5NXZ/55EFbzfkb9T1Va3fi02XeXWUI+s1AMEYutvfcsbuXLYL3XcOoUN
gPMkrRp2nMrG/ZEzkl+h3q92UEmUx6kydO/X2O3nF+bCIcVPc/zhOOyx+yXC0fSWSncMYwqhTYEI
kfK/57+/tFas41bCH1E4LCkfTxz3Fwe5WqBJ03Lgm55S0lxErYBn7397kUCynxWS90eucOHfojbs
/pqc3mS7XENeKD7fl9MEfHLWcuusRYwwPlQbzJFTDxz0YSrNbTZN/usY1qhFFEF2GVc85Fa4CBQf
02Ck4xsZHa8HCFZ2zfb0rr5I9ptCAum/A2aSkWkoEMzHKsiCbFtGYgIjgeJSvzJWC/Nu4+SRx+5Z
SXpzLEfe9hv4rMs+lti0v8fTPev8hCwsXlu2NwJUDLXZ2T0msh7Gbd9og0eI6NZ8Ppe+b127CxHI
towMOzZ6DoZtgRXQXfdU+Gs2ekujZG115Bp8h/klOXrAIn1tCwSguE28/hVUV/rj/CAt3LZtmHyg
aC17V0xHGfH8L85tg9xYYADTBK7hLoNK5huwG9F9zxp6c77JpWBqo+K9YTANEUFxzHOfjz9ZIKYu
jeF9O/hpDDQfAE27yIcT0S0bDBK0McT0iv51CkjRHjxc9z25yRIn8Z8xw/r1/K9amk0rSBhejEAZ
V+7R0Xh2u4BIsE1EFbLP57+/EB5sxXOeJ6zGA3M6JpAGe0xNIyKYIPWQ1VeNcR7gVIkM0vmmlrpi
xQfkUZx8mAp1bJBYZRvHQ/of6ZDJvwzdFfpWfGjLROezaL2jX/hBhKpKjqxBSYq+3HkZ9+T1Rf2w
0fKQIBtlO/vk2Bd9+wIKFf8OmuyFCTZbwJgnUa3gQlw+VsCPmFPmIuqgrhCxfvgCJd4g87fnu/HP
9vKTk8GW3SWdaOcJYnPHOQFSPNoB9ZVRCCOdXtR/wMxWwPxJ5klXbmvWoB54A9XiMS+uzJQ68AHh
QE4iY8JcFNNXloi7EFtslD3iOgH2MC/u4Yk2ZuKuLifkwcfCF2ZrDDhnwQ6GdToY4jwnIb1NW1SW
pgMex0MOwX6pavPQDJWs6S43Ajfl2OtFD5NV1OEEV5scXizV2oL+B636ZARtPFFfuUmdyYZ9LT3e
UHJEykN13g4ZFl+zYw2KH+32IFNA0Sbou+qE0KlT3XeHgJbddyQQwnrc0KbB+2U7zeMUSNgCTH5R
38GVLC/r50AqkulNn/SeM11DtiaY9j4AoLrcRDyYh3vCkRVPYxgX8OENKTvabhPDmqmPg7YfHEio
nF8sS/Ny+vuHGxf8a0Pjj1Xz1rKKpTDHTes35nD/fXLSeuVgXGrjFDc+tBEVvG5D3qZf6hoqM2lc
u0yzn74Dvyy4wYwuXbk1L8Qhzwqpwxwoz6dzfj/6k4cnkz+l9NrvU6gBnB+shZhqKxe7IdOK9n3y
RCqUfG/BNCV+ECOB67Ry25djB4xeGaFYtQLXXGrPCqy0d5KqQb71i6GiqYod1YM/BBusEvgZb1Jf
T/oHzQRADyurYeF0tokBTZJKU1Sz/iLDLJN/4TI4EndbzIzrh9DHrcmPs1AgIQDxwZwWX2QbNc5K
xWxh9myuAB2BGK5grvREIhP+oCSffhJWOZc9eW2aANLEyAFF1fzUg4q+l1IEXRwEbnWLF2+/RkZZ
mC9bqBn2wInXdhl5Ul7jPSZlVT3zbKp3mdtnV1M78eP5dbgwTbZWM8DoLUy+Z4LkEMun8t2bw0A+
hwA/+N/zsJu6e6pMKKMNUose/+F59cRW3sGf6xPT0OYUuB2c+8AjMF+gTubKb47pmXysjWLAW5Uw
WRl+IFPWdn7cZ03gy01iQhXCA9EUIaqh+MeQXo+bIpr8egN6dhlcNSwXSRf3SjrsCoo3+dBvXInr
J04p1fHiV1FWUzjv8jQHMf4tkhwJ2JUdvRCabGQqwO4lSbTjPEERhX4rfaRjbxkDXfiBz2N1WVyy
OUpw0NOczw3cu8HmEdUeDNHceQm9ypcrs7K08KzIBy9IEzSlFG81yJ6/ml76j8gotRqELicKN6CB
OMHu/Npb2qb0v8GcnGwJTDezp6wbQjisZ4n/18+Y11+d//7CjDAr5sHWTQ+yy8rnifTJazgX4i/X
enjOIG194aHHrPukSvDAzNLRe6rzHA9BYIaapyod6aMrAB66qB821wJUF79ClaR+JlEzu1vT66qM
a5l5AwTCjLnID5SGNqB/6mtAKrOKPZW9mm9hSdi+wa4kunHD2t3VQ19cFp1t+WVPB/7copr+XHgO
KnMtTbI6NgmXK0fdv/jxyZXLRuxDIrQta+qpN4qzLjmAb1XhaTiACZM1GxfWR+kWFxVVi62aQkIO
6ejwOgYZuXTzLZJznneN3JTnFrA2gYY623TOGGbfo6HNBN8YjUP6+1y0kKDfAFCb9i95f/ILvEpg
9h38HhgEVvxtRkhPPRQZo6zrY31y2NZxbwCw8OOxNBH7k0wgENwHUGXx72tqumTeFN6AGvJm0oyY
cFsSEBKzH/WYUF1vTA7eahfjs37TXHGHJ6hdnl9gC3veNr1nmkDjdkr09xIXRWT3OQ1SlF5PNQxA
DGugmeordwJR6df59hYSgTbZAVxXHvY6Y0/EHbrvQ9NM20lmyV0RDvwhFFW6S5RaS7cuRBmb89BP
jNAchh5PWT6MT200knCjap6uiccvDJ4tHl8MWmddJqInpOHnMXZC4h5p6+EGPFV0uMraqPx9ftiW
emLFS86nyo2iSXwfKjfvtkMDnOpfPydkvrABK2A2bcL7ppiTJzZCOihuCOy9YyisTisZmwXOUPjv
JvDh+g7b9Qii0IP/GuWVH4TXoG3gOI7rQOXsqkAqvM9uItcTEpV8MYKD9+hNEtvkeuzzPiEb6jR0
cNaSOacY/Umc+PcrP/waXcIkqZq89DvSJ04o4mCOivIVd1Iv+DpDYXraG8nqsHikqRpqEGXCAXrx
ddd1wR1EgwK3frpoYm0+yFSyaoRxU/Ak2wxqUwFCgYlnY9ZkKxeW6D+014eORmEaANUV8VedgBFG
NmUn6mqvAwl7yS3M5VDaQGFWrDmaL2zvfw/3D831YUtHCQzkk86A0q2yEs9urVn4UMJm4gtYdU4b
s6n2LrsT2dSQCTIVxWgC/8nz4BF7Fbp+6KGCCyntzWXTY12JXCclFegR/hMwqrLejiEBtixQun25
7PvWvkaRWRbBNPhPWuTeb1ZBvGTjpkNv4vPfXwAy2VwJABQJ9YHN/lZyJAc20mgz6k3eApjy5EWw
5HFvPaKq2dumbTeFzzjzvFnfDOHcpY/nf8LSzrfpFJmjfF/As+UnkITd+xz5+rrMHE+CsxE6P4iT
lX+jbM5Ad0vd6QAyZOrHbRetZrIWYqfNtgAKPtCidTTyIFnJq2++wzNxE/RRvwb8Xbht2gyLtgAc
qVNE/ZoiIcDbgxZLO/0SFXJkx9YXvFxZ7otDefoBH7ZXm+qgSXWNlM6Q+z81AJtAdPUvHbjxvaf3
feM8gj+bbnljnnTiPJ+fwaXunQb2Q6sOg4dCw7EiYujTeAa406woH3DZGSBjWbJ2Xrm0LwQPm39B
W9koFNa8X5BPIeIeTmpYFhus3i4ptsmc6qaLczW2YbFV4BTPa6nOpQVibUJQcXkxJECbxS60dcoD
F1RFXyeXMP39/Agu9cw6Xf0hSaPRrer3YRQ5f6NGe8UemGEHhNVQyBSwFJLlNdvLQABEfNnjgVgP
FKLmigIMO7xHZI6qL9Ocz8MfMaX5FnUIVCRWYuTnR0xg8yVSPkQwfibTO5QGjdiJGkflnx4mcySK
iYPk5QGacHjNb8+P5VJzp3TGh9WIassMM6CJv6d+o4prcMxSx42J8tLggSNJHdxJQELm98taO83o
h9YAuMlad5y7d2QDSfOSm1l46dahyJicZGRGCGxAgzyCpdZKxP58qQS2pHYmJwUaota/24B5TrbJ
VK5OGJwBvMFiBwGygU6QP1BC/KSJ63hrrLqldq3QEsEuwvXzKXovWSJMc12WUFB76uByFo43SpR9
Gm1Mit6fmPrjyJIL+2sFl6Sb5myeNRCUkHSI2itdVgx4WTARXH9nXKwiaAeIphO/R4K/XZ+f1qXe
Wuf6yHPIC/U6/V2DsTQ6W3hj5MG95+QuLHUGFp6IWBjwVl2BBeMXa4z1zyNpEFmRhgKRwUk+s/dC
onR2ayCTmArQMNvZbEcH1cU14felhqyAM3kMCX4Coix0f5Dy9eAR5F3pHJiiuNT+tEZk/DyFGNg8
C5CvQReZc/l75i0FNrlTZYCqPo0Avo+uUsLAdb5rklzIL4wGHkCQJ2LT5Lyen8WFUGCzMGRnkgHn
rv4jIodHz/8j7Mua69S1rX8RVUgIBK+wWvd2YifOC5XuCEQjgRqQfv03fJ5u5bu5eTlV+9TettdC
aM455miQ7eT6oi5T7P5esdb2GGDlVMnyH0f1f68T/E/fbm5KbXm597/kLuxcM76DV4nsA+SY/9+f
5y9P7U8JRtlNCctQT3/yPqzilFcZtbXJO0tPgy2T/h+f429f28f//z/utMFM405g2vET+pFegU5F
WK6uAt1n8XWYQMg499zCCPcfv+5vX9vHp/0fvw4TloDpxzz8jj3IhfdV3hGEgsx8ZPpfrs1/++L+
uEQquSYzlWL8XQjs4b8MWxK7eqg65+4Lvdj2+H8/n7/cGn/KKAZpFu+1HH9NVTaXKUyPS+TTNmmK
0I3tEOZy/MbUmCKdZAUV8F/Sy7/91j8ujXRkEwS83P+SfkWwQV3MqOrVrSchkcmpRwYlW0DBNVYk
J0RtEvL1//60f3tuf9wh60ZWbCKK8TcG5W17XlWhDDT4evrX1f+Xdpb/KbPwewBV0Sztz7Ka1248
q7btIWokWDcMBxiFMJPfi0J4DnmEBD/8y8Jjau+AtedpfmBd0nL/j1fvLx/2T3a9CHSu2t4Mvz46
wemJpQNc2epWFlb8Y93yt9/wR9+SkDUJdOL2F9c8uHO3pXTDRJaNq0j/8ab9ZePM/zT/xrJZcrUh
Mbfm3ZAm8cM/cinSe9sFMXzdJ0rz/L6vskruD5BsoeQhwJTLG8Zd4ZLjuoCMHE4INZN2havqR7dx
7HbMv13tR4it3sChnpitNwg/uDgAlHTQourCGnJcSyFmV0eNVmVvui2QESwOZZ0sDhWUEMtZVbgx
/4En/RfR/f8RHP6n/ziBr8iSDwZJw4Ng4/Az8Ajhza3Pja4eCRz8s+SY2RI2WDeUIy/immlRJBZJ
6wVX/sAF1oSinvZZ5Y8KoTxyvUN4H4x5LiNA3Cj/IwHEenuIQz/MpkZTlsSXTdlVI5YwVevKz9C4
x/25GMvZqSctKrGHc+USMbpmHfDPXwadtkvxNc8Nz5d/3EF/ubz/FBpsLMnxEGcNhnkrMHZC+4Pq
joCKAP2sPrJFVwNpZFeqqP/RLP2lyvM/bleDgCLbZQ6nCsKMOR3PbLEbB8dgx1Z5OiLLCE2Ty/NQ
PCDewNjHcZe0+lde1n/pEv/bk/6jV4MCfkbHacI9zIFd/9XYD9HVe0yRhbh+Sug0sNOSY6nAnxcm
i4r2temVXs4c+acc9GjqZ7bfb0Dl2+4G4iPE0zVQaeymP+x51xbc1xOHVZVrxiRduboDmyZfhyee
hE1O/3KW/svKk/+pavCOVerjexN1CUfBbXvrMVh07aGMWejfJ4b4ibKGjHTB3wWp7zTGBxUQQthe
YYO/zuJk1Bzn+aI3b/r4ksEOgfR3gusqNQcD/lnfXVaT2ukHCGqUkcPMcoS/PoCAzmAzUsPvWezz
m4E4Lff/OIyU/fXK+aNKAJdWCS5vp2sBkRdF8izRjcQGaaTbpww6DY2PFVK9DPxAsQrpqa5ljFii
nBmZ4RR3Rm62V2mt843tZ97nfk0OrNI817JGJFIe5BHMzmwj1w8lmN+aHn5WbD341BFPaqWk6FTT
9modjxDp99vtWGUT2AX9Uub7RXYC7O7GsArtd4MdhwvrKWx2dz9YSeICeV2r2j6tuSvzdq0tbM0c
8OYxlIY3gE8JI9fR5lUKx+vkYxHv+sGZZ1IUOSc33Uo6n9XblNt8a/AQStvVdkbzefZTbtp3xgsq
WLNVZKPvO0Y7SBbz3Pn2KMDG38MBCgLgUXoaSmQCFFGNK95tqO6m/pLNOBtTbZCtF5B3UaVhh4gk
2WUpL2KLo2jSMpPVf/bObGk8ZfvKh9PEN7keVQLXPN2Yqcj4dMxw0gM4167PW8j3kQIszSmHZ+n+
uHQEpl33U7n6dLm3OwRv4abIR8Xg76DAZ76FknpW3/wO2cIj9K9yyesJyjwINxgV7mlMZTnfZMnO
S1QGBf0buVJ4dCfPe+ERPnbAL5gJqQPhfgzP4xatJldsGUL5M6Qt7pam94kVbwwgMeiLyehh860M
ykiGYJFehC906hAqfVAw/9OfQBYpxTXLOYgKFyOhtW/rPXYhhzTSyu17GyCuknWmCpQbfLsSCuRm
2EnZ3SeCYmULgUbBwxN0LwOstMUE+ihpNsAw/A4KFDfeugpGVm/wC5j6scnH1PYX1qUS8pCStSFn
td1nV8LffF7461hg83unjHW6OCElmixHixlPTU0GO5z9sNmKiKFBUTb4OYqAnNkefGjhZAFVyrDZ
RlWDLpK6GjMISiKsRYYJcOzmqL9CWzJEiEw6Ossa9Py0PA6KOfqDmbEdLwnXvfgmIfusPreL/KA6
swH5e4/w1ENCfVJlYKfUhVQlqAilUcMLm6rJP7YET/alzPXOv+NS2GDWLuDc1/708Cxu11O0HrRP
eEXBSK6gtWMoqEOd2a7Mn/cl9Gk4o0b2DOD+HtZZns1kAPajFpkilleZuoqz26rtEvndTSHM+2Wv
1DAtV5DOqvTgsV0eGTSneQKD3G6FIaaIuRHm59TnC0yqym7p/QmNByibyMceY1J3WMREXU9ug6Mt
pJ9Gl5Dc0qTv73dLdVodM/JfEdBEuE6Lw+JiCVgUhL5xPY3IWpTPG1wr0+wwZj4p4SoIo2my1t4i
D+utQpaA6ZpiwmtvTzkcDQFIjx/WVrAsDBMaGz1+gNg1mDGwvT9g4iz1KVB0FXOz8bbfTrguoOVt
sMsye1IXcZgDwD1cWfxoNjnDmrPfYhXv7ahS9WAGOuOUllW7rZ8HNrIWbvaYzMQTm3bkUOoeK6f1
kErG+rIuAvS7D1oKrOnqCbotKhGdm7LwmpjWY6/cCuPCWe8iGz7Z1QJMQXpFDq+aIQlufmXwsgmn
Its3d5QOtydtfOJ6YRu+wyn6MwlmBKA1I5/G1tLiJdYn6mCJ94t32yA6/AEZd7gcNUc+xtJMhd6z
/wibusU3Ylwor60FHOZAYdxyaH01VtXmoGnHYDGFLQ10ozcCX1PZRFJCaGYDfCHfi1zAor2es80t
SyOzfYxPsODVvGgC1KHo7imXZL0ZWgbDgXoSFFushiwmSy9wDk+geOwoWx5z5BGMkMyPVMy/9A5E
8FwhyA/uUEuhnVzrNoUH7gve0HaN9dyFwmJNv8Er/guW9CN/2KBK01cJW1EPWTEnefrVYL3aP1M5
JTwHoj+z+SBmnqzPVQ91Imz/lcMhC32ucVxjWIafo4YZxCts3AbVQqOE6MtfBZIx4dOvyoXO3yUM
EbvlhPsVJuDFqLP5Am8pSg5pP078dVnbPJzyFMkTp9V2asY2vgWmAWy4X9e+OgL5tt0FhY6wh4Er
3pfnJEvb8lsEVDhBrbiOafLdUoiW0nOxqVLOH1MU79oajhhp2uHRo4CeKrtQ8tPE0sDjUnhsL2pc
WAgdbOHn6WLdBqzsLlPpYXJ/m9uuGO4HxOtmX3zIsUY6QimFRwWdO1sgUAMotwm4nXAM97dFsmbh
Vjv00F/wUJ36rUDBQ10uw7TcZ1pvPaRsIOe+6aTzbTgqqK62a1RFpceDoHawZ0wdK0nrlCeobKAU
i/xrX2ix3Xmss9izlIpVn9DmZnqsM7i3dFjfsiKDWgW3OmhF9e4Xvy21ztzQ3SZK5fMlVXiZPgGT
7sOrtWYwiCCAOdWwHkBDAMZZ54XtpGx6oNc5PeS0XBGSM20I1z6SEu+uwfmWfBR14mnkcB2D3ek1
uinJjtyYYF6F2CVMiTd4YX/I+nLLxCtqKF0fsG3CxVPj4cKr9KadY76RE2sLWpwXuALnN1EplfAD
SOLjc9QpPtYMn0BT0855NCItJGFvM4SNg0FDAK9UAA8xzHl2tPmU9LpGiQB9+eBZWDt+Ug4G49Vt
kn+4kc92dDis0zDGnkPmxcn8q6ets2+oLLYfj+Tjp9+qSCb5IxFybGUts2laxtM8UOv6cxz0hHeT
Zorw6tTHNOMvcVgzfBXYQY3Df4SCcusmMAcUPkHCg4VcZaxgIXKYJjfQd4JjjfPOVrO6W0uWFdFt
+4jqfOQL6v2vvY8JA/ev/DCykmOV51ey+KoqD8WE9fhxBopY3cK+p2efxyVPlt+B505erMSWpjhN
NpHstcqNW87bXi1VTUfsOO4cHst8KnBPm/dF54t48tHBaa/mQsK/C8T/goWtRtet1vsV7mvmFm/b
fzazJvlTS2DpsJwiywf5YzYk3MGrN2yXYluJOCqrBb03sN4KR5Jjf3nbIyVOg7zTZpOyh+CCcacJ
7gdEP7d4i3AgHJ6xfqgYvLDixba5CXOdIVeUwIyBh2SEMq+Fuvjlg30EPxmMqMy8T0TI5evqSmL8
sexIGNs6sGpWY5N1U0t+Ub9PpDjCLxBZzPUyB1ARm3QLXhQISkogLj0Cb84UcFdiKmDsO+Xqtx5w
DRVnKQc5hFvYpkavGzokyF05TsxD1nmPNLcxiPNc7Uzcj12Xo9nQqGE+1oh7k3E5E2K6nV5Wsvpk
eWSuDMVygLxX6bmWek/C2xAgXfqOfQWscg4Oun6+NdsaQLg6TqaVWCc6sqdbh9cM1zOmS8HyWeqG
pQjBRDnF/2a/QZZn0t1sVcni3R4Tnn6OzK4SMG8mqXmRSIGx24skqMtdk4MlWplL0rUkfev2uDjk
uKHZGI9uGbaMXFszVEQd+1JRhCTAEWNK4mkD6Wr/taUQ9KgGVpz7aD9hN0CEvTDUXdnCbCOoND5Z
zGYFu5Z2HHP9Ui0MVv8niH0mv6J/z0h64xIJmkqdgJhvygtydRRsuaDQwHHtZdgP3oCm6pso0tmh
V/NdztrjhE89fukiXbNvZFfWZjVblCKXThUU6w8HReoWQIyyK+F1Fftlf1Vynmh6A5f1eepPlhVz
liEyB/MPlG+683asNxnyTDTOeVYVx7JA9qtuLA9ljrBc7S0EyAdWThmyB8G+Skt4eG8RGTt1bmZs
oQ5bOs0ewuhqNlk4TaDsJXMdW4gWxNUB/5hrPultQjSIzGRmDjaEXsRm+2CPHpBnts/6PLZo2mg9
tPmHcSu6tdGIOyCJ4PY+Qpzv1vcgI4QbuK1Bpl7xySHLAAHgNmB23S4t4NTim8jg9/pQUkiOcsj3
07Gsaky/8E7+ijHS5d1nXG8UvWG6Ou6fERSNMKGDUpzZ8bHHe1tgyBrpmPCrMgCuCkgweJq7d1l5
356SFXjc2w73D3aDxXa1PRd8TPdjuQh0/nXHGOHAkkTUekH7V8Cc7Zyj4rTfdEEisMkdLEYEHcHz
HD5jsBnAqix+qlanfXFo4SIyDhdl3ERgLkDQbfSQHsmE/ljsWIifCTro4jv2a0OSNmhLkNUNpice
Mpywd989wfWgyy+7pmP1iqkZJ6WWbb4tD4vJF/YZncxUnfHpcQU1iuEI464W3Z6rj9iRZLspEkG2
g4MBpDxYXdmQ/TaIBkVz3w9dZ09ZVAt9yl2nRPkAEQIe8632VJv1Zd0ZUbReihHSx0YYv9DpHi65
Bn5QKSmXvkmd/i9xsgJsqO4j1iPJf7RLQzjmybamB1ZEapZ6hStDTM+bb716nnATObzlukCEyAEA
5ZoVDbwOGTcNsBk2Yt4ElRYQABHxMVuNd1+WnA/48kFGzrescejG+Bd0QQN4MvgVI8tPbUKX+UZR
3bu7EtJiAP9z9N2doWU677XDkeDpZca+lOB90hPsP2KSZXBC3nivl18qr/b1XrP9w9e+kpC8LXVq
dtv+Hl21I6sDpskLCBBhzApyDzxmDT9xRGHkA8+GEpWrCO2MjDpY7izjkS4lhKIN4CpVhoNO82m9
4bjCvD2KIUULi11/tyOlZSpm1UGWz7EXvGgSwVRuwMmK+ofQgZsTnePiHwA9bAD+M1Oi+8YghPao
KdKVmP1u3ToZ+ga1Q0z5o0yzbV4+bxRgBGmCQZTp8Ig6L5DIju5bFfPREZLz9Aa5v3PiToTCoSev
h9IjmzCpvQoRyNFYdb6r6pCD/m+avZhcwPSJrXvWn8HX7rLqmEQoWIaDo5BYoqNekVuRXdyKaEHZ
4DMBr4FzjsrDr4pYEKVfka2eaMQRDmPLMvqIS0m08r6i3c5ULSTmntsEh4CCdNjtEywOlA2a0EOk
084/qVQCRe7hvJ38iqkrcZE5CgXc0cspi58VvC4KgAB0w1ta5y5l+9jsq/LVA+Q7SYuV7rSw7Ra8
Kr69JyuJbzl4f9MxESid8E1CF+nOYEWBAR0g5HZABUwJpj1wiyp9XyjkHe95GoqPuTPp560ZbJHB
0FYEG+flblGt1C9A3HN79ZYX6xvlCXIrnww6RvtOJAWb8DC2s4n6UHJcQccZdorTeO6pjYCmXaLh
WhQdxGoRDgAFxI+HVeegtzWKWIyxG2aadD8guznO2Q1yV5Gy5w2HO1zT94Wjl9nRll13hMgsNwLC
MoqRbbXSDmcbWr6MNyPYNWp5KkLi+adelrD1WbFMQfPsHW+X99ypnYUa6yPCWZPj0jQP5TDt3h3K
DK/iKUmXPPzI5gWltFGWWIGxVWrHDjtDyNd+MCvuPOB4Mt1bdJ7llvgTh2sc8C5NkxB+lxynjjZx
3eDY1gBiLD76aRBjJn6JmsDXqo4Ra+QfHeb3IuA0kpSTQ0aSMmLAWFtICa95JdjcHr3fRjVjGMBL
YwHIzy3eWwrzG5EeQ8G24tpybuHhoOOKVDhQvCWfpwtiELIur7dddvo97TTHTYS3bc1/bLBIGMNH
YC7gwr2GhJhOd5ZSmYhvjlRqllcxDcsYv2+yJXF6q1QBnecl7bXIfINEoBY3XcGnJbMn+BNnVXfG
ZqdE1g/McQTCC7zcaI1pPHmE75YZyXkRuTdvvZiyYBo1jiNXhyrwmd2EctsC6AgFzb8ndGg9eqPM
69tJ97P/WuI9iec9dKmaaniCjjTivwNV4jiIsVvNAROL2z9VGQJG34HD+gmZU4SVK2I6t9G7Y+Kn
yO4L7HuVOtGSw3O0bmd48zUYCha5NDBIKu3XbJ8KC3esTS3qpS+Tdvxt2imY9xI+KsNn+GTTHklu
ShpTl4WX8XMH/LmCM6UAxf4NkjLlplqDrNwdwLLA7q5ekvwjVndeIVK82oqyYb7xCSq1OQb0yVV+
Skhpoz2JHD+dnFUX4QqJJM5dMDK+Ltoj8fmCe5fK7IzkSUn2o/HSKfYZ3ilgLR7XHSySH9AF4UI+
pbjW+StFn5sNTYw2G26XNIc46IQyR/r/qHHPxHOLVnJv1jwbEWZRqWp6FqOgzDZzzwn9HvZ09XW1
9EKC6+Pg4I7BfBhMhmRtTMr4YX6BEBXPKHSa+fvMw/ruGys/eKOYD6B+ups9/v3uvAxuy8+CuV3z
D92YrNyZV7rfDIDuUMmPCdbjovcMDwFoLeqPD8eP41Y9LGnbjzesJxZYlJrh6aOPyGXm06szHoPB
Ycc01EZYImEoAMBHyukzYv1Icq8VWtnpGG2uxb1Qrk9ybDowb1WnmJMZD730g3bnTaBV4ccNqCBK
IIndIhp0fZ3LgDgRsCpurG2dPklMeuuXXMCf9a4dS+vGY1aMgMIOsKWpKP+EEzG3PzZY5syxGVI4
uk512RbA6U+BlUgkr9H/BlbUG80S0YxI9e0ObsRYBV2qK8bqDEvNCmeym13fYnai/dg9hiqD0qJW
TMSqQcTax96mGAioSnpzqrxGi2L5VRlTgU03dXMI9+B0F5gvkmEf8kcoK9v5iljuKiDMUuOrQRxb
3lb+HSWTw+UpD2TN2dGUa7RbXXlVzTcsSED5tYMLX/hFls4kUxM7eNDES4yAs+xpbdsl3RpXwNFl
b7BpyafiBKxyW+0FfDsMck3Qk1umMyw+SAnXJywd9hUqt22d/TnbK4pw6WwwgbVNYfY5yuta+oXE
pxzft5oPq10gXHn3a4+cjRz7Dk1Sfekh2/iAAgJI6WL4PmQ5e+kW2MPuZwvDr0FfKxmLdboi7s7Y
5KnnFfHDS49jt7Jb4ffWlVccf7oDYM2LvPKIVyKBe9lk6DYyquoAyVQUdznChTbJ6hWiuypO+G6R
WGEP05KsUTVqRwZIgntNFCNtgqdU0COSdCs7nOBjRHTxVeKOTADf2UGB6QUoffJVvGm3SBN7TrFf
HcozDTTn451foN+Bd2K/TR2tN8S9AIAFVIKkzTvRlpF398FsrCMHuCLZAgmCdEtt+3Wdy2B6ZAiW
GmZXSAZpM3lwhV8gm+FdRENxTDtAvP8ZYVPVsrprBRl/YXrGMa5ntB9wVV29UcnWFD6R+BmDgLfk
I2kTRd0BEUccebPpjpCgW79qM4mz8Gth7vlaOtbehmRfE3Ok/QeycRNym9IzjxnaqBok4PajodjK
UWDm50yJAkiwAAW7aUsEf8DGbIcrIyyWo2QjRI4Vx5b5UMoQbH7d+Ty6EZzzqV1gN4VtJ95l7PBW
7++GltA5NB52jngzxEY84JtVrAbTX9sBpkP8cw7X9M/tanP6klUwcg4waupEcgWOJDeEdbNJLOV9
lKlvEbS82Mogihgs23Vo9Dzr6Sf2L674YpmBUvgki0UVjxZbJdx33G6bAUEpFMSa01KYYlsOQwQs
sAM6B6jxkc0+5/NVh9HwFTVoWHL8G7gk4J+KhAA8zhr0bDN8yYFaKn1GjYgYWXsGxcJ+yKF5GV4g
oc8yC5Bs9fnvmIzQeh8I5PDo6tmHG5y+GWRi4udUzdZk566U0twlninMrNEhPLfeQJRx5cVnfk/V
MfZk6z9VRjn3XYHKP7YYkeE1Jo7MJ3MBh3PbmTb8hN886sXX1E3dRm9MB5Nzcm9hKbS2L9OGZVAM
ODk9TYdva9rqVT3RpLB+u6cCTKDtyVboX4dH0FcyAwB9h7EmP5QdVqWQCwfYmQEJxQznWWM6iVYN
F+88pPFuNFjFtU9ru3HjfsuiX50/lQJkqfaISRRuTTAynIunuAup70PGhly8KDA7YDxWlV0vX3Ed
EneHiQHIWeP2OVEat+eWs+5TugJ4Yq8KkY6jajKmnbLHTVPQO+t9Aa9oPaIMQydVT17s7c0i19VO
EUxXmibLa5kyRefbFaufKqu7ToBTcTd/eK91h6wwSfYAvA1DwwH7SxjT3fZFV8avZp7W/lVgV4AV
gwCTvBovMNof0u5mswZyvZcEM4lG3kK5qswkxylvlxlZbEkOCF37JS43ZCnwEe8dL3r1KS7L3k8A
yU2WXeCxaCeGQUEU/VPmll6qmkAWS7NLR4cRVXKdA/BZmLgBXEo7kuvt05LEhb4XzrvxB2y7wf6s
AbX36+u2ZaitR1VJBs+3hlds2METsehjqf/IQEab/eIza8f5G05h2Pvf81CxKYEFcuU2bPNGLFHK
BQUNe8h9WOBLWrg5XnmSm2gPvYGBYvsMDHkl6E6TPOAIRthySaPCpeRgOW2f2xSi2OQKDkcBQjpq
8bh/+Fegbd50dQTlUdjkYEY5DwKbWq0ZFmJcDcjUekSy6se0qt0a9+ueTF0valP6eeT4w1aYBJ42
h8zT6okIgrcnPaJrEv0IhWNvtplgx+cKKTn6zQUqqMZjlwVf1IbhJc1gKdl1kNKGcx8ttlLNB2l4
KBvY4g8jRcTTgOSU3z0M51zQBwHWt1zuFEiie4MAmi6qc6cQczCcKvzqhB0o3MzbbsNICvZD8VRg
pduql1hpcJIuWO7Ton3VaojbM1BTpv1T5zhUvSdmfabMZcfbpjGTQ5PAsVJB6wZfMXUjIqQKyNOY
FkcB4cOLyJ0kWNzMvXgPgIbfc++jXC5ZAbe9+YUAhkGCPQF2uJU/1xRVLnzuEoAH2UOHDppVA4Z2
BGiWF+6pSeRptEk6hWM3ITQO+NgGNct0SFPaCQWHbp/y3x7cHNND2Qq3PWxdeN9B7gmaAzLegT9v
cf/eYpWHvx2tPDq0DQengiR1AQHpaqw3BSQ66LmKepnGjacPY2+D5Q1YyyAPX3I+FWJ95Sh1a3aA
dmZAYWm3XGVXrLfhJYeTmWRxaQw2pRis+wKI7dwAUeTAAboZa+TvSIgrku7qMSMhS02A4yDUhSa7
1sNNty2KLSeM8rOOPwWxDtvEaY+kf4ouQwdVl2b1q8W2u5hHYHa22PWwfco5EFzwQPDWx8dNEju8
pQGrZNiW4N3APheeyazMGtWRIdmOi58XtX0DU6zL5ne6wpROHEBOVsMOwBVzGq6Yj3/a4pdeKMDG
U53RaJFumE+kT5GHDAR/akE860HzOmcC5pPiWKx5oZJvQrdYUb5qs4m5RMtqCgdy9QjwYgrXPp06
MG/splFcDqsXc/oG7zDsww6bx6aleoTidYEgtiYwFx73n3AHLKBWupQ0WWd6lwFmxNrhCJUSZQ7g
um8hjR8a+D+vK/01cqyPhlcGWwXwKwagpOJ2zm2FNGAQa+DU2IcMJuNn0npYloLV4FMaPi/EVWa5
8XQDnlSveV+1dQwerCWsjjiK132KRT7NXiDeKxm/GIYODoShJHUV/JQnpD29ySzIQTR8RPh520A9
g54Hzts9utMz1lBYmFxNUQ6UNnDvFP4zVoQ28EMmDFWneQaLZwD4M2zVHSasMI4NEBPY86Ikyjmb
jymu3XBjUZ6w6GWBwI6g2ZYJlTirprz8ks8lrQqQQ0hFHtDbLP10INFP5lOKCUv3b3JPZXXbtdmC
BV+fYRtxjzV+muQHhWYKQyC6yQr+vNSVWoDUZJBYBnih9N1+8tjg+xfqleBlncsZxKAawQQJLUU9
RtamV3BF0LaeYYyUZK5OkBzof3KGti47Dpx0y3VHH9dpoAVI17mgPi1hikeD0MRlMUfs2uKkmx3Q
b/k8tCsYFrWwXbJPtwt2ESNUcQJCyfQBQUN56z+1GJvRDjQGCZWJf84yqkv3gJPhV/w+CqBbX7ao
sHK7dMCUaNnoKoF3OI4twOdHbwHjworRjWYFuMFUQT5P/ZrCTimOeFDqBnwQxsfD3BbYzgHNnzJf
PiRGafGA22AiSdZI209ZB+NxLNLmb+BEIKzzrs1IhgIOX1F48nMg9liA0GdYJA3lHVAn7h9jn+E2
/4ZlxgexoctS0DuaFUNNKt77MevLsvFAooZPI2g5pcJfp+E8eChiQUhV45qn4VWCu7SMoPpD+UzB
/0BzfyNlWZrvdGYy++FGBGz/WpCvMV6LnbXDeIsogTVhdQ9rNsFO45Aw3EpdCg/ouSaAl/pPKTpn
DMOIQhLjGy8QBX6HPVxirngrhfnW9T4f3tZ9cQWv4YxArMQrkvTZ/Qb0Q58VbVP083m/LUhP0SgX
5qhnJfVDF1eSDDBFBfX16/+j7rya5EbOdP1XJuYeswmTCeDEShELoKq6qj3bkbxBdJNNeJ+wv/48
xRmthtw90iri3GxIF6LaVJdB4vte65iUFYE62mWTXzWdT8BwWCJ9jS+cQrfr1bCMoj9NXWmwkWcm
vQKfCj6fjrFzx1ksfpAXWesYhzlbeH3nnL9nCWtkhlj/DOAHe2foPB/fp2xJuve8WvhgHgrHgp1G
bRJX5R6VFAHGIdnAVf5E7FnBLFm2TatuO2l2bM352lpijJasz6tL01ry+rTVU+p9NFu/dB5I7YTs
PSTgoZu1K7bKtj+wRmezh1wXjydyuIF5/alcVGF/WLJyM/HwlI5360vHWAYohMFtXyfhCGb11Cfc
iJdtjLkuQmcjqTEgEGJJ7qhXJIA37IgjniPYIINumo4AMnlGsCeR7CAiDNs7VAYz2mEzayv7uGUg
Sl+Al0EnQ5+o4YLkAjzczmUBK+aPuyTPemLT3bj39w0r8XoF3ar9e2YJpzJhWk3UD+wArWfuiMl3
RH5s4T/SbwvW0NJDybe16Tvi7y07NPBz9RIabI32ROKeu8oHTFk5afnSEITDcJi39Skv7UKQYJxM
uLkwblAdcaXWzmciodstYTVlFSyn0CGkP3YjAj0qO3KKQY90cqHYW4+MOuTGD9W0bI9lOdrjYWDs
WfQRjeGw0kGRK8r7crfV2Rb606L8j25pd8mHpdlwcZwqOrGn6VBw+NKXZCaDvkH6smY7A66GSfU8
7IwBWVClvipca8NVsJqat6Otej0hzZi21fmSpHDfbiQ9TxVvc7nN7R3Ti8Hnai7TprgX5AuqhVBX
hthLIiuaedgNy+wTczy2Tlm/03s+T59Li6E6YhtzvWrv2D7AN3fB3qqAuq0u5dEkxNuZxq8k2kGV
pPpJ2xnSEYMzW1dBsS1i2Q8UGBBjDaKCUjqgUyehmQv0C/AjoDNrcG6J7pmqPspICURkUo6iLS4n
n/JYsuJ0cTIJd6Ya1i1yUqGuANENcecbHSRn1QlLMWCC/c5PfrE5/tNA7nKchrzRAzgRbC5JzYFJ
vct6P53VTYi3OhskLuBySUY/gMgACtUclU04rS4iuWOTksqfwywD7YyBNteinHkoQ063NeLH843E
6zMviVqTeeVoUX9jL/s0X/Ri7iCQzZqI5qzkrh1shByb+1pL1LucQQR/3KbcyQY2kEm6b3NTczMP
zGLppzuQ0U58pe9v4GVSXucwUDdqbitrx3ky+/sOAp4sXo/ptHjiJ6bhcrUVY3BgbKAle5YpwAWb
G1uGUM8gzkhGpWcYS7qb1tGsGTsJLTNunBSQDMcseGF97RsiZfgsKiB7dz9247q8mArAxw1STc9L
HNZ+2QB/09VApjLij2b8DMrppQurgpPlF8KRkI4Wsdz62BQeq9rOEN64HZmCliaN2qIoV3nR2NLS
j5YF2bQzDFJdPQZfsvg+cNPLVuKXEFGYmsh2XJnXi++U8WNckXXypNlqh+Oquep1gHaviy/0+VYv
grgfERTuE1eUOolI3B6QyxK3w4XUnHewMYhjt8p3q9uZ9Yvw4Ugf0i5tyr1vGQkXzwrAxXwmxxlh
8uohArjwZ0CpME3PsbYyUWb/4KZ0O3DvFWVddMfOH3vnJWlT5e3qISOXnFlVZEd0/wmhFGSTFCK5
4KCkGwFWYajc6z5rDIgWa8qtBJ6lqNM30z6LTcKudu1hl9fSGvf1ao2EbJ2pzTYNy6Io+HR6Www3
HoD2wT4Ey5kqY2sDBVuvUR0l497uy7W8tSZe1ksYt6F7kd6wpjceKYbrhUQ9a9wkxHYVpHQNynpp
sri2X8/T1naXF56rL50YBfV1SfWL/Va27iwuJjVN4nEy2iY9b8XSeZlHYovfKLVreFLwxbHa17On
VhfrS+dB9Ag15AvlzvMyqW+WuUq5t1Xt+3cEz6fFZyPOOTYCxQSf2DAFZYWCdfKr2Q6IXk6nEwii
9B9lqtzcj7K4WKsQrGXdcuQFTZs9zhuh/PczMZb54+raeWvsNtvNXRHUVtnP78usx+KTv9jF+BBX
hCVeZLh+ZR11NoGDVBGNAAcTfodtFufbhGGv4VbnTXO0MjvtvmRbfy4sUSqzKolAsCiQVM3YZ6Xa
281i9HdIO3yvDpWzzCbMBwrqaQxXw7CWG2LsFoQQDcPVABrZ9wVNR6Uxmre6k9aO9cN6kYgemifV
ZqyD6LKshtIjbVgSDqm1vQpAboIHqGitjruPhYtfLAmakjj2d0pK6u2LSl0FP7mu8NtLXRkCxynI
eVSjE15e2zGeoybT40HoVj/kSOStj72xLvp2nNWdmKnVPtHWsVQ1TVSx8X5ebeb9ZverGSnIIr8K
2VqnWUWzlUNJyZjs/UPeOo3JdOEOEqGU36UTLd6sHV+7ZvP8IohLpK4sQ4qF2YFI3Nb4yCHf1HK3
eLayTq225fBA7HuyXhjg2tsQ1VsCogyZ6Klb/0zifHJn+gCdCBGFlTShN5j2osORl6S+620KGsqQ
oGm9JQEKQ1Q3SCK76iXhkH1uR89+69NKptcTSOTcXySTFtvNUI6AtBHDnjFYUeoMefrYZ2tG5EHO
NR3Dgti09t31YgF63YuJZVpe5mMPSBJpmbjVB6dmaBsDGB7sAZHeMjwSdL6g9uxDpOnb/KUZIElD
C+/IHUrYjMG4PmAGLXvi58/yrkrmbO9haoPJnEVXiVAw3wllIgeKIuLqq7emhnjS+ZCqjwQ5lhWK
+6lCtQhLW5johUtiio/g8WPziYm5HNYICB952t5OAW/vBjMxRPzsQXCfY4tQ4Y7NFfpEs2/3rUB0
R+tbRjNpu9P10tjPk8hgZHaxvc7FuztnbKFBmmUwKsw14Cg6LEoz5qZTo4JOUDJalTIvdKLZZE6m
5ZWqvXfKDfAtNNF6lNcmLh9xy7P0N5PHkJO4m5psWC9pmKyy7WIuDW68AW4EHzlyUtRN54Sx7pqh
vEUdq6xv+FhTNAMoNjPkseSvu3l6XTAP27CDVhVP+W2sUNn3wUbWfH3n9zlcdYgJb05vMCsQ768d
dAvtzisEktJgAX8q2wA6x80Pst2kuhFcLgLyHimZ8Wz5QHaX0hi0eCXCMB+yT4naJGnMluI6Mz6s
o4NAzU3KdrlWWLrT4YmSCKSFz5MFKYApoISOgkMWaPxCGHTG12j0ini837a4ykcw+9lu6adYDUJ6
jiiZumy4xCSki3d/pjFt2Xdm1updRdFRvF20aMKdFg6LbY7c+07OOtKOMCYj8iXh1XypsLf2mc1Y
G1MgdJ+qk7d1iLAi4lz96msLdThEVb8sogtw1vTux8zN6u3BdRyZWKHUxTx1r1kTl9By0suNasPM
QkvHzQzOUN4QL4MXFfWOPseVt3X1MqRkMX5aMzdur0qj9Zd3Vgk9HKHgm6SJXFT/6VXVIZ38knnc
3dxgkiqZ70woPS4Fhcy4j4NkxOpnRH1fJhUP5Vmp+LoyOduCeTpe6p7Pu5A8j7NjhbtY4YNHwKnQ
bGsvzkF0Q4HINsl8tVUPMQoKZhwvRn//sTQNml+CTVqok642HLfzE43CTlVEwvMxCxQqLlQTKUwL
RXelga1y/aVG+2MSujXmCS1Yy5o19jer7tEqR37eSju9MmjPmJ6HVZNyQ8kUjgN0kjVUavbFAImd
/KjVffbVztqaMmT8CM6CCBSA6h551Cjq0zjlplpDOdQeR61dFcM8YGjEsfKpbKe0lEio0d60V521
IetEfYLq8bPdsOR2N3lvU/J7mNPSR+MwIC8Ct4aeL3HCL+ZSPHl5WqYfaKty7Rdj1mxgDOz5PM1O
4KTg9919TpMhbhb0LnDvoYemYMIIYHeVTliIvJ4jzWmVSr75DDDYD2a2Sie5gsSiCHEnUDDb1w4t
c8N4yck7WfYR/ZELLG6LZbsHuIpHf2/5pfFG0qDM3rw+JUl9kebqfS56AA4RTg6v6CcDHtLamQMQ
HgLGlO1vCJbUsrQRmHhIl89StraMKhMNhhfFY3O+5Htlru2l9oatWQNn8JvpcqmRbBVRpoGzZLhh
5VQWyOZYjS85JS2ChHH+NBKKnamCHwkWW2lxMaSzxNqtEBg0t7ggG5fU6600H01zybr7IkfqYoYQ
DuzQbEYwYSFVxOOMVcYf06SIaEkivIP2gXyuQtkty02XnCcDalX6ooIDMbT5qZplr6+bPmlAedPJ
Wp44Jxr0blYCzfc0V2eDRzOiqDo7grIlw0A76LgIVoPr45a/RczwDhyf6vPiMCV0eCSaSudXwoJI
niOBtilD29ODnjYQfhSZdWFdtH72TlpQy6Gatit5rIFi427IiRD2QjmsGov8wnE55Xg9yEEp1z2u
ogzNEB8BTx+mTWZy17kLW7ADbyM71uwW99j1qIckY+ZTjo+iXDceFzNgFnTuYUV76+hDXuJfyUmI
WoelgLVUoKtzNJhx3J/FIdPAc1Wtm+ePBnVJycnCfZWL246CJToYx6SqEhISKZfLrfSjz2W21fst
wzyAgExARkCp15Cy7RaCsqWgMPTENZZ/SXmSPPt219JDfsPg5KXzBZEn5/VvHBd6HiIEE7WKdxjS
NuRoxiY38Q4ymhfFYVVoMN8EkQZtFRoGQPuzaFJ4ZY4ezFcMcj3w5MUG4jo+oDCnAHRKm2p4b8mo
6EsOGiqFHoXTG9h9ckPDUEEvZG4qQpGX26ICUQ5yO4eLL/PF5kpl0BpnLsycAbfbXqHV74xcH725
T9wdXn2b+wBOaC+Z97BpDZOf1S/x/JjFVJ8+xk5XOo8iRjcIx8LrWR2JdVnNNExU08LLz40SSyit
eeAKSKsF0R3VgJWbDzucyBm8bR2vJXeX1YpBnMH8++oWA1fXXsme9vXuTFllDcqzpsb9lGP/WHGZ
+NJ8Kwaks3tFpl/2Qh6WRO1tNyW6nAduW3Z6obuxbl6SCsL5W2VL6awPwi0XH1bBSTOY8TTJE4Bf
0SDmZkY0JPl8u7EnvhHreG9bVeTWk+XGwZBCrpaEiS7AP18Xs5uL/MhC4wnu9y0q4CrQFRhbHpi1
KZf50HuqNGDBoNSTrxpl3nLihRq3+iWrVrvZDoX2AXc+8IrGm9jlPmWoGCFbp96Wazy1/nhKErQ1
FsNot6nm3gBssU6jI1zxqnGACvsKALi2r/y5N2gsyywJdEtpC2eK0xAIf4glaUlPJLqing8s2Rv9
Z79EbQoxWPkC7e4ZciWtFI3h4EJeNBxPFC+OzSCOeIfM2g2E4W82A/KGdQATdqMP2UjCAYvV6lnW
a9wWlbdd+hobCOVFjD2hR6ArdKVBg6Xt7ccMBxEW0K5QaiG7nn6vOVg5x3mjl8pdAKQbzFNF+aUs
AewRqJL37xdhVhqL8amHTStv2s1sS5arxDQQh5hNVnUPtmyGvgkafKE1eFW+9R3/IHsUOtbzROtP
J9yxxP/sfYj6zb+YayNFM63wZtaX0AJNLEO54TLZtzllc0c8lRp/o6GXKlVRigGoH9EC63z91Fu+
bj5mlW/5VCysXIkuFD8O/eaWjgXPvcK16drcn9AZIg4rOpAqSG7HHhcEjbgZNUjUSqgTJLBc9BAi
gh65qWdD1zfuARMrbZRHvO5efPBpMkk0xdj4LA+5yFfDR0ykUl3u4jkuB30lmeUkHeTQNbzMS6G5
vAE2q8S/LIEKGd9VjzrgIh/KWjRhOtZ60V/ILOjr5THtXasfdtyEjNVB+GjVeCzGmddU3mhymvI4
apsJX85NvDG04bBuvTgOZyCH1UTADkUxhTJFId+Gpp6rbbkZ0btZ8zcHdKRqrsm7RkKx63SbGcYa
IA5j1N+rs3YmRgMWDxZRF6twxmidp2RKjDsmcpvUN0x9APn2c9EapT9f227pdsslxk45uiEp/9Ps
R9DBrI2X8znsIQv54G32/WIbMX/TvLZFXZ6oaafcbF8BTBvZYer70bbCqpfdVgUNR1/VcsR5LQpR
7oSs73doIdfOeUo24XlzHRpMYtSB71JsiOcCPT0mudd+WFirbfh09LFwhGcHL7A95lzbSt1EYoI0
BLWku3nGefAtn+GPUD1f4GIUvUSVXswizz65KNldHQLg1M5nn2EyIU1yQ9hQBBstIUAOJPeW9aWZ
t2kyRaacoRdzw3MKY6dJfTXqPaJUr29VmINzprW7g9aFQqyxTdbxwLa8jbDHhwIdKzNBgKDdWHuE
1CyQ6yOgdXqK0S3P6cnirIjvjNV0txqLZg6R+N77nTe8j4Rls+A8fI9b+bcvy/9J3pu73xMNhr/+
O//+ws2ebvZU//TPv15nX/pmaL7pfz//2H9+248/9NfHpuK/P3/LDz/BL/7jgaNX/frDP3a1hjW+
H9/79cP7MJb6+2/nTzx/5//0i7+8f/8tj2v7/pdfvzRcH+fflmRN/esfXzp+/cuv1jkR8d/+/Pv/
+OLNa8XPPbxmtf7lLnvv+/dfXuuvv1xn3fiOfPe//I7310H/5VdDqt+E5zi2Z1u2j9PiHGs5v//t
S2gFKH+ypSnVOV64RsyS/uVXx/3NdPiSr1xTwX+d25vQ+Hz/kvrNlcJ1XOUJpfge+9e//a0/vF1/
f/t+IQf7ruGvHnhy3/vF/h5UIW3LwqQm+MRwXzBd7+eUL64JuiNhaw55UzMGNjNJz9kLj7vvhurK
zXQXOPYm4HiHYGvSAbJlvK7WLA/bCYDX7VFIQipdi5ZoRUTSl0zPj5vhJzujRYzIZ10Fo+h2Dq32
gZVVl1AuNxviaFxm5eeqFKgkk+kaKwNToh1h8GZxACSFecu/jtR2zr7z7KUNI4zjoq6kXSzmPuf0
zS1igmcfjgkryfpgrhi6ZBGBsuDXWJI33bYHP8VpLbevpRgwOTsex7btvvHo7xXanx1D6U2M9YfK
KgWNYBmRhSE9IGxzh8aAPHn7xnbqz8XSRLH1Fb8iZka3uc7jGL5XYnpM7Z4Dyvuy2MNDWW9NZMy2
2C2iOLPh23aRl8V1v1DxqYDng9jVdyRKPFfjV7JT92Lcrh0MJUEiu49lW332FxZ1AuzN+KRHe4Cs
i0/r5NLvaCw7OMu3VJVfYze5l3HyXsV2ssPtbNBBGcLlxYpv2sblm2sf0Z55pBCXUw1inidPPiru
1r7bNgTek9d8ngk/mV1ybxLjGz7/r6jvHjt7VAeOixOGsWjjPhLVCupgnq3DOuPEKLUV4nsxoglH
tdPFXmA4RP0tiH8wBY6wEPJqcdwoRukVNsVbXyUVw7uLlxQ4E1yxAtxI3lxH3nvcwsnKwNMDd7dW
6Rs1JsfNQ/CEEjJEDVpGmYm1a86+kfR8M2zEtljWDh1THFZ1ecfk8rLNgx9ako+FCxZp1hCC4/00
5BHsxa5gaYeV5NnHM3eEaphvpnHjBWmr9xZ6By2bbo7NJCOCyvTeqNkhuCtGfXLdFSl1nsJf+TuK
NELnEboEaQRmWVM90WRvOk7THdwFYabkO4D/3reWq3dL6i+7fug+p03XBUMPOc+nkobpd+k2+154
PeSsQWamGJ5sXX/VZYb10DP6m1hNRzhova+hO8IiWsGATmW8XuP8BeQYeufspFh261YhxGWXK6v8
wdzUYd0Gvr/mTx2z/k7afMnq/WhsJhN1zrhAxifEn/Ia1x34/lWCaTLs1/KDQjQ+AFME4rJ24lOZ
FG84a3a0AxxYXm+apcUGCLKQk18BLb3PDB/regJQ2XLjJL+rnA2cPZtxwr0+BElb3+l3kj2OJp8D
clI+n2OVovoMWlvxKa39C70Kuuf6O1fAl8BNPdMPtLe64p/kK/0YM8RZ5vlKCMfyHWmZSv6cH60Y
i5xkdBNKvPlQuI08rLm6kPRj8mEt/0nV4fe0+R9OzvOj2R4bn8Wjmj+HX06YkwzMmwl4awNr7N9J
x38EdcUPqW7AarZ5uh5EcctSfJ8Vwz8JOjPPSWr/5eF9l43TQ5fPM/4xqQ5vNVZZCZfTFMVb3bte
mOireJHhweB4Dn9/L6ohhHm88urqytjc/Z9ufH/cTP588/gx4+33l9sUQorzfUN4P6ekO6i4KyQA
yaGYpmsHB0qSqmNHY+7qlLsmLv7JC/49Ye2nZ+xaFnc/0xKu5Dn/9IxtgZKL8+9gb9xUYBEPfXGr
W06SfkZcQZwcE+x2dIoO6kzOz6Th3Nf2GHVWehq9z+vgHCQ7QvOM7jJE0/S5Gi/pqwK7Zp2xigsA
0xvDcA7kunMUlTpyyc8xN446uhTv65WxcZvdI8FNb8RMnZL2c7Mlb+gAl8BEBB5K39sxu3xeSoMw
R9u8WruG/Op1u0Ga/DT6OBCQ1CJLnF87238kIAKnXp9pAnSKYpeR6IM/aggrC0FtH7hd/zEfPKIb
N3s4tKN5X63yDGNeO9A1aMCzA3pirG7r9oyF7zHxLFzM3iMnja/l49plLCK9dwNIsYa0fByHeNtj
SYbZ7klxqQPB+v97IN2/NA7+94PeD5Ph/2xiPLw355Fr+F8wM5Ly9f+eGP/jW5K+EoGgX3+YEfmZ
3ydE1/nNc20LvJRDiwzdc1Tn7wOiEr850lFcXLxJ52uMA++PCdH2fgP94j/SVQ5+y/NZ98eEaPm/
kZSDjJT/0wFAYaT7FyZE56fLzjj/YZDH9s/NtIXZ20RmxFi+vdl7xxljWRHoCCcOIJEZM6ioIctu
UT+kFbEg+G2NPFxLE6v3vUTCCJmdSq3MrzkgXf/q63acnho2aUpOBixVdFBYo7+FDg6pDJU8krp9
7Geo+yPfaEon454Mr/KcQwr1VzIeYYomidYgnGFH4iN4UamucYQm9S5PMzj+2KQbJsy9uDWOY+U4
xTWxKIQwBLPouMNyQDapH8bSRG4/rLH4JGaKySO/W2dBrMLGNeYV0isfN7N06x2K5Hq5OmeTrKds
blY2Kgn/eLcNqe73Ihn7LIpBJePLvkOA+EhVNqFSiZus213ZuUSLeUZnb1eeVco7iMc53xVMTlu0
dogYdvmAJhr1q2W8GB4xhjsfl7BJ1uiGkMcomKE/THhz0tvGJVYcn5y3DR+rrJ3jCOGNPb4zpQ3O
/WjbNkZ218GAKqemTCkoUnL5AMaQo3Kz4cajTRqVEeEt9ucARXlqHWqWcErCNy/zr3zi6zE314ny
r0pXVd0lFupyPJp5t1nH0Ved9ZI6daouysXL532JUY0nasIIITwaMBfkAT8ML71yJ2ijvCcMIVzO
+QjRCmLfYT8UYghXC/i3CCCc3HIPeElABIvO4oILm3Pz4iBwXo55vE4ceoRnFf41dlLE+FOxDcXO
BRfsIpSvkhARD9DrebRc1X5Ultn50TSIyr7iHcjnS3/Z0Odj99jcKLERo5I+aDDdbo6t4mtCbpz0
uqXLqzrgQE3nI9hJ7Q5Bt9T5ey5FG0d4RKpsl5dwT0QXWQ1TfNc66kHBlj41iL2sdxuZS3kxSqG7
fWMmXcWz6MYCxyyehCtvS7KBVI2CECaSGvvlOsXkpUJyqFJqKXM5pfd+SYL1Ttk+HfZb7iUIhVDk
Asql42iRUeiQkvhEPSdpb8yTPVpMz2y2m9Gn6gOhs+GRbORSUbxorjJkfl01RwWZwkuUIJ9NgL/6
GhWrwZNmMDQIYGi3wmgDWbvudPBJeXei3LVmLkdtIuR7TFCfyTpo5norD2jmezjbDpIjOpsvbWDI
zk4/ohYc4mNZtsNwheBtmj6hSNXjdYGPi5YEfBNkahR5b5CKxKm34mgiaY9O93U0Dsq3Wrw1HbKj
+eAO5HwQ9QDeSMOjcL4NljMQRDbnBAe1KPA1n6RO20eAJ3Ll1HnDCcVUdMu9UWO23XmrPdXc7GLR
XyFpRsE3VJvOr9WM7/YB4RJRmJvEE3HtJ2p6VSjKj9g8KZQ0q9m6LNFx6Z2zNDgpvYKYjoAAmgGZ
ez2yaKi+5r6ebrjUdmmMCIVLveHZlqbt2yfPN/vtOPU0nH4e8MhlQWlZlhm2np97NxjTWH4QkrEA
UwVjFBT89mN66gjjygmvc81yJ6d5UNcqxkIbofOZMeUXEO8HUh6S+kZoG2Acf6Qkgoe/aGX3NVEE
yGNNieQSkuQk09DKZdt/agdXaKKqgOfYtkhG3obLgiiU7ML3zNV+hCM28EmpYp4JJhvgSM7Ztcq8
Aw9y6nuAuNaHxEj9+MR4LmLedIOTbYshzW6sVrdp5DNx1XsfOWd1ImhjTFkxVUk4RDMh/d9xcRXk
72VxTBl966ftVfP9hOadrXBJaoui35UJ1qMFr4xfqGjKmpMmJS+/rd2pYxZTXTiZ/P8hbkOxIs/j
MOvSWUHsE6ZFMNhUWR3vRim+VJ5hG5HhehzoY+s1w74kALoN+g0TwqHD9ADWLFzXPzTUlSSR7oTj
0grH/TXCI7DWOB3j0uTgtfN1N3glS4tEJvJIpBx63LapjeJQ6bQz9kUlM33pOWCGl8TUGNm+9sXy
NZaFmELubN5LMhj6RcVObwYUyrovNOQM6lvTIEQKNtGlVuAJwT3OkP48Rn7sWkiKBtRAEVkUa/ER
RhgVJ94mI9GfMa8RWI8cCf5o9VBU4ldWq3jd/GrkugQlRmhclGluR72VLzLAAwQOUwGHvzgWIpqT
LLDlnXF+oq6Waco+TmW5xbx9wm2PvWxooTBaO3szxTkALQShzVPCQpqxu5mzNEuPwjhLl3WC3OMW
fMKm05C74xS0BnLG64bJdjmgaWrnT0kpkar7CQ6ai622C7mfF2PR1yl2J+ZN6oq4ZH14+UNDhpZ5
ymXcerynyhqvpGeY3Rp6bVzq4wK7k0+Q8ItRI7zDt19EOstqxX4sscGimREwXGTcDfkHuzbH8iDW
ph/fbFLtzhjsQPpNEHfIlxEACKKtTM5RZ8lfE94L48vER3uE/MjGzgM92aQkVim11hoknCzcPf9z
aE/4MbzxquorUxw1boPtEiS2jZ/gxGtkgfYoN39X4LjDYz72VrveFjbHIpoV0nGQ0lbNnSFW33wm
5j3rH3ylWLZNkmC3CFhQ+DcLZ2K2I5Swvmq7rP7Qdstkgu0kJJ+cdaikFqvO8dbr1NG64krRoBth
74DG3XgLCTyPZapaWnJ9MecXpEG28lDNAMKXOoboeG7ge7BBqsQmBoZr0L7vKjW9LI2T56dE9Hym
5tppuhuJ4MsPOrh2ZzfBz6O52vT5CE5buqNMG70SQAdC98iG/lChtNnxdh7pgxPWhaITh9JD0XJc
8Sp1Efq8qoTFbZPmrh9Q9exxyFpiN5BrY12cnZf5rWl0/vxpre3+m7UU7tlplxvuK/7lNf3aDySf
l0GRou/nCGEU84LUUxvcgFvPcOUpDuIPzWBb85ssO3PAE6TzAk5KGvFhsRc7ZwpbacO60X0Rzzdb
6pPq70p7grma7cJDw+bns7FMgfbaHEGlLmFf3ib8JMNbDtLf3jCK2etyac4mXRyEXWbzTltzlZ8Y
YLsZV65XTsPd6Hldf8AAMm+ExMJwVAoxvHMZK7WkFWg8akxxSjNkbslHwnjt9Qlj8Tgvl3SXVt30
JZNNUjd7sJVx/n0X//+9ef0v2qlAw//BTrW992+vWf7jSsWP/L5SScEK5LtwJ+RyCN92+crvK5Xj
/MZuBGLBVEyGzfev/A10N3/zhWTeAgj+/Qt/LFTsWiD3wvF8oAdf2ua/BLl/r9r8O4zhWsDteFoc
UH1pei5/348wxjr2i2sNU4VarJ0iUib3tr3eOV1lBTTtePseT1lgToqsVRGDnw3zpS3zW2JL2uM6
Jyoy1qyMcP5UOA4K8ovb7rTpK7uJp3MR/QcQmGmHjPpCS5VGRISOu9EIe/wQd6LoslNcYrOclTwh
EFn+SZj79xKzH5+c5ZnCg0pwQMSsn8s5t7qEH6b2b+cZ7ie3W29S1wIbc2+0p17xnz34Xv4cN2A2
Vu9+8Trzyl7aUNnjJ3/z3//0kfhv8KmfijVdWBXh8wnAJgLL4mNv+/GVzhFkEzBe1Dujyz+yRX0a
PKA4t70aRojW3LnAenawGPLPvoP0RDAWcPlEGJP6lhQo6oiPehP2GbIZVEBgB24sq/fA5dFDZAoq
RBMcThO7yLyvZuq9YJTLdyOjsnTwg2/FrhH48VWfO1Em9b2xeeRhZXhxVPnyj5/qj2nnPFNL8HHm
uQqeq6V+rl5lhrMFd0OxMycZX1pzAoolnpGGDrsq0wjmi9i+hDn8x4/KVfQnCPKPR/VZ9qC3pDLF
T3Ha+VrmZATWnPamd5+neEJyVf1fys5jOXbsyqJfhAh4MwWQQHpDT04QfDTw3l3g63ulNJGq1aVo
zRRV9fiYCdx7zN5rB1DBu3/Olf5ty/h/Txr/8YN4Z03GrCqKXBZi//5FWnWhUvAO0HKmaUuV3G6Q
jIn9pNiujPvysNri/xeb8Y8faagMdvlpJgpg/S/PjlnCyEbzipUCbNuBdavslYN1c8oUmKhD+yKY
6/6Xz/Mv2RL//KGOZRs6xH+HD5Whzr+mjyiNhrV57sVGQzTJEmAPXul5WqrD3BSHVROX2lzDWNGQ
eY+m4v/9t/kfniFTM+9rRXaVfNJ/OZesAsjVHFViI5es6gCkbolccZlRKHiVtOfalG6xVf3z3vo/
v9n/9EMZZHEk6rqCb+ieBfgveStSRGjsYlKIIxS+xOqTYfDL3rcHk/6OOSzzVh2Q1d//on8Znf/j
YzZ5XC1TJn5AByb07z/UiRZgCX2+IIpvP6Q0PnexesaTkPvofFkhlvOXPiZHG9myT5iEKW3LKk//
yzP9H14ehvcyoz+2mWyA//JdszWKrN4s+K5Tsa2ygrq94Pmq0/9yCt4/wX85ke9Hg8UPQukO85SR
/F++VlsdMhni77yxnQZ03YK9NDno0/b+NDcTspuMVkv9/PuPmB3IX3+szv84gVUOBoaHf32UYQRY
SwIaaJPq1hjYdXKLJak85NgRkL5jiDRqtGnWTknySy6qb55IzEA6fi4cBH+k8sYnziQjb7SQucwW
g/Fz2WUsRWNtU04s0KTiGdL6qcrzdYeXaTuN0jEBH8Y6WUMrh6jd/JxGjUzDBLWtcL6VRkWTgkky
J6c1f5qT6qtT8nctLV9rZX1D+vIhsvxiGz6s3acYDTTMyJkdL3T+YRKkQRH1iJqQnffSuUWhfFoo
OnUrCSotfmHI+VunE2SWurwaRGTZ+VfCvStinGF2+gZN8uLk6a0V0bmZ8ec6HrqYrUMHpMzyg6UY
kBTwK7fqFk/g3eG0aY3urKfrWV7tC0C+1FvV/rEjRSONEIK1C8jx4whdXlEtzGXxWUfp4dpWBxmw
PBQEGWR3F776NHdl4qsgIwKTMdKm0Ns/uj0ae11IT8tda2QM2VW0if2dIAwMgCd1Bz5DFKLKQW1T
BQ/0CstVNpxdEUG1bJtnTKvjkQihG8qb+gDJBim6lKH7rpZQJ2eIL2FMjy3xgCGOq99ZO6PQyWGM
Nh9zHwuPvauFGTnG5TYVj43+QguNUXoGnAys7oByqD/xZf7mooA6rtGjOHBh2cVsGB4mLsciGeZQ
BL2oVITHCkQ7EMQwWImO8nc2fFkj+KU+JWtkneOMjOoePEM+79QV88cgqx07XokRkTrj5Kv9bEpo
4rJGCyRdjvZGI71Z8ci2yCn2sg6VBZ9sGNVzc5jzNA6SQkWTw+ozj7toGzsX4q/rw5qbDzALlqME
E3GLRdKlU0YBYUwj/BNnx68M9RRcxqYtxGEAcvyqYbNxzPiWtyrSLZGGY4J0Uuj1jmADPwWB3zjz
o6Y+CyENjxBbtmryzaKn8ugpow22n3d91Ze9UaFmJ7M49TStkA8Mw32jZ+ddE86NVs5v8UPh8vLo
WhBrCZF9NQ59rN3KrpQ40wV3IDsILMXpeJas7GWUptgn/NT02Vm3fhlZIaSk1K/S5pmF87c+Oi85
Awd8uppbpFPOi0ohxLsK/AE5xcor1+vWsB35oAZrmvdI4FBhakaB9k1hF2DE8M6KlZmseRHs8DPt
xrA/9uJOcvEWGGHbQEQuqHQCZm8Ex/TyuoWAtiAmSdqN4nSzvy5lSImDIVaLl42+nG1sli7n7XIC
x+ah6xLvVaM+RFYN/DzLVz+qGWzJzmQHbWVjm5F16rWSZ9RqgVSZ+rhntmoGy5LecjiZhyrKr0sz
6eEkQzbXZpmMdbupjgoz6ApaBKa6IecBbbELxMp7A2HK6ncqgxe5Lw2vgyAYSjrc2ArUSq3figlu
qmysajicZjT8+2mafhKjZeLc9x/KPGNZUppx26vJtCFisA2wBhU+IWQPDmgX5GD2tyPqT0ZIl3KB
mqwT2Z5hTBmL+P1sw9bb9JN0WmOMA7ERD27RMjfK5S8mtYcU1TOsmOoBwhY0VHU4j1mBNxMZjZeP
NuIL8atGC5zK3nhAjp6EqnSIIc16MrYXN80qwH947LHe1SHCX78cADj3sup4xiR9kDl8tWeUL4ym
an5oeeL8GnbQfI1Ff8OxfEKQMbjRW5Vgn8oiy0QgOtKyLG93SJjL6NZGF+IsT0sKtEnnTZYUoC7T
CNJYZTg+CFEGjW6HqdL+qUT2iwQzu3bJclBX7PYfuqre4vjMcwcAL2+ehszYLIIOyzmoZdttGHIs
oWx2ZO3MsVcJ/laJjqpyhstxijm1HsxSroKYMz+u0G5bciN2rbSsXtcMH/yFql2eVhiaBdNK7Bro
3pdBMLESrYttw9rEtAleAafwsiSGgeRwBQQx9167iiJIEYBt00gJkZUU9+gc6cFRJdSccQdQp5HD
CQfRQWVtu0csMbV9EswgjCOtQwSipyC2XrGeQIJvgHqPmB+2mZgx4svoYnPNflHjIZht5TWCdYvF
nNMHLjDila6bADxYP6ODNz+qnpe+7F0H/sgm7TCRmxVoIO2OvsNZj3UpKmYEubmFKpU5k0tak3Zg
sj37Eoh/9NDu8DWm/Umo2E+04YzmKVAb48vSmjVIhumMtv4ap4PqR+X6MGTNKxzdUJGSx7yQvhvI
hUolFedqfmzzpdqsXZN7PW4LHV59YCfT05KUDP8L67UvYNrXmXlAIPfZLqvOd1q/dvCL/B7QDFgV
pvktWiQlzfSrCuB51R6R8IujaGV4wRo9co+DMSB1BBU8fkCvm7kUsumS9PzbuHk/9N45KAOCHEVp
eEz8XjeTxzkzb1OVn/CcMg4rSN0kuWBBBdVK8kMZqTgFMWDWVnbRHatAi8UtC3lqwzzc9ipuSZc8
q/sLPe+xjf+m1rQFSHSgy/gD+XmzHkuplJHsZH9Mp533ONF3FRKuGYwemCSTR0ZefpK5ZAM02pRE
xtq74O2fSIAxtn9fpWn/q/o2kG9Qd+vMIHU2xn8thC2wGwWSTy6fsQ7H3LkVcIoCTLFkbEcY5IEW
l9hiqS+EFGPebKiD2q7HvVQsQLvkz/rOiy945lyDuzcrpmHLnnfZWRncuEiujpA4sXP1b+tY9Y/g
yf6UcrFxouYBKBXj4KI4g477uTN59rAXiYiyPtex1IIC7Jhn1ZLw8ertUquTzu3b3//6mE3+wwfA
2sFBQ6NqLJ/se5H+L+3HONionDu7QbP3g8mFRBA6Wtfprc/6njGA3W23qir+4roEqNTuKsSCmk4j
vco6YVC5yY1FU44WMlncrJ/eY9gh3lhkx1iyHa8r7ZCx968A2h2O9nCxZ00NarAagAjEfLFyZc/H
RaqlgwOlJ8kEDR3i/Jkdug9dfTqk4H5R+KvxphXOvSTMbfeiYKfYGykJUVPbGp59z9xlt9o+ztay
YW+mbGfV3q860TyYglsfM8C6p2nY4WZt9rMZ2Jx0XscgDPCAJFzHUi8JHOQd/Nho01wgnA03+DQY
jczygXnVe7PWdhjDxIDY1zPG1hMokrlqbwTwS1fo2ZsCCN9NkdEc2o6NMzcnIxJKnKqKTzk+CLef
5nUPYqHe2Wn8yyD9vckpKcTEZWSskniUid+QJ+41ZUTYM1lYXDo/53vYlOu9dunkI9xnfdcK/TDO
/UvbqAhW2x4CAJ+oF6k8uTJRFv7SU8cx+Tna4lOHMBrEVaZvMtVpw0yBudNIOPSAxXL0Uz4iSJXa
XRwt+4SZVtiUFOwU90XYkfOVSmf4p2JbJ/MHHqriLBVUC7JDyMhKlxGlZrVlCRv5MuSnkKH5R7cx
on7c4vgDBhTTTTsddjRGvqwaNXhg8hLvECUVz1321Vp2AEk/34lFXNWkR6okZ98V1DGkttYQYCzz
JKFdIoiyXroCMWMv9THOqATQs/1oGKPd+3RAzRMtVOYeW5bRvNVzp7v2lC5kWvA1mSKbfMAW2Ncm
6CMJqYEYikUXWKk4SNG+J+MGdGSpeGZvDxsAIQDKc+cPeBR9j9eFK76SyFGfuYldGUI1BnrQVWNp
kfesmqAAG6Ih23EYzim1+LxR1UkJh3jcYd7YWkOE/aqSPhVWy0e5Iaerao3UG2RJHDN9/GDjakK/
qXs24eq+bdopUHvqqbqKxTN244BAk2kP1OUwJ9SHTFbTc63Zq980zh6dofQyJ6k/OaT2moXJB8c2
GoqUUELo+C/R+AFSAGvscgf6Q+vB589CCu1rDSXmoGjU/Yt91x4TWnfr9HY4NNp8AgMt/CRnF2QO
luJROQ07DbQCiDOrPBDPgn6yg3gTJ5nrYN8LbE3/mjsoaoCf50NVRIi6siU6wBDaZsq8mwpHuXYm
ilJEDEpYydJNAy/idOt8RPBPalVt48khSGsrkV/PUPKizZZ9hfwbmGpZnztISNWMLFqWOnaKVh9m
kZNsLLhr56V0vqMaJ2rNunXXrp9RX9sHLdEPABnHHQSkC+dpNpa7DoS7yyL2oSnWBEkCb0zf0jRO
sZK6AmRkvKCZybp5L+ZfvJ7VNdJKql90a55uzm40rHnQiPJPq0Xfzqh5xdBL2wbNg0tsOxs9LRKb
NMMeBPuZB44L0FXLGPGK+tJOZGj1849axwMX/4J9Yxx+CqeZwlik8E7iyO+boNfi/CU35tLnmZA3
AxEBcI2dXUrr5nVZs4Ua/QRi94neTMc4krBgBiOC0hhZuka6Gnbl0pdMIvfW5p2dnBU4qngrUJVs
CppV3JSE+mFJvYtk6V70rPqQBuc5yjR+EvsvGPktC9U0W7kVETaOEu9dzPbYw/d1wBdUv1fdrlBr
w8Nm47hVPX/L9vrTs1HzZ6MdfT5ofF14lnGYEw+RIH2dP0FgPc9KiaC7z48jIgcPqK2yLTKn31R3
tCFBLGiWe2PT9zYp4lF1yluvs6UT+YT502CvFzL82nP+Usaw2Uy1OiU8BhjahR3iqXltODuCjgW7
v04ojUxCdoBc1qGcFNJW1QUeb8iT8cynry7gH4gT4WlSF93TldI1mCAfStuseK8U/PEg1barYe+g
hcrswYXs3WM73Mph44pDzQ6iCjbL3arrEfxSsqCf2016LrKoPuLxrgIqTGCT0SEdR3ICLXGLl48I
59gpW7LttE7SluipH6PTL6z8QrBiCqS5/Ac4iu432kI8G8QRa6AnxmH3VpErfNDW7hblOdrpRvdb
q1u3QBjO5tQ5GMWMW51QgK09FX9yNxWqMTRlC1HOLoI430jGwwjh/jKLLyVK74m2+buJ7B1qEBv0
ogoIF0pD+BiLqyaVvjGAuTXFi8DCS1HC7AQc21uWKMe2lzPGDhC3J2n+YvuE4J9sbSYtGL6haXpk
SLIpHQ0MpoVqeGpHhIJTUTpHk/ZOuCt5q4lPI6HvB4UdLDMhtK6PkFNRkA5SYCOLWrGEhUbVX6S8
tzbNMFIHYmdEsvmom915VZnu6HONxsCsPyp9JNBsGjFYptMUMKYfXCFbIjDJoumYnUxrj5F1HbOA
pu8gCKEJnIoaeYxH1NhITUeLY3BG67C3swshs9MGTavg8aHqhi6Le0o1Lai+5ho0MHQLVy/MlDUI
IFMykI4CYQV/4SDXqWSS2IbeqTv4IuAiWAXLhyjry81cjBsj5Z/BzPG01TgyFci3cg1+Ptf9YgWt
Pij3LJn8RzgiCzDGMK5avkqHCVA+vM2j2QV6pR8aUGonEWkER0TkWa00pBZAFk8adSO0gApE8VTs
VjDvGhY+T177ikl6xDIHpxhY0w0DqSqYmuWKTwzgAJYJYgQ5rJpyvwqJ6oxJFO5UVEK8Cu49o5vf
pZBParm0HmqFnBcsQadHli7DHWd0Ub/gbozqE4gGx7NAWvgMu78xBCON4EI7wxjo1DgFBIRcyZT1
g8a25lBk7W+U93WYOzlqNUsJjdUu+dO06qCXEHJ5XRyX11o7xho2ASbTjRPMhcLH1XH2ke2NL2mL
xTIF2meDv4H0vMF5YLh2R2MKO7EOCjsxTjVoYhjL1bxDeURbEXfBaEnTZoJBuqEBfYiiKXmCdh5I
eYkd1bGQLhAJsgBDCpsVAVqkFdN+5jj3HHkwtjIdVdxdy1wdz8uKRq4sTCgw8byJwPEGBsh4MCXp
H1VGTBjNormgRj6XunU1YY7cNHaELiRgM5CTeTqaDi/HnKL3wkFOUbVEkj+veXLS5WInJu6eBF3f
jfTpZ0BxmjcLudxGjegudem8Tdq2Mm3juTMkpl3ZcIgkxTytTqr6OG7xIzfpW+coIbKpcUvgmUaI
Skbk3pzYm4bfveqtNtSx+1PItfFm1VtBswOMCKRdWSfGWRVtWPTkLRIFtEkQPITFOjG4Fsu1UHBy
QzGlNta43mBkHJR0TYKpFs5lqMwJ5bg8B8BzzWNtdOmBRFV/sRhyS4jJ9obJEhE7h3alm5QWIHup
XC0HZ+1jom5KzW3gr/Jqd+pjYYwv7bq+lfGanVY0nJ6jrujdm/KVBJ/kqEhlhnvpDDi/Oiu6AUq9
LR8beZnB4n+Rh8couM3QNI7xgZG0er99XLCrxrmeZ3StYn2fm1z+k+c4arPRg+nYX2mcalcVKMrl
uY/+lCdTqveM33DxAqk+FSrjm3yyvxDc95ec4dfAHyXXUgPbvH5IpJ7bscPFaqOV8TvEOF5KHtgD
K65x0zCrYtFXXTLOOC9XijbsLGUJ9Fr7Uzat9KdvnFPaF+XvWKq+leWSC8dZv0Wt89ZESv3mQNVG
KeJcBxJbD2h1xRt4ApKJpTvmKDrUuiYhpiV0osrN40AOpdtbCOTA8j6PALkgFj+KlHorrbQAIXAU
3p2eEBb7ANjLd5UkHHFNg8XJPNCtJAji1Odx7ayHGH6bC7oBzztdRNAlWf1s4UxgqMiWsNHTQzvf
Z1CLrAK0N6irlwhFKEWyap+ktpf8XBKfRrk+CQf/VjRZX0nlF6BXgqWRoRu0UFlpvjEvrdchL7ow
EUxozTXWXFPJgeVN96t+bsFbNtNBJ7Jij+rtKoap30K3owxx4j/xjNFf5ddK0ZWTr7wCkvjOsJ7u
JbV+JqN22KIyxDsRO6bXkl0CLW5qUH8C02vMkjlXRhku6DZYY083BydaSEIP+5BVeJBPZz+RxTP4
Jys0KzGe2NJQanYjO5Iev1SkXBYjznxDbzBut/IWyaUIu9FR8ROqurcuIjqg0PxJzHLvVADhqDc3
8ZgQf1KxG4KDfzSZlrswJvl5ffHA7h1EIr4HAlf7J6UidmlsKegqIbA8JMYfc5nLwIwXplrp0NDF
y48qKeNAOyDlqKJjJTNxgRH/DjhmpInNP6e+++Baa4lSYdUJYXWbLssjb/TZpkzmT3V6vtBW9WuJ
eSZNeDbVm+4+PNeYprrg1ZJAqnHFxcCLXHIjb/rIvGO17dJ31h1Bdya4WwIcoXNwW8OsAMXTgHGF
AGNU5VMCYADgEbNQS7N/ZZ70EQT+SzP/Stgy3cm6mRbVRFyBNQe6HVZLVu5Et+xEBIZnJZjUtUvC
Ep3usTG4yaWO0YJj4IRJqu9RxcOymlAB27K/2PgiV4mQHtaw1IEGEmKbm6SQIn+O7hr5sv8mJoY+
zJbFfc1Gs7QydlUcq4PhAv8ZQGAJqET9yqa9TCQo4PQ5cqtSNMwr9aOM17uymhey9Zytjb5PVY4G
mlw7sfwsHQeY11PIlwmkAHlnOA/QEGw0tiQzVL6t8WsOsq5vCRnSfJMuDA8mE2xFOJ6AnxlwLd4o
hU00/QhgiU7QN5XTPtGl2XR1Y+dXJE55d+oBLyRDaqf8hTbZhEPdLke0Bd+05CaNR3nWHPYoM3sD
m0TZhdEVfwtGnWW9o6v+tIxTFXefKXoPF3hc5SKTOdqMT0l+MhiYVAVnCBQtE30/cl4cjFK1qcYJ
CbZjQWiM1K9GTE/WVB1BBb6yUvusl7Ly1miADIUCBzV6EkDH+5oMfbtONOvCkr9Rhqc+6VSo/Emj
atAkA5YhPlzvkZQ3H5Ac4CfWpQmVn44Ctz+D0flEXfKhNs53nTQ4IaP+k/SY9xxxETpg0fMe+MjV
+A5hhXmljM5u1ZonE8SJi0cJTlPRXaH57Un0ZXZjHGPV+ioNE5+FQH08DpCC4iwcDcajwC9+SbR9
TOTpZGH3d+nnuNJxIumafslNDf4GMWVO9ToYJWjscUIxnkw+4cUPxL0HWUzUYLuYLxHhWLBLKGan
Cqo/aDY3d5IfddzqBdhwTcFmUSVyeVPm6CakmahdW62PJcN/WqyPZm2vJoA/10mrX7Mu3CIBjVZM
M5U2QAICY4hyzslVzbg65dz6biOdZd1IwgeHaBivkubK3QJCy/Aik/uAnhSHMmA7z569jHPRJzzn
yeE0wgxBcnExxa6cyUaAorVkgFTt1VK953J5FTWKN9YN5lfYU+laUswChPKhv7eYeu/wJif+tayO
aDnrUNUjYwa74Y6xQ5sQB4+zi726ss0FW6IqWZEYtb+NZj1nNezdVP1NhUPSdvaW91AB7dlRgV+T
olesBaGMnGyJwbRima+E/lhBPGLiUBQ4MRLCXKJomsBuBO7A+IvlsggsnnENUwkapnUDT231ItZw
Ljmu5CLxLlCY7SOYNaxusBNruCNIAgFyY6AqZutBZg7Bs/AicRr0xcbWBTOJ3go4i0xHihnESTPu
anlgAjOIIF+t17GP36ru0YQl4hVrdkwsST1Gk1uihwhmDeP4JDlfhglNdIl0BQV7jss3V26xDdUh
aid5OzJIQTJuPFZ3p1s37hVhq4+ZrTeHZpYnP1svjOhBEs4AIKr2F2vrgaCBDZlNMcLbkqyXojw0
1rw+ZLW4TYr0Ay/DYn6tae48GP2L1XBxR6Z91Dqs6KXV/VmlavabBSjjpHyiASLukdLsbF3BQZom
Fzv0h8XTJ+A6hrVY5yQS7IDZSuftuiXNilq2U84IlZkntNYLf2LuELYp22+LUzyL1YKwgQVcBveg
LfUrUJnK12pEGFl1zPOFNOaa3u0eJtsNr3VfsskxbZqogXXoe5THJEuvzLmYajnYa9qnwun9ZXEG
d1HnrwzSgOeYzZZ0QdaOtuZmtXxDif5sieq5LIarLfovwM/BmNWPoM9fDBpbLjr7qqYMuNbObNxM
qT9A/L2wEX8eOB7S2jr0+hzGxrJHQH+OyvzF0R8gmfHxMsWnnOHyzLerZIOwWD4qIbtJET91jQqf
2vkaGCOzihzPZpc+JD1h687Y8m/Ph1hPT1BUqYLPTHK40dohcfWhfZjYQHGw6O606g+qTKmE5iES
hekRiVmGfdJT9XtmFl/m8k1fk9uoU+aTcrQx04B9xdEq5rDTy301FSFrSmnW6dbaBNRuU0lua+w7
vMk0RiiMnFVlT3a3SJS3sY8eaju+wYaqma71Rxlomb9C0/NzUoZys68xmTb4GSr+0xzegl9p2X2N
ruyVCViC0NiVExRlj3SzapnNHqjOZ4tR0OgMRH1RC+TQWwpcoVoLhRmJNX2hOQcaEVJI10lhYDmL
KpzvVA9jSaFhrab3bDB3bcWJYVt3APkCrm6NL0QMsGZJF2LhVhcFq7UxITO4qVXuZwW4OpwCmoaX
nEYeNB9nZjxszfihkG1fchJfLsdQ1Xgji8T5TEehMUHQrxJ5cdBY3qVcPvRD42NcgtQj/sAH4Tye
HquVga2cPZOgd6aYKlwqjGOJ2MqzNOvx/n9wJ1Q4/pdQS/sNcetgd7RhBs+abvBa7Rujf61k42Q0
z505shnv5bcujh7HJNvjEqpJQ2WY3mrdBg5/iwtQCzsxnW16F7dCM46LSgOVrgn0siwAE13J2SRx
CWVx6CzR22A6X5o6nY2WTV2K+IV9qPUO2QUMAUwbP5HqPyAe99B8oOtWTAKdmj9sYA9uIqY/9gaH
bJZ+mgmN+yBz1+GT8PDiglV0qlstFgVoel7em90nnjOQnGuTnjXsNUguQkVu2+vENQqoopD81maN
y/pKerUEe76xa9LtxPYzQAt+Buy0PPURuSl6VRwM2DWveJpTbFD8U/UE1xRq2CTtLVM8YC2a0AZ1
rxGB1WHKDCBU7fo1sjZckOVn4sjHgorpmSDdIiQBZFOrfR/m8RJfofL/Fhoft6TVAfttq2sfbI1/
ag7yFeZyjHc5BghGIYyehlmBNSJibbDNm9kjAtA7s029FTnzi1RxejZ7I5AHCGYu04bt1B3hH3EU
mIcIC/yyGu+oU7bZKM44g7i5pMlviU9dkkdN8qraektmPol6R07F6Amn+0BQTKlj5iODfJ9P1AMU
p8B8S4glRGyv1ZLXxOVpgToGK00FoJrh708MCyBz95A5Njj9uH/RLa33OouN5KCCTWidCatHkR2G
MpPcxqnJohtvcztVD6LMv3qSWYHL3rvuvv5E1FWdAKf9dpMa7+fpqXmNEgGjFcEWugsp2XQsTABr
JXSdKhnJuXEfOHdVUCkmUmF7DrqCSZllwzhyGliBybwnN5TbQO95NcgWzIfy2uIBXBAoUY0Lirs5
35GUxj6eVqtce89Gtt1rfGa9ExP/w05DB4uhkJfpEv8ZMGDgFKukbVtK56SQn1FS00+Z0c+M6QRS
6YehWpdi0Y/IlJ7yHrUP/cRptCFujVTNY9S9NPevM+Lk22UqJ38cCmWJPD3p9EDRbHMnVWwYcOPu
YvtFU8bNmigRfRlnnezsFI2Q8CJ+YFrdYaT1tIgSvdPgpkVNMOuFHIzqWyxxpN3/ErLWSZvR4FxA
nabomDgl5s2AGFUfU40JMd2pfF6p51gq9p0jnH02kXU7Nc5hHqNnGhWQMSW1QEqwp47UoLWRb+TA
2j210N7Y42euNGPuyQTFbCuLw6zYOx5j5OYJ42lyUxpALAN55FCmmJ5G6VmBYD0XAMqpdzaVQPIt
kotVkyxgMeR3B+esJMwWZ25Q+e5qLBTWm3fCJUcuDPCwMlaTSlO3wlZ3AGXzMOnr9KwJRd9N8fid
seeX35SpR/diSS9QA/eRnvwujsx5EYsDFPCbWUQcq/hOHHVxXHPNPhhdtxsMnKxc1zn2Y+sLfl57
McxUwx8dXbFN2cABKkQSo7bP0Csgh4iOWcvYbxqdC007MTyyWYX9mm2TXsj7jGSPrmm3c6P/dibi
IaknED0GZeDDfeQiMeWvNDPzTTn/knmlhoCNp4D1ABWgCszdSH9UW981Jnr9Ab2+RtsJl4raEGMx
ZiLqiGDstaszz1eLJLjZKS3XMtprN9jattOK/aQ1eL0a6sK6Atnj3ElhhEYRg1dtcdDpZ1R6bm/O
13Eavh3wlh4RKgEg7WqTKJL6oSN1LGqgPbmhEcQj2b805T2PR66HlpB+83L6Ho2PpFeximvDi56I
H66hAPzr69A3P0brOITusg8Qy9bCc418HAmeSfI8IowBP7TCaKuhK+iE/o328GG2CZcy74jrleWI
2senu3NydPJQ0xvMfilPRq8+yhqozwY2JhGhPWhq8x6GWVhPUs4I1epROQGoPtQxKXaK8pSC72Hd
iMurqg58rblvRTb9Vj4THjajnizmuy2g1TmHpNDA/tRO17KTPkZhA2MuWHoWkcpgLKdfWN6GUbzo
xnbgr3nQqclLoOn+OCh3YeudQFqZF7mjp6/u3zame1gP/FsQHT2ZTqQRS+7FjHSPRvusd+KtmfUL
05u8lT478E1uLJjP14Svdv22LZI3DftUYtFGKx1q9A/E42SuY+/0HKFSRTSnXJ/f8ArjzpRgkcMK
jtCMK8wTuNb82KZ/k1fgR7HaX1e9PAPGo8jh1faXfK91TfVQilzfWYJtu0y2vQtPvgra1oQLNUtv
DK2PSanuB7MWrkG2TEA4Lp8UW5vVLJQj4joAOn+wIXyoUXPVNYonp3q0JrvcMXkw75vjsFwdxg2/
jl1s8Hvepg4RL/IMpMYF2OlW/KzkAnlxy1S1qj9BL5KA25Zn0aKeq9G0klGUgKwmHMIaEySY6k3D
67VVoT+R2bglIcdVTPK04lYho/zKIcR6LXUGpCsWFUg/HVQHhi9xl6+TqB9yAtnQPvfeiMDBNOZt
3lRWOK4qIl4xezGtPEa4yDc6jZXFoNT+IvI0LNMHki5cohazJ8N2AJKXfRfapXUbbFl9VTMSjJNl
CSbzPvRiwXW0MgT0edfXLvJCysu8FYEYy00NeengNOaDYgsYA+uXKHR2+fN0SKTmU7T61jGnE1zF
xLPGSb6k0slc6OmkRX6lvrxRhvNW2NINiSfTuI7LKyUMFLy4AbfEyM8dRxl2xvYcF3iwFSPaUzQ+
NctUbdSI9qu2FujLFpVG7XAPLNCN3UjXyJ9brF0eNda5Cemm1NuSPyOawLLkbBR5QqeZcaxG8f3q
eG+dnTxKo1cwOmE9hiina5ITOUXfWBX4gKulu066zURhnZ//MeGpoS4UBl/USFTvjr39tkeZ7+ZR
ueMokH0ev98V4SmCPLYfRpRXW+d/uDuvJeexM8u+ih5AUMCbWxL03iQzmTeItPDuwOPpZ0HdHV2q
1kjREXM1F6qKUlT9ySTBcz6z99ocjfOIs41CUsViaPJs2EmdL5gFpYtJUVATpXzQyMdsklRZ+pYC
OMLUw0XJiGpBE9jNRFmHrhXbnw74gJlFh3Dy5Mo6EcjNaw7iHj6tsiQzLTpFgYBeGcgVhXK4J0cw
daeyM+tIrIH0cXUYk7mRIBTUHBDr+QyP6AIbdMCK4odYbzQZMCmbZILgzpaHtX/suAlY5oGsmvN3
7WNkKULqZOG2NMmzVPJvloFxVE7mKDCnw13y1mAEXY42TFpq8ACmxpkkI72ds49wZhXfiFkmZe2a
uQOG6TbZi6zTlszjP6nJyPpmjOmNQb5IAvRveMAs1fqVHENQCMjArArDVa1riKBtbqaO4B8m2rak
LGQCoxA3ZAuhogBjm3UoWvbdAuVuUHO5AEddaJL+0YqhWZipQtsYHJjzvOk5v6nGoDkvpyU18Qnz
oTK3WWDdFRklQ+zHCzVWpAOiazqifC9xSxvcChOfqQqNq0Q89gyEakwfu8Ae3q50nUmvo1z66caj
54QJ6acgFYX88BiTizw8ipYNYNEEAOtCk8s9RyQhV9quBGe5CAFLzmQU+0hCWNYwGONLKBAL4/qG
DFbs+rgql9RWXz75qKu6dl4TKYAdZIzLsFfXseaMK9MMProM0DEBzq7W4HiXs+5FkbMbFyHpR73t
84tKRAaSW0SW6Ys56XNDOcQhnCubSgGqWVjZue07fc1tSUh3dBq9ECo9rFwA+nENntT25ipag1Hv
Hrkeo51ywrNTV2LdY4yjPdrgqwWeAslqyECEafqWmMN5V2XeAbVycE7q7uLXtdiEYuuVGFl8ROtE
eG1zH06uZJnZwgTbecysYEHu80+qGNKqQvV8YQ4wHCIz2WrhbpQQzo5y558dwxqRVRCY4ani1Fl5
ydQ5zFjkyO+9xiaBJ4lR4ClkMmfm4XtdcVXV5P0J7QZ+AYXRSpMM6plqrcrV+00NjDVcgHcvGV9I
lHp2ZnPtMn/HLP0As5NVrqHcaztbDWm86tEIhzqEN2ONCMy1a0qqpsfVLG3Gju5jGNZlaC2By0Ba
k8IZzNqXb18vX0s1meY5V5sEuSKOrsBczrE9cs+6JdABY8weeDNYtmfWz6A2L0PYXAjUdf1sSGeK
NPJ1DRY+qUAA57yXSq7d3OCLkQTk8MBH/oRMiEYHKQdrUJPKCGMxZ3juz6Vo+ELngpogOBfjQorG
bZbYuybRH41uXZO8PxVReCCoaUU8X956u6RsN9304lstfm95fn3t3TGKlaFEd6IVf1nN7Ousep1Y
gTD1riLoTkKFUEE5GTndLlX7kxYSUcgxeR3N4BNq64+axU9FiGOYMrXQt11eP/zMLmYpx+Vs4Oul
OsOrxx5lrvtcS8z/NkqoXcDQD66vtAQTLpGrWSwmbWTv1riyQ/5rZMPxrIrrB8yQt1KDmtL7qxZY
86yzOviK2CrG+sgWfT02d/xaAPzEJLR7CXnr2vbITmAfRtHSa/1tjNvCP9q19+ERpBMFT0c4x8JI
lmptLKACkUilPSakQMCsqUtfqIdcKSp0xnXFIRLdDWZP47/oTXMO2vHmeA/ZSHdebsLQaJ79AD/j
KMJwn4QvGfHnqSZtDZDaRKevs1Fa1550M3X/0eX6qnL0c+ngXqo2rNK2ZRlcSRklutVRBoTux8Bp
GtdueqLFWKGMnfIJ8vm1jvS3mlzsQl1anrS2fOU0pc/SgKlH1tbTw3oafedAHhYVFNMXZkx94lDv
O78c1Qer21RdswKT6xYIzwaBx0c0zEdRfADsXgNa2pEbv5ObCGxluwPQwAMzLlnrrgMbxQKdxqA+
Eq7hGc0pbAAoz1Vi3NNYOTSkSA91dzK7ahnq+obQn7nE6i6E3DBjLA+JDmF9Ufh0zgRqRPe8YnIi
pGvS5K+Kz7Y/jm9j6jDlG9dyxMJqHG7YFVblJNeRhmvo2W/0FndL2A9EkQ1rFytK0RXFR53/XGjj
VhthKWrGvijEbXizhc9DwI6ZJrJV18OYLKwSZwqINtWI3ovOOk5fZzW2LjQd+1YRMJ4tDLMq5aHi
A4Sjh6w1/16oyaUY5HOi55cx7lahTKiDGh2oD49yahxSS3ETjdR6Q9wMU3tVSHrRNX5CmqzlhnM0
GXYWl2PB5qYNSdbhpnHbXL2Lno6zlM/C1n86vGcVsg1iOl8lqXgrjFdZgWhSpZT2TN8pzeV6q5sU
IZ7xW+ZcpSQYnGuEd2Rg4wwArvilNdW3ra9ycwvz4k2V609Bx+Rl8k/ACI849nFawU/SlmGfcwmp
afcD2oPHgIV96kOEsFDYAZWYPgiV6fpQUaumnHEy/GBcXWIfOAp2umCjqclhegvrdjzEZn3TsOYW
lXqvD75j3HCyfwDjY6wiM0uP10VqvNs5Bgjtpc30i2I1b2TnXctYZv4bu1jUrpbKjjFIqwdriYMt
FTvCvVZzX7EOHaIMpsLarzSNh6d/xWR86nAnJoRDeVJ81GzrKzOCZ2eHa1tvkK84ixANoRAvBmJf
0sWOffFo4+zmG81e9q3LSCE4tzyDwC1dpe5k6SXb5VdhSTsBwZbk888c1Qy5VCXye2ayUWV8xF77
EmE5COozm93NpL8t0CaS0b1MfAIsRL+ulXZnGc660fjWp+lBD9Zkab9HofeUvcjVanjyOD6DKbTw
g9nkImFgqsXSZ605Z7uy90U2Hhz27MI093YneXOASmeFwSDerW2J9inO0JU6Z7+LSLiDMd0Y/bdN
9ifMQ+WtLLWPIeJhiYv+IBKiSpu1RstJ870sAu2gBs0uBkeCRG6h692G8NxFnWuoWFtqivHphclT
q7WvEbZ7Gp9GzVqmzH/kqEMMAbmJvEhLTp/Y9TYOoxQ+uN7NR7pAphGsry7kWHH8hGstyVZGbW0z
f6tY0qYlUbHi21LgOJgx4EJQmW1Mbc+Qg1l+s+AM2EGc2pBOT0LGyYhYnNbOVVXDw0hOes1cL00+
bFnh2I/W0wFmckGPI79gVF7i3D4iobNDnXHssCXycONXygav5hEAyNPhnJyeJ0XzV1Gw4RXHmXQb
mv5QBMMVruNO9prVoO3RFi+DUF8lUounU5B5EQtmQ2LP7eI4Rz/HXCKGw/TLYDlcpY0/F3I6i9J2
03TSxRbVqcmBlZCoNGvi4MaSyR0k74m9lKLEQYGR5vjMLA1LRfJrjeqVz22X5o0bUauEabQWL1UU
XiY0S046N33qhh3yG3X+RRH5l82ZE2Wunr5HnZhP973SDKdB+KfEwhHKSrJookdLaG8uWxuaMIZb
NLwucmA4lMHMq9JjEPzCvXnHVvQSdNUZQMslkrdWjdR5LBFROQ0uv1HbxkZVr2yvXhoYvBahxeq1
QbpOqBVKgqR9z8RBrgX8e8O+ihw5X1h5c5LZOlyPRA7kBcM07pQHXjEvCgDl94axJe16WaqOD92e
uEs943pwpohR0wqQ92SmcRmtT955Bu2h8uYp5YAWlDYhZ+VyMmMHNOe6QocNuM1u1xUNq6MvhkLz
zwPT3XlUZq9pkW4g80ur2qoBy1OyzIaiZPxrq+MmE/3WGnXkQkhGBtsX66ZrOJKbbRA1NBnMKuNx
LBcikt9HPcrPHpQkqXsNWAI2AAOvIqo+NCyOG1x4284ukEehtRh803IV9pWoCSOgcH24SPy2AJ1X
dchQprQf2SjcpMRVUHfGo+6rfEsXzGwJRlv6YBtAJZsOz4CYXZ5sWFumzP4AjmrJkDjAZOKY3boF
xD2X9QSsLQ6GWW7a+gE0sRkOuAyCyX8gkIt349rL0ScovbBdmdTXVYXi2mVA8SSTLmFvNI4vCIYv
kM++LSdI10oNz6LXhcpEAb2LUHLjwMzyaNbSSK5Cu25NedjxCYBebYrCOlU0jG7dB0hXWuwAQ8jl
07Dez5kEL+XeyfaV1Z9k/HC7qAhfhcHrDkwZ85PCEKbqT1IUdeuhHch1QdAzr/MO7Immnfw2jd8S
2lc7NSl90k7sC40JbK6Y+iIkp3bW483X0mrYBzL5IFWr5Ez4YALVCrm+Hn1fQ/zLrUz5jYtUoU9g
444ZLJJeVY3NDx2UADH2WWjmQqZSbSzGkJ2fviWVAs+HKjUScbxFtYc8uWavS+u/rcdzVQTJUvLl
FyVWXiOwgSgKdJOskX5TG2K4jl100Isxggo2jsuu1PY826tBSISdSizeIqPZJbm26sJ4H7T6Ty39
gtd6UgiDerE0f1Lfsp3AHkiOKdvpYBvJAKfp3chuqwlmdXrm7MmnQX/E9CL5EUBdJRTJtSmVbpdY
mLWdZVBW7HzFOksQwihlOANnlMzRvdRcOSSSiyjZtV6yTewYFwlTG5+g15ke46+NCM4N+XtiGfRv
47CpmBf8/R/yNn5akrMMM+VDdxBVKGkr5s2AbKM0XquczQ/mCTeq6vuYMCj3R+uAJU+bM80mUJam
GLMi8L3wCEstBWk/4421QXZL2qK2wLkbkcvHWC0UK5jMgOp7okURiLoknmfkljuUD/M4tuFRk7HH
fhTRcphi4E7MRYZE3bWRE0zaIgkljr8o8mEr/PFI/7EAaKGT0cASPLSnqGmQpdO7iiBumILgkrkC
2aFCisKnvE8ctZtD62Ol4NgfmBYiomGeaajccipImQXJHERAs+BhCo910i3DpspWusEFwNO+bHWp
nDf4vaUmowPpy2fL73FAjXctVfHkvjhLTfRZ1OWa5LMaPjBLfXuMrLnnSXuvlLmHq/KHSLhn8Ehh
wC9JmXiocbJX5YjfxPnNMp5/Pzc9t/SkLwM2BVbtYDPOC4WdaGBF6KAM7ztnKQZCgUfOeLOM5dB6
jwAuuSebnVsH2NXjodp2o3Hren0zlKo3j+v4S+T+Zlo4F7myU1KSqO2KIZLRYEnnq6kXzW1kVp6p
DPM7zFBuXrKoIam4WZI7eZPKl4bdlFvXOfAwYxJdShlja7oDNsmuHKUMqzBBI18sX8n1sNYkhOxN
cr7cACQzIhpsheHSs7tbQI7ZHi6RRRW2lnhPdWNQD6FUfAeiZE5uU/RPZvPC/O4H+bfxvXMM864l
0nrWVwFfdhmdisTXJO0ZSjcOPrKwOgpNueZ+fNBH8d0liCjCc58WG+J09rWMLM9DbbRqk0jZNk10
VNtppBdLcxm5m0vN8m2zbItJg0UmRlSuiu9D9D4xmx6PiZZa97Ec7iztjVmJnBOR2JHt6T6uWf1C
7sEoAbPNn4RIDnA+l6hI19d5EVRZBJHG7GzR1RAp3biKyk3YZDI31Du8N2KGAuu70NJN2rXL3CFL
S9aby+DoyF1++5QZP1PHd19/pAPbqIHpkMkPZ/a8yXV2fccxLY6anJ660JuT3PdrRQyvDD3CgJju
hdF8NuY4UQu+08I+YYwxhvFemv0r5+8pR1PqC/OVRw5Dipa+ax26ZN1cBaFV0/tXLcN6HGh8f4DH
zBLBZLHoI4yQY41Wq195Svw9xjpiFaJbZ96ovntYm2qUuPHJbPObyJ2PjAKCrb6cYRBU3wMn59nR
/SPPutiYcneI+BzwFbGpZ7EbziyHrT/zHk+qzyUOvF6XF+boPO2m/ZbCaCPl8d2JMpAVU/Yl53kw
Dkgb8NAGWeYOhryXpuV6BoXP1M6qGf+QosQQgkU//KlAoFzJOo5AKHuz4O+zId4IT05eUFj4iN7H
mx/4J4ZiDyRHV6KFph6onbcJGlU/+27VYBcE0UNSijUg2cvgFVycutsnq0x7K30+nXYhm+OCfsAF
+QXbI9pN/59fM6yukzM79sWQEfUj2wcU7i4Bfle1FmtrBNdlnTItXTY2F6mGlzRVjo2R3g0dD43V
3UqdcRFpMacM0qUuOyvWgPe0R0YKqvLJaPW1kikiTFZUCiO8XHzUuVgSxOgSRHnVIu8a4qrncRxe
U6fYUXOtpFB+DwiPzapc42uAaUkFaxuTnMuGi5N08DnRDGnpc4M6Drk5lUbyAhoRB8cYX0fSrJ1M
W0sMrfMgu2WIO1guZoAwBx4azTwjJhpM/26p4kySPJrYmAelbxdAxs4saWBLf3l4cmjZy+VQhZfA
t1if+IdacOoVy8G0qcatJ13Hq5b2Lzrfj3T0Nrnco4UQRzXbAHUjdgCBm6j9Tzs3vvgVVWG9m2n2
TiD0NRHeT15uZc/8rtryxQrJkgiH9q51HM9EbMZqeh35ZHuN3pwQDGCCQX4ZMnORWizKdd88E9Rw
LmU0ULFnDYzywhUoshMSg2Sapn92LV7ZSH8Q4B270Mg2dToNyT31NZLUYweynyeeRQJL7BG564V7
+AMTzk/kg+zkwuv1J+Ujp1sT/VpFfGh7eWUwaDSm+ktn1QQ3NZrbk/iUabwjvrTIZJIUcQr/1Q6y
qlRJg0KwAozUt/I74+6A/EdrPgqpmBP0ye0o5A0jdWC15vANS35XUx63XvY7qibtH3gida1AYWGE
RwwWfGvWUlK5JEa6wZ2cN+peyjgH9Tg/Wk239fuCKX67hMyN1jcLUcdmbyxS7koKxAb2wJLhIjFP
EXeEH5lvlCODa3XmK5Lq94LoOigIl8ZjNdfzB7aUc0p8xU2QLzK/SmdSXTMbDXl3g1EnyjJ5qqG9
jr3gN86Dk0MjFNgfgEP5Fdh6uQGDWR6pA+3Wnmj0reTniO2JzKBxJkU3PrYtMscMFSKXymREKS4C
IQVmck4aSkTbprbSKCUjmqE0SbaY1+2Fb6pvcROhjA5HpC9jscnq8QXowbGFK8vyE3+VEY3e3HEo
HIIW15rWvxlFfONpLirlPo4IZK2g+ilj7zNU5EvT6mejj5y5XgONlhv/0tgmUmRmWIHoPtMA1yx7
QDLV36WW5xwW79E3TPSchGdRswysG0JSILygYmzae68y1uk5onDCujyLsZgfQp/hvB4mCPqQ5Ig8
sRu1UDuBMnQ4GLxzWYxfoiOL2EZFVuFrmvfq+JGTUZZFmrE0An6SFY0u6PmHkk+bDv1mZfambIJz
o45c05Ttg0oTAceB8yxWYRZhIrTWCrOxPXG830kZHUtB1Iw2fFFfXPVUpzeWKYEj0oYXPUpVlnb2
XGaDNCOR+c3I15wswk3b4H2MnStHXzWX08+KJm/myeN371drIFRvWXRpYH/Opyh5rEsmZqZAWdnm
OmzkJ9Y/+Ltq9OSTVF0h050mcv3CbG0O7XUl/I5pia6sxwGhaafy2WfANbxzU3SfQqmtZdEwHRxa
Zkv9sCfFxV8iiEWWp7+QU4ysotRdflqUFtZGHYiPRQh85uxFNa9FZOkCd+ZwjD9ovtrN9Dzjj6VG
k81TZSOrYOUyj20dRWkwcptDcrfiYqVzf8VNXC4aDwoPT+dWptpUTMsHQpB8qBEhyC2HVnqxJN1f
5r28JP5rX6TWEtDVjxcgWIpkqjmvkN+hJGO8U8qHWk+SnOZomdK3GErMBtWdyIsdf/6+HkAGOeUt
LKqHYimvnd84QFlopgyJoZ0asdPDdkyLigJHBfUelS8mYYcoGH3DNVLN5apdCyNnDVkM2joxjG/4
vBG2MY0bXo9V/nL0isJcFAjHWTVdxhQRmJ2WObno5lGO4m3PpTcTQn8i2oTGNvrnTjQUtdZcyqFi
ylGhcKQQXtHlV0/SPrREY98ILdeiEl4KqeELa2aPMipcZMzSQi9qZakon4Oe35EyMGho4G3glwIM
jL8eNIzqKEzG2IkGmY+QoRf3k287b6qGJ9gkyn5eGOq68NsLx+3ctFVvYUgDTk9W5HNCgu8Ro4pZ
kXlvctAnc6cxfsh1WtcYYGYFEa/CM1fFtFxUohoukRS+NcmRFFBaowJsVZui6+yyAMRNGwIRw+42
a3HLELME9Mjsh2kxOqtGFVqwsrTiUKcWKoCilA+d0cMMFP0R23TBU2h9dLABkHVALS5pdJKr3Hkf
g/ZMmupkUovt1Ib/vLNZw6TKtLaGuC+iC1WBW8r1yZc55ZW8iPF+jI8C+4ApbTHB/fQxV24kive+
8LA48hhijKdt5T6wZZKvDeaeM+Wtn/yeg5QwBTLoVmryI8lSr97hwr/kGs9tCslqBl5kY2HW1UYc
dYXq3S3OIF2KNqDcU0xVDkXY2OxwDX+nKnunNAzvmHsO4s20/WShQdKizZJOIDDA7zDdVG3WZVx9
dz7ZGkdKVrmJ/dX1juPKRfyBFu+dMAQOuyB+94a/PxasYydcmmE0OaeJ8V1WV6VD4Z0LHNxJzQaQ
rL2ToaYXZp79bicMvtSjPCSLYVDHmdz6GAm9TlnJBkoVaHcYyaJzL+l7JgDSNuswWyBqzXe5Hd6S
Vmaght7dL2GLVxU9CR4bncnnXVifkrQMCmr/IJm6FjpsJ9a3QxyoG0eSugVIIJbuGEYjgirdXld/
SrvsqHQRYURycM/0aBOa5U9kZS/8NrwjgPgL3F8BbbCTFMdAizYOp1fFRHDmdNoq6jVsiOZ3mk+V
bmXV6yqulugvPpSyeCmqHLlEebUCutm4bX7IEGUEE3OZE4JxtwN1gbUKaEWe4wxjO17FKPhxKmIL
tLI12ccI3dHS2mjhl1KEjcpP9e6Q9Ld2WOVC2tNKw9DM81+1kvEy4jHJDDbrhKzlhstq5IMjc6vl
w7MR0murtApLUBPLrgqFFZfMDN4+GPQYOaOPmM2zpWPvsPWtlWEr1YKZNPoZJbg2I3altGXM0SRM
HRAnhkg3mHHYERo3tv/OvDXCT7Rc20Etnj2H8thheNTTTJ9zTbFY4FvdMsmemxZzGjuoUFEYTzH0
VEJSelBy+Ji1hniizUb0QYbETVVgag3lTeY559BnOCHYUGTmWzr0h64K20n71bmhLO057Q5+00iz
WtTGvNeLPWbYp6bjHYF2//DQu8yU1t8EQxAsGx+yoCX1D4Ho7RwMFKZNEUOUHVEgySdL65qtWhTe
gS25Ouz0HiUhODV8k/WTbpJCUQJ1rpUDp3297nqGy1aAHbQem5OstC0+MLogf6+O8iveuDOsdVIz
QLXXjjHgHDUOZoufpUG6TkW3DzGHmWn3mVdbIaGPZQpSrxLaVMwjsTaxB5gQjfJe7T+BYS9wYhK7
cg1qdBGD4TzhVFaLwcLvbmvNauyNE1ydaCtKEBNkL9Uzml0f/bu1SvmXKOfeWrtmScQQdQ4L5eAU
X3gBO+yDDG3L1mNk42MsB2k6q4zh08idJSvqp9GMDZvn+BlOFqgSU1iB2boeL9pAS56J4s0vpY0B
W0XSsyMFztPHOAnUL4C8jPQuNJJ3SeRYUsq1TaAvmuqfxh9PpH6BnKlcL5COesQbGCiXOiPqou/4
ApvNJDgE4G5jnpMbxo9+mJwjktux0hI5IjNyKzRgECq2S0aPbsLTTwU27CKJd3dU0T1wxi8w/dNf
t0NOdGy8VnEVmhyrZaE/dAmvYchyqtewc4dtUM7x1uLByuN5pGYgyXoVGEDPOaZmj6RtdrkQhMOh
k58HcfbFMGWZt7bCbEF5d1D9s77OXGEhtqYbzTwkWx1j17kZwEUq8QilMY+rzPeAPerdQa7hheoe
ddFhyglfgvpnfDh8JhhG550ZzkGybxL0Zvg62AHwFLJzC3lOGZwM1vDeyqU0S+XX3Nff03pRp3q1
IckYt1bXbRSdN6xV27WcFogZh5TIOqP5aYFdQ2RmSFJnIJdb59fwX8tpl8aGjGYHQhn1arTSVD5l
/qcsYnkAYOE9CVKFdDiJqAofnaUVD0cKre9c3iQdqz3d4mD0zQyhJcTFWCl2mCe9ed6k4ICkGymK
YUnoSUDCiD/iRAvfO69lcJJekSncAsz1FKfMihHiNcGbMDwU/pVNyx1lWDMHpKQEBKxS1VnnMW48
FCZcXToCJMf6MgtBs2tPvalxNi1nUXpUsmV27YxYX2eAOWPJvljA62d9r28xq9srGaiCLCnqEbc7
vtClUjsDWoyzhWJiywmHb2r0f+ndjllZ3qizzHljd/4pYDmbe8HciGlxZEeP74Nlbiot6giTJh3Z
6uD/gB7Nu/jUeXyilVH0k9ytRdSidgtaYGqUUbEWlAk0cUGIlTXgUymoSqux+6nRvM3HEtiBUmEU
Rhi+VOJMfhuG8oeE9H3L57TWeppoMsQlRodjMM9Kv100PgLHLnYWBaeKi0yozC0BbJPwwi6uzCWZ
tC/MlSexNoEjHFYUm+y73dbXb7GWPht0u3ZdWm5XqDcjg6zfaMB7AkT0IQAlvo8M4boyOvgdY2o0
yIR7xrUrJa4usD9npvSIaufJJnWujPkRAtbbmMqfdOMvA50zsmlgFJRz7D6zfTQZ+KMuaJZUYCR9
j69Zp149nbK01CrcSrGGrIK8jIY1vU3Yss8fawfGnjBiJv2Kv+ykDTQqGrauYK1TahA4dPlOjuJc
GTK8RBaK6fA8JGKT5dBzFDs8haV6a4ibsWnYZ7oU62DmLLgPMX0e2dOtA36KbUOQgvurIhsaYzrr
k3ycgdVhAtpYX1RSZMZElKNiDHbycWjRBfeprzCdNM6jdm35o/d5X3/21OmM5SPO6YyRXstXppG1
yajLoK+N5/VQv/pqecyl4RLxafKNk3ZlWUeLVinCOWKTOGscnARY4hsEdJbH4p3VnAYUjAGB9BXV
yUCgtnTxtP5DAIcpoQxlhdyCHDLfPZhCHA8QcT4Ro4cWpXwRU+cMXrxQUtpGOAu30MofA7corkwC
LxLtIOQkwQp3N7B7c0KaH0SNP3tTPkhm9Vt7Yp2KgT4CaaASS0utafYkHNF9Wz9VjpDNqz+LpmYB
qVwM3KqNYu+qqvnAHrInHmkxhKrlEi69EobbZ/VJtp0bkIObnagvBJTPa/yA8CxlerW6ODD9viVJ
u4HN8yFpLS7oYrwAE9ioKSzRamRhGC4Ls3Az2YeE5s0rVQxLo2te7aJ/s+U8XLToMgFS24HyHIIJ
l6C4gOYWDU9PPdhPRDfzRlgXyav2aiNd2NARVWasQmeEnVohUuzU4iCpyUqjAkOo0wAQlDowfbhJ
0fD+AIy50rnvmtijg65Nwks3WjjoM62uX0PBodQwPkQZdKp62B8MkBqmCjjMgCjscDHGwWeJPDZV
qMSHh28l21qTv026lkx2doFa3cTYrQiKO9gd9X8hyv1Q35WhLxeZTHcYTMog6Bapkq8LVfoxxv6i
VcHBCVQxqyKF8yl5LbBZuaIEl1hbF882OPWrcmO0H0TWNDMnq7/qFFMBaSdHYudE2BG1k3CRsnU6
2VkMAx8xvNJXDJKcrcP9Y5WojTL5lYsmVov3YVIE13G5N8xhidAdLR12xkGrlpB5OibE0fGvqe7L
TRs0xaJUeHiMQj60aDl6OVrrWf6N6eQB5X+pVVxMnlLTtaBwhB2GwN6eEx21FkR0od5IsaAsUy+8
V53i/lWpHLogm1oI2AZZNZrP2LxlYqCwlmpUBkeBxqxMArLSGy1P1QCVg8GLzN6m0PkOAgSbtxBg
2UrTWfANjXt4tMJx2GmPKlAk5fWvdo+3SgvQKEuVeqKZTuYB1eKsNrru8Pe/2I1kzFqcU56JAg//
XgT6lOgYyZuk1tCTzfoyAK91WTMT2CvTSNPzgprqwp1jLlHwUDHqZOzWcHTY+kLBwn/yqEb4ZM64
/juq8f91vMn/d8GSqgFX/f8eg/Jy+8sjFH6Y/QXhBWHk1T+EkE//7X+GkJv63wxTNzQ8oEQ5ToEN
/xWIIpkG+eSGDsIKSjtzdRUG5n8moij233RFcxTYoLZtqIb23zHkivU309KxfBlYnXC5mv+rTJQp
TOG/GfWGYRu2SUyLYRB2OcWdT0mzf8BwSiRbdPgdSari1FfDYTXY/7s8h//5I/6EOjVVgwk2yCi3
D/QDOHpAISCfJJgKzPuDbveHj+H8Hy/9L3/IVf9Hruh//TTTAa3CCJbkt3/8hdi0xX5NlporCP3L
slOup/s8HxC/u34e3aW82fzrH6j8s5+okFShm4psAcL5U5CCg3eUadHguXbb7gwEQAmTB5L4FJl1
8bAqgYWGWotuyV/pQbwN0+FYD/p68DViHtg5tRmYYzhWknn716/sn74wbFcYKAi8MR3tH98KJdIV
ahGclMiirrQV64Bcplhpdv70WQv7xU/647/+kX8KePiPt1/5w8/8U3iHrvqDKTP54v1G2QqJTcD1
8A1muuSujauCCrbPmnmGi1WiYTB6599kFf+zB/qPL+BPXNnajk1D4BwFIYdzWCZbBuXSv/klpzfu
z18ak9AXvjoW6Q5/fsbIVyDCyq/5xL38PMrZe2bra4bf2zg6Oi1YhlQ/tGaDh5vxa52f/YmwkK3+
zauYfpM/vwpLhiqAx8iUqW7+8eMVzPDVOMZwZrbvdTe6Mdf2WKdAWJM14eSEnQUbhM1E/hEB5/AA
wEccHmVqvwRVffrXL0abvlb/48XopsayS1Fly5pCKf5wjrBWtCkQU8/VgHB6THH6dO0gVo7zCitz
uxBlNzG1ZiQYvWRg2nLm83LTAUTUtw5QaLAk7uj3R1sNt6jc3Abp4/+h7Ex7I0eyq/1XDH/ngAzu
gG3gzX3Vktr1hZCqJO57cP317xNqG+7StKvtQffMVHdVZopJRty495znFNQ6ISLshGdWT7JTV8lj
iptj6ueNpS37ikhVOil9N61+/9N8y1L64y7mUfaI0PBsnuxvi0iNOc6xojJYSWtesXovZYsVBI0L
jZkleWJbsKlqoAgusFv7ln3GGrCb/JeotZe//yi/Zoj88UkQV5qOLXwG/M63DBH4/zzAQxGs3Hql
j2S8DdOWjuKNEo6bSb4yBcLJv7m/rV8TRP7rTT1hunQm2Ia+3Vlm6BEyLBMeYv0+wQhlezzLQ3yo
OazX87DJoQCk0TONHUYCNtZh60Cq3UanWaFWtITGmz9pJyy2py7OV3FHJCoP/zwzr4vn1eiGt04K
sc6/JlW1oUIkWvjOnPB/TOPWS0LATtnOr+rrKkQGN0+rgdta1BRNPkj+uaPFcD8xJP/9pTa9v3qi
PFfXPYvcFqF/f67niImjJl0f6V26M6ycxvZhzvKdZ74KRPkZLNp+vnHaYJUFzqqjPyclDu2JU9PU
4R3q9n3ZbyYjP8n0DQbL2ifILsFqq5XxywjrNrOAPNtyOYzXNTc2Pesl1rwNUmcO8P7JNXrGR8Oa
zsiOeE4MuSZrtoPaNrlMTYrdny5Vqq3dFO8dh9imQxDjZrtRcA4x51XY4pJGqaW+L3XBcSMtW5By
E21O/h0dG0YsCNbgaB7cdqDFZO9ogZKCvik9bRf5w5VJZ81ZoOgpa7I1CD30xp3zEt43UXWcBEhc
2O+6lIzime4kzmKczAO29hWo2zNZYse0x/cY5iff7dcBT0MZ82OY0xa/1Fp9NJjIy24ItwOZ7Kha
l11xYhM/JBK2BI+bk73UAIPNZt4mot0PqBrbdtzWMVZFGBXzKA4aKITAk4thutFN+KJceYkfuDQ5
iIbDRljxYVRZK/YEhqbf1NI6aLwUi9LCF7Bpwewa4uyF07Z3oq1HUKz0vVXZZltEZvdTU76xga3H
lvA0hVmomvFKDPxglveYG/HFTeW124aXAFGydY9lcZM7LtIHQHAV/PYkum2K7Cak2eQCLvStcK1B
/O9CVCOetndYr+jR7mr3xkPVz/YMPgHNakVUgG6irfEZlT7YprUjLgoKDDukzedWacXUTxMtlWRt
b23zDDodI2uwVutl6XxGfLtqE1LfeJ1dE6+3optg1a+THRBf2ewqTqAxfjZ1i0RpdBhDa2dytNWa
bmNkrMfzuMPR7MwrO+YJ1u/Rr27VQgwhAW8GRYMGtTmLtU1TkPbD25U9gVhzS7ROdHAjhOpo3i2G
wJl3l4b4qzG/qTdz7Wk7Z/0avP0m5koQ2HJo2QxS+nWeZ4GvLvZMWbiNT45NJqk276P+TGjvHpA1
Y0cdI1C8rPxxC/L3lBTOrhoBwLrjVq3JyGS2aWAfMfoxYNgKfiIinlHa0cHsokuGChiZ707Xwu0M
+6H7zNuBRlB6GyVrkch1YFCI5dj4vH6T9lvE6eqf2DRuSQjkJuj2ph9sIIOtbNt5aLNoPUpGKJxF
j/mQQYxFq0QpmzBGFC7wCz5S1dG2RYeNSXLfAp3Q2Q0Lbk7lldUkN2iP+ZWjpM1HzQ8GR1D1p8yy
XxrttAKhsJr5ErPepomGOKPy1+wLqEWMhW3y8xP0Ho7rwFJvlK3UFfW4x/A10ijJVqAnV8VArUV7
D/fXkaDwZc7flcMq40xbCLOLNB2WIHjI4UmWhug2JYIrDRS8+rtr2Y55PQZii9iZUMfzzdnzVuvl
frAAw9WQY0Ogeom2GXsK2hDRQMRIH2rG2iCgPtK3ILHQgX5yGjqkoBtwo6+HMdqqm1k68cFmMRry
/KbRYYbB9eaTZBG7rAjvaGSsLfRsCkZHLLBndMvSSA62MaxhT8NA5LYJaRY2MaoCcNpYnWMkJlgX
AhYFhrk7NQaQ6bQVvLKmkQNjv/x+k/irLYJ0Rc92dMd08UP+WufMTEoyTwoiWj0MCmDsAM2DaRN/
swV/i6r8Ywv2PdNyDQ4yBN58K2OTwMqqmmTFVZ3bhzyJthE/YYO6KMzKG7W2lYRu60RCxVO+68W0
MppgXQLTrbkr4Ll6lJ4Bj9/czlt/DNa9zhdnB09mn76GeC4N+iZVcx2wsHjyyR2zU6Djk6eE/P31
Mv6qgPE9BseuR74duIhfL5jE7VfkAbq4ME5eguEaEtS6tW3lE7qnjgBioNjd1i4R5mHkfzXy08Pi
xXC699kUZ8vmwScv0lMGuTL5m+rqLws933fFVxGNlP1b2SpsCBAmWZSraWC10OS+LSXuiPl9lPOW
phtRTN3ahCXtIkUohvoN/eWydpkRWNr691fqL++sP32Ubxdq7EknaV0+im2OV/BwoQaU1VvSuve/
fx+hXuhbqe4S+mf6tuMa3GHfbuE+qzGAS9OHrZW9VLp1dlxtXTbWLjCK1eClXGsOaH2wdt1p1bE2
5bNi0PTHqSF4hS4ui6wfNHsNoRmtr1NYXpdkB8CU39Oe/5vjvPEXl4VazABz7fAoCOPbZQEq2mQo
krHa01WE0I89f161GhvMA9/cYrKw3DDoVrd/n2H57LhX5vRWLYoESS5+f+3UpfmnS2catsuuq9um
8e3SaQnA+3rU8XUar0ieGcJ3WDYHLOe4yYq/6yz8xfnd1T1AJTazN/7P93erLLdMs9pfiWSfdwx3
EwHu21tVpCmRQMHI/fX3P56p/0Xlz1v6PlUwa5vtfrvaZE+NOQQMf0W7c52yKXY8qrg5cWGvXV8Q
M2OdYZbi5tTW6reopgbwOthD+Sms7EMwpDt1y7RkseQHC9jbBE50srg96I/aU0Zdk50GCGhJ6i/M
SO5Vbt1Iotocj+SN6VuE/Ot66NcDsiR4nCN/PEeWSsmFVIy+tpOfesffzu+hsijl2t2YRuukbq+N
KVn2nn+KU/PM3Ocgm34Zh/YhbeNDq7RIiG2Awi3c3t6JUl/rAQQotzt2Xc5qGV1Yf/SsPjUZ2JZu
hfTL4/aSI/U87ANZISpib0TGinavWw+8qepfqA1dPROqAsd3hly3O6oVrso4KpC/oqlxvcJIyWtr
4g7lDECg0sHQMVlzklNPXuezDbfNtUZNpSFMgjZOaImF191Zsu8BG1A1sz5npxDarVZyLpbkigN4
6HlWTdo4VjdetHc6i9c1ZVLPBbRjJmRQSRyS//q43RtGv1b1s1EPS1IFZE9McZ/tGKOvI127eGmI
Ax1R6RAetCFgCiUOFsB6J9jZVXJU283UWIdAvAJHuWQWbnnI8NqxBYyeMaPySv+EWxXCJDBHxLPZ
eAYbDFq+36iQQ6MLtwwOlxjq1xUdMb3lTNgyBqWZ71vLiV1MVYrBLMGv9puof9PSOycjPYYzCpgX
wojCdSv90+Rai6yJDgNmIvVNQP271vPw4k8jxP9NVXFa4AXiudsU+VH1mUz/jgk4191EA/JKCN7O
5uCZY6fyQdsgU9yOfB1R/54M1Sb37puenTW2gXhwqkC1ElP3CDSymdsecueHU7zyF+m7nEJxZAGc
lA1iIzltO+ZgRpetNXffUlNZ8mjU0xY589rXjR9Nh3IvMM8toUp+6D4EnI5hgF67AP7Ux/TZey1Y
G3gEiHdBk+5DDESbPmLXt53xys6vW+fe7MpT0nDEa18dWJP1kN+oPqoXUPgSi2tU5mHAEFlNAPZQ
hKveRRSntzNmr7CkLUPLpbTT24I2jOr22vLAwfJc9ADWdHunwT8JeamunvFYaUGMBiB9oe63xk2r
QQqgWajuW1Rx25A1uMcWoZ45VYBgXoNmkZ6YspF+nO+Qk9AWkXuHHUQGPD5QlwRnuhj0azJkK5SC
ayenPxu6Rx0vnltymQHKEB22szkeGQ2F9nA/RVezLm9+v8h97Ri/LOLKwUcr3iQ5RPgcWH+tSHxD
TzquDyetULtTpxZ0sCthoXrjIKBuNVVvxCl0FlAIsTXhbrNxafuX338OlTL7/WPQ88dOYJuC9V01
Mv/UMSv1Wm90kwSHNuPu5qwThNYi4A6dcrn8/Vvhjv/nN3M9xzWF7nmOx+r+65sZha8VhYYqyrKT
gzb704IEvQZ2UHTBIJTRKu9E/aY6aihFbzU7Ah45ARwhRVz7OajsR1teK1YCKtX7FDWZigzS/fux
Y4GJBsZ4tHbG4V1JESa/24MWB2XnDcdxhiLM2+Xdg1kmr6RIl/QDEbWk8WEAdWfDLSonoss8hm7q
JObSOABVsO1ie2dMHAjBIXuCoSaCDtUtnh3UF4M3bV18wMNgoYLP010QdEefA0fpmucypSVBK6J1
4wtnFEIXp23eDFc+Cc6ioNNeDqgU5ABlTH/1U+QL6Z0WaWRchjDxImfR5u687KLwKfFQQjvOjLJi
uhokC3Sc98fKOY1peqXb/p2Yab4wmLZAplsAsvFn3Lc2Dub4VkvLG9kgp1UB2Wg0f4DvWlYJz4uW
Atg5yJZbHpDqJILLKIiV5gQ3Vq86MvNi0NZsPAuv1A7AZlV3I+NkGhvenezLV5FHrNjRwSHkyWFB
n/RsZ1nyXWuij2l0zEUKBS6a7qTmHzyHnhQLiEaLrg21iy3bt5xSrhryndYHd6VDJW7WyKhr7ZSn
4ZM0+3Xs00hId0kEhmiog5/wgNesTofhcag4PcfJIfCKG2kDPLfZ4VU7QRTlzUDvy+RzqMYdkJhL
LfUNe5CZUiZI76QJ/y7lY9CzvjUQ9KsdjYSNQ9pgMMGU4tEtyjR/rZ7C1tTWZmHtACTSfhVIMvm1
Q2UKHWkMXzqbjaWKDlUybNImvKgdxK3cB2NAwCVhEGTFKfLJuk2NpVVpq6+38vGB5ZByCuuQqaE0
uB67znZqL8GKu0pt8u4wvjgtaI6OA7oqAias5fRAUAg9BlhwspQfv4Vwy8Q10mHuo9UnuHutzZd8
8N41Ht6s6N+7UHskygj4xmA596WWnQq0KKH3GSAFKPxh6wfWrq24t+CRH1wXPmf8AO1iiaVtw2B/
pY7IjX2fedZdop8MCXCn6a7MLLv96h35KKTalWorJWxP6sCH1+C6Ajlh0biIhu7BcmogU/GzE1P3
RKCdcj9/i1PMTaLaVlN2K6X7WJspGux41wrvgmHkZUBKEg/ByyQECg3p3jtefmPJbFXAyO29K9Vf
Ur2BgZs4aL2fI2iGr/YR27lQUj6IhlUQEscIjK60afORfF2xvJb0RxHnt467LQ0TScAriT2ozxhV
lNeNJt/jKrm10uBggtRUpbT6XUwMD+pUT9/z1JLKiji5OYc/VJkS182bZzTXTac9etZI6WIcMD2Y
XkJbAESqAOo9Gcin6I+HRfE2i2aT5NDzSGQ8D1Z0UIe3ZB7+5gD3F2usp7scqHwOBgi5vs0BJQ3s
fGp1F1ssLvyJ9DbKI9UTbS3w0rSTfr+oG2rN/nUDEYwcORGapmUwi/r2fnrsRFijCp+kQZ5fka5V
wUlSGy43VVhpG/XcOuVu0sTf7CfGP+9dFvMIzzM42TMmcb7NR0in97ATD+6q8iYwn7WCKmNxSXeq
i5PO+pYuKfiZ9NXU3wiQOXGqPMVRvosxHKhOEdaaP67G/0mm8L/TINyXOX/9m3rlH4CTEbFF8j/+
7Zdf/Y8v9Msfav/j60XCj3L1Jt9++QUleCyn2+4DA/pH22V/vMF//s7/7b/8l4+vV7mfqo9//9cf
ZVdI9WphXBZ/1hpwF/7PKoX/1+QfRfz27ff/oUywnH84pq4Ll1mH7zvcsP8lTLDMf1gkqNLdMnS+
Xd3iPf5Tl2AZ/zCZJ9P5Eiq71HY5s9JMltG//6vp/QMFgS10R90ZyBn+T7oE8evh1zVpwnMCdYSp
WzafQXyrWP5bRZPWcPoxrnpGUT7q5fyzklG6GfCMLCu8srfMgQrkR0eUP1uptDKuUs3MSj9TIaSx
S3KzDCSeg4EcvSO+Jegp6BsdQbLh2ovKzofz13/RLJ4XtdLrBAh3/nTZb/54Kv+sShA8j788rvxA
Fv9xHZPGoW151tfw6U/1XjSMrUPCNGtsaT8TrvnsVEWyDRAbr5vnLgGh12qNDxA1wwlX1jsz9XaR
0DPYn81mHLTrImP31SBbrNu8xaVMG9gwnHVsxXdT2P+E/rCUNeQJbeyspQMDvYFrfDdGFHVdroHa
xmqTiq479nP6Cn7pIx2iEefQELGXaIQNW1QsaXhuS7bOsEBCAfr/NRLOURjytqu9fIdGdQVrmFAb
rzeXkYf3NpiwTU8yPmNOB5ggCZYbQSfiGjX9YV7KJvxp9JAoQh2FmWKcuMBOPKAnqX5wkJ/FoFAs
kCgaaJQ4+sQjfJVEC6m4KdMXQUWxVCqgKgMqtxrIig1shQTi3Qx8xW7063FObswScqTxivmEpI2z
HTY/RCRvRTw8m1W8R3i/jAC7SAAv7UMC7AWY/A7U4EoPUV2b1sVMy89Y2ocO5disE1AQ5mDJJ3xv
nbDoPCV3lhEj2WzERS+7626KLqaOESRjFEUSRaVKUdA0UzOdI1A1PG9XFXGS1akCY1Mqnk0O2MZo
7K1rJZs6OrfFQEpmcJSpfsF+e/ba6N4UiCb2wuRsCjKHpJbrEYRODkonAqkDbHbvgdjxQe04pFIB
3qkA8FDarEA/Mi2NVqWCXlVigXGwA9sDEBGNaHyOwfk4YH04113bwRFcP92k8kh/YF3XzXaKzrDB
9u3kLn1ig0juqK7UDyOAB2HQcEAJuX4GFSJkJ9FOlVfefsGSQA+NAH0CxSISdb33gBM1QIrGisqf
PgsghTUG/E2RXusgjYBI/dDi7MVWqKO8v+tAHzUgkIZi2kvC4L2ewFcITqiZzxVlY0LaG4qCHdnM
XjSfR0VWqkAshaCWyITSltIefwaKwlTq6aapiI1HDhvRUMYDZIv4ySmqG6+FJNCP3inCSpqF3P/A
klpwTwLsUwr+qQYDVYKDEooLJZSqfQYVFYOMqpEbmtEuBySVcyrVctI2q/EYmtOuMqKTzUKS5dpe
1vQAUm8/hv1N3+Fnmh6ALLwlBf2OgZSchXIjYRp9Lzz9Xg4RybjyR+ohGIxnDyq+Tt5IDnG8jf3b
sh9OblndGeLRBYWQESjZNg8JMC0BVMu3MEAC2cId/kK83g+KxauI02rUCaqMEfpf+xg2ULpscF10
NRj1Gu5544Py+rqfQHup3+Ip1tfY5Bcf+FcDBEwHBibc7nkADpYE5oNfwji3X2vQYR4IMQeUWAtS
LAIt1p1rMGNW3++8oL8DWHH24fiRL32eEbLGSCpRysNOZbJZAC6bFcHMBGWmgzSDpXIcQJwVoM5a
kGch5cLCzIePChiaYuLVQ9pxtZipW3ANun786Fn1ATC9xwDVKtKcrK2lIGvA1sIE6lqn+Gs9ILbm
i8gGms0G0Rbp8pArZptU9DZDcdyApYRh/UwA1pNEBT8q3BvYtw78G5AaFltBkgdcuAFAnKdIcV7x
PgGOMwDIKR1LWOaY75L7rHCeikDeRVaB5UisPM05TzwtRHKf4xGsK6Js26pvjVHclApc58f3QiCa
V0S7TLHtEnfdGdgexmg6dbl/izB0py5hUOWvYn7tFR6jVrjyiMk2xk9OjwWrYfzmSzBv4PWE8rAq
3B7YPW1Mr1Dn34K6WCO9dYDz1UD6ImB9oTZdKuB9hChtXWB+tBeuNQX344uwgf0J/jhrwFOLLqyF
Bajxw4EGjBQjEOJEr5iBiaIHwlVbjoiGEwvfIHjBqZ6YGZlb/HBnQLr3WYDT3iZPBbFMsnCSp6jV
rrMxInGG4xZx12VMFFw2Hts8O9O/POZVfyz6BLsDqw8AxFGREBUTTy1gcgCROOwngIkF4ERLERQt
UIpNvbUBK+oAFn1AizZaoRbwYqEIjJ5CjIFkrJkmAmjE7v+sAWzsvemdtORlK1EW+DpJQVFxBUJs
WtgxTqO61G6z2jsk6d7J6Cr74mYEDukCieyARZaztiuaeMdtQbRfcCDB5zAaGPghA19N4CaLnpQO
8JOGDYYyeIyBUtpdd2Ma8YO90frpjo92bhxpEbPkMlx/IJF9pxJcjcB81ABeitqiM0ik7+BeNUbw
TMIJ/Zu3EvBc+RxowT4BnSk995SD0uQWsAFrNgA2BaBNvbvPwG76Cr8JhnMExzkoLmcAoBNjxa0T
yufWqR+9hFWvdVHmS7Q1Uop6k5eNu5TMY2ucH/CsVxUOqqGc93CWGfQQX7IU4/DkTM1CDBg6B40/
PQT1YyjNA8N/AWbUBDcagB3VwY/2Oj5yxSPNbVKS+W6noNyZOGP7tLuGTn1J2vzVdqunmpyfqsg+
feIu7bGktfQ6gD8FEvc6lvBQbYh4GB1P9Fx1IPO+k5xz8Kk9GNUenGoJVnU29AO4ULXfhxgOw3T6
ESgKawaO1QXLanKJJo0HjZfzwLbmEfzWSpFcJR5VkkYfohrGK+3StQD6Gin6qwsGdgYHO4vuoQcP
S+JaQywAFmZUA0Bo9Ww6cfi6yeLo4oOXtaA/NOBmI6t++khY4/o/PrwKMSVRnMfZ7G1MhiBP9Wnj
GeU251VsNmgDtC3fwgzotgN4W9rGvaMoJzMo3BEk7uh0FwdErgYqtwGZa/Jn7k0gujG1ioXJQNHc
8FrqjXnXgNztQLG4IHgTULwSJC8AcGRUIHpB9XaK2Tsqeq8Gxrf84vkqsi/CzPAGnWl5TVJiqtxk
igIsFQ+YLCSN5cL5KN1oDTVauwqJJCamE44w6QQHtEGwhkBNJM2BKq/Z56CHJ8UgHhWNOANLHCs8
8RenmPVVcYulIhhP7jqQEI1dLbyxNHLCdGt4xNeHIlLRjxUH2VFEZP2LjawoyUVPxxFqco2CRCqO
sglQOUHZwmvQtMHo/ZDiI1rM4JdtxWG2FZE5squ7dJgeOO5Q7c2jubICtBJt+paGmb6dfCzxnjaD
Uo9emSU8aVPYbEMg0Fid6g3hNtXRBRBtf5GiFTNaoCmZFUWaio48UEWW5uswj76iTXdgp8uOG7hW
JOoaJLUP3acW4rEhzBhjNi1jIyJMcYwIqQCVpqUSeYm1jgqeyUAxrxvg1/qQX/tI9uc+/IFj6FT1
ySqoNe08elm6Hrv5k+LkfgaoXcZYD8qez5Vgr7LySRkwpueoOTuj1ZLeZJEXMrlvJgeJtR+TWoX7
ZeVb+aMH7FbrpKnuxnWb0YIK41yscyLTYxm3K0dzwqUo7tqxA40qjFVTBeC6xuAzzvSrnDmTpoji
A2hxxmqgLoCNU76aG37006w45KUikkvFJq8VpXwTI1RcWFRFWKrTx0rRzA0ad7Pim2czpHOvWhac
wuCQJHcAgDB+Kiq6DsSoVZx0GwBaqsjp+nCg0MBVo8U3ll8R4xnO+jKqnWiTk8zU+xxc4LC7rOro
YOmeK0Y7QTiXUlHbpUeGSY18MQbo7kSQ3dOIGceMx+qa0JBNq/jvtMEZu7GVXXtfdHgPTjxR0u+t
IseLL4a8oslPiisfKcI8Q2ZjYyno/Bd9HnpMqnj0viLTd4pRnyhafaq49YEi2CMlLHYRuGbcVfDt
Z0D3pSLeZ6DvaXqbiwIYfv9FxVd8fFuR8jUMMpYBO38Aok+B3NxUiquvAdgHh3eWirhvzwQueB7+
b57jKH81SLpdVorSL/QeWCDje9Edap4VLxC35Ogqtn8G5F/DbY6dHiRYpRIAYpUFwJCdyWtSuota
JQWUs3MPzuIQqQwBlzCB3uYQ6al4AZYZ4jBHcFoqe8BWKQRdEF2MHFOsE2e3ngyNp8nC2FNdFZWj
XzdhrmKjxnNmwvUeWxxiNlLKkEGQafywaZ2O0ruErXSOkrfO7AHkd9sTizcwKiioFZaVAB6FYqla
0wmbNjnHYBJ9TTAr/q1Tz83WiOMcMQxkY59yPJCXaWhisu0xtsueALRK9MRyMDeoBtKOeuIeMpX7
4BIA0RMEMRAIkalkiGEkIoKoCJEjzKyZ4SEGLeDMkCcxqmQJ6yZSOROozBQsn6GQLXcmbDtLZVKY
hFPgRN2Jqubg7Nbr0idkzO8kxnBwU7HKtihVxgVZF7o61DbjR6VSMFTExWKAOLqQRGQERGWM8rOY
fbio6dYLbfvQ4wHaG4Rr2HznJmEbNqEbqKrfLfvF7Hvj5JDLwF5oLWXs5Ru7bkdke2zYRHhURHnQ
EdUhBxfFRncL7riATnCXeSarqp9fYo9BxCBWGqwddo3sqjTrG0MlhxCtpHK3SRNJVa5IrxJGYo1j
jq1SR0AnPScEBWiDR+VGNk8acU3C8nVM64OPe3rGxzhZwVOqEk2qY8gestQMpuoZkScTh4nB4gQ/
Pjv1Q6RyUWqVkGIQlZIQmVKp7BSgMsBKVWim1yCMIWAlUUkrvcpcKVT6is1v6hyk9jZWYOJZnAlq
DWktlTTFpgFMKOihLoTtvWaNvCGIjvp0C/qW0A2V/cJqeIwdZqhIU+EVxn6ympV9w/hMVHQM4uj7
0J8v/ugdiyiHGmMY5YbExHvpQMJrVARNrcJoMF0iOBytuxAb5X2Ttk95RmIlJ5w8jc+jirRBJoia
rSlfhmS6mKX7ExrOttUKToIBKEaHR+nkMAJcaRh81xmbAux3kKEE/pBX8GF11ZMWik3pzB9mNDzG
LdE7vf2akS3gkchDhDRVE9kE2Mi8zwwdFiGXlAs2hVFsEOnDBAx7KSk/gYr7EVb9s3W7mxYkCVoN
wDBIjnVVImtVACtcuXf5YheDWXUcmEkUwp6KJhmyjgobwoC5CobhJsA+bXVWu/GI9FpHMRsekM9p
nde0s2ryi0xyjEIn/hjJNRpD4A9EjUHTU6FHxfCZJIwMaE3+KFQsUgRZBmB6fJqS5hyHPPiuP8lN
MFmfg6G/NH5626RwX30c3gs/aJeu2lx1nJRoaFZZSFkmcbosejdfuzFHA7fDbl8nAwRpNugoa92F
XiJfKQ48K8gRgDDqUbPtBCKMKL3pkuSi1cBykrzBtU2m/dQNWKUrxMaYb0lFs8yHEDJDmNgnwyJ/
2oAFDK1zFZce0ZGnEeMlemFxRjdMnMdzC5vdbfuPoWO9qPQWomwjxnVNYvHKNmJ3Ubo8OaHBAlWT
v+poPC92wDjIM+qL5duH2rDJ+KuoFENBXZzBYw2968QfC5oavlwnuUUH0WvvDTFdu9UW/AzNhuRp
cr5skXELg2Fc9mYpsUYTE96WnPiRxIoMbCexayifBRbesF31rbXPo3E/+7g5OfpftHR+7AVS1thQ
y3dRLJOkx388kmRRbEdMBzNygozlbTF3hJA5Y7zsDczRZTOsHBCDnCOQZknw37jfzwBEjyWQu6Xk
aaxCd9V5vb9EgYRyVbsOHYSNk25eExd662XzPuuDejVHV4iIkXc54tbSk3HFEnnPgXSLw+pnGjiC
Ix0t9JTQVu0wjVGxqKwBOKNpJtvU7X8Yrxn+SCLHQN9h/DSXbpuPxGooU7rUd1VQbruUfsmMW35R
99wmFvSOxUxQAkhMtm4T6okWmfN9NnSbuvUpp7Wg388j2Wxe133WfDC/hIwbAHG0cbSrKOzR5cMQ
Lse++pEa+YPBiYdw3hW59O65EYAIhvEp8gJ/6U3BjRH2xqZJ2UojL3xwK/PCWJUIWftsuEWy6nI1
3/bhFKQPnc7ZJY9PHJt2rpcd26IlAFSfr7MeiFqVMnflni8mEmNDm7Ih0o5gFh45K+ySVBza3ofV
bl/GlrBc28jZCjjGBF18Vw4+mF95Z5kfXR74jJIoL7qvY2Mdk9TLoznoObO9AllQWZUXiUsYMVaz
dnOzJ/sKUrPtBrja52AnZ4qx3I32Ccb/pTd6+jJt9cOpYKNdmwaJ2JpQsRNl8MKOSMau7QJb0soN
yZWU1eJqbq0aIG6FxlsO+kGnTEwm014lkao3qA4IMvNJ/c7900gsCHRpHZWYnjSbMOCoL438QJlW
PtqkXIz9IGBQ4ZaILrLd4GkxkLILxLRTDnkhRq+Wir1HCMlGlMkDhw5aYoyyEdcys8W+vGVmeYP0
GGCbgONNviSnDn7AGBDyEjQvvo+KHk3pa9uBEeXs2Do7fkTEWAJQgW95G4YZ31rJtzhABeZs2hzK
AoELpTcLWR2tTMc4jFo3L4Y4AnkR5G/Sz+11JUkHx/6+rebuI5yBQcjefEq6R10GB1JmiVypznjq
aT9oBNA2fQxCg5gFThRU8xrRQ7b/3GS6oKKEUlANRJAPztUYlgSsslk1Pr2oZa0hfgvn7APNCVCS
kXiMTh6Man52AAyu+pnYHIt6w83aHyGrwMofu+e20JtNmvU/ZwuwEzZt5uYQEPmMSGpM8c4Bjfsw
Cp81f7jkPb8IdSigcUMKTtO1K+YxDQlsB0E44YpDNYj7+kbrKM0HMyJ9qhRyM3Qp1ecAogcR86Kv
SyAixUgUCotlIeg3TGH6WpvgyvPRW5ZujaemnZlWu/pyrKwGH7gFqd7RkenrQMZSojrshh8f40uE
X2Oq+SCzJoifzeV97RKhqleQkzHVyDbPr1BwfGSxkT26LucKYaRiKwBxWsDiuPgfjkbWoxDlJv7p
pCoE1pxgHg/2k5Y9Fml/ZyTzB8cfoy2PvWNCdDbug2J+LZTeoBA/q5jQQ2sefqb6eMBUoHJXX90c
ouPgD+8pIpU1mcFYQn0AHdEomB54r8gLP6B1/RxlbW3lZADn8saVrH7WBjhKVxHD/S5zF7jwTs2Q
Aan0t7ASN2VmHKNZ2zIjoUM0blHKVhB76pQI50wsZlLDFgaRDFSMoJZUGkNkQckwWsa2fZZtBmMi
XkE3OGaRinjozOCQ5dldJTsdVDBZrJDsPo3avw1QVkAbizdQ2Na+pybAXVvtJAb6uAhINTXKs1nh
HZqsIthQk5zHUh7Gclk6kAREdjOTo5XrmreaBeOjSPuRO+zygtsX1ATqGIsruPUTo14yEyTnSQKC
srFAFUO+MXq+p9wzjw4axAouAVGUSwtIsmxxkPTIaIpCp4AzJwQSQKAd67MwNKJxepJKifag6fGI
FXqk7uTKDjChI01sgDGuK0PGT7rGHWR2SrIAV3mbQUQzSl4z8C/ThCejtFy5CNujI40323pxXPns
lfrTODQvTmp+TunwmrawoCB81nZPfE7PQZmiPEr6c+dvs7LaJ+GzE46HnCBKpLTMoKYOZELHytEI
zjTNy8B11EmzJxtoQUzDFonGRouQm7KPCzqIneHudU2sY9XsRAeYxyjtG0cteeBSSWf13vM46ejh
OZu5zDAS6SxsTOqsfYVQQUdjzcK+c6sa5fTwqPM0Qg1CO5QLVIJGiZwFYDOo6G7bRTH4YPcTo1q5
qkYXMDpfkF7WC90x0m0BKgywF5HybXCVWwbdnYa6Cvm+MRbz0ohT9n1UwoNqiHrjT2iR/5+781iS
G0m77LvMuvEbhMPh2IZWqXVtYCSThAYcWjz9HLB65i9mc5g2s5xNm7WqiIwIuH/i3nMVjyTB003a
v9tTREgWlxRMnU1kIY0KEJKmMRWM0DuZw8Yby2LaEna6H3v/uyeRtDoq2pqpf+rxsfmaRGhM9Zs8
hI6dpF9CQeFA1XhClkAMnP8jcOJuY+PYZYbfnLVgCliPul8HzqtVsvCy72BNW+uoY3grPPNL13P2
yXt551eRSa9GzGRFMdb0xgDrd3iMbANJ3IwaEnlJt2ksTbcSIgktEMVArUkGqHhdsxaZMlfKL7lz
8mKb1661IjloVyQ+jdNkEj5UQJtMWUVZw61TjM3a6TxrJYH8tJO5EeMk96nfP9ilemslCTw5XsmR
NBLGluuQoGqI5QnvuIWP3ZDOKi3CDxum/MjdsGLPUbCOtX+T4MXY6HRCFzRyYO2jlo0O6QXSrw5y
cR/ZsTGvyIRorLm7BDGdrnKqNwu6mpl6ggXyzIQC9Qmtb1+dVAEx0e+sDJKH+QPgdnJAiwO+pjzx
+7QUG7W+Eq9Iyd21nLz+QhoMGcBKb+uWhxsPF4uQ+k7acCZJc6d7kP3j1FjkN9aQQgRhdX2X791i
Irw0K/eK4MSNBngOU4lsB0ilDfYN4sV1uh0a/ql28jxNM6tGdewIL46hv536ub0hyWnd5w8zUwQC
aJJtRb8tx4pyUXHIIszbhmTV37AEfy0S5Fn1olwkLwMekm1uSvPRjrznkTOWXI0FtwHDuWX+iMr0
0gTiDIVcwVjKj26tbwYWt+s6QuhEhDKjyBs+B3NdKmdbA0fa9CLLcU41Bpja5zHCzdRo4EwEU2yN
eKC3pL6/gh6/cuu5uMyUlwyWLOI3LVvsZ4RZaW7Is5zQ0jHj2vH39yfRT/oQtMmeKHVkBmkUbhrX
Vju6+3gT98wDA8iyGyqs+6QfxrdqsOGvBdOVsmmbSn9BWU5bdzKSFVKmvelTylPAw47JGOh5DUhM
QgXIP0MBgti6ISw0ku7eACrm/fyWdOLcIXAX8obzBYV762IcMK0v8CeyPX//ghQqBhSAWJn4kZIX
FPyISFiDaKOdPS+bxiwls9RhyjxZB+Eaz1w873VVP9kGDK+8BK2d+dUGBKXcgJ4kHz7Lnwe/v0ZB
EhwiaxdEfn/TqgoyJGHL3Tgm30bie6geGCn08keOeGvTdbBWRXON1gaPaGaemfdS/ReOuXdmQYpB
TrtZkGhveDYw/eg9kAu6z2gfbPupZBIelel9DbVsGkV5bKNmqwYR71XjMCOM75KmfXW7MHmpXICA
AVrotI/Epo8Mhjiyu42F7nnyDEomHjru5QmBIFkucVXicbpFbB2glMJjq91itVRrO4ojYgsLd8/Q
nqlFmOcnGXZ7tI2vAR3wKU60swNHVzBXLUk6sodLbxoPjWkThDnPDUfQsZbBkxH3inov8K5Z2aLV
BDeEK7LxIsZdxkawXz+TJjJSiIX5urAJk7YD9ifEyG6lX5Zs3eZ8rciFsxwP1FnbXEW5fSYXvL/Y
qgDsWz8zq80e0hE3ceJBBgRGj6pT/8U3jFLYobByf2jTZDUZdvHFUQHY7sUCYpl8/ZFD3yLz8kxy
3V00VB1xYk8kPwFpRG17DIM5gCYYW+fROlMwoBs3VX0OB/wp+ewyUumj26qk2XZG4xGbBuYPUX11
c+zA0Si9XV/n0caN7ceR8AfqM9ggZ89DVpjIajXaV5qIl1XeG4c0ujjVtFvS6CoGKBNgJXgQUNZm
BfJtJrquBjCWAEbrF0jTwScE0GHyM7bTPbbLY1Ivktx1OdS4VYNrlcZ3lpHhAI5fh1ARcmqsvfQb
6dWbqsxvixjEJDGuP3InfHY8ACmld5Vm1hdZs4erMyaDQwrhvR9RRGib6M4Bp4g7AIJNHz321iy0
ewDehTW/2nH+AuT4jd8Cm41HkhSomKgkNQvO0X9XQfCDpO/b6o088KciZBgXTgH3d2dcPAhReZrO
RyuPcCpkT1kPVj90tlmdsAXxgycCMQ/E8rH+TWOUH/ldERNzJiJc6KYZ4R4s0MWmN0shMkJTZJgo
Az4fXGM2+KrSuJ0wEu+yxCUQYkgvFjqpzb/mgqDBurTibUAOgOd0b2LUa7+yLnYUfMszJkljnj9b
ontolPziGfI6Qydq9ANTdvftX+ARW+0DYyD8NXshq3Efmoq4Cre98+pEbLRpM16DFrWVPIPIoyHu
YP6N1Esqg3eUKRnxAaxCWHYGuLbHqSdaNBcaTwrQU4fZbOgFX43ETpYB5I+Cii0ku7weh+hkTbG3
TaW/j8Wh7lyQahkbXC+/K5vqLQnC139NXT16dtPnWycc0R5I92RkTE6stMKW1BvJbY84aMJS1LkS
V5SjDlI34Ba8+t5zYmKRierS1Sk0Uk0e0qINmGLMxEMoN3Bn9NFmb49P5oxeixTEfsHhlelIyLLy
diFrlxXhore5krtUkcf9U9X2fyW63H8vr7/k35s/Cir/P9NcLpbK/7PocvWlCLMv79+b6J+6y+X/
87fw0rcBODn0njbwGNtk6PG/hJdK/Zdp44t2XQ9BL8Zf/pt/Cy/tRa0JDgo0hWUukl/khf8WXtrm
f7nAShBdUkD5prL/x085K2rTfwsTEaoib/3vf/9PoeIHVbEnICfRpCNR9Cyp0Bd/cMTmoT3JCCj6
gSGiAssSP6UJrSZGNWcCH+QT7LMrzHGEjM7NMKpIfeKx/ODP8ainTXSkAm2ph4gU6cWvXpXCsdKm
LwrkZoFCiGj55ELW0R1L5BUcLSj6BXYvy1DGtiHaYJUWjFNRWYjV2LjtqrGMr//49n6j3fygRP35
fvjMLWSvSvlguX59P3ajhq4vRXiwSR3bkfC0JNf78zq1EL153leTCRMHKClSf35d61dB+c8PQpi2
49qOQHMI8OHXFy76epq1tONDizGs3JGCPhz9GRNghJgXnHT+6LT4+XDGLAOpg+6HV3jn7ENLJtZV
bzy4UXKeuq5/evjknX34SDBys6Jk64YU2KJkUR+8S0BS8Q67qj5YQ/+kIm5NYxD+WlJQcV81+phm
VPjDIZyGcp2Hs3/dOn+Bim4RFITeNSJSrP4slTRRK+Lcupba/fkdLny0f4jjPd6hjU/XEnyKnuRf
P8iH06F3g47MowNe0u/S6yoGbTJbu10+HkMNbjWY47MxDZvRmeSBCF6HFOC4I7l+M+TPtlG+pFPn
7asUIKtfA2g2WtojrJlpJIcLAwX2ibG3sVm4rYakHbdthXiTB/SV1UlRgcekE40Ps2ZrJEt60jxt
CC8gkafTfXktl0K9t0mhruoNPZX5kLTs1v/8IXx8ln9+CKz2ODZsPGaW+eFDQGiMTD0z+RBU1K0Q
FrALj9FwfcG2g4PGFkAzemASSr9VGT7IT17+V+u2B9rO4blRwrFJXZHegrf7p8MtH20KjAYaVQ8B
4GzF6Hv9W29gKVy5rOXHok72cUbErPTUvplZ+ERBc/KHMt0RdEt7kPX3s8o+kWL/9EX8t2/i59sy
2TsB0bPwVlN7fHhbHbmSRodZoW6LbNl1e0fIAjPaiFWvN5NV2udB1O3JtgNArkgoNn0wQTBqI+8w
JXjErMlc1UQJHb2F/JOhBSh9MwbL3NxUkEL92km3rfuWKmsjGI46oXmOnekUg78PhnC6rUVurSxR
e5tsAF6c1juhfSSuuX5lFXz2BwKsfC9fMuAh5+SqedKRTIlhkKBIkqAiBYCYWe2UX0ekhzv22dVO
zsnBZIJygVWyYwErblmH49MtdLN3PDIs0jkwiZNtxVk5g4kUSAuYTgxXs4Q2ELP7jWN61pnYmoCA
k4rjZIq3YU4EXYSWYRX0bHEy0uupDlv7EyvLTwjEP78SnlblmgpjPbcYgv8PX4lRt3B42q45oEBM
dpbqacKlvZ91B5s8bPZRnehrjcQN/C6JKKES93L2zmGDgCqNInEYTELTGHAnuyKOuKWUPhlmNx2J
2X7Sw/QVlHO2borXwkncvWLw9xpX1drBZ9WWVfjmmu7eEZ1/sGlbSZ9ks9RW97bDfvfPz4S3/CX/
/Et5JkyeBovHcjnZP57pjD8t9mBxfkh956X3PLb1MjcvOhBPDmwJfmrohCpUPMtwDIS1A2DBDXhS
nTx4jMCPUI3LlGE1FGXPmMaTinEtDPgeV0UorX3cZAhRCbveGAb5UpXgy5Vzc9WZbXGW0UPA8vAs
WkaIidMSTCCjbCuCWJ6on3s0YLdzO2YP8ZK2gOQkWLEhMnF0MuChIZFQcEKG4E1MMD0GygRIsIdi
l9bw1Ae1uhukMpkmmcgLqkQdU1DWq6B25LOjwx1TvnhlQxv7YtblxfEgGDV1Vl97RRWtcaaLJfby
oGPd38L0XcmizK6NWD3UhoHaOx6AwU3a3yU24jGiuy+gQcxDmjCEbpr1n7+mD16N5eQyfc+V0qLo
Wsglvx4R9BYBcvIoO4Q1Fj8vAcTfCT71Zc/Rx/Lw51f7eFf9PCc5nW0wbwA/Pxq50NV4HajmDMs/
OZakQYGOTZeBOxqpHXtOQRviG1e804Cwx/CzOuNDmfH3Me0u+FEKL0t+pJ55Y1Pxw+LlnbwMr8bq
eZjElvfKLBz5Uaeq7pNP96O35+crAluRgquJa8n+4FyDkurTtKGwzIY+udCgMMhb1HbmRHwwFN9V
P4bDxU0ruYoiaOQRP4NdKeiapctq3Db8w7zZy8GqTxpLZi7H9mK3VrCSEK0TLX8KPAlx9Uf9ljMC
vS99Ztm2mVerwCf0qBTDJ1+h9bu7Dp8hhb0rfEglyy/qH+4eYyCoAsaOPhARum4ZfG1ki84qwRV0
ClBAoU6AmJI0GFQjHt0yxH9edXhHCyu7arqJJLfaoe0tuuqTw9X6Fc349zXMTxmjHvfdArf79a3Z
uWRgFymNQsm5c7BweANJIGxqVnCL9/ip8/PqQCAb5iJlZZ+9+vJP/3Dg0UjA/1FAdrDbf3j1QsVV
U+U2e6CqDq7Q6KydUjjkZECSjtp9TpNh5i5ftI9YFUV26I3IvoaaMS5d/YZFafRJWfSz7vj4lkD+
gJTxXaq+hcj7z++qUmk2uwMlWIEZd60BTyfL2iALCb9y+1c1dYrMgZulc7+yTKtYI4oKrqLkLoRx
4RXDkifs7HRg4c4egpPdDfG+GvzpQmIU8Dttnltnni7aMrcCMy5JbZ+UMB+wRX9/pWxH0Ucoz7U8
8eF8mhtkkb1y9UFE5A0Tj7xK0DFeFS6M/0xflR0ohwG/CGvx8iQKwNvSnsgYqRvGNjUqriQz7/58
iP32PflgKrnZkOz8BwEUz6BjVg1PQO0tIUEOewuGmCn5oEZ5KNtO8dFk8SYz2aEO2l1auAbmmYkD
ufVFdlcP5tqe2f79+X0tH8XHL5sBpGdSWUiPpvbXL1tbTaDSQZUHr4g5PscmAkSbozCh6Mnrl6LL
XoPBqz7pP37zqoy8sErSieCF/OheZMpcu3MeaTog/TTBBb94MoXWicEdonxCoYjSxAhBX/z5r/3Y
My5HK8EBlmVbgr0aOKlf/9yMMtpAuMU5NHxlBuRcTB2iIWLJB2rOnVdRV6dwVYq9Zm+wAm2CnrYh
/1jQo4TEn60ssyVBjLt1bc7V95oY4E/e4W9uOy55aj2M0jhMP3ZmNR7CfoSid2iM5jbABr9kfxjI
uk1/PfSmfyATJX4UTXP2EanuO4Pz1G5nxBz9ecgYhwH4vU7R0B7Lglbcs+t+W+ZE7A2GxAn7v+c2
t3//Sv45DPlNGWALx/Up/ywy19SHe4oEJeG0tCmHLJUGw37zFBGANpXpfuiV98mt+HOy8uGXyhWs
LEbZkhjbj7/UHlJay+qpPtQqatfdNBEnPRiYM7vrqPAe49S4wXs3MAPZzYUejzm+7irrPvOV/0TY
fXgfjsMPyKZJMrmdPxwuJdY2CFA5BpOIMcMszCfe8NYuh+km47c01bbxShIX1YGwXvthqPYIxr11
IdrXatLj88juB7XH+5h1xb73dXiNwp7xBZShrxH8rJ2YZ59RaGMfHMz4ATFdlx4Lv1dGmD5MQLIF
/rZVPlTenqwVrqk27DdQ+60tLnf7HptIsiGR62uMCEdllljJHjqmShP6xqXRhfjkHcmP87PZPNkR
qjOd+mJHMnS7ZjUNco57t2Z3sKWhWdkXMTf7SRNIVHp657s+D2Y544nCbPfn39NvKi2HD9XGPc1w
D7zWrw8ncqUKcYexJHUVgrWcYW8sq3DX09DIAwzJfTIX6Sdd+M/y7ePXiZ3blbwskOiPd0UZTfT2
k8aWo8Lpaz0t/oMg0A+VjW6zoqBNkSDSIwL8SbTRcw3Whzkh1WnW7kvXWtMx1vik7SZc4/LLng0R
1xtCqmCCDB1REpVdYq/8hOL9u0+KdwxEwV/85h/R5Z05U6R4bXEgCAKNT0tQt7No2nNYzWvJ9oBt
qJg/O5p+c2ojtwK5T13gLeOBX78fJxVyqYXhF6WQRDoGSJvGN7wtST+vift9DitCcyOVLxvq6ThL
fv6tfnMJ/3kZTcTmDtGpp0LT1Jdzc7KJK1+nOXLZP/+KfnfTOhIsNVNi3/vPWtM3aPSBbOYHL9Du
lZf/JUUFsDQjixzjLre+QbKhcIhB9XW6q8LysUQ89dDP3aNJEX1lhf7x/+Ut0bxQf1uUmR8nTYit
sDRiaTgUrfWSVY11cvzqrsnRNTgTdlBlVvA4eiZiYg7euIRfSfiFUuHqnYjLB+bdt39+Rz9JdR9/
9kwmnWVkbrPU/XDvk89q5dkM/iJwhLthv9Ru57Eq7vEQRQg0fH3VdyJhXe8Qt5ZJ71tb8QNv1CGL
pvq98PdpbrLHrNtL6zCKmTzXPmk/cA69z6AqievrNsQSDYMQD71aDEjwprb8dfAje2oKpttPlibs
GVeLZfrBnmq3PkauRzCr5eklRnfcknaIPHAmDSBb/AVJRYTnnFkMwqKu2RKnKSDLMViWdoWUPEa+
oSF6nU07f7Fs9mmYlUnFJPPgZFSagVo6nDhBBoJy64zkeuTYFizvM367Rs3ujVuQGD3Kidg4JnDr
uhFqN7m5fQMl4zRZ4xdVSDKtLPK6W8Rl67QAPVbgzOszG12dWyWHKcpfYuPTlvDj0H+pWyAqwsJa
2gTolB8uHagJTSsKE+9xOpJyWMuTcMWpdup4CyxgwBVFuLwnxBuZsWTk4YGyR6c9hRlcxDAi6fPP
P5/fnARLcc0xAOfCZyL160ngMepXk51mBzKDws3Yz88VmZZ8c2gqfHmdhP433JvpJ1Xjb0ojl586
VSp7AzryD+fPZFZtMdlTdijIwVqRNn4nJ+frJPRNLf2btm3g8hg4WMyRe/jPf7D7n38xmSIMFGFe
MPSgXfv1L87J9B1MopsPUUUWZ9D6/bryIROBDYTuNb31GVdWPKdfRNMlm3p2ke4mzmnMBnTcIXPO
SDfpzjQhPGS70MSRlPlEGTkSQwkCFHLHUMDvySRoUZRK80sILZgM77G4n1J0Y02GRjaXTf88S/h+
31ykx3KxIYSDFx6MBcGWVE6w9a063ZLxoCg/EnmlquDFTfAusLNawUuyb9Mxv5Wzke2yFG993BXq
TiTZNtUmKhXbrS5NPOgXRgmgc8jCK/nfWAiWBttA51kQ/UW8le6c9z9/vD9/v78eR5BUlvkAJBPq
oo8830pMjTsx7Ye6JV9I/MbJayVHHfnGgZ4JonRTdLempTFAXJFXmt/1hSj3ZSzERpWs0psGpHRd
oMeFzwdzCyVyljTqjD/9tmDGckytAJ1RCwq1HztvZ08MkMqiD3f4hS5Ml+jGVPMXRImruehusACS
y9knAVm0PYoSn7FoBPA/cPDclxSVG8xcxw4x5ipivraI0xoMjZN/wPOEqNl4q4QwLmUwXOE/gH4h
P11/AdD+z/rbI7jE9lgGmg6jww+Nuj/bbRASUodcms7Wi319m2ErLWf/lA/5gz+68X1pFcZNjCyl
bip9MjvIiS2bsycfkJXvI5RsvGc8ucO5Rau0HkvS1MIuCg4C19d1ONyQnGzSUjBoR5j/lqhTJIF1
mynjRn9wn1M/PrtGmJ3D+LVqe+e2/A4eRd9kVQE6OTRhNdbZezIwFs0rQg41AmQbUYr2AvIvLG/L
pDGB8+6TCDnILeTTg+q7LSOhqywep3Nn5n8ReA+Iq2TWlrDiHPGqtX5ypaOKuyET+R5+wNabmsfa
n2f4AekTMbOPY+ncsovCm4S1MESziXrHvlfInMI6R+KnCLp3/XUDBNvpjBeS08NLoIcfYRHNBIz5
JMEPYq8EVrDIYWZlpQPKLkHyYTV/1wY2PwfQ96qIgW6XAQ7/QbZfZ3N0kUkUG0NWgMOSibzKRN6j
y4C9StJn9F77AeL8sf4xZca3ACiv4Qb7NMp+aC/60YdEGQ/cTah4mk2BeBSpup0SHlBzahhtibwt
v1Tax4DxBakYFP9cfSfi+SHA09OOgMvtIbgTQQmcvyB6IaKXXrem89C5SPezDKWDrpmaN/LJUaDO
w2GOtnOEhaD1q23fzVD5vzuCJo6VIRl58VkVxriawwbpfes+eFhgglxdC9U9p1riq/U7xbCEmlmJ
IeHJCLJNhVQlluW+5wRbD1mMM0cNr6E3kRqmvkfUHJe4tJ+o9betFZ37YDY2jSJePmDhT1gLs3kY
Qe9xjyusRNbB1BJEHbpi7nrHXg8mw6XaqNL1RKOE/LgYNnWGujhSSBSxKlb+3BGATFgnwL6VykG4
JLN7lbYlblN0ipZRfWuabj7ZIy5vTy3ZhLFHziksAIfQvTapTl1K8KlN9q8O7S3gw2E3O1ZzO2S3
PpSBCzST9oie9DIkcb/O0IRumqmGP+Pat5PrX+YwL07NFKorI58KkhwtDMWyQzQQEVpdOnpbOOWB
kNMfDmKGi51MCQEVlbvKjKRHvWXim+z9k5WMzl4V1YthFHJLZidqT6sF7+zg5Sp667FqzWJLM0Wo
ZNFurHH45pT6tdMRGRetXW4oOZETTyoHwWOYyHY6f+PF0WHSECsF5pAO73E8oBj38wr3gX0OYjJM
zPBuGE3jkIcJzs+pr8nhQ+UTV9e+Aq8YxOzC1DW/brzljKYYTOI9bk0VIK739iqTmK6K99Ch1kND
v8uGot2mA5gMouXJAZDXjubbDI0OfB1eBX9GDi0ewYwXEIkDm59Rsvediu1iCxKoB28Ms1Vcl1Vz
i/BRbJ3aBuLQffdUdcma8bpqpzcr8q8Nq253XRiWu3B4pk7dtVXy5DlarrLsghmRHyBes73lEboR
hHG0yhu0AfkhCu0vbAPj45BNB9t+TYkxPvYTQ1cbdFxtMJmy4uhbPmFDgaRgraHq2Glsb2sV3Pge
4XX4sDbhRMR1qiG9NvjHGogMwtM3EVHT1Jak/FSesTbRQ9ZdAP22kWsHh9HoFc3Zoq5zBcq1NMvQ
VBnug5vGHtxxPDzooDbS4tnxW+8208rdmXl802FrR3BlR/OwsRrIOUlLACcMgU3h1CsuWLEPSLdf
uWZwnEleuErL4dbWy897bi74z67RDr86ozrkWAhmELdOFkLYqrpvlhxBWvTuWY/E1fCwrQY5MBFd
vqW5vw2c+dVU2M7SIvmmDAYVAynfyL7vIkxvkbNujXDneXGxjop+5+ns5NoGdsCvUPbxMFbZ19rm
RE6aPNr1PXFXCcMjCMaE8wVZ8zY59gWRNhG/oL1XgQDTW9v9JgxGYD/URiRPk8i8Yhx1CJnuUbeU
VxK53ZaLMNykjahPZtS/Lum8GaYUV/BtxVb53XfdbyNCe2+Ob7maboWCF0Cf9iTBJoVP88S3noGS
9u3rZmZrSo+WYzWtH+eaNOeU4gcq2HuCv9gWpJ5UpUas7/ZHu4/wqSNUlHXlreABvsH/Iv1VPtJJ
r6fKug0H1rYdhfvUB6ua5mnFlhhbkLuOTIWsmLFGlX+bzZiIYmXOkGLKR1qnZGP2Lk9oSg2SsDfA
7C+f/JD84d5N12RXOxv4u+QzesVphg2T5Q3k70pzJUw+8eykmgntcOvU1sqM6TObtEYU6HzHqv8N
GsILFeyjUSV89ss5hwmvNOaR0AtuDNONL2xHoXGk9iFx8nPTjkdfFa+wHe4Fs7VVF99FXW9yeyF+
V7TwNQ64NcSHJSAGE7NcMCLOevmkywARf+68uBY+rGIGV5BVw6Pu8meaFxyYcXKOgXKJwngqR7pg
9offpAXHKUsC+CP1o+vyHRoO+LPJ29Xau2IK9NfgJ/vaR4mS8871ZJ4VB/5QjTHmaJJanXM94dSM
xuavQDQvk6GORgN4ovGjtznllkluE5rSlaPTh3EA2yG0eXS95NrtV9Jb7liDAVxVoIn0fG4CXKmV
PAg97obYfq88ueudHKaqRTUV+xFaJ+cxiWC7D8iydcAZPlzXqGEvjuDVwoBCAI8NuaIUO44iqyN2
0gP4j+hCbOZOWuy+pqQ7iMa+qsrxubOGJ55D4rjxevT1eDHSYp135p1rEY4izN2YkKfshATVF4QE
DRRy2uKm/Du7qFu3swDcjWxzcmqQlw46ZXJB7Jx0YG9gWT4Fxl7Y6TN8LPRi3LvAshGfC+MulC26
9Pxh7KOXjq3gNuBxWg2uPbCKqO79YjTJhbUVuMHhXaTeucK7SVD5UyLDbD9lEROvvkOoiVsZjseE
/XymzQZ3xO4IjpcbgS4YQydBvR3lazHEgPlQUqSBR/c0nYjyijHktMNelwrUxABETp7sVkOqHYCa
YDamGBg9sLgZzmTUpy5gh1WF/XyV4A8uWuCqXoHnTTIHzpX6S/hP2lDp2iOfeEUx3QJSJ5c8wMFk
RdeBql9m1WGpHPka4+mFJvse+0YA4jyu9n3LvNSCJbhOITmRR0kaTZtj72sIEZIVzrO0PCcEXKtQ
3aa4sQfN0Zsn09c209kxKqDfwcdYYCx9vVFJ6a87mxK84o7YlXN2TLT3vatjcBltoFbuoi0vTIqt
1IMfGAdHkCYONEGPZCLAWyRJ4RNHabPrFCds48fDZiFiXIUKEO7kPjEivlZygPE8i+1PB2s08V1J
cHp9j7gpLLazRGQFntQ5mgTfWClqAQJwu61hwUCIxnQbN0a5HuVArq0X3A452dzMj+KjHJx1uhS+
ldVozi3yo8yMafJIMFUYJrd1ocu1k2tr5asevg511ppy4krnJvJbiqu2BIRuTZxEPRIcShyKMUdV
+q62ZctAuuLLrO17hmjDhmFmuLU1qcRj5e9lmwASoKQuJ4yaZIkeZZNCrKsLVmeZdy4xDLjEMUM8
Nq8NZJhWjz0lmIKOthptm6DbluFtW81y1XF4Ey2A/q0+1wGPOo9tEfZ/uQyez3O5rH1b7kl/oV2a
wV7IfgSCbL/HDg10kwBKwqY/Su+FhGuarp4gbid0rqfUeK9AWc+h8xXGQ9lj2TVjjBUt6JgMY61t
FGAG8x0TNapq99mkxyTn8akXw10bTxDFXePYtdmb339JOgolo9ZPkT2aW85W7OSnZOK9selZ6A0D
2WXRTRKMR8+HWjPmPJSAHKiWvwtAYE5eY+Nr5Da8taMvo6j9M5sZgM3SfOQ7FThwiY57D4aAum7A
kFXYW5duyx9nmA8V5XMC/VwM1K71bF/1foSOSKlXnh6+kHMNWxoe6xkPrLGZy4TSIyQKxdNoAU1O
MINIcm0+Mr+mukwceEvQLqvhNVPBfeK4753lwqyELGLXXEyjcN9j6Al5AN4E5Jkpja05l6QQpIcy
qW5CxJCroCjeQoXFvBEwGMjdxou8L+b4G6EsT3yc17j/GIWA60nL9jpxq/u+nDnLK9IDuNABIhDd
tHKy5CrO4ArORDFA47SQdzmsjxz7ThnFYiKDNeBH09b2GfgF4W3fcJYxnplXE1ELTfCd0SyyL2k9
N4m4M0Njb2vqSGl0D6BVC6xXRDKkMd4JnZrM4tTJz+n8a2qRVRMHvD0GGr0+KcN4ggAyBt5NZeNd
7lTEPtG1oSnc9AVCNDGDrUCwPsVHv2+dTV+COqDV31EUXDVE6q2s0niZU3NteBhPajf9Gg3uwzzg
nJ099hi+fp9SzPihdNZScTUY/lvgDtmxCuoEkKZvbnjnoBOL+9lRC3Agz5fuYtj2KdZnSY0DeWen
R+IEEfAryQHLA51K/kPLj+47Ai5WbUS30Lbyu/J+5ham13MkcIp589nvibyOK2lgH50aY9WhZGbA
pG5mWTwgZTvKrvkeWEhYMiu6crT60QmQQmOCjPjGl75milLhThiLU62bgNwRcNwdYq/UqS8GvV7a
S1gy+XwRZQVeKGRUy6nMa4MYanz4nL5TrEWSMMnKx+gsR3fnNO7LHPKc6IR7b8AdUAig4sUBXZaF
X5QeFDzGsNBExBcHSAhhhMUps+JH5fOPJswFvmEqNrhOKZfWTv1AwjrhBEGBQieRL1YRn4zWfSQM
CIo/o7KV1U/s1Gr5zZjdd9w1YlNMKX5UAt4TbW3KxDQ2QFXNTR13FFGN/1ZE4OjAT0gobdCEm93R
MNqcNW/FlF4bx3AiLTbJMnZ/nOhDWFMMeqq8CrDuHjCNvgwel2KdvXFd7ua5fHCLTTiMsPVj0a1E
QgFiYWJfTfyU9PyMfAkemxA0r5wmq9KOIQ1yKOFB5Rinr22T/ikVXUW/OH1hrgs3KJ12RkHKW96l
JuSntRm39xBLrmDEDNss8IN1n87doXJdmHDdxirSYMMJ35JEZ+wjPa4T/K1F6n+paCOJZGutDYfT
nQ4ZI3iMnPRIkzbFoBb9UaxCw7OY6JKtFqJ0qqVaxSCUYggzO3kpFixrj+mPzMfom4yq7+xNakRS
mvqu5nqG6wVF6nH6nySdx5KkSBZFvwgzcPQ2AgidWm+wqqxMtHCEI75+Dj2L7kXbTGVlBLg/ce+5
tfRxSpIJtiyEHbdxLaLY/5zkdJ1auia1rXIZ3vQRQ5eKezA/CSjegUa42z637XYv+/x5blIAGenc
7eqZ38lW+Hi7JH9yUVrdraL+KKrO3SGcg2Si2xcu2ZjzxdhPWdWc9K5AWQFctBvFzwqtH+Aw2V4p
WA/uOWSjpNN5ZREN7HS3Qp2KwKMsSBXBbp3g1uz6LqgpAvAsUgIZDP1ZH9lRTHrjxevxW9nTne1x
9qYleJGcuTA7gPI9i8df7LIh1uL5oGXAXHC3GpE/6WyK4YFUSAUii5lbkq/WZcwSylQXP3zXrQ8j
pzXtuRksw3pT2RLmQ2kxNuUdA233zwBbwhaGZjDPoLeYCDcPxXylC2rPrSUfyrWFZf4fDcsTDdmZ
1bPomv4pa77VAGjJ6mIsW3UWrLYNs1+bjrWOV9/SVoy9qXqo6rI+xar193XvPNcTPY+uTQExzSjd
MhvvVG6VxI7yS8Q0hLnrPKeMjphACTAKPRpf21SMYOgDgak94SIFVtxCpMiKNj/FCamMqc4z6yvP
e16G8aCL2SFPApvyNDNUI5m6jj2SJXhCcsOkzEeOhQib8hHpZ6XI5RRooljbgYytjH9plvyVK8DI
ssJxbzT5vd4i9UnrFNgaXtUvIKenBfpmpx295mwUjfPquQNWbfq9qEzHPa3YCigJL7mXG49L2X15
nEVRsWxmzYHAzIZAQZeDq50wwLtgHnvgd23qfsYye0kzGQJVszFCuT6eRnwgWcIdHmPW3HnStEO2
w5Czqr2ah5z5mHOndL4HtKk/ntaeDRAVOz9buKYw6MWabV3LRvJZpxP+/6rAg9yTPIiv9Cyo7q6Y
gpUam1DGY7zXu8RirGt+aLoIAcxWV65j9Clj/ukT87Rv1uWSpwlzNZpjXrz5jjAQ5c9MVTfF1Zz6
r6urM1D2T3DvWNQNziOz6zJi35YBAkizw2LAqJzkm8vCGcs/A0dtJGyxM2pE0fkXWYjaHhAoNjPA
oi6q0ZCgXIrdbrohijVA2rTZrc3uVF0Mh7TOX9DxzoQIUUp4rXGYBR07ofP7ws3yaAuA2Vt9A0u1
RM1mJZhLrP65zHzU4a4ghykhksKu6YR9euwGV7qtCClRTo9RV08fPJ9wn2rugzHFwot2It0LnRbB
jH1QlFb71G5hwKNIRNCl8YTPbnAikcv3VI+KKrai0QVENVLiZqYzcDohLrDz+NwNihkGW4kEN0VP
wOw1HRHhMaTexPCGc5xzHg6UTv4TRzBZpTFSKhra03xiZmRfTZAJswFRXJD+jpUQOflnTK387NUY
VcDs383DeEmsgqaS4a1hjtdGYVyxxWLdUtzAfjInUSlJ8ILTGJBSAwyX8Oe94ZdelFn3WZV90ALI
aEb/XyW92l66P9o8cJiLeEFbRlIaUww2LlDTrKTa0mtaZO0jKENjeZtEeWcQqrAryhkfamNENtKM
MyfGmb0aBO3CeFlXzNZW86IP903an3NmQYeEvqVwJ/qxhBhV55GqDJWCNdUXrytvOiPdDDaFx+vt
w5ffo/o3MXtnlxrJBjNaOAFGlyxgGNL+OqTzWS+CpWXG1PVUWC36nSAXzkfV5MuzwD9ugfrUZf3m
dwOns02dvpZvoPSsqzUixTHw36sagW3vYf92zTNQog8h52iheo1NH8YekEy15T6XY3kcXMy7Q9ph
yLHc+5EO122IqND1+OppBzZVBpZoqJYb6jRDP7EXDcnLxmIyKtvAiJa7fHUGAaF5LXGWwh8Qgqm9
nVVTSCH4TI4sfOxleFPN0IazzqDTMR+kcUG7/jWXimShUt3HnwXMrKhDEBMZIyRZTP8jAFLrR+Is
YEdTUt15Zn1WjKs0dOB7sJEV86lQN3mqhVG2h4XU5ISBulRpcnRH3m1fT97ahvlHr9ouMuQwHFsP
u/MovJtPQAzUqwWMaiaTE0Yt7jb21XRiCW2IFZ/zyT/KhB/hrdOn1TvZJa+8CHgx88iOle+SrIQM
C3mXxN3bMoa9DbA2a9z3NuWLIVPmXjixOncaWJfZfV2q3EIfb7ZB2mTZqZeSsKMOrk4qjFDiDug0
jHsm4fAqjvXQ7ZsQeDCjIj9n3FdcxoL0I2rWxzFexb7RxqtuSQTwlVZc6McPfqlR81RbQKy9frE/
D/2GUj+PxS0RLrPRlGLRG9pATg0XX7pGqvbuGsVCW9Q9bCzqD6xP8XHqm/dkAyjX8Lr3rCu1rgMM
Woh279VjmEGYimyyU/YTOGSHoilIfBodCnT9YSSNx86hhqzIEy5FMRgnQHDMIpDORfbsEUyNBAc9
6ezsmmz+o5fVD8ttL4Il6Jy2HbKba/7NMWJ13aDbYDn7aFXln9FdjBtUQSuSOjeLlVGzoSXRDyQt
oUMy+ltG9MStqxyiu/0F+E2CvgP/ja1lh242mNpl8O8J84PzAEJEo6GUXluBOKCgFuWjO8urXbZR
yqTTNebkrPxtF+YwlmT1Mp0zfplDatkPkHiag+gJ1HJ5EBmW+M5pqJ0+VJnVk+7MbN2hNRvGtb7T
0s1CMXKTUsS8+bc1BaEez3kd2tOy6zjBNiNHG052/TDG7RgBRujCsWacrpggrrzKBarYnVaZL31V
/+ncFSK/mCiM4px2mL2pp+5hVN7b42CFttacXAGFdVlL9tDZfZK2y8nUkg+ESECRciaPXml20Zzq
YNsQTGd2/RunWR2UALppQRgDp2KBa+He0HnF+DzQCmheM4d6Oqnr2lKBYVe4zjisEUAC9xjk8OCZ
3KbTWG0rYCMaLKzThOCYUZJToq2dyxiqdp1wIODrxvpuvtW1/QzblbbRXkLDcer7//5FYlZxnxwG
QOUgSGoSykhd5u0znhLPlfdyXD/YfFQ322fiJtPKjkodoJfFxH7ogERk2lDvHcPe6F0o5pAhsRpM
KOPpC1gzrt4LbErWPI3USVQGq5MPwB6UsURLw86cvsmuCOcCacYCdNRi8EEF4pL2W67sfFdi4aMi
rrlNeew2Sf4EeBGxPuuoTjA0NJvKOLGyDDS3OvhNa54opPYSxEHUWW22i/UtUqvn6CgYz2mj/Zqx
DWBNpT0nA6iEpjPP7IjEa/fP6rsmtJwZcr+hJSEuyF5456YcWIMX803m66X0wcLqVupy3a3iQV/S
L/BAe0o2N1rcnoBADr417qcz9D4W2ZNNCofzzrPO3eR1RzFK5lW4/CH8sW0LJuD/s05ukNF1wDUa
LsVYIvKvZMEnVQOqKv1fvfchdKqDasYttcC+xuYjkNwc8iB59p5vwdHT4u5gmeSljRJEDDjvL2q1
69pTLptd980vEAcY7I/T0nYnwgXeQAIY5xx4pFejcFITWmLIv/kusWaLuYs0zyiPz0Xb3mW2Biuq
MqGnqTqK4YdhHEExxQd7GU2/DfumYJaR82MZ/RCne81ZCbTZ+phX9a/gLgAGlYoAvA5ddXlhpvZk
ybTZD/149TIDnqlufbEn2Cc6EHa7omH1JufNmSEyjWSk1EPynLiAFZKuEdHULWfY4AAfmiGkC8Wj
6r5l1cKUSFkaLR8n6mrqZC0YL1MbizCx/A+Eg6Am/TnM4CMy5uKXGaDaRDaA0UNXF4gRRARnz+CP
d4jj6gfs3uyBtNJdj95o3lfgL3bGMOYM8hEeWRUDYt9MOIXNf4kyQrSPLthC6cJlcT4MnrrdQk26
d9MRyj6rn76uxn3lZCc9E2xKZfvpkhiwWBQPGhgoH2xjmvqPbjnOh9wuILutcTD68c3NcdUilF72
XcHDlVC1a3n93KDY7T15NoT/hOBk31S+e9ePP2azgS1Y4X5CqmAg592qltKA2uHmZtWd3oCw8WtW
FCUnCw1D6OfWtdPWd768dW/O04dYs6eusOkqGRnultZc4CcFU8pIpprWsz7IJ2DGzZVs3H23Kfpc
Wbx1ZnXmTvHPi8qjwmw+aHdf8kxIit9UAALNb0hvn3QnUY8liYaGqA8TdtKd5vbLZt8GIpF7bsge
jPyukm6+BnQeq8EDs0fTUdbvatV/8rm866WgORMpjqmCSbfZhK1mGEE/8/fJVJNdu4GEo8a952/f
roIXAI6Xm+jnbDug2RFe2UdBA7MWd5en3bszYXr2rIyYBtRbPZWj1NBxNav92iUEyLCouygK9Gat
7lRmXwScsmcT6nw8PebdvABly/DAtuurKlgRKbk89lxbXYrgi6SHPSRKmGj5tWZ3u6td4CKpO11B
UyIHHRmgiz50HH6gOUzMxMv2c2rFe+zkTKpc71+3JeUK6NWWmLpwYCCnajmdl0x/m8xp+9PtBzwg
W+p9fElG6onYjV+qjS6qYJnUJZCRFAB0af7+99fj3W93OQcT97L/MNZIK9a29F/YImFOdwQ6ni7y
NYAq7Zo9yySzo8F9XORAkoPHE5wzLfCm/M9qkoya1NpF18w1kqbH+tFq9UNRuJ9sylgwEZgrY7Xu
8pcEw2CYxoJdSQMZTDghigx6Zfy6Sfmtz/mfGGXxh16eKXorFOAW08ORt8qga0aLAMHEW90sUOj/
BvHJ1e7ue1f9xqU/XAjPooDzHhedMZ4pL9PEy1NJBTOTL3eeJf1X+6oqZDKVDjw0tu360LXitWBF
yWJetdXNHJLP2AOIGov8nK72qYZPnA6SmUj5x1DyUjn1j4DUdukIiKpxyZ7LkmgqrfX+MMdchxbG
ivUB19MnzhKW8tplT8yOiEkHdciuLftXl4MNf7HcRgKIfKwao4aHgZNhFwB9oDT2xARxdBj05NCM
1+KcZ3MX1U75Y7pWd6g20v4Ev9Hc9our8d16rO5t23rgM4ZJVj1Psbq3oIbnA06aEkoWNaZ7cFrj
vZmzV3iCN5ifP2nOBI580R8WWg+VvbDvk0y2moZCuVxitvr1M3yXNVhsJ6wa82cmf5MAoyZWkQVR
PDIadapb/bEs1YVYBBJLk+4FBd0rRnJs2x3JgrNk1DI7ewavf6pSNqEp6hcmm7txI8THgoRZwazV
p2dHo/WRVS8zrylLtw9OtC+Fpoj7xll3WqMOdi/uxpb3lei6X8P40g3a/Z5ze8e0ukP5RC2tNHCw
pnHe4C6LwInbh428ZWqRwdQDsiym+QMs/620+4OMS1DLm8yv1UmubsS+j/8LN20IvnYo7dNl3fkC
tZXEpZV0YCAdOYeVV6ABrUFvSlvyzupsaPNHrxqfXTuLHPOPZINxmUcICR4CHN8vd/00fFgTpXzr
gKtpcsiISjFSYhFOBeu4LppDBsassOke1uJYdJD3eoPPeuO2NbpBEBJ7yKrI92u+fmZuGsSUeQ8r
lWyppSpAfP4g89y4s4VxShtxnBd6cJW42sZkk2dbXvAuwNaVeNwLBT3Ryic4XeQf8+bGz5Ufs4yy
PpQihbV5VrrgUUWMRnUGQwSpyLToh8ZMtkCT/sncUIR5CVbWxDG9r1IQrhpb6wlsXbRm+DV1Wj0S
JbaYlYIVHp7ZGYwDXjtoyJsSbSRgKkh07WarOCJ7N6X7IlHMBPe8TpSIWA6ulfAU69z1yZElDwff
Jo3Vm7LQE5V+pWBgETFhEkpAERxzXKYo5pIaQZCA0ptCJEH3Qq6ET04HOzwt05wdglwOkbrwgn4l
l6LC0LMDOYyyQH4yQThwrZohm3nepgI62LpWf+LYOdqbjKfx3/L27FY2ssuXpTSKoB+Irs3TFFVH
kx3xFK4HNxfPdQNd1bdhic5/gCwhW+qLL3JrGWbNlOKYKdidKO25XRGv++NIeHr5p5k7Cg6nerXl
+FJzmIQyN/m7COuntPRnu5PIvIfsyzSGIAOJcjAq+MMUqwfLWvhe++RRqfKta52cJFg5A6ODVzh4
4zXDLLYkYGUNBF4pOXids7zqlrMF66zdybL7775IwNYw4W9HVLL+A7DtLPDjRVyEEnygagjaNnsB
6BaJgmSNkiqiUnlIhhWXq2cxybPHkCFGBW8yP1nccng+1L3Mhzsu9gtmKAY0G8tvBaHMldGBRZQ/
i+Xnu15UN+DEzYF4riGSsm336Txw5BSUxI7/JVPWdpmbFYjI5tdu8rPAs+8027QPSN95J8qMVK3e
x3vAMSFisoBI7rKjLO04DXTq+rQkgxXA7n4Bo7cf8mqXMLjjDX4v7WPrIJJYxsGmyKqjvoapjhwv
X9SzNXDzrEvBxnh4Nc0lNCtY5IIZAS5GRseboNDcb/+w4SIWyPbVueaIiH3jW8c/K1WPOtBBY5Nz
JaCgdJ/tjWdtOqTUY6XwhvgiHd8+9jNPT3V1Kce57+SDgvYR6DA24OXNz1lp3HFXBjWBs7rLDDul
p6qq/Gau3kc6Ge8auhBKQQi6bvtXkA7SDSwdZb9Sm7vONSPyAaBiR7V6QwHTENswXbqRiA9jPvPC
qr2f83Vq5OvsUsXJbsTOl4hRPVswtKy7hO44ix+FOyAIcxl4tprGUMN9s0Ct7fw+fSxtZsqLSKg1
X1oJBC7XLphBgjb378bFfLLyGP2GjIGybvfW6F5TQlxK4r70mf142cMqGC3uRqEX6ECyeC9kjUyl
+1ciJ9wRJ8IpWnOWjCAQIq1NabR9dwiBqO0dM/nBiYjvzRz6sPTa15wMkh1QCBguzUAmLpNvwafC
ZdbymjvpvoqLA3Mhk8io9Bt5uUMtL2UEvQ9Vr+b9s0kv80zNDeaMn85LnZ2E+HELgwKrHsXuT1YM
5kmqg584sK/j75pC2esayn2dTA2/DmXjbQBJWwtbknZb1TPlQ26sY4Xe+eTrEuImI+Uz2tfr4jJo
Pf8FzvOJjVjFIIC/kVWWzxZRIGQkG7StlRUstQ7CHSirPnRTOPM8FER6WOmdbLfrNI7qeGLDrPd3
1gqKta3mL2Uu935DZLtbR2U83oRK/gF/cdiXExA3JawGMuZG2AS+lKu+rJ4ljlu9lpQn20cyBeQf
hP1qgRwFkazcgoyboUJWl7gPHSHi8AtZ/jjWyOGo36ycDpz0GkAQBuHWuf9PLnWUSEFRibavaZga
9RZ56uyT7d7+IH5T38s2Pixg0MvEOjANI8RI9YFA0k1xHc4+eETyB1yT1rRc/O984vHXq34OBdp2
BNUbAW+5T8T6iraW6Pa6elmQdMpRC2wX5D/7MhNiE89azWidyGVA9ofRhsveM1Z1NRlQLn8oinGG
kBPfqbFDhOJEow1PuGZ0HtmqwNRWHzBsXw2nuzWzZ7DISz50UDWtZv4zejZ/Rs6KUveJkWcJ3DbT
s0nkRt4SCGKhcRiU+pI6101rXBzNghXiXxnF7IeuY0JOLNYqxFtstaFPWwQCPHksU0cjMKTjA1Vm
v6tQUy0lQ8OVcU5tL9ZeX7r1mDv8zi6yzj6BLZgzGBmG4WUpGH7a2Ba2an3wukATZE4XLXomO7Ff
rRgun1GEsrK/Rc6ueRxTZpjLg1NzbdsjhoEyH7gVC1iC1pw8ajnSIDQ491RgGpdX+yZHh4nyOL93
qfltlsO7LDBBCI0onNT3aeP6euH8NsmqVIwaRXZLirRhSbXe9SnZUx16qR3X629XSlwZ8XRCwEFB
ApggcvXyalfOcRTIgXOWzdd427rhgWmd8sTCh/OC++u0iPS9ZqtKLu0YzWjYpIko32qcf2CAye0b
+E9ENey8tDPucl9h3hjmj369prWboawbHqfVEOBlXE4lJneLNPH02O1tmPu/Gf7NfRcR22HiWYAK
Lghm0N0CGDRTDXvxGOBxvYYYBT6gXcErLvJIH+s2oB7kkwC3SqrlHA0tgz7HOkyrfFedqIMKzVW6
zd8KYvgOMAP2KmY/sbzxfQMoj4UTKDfFRZTU31ZuE1PqgFBbkIoTUlWD7x4vlhOTFLHkZMRmd3OG
Jhe+d9dCYzFjz4vsnURRd8AlRNM26BfdX461iY55UMuVDXfNA9c9mwaxGWVhUDOv1cPYFECSmSqh
ROlDoyuNcE4s/j4rP5yT0SjG+TjzPey1lY/VclaPBPg6EgnQZoyhKlwW5QapvUZp/e6lJkkU5AjA
NY8pG9Hb6UX9JWp/y/vL8Vi0qFQMlYVQw5nPoCtsXLwGsa9eteo39wgs1F39vSIDFfy3v4ubPImS
RZ6GvNAY92p3qjefOz1+rdb/TDmSKI9W/S4jcXgEncKZ6n4xyu5rl++HtnrvdPC9TBrSmYnCcVnk
kYE8H1iBlKxmJLJbZfs7JkgnRH4pxEpg1sTQx1hsg50zpFgixU+xjiy1Tfw2MKZ0OZdr+ddR5WtV
iY8yJZCre21eNIVDQ8vxVNfb2CZpZ6R1XUxosAaRx0XoR3wL8nDiyvaAhp9E07XXfP4sR2LCEzZ3
O7kan4Po1oDWrtjbq/eXuHr0u5jEosIGlGzHOQ6UtSPBsSPJZxL3a8p3LAfrx9J7FryodCNzJgWN
bCUU5QM0hxmUQLM+o9wsMXUFDNW2DTrUYTcmzddiAwQ5dS8z+3fVqGiTpRBUQg2KTpJ3C2cM2jGO
ejX+Vux5jgUWaIQk74NJRQtG4qx6DkoDi/Xe1fOzyRLniRL4G3NFQjQXBmskHVC3eg0JXUkWMmcc
Fr+w8p3LWvmfWlF8F3wg46xVp8Qw+QMzZobTiL1zGczjknDndHoyRsvov7JzOOvTcz5NBmci7YRW
fzSDpe1Sfe0IaiwAx0wPg1hNWGmInHvmRlGDLU7YxPZl0If3Tt/8jIu7BHlLeCe8+mNWV6x2lMvZ
Up301WeSPXWvWZUyI4W1Pjjs+CRNZqZ9VTophiuEMmJiDlo5BJrJ6olMuVM32BZtrv7hFuqD3hd9
joxJ00BocFxTcFMTg8BKl6e4XPHZIIQPqOq/0rz+dFYo+mAB7L2Rl++j3jqBU8GAT0A8UctwGUym
PGnz+C7iGvVc7fDnGgdwAVT+TloHtfmYWcX2gVlvMKn/0jYifO2JXuQjv2qMvC66af3SyUWOjx5u
YCk1WVe4v90hGxoEVnZIcDtpcOvv5ODa8O3qvawZweI+eoXHM+/XEWyYW1nM5gw4VPnzoBx2Tsje
oNRREwMSsgfithTgsHDkDw0cnWQvAsUmjgzxUbMbtUwa31HvXuNm/FjT9Orac0GoCBGO9fQRG82n
HfcxzERt36JDNLGa7lc8jmHd91OQaWmYmn+EqJZjuoqvabSfpnkuNgUoP588nomQmWCdl2Oc6sR3
DfapnWfmeMN1Yi9I2oKjQ5pLA73t7/Vm0faGZD9kr7xhSeMCF6cUPbf6/GLUyEiN2Hhz4eD2A78+
mWlqxwbihenpoe1ZW2tKkvql7FPaVodsGaudNyO9MZOuO7tm8+oU/RHmEqllJXTu+qJMccPiKg+8
HEuw1g6bUrM4d4YM+4ldhmMEgpQyRGw0whrMxHb9V5bbW4UTpCkz6tR4HMgTnMjveQFX8G15PcYZ
NZAnY5tni1gAyPyDdx31Kt7ugQSvUH+neXcpmteITVUTkfT6Dwf6gCCXM2q8dKZ903OtxArDpMhI
QTvkBt0y/JMslCafOjskJ/Dr5kdhmX6pV7iMq2Qq4FqKlW7mIk2d1oN0efvGhap47r5mMjg3GTdS
plibNh7Asm9tgxvP4xEFbvlae+PND0aS/3DNjd7JgpZ2qdhrFaCsL+aI3zOWBRBCfSctsheMuSEk
QA7r1SySLTKIkFjT/Od6k3dci/SmEnb2XePb4ciYGPLZzCpJq1ld4ibDebROdMbe92R2ZugU+s1j
d0KcB04Ne2ZAIKEG0zoK52AniR3EYwWQc4gxnlWAVqV701OSHodcp3hLlX5BOXbUC2QBi1+dFs3+
MWJKptLifM6IqYi3yLyJHRpT0o7dBLruokqsvS9LSDc4htJWo8FKOrI+m/YQC1Oj2LCInov9B+IA
P+1sm+1Vd0OLbtltiQgwvd+EzTTbJk5tVWF/Yp166EF7MWdGUda5RtQmCDKYGxGa0x2beY0gRtlX
PJpPcisOUXF8TU0LrQ0XPOvk6tI+jWOfnKrtcbEL/a4YuPAIxUBsMGlVWOrkaQHPCiZwOHj8q1ts
cd1kK1OkzNpvft1meS8SMpFHRfyAWLKPpjTrwzrPaLykfmt11e38xOVb8x+pIPDRgrgaO+5jkoPx
dlR4DZv+iBkK8HtRn6jE6RD6+U9tkXKWI0Vn/niOe5uEAYTtVkm0gzt9DBW7LEZp9U6zBu7Zqgu6
2o9KDQlQrxPxJvqeYcpLa9/B0nwj7owWjtiBeGDNa9bEPeITR/9Nr6Kxpp6hgOw4Pz5Scm+SiTVk
jfw/0L1oLbLPfsLkM88848g/4vti6F7T1n9UhWMHo1nhN7tJ17v1xV/V4iKxUTQQlXPfivQOFy/m
ak/XA6nI4EA4wNGRn6qBDzwr3W+Byp+RAnkT/pR2+6a1mPQ6047STDEw86iVnCibD4OwjmigAFyC
IagT+u509f/2BmNBoAEZQxnS6tL0ueaFCOpckN+LirKfGitAcllR3W61hI4TI3OfFuJRfYSwe0gY
JQEOhGQP8oasHCNzRjC7twqGkCK+IMDXiQUzdZblvP66iw21RaJcpn/jUeN+4XXCls1Xh0A2Dxa3
u6dU/KnNtDxlw/so8HEShYEMss62TexnlWG7TqEm58P4rdDTFtpEhex+lvP87bct/JDKOC51+61n
zKGRM9mUIOXP7BvQsjaNEhFR0B0BNwh1EMD3ByuHMMLst+e1ZCqoHnrS+rRql8nxNZEVNEv6LFPd
a7R29uzei6Q/TfSIm3D9kcvrsYodPNNplMI5LyeqYlpjp6IrlmBUbJEciMdhXLd+wqPj4eCXoxl5
mezsrmwFBFdHe3fEqWnZy8YWkpfGrH6LbEXaQoKw6v3uYpjztzKKU4/2iknz8DOXOTWRydxpLb+x
hlRhQQO5ryuW+BYxXbk9OoD/fBWOI5/tfNOQr/OjfWfvZ9xEtNd15THw1Ko4qN1nGg+HFSdYJGfF
D+YnD7ltkCiyjXqTzRzAkZ3N9tGWbKDKqr6PZf1QzjZxaf0/XLYxv24+4QTRxw+YEghhdG4/zn7E
efyPdFdepz591nRq5o4jzi2IzUhGXCEmgyu1JMFijYwOtL/lUn1oFeODLJtfpA8KRre/Mst9qtHI
s1BEX18tP9VIC22XFyc+V2TRFKoGmc9K18OIv5N6+mmxV9yJscNjRBSDSs1LkichPe+n4zsPo+NA
3fFPi5P8WxfaYyax9pYoGxf5xfHdfTcXBEmmQ0gACM13meyc6cFx5DnG37PbHh0mZtOh9JGumTzH
zE0DMizccN4i8Ppx3prFWCKXXv5ZUuios1DfptllSFoyOBv+b878lwn3To7FG4qygjVD9jumNfuO
FZGxnZ66BGHtkt3jbWXjzdgvIYCDPQHXDhrbBSG65R30yn0aUOZGpgCBKzcFCAJQkazGbiI8U6jq
3xSXOBOqmvWzlXboCiJcH8b0wb1BSOHAnB+fQmpNMtJRzDNW/8W//Wtoh5ZMZqaPm4TOvsUIILec
0y98Ro+zw5w8RhIzNS8ydoioN7e9VIdnRWouUS9s6He+hlRINP0PsYVGgLjlqFMmBgKaDZxxAvY6
0jrlCSeeAhC7IuLyjWczaV/LP8ohF6YhDYTCi2NMdTaeY0ZSZOzeGcmkhYsZPxIO9SHX+J6niIih
NqvCliZ09CXJsIJ6VyWEpwyk7LaCfS7BVKdCR2fAZJMA3AxpxLxJP1KjOTm6+1PMSB1bxQnqTGhS
Ri/auCCYaslD08cUNX/6JxtW/Ezeovb19Dj5HSlo3nhH3v3nLJ0fPysABDTEp67uGAxCf+ycFTMv
kVHSsaIu5eNYseIk0mCaNI3h1KMKX8XO63nTrUc0AY8EXMc7xau6pByjhiTNaJjvZkyKfFV+faMF
VKw+XM3FAjyP7KTpPy13+hfbkoZi7Dx+7ZvWaS9EyxZROq/Y/9oH3U7Z0WgMg3L/I8ua7jKjRs97
FpBDR5+o/xmc4odI2odqtiKdkIrd+ockHXMUN8560j1gEtC52im+5I6biGfQl7zhpTn5gDgJWTWc
BazAd87okLip9A1zK/NJNvDbj3Yd8UZKzHWyezdcOA32c+I/kNa6Sa9ObkpLkPrwwozev3CzpZiu
0r8kKtYBeJHERPjDiXDpi6qN7JJtrpiG0O7q49Drd6NjYnWrX13oPMjXezwvDMFZETLF7tGIuvrw
N6fnxGXy6upQVztbvEGuPhZiGIJyANLNF7LivIy6gd+S9u6Ir3jH7z2FdkGGmEzk/4kovX3sRtb/
llfAPZOvrTJk0OBhoa6c34Ej81l4K8F7876S1ApqGh5Jb01DayOGVNuMSdS0L96Q6cHkIL8oLHx+
CQ73yg8RFLE0tJzHxpztoElbc9cbQ0JB439UDNx2np0neCoOrO+zA9pUcB34TBFGib2H8HKhEa80
lPNbyiI4E9CEzU202W/RLD/I9kkLw+RDZiKK8f5/nJ3ZctxItmV/5Vq+oxqOGW236oGMATFwJkVJ
LzBKojDDMTjGr+8FdXaVFFdBtsksTZYSpUBgcIf7OXuvfa367j5v0xuvXGI7cM35jOcLcwkBtPBz
I1dahjvC5SHZVG7OttRU9ZrTw3RiI0gzJT376aqe/L2nF9WWgg6UJ/J253Uoo9cppC/sRuMHK4kJ
08C/WKAaGKZ0y3R0m1vAvb3+GlX9Cu3jDdGNz5ntbiNZ5Fv8KbTjTL7/kqDL9iXZ6ibgnj4LTK1C
et5Ke926WEXqrEQkbL/Q1SGaAwjIlnA+ojORIiVTqlb1JP2gN1i0QPrFByZCoMsJDhnHBpVXFBqp
foYLdoV409KE6GzY6Tquv/XO/OLRs27K9FWQTnnBtgeBkA3X0qsZG+AwWew1eDkmN75sBkU+Wv7o
u9wMgVx3xe69gAbJNqCyrVehMiTAqfPRIVhxUd41Wx0L47VE6+7kbs/rltCUCQh+oUEPM6OSHnGO
LGhq53CXd9l1jQV2Rdfs2DJ1RUIrrmRlIOJyvHg/NFZ/HxN1jU+ZqFVWyWut1tst7JBdVcMu8Kva
X00tnCO70z7MQ0Fpsy6eVdHPTybCHqaMIiFBTquMgVAmbdwYrXpO0nSvJUX40T948B22WRda+2nv
5avsoTHN5iVPvdukK9JD+KWHdoFjGWsochmxG2zazSTPjtD+KpK0ElQL+RpjD5FWMjp2tU+SKM4D
q7UF8pBYrEs7vZZdkcNQoCUX47UFR/Mcd6AGufAmy3TtxrSpdAtZ3kQmzFOv6+OFBVZsKSnNGQlt
U8IbKJ/RSMSjjpLVMSHKR6jDhah2uNO/oNn3+U72E3t1iDK0mrNaL7hinbVL7Tsh7OoYYQ5bdSQQ
QOn00oPt5I/KZos+otsvZHYDbo3fjON9U5bDI0Q7hyxEdD8ArJHqJ057IAHzSmfnc0R4dSntSLvK
fdY8lE7NQ1OTdV51X0xgimOIBc0rqOg3faFfNwYLUARPvBQjjPl4GLJLZMbzlaGzpdDm6akb7haE
TZZazzNY+wdKBFiUB/9Y1AVPu6VtcZgmqwb04kpT2biN6UCPhjFfTqpQRymsr9FQWIFmZgKNZ2gd
JQqgi8Kzbs0Gaspz7ETtHc2UeF0beb8mZQLGS6fnDzGS+TKzMSUkfnk/si2uc9AWtnD8gzHSS3Xr
kUvQtvFBioKZdHhM2MXckBJpXWNi2Gud/zgzDA8zpbZchEFOJxtKPproLkRnjLuyu23wF2MNo3GF
MeklTccby+5HkOlDsRoKJD4LXRn6ULhyWwomyL9ptljmtZObNcsQaltogK6RVIRUoMKvXvfZJgN3
TYDrXrKPvJBt5e90D4QW6sloncmcvrvTDtelYz8mTRkeC5EQPBvFn5qU9hBQN/ZsM1isyfX4zNai
qNYi2Wwbe9vaFCZiMi/oQk4fwZPc+klHRJ9Sl2ZIIUe7HnAHy0wMWxEivbTy9GtfzHddUc/HVDLP
q6QgVn4y1wlS6mYE8xR7PJKG5k6EeoNkpHELfO07AK1675TUdjtWilshxwIl/vixkcTe2fjVNqNd
tnARZO6tTa9UAe5ZNM+GW9+zb6XuaoH9bfXyC3ySgenZ9643s6Z/gZxTHkpITqlVmpcQhdpt4XdL
QIKPuc/4CDfqQ2igAul16zhwL27DIqRcEYtyNcnF/eAxw4ZJZK2j+siw1wc2d9k0ard+iSFLb5tD
n8XXrMLC6zw8JuAEjjDCskPCYpv76wRYYFdCjz+HQ/4QdRiKiG2AcGGDWCx687uesxNJ9O6DqTf9
IRYfCWYtYGoN3XNmglfI9BBrLxV5N2RPohvqSpnk6eE3vkThpnaOn7I/k9W+lHZ31StrvLPLmPUM
aK94ZDne+Owycc7Sq68GCA0WLcpSt/pjX7kBr0PjSgxee48FfYd2am9Q4zRnIT/rMRGHn1zvK94j
60bXoBJAjhNBv4SFUWBMB0+u7aTx6XqPjNTS/kYUQB34Zr7G1Fjch3ZZHsnOZodU1ZcFpc0PvlaB
gGsJmnVlNm3tYXZvPJ0HEgYMyXvRPK76pn3tLfFMw93b2XkjV8Kjyp7YizCeFMxiRpFdIXHxpiq6
QW72TYWl2BpOdlWpObpxp28NuZx3mhSrsotNdr/UGWLZiUOjkfNTsAS+mIvF0yXlHcXBb1Nh5vej
FrFL8ydiQosBcbOx0bIIv5RKHysfSkvttwjCNbABvDt54+zL7LWYszRg4ZdiB9TK62w+RIuj1bMV
QhjWvxelGQ3XflodMq3/QDurDxLP2upp4e+NxcPoIxFnx5ZemvmM5AA6sGJRV/PIbb9narwoG5MK
YPqtaofh4OgJS2LluVsZUtqLTW24Ker4u+406mqwTf0RwgP+k9mkGh4ZwULZ3NmQji4oXbJedBpa
jGYx7YQGv2vSZ3EdsVvq7RyDIP3SFSGo06WFAOYyo6i/6lPLvHGqVTf18f3klvf4YxCOomZmSZ5t
CfBhef1/i5oU+xZBqmgjbLpkEAuDnjfFqWvMh8XG8wBGAxcYiN3QnpKllTp7dYMOjneZUpZ+VN5N
64JygTQFOTe5U27v3/x4VgSU8N0PJ6fd2SixtCej5X9AarzwRtpATPEuS0czN7S/vxgmc5VQotsZ
iTvsdRMdZRwTnKpJlKVTjDzW5C3kR/kO0XfOKnReelfjtCcHaBOhdULnY36Q2J9mfRGggHV+6BBV
9715H02u8ZWlUWVU/d6qYGXqsMRAxPFsz5Y/v4A4XsDBUUdvn7QzH0t+0wMYchrR3OVT+qGeCbCd
dThldOYvnar7lJojgdwhTkjpPgxebO/nGWmCM3xFifgFHJS+FfRYLlC4Z+s0F+1uHtJgFoW9x68s
tmowP41pg6XPlXtWDMRzVvrD0GHyE7Utj65H6VUMhlp7VvRsjLBcTUkByShoWxVYpVzQIVi9hvaS
1WZ7oTLKKHPhpNs01jw4K9Vj3FcoUmWoKEcVDfqxyT/8+AVT6nqQIP8NPzKfiK7rMaP1ybEI5b7K
DTyDGjoMAt2bdT+SgKPrbcVRKmeXafTjwtRa8tkNpI3KH/e92BmoU4LQSWjfLTwU3cfLKiGzoCGm
QmuYSNSpFD85eYomc0xuu1YJWLoa5RBRfhzzwdta3jfl8GpBvQI2z/Bv/aGxMRWQd1VTB51K5YBD
wixT8++CrEweVK5VIKKzT1PTabd1xeQZjuGx68sHJ5wXYe5ogTNNFF2z2wR0WhTP2cFQ5VfPG/Vd
KSIQKtRd+7YPWrK2aeTDxDMjKvJlQ0OPCKytT3X5emqNGlWeNxLwTAvL6qNDG6O9rpXI971Rf2fO
7vI+e7I6GW/Kkf2Jsvz9GIlXy0dpT4vJvgz9Sq0tNVJulddj6PW3GfpQnNnb2k/pTE94dmEUImpB
7k/sJ3mmtf05VFFBsVrXr2Lk1+RRbUSO79WzEZwg2I5zIl2waPkTZD/i0NEOlQfEUR43/CbT/dU4
xp+VcJ81lyYMVG88ihGLehV59U3R988A+9gh2Bty2Povro8OB01L/lhg9WTjK6K9o8tj2rGZiNrC
ubPUnu4yBrsmPRZd/9UZhpcyBxRKJXm4Re099qp/HFjPTnUzDpgqxWNXlQ7BZbZ57Ib+kLbo5gHO
DkBmiMzM+31NmRqtQovMSgzzTejxzsW2L9a2lYAoFI2xckOCDDBIossfdeemxFt1OeI2SfvMpOxr
aOhSHe/AhvSLADUyyM7flWPNnrzTloggLX5pPZQy6NQY77F71SLLArHzOS7CD6VSzdbqvH6X27QC
heug/fdIq8hNZh7HB387utsRHShaqrrAw5ddKPNOn2byRGwK3V7jONt2KtdqUvaqp2B5PWTmbTEk
1gOZV7Rjh/koo5Zl4bwratdd+bMYb5XtyY0BGBGBAxIuN/tssla4noGVs6qzuw828H5cFHCJWl7C
FwiebgYd6a6clnm874e9hx+MtVS090W8AQ5zOwwxgpJ0uqYhTFWowdmihU5zpLm2bxxSc1n2kthc
QxM17KK4zHS2t8nEQhXPSH3s0kRuTcFhrUpQdW3r/AjWg7xK3ntb6AmIaEazugWWVt+OGe5aNzIe
RIesw0pxPnRJmByg3/H2nCYTNUKmH9A0dsA1xW3fy2JvlnfkvRJ0qy82rrpbGvhqq1sFmZVzqRAu
P7oxGXcqQ4fl5s5nW6Z4vtJ2D7Z7NVFs3zl4IOYiLQ5shXlc9PxZd2EE2FkWkCNTIoenKbAsHpy5
3LOV13eQlM2N1RUvhbDzo2ObYqcNYtsPdDhBLtGAdEZSpir8Zzg7x4u8RCFj+seugy9nq/A68Rl4
iDyI28Mfd8WGyls1ftTRbhBkUZuEEbKRwilYs7lQ7ktnJg+UhrrNHKvLhvbTFZbWO9vS5SPLSty0
4og0BhFFVSK6KrsqGFX1VHYEzDmTz4wnwvgQy+pbgikeGg8EjX7EUJGZ7h0Fg2hfOPonughUUvX4
mE55/egY2AaQxctJH4JcK/ZFD+56jKrrKRTXXqucr1N2zFGyGtlMQzm6sgrVkuWtbjFmQ4cYjGdq
gUFJoSvD40n9H6Bv49i70R1uCDM7yDrdzZNfbyNWvJd4D112EAeTbigPSmfsddEHqSG6u4JFqnLF
Q5v39l5M2c7s2MSIwcTwHkfHIrPB9/WsMoqxaO8cpAf42DtkGiHmvcqHiaD56445AqyUP139+MU0
Mm3Fpk8FVhY4BcC20YH2BMg43ttFxFgtKLuk8fDohA2Yi3YnU5DdeiOmKyfSU9zLSc1ekNZBXSOL
Cs3piHV8a2TI1Twnmq5zU+93ggtsoVvEt2QzlA2ZXP34JWyabZg7w46FSHFMyxklVIolHo8lAT+p
uysK/PbFVEyXXheNlN7zW+wN4aFLuyfdaU1i1PurCQ57YFGqDYhM+K5brbvNRzJZZg1Lp9LT+gOF
W16E7qGLKv9z19XTRcS/SNziEKpFWEwHdrPQ6SEwQy2uiKIYa1aWw1JsBlCwRgNKZd7yxLG1yV6c
8mpvVEVDaRg+qoU9HE8WQESNxSYe6eEyoW8YN9MxRGrRD5FcoXM24eSQtO2XMHTCyH+0YK0+ZJpY
4wb/iGwABCnOq33jgTlxL0hZ0q9JNwY443nGxTQT3xciCGXyYd/uLKb43tr3eZjdi9GMQEn2LQUv
wAcWEMPJ5q+zIo+oNJukTdRausHbEK/GzHp0pPM44cu+jCcr2ifL5l8f5MFvRAKYQBebwsI7bRRV
tPLG5uA7gyQqOfmWxPu0IK30ooTs4+bQ7RK31XcsW+vVogS1y3k929bj7A/TgzexT6aX7Ny6Leb7
sOl2IUrlbeeN08dWzx6J5BB3jnHA0tPuwxr2KNW/OsgcJqi4GvtLq0E9xrtpRIImsDM7frynOBxh
tQLW7eN7+KgLtC0j7030MAQeUpy4VQUupFXlJddFPcYP7dANIOBA/bbmhPLYR6ZLtfQbO34R+DqW
ntbuypVRp08U/1HcFXn3oUJtdMVHBIYtv+NwyzYA3RbBgRyv8/KGAnO9gsjNQEr7uVl1jo4E11lc
IHbeXpikj0vkSPupTjBFWosnAPP4Rp9oz/Rz+DzkS+JrHZMmU+AkNVp+0V13fGajywfKddxbamuk
Y/Fo0VIaYh4tqXNxs45uT165KDijFBZPJ2C1LiEXEidW5Cl5xRoAMfu2kQpNBsCVJXd7/txPFpa1
/nEWJGrG1PeOioh16NNoWVLEzSF97DUBaWSGTipblbEdXXYwJ/chmegBmTqHFCvtfg4xHiI5J8Ik
bPDS+ndTbIpPVbVpe6f57M9Dg4NBJ7jElO3nBtCWh+PeFdBpUqBtl3EKtigyxxFfq7A/Y2IHg9h7
d/oMhcmYwSiNHYnPmi0NkrycGDFY5XzEf1ZnTf0JEG63s124KSOheiZbDl617sxmoEZa7tGW6ATD
T2kjq7IqfDXI2XDhslMRGJ1dHgP50vP8diqL6oacGP0uiqwNZZSNb4fVYzQodt2L7qxGd5vWbnpP
crpbGmEKk4turXpE8Gd8gmB/oOXuPopC+2B1+rNvaO0tEiboKXh+ytZwd0qiLBWhnx6qFnhnZBMw
a4/11Zyb2tMigrtUlvfaTK5+5ft9t0pLmzAQIYATDt1DgceE9ShvvSnVrpMkZpJo0+M4pDhNEYNf
ezqvReE1qPlm7GQWbvn5q20Y4lLATPo0NPitE95DSSbhLBHEum7ADVxitEBpkYbTBwPCCKqoVhPx
zY9f/Mn/EAo0wXRg9ZWhk5THyzXQULSykvFWoAXpbCFd2Gc0EG5C0N4k4oa7YSAmB3dTiuIBNYRG
G3hd9dmwI15k59GBumdUUCFh80S7iIa79BEQ0sLfKhPeodYxPnp2gjtngj5j9K8olNqHKobTR79p
H1mJsbKGqv5EigE9O88FS6cMVoj4nOqh8/ZtMmuAqF87186/JDHp6WQx8ALtzCFwyBjaVDLFvdlq
9TrRqm+UOdr9kHnVGu1efxuBKVrbmLa26ECw/GeGfOLxh8drP05moZF8zmAcu25knMfZTuTSuhM4
iC5Sw/K3CI6MKwPYUm9J/6B7e9OazCv6rNVxNqbAT2xkWR7v0Egzr2JTvdiEDz3SP8PdUk/HaS79
lTkJf8e2Elvt6HyZUtfc6NFw7w5cNsOpKRYWGGvdvvviLAWdpgQA4aXEAtgT2DgXFsilqovxtnWv
TKOoDz0qadSsrBxiqmzIfZ5YSH8tcNJsm4JVIsQFQSf2JqktQG6gg1ZGo99YNWVpFg10aUnRUS/q
NbEHBOVs9u7cbtw5NKevesBEF3p7K2MDlpLmoL0Q8K7aNrmDJDEFRlWiBcINzEb1WkwRVLC2Zjdi
k4gqAE3J2H+1rdK575mEEYzRfUTSc6E3Iegmlp2bWVf9dWK0w0H08W0p0295BHd9sjxWKOyYsQhO
CAcafZ0iB13ZZrIrZEXlPm15CaMKMGuLDurobdFLDqhJc5Jn5yLayKQLCCBFgWem+bT5weHHz1Uf
FWwi+nBYOdEs7CuPeOEpZAOIX/K+7NInWx/9Rx95KKX5xmK53HZ08w0dAYVAvAb5En3ISGVthWFs
0adh43ab2LhFCRMwu8arlt9RCK++g31JDwo5yoXTGfEjtSSBtx58oi6ya8+1Q/ZdcbHB777u6MP9
WON4BgABYmJpu+mzedCaGvXT8n/Ae5+7oU2Dzewyow8CuLWm8b7Sc5AYHZbIvc6ynUVDSJcI72Kf
oGcxbNoSWQjq1oddJxp5haOk3fumwe3Ud1ATinvDlMRyWOrGABGKwQ5f62wmQafX19X3vkq/qBFe
smvFCIxEc9D6CWs5X2VfOv2G6m0QVVr70e6R0mmzCfXfZjatoq7cd0W5NmTX38ZDouHxTzGPo8ZJ
TBiY2ryfDRg0fizdS1HN4V6G1HNbCxwN+ZPzPupcTK4zVV/lpdQsG6rBKXY6gzXCS9kgNVGjfKGF
UB5RqNQbjcLoMWHYHFJdtzdG31T3WNB3XlF/UeBZvtbFVcaU/6jrzh3I1eRmFOHnECXojqCLZ01W
CueSancp6P5V38NFSJrGpSYBF8Fu9Pa6E3595xrmNxTs4lEP2x3hInJjlrWzTqTyHvvXabadwI3z
5EJo5ZMsu/kJ2QHOMamuZi2TG6edo3cCVsT/zDpxbTZaDhlPJtl8/knWCRdP03XPKwPbwB5YWwsL
rqJ4nzVGvarV9OzNEfRoK7rHqc+qcW4/pqyHL7tlkepjBDiyaaYLXuUu0DDMgB2qm17AVWFu/xHe
8b++jv87epV/58C1//pvfv9VVmwrolid/PZfV8nXRrbyu/rv5Z/9+6/9+o/+tX2V1y+UB9/8S4+y
4L/Tv/LLx3L0v7/d6kW9/PKbdakSNd11vHbvX9suVz++Auex/M3/3x/+1+uPT3mcqtd//vUVlKla
Po109vKvv3+0+/bPvwxSuf4dl7d8/N8/W07xn39dTS9l8dKc/oPXl1b98y9iMf9BncQgSEaYjiuW
BN3hdfmJb/ADw7NM3zSJurOWtNtSNirmeN4/bMv1HI+f0/pkgfbXf7WyW37k/wOuHc06l+ecWcH2
nL/+33n/cv/+cz9/zvVbckP+E8aikY3osgNyT8OX8RWNjVmz2W6cHFKIzIqPFUlsyTvP9hIO9LuP
P4l3K9MqwiKUkcoZpdURoAKTez7BT1n1pS/UO4k9v0ak/eckToKtYkO6fdW61TJwmNXz1lMf40Ki
w69aVBdBV9uzfatg+mXvnNe5y3YShmSMqS2depZBrPn4DQdDVIcY/968+un5+fs2/XxbTpJq/3NK
JzkvtUqb2MonGYxZ4/eB6oTTBrY1V5+0Hs/fklw5vGLmiR61HIe5OTsKV28Vp9VOt4zmw9tf49xp
nsxIGoIPy7K6Ougr9hSXdirxY5P9XLwXuHzu+TB+jViKe2UT5OGSxBeZPbhHT3xP89qzLh3IbuM7
j8e5gyxpwD8FEY8VOvbYYcvGno6mTBXn3g3LdUSdRTPM7wRWnbtU+q8HUYrNsR3LOkBB0994dTXc
2nNpHN6+EWdOwV5eHT+dgkwq1atmUVA0ifWUTfiftimMcItCNW627dtHOXMOPwKxfjqKHvmx4Xih
pFam+s1c23Q58jK5/7NPP5kLwPKWmAbSKqDr393VosJnGruN06zf/vyT4Ol/jxn7ZBoQ+J+sifd/
4NDPHgh0sid912hRaK6RjaOhhyQuWYBgLqR4a2M1MrQ4RtHiu4l+sAvAYmtKo7jqWA9U44XSlMdK
T8+c6J2v+Oub/j/fcLm9P13gKZFIzF0mqnD2NAJNpd7Ga/aLVkG3TvPlZzJPIkQcYVmZR8dFD7KG
GmLM7wQTLxfiN7OxfTKp2BYgMSJH68CRjcfiMrTukAMAF5+c6qBRav3y9p049xydTBsdENgsHVLM
djIq7wttSYtAsFl5fzb72iezRpRUc0Y5rgpyQDlEhoiyeHKL2Htn1js32E7mCzU43UjybB0M9NCA
Ttvpg4aL/iur8eKd2eLcIU5mi05ETY6ttA40lvGo5ZB2beDwoXpPY9f9s+FsnUwa+dy4BIp7VQCB
KcEDZZt0LbICZ/k79+HMWZwmFPKyZZMS8nogKlm0a0RqRC4idEYDmCV6+vz203TuKCfzBsg3a8pd
kr3p/QHWHLROePQahz6/HlvYFe+8JX5N/fv32LROZo/On5QbKr0MLHdYrGPCytSDSxCEe1XSf5gu
Q4Pc4w0yDCTCfU5R98+eBWs5758mhT7Wa2Ei0w6cPikf3UTAqmFrWPvQJiKQD29fxeU0fjP2TxPe
kT0OajQHIqjAGrLBn9guamtIgwUBe/DOJ8pejpo+v320MzOAdTIDkB1fGSHNxqBrK69ch1WL+3ym
FPH0Z59/MgOMZMqZljRYtmYsrLFztvKbleuR987VOvf9T6YAnO+VVtZJFSS+nyBrcWAIOXm+fvvb
n3kNnOZ9yxHySaNjBRkElwRdRiQSyAbIwNynfLZmJ8iS1l5682nlHaA9eBOaKX947z1wZkSZJxND
adB+EBggA63q/Y8hUL9vcCFIPCmUp73zrjlzBc2T8ExHQ+teNxNr8kYO8PlJeqbx6Lrf/+gSmieT
QomyQHfNog68hAyAS0gUlr+OkMNRs5VJvphYEiyGYegR+NBlU/bJDR3z69sHPzOWzOXPfxqx8Zhk
U22x0NBDYRQrBKVxHKQZypu7pMLC+uDGSsr7tw927kKeTA+VZkShW+Y8ilYxf6FyEj3pzYjN6O2P
Xy7Yb+YFcznsT+cC/0tL6lHVgconMpJH7PfgqAAswxmp5VPuJNu3D3TuoTuZEgrCfzr6tFXgQdZQ
a3PsO6A6sobIRjVuVqs/O8zJzEB2L66Npudy6egrO7d+Uui1iB7K//AAJ1ODmYcpAGFuPiYckA+O
LtDfmX5fxNt5UNmXt0/j3G05WSAYNZXYhNZQQFuqKJ9EbBLYFsmCxpzC/OVuZtq1KIVLi77M24dc
7vhvngTjZFYovMSQpmB9rqeivKfcSnqM3pN++s6TduYBME5mBKQ+KS1H9jDVRITFBRxCFBdeBfqH
nvZo2e/EXZ87jZOZIcppL6lQVMQpkh/qtw72s66u/vAkToa+LJqCbjyjEaSfeShd5JwVGo1HOeES
e/s+nLtOJwM+dFRC44btqlMSzEAoW7221fCgtYnavH2Ec5do+fOfxnwsLK/WCNgKqhG+TOOSLtbU
kXjn0899/5OB3jOiiz5quAGtaR4MZpM8x4AFrP691fO5738yxmPNqP0CMEaQZHH9UiDllVhokvLD
n12ekxHu1bJl1zuybi4meSNtbVrXPrzPi7c//szQNk6GtjNrojLYYAbJNHwnrlzCI2uRTI9kN6rw
qtTim7cPJJZP/M2I/lFw/uk+T2WGi0GW3OcyvZ2N5KMXThvDa27bbDhWfUGKhPGdlyiGXjDy75ze
mZsjToY5KMuQeotP5SpN9n6qfZmRObx9QmeeLHEytJXVKkIhmUFi1yK8xAeJL6C+XjR0hN4Z38s4
/t0lW/78p0vWjagy0OtI1FLD1sY5uFJm6+Ah91eVY9Wf3j6Rc9foZIgrqfVI5LlGXqxD6Eb6epHI
ol69/ennzmE56k/n4Pp90pgVS31ZA87XwALCS01X3Gzc0T7mpLcPc+5unIzzEohvT9wDOwpUf8DV
6Pbe1OwwUOMLvcv+8HEyfj0ZDTl3C44H8qLXrI2hgzLO6v8P7/bJSK/NynPj1uA+RDeVmA/lZF5g
PKJH3L5zL87d6ZPBTkav1SPCqQJs23jDkA+PPXR/pxmCt+/CuUqxfvLa9uwaG0TdyEArZg2sKJDg
BvYk8NuSUAjiG+5NyIU3XgvSjRaTgw9M+fh62/H57W9w5hT1kwFPiJwtmlIyZFQ1MenL9r6bkOC9
/elnZkv9ZMwLd+x6mfMwI/XXbqIUlQE0F/qJl13vQ1QFN2N9quYR697bBzx3OiczwBR3pB/FxPMa
mSDkAWtaWl1gjvf/cL+vnwx+u3GxeS9TjO8o7SINbbmWCTxqO/WG7Z+dw3JuP80AMdaimBxoyuqe
A0CwKfyLVpXROwP/3C05GfiKVmuTwsnjBOb0ocC2ECo8P6LutuVUfskWO9Db53FmJtNPBn9VjS6u
vJZ7EU9Mx8OMOs81h6OKrOhpZEGxfvs4y6P6m1lfP5kHpKXHfj6MXC9QMAF0vuaCvcrH0kJIqfy7
uZ5g2tbKfn77cGdmTv1kUija3oS3iZo+TqoUlQQZGRP5Yt7wpNUqbP/oIXD8k4lh1vqsTyMu3qiN
3iW6aWvn0Wx8Z975/TBx/JNRr1orJv+XR4yx726qSnY7X+Fd/5MrRJPz1wcYYUlv+iUTc9RBP+zK
xl6xI4oD1xvfW0T+/iaAj/j1EIaGvcwUTCyTlYijQ3/gFuYcWXk5zPnV26dx7iKdDHXIqWSITVCM
2haXd8Q2dw3wpn3nIuFs+O1z6/gn47zyDGS0WVsGRu6Xd70dcaS0y4JC9+ajkXUtyEsSX/0ZFF5d
5mA/USVfkqWbvIzAD5fYVqCIq9ptkC5njbm41QvTAlpeQ2aVqbcYmFU4PCKVJCfCyxB+2Wm2d+eq
e8oTEEWh3o+HJLdQnLit8RU5SfPUN0NkE+9uGpAToFxAvPNT/ZK0wZCObK71V4kRY+rIq9mFAhLB
Ebn0WBDty87CcJ/R7drj15/3RujJG2GRw4i3B2wYmkhgm0IVH9FNmTfxEM4kdTnadwJMQeSQKePc
TQbU+rVVZTloURdo9FirD908SvQ6keHcZMOcP0WT/Rmmt/5FZgnuaMgNn4sp9p4Nhc1ab+0IASZ1
CbtEzc8Jsgi0/ZCkz0EP4qxRWxpM+kE6erbznNyz2ZIDRTTn2bhHqA+tXzjVk5MasCASbRyoUcF6
xsxOKxc3kokf2HLJfUic1L5wHHiY5CZ7IEbA2Svne1ihVjGKtDMAfHsEPZhp6NwOlvQ2uS3jO3gi
ZDNOiel9KBzUaDst9iWh6X0RvkqVxO/VA84MEO9k/hhby/JmqyoC6HbzSivdJUnPj9am1qp31l9n
Fi/Ooon4+UVV+hlgyVbPSY8yNXuPG5DghXl283qrR6OgOYbc0twZHbmB29QLsTzLWRvGIJ7kyDML
+XI23/kyy3n9z5eAcyq/qdrRzAw06wE5uepRlUZyTQHzJRwanN2JTiRSNcB8xAZS+9dhA9/tnbfc
mQvtn7zlJkoHJTnNMiArWMfzEtXI3rAuFmnevjNbnzvEyQvOLgeEy1kig7lVNVy5yJhWJp3OT14L
7fkPz+PktdY2OqYBMysxhYKZNbAKfYv8goRlkDLvdWnOzKjeyYsB9rqt9YaVB7PT6QaAJ7cDS9R5
1ac/mrER1fzyQJKilPQAooCF6F6GB8eD1hEjMH370888Yt7J+2CCkTy4k5EhwrafQ2NJvxn8eqW8
qLg08gV0l+vdpl1+m6eYTt4+6rlrdvKWCC0tUVAh8wAoW4Shb2q2Nkipd95Cy5X/zbDxTlaD+Lg0
pxYd6hQyREfEaKn6lgy1uItr08IrNsChqrGJD+9cwzOPsncyWrSwHnPTmNvAGjM9hTJZ9x6hZJlH
zjockg9/ds1OBoywkwH5YNwGQJ7sQ5i7+e2Scfrl7U9fnqbfXbOTkRLn1mh7fkwmnh3BcenRbxMb
m5FHlHWpS3JklYILevtYZ6pAjnsyj5doDknkzDV82ga4ObOiHQdJeM7jlzGPnyDNb8ZEVruO1e5g
qbu3D3vmoXNPZvZZ4E+L5RiyJcihAkeg4+vEa945qTMPgXsyDWR26ycE+jaBjvcG8nrhRfYa87lP
fE0RhvKdw5y9dqfTQQVDx0+qJrAwQx8G8Iv1Cz7GuDp4uD5CmPVUgDc5aVjkuCWYe3cjfKX0tovH
Zn7nSyxX7DcPi3PywFcO/iQaczIoG639nMxzrl+49f/h7Mx248a5LfxEBDRwkG6lqlJ5iBMnsdPp
GyFJp6l5pCRST39WNXAAh79VAurWBqSiyM1hc+31ZfIIx2DkFS7+PiXn6oTSGqp3gnqr96yJimDf
CufjMTvLvqdfYWgFR6dwL7Y2Rr+w56M293Gc6zNUp8AJtUQt9gEFR/lxwoV7TsJv1wfg1hDx/5zJ
2ZhPTAy+PJeoCKbAlWTqO0pVF3po05re3/YSq28CNTEPWYIwoXmLd/SVD3NtlOfALbc9XH/FVlfY
M9GCCjp4PIcgxzfzK/d9gmrxUOysd1t9Yc1Euk49QUmZJqlw2V9zC9ER9v0eSikWsPrg5o8Ea7fT
ko0euchc3272wp7PZUCcIOmbnMPbCLtfAqU5mBwwjL/+sTYWI1vO6vqQMqgOxa7aSVn+W8y4PL+H
8qhZEuI0KDbvkcmf7vSCvcltb7RmorGWZdGHM+xjCNiWzQgDlgilQ1ANwPUXaxK4iuBl+iEHNf76
GzcGBL905ZvkDooksipjBUnGEoIegF5m1cU1TP/c6LYXWMGfDTqF0xUmbLATUPlIoUMrwe3r63Xn
BVsD4dKyNy0AV8obgApJE2hnFWrRSlRcZJN+CIr5xgmMW9HfM68ttKnxkXqQmMfZuIci8PYEHFtd
YMUkivAFd0LU26CA/htwTljg+NLsZDy3Hm6F5DrrfPGoac4ExVIfmVkuNLFQ7Hz7jafbStIStz2g
QCJlQEQBq5/QCc9Kue7O2NzQYHJbQgorkpo5KfDrk+T1X0oQGoP9qKOwhBo767EXNEJD2+ij1It3
rvfQrlV4L4q5OKsgH865LoGmD2HCIM3OnLAxxTErQv2eOTBnC+oz0ochglOky0/l5fK5dEv+e5Z5
yXdW6o1xbQtQA1g1wfYVSZgO5qFxJtPgg3BcCg5vnt50OYyC6z9DB4YzIYGMBikeCt4GLv/VY7U4
3lcpQdW4Hv5brbCiE0kZiA0wc57pgkSMEryBFLhyzvDgn3a6ZGsQWtGZeosToOABINIGMpBTU8FQ
BaX6Ddx5r7dhq8+9Pz9TPUwM3id4AVC3MI2YuX8m2C7FHZCWH6sWtczX37PVEGsiKHJUC9YkhU9z
OcDoFNWvSw/3e3ia7Xyprc6wJoMW8PSJZygXm1cOwkkGV6+pEi4yuTU81643YuMdtk4U+a2O8yrN
z6kpmtPkUKc6kMUwAy9Xzn/c9hLrPCAGKZDSS9EjbptBl8GbIj944kJ69GXgi8P112x0CLWCnfaQ
mHhgSZ5B/4BrOFwyAF8QwW29YWtES04r2cLn5cyCInhUqPf+iHOi+1wVPf/rtgZYAe7NoYaXAV6B
2sQfIKDlkezph9uefflob9bdClVz3BM1eGDj2H0KdAA7P7in3TY12ZrPRUO5OA48x1oOJgAcyuAL
B5waQRV2WLjgG93WCCu0C0nBbOlIfuZOBrf9MghAYGqIH+xd2W7MHdSKaSRsAeJhQXZOJf0RjusI
MFPxSLV+Wmbt7SwVG5kgWwIKh5sgMChKQSv8p9Vdfi8NcKbAPBz6wP02Ek9EsvhCyfr1+lfbiHFb
8tmVMw6v2aUcFCbNFVxOXf/BoVL97Zj5Nlk+tyWfwmFeNRDc0ugVUJc1XUXiDsF6d70FG5FtKz61
V6CkdpEwdmhdcnZhRXfGxbO/8302+sOWdEoiXMkriRumtQ9Bn9Bw6bjPs4n+VC4kxjDhzfJnmFKE
f5vadUBkNAGS9efrTdvqHCvmFczwO5ikyTMsWfWdN8zkWc1z/tDIQrxcf8VGEsGWebr+MDPY7maQ
zqjjEIjfjQaNRxr1I4RDXmQKZLMpfMJvC1LfWuCBlYeoBUmZM25CYE/rwvwxNKhfvvHx1hzQVsR3
RIURQGgRPjBYTYNylbY7uqnLWvFOwsW3JgCd9jA77Fp5rkv306DrT2wEIFc6/l/ZKr41I915z1a3
W2t7x7WCdwHyIC3hLZCig4qcFHkQVJP3Ox9q4xX/o+mcjMoBocDxvoFCI+JhnT5lPQFQARye0b/x
LdbaPlDqwbx7RKrFcfqzMO0Id7+wBpNkMtW4s4HYiP9LJe7bxQtG8N3sc/jAMB+Yu3XsH/3F3KYa
5t5lLXizMgpcZ4OVOJEEt1BgZ/ew768p0JIm3Ym/rV9/6aA3L4AxycyLAC/wxhY+6a4zgAqh+9u2
od7lrW+ePlTdMrsFAWwo7/NHX6/OXQ8Gzs5atfXbrWCutaxWFG+FyaRqcPqY4RB8AORyfWbaeroV
yzDUZbgpauTZV+2/QVsBU8rdvdzp1sOtUPYKsLgNGUkCgnaWdClMS4QDU8frP30ruqwA9ntQCUF2
gWcPbI6huILfRn8gdYazrcpEvXcxudEIW8aJy8F1QRUNchnch7EvPKmOLbyRbtsU2nrNCTW9fljA
3EoURXFMVSiTpfaa2xKktmTTDbQCojnFBDT02BSwuVAadjb97IHZiWVhZ4hu9IRrxa8ER3POFOY5
bsS/cgaXw+vcDx2cYXemuK0+sOIXPQtScg+0zlDAnMNVwHYB6ndbIR13L299E795U8w96XBZMnAQ
Pko6wZuNhR3sDX316fpY3WqAFcRiVUGVF7C5XroF+em5+zYa5d74+a0YbjuwtAaYbie9K19c2CxR
eEjC3Pbn9d++1btWFKdTCyFTWMkz7EVA04Gm8QF7sPWsZ7Onld56hRXKoWnVenGMSvxpfc5Mc+8A
O1nBgui28WOrNEFjLbmf57CQg9v0Y9vVBqji4cJFuP6JNrrXFmH2YKCiLAWrY19q9grLJfZZ9SD0
3fZ0a+1tKEzldAbnuGxY5aOowdHMJkiKrz9948DlWMFbB2YxWmNtJA1QGxAI4VKoEzqGSUwj3XZn
Jtr6QlYEe41HFzcHdbiHjQGU713RRzI32rmxBy7vfRPDXglLoLoesMI3ZX6X5uWHZc3z022fyIre
XONrAwBJEhD6lgiMR+irUv48Y0aKYa2xk3vYCAJbbul1QUGAUr8MIkd9bzu3Gj+MdeYFjwxHn72K
s62OsKK5qDp/XuCKmlSYLeIFPthIlQq9080bm3dbW8lDGOah5gdfiil6x+A4/tznQFDBhPwIdlb5
0rtBurOBf/9QxWyFJathyQz22YWYnueHjpTDfQgd051AFvzI3Wa5g+OLgdF14+8E4vuhwmzVpWkw
FYJ7lyaU8c/Mx12TquQJ0KxPeUj3VLfvdxCA6n+OZLjQOGVY407QC3KYr01ufqjgf7YzlLeebkW7
DxRnBVI7SWYFO9xiBBwYJGl/Z0u29XQrytsl7eGSrvD0oRNJylH4NVd+9XQ9DLeefvn7mxiHwGXo
gh5Xb34jmU6QUW4AmROpKHaSHBuCA2aL0CRMKDI4O2MdSufvUxt+UyEwSiEBwWIxZwqDrEO3eLAA
Le6dVP97vVnvxwyzBWj90rfhmqUkQd1WO0CiirKdeyVL2DMXdUZBhmLCB+DSMO3tNPT9qYaF1iSg
QvCJm3whSebN6hOsFJezQ0n/2a2HvfqUrVixlnRf5f6KFGQIsEcFmDRTHlDHdTry7/Ce9J+WZh12
vt/GrRekO3+Oiz4AdaJYsXtonZ5nn3vjDeURGn/A1Tunrz+lBN7Rd23ZdAB7LaKroxEOgRo8MxT+
J7LGHdjRlI0zf5Zw0QTeimdATUFnsqua2hi5thwnhTno0goWJsBWAR/jAoKEtXyvoHCjN205jjYK
0OP0Yl7qT49EZQ9AO9wbIM2uj8+NH2+rRIfRIFkqwcqpIfz/e4DfPFCmQrWv1x//fu6P2ZpCuNxL
F4SWMFHSOdKV/hwEwQVF8bVYL3hUN31WjemeSD7flCm/OHf9MY1Q4ATmjPZpMvrNlzXTTzzsn5a+
7G7aigDz9+fzfdyj112twkSGqDPy2FolhITjztM3OjuwJsEe4vJRQtWe6LUHgzh45hV5xsl6L8G/
9XxrrwPHLrYYADOStK8+w1DxjsDanaX9TrBuPd778+MsuYLEPSixT0snfkGEFTA5AqxX991tCg0W
WJMbX+ZcKwBeYdQ//so9DCQ+7Gxvtn69Namp2WfONGGmIWngHwVAFueZNsCbm1DujM7LKPzf9Cez
9YLtDD+61GlwGF0y8ZUtTn72BQk/Aa38EwbPe5flG4uOsILAb9NqbDqogaQj3aPuAfSDlLMFAjBX
R69ARacnp711dWMGEZfP+WbhDrIs7enQIXnYZe53zxf1zz5Pxc6mY6NTbEFbkY64p/NQIcBQSn2A
0/QaI5fYJisoV8frc9RWA6ygCIUEumxJg6SjvPtKAcb76CArlFx/+lZfWDHhcdosDcGoGtYeZh3d
1IRnLYcRWVw5H0qANQBNNoLszCBbjbHioybeVNYzQlBybpJBd5gBK9rufKr/MlfvDWArRvIZl8CL
BHpdOcCYAnxasTsg0vXvtcSdwamQ5pPndEdu3PxT6PdC3nlZCiS8Do2XJShq+yVAHRgeiw4Q7ZC4
HKg9Tid1WNcB0LFxDOjOT90YOLYirgCKd+p0HSS4Js2/LX0RfoGUdUSifgQ75nrfbr3DSs5rTeBU
nos0qXM6nUI6sUjTZj72ZFdTtPWKy7B6E11AucliWWeE8pLnsQzl07CIfz1Z7Gy7N2YkW/FWBrRb
GSjYCR3kca5AJkUCZY3KeX6eYMhwuP6hNkYlv7TuTSvK2V3ToECSQ7hgd5RMt0cnZ/1Oimzr6Ze/
v3n6rEThgnOUJkh1YC9RS+dL6oj+8/XfvhHAttwN9+uNSLspBMWqiBnchqNcchFpsZoox0FodOXr
9TdttcOaKkQg/bzWmLYFLE5/OLlU4LVk6Zfbnm7NDBNtFwIzVLRDBq+MdfrjlAbZ1+sP3xpG1rzQ
wf3bqV0syzzzHkyzPPq+9zCh7mxJ6Z60cePz2PK6kZOWBAZbLxABvZOA/dUHvU7s5XoLtp5uxTI8
YDzPKbD1Cn1aJnWRdVHXpeHx+tM3wtgWyul1Jox2E6Ss6ay++fCb/OGtE3noBwJ42G3vsFZ9krcr
H5cwADtoqO7aGsQ0zdoJqBj41d/2CjuO69Q0bcMC5Mqqe7iWH6lbfRd1v/OVtvrg8vc3gbxQl3UL
kCxJBSjXg6xUdZd2pbNzLt4Yo8xa5wOUgvS8xOZLwL76XsMR9cMCh6a72jUQuyCRFO4s+VudbcXx
UuAaVZAaKV05/qgX0Nsd5xHFLnsi4o1DFbMjGWRH2BeXmE27rmnjlUG+HuU9E03SdGUYxii3y9kd
+scZTimqDACAbzrkGq4Pgo1esu/wwTqjzNUZ2IIedpdhbchjDcDMp9uebs0kfRr6ZZFRkVxUmIce
kADwakp3Z8XeGgPW00OeIp0wAP8mwQ6M6lHgmKIVIC1cf9VIL97UBlv1RyZw/FKywnF/6IYfizLr
2Vlns3NO2WiDbQ1Za1fnIkAQUlLdyUIDkiXIOaxQgSQpeFzX27D1FmvjYWbi1bTErYonm4/DEr6A
efzUpd7XqYLw7/o7NkaSrfkjGZ9Db0C6mtZhf2z7lCdDOAw7W5utp1uT1dry1R3SEZNVLzWuwGvv
mPH89bafbk1VKOBZeO0pkcxLPYKPUOdVAeEHDDp3vv/Wr7dmK7nMBlS8KUiyWaeg04x9ktWl+nrb
z7emqI5Uw7x6fZBMgA0+snJtjnx2b3NHZbbMD9lNLUsBVcOStfmpyGcQP0Zgem/77VYMgxI5TiFH
v7IBMB0+dl5y8XfduXjYGPe2mm9s4D4+BDJIgKb65FfuHI1D+IGKcooND7/f1ARbzlfTEbuNqhdJ
n47FN7fL/Odl6rqdSW5j/bHlfIOP3AXo6hy19ESDxpANBwId5AUVNewscRuj09b0ec7kLJ2TYYYb
A38ECVxnr7zOIX+87QNZseuMODuO1OdJsOhJgv8IgmME/eOwM/63PtGlXW92Gn6auYKCwwwW08S+
r7SlZ1MG8q7Tq3y+3oStV1gBrKTqKWohsNRg7f0y0RycHzDtDqCk7ilPt3rBiuJW0DAPfBwYgKXu
o2IZR9DPur3M88bTbYHb3GBmGy8rgC/FEQeHvz3mmJ3+3Ygy27CQAl9WFRon56VWkwR32svucnee
klYrMH9CoMhv6gVb2jbLqVydDo1AkvtstDiCwfs9rP2f1x+/9Y0u7XszjsoUYDRVrjh6wjj0tW6C
ojipwBuqnbX+cvp4J9/iWXEwrk21kAK5KS68AyHgjgf6V79W33Fnfa4CA5ire9vGyxa6uYUcICvl
AklDv6wjnwwABZkmc5wbu8IKCAEaUl63OJ/02u2jOasT4wZHnfLbJlXPigaq/WaZjEA0aORjDlmo
oIqCwS+9jUyB6tM/O3sqh6BSQ4CNl5ibCFR5EWfhtGeOtTFf2N6FpQ+VTCARzLjszuIpKP8yDlBt
KB3f+f4bMWdr3UZ/KjpA64LEF/Szbsb51MChv1XcvyPG2Vl7NgLClrz1pYKPBOh1iVoJiqgGFKk5
KaAT18PtP9HZO/Fga97SxfCqThdcPJZhJmGPx+DppKUwXcRdOPY8BKCRPUK0DHxD1QRwl2j6ir92
XUiGf1He4P0llw7WrykNursCSphflA6hewzCpb6tTobZUg/U/S4qAOEhCciyAoJMAx0teln26hs2
PrHtqGVKytfBLxjSRACrR4Fj2PepcmvneP0jbwxEW/DX15M/1yt4YU2LutSDQP+B78UaPkW9AFFk
ZwnYaMZ/F75vpk4GU0CNki6kK4DofEl9b/5erwCo39aIy1vfPD0YkPuV0kOs9tkThgwSdn7+kOXq
8/Xnb/16azIbjSG8G5sgcSrD4fnB61cwkP2daX/r6dZUFgA+4zrQCyUZ4G1hHIaFXOJuEWu4E0hb
L7CmsnziXtXBbCdB+in8jY2h+Ro0/vxy/eNsjSBrh14VYlnhKxkmnQm6e3/pneNc1JAXpgG/7Yht
i/5S2OygPiFDui4tpUJBD4TZ4EOCmn7b8LRVf8bDnVyImv2khSNKIjTIDk2d77lfbHwh23pR9iIs
U+Cek7YEhFr6OGQA+pntmW9u5Kxt2V/oVN4knIYlbrve8TTs4qzyEjH091k9ykPWLbdtcm3DRT9r
tJxTwhKUzS9JTXD5UVLqfBzZ2t82mBwrkuulIGteDVjWl2p+YTNxy6jK+xCgmVWTv66P2PD9fZZj
hXM1rsLPskUkwDWyO/CN6W9PDaMTd7M4klChlnr5gsquNFraujhdf+lGENp6OjAcoEUJ8FJHaFzO
+r2KfdLtXWe/3yRqK+h62lPtXaRmyn1NqxVWUeocZkhtz/QIa/ODwNF2cHc1mu+PaGrL5yrjFWYE
RzGhFISHaFYLLEXJIGq4pQq6M6u//8UAD/pzVl8nUKClRjEGbav5lAfjcGadt/x9vT/cy/T6v7sL
+M78+fgA18B0DgKetGaKJuaczFLHY/XDVCoCWzMKJvqgvO5uHcaolcMjrrVuk6nTC4zu7XpVrzjG
LYW4vNq4uCXwwwgEC5hYjUN603CjoRVI3ORVNwSUJzDUBxeZ+v+kZXibaxC1xXW58vvWV6DXTnXV
H+GKOcbDnFYRFpWd88nWeLbWxE631Cg4LiU+S6NeVifwdruoZaAyeg7YO/opXIND7u+lIDZHg7VG
YuOohgxA3wT5q5InVek07bGY8q6L/JXoIs4BiU+jsivCFWb7Q6uBSV1RL8edun1ZSq9A0dnipOYm
qRYN7VUVh/0alfZIOXKI+0AKzWIcPfc8OzdCy9bZMZRcQCWX8aRfhhMWuteSjjspta1HXw63b/Zi
KCsO55UhV1pxbY4wO5rjcVz29Nv/Hb/eiVpbY8adpjd0xVYMNWzBdAxMWcvv8PyDgUsA998+mnLi
fuIyH0iUCpqmd4ABiSVyssEREeHEITFYXS475OvouachC+FPV+YeU/fDavRPxw/EgXj8E0sV4KAr
dqltvMBikh+vTzwbc6ctWhtyCMpIHrCkHfqzm1avudZZ1Hpsbyxv9YA1u+StcHhY0MsLpl8uujlC
TuS2AiFqi9bKS6pOrpzB52iEP2Hwq17ll9ANfl3/OFu/3V6ahQLRdcCxfg7YiLrdYTmQytkrrL5M
7e8NHmtWQRbQc8Uw8ARYCPURyaEyizQsZQ8tLNaOppbhbbOvLVxj+ViIlQnslGbq/exx++jEpS8x
Jq9/Jgt1+/+QLRpY0wPqRKGJhZVFIj0gLo+ENVMVu1B0fnXhlvJU68rQh6pWjfpGhryQx2r1mqeC
Y+Y6gBoCaxUGkY4BMckEJFYgSjcReJEz6NZdVgewSsWW+AC20sgBGDHLXoHTRg/YmjiSeTKnKWOJ
UvnrZfBfho+Qcx9lxXzTeQrU1z9nIC3Tdc0bTyQlCoNW8J64N8XUI2qPbbAxSG2VbuvPIYSbyFeP
isLIFzueuyrz/J2lb+vpl0/3ZgINy1kC4uKwZEVqEbZ0YXMPv93itgtdaiv4DLz9sNRdTptOIX8t
3YCcFnLJzp7rw8b0Zmv4BIaSmhfNsGZRES39RT9QiTByU+e2OyEqrEkC5tKoN+KKJyl43X60wJXo
e9al5U1XiVRYs4QRIO+Vo0IH1LK/8zOmYsFVs6MK3epea6PRgankaDUyFLD56n7Vqjqjw2/TXlFh
zQsgz1UNdMU06VyaHVISskOwOrcdZP/jK78dmsEIJo1qMHZ82PVlcKouahl5bZPL+5JN/N/rk9vG
CLK95yCCX1Fxh/uyyevnL1QK57PwTP4LRneyOV5/x2UueGcl4NbZAk6QEHOXmKBBNP+BzVwFx1Cn
hVfwWpcUO7uM/Z5Cmf81icWdd9650fO2+g5iOFyzY21OljDL+rh24QCOLfNAf19v08bcauvuyNw3
OOvjJhDMwz6IhmlkfkzXNfyHi5Z+NRApvF5/01YPXVr4ZopCWS3OStmApGSZq6ccO5q/OZS0n9OS
N7cFoS3EKxkXad95uBMkfLpjyOnhas0td240txpghXgTdKOpHQ8NWBo2xNm8pE8wNwv+DrDX31mj
t4aYFegoP8k5qKEM3V0IFLJzuf6btR6lEVs7I+7kKqv0wzLgh0QrpEl7KOitYWBNAVVQ+BhYBtOX
pB951z6pShxWLIrYDxcyvj4CNsayLc8DHjAI82ZBzom74Ue/nuipq9ienHfr6dYKHlJaYyRjB7tO
bvYYUOmep4yVO3H4fr6M2vK8bKz13DSun5hGTPEEn9F7TkP3BHz2dBxUmJ7CIC1uCxXbys6nvDAN
TNkhHekqE2dZ3uoDfEhzGOxClrGHKtoY0LadHVzGJpjXSz8JEIwX340vfllVca6D2+LRRh5XVLK1
kLOfDCw3d12Rd4Dg0D13tq0Ot1b0tEq1O7kNTZy27E7lDBG5WJz+dNtgtaK9g+8+WL0VTS4lk33k
5bP7VQN2vFfIs/XrrUgvO5i9EonnZ/5nuor6ia5Be1segFnRDBXE6GaywDZzmDmUR/T3eAEd3/Rh
bOkaEt5wABqw01nytXhwyzxHLX3Ld376RpzZ0rW51dptZuSlnbGt17hIyzWAeq1dEQyUGnYSjgq/
ZbOnfl5vzkbBArVN69KU59PqBn5STnkbQNc+wZkBSVYyR5d81YepDWrgBzwgGsdD509AYMCVFbig
Q5tPdI4oaATj0ctwVorCxeMmLjgMy7ExGICSTQsHTk+oGvXvg1plv6//6I3B418i+s1aSvKhQSoD
6HkUCamjSR12qOr+NssTaovusgJOS+C1+skicNEX6a4pVcTbwtx4nLChy2OFa6raWTDxqGI49O5I
Y9I0+nDTx6GXj/bm43gFJe3KMGDWxZvPKIqsn1ld3gbHobbRXrUEAr5RjpfA26Y/AM6h7psV1ydl
VeyZrW1sAqg19SwdDv19Sz2k8cqPZqIQmXn5Bz6MX9MGGsKazt6p272P31gFbCmeP0GGxEXjJzDU
8e+WiXixTml9DtCqnZ3Txu7C9tubC9ycDHCMh/g4rEVMm7L7Fjpp28d+U8BAkDp83FvUNt71P+o8
WOiMU+27ScOq6RA4NYud2jMffGAQfgazb3ZG2cZnswV6XKq00KnwknFdFa4w4CyioiAcMz/uVDXO
t822tlIPwHg1j5fhtuCK9wz2RnrIoC3ZacQlJN450dgivXpyUIA1+k5C6iCIM8rFAX2zJ97d6gor
EKtRy5HjCj8B/qqBoYh5Hp15OYAWgYvSPRP4rSZYu4CKVGIE1sfDwVvTF1Tvt7FI/fblprnEt0LR
BFlJ69ZxEz4U80tHq+JDqes9UtzGYmfr5OcmKPXajm4ShEMerZ1CllGNJJ0iMkrnq5P184wCdZLu
lEpufStrX5D7HjPFvOB9ywJJAp3qGNfMaufCfaO7bTXgwigolIVyk1Ll1ZFy+tBX7LSwzERCQAJ6
U4/YukCjZBBUunOTnsj+iwHX+CMbl70c6UZU22LAoRVeKGq0wVQm/6BzEjw4rWvqCFVFt6l/qG13
t6LqQoNq42HbLelnOajqQ8c978dt3+fSsjerXzYFc4d9i5MA0V6dauS6Dm5W7vEQtr6PFdI+Fm1X
8MBJ9NispyoMqzGaB5PeAzaCIonbmmCHtAngTeZOTrJUbnrg4Kc9rHS+jZ1HbRGgYIMcoQ5wUWlI
u2+SrM0LyvV2U6VbX8ja1wdLy9q5TRFjbBnAJmPjYQEMDkWAhbNzrNq457R1gIIVONg2C7qYdOKl
xZ401nMvI06W+YHkfgPkmlPej91cvky+2VOabrTMVgcKUskurzEX5uB4eNHQ9+xnaFyVxRrwOn28
3vkbs4gtD8zoSCTsv7AkGd/cue6SHwmqV07LKodjM6tpJ+G/MffaOsE1L1wcJ4iTuCUQjee1BugW
hePNVB7TSTT9Eb4EhQdD4MsW9XrTNqZfWzZXwhlv7prGSXIQNZE6gpuXmrLhdNvTL932JvBXIebA
kRfzfz3Kj+1I3NfKmGVnzG39divwp7yW8IHLvcQV03DsWfYTWM5158Ns9bkV8KzvvRH1v4iZVnSJ
dkh4rptyRV2iCJ5gInWbYTz97x7/zSfqG1QieLX0kqGmyJ/1pr1Yoe8lun32H3brnf3Uf6S9Ny8g
QePU8PH1Eu1L+a9DF4acaqBMUU0wu6jG8mPeI51wx3Q560gPxuCI25N8/ZI2YzUfTJYOzke2iNCL
zdDU8xEerhryPpyI0xiOKKBGFCPrx28h6jadiJuCzgeHTEWkYa2gssyJcf36BRyw7+NgHlKR1g9L
6KfPgT+ZZ7CUxrgZxBy3c6ajIehLLGydG5GgWyKU5NzrfPzu9o6OmlCWcZnNfcyZ+dWVBAjFgS73
fA1bSPLbD8jr6EOIa6xDWqbnhU5ZRErSR7xuU+DUhHdsQlAcW1PFLdS489h8a5lDTmXZ/TP7i4bV
fYmaRCKf82X93fTpBYznvjIz/Abl8htTzovyFh6X3rRGs6OW2HUoj1u1PDajBxs2l9YnggJo5oF/
C5lvE8uC3c8t+cQzfzg0M/8E4qqKhmJ4mnr3c+myl6qD1wjzsAmtOs7iQfSAMXNniWVrfq5S9/fE
0X8FKJE8ihCwTuU2L0FVvmZh+XHG/4/ArQ4H7ek56VQTxn1l/CYqzQRQHSnbyM8X8yrV6CWSYkUp
5PRBp+xLmmtyl8HLGDl8P/K481yEUxXBpPulAQo1btdA4la17w+BYCQa54GcWml+tRPcoXPqtNHk
cAUFi7yfQp1HuYBB3Oj/LFi6wN7d+92m9NmhNXsi7XSPHVIOZzIf4o/c/+14pIfHSlUlag4f0k7f
V1N4D7L3L1at/5CR3g1l7SeaqiDKeQXCd7p6B42NaYTaphZNbOd4yMofQxG4h2mmJupTuNSBW1Tc
1QK+6UjsszOALPV9psfs4Oa5Pvp++V3k2ePYjEHElcsixoDhoF7275LRMiq8Sj5PsvsMc6gCGkRW
R6USfdTiEjoSRf8PHJrMQXXVfBSV89KJWcfoNg3QZjlFJmz1WY9TigvCMTj4U1UdXBztIlWoV49N
X/p0+MiIC0mvQo4WcRTgLheCiSnIvkgwHnE9PZYHtsIT24E5cCJX9cWFrVjUDnCra7O1jzrhqkdq
hg8Iqt+ic85CiiAeLiX+M7BNkeOH3pGMzRx5jfpa0RrnJ7f7NTH2A7VbSAtNrI1hhgq/YQ+9OMng
+9zU47FxSvfYIUUR5zRrI7qUf/deCF4smZBp6ddodGuFoGt+0xbnPKiInwbqPs9VAODmvN4ZOTdx
KMpHRsMTzGLKh3XwZMx8ZCbTmTyYrFrPwzp+LMfs80ro55UjbHDx3yQtwYTn9M0/rpx8SIab4dSO
Afa2LYuZUOGJ8Gw6uKRY46WCeqnrJIl5tf5S3lxGqMWEK78oP6neeclF+Nx5Rh1rcCejDNNTPDkQ
jSwj1N+jVPTE0/afcVgKaFYHaGO6nIGbRue4gstJtE6NjD2Dyt3AM97Z7/Ls0BqanZSZTOwCMXDX
u3wA+dM4ManpU82zLKq4+NUa/qr6FNUnMOrGSJmmaIa5TOJSmMKGgc6/IJ3E7ruJjHk0OCgd6fzQ
+eZCPfttSAtQS93Uhf/I0A/5cwjqI41ZN3p/5awqRqilFP9gxmC4zye/OI2Qknweesw2k6PqORYU
OexYwPE5i2bC5QnhL03sOzN5LWbguIX0B4lu8IakcjU9d3CWvXf61jmPQJWcZr+gWHE4fkW6Tut9
qS+s+NTFBKohobjjlKovzJTDEIcpas08SCSReetM++h0A3KNuWQ5jfwFGqUI7rTh0/9xdGXLdeJa
9ItUJRCTXhnO6OMxdtx+oWwnAQkhAUIM+vq7fJ+6qjtpDwekvddIne7++baNr/MAzUZuTWqOBgWT
ZYQvK3KXsPYau1CcljlMXR5gJX8kLAr+69vFXqHb7//xdmyepmyIX4Imkx5d2EHw1HC732uGabbI
4qF/irKG/In2dfnV6DXFp5uRh9iL7riihqXBHRfLq90h4c71oPdbOnXW3AYUcqGKJ056ks8hY3c8
ndeTZWJTh4ZYduJ+3k+hs/7XknH3OqP++I7sMMXnKH2USd43W11O4U+XxbDHvq+mMBv/pkg6d3kr
tgHZ+TtCBjdXv5Af/ytOiPt2jb/HGRKUfrR9ESgu82Eevvd6XJ+7YYMlhFmXh5ROjwO63C7ICbrB
abnnLNyOWRL+rhV7yfAA5Qj/m3B54WdCU5ouBze+kVCEJSJugHlbPH9xpt99S749HqRr1NgnJzWU
Uwh1/tXRGg9JkooLOjjqHFU4YTXQgOb9DrMEjvHnuEsvdRy+wXnpDlmPtGSx6/0ibDrk4xrLwo6o
11UjOHmYuTccu2J6hH46KmNoXAtceZ9WioeOALVOpnQoIBQOrns0ofIzS3zBYvMkDQotezNCBK9B
VjUjvY+T0OAux8s6oufybFJ1P6OWFF6O+tc2xz0Kq8MqAsRfzm6IcYEvUxF6seeh1d+24bC77oks
3L4sONT7Gfc/lhBF7LFnRhQmGUmOItV75eemqDtFClDmJPcc/rTesFehdlt4ivHCuK0/m3b8BDOM
QqoGhGeP6STf2XxcEwz+Y2Z9IeI4K1YUoJXQK/8adnjLpfLIDaPqMxMLKqPN3FSDDN4QAtvlbRAo
aIt1VK7xqgGW8qXoyfQx18EfRAc0ue32veQTOSXxkKFpvpPlLKEERC7hW49spNyo8JkGzFxgrIB8
dI73W9KrDDctkzvCgvTvJp17/GhTemg3th4GM3QvEfStuZ+3Y99oelhwv0FjUt8WqFL/bqufclzy
9ARhQnsg4ZAcxknFp7oNCTB8eFp4kvWqyOyQHho6o5MRTTpNiY5tIXHK73J4Mh3BezGKFRRdjy6B
7hYbpqdTBt/6Qfif1wV74U/T+d7Ej2yj4wDPANIki7iz6TMesqUMQ5udGQ9+Vneh/yx+lOek1f4E
Jepe7WszfdKkHYrUZO4xWyJ2CWuRnXbhzXnksX+hLIwebLiZ5xo9vTIP55h81cKa5y2I6nvkciYH
wsf2XcMre0JbZv2M1t25nIF3PNS81X+RddBWfTv6W8bZfEXkYoNEoRF0s677oaip5CqfwhUnxJD5
F8MiJLllur8u+7JaXMuoEV895Vfa1PSIYJ+1WhG+/LTvYi0dVz7CyTi6G5718N02nf3VDJhvBiUx
iUu2wpq3D3iFk/ZNBpN8mb0Kq37ZM7hjmSrwqWDukxqo2GQNu2bEx4e5iwM8svt2a+xQl44l+nUJ
RHZRJm5FnsUtPCy4ye9MIwZx8Mx0ZSObrGBpHRYwaMoSGWLNAWFQMSjv0FWh79i55+FQiXb+HGpS
f2u3bd9qbfB7alhYJSin/eLJyh84EEE8Ga57ndFX8zz13XTIeG2qjuv2KOZuKH8+55tGhRcmi1RD
IFqTk93a8aRGBxdbNCFmhyXrBQ5mhWHHQ8IKkrxqUW9aYOTZymnoozdGfXJd8O6WmWXmfljmsRRk
XsFD9MHjDKV+YX8C6Vy3ptAJJmHp0oQ88TROTmoGC5V7zXFkNnUdvlkx8/GEQB60vs/JvFYo9VUC
Tabp0OW8tfR3MiPNKPcwkN6kTMmlp1LBdTjQNQ/rpXmUfo2fwCC7P9E207c1iNlVbUH9uYV18DsU
lAdvIm4MAN9dhWgAsLsgH2mHX+ZhDPZaF4TYOfyQPFB7KTbefrWBWYabCIZhqMwOlyCSiZHqV4g2
Ju+oea0V9pOm+y1YR+CDaADaXIIlJqoSjdN1jmGdRSXrGrdd8Jir8cIylI8W4aTbmOYDq+W/COIc
HOWkg+NQtanYT6ifpFFueTy1pd3huMecGg5jtQYcDojOtE3hIjeGJ7QXIKfDodNZ/w07dJ9f0Z0o
65Oql4DkYhHLR4q+04cunWN4xcdFJtcm2hN/mDYSyFxg7mvzaY+G5WnxUej+m4GNbwUUJZiTjLaz
PGfa8CBfSdpbSDVD3FkaJWoomhQ/xr0xSzt4EZsGKxL65gda7lu94fHr8BE8E1xDSKhtJ7QrwBbP
9TGwbfpHIVB9LWCmDMzdHkIHUdZRy/tL5LpMXwyZsyHXPQnmgg9+9PdRHbAO9k/D70wwYjAU2+Si
p0gxOFnR8oOVwfN4xq2ZzoL2FZmsBBmriH/ho+7RkxAz8NoZi7w7CMKC6LAk2/YMyz5hX1ClgpIO
4xF92KjnjWTVY3w3hyHaSPckyQgeRW+yrkszBYlA1f0ox2IJl2Q6mmBg5otKN1NMmIwFWD28oO4Z
oXlMXrppEKB3RiTEXDIXBBjjVgTbvuyd2rLLRJqgP467HfEhyF7I7ay5ioJzrYY5uwcMkIogV3YN
ebHyldjcMXxsOXRECYoad2larJ/99Kcd0l3f9jie/X2YaFSI55627f7FNJNtUZMMBwLRU5Bduka7
LOexQ+0tWH85Ig8Hx3sVbjM2A4oYjC7vSKtOY1g3EKZjTEDN49o7nF1IHq4rFRKoRnET4q1sxIJ7
eFnB/L34hlHy/lOTzQ4uDDBM004yrL37ED262jHkI4O+yOOVZPWN7VGoylbj3DgZ69clByned3ja
5YqHSjQ8qfZJWgK0I9bmnEGKTL9q1Lzc4q6nNmdoBcbglMVzi59pQB6RVwHfDxStUCGW/kALPN6e
j0uejI6veHsHZG3g5F+Ggw3m+Z8V8fI1T0hSLldE1tYnqSELv08MCbNLGCLdr4Caf1tyjHFsu0P/
lw9KYodW38TSxzMSJDLVn/Vc90HltoVplKhNg3tL5R6w19AynGG4zde9WGyTUVRpqrS5JDFDvHFE
8I+qRvh5eNe01DzZjoPXxLpZ2wNuZex9jLlO3iTZSXpxGLgkIg06NIHjFUyXM1xy7ldtVfKbiGZp
gdSENi4WWoOMKNDh0dgDNulh//ZLy6J7kKft8BdFIYH7i9B1fHsGvWlVmBEuvkOv9GcQYz8sYYSa
WR5vu1/uRwr/2EO/Qe1X2CTLyCPqfydbZrVwAiMV1SDL4UzecRmEEe4FqL+BMG1GwmO0Wt2UO2YZ
HAVOtOIR+Rjd9N5QhLhchG6Gr01yIZ4iHY5oMYynua+M1mousr02+8Vncxfgg5o6BaOn2Fm+hyvz
974e1v249HonF5Xs3e+xEXPztKzTwnLn1nU449lhQ757wdsSfSbxVgV+NesxHLvgHxta+tcuGf5c
H2BIPGK3s+ndlNpAYftecRb53rn4Ni7waZxdPBt6GZjf/Dmaumk50Kgm+oYnJoifQTk4YFfwikeF
i5M1qpJwFK7sVopdnuFV/0DTrN3/Ugq5768WoiafAz7uomPGEo5MxNQhqX1RKqEQOlGL/OKu7adr
NOvMl0Ewp6JK1m2wd3HivChYEpHsrMI+oYjFM1l4HIIFywAHeIPNg9jVH1rU+v1JrFpNGQ1minAH
uVbdgeOe2cVuw4x32OO+Kh1RXVzVqW95Nc/GuCOAOYejvo47PPWIe23zdrBbVGVy4lsFy8eIJQGh
DiQHo0Cn3CnAsFdMBlF713RYKQo5rYsvqSNRVEGESO6XUQlx5A3sKLkRvgVTCRmiza2mibxiah7m
E9bCyB4XZtq9VDjxsYmlWyOuQke+K4nYQg+0TNf/KCNkrRI5hroUplP/qVg2bzDrmqBodxP+S1so
1PJ+cXIuxzZlY9m6lT3BwzD+/fmXmHvRL9lUcduSrkwi07ynSJYNcp8k8X9zRLvpvIVtMpTTPi44
e1tFgqGIlWX/4Opf42oBBzdhja+BqoWsxXQEXLDR1w0xBf0hnZ2UR2vjQVyQsZTgQ0HdqAsLV5tZ
HEzK28TnEq9RWy0WQT3PPz0d7XlqkJ6EIzdppifHUd5UgBQKkpvfDFxFzW43AtHDRhkMFHOvlvCC
RThOyynFz3uwiLPFCJ71E/YngeQlPICoR0GU9OjfhkW2KGvHxp/kRERb/DF1cDo+MkQRbocIMTXd
CzSqQdoAKkP2QTGJ2T2n0kCGFMfILvqlZCynk2pghaoWrpQ8TyMSLP8EcZMFF46QYRifgr6T76i6
Vv0B53MCyHHSIaLo8UKaijSSRqVcnWkecIGhNloSkhmdI04VufIYQED439WQra7FjloLvBhc8vFb
G5aYk99SscHYYry5IkRxYz8n4d72RYLra8pxqQ8i55g2cXFLI9cnrJsh/kMtQc4ceoCJD5joTHOY
ADHNuZs3s5djAn38ucW0GFwiotPxYoCsRpc+FMEJ/dP2TiGKVp+N0jh7XMg81s8RTs6K6QDFQuMQ
M5AOJq71aZ5sl0IPbeKXdfcD5nRlugQASzwD7uiWus6lDLu5TIIoBtS6qmn6M8eOkhK/TVE/obkO
UKE2UfxiYMk3uEKAclbQWTTBAcTpjFMR3jFZIn9M2MuaDfW7wHXa3jo02kZYTsWY5khI9vw+5mKE
+HsPBpcPPFtK1oTrFX0aa5/PZjWn0fLgDxBx+ghwO30P+90kuDzXsdq6cUGavRr908+Qa/K91RAq
iQSodKpn/tSO+2ryekgBHouoQzFp3D7zOGEIeKH7d6qz5h3XynKV6MT7VZOAYsQVejwO3o+YJ6X1
NRZoxBjKPmgOIWnTKkEO1o2upp5znEp4eyOc+Wgsm8l1ClZJf/DHrq0mVcsvOa7ASLp9Tu9ag8SX
QjgSAz6sN1r1NXUWdyynFQzQ7q0PQu2wFE3xm7LALuoFos9KTpJU6WynS4fPFeRDNlE8PDUHY28l
OmgRJJsexnhbsVujpAeeJ+sedhaOr3XX+0MMjEJfurpBUHvgHJCliITvvHFeH+zYKzAPrc1CLAUb
cOEwC92OiSfbT4nHKvY0RP14iYMae7Gh8hcxNZpHiJCPtZ7JeSMhHkOe6VvTrTHKQpIMlka7pgvO
PB3eRwIMQrME9BOtUO64LrBc/xzZr1JucelBfl9jb+RdiK+Ls2ZoX9JxY0/oGqk/6GT+6SFri2WN
Npdz5MKfxn2hLMcFuAL/XTkOCZIiQZnhkgKH9tr5CBxxSxOHmK9xufMyTL+mZMKB0w3xgTeR/VKz
th9u1M1ljtr5j0ozIPFbFs5wsmIDyrdMb7cUS8ongnRDnJnbOqnDbnv4kBEp2rAiTOdhLxsPmxaG
1tFF+b7Eoc/HPWjbsxOZyio91dt6Nui5Xw9Y57+lF69SRFMFnx27DxKvsiKAF6saIKzHJIh97ZAO
ZqaVhwUyzfG+hcCH9/Ul8033vjGmSj4jgqrJlvYFmdH63wAO5jvzc/hHK4/hdVO0w5UUTyUdrcKO
pJbp3K70ec4ISF7BvkNc1DeIx8A5i2j/zToxFXTiFrkIkSsVYwNal3peBCupX1kqftpvu91X0+6Q
Gtgijgqs0ZJ7AmQpVclwUopxAAuo3sW3Gx02LGoV1/XHQPcaZOCaHTbqBcAjoQ64f+d3mJEwv0DT
f9/4+pRuMa3ohlqCmPguX3oHc75Klw/aNeRuwa+tm+l6VXRfT87pyVVwDBAwRWjD+/sjEfwKESpe
WVgKK2vRaTZnJj4khNAxj3WWfiu42zm6RydzwBkTVROJ3J1Dec55TA0/zGKEckSnUQEeEn+7Vt2l
Ewm5JC6zZ7BvwWnvEcW1YdJCys6WlKHK6tdk4O7MaZDgtYyxlCcx/0aHtk5z3L3+vSPMoxkO1Rz4
y/4P0zisAo3lJQXBkXNEWOegID0mhpmUHtPEkbZYTmc22MeERvJsnbcogNnwNpIuetAollLg2bLh
iAKxLe+RrNlDCGH8M0b4uNT4jiu3Lm2LrZ2QRz2OyzXjDXt3rXPXFktWsfVE5ms3Y4EOpd6+febX
k0ZvzR0JyVcfyPRtWertl7bNUxZRB1M/qC8jNoEdCF1QAt/TC1Vxc97jYSyyqR8PwzgO70D3s8c9
bs07SB8bldkS415BgWaZTHPSV2O8WPrLyB7PEl0mdcxSllWI32hLSLg1UjvjbKowTEXVQkb2PKuY
l7Bu6ksrncfMyUUudRogYeYHz6jtCCon2srBh+x+HhpX9mrt7gFK6mMb6KAM+PbZYCq4obm+ffTd
wkr4DNypncKt6jVWGx0QXqRj+1Xv7L61I3aYoGNFZ7auUCiO+gnlbo5RWPflNMvOobU8BVKsawCL
wNR3MBs05FjoyIqPsYyiNv5eR9LeuOrCy1wnawjY+Qf0X8P6EEJaXAoQcvjWRJ0Ui5vknylpfZ6w
uXtbpxDnEhimM0vn+m8rA3tFmMNwGdsfBg6Oj+gt3TcGnmjBKl+kQ4NM5noN/G37afCNNwXdCNbO
Z6pZ9B7H6eCwS8KyX6QMzRObCH8F0rz0MYbmIgNaBJBbjAuKoyR4l3TD8ZIPGnGzecMQ5pUHw+gQ
iaEQ/7y7ZvqDqgZ/DRfZleNmEgemz6KGHsDLecpYjeZqHx7aRZ0z6uYXklD+FuyN/RISXNuI8bTM
EJl0XH1PYOwT0804vIxwKeprH5H03DvZ4iGZQXB0gGRekKmg8B0S9Fwq/K+h8ZjGqlYJ6L3M2KoJ
mxfkMvHDSrZoBxGYpRfdcg4wgkhWZYh//TBRgNwzlHMVMZBKRFSk5B4v+pSngPK/fUToy6hZcooI
DsJpXfllQQ/EYcYif/WMpDfAfvZmdguSKexOKGxtCsS2+U+gc21F3SIfKVOvfR+oyybHDly5XT+m
UT3BJw+Wa5hQlgWtzdFospwxke0ybwKfHKSPXg3OhVyysT5NDgeW40v4X6v64HXvVoLA9qF7TyKp
jloFASZjsBoQoO2fNaXsH02yvzOim8FcjGNa/mQrgNXh4Na57A9OU3tTQbweYnRUFTzu2b3DCY/b
yTT0JKVVJQQzsDspngzH7KdJR1Nprh55bmdIRJoPDpDraREJcppH131sbF6Oeon3l2xNhosPZlJJ
LYYHPlhS7obCqNzxsrPCV6kRkBlx+Y6uoTqH0EOUGcHLGooNwHCLuTpkMn2AxHA71O3a3FTNv9KE
6afU/IBMPBzXK2nS5Nq5DsQfcJunSAzrYZELMH5BWV8YjNxV2wz4ZBMVI6s1wjkIjA6IGkxXtkK0
gf0DT1R4TzgnB5cIVUq+QbKMifjC4yBBMUHq3wKwc9jmZHbXIrL9bWgzgzZeUjG0n5V9yPu7MEDa
Ab4Ia751lnlYxdnnIgd9b1b11NM9epAhumkmYE13oAviaurX9hTFdfyGjiX+EXtb3+8dyMlejOYM
F6W/obK6vUB5GVSU6goSk/RRYhasCDHLMdC4HfNwghWYatAqxtX/9SkHeLhs5o+ZALRskQTmorsJ
UOLSVj7SQbVOoP90O7sD9uL6DhtnerJAGA94L3D3A4g6j+26/91Gh/DEycfXtQeNLTXuc9pEEAWM
LjnHatdgTMRhGXd1mPqJHSKItt6FnQE8yewtSjp+gu1ou4eSnpe+m2Q+OuhuoFIAa4NUzOywQHGI
uXFfbgAizX3HpD2RrOmuwCna3Do1YI0eFN4HpKkZqJkLyxcwDolvyh6VZ/+NE6iRSRhVhjUGIAQS
BMW6A1NocbvcJQF/Vcj2hgDHTncERMJLs6C0MwcU6O7Clsu7bfCf6dQSBLrU/9I9qMzE1HPAAo/I
LXAdJKRx3vugP0D9AZTeYw5rW3vYRL2dpmT5HAc+As6zYQHOaj16PyT3cFkQ4GDdok7eRKSafPKN
l0Yii3gb7ril7oT9a8Uo0akj0OXohYCOOsMJD/pApe9djJrPGt51rA6oUlxCeI53uk/nQP0QGzto
k21bNTCN2OU1Vv1ffR/aPMFoeuZYYwsH7OAL2BHoYnQhvKdd1r3tP970liKOpe4suWLlyM4xZuKn
dWmC84SD6YBuTqhpCBbN2zJz+aRgd31PNycelUAH5vSjuKqbUZ9Bh6ubmMaHgC/wO43+94hBoALC
2RT9FJPTXPN7m+z8AKnMtxPpWtJGtW8EU8dDh3izQzeBy9xStVw2UAQn0UbvTYBXv7ZuCRED0/Ul
SO+hzDKGe6id1V8Ir6ZjG4OjItk8n3ay4pqAobGpMeBCMOD/OKMShugDmV5ExnW+ein/+gEcWGBa
Xa0RgsiScFaHAHQmJhEpcbpjM4DfrzlTBgWUAhAjscS2+mFNGKDpJlkKqLcscDqWFiLQw52u4+lu
kqo+79uyHemSITtet/DYwSF8B6PdkGcRWuyDJNyKpSHBEZsIffQZCoTWOEmGPAWI8L5K0NGp0qTc
Wv3b72H3ndINoTh8iZorHdcM2Ih9gqolzRNVizKt479sQ5RSEqb+aBuxlXLGMacyhaFUz/bg6TYd
opr/N2RQJE2SrwXBrgUoa3AP7ucn3YT+nQlDDxkCoJ6zvuY365OpSOYZhJvw8YXv9L8YqxKwUQuA
oe7PFP7nwhJxj/xITJjBMJesXwGMIsEV05l+7zOMs85PvyZgjuW2AsWCeN+XtRb9JzIEzUM2NHXu
s2V7kx3C7wPGxKXbiTmrrPsbJkuDwTt5lTwOq5RtDBqUbCzZACTHhoZW4QAlnkbszd1WuxNB+vaT
RgtdiUxmiSsLr9pKmx0SDhwmy4KAmaTlDD8O1gywq12RDEt74l0Y4HYJuztGNsAsAe5xSgPElsXy
rw3IUsQya54DivMTgVXQ1tVb6g4ePrLSmgkcKWreSg9p0rmHjqEA1JrkWvXmYn8Sp+ywQc8HziUH
0qzPelXuqCXaI+w0wGijke/S0vYZeWwEuhE9Xbc4onfztjQfYcjxV5cRcNuEMHEdNfVh7ZL6zfVw
y9R1iyTMeJ6fHK7xS0P6j5GD251nD9+FUHizPFXlMMYJCJhMXRUJv5It/s0SsD1bEwd5EEKZCsFB
xXkNyRrkz7gryIBcJh0sFxqx5AHu+fS2xF14QyF8W4iZPlmZLOcIKsNScG7KfYr0daYAKiK3yRym
Uoe6+wU4RwMtetT1Ie5JleQcNBoEElSfge1CKRQgYpAFWFGb1C4VjaAq0GgKTVb9UUvoEKB1o3kD
6UneQCGRL7BHFAT+dwySfXOzwvE7iUvwQSZdfGq3en2nBjFFYDsC8/DTApu7qV8SHE49gMwhdv41
pQIbWrOEFVAQOt1BeMcfIR6DCCMIJwQG1uvJ4/W+gMDbH5Gk0UI5SQ/QMkw33dT/Fhk0vyDFicvU
4TJcwkBeW9QugWhEzlwzb9OzQOxjYQcka88t2Q7ANus7kJZBHsXg1URAvhoLwG9ZDbb6rdEGkUR6
6yGXQroqhBhfDj/sM2i08dy6RhRxOz+JCR+YpP1rt87RUQqo5HEUqJ9cvU/wF7JIEnLNemxToP9h
tY/gqto+xI90wyXLfGzHVhX4rSnQvnEE0af8+mFcC1TNM1z1yUe2jl8RuNb7LJE9BtDhmqTBvZuQ
zhQPW6664XVn/skji6wMV0hcWDYdUjL/til9HemCTK4NY8buyeOwexiXlAaRzbW7xyPFwAwwVsQm
+aunURynjARFxACEoxdxzjVkkUdp21u/id/pitXIL8OYp1Fi/lIUGd5h9kUPJnQY9ywbeyy/EPW+
ZzC5/tKbmimUrhzrWQdj/4I77XdgZ3vMxmU8xUrwCoxKfNomnhUdgQgDgk1IygvfefHHiAGZyb5d
SRGBbzySGRCpnxoX3NMZbOmEjecfaPXhNvaYCjRlSZfXZB1K/n+5GIO6qp2XCcWC3QTKKUpKyMZC
4B9xA0x1SOcPTjPwwbPDerDr5ZlCRfiJfDv1OTXTz1W/JNepAeoGAWBNLrvpGYabHdrMJbDRX47m
kX+mMej+MlAF4wJLlreghwEDhwxBGT2xLqQlznpzqHkdgdZfELPAiN4+F1RanTJ0hiE3Lt3PUbtA
p5N4uz3NQzKCqF/Hwxp13bH2DS0wV6o7QJ3hTW6rOO3r1GPE7ixUzagi0YeA1ck/KBzEee5AdMlk
mF4XLtxJkhQyFI2jdeo4ezIY5S+bhcNztWYtI98vv5KV7oAo8bXKLMarSqDqf5vivf0DdhFRILLn
FEAmQuJ/g7LRryiZHN5oG/OKuUiWzpD1Sikd5tysnc+HZrB/Fu6HKU9mugcHtgtIxlAI631loVJF
8Fgnxj5vdJ2e4O2w32jdAGqLj7PDEo1lDJNEe8NqRq4EPZB3wCQVBGtyDiHr9jz83DmihiFXlStC
nDrxUCegFHHrDJBZYOC8b7M5PPbI8X1uRkvTMkY0MhAlCZwD226YZ61Wb1AjjRrcfDpjGd8Rd3e3
e0N5AYjHcMg1Or2eQKSZz62h6s1w6m4CSgMsdx7SWKRKAk0tQENCj52MfbpWfbxzUCFxOl6jfsbW
AvIuaHI6zi1YnZZyVbVSNXMx9mO0v9EVM2/Ot6BJix2gTdXtPYbCFq/aXERDxwDqxjI6BOG6OCwn
nfmGsjUdf2KbQ6wBQ+ragq6rQyFRMyem7PQsKo85ENCPmrEpYCh2pzFy5rG2cVqBaWT3pgeHda59
ytNigDAhuTkKYBqjKUL+DibRlOeT5d2F6wYP8MbAClSJXgCGMVQSSgzMK3hrvLDkPwkAsH/u6hao
6aTxoRQWuM9SjmqITQnb4pIdVpSHusPPpPdoAxPxapzY9AihOz/PtklNqbfJ9wWUL4SXMiCgiMNF
KIZxchafEYpR4nzAAK6rXWXbCnGL32EhkInl51SIJEUWNIyr+IWooR5rHG8TZ9+Qls7dkwA8tueQ
8YTRdc9MEhaQmEVLhVa2ui+WVALfms0sHVi+qYf8DdCvvxeuM9MJEnu15QDU8HuqcY5vZZIY9j/q
zqtJcuvK1n9FwXdwcA78xGgekEhXacrbF0RVdxe8OfDAr79fUrwz3S2RvDNvN6RQkCqfCeDsvde3
1g4fu0q24f1UunP1GqfFYBRACmOebuwS1fAFjXXqt05CMdSxeX5W6bZcMukG4VAmT2mUq5uKWJ+H
pIyd3NeY2p8bLeG35LlKqWS5sVMEhagYaxtqap7QiYwkYOrZLPuBbSL1qpi7+KVNhQxXih0vw5Ua
42YO9GJykLa9sU2/IPOa5q0jHL2+NkI9zLcjHBgR9K2Wox/YNsgmSyUvQskoXQ7TcLrg3DNVO9sy
6+XRnGb9Y6yyZBtrygyEVJL02e4uK2L+kkhPd6FXFgExO92DAx4adELd0nBPB5uIl3VjTi0FR3ub
ZlUImO5GE8YAq9xMfar7JaxrwHZjprD8oivmx9V5mQQFRVbMbPtj8ej1ZNVi9qnYmDmjG69RtKdX
ax5uORCzXSIH46E1renKHCL3umWZAuY9BdG0hGob1RaP3N7oHhdGbAjS01uvA4BFGWByGY9x4CK/
gmVOmh+7Mt1mBDddakQy37KqukeHotw0h+x2ElodwCMMG9eJl2DKK+00mjWkhoUZexywU2oT2AnV
RLXR0zRk6atjUrs6jZzPHf3FdeR147j2lCNekSp1nrAVMpYMa/XSpfOwr6FBCIbUlDrCSWrNqoSs
lisK9CpI+9Zday4dAU4YHnZ+rsLoDcSzOSYZXR9EkRjPnjkrwPupb74lOiNzAVkpVr3nJgKzS46h
IE+aCYhHTBwTXjtujNaS1x5qBnNKLij02eE+stpuPVTsrME3Y8L+5+mD7FW0b+y52DdzbX3NKklR
KMv6upzj+hjCYt3blm4fZDxwaowybznUaFh8MZh1vKkSsyZRTw4btn3TsIHRsayaEHfKf3S4t8mR
GW2VWy2HZhqWN7NhpOVb8+xNPsGcYZAi4+05DNs1vcqTJe1QBY3ds6KOnXsfTQaSU9eduDepPOmP
eicQk0VerQNJbUW6++Qwld/KhAV0c5fchZ72RvxJhiSXxRuydM9FRf2xzIuzNwm13fBk3DtgbwFx
juFaZ3JJl1fx5lXXTpMejaHU16kOQJiWIwCbnnQHOglsEcKx6FiN9ypJwPormW+roa391GxvPLPq
g6VO08AeegJveve0lFTMyovyq9R17JXq7DnQutbBxFOf3V6eAIfWdW6Uu6XLdk08BqkD+Fc1rXEm
p+SmLIGpWeT1lMeFSVBvJZ5Zt/Y+o/X75lC7K22IIaQc6wGdc1xrBGqu2b3+Dlh0sttla/Wls7e0
+thZ9qML2Erq0tQg9cQnrveZGXSJl6iJpD+HotkZzJjCvo8C10jX1pg/9Fr20cQ61RmCCNvKmJfG
e2nFx7AFuMKLdkJ/dvxICX3v1jO7xnjUdT4aoROQS2IiXJnr0Eg6Sj3t5sKhwr1zi+FLNpTa93Uc
PyR2dTaWrl+xCDdbCSNKqU+q23DC7FVFMXoo77w/MWtFHmnjwk+VmaxNBdanOOGQtSJj07aXp4+V
6cmJCue9MBPmZpwqa9S7AQqtdZhE06cZWa1xWjF+N8PhqmzMU12N765I6iDy5lcPSjBGOEWbjox9
4i1M+UbH2pRxg4FD1cwtzEStZlThPSK8sV7cuFj3HWYsY6ydr16JsOVMeH+I7TUOpF3Vtywa6B7s
KGXaNUxJQP5LH8SjOUOpeqe0mhdudjPynnrPeqqNnKUSNE39BnrmOOiiftSc/OTORbSCsfLY1Wzr
r7M91h+xG41UZaU4IV/n6RHvBM9CJOmjU1lMhjVKxTmc040Mgfs7bABzmz+3nppu8P0gHsMurCY7
sq4mYxA7wzPmt5Gn/wMiWhSkirm9l8jrHlcVMtio+53pKGTpRAJY1jiIVPxOgY0RLGrj5K7RdIEj
DeS/LZ14Wo0lWPOBkQJqYdN/dDCLVyZ2vm4w3U2YSgCrpr9NQS845txHaldwEQ0QPU+41x2U/sie
+505qvZr2chlV8toj8/tZNK37ISM83MKUAIP9ppW2aMe1q9ZFR1KEKGtB1V8Ip25D5hHD4HbV/Mr
L57YLhTUgVZ0F79O3WlXKuur3tdnS54qiWkxzrhLnWIG4IN5iI/4xbklO4W1sTOBsh1DBnPuWbtM
G62jcp3qiLJNlR/33Ren1qO91trV52JxfdjStc8OT6QVlimxAb2OV9mgmcwj+/qYj/3yLXHatCEG
m3EeIqUN4uCF8ZVrpsnbUJI5UfasbSpKo3opUh6ItpOhmlmfeBeiw+xM8hPpf7qq4jDflXSLYJNk
dhuEIe66Kc5WFmtizi3yJD/StfaJhm0RY0aU+y3LOo/OENLs6Elhvg1yoeaIWfu6DbvWTU8FLpZ8
xS5y/bNYHKZtZjGq/m7KGgE4knre01S01qPD8t7EV1U9nyqtGHYeSmOyzRTzIORzPbmRpld+cOFE
+cGpDOcucqLJhjS0MNKF5LT19ohl45KfcggnZR8JIRO3OuR+tSqLaSKYKNHHwPJKhYHA1j4qm/W6
EwaKmX4rsjKym4ziJsmL+K2jp94Nw7B8a5dRHTMvS/uAjt19HpKl1rdpPM8MGVKY2EF3biQXbeuP
ac98bMCaQD0szAcIMM9aVeUiwNKQ/6jVYmUxL2jUWULZPWQagxejrfMjPoV2z6wGegzv1EmFUjst
GdtnmjhRIWa3ppw2IoztoNa1tuE1d+QdRac9sdHES14tyOlDburtPimteStJuobM6VzjBMRb3Bq9
WwauGjE3dJVx0hpHHClR4RISQhKgV4BjRryS2PO99qGkwA1icZnq6bpb39TwitlqrAc7aPsuXy1S
Ii50CYK9Nb+akv6vnVT3lMSutrHm9OKbGt3blM6XFsdALBmxy2/KfPpMbZXc5h7mXSTFsP6Wippq
ooWmp5onGyPS1UlIM7my4ny6slRjEStk4qoLq+lkyEXbcI1ka8t2wZSXxQg6Amee0nxmmyPn/zVC
9L0l2mQHybuA5SSt2GW6OeBeZQwPlf1FN0uGLDHt2GLl48odmOkpjBi+yO17HfO+Xw8Kv9/I9EUZ
MnoA7LH2WbTIewJbhnWrIODFOHSrIReIR7GJP4FyCHdyPa9h5QyaNV6HhvHChVRgnKf4y+jK6R94
XD8Mhl4EccUS0i6CZKc2ryh57GgvkFh5aDBQNaSUe1YBM0iw524VAqveNMKaZh/QRHzlGJo2bc72
CKtvGGJqNOls157oK/IbZr7uhsaMzH00INjBEejCs49Jy9BNxbH3hb1zl6lYOB29Jh58R4Yos2xS
3pCzQpVuI33HS38uljkB5rUpHoj2Cdj4k9KXewisiQiv4TXGFe98vO1j/RilzTWCc8o4FAIrbVtK
fts17s2LoJcXyedAe+OXU0ag+RALbsc22c5DYfg6ppVVp4M2QUqLdYQBkf8J7XNdyQJk0nPOYyYe
PW9wVhWU1c3Iy/cG+/FpXCwqZURrJxL9ZrDKeOM4oH7MhRh90rH4QpEa3Q5DtE6BNmkYXI1JiTNf
2yRiVukCQ4sxU13MGq0YF59NyZbf6Fz2Zs5sLk+HE/VE4TfRSATvuLMnULTIAs8Tyts1U8aXGTSi
pnVZUj+ZJ7Y5Jat6wOhpKqJDQ7Pm+KidTx4ELHYqpuJbYbnD1lzsr9TDzbUyEl7OhUELbovuMES4
m5tMv2FVi7vrKlftkyTMfLeuFO2ubDnqwb1cA/QGuxMFESpOqeUhl5fVinMOA7hN4XlX2TSj4F32
kycjOUbTUr9kfXHZsUQJWZTmQ0cLyAVip9vRSzwEHDjchRb5im1yLyQUeisOtwMj6J6/PCoD4IRi
7Qg2yGD/Kyj4DUR8tkedU6DH97jXnIQqpbMOhjOqOyIatWuO5nmXNH1Dh6s6KMbI4mEwgm+VgMEd
vfoW796tCy900Cw3Z1KfmxS/Ce0fk9d9MQ7l3QRe1Ue6RZfEM8LrmMj2i2msbLwQPvVRQj6XBZ6A
j27ruLHG3evpxrOtz8UKrYM7vawm1HpsA3Wtl4zgFudt8OZsN7KJ6LwALN9N+dAHGiuhzvbklBsS
ZtlNSqPGKCFv+cfJHvBaFbDdYTyvWNiRnSd9iijc0jKQ7rSQmdIZOxKM7vulFYE+eZd8gso6mRjm
VhDNzI0lPjba+vhKJcUJdurayup8k7RRtM1DcZ0V6qRBs60MgTPOnSoORoYz+1YH75oTt3uWWOMQ
GooWHKxId5OZOP7ghPN1GlYprs+SsnDs/QSCkyebPqx5ap/G8jL8h6xtG8CZssicQ7c48qGLaRvy
gaW+XVIjDc0Xw3RWMdpuSgbKqdZvmVJ12wYq66a0SThJzW7wU9FfQxc/a6Omr9s81HxQtPZk8LoH
jllcVUb8DPXervQJ+rq2KEeauTszdFvuW9epjy0Zj7Vs3ybbU5sMcy9jN1a4TC3Tz8hkV3woqT5C
HhrWAieGL+Ru4hG60tPpkdWWH1bCKW7HU70BexnWZVYMWyOPTyHZdOvete6tqB/oPLydnZn5esk8
faNHVcTboR5Nh4/X7DD2ivK5yaAyR0vO64ZZgeVgmFOsFVgbUCk7Z84SGNus2Idt3D46g/GyNEsG
z4D2UJod8OXgfRXsR6aUE+XKdLjw5iXD346/F3d4ziPCi+pdbXrMw5Lk3pim5j01yytbJvM7Rq3s
EGYyuhIydQPchOTYVs17LTJJ42Y1qK2zcc1eieGjmapss9Bivqa5MRxKPA+bCmPifd7gmLMaoOxI
06FkDEvixjCvyQlA4vZQ/hDhfYM+jZMKt6DZi5W0jWt6i4LcBaaEAwuv8Sbt7NC8IfaUemfa1rq8
jbRuw5PxCiz8qWnjo0g542DnklVbgx07vOqgdd0af/uXaCozDtHiclINviuyNuBcPWPNhTrV07Mk
7IJGjgdrHeqYZCftFC5DUEfd2osHnCa9dmZzubXuh5ahbCcxT0Zbe0kh8fL+0+YEJojDmdYztWYw
cd/7rIeXgeemX3FO0djnxNFiOyQfJM9EtRbdnN0kSXfMC5crwOSqijReCLyqb2qRjzwL3yyU1E3Y
e3j4Ys0MWruHxKK9BTktkg3n+ILemUXrKPL8tK2Ns2fECIEiesRswU2S98vBzex7o57HbTTPtwLS
jkCHCqpnQXNcsiynZcd+XitRHqjd1MVek1eMHMPhKelZHNBKIAIhF6jtSb26SftJnAg+WRBMV+sh
HPIwOi4hBlDopGWF+RHvj2LrrcMu3J1Z2tOqjwodKZACpsgxpoilAm8CFPKNSk/QttrHOFpSJnnL
mTbsUjoN6SqERV9bOKd9vTWOeRc1fpyhYdqzVq9KjBA+U+uHqjKE34XyhkXsoCc5M8fMMnHhMKJb
RUX8GqG+J0y0swlWXWmrhL5r7WauuwFQL1dWUXwLq+Vp8ex8wzKRi+CTX5uJVAChNahdBseaWJhI
vVAh48plI8xluvay2V7FlE1PjbH0q1obQu6uOQoMhdzrNJm7IQOlPqCsSR8fvr2pGwz0iLxYCD15
mKPGOUAWjAhlcbLR4QJ5Ko0fahxDjGZTvjXM7mnI8hvFONEfGIpd3PjJTkr1Xrn6Yxz3WBLHeFkR
yplzVSNlz/olN6N9dDunWTvmgNXnAurXkr66KCiSiuXJHQmAoMNjC0SoodBberNdIK1YqZkyYjaH
ghqtqRdzmxctDDD+QM8ItJlqwZ+yhZtEE3lyHTs6b2Js2PkXXJftG5OsskFytyKCU2fngGeIJyD+
SPEl4Zk+BI1hNsVW65Umgpn5VLWVSgf7iQaNxBm38Tq0K6tMw/0YxT1RslnixDA6k+J91IzG21pW
X3lnc4ys6SBEMzyNIZfvQ2YP4CYyDzvbr2wj7Dfo5EmL4uAt3GrMz23mzTrQF/RH8leZ338UrfRT
Kl/YW8KQDs21rSkwcc/T5w8XH9Xnn+dC/UFs18978GZtmaZJt/BKi6WAj5qGI3M7thLF1bz68x8h
LnGI/yL36OdVeFEuB3y7UG6JbupiR1GdCq46hlyrGYCP2J4qadjBV9rJO8V+/aXp1Gwz0wtlcVpE
X9Rb4lqm2z//df4gTkq/RH59l8LEagduaWZP27CqqL88xcFmjV8Ke3hdjPkvcvb+ID9Mv/zw736I
RkmRucjwW1WaBeVjGD5JhjWJn0cm3tw6zbjHhYI9//M/6g+ukp/36EWxcjJQ1GWLzY3hhZYvQW82
8v5/991/ivcSujEizzbLtuyVHdDymDtdr5K/yPf6o0vwp3wvqgE9kqnNazUgkMGc6viJGHY6TvhX
+ex/9PJcrszv3o688SrdBSzZVsIr2F2GD0VSE6bxX+RS/9E19VOsn1aKEkMcXsVY3cay32VmHcyU
Y6P2Vxs9/+iC+ukxgIiSk89VLOS3GV9UiCYoztqTITcqaar/1UVk/LzxD3y5h4NgKXST2cwgZktb
S1SB3Z9fRP/6LzB+XvA3kc1h1Xq6UJxdpG6rrbYzQRVbiIk5sBoREi2i6r/ICfyjH3b5/797wzN4
ycTqeEPawWKDoY7XpScZ4WqOomTj1kXJ6GqI/pF+929fpn+PvlU3/3iUtf/5H/z7F2ZuTRLF3U//
+p+n5EtTtdVn9x+XL/uvT/vxi/7zoSr478+f8sNX8I1//8HBe/f+w7+sUZ+7+bb/1sx335gAd799
d37Fy2f+v37wb99++y4Pc/3t77+QFVZ2l+/Gs6/85fcP7b/+/ReDO+jfvv/2v3/s/F7wZYi23fs/
ff6397b7+y+e/JWxFFsOdJP8GYEv7Je/jd8uH3HdXx3L1aUtpEEoG6Flv/ytrJou/vsv0v2VSY5r
6BLqzLt0lL/8ra363z5k/2p77uU/titsMp+NX/7v7/XDO/Pf79Tfyr64qRKgP77xb2tr/vkwMn5e
lBiFOOYJspG7LFIz7I1ODuYq0VSxi92kuRoY+0AX9hc82LUMPOw0MPbsJ0YhOtJpYEjdWHfQe9vK
+uywqz6FM5Y+QAyjJz6vHy2G8cWQI5A7A5OmhW/L7FDPvddJ1DEaQGPfMf7V4fmzhnF74aU3ZFBE
UNCm8PSVMHpBgFCvRZ8Zg3nEEsHw/qiZ5JpQ8jii9vWcJst3MI5bq6hMTJZx5Gl9CfaR4Uyzh3/Y
Z8QGL0k83UgxjCgcHhuN0d7awZ/9KAjDIzgBGWCtLXNaYvmeOyugC4elxCoNahSHamoDgwjXXUJa
3tZY7PIUiyl/G+xovmIGSSzZSHRUMSOuUbIv2PkE06GPMcu9axRKGoE4HztfkMPl+Z1LI6ScAjeB
gDGIfCWK6ltBEsaRqIeGbrkmLypPtGoHfeS9taXWfsNsEJ1srGjnqDK8O0fk+WM4SOgxNQKLmIDx
mV+7Tnm9WMxy/ZHIn61hwz8U7qCeu1y3rlSeNsylcju9y6tFvQFA93fAC9ODHnmgCsQKOMztbfVB
to391TRz8pZq4Tag8RV6BAvL7ih4e+FHzLFusOJCqHnSVLhbczNwNFdHOU440EuwoD3tFY5nWuzJ
hkhrrC8s2oJWmonNR6VnOFY5Bkk/YxXt4tSb1+0ixN6xQWpwYWtlGghXMF6nO7hiykhelFVo/JGa
ReHC4NQN2SxQ2hmyUILedSR1IZ8CnQPfXnkTlTI519ZnNjcEeCRq1OUuzmQI7mfa3TPPQSvbIZ+E
MzEsuTBXS6yMawBQciIHYm6gtHlGv3e5dFwMwSnABCOa8VDGhTh5pZ4nnMrAAs7SXHINwhpWxo2S
3NmAgGmvAEXmQ+LZ2rJl5sTQKK+m9kpoIvrUmoV5SEAAiOw2GpbibtXisyBLSkksyw7vITNTRvhD
Vtcaprg4B8kxLldyPyodOkDmt7mVOHeIYi5jFsT+1k8sYV6xsqrfk2BBlk3UKXNXxnqyV1S2q76S
8bfC4K8jyToavjTsXno2XK8YQK0Saz0iv3drw+uGl9DoJ4KfKmHoLwWfbG+Zk9EK2XrVvcMA0cPG
YnYd0kU00Lo5JENQWS5QEmm+lzleXMtsqzn99IXRX7633QXrWdtp+Y2bL/1ekpw++nEVoXLrdRi9
SgK4rmmNtVvTGoydRpBYRNsXYaUnoZXM58K2/D4dESyJket3Xjka+4HTLEAdBatIjEi8dW5adaux
WJJLfJhlKKAHnXF7KefjkBHO4GP77U6uTqzOKo8Fs9KiE96a/bSxBVxQRwHrl7EwsKT6psvT+RTa
SuaktVy63T4OsztC2fB5OdNogl0WHZqLUVjHVCNkakWIvrtRSznfxCkjgJWr19WbN8EE+lKxWAG3
q02gkM0vM5b5xtPxvQIZN8wQSjc5tJPhnHV3Tq4JCBkGDGgxIl0SzndVKx9ldOrcNnzBdd0+1i73
51DY5D92Uya2gPbjt9+Orv/R6f2vz+UfDvLtt+py+LX/PxzeVD1/cngDgXxLfjjs+fx/HN5CWL8a
lgf0zC3G2S05ov9xeAth/qpfeCfXpun0vEtA9u+Ht/WrDtire3zAFNI1L+HMvx/efA33u0tz+l/F
wP/g8P4tCvm/z25+roE1SJKwY3oUC+7POzyWWtNjU4zksTjvKTnmkZg/Cmy1IC/eAzuygId0As90
Ai2lkx8mKBC99/Rtnofc3HEZYFA5Y8D5i73PP1b/v/9aVCiMCi1acvOnLgB1ISvCMClQqcuDZ5QH
gxmY5V0SdNP6L5qlyzvwXTP9jx9m6J40TAkIxSv/Y4Wr2tTQ46Iv9p0ePscmg4lJHknXJfYzc4Iu
tm/lLIKRRNdwBDGoIdN4QfJjkbVf7FRv1zyVG5QyhCjydCU3nqCN8Vtb+9q4n0QKhxysTJiUNJ4w
oIV/0WP8NAz47ffH3HQ5BijmKAZ/WsjleFo1e6T07TPhfbHRlUmLmz/yoZABDrhmR3LX/lKABY3D
pBHL0Bbn+fq7C/73qvD7KvBfvGE//A6XCPXvugSNNAsx49zaj6oiVDOTR3Nyb5nYGivhun8xb/ix
FfmnP/jnPYq9IHsVfT/fsyf+Y6rVuWy197jco3Z9zRP78c//NOu3qcqPNwkEhClt2zOoKLhUfvzj
aq2bIshibRd5erWvDHi2jtRf1TVG4MEdTpbF1Hmui3Uxr0Oun7rdZ2QPBTiT5vUQlfW5GLM12wFQ
upPpxiIe9aC8EhQGpYZv4RFPnI2cmdkcFM2Cw5c70DCSYpO6QxSU/LAB57mfqOm2x/BL9ZwS1dNG
d9GE/9VwLfLdplT6FmLFrTmMZzu/IsNA7UfHaOGaAD4jeUm+U+dh0rOnxPSuS8l3FHp4a0UOI+96
PzWY61hB9Dq5Ngrh2WyZToAGH3ti7/y5WJ5NZr/7arBGVsswcCFHWh0qEVdIIBMW2BnySMj6Zlyq
Zt2Dg2yqsQminHJyTtpsXS7W3vRIpUS3vOQwD9vJco91P8+o3PV7TMKV7zCYZGPNbqAK3dmi+GpC
Q25UWL8tMQpej3Vu1cV+SZTEHY6fiqq+ma38aFrl1wyMYGPaDURd3W6Ys07odBfjFi5UrKzxMUu0
+Ohlr+TTQAuX7UYHA/WlIfBo4rSp6/h6cluIDqJ5fVeW9yYsT0AlboJ4qyszIxxG5q96uezdiLSm
xFxrcx5vUQhfqDUbn8sEFc9qDplhphAM6GW9ZS2bydlhGG7XEzmFG06LVejUj2419StdxKfJLcQq
1xDGDM9s7nRG8qUB3ap3YdDB4Dw5PSrikiBztw65t4XmYoCMLoOX4aKW3Fmxy/Sf+JvF6slvbo5l
74UHVWWvQIwrss87xw2fyjH5bKqKh5ENRK/O9CN6rk8r51mpbtzM+vgWF5nl8+sMJysf0Gk8zZ+I
A6DUuSMcC1TmQh5TgaD2Y18FwyYQD9MUf62zdcJxXbcd4ZiXGDpr5KsUm4GcdFq7dvKMzXVedSUm
5R7PYDV3L2klel4x7yt/00xZDrdRMtFewSHY5AQYD+OnQ05ZUKAcbItUXiVeOFHaJLd2HptBYfYP
WVvfuuTBBSYhB3ZalWvAdGAxE1YaF2l31bdAxFU17IReuv5AnAL3FmiK5bjAot715cxTkXFU1fhR
8OgwCnmcFuuR/QHrss3iVftIKo3g6i/e8EO+8JA7uyQhRRqqe2204gIZeCQuo0vmXk9QcvKuovw5
FegCtV4DgD9E8VKQ1EEcBzNn2R308jg0IanvdeLSTTCBwvEQHljYeE0ykovO57ZrUpM+CNQqjnir
61Ovxocjc1+TKN3nMYnze6b056TGvBrqCh9tJ99Lw3s2C6mReUGp7xEeTiQIEUNu9maX5iMiIzp1
7GGt5HAyWpd2Lr8nFFQEKNgFGFz0cvF4ODFLqLkKjay/JhqmDmIyPLAqQjt6KaKOSGfaq2kFHPo8
5Q12bhDSqgnNPdnPmBsN8k1jV3+Zza96+0IghfUqHEPbDANoTdmKdVqF06sxEb8TFzyWkvIhEuUd
cguuNaIbz0lWY3ATzqZ3yA6hqUl30ZBl/mKmNpE9Q3eVQHz4VE+EnbMkQxPFGwl+7O1a9oRiiNcx
L8l8gQNckjo+udolkYn3FXhRMnfFMbIFnzZpnSiZ7bDfdvi+8SxE6hHa2ICh7PrkTC9SgkTM3QY8
i6ZZi3ZtjsjIBF7fd0lR3C1pHa6RaVdhTdAva0Lqm7iqOnCe8ctSWuqM1FxtLue9IYZPz4j0gxvJ
TSLMymeN9E1bktvricTbuW581fACXEUJNxwJu/YKE5wZ2BUZInGDzZQs3U9KDQCQyDDXaWaRQKEZ
GIA4di8qJXanmpNWjq6vj4pseENbQ/AXG4txyMZSWRLIS9y4XahbqMGJCEHPXecq/SxMMhRCDTcK
0a+GW8xBOofsXE+0k5GWO7s4hTJVd4Dk+okwhHc7bO9d9LFynoejgYxSXB6AS7QQaN456zw/GBDA
9Pb2Y8QjjxhM6MzGxXoZgtsIkGMJQ8jmAZ/U3tsQuJvnDeFODf7TvFWYUO3usiEr22m1fCq1yN0C
pbmQykSbMN7i+EGTjIazl5jWVT9rByPz2qDvmD+Ap90igd/Z+MA3dus31fJSTnbtZwQPrMlbuFNt
eD2EUPzdJD861xl8TJUtiRvdPRiAXwoMzzUxInV9zbHlbQlSx7QX2iQzTftKOjimxTXpKWVgtAWh
POZvCx82EuPkjY5BR0kdijSs66MgBwsiBFIoJ/2lvMjKhqMNayPGP56Fwls1JtpypViDEJYvVoVj
rivqq6olgZB3nW0zQeLQ/sFW8T2oc4blaJpdtuoVcUTO8tLaKQGbVEFdzYERmbBdWglUhU+xddnO
1SnnuY4+FwJ31tbkvRf4Rfi663AcrL3eAAkQT2umvzd/P0xuv68EDfHP9bQJF+gQEytJ4/N+q7e/
qwVrpTB291XGncCkhoTPgdMivEtSsQnzUt6SDdj6HayEcGUGrOu+uDoJ/fAZZ8eW1xDNBWFAmK36
FGax8frVGPOkLFhVcraUuzZt8drasbxRpnMfcqXLkN0i0p3b4zB7B2duat8kcHU9kWhGokiELiyQ
6mvDg4bThg1WG5a7xeVq0Ug9L/WILj7acKGsSa4Yscg69yWkRtXOB8HNxPrNPSuOx51hoK07Sfvs
tJQsca++OtVLmM4SNA/sbTH05IC0eZyhfK4AmqhBlPYQwWm6l9zlibKVbQBgLDh/iaj6gHwe/aiL
64DH1Q2A+j3LX3ahbRHI1jD3cb/lLeYrnpocus26kPmLNfREXA7FuS+wX43ZnSHLa28ahr3UvXdX
5kSbFeZRpSYlYMzeBii6ldmONxrBNWZ45fWZtme0syCfseA6Gd0vKrOca82pR5YX7NiIeOouJ3FS
IRgXCxPEJCUpF7xA06f9pQ6zRkTEqNz2mpo288RKMDIu12N1AQS0ZKXBnWNmMT/tsbmLsZSuhZgP
URWmPiZEAIC23lGv3lSprl1WCmDMQqkn0I20OPBd17pYDRTY0MSQDuV0xCvm6zaTyp4MMoU9MXyF
4H27/JisNg+DRYoRCQi2Q5WNvlmzYdQzPDJWeN6FVvrWquxt7BTb0miBiuuihwAqmNkhplM2Cf6C
YEjJ7o9eyEPbWV1yVnX0Yiz6cWihjPBs4cGJr0or+4pb0EeUunIFvs/Gfi4TdSajNId9RDnHWg9+
arOCoHgEpiWW8kZal0BynaqjMa3bzhm2Ho5akjrmj3GmOMxwjPlizIOR2apvaNB9BfMcn5Dat4X4
Iz/LD0yGgMbbD0bM6UaU+od0yjPii0s2G+gEt/eOpB8NYddlWspOu14N15l3VdMKVD1kFh49ulKH
AHLi9Dn/Pow+/RrF/4e5M1mSHDmT9BOBYjAABuDqgO/hse8XSGZkJPbNsOPp+/MipaWqpjmcvs2F
QmFWMT3CAVv0V/2U+MacKL5tXIDlio+LwBEEVniGjPThs9jfmaM40ZMTdJyFWpoZVrFtfuV8eTHD
/FtcRc/GOiCij9Dpie0dFTioagVQiKGu3/Xlva2UDsfYEkHSdQ/OiMu0mih1acmCizYrXoz4jQOA
REq/4R5+oIt22jLWiAMFdqJWhA6LWDoBgIB7jqaKb5kPOsXZbdwp0FYteUFJSIv42ytk1giVXV0i
P7udO36qlDlxAMvpnaHV45qQZJYJkP+cP9KuwsbhdU+F1z1ych9uCmRR/ufp7C1OCpPZ+AT5BbdA
0pmT/ra6CoBCzMvUZNVHTkQ573PeSMoEcluT/G/Mi9tfwJYmuyEVGF2WtNnMpU9avUl/uiWwTLux
7is0FJtcRce1ZB7V81plaWgJLn9444Rvn7g+p7tobLjMVCfDbrg39I8NUQKsfz059zH/6txp7+Dr
+ucV/n+l2v2/zdz+nXD3F3XvfxYAr5/mv0d5/38M5mwGwP9e2wt+lD/rXylmhX9O+a6jvOu/8S91
T7j/UNJ1TYX2Yv9zyvYvdU/If1gMfn36e13EmevQ7l/qHrqf8hR/hncXzQ3577/VPVP8A9lPuL7j
mAr5z3X/N6O5P2SyPwkXhPBs20MrtCzhQh1W1536Tzsxil22ZvPYH8p2rOkDjTZd2T7P7pzdDNqu
j8PEcMKMRsgnSdEd46EX0C1mvH6iPmhE+QOsJjZEbyI7lBLN9vGU7pq5vHc00AYeSKZ3pAJRXmCt
QA4Z9yk3rmss4R2SWf8yOOB+ED+3iz375ymPuVVd82U1BXPwyVQbZLWCOtake9tk6eI0VuztDpUR
IPYblC4Mm465+9MX+D9oVc51wv+3X4t71WN9Tzr8dpyrvvSnX8sw+gPR9aQ79MKh9Ee1h9Tl3oWl
huofC0hzYYzAmbAohnBTnPMfv6ua8A0eppHUSNq+j7htY5Ks7PIGjRNEUOBBvKWk/7qu0KcmBTuC
tEsUW5i3QEH7UEAY3UVmIuCFmg8J+OtL7CHsZFe7umzbK31bumHJ98iSAV+mrKd0b43Lz0V78y6e
jPfRN4obX2DBdIyroneMbQaivpxzGke+VyPdZzkFEuAAXrBQ5eBA3H+uEf/2cCf/Jr1dnyjXkUh2
Png5oFJ/s3/wjbQii119sH3XOcuhmrei5bRGJ6XN1xhYsa02yuvr41It424dSsZelIgZ8odVpGLH
APRiun0W6Hh88aMpBh5BwxRkId4josKKnxl4QBESCqvpFagIm0Ishl1mmyGo2OI/iL9/rXbkWzUd
2+PNsE0LwZ0h2F8fBToYMjknZndgP0j3ak4PrdJGKGQNcqI0XykZ2Rilg1lPj+Z/qPj7WxP6H3+5
Q5qE0wjUNxOL21//8l4OQ+8akJw7jPIbMZfyRFT9ubp+8X88OMv6PmbWSqaZy4lMM/s+7v08vDY6
H5i4/VZ8AcecwIZhGOOlahcRVihk/8FmYl7V9r++L3xMy1UOGrnp2epvn5P+Zc57tOYe+EXJYJqM
FcqIESat4gy1RmeiS97G9Ra+Zxwd4JAg9dtcVv/vry2Whf/zgzBIQeF2pYdm4LisqX9+cVVT2JUP
c5dERHES1S2GhXkDF80LB8YUW57C+wiL6GYe5pMyycYlq/7WwOMI8dPZ5vRPcQ4RI0PsvajVpDZ+
jMJW4gZQmX4ngZrZxc5yl08iPNcgBuHBSU+70hVH7g3vxmTd9bm6Ga9j5BRe2GZwqYiR8oT5fmLS
Cs97rl4EoZ5zg1X62NE/Q7G0t10LSwfFbLpHWhfeFMwwbhXgJ5M4e2lTX++yrJ9OEfFhkJP8t6aK
vM3itR0pnE1L8nbVTHY5pHPuJxAFrqETJVUxTXsN4irzaHnEOPAVW2/SWei0GzmMk/PcL8QPt+1K
NqW73hTqggFrGnc5dDGwUBNe/l2zJICDr4e/sjuDe8se/GWKX2vkvJytb7f4RIB8MsLj2v9mhvJk
K5iWrPNHwk8Pi4rvrYHYhhw8+JCi+Si1IoWfzu+FiJ2d8xMSQB4uPpMAK4aYUfOsBqUHXWA1jSTM
6A0gKAZgps/NlEG+ssJoqM8c7dsdfLkxkGa+nWfyAGVnXbykOa4L7GGYmDTCNQZtZx3CZJaAX7Q7
VJ7Y8XCNyt92YbWb2o8fdN9/srFl4MF6UgBkz+2CqweemZ9ZvSec1G7HCdza4jD9j4yHlJ+Oi+US
+Q+GL59ca+n3hSC/kI6EKkvSbFCHlkvP30+ww7qLu0DNldzSIkcSJerecIHQijDpb7C8PzrXn8Ox
gNXqsFDKBgwOio4I+ohof2XGt/XV/tcq+y1t99wv/duMHp2N67fTBrrQLby6ZtuXxpPdIzKRjYuX
Fb+AZb5Is3tZG+dmLppD1P+MpPOjpCcYkGhDT2Miz5S73GofFFtyBwUERR2GetmvgH+GThGJsrlJ
F+Ar5xR+C0wgayZUKdQnRCxW7z7UPTHE1bo3h+WSGBpPgt8HwkixNk/VC1yTYZ/FW6NKbhC6i4A+
IfdYgDVekDzRj9jFfK4Fuf2Ihp0FE3LQVjVrF8Qt3UzV2gOpWqML/1GfcWcgRRifYmriQEg4yFHS
Jfcw2O19ZDmMBSzYfb6vzRNB2c9p7Oq7LGGTVgwnB1WJQ5yackOX2ueSWiN9lYgxNkxFSLPOfTss
Z5doG/voRpTGygvhXoi8mNu2Rl2QNFxvBgwxuxxDwCEvuDXYFi5ar3PuYk3f3ZKAqzFab+8lJr1e
RX8jes3llUw/vgNnM8rldXYop5yN+hKVfC6/jLmaob1sGmQYe8QvzdIzUTDazxs+UjWp8VaVtCuB
QLrA2SJz7VJIZMA98jVdWwN6U9X/NHyIOxC2UaBj7qHJER7qEQEvIObBmCiN9AFPOYiB14RcyY6o
/VeW1N9dFs9PJksVMS0sIGJ9d+b6zU77cl8Y+RQA3x8/jaPq6kPeRcOxWlonlDEEcabBuKvEvCHe
/pr7xW9mCzRx2Iy5Bq87qAXw+1Q7Ax+KmxhQS0z/kX7LhX5PMkSuWXJTKUtFxex4MbD+WAnNMqln
GkHvp82tv64fM+MhKdfpVw9ialPW4kFVzCWykbhLbg9vYzOZATDmmDYmSaSjDHAA5wc3A5SneW76
94KRWJj2hr2L0gT4sX1FxpkjJjRKjQNrtKHu1flnxjEWzGTyIItbGpTHs1VV27lyNvn6IIQutmUL
pXSR5EmwXkGrzpN5B1L70APyD5Yqp3OwG39B0L5qDEy9a/eTKrUys94hzoAfZR4YUpuGO4WISxM/
0An96NbGi2uSZ06/40KFFLPp/ZhazjaGhytHILdSaGq0UPnoDVjvpzog8i51ygQudWoa6hhdPNM1
4NJehamG4izirQ7Zr/KLoyeTHtCWispR5FBdBZPx0FcGM18whggZ5kEbeRvMce+xM7qXAkv9LiJo
iJu+ObJXUuEoqBDMfYh60uYt9YfbzK3jrZmN7IOUngH6w2aX7UblQXkhmhEiTr/NfsvqGbfv8RaG
8nxi0ukyl8GDQnNkkxzyVeeniNRrz5hKivglQ+h1huJVuO6T20RPpR/9aPVtTGfuIVrVZ+76R5/i
nnv2hm03dh2MNbcNe106gUtyJrlLIZ1vhmb55TWwGoq+/KAsHsskQIVlxDU1OIzAcjqXkEX8b5H1
9tYEIyfpQ9p3XNaPZoN5G750OXvt4b5sB+vB93jYxpMz4QzEihY2uf1qSHYe2Bd3lutXhCpkufGM
/tlR/SUhqYWkHr3D6t54lXUhPSfObr9dCUi1ReXsaW8xd0Ylj2brPPd0aIYY0xFap+pojO6TbS0T
I4T6Pl+++sZw31cHjd2EaSmv4OZEctGAKmbRdEBadm1CAH0kQyEvgnd5RB7Wt4B6HJ9EPK0SOmwq
E6EuS4YdkBICeM5CaM1himfCRG/8z8Tp9N6uxBJiFCCKMOmT3vmYkm7iwiTJm6wvY4c9C6uC26zs
mY7SqNpxean9mTkwpzt4tVN/xN9NFFyVe0Ji8py1fhuUsbouovtplPQVZtDjR5Pi3TWLb6YRpduB
E3qIKEHbyXJwzuO02jcD0SgyRulNosbopmi6fZNPWJUXpNeUdgeiTNaRdf3LT5zPofaifSl4YqvY
U2c6dTS8qubr2nKcoxHBwjnV0vxtJKsXZAa9L9p2j4uY64v2hhcPtH/guTB3aJytNkS4YjpVHKI+
dXZA5uR5XAnXuBl66mz/zmY2OMBDn1ZWHAeZ0viUTi3Qna7b+gVQ4MKjWvMKEloLbsjN9HtpzXtP
XkeoiDXa/TRnosyGcQY6iNV7QMLLLR5ZAFvUkubOCSBT90rM+LNLmHfb8OTTzFjvayqq98PEsWK2
dyQYnpSf//Bj6H+Ka/LGUsmLlqOxiXzxq+HtIUo4bNfmEVY0GNim+mQktPWx14JFkYdmPruFeARv
NB2ciPJdx4k//Nk6+boIsbQ8l0QYimEZQvj4nFBcKw8QGcFHmCUAyPS4kqALK5eOj3qQrzFXgAAQ
6gPjaV6l5T3joLL0fBnNb2+03rSC8DUNMIchD8P3NjelMu9b0d7BLfrMJv+j9ernOv2V+8M3XYUf
vW9NbFlWs1lF2p6Yiv5a15rbg8W9EZJh1VVQ+/V7BKU1kFEGc08CtYGK8dso9ZcY+o88oW7xjz0C
l+HJzK45uYS4t0NJUaRQ6QfIa/Y83RqYrrZTy6RZexxW2+TOL5PvaL0zzOmurIafpdFGoTEY3tZE
gCYyyCyUUTX3fuDJYZW9tv45GasXmiqDzq7Ad9fFF3f+xUO+LVaDi0aO5EezQat4sDrkHc5q/rnW
GwyI4gjmAguDg3jfAn5QXXV0Rlpd5qoFqU7KU1DzHCKchrLW+6zRj70JoNnJqVJOcx5p+WsdoY47
EwUxwwsNBu/zajPJjDBQViYElm42dw5HDABWvrHPY9wk3rrDB8lGanuMyAzzDIyDddPrbtPYvyem
AQ2srMExFM59Akh9nN0bvDo/I/yN6SyeCnv6iVHtNK5gWH1/PrVlxGVDOSeTKzDFpLlFow/ib7rQ
MzVTJBOYNDMFxcA5c8g++pKScbiaruVdzMy6V37E8lCzjfIO/OZMOm+aob3kyr7HJ9SHq8EEtMpv
Bp+qSEob74Dasg54LjAtrj1Zw/hbpg6ZfJkT5obzgP2Mv2qUL4Pd5ttOkGWUMcUF5Tg+0XsE3Wmu
MJjaHC6Trnruir7erlxWHwd7uvjdCKuKIGEw9gnXCarX2p4ccdpZYFyn/KA6Vusi33k5Q6J6cTVa
Dnwx+C5MFEFHdiaNKL7/VcSTdah+YQY/j3r0N0Jk300uuCZNal/y7hAaHKtNOxoi1Ak0ZGb9bdHN
l8UvGDPNeWgpRae4f+wyfN5QFhmCxvJcS7xbi/BOPX+2yxbC6GMDbdJZt9eZXtIAsIhp0PFAF+zs
KadP3QKmxXPftGW3K233dwHeLxpzj5egyEJZGZhIGuqpuR7geH1a4vYtb5LbjPUVMpR317vVu1ye
bV0xaSn6E7GyCrhU9guKeq4yClxHaAVOAkunSSF/kf33HKfdGsNwwWHfnXzH3tcReELKN4KhgUrE
v32C8HbySSDRaXYb+7LZEGwG+HWtaK/X9SeMhV+mkPtlEk/xwGxvNaczSyN4sJX/7xw4kXLJ/laO
dxkqCqQmrEp9SrYg/wMZ7znFpmJyQDvSQqFJdk8+/q33TG9T0IQUTqAy82a9L08KFczXPtw2N25O
+IXZb7DlwYCgMZgh7gqSw+sdjsujFzYsXxQ5bGTd08swzLdGWxsnWlAJX6oSIJQJlqSgDxYjCtPt
tvyVUUC34ys8Kive0zlzYzjtCx5v6pee8CIDBMouLiinsIwZc6ToBGQAmTJVF6GFezI7llpruueq
/Ri57kpW1dkW0jGfLIOm5UhSKDFetYeUefgjzRvzo70GENoZMY5VsfclEMDWc4C61B7SXzHnoO9B
F8esK1povUtL1ZxNF9wXeYAuwN9RHZqia+5nwF+djqOTfTUNW8ZpaiZj6wml4IvBBrGd5D6frqLC
ysy9zOfQW4EJglqT2yrDAOkyEqR+6Ec80fQInyHmt5rPeyqisoBQLdLldZQz2Oxvg8UoBi8LL8TM
yG+wvnTBupmbAN09U19K0QMxHsrLFJUl5bwp/cG4pMsxaXZ68ljGmd3q9eQiLHDzlfKuEeNzUb/X
0HEfaD4A9ptm04nizSdbR2DhUxEqizxvjhI6zR6uIDm6j5YpboR3Vdn6AqKkc2FqTb45BWdfMdSl
+04yeYmp40Dk2K501SHUFHjlOQo3i/mmZta/mQ2IxB7XmZSpXoTGTeH9Hq182VipR/FxejRKvjIn
pSM+zqLtFCEm4yUAf65/VYLRVNnrnbaMm9Js97T6UPukoMtSkb145PSfFfEIqMMu8Xhdk5uQGL30
+tvW6kanmA2AOvLbZUuhittiytrobWxxYgf5/SlF+4AindI7p9kHumwOffpeSaDHzzI+TPRIcBNM
UGZXIMX8PaYpn2Q5RrsU22szaIbLtYXK2jYvCePFvW4T4BRN+eQamWSXiT41YvjkXSseUzcgbfnB
G7lSJ0kbB9yNCo1Mpzg1xkOSOi80EUzhKuBCo/M8M+o/c5NhNe1RyjoO3m2EJwJmjB/Y4AVpaZpm
Yub8ilnsOcYiFG/m1t7hkOm5zEG9MbjgAjKXm8SHhtCDm2L8fq1oMCYaNLOwdHLaJVs0pZHjFdc1
thPrSBdRcZqTvobKul7MJkfsKyjaAdV1V1XGdvSue6/XCQKskRkokCO5/i5N6TBkFkxW+QiLiVif
3mcd6k08uS6F8s0P68sWPB1FNh1XvzrN6QKZADbOxjbagVME0flEq4/EWvXJjPPPUZJYcOuZiw3a
DN4bfLKjbQQD8JLjMFfXsmxvS7/fcJMBejokMVCTLhm3RtMSm2oiELFRue9tzp1VnZ7ctAQT2Xy0
fk69msBRUp+GRkRwi1EFijIKXJI0Q8FMBsMxd8v1x9BTS9qWPSffuTuyNkCqs93ncjbCPh5/pEXJ
ONNKrl2pBXEEOQJDkdVvXEMOL7D1UHITChHLQJ6V/lfbU4blJODAIk8wR2683WKrbTY/jiZtlbYY
qLJcXpPVYpF4pCptAV0lnTBu06PtTpTECvli9jYw8cX+KoV8qgogIhg5fjv1uQajTdPRhZwObkqc
Z0FrlAfgVXIzcsrbeoZ/26rlqS8Uc3jDOVmCfpsay0fA/iuWod2KpvDDKYlPvL23idm6NxRS/vT0
xIUAaJwR8/Mph52KYBLqZAbGi2j6JuEi2PaefZsvElj5etVUF86qHYwH8JzpRJlzW5ZfmKv9nTKi
ZpNUvU2vU2dtVk2Q/3qELYK2UN1hbt2LscJaSXvGvOirFL+z/dFF7nHAbthGKoBsxbjonVOPTUiD
h0/t6X5pH/rEEcgSPIONIZ9bJ3qSrX0HMPq7X2AUjwZ/bD5GOPHJicHwI902cIZJt+bgPtt2jhxc
uod1Svae7H4SrwOcQPNC4kQHIXclFdf7PisQhic4VojAzmZVXmgtOiLs5r1AoamDeMbqKRN5u1pX
6hsk3Ds6kn9O0NC5FuIMhoud85cuH/mcYKS1NfJZScdD8TCjBG0Sh1F3c5srMTHZwnkAQYc+Bv7W
K14iGgALwQOa0XkyjR0zeXYsh3PIkt1iPzWoSjKhsoL9l3FFh4dFgI4+PWaMfG8GN6UcszTMHnfh
PTGWwOvFB8+Ow5gzillhUOUOnpUXhyZpbiUgCUKSMNicgs25yuK9WVkhBVHHzurqsI3ZZnAucktC
sKuVyzHQzTBzuNMFQiHtqcuAmavldlkWQ81hs+CgGVePI5mirduCLuwokwJ7aXE+AZywTsWPGPdM
4PTRDSoABpLafiyV8yK5tW05aKDrJ0MATAb8ZHwCp8B5lFK9bbyAbpSdyxFGAOzQiltCGu0bOpOw
eM1dMDGrSh3MsCyOj5UJCFtZ34uZ33rwBow52Zcjt5TeeLDWOr/6zp76KgYEZVn8vtv8a4lPUwl9
6ZAOJgcxLDV9kt0qp/9GWagDxwRl2Mxd8zjIM7YDStZtTl0ruRYYOBk3Hg61Ph9p4/Z9foN8VZRX
9ChzkKLsT/mwYnaW9i/KPTdWT8+T6VChko6jHTouzijTenHj9Mt3x12ZY8Ft5oPt4Tz3CYKtPsqF
uFImqdgKdOSVm2gIBk40iPrFt5KUWRT1d8rJDHQd5QzeRmn70eugbtoJHptazDKkcyLrH0Y6p4Om
41hjqjwcBw9hwKr2DV0LbLoN90PxUEtYt/Oq6HugO5PWsMzlDNMcO4xGFNXAy+IZIOD3aGgwjNFE
BqzPh/nQ8kQu07in8dMJJ4aL4YDZlKHJIbbHHTi8cz2k+5gnUPqGOJPTpk9wAWnt8c2Jl9pp65BM
QbO1MIW4cY7iRpgBh/BTbCMqGRVHFYMQl1dlkBKZXqzMCbespXBl7G3XZFCDOdrJgUc3z8aDUPrB
SrnWSNksxOMekW2ZLdBKuZ15mkbgSMwcePIjX1NZ2VtjMGbDs4ZJje0USxMqOz5DPm87F7Bdluxh
WVcnJLv+YKbut+6pwPJizqOT+sj0vKWhGRCSNZ3griDsR3rTL7QbCEZbZqseIzt9ixTi1OydVx9v
1awXrnX9cFxUIwFQtY9ZTCEGTc/YzIzutoMoldUtMcvIJAWp4dtKXIMBZ3rSw3rDQjaCYG6IO66U
GzCZJnFgoGm6FfxSdyypU8CJzhoxO4giqFlXaOAVPda2L4U5hH72y8nxzI8TFTCFP2rcs4VgalfS
dyP4GcaJHg3GnEyBlggweJUcD8wXoHlly5OT9UDUcOJkxbzVwMoC8EhnlXMu0Xp5tYR/x0OOVUiz
NiscOsFQMCEtCyhxdCVtel4cfOBZBVNLUpaFxcL1D/CYKINnFaSQo6RqkdVfReK4eu5uNKM+GKgL
4UDOE1yWlD5IdSQudS8S75tTyII/jtariKYDZoNwwQyPYo0h5/BrKjfoZ37hjZGysHpjUK1Fy0fK
ni2uMhQAc1Jvi2nrloeUkdaO1uW7wXytNKOXlHF4UGVQhmiBxSw4hnZrI7jwILiqeu/nX4VZ7UBO
J29VPtw3Q/kb+JR4w9dPv18Uv641gB7uujVGigkcjW5PkJOepK8fsuqdvPhzVdb+tujUafBGcaLB
NHDtycA3Ej/X2IOdof3mKIy1GRCua9f3qcUAjDJjUlXZhMo/UAswTNap5LvBqF7C+12Sd3daT7lv
GAcBXwMHW57tJrftD4JiMQS1+Vg2yCCGf3Wi0ZYGdU8AJPJetHUEPzPiMMXVTORhzGuXn7nYw/5+
wuoQVn730KFapvjFOOKR9a5RCcAhPSjNuEEy88P3jDJZOiSc1xmmfv6czK7k8I1u5lKFlpgS5dXj
YTaNe7vhVqzFuO/WW2fW3c7DkXkTtzhhBX1qSCd0rkJRysvsPtZcJDSAF4Igr2hJ544fPEgpFA56
+wBDiDmTseRHmckfwlwuS128K6t7G0fq8aQ7BdhpGQw0ipINDnkBPfCUCtd87nwe2o3gtPh2PdHJ
iB1vGvQluncafqAkpWa5qF4mwJ/wXp+dBFp1m7ZPU8yAiDnYxh/UuC0H/7noJqJvWX9e02rLO8eL
UkPor3p6fC0SEoIdxDQHmNpg1q/zqs/qj/IvA82mwiutx6X+MJIPH3LRxvbz9yKnQL50wT02Q3Xx
/djZp9eP0TigExdZYEQyknevWb/qHl1rLrmAeSxajfla+sMUeikm6OV9GuANyEn/EkZ8I691LCuH
kE1djjvO1sZ5lCR8GY1Q+gOrl5t1OnEslmIGbxklO4vWj43hrSoQFCsc+uip8czfiJ0NjUZ3pone
XDX2JQITs8aURJnw8UIbbPNkj9YlKd9TozgB7zLDgtzMflxRCEeLptCCfi38jIppT9B40yEtfM0I
NZaBl/lHdmorzKT/oTrvp2O5IbDLNxuBRPQYDVtn3NcZ9OjanF9pYaHz+drBhMVsk3OdB7YlCVMz
SNRvdskqVoyXuifbH8teBlDL8NKCNzvMtKltjIFndlglHmimzHslKcpW9bBdzEjcLXiYYzXVl7zK
Oakvd7XDJs/51nBxwlBwiTjVP7bSP/XjlT+Y2GhgTv1ok488uHVu75SXv6cDwQsdgwv3+0eA8zmO
4RSuZ2Y8ta4RmEs3kd9oiCHEdpDMMa9PCdqvhQGxGcb5jnR0v43EO71l5J6MfETXiuJAa+uD0kGP
1sZCMaftuF9mOCESqrxdeF+q5XhHuXWQJNZp7TjQQUTD3AoOl/Ez03+iNUZ+RreDmYorfnJZ2ZsS
ULdRYmJC3Cfk6oVu1+WItISGIrPb2Tm1GnFE+r2kNQTNtt815mjt7X4mq5HYoCJj8Z0gmmCiBtSg
0wU/WdR+zNGtXrKPZvLOnegeXQ/1WLYYT6bJ34w6CTgGViBclBnURIIcbl/oZS287HQF7UwRJV+Q
uaM07ccq+Adrzg4DMNTQ9E06kGwAeW29SRL0UVMByk+ckoV/flCEGU+rGpmOlykN7T1VOu7UbNpi
CS2yhPt18N4AEyCi2LIrHmKUXq5s1k3sUISqKcRK3lTyVfTYxZOUMahRPmde/Z5EpFSaHf7pUNnX
pVXm1JIIgy00vV5jV/FSMlgP+tWbbkRy68+V2OdLveMu3p19b+ZcF/8YmYBsUnuRoauWxyGx9pA2
H+aUn2KmUXG+2H7ymj2OQzM/JvML5WKY3RcINwXb78ZppA5rXrSAIqcbv56qwHTn115eoWRjySEh
p/EqI7RHAK0OOvgN4CholyAjuwEj+WOtfnUFa8XU89SnHidjHyNjSU6kg5gk0qoC62ebAYiNm1ZX
zy0l3luV8+PqdN31tLIeIMIeO3IIFcrDFjqAt+cOYR6MEtvTZIyvVVLjWp8iJ4zs9paWrpXl3cap
n0bHQnOb8EjudVVnA7u2t86i94t/3f1a8RbPJqK78ndpVmTbTFZEEUf83WZk3uMV/I4y2BF4xW5I
CyW7cTJ/Ob7LMKQkNhElRsYEEWFpXUCMWxDUvfoh70debmIkDheNXZcSbOpx0NQFL74V/8ydmDcl
cV9XjrzWOA/EAquasyN1uSD/oQmk4mctoLWC/j7QNnPCBMWFHoNGI/oMt3K2c4U/HzsXxYEWhV1F
0mqjZdfvOxwZdcqJQ0zDDWRumlCZ2VxZ5UP/SwxzFDbzNcJJ8cbSMzrj6sjvc20gWNQsw6VDsSDD
rtq875SeMV0ZYD+EODl/OJxqcL+wAfEgeGzDTvtZJsvJAx4Sgv87DH294iqpbwaLjkY5I9DGNgmp
iqcpj5meJD4SYKUuhurHc55/QhbhRDy0a9BmrthzayAyLR6ALN0UBgKRnEYonBizj5hGuftouriG
b2sE7NpReGMClNzFrjnwOA5MvNLu3rB5zjk9LAPBlqYqLkWl/XOXNoc5n/a0TntcApLubOFDm+fs
uOQW7dOYFvm2xydfjSQeplLc1OutTSIhGKbqXmE427pY5H0GSrvO8n8TP92OqfnNa7hZl5mZfpwb
5ysGkwd3P9q4K7ECfMQeWyidAYS04teKW4ZKKFISwFCBxzWsPdmXF8O+wefML8m1AQ0Sqpp4foH2
Lexk1KTVWbufUrohvO6r4LmHNzzgpVJxAgzlCZcCDeFVhfzWol3AwMTJ8em2qblnR/K5Z1UoKir+
tHpqDNgRUQLHbesxc+5M50NQVRR4ySC2NkQxjA9+9ECzijtpMtARTWsTObhQzv5LqjAwSeBXDVXg
pSLcEgES9ldeOp69F79fKpqHQEeukeaErFyGWj7XN8+rOLOJ8sPsEgq+y19rNHWHTj94VXWrJwqb
aI3lfN9ZR4oGn3Xp0rfuaM5ZSQmoO0eXnM3f1XLXiUph/kVtdU1ctsB78QXr3t5MZkn8lhLHDRRR
cnuNCifDx/jR13doZd3GHXw/dD8Ni0EnsI6F9MT0zPH9wkDB2nxwiIUmzd3cn50qMIjeLXMZ5u2w
9xOuNR6CJw+c2kBwJFaW0ulZxhYx2kZtOyO7i4YKpYJfWLBog4yZhw9q0BG/H86Jqzua+/w4FekL
+/2h76R1yQQzvZplgdwnW0HVHYwe2MPsjaemAXNrdZLClM79XCZqOEo8MUFrf1HFTIq7TCg+7I6M
un9Ey5yfYIx/WEVbhg4TxrSiE4eTTRCv1WtTYA/gVrBNFnLDQs3vEyIHnujyK+65o+Yp9R7V9KOH
S8RGxQFDIEttSyyccXcEX0jMedRMTvG2QDeNfxyEY39Y7gz0wL1SSBXj7LGnqMrQcNwmGjbs7OtK
tNrzNIfEnGM64eGdThTN7YiBT5um5gTklz4Hyoypg4P9jk0bK0TpUg2Ly0g3VL7lHRNQirl+cNU8
QrmjMrlIz8ZY4eJSmJysBXcD0wLUHjI/cfcwT7lgEoMzzDaGPBB19OTn6ZZJ9xoyYI3B52C6mIon
TnLexc+3lpdZu3Ux6XErPiJKpcLJYU9hGRlOXBTjLZYgMf4ubOoGKyEewCwyO3RgYFVN6I5x9gSy
+yhySgQ1wbfabd/o4IROq7yjrRv2fpqp7GnYQMUGKTTNIQaUvflfzJ3XbuTKlm2/iAd0QfOaNJlM
K6Vs6YWQKdF7z6/vwd3dQPfFbeD22z0PGzh7q1RKkRGxYq05xzTxFzLsSr3FSi6lNWk+v5+LEkk0
j7aiRrcwJJJYC2nHasEWNMXfZFw+iW4MGAMgzTabX7sihrMiQZbEAH4dMuk4WvZuhhLSBTTzTL3Y
z//San1qp/ATTcgFJkC3RwmNLm9ZXxPyEve1kvyJZeVoFAU6pwI1mympXmwKYstDriqJHr+YdfM5
A8R18SkRAZW8yjqE78KOcR5rEuwf4JDTH9VYT3pdvA1Lc57nim5ATKNGEz/MDdGr1/vWVJjmytw2
c4MgwbDjoLUM8Wodum7QWRftVS4RYKnFa74okV9xEeW1UiApE/LG5MJvs77fmwUtxYqtQIfPCjtJ
OcCmFe6c9PtpQdNTCfG96NGZFuZMKAbZ5ppIBk/nzCUB9avBPrtfW/u9LgU+ervIX+EGhd2c4hwi
72Ve0jdSiVO4RFyy8tByJvrcDrAlBqYpkj6J/0YioN0lCMuq5kNJvmad/ZZMEKcAU6DlBeCimD84
wvFe7Vm6GimdprF76TF27KaqKH0YL3tcG6xVC3NwoVovPfnwJICsd53RHXspAw9c9m2nvPZb4E63
L2KY3rPKtdZoMaGrJbEEzPM2gi3LODUIKiJfjC2Ca1BJEliKxyOqmXwkghuoNqWFB/Yb2ErmD81A
Ho7a7w1Ml0Ojtk4DBY4U1V2dpOZpUGJf1JkaiE8VMyWqJPbSaU4+F5OWbiPNTFZJT+5XZDWh4BpZ
46VLc7v0snETTMd72moCw8tMll3pIR9S3bRF+TEn9Oal9Dhq9W1gbgjINz6TpU1dHCenVGktol1y
ELYgxOQpdqoCUkpdh3+TNVk8GfUnDvXUX8kjYIdKczdkBLMbYQuwNS1EuYX5ba059A2bkV1UcRMx
RydVCfmyOoPRVokWgXziJpPIIYnHk5JbNMUtpu4Js1FkXSvnE2UfEmOaG+VRjfJvFUM7qOh164GF
QVjSgTNX+XMuYscY8TJHUfRH1nrywfhpAUYk0SEXM3cMoiHUSbaperho6AdJgArToDM7tsl+H9IM
1Jvk3srxYaRiQEsrMU0ajM9FG17R9Z206Vlr1fRsiQltpI7YnaBPPDG+BS8Q5UZreMhFj2BCYlzS
KXHQFu2mithohjDFm4ya3mXUV+ymUDuyR6O/0qT2zNPkU7Z56aGpQiZGYzBck9GrJD3zEV6yOenR
U5XQjibaHdnKaN9Itj8tjVz7et5Rg010adB4hSeG5b8rPJ5/jCN2M99mLEQ3WP+9IyE78xjXTy7w
LaIbqj4lNvMAyGxPgIf62F+igtBOM/nNV1FdJ4J5xag+S5UmTuk8bFvggCAgURPEhAHkBLGD5lZc
Wq1+bpLNOj6pzb6PKi7XWS+eh1b1iCjkMb+JlYMpwqjaq1rL4IPr5xBXl3++9p+flOQ43DMxOqZR
Z46WsDIQLO0iUv4CpiJQGzgDXCRzjjLMaCliFAP9dFE7FOHNPE/BaEfkP9nZ2SLZr+hMKZD6lVEg
HiV9Hmi7D4t8suNjXg79HWaz848dy0Ta4DRrnB7rCB91H3dBqyw/mEntozRxc9LN0mtLhFFSqYPy
2/xaeEQRm6nRm7H1vpNh1j17oNlTZHS10CRTlC9mdy6ixiWaDaGNgYgLqUMVPfOn9H2M4JEaJ12f
2qK8vGeYVK5jTHRi1efFru+TdJOE8bEj2q0zbIa1Tx/B492LIZn39DoZVNJ7RLpHKdMVoX5G21Y6
OGKdapktt0Ly6aY0Sd0sHh6UnjwPQ38x0yLfS/NJm2fjsoRx7c1T2nqd0q6Oqnek/o0FOUWb160e
3xUWDjyGVvjdlH7DIzgPjQYFP1s/JO5fJ5wRgVykTyQHilMBfuExKWB6NH3+ULd9sie0tT5mYYGQ
IJGvGKgAg+u1vo/IWbK1Lg+aMrQZfuqBaGr9GpKiMUiDSnkHjpA7iVfKeCb+8b2VOgoNvvxS5pZr
9122s9s1epdRFylaSsQTe1CtKueq5GMbrSiDwpp8CFCFXw5K40a6ne5VxHWnUpVR51b2viR+u1AQ
aVSMDQfU/eiHSsmPybVByg4YP2Qywi/PxlDbfs40/iebpl8r8zwoeHq9W4N2FazUrnc5j7SrQmC6
SGTjKJHmQXs17315pp+u2CYFUC5z8osZ0+6292th6ksY+RER0w7mQhnhaObKV/Xa37UZC7SIUxWI
zfO3CEZqvaoHzTwgRpE0w1vsuf4DSXF1k5wZZ8P22Y1DhWAdETDLl6uf8ErbKLx++4XCycF5JmrN
L5Px4x9PF8yYKpDS6NitnDCpHkb3oQWPKaYkaLQUmwPkNddshjpI5Qf2S0Qxgt23UrBm64r4/ucb
zy3Nk8qoZrjH9ez1WNh2YWkvezIzdcLMQKpD4PWWlCOyAKpGpTKBe1lYEQlhYq6mzYcc4+UOSBLJ
khp8Fu7jg7Qa5yoJ3TFh+qjQNQpQXJq72hhnT9TKsRJVetE3eyS0ETRyS8ZWIgoriObQo9dxH0mb
xZ/8iXUxuwu1cqWZ62YU9jlhQu38UMK54ShH86u3d7ti2v+PhTFktEwjMjq0Lfux1Rf+vK114k15
v28VLX1vmasGokhaHaSmPsucw47QmvFU2HpDE87GXRiJg4I+OS2Yl0lDyr9O5uVMyI+/GgkTzDy7
G5JeOAS4yZtYaAGBMypXnf5oFanD1RgY3yeZfqXV6xGRZD7yHh+jrYu3jEis5lTwMzXpz5qZCkB4
3q7V7vRdPIaGK9XFEJi5DWJzeihgo1wjJaJJliMJr3USqrcvb2YdYXSsej8SL91pGCAlVys359m+
i4mGjpm8VuSZBZJEbJ5UNZyx+fBgdkI96y3h3CXSGBJJiPOIJnHMp+aUpIwfEaV1jm7zhhAGNJHL
Gstci4iI0lBZ9Fah+1azPGtL91VlJTfA8E/GVPrfDXH/K8P2/91l/V9N1v+PHOX/ydP9/6FhW9Hx
/f3Pju2nvBo/s//u2P7nj/z9h6asqv8ShgCAbKgYoqn8sLj+h2Xb+JelmybgfBMgom3pEJv/w7Kt
2//CL6zotq7AS96IJv+JYzT/tZkRZVMXqgbqxLT+N4ZtTVf+D4OtrOoGHD8Fb7jAnIqq7b9bHGuw
XuvYIv9UM1qdbdiWQUR+7JymxrVW5GcuiPZ+yNSJUxP5dZGr18KYEMeaxHv19lVTJsnPrU0rWGXE
r+Tc+TJuDdMwvrdLk3iVARaN3GzrMEi0Fpuo66/ImHfxjMi7lIjqlKl53NwyqpvK90dShX97LYTM
/V7by5zYz0q2IthqbNUjkxUkwpxYgdasNKLrsQp8ExEJe/h0znN+ghbqrWCe7Qy9MUFV1SBhLbhg
ppl7Xm4M+q5XF/lQZNMTqqWVztGeLROnw0jgBUBzawiPxWL/RWaMcadpMvLW7sydiFdtF7LirOy0
rETyytFrFpaPep6+Rl3CN8n1kLYLatkm4kRCybnOCh09lZJ53BoCIiOJt9eFi/Fa3UFByi9J3Zyj
SDTuFC0xrcU53JFB9UTy627J+j9ROvxAhfiNtOp70CjashraRHwggNufiorZbn8fiuKUxzN8v+qF
0fRmi7de6Wa+1J0Z2ObwrcHX2C2x4ud5L7ylJe2pzvxRXh7UBdMYlq5pl87vYUJpTsA8T8jmKtF8
z711p5itdeVKsCRfOCeaI/dIMegVeqGiMu5ffCO20adkd0sfbpwlL0MZ+VP92pNxuxty6EeI81sG
iHNk/kkXg5FDwz5HJqlnipEbXU4T3UBSmGHROYxF/VQnyTHREL5VyUbMqfW/olKMSyNJR3bWJ9J8
bVRyMy2ymTm2ZUgKDia6PeiTdQcK4p7BKLC2MF8AYeM7LUoDeSEXRZvnOjWGfFChvsFg1nEUD9ym
2iEs6EZFbiMNz2Jd+ld24j/MXl1TtI9JpDwR+MdVmD4ZFq6t7bNRuQgBWqxJYT8uPB1+yWquxSnb
4pQJ2uFWNM5kmOgzPBcFzWpiw/io6+4lb0rbSUWf+CPYrjCxu2PUQNAEMAegkBQd4nLeKzCgC4pU
1SIDfTMORUpRu1pCxKuxeT4bdv+lbSlFEiK9sXJXJEYiwyTHr1EujAKxcmZ54w9zcdZzyqNJDjXH
KuEiapX1YaUm0XjSEruDTOFCz9an0KBxrKKlaBVPQQrjR3Ov7qoseymWqN4nBR0+FK43WGX8/CTb
0fMFFymoPZxCDox1Co9lmP+NTeMR9jS97i7+wTiGGJQ4PRz2GEmAx+DmgyDMjWavZfp7V8/NTpp4
rk3iYkRpeSFinTGiVs9+qpPxZPAlAGDxmCQ0XrnW24QP0+7Re8SIKXI6wsUPeYJ0G9k5mX+j7SC0
IOQFGApZqy/Tmv2Mdi07wqYJL8gG257aA1/IM8nCT3JK6SiEOAYW1fi7dAMHL2S72MITUTPFrOf8
JqttixBWI8xZNQ951Kp7tnLME8Vby7zTFS3X3uJ93kbcw4BTqc0F26nUYUdY5kNkphmf42swcX9x
acVpoZqfytRxq44nAPYJODPVJP0RhfnmtLovdIs8JjhAOBFk75Ua72Gmjexlap7vsW7WCUMhFBV9
nJ1xWT8oK7rcURpv2jrT5NV6a29sacMJLVbLZjTeZToNqTC7mKbhgelsQKRdGoPL/8Imqi8LKttY
UO6VTzhsmW/S04i4bhlJRXkx8Mo2StvsjR6JWMerlCCD2HVWnLlhsqV5MwhsS9AzPM+rTYLDrl4Y
iSh4WmaFqXljd0yA2UJSq7SupcK2Py1ngEDXbPqQp064DWy5uqcbL5vZY6EkKgAsHhGm8QSMlnXP
liS+NZ2VHWrLHo+LxmUk1IbG6ZnNkA1ZH0f+MnR1TMM2yGMOa1tO/qQNI3LTfsT/Q9uCPgs2xEMt
sm8Np1iBi9hNEN3iOeye4QXxTlcgSuWiHB/CRy68KmnmB3Rx8k5jAtqY4xGD6VvXtm6qK+e5zxkj
DGWCPIo4molZ85ovV1GVD7lVMg8fYHyaK3HQZcWAUDtoyqrvbFqAWz47j8rVLLx17J8ELG0lbnZN
w4nedKzeli49q3MIGlLWvVYfC9h8a3utEXOknKqog3CwjBLuJv53nizApGZFCl2R3mLZuqT69CPR
ZUsTOkYZNlCF705vDPNQHMU3qyqCdR0IAowKdQ+rPhByae7FrPxUyyI8op8WR8l5l8oVNZtsxmz8
ccMob0j3jZzckjQcvJrhCpPCjFOYEMNiQIOL9njgmIOfgfX5K+bzt6FJZjxGFjaNEZ8ARqtJJN8g
xz21axe3NXBBLTlVswqopEdkV2LAREdY0kKtk2fipTwFhCujh7hGaZWtu97gJhMn+t8ypimS9jpq
QyQOtdl+rmu+0lRgNBIZn1GvGL6JCqfuUb6H8Nyduh73o8bMNWQ8vC9weLktac5jNUqOaLFShWbI
VrJEVwQRzamd3hhW649IVNlqbazV/F10h5ho6axV3RCxp8jAEVYDp6TC62tk7MZdgvYgJnAHgYnl
gv8sPHTy9FcL7jQwSFZXKsjkyyjN3IwxNlyb9Vdd8osENJBrJ9Fjpr0TPZtQqsTOnGya7HYwcMp0
kduTt7Kr62g5odGu3C4h6qyG8CqyiXRNBfxoVMUktvXWkSQP2BSy8tym3U+Ci4C0M0bB6OVI0Qvb
qznOz+HWquWzaw6Su8rBmJE3wldS+2eYLfJAEe3z9iRfBDJ8VOOCNyOru4eEtm8MtjHrBkq0rv4e
8JQ4ZkviWtlPX+XEgF5amtSPWfmtPP/IDbmiA2Q20AB0mjhDmf5E5kKMQeiGeS3vdTLuQFaA3GP4
GLVdxE6uFoc1q6DrWZXlDkM9MbRiLCHwIndldN2YqFqtOqjM2qotT3EkbrXAIrHymkjFMl3q1HzL
7aUNVlnEfDJwl3EnnhetdCVleIjL9BNLROS+MuxP+dUu7qoazDbVFL1c/2Ha7Q/iJi79JmMkKI/1
LklwYKOA2xdJ+qUmyHYmu499tZR6gn1Y1Cu4JVdM3eD1BBs4kkbrsoloyjeGROtt+paR5pFCYQI3
F7/rkNKKla4rPaQ5IrlEKqIYIw6IkKbpONIWHHIZMLmEM0qzP9XKJKfT1iqP22uTA7ahU0ruNlj+
DKdaZOxaDTfDdhfVDSo9Czk2y++DHYgZV/wa2vdFSmjtfMzWWw6qUrdulLkpAjg1/miG516/xMt3
XVyEgN7x8JXqX2n+acXvU/uwFnjd2TaSFKOvU3Ii9YQTCBT7evM5UuZULeJO9buOXmszdhTDm/Kf
Rg0m5UYYb2E7WuErauaMmQ7sAPEkaq/1PA/TSc55cWjoAiMjgMMgXc58IH5lL2kNcJHG0bJ7C9Cv
l9cAUOUlZ3LSkchqTiKIs3E/2e9SPVJqXVPDQwK2y5D5ycDcxopYRPR3OaKVfmA2eOpKRP0QFOXR
8oXa+D0GCjP9ROeOOwzFppp6uKGRYaHsUT40kNEhzf2vlCExo2WiYYE+PNoCtBtZIlX1ZcmXxh4P
jXJr7pvas+rnB1DcwBpu8pKQGwJtN8RVuBkyipdyjBydrlTO9cQu/FV+G3UqUBzohhTfeVJ+P6EB
jLLLkEtOlvWOv5LOq16nFnXOEEAhgfnJ8bApMl5wKjmbAdUy30tauxPjqbLwm/pXxipDvs09sTNf
M1pGkTE6qZ1OeUOD1uWbnQqsM5VI8ceoQdmvAQMHv6fIiw2UyRvwmtB6fGeI3x8SBPPa8tTcGef3
D/pvxS1uBJript91ii448/ppn6x0k8/jQFaFF+bQot2yREPjqqZfmx7q/51w1yGowxiaBzvTS2h7
tA+p+jTlLBsuyRL8k6PrrOOL/jAA3hD6wiLA9rnvsmNCGu5G2PSqmq7a2XosMRR62+hH8uzwFikX
IzssCYVcua8Yb8iHUfpUWuJ7yKlwLPWY6tiI/DSYjFMmRoQFwcie3XlWYaEzC0ZEatXrmFNEXkaq
T6oVNDBcP7bsVEee71V8m5aLttJiNJ/xHhbTueH3xMwEA22ruOgBUOoK6UJB0OEZmk+JgfX1rfjk
ZcFdP74I+vjCB7YQ5z7umiY7aC1+AXfkZHCNxzA7QtDcSkUQ6MBBNM3ZTKtAPcHbrL613uT8CEw4
7dxI3aPflTu/aX4QKJugEwtHI9gWARu0ZNWNpVtocpegYR4kd+rHnr4nnWg8RStOVa817quKxtGb
rYmT49yem0/1aLU76Sl/GG/5sGv/sLEmAoUVPXPHWGE37tgkMMiE1smIHIF6u8Xv6NOrskkcBcoA
Zrjy2Hmx07Ndx6TZ71NYO+hbH8kAnbAYMd/QZ2+2L2Zz6IDKmnsM/AY6U7if1LjCX9KgguecHUV4
TLG88iZNyj5UjsSgMMXmxVthy31P1Q8at1uVHNB3wCweHxZ9p78IlXHTM2uEgKTDCMsIGGUIkYJN
5wxosbCfYGY7/GX0yd0MS0N2bLovMklwjy3VD6ZhBFc76zHJnzQSdbPyd+J5LdtPtXbvOa5tiFm8
dVl/1iEghCvslidV2dMC5EXsHwwkLJgEP7qOvgF3I5/3jyUa9++8Zy3CkTRAUj/vROTqxSksHyCN
7+g7whPPytO0Bqa1HwpITU4CqG5+Kq6I0TFSL9kTvhnwnqTKWuDhBBdCRG4e9P+i3GutiyD8O0mc
zNhZxwiVKgVOsxM+d1pMy5TwJVGfCkhjt9Xu1vZPNvg/UehhxLHEDgZM9RlGF5AfVuFVcmD1d+k7
K1y7+EOqMcUfhlSAkNpDPl+jV0aR7bdtHxuQCLxgpovAoCEZET9K6NHU5YDOrcMsHRfLAQ9kDJ+s
c613rNmLu6NW3pTIW9uDiRExCYzaMWav1BCQXRJgt9ZtzHx05OiZy+++uFvi2GJKiG+tcl5Gl7EJ
2hxQHFy/G+qed1onQOZtli7C3Kj1ERgptG4XL0Kjuam+WBaO1LmS5g5sLzz9JIi6s1Fe+8RdPhd1
D4Uz77YI3p3C5j53j8IG3epnkZ/YGOELnyLDxoySONWVj8azNTpfEoDfoSj5yBuG4WwM56naV/UJ
oJtT89pLL5q9p6lG4Tq2xz7xZJCETHFMH/YVau9eeyj42BEW36NtUaP5xScPLqtPNVgOn5m5l5G1
4LKOpMUvx/3aHZivU90aksfqjyQEwsi9w+uCs3uULmbsITYkZd7E48pmUSKxPWbI7Oz90r7aVsBy
N/qzqlys8ZDtq8yzsZnFOys9TdJdYa+OkzvvT5Oi4JQecswD8/xka6+q+myBEmYaHUdW0L32/C5B
S2dnXd3LnAfxvmPgnbhotcLhzAnBIqUPgSiFNk9qk2Hgtn9k45p9NPTIl9cMcR31HwqPvcaO0u00
LOfyEwTesNqj/w8Xb4UJ29LQkzweiPlWVU67sqWylyF3RpjlioPWnfh/+ZMZ34gBNkqfzlrHGZOk
tO1BoKGJ3IXTMaO4AuxSuXgGaZzk+oGlsagn4EMY99gzmLpCuGZfmz7UX4PiCbRr70ISKvobLAfF
aWlqUfI64IRYUlQStexyT4DhPZt+Yf/06NTSp3bz9XnjFkSCUAr3565/y0wqXA2GCyXgQVld+DjL
BWCRmZ3l1UuYUaKSk24zKVaF3ykBJ/cCy874wZydItcnLILcXvIHrJ3PqRs/pvFDSwI40QTafkLc
rlc4s3dEoPQPKBdQukJ8Na6gNewMw4VXeITDlTajAxBob83q1eFNlQ/mfFqlYxydUv137IIBY0N+
WIRvK0jiHssY6eMjFTrFLrnW34m+Z5lJc+ZI5Y0HzWSpC584e6Ab5L1HI5g7OL2bGLi+a/ZHWT7I
sNTkA6PQxDzZRIGPnw3ezzxIY1cigOQtzVAX8t/9sQ1s65a9hfKji5IqJwp4DUrmlx68oe1aaawX
YSDmBoO0G2dCwfFeXmQlkIZju7B97rX0ZWHzXrgyO/M3S3ELIK5sJy98I71K6DkZw74Z1okJkvLM
72Jug251zPRFgVnX+aq0fSCF5NLxC3ePxuoyaKPthuzAbq0hZNCewYrjkjFakor2auhxYnN6T+OL
IvlJdNGJJ2r9UfL5SEPrz9aegoaBj4kxXmcFeGCNyP2yod3MDg2U2icSoBeBqF1iAGfzMuAcopGj
vyid80XLT1u59zv5N2cubuU+pK7HOo7zdwdvRwBmOOfPdGHYnVg3HLSsECoERfmGjO6U0zVaLjVJ
bCpcZ+MJKwKWU7JL/CHflwzPUn8e3owo+GotLpvOeIun2Wto/fV0uePsllfBKG4GGSn6ofmQo6cO
JTzym+ZFr32le4r5y7Pbqr2o4hrRbmDzonPqLdoReg7tGMq1b6W5kD5i2FfKK2oTMGoc0MZ0YOEk
4w2dhPU3Yidu/qrsqEowXNBYfFCeoAVBhqcPZx5veGyjU0tW2XpCnxppl5LLIwZZ6VpwK6epWZ8q
/RjrKJnp59DSis45YFl+y7mXKk8SdAjNbyqycfZieWPmq/VHEvIKg4gRutLcx7i1Abzw+I1ijWJo
R6oN2C9KqHaxd2x4RR3vFFenA3cowGIUH4CxoLNonCcjbhaUhLvkM03QLZB1jb39VdgXrXHRiPMe
j/42i+05+I9DuS+yg04K5asuXyhIqGNVPJzdO5UtX8UPU9w5oVuUF7KLn5NLPI0OW6KZtT3vWtmp
/AnsMlf1VacHex5d4M28bu03ReesLL9NMtRUkPoX4G3koEdKR0INd5sCcu3km6y1A3orX9Fvso6r
0IknXwD9/Kcisbo7Iifk9j3P7h4Gw10vXfTa02v8zjfbDKUer4fxadYulaDMSDjbLS/yK43no1Wd
6NFxJqbhrbma32SoF/cQawLdT0GAt5u7y0vBuIWt9krJyCWDEHnshBwgEBqM6iShf2JIzU3wrrCH
rAopeJntR2MeoDQEDzS5RdV4FujgjEohTLpAw7vbewNROHjY1GCGrMNvLBZON9i4EnO3VEDlLV2O
oKFmu39Q0y6ICjyDXBAHiHA7E3lBLQxPkvQX6q9odZSg4wps74wLiSr1uzY9hWuQoZko97bu3WeS
837y99ImEsBTL/hkk1f0k4ihKZ5Ka69S1dYO9zh2jIIcRlLNeGTw+t7T5J7+CS2XiyDkMH64qdze
TNJPqLD5jcSuMHRfxHlAhuFuYC0iPK3UAGehBb3FZq8hmQd9hj+3t7G52E+rtf1IVgi/w13qhwkr
S6p2m1QDw/iTOb5V9BvFqh5M9XfI7L2qJydMim4zvCjI5l817duee941Nr1rUq6HSVIOS2vgRD8t
tTfpJMTf12QfS+Hj2v1pGU/Il5Q3CqdEeJNopAC9Iw9CL3+tYtPBwZ/ppSOcF4doSwyseGkEs4wo
LwJXxrQ/tDCEpPHcWO01jFmzSDGgpCBUdYhWGOY/qexSzOHKW5Svwb5Ok/ncrCOWVrz+MmXkrc3P
KOR7tBkUqommPCIvetRAOU9y4j4l17DG/G9lR3T0z3OouKYSgj462Ugg6UwHw5Jid0tvaO12oxjO
mODuuFyaIQ2YynONrndjWIDbc4itoBZAhgntfqfwfOa73GdmMNuujSwo6Jdg6kocUOWaYpvVXLFp
Ldssw1k7L8pOVodfzDstPI97T2KinzekUBTF66LSCRNCerfjP30elhQ5tnSWI4ptyu7WYL7AtIMk
oxA3R1qWaGfzURzn3ghUgJOEwRSXep2yc6NT0UyqLCGMU2uE8emvWmumb9fSp/Fjs9fWGwWvGxOu
TdB+zGT+qa0CfNDwUA1IrdP4pV+M0gEFBONk+YiQJnlZiWlYM7kXIjkZInac5iPvGc2wF1LFqjXa
9Lqlzb+VP+TiwelSJO0lTTDXklCwIf1GoDLYJmjwidNq0KrUlgwqz1Iz40n+jiJj0xTpC+HUwtPS
mLMEOaWuFk+GGj1E0m+bNkionDpGRlQPsE7fhVY8DIRLIZ/QHJXOpDw26p44qAel6tB0IDaiTiRu
I0ZaNGQm8ogVYXNMoCAbDmkEBU6xNYQtJhtDhPGV62diss03FUVUBgdMjAjNmvghHHHbmGMysI91
qUOAFz15TmtrJn0r+54KUAWYgbYh2fAbVz9xm4jHDnKDq5Wk8RDkCbcue8k1KqY+2XJQCAhQBGmt
jfk3i8nJWZbI6cFAMC+dHDQdADxJVnUyOG+Qi+IKAon1ktZ0UJuSfDAsKWegFRJdvFbfywJvt+7K
rX03JztgiLBwty6CUTeJJ4rjNzveomEYHnFPXHBb9S3StGI8Dmr6puCOw3ssF7u0qCfXNhgbqAVA
rUSXn0WH3F0b4C1mWntd7T+1Jr6LHhanDu/S8dosPdsafW+JwRxsGVqgZUoUW6h9ANr6m5d4jVva
7gxtSEtLsKk2doQeM6xYXupwaOrxUdNjPGehTjOXoaskEApv9ZqmfokITHwKOHNYqO8ylNIG8glM
t/Sz4U+vDALS8DjSq7a6wieg8VXRqhegBd5k6SqyX8RN8Jjw2MQDVzlsisBV6fZV3auVFS0eA04M
mqV1X8THxug4zyVe58l6nSxuC3bLMmsG8Wey4iDU5C+ZcDWxSFwrKynI0KEPEkkfKwMeaJgS5EQr
lXegj1+iBwMOL+6CjFoDqyCS0JhnhgNJTolcEhLAjGSt/bCfn0WGuVMtlp+8xfUt+uyYWmhhM8Vc
3MgsfrLN3mzO+LjVDm/VuIAiqvBxgzOkgWZJwmFo/xJOrUW9iNWyUt6J7MbqxwDGV0xv6edzMfSq
2/V56U/TfBbbZzfn9oOIL89sU85ilOm9xTGXjcWrOYinudD8yOawryDFqROBEEPfuGpsqtfQWn7J
+znMNpSA2WSqbEwlyVkm4SgRv6wQpQKI/t3ChkJYRuyItfjopBe1yg5scr9GAtwxbrjYVRgYG5ud
XQHFEEe5xrQh3XdL9Dy3lMltetMLdWRYbgCHAeesd8R42DOJInSl/XwaCd9dbvNIkykzafRycBNW
bB00EAH5q4QbJs/teB8utGhCXKTcs2dPs9PAiKri1CvL15Im+0kUMZ9MvooxopWyZFezm3+JHUbM
rUdet2XZrch0TbNzF9AmfikV7wbh24Ql7sLFeO2JOU5QSWSI7706YydBZU/9DcNJYxXu8EAWbqzS
LTZNCxbDQ5jrDWL4rQ9kJid9m2IWy/IW6tIDSeWk9xDN3W5wIrmisrYvwINC6rGO2JKZV8ho1YSu
eXIuLfg4i4JiFS8OaTxoCYuawiJud1CFMp+Zp2+UTIZiEb8LkhF38JnxWNfty7pU+162ALxnT5KG
uSZOaOxqQ8ZqFxa7ar46acMZqBrTbUU+d7Sm8pV07BoLcfnaVXjxLNo0gw5yCyWrphuRNy00jkxF
hp/PQENTEs3VKzrv+KZkcoSpdxa8/rH6JNnSB7nD4M0wpFISDIl2zBqrAzqov5Ilf5s05U/cD5/C
LI6p3B3ETD1U6B5RaJgO8L7VMpNa7a0VdIDbGBhTAxHEmq10X5R4cKB713P5MWQ0JZFsHKe0e2hJ
M2mzpnfTGqJUJn4+wQR9KO3ClArTZJzgXstsjtk6eyMnInNK1I0o0/OdTqGWR7SncGfNTFmbvbyM
4jA/hotmuwouLoql50Qu8/OU9O8cIasnadUXOICXCJLzERs74QrwORF6ozYRLBn536g7k+a4mejK
/hevGw4gAWQCC2+KNU8ci4M2CIqiMM9DAvj1PuDXbbs3HfayNxUqUhKrikBmvvfuPZdps+OGkHP9
6GARlIjvByYLyazn0o7Vxp9+9UKVGxd7P8JrkMo4wTBG5Pc9LBW7tNLDKP3fRZe5e4a3JTCCTamb
rynQHSv3QA2dPDOHfNRT+KXSkPyAjP4ecdybRoPWmDslV4U9f+XR4C1D7XUeQQS3nPC1sVLrYA3B
wjAuIK+m47XCaX2XE+HDhoGmmZ00nNkDIFCefbf6GnVwaEqET6KmjwVh7qoA+uwKbh/HiZqDcpjw
xU39YBUdXDuxFoIfSlaXsYPKTTepD5Y0KXxVU3enSmsfUyfljTesPNIj170a90MQuasgjzyE+6hd
uL8m54FYcJNKXv4KCuNxsO1d11RvYTh/I6kQDFgWhwSskQw+WQ2AuLab8W5mzANVa4Ldy9Sjzp5R
z9AiSRE0Db76JGDdAcUEPGWeto2LpcbrKDcYup8zU/3RpJmuKt4J5EbFONCM53QtiehadViZaXXZ
yT53A7GW3vjih4ylukr81pEVYbIrPmvERZu2pFENq3njzUQZti29XDTkjNBZ3cYglpuKmArGJ8Vr
RoLKXrjNi1MP4RaQN67dkn2y/jKLdNiwzes7NINvTuOAG5GMSqwkRorW9ac89881Wxqu4MZYaV1o
VA+m+qldyc/y8c4DYwgwq9RGcFv4MKH3Nwizp7kez6rxEJ2oiKwQTJEGZlDsDw2E6n4Z9CLqHyK1
I8FrnTF4sd3wV1b8ySW4HUDUYX2L2jI6GHU9bkRWoQw0XlVKz9JEts5Wy7bduG4HOAEYcJqzfyXt
LkHcjp5oXwK5BXwRJ6tS45jrCoZz0xTBrv3t9OjRdVyAVQeMYlrtWpg28WL1ShhWjEGXe9dOF51U
iPq8yfQ2hLtx50fvvlUTiDKGfyrb4pcf2hiqQ6ffFDT7DNik03mJel+j6JUcjfyHwENu64eYa+t3
Z8qsDYNRKksnePMqea07tOtmUmPjuXkF7dam6367j37fU8nE7escuQbjw3tPTfRIBdRPBP1Smsk2
mfekE3JFjuBj4SGTjKX2NlJfqjdr2CtgllNFv8lubsPYnpuy+Ehjda8ljvK2/1MbHQg/mv3FqSvo
xtYOnZLQHV474u63qA9WY1i/2x6nyTkVpFTJ98od0PMwNK1p36I/q2jDBWrjDmzd6M+3E04SrDgq
RAlVY1fk42q59RJsp6gQ7UtZ9AU+aVoF7oCrYjIEppMPPb8D5q42bYDYq0pfowJeaP4ICZgBn3KZ
/3dmy6EXw6q7bPGlmW0NqHA5ekoCaqUJ28ZgdNJiQQ1xkBnz/DI34zkdgfNbFcVzEju/cG1sQBcS
RxtVp6KsGK7blonebNqZvf3cT8Mun6XCf0Gvv4cEMo3trcrVMRKUbN0SqpULMAmbDOYyPdYSC69R
vXljfieQVnFB5DPryPQYhKY8VF6/dk2GK03tnUgLDBi0TIBJaAZVIxW01hQTfrwXcrR3NjmcQ5Ik
16H12asiUIUGYxjXno6D0TdnT8O1Vgqc9OzIfb7gnjp2hnXbjF9drYIdMmBShwKfKU1eQeENB8qy
zlcbQ83fMm8LqJbuwSqEsTea7HMeKn9t63qTGsHBlIO7Na2CZnoOV7Mo+KzrJjB2TkTIL1brdjs3
wbkfovpeyoyywu4j2hBRf4IbEcJ5kmMC478mK0OpU9oVT045H1yjrTbOROqoocnY1NlSh19aa6bD
CowP4SGYsjYe91EPlMdGf37XYuDfUtZuC52qcxjRoENh8OD0SXHRdOk8P7+msQmZFefDcZKankrp
7jpUuEYNB6/uGbV58qvo4hAde6P3yeSdLIsqhGjrZA96lyPBPD/7ufa34OMxfrKkk3E73qG8bbGI
1T5QOKc7lj2NNuGk2VPkU2slUWwekaT12S2segwoY0Jp54JNkd6wGcok2sNuYsOsnCfpQMlCdkzi
3ID/VBWkjIaTv/V82hJZTP3jtiwonunucbQtvRdkU8mc4qAZSdjwiUiwmfAzCN+pVE/31XJ91yxL
TRlDUAPNA0meo6IZJBRbwt79/IhiJGHFjRlHUjzagMfOZKfOtF+TmhwRCxN9W4w7/J2/dCXSa9XW
f7tgfEKg6bKusS0lLtwY+JGKM28pwfwwx7KIfOSuZLESEss/SdE46Ggie2azGcx2OkAzOWKOhOqi
mgNrZX2SPSagfnLvCg/tYaUqjjqZAkA8eJ91gHFxGBOQnBVaQA3LsExiF/oHBihv1sNZiWEfyoL6
BFDJWuv6gjJb0JQhbAlI5qeX075NyVjcYD7GxhLdGaaeDmUZXEN3ZhSZ4lwUZYIKA0yDE7HqqTw6
6ERnh3Kpx/AHE2mwMNeD+peBXwrRKz6tES7gXS4Ca78gsktNglXaknsQt/6ISxNwsDF5CHizoFoX
I2M0GTvqxaV9kCv/6Cqn+2zhodWa9LrekJ8SW49dCOfTRo6QN2jGWhnre69KcpgFTcdHVOwGK3VO
Az589DM982vaS1k+MUUmTNNWtHgH/od91uZ4wmePr8X2yzSaw3NcjHt0+pxaMyQv3Md/1cT0vFV/
BYr0vQMSKtfwKJLutzT8Nz+nT5iRHYqu2n4ZavtLI6MF8bCrHFOd3DE8skYCtIniIx8i+oIawibE
gpemAD6JAOu+RyRghgl6kk6/N/VE/ruK8cE6ihSTno+dswpao3LVNul5CFLMeSPjPHgOf6VX+Juo
GwE29hycyr78C2aTMSWL3hbjuxMbb07rkJaFknATjuBpO15vrTDVBAL9P0lm+67R4SGujjZn/ztb
lpDDORM3KQ0x6N74NB2c/AzzMhKOAdCh1ZMKjg0vGIKrvk8c9ElKNV8txEaOZTZ9jmTkgB8V0V2a
9EshA3lmgbSrlJm2SQskbMXRN+g0h7ANdkagThTIcNrsk3Liaevn+biHj4sacLSoj6yI2U5bO6TP
MuUVMVyRCalwlyLfYGot/XK498KREQqD1cbh0vIDehsFscREu7+1QbbvccCS1bXOcl2uM4MJgT9k
D0Se2au4cd8kvQokMtBJpnRtRezckrlY0LXBPpafLm5auhEgp8owOJt5/y1jMzu0G1ztKS9/olgJ
2ntfB9M9tnKY2oGZ7xxF33TKYmMjaR4iXBEQyTmn0ewnzrgKUjIj63pLqMQTsTucFHVQ402uMH4u
aGkDmKBGepYWaLqJqz10tPYU48HZ6+s9oBc6tWY2b2TukeMeeOS/UZ5skJpt3bBBg6IJaYVmVm+6
esZnigAmkON8LMLvvg3zVzaznVWP4OcLuWgPzWLvUqeKrHT3WcQ8UgFvKoAUcBrWj4MFeY3IKfIv
hkf+a1TClggZ4LVvC7IY8yoaGEWRAb7WD4MdfgE8lhnDymxkNupF48wswyxOphlku6plkejM+NBM
Q/E8Aijo4uJBVUTBpgtmTfXvhA/ACiMBeDM4TPHqwBhWltO+6Yh+OYhxizKuctZz0jWbRNMvCBoH
hX+FBA7jAGdDvJQMEwAdh7TTkZAMdvQRK4miqzE+o57L1ByqYJXZzo3lYKrmjlIDon0tOEyCvUBJ
YO3cvJXIRdglgpiDgwvgVMYxeG2ln5IodMCcmE9VTaHexePJwDqHbBxxaza225iXkmEX2rfg7Lty
mlk886dGLcHc4APv3Gl8U7k17RgdmDdjMOUF53OMIrGZdxJu7HkJm5jjHLsHzrJtls/tIfOYKkQ+
phf038E/wYb/I0PYfy/B879hG/v/yBD245L6fxjCpub/doP9/P3vz7b7t39xSOn0uP9N4dmUMKCd
/48bzHb/VVnKtzzbd0nxNP3/dIPZ6l9t+Fq2IoFOOEsa4n/4wWz+P8uUnml7vmM6wv8fBXhiRlv8
Xv8le0+QAupKubwIPGH0rJYsy6/PJ2Ba7b/9i/W/cpm0iZkH4ATH+2quOebP3gmXzsK7bMxTh23k
gtgQe07VXgAXhs92oR6bFP1daEsQQhDHkxnRP/jsjds13mtiOdM2j0mYKS3He53cQcD+qaFe4lMI
7ES9ihLCS5p4V/Da6tVfJgd1q19SKPxPnGd34LfvjbkNH9sisi8UuDj/ReS+OnPVH7CJA4penoJ8
irZ1m6PqT/v7jGrntaKMpgB3aqQg0n6dcvM7ccvp+vNNowOMQ1AHRzVDrnG8tS+Kn13ljvVagqq8
J8Pq3QsbSH8mE+dJwZX6efBqRA5GjLZGJCPtOkTqr01PQ6c0tMURODFfTReZohcr+OUZawAekpci
bf64sz9dx6CfXuGKY3GJ3CdDzPMNxV+pbP/qqfkzpt/4KOzyQgmoX6tetJfYjVFv/vMUcZwyetoK
PXV6I2kXDubc7YhGZSzK7wE4TfQql9c1Oz2JHcv79hvKpk4U9qmsIEajgM9PWnjPNXHdD8A7BePr
T8uV+a3xOTUnbrWTTSZeM8sC4kqYTqAQxvVCm6/VVJfHyiGj6+d9NkaH/RuayaalZ35ftdbb2KVM
sqMZPG3iTa81rRVOf8JB78z7BkH0qjmt3xe93dLJQUYVKg7Vgw7OJXYQz7GiW+8/V7ZZvgIKC5+8
2tr/POsSCJyG9MNNWvZv3RQWeGlbxAouitp+7opXOSj7aEY2Y4DlqXI9RAz07sE3FOtxaLNX6sIK
qhtDekszmYMA6lOIpmIbaxcuSr7ziTRdF24IRHfmF1MnKWli7jatkDpOSTfd2DonGs0ayk8nd1ng
Tjfb7im3hVX+8ze8DOGQIeWDT3NvU5n5eHOQl++Y5oAxkK6+OZMNqCDM7fXP0xzeCiILKopi7Agw
dd3+ltRRf4hVRkDulA+3qkPCkDVMbn6ecoS5OaZtYOOjXOjMvLu1o0PMSk/yYt/N3U04egFRdx8/
z8jI3hlOi9K2Ulcr7jCi2aN4rNG+xjgyb03r6nWXgKpo3C+vKYpbW70qs/Wfc8TqEhTTc1FE+c1v
xiMYpvnhn2dJ+2nlQbcoB5uuT2+F0Vow+vPi9PM0H3MMD4kn9xOD4VsF8mmjjcjZTItIDLndrQvI
ypCFhzq8KZMbinXr4IMNvvv5rqDGP3dqZK7trqXJhRHCh7vHC3+djZLLJP3RqP3551vMtR8b1JRL
4ZmOcfsES8R4SRr/ZkM5u/48q3RIjBlxjMccqt1jGfk7KybJEmivsVNuErzIAsEdQX7dJu518OKX
/Bpyh4JYdH30GEob7ZwMzrazIN5833sJ5rJ6rBYVZzV6L7VIvRfH+ig1d5agzQhLSr5IFaPXk+Ia
Lc+mhDsiasaRYRBPu5B1qPO5qkgyw1Dlui8VqBMaID36D74HtS17STNaEqEYnofl2c+XOqpcDuPx
ozXX6Qv2d3TygQLPaoj0ZWJasol5f4kJudOec6IseJFxyntXLJawRml69wyk+tx8DjjBveiOnBtY
lPos2wZFXlZfB7tw0Xcu10Wj0LPGlYtLArNvVgyPgDte4i54bwoaOTHwHYo95zaZvypX1/DEBrSR
nL5u6fBke8H8QhAgiovwpIbZe+krp37U0XRY9ENGzOWMDfpGM43x0H4gTWOjk9rbQp9GrRaN+YUB
F4ol7F7RDNQb7hLOMGBGf+OnEQvjE2c35IGEHAUyS47aN6vzz0OUMetJNCXY6Lr5sYRGePz5k/Ii
HFFuerSiqT5NKYk2P3+yWKf/+RO9EHEw8Rb+fN2r6XGIOV4rkaXnDH6YMLLo6KVDek7L+NKDBD4U
veNfxBBc+oomhe51dHacD1M3a6NU+aMokhZeirr12tIPIaK4eCoe8wzWnzZiXKtmZZ1+HvoaT9jK
ox9ikqLZqrB+7NtWAwIMFwuWl97oSfwKVQaPw4Wr6HbtPUk+JcGIqNT6lI8566bxOMQkHEV1YS+6
F6M7ucuDLoGqO5PLF3+e00vWhMfNO9fV1Sa0vHifD2X3VpUjodulHq9lWKb3vei+ISr6iUa0l5go
vDLmYZml+7eYAcnSls8xswT9W1/BdwCobU01hivQWRor3f2QZ+ehickiBaZ4ZwQlnohydBAxZ0v/
X0/xZW6ggzVpX+3BNr/8fClJGDC4Ao4o+T/O8T8fvKEhfrgiIcGZ42YvGMZsyaY170cJWBVIPyfj
zPzkWI0Ajzn2yWD5firK6DsZxPxpL1m+6IKmHckDi/CVCFuj5GTO7ppf0JfQr9SV1Z7N8T71nPwC
NCcOYucMmdFnsjj2MxpaykCrUBkNlGBLAFF76qsyFithA9aRtbjZGD9YcFt7K0ySuJhChPugdE9Z
weIPns18r2HZM/UyPz3m9OtIo3QcyUY++2l0chsCOOj1+be0f8IqhvWa8RuuVmp2xxrpryXhS1QQ
mT6lxJS2ZveaLPpvwzH+IAKWs72t6s45JRGFUBP4rGRYS4vJxBXJh/FRltjFmoJYOgqYCiYxas6q
bZv7kmJwPzjJPi6tAelKbz7Ilo20w2/7MnbYVr3G1W8WArdo/qrbxvt0Lcn7aFE6D/nnzEJxB6t0
uu+ElgdoI/XOmuLyuZjosplVbH9x0/UpaNbQtjCBuYtvlfF/XPzOloAMYrL8edzEhUOvW/ekJ6Pm
mcOXhkT4u2imvw6W9A7OVLXSbstIjlAS4I9VjLUBxopI5C4kAXdV1gHwM6QdgFwY6CdnoyEviTX7
FMr4d2ZPxVZohUp9oOq0fNTdVF/EMhNcmjMDKQaTvi1tn5UFWNzA9USgxDt5SE84ALNHJriJsomR
6edyJ2sUvJXxV9bIC9whe3KE/Strw79hPN5AHJ+6Xr7Jxix2LV2FlaPy+wmRaJFn98BStkaMNkkC
wkXFJ8T4TAbsV4RdeEV6ANPLIbswUhqgjaKoUwW/LWP23vTgmvcyw1xhOVvTpX9IsiYntbmJESzM
xS6JGE9D26QRlZ6UKpmyNKRspeDpH8Ri2yWrOg84CtCMA4pMv9fTiNnGPqsOGsEHBKhPrTkHcABp
DrAGYIqFXrzpIzInXU8knDGi9GouDz9/Gn1cn6iTmIQkHB0S30ivNp2oq2cSGtEGDokoHjJJUjja
o2LkGoStiTmn4SQyBQ9qoTewhGyHMSBlPGx3SmZr27EMbKJISOsksR4drd/YCZh49oSDOAl3V1Qi
Mq66ZXr881BUb1WKsDoJRXmc2u5/P/w8DYuU6LRRhevETcvjmC/ZuQ6e3WMY7CdMuhu7ps88umQN
Mr6AiTtFV8fDeTJDHFChaW5Lba2HCc3paH7h/A+AOhXvs+iJm2685qnprmDqmfOJvt/EAylIsAR7
SM1kJ7hnndrGxaVJfq1zCbfRCrF8dvmwZq3I7yLDys6NfGz6reqd6UKCJtgYWTr7sKrNZcaHUAQv
+Sae2XJBbzqnNIhfbN0z1mCMTNILOOSY0XbSapppdkxEmtVvxsS4iAi9HrmH9+UszkFXdXs92dnR
IZ9LyBrcV05CXMn4VnbQMKEX7MeyC7Zoe74iYopWBqP6YzBdk8j9pH+pjn6qMeIF9ZOCtgyxKcDy
vgnrEf2jIZ37NEnZbDqQIgkg7ABDjzdGzWPKXn9AMUdYFRcq/ZcHcsKH7WRXzbYbSENVrWWdHY9t
03Em8uUCOWyThsIu17SlyhnVLemsXKEOmxaBjQdnBulKPigHkOY0BD69K2LHHjKW4njynQPrusBp
ANbe7RiiCpk+eC3xYnJg+50Lyt8ovVjwMjmXLRPRiB0hMqdtaAYIb11Ef4SQqW1rE8st5sTbTDUC
HVuE9NDn8gKzscCebkZb1zLoHGfiGM4KbfGMVUIN/TkOFQCPwTrNOarjITaIis8FhVbe3JAKQqMM
0HpPBaHi4CicI3sTqpRgfHXbwdoSEoLSJqPTWyDJ2VjLYdrmVO1aL+AwOnwY4Yd00+fYaBB5x4wn
Zk02rUkHn1x4QWpQM5EkFy93/wQ6szHo7wVkYccDWDiySs5TwLFAJD6ydCMg/rjtxbFCN8C0GUtZ
AIkBj3xwLaPp3WrCeD9VpX+OYhpVoSRu2Zq6bu/FwzXN8U56BRmFZE3ik6WjOWYL/8ULhwMHLjO/
T3Pg9D8PwYhcX5VLJHxI7RvRLIFMwrvs5oAaTOuBqyg6WlVGsFvuzztjqn57c/ru9UN6MIDI4mic
exAx+H5NtJWxEcSHruCaFJEN5MxCVC/S4Rr7jDJSBtfnnwej1vsotYOd0dAQlF13RDLEnM0ykYUZ
kXUsnNLYOql77XpBSlmBGezIeJAxOROWDEtu60Fm90NCqJo+OhDJdKUcKA6Sz//izPjE2OyJlq66
EgUJaSV5WjzlBsmobMwbfwzHQ2Bgi3PC+kqeriRjS0R7lvl6q8X4YkRmeIeQRT2wuV7t2jmPuu+x
ajjlXdx4v4c6v1ZeQOkSYeXVaOfNelzQV4RByLQ5qkJdOCLOD1WdnOrYKM8WpooemzItFWTbvmwv
7ItwWkyVrcthE9kYJOYBq5qfdteZA8zOqe3pxFXaZXV0NUzzmtRDuq8Bq0sdcowcBZhuDPQU2twR
WN/xmEXtrlfDxoN8DYCOTZUe/l+9rJle9ZhalX92fXD3QCW2HN/rC/M+TsMifKaMSp5nlF7aZluK
2rGnYKFnU1JR0seoRHfL9YQxispt10XZddQ4p7xkeQnYvKjNVyOpXdshwppqDnQk4ILVyE/p9Tra
hQLwmMTSuncr51l4AgOo6f0awbbfWXExbEUU1SdY5BcrbeUDvB3/3OKoqYOjBYvgOcRDpytww1PV
nKtJVKiym3LbF0vMBZjWYU4ZeqEBLCr2Cu8Z8rEEBMDJ0NBRsY1wZoNoW6DaXvA8IwhlfkWpxoef
HBKGzW2Ks5mw7OhkMcxdJUn1oPhUHhIO/Je8jjiSYIhit48IGGv0tVqmOQEy+tEdzHPEvFguhqLW
wfbdpYTm4ecUkW9v43aEzRwN4SWJ8YiMqga6SIHkzdO+S4tqH7rZse98MrJN+Egd/Mmtz6s9tfm9
X/v+UfWBtSud/LHJDOeh7cdLJjP65BYKsCCU+44ewqW25ccUCbBo9PWCDEmhCvVfr7T0xh6qb88Y
4RDbzqlOXGwBE7EGNL0qR60oABQRVkxDzaxZ8i/fXE9ae2W5X1aC9KSIWNmK+IMEq4ciR6Hf5Qx6
w7C0rqoILwyUEK1OXNwCCKDMqaON30PErEdbY/jY6/KJdti+tiKEERW6/NExPpHuelgZnXPtInss
h8h7bjq72iOcHVdZbshT3qQ+qkYF2jZhHmS08dWtjT8Y4LxrOYIv+Xl4kl06g5qCZzRhIH5ywsp6
bJ2HEekKnVPGwinKjCtqEu6QFi8iwraHYkgZvjlMqUJJH6eNbobIDoLxsNWMB1m9e633ybJjAfdp
12WiHpqSYebUQH3tstfaDoCTGvcJRqaGJK511csbGW/fljhRxmTb0SJd1FXtLe9AsPSe9rCdcz5S
LR5tchTskKyf3pt3TEA6Ybx3TFJHGe88P3lh+L/NIQc8W32MUNLD/CvM9m9Sitch51VW6LZi9u+w
8cN9PZCG4UDUTQO1i0NmfiaieyRYacuAlgqjsZIz15EmWmolfeYRLEmQ8NpnMr/NO7NvzQ29LH5T
khOT5/e3SkwdvvDwlx/YDOxTMJWGiaAG1VQpxS/iiBnXM2vGvKdx8icrQ/gRh3oIJOGsT1HHcRPF
wabNsf1maPsBWJU0NDowLai7KhsBDAjUbbgI4FM8VQK0zMpgMd/ENi57NqKhryoSoIaMBLDsGwLo
cxsQRJEME/wkjmkiR7irB8ddUf21vjJWU64/8nDJ9h5YUP2DJRxo2fpiJNOJlmh/8GeM5/FtHmta
wCmiQKqYYI1CjxNyBg2pUhhyllDsmgkUYgi6xQYynbRfFLYGn7Ym5biaC/mWG0/1HLza86B2TMne
Q59MzsaRyZoAyrtZEAA+ChqrZAcG9vABruZrpvy6a4V5P5tAjVL3TAs4CQKy43MTOVdTogYV/Te5
59A8B4hprti7ynyuvZpZMKN2z65+tZX7lBiFdTQs/7kunG/mr3qVd/g3ncRfC/SKG8+jSPX417El
vhE8nQxbn6NIxawGJOUsIkzZeO4BawERsDWa6tLYabPotwbXPcxo690MCFCOJdkpLjGXlg23wlEs
EvhrppADW65zME2gUbDlzpjqqvCXnuo/fYeGoWlGHJpdt1J197HoyMifyUBkxtx0ZRyuIw4EGDcB
+0xNfZnMirPpiDgVm8JdNdvBsymLxwhhyjG1aCG14AcKa99YgyRDmVwsZZVvReQPaxr+X2kwXs2e
5ndaE4UX6X7b5Q2KmoRROF1LCoX4zvID6vgoe+jyTJ0xTBzRZh3hTvgHFiOTanpRLzRiKxD7HkCS
QH5HnGl780E6e5+s3RJKhJonkAkinbEmpBDXmvncYm4O7SZ/25Ekv55kevIzbUBGL+xLM0RL8q8H
F4UVtfHRDHNlvo3k7pKA44c72pfPJoprrIylXES86C/FQBaqobP1mAWPabT3oujCVU6sa8sCnOcE
rAyEKXEUwlMU2pheBvdpqDPUghZmW4+j5gqG8z6yu/IZTYVYE+ANjqW0z0E2EOplDOEmENk9MotP
TbgMGqDo2tfFKYaB8kgq+ndXu+oYDOqLcLsBn3kwbkJQlneMjEZX2MzjmYNmLsoVNB/Yaodoxk2l
qBD4m23F9Y5czuMnPWUFKKE8BS1iVEuM4wzdPST6l/F/gNe231Veyt4lKlIm/fbTUc3rKPj+D26V
lBZBwuKwRsOE8HMi4IK7Mdoh19h7rvosYO2iVaiIB7GbN0Jpbh1cxI2ieY7xa3icM+2tB7DNgwz9
Ve0S0xjjl/UazkdjdC0mdS0nfo9TFe5UYf7xQCdykip2fQQrzKAwX5FmNyAySu+yFGydnNtglTqs
kTW/tM2Yd9aWT/7BSOKSTpTIHiIDOZT/jaadNUKULITThPSqbV/jP0k7cYuhZV9LJDCApTWf6Nwh
HYJUtHemtH6OBWBztQSTTOXHVPbAJprOvXjsjYBXSCWlXUX3wK1P9GNoM5vmKq77HC2G7+z0jGsq
R75pkHJHE3O51zoStSsRnjzAG954DDM0xKOJqyHNXyjey8nejw1SrySA/ha2Gbi3kj2hm/yTrwFD
khpBPMcoS4Dz/caCC77KtMS6+lzp5pl+M+wZI42wy0vyzIEG5IGJfZZGQ6LHB088WAuwvw5r1F0e
cImux+4ZoNhgPe/BQo40caaCKCQ6C99h1FRbNp3tOEMbkjj6p5KklpA4iJ3pezRdnGJcw5udTLIB
PAWNJwyb3RyZnGY6CqwuHcuTnNMvJwZi5NEYwoxELEsIG3DO+ifOi80BfdmvpjAfkJ0Zt8xowbiQ
tVV3qcFtowRxSraLUG5VIZx6Lkotd5MBASYG8NASQfqcZQ46dNo7czG9TSNQ9dmw83XdmN8aTSun
GlSpXCLKE2pj2dhX6BkXdBKuflwCy7dq2vYMWksoJgmwQi58e9tCJIafB7ioTbhrC+8NIytjSagR
Su5p4dK9dJp3RHcz4SQ+ivUuOoUVDBIXtohfk+3hxoowszBCfjgP52BssBtEzj5g3INMdY226CNc
5mV1HDwCOp4uhelT/reIGFJv/jRItUlijbCfxhClIerYtLe3SocXiKhbJwZT1g/iiZ4AdqbAIxAD
NIgVT0fOmZg8Qi4q5A5/sF7Q5Ij0ueNQ59n6UruTWgtkZ4CF46fQSbFe9fWT20IZt1O4UFXSveGh
ORFjj+szhsUWlYyqo5r306rq3NkT17WkEEqmihux27mD6C5pikQnDcBEkEWUJoKeqTDMBxSGd5Px
h2C2j7KZzszu6U9AM6lYm9BchQ03drnYVN1flkr+Fn6PJbgUBKwQWgoM9Ozyo+7GZK6fChW0e720
9noETBS0H2kSc3gdMprogqBKjW/LxregWk3DCft5lmKZjzF5UBVukxSemEfxUIR7M0Z/nTck8hUd
dxS6vc1yH+0LtyQnBrC5F8vjEMX7phuWw2kZHswKf7lTKBh3E9QZwyfoExr0bQiC5BQP9H3K+ZzF
kQXH0kCAWYC6YcvbBD0G6G6ad4NrsFqBR8lowHqcOzL50dg0tsMIgGgb+udk4gWxpnG2HSWiRXKY
Ql+enL5Qqy6I9j5HYih7iOclgaGbVqakKvbmX5xX1SpIkQ7ZIVESyIddJz4YnoJvwm9+blrspJUN
aI97lNkxAwiERC1yibVPCCSj26a/wwsy41wwV9LGlB4N9S5xWnrxbfGQsioZLkNGTLRt6FxSz86P
PraarllimVyl9sg9McfRQu1xEMNIC44bpFkdG48Jr7ExMalgb7ez5IOcN0w1BUcNqgi8vfOM+wJL
L7ct0VQF0/a73nEoWCz0kIP6PZr1nmgB5qFzRPgFsD+udCC3bcqGm4/BS2qdHL+Wj9kQX3VdPuna
0TuJZ44oNJI3WWM5iwUPGbbitMxmFpLy0WRIeK1b7E6V3x+81OdAPCUuucbXKIMIk1XwtfxZDDCG
cAhkU/bSVFA+2iDdOcSh+q5b/UJur/3i39k7j+U6krNN34ri35eisiqzzGIWc7yDO6ADNhUEmyzv
fV39PHmo0bDRUvev2U3EKEJsggBOmXSfeU268ckJqZsLNH4oPKGLhsbMFD5YHv5iFik1ZOzwfixh
Kqc9MyNlNuwn2zgOfQhpqzZMXIaXD3lb4/QXuQ8TEk+95NbcHsu7Jgs/YgmIDIBb5evGtbdU247Y
JoQXpF+tHfV6WMdLdVd1xpeo4oTN0cTEg4hSvkQqrbR6ia7s8jHP4dcanvFRhOAzo1p97QkEkfzz
IeBJlvvSnfHMAJllNKdxkQ8FKFgCevCjAvk5h4p/2LDybeQ5ROfXF9+YHkLqg23kLtdhntYQbdIH
ChfIlg2tLpjfU8X6oIGgbTBmn2ExmDuB7O+RjtFd3fFMzqz28wzXMXSRRIoNNW0ru9n5dfMKNk6v
Eh81ibGFXF1iw4wFjAlXjDp2gBrfUpzwJUaKFzlM+APJh9QEa09tqnuYXBYpsbtnVHf1Akf2c4GP
TtzZcJb66jXKkEiNYC77ftGe5hFFnsRpIWVEONvNMGxCN3dOkrY1+jBThsVGNofkBM5nu5tZzdYw
rxXgVgKQAqUy/MWWOQTIBgpZJYhu1m5MKSnyjpG1cBaHlGqM2hBQvZGWoEIae8mXBGTrCBKF5GfC
XWecBXmVD/ZNRY+WUQWPPect1SS7XII3ocAI2EuBAzJFODYRstUI6XMvrdC7kcLcGVl19pzi6EGr
esWcDUGjtzydnbuxNh/cZIx2BYSclY0s9cUPe8IECBxEEqjl+pYtDtirU6H0jBfHd9udzwZnLo7c
WI6N5TzFt6xx1YWe/sHytd8rkdxqaKHw9q1xnGOFdluNjE/vm99cr/2E9C2KLhFyHsSdqPEjZyfo
9RISLS80HMLTJLIfwFhtas7V8+QiVByY4D7mqv3c15DzKcx9kAaEvLhpv4R9+ozn0smdx8usKGq6
s7/meAhWaP+yQhz1HVDYD5tEcgysk5iCO0Fh+9Il/cfFRCsfmd6th7MvtJ7evjRNaJwcme9DBy2a
UpQfIStSSMqfMxF+WGSBKCHSHqZTp8+mP36OpEn7Rxb4LQwJ9tzog8V0afeJbhQNCaR/Gmns4LGB
wB7ZACHlgfK0+aOf5XZZkM4zM/4S9fWGOuanEp6E3/TYENvXHK+71triUA/xzS4wZ7J4capRGzaK
8xgs5pmpRVMQGTw0tk+V8r4GBeMypkA/ywWSvO9/dZVmU/oOMNI7KeRvhu2/Gr7IKDJi646mAsSw
Qx14P9oCDKybzl89t3jO0+6OsuoON503OWGDY4pR7qePuC7u7Myx0JOCZAzTax+hTbmHsEz5zPsB
B2vZLV5430FzrZbmiKk0VUTqruuGWrOXpP45htE6DwiJYj7aHoPSyV9Cf9xxaBHkD85+4DDaZ4X1
UrkmFJOhRHPQsF5zC+GGvsZBjWh6VfrmU5OgieoKlN+MiOJzn4BQrUHbH6Fz7WwLblsNc0Zl6Rke
cb8uQ2fZpQYOiBEtz1Jj5Ooofc6nEv2fuog/JJX/JTYdNOKK4VrHmHgt0jM3XuveOfRi6A0zpdz+
nm1lXg9doNZhEnqPyluGrVOkez/ozBNmbuoSyWeZN8j5IAdHoTU8D3MdnJEbx24I3d4N6tPfRnxY
aKvKU+yGu6hvFN1IQ+3dpEUlhfKvScXmfPsDSWzn59+6KXaOARyV2YkPkeybfcksEwMqVQrukWoK
+UyotnM1GCGqO9QuAFHlD0Il8o6UgqL6+Nz6YU4ujRbuTbL/P4Ky/jdAqv89tOv/Q1BWCf7zT5Cs
Tfy3y9ci/fpff/sOUQeBi980hJWvbmBWT/zdcz3fBJnzv1GsLsYFErMD8K3KkXjdiX96Gvh/92yH
MMxUrkNGAvb0nyhW9XffshS2oSgeKx8U7H+GYsWe4VcMK2Uh2wRBa1qmBC8Lv/b3GFZsX5QCzD2B
zzDPLUXzgzVEEpEX8E099SasEomegzb64AX45g7kLJk70opPB0R2DX+X1kinTG36o/R7DI6qh7qM
XvTXfdlY6yaymlOLCR+H2eMvr5cu5hyWxd8wq3rUVoAAauU7OwZ968K2XAcYrm2blgQE/Cv8NnVw
9cKclOzWp5zO0QyTp38I8eEkkqwRxcsBkUdw1gmmwXXUvbepBXKrxAxbYDOYZVrEc7iN7i0fTUIH
zYqDWUFqrHr+LQi+V9EwPcZGXHBiefvb81t9jSt8Sv+8wKOobJFmbVK0hzxM7ziaRxorjuWglw4j
jLolrxR9HJRzcoXwwJhXxGXG9EoX/dnq0hc6YrgF6/cNHxI37/FRtDD5fErOP/1IMBMJv5f/4mVZ
zh/HWWA+Tn8UeLTpOMy1X18WLKrFTywA7vD47dWQus92EqDw2XQfRseczrgJng3lez9NsyqfIBrH
6k2gb2UsS3tl3V5p5H4MnfmHP4G3u1WD1MwPiM74UXovoZDyMC79NzxonfWQC/BwU6ZWfz7ulv8v
HgXct8f/hOf7Ss+LX2DXaYILtdHRtEySBQkV9+Q2qrsOZu7vl9xgoCwI03lfwmSNkwNmVO6+qHIw
eFmUIXWsHu2CUh4R+5LFFC5rA8A/qK/VUrVPE1T3PEqOVTZbALu0OEO2MyOcA4WBkNjU+tvBdYcz
ruvRXzyX+BdDZFtKeCTunnD46++fy0pbz+maYNw6VYIm2bhJG+hletVFeCyJ1rZWo7Quop4hycHp
RROyKvcGLg0Nscn25lrVDejhJd7wk73wb6cP7WN99V/A7mwNjgXkXrJlsWFZGnL/61uHkDe1DpZD
CIXNDoKdPUcLm2BceCfc6vbtGIIYdpeD51RiAzD+NdK9Onyl6mNoZ+INdz2S9DiGiNGQghYZnZkm
dteY2N0V0j+1ddM+tIk6T3PpPaCLgzFDrD41LbGdqvplA27mmkO31V3VUx48VmE43PeVfVFybJ8y
YE7KCh9sRbe4rsCPdS6S38ToPhBVh7Bx/FzlyG0D6CflT+RRlYF1AMtL+iZm4xCOpCyuF8f3tocW
U9Hk33OFlouwB/TqluFLC8wNJVG8Vdzy3kG3JRP52xDTYEFdA4kr8QNcu31EqPvckSKtI4UCL2ZL
EqVuz1zTOIbOKRtgZj2KMXJCZwZUyTbvrBbL4JLuT1bNBydGobs2FjSerfAtRIhzbLhumUO9JWI9
Fo3MN51AZ3uZiu1S19VjL/qvmWs9tpkRH4wq/570GCi7sZfvhgYpxGzYYKGb39EfziF0metCW9EN
IXl0nQfE1cI6hEb+HNU0Oyf47V7vKjYEdNAUP135NuzIyn9AuujnAMiqeabjhQRWe1UGeitDNj6M
HveaqB5hCDkZK8rZ3oapBCZBoSSOYw5dOwjgmAxiqOE4l9jprqVXyn03G3KfLv5DgXx01HvYCHRe
uasbZCDSqh3Wg6S/5Tt+TXpjQlmzp/gObuy1BDE+uxQJ4AZ4J+lo8w5dScI0blTNcE8dGKy1nj9g
B8bwS4+k2ZMYijs1esF5Ot6WFnseDPKOml0egHtFBek0q9HfTkDzdoH8AEcI0ethiHfQHKvBmh7H
uPf3EqoVnWo2iG6c8n1k9y9ZnH91qBzpCmQPrpDnNOq7209r57meWsR94oYhcgx0bqtxWssQ5bC0
alAec9xLDvDv53J34573hwS3TR360FaI1zWNY2zi2VjOhtHsoVsiHk4YuW1c97tV5ct+9mb7LlXQ
xlBJeWvJ5RRC3hfTawA5yDH7lEQejRBrGs6G/y1oShQ/azzj7Jz+lFhGgMwTEl9+mNBJDpvmuVXm
D5nuXQPjs7l3/WOAnxHFUKQbY2o1YurTrXKy4j6HjJ5Bz0PrHPHYqlumu7yiuzJnA3KPiP4QahuA
fAlX5yYb13HVAX7o85IOYZrs04HGQgp2acXoGmifGfZW5km4n0sHfWtverTy8BWg1nIW+H9ijTJ/
lbmku1CmH+YwfpmbUKJzyTtbsFQ4gddFIk32OIbWOU7HqFolRT2uW625mES4xhZq+AzCCyozM2A1
9ei3LNNvEnlSqPrWMaa2Sx9o/nabr3zcB1/2YMX0RhzPev/R87jV8wo8jm6n+eugZG4Q9LNHsCpE
iXyeN1U7mHGRI44l9JpV6eqJCNhoZTbthzjhpsPR+5YgGcJ/S7JzHz2sBnWBCVk+qMpz+DhCKiWj
4kAPjkOXP4mKjnTZVB9MJADO3YSVodn0lzKIzkvVfFD+iNDZUADhpNGM8h13vIQ9zIcSBmjaD6d+
bLvTGJWfZO/XD7FfPYgodFcO6NMV+kgfgdxFd477mDGTjkRG37gzABq4Cm2QnvfW8VTIo2uN9Sbo
cngny0jP0sd9zkwGWDItujskUZFDrw+7qj1/oCaS7FqKag90VrrdkGNfV5ri44i9ol2P1mtgJbsU
APdZ0MM6pkX6Sq0LfUPdJbLGqtqN+mBPxnk/5kjI3N57hqDHNvZ9phu82MSc0K4RrbVOdNgVGlCz
+9C5uw1BVWuP5jwAn1SDtPZjTNdFm+xywRkEBsAMgvvUxs+xT/zPaYDmCo0NUHV+ILcQq5v9pOyV
dPovGFXKIwWFJ6OyMbEZfQMgrf10e8leZH8L6jZitIgFs4kwjzKlSxtZ+quBtACkYEgI6g5HQELu
o9WKa5JTu/UCPCCjCr1eQv1VCILwvixp5C99ZK1CJas7lJkKFtaEYCtsG005R6nWbqyDLIMaH9Ww
2SITAP8h3AXtUhyWEvsA1L9QANYK1FOBGwVgst7Ki69B/JsSYtzPhcgPMdmtdqHAnCbNzF3QL+kV
F/MH0cn4S2lnx95BhyNpQ2On5n65t3IscJJAbK02m58XvJWfA7SVItM9irGYrzj1UiadsG1BbmLN
mPXXrKOZq+rhSjJ+wDtSPiCXgVShldd7WGUR4jmK1Disf/NsprG7aEexCPmsodrcFhk+5UjIe7Hx
qbDGO8yBjk2eNh+yrtMbEKquQNp42pEvgfz0FxtgTKRiB7mQCO4bUCFZN7+Vedev0gwfREQrPrdR
vrWzZQTxMGaIh9ZfXSHjT4yjvQWP/iH0inhP+2Z8aBujwF1h8e4HBUs1c16t2Ui+FZBgKBihyjwu
7X3RVuw+qk72ZPb11p0qe2d38iWe8E9P8vwuqTsgwkP+QaaLOFgNOqteiDnFkqozXmHoMZqOj6IU
ZF7Wfp6G6SdHNQYWcQgZhqiyWAWmwRb83V5UHV4pugDBCbFp2eBIVeRFdpW/b5seHEvBLMsxW5Ae
c7hHgOcpHHCOyFtaeAyze8RYErVGEA3niPO363LjECxq3yM/dN/V9XAMZcf6dNYj/mL3xkLFphfn
oC0w9UIZco+xOamiNWHfkiP0K+Xw2Gc9JmSUBtP8clurk9V/7TQXzPE7+wDEjA0OafWU0tkU09eJ
F1g2hqIVHTbFE/z+7lh6SCgylk8cXLsSCaxNOFYBqA33jKcd6ahbPMzJwE4VsZVzCqszhbZHgb7e
akSdl70LITSrqhBlqj7dDFF91d81YYVPK7mINGD3mJ77CgLLALkX3Y8G2pJhFXzu5GgDkBxhWSTt
6RZsgQa5lqjOHOteApGY6uraD/NR0p+VnftUoApzVLxNckodk6Pkr1K7fwZc/2b45aXyVXIN3IIW
SqOeM+xbnbNbusuTb4FKzI26QaRnBPKBmsbI3v5U5EJs0Vr5UWICeK93c8g2u57F+1xG6sHrswK6
y1AgQcX+RudSrae5QhB5Sl+cYsGtLuLe/E4UT16Ng5j+cJpyDiMq6nvAxSXECCQPVel9VMCUNqnS
GqQBlUbfnYeHvl32IJypLRML4iDQPDjDUuxg4dDWGV2FSJYFXhivHvCq0kW+nuabja0LRYpjIRp1
xhMNWG48HrIh0PXkprtmiYLJ42+aCgiI7daPIXiW3QTUMUXDrGmHx6xcFG4xwafeHIuHtJOnuUPA
E/7nydFKj6mLGh9G2wPt2fY3wo8aniF7C9K3nwGzAegtIdmY/rVREzoKaPlsabHE+8o32XnFSyak
fXSJvVeZBTWBJYSKP+Aav6UhHDoD08ZC4YsesvFUotEWoPmFqz1biOy/mJIyZmV6xiOnzsVOVQG0
wqBkHaFX0JYVasn5LA9WiXSbnHULiJMlEAOCjXhe76JJmjBzQ/SYuuXON8zsI81iAx+BqDbDu8lC
J70jTT7IxaioTyhnYxX8MhxJhKqdEaV2jDAVE8G8aytEZAvAVIlk7jZ46y1FVK/iQRzBlwgAJjwn
5YhtMZpQwdq1qUHYt0UQxk54QD8MTQ6dRWSGsJHjQHiT0nP44PjFUQZp85yU2aFYJndP71pLsqcT
Yvt4KIrOGvbSM56KtqvP0nsrh/wwlGX7bHfB3Zya+WNn3WWYeSMPyVyANw82Y0xOSmbhoXXsE60d
vNuK/g0MRXzDoqIh4x4LSNFVWt2PZil3TefhXhN/6Jo233v6UB5S9ZGKrHcIuLOTVYLVtTNsgZ3q
GIn8mnfuZ7NtP05TnSCUix1lFn8nXlBbC+penKGSni/xF6QDf7h2mt2JGq2twJDL9vYRKsDc2i/j
5Ry62H+jpWcf3AzZqMQJvkHtcr2VbB8a23OhxYHOnJC2L6dsR3XbO2ZF+rJIsz/l6EB6foQcAyy8
dYo05M+qzy2FLD13XVgJxirKb/ZpSZu3twrvjrW1750TFeriS50l9nlBJMMw0TaFYl69DSirB6Zn
Q9gJnGfkv55CSdMgGwiWB+lHlz7FqTY2kbOW0wvQeCDwhZiQzPNR9lDKoIcA1SnzCxeTiIhik0nQ
M5YTzhGNhVJMXr3e6jhxQitCeu2dn5XbNqqwBkDFA5VKIhWkeS6CE/JyK4q0ISmPmJwD4hfeRTCJ
OXJqdm0M4BevOBST9wKa0Ny0k/oECBAx91qah9Rux3WD1f2OZNRadVRk0sWhzdCh5pN0Pi7i8qry
wn1AALeZknRjDF63HWoohAE9pG2UdvF9L1kHkwyzixws5GiFHW9lGouCECZgunX2kzXXzUE2KYym
YMYAIMDfBF8i+jRyQ1+MQDrO6TDe8vqa8CLrU/qQ9PVa0koOSukKEBDBU9YtKUJyuOlJpGqAAgCu
sKhRjMpFHMPLqpNVRy982K6kvLSzJmIO1RFCqTp9nA3iVLDq8uhE8i6QsKoW1Bo9o8s24JPF9hbN
ohmE8VBYtocpqKuXQP981uFm0FU9rfgQEFxhHSEl0ir2uuemaR69vPdPt1DICsZqB9jhGtQSyLcZ
j5vJ6SFtqQTVOk4/N32xaFeffgakZVZvx/AJ38AKBjgNhs4hegwWlLYQsdS4ZEpMAhwascmIgVqf
0NKhc6Fz28oRnx3Kkw/sI59ykKTrW+xb5IDKmHhYKaBHtSWRZdASUz2bBcbt9OGXrWXNX00X1THo
VJss7uCodQqNSjiOedTtwEKWR6o/aGJKFJd5fjqOU3IRoZ+eFku+VQP9Id9ElLDwhjOPU4Elatzz
EA3fa1y5dfweYVNO8z/10ePGNW+LgNS3yUqKfd0/I7iAK2hu1RtBVRsmkN5HcYvy97lnFM9ok+Hv
WFf9fVYn5j7vEBLJms8L3OirK9vxmuYu3ayIlLFqjbPVOcT+doNvR0dvE99RH628JIbO0I+otGOY
TXYAroiRTB7tUuSwDCLakUWPQJRwSVHGOb0L9R9tjnBvy8ZBQ1jhI9LKmdMcGB8NJ4LXMKl2njmF
FfjUFjOrxgatHkbi4nLqp45t3uWUAR5N1a0i2ZV7bNkBdaR1cO9ZZnAfJaD4RjJIlDU1ls8EITx7
VnNo4EznE43FlVXhuGk49nEqjf7cQQMsW4umrE6bbgOEenCOZpbK7lTmxlundB6Hdvk+Ykz7SGjR
78HyGGCacp+9YjgIV3WXcdwFRhTfu4JNe7YWOuR1HiMtw9otnCJBxg1WiS4cT1NhrdfHdPIegonD
PPC+U0v8YaN/uWmpt6/KKqp3pkQHTXq09fWjyfExCFX+I6NvWdlD8WhmITUYP3Z2HrmwHMC/Tn6L
oGKIaHJuUt0tMsd/7Kn2gqaR2SVBmjrsQCrS2TxMbVw9l7E6eJVw9ziLgxkNfOPRK6vwifxyUxd3
Hi3BeyOc7Cdq8BHmWOo+Hbm7ucUXFWaJpTuUj/RSgDnoA7+YVX8oTPdEBQdbRASmjreXKVsXSc85
+16CuAY5IOgwrkavFh9kD3QoUQYULMtGZLwNkLZI5/UM0QuEiFG9ZM79OJnFHV6U13IAiZeh/MNR
PIO7VkAbbxdA4BJ0l4dGpW0gGqTjQjfoT1FM3J/p6mYFHLrOh/HAfjGhWE+RJTOSH22VRTvk/55U
pdB7puF4QMyO159PyHr03fdEZCG4QwMrjNaGxyEznK1Q7fQCehstBYhNuiA2ZwggD717zxZPy2CS
/d5rD1Jl1Q7XQU3VmD9Tg4R0gSsvEc4OEgzsHAQMQy/Btznto0NbtzimUJ5ft5XWAw/prgK7KO8t
9+WWp5O0PFpN8ps5UjBO/AwMiGmj59W33gatQRsRPGpsjduR+CC68UCV5RwmA3BSPf/A27+YBUQQ
9J/nTRDgzRgmNrhE3BIIIQMMd6gT/P/O6K2X+WGuvv+P//pW9gW+jtfvYVwWv7Y5hUk34N+3Rg9l
Ef7trP94/p/XP/zez/6oEPLvEpYvJRHTobdp0Yj8h/W7sOmG0pmUJpuZTWvin21S7RdPJxQWlnIV
NpAu3c1/mL/zLfZ43dt0XcgEpmX/J+bvugv6S/PDk5ZE2dVUnoQILVxTd1F/aTkVczx3EV3/cwTj
OPXYXoq3NFTr0nkT7dWA/PrL+/kX7bp3rc0/XO9dsyVRBfCyakQiHVc47gp5GKLx0NnHpJUEiv8X
V3OEZXI26+7gux4w4BiRjpjSns1o2ETI/ZPerBYz2EopQZdbf/FwN12kP7xNuEkk3EK6pnjX6GpJ
KQcaouYZaewVqBIKEj+ABSUONopIrGJ4i9M6highxmU5io2UzDvjlaIIyDlJRoj5zIykNqU2EWJO
CvoqQ7FSIYyQ15eyfa04/vRXSl3w2RLmNSVC9x0onLnG7KxNSv4UCVe4Xq568q3csc4t+zci1Ghv
I6a8DSQsTowjR/Bg4UjMlEDvMNCLRUgDMQ2HAnZqb5Lp2meXhducIe+0xrXB1mWkMQQmEnEywJ9k
Dvqf+JRsftWXNEa+LF7TVOkP0V4ANiZl9lVAPEmDV6u8fUurmunLR9zsnw/1u97pz4n1y6vXPchf
JnLiqDldXD2RuabvIFT1Jhyms38dwQ4T3kLv+ceu+O+bh0ILYf1xwKUvpePRtffeXdWn2TdW1C3O
gtp8hH5gImws3ov1QGucZ25JbvvhZTDr72hu7JvpEgaAeCPqrPSPGGOf8UjwgggiBzQovqcZ488I
+/hAa2BmffGGbj9nzmqAVGeb+cYLC7QzKLbX6IVAiw841vTCLdAMnNClRlxuXUJk6Oj+FmhZQwHa
VPM1Adao/yoLsNXQNvAuopSwjiMDzo2xzUomAdfVv+m4yy6xQRgA1+sJzGg1rPHeXpXCPC8L4xsi
sMvvAmbfGxRRQnScY7r7qNbAVnidTJw/oe2lCKvK+BUCJl5w3UqUTLH5mmavFL4QBrsu0ABdqGkZ
zWAHtHvei3XV5dR/O6Jxse7hod+WBF8vqbEtUWuVkHX1iwgspN9tQObcHfDKaI+BCLpfzGbTvOr3
CddhNC4O/YaAifnnU83Wm+Kfjfq7Pv0coxJZOoDXVO1hVcntVzWizkCjGM0+BCWvH4VZwG16oJ1Z
ECmRG+pSqyaHvWhf6zzb1CTmvVltGZXPlpXD3IOMAdtFZsbWAg6qhlf99sMZZL0H5G4MDh3TSW8t
I16Of/5M/3r5/J+J/G6nDCHi+ZD4zDPa7hsUlLc2uLrKxFiIfbmlKKvBb1lg/MVl9Yb4xzfJIQhw
w7JRif/9qkUjPQKtKU08pHAQpzRW4QgbT3L/5093Q8y8vw7YA8EpKzyX7uzvr1NbRtCrFF2dgMRZ
r1U9auV8DZPnnu6WMb4iRbxVhr8180sPwllvZ13drK6Gd62q/QLIXat9Vi2Cji0FKZ9wVUoEYWG6
UhDzWZQxS5+RdkrkE1CkQFCWguBbcp7YQvXSMBs2Z8HksGGxcgnUQTaxXhuwoYdXsNp/8W5tjXz5
9aF901Y8qun7xO2ueH/6wS6KZqhY0zlgI2Qq1ukxpWaol9+Uwy7B6VG/BtCHKSa1NnfP7fD8iQ0K
iMPAzXmo5lUfA3qjh3m70ttAPr9iv3DwhhyXgm5l9JcCPK5+ZGQKEF8o/sOd/fYYoPaVMC3k5zw9
h37Z2QujEUjsLNMZVQD0GDDmCdBlna6wlf2Qxq18k/NfxA3ifZhyu6bPBS3a7xaFjHfXRKmXNTdP
54J0II5JCbTLkMWxnTyOxqEGiE0ncaXXuOI7NWehyUHnOK9VxEzxs4Me3T+fxI75DkcDxglrDg+E
kPJtieKjXsS/vIm5Nuuym80R80axoxy3mibc1wUWL6LZzkxR/W/6bNYnUS3kRgcbFvR+E3XqBerP
iKyD3j/0/rzSdzgW2Ubvtbd9lRlA2RAGG0cDG6vezEozPGawjaqG/RlLIf1B+cLyYD6jCgZg7NRR
wgMSgCt1dejCvf40l3q0QuRgsmBEcblpyTc6/tE7O7va4LlHvTocC2dGDgu4gMQkr6lGNOMExDRz
0EXSp45kG2yMV2E9F/CV9IGhbxxK01V/dMm0008aJXAt5tfZwMiWKWuLDHfOV/3TPssN1ACqxtZa
R1XNxp3dPXvAvpi4eXZsk5/SozkxfQu5b4Z0E+Dg3PiclgjVJVTPHTwBAaOvZpqQ+Btte4duGOcV
gcaUYkWKXAtlzgmt5pnzVd/UaMlbEJflUM4igPUTmoule2+Lat97z4q6a8JLvY1YR9TmdGgjco7W
UJqhPOiR0uesNcl/vjYn54ge1hHOnnr7apsLpmELMlpiojZK7d/AHoroFibtqaWi2KbIxvlw80qU
QwBiDA0ztm63muipK+o16LVK2xEAAHcT/osuNyMG9GaNqOzaMK6zpooxd9ib9Mtqyx81CEGX+72F
soSomCTqwIMw6xbR6vClQzm4IcYL5mMCa6lWBLvmqx4gveMgSEa+LNaKfWZxrjaiTzYMgUpi04Fy
T2fA32UG+yWTyzYgwK8qMEEDDEazf+Vz0MQ8GGS6OjjRoXA4viw+iCbP3zrQOsMG9iGNCDx0oJYV
ax+NfhRVIeY95KWxUkymhPvtrOBACASAgFfAbhVO2Qb0Wzfezz/gHu0ns7miKQdpkxY+nVE4wywt
Jphq7c1IJIYy8lY/uHKvetgiv0P1gekM4bxKbLR3XovKBkL56s2nxm1wgBS6aoN3mrnjsdGC2KD0
AynGOOjpGzSgp5lfiHSi6MBU4D3qtamHSno8FgEAUQ2OY+x+xraFzqEybE6SVcQiMiFu6HyCFbvX
n+p7HGUFHZpio59dM8Q8DE+I4fVeP4NtYClPLjEFyYir8BUkItEvE4DlTrJ04unn0tePo09B/De2
tVNfUZq8W2xKOaP5OYU/HZnoJEWEMYhgtiGEDANTZKLKQSzro94yaUk+6XhfpzR6F9DMW8e+V/33
YRY7GMGbsMMSRNzOJh3owYs96kdJJbtWTbHGZ/CZtzrqmVLnqB+3tRx8G+hI0C5Lx0vfvZbM4tLV
jov85njRoZc+0l0X2Yyd3o30RmIEB7N7nOOdIcUnHZjqYHOIah1kBXV01Peo9zWXaE3PUL0H6t+9
nYq8GILwFdeyyGn0a9TT47ZCzW6vv9anJRkasYIeyJ77RXUAKQOsl3ke/TJGrlUEDYYEROpMFrsJ
Dj3KYXGXHkzWug4wjkaOg3zMioJ63vzQ60gHzhaOM1VkXgqq22P6GqJUVI7qHizXQ8+W7efWCdnR
tdUqNLasnc4aK5cdhnBEj5PevvSZoFe8Pr4XVB30eOt7Tiya0ixuHcrobY88hXYt0f0i7xrP2AJC
ud1QBkgDAaGwEWj+vQ6O3uKSgx5x/ZsKpn1l+g+jicNuMKLOSt4lEC8r2z16PhtzdB8kkbJKmn2L
3FideCsrIe9QsHwccbbH6uo1rlYa3hqedaffh6dQ+imtj8NyDQp1n8zJG3q1ax1r4TZ2S690PKK1
lXRC2hF0mzBLWbBmzw43UCpGPqLs6afwBunL8kG3s6JmTpE5WAw4clQHiCrgwpHQBMg4klhA01hw
G7Je9QDpJEcnzsHCLzCD/dBGBh7NdP3gJTOLwSaY19vR2BPj83Zn/us0cJ0a6GQoCXTB55SBmJje
+t71p8gcVDVTWKd6+v+hrLaoJ9yOssr+2GGoRgBw0Pm7ha3DQkTc+5yHOBPr3E7HXFMabJEZOinc
kfSOp2dVRbQalQd9chUceagh7p0eIUwCt6jZ60OxYJVkJucmwGailb0+Z0o2rAEwnEP7dCI8htIz
Vff62j2zV2d6OofUr7kintCrJgfIYJOGNXC99SmD8c9uIR+JacwUGuSwcKrDY+lgwiJRgPRWu6cw
AC+kCzY6hhB9+YkDK8MKEXbyrpdiF6tLNtv41FS0xyDDMNJ9xUrsTb6FyzFvTb/cW7jJ41qkwTra
vr14Du4/j7NuScf7uNm3qcm5DmU5dYNp/xJm5ePgjn1vj6Ag2N1NghOWiGmdpKsPQ7biam62epfW
W6nORhEG2GTpV33EVQM7dENXj/oP+4ePjoLhvYbg6nWCUaYXvUdn8lUH1MSw+gXrGAzwym7qrha8
NzJjgW6UXo56o4LxosRKj6peHoA+V/qH9DzSb0SfPwsTfmn7v3gL4n2Sq4PNX96C/S5l6mXm2nmu
xrPewiOTGvNzFxEZmW8gb9YpnfdmegNAv0pbfBChYtnGX93C++qKb0oJFl5SQhWWRvj/Pt4NK6eA
tOwR+XPa6v1Mz0V0JigXkIrwchQNGD0pkDr9i6RDWHz27ycB10aIXVKydVzLeRdrh8GMzhm6RWed
z+tQeLIJFebbqTMAaqKOYbOt6MWMSg0eL3/FBtCMmj/cgU9dSecgpK7qXW2pn0BEJ2k/n1sYppqK
4aflxY7Opoc6OBkJUlEtAcg5IR3i5GFRrHXirg8hojgXVxzo5RsyzZU7v42dWjNebvvWNW8Cqz4p
3rqajgKCTPwLDArOGtA3FCWDa+Wf+HZJjJu2x4HyWaw9uzi1cBYdjG9/vtzeV6AZZGVaCj1828GF
5X2q1XkzglXY+J0tgP+DBFIHqRd4epvhHU3GBwbvL+bVH9MoriiB+7O8/Z8F+V/TKGr++JuaFrDb
SWlQpH57Li/AoP/258/2XkifOculfKkgQ0lK9t67GWwjplS53Tife9514b8ZLnU+wDp2e8yjEG0E
R48KsNuVh/GhqRXEEUpSWP7VgTwMtUJZCrK+vjlF4osNSqjtpyVj20MtrgeautgDIiQOG3vr2dVj
NeWPLYer0JfY6xcIn3AVUvvWpRX9dW+A+XWKR57aaUHb8Z4XLoqOwuPFok/vT0wJbheb47Xd48po
sUfxd4cZNUEl0HVURMmSBGQ537rdpK4UUCiycfnW48XORlpe8lipKDBJ5Sr/i7Iza24b27L0X+no
d9zAPER014MkkpJoyZI8pl8YtjMNEPM8/fr+FpxVbStV9q0bN21JFkkA55w9rb3XKr1DMXo3ZeTf
xCM79tcP+vkQx/agrZBV5chiKJ4/6NA6VXM8ztDmnoGdFQ9uD2n2AP3RRIe6Y7nQOdIjLOnbaFCl
G3zj1qzifey0b3zk6xhV31X1145/4pgJmOhgDHMg8WkM+zFh2l8LxXpl0wxu6PcVYDjU5SfwTwIg
H50Ntq7zZcRgN4jFnEfYPEtKadZwdR5vJ4RU9YbYukPXeMy3QJOOQHrAWpzPdFwV/gGxgHvmze+T
2H2kxYUApwkPYx7+5sw9r/ZpW9ou0BJ2jSxg27Y/eLjRPDk0veXLMT/RNM2dW1+a5WNxfq+9YQwe
jYi/A35e8Cf6TJaHeRs+2X12FBYgbqRbi+WoYpdCWxynYtOSDIWsSLWnDLBDqURcAh1UDpNBv0MJ
nBeMKjeNnaFa73L4n10FzMcTrBLJQj7+tQxcBiSgF6f9XxGUrGpioiSbfj8RdetD8RTvObf5BKcm
ZCYBoLzc35y61z1SzVYx7enVZu1jwBUoX2IruMF89oZ1Ud/1yfmKMO3SMcC68qffbPkXbwU+Edck
CwTkenYrtK8s9dAGKMjYVBrZemNbsSsxGZxmXaSun90qywH/GnmNd6Cx6WJKil0zDFCQPRVBdEUn
Pb8PLpVdcmw9mOmM9U5fTTRjfeaLEf0+pJlkRii5uUVOqEedQUUcBwtCn6j1NNIUO1ZfBCK6zdez
PNKNW3d7lI0vqnO+0wiSM1NmOeU7mQVQx99Ux2whh88ctmf/8Dj0uH7Y06c28pp4OREskD66Xrdz
+1eUaPRgyOSV1YZhfkWjwYUyRW0zZQqQeW9ft2R0iigs392CKyLWAbIHWm1q4K03v166f1YXmYk1
Ax8ngweC8/jnS038/ARUdZqODUX1CY5drIAWbMngy66qh19/mvuSv/vx4549GWZA6XOgJ/eoaDQO
tzRZBT6VYRrvk8owQInCDAtK03b6PcERLAPL5HYyckLNkYBcZT+vDW4UftqU//rulRsjnsyzO31S
prRObyxjX8/vcvM1qXU8cZaP1NkX5liVtqtgqSpg0n7qWAnH+uTRzK6f8tsWrby/vnXnpU3BCUHB
xsQr+M4zpAbNnDSnTWc+LhOkAiTTJYQSzFSQuHU9qmuXKk0JyRQAWr06r83lwDZVfl/By6dg3bU+
6RdGRtVTHgmgnuI9u6fIldIER/KZ4wU9wAE9zwE6AajoxysVsbKkePz1DQUvbh12j0rADtHps2L4
0jKmy5jKfLSDYcNpTCXb9Zs8ci89FNFhmdo1LeaGr4nYdeZkz3UiRzrrBhqT9Uq5QNRa+bUv8nOy
HMr7k+x6Yi0gKNyto3uoEAycLffgnOyL2X8ySIU6wklO1QBLb454jezJ6XTaTcQEso8t/k3v3Q6g
RVT7ZDQUYFTp16Wkq+CUvULZfDMHCjmFD9fv1+geMyNToVqq4k1v9C+Xtd9qqzIdI3wVBXeoeCUj
YtVBYQDzMu6IjPk5gXDJJuy5u4ZP1svL7ncxxj/AXnlN1zQdUGYL57nBgj9YGMuFVi9cuuVIe6Ye
QgQoSbuE7CksVVdhqqCnJHT99Zq7L6RBnmcFSDExY//PcXAzgo4LyiUSgRbJkdNOlTvhtCqdaSc3
67tKbdO4ryKnhErxXMV/Ffa0gVWtWLhUdu5A26bWWXU6/b1G1nGpw/uUyao1fx+iXJefPvUpAskQ
zzz20+NWLzaot6kaT7K5ZVvU69VLIHT117dqv5R2ecQGdJW5LqHCc6dWo4zaG3G8HK3F3qcBxVw+
rFsggMH0ZKsHHa23Zb0ABm37KgG6NizgvJECXwPwwffriZqKVTGpAy8r1R+TIj1zfUNbbEVo4TZG
3fIU36giLKOg870vjT8s3kGFxQ38ooiDOM1W4e4MDjmFE9b20sSSGbQ3ajYCoHYr/s5g4hTn9HyE
2GoXB8F3f1N7mNz6TUuRVOVYGRcZ0jHMroU2quwndESlg9zyb7QoIwmnL2iEmpHwBwH5oU1ZKUSI
OgcIBjO2QwvmpnanmqoKkXJv+igFVrpqO/Vu2yq8mU0wHX7u2t/L4ypFg/AxSwv8TO9G8b2YviF9
1G/0ALyuv7SuywcPEaGmfZfdng5sj6us+bSUrwZxpVKyDHg6+lzkpC4FxShBhhsa0rjH1MuvVfVk
4lowvcrD6vhQ9csxca6gBeqBwDczyotHXpnENXv3lXKJvteiqnSlBgKZUNyCynPCWdUjoIIzBRKk
k/Dk1KVumaK/9IClUUtu5/YPgRbCWlWZCRf3KrjOUUu3G/toGzZFcHgh4S6WH+xZCVVY2/whZ2eo
O0FIms+66et1+KTiFgYq4BGr30Lgpiz/OWCgQhDRGaAL7FTW36GFT8umqiIbd+vBWMDotCXlHXVv
6oyhOwIGnyvOsbaxeJdOT7oQx0LcATWIESAGgIEp7i08Vuwi39iuPKaFrz1WuiovrXPzG6zYesmv
cPAiqj4g+/8YgofromZCVonqRNrDUJTaJrSyRFHgHDp92I/U2KyJ6h8NAuKhyB+LL8pvILn5jS14
2RT4aJnYNt1p5vMyXLX2EPs3/XLMqCHP8B+DjSzAhWpTUYmY3hKWZwtDMFi/NkROpBjseThJmgII
S1qJ2X0WoxmIztehQ/XFSP5G5AyXMTwHcZbvnT552+7MqkEgFQQT2EtwOhDBQE+XAsytcap9JQxP
VXgyHNUE/zPpIYdsmawHL1Teo9Pkg/gIu8h6agBYLcEuW1DvtTtssr7VIfvbnhCV+hFgGi9KjXqn
eEVHXBVumRLAxotl+UOrJuBBxcYMiQBZIHUxDCCYMWU01VFlyIVZynht+GVo36rUNobw+tQgRUQG
mEftUgg/r9AM8tMAlQU2OXyBW0WWQyE4lwnA6xbBLcK7AbmXCREznaZ48RlpvNy6fQiWTnDs6XN1
NLDhKl76VPFQTt0JAxLOrpo0fGF74Va5IlK4ab2QI55fw0aLkjJzYQK9sSiyQRVnqHpox3cEEYJe
1G3HLNoujvqDfKHcpA9EobK/4F5AIvNk72eIhAXsaVl0oPqGIj8JpxZCsTA8VHBqYOF5ppO/XD4V
lcs/pDJqPbaA47CBO/gLrXe/cDZxklZmXKs86WoWgep+BHZApaVYuE+gYMWbTDVtF1IELMW7lbpi
yTASN87vDXT6CGWSk3BwTwnzmcFyYl7o02brm+C+9vPrMVveWLz7ykPWhSuRFsTYggr2M4VRbko3
ckr4u/4smyTXIpeSWeiOyy4FT3ENLSBPUqVpSgJXoQdpU1AyFMA4R51dW9DDkrteeciYClStIfeV
PXfn9Fo4lUO+OyQ7QrjStq8E9UCj9ralpBIW3o0gFR5SY4EF0HJShoQlXMOJZ1q4xP7D01LZrwoU
rwTUVl0Og0x36IvzTYqMNxyuEOJ9h6ZAVAXA2U12vVleWicV1BjBviiH7V4r2fv6E4TAu8yMvyRl
cBPiPQTzbjYZAZz5bO3K882Qori+RtdIeu2K9i4aGP0o24P2uF4B1/qFegxyKkhKVLSEFajG4oGO
xs5tY/Ccndse5rpzWouJ/Fpwz+ZJiFKSgQkG7D210rLlW5ZEPXtyPEKPh6q6dIimhhhSY4nKj2r9
5lT55l6AB7qVV6cl2B5d3dl38jtGziDVBMkt5WfnKSfAGwAnV7I0i/+0g68ZrbvNy/CG43bIieH3
M8TSwkWFospFq+9DLnEDNDiqJ/hASwvMFAcozE8tSgzBXKlDIMsfKzSYau90wVaMYTkgUPfZnTVC
zDMT3ytGTwiNTrGAof9MfzaHiLQAOAZ8kle6/4IQRY1N6vLQE1YgoI1j0LMIMSaB3C6taEolHNuQ
YmIDnRcqRAriFJrJNNnz3TmEQYLGqnFtNzMo7yRA06YSUa9wGN7bxzU9XbnB02q9Nav6AmGwnUIL
2EaZQ8ihrwtu5oHbXpa7c/07d+G85C0QbPWCKKLTakvbfkgNkmleTCef8VW4bDIYmgo+kSGoq8X9
hLFWEBBTJYpo75B1VeunLIbAY5yG5bO7sT06XDJrgjJLUDqdmwZESfm2nL9sqzLOIoP3FfOrQEY/
O5+633jf4KWiAc4P9Ivm1iDcynk/3BEE8uPZqcflKKuMTrNFN7M6PbQ+1FPktlQ4EEav9jLVE1LQ
A3UpUDuRr+b+3eBTadEqQK7Eleo8KTgNrCe122Dt6Adt888KSuWqkJOHE0KrDpimSFn+ShZcRZom
MK4rWHsTWprAXrbYn8kVNrbsnDLzhYSw5qCv69abpbMvfLQCnBNQ2DyYoc+8nnnZgI67nEa2mS6d
8gRXrEesxy1UWQ5JFQpObTz/2UUUtVuazVomzbmo4HfB10vVWN9xab8PaNgj5vi5HMSkmWUz5Y6u
bjZdnb4pGXfrJzqXjdqlAwtkhoLyr+Mb68XP9On3pFmd/z1nR0vOy5l4zzaPg+k9Up40eXBbuOkB
0LJGJUTX8lmy3vhVeW0Fu+rXlUE9N7ee3105Yf5q7offnCb3pdPkBxTxHbaeT1X/5wdyToszarYz
D4QURsdFCZrcOGMuu5B2GaW68+xTlGivIlSIMbldwd5kk/1ny4NaV2jcVE1PW8gKKCsDLyvrUc+C
yhx9TmvWiOWdvtkQwBKrKJ5aWkIGduQWBGFpyUl09+rwlPmKCvBn9kpNAn6qi9/c+ktgWOBQFmRV
7MgMnoGu1VrkI+S/q7rYTYK61EHWDVxO/euL5hasL7/eCL/7wGdhbly41FdcPnBmjK+Mv/J/bXKh
hhQzhOn8+vNeyjN+vEH756V1bMbv+sBZN1CTqpDLMVclSOWainr1rz9tKxc8j+J//DjttB+sGBOK
3gmyrVUgdlwvG3A8nD1GeW2Y34l4CCtocVXARlosoyZbE2Xf4ghxNrVJPMm2ypEos1fQ+usr3GCP
f1whAyPMALma9Hm24oExFbZ5hgPIc7+g9iAZpgOSYsdtiy9C3eyLFXhNxXzodOBO+YDkyyXGkynm
C+0RuN5pIaSYw2/hk3VcV37st/yYN1T9bFmtC/e0Dfb4zl/DAPmnFdAiA4xon27lwF04cFEqvhTA
p6kfldO0EVSs//Ud2y9uAd9luCeg0MN/P68J0ExuQu++HqGUpt8GVBn8oXa+VN3Xjnq4bhgO7Z1u
J44h+2Hr19lrxGDF3H5lV961qpkMPsJpH8Ol8PFco8sBzBIREKrgGUOojUMFifv1lSOpzqX9Y7Ew
SLAqUAP8RwPu2hW+U7bsXnmItb81so5GDTQKVFPyXjOJYybXSvZlPARCKqrRSqrlS6mgCamaPJsK
MDg/2hpBNJmO3ILYtSX3Ia5VYKAsk44y6vKK29qluNLLFC7wU/kppZ/6VhmNUhTljUTb+FZZPnVk
Z+RBJf02amDQPpefVGMPc0t7tV26RP0KytY6v1YbA9ejviL4P65PY7Gl2bKWMnbpwsw1KeOT5nbw
/tTEqWHIUqrXCxmh3ZYIUjNUrKwPVX1cr1QdUf8m+iDVVUwf3y8Yxt2afHnLlVxsq40gSU6leuv1
4XGeIp4wgbhuXykSWRsxlQwzzCH4oU8wXIDYOb8xwBsi8I8lZnrLgy4vhNn82XlMo7GMi4nzqEBH
XlFVKNuhhKhyFyuj7nj1Oinvd8BAtnUhFvOZHWVVW1T6igIKvIWREPyGFlTZkZ8M+A7ehvUiLFQD
mHqylHZT49JP45BHR3KgNHEobqzgPU7AOfeHX+/iFy3+Dzf47PhB1j169tldjwig0+vF3oy/nhFq
ZSL/Skjeb2ONF5G50Ixs4F+TPhb7WXxjwRbK4DgHnjHiyyyP0dKDp8OjHAtxm+cbdMZBAwJqIJxh
DCEOqiA+oJuFgI5mlx6soTyjN4JpUm+CmYBPgzcSNV3IQQko+PUjsl56RqFlswOcAM7K6JnbyEuQ
RteI1mPvPSn2UCaunjbVeUzi8Jm0W6V2lSMVH3BctIJqAtKJV9Fc+1Y92b++speeJVG5AwDh+mhx
PI8VOdOnpalmumXQQU3fGK8hnbyQsFsGH9eRpXQ5jLPXbw3QKbVCxUZtiHgLxpaZ5526N+LEPlwL
FmpygJL0zIzZ119fJ89KnvzZQfJN5noi13Fc24uerzqS2P4Zop0jEgvI+LQXvkcbSP/1PP0ZGqxe
0e9bo9vbVr9fzl/QVDoaeNcG9c+s+GoN3b6ePvQTkAYaExHcc8ypl+3yPjv3OyOB6its9sE47HP/
dUgJZmJ1Iqfb+/FjJzQ1Pl0kAcJGaBGP524XTdSKouZisk0qmgwtID8IBOKlt66qV063s6l9WlV5
xyO08+nQpgYnejjetDmqH/C7Rc34VneR2d9bZlIbzQk3vBS6pf9MMlMGAS/XGh+FytbJGRAw5t8q
62GEEp337d2eQk2/X5P5oIvsICWJmm4/8LeB0o9hkYkz0YJoWRBNB204pGOv9Cup85BNFv/x6rjb
+W230x3rVSeKOLBVHcoRkU6+j9YPuRVcWQnHmV8Zs+w28jCVdPW3Q0uStV7qHedyOmzPlAKT651v
TwpxxvypoKshAr9Ub5FtLYes1YVxwaSl1vohXt4tFNt4Og0P5hw9ROf2CpYRciWYE4YrsWHEa8QM
KCNj0ITG1G8XZ2HykUdsTJQn0tuRx4Jg8gFe1yuzSm9n+i0cf72cWKigKe5OHvrizvhWSw3vHJqY
80Ffh2V2Vw7T24DMwPNYFpYCSqgnj3xuZALGso9bx0WOoCFv3RrzIXchV1m6vTE9lmJr4kZ9RGih
sNiv1XJIeCjgideMVSCIdDnQnBXybNwM32ovx5ZXngrzweNmps/Z6uxSSF703lN+uggQ1U1s514N
m8V0mYbwR6b9vszCj8u0PjhkwyjbXqx9t7NK46KwzndFld3qZdph0LuwdtNTlc8Hl87w5gEMmUoM
e69bDrqEzoRQwI3Ak1qC125f9pQzeM6Q7tzTCIp+JqEDO8HhP+zVtZ4B7ByUkPdN0O/DeNhbJa2J
7HmnMh8akqeRr6nHMCO31yuZnLjQpyFYd7DYamla3mkPacX0d4VSEtIuDyucvcSnseF/LMEEwnkG
7X3SISPkovHi6HOKPAuCVSqFwVuvPdGWjJRNfjcgetVAANa2bDNoFbQlE8iUk+Jjnr11deU8H/1L
5k8HbbgUgUOPUwLt4L6FwKGfKRoH00FrhxpaENEWXY1X5l8tBasUDkiUTN9EVHu8Mr8NtVp+dttU
w172xl8+Ogbd6c3BSJjxQQ8JBtQyXC/a4HwXL9A2puziquPotnvtWRvZviLq9+c+v9Od64nYE6eK
h5o9Ie75qIPitl+cOr9FTPBalzXc2l16MGgWFf5UIc+SYs4W78ar923G0A3bIJgfTjYOzIIckOem
8y/zJ4i9LLnT+YsO8ojCqOzWmBgX+fBQWhBVWLBOsT+UnTuqaRjO9faKNbvVVafDQ+0xmBs49yam
ARU34oz2wmGLJfCUIr1+0K8PbA60nHe6SYsCqg7UiFvbDF1rgK0eeuchfu/5y2YX7dl60OtO82MA
1U6AXJTrHWQNSZtRB4IBlb1EMneVIAWnd95wfpBC3RqiLXfawueEK2OB4enbZZzF8xm6wVN2l/fT
weQqINxkCIF2K2yzrGbBVg8x490JTh9stj5Lq+2msLdY49VaLw+UMxg+/+rk9W4Ju83mza6Dhdju
WVehdzmhS6Ercxa2NoZJj62wg3s4NQ8QX0Ni5JX9TnY2hkZYPREyDDpCNhScQ4HgHdZc9lfmKESY
WyYKbdjrqp0OSKPiZEoSgfhR6w2DypXMmut9jJbsUm9Z82jUnFnNmJ72ygHbkQ9AMsFxU5QWLzuO
xHi+S5irL2Ec7EgESLl1FL0pv9PTLYkh/cK7lplfMJKy301+prtsuBr4dW1KN1qODmSTMsch6z5P
bCrYXbQi53Q5xPSKmgklePuL2RCWFu4+r5ND5ieU+LF+2XxEPuWQ0mFx4sHDzXds2Jfd2uwHz7uG
/YtdZtJAxmU18AFjTygRQV4j+7AWf610lCYJ4RHts80DVMWXLHM8dVe6gYL9u3kC9qrZZnfLMB/6
YTx2fEI/N9dwbeuDue3S9ncrflpihHyUZbYciW6n/TU7Pbwt81FGQb78XJ4/e1H/tKJ1UudvVs5H
zZLohktgH20T+nsvFUJoOWXL5Myy0L8/r9mdHLOuCbL/h5Y6OCqXKKCW1FkR/+bQaBuORnPhrOnt
dlBQGI7oGorNu83tDfTmwubX4g/1AFu33S8gLifnc8XmT5v+lbPdFLq5F3k8HaJJdcPpaTWHt3G7
PjSLB3kxAS9rbuKH+pHSaRRUl65zdPyDa90EWbHXkW7s/M4f/evVu5sDjqjhnzPoFhAi8eJvQRXe
T6HzcRxWLA3lyWrAZnJvusg+4KjgOX02/UnMzkiCYQAoJkJYjUhbbOCl2b1Osj6UvE5uUo9dTn5e
x8vT5XRbJLTwhN6V91aHU084drz7mbBr+23eOS8wN0yA4hmy4QFqciTeiEQxjLkxXsGfdr3QBUa0
pedE7nyTxx9118M0wyflXmsVKlZK20e+XJZVnjhaz3cyZdq++h1FPRA932m7n+rgumYJ0saEr3Wv
XZ9gvrXZZE/Kc36rs6gblHFIs/xWji1fx4Ot4ZX1i1l/rdFsY+4juEln1CgJcHR3cxUh4J3fFRi9
rd3TuJ0srLp5PwMbIe/zzSqie69wqcNkX8M+vcNeBqtHPwYnsM7ubFqmnfGNvl2W5Shf5rKHmglJ
65muBW5yXd769eXgVO+dbj6MOl88Gt7HIGbRhyqETZr5QQ5RLsiHdcuRSo6/HKPz+aajSUqJKTOE
F+uc3qHiTIlzOcrgyN/rpBOR7UyiP23geoLRvw3uR/OPdlr2CgFkwuMuvdO5SXEQqCjtrHS61Nlx
ynUfnV+3eB4Mtk+IrnXRWugENfN40BtvB5J4xILwSG5kjhBHgEfLQNszgSNR7iedyjufZmLzjDOe
RO49HytIWIpm2HflaQvE9Z6kyLui/pZ23ittiYWmyO3lZ+f69Sm2HnqoKHUa+7S4k1l3sEWQQx0c
I7/DZy728qADr7eCr/ygrVHVvP0I0d552CL2FVk6HSP4zhBUSxBbo4kjo6MtfddB96ZfB/i+qKc/
q5Kh8k+obx29Prip1NECB2T+WTepK7PIVcZuvMoVquCV5Lwn7LI81Uigg7j2zjx/bqbw2mhcRJKY
0ous1/n9ijkLZvdet4a0GDt3Pijar/PirrHSuwynJMu7PRG2gIJ217evqZHfK33KSZQVOSn4UjRS
nlbA/M/KbnRtteskF4q05cI0pmyCM0ZszRa7Y4TeHxN3PtndvRMT7eCWqnm4HPsVxaEJqTRvJYwb
8wOKFsRX1BPH4ugHwD0oL1NYc5rLtFshfkkQsYstA60+j3abyLBu0ZqllG4h7g716Lepe31C5szw
bSSHMoTR17FCygJekjpCkx052aMxovc8MGx2uij6OLzt/IWkDC07hm6vPMonNENRJIqPOvdy2yv7
Ry5CZT+C+zu5tpA7k7VPCui3qq8LIbIeTuRmt7EzPbUQNGuTI3LwZBk99ablvRVR3xpyQs8Q/n8g
KR/dP9xUWwHOjx8TfMRokKd14P618zFqvI9mPD0NPe3EONwT6+UbqLvbZ3O/NJgAhB3ySxTHdllZ
HhHNyViT+b2ueHtn2+iPzYnkzP+a+uN6UcTJu24tDhQIfM+9TjXazOZSWKTT5BKyDhhy9FX9bHmQ
z1c6kUTprSIQ1JreR5P7MVtxFaiGO+fuQW9Tew9Z4rw3oLdfI4SAjZsCapKL3ky/2QUtHzjNQTt8
TpbdkpENUAiP5+SpM28ku2Cur5XRtsRaMrtIxx5cc36aQ8rMZnSVLO+XIV2oOJ9fD2X1VemIT9+2
HIaHXWIM9NZnU+dzdncGZe0L9up8UAI1FgM9m59kvWSd9duV6V7nZE+yUrJYeicd6IioN8PFyqkk
Ll2MhXXRBdQ4S/osjeGtBX+FU5jvzXn4HCFdJ8toVdNbqAEulLMXHkRvWL959O6ZK4YwaZf3py3T
W4P5oBROTmDwFsSxF0aAma7Mw4sMHdVq+hMx2WM3LF/7WH7CPqzG3kyXpy27HB7Ow0ONip78Hzy2
H+Fn28tTKJBVUjVkyTedZkUbWRN8tB3zYarqXeray2XRFbvZQkqM6LfqIDhtP5YpYWkav8GGXluO
PV0oIW6hGaQl8Guzzhdp+kGBs+KtIRieKpeRWPOQ8/Z1ld5ZQXGn+Kfs0s91uT5oRekUPsTeXqFp
eDO66LiUy3uHt82gD5/t92gZ3Rfh/NTHsPaVMU803iGb+SFZzIe0oXqKjFk3jJeeciVWSf5ntGiw
Ow8oofT76RRrXJGIDh+tf5RTipP8mwNFpBNDQrka2WbUiyK4ViKlrEtmDGDtaC/L+z7y7PfrjOoB
/iYJiYcoLmxxlXEgEZyOilfmBNeijLv8a2hLyMvr/m2UFLc1Pw78cU/djcUmlSdra0kv9Dj8+UGB
q56O9pHAjKQeGEFqDk2MoCdRgCLzalgO3mq+T4rw45quD1FW3i0k2fLchUaCoKbyaK9ZHqwRkcgu
vdWSzsMpv9SGr7uFLiAKjWcS3H697F3/XvUK6LYRSm8YMTa2bavYryD68QfGq7Xp+sY8ntZ6/0Ve
z4M+WA8lNAgcSQhbgveYIa+B7FNRFHDnUbZgbPr9rwtxLwyzQgETUij06QmlZ/xZKXNWY12AYPYR
/UFiMnpiqDoLtZ9oKEla6pdQ0Yh9wfJb/D/Ig9B4DpLp9wdxiqkvQQ1Oal0LGAMTBCCMXjOt6iNS
XXy03tXWLvyIyMLWmawRVc1qWj7zmuoIwG8JdVWjkZBl04jebp08rbUHe1dzGc3ANwDyIQmfPkGz
YhZ9UL9+Gi+1cPsmvC6mbXvItprPqvsBLfXVurTr1qch+GTrO1ifBHREQBliscnpSAJf+PUni8vv
H+VQJgvhHhJyBNT/M+p1WtYxsQoMMEX9FA4sj7YIpmXyId8ZRUWVaGSk2bpYkTU0qLYMdMELAUuj
R+8U7gNAsSGmzRWARnVwxOGP24wRTTyC69R/91ts+KXpCf/Ha1aZ/Af0tPSr8uyFgMNE+Msc71va
Xmd6oAXc1Q6HglFNmpsFIoBHCoP0FijpCS7C8FITdhoP0HRRyi92hKxN+qqdKL6YX/RT+isP3zsq
SJyDL8H4xZzAKZfvE0XVl38DD9b6Pi9KY1ptx6HzgaHaZ6uw+kEzjihCHG2HeS9wQyYHINxh8KHa
7kYXnMfb/F81MpDOUI5wETEirjQAWLxKWKrJ/IFQ09/j49sV/PMK2aJi+pES3M/P3EWZN5vtXpow
TKdtkxxfEne8GiEiUicANQTxH82JcVk+adaSWE58fQo9XFSaQdR+vXNfwDzZslFgWwxXeab/7MjY
BcJr/hx8H0PWtGzQbUCypht//Un2i6sTmWDDbhQwZ/Hs3huo/8upJjjQBnOIskbXPYQIvjAjVQ/h
jaDg2GXvzczLYoQFEOkUpIpKOBkNki5anhgiMQ8AyQEL+fUlWu4LGwg6yYjpQSukWecZqoHyxFKZ
1Mg2RsmMqtBSkur66OqAvK9M1BhmthNXmr7GkbbMFprG58a/3S7kfyRV+e/pUN5/Hs/lt+r/6K2/
VlATnOOk/4//89N3/+07/fSi7j+2N0GX7+pz//mnb3Ybmerj8JdIVLsh//4Bf//mv/uP/+uvf4uS
1QKx/O8pWW9K0rS/uvPnn+hY9Zq/6Vhd61/wiEGtClE2fW0y1N/pWCPvX/Ck2bDQ02IHoutg7soK
Euz/+7+9fwH6OxFIIDxqLpKFvOhvOlbDMv9FY4Sr4W6b/g0mV/4nfKzb5/9kougusIOIIxeEAUM/
4TPiAWAcqx76ft5XcXM6mEufH8wwDe+q2cj+/orRcYQrkcxK7ax8cJ3ZuO2n9Wn7rmhXKjOIR18Z
7imkHhUFfEVSkXj8YUQIsaaOeR95Bln4an1uUtu7ionUnqAuHineWe1HK/K+pLzrnyazD1EXlglQ
ZnQ1x13z5xAN3xwoqD5Yp+xLV5qPGZK3j06Gmo4xtDMS28gPnIIx2neFMz/acUZlJq39j16cvM+D
PtstfkU52z6Z8zH3IehqnY4pJKew3vQZijrrtNA0OTElYljWcZ18k4C5f/IWcNgTdPunfV3nH0qH
zBWJOvpITbTgmJtuH7ef1ZX9LYKv4hgtyX3imsmbxamSN7GVG/isuEiwFEmyM1LHOZSZm9xtXxlu
e/7+1f//2fevYs+5aOp+ZvhiWPbZGC2fyvQrIX700Vvn6nr7cWfHr9YyjfzbuKNhNnPzOwJD8xDr
q8Vw/v5q+9mSZ2iPQkf/KvceonTM3nRM2b9tkdjA3zTxcfu2KygZnHu32lkRHTJ9PL4vzwtZvFXF
n7avjMk3/vjhq2x+H/R/nG2y8Fh/OKe8e903xnRJS3dALzU/y8Pq1Q+H6+G7Y/pRq5Qd+ZNFZJ44
gifEZPw4gMQc2lBZzB+ChLr0xyIqsuQ6pilmX5+QKpzb6J01+va7//rOK03nndlF3a19nnck/P1u
CnL3ponc5S2A4nguUHzI/fFu+82mSNGf60wUcaKCfWqM9p9Btfh3qNC9TtyirOgNRdaesVSjC9z7
89QUb/O5uHbQJ/yYnnDdaAey1k4Z5JCGglEmsW88bV9l8fD3V2FhPcZ1bl7TJnYIrPnRz85fERbp
HmP9YZZowxsGmEFQ19dMGi27oC4/ReBG9zZcQO8av/5ERa6/Z7/Z23deN9NXNZzJf4Jl3bVmHL2f
5/GtaxfBn/MUHXPXY7ayhE6cjtB1YMoATZfEzB85fPX1hDgRyZGfXg3Oia5Mv6nd+36ZGClprOQ6
D07OfbmG4YWTTnSKuPFow97KpY4hsP45fRd2CCCdMmQY+yWYP3rGOFGvPzP+hLw2LejWcNpXyWAQ
pfNHN6/2e9Wgi6E/tibby83BB8BgkzuKAPH3PzJjhUk27FzEtuv5Ds3H6JYK+M71aEtPEau8gL/j
a9bkBag2tOjO0PU3zmB39mumjUAkzvmHbGmSd7ncOZlrcz0FdbKzh7yglOV4Jxj52uSN68bpbQAy
hOsf0+vx7FZXc3NuIdB1zfs0X9CBc81DFnXpm27TuEhHA9gwZZvPQ/d6mE+o9C7JhQoUBpIUt0hY
RTffvzrNGWX6EGGUbt0z1gP2O03NHzZsQqe0XN85jlmi5+CN0N/x85Z5Se+cFIBdkDiN6Jfd+3ZR
3TtVRMP2trX67RIwjtObJDdvTus4fAKhJn2pzuNDMRhMBlQVnK359GCgFX+z9NlpX9KlfG9MUbSP
wTQnN+AR/PpEQp3ycxwVooELBqamC7wLE114pJ+O5NoFBhXB7ETJm5pxFEQpnf8lQkpjHB23P0KE
LKi9/Nf3JOJX56D/PGf5l+acOu+MLMzvi/n85Zz4wWsrdOs/stBlaDGGTsNe4qcSkcZXnoNhdDu3
um+IxYDuGix2BYdiPwze0U1ClcObN5tNb5wQw8CurYzz6RWCXtZrz5PcWZydvzjn08MUZ8FjcTYo
YGPMY7NhMKk4nJcC1Qz4JPz9KWPILIrNd0bpv3edurq2de6wgeC2+tbSoYxVOmSS9TVEMvaN49fs
1C5K3lWI0ZC0eqe/li8FzSlXJgoRjy19kCQM7Wevj7tLFzL+R8+Hwx91GxgPluCqmpb2cTxF7SNU
6iGHyRn328+oag9wDINlt6cAZhB6p1Z9/n99t12NvvPNzHqyvf6Hf/v7wp2LMkuxfLNH4G5Yp9fV
cg52KL6tV1XYUbqclukyCV2EMMYOvkdbJcioTYabZnNlPXqo/c0azfUfbm37H216Ekc0YP4cEvc9
rYroItqBd2VrVAupY//PZmBgEQnRz7zy4zSfBnDF/LSnUu+9KcsxfxUb87eKjPPRX+JX1A0zWCQR
/dr+KEx49VZ0Rg9rR2kcwMV95dNLhOxnEtx5XurdgNfl9K903WPQBNmli8APZboIcnM/n7rbJWUS
zXOG5E1hV5yrczWll8PJ2sUFPTC1Nl4QW/ExGYfdOfCmu2aq+ZGT3kMhXEHA2k03lV00b+nB0Pit
88FbOhTfnH6gAtd+dKewzsifH7ummKDjc+/TCSnTy9l3/2gSEO0FcbTdQGhzkxTQnQR5cj0M+QK8
pBfG58WkfinrtxrGzWzH15HMYFx/+X7mcUGUDKIeeZQxWN4hWfi27g1jP6djwuxTGdUXDvWqY2vD
G7uP6xjlzW2JwkN1YXYzClsVbAdnT3+XYfmt8/PoqlgoIi1djFJbtESnwzh3hmYC20fb//D9g72p
XG/NJKMAX9T4qy723/hlnd7ms8MAUwXq3lrTLZxd0x4O129GWdbZ1VIwifL9DexqmBkJzOeHrDbe
D6fG+ZCEp/naPo//j7DzaHKV6bb0f+k5EXgz6Im8LZU3Z0IcS+JJXAK/vh/Qud97++3o7okCVIoq
lQSZe6+9TLwdI6JXRYMw3+tDRsbciczLuSTGsEuetERukpLvR4ebDvjpCJr06cTKFT0kPgD0qpXh
u4Zg61hkdnoZ4mi/vEHq25756DAdqECclwnt+lEH9sDVbmXlsng0/vPA9vZaRIREmaKssZxihqZP
ab2bAhG/FgGLLpBU9+QNLGMb1X8RYkdQiucjQ0jteKeqOaIST+6dqDSMep0h/yg7Dzqt6wSE/Jlf
9NXNTROQZB1L4RDgRhCIjARWSD+COKsAIHucH5y2+PtQmepIv68A6c4laNetmXeZ5cF3+nNfEa1O
7SnPgRT6Tm9946Eg9wnPP6/MVvha/zbrwnrLoOQwysjNfSC14kOzQnfrhIXc9Ho2h3vzoGfTr7GT
8szWWaNpgfPpwsvnA5+aS5f3/auMKpMcXz3fL6de5XiHovTGdeuQbld3drFfShb57f4R+Qy3fAml
Pc1UfHFLArRSp7RepYcRlDeV/qHSupB4wi6q3+oPa16c8sl7If8n2laRqj7siG0tHT+NURfrZf2v
KceW28FomBjV8eBCq+PuqAZd7CuTiHiCoz0w4qGqk23SdhVLV2e9getWwEQaZsFKvNZ1Akhsu2K/
7DPDZFgr3au7M7Wpv27zwYLnVYtr5fnWxeW71K3o2rXV+f6PjaN1awq7fsokxqqOUdzPCOahPUmm
9xIDjjSq7FMjhenOVAviCOcaa3nw56OWXN9Tfy8PvXi9lGbJS4h665eNZxDhhm2wFaWXNV82ReqG
dPX6UibOrov1cO950O6zitnkCtcyIrc0s9sBFuATxV4kvMEEfnZ/ZymXvcMlSeouF0YZoATMx069
9234R/oqvo5R7gK2d2K9fM5lHO8cgoZeozFKzzgUrQcGZrtiGttDJAv9k+yzVZP14ze3bn+7y/Wb
llzidcTins19CTvpS+2YN1Jm7ZsLk/nsdWm1zVJqw56A6XMYWUf+L++XVukfaJfrd8e+4WvVAN+F
47dQK96NWr7ZMVF7BcHFn2nRfPSBTJ9YuAfwSWyUA8H5tu/m7LFJdw+6W8p9Tyf7FmNXZWI9+Zo0
NQQ1t//QZfOlwJQvpRzESxqPP8nSIijLJBs7N803r/IgBhABe5z9Q5hDFI+tTqZkXEXfeoZqz8uD
NCYLS1eHX8YCjWcB3g7KEs6LKePqBUPkZanS65pwq7Lrtl4rxNXColyt6tS5NuMgjsuFqs1Xa6dF
zWXIn1pw7asoKY2aeduRbpxf0ROkq7GuyV1Ad8ysE3SVWLPxW5DaaBZJD1OwBXeIWIjjNGJxxUEq
uj8EbfrD7orm1JqJYM9sB0Y8WvO8PPgVkFUq9lkN2bKbawmn8KpbMosX5/LCaarmyUQSsblfdr3K
x1WHqdiYqfHT1sz+SPYCntLZXOnEWnVg6tLsmcfADlVF8apQADy0sfGSpl7+inteucp9ezwFbAei
6KqP2i2rS+7F3sr2oupDD313l47Q0xLLu1CABY8Rk+pVGWX2x3IUKTpwaC+S2WdhbLKKvqYaSP3U
hVbO0Uy/C+hd6dDl7/iiqE2Wp+4lzbs5G08Gu+XzdpNeMjU2692yp1aVQIvdyXXZ9eJJr2W5/edI
ry0Disrcs020wysvdV+T+SPO5494eYiC+lNPsvoKw+LQCVH89A3y0jq3+15liYnN0KD2s3bshJtp
+5Dk/bQJYzk8NIXE6IcdGhck9RjPmIDdjcHOLTsavIlcmHVUx5s4GNWjYUfxyzDWwc4buaOUYTyK
dgiOekH+9XL7hbm11yYqNE+zeqIbdfuBWQO34GRaH0Pjyj1NltgpYfaruUc4iSgvT+NIszc2nfUU
iV9BVMtXt/tamsjlBA0SQ6pfJU3zZYFxVNC5xFf4ezeT5vVe7U3GH+7/apWkkgJVmM1N0sfcV145
EXxqxF28XcqroNXkVVjGT2k0A7PFmxpb75eyTBKzhhEjnrKh3jGMpjoHaia92vFTPt+kudePO8+w
yMmcT7t+8A73lUrZsARIRFe5l16XAsJVx9bM/XcLtuVD42xU6Vug/2SWaG7tYiUmP5ZPbOws9ijh
V5feSrznvC3vzwcFYZJGPHyaBtDK8vlJTcJXdYu3cs6HlXXxA3EQO4dXNo9dhPlqk7jvGGpF0P50
41rrXXqK1XEYPI2YMM97rslBW0V5NvwcNShpLAivbuzmq9GJ1Y1SsFyTbup/c1G7iWTaKj8vX/W0
00m5S99rr7c+QhFRYLn2W0gVt6tdqp96rkLjIO8O7XxaaEnP+9biwwIt1bQnWmsiZkUpbw7ZlcTD
5lZEzPiquLN3y2kcJN06bMeaGk07qDhKPgSyrz0edR7Ei8h676r6NPQVQjTSys6F09RP9E3+tizx
vnDIRhTr2iM5eGzDYzek/XloBpARGTWbofGgVkQt60xrtvNPOLdH7Rrl3UfAPP/MChPhO8C1vVz+
kTmLwirlnIYZHDORLp+t+SXLT6sI6imrKIV0/VZpdvPYJlXwVhExTUryh9sa2cNYpuSxCZHfYsf5
3eVetic3edpJYY2fnh99haIIHkUUuE9pXrw4VTV+sgf9+1VwLMNrguHLZcAJdUt75t2m/xyVitjX
5bl/jiIh2J2L7u/rcJSqrhbhiIVlFcQODc2pTxvxQJy4s6lyKT+gB310cZ6udDaNqy/b7qS5mA1E
bVN8ar2lu3sS3Z+MprjYel5+6D4X49DTOw7jT57trngEFg+1M35EynPhiZcUwBn/zJoWNWJEznqO
l2K1bgriP5bTZVXvo9pY6dUbEKx/JrGzZl3JX5c7QoZtTHKbO0deVfa58LC3yWfgM3IY5KVVNd/y
MtoOuTlROrX5NtHz7InZ29+j5TkxPzfNzy1HiY+VpQjR1LU2jdGQkgU8+PlpOW1NeeoTHDDcIaqZ
/07NTcwPLm3QLsxEA6ltaM6GLU7hMDhqo+f+xh97uGvmhFZCBiwGGavTfY0eASVDT/Qvee72L5Yc
vtW6O16E6PoX3e7cvRyYiSw/BNlVm1EbLdTtVFeRyJNf7vRppWH/g1mPRx64aT60Td+d+643GJ5g
6JVVhrHv7AmJca03jyQkZ/uwGG0u5NE+pUWqwZkfslvvpdGWEWXzytS3ZtsOSDYy4yfLU+a5Ugk+
Jk4c/9CyT5t8GzKlbwrT15e2S0dkCib/YurYL8y4grObQTKx+63SxHiqwonCdn4wRW9sBsiT0DAh
UEp9mtv1Gmem1HrSHPNPXfjqOta9tWM5h6ZgS+sy9REZfrb7HanObL7g/qp70IdO4j6qNyFtStIk
20y2arOs9stD51Q3dAVASfDS731rVSn/bwNX6jguF178Datw2r4Z+L9vFPmA+MiON0tdIfqWFcOb
6k1nuDS+yXyeCIccRJ89So918cOMR/6+43+MueKWSQvkkj6C7ig1plUU4fgwJWX9KZSv6KR87y0d
e4KouggX/yE/K38UH6q3Mddw5JdDY3SYktjfamSFrNMigxNiOW5/hN3+mLWZ85LMD/UUPuuaPVxm
T8kZigbKgOwTRNFBzKfLcxmqr9VgmcXNGpJq9mNs5+XF3RXLdjUVzPf4M+kmyTLnbMzwUgu8pCqv
f8+i4cZd9cwWOH46ZMztjaRROyf1k+2QErY8a7udQfM+SXyxYB3Y3kEfffFW5PZT2PLtTMj0XEjw
9kOZaBRRc2nDqk1SQdmciATWblTmbE8aF7C8UpRVbJltySWE+Y8CKpuQjDGPhENqwj29VT6cXasm
YoHxMbXYpNWExOTpjTszfmbrevNUJb9APYxtg9kCuxUOG2ou+ToxwpAN6ldI5BocykKfrfBel3pB
TV55m89ax4xOTRPoiBcGvrS6jb6HcfOU+Mr802GryH0Iy1umuLmZY/grMKqvNjO7Lz5CmPjKLR+V
zgU4LwOZcH2wduihRIhBEiGD9EdfOPpO1g09WB5UmAnRbo6eFJfUTLw3La+2YEQYqjAb2Bk93V5e
99pTPVrRfsqs5Kz5HRjMSCxnZolyiwTV29P4XPoqJkEIAzg80xvzFFuDceI6y8hOY8suCVL+jFKf
QsXqu4++/9GE4Aap8vSLi1sQFsUdKAvBRj+l7VyNkgKktkYbgzitOzbCpf+SwGTZoKxLkw8HGv1N
GQXHyGnN3//7gRDeJVRpvNG0uZs08vYaFGAvJADHJ3Kzv7n8iTMeM+1z2IbtQ1UUR6JJoRJbVINh
7DanyuT/syqt+Zyw5aG0yH7mAZW00FjUCLrdQgjv9oPoOuJy9Q5fM47E/NxytDyH3d200fGk23R9
YGxwMmWlGr2TR9jFL8e5Si3kX6zax67JagLUykfRGP01Ke18tWw3BgM9PUjUZbT86TF3Ptyk7Jn4
RM6LL6FNOVOpvvUWSrkgQ8ghJcTuoWOJytIXq2tCBulwBwN80NDDhPkWJzXnRaUwzEFOgRCc3dCx
sI+dkZ3r2urXY1JZHyYjCpYE7BiS3noOrBwd4Qw58I2TWCAc/1W5HrHfZlwdCQZw15nfTACZ6r91
Rk2plTvXrnoCMbKdrLrmp93aJPyU4W+ns7/azg3eReX97hxjXPvFMG7cGT40ijy5SQO0Lsvur477
4sfgdsN7MDFj5L7prsSAP9uaVzJyDIINEcjTMS6Hiew6YFp8x6dj7RJWgsvJq8Nd9xIFuCdpTpM/
0/y6p9wfiRAvzOib6XxY1puKzPQrkwPudyOeYEvLzNNVkGRf0sYuqaQDwWkzjI/ur3jOe80yM7tY
3nTShFsca1X2NysPYpBCLfsKNFLiq7S7NhUCVqXrf/rYUE9prEMeiMCnWWy6w+CmgLLz0bQcRXjj
3bGLeXBCAkyrZ2tmM3+KoY3PpROVz17vascFOA2nBrY5sVknLxXFgRBbgMuoJAA8KKZ76+m3ZrXH
TiYmVp2q1RjJ6bhv8YRFQ+cexnSEBIfZRSk76o1VYya02CxrLwEuUctHWQYNN2Ja/UahYb41LT5g
Qy2ijTmPADGuavzauCBxg5ot/eexEMNVmIyNhJdV6zJW4hgNeXdejkrTbQ+tM21bhnhvqOkr7v5X
M5Wo9+wUMzJc8VOBzPYO72RJy8g1Ig3ZHO1jrzfRjnyceJfrZH8nbh49qlb45zyOvU0aVtmPmHT3
TDN+2DW8jS601CVohvIWKKzs7j/QPS5IW55F0xmb1Boj2Nl1ta3iFnrkjCAkBTO9TEwnk+nUlYrt
MxqaQ8T98qd0q38dDFl9SAItvNhdHmAuo8Htr6W5zX033QS6znAzZ1u59rW7d4tobZjFdG1ZdW/1
/GCEVgVD0jlHtl+s/Sma9kvPMXlC7czemTbLaWb50UvkY3HuZPV5CWEvehvofZx53JFZ4Ls4X/RW
Yjfn5ZRe2TgZ0N3Wy3NJV9tzyoP5ZhYC6rItkAcVlIRP+qh7ZD98Wy4P8mDYHPzeLogVZcu3+lWf
+PkjNFWGkl7Mlz6zrhMbp516cqyH5SFkIP7QQOA50/TvIj0ZNhaJ4fiatX/LlJ6L5nS/Va20tbAt
TdYLtvIPyuKEA+xZ2+iOXsJk1VWkVS3YRx1DIo1dspLv4Afl3lAF3gUZtBYGZLgb0WvKdbxSaE1O
/SjEa1y65X6a0ZPlpwyw41uWaheiIPpbJJqnNjSMo2xg0hM8Fz8OaRWjVC3Lz7FI3kVUag+xJNo6
L7JPs9GDl0km03EUWrrL6SO/OUa6ArKs9qVj+/uIrv4kwWFX/yBCknn3xk2hUPpwJdaFn6oPy6uY
/Yvy3eh8iihppMUmrsrzshj6xYhqFOMjMBGbrUqMR9oC5vtcJBW8wq1lZojr53vYnpEBL0ouEqH/
RblwbimVp0MoUnKFljldpVkPpsYfCedRW2wOO5ieMH7n+7cvGx1NnuOtfa0bN0PbgqXUQ0EQUF19
Izxrl5uRv7l/W/cg+qAH6yCEMGfDzdXHpK5xiVHdvaAidR7FwAyd11WVbEkrJOi+7o6JJw7J3PP4
hVnMhFvtSJki3ufne6QJZql5H1XsF2Q0tSxopnb/WcdIGL6yG+8dFgs+2HwXOulwLdzU3eSNohWM
7UfXUvafsCNsQZjJrzFrG6bKmvdaN/hv3t+14VnriXHTjbLSecEiDyQxI9A8qNKScbP2GuMguitN
0HgtowCaHUdiFVdvhiTzEA0R3h+l86Els1NTNLxpCTTJQjX/PpDludTHVQz58HfhQMCVCUPqmrIs
of75hfbsR6lK69N0kpLx2ti+4MeDFiewu3MRaociz3OYJA0xv5mW7Qv+a6gq9t+jaH4unn/679fl
KjiwWb4lVF670EvCxwovGzzelHhzC8Yklmj0r1KvvoQurV+5ZxCxOsSwbJqzE2Z+hDAjuiS51u8c
l0JqCPBqCUkuffLiusUazkE4zVzqUYVMQl0V2N8LjDgj6NG/qcK/yZq0lKhC8EitHN5UXXxaC/ho
quE4jV2xWU4T2XdQMSVmqt7w3FiMhEM5JD9jJ1u3TRX+1rTqcz7BbApLfRXkrzJkLNo4lXswk4GW
uuzI2UtplVCSQfQwzO+mBggimgibpvQpTgrnS5alnO3r6uc2dYmMp6upoldpdG+d307fJ5f4GrxV
xW1kQ3/wgq5e170/fW/C8dZ3Zbz28pxZK33/nVmDwwpmIJb4qYVu+qDy4gJpk5mSLDNAAL0TZ8eq
kw2yIErnwSYNzC/Ch7Dx5dOdhoRf7Is+Q8RMBYJrFRvn5QyQtX2mDLxmUjt3ZaHSNQDrW9/7KW4w
eEyXOAE+RghJ4LIxl4jEn5Dh+M1K43RtzmVx4SQb02+0L8vCApD5TXu2wvI1s2MGq4GcLe0N8aMw
jDcM8OtXr0vksS/GcAOk8yBVX9G8s73XcWGe/XlMu5xafbP2GsfG65ZJGgkSMIzmo6QxaWuKMkBh
IpGoN/On8p8fpOCSzEqzT1SF6kFrlHto3BJpwlxA6u0w4r0A5cnoj1WogldH0QZ4eGBeluG5NZ/G
BHcFU3VOZmi77yy1bWwrRtTBaeZ3zdlzsMCY3OJaUx88JnaIKncMwHQ7YBBLTeXWLeinnOwcj1Z9
ScpszgDzRXJ0xu5I4+aS3qxb2yLHuhuvfOe8PGRe7d6P+PpLghlzfauFoSWRNVkoBfrmvw51bpuV
C51jINjklOdmf/XY0RCghdrrKDB/mLKw/GWggTK7/pfCwe/d66Ln0RPTV+7iISSTNn82pD7sst5I
LhNyY+giskdBMjgvOdy4s1eZDMzn0444CNQEXX9cLhiQ7HWbZtptuXJEMWr7KmT+hgyLaSo7eozH
19ks4WsvHITYyxSZtJ2ENC7W1DHtixsn4bFRnY+arLO+WeWzivnsWkv7SoP8uCDKy4ProRXqzSLY
31FmJ49udZ/NJhmEuBflcxUJ/bkJou3yl+v5rAo0rK8pPjQ9zHd1rvtIx/qnpU+3BqLJpFLMuVwq
jqJp9GsRG0yqM7OEn0BbW7hJ9alFTK/xNbIORhZgBwISbGmi/4NAtPWo/6Dk5M+xm41f5sA0y6lC
42j2E4k45ZGKHbx/xq/SwL210XBc6BvLg66VCrPOKN63tXX4O8OcoLn0gIXHuonmFXQIrmmvm9sx
T8Nnxw0kuWSt8yliHLFNFf1uDehUXTV+G8AItkbd3VjI8KybQWPHcstNZVrtWhuAnHrDIYdy3mXD
kUmvqMqngi/lMiagAgsB4D+nNFCYsXcoieqgdS+iL9RGmoP2Vobq6g8wMgeRvDZzlTyfqaBNXv2s
ON73tiLzvnqQymMZ18Gm9Yfxs56ogXxJ6EwFFrbJ5q7Wz8Ycfej0u5unbQ4JlNeehBZdQQUo2QG2
8UKf8Mpwl5U0GplFhOLy2uWBL+Oo6qR6cGpAxQKqA0ikPzw2jnEkusqC2MZZ6hTjY9Ng1ZcLV6I4
lw/1vIrruTs+CKkeK2PyGmLQkl3puwhyo+CnLWLGdwsHre4AuNqo8zZDen/Xy98evamdGzH4I2mt
rvc1Ncos4zEwcAq0vaCh4+LPRLgS7eGwlPgsVDFEUM/I2d+Cb70tbstVsLB7glZ2FzlcMg/S0Eyd
XJiU8XDRTGoqE5j+IYWp083lbt/q+bn33A4ZGZWhGVnFFwM+QEy2K0gSh95r5NUiZXHD15ZsI69W
m2A088cMQPkxFgadk0oxTqGFXS03B9ACgKU5/D1lGmkeK1WujJROPqEmA7kOZoyOfyZjT0Z5DDe3
a+DCBX6z9wIvwRReq3ZwTO2XWNeRSrrGJ3AweTQLV0hNJsLwuQ5jhCdONNDjqijt/lFL1LD952hs
EvUYZeawHat0HYRV+BDPaCO02QfYSfo5yUrke5lE6QmKCGtznknHtVy5dlc+0pn3D0ByPZwwiZ+K
F+vlTqp22hdemG7TvDU2Uu9yrLx6bmSwNCI5a8xAe6xb81BSoer5oZmalz7WwrNP1bm2+7EFGpeX
LI+o6iIP8N7XPjNl/XRKimEnf1zeYmUxQc5UMHGpJKsiJjFdFUF0RjbbHsf5SLPZUaIUYudyuvxg
ecnYt+2RCkqc1Xz0z09nWPP+C+6v66Z3o0RwqTlR8xRaAxbZiRDHElBv7cR8FYnqaeroV7uDE5bM
AMEcDuCRwaqZZ9726O6gSOOeopfq5S+wOTByDrxHZ5i6h/+2hfKUVj2bddr+jiNJHdOoT7t3JQOf
AEpYDmFIC6WNzW75sizIOJs4T7o1rRshd8tdH6syOhpBlmz7vlQHK+2TzUKWznr9JQCuqhHign2o
qPkzzKiL3T06WT/9MgJb4X2Jn82CvbZj+ZGqsbmVM57WMzz5cNrku+PwhVQS0U7kXUMDLkpqOdZW
5X4H9yKuPpTNtR6D116d+RQkgLYin7ZN4k3kU+rNoZ4hu97qszfT797byc1/isn/qZQ7XnuruSzf
LMNcfAOYh61rs6fVXJ7Ui2JrNIa6pvP1GYBHc9vn8TUZ+3MQxvnvKEd0rsb8dxO255Qv7c5Hg+O6
qT1hH1ljqg9Zy/de6+DRA/+8y/xped9DBZ26r3OIItHz8sX5eaTf1BQ+McXFzo3pIMJkp9iYARtE
O4JMitjB1yrAkdBoITHNOHHGrUahlp+1RFQvGvFYGEExYy9SdCFaBAuruKYxZsCN1/fH5S/rCRC1
zxxMC+LhHWGyZqbJMyjrb13pJXU2mHGY0SBTmyXXyC+6V6mMozFVxhO3++tQKXGa/JIOat79K0kw
ta8oMpZ1Js7cJ9VrTPqWld0w+5w7WJlHXKzrJ/iocp/0/FcvYReYH8KM3asP+YscU95r3sFmrEWM
BXOqHyLYDC+lM/xZqs65xMxbb3iDQ9OTupqy0ZHxS7fDziu0LjlPDQRjxi3GxomHAgMvvX4SdnZc
9rDlzGX/6szJvHphr60mb4w2jkOhmPrpD1030j8+hkIh3LJVoFmYUIX+gy0ROmtB0KCxpGz0Wz1+
sBTzZjE4+U/XR7BrNj9icKL7C4ZcxjTvDJ7/zxfUVsxAe7CP/3oRQQ4pvtv/99/yXy9Y3kdj5dG1
9cWZdju5KJDildRr7WuwTQWlhCBfoevTi93B9pyfT1wkf7lVWMekSu2PDnXA8nrErcW+kVm5Zyjc
rofSNLajZwRPw5Ttlysyjqfm78ZXMnBR0N5oHec+cShJqU5r+TXpGrApZIlL6tWCPcg1znYcU3aH
WPcCzC5fu+b0pH4Ru3I/nXQmZo6PIlgO+S3NIIDV83xjMOsHnNUtIAIb0NvqL6MRhffiDqXNuC+q
/O9pngV4frXt9zEOPdzD9RiOih+tTXfov3Q/+Ig7Mfy28QGUIVDpKmeok0qKqXgcvlmdZp0bz6xw
BmWTlEbpX0c/DumG4YUWTh589LpzraRT/zI670PPkuANVX+zg2YITMLNeEtjJqcp8Q7rIYvjkxym
mmggv3h2AkftisFLLwKiInbSTbPnw3AeuzS91AUe48vlLGs+e28ik6o/hAGeLnNJcO/5PJf72Sua
i95GK6ey23erG6qTTMpyQxfcPLQTTdYyUrKkFT7RveBnEDnptptnkb5H0Dvi/cnGgb4vvOHaWfyi
NOho9+M42UC1R1mYZOJ9OaLVj/4e0XFT/ZfruKZ7x1Sq/y6g+E5LozvhadKadvPL7KHgBrIs3ies
/6ax+qarEhAXxnV/1c9DopXbbMZdRoaRstEuWSf9x+WhCfzNUj/4qGtuuTGdotkZvhlA55b9Bbda
jZ7I/6GPRk6HNf/UpVnQHHj47XSVQWrdr5UJGFUjueYjngh2IKN4Q4PUnGI/z2720PvYrnXV97wd
8OJhyhFS8K08O9FfIyu1UVFTlvtRuY0cmLVwSvhPMiJG1gHt7C6XeNgtZOHWDfTjckrCmU/SlTXt
86F6aWM8BPUACwqdgmMz+vjo9/WIkYNDHvuyELpuFZ+wEPp7ipYbetXMVo6R62lJmj7pDm9YG2vm
VyWlc2cB+sMlcyHEltdl65hKLTzhENatl5W7bJiRpk58/wMiMH/6jO+uS9cVyumrnDYuc66nLg+N
qz1i7rvUTpWOdRUsVoLIisk5VjRZx3h2DNEH0Nr7mwohm6QDyOjy3vVc9Gcif/77aVYCMGoI8KNK
xN/wMCX+OpnE36MyuLIL9U9MOOUmj8L+5gSJcVBOVRzbAhO7BRezYRAkUhOPqVlpYAXTZzCZDS4Y
NAelk7gEWiSQhdEKWL33/1FWLslld33R8df//B++Gzg6Wayuh1ufbqOx+5c013JzPU48S0H+Xg1l
EZ4ZgvoUDLuFO6LTUR9S/N/uxL6F41fCBLCz5uIFfQB9gel1yYqCZsRPXyZ9LDdlU2Yv0cCMdjkq
U6zC/QKgwDG7FfT9YGd4dfmAy1qyUpS9dzi0laYgZgqvb2eWltVwhLbxlGibhddOWwebqElhH9ra
QQ/C6KnHZWSF0I0VMvG+pDcatOyufYwaxhHV2/9b3uGY/7s56fxBOY5FHKxNnqbjGsG/VNkSxWI7
QXk558IYNpOp2jPB8WZO24Ybqjfv41Q/XPoln12RrJmhFSc5gfe4YbdV9U/fku2fKAv2gWkAwM+c
Ozu0HhFAcC8bFMgtcqqfPRyGzo42jOx133zryn5880/LXCkS+MTZrTNvcd42q8zyAiMpuqCMEjsR
sgTqXYk92RZsqHyKdbdCwTUTbe40+5Je+DjMHYI9FZJx8kjap+tvgrAUp/k6+YjFiGNw4n6ZDS6N
UZu8I+wacGtIvVvbdE9umbIMCBIsmyZ9kBWXMgWEvM8GZbkbEBA8Z3aD97tmygObN7kgTc1N007+
lTG72vQNZiMY5wQH02V9NgdGiws3x9BgJLllfrxD5XGhjgsByJOqPkSl+uHMQiBvflieR7T2547Y
I93419AiDIv08JcTwXxoZflttOmCIvg2W2Us811buH/ErggrH74KXNBloFvH7lNj25gpjPT+yJn7
rZCV/rgcJfNRGVafMtLEMdGbo9BF8ZjPrWXgOURhsH+g1MJyQZF5MlDcEkloOn+YeUkc9nCb1lC+
XYI2g5OIG3SybT1lp1cqyBHX6KS5wZuCXhqjco8j2yMQRecHYU9HPtNlUl0heSBqc7PwO2pbc7Yd
RsWrvnShnBAo+LNyR/7PqTvfaeZTCBlpoeArQy8OmhbCThBpjJBgMKq1r0LGlhFfCGXycJEW73PU
XUbcTBvMaMx/5gmW0FkmvvlhPOy8hQ2X5H+8YCTALInp6LEN8WFlGe5ODYnC8x9d397vXmMrHC+F
wuADZx82hDtzGpAV124Eo1cJwWQLPdtd2UXWnjyzP/zzBccR6Ut1aPbrRXq3yPEGTZdwfiGBz2o8
wyWjIfBbF2iC35b0CO6kDJyNUct4b1Rms0nHkNGkGvWTyM2/R02GagQcc7MsMdWQcUMkOtOgeR6j
KkHxn9vHyXHVtWeojQ2c+CKR/KKE1z3Wqs7P/pR83j+H5XTAEncaI4pA6Mqx04oNOofwDL5Tvche
vdLLsBJG40FoYyOe3EL/6h0u6DjVt8v0kJlT9fy/KDuv3biRrmtfEQHmcNo5Sq1gS/YJYVszzLGY
r/57qnowM/aLf4z/hCC7DVtuNYu79l7rWS3G2tB/SdKF+7/GZWxS1bwIGpTCCE9TEIobnTFoQwnG
OraJPC5DbaazaUzXSc51rTjFFSaYaH1kUyGe7GEKtp3fJMhJPW4YI+FHjLPPvmTTCBCumtd96l9y
aSycIpeUPmskpkdeOsXw7ufj9OB7ibHxyPc81lFafR4mFijZxmjlQX1dU9IQcVcM/cpnMEb0nON6
a/4iHoZS3JIVILTYPFO0eYwvQ3dz9xKMrpFcAvmJq4MZuseir2jqsKw98t/Jdjl7jA3ZLdalD+x0
407JQS2ANcPw030xY9OL2NqRvqBURzUhnTkjnZasqcwnBzHLKkjb5gDiOtuxMWUWTTbKRU88e1tb
jvaMriUBCD61rxgVnbU2IlryzbBl9lHBYHKpaBq5/g7ysmscY5tD2Ak0ZlQhUbyDsdhYnZ14F7aj
sU/KOrJQdiakMbXzRZOTV6d2HmJN1Jv71nmZcWQXlih2Ocgp3Hhmc83iBHl/wzYB67R5M3LarWpK
MITDRUa7gW+zvpWF81WdaFX4tdQH68kodNkyx1ThGu2GKeh0QiLp8xHmqXaOknSAgeDSgsb2eCl1
rSdtK0WmNw3Zp4U0bOkHJ24P8FHDic876uTvt8Z85eTi1Sh6ucnFZBGLURyR50RvFfi0lP/KJjDS
/BQyHtz7pYX4TQpQy6GhbAg+WVU/npSmtZg69wwttbVvncZ2Qj73Y6nR4LlYE4U8pRv1XcE/Szpy
6l9Cnulp3OibyBPzBV7++DAY0PXSrnkcojTej6jYMQ4ZD7Vgk/c99Uv/oZNa0DodnVtewRxm7E6T
s9hncqWgoy2tUoNEGaXTtOfTfL7ruvs5Mne0TSjucx8gbygYPssRzFRQ07mNCCEYASlxaHRt/tHD
28H5/hV0cjRPJGACi+HbrpZZajfx2GdWTVzK9Kk1m1WMPf1RHey69A/+bKb/ei31RH7VlQBOG8rP
3Ir0+VFAbbHmVA/q0yqU5+Wfd2r+Qw8UD+Y5qoqrpmnpvuzL4K+zRL8taeSebGkSxvEfXekhOzmf
GNuq7CWyY9p6EXwzVdB2MJful70TlNAaSdtCa9g/NgN6Hgd0riQYqDMr5mvijk26rSvxKR4G+3nh
WfzckrNnVHG5RqY57rppGkjqi4heWML2FGrDgPKIP8tGfkTUjXxnihB2q96lHz/Vhuu/CHcZzv+8
Dn3tX683nVdvuDvRS7TTi4t3YxdqTbZTPz/cyHIH+DXb3Yt93Zi2hKeGvvw9dwbBiX+of8pkn783
MmfaV3jYeRWdq7buBs265AlCvmxqm5PdtL+xBMNK+smk7/k+UTJgbxza3j7wGxd+xb9N+joO+A5V
9gjd0U4OhdHuJjeMviyZb21bayK5kHXjHHX1p0wn4BZNKfb3CjoUg99q0/aaOI+NKc6dPKsXs12D
O5DGMy790mYE5aTzRlfChUEUGGyT9r1+LaSJKJrAL+tDEe7xPWrXMrCgJvLI+DK27qHJ23GFjDp8
SuZRrCAEJM9hT/ppZQfPUTaYxyXsrVPs0A9XZ+o1jKtAVuVr0WQUK7aMHc0KOjuV3ziEu2Qt4tbu
bXSIpdaAySGYD7Mfdelkm76Nxiu2lfka5iY+e9lvfP7lbX1Acd1XQOyQLDgHHonimAZJ9ABOgaDA
ehlfc8NeVkbZtN+bytrHXXLTcOd86T1nPy1Mwl3mkISxW8EzrY2BiHlQ0TxbtkoCojFm25RFjAPx
b49QbQR7kc7YA+RTFc6/f1GDIoJ4kmmpN2k0hMe6SIfTHCfBBl7SvWjLuDO2lbDrV5RWVlDHZy1h
CbfSHyYW+D8S2/ijL7PibZpcUBt+jFgHD9M+giG7GhGvHIRGV1EJMRajiwEjomsleyzfElj3kfe2
9+jb/p+DlKW2gtw2vl7Q0Eb/iJyNKaVJYVCO1nDEJ8CZiY6Ve8AnrQ3/qBtocBTZGKEcG1bxgs8I
K+5wIAKGoSh9U7XmJnKxUjNj36+0k3xdXanXK8SDCy48D78lGLpMTovF9Eo7Zb5VTdE94q1fhXma
HjyiDbbq52TAQWIx98RWc6TwJW9Q9NC/NO26QMCJmlZd+pG/DskX3rc9vq+hoXG61WE3HPoeW5j6
0dJAjNtO603Wfa944Dk7HfNT5RjpX7P2OiLHJdNf2yBE4tH78XYcQxSz9tJe1CGvg/biTONvo41+
TfDySaewLR1AjK07Hjb/n29pNqgBrtDW3Osurh7brN+yOgTN1Pf3E/mKPvbdeiT//OHv99tEvE2t
C2zQ4zm6Qgk/YHQvpuuiukR1OHnEpQm0avn4x30jaNCaZ5vxaY6nzxQZ7vBszNOrWtAyt43WtiPs
34SU2HK3/083gAXLMEzd9K3At0kBM+xfKDhs0yrDGLRpNxaGdihCP2OwHryUsxjhCrh/+kRFKmF9
WCbfjaXUkWdqYJPHcUYTDfQZW4thBIdpMGOIIVi+ctH8udASg1nrlk+t7cYvzLaKJz9geC81pRIU
b/ap+2AlJNT4KQWbcuEwCDRvlT1PNzNpzRu/CgwxwP3UHqoucLHNRAB5CufhyVqIuuocTpLZ3vU8
IyO5O/M+atvVHu/nOQL0/+4KeD9zqaCwQA3ikyJQmxUedtAv6Ky+7rR2mFLEWSU76ZYxi/KTCAYz
mNuj8ECX2X5rJkiVsvdXps5fr5dZJB+lzrB3XdMgdhaPqLJ+UbjgRbPiN2Em9PrUu72N/JSWC91A
LBwYi/ZKiD2ak7Wqckg5FX0kKLSpvkKTnZDnpG8KObObQv1S2X3zFRuBWE9NaO3zAE1Z4sC1HKrh
pmpcyT23frqawqg8Tew8FTkj3ZYhZkRNQ2mgzrjDqueEZE/k8Vr1HMmzRBqP88Cb7q3MZYl95GzA
+FVJlVCiHOxMq7HXIm9d8uaGbCeg3DdOkyfI+JCHop02ITuOJwa5wFvotK6ESErmgFRv//2b4xf0
01edX53B7853fBe2Gt92XQJ2/gXQGRh99mzz030xpFO4A+YwXJSZO6tJYYjz8b20TYwBs+RD5PjN
y0DbNXWjQcANQMt2ufZiR3oPFDALPpz61KsxdJjFSA3K9DG1nR8TMWN008PgW83YVSkKx2R6Tko0
jSwktEi18mlO9OkxSufv6pfK0/ItbhHf9s7g7h3fqQ4oT4pXyqjvVUh96DhBcUAPFjwasBf2NH8A
QTIafdQSgeSPRsO4Qqvm7+diipn91+W1ysMHSg7Mj3AOz0tmAeDzovlrGkePGPe2MzgVanP5G3Ag
NLtxYp7UZQw7ga41gevqEsd5d1rwWa+iEvWYjmAm3uDbWWFbxX1oJ3+UUtM3SJdws1SHHDPL4+xa
+rYJKJR3XWykD3XBtNa00mXVaaW2c80wOzTSzNP24C5RXXhbdek7xbG0sW9pafCt1POJ9vBfJxhL
v2spLWnd1u01HzT1bZvkE36O7CUzMZWoXRTxGTdtrJpPRraYh9wt/N1EJ+q9yegTFMAWsm7OLq6N
k4tA+ORkJ2HwyQy7uz5yNEeio5zgWcROcAkhsGAPhwVppxTAw0iekmXqTIj5LkSDFf0YujpdV047
PdUukck9lsijKMLxNw1b7+eaku8ti47n6rrj4m9lqf6lYdu1rbA0Xa8Iqpn0Q91U3fOcewlS9hiv
sLwUuQmD3tPqL0FjYs7oG5sZRdk/thWGnL43A6J1sg+rbeKt2oIjdzVviXEoAr2C3pNFq0mbxJOY
iwY0Bo+rJQff6mo1/d7ei78vwbBtRN68e4sb7Xs3vsY0Tq9LYLB1DoX5FE1esEnlWYUzxm0rIvN0
XXxLpz/6cXa/3ht35lK6r97MJLQOpvfebqtT13eXKC/GV4MmPMRzJIvQ9+23OJ8edDcFG1ZZFJ5z
+M2UyKlxJAYgdcnfhf4TrQGilAfVpLCHGqZzqe9rHV1S0bhbNbojSH4CsMtl6TvNeS6tfDN65mMC
Zu5JdAXVMFI1dfB7rd9VNdlp6hIIwe+ghq75ywrke5DrHAdLpI7v5n+omMYgvJrdanlyw7G6MFdL
XiebPGSrEzdTUZruGK5qMryzar0H0mNPI6I4hp51KfOI4Hr1bO3zHsS1NuubO9CE237mxu10gpCc
LQR976IetlNm8UcAmuymgv2A2cF0bztU10OLKFCJ1dVlJy9juVvUNXpxekOKdMwk51mdRUaRPLMw
M9w24luNcfWOkvKNKbvh1Nsy5ZyxNMnnR9sP9rpPanFBxI/Hy634dzLuqHrCuwlp4yO0tOAl9+r+
UDSFsacnaq8jpn2bzjZhyUmCitJUuCXDgFnMv7uj3ODnmo7WvulZDgpowJ+w1IJfqx4X+3BQ0PQ6
JR4pQVM1EAYwP0TJ+BTNafLDgS8n7ZP00qEvdEhvEccFR4gwDubDPrxV+CKjqQe4mibLF3VWJfp8
P4v/fk29O4n2338OUcyPBUDY2Quq+TKZTrNu5QS5H1GZtE5ZXUdN98+ZjMPsKXoYImmfc5xnVxja
tJXl5VAFC4UGCmt1SS8vwLyWfHRtikZRql86hAiEF5jtQdE/BnU5IDowlo8cUzbAZQ1pg96k5R5w
xnRTh0zAEqJLCXbbkvZL+ZBRDx71uGkE6rGMDedOvRF4KJNIkzOOmCSjDdrf6GClyIR96qBj2lYQ
yuQlHp8vRos456ls4DQ0fnsJYX5c1Jkvz1rq7m2jJaP2ElfTyZReYG16UDSwsUNjGbg9oz9ZPBsa
aIylLpYNSpUMWoC0EpqRQUtaGmSbGB+h2YKTiqRDdohE91RhzEp1N6jXoTWyUzIyMjIizJPy71MP
HgQn1fquKjZ8ekllY+e7GVb8OV4s2n9Q1DZekPf7oYxN1hXCz/smb+7IKlsyJeIg/+u1JOCRjDWP
GTmDF0Ke8n8futjaY3CrgD3wetragKkmXz/Gi/AIJii6bSQpErkpE0LBq5xGZLVvDXZLvej3IsmR
N5rBGoJ4e9YwJn0O0Gsr12CeuNWhdDVt22u1T3glKNfJs6wb8JP0nI7+q6YldkdQB9+hbswfdT/x
N2bbiI3mWgwBhz48qzOziLUzgCsIyhibncpe3bu4WIjxyVT55w5RAD5NukWKd2mUwbj1Xbp7ldw/
mmZlbNW7S197F39OjpojGZiQrMwLX+GbS4bXskzfYq+etn3md8CVhPXshe2fGU+yS9KxcZzIOmvc
UbxXaJw3jb94D4WumUdQ7pRjs3gXuch3CilCLFeBSiLPd57Ipn0QW2IvKjBWTheUD1qgZ282vUZv
sN7ssWK6FUBJnqvEuuZWtmxsK22+4JUE6NXrO6RpZEfylLlQFImLOlMHWk08Jd10hfUTBkY3ttyG
Kb0vKHaTK6KDNnvFLhbCOGEx1Dc5D2evjLq3NpvCPRCzdp8bM7oykWx8BvDf+l5fNmOT6OeZAbOY
rGxjwxcxdvnokVqgOD/zWBQXM7boEg/FwmdhhIxdmcJaefk5C2qKUd3NjcssD1VYbkKhGS/JKNyN
zqJAMobcjVfLy5z7/mVWJJz7oxhnYXTyU1EizupPorP1Sy8PRVkgaEoDH0ee3T6B8zM2ohXT1o3b
+JiXRr/6542pKYBM0il9TNnujU2cPfq6267EgtkhmVNyrPvaP0FcGN8MiAsZlQj6AMdgU0fTzyYv
QB9oW5Or4+7QTvWrThfeyjB692NbO4PzMYxgh3vGbJJB5rc8gOJQF2ezyKy3Gil9N4QNqGtwE+U0
Jhum/tZX3XKBGYTuB/LYSwb5vTfJtbCj9uwpzKMiPuYD3UsdGeS9DyQMdzlTeoXne7en0sjayKfe
PQNrNg+RZ7k05gBfBtp2sAfzU+DJnIPMYWxdW6iMpz1C+Qs+FexqSH5jamUqYr3eWA3D49Zz4RjR
xEf/wUBiKdthaxq5/kWwVOFqnQBPCKoP/LjIZ7vA2/YzJhC1ee6I33iMG75gNcsUSUfdK2LWWlLm
Oswt5N0J/RoIl9wvWRbHo+ypxDT77Rj5jD8QMyZ/RPIz/LPlVDPEGjN8jETrrxqruip2VhQY2jnU
zc8CwJuZKsGjbRSPMzKdohbo+ar6RY2nrRYLaeJXL2bNBKd1+hQWuQQ1xGKuVmYffx2EiQHO7t5H
l1us0l5INtE+N0O9082R4VjtLy9jyp2vZ9FbADvv2vQEP+DTDl5cMrpcPfevYV1NMCRN7i/Pu1Zt
RLZHVYr4TAnLiu9XGeGLjXHJW0u/ZJXclc0a2VEOWXVUuDCgpBodeVt3mebpgmmQQsToP9KmuJ9Q
luy6IMQabeY3ZchLhPugp21+K0vs4WiscaH04YC1RlbAlpsBRjDMtyELmz2uuuKglVGKINieKGrc
EFlVEAObYniYi7jfFrR58Eqb0lpKa9G25q+Cm26n587C9oc/xrrZrfLAnI6JmV9HOX6ce7cj4892
73Y/5fmrXM87G/5y6fUKFvkyGyuKq4ZATPTAcWFshtDU/6ggddUe95in3XIQrCsHbNzLUszP8sv2
pcJBv27KMHnWmm7Z1cJHRaDP6Xmc30yTPic6ZAuJZkEcXmfXF3Upb3ZsusN6GKz20Ta0iny2rv2i
zkib/etMvTaaUE1S/SvPtOFpoMN5RYLSUFHy/6YY/tPDekqmWtQeIbv40AZwWfiFWX/BcwYDx2Ir
gMZ/eugVqrAsvJ7Q1PgFFnSO/sn3HvuxvNW4/o5hDcO0tgnpsBhbmZZwsquN0/Bx4b7bdsNo3Mas
Q4Axgb4vfW2+z34HMzRvDgrYdg6ZlkQfAJOdl0g3xm2KA24rFs9+QbrDdEUJcZtUo//a5wtdcx1t
VDeIBHatP6yVPMVI5x/sWwhE1cNlozU4+IT0CN5xQcWgX3zXM4CSZQzJI5M+Vt0uq3/sPJFX7kzf
PMHN9T6a6hAlqPH9WspN4TLBjvRl2Y5cbm7tL6rZuixpgypV7OfF6g515MwkRPMz41NnBxjxDfUI
2grrZYPVscB6HDfEztTz5i5LJ/Dnaxx6n03JApxyrbgfBCgWFqaAR9sNXZB1map5vuShV241wcND
K8WtAWY5NRaBoUQ2PPQ55AYjolywa5wERGxcgnEk/XW2ueWjiyURvIjuX51maA6GahlgT3Wgryzf
wxlwoQMV9H5wsVpe1Gu+NeHeD0osws3yIwx9/6DWWWJv2XTQOiJtr7duYxFs/59/R5tAYZyd+aGB
jHaXF0aDfWm96lmzy/mTDHSZs8L8Jk8i3TQIWRiso7IliGrjmVFwa1yHHMmono4o8Gh541SfOalM
SJvuiJMzczDuuy5L8dyO4Zeaz+fugOt6iDolSTWz/93UmvFktm2NQJC+jR7F2s5no0YiLJd54Qf8
Nzlj59OsMllwW0VbP3jhBNKhCK5308zUgkjosQtSJ35TheEwRcUx8gWhY9Lhl7kWwiLodAc7dcAY
OgRhIT55F+HY3IwKlV+fA1WRHjAz/Kt7g3KwOUe1iQY1Xna43WaEqv18Vmf/HMqmNDdhH//5uy7c
r92MgA6GQz/d8m0HY5z+a8MZtoFj6sFwig1pEBmBl60JpzV2yERpcw0jLGq1BqCzY9wq+0T4aE7U
AdEJqQ4BjzMoOrvtPruGBb9ptM6++sVQuF20MiAlqvTe1O9UfYqg50oCYoI3Gjoz4EwSyKJSA+00
BD96aRNnFDjfFnlAw4+SKnevuDXwbCfJYyW0aasNbXIhIaK6uqnrbmL9wRyX/A4QScsMMK/M4BmE
727SuNW3lQuuEEdW/vmvsz/uCie5f3vBHP/Vocv26gbc4SH+XJE2zuckzyQlAqZ2zeSjr+ARGvp1
Saw/dWnpquXVxJXasBPtnaz1OHLOZmxI5JQAkMI8LtUhybDhDXZt12DI8gLjeQi151R40bqDILuh
8zVdRVlPNJNCQsfsCJQWPQSWA4B8UlgyyoONWPjUDu4z8szs6JBKgQTAcki6bZutn+tE9Ixs0Cxj
nC6YPp+Srisf3LJZjkvs2WuM0UDDGzGc2MKMBG9Z7P1LnAH+9I2it9kYEb/HRtQHuFXtSQlvAnc2
9o5sYfX0AbGpoUzxkXCwgUBDj5OXe25sHr3M2bFALI+LO8CL7aev2LFNPKN6fVarJLrAQjS/mZKQ
TfBL5wbbEakDtuXZJlA2djM/945bc7R6LwuNU423eiOs+VxBQsAkXruboa71k+X23q0p89eI1nKh
1c1Zcayh7ZWbOwSODYp3HdjMKETc5JKAw7cnf62WNeCZacvtOrIEc5YZ8cI4nYQeRRJri9xkp5Zj
LsawsYqjJLiGXh+vMr0UL948kt2RQaWjbYmrGj/bsKI/EFxgKpC/mjaHyk7rrT4sPlGFlQUkalne
QrMD91xbM8GuJnROCKA+O4EHhWX9B9Dqa/lzaZDFZYfDTdZLs23rz6pekledL/Rn9Z2UVwgp9z4z
T+YV1llBKfQu1hGLmWuUGWe/IhlJ8ToaKWlA/QOLi31dplkZyTW9ebnLLHyW3f1dD+GM79z39mFK
HhQaNWunNfZLfauaHHxMSJjhhJgFrMTWrj/UDzbY+HzllYlWGSun1F26iYj3Wpb6+yAgZTJy4+CG
EyRfT9B5V7aLJ601zGkDdz89qL9FXWbxvKNJn8A7bZp5N5KioHceM3oEB/VKbyGuki6EwxkKVYWb
SjceVM3GatLtwMaR/id9bItl+rv7IkC2VUYfucddix7zWEy28Rlc8U7pyRzqN/WovO/RphQgfIMU
+i2PyqNiSiW4uNfNMuYPadJYpMaC1V6w794mJtZQSqhU0zF8F7iDqZEKbx0wz9ZeloB9V98ZSMWj
jCBeFpqmM16skA55SLseAqWuH7R0cg9aW8W3KNDctRta/pe6WuuTd+zkqCNlIFUvQfE1nHqL0m6s
b3zt38EDF6dwjM7KAWoFunjQ3PEzvKf3nE3duWqTYJ2FiGGcAl1zOQ7RUd2r1VLusD6s4qKzbnd9
SqEzcU/tZyXviHh4WaaVbBaLXiH97FGOeolllZVvXQXvsxNQ3+rZeLF6eoi6HHHopvZehoF76w0e
9n3wmIiiOTCTaNCoc5l5wHNXBfKEtU2BywQzJm2Zv1A39Y/ajdPfhO3874SVlpLt+6buMmml+fvL
/Bg5iyDIznL2VefhRRJwiSIx5xtrWpIf0favGVCZbuwpW65C2P2VLW6znskQSXFJdJp1VQqFuKs+
7DmeD6DWCZ8eKYHB+vvDpWxYwrXIqp/VWQni+Jk2MywreVbquENUFAj0XwdHV+kwsxxcxOXpH7FZ
TBudKe6Tlc+nzqiBRTkjmlx46e+FW5/Zn4UofNlVVGzrlrhO3sUcBfuEmTlbODN5TyRENZf4r/8u
FXw5Sv1pNI0kNmC1dU0zcF3z1ySvTpshdhlZgqNcSjXK2ELtwOf3yagxRwY8sGvH6T8FbE0ZORaP
bZ8EMpsE5UERr81cZzfgjOM1dqFWqLNW7rhafUpPU/+OLaN9VZtVP8L4rDX7IiVKK1qAn3lRtkCa
zt/1BY5usTgVnvoCxpCJTjQM7wLmzJ2t7VGRiC3JdR7h1SKfEC+KC6On8bm3BQrT1HGP6dCTPi+q
5jki6AJtlr38EOiOSxx7aIhh5Ph11d3/3mFxH2s7yF5Hu1ugpYUmuzQneKpMdiGOSF5dvA+vjdf8
6OPW/Ks4JvENMJ4D70qrmVkp3UVtZ+5KT0fzMlSJv1pwBB+x65a71MT+ohxJSW6Y25B5zbo0PFS5
RBWuhEVMijb57TMqW5Y3/P+wHsRvJum+lEL9/OtFVe+7VIHsmkzT+GWSbgyGThuA5QjccUPfiW26
B0XnfoZrtj3NDgFxf79UmyUZmik5iVkUtdcqhgui9sCLHf2Z+1C33PBDKbSd3ooOI/i9lbqELTcc
2ZYS41phngQYeh0YO87etZMH9eoCC5s+sl6tRtb3R4wygZs92tKMlJoj2zrcKEntHAVAyNMM2E5f
q9Oirgy8dyELlW5e8gX1ZhV61IZL8BFmqGPmPJ9fYy+xdj630qkJSu0hQJRMtpvmfkX1vQVkHHws
8fzhmY1Hpka6bHLfcM885qa9KPNneBjuOZOHlqh3RHm1Pa7rWArbs3w+8MgyVqrUVUWv3wbT/TW9
u8VMw76VNYiRavTj9yTEntgx/HuJF8BqdG6jx6Tq7D1mvfaM5cw+LXMV/KZ6cn+etqAx8YhrQgVk
O2Qt2cGvori0CCIqkxaZttlre9VwcoaSiFEZQ1cYLjsQCbJAidJu9DT17gp2bWnIVkIItK06q77V
4lWNLpuin4737qg9OR7jJkRNw4QfSXZ8Qs07934T7uZI1z/VbnJHO3eZ9WcqzVw2+IvHQBZBUzKL
z3lSE/UTTfOHbkZrBNtYHt0oOmHTlJVyq6bU8pCO7nu52P2uSHtCKXtcTKOPrT5guvkAzL82V5Wu
X7Wi5GtbzdmVtuwqmCTgMzA7jHDgxVeGDlIJ5XXQr3OaMudi+YHrIfjTyMbbbFrFt8qMMPEiB/1c
1UiLy6wen8hwo7udiuFqtWASvKxLDv+90Hr/eyda/IZIMCHqLfDsXxdaxq0aM3kyB6raMDeNbGOw
IauOae99SyXpSB3U6zDltemz70PikfDTfsLLOMGpAvFFswDAKKZKEj3UfQnqaN2Ae3kLIsR9kU4y
jBIhyNeX2n9IAtKXvbg1HpolMh68zNQfigY/C41BYpzlG+o19a5TTuY1n5/he+pHT69fRSThSDZ8
/9HJ2Tqbk1SKVSdnNMNnivOP0vBl204GDcLgeupT43Us53KLKewEwaK8LbRE74cRAFVYe+YrBM5g
XwYL1ZosCWhUj3afbcZ28vcKAmJ7jgYeTwt36hIlwnzUZ6iykHKPynZYM0lZN1paPjTCrGUKabfG
rzb/5qa6K7P+WT9RpYEvQW3q+KyeaKHsX7ckqaGDt6vK4yS6hUKhEI774x+HQD3VdBEz4OH0MHL/
qMXZ6310XNk6COnRe3GSReN5VxAK2hGjwVfSeLTQchBahLYbsbUP0ZOGML+Az8VoNOj1nO9VYrSM
hqWkW70WJP53ptp/3hs9d7lMORckT6fVeIGolNtBdFUHAHnxFb3WSlSG98w35t2ePOPBGobmhNeq
XUVVO1212Hm1NG0+KKND3mkxucbIZ/vSD3dGXHv7ziz8vSk9qn2mPynQvp7whC614h24ZLyNtCzY
aIJRF1ZjWNuZvWwNJ++2SLvq54DkKKWxxtYQDFl3Ha3wM5TA/LAUwj6ZPSBR+TMrLO1c9+XB0CKM
pL17QKvCRxmG2ndcli1WHSwvro6wFuH9dvDzoSOkFkWiOlhemu5ClaQGNt7d09ydxCqv2+xS/n2I
x2bLR5ts70Xd0mjf4HS661g+dSI0HZd8iu6el0QxAs0Qc76ghbLSY90ZnptKD27l8D3CGfykeqNt
mKF/7/zTUGnFQ9aIgLQOF9Uk8WLnMhLHVo7CtFyIE9MWYP7ystXCYYPaINoAk0mehD9qBCylKeLY
9NO91LyL6IURMfgaeFqijiY1As2dOijiBrLiM268F9N1lr0Ccaj3GLC30jUTrAyK/ytw3H+9GU/9
GfNpelF/1OkDf/3f65vME/xXpSHvFN8jAYtesc2o/39aTiXYAugyencMNHtYu169rMdqDgwgnGgx
hAwWYx67V/vYiZ3zU51ne8SPy6flYHVLvI/8KH2N4pTwejl2gSmzHkW+PPX8GIBAchs3fZofMrZ4
N4RI0SaMGvGOvvxTUdq0cNJPfbjwpA2P6r5Re1t15o7Ldg7McTNmZnxgdFx/CbOnpmx+8xF4/6M8
8Q09sAzcOywkbJXlI+Bf2rfISmPbSUOenGAcgsFwPlfksJ3axmI7iSrxM0WFt4taTLiefBfBAdM0
ncJJvatPuBWdtsXybsbAShxwAs5sflXOOteKD7Qngi/D5LSboe/H1bQYwVoZ5VQF5jclVNJJk9ga
vi95Q8aUui8iMha2VVu+ZYthfakYzcsLMQziuzyxaofPeMHUhG/hZFHXPzbx4q1DvrwgMVA4GOTR
jBBTdkolag0z87PWpJlBGXXQ2QqgV3myK8ZYdOiLtyJIPRt76xzLcV3xurTTsBuiJt+qMjcLEvfS
FPoPVQLTieNp3TogsHPRHZcm/KQMJuqgu4v9oM7Il/3NA/mXPGApOKZSMnkeuzpB0r75S4/UQxGa
l1UWnSzUloAvYmgMmv1VLwhV760CnllcRzImJbhYfIIEFpHtppd7OnBMzYFX7mC9wEOS2jB1yHvx
RxECrNJkGI3Rjx7oNOs0BU339T4A1fARlUXufyQLgg5UQL2fMYmEYgIti6ql7XJgGjQJkoLiqSyY
s/1/3qUBnWGknuhxHG5RP/hlP1D7rljwtgfnSRflNpMwa4zl1skqdIzKEsilXvM6Uh29o8j77F9B
QR1AjUOm2/iWK0c8sjF8RV9CTqTni+5MUutfo8LJ+eTXvnl/pe689z4U/cmVsmTWyUu00MhEHYH8
cYKy5sOAPtYJfkFj9MVzo6R32JDIUomYJBV2eYAUYRAx/d+fRfBzRYY+KTADB8exa7ku96z/y7Od
xBCnr+U0GgXOE8m3jPOZDR0rG5uH4S1YyIzuU1hoNtsgXV+p1yeTXmRNRO+xqEoaP+oGc8DMqomj
mj0S9b58lePIVrPrd68lOseL0NMrZbufONNjOnvJjlzU6VGEcbpTr0WFkewynyG854lPpWXuZ1EW
L35YBM8y1FH0df2Gndk9LzpbVJqaZDQsncuNVlR4piU0Ml5M0PqddirboryyWBKP4f+pHnJqk9Wm
aDgB9zJ9Q0dETKWbPrAErckTiBnI8pI62F1Vb/+PsPNabhuLtu0X7Srk8EowB2XJkl5QkttGzhlf
fwY2dVvuPrf6vLAAUrIpEmHtteYc0zaJJP1+Tv5IGqmHOJ4Zqi4/q6AFRP7QXeAbDKCd7PE9SRx1
1cZtctsVqXJLJgDGbZYfkmDgazVD5Cz/oTTmtG2D4KzUpuVJz6N8MJaDKtYygDGjcoDMmx7Ye090
w1bI8/uFFcc4M2TQ+t2YKM6qpKTYmFUtLgLg+38fHJqzCD7/rPxIwES9bOrqEjqoYkz458W8j7D1
1VAAz4Gfk129FGvoL36bZuHAPYbelcNi3eRu/cOuzA5tOURczaqMHwYHkkHiziqIiuaRlhXpDMvW
gK3DW8rCxMK+SnLm1/PfP/G9BX23pPeOYIXyqcBScMYjfm4pqBAgdMN9/fcWrbqv5xjLf5QIgI/S
jD63g3689nSUtnibjbncpXOvXhzbKnfxsmVWTzJsz0oRjUX+m5a2p3+2IOfJwLqO/l1byL1j6IPL
WEyncghb66g4r4Z7Ui2c63Jk6duYQ5f8yNqpPPhWz0VGUvQpoFSETk2xI+tGv8zEdu0K39Euhba4
3xWUEY3/IDQVkUG7aGSw+1Wn2p+3Q0m3vqGL8dZNyWYwCyx8yhR6U4lrwujcaCOlF3NiNLsUmceX
qmA2p3BT18ljJxX/U0ZDKJl+iKEcbyvTmYkoql6lqgvaVbcJEMHAvC7U9bXGpmI39lmGUEjJowfZ
wUoDZevHiypTobVQEY+khq79oM2Gf19MPSmqmBIsZ042Vy0Xk/fUk+/N1NAq4LYS2yIq9IdCU3YI
5ix87069CYLia6tA1mSmEEOkJAVdbnQMFDGsGppL43JF1Gq1/+OGE43mB836meRhRvEuiYY73nG1
8nUAUFB4pxucvDDNOv7kBpEy52GknltaEMXaxwQEaOE8RTmzc5Uh4t5tRLw33ALpnkirjeTQzvz1
a/rw5pb7Rn6kjBTeVReE6ZzSnLu/W6b2KonG+hCi3DoSGopUf2FNaJwhADxKx0NSX5Cp0/BVtZHi
4YJ5IxpQ2dpaDMVt6YTNfT/fI8Ndg81CAIkjSfb3nFItL4pI+d6rAB2YYn6kjfosWVAW0y5Pbzva
CMtEK1KMfiuRM6JPpsd/bXHXXenqqJz5/O/6Sif/gy/g2Gj5h5jJZIvxs+C3jvKNs4iBE2fCAeww
ZvNVvFk0lOtpP9vai677D0lbmKR9pTWu19TcVyEf5hjcq/n8loegUmV2Be68Zagtiv0MG+cYU5b2
eAIvUY+j225/yktiqdkvgCH6hy9BxtCLvWWvZN8eQ0l2SkpE5kQ64T7OL6ofNM+dmT1LiIBbp/C1
nbV8+4XVBhf5zismmVttQp4Er189y4f47y1r2BaJJc7Xv0o68uUDXOB5p9vlLytz63VtKEv0vEZ4
hiLa4nLdDEoccRa3gJA4q3WoKUHH9POO9Q71aNLCPluix/RCu2hJiNpmWVotD1Z8LypwrpJxE2YR
XYolqKzMjLs4K52H/75wu//0Di19MHAiusw9J52Sxuc/r9t1AYUTdSQGlLxLbrrlq3ZrPhPiesYv
wV+sRO9Brhsr6R6q3fJn1z998yoq6i7Ib2Sg6G1CBrVhXGgxD0ffWKShZhyswS6bJ1sttBUaiOje
aSDy+cynBoXW/rioSRO3aOBxcw2kZ1H+KNvxfahL5dYcEPOPJUFKUaTEDy45nqsEAeNB7sqHqa1w
nmT9nZ2lLdYHV918B7hwQwouu4IQJKdNohuJrJjVioZS6JtbYXbpw0ATfWfblbbDL5A+123zQghO
vhKaTWUfzYQ148vYmYsBQEuRTQNham7kIFWKgStduQMdhXg9GL+CgmN4aF7eIs7NG4Y+FixN6T+S
eKWhyN+x3mT763IPYpjXgK95SCrrg6o2v5FDp1LXPxaEBoFU5qvySZPC+HDrodtoROYdwwpaskuq
4n8fDFjG/nEXX44Gh+qAAHpMSVRO6rJq/WNJFmtkmQx+UuxItiD8pNKCbU07ZC2IHnuQD3U7/xbd
XHl5AC26FcpfMgsBjB0gZ+JZLzH+tPuZWM0gCI/Bycb3e1MiE7shDi0lp1NBIdAApW4AhM1VWN4k
aXeoZioHWXRB8UrhErTVvi2BelxvDUU74RUYCrE3bGY6nTNOrx3huV8HaK3nnrpIiBDD5XdySyvG
3CPZxlgVXUQEIaQ7kk1Zzi1b8dTpb2E1b42x7s/mQnMZ1UkQXBC9ys566LbGpWqcg5YP9UXa07K2
BLHkKBx+S8rNzN2du1vyKl+kn0GzZOgtGkzJq8oyZpsjf91KLIhULwSqdYeuHNqDFuQ3Rh8RAYXV
cCNFT3qeZ+fRN4Bf64HhSRdarVP1+3b19G1MU8azKqrxMUitZpVnqr8TA3ijfAEd5UNXAWipdWIv
c+W+mc3+6FuYaaMMbJ9qOskP4ohe0SQ6x1kXxJBH463b2c4rc6lsTXhFcTs5WJ17DWs8g7rPyKkJ
RWxLhbEaW7k2KLuh2EfAGvdXB22oPCmz7kAj9cXjVCOGigIifALoFPpM1ktEzBPgdciPfq6o2zig
VS138ZPuMUteGJfZn43w13FVJP9XNj1t3H8czMuKlQ6y7WosVlnv/K/+QmIbdHpHVTnEYx8dozlp
HsY53ljRMK70vC63hY54Uz6Q3NaQl1Bg2yQ1MNgMHcj9Wc/iddxF0yuQLHjkdawxLqsBtZhwOnBy
1W/FWHr64nG2smjR49v9GQN7csca9lIXaB5fHfU2Yxx3GuZVU1dMi0afsc5Kc1zOg+WBN87pphPR
EwEjUaCpc7nLbqX3aR6zZH9dM45ysnpdwoQExKyD0T3HreH/GqvwoPbW/K77DeCG2sEbrdI4Sf0S
e2MSe4Mq+hBLu99v5b4bCmPrN03HeiQvwmXhZp66Niai0UnEQkKftjJWs2EUtqLrFp3lLuAT0n1E
M67L0mVZVxvVsU7KQzn645M6h2RU1wqhqDNCaytroC+0vnnO/Tk+XDsrjk9Rpahd9BH6pNUtnLY8
mDovpg66tjPp1sw7OeHI7LHYJp2Cu/nvqYfLnXRYM8KC+K1OdxJdQwsJrURfxwdp+61Dpb3YQrmP
J9y5HsiUf7yKjuBi5hbxraJ27rAJTkddEGbRxGp5YmGpJRcNhPAmM8L8MMOt2ult4z5IUEFZtdrL
9Q+J5/E9HNuM5qzakdCiZvsiMdBQ1w3QyWQ4AfeuT3JqJy9q8kE+DyD+9P2UD0jw2p1OHW63+aJ8
CXSUL64so9rcZ9hoTNHOme3fdZn6T5E6TVu1JYI5sWP3ptchCEoxidEC73Td6bW1Y5uJEIIreehq
Ynpkhe4crp1aeUXKgvzrYCdM0VNotT04hJauZNeaVNgpJkKxo42/UiaCdVdlgycuxZAnHLW7R8nS
IQbUceUtS3f5AnzO8KhXxnhna8I+u9Uw7XR67RztS6KUZJP0Dia7rFG4o4A3iTv4nIZAW4F2xnwc
E+JaIrQ6NXqP9fVgyJjSrtDizWtMauCoR99mPmcO5q2wvdYNnq7NZtjhczWTmAM0cFU0ExYYbFJu
0O3rcj+WavQoA2NbvHZeU4YoPpZ064zEz3UYodBKkK8ijtb3OEm7x97WATv6k0WDtSXYoSEhvbem
fGvYrv9DRx4jqREh/MSgry8lHcS/XLjVy5mIfD9c6aKdn5WkmDZKif+6QHEia6UaYd/R18p3uQf2
T9vHeEC9Qq/Ffq7adEe0Tfwyieo+KAWHbpXNJyIu3cMUMu8whSCJNzKv1DqpWPJz+taK+6tUSQmW
b1aHV3fwe/5viA/tW5dXUEUEMAJs3OOzpozKNSlOvgWJZutUWtBaUgvPjkFSSN2efEHvaC9KHhl9
Rn2VEGG3Q7iLjpU0khtmUu06YxGzdjt3BHrZZ7SD7PaihlbNKixoPVpC6cXoQXf5EYJXKd5u65eK
M+/FGizrpjN/lQV8mNRRiI3iAY3915YOMOscs/Jxs/om5u9fx0PQoy81THtNvYl4EtcF8gIageCR
NKzQD8ue9D3IPWUSa6nVVd1Cka8NXAu8KAqJWBddfZYPWtszHUloS51ifxMxj+gtQi5Vxp17Eslh
QEFh1UjgmVzjXTbk5FJTnauCumJdZHH7NAvUP6NOCmFB6eshq2qexuU5+Srrud9JSfxoP2nVY22V
ntSg+QR+P2oTNPlg8ITonTt59eoQaKwVRSt2Vtnrq0o2rIKJrJLrHEexunqn5hEqmKlrqZ/TbgV8
r9r5kwbbQ2vMEwr/i2xo52pDChZayu+BsRh6bUVeu9hURhcdUB49fF+LlCmtTlg//rg8PRhWnt90
S12bukGDFFKl/HXrD41C8foxXj9B+WGi+avPNt/VfBUJcWhVkFOYhAPfi0/Xu2vrJqknZz0EnT0O
kR/ft7AhHxUz2cmnbZhaqyT2mTHpgTgje6dym/GmTxiyNuoSqm6nyi+pQHLL+RKncXpRy7Cn51Ho
606FluYx9k0NX+Pq01XngfjLH7Z9L6+O+gzdYvB1lImRFV4H8VbrZl7WGxXug0DnDmdhYAHGtiEa
M8XclYSXBo4wuBbu3pFVPNUDxJ+hBlQbVPV4JspB2zhmMt9fsRoQ7u4aNxI3A+T67RJgc0PKCK66
XLmVcJ3IMYNTEIJMGFVzuCuiZNzMyxZF5XDdks/h4fx6dezsAP+Qoq+/f1hujVHmeFHe92tWbkSc
KOFrO6bGPiLp4qrfQ4HkQVOyt1cTUeZColgirRbeoFx6050Lbnu19vxur2iVcpFczNmugWRl+Fws
5i+gWNV90eEB/d6CqqvuyZqbdnY1MsZUTk41DdffVrVGfI1T0hCpm0QjNiHXKw3X5do3dcOzNAui
Whb94oNtHohNCO4L8VdOXU7cS5lbu2bqA29GXBIMiDBJKBG7VgRXteb3ewy4hw6VWq07i3ZAVLbW
7RDYrmdb7vxWj+O1SKoYzLsWwD/W3F2Zi1sWw7e+6wM3sARx2IuioCz6AqBgSXWw7MoH8mywEdhT
czFJP5719DWGsUTzDc9F45Ppl8yz80dcVVsi6La4Bsq/WPXR7sjCrZjV5BLUpdgw3tRuE0G6eLNY
cOLoD5xkVHf7IGt25IJEN6g4ykduOCerJD93GX5ujeUOqyT6Y4uEodigyHxROM2PMKLhXEimS2YS
wbfu46H15GVAPtClOAbaWEKfZtSV+ybydHO4B4eFvgjCIp804DhBsnReig95c4lQSW5t0TgrcwIr
aX5qRkFIwcgCwyr5hsYyU05KP33Ib4/lbftQs+pfT5yx3Ne79oJv6af8Owct1W6NOSKeLa/U3fUd
Cj1KL/J/crKaUEQnPoZDlKyYbIw4B2z7nBlHIcsgB5ks87xyHc1R/8pNehUuqdxcCnRPHsa5n3KH
suq3vlbBNvjoUiuLoLt2mIgGJSswdq19OgTqlX7vD+TnYBz2MEzqN7livkpsZVY0H6NI4UVrurpF
zAuKm5sLAHT1sWavWfaiMFQfCzSTC1bmQECKejW8THHz4IeNT6c2x8GDp4/rEeu7QDMe9E5rcPf7
wtxWY4T6xmrFI2c+QJM4eCqzyiWSG3de44vmcD0SK+sSK27DRDp6z9zJK7gnvFOfwojI1fkk9AY1
fuJqq3J5ILRYYRC27Aap8sNhQrXSWUpy/VvM78GYoKsss8mjRa+95Xjo5AgYt6qHklf/GZbodHtU
Vvcq0uxV3jKLdtrI2c0tlqcoz6ZN0puuV+dA9FoxpzTE6nlPpru9bvGweubftmW0tAu66JItxEer
wAis2e35uzVCScXq0Ici/AXJGbJg4ww1gAMlVLeFCFxML5ZRb/oSy8a+EuUnigLz7BpcDGRuTFFj
fXYQsxwbBUl6id1glF1ZFnzBxdD9S5L5mB10w7z0Oc2Z5ZwH7RkcMyPYVh2VeaTbZKMuFCBzmbJR
Od5M8qPCIU5ERObiHdR95BYtTQv0cqZKlZAGE9yYAEc80AKxrRWbeF9V+ZGJvF4Xwk7W8ggxG13b
F9H83pHv6DHFcfftZI+votGZjrrzk87R6AVtlHnOmKU7nCn2xQDBet0aok7ZfLmjoH7h46BYbeC9
XGq9edEHlTmoq0+XKlxdO++pYhl3XRhBGB8K42TUANBdUd9fX/X7uDs6YcOYwJ9m5Sx5jTFMeNj8
Ooasv102od73O97o3f/PfSN/zJladPOzEmxadcZQW8vHxJ/9U+DoChBWr52AFNYNVQ5GP35EvmiW
rn8ap8o/yd2przIS57isN5M+3Ti1l6IZvpEPQPi4KcI3Ab+oau3uuh+36cFHHHVpi+qxaoV5kqJC
yVuk2fBoBZN1ElNm3SXFXslK4zAVVsMh6+JFjPxtCRrrRT5vhHbugbh4rxxTHKdUTE92ppEkbz7Q
12oO38exNOK3+GgKNI4r1IrJ7RQtyLPKCPaFM4OOqqHKq/bQfmC5Woh4DHbnPLgLpylCBfnXmIAX
+kYXQqtQAJocrK6ft1JnIRmK39oLoHHzSr7a0Zw8KCVxtq+FShy5BgFu1quBMNrCeZwoUt0M73rj
FydFn+gS5f4ZuT/LXaFy6IWJVX1KZFU9KLg6UQpOEu+VBRllflWX63Fk2rH690tZP5Rr+aRSz9wu
SzSBvW0XF9GkwML8Xn8uJ7xhFGH+FayZJubBAIRMEkPOta5ZBBbLSdjL83GuQAnA9J83IbPVuBz6
s5XaRrszuwPT5gxiPFLXTJj3oo7L+4hF7Vjn1XM0mI9XXU886uk2HnFFN61DWuXf0Txy6/sF2T2X
zwGYfOgQKh7CyLUvqtsdZ9R2RzvtwZ02y/9nLoJb5pvDappQPsdtu/7jW3IC5RxUyVHiJlO/x4DF
YvSsx+0tM5+d9PvIa4Yf0A2yjY6Kf3Sxg06hvetHu8Ke3GCEApqzr6dJ3eMJIqiFCR36v0R9mAZB
ezM21aN8TjOqcEnvpUPJi2aUuSfm7D81A1K9jcDyME3FIhEknDdCyb+Ru45dx8dWITBU7mooOG/R
Gd1CrlWpTQHKZwNrzdE0f/dYFY5xp/n38qH2f+kmjIRwecYZTGRPEZYpVKOxpwoUKhgxle3a7BXU
FfJISEv/udYg6W3llcO3FMygKqgx+SGkHQ18xTcBrsrraOn098UYr74+obm5u54XWTZHK2MOPlpX
qa4NbmOw38vGeiJcMpyHlU/6z0tDYnDUacprQ6jV9Tf7sHU30njhVIjoGER2O9kgl7sU6d3ODMlK
nOMu2AdGfwqnQADoV9oHvdbyszVOL1JtYjnusMXr3K3+OPjV8KWeyEsPq5GAreV+UJmaeYny+lbg
NDlnUX17PZa/yaskEsJVFa+qqvd7+TuqVs0nMg1/K8KZdtrUDSgfcT2QoZEYMeF2ZriL8Aa8wOe4
KxjFrL7ufaltIXAGzRoEvn0YFfGWSSOIfI4hjO11AxoF1vflipw7UAdngN3Nfb1QEIiUzO9TUivY
ls+WRNjdT8dp+Ylcbze+nkZnzDTP8vOyVMR3RTPYHjIR8RKN6ROdOOsv3K3nuFbmZ0MJ1nNJkdYr
tr/Xsfn9aCud5F9tek+UItgifQ4g7C5XF1zilifl3cZi9JNbVQhXjRjyHRaj5sYosq9EwojMY8fo
sNT1NV/gUinkTuZsIqbl12OMqXC9sqlPTorddDvGffVW3umXm39pZtDEGxhANDa5LffYBI5WkP2o
e9YSYvhRzkEGJZ3MP/k7PhSDyM/LYz/H639dYuXFNmwYCORNulZ9u96U5KTRhIdv2TWneozmH0yI
wXEVzo1vtfesdjh9e5jFW3dABJj3WDl8liggDUTE2p+78OKFDJhDe9dvNW96cXSc8b727fB8/Qdo
sVHTBu4TPWPjUrb6L8NIfAZ7WbKTsU2Lz305/Eb6r3uigUhtJ/uTeCcyqXnCaEyOqGEvcDb/CgNy
1BZQu3zozJkbsixTRG62e3mgykoIgw8WaQzlC+lI7K4NZBbc+ZEJT/x/jI4gRv3vbjvtF01l2YY1
Rtf+reZzzdKJBkM/zCSyfCYPvSiAC3TtzYi759y7o7HV7SRfWZOyy4zIgufZFxudUp9w9LWcpyGf
9UqtjWlIMQCP6poLaW5N+8LlsMUjlR2UoLxoKD3v5FP0AsutalYQK9zpKIbUuet7RV1Z8eR+6ji+
5b9KYldwthOYzGbRoe2m8KJdrj1bVq9uc8XYjJrS0fVoq3UygN9VOWdg+bfO2qxCUqUSu9ykGSV0
bSMppP/Qqmng2ZjTwPWY8x3u2Y++QuiqRjrgiSFlImYtbP6A0fQ8ZXdFbuyVrot/c1Nhwxr3dKWd
Db/cHnOY2juRs1qT7aWwMN5EblUHub7VAcPYDpOJhIC5RxNpHmiBsN5aGAOwHmXTk1+3Twz9w0/h
M11tjdziNMP6pGW4cQ1pxy7BbKV4dZmfMWgtmKyvBPShArT1NYvdyPvybmozT9STgJafPUmvIRrz
h06402IKDzdVwkQh1uGFEkCpH+lQGo9tC04QZ/4vZ0re5RseREnyS1VhBSns98mPzFPbkW+iRuFF
p6+9YzxGfm8QsqgAVS8Y0IFqUTY1Vg2kSQaLIIQCVFXJ9jodSJUPEY32ziHFcxcBkdzMWUGA52Jg
zBg0eLk8ksbatR6cEKRVoRaXUtSv1kJVqabGZcEEF9pZdm2EpbtqJjBUvioR/oaP4kYT6VmLfS59
Qh092QPFcIULMSQwvjGGN6vjLsEKM8DkOQBCKXrFuCYIqDuAVr+kzaOgcr5XzGhHEAJ8/dqgq0zD
ox7D/GSm/k+c3Gc9T8QNBE/+tdTM9aMDjuxS5G65vE0ixpX6UKnp8IP8JwHqqigeWqA+O/wFjlc4
fLGibtsHnLXhNXMkzbp4FSeKfdQSsCusdNJ1idLgPY2nbUZPmNhYyIylZLgIRXg+jeJbaRMoB7ze
sHLiLfJnbeu2jeL1i88oUS0VaEy/kQWVUYD5H6nRXOJcj1aCm1vOsuFd74iMq/ZWI/KtsJScoG2C
lmmka3fOTL5NgyCrjM38PXCSeNvFqXqgXzDfBcCiYsYStPL1+amu4T2rOvjmeZqrg2EBDtCqyd9S
zPwywWWcLVAgnoqoI0KI8Bi4ZGqJwqjecnDpxSB6FWccQSDXaVAJQcZBPRiYmv3s5hMYaRtNLKTB
fVfbBxsg0k0w2IQP2PmEKIni+FoG0wlq6tN/z9P1xUb5pyjOYU7DEE9VLFNTDPvfdghAaMSvWL15
yG3zzcXydJiZ/D52MzZjGkcrqTeSDcaCztTajR11zzrzqCqBdZMWlo+UAYnaLsBtTYiBMl9cw/6t
xcVvoY2fssrqp8Q5LnsAe9AvknsmnPFTaKHBrJybEr5x5wwLEoZKlUeP//0Hqu4/BQP8rqu6Jhd7
3cCf7l5nsH8IBhxtjpMJl/rhekkvNesRXTpQ/0Ad3twmzFZA+PwbK1a/viv6DQzsVCjYO+CBo6KW
94Tbzhfm9WeiLqNd0yJj9ctBY3msdzd9XVkrKWwXFRSpqI1+KPANNmT84BQvBRDaZlC9eUqj09Do
VKKZntwGTsnkf3kZ+YFO2J5Qj6TITK8sjLuRi3ydivgegxsDDJhdN+bYWNvZ798iEkHWwQKIaU2d
vkISPXekQU8EoVGjUKqe6+lUm9bwpKQ/CghXtw6rMZoDSfWmuVW3tmmZHE0SCfCBQOCXJrIxrR8C
c4gomWznHI+KjZ6NrfDvLfKpEy9P9AfZoJPd/CZmEJ+U8FUqVUMsR5UBg6vZT1xhyGf7C0U5SrRU
GQWJfDN52oKGTdLXxiZxf09ygefWtU8N5DRYu8gnCaWTJfbPeobWWknMciWHERTE81lxP1z66spy
Z4T/om8VMd8qnQBbFdb+dUv4UGjH3LQ2uoZIB8/UsV/2QsHzRrekVUfOViIb5H9I4z0AwIaNJxhG
5v9x9lPLysWZsqkWRUhmi5x4ee10vSKaxLYcCU3Mj75COZckNmyAnAb+khbkJMGny5u7I1gsXVek
BeJI5ug8BQG6q7Bz3ee4rnIvrHNyzjTb+VQ77gUsM4JD5GrRxhE6ET3ydhEbmQ65kJqSwzf6OYFL
XxB7QzX/ZrRqHsa2s0k6dlFkIc7HGT+l99e3mJiVygxg0QBWSdVvZaUB/W1kzP0ihjiDnak1qx4l
kzfRvse+Xky3tI823y0wSBu01xJwijUyf9phca59lGOTnMYFXE368j7VU2PlzNhVlqgPEhH4+1VS
cwJwf6zc/+CiyM5MoSEwCJtePWry1jL2xdIQARbz36e7KRmU/7yg4QBQLa5lKtwJvBtc8P443bve
D0TQpuHRnGyIb6ZFgse88HeVhXPkgC7ZBEjD7xpntry4g4y2eLJcPShXxJaVOwba5XZW7Jn+DjXB
9ZMkBBTCo5m0az0r6JgTJZuf5H7PyexJS1wQROrWRuPq0XOgtWvO4xVEUaWx480ZlqEM4VivpO2D
fDCtzzIdonuz6Ro0uYN6In19pMpKiHjUzu1EJ45uFWmSRSB+mdVFtLl+VvvUoEGEkrROYVXL2l63
24KJlOs8J71NCydc2Mr9xlqi6+xQ/wnno3m2MJ7kpjYfjakzbmT0ShkZ9R5U4W/Xd72JE3zRErMa
J9iPxLeu8oKiHT/ivN9mxej/ctP+DlZibu9JaGNk67smqueI8A51SLFlDtyHDQj/bZjosL7Qbcgf
mVWs25J7Vi1EtXiCV8NSz7N68DVSh5vBAcYcfHAUv/9RtGC5OHJf/eVcKu1oJX9tamvtbCVxubK7
0SClwo42EndiLBEeZfYysYi9Y7ld3wPTa7ezSaRTb6WeNHc5GAovJJYjC11obzkWLsW5ybMoX0ms
w6Aab/JM4TZpetZkHbhiNBcR9819VbfPpdGNxLZ/PX1FvSWK2DXpqgpU4yU0TWuruNO4MQfYgMtl
TLry8spcJgBLCWCYhf9HG1o3m50wRIVd1Qj5j3R9N3x+3XqY/03l9ChLeSnEzuthL1XFcZF7Y40O
ODaSZM0ltMfbP8U3ftVwzxr7mcliry2nPbAzppLgjhdAmjQTkA0GGNv2VDN2jo5M18L4o66vZ2To
c0LLpXTsArtLYc2Gi1BSIyskQAe2NiqzZ7zjho8zBPvAL55Bez/JdYpTaeVtmsdP1H49EGRWV33h
6AvupmChag/If2OEzspo9N02Tud81Sb2p17n43OO92jrziI6ZrHa7eT4q+qaeD1HFQpmG2+3s1A9
u+IhSzrBukHRPwdWPa5GZFUserEREwrFCYDnIWZkurmqcUylujDedT9VdzvPDVbJpTu4/HuGGuCT
CvoDsiEDkMRyc84SCyaKNSMVYmjt2MyAQsNeu4UfA9oy3U/HzYqD1J62RXjbhXiu0LIhlyU6R9bq
AW0pp+GqRv+oPoiof5JTbflm8pSRrpLM1bbKUbACdD9K5Q0+OnGCQf6Y1hYNtjTt9wZ3tpVNJBrl
rtvtEfmrh0I4G3vZ+/4xQSG2MrWiPworRv/sBmdTBfE99OGvoslXUFCHCA0SYremSzx5t3GL3LlI
hoxl13dDmbS4MOeVRmvhTo7IklnYe4U1BMKpMf2c2qNRZ9aG4yU+uEHn7OjnUjQYTXZAR4JmL49/
low5nmp6sChiJsTgztc0HiqrJ3AWn+xujkC5oY7MwoAmpBxPxHGNJoTLL8q1gPOXxEI/uuk12hRJ
Nu1j1aq2BdzIwxD7ewLOygzrraPvShw+XhMjxWsE79pWW1w4jGU+yYXaXZdAfZkWe/k+UmayDM3H
BYvkVzfLSkuqRawsW9nINVVP0TN9rTap/XL93Tj2P2ZrGOAH0LJyIKAdq656S0q3vTSpl6hmsLvK
pPPlzeVKEXlwKtqX3Gg+RdEdgjzrXiaN9ur1afkDg05XxI4hiiw/PozVY4lnyoqzG1keywcFua1X
+5XnNHqxc+rW3HMMIC5tgp3d0SoDvPlXF7fWJu3gRXIsPyjB27dkl+sTYU/M69d9y3JItiNRfGhe
YRf57koGkxOYIS3QrtdIB8ZZKx9AGm/rwsWDUAY4IxYWQECDlUgokkiWXnYRNhYZtXa3afTbWV1m
CbH5rk5t/wStjRu+5S5qQ2jcfQuaaQkFbPrY3A4JwNlri0DkHAoNUX9gY/dXRM+UTkBB0smDRWRu
5EAxfBnjSjzHUbYjDjk7kY+CR9EHq0oDvIYRNXWoJMdhl4f4FKSXIAj/kpivlvX8qp3y6TwRyX5N
0KuUGnKImo/bSdGoEHN93E/LtMosOxxhphF6UmQlhVcQcY0ln5Ue3tlsjeKUhsVj4I/biiTxkxwB
pwSyQlnojV+uVugXdQnp7W9tNGIHf6mAQrsZAaXOL52Sq6t0GezYEYM5yyDU7lvtbTW9f75+BlcD
oYVeZuVK0q9fGqfAQGWcJBotELsI9kRV/O5ULTnK4prgTb5kBx4Z9rmdnCvLB0MvE08+J9USdoeM
vCSDT36udpVyepHa8FbjWTsMdobccuyqg8xKtCZRH2qWdqyFzX3CQvbNiMO9Wtf172VDV6ldJJgK
4oqy0wvH4QhDoqrMpb3ueghjnNt0Por4OUW1SVOZZqwK34PkvRlQfqK8uKRpOFFg/QVo82Oiu4Pv
aCEWkpPBJFch90emj8utvApei0x54Lo+nwxDzTaEphXvIhw8U3sq5wqsGfL+VTpaO4QC/d7BKHFU
ewYfNurm2GP6c7bN0N06fkjtrzvYFQoXKUfvqyehqiZcR1rGrW0+M+7sLr1BWW3PRFJecWO94eSn
puaN/x9eYlUupf+sTF3LJUPDgspNhWqa//afxfgTJqMwU6zeXfWsmOCUESUGL3KLdoG4Pie3Alfx
Zif8kLdXpm2EA9aOsZK7AIMbqi3DWJFAe74CuDGY8J0EJDEQCqft5KkrR07d2BJNo0dIuf5f1Sfr
Pxe70g6iIlStRTeXOoTayfFr5+KMnNxi3MiwGDlTIbtDdbobZJzOMZzsejuDmXiuJ+dnwDzE+R/C
zmy5baTptk+EiMIM3ILzIFKTJUs3CNttY55nPP1ZKPr73VafsG/YICW3LQqsysrce+1iafVF6hts
ENp/ph3iCw+nRxX2iHxdBEq+ifuoOyTg+z4Rgou7yMUOOY5PzPurh6EJHxnS66+TjRK3i9QHjUYr
4dWoSihRkQo0EVw7boXNYATp+HATlOrRM/vjPpg5RkhR/DhAL4WJVu0HO7/U+DnOJEJ3L3n9JNMR
apYC/EK94REgts17I6u9m9ZjcMx6ZyWqe6yq+AKJ76e4ZkqLZqdWTbLONHWl1yFDSZGxMqiJf5a7
jExa7fMe1d9sRZ7blNi1Kheqh5Anza7f1suPZgQ6Z2ENulQVgpdfNhi5y6A5fTUhYK5u4qdU2O+2
3RX3hTM25yZHNYThIfoaxdEqg5jxpETtva4M4q7CNoo0swm/Ep+2K3SmIaVZVLu+tt6HyIWhYW2D
CugrcTfd3c2PNEY4FsWy9WV63wJYq8a95tuEzDI/vhqWoa40SYb986lM/6hz59a3OY0JVRAjYxhS
B/+vQ5lj1JHCEC49tZkzfpvLRZlkMUFTuTJCMCOaNeR0/vQXsB3JpzxM9Z01DziQ2KlWt9/2UKjm
ucRt6UxLcnbOVdm0P69ury1fzeVrv38flFiIdkoCxYTZhycjLuKyTM5J01///KMaHxtq/KAmTSZS
EoQgJsr9cP4MRU+DUHf6k4BEcsjsaetoBBKskBXDHx9xAuG83ReLJRkoDlJsR382YRieRTEqKE5B
jmhMW2ekj1dO8ZDXyHk/dkP3RBTsz5eioLjnc8+HMe4JpDFwUsuYDxKphjUh25GXK/q9ryrRBgOz
de5tWG/VkJSbqa4FlE/73qmcy2D4tJt4l3EW5j8mp4WEn0fPf35DzN/tW5iybRqMMIygSJjAiz8u
e9i8M5+FbzxR9dATdmsMqIuiy7fHw5iPymvtOu/NOLzLY17rxHsM649yRhibtXq0S/eHXav1A9OI
6DD29fYXZuTXxprlcc5y2kabybKtamMSNbPXJxsL/tBw4Pw/7r6j9WKHX9725Gug3mZ0IYKWSlVq
n7gvOSXIy32Q13QJ3SI8y6azXFODbjpETaSf5OLqlxPThiCaj4NJcMhy3BYzGI9MxK+4A4ZNFDR/
IcE6/5+3E2yNZqnI/2DrfXTD+T6izlBXleOtqDNa4cN2XTbKpGj2yrLyqLH+OUqV4n6uepLCpOXG
Msx0PymIFJvZKeE+pOVTqKoKI/liGwbo+OLlIe9aFnTrVbHc8lzqybGoa0w/qkqkCL43dy1jc/18
PqYkJd8FSgcF39ZaCFGs1Xy/P4/iNckZ0nbaeJTH8bqnYRm9lcjDdzLBJgqxuUS5T+eDsBCMNVu2
A3M35KN/JvDNul3VyxWtqnJvJh1hgCyFN9YraAl+v/R/GD8iSOE0iSVGdV9cd0yhfdNeMVo7uNhj
dKroBt1R7TC00dV+BciyeLVzqmiV+nCXLU8rA7a7pTYBmGbScG3fmTYoQNdimaMFQRpwDI/giPKM
X0lwaQKXVBy9i9ayWs471TndFtc/f25U/Xf+1/LBWdCHqoNVV9Nt+yP/CwA7gkrQ8Ce+qTiwEM6P
fUsEoJ24W7iqzdYhEWjhLcHn+yTiOX8lmIlKt59em6H9VpKTkumNj3EMCETDwWrjpjQ6FYf9fhrU
GeHb0FwrTZB+tcSt3gogQ3UPCkSJtewFWKZ6ZX3OnpG7Fye7jx9L4T99YBP5dYr2VeK/2xZluDtE
ylbrY2zHCytqXB4wlP+Mg+2zGtJ+CgzmxnAkF0pxo/pch4Z2i4fvSHnzEDuxj87J1gnLL8E0p8ea
aCyQxAYE7UA7TGmD9g4O6OFGCBU5rTQpUQete6/7nOLy0fza6gayeaf18XkucRqRbo13ap5u5ae/
M/T7zjLG8xj5/6SC3tVoKPyM3TQ9kLGZaD6H50K1jrctSHPm5ij7xnMRKadZF96iEx7WkM4DwqJR
zOb0h4NOeQxBx6+CKr8UbdE/26EbnhjAkGJc6v5rUbLZMQN6R6FHRpiGTEubZmb+NmAdHzIjxPP/
dQkJENQhx1gn0NLUDnq5I9ppp7YBSROifEii6TK1qvIyI8I8WSEkiVCLgldVEfEugAq08dsufIzd
8ksxj9tQzg0wP69bvP5T5osX3OPbaBgs6q5iiFeK63MTLXdGXjvmRvIEgrzEOu8br/PS459j3/xL
cWx8HNKwWzKo0dkrgDTYFAq/d221LHI6w6lNBA5u+hxhw4m6EqpcrFZ3aWZo72PLT6Z2VfJUoHdA
pcqC6zRRSJy6Y//McIA1v+Q1zW8SoWMpBx21z1WOKuTQokkY6UFvCAlULo7FknzZhjgGthaEp5sQ
NR9KhhzBs4Jj7pu8KFpol1X6GMBfoR+qxve6Fppk9NXavl3wrjos1x6C9c5YhCbhhKLszyuBbv02
o1ssr5hG4A8BeTEZVH1cCMjpUTRT5OlOny90kpr3uWcndeN6uMQ+mW0vjFh47s7FvVIg/DBGo7zD
yhqeKuTDS++2emrcUdAPavSN/nuyhoDXLzdUrXBp1DQRH2A/p8mzRBA3l0hLkGNzUtuWohxXBH5E
Z/boAa0UUT7kxaHBsdtoXQNdPUpk+tTGp8h9+/N78N8bhHIJBq5qGQu6TdWW9+hfFWTH2I6AEr86
UjK8TlOAy27QDWOdpwSF04mHLBVY5B5rCoEOvScWjbMSL4nnlfgS2Q9kWttbkRAwySTIuNyyDIPK
j+HrIweU83955VQxdz0F626wWPibJMrfKhEDLw/97xaY46YL3fdBDM+zGsR0VoPmwQ0d95i447t8
FnbvrozXNElZs936JyhXLbb2kOTrP78xMHF/uzvYJlCzWPD8Xd4fA2DXB6yJHgj6ZorfHFVEwIek
16fHqUs28qiIq2XYmyZmJMmtFtr0EsNC3VdJtvatrHoLyugtSJq3cSqCr8tFULLu1alW3+BpeZtB
k8xo5Wejru7ItIefvVgPCjLJz4pbPSq0aE4cMp0rneIYwOZM1EvF/FDPI0TsnRs8mr5e7itVzPu2
G0cvyg1lxU60kUPMSCNanRQawhj5u3bUkeVr2Q3C623HOjM6KV5DkwDNQIcpMYS0c4AaEzfuvhTK
d9lAnIl7KNCfrBAjBU94xPobb6wxXxtyXzZg/fVDDTt4qw6WDlGxij4n+JxLpSzP5iKx6aeQ0+0Y
vwPCGA+6Xjlb/M7tqisqeyfxRRJk5I5faLKah4K9AwMVc72InAM8BwU8qtBj1YeGA9JaFZ81p2r3
gnaTO32KVcDRfNsEXICO+Gasu0eF6fMjw99x3WGmOne0hUDMsDV6s9MoG4JR5nuhBMQtKNPnEHOM
Z+YqmJEqeLFLIviGKvs2MuGN0++xP4v7yLQYESs5WWhLRTBxtPVgJqzcsouu9O/+L7cij8HGWc1Z
yjoMNNmDV4tw3pgFrWBFN+N7ZTLfZBnZu06x98MWCPo457vRcoaVVbUTNuTUT87ZAuMT1Ve38c2D
bDAp/YBhIFO2ASjPS4RI+l9Xwww2fLIZTt4Y5TbmHVsY4i+LJRXSx88Dogx3mfS7mtBZLT7gIga0
T0MCavMnK4dWV3RWWvufhSuA+a8FcZioBgLnSWF6Vte7CJ/EUgufa7Opko01B+veLalVJ79EDSj0
T5Ub/Xwq68BJz7ufJnsROLOHbo19ZdkaUbqre0PxESWP0QMpcbgw4jn7ZvXRvgvvLFR2X3Kw0F7q
W9q1URSEDzgL1lERTI/Z2JoejuzkUCeDeG7C4Fn2trkZNE/vivE6+8/E9cQ3jDtjFXglbnQnP8iY
VRIc0oY407K3KTN8PFVGh5xeqW3v1lvQ0MhKXVIXjdl9MAb9dvLjbjWDAt27cUEundnUD1kCWDJL
2h9BoFVXX/A5MO3uqXZK2E5qQeLa8rSfoumMp/L99gyn55MeTi/dTBc4JVlqZ8xZ/2xkZbmeutDg
OM9TpkDFviZjZyW/qonaX2k50m1GZDSDLZxRLaJS6HljugtpWO4bwSyz0y1w3fScblLGzm2HczH5
6LyXNx2x4r6vs+kohYXlEDVeaWLNzuiEHS1uR9lhd6rOIC1oukaRNZPnt4yEVbV4HFQstIQWH+QH
JxiSYKPpTnW0Fe3w56UawcnHW5PdW/La9KUN6JofegNdVUOhI1DyqGB/3wxEWtLK/WQ3BML0Xc9c
UrV+pCZJ9VIya6TpRdPdFMGwnr9PanOII8D68qcp5yZ+KELTM6ZH03601RANVdth020mddPDYn1W
E/UOAesPu6ko6wiPhHdhEc/Lp6fZ1Frjf3YNRsTqPs3DgmFrh8yqyKtjUicveeMUG3ked/Qk87rK
mTfutNTtoTaeelQ/sulNP56sothq7+aKGyrp/G8jFzHjZHkBpborQ/9NTVqMraaG6K6LgxVOABiY
yYAtx004x8SGY6ymYWhOcWyQlRBb445mEQhWqAnsOU2BRojoRwnL5aywZq93nnkzmVILnFcVp0cv
UEG+9GF1aYW1gBIc5do4abXjLr9K4WJiaFsCDwR32NJ3QVxGZNecXxuVEYPFLj7qCHzoYpkrc261
TyBAdG/oIZxIS+fk56h09K4lGHbJuAIrnm1i9ASrsNXsp8LAoBwca9Wod6MKr4iYpgJbuGOUb7Nv
i32Ah3dbCNe/yKsgSd01Li3dy3SXsCx3aA+Wkjj3LY0Zy8zi15gKFx5U9q1CNlVM6qciKZL3MdDZ
cprSPRhm2e50XD9LYDYn0zN9J6IvkMuffUsRhIh0TDGTub6HF4HzR2maV5p7/7Sz0e8ClWbBEGBo
tZwYlPPOrZXyaaCHs+KJU1b2K4HH3fKV//sWolP70CupADL5C1RmnHrDXBKr3fCrvTVSEd+1y+aE
3/JL3bg1Rx/zlU9z/BS1Axl10SQug98n95SPtddNBnymgrxxqG9iP9JUwPrqsgZFXbinGZysbswE
PwFZFnBIMfOoWWVGZ0Fj54yi4f6bObasbzMVM6j6Ter4F9maVWvXPDu0DeQcSo5xFtHpHCAKbfzg
+xTV97I3q0GiPqjY+qC700bNFGFzuzbbisLvFrIuF8Y+UlhaMJcdZPu2YCHxSF10PSkx6H1zibVC
myCfZgWIDGwee8mmEhF1SIwMUVbMM6EBRMeZj6ZIg0dF1LTWwXfUTEhRAmFHtlXKmdb3n6vQVk5j
VSjriAL5fcxnz+0PPbv4o1wH8j7EMFPPlmca2T9qzCl8rVbkSd7cKRwqQm8YEROa1KGbYoRj4GtD
do3T4sQs2iCv07ZvrhXXL7p9rCNTMYsQSZM/VXvUPtU5xLu8AZKDIJFhd2DFzKYqC5udTAQEy+3u
B2ZUq0l4edPVCeJd2C+k3bvguzf1ojCtpBKsKcazOzlp7TER6B+Z/al78GOTxyf+H0kv6kNtiePo
pzv5PoXffZ0NNR4Z90svFVNzjRk6Exy3JXvEGsb31ET0iTlz2sJGcREGWz8iqN2HBifnJh6nYF1N
ZKpnwmlPoSg4HgeuvoonS4P7ybizV2dYri5QhjIvvsvWsGJF1t3yjLgnZT/gPN1FEfThJXMs7JJn
A/38C0KR66AEKH1DVbv9WlVG6pB7VOtOFGXwDG14haY89BQ10wi1dH962+RIJR3H16bSDQCKNs4l
I87vRF8Oay0w7P0wc4fOvRLs5dvQT83XqtGMa9no/2Sj0x5kCVXiDkBty3scms43B63CvgNx+JcD
Bvr4/+xahsBzYwtBJ3fJn+Lr/zp6tXpVNnNdzscgiv9hLx+od+d5JWnXTEQEeif9s++o/u3MUeiJ
7XUAeU4jdNSznWWsllqUh0fpdRiLeckcUu8SV02+1MSoyW6wunjDE+N62wdJlpnXVhNjZFxOZ78e
2i5/ofm5v6VguW5KTPXi15BmOFC+xcbSp2yjOoqPAiqGAgJP4Rk8w6mfoARPdcdvQtWpU/sRqNrs
YolgmubEvfmyKILFGFVvfk2VEoMK2rIs9546dPPOaiIMiqSfqyikQ5buSGPUpVVousafeq4+IzQy
yGoAesA6ro7fHwtV6dai6LXHX1dB6jLgt6ujdB1Kw+HNiiif5xafN5uEr8XAvDTOZAutYmy/J7an
I42C1ySHvWPzuZ8ioKFmpRznWHMZAEb2rgHs6znkOLxjBE28przEM3eX7AIGTtRu0Ifhc67S7KnC
rLv8/xLH+JJDmT3Iv9En+OjYO8aL9CbApDr2BF0eLTeN1pZTzHuWBnfbp35xwCxlnuUeN1loAecg
Dzd5Vzsnn7X7Ir+QqGlJwKoDmRDOfefJFwt30m8RyxGwjV2gNOomD0z/wiAWbsUyHDF1VldSz/aj
igo8HmIiEEKhfSKwWV2Hy1OUCRe0dZAnGoQjdaIOK0PkJqSuqnwomuReKqaCkUQX3b6TDE1ZtfSL
WHOstBglpmJsZEyJ/AJNlNgHTSMx/NADpzZP3lEGiF2gl8xIl6E+L88T/qimRyjEXMXaG+WAyymD
X5nVSv/NTT2qYjLGu/56i0CMHLjK6D/02CiZgGKLyQKlXjlIVzdyKuub06s1iBzVUPJTmdeYcI1u
vbeo/xneWNmTtm01lTsqfhS50hP8YTaPc8gNXNjWtyrsGixlibZhrmOu0nh0kY1U/o4M1+nzkPTn
iCmRRy6VefINtzy2iCHv7WxyPT1Thl0XipHcxCXRrWTqWbWboisnHDLTeBSuSRwruSiAqqx/kJwV
XqBbxpPoUAsZzHdfGezUu8Yka1O0c7tjuJ9cFKhsjTi05AfvFKbYK5iV+tksNeOF5ARgPsPXMveT
OwOEwfG2g0Pfmjd9PwBOm0LtIPddRWDHvJUX4fBd1kSRoa/sdErfTTd8CFu2lHiEeg31UEc9pb/Y
bWUfHURdz2amnOUvFOCPikk1/OnuNwanTDYlS/NNYiyLPFn41Zro1r2m5fsKE0QEI/bUOgMtL844
DRRoB5mBqhXAO+V227QCYP6Q1Vtpphj73lzTdKaPuCxdQW+z97qoFhbtY1XisHfNGqXUYtWf48za
2stTFuA9bRX3jlDY8OTTMFjLaKucZHeF0/6mWMgtVNglxZZTvhW0QTzSer8X3TgtlTevazBC7D6r
jnNnWBvFn3SiNCChjcTUQIaaNrICmsCDbbTW8Q/RUTbgffAba7aukLxQps1pADBvbhNAzZLa1EfA
1wgKOck3sXHyT1EzEbkzcS6UPhQpQdHylrQyHMreoM3v8i+SSjMEpFuLCJiHrEqewUIXV3lOJir2
Walo1I6i2crvliVaXoa4ye0i2QTQwX9RtdTw6uNZP0eGtrnJeyhb88cuPGpOI96YcDm7OC/drU0E
zIb5EIeIirEObwHpkkuhSaQ8a+rIL/0gFYZTFbdbSo7ymOIf3UE2qVeWpbLoAl0C4Nihgbz9Sxic
deTw+c1uKLPsSDBwwZTWUikVexWsix2vGrt7wHFH/345PtONd+8GtdoOIn7uiE0jlZcpvEYjYcdg
cCVXPPmPsHM9Rq3o7iv8tQ9wuoa1M4OkTaa0P6U2TQajJVu7r8tsDxWI2yqlw6LBe96A/BrOjdYZ
Zyao8aYcoedL+EqQaM9F07lfi8l6LpJUecrhWx5n/JuHwhHHYEl10vQuWHGGSA6p2oc02eZoJelH
6jiPm3FgzWjU8cst0bVOuXH0+vzroaNpsCc68ZIxSjzkU/xJo8r7OgZMdjU8beC9Sq9RDG3tqjVu
y2XTpFfP/tlzyCP0fBHqBG66K3Vhr8HFc1oqLST3o3CIh8+EOFVm8kP2Zayo5jRXOtN9Mnx3jVL5
qoUY8p261q/4ouVkNq6D5dOTIgoo69NNEMOsEvyrbjFIZ4MrcCehl4wSFh05p3Js4a7jmr5ijOkB
zmF6pymfZYEipeAFCrxTwRHUiYhkrZzC3NsoSr3O118aw/lh0JO7lug1E9XWbo0H+zy4vXOmphiP
7iCOE8cgz3XSbZGa6t0UMc3E0lGsQlKUSvHJNZL5sy6mlgip4ZWk1BAL2Yj2cxjrzcQPNLiJAbi1
RVgy9LdkKissipNWi25VV8RtJWahrejllB69EP4VSwAz/QcyI1A1reU4Qswt+0jY5MfWcHqPJfVv
eWPMI3+vD4nDhKht27pwDQ4L/8HuM4TJo6pTNCxkSwMzEPCTrK6AhIYirL0YAXQChT7uJkM6S1i7
gkVtaUDpObyJJOOX3wcM5IDugdioXKytbZWcbXum5P5fn60bu+lSVMZwsJyJSsBuioc2iLCgT6Y4
2USOr2Rbuq3q5trC0Ft3fFw3OXPNu7Lr1/JQ2Q0rSmZ6nakd3OVFd3+jxfrELzgZ3YflDLqZOo3T
Up+iYw7M4CCVB46k3pjZTP+jeMCvpX0jc/zXRdGgiWoKbIxh7MZH4k7I1uzJg4jBxFL55/X2lhaR
JfYqCHLnMGmR9VJhLPeUCfOfqPyas7xqHhPfYWEijuXT5Dv/ALSgJdhQpwk7bXdBYPd3RbVsuYuw
2ozwjKR6u7upIGM33LS13+7kEluBZ0XAWuzbrPpOZ97Y9pmLMZEDJWZN8gUNrbbOvx6I44jo5bTK
+tdr8qpVpytRfCTvaYzKCge8gpTca0wKdxyOsBw7wlhbs2hfK915SRbOnB9O5J1nyREnm7o3jeG2
MsRzWHmNFYqnNGtQBNi4RxVT+6yz9NWLzKnLVaZzjeGeC6fIDhZ+mlMwZMNdQ36GgMHAaXZu9o1K
G0kOI5vGAPq8PL25nBtWnSyfLUD83XfpWkiTTyqEq3+6kOTOqm3f8BZjXVlsjfLBX65yo8AwO6k0
C1VTeDU5BgfETPFjURfJIxv5qizr+F6+1JlYfyrZK/ZL9UsaOONLb3U/sFqlP1ILLflg/Bi66H22
aWKwMgLRWuJhpSsA7xySs2YiWAj7NFSscJVix19rlqNhXS8PzJOgnDP3WMsfKFJSdaehu1zLH9dB
RL75c1vyPxMkPsAEWTGART7KnJF44d8PeMxS2xaEGBFgGVDB21o5KT1JJo6YUdfH6IK6iGYjYOvk
nolpsHelVQlqPGl7iyDP1cfvsTCiPcNKZKtWJZ4J2nzGCIMOlEFzMzb0xJtxK0ezchobVSp+wiR6
Z1XEHrVgn+QXbXa6y/KHwrmr140Mru8deBm4rbJncntKz3K64SQp4/FQB9spbOZNTf5I0Qf2IcDp
vmYDB9oj0faEPpYbfXTzdY3l9762UD+lLRtOMt3LV6xxtu/VqSLsOXePv16KI/EKsmVcBbnIvYyW
QXm5fTZwouhldeSkdcjdhMQQf/6ZeySvqFfhSy1lDLEScLXpUwVjWlxroN/2Qnayta+3jnxlhm/Z
Mof+FX8E96LYziO2JUrrapMtN75E4M1S3KiL4Sm2iKHm48YkrSkDVImRtm7NkMSp2gKC3yWfw9T/
jtRL+TKNEXgvZhz5CBQ5YAlZLiZeUYaivWSLQMpdyHwmjbGsUcuLDCRKCoa7t40UoN81nbLkXNAb
P6eKqh9zopt+vWTO+QOqCv2hL7Iaqo7dXWpNDS+5RVOwY4366l+MuSIP16WQcs34sTIi54rtAgZJ
iCPPAEa9d2w03Jr65UYj6OYk2ltLvrrk6NhuVZ9veqdA1cxNHZ+MieV1nPvhgsURd+MyiIaZ3/9F
mKCK5eb/pdqVvGlhCtuAGuAYuvVxnGT7XTgNXVjtQmMgrGrR0ow6p3SD0Yc8U8e1D3QoV1XPCJOI
ILcWAa0/aBMlEv0lpCTzunbmYauxilROyhYpHIOxrDWPd+ZiXmrqJUATLLg3OuGM8SVsH4sinwnb
4woZMOjQUc2gXk0Z3NbavgwRcCi9R+fiFPW1St1pI48LevXNbMLPUh2vGP6dP/c+Wlt847K+NmJg
KHGTitWvO9ZFCbyuW4xnolCAri5KcTgy5a5BBcPYtSvXZOvql44mhU7303igWr0MclxhjlRQShCD
QnHdOweWiDe3jJvgzUzb0qaTnS8PU35HuMmXuKq2dtWU1JsVFZ4eMIEZo45W3bJpYxOXVuBgK5iw
b0yVHGfpPay0aX2rLADKQRn1ASPqMTtnEfsrSj9tTelqEL0H4sghxcdzCYZIcGTS6hsM9eImLKWh
8xRzkH0OMjNZV4QfXvy4to9zhqc5Noi81FD0rH/Fn+O2zf62zor/6DgcQyzsAR0dOO00Cbr/VyPN
iGhItHMd7+2sIwTarpszt5YX2a2N15Mehbo8yCv52mi4nIdS0iI4Oiq++daj2r3IsQyziTdk+/Ep
deO9lD5wlkTrV/cjGdBoHyrgmieXuS0f/wqlrOR0hg45T3PrbGjqINoeueLknQcepOZN0QT/u8LG
fwrrPiIOodzg/+zeepw6G2qn6DQlzcMMEfpUmOZM7jl+qiWFchB+c5VXzNxnL3Gyh1z43QY5gblT
rKZ4BUpbe1rnT/AGIJhWqfCsNsw+9YUNep/shbnDFEjVE1xyXIR3mp016zlt8UTp6syJMPskOFt/
XS4Y8Lr7GcPEriqHazN3PdE5QXkfl/M3XGnKGboOQmckm3srNcU2XmYkrvhcTEP0FuNdpYLo6PNk
w8afhPHEJ58+5HJ2GU3Tw7/iPDPUJSfYxYnSKHa+G+qhWVljqZ9wPn2SPX2TbHfPZGh5kAc8s/S9
ibbgKxK1QzTb4yeK7eoY0nTZpPro/GXQbX64m3Cy8zFk02bIjTxIfBQaB3WFVyzTuqPOR619ihW1
fxKNY55gNBWrbu4xStbmJnbbjvbZ8nGQzwGhovLRLcDMFt8XdPZGiwfnmjTJtlYb5wT+dIHYBM3a
9/OvYREWz/k4Mn8s2FPYqcdSjN9sDQKpBHm3RLjwC9D3rSj7J4JAyJ1fRt6oMChts3dwffnaYoxO
QJWusXYmj4CLlE9W39ySLvwW4ep6cIp+pYiKQyGIiE/11C4sQEU9mLxzQ61zSF6GFyEn/C1ZPHAh
lqdpmSrX6vXPBZF85/615PPOWg72DRXxNvHT/6mHzFkvOer02vF2Uk1qGvmVHaWv2F4/SzNu48ZE
lGvd+01cmxCNF5S2vXYoEmAj/+/KoCVFhuFr6SMQXFWpnpCU3pN9Z/5w+jo9movPoCNc1Qvpkm/i
Sl0VFhpPLxjEz6uQ14JQJGtmF1Zy1400eUKzoPCfC/Fujv5t3IZhaZEbOtW17VP7xBRyhSTH9RQL
me5qLmYiboAEjKa+t9AAnuVDaITEL2mBveL9JS0xhnsTDEuIgJU+Z1Y+nqX2RR8ncccA506KYGqB
1jOL0vtKYa1VcaKdxiAsz/LQP2OpXNWTnTyU8+Ds6aGFe8BA7b4gr3b9S4ZS9ukPkwPpYVCaghDQ
rMR7RGN0bG1/xQ//UitFcA5Tuhpl2XZbEfT9tmgTHMVmq5zspHwRYzFsMrfRX7KEIY2ZV+RkuINn
IY/1zJq7xlRLcVU01T93dR2u8YS7X/58p5gfjr5orwwXKgzRgChOhJARvv9a0flUOmoh6uaoQ1xN
QiSfLRLMT/LKgYl0mWn8gvRUzee2MjUkPnS7dQjUz2kbTjv2nAkRAk9pR+WnacBNJYrOesY7rV3T
NruTf9SOR2JDErXVrjdEMbigeCfa7jhAe/pMRB+27HK8S5cHeTarqzrdDRz38B6327R3UEkE6nia
zc5nwGuLN/bBwiMj0LxSQqv3tTKwcYal+pZGQc2wMdS2N8Sj71T966AujRMyHBUbWzEolOZJL/Lp
L6MmfdE//PrgLVI2kx0SHawOEdLQPgb4DeGCECun4liG+n0cIphyEES+BkxtvKDS42sx29EKBxs5
aByi9jJMSz7oS9LYkAZkAgV9DK2nu0jPs3wYFgu0he9vp3e1dagHA96MainbmEkjChHjsVDG+VKT
kGFLwk9oZ/WBJLmF7gnj4B6597ALZ0VZ18vi9OupHBc2MwKFP99Yzu+LO++EYejLqM1QiQIj6OSD
qI8isW3wQLnAJlJnU+bC4yYovtcmrPvKb+xnIJv1FiEd5/jJtu4KAs/WhemMn+upu7jL91ptc0d/
1fwclv20jhjAXWw761lbiiUUEsUkPOYntOfjfQy41F5SkqxeH70pqFEACzKUEG1nu5v0GZRGgdUB
PPchNslyapKUL5P2UjiVipYIyVMJqsCpq4PW2emBbYaS/f8eVLU21r1wRpBPVXotoNXu4jKBQwEu
9Bo06Oq8gAjVE+kVZ/naBILt4BBNiQBhqq+Ton6XmR6TSvD2rHbaRl3SuVxm41SCtbueypTDZmvo
r47fIWrjnv/9T+ZVxmzeFNqGuyjfZdWUAFzWFzAv0OqF4w4tNvRo3NSePKdo1TAeMhWPvTWnyaN8
LRyAveWmHm5NazD+kmBp/cfc4RK2SnmI3J///uewgfsHC2nNyL9QXUDH7WewW5yQxlmEiBeXelw+
zxt+j0onxgPGpuFsde1Lm4XdKYkiw5MStSAyiH6rfP32FGVBd3uqOjtYQOo7jn5oDTAu74Vetuex
W5wiRiy+mJ27TWKjfvWHXNkpsV+xJwzR/hZ4oDi55Y30Q2ntglisFyKcYwb9vXHfbwa93lhm4H+P
cliSSZZ/zoqU4iO09UsKVOcQLztpp6vfes0QD0pPhHLJJO9LqlW0sAf/e8IfDEvfPbmTmmxz5Ul2
pZ26JF/UaQ3PShX9VW8RgM9hVu/covlLVUUR9XENcjFvETfF/MUVmvhoVYtLOE5tDVBzMvjnpfHA
LAjCGfhSMWBlSOGCkBD1lff3RaErsUY5HGxkMAr+pPZYGeK7fCaNMgE+XBzHgqYt/hFCuA5OkeQP
teVYxzjyffRF/jpLIXDQRziXGuos3yi+lAoBlfDU0cfoZ5A25ReizXQyROzumQR44ugGQznjkMbx
VOqbssK227rpVk7SZxfchqOU472idPYx0FUy67JGWU8q5llzWSh/LZlal2abKGqPFjwaL24rvtkf
I8Wr20Hd/z/CzmvJcSXZsl8EM2jxSi2TZOqqF1hJaB2QXz8LgdM3u3vG7jwcGghm1ckiiYCH+95r
hwYGBrdUj9Gsj+IW4e5EXKoITrBjTcRgZkYVPtgjHnzfGB5MI/UV8T1095cNWwjHLofyXhqt+eYA
rw4T3/4dTzoOHz9d6a6u7Corrsxtaevp2e+yTRpZ3nPP9nKrUXGtw7ZPj1h80b+wA/lULDJAnMR8
6F25k2Nf1q99Mgh2pfMmCWgDptZyTb92pfdG+eyoo3lC2lhtJYPuqBlR840dTzI8xthxD9wooapb
KbZRha1Y4oQxrCKu+DQZnrqmx+7RNGIlTZ5Y0I19UGHyRA7vrRp6rRil+Vxrtz0OPh4YHEEJQGwt
Pzq0kfcxtcezjcJoJSz+wCJ9UfQ83tOOcvduDm2r8kv/Pjom3c2e/cZEGObdHc69whs19OHEas8P
JO7zoiLuEn/eqBckx0fec8ontbi8pWPVC5n8kx4gDiV4rs3kMHfws27nmHzBLNs4mqTj/vCaJkGz
5jTPtZ0fomEqt0ncQvQJLfFSDmzmW5NLTTYCRNrfawtSEORPsFQIHyjP3emoBZPyREARSPsuugMQ
426i9ayauFG+/Bb5iMmowVx3VY022QVq1AJ2+9eR69bPnl4/NTkDjM5Rm+ek99tj19Ym0GeLWJV6
23IX2Mt0wsAIfttTMt4qEhPfXECwlpG+WrV5km3S2bq/11A+bDVS28qMWHbVT08Sd613VrlWsxw7
OEX9W255UEDtOKfesQgZSourfOgU1d7Wdq2vvs7JI7Nuq7PZxUeN8L9r7I7jXuTEthLGQgfjf7/x
s9b+x/ozZ0E5BrIsSzMspl+MU3j930rKHiGFRoSrdiL2Lrwlpd3uUjjHbL4dsU4U1UiuhaG8CU9J
n1I8Hgv+NCwJzInrVr2PCaWKEhW7ss/ae2sU9OQUEf7y619QgDqm85p7GLNovHeTVxAs633XajHe
jfmhEaZ2WALNYhRdfiMucZHlHwGe/13pwSKxsvaatJ1JToygn17Dj+E9+80knDtCWZ6iQRQPOEak
kFWIp8Ja6/fzvmbAhf+EX3IiyMuAGpTVzwNEclx6RjvjzMtvyZhEaLCC/th5JmDUqmr3g4qsIs3S
D1OU+Y6Y5r/5rF7wSM1AlA63XHOrZl26KCyyUckO0lE9jmN5ndL2hjDiWE62+uaOFsSfJADliDT9
+3yejCIL9ccv6s25mSV+MyZ8agzhvbgOb2VTh4SbJCwuMSU8O9AS76Oh4b+NcJ4k8x2Au9KKeB/l
G73DbJfQmD26yB3WQRpNZ1FTaOO+cq9ROU3HpZS2QqKo2I4jJXCZZayKUGQ7Vf0lZJ5ppXe/se4O
/59v1P+dYe55uG8dlXKagtX6b2uVKBQF+G7BxZC/QKQo9l/51hFpXLSc4rukEcNxJ28uASHkq/Un
a2a4R6ynnK3e9c9ZCkRdHslzBtq+3RLnUIcMFiPThwKGjx9GDUm3MzptIaTO5+WROcQXJOTaqQRc
6WymKTg3Q+WdutQwn/oE2GSWvDJtIdiEcd4pNCDoQL6l+HU0Z9tmHYGOUTCerNiDvz6/KkR1Vwbr
JPMuK30aTkjjKPAYcM+ogP08XpuQIka1wtYTRJD88BsTgXrZtWuoW0gLvcBc1fL9B2UKjEjsnMYl
1WAYrH4Dkftp8YVVPkHLnT+ClsEpsZI+H3u+CzpB1+//9zUAIsJ/C8VdzzUIOsTuhLHLdv5bKN50
RdsNecTIXk6rk2LmaWA2eYguE6dZ07YzG3SDQ45RPsiy5G7Yzu9s1k2pTZTu1AlCoXyapehtTZE8
0eZV0XDT6g/mUUvvxLT25gkL7ZyfGSKmk2Qkl5rT7xk65JAAGTrRr2N42orwYgPwk4KwToseg91l
RKra+WMylLVsg5utl73UzbYJuGnZWYVKdfYwUqvVD7tZiGca2+SVkUT6qTF6QiWNUMxzaWvbwYbd
JK5FptFgYocI9PaiCrLtPLW2V104FIdlMFB0nY0uC1hx27TJRvHFgM6mCI94bIq1hLmUala99Mkm
7dJ6s2xeYK6CZo+H7JUr2qYl5s/ZF172qjcefOs0AAjksuMttMxcJ5IQFjXmD8aan+D39EPvkuY4
Ox9KAa+zIwBAM7iqda0vD3ULUR+RQbwhmSf9DPvpnda2/ewr4Se5ePVFPvhO2ixHiu4320V8hG7Z
3Ioh7teu4vTz3pMLI1f8eJWJcdF4EjoJUyKIrH1Ql/m2NP2/MkGSlBKimhGk4IPF2wPti9Jbi0Aa
uUZx7Zy+OjZ6ep3msFdfQfaIKlgJtnoVoUuaOtawOqq6i65/tqSKj8iY2UVVrUqoblcm2tavMu9m
hq1/asvkIZ99PdhGV68nzaiKG12oc9xq3io1tLzZCNN8tZQJm2LvXjXbj54numnPOnZ1ay7dG31f
CEvcesC8K50414Nu1d6tNHTvlldxdnON02ib8a3UJ0wLXYy/IB2NZy/x04eRTtqLGc/z7Xnjl1nB
rpx0Z6O7HZMJ6hUoqgQqbppSGzYKdumVnedityS0AGlrtkttShIqfSG+HavIcroXkaqkq/U1VY1Y
BUpFWLMRhS+5wlWS+zap4OaFEpXpZMn80SJ2Dn0RysSWm7/rZv5ebUrxpOfVd5HplBfmtDyTEh/5
Wmq+acYlV7zXbi7rMCkiUsndT4TI5iZzVJBJTqY9RRrM+tlGTwS5e3D8wEHd2z4tliNoE8QMdAby
HypOv4Y1KJ8OkTFzJKxnxVVomRfOGx9Lc0grNcUknIefvW2to/JJVt6+1f4hZyB5Y1dDWehq8HpG
JP9eN6fMtEq0MdETfHdtZ24bE/KRgp+SJAboaEqu0CMfx/5ATNxwlw/CQPTHHSMkBAndYDuUcHBl
WRSHerqSSmf5INXPmZs1rCNs1+dug//B1sQ4hw42ENNiRkSVT7LJvDhVxQl9dHeTs0i6V/5GtUh/
Msir2GZl1J4z8JE38LhvYxvfAzJffmqQL/IZUtjkzSu7GPfDh1Y4FozXSqfOTqKzC1SYIQE7SJu2
cq1T7bG5L647YrOkp1SzxDcQ9Eb1k62MkwYDEetDdS1EPlAJcOTN5wrXdxjKEnqhkhMzp/JW168f
VnC+7z3t337+6wcsuyCIc1ZED+1GydBJKaVH0xZhyKPx3PciqatvNakeM23ZOXAD6taicLyTASAB
nFr2y4wVHVmRq9wDgwRVEQfKVoSVctHhAq0GwIFrCCyU4X3qX9OANrqcwaZRftAn3d4nZVYfCtF8
0tyhoU8/ra1F+os5rbvKfDjaCZ14ZkjY81AW/R4L6BnsGx1/En909WfrT8lvP6QhlRph88I0iMb2
4D/Mqom/Zc1HKt0otdB2dVCkh3YExNmV7U5oNi1wVUV+qRIoId9/EZOi0vnpcChN/ZdTd8bx6wZV
xdrGV+FJx4Oi3vSkiI911TSHWKXf5EX8u9CCc28yzHBjzDD2uE4fQCTHY1NkAWNYqx0vmqGQ21BZ
hP2guhpaOswVo6TEvgxDbTxNSRpzGZn4R1HsP9Hj3klihTWHnVtOpVwTgeN5X5PVVZof8i+gb8kI
f8wa/Zjp9keq4xiUH6g74ijCj73KU6U7L2WerpAqkUcdIIvILk8h3OFlI8tukXlMb+oXINLWexrG
q7Q14pfc9J5pvfmbSCMjVx7l2aQ+RghfStrqpJlOAIZqMryItirH8/I8A3+ydaySzu28Tf47FFb/
6dfF+K+NuEfz388tZKizPbTrvAsyHe26RDM0aX8yHO13kALhsb1qfOG7U//xYKhgZ0jrp+V21WP9
oCqIimPmOt4mRKT6mfTVfPMwH2OQ2c1uypRDnU/DirJAfREloKQBY8JZYRR0VbS02UJP++5WaURu
QXjtbLMgUkQdntMJpEpo92+KtJ73BNmwRqYraUR1+CwvsZF5K92uzA8xGuw5nPqfTKWcHv0RF+XP
WjXDixk0+cU3IUVByPJeA+o+dLtpedA7Mm+mlGhzx0iTkwxUqAjqmkq1WCn4FF/7NPuI9FT8RBrx
gXe8+WEaB8wGfxO+rS8jG09mJ6LdCy9/m2riz6oK6bRZJtmRTChSsdWo29CdjD5FaYOhyftXtsnj
zYvCGdobfY45+qJpcAZiyHmqTc6xVVpMQ1P2igAEr+hs9+pad19axIiFnqlsx4IJX0go6COc4r/s
vlYuovN+Y5b5rS0J/zAGAr5i3W3vqNSGQ1WS2gBnPjgvn0hqOJuscc2tF+O1NZwaw6+r5aSnl8gI
M5WEwUGNUTjbAgTMRM1dtsOHrfonoeuLWLeuCD6dXKJW5cq+KFs8GzYxyVgbZ7S1t6x1hquWZggE
QmPamBg5t0vVP2KBLS2mN0GvbafA+5tRYd5tLyoOSmjnx8j0sEqk8xiemenGc7q5ZTWxFmlmfK1H
vXgfeJcJJVuTdavatE5q+HqN6O6AU/oDzAofVGLr3Oxh8NZmbfpLyHcHmSzQC/WzYnt7sNWq3dXs
hQ6BhqDGUNtxX5SZv5FaOfk09kBRSyUdvNF6TlVvmMzs0gllSW0SBhVkpnJtzWm6xSUAz8L4pY6j
+yhjPbrmNimZUk6YJeYd94p6hp5To5zu2uq0XD/Abe098pjhLYqindzzMpMa90rtTzvDL9W7ExMU
Ug61eB7VGLo+05+DahA9KM81h9lz8SxP4AW0D07ElAtWi3dV8ibcsGPP76xH+d0F37PNhbAJMWit
VQXm44KbrD4RwmespHCqTqryOerU5ZkClnX5JW3y02Q9b6sqyE6sJRtwTNZLHfUk+ozgFNmirWnC
08oBs3xyCmLsLFdH+Frwz3NT9KokUKY/WIVXUUc6ATHeyq2sQXp4FQYt5KvuVqv6nIQTvtoT/uki
yzK0jZiu5FGYNP8cxZrREenGmLoswm9pqYxP/Gn9TaTZt6AzcOAP+PkHttoxIPuXoZn8NclX3os8
FwwW4bIyC13tjH79r4E3Sj9mIPWDh45pdjx+xhFyz6EZyo0dg/kna8Agc/m7UhOiOZllcYwdNXsD
X3VrOnf6YaMOWcNjGLZhN1Tc6i00rFFWqxuCW1DxBb7yXkIeHnpzIj2gap7bXD3yG+IaA752oauk
rzoRNTu9IZd5TIJgzeqf3kdGEmc43z31idt/M2hGSon+f/2EafAPy100c132PUqdVUW/6KfoemsN
fMC5ygeCrS2y83gB3R/NNC/7jqGYIAsbAGjblv0DUaFYpUV7WYT+ZuHW5NJMOEqsxL9G9nDm9tk8
k5gWXAWDOcQ/XHqRFdp7+S2T3zf+GQVyEsyksR0fMJo2x14dSqLIxpQQzdH/TJv61lbxj2EwhxeQ
ZC1/T6m9lm07brVpyq8Ni+CpTeth3/vvqfJUzR9xJ8o7s2+XG7Z/Jd7jmo5K8qoBIpwc4OQRNptZ
r3EOvb7i9wRAWnmpckUSsaaR4rr48fWUv39u0RkK5BvVGsKtNyNIpVYsVfr3zHHogvFR0/u19W3U
ZmIb1JZxz+n5bqP5KJjPySN5LqinHi1fshkzwm2lJVFqhrypS47ynCxsQhzXAOj9/BBGBTfuauzu
XlcF4IqRPMMdVd/aqP5kohv/bsv03lvAHJls62c5OhBKv44TdkNRraWbBijDaTDdZ5Sb0zt1db4T
o6OeSFLWbhYg+DWrk/MrfxWt5qwz15+O0h8mMmw4Pi3GxTMWxB9h6vlvjsbtAhbxkpiUaJNP8z6K
1yJUnZ1d2kG78hjqX7SbGEjLdYOiv/jzgxPT6GdEAGY4jH135yQRpPDSB0RruA+ImU8S4ajEEyuO
yhzBqYjDtftW+wYF9DkBbPOMlNcGeM+CXnaBRo4MowKGGjWR5gO4pwRGtFIbyvtVPtb48+9GSroY
vbuPpm/N04hYdl2SSsV028wObhruYzadfzVf2TV1Yf2dOEjnM/NLiRvYxHBP/SWe23ahTYFQ+b2G
dkHHU6254c8sHx6Z8mL0Tviw/dZ9xvlxTrAefhZ1mh6JnbI2ca5En1M7ZevIcQNyHnto0qpO9zNk
ADW1efGKRj7fhVlhnCGxjBcdeclWVe5jGUUXF83kow76t2kIXth0kdyJfP/aUHNe5dHXQ926+THt
zKsZZcdlhsKUJ3u3dOfmEBHxpzH9nT2F9Q/kL806Lm+O4ydbHUHGheK9uKJAdDYq2pZ7WZQnzWQP
oSozc0UKgEo/PJQDHQUH2/D3OCZftNRAsM3J6oSM588xipCDQ6G3nzKne1JKNk25734qRZYuOX2W
bdtnPZxeCapLV1+tREOQeD6BBNkDtpqeFAaWkwzLRhV9GecHd4hZNf2KANamfc4m3b8hCtHOvjvQ
dJnTKRh1a3xZmTn1PRUblc3M9jbth2BnxEiAFKV5Z6TOOyOua+slyrrD7OjC19G8a75lHmPR0oKa
a9wK6/rXeQ1QSp/ar9Bm6etNMmxQp3+bxuW1LKo/oMLKfQbiat/qzueXOtKNVEZmXvVBe2ujp1ry
kWcZXnFqjy3D9X7t0EYBqYa70ZNEdWF0fwhrxgXvEPygmO9R5xl3hdHR8jCUv2gctLdaL8zlTNBb
1coxdPKVWtEerTmmrkGiTqKTX2yRUhLdJ+JNXQwjylnmrTE8neVFAgHaTYBJdU2nFNFWoHYo4gby
jOTACm8SAyD7IGKcotyCkuuQ9QsBxEkV/wir512arOzZQqsMTXhNHAxJPJHscnnaVrNfWlIEwOp1
0C/ZLAXOcYLvK226D6GR7AoFoHbjOyZjrrjatjOExI4AJ6xGHLP+pJ8lua2c8W3ySD4YWCnO2rgK
/Rd8bPbvMSd2wzFTD1ZZbeyTimCWZW9OxaRvEa7M+rDG/17b+D9mGFPkVU9J4XZ7P6VOk2OnAB3h
mt3btOjMKddvduoqh0HB0WuhoT12WdvfGC1FGwxi/iNUPbTR8T9cTRAXxc50DJAoCMgX/GZtl+K8
1LzTqPwOw+qdjD6DxdSFZs3YfSufCnNq1zp4jnwIlcswW0zTpiWBVml9UuoNk/9roL0mXub9HHKU
8fNB96+D+SVUXSsltezv/++fC0G6fNNEvVGBUUkX5lRbjwGV7odZtfW2zpPmoqSqd2lanxQ8m/G7
1qZPfchFZRITc+sEuCFY7sUpU83uM00P6XzVaQhkD1kGElKxN6HZFh9x1pUb0SBsFG1ZfvRJhlXD
s+iZqTUOE6fc9+a7nMpFfWRdzC6xwPInxkdMWbcKWpXSGk17lwTd2dZe/l3gjulrmb4ikoufCagf
wj5CNqLrC3tGOuhavQxOvmDQKjkL49S65zzkuyIih3IrGMYX+DrVqpwVSZDpOkCIrtm4dym4xlOh
74gfu1N4jZuOHd+Z1OLgSUxRS4HWm8/A+fcEYBOT65CJUgVDfZbT+qHs2QirICwcMFrfPKLoGViE
P4fOFBu3zfOL11aYnudsqwZOPt0wGjKCKOYw6voLlkPMM1B7pEO1dty/RiLcHSnV+UZjGkkAY9Nt
RNdij7cK9ZSPYbD2sC2Rq+hlzwiLCiq7G90JxLj/eRSKwF/OxfKIluem1DDCcLGd5ffP7BrlGOkT
pcn87QRNdoCI/t2uAP/xv9iHc7ensc1bZCcO9zb7kLepsc5DKzjEqKU/+hqwPGWnd52EVnwYmKGJ
Owhe8/almHVlUqk+DalF9A3pGoGL3E7zN0HZX+ORfSWREf8xIRIhM0J7UE7hDLRIzGCvCmSC8fzM
KMSIS8eLsZ/XxbHw3BqLyJxb/PU8tlBVmYpJmOb0IrqousvPKNTUcr9sbZuBACZM9oFt9X/mgyay
BnmAwg06M/ZcJAYeTMEs5541H8kHZuy0A8oAUhLnEyYVzBKaq7yXJT5hQalluBs5EsvGKN36tppu
mA5HhLQ07R+/wZox6M2vLI7Ie1ZL59GR6LlnplkejZIkoj5vjPWYqMG+7zR1x4Dr76SqxvdmcP7i
SvvnIMoNvon1PZhmV1bBXEc2f+38T28J/72Lp+kighwtxdwThrJlrOocgbKbYv8agXkLqciXh+5w
gxi+K/2KMnSGc9WGmlxMCesKFbPbxEoZbHPSv+cYDMKtJKzqf576GE4fY+tvZdvPGt3pnE/qtoi0
2thkrUFcRzsRauHla90SxhtaoOZFPpsd+UnuscJJGxDysPzFZ1BM2rBGDnxpVMeS7v4WMik7VdCd
3vwgjwRyFoy52tgfU9llc73ur3Dax+S6EWF3GV8HtB1GsJEIrQiDKEmHUXB3cqKEJCMhIm5t3XdN
w93WyHdLDqoSYaSoLV87liNQqVH33Csj0omMn5DeKGDHn3oGDyIrqUsCEh7m+xKD9HwD161c6xiz
ll9QvuAVD6vyKdSQwT9JP0JfMs62MT1sQ5AI6j427DPj4rH9U8dqsQmUDq6Z7uzNxNTOXw8Tb1y1
qkoyKbxuctcS/MB265/MafkUcVh88L30qdaGOWwrJyh0dg8t6OH5SBftW16y81zeMpAnzF5zBWJh
GDJyH3M2Siap4J7RoYLRydk7prXxkueJtc3qBshng58VAeNL64rpB5uumAGLZjz5ZEk9Kbaer6NO
uCvRVeZTYyU/baWNn6eAKLBispFkk/C+Z3YH8nS+Q5plfIZw5OIK4JkMhRVG4Jyy0H6gi6o2oyT9
V3ow0caO7bPlmNZWi4EM0+T2ml35uXxxtFQx2emb9SP2umRbV4Q/fAXJNpqWbAsVW4gcRtT0GIRS
m0cxJN251UV3buYHeSTPDY7Oucil9xxkh8oRt7b2zZOcWQzzpGLywp7cUr05yMEF7yDVognOo514
M6lq2oXBpbmluHLD2csaXU26EvClPy4V/FfdLmt5z/GSczY0Z923jyiemutyk9EtxLrjikTz/Jda
+r+n2HVY0bSPZRkTWDN+GuTJBJPh/Wp7WwB7i4xXug/jViRTeiAZ7ehNPjuY1i62CLq3Y2jWr75t
pwfNm7x9oNsWWhjjU14pjHx/mM0IpcdP1UtbzdUUupF1NJZ0Umo1PmCaKW5h1Jv7WAPABPH1xWPe
8+a3JZoLz9cOUUoXWPPiYOXrbfId98BuTNjhzMp+kUFTb6xquJcq3TrPj42tUhrRt/kn1HH6nTtJ
+szbBCVFG9uTHkbNmwFEwggTY2uXDTpo6jeSTbUmXEVB/1IWgXbIgHd82txVvTCbvhNCDCzJCI6t
2mu7kV32s4EgDBms1d/+pS7jj1eFOMjfKkwyjQaqGC+1Xjlr2Rzvx2arFF55jLAExnF9EHXYfKuC
EfsA04mTXdEmj5klA2pMhkr5OVX9n65Jw/cx8uptU5PM1E5zkFEqoqPcm8eD7rP/Vsd1mo7YZ+KZ
K2AmWr0xVbXaVxUZLpImpreENVZZVe4MsGqLvV5VEDoyrGPjmozdBylxA+02SbgKZwihy7W7dgPr
XVF8fPgUd6/cWn80iiceaat+WnpWcFWmP5Wwm6NRXW+Nlbc6l5n3Q8qz40jsW1LdPnoSvLpZ3wvF
eTiS1WFg0Urtg0GJu1ToSH3Ui9Uhg9F9/5j2Qbg3IcruuxFl3gKrqIRJWFT/kP9bSdTCAsiFoanJ
vjL7+jVqsZGY+q11vGAdKikmkNEZPstC27NbRZ+UAhYoLQCfUogF8zm5yqdjlUVnwIz1mjtEsLV8
FWoFIbd4erGfhXoR7+EA6ps+w9UlM/js9PJPER4m9dXSCu9WmZ57yyMiD4zch4Rn9pqzMvDXNirK
Si/EubeuKqPaOoT8MvU2dhASsJAUWfMwahqTs0/Ki6EjLH/zYKrdpgi873Hk6j/mg6YVy4HaW/Gn
nRakixaQrW3QHW2WPc/PJDIkhnoFWyq8+9y6V03VBIsUSZaz8lzdoliMu2wrP+heFP49gmiMmd3f
L3sEWuLOE6xoeyIAVJvXU7kJ8bWmPiQDUSmD4Wu3tBdT+8f0EOeYpHcVm0Lp6m1mKx4Q8/wRTEFx
jOZgeUYrzlXMcfLySCtM7KgEFqylRb4ONOOwIFWsdlfNrsxJU7wtTD1t48xqZ3muTyBa2UmrHwNz
jO70XZ4zo7PXC9jGKSciXGfpYmoNW9Jd21vvhQTjulG3HNXzUeITK2GLznwf6uEpY2L9xtLWHsZy
jMF2wC9e3n+GeD8w/WMHacsP2yqdq9/mJSNNQoGzAdc/nZZqq5vE4fijEuAezV0yVQm8cwzjrkex
eZdH8QR+O5+YD83njckskLRlevVTHSu6J8wo2JM+yyF/bJbnpuryraqAQZYeZEm1swqhXGsNxYtk
glBzeuuUAmTvoHF9Fik6ywKp1XOBt4n/+l9LlkitWbuaSg+rTzug1fbxc6TcPPjz7TmIgfv4zJJI
9oKQFeYlqoWP5TMw4sLcf3UdWKmdzTiKYu2przFhK6S65LS8NKWj6oD9iDCAadHcjIyTQt+GKchz
eVRkLcB1VxwAJk0rKUhgrDHujdJM58Ayw953bQKOYs5xBI5Ldww4hzrmR9kkkHRQ4URoFKyZJexN
+6ZNKadmmayJD+1EEMAvpyHowFUQyVn1b8p7ZVWqcbGGoRRvAxyiLzhcQHTYnXOgZ2m9jJbhY3of
AW/TSmG4kk97Xc3cCyE/aOuKVlFWTkU+tqEW4tUYxV4uI3B4Nss34x8QiWnUK4NhybLZ9DOjBA4/
RXSjB+MjD6scthHdZWks7RWmOFILJoknhun2gFlnT/ag8deoLBtX16sd6Bt0ARPb3npuhHzHRp3L
lvSAGWRaG1QrzqYBf30k5vDDA8u6tolc3spJcGPGXP4RpN2vlknjaMGlIxQ7FlTNddq4u6XZBCL6
aaxD6yhpN62I6uOgFFsv0z+xQ2f3Ejb5cwCtv0CkeWXlDdi7zLoWLq3VrGW9SoGLDXSP5G9utEGc
j3uyzpC1zcBE3WJWhJpJo1/ssleMB+Mmj3olHY9z9O8q96q/UgGrjol+nSN6GZZGpDzMRtymeqXp
1B0gtBqP0UdCztTO+r11G/F3ed/U4hu2C/u3ifcALE1PG4OWDCEG/dY2PQg18+SJ3Uh2GJyOqnR+
Sobubhmhqy0LWGlHG/nRWhS5a63Vm8tQiPlo1oz3gLVI9ZvDUhoPjFQz/U0qtbyadl5fevb+66KF
R8Wq8+ENWOySOm43SQY1hJXbOfGeClwH1XAjSG8bVkJ/WiaGdk7gLBuiSxiEGvP2ChJZpwznuPwJ
yf45943uIydfcKUEOF1pcsw9T7pXCw9/lm6fFlCyH/X1Cc3IvswbBOMZ1+UyXhp8fR03VXEYjKK5
yKOgHJtLOJ+b5nNBgHRweTXx8MpI9ZA22ch353+Tl0DWwFAI9AqfN3Lt8tCS3vbUM7LcptA4uU/h
Hvcbxf6Gl/TVzAf1r+69CvyPLykL/FooDE9bPf0wsoD1R36mYTBcNPklak3clU1is2/wXePJVUd/
H0ZqAmAoN5+sIjMv9CwRrNqIS6q0YUmRe4dTDk57If+U/3MEzk49tj75CuWzNGtOoT28wrNuZv1T
Mwj5RL7idr2OeaaoDgpA7b1p8NSY7cKSchmCFECqOI9oLLNPHrg78n04VsMWy3L7XpHYs7W00NjH
bdi9R2rVrUNQACf5qvCGfFUGU3Od8rx9j03xNKShe/dFbSElhKlqMfFfxwrlgpK6w0P4yV8AedY7
31i+bUqo7XDUsdfrummL+N57L6v2NU9H+6JyL8dlSnKPQIzHQa92SrxiD9XDmmVIKFAeU2I99zpt
WkdUN/ms6dX+UAQo1ofs55eQRPEZXER1+DMldepB7BAKFFUng2WMPhozbT4AwsJP0azoqfbLGkVs
36On8n/ocYconkw3MpQN92cZ9et6dsmEibcfQOlNs/QPfxLTrimrLoaBtdQIzN+FbxVbsqS7dTv3
IcmCnGW+FUaReNKOZpn9ln9S2jEJK/yx6FeisUCTVxautlNS4B+BTfmnTNjA5IM7+8PAZqUre/Dh
AwKduOuWtqMNxUDOzaab3YfQ6yr7jXphPIlZbQP5z6g7/0mul1FW2RvLb9W1kfk6sBHeWxlCl84D
5pRognSiI9YmMzh1GJSN17NJwPeXvfptMkJkLrWV8CpUnM0GJ3Jyt/1uWrs6aa9Aiwn3qDTkP2Y2
G2dslgvdL/vlC798sbVtok7a08giv4qlkt5NsnIlcjFcZzc+m+04ejPbCWIs4qbfKCRWbh4El16p
nI1TwqTscDUd5f2mSZR7FYnuAYy6AKAQAil2KCfw0omF3VaNzi3L6uRVnk/n85kydsc8QNCcetFE
5d+FR0sT5qtRFi8y56uoESRHpnMWRPrISWjkF8xQC22Zi2aYopb4vGUTVHDhXDTNaM9Nnr/jLhrP
Xw9pJ/79qXxhhM+5sjJ0krkfBhsRJdKrXcyRW2M5oYpcuu52r3sIMMGkTcgGDyOk8XWEOpI7Y0Ej
VOcrPa/wyzI/WOuuRywqF1e5zPYvjjV13ApDf2WYTbjrZkCAvPZn6eSBTlO+Iq3EPaSx3zA+6Ggr
5WAtSDvornLx+HoqX0Wn+s+r+phjHupC5ruaoMtB3Enrl9lTXZrxSvO74CPy4+SIIbHZyFe7NC+3
CtxSqaaGIqEdRNVKsW1gEvI+8qt4AZeusC7SIKWVxd8JuPyqjRVzRwMbmMBckX+1Oaz/Q9iZ7bht
bVv0iwiQm/2r+l7V2FUuvxC2k7BvN/uvv4NbPrFPDpALBAopyXaVRO5mrTnHZLJYmVIMB6927B1F
IH9dEvxENN2yKQdLrs5wNx7EUiRTZ5TzDj6NCyPp4LKn5Y2fJzrWCwSVjHrzLHxceGpCsGzqq6E2
vqrnabVlm6rU3bOwJ0ENq6if2f3fgSVW77Ecp9MQTfraXk4XvMc2ceXGah20ToXQ3dVQjvzs/MCz
GbQ37iB6G2GHsc0Iwn3m+yt3KXOj9AUeDC5qsX03T54FjHnMLDBqjdY47XaYsoFRAXl9aqYYt+ou
X9UIc4aN3TGBVMUrxor+OLohNO4leC6fuoKoTdPjNg8+xdUUXBjfolcjsfW1ZRYvFoALiHpRc1JH
YbDCxzzdITPSaF6EhBrWuFXACHgz8JffW7zgq4xf7JPl1OdiWfbBsPiQZZY8VSL3UFGBweP6PFfR
Et+QuM3FNKBxquCnuB69XVyyaFNdDq3s83WY93QxRUGWVBLLvReZ/HbIDVYGremV2qshPe7potW0
uC1mFlWq7OCoHtndBnwhFZGji0NCnaqHwHdW7ltKbdy2r+nfd4k9yGyHPbck28b5Vlaazpq9wp5W
MrFo7Qi5Us1MQeplN0KP63NKfDQuEZSL0O1N24+v+mLVs60fUOTZxMo+XjWxrDZWMn5RmRBs9L/Z
GjW6x6X+cwnTUDAMFlq3UtfiwC0O8J56MIf2j3/3Llj6P60LPpkNwjJcE2uTb1v/9HDr8LIcaEDN
SWPHvUe9htQ+SKwzsUbzNR5q/ELFjIky7ONLCEpmNc6+cVQ0By+n3tNMBWF5zqmWxsPTZ/Vxdkur
7nu9OPz6woIr6g3fiyT4hF6u/AAwOvcxdz4Had1MP8rOfZcQL55CNADnmDUCLWPyXpEbxzsnaUgR
E96rjXDkNNfjN8KQcBy0oX6qI3P60oxUSzWxQ07j7cApLx5bAJ0u0VfkQbgX3Rz26v6WBiS1Skr7
oHtGdZ/yGRkzagvpCfuoJFRti0Op8KuaDHLTPY22zXZ5Dpb2c/lsJEPxKem1eC2cUD9aIilA9hNk
Q5pL+9xrTrhtINWy9kEDmyKuvwLha1fId+Qtbz39kwFe3ra+Baajv1DUN4kAw68B5PRl0bDQhkNF
ovJgGSl/mF5evaK+1dHVuc0rAm6xawB/nisPgIwzW8altwPnVBji1cjr4klOpnmdYY563A1XMqSW
yJ+i1IiKoq2iBsnGTfyzFUUo4GaaCwPpbYlwmgs1+qXsJrUTHmexBn5AJMByF+RjySLKAq2GgSVe
IztYlr9ReWU24qbw/ekLWAJ/NePjuGZ22NBXS8Wu02btuWihe5o4ngXS1G3cuwtMJqdU3/Ud5XvH
DM6DA1O2WD4FTYvyayEGff840hcZWgH2Y48VND34NYzE3PJh47QpOJrc++oXsrnqcybHlYOq8vo4
94Ey5CLbqKfUg3i8hW551VgX1RNr4nE/1v14SvLpr6U9cnZBczw7Y3pQXwugQXtXOiDE8FEDsIig
oJQ6a97Rs78/6gZ57LMhk3jaAHgDNgKkmXWW9mdQJW+RV1sfc5pC7UvD6OhQCr/ORvvmIhj9Q6vQ
4YBcj1cCmkPnQPuSQ7TNhNP/GQimEG+qkYpIZOZ+0r83mlavydnNDmntfZ3SJD7biVyYPhyB6KZk
HriHeVFrmAS+XaZFweGVboi0XkLLrSu/34vM+bBB3x8ichzMTdTZFnECC7K6sJFU9FYdrsdyzLd0
SwiUCg17ZGvXhvseY9cBd9KwUesadWr1Tr/pizm8xbb1YS3p8mXnTavBnPyjrsPnsZBkbmF96Ne4
S66q/qIeRBEY20qPfZqp+eckTPIfU3uqluByd2aWNRN4jvx1FXlUp9FfoDfK5iWk/tXNHHMzB7p9
1l2Kk1WRf2DGbKmVUzGdmtbaGH136GyT3Gkt/qEacNKlgOf4803X6vJJhvDuR81njLHzSwsyASEw
SprerT8HTtDs7IR4TuAfNeGag8GNSn2ftsl11PNqPwLJRbyT+GutCSXhzvhZctkRLBQmr0PDBA5N
OeqOniiPiCwTdJvNJwVXMpx7HyH9rIapeVYPuRZ9NDGoFwDPT0xnaFjbFun4chR2WBk7wm9ukdO+
WI453JVhOfD6l6HU4YFC/8JMgVeEyq5/inDpXyjoeVv+5ehT5YqZ7xOp1KN4o6Vjc5HUVotqyr7H
DSMexUr73pf04I05fTEc9p7BhOBBLeDagdtfnQ5DIjaPnR5RftVKbSbYfzKoZDO1aeo261Diixko
YB2sscouIP6Ohe/jB1ouwqrQ5stNXw4N1wmhYi2oURFmsNWWacEpmQqNdqqv6toCao09ysoQjOUF
yGCStVns/ok/O3rVpdRArao94CSXjzITyCJ85xRy0XYZPtU0qKltI6Sv8ILtR5tINznb9tmTw1fL
W8umKP+oCKVc52OHjpSAukPC2POYbc12yD7oHkfraen387VgRFoK9+oBDRq7/I6OgNORedWVmX5v
kza90zDCOqB6IBNSywXuFi0jZ0WX5xSG9UeoE1wead53pFwgiJcHtYbswDvyfqilSVCFGzss/H2S
08jTrBj3k8bGtQjRlf77RP8/qIolb0xYrueYhuOanvMPn7LDpqAKHX/c0UggMXNxYFR+zs4p7Yp9
xyZ8x5WLJjqLX0Hi1k+irO03ZzggUwnfbLSOz5SDzkVv2m/lkC8RWN6IKpBTIfLpEOYzaLkqPZbS
796HpfBmh2ASQuNmMjl+uJOLSBJxxzMK1HY/61OzagI6GapPoeRPsODatfV9qm3n7uTiSbFb/j5T
xYq/z8ZafvRh2D7lCa5QRNDNNlz8DaagbpUa+V+hmQ/nEbXgrmyhClNtno9REYEoNUR9Df0GAU3t
ms82DOM12haHojaTmqDm8t3Oe+qm03T5969AoQd/x+XwFWCOFJYjfBzjrvGPOCEAHU7X59TguWb/
VPwW9eAVTXRVR5Mwd7CLDnHhuNyi5JkGxkTvSe9f+gzJ86DlyR9wpzd1kRtfJxdVSdQ67bXoY/2S
1REjCKo68FFpQnxy0rer0Z4avDNOeB7YJfuLqzEtRLlxRNQ9tqtWGryxr3VvquWDtfVt8fsi1PK5
pweSihe3mBVNTrTymCkGwnocXDFlnRov9fIgRE+wIG6FXYjEKl+P8Vtr292zRsPqhZZrcqCt36wl
KJT/h7rDhftf5nsPmJpuukhiXUPgJTC8f1zUXeXNTh7WVPHLe+EJCo1RABZ2cY+r5cMkS22fTH6N
pjiUR9khjzL94CPyKLeWlKrecm8zeYBDbIcuuuXrcvtwBSAGCdpMvvW2Yx1/PR+12m7qmmPUOPpr
76E3DwUpunFfkG8oxuwoKZ93TvXaLQZoDHA0TAt7uETC7T+lA3b6Os/rvZNBXQQXWlzjLE+5B90A
S9PsXfklmHh6PBJ4DclNsJJs39jImcrSsV8TrAZPAjoxX3+51tqmOipndV87rAmkuKt/FQ1OuqZB
IY6PU4fap8F0P7JaeXFnInjLJRmFfnyEOfo8+BXhgn/7XZX91VtOc3px1MVb/4mUF4/dst+8jBWR
MDUoVW+KKO5YbrTGfUPExGxzLRIChW+Hbhsl7X5T0y9aYVYFbNemNsmPQbp2THR3q1Gk8cW0WYDI
5hlTClTlsSKoQX1nab+uYoEXLg5+qPJ3n/lPQTfKYy7dH2q6UK//fZZklsecEZh76YQC5FbIOF3F
09egoXw5GFN8lwPmGLvxSX/23WoTepWzGmSRwkMe3M9aFO/8CJaWg5B+ZzW63Cvm1hiBmOzCL1o/
VfeB/e3ZCfFoaPAdPvwAZEIkRX2bJkIKU8/AJFnJJ3ORvYKjTneMdclBvTdGgh3bU/jSJM4Rh+90
CnK8M2rHPOYZeUFV/pl1yYucM7JtzDz9kMObcn6VPuaGYBzSgzbr6uncKmhts6vZOl5FKIflVijh
mfuMvqRPAmrvlphm/YmAl30uqv793wcx75+8HdshLl24wnB1jy2su7z+G++iiUZTZ8VU/tyxlh70
SDOCi0etTjuVHUzZMvfkNaxGYqvSob2WNBV/HpVDsy8//3r915F6Jw6QF9PLxFuPtSPVIu/D6OBh
VB3WSK6A/tJ5kb1WcuEsML4Ymuw27J5Z5ITx2ViUQpWlVWst6MebwV7tWpbuiMozXuk93b9et8Kd
KcLoYlRJeRmTzoMEpA2HNDfzDVqc8Zqh3bgaoeftH0VW28QqologeUYN2sjSNwSB9Cda49tY4Fgo
au7aDIYzq1/geV4RNE+wgYjJy4PhOnn1F4XFT9OE6u5cZwerLvTtz3r/kr2nXsZHQ5VShHctMVwG
ElaMWhVR/7Er4zkLg+I8UBXeSlyf3616Lxs0j5qFn5Y1wxH+UfHl379lBSz4fapC10NK6TJPEWJr
kPP7399ynhN4qPn6jHVWQmdtcvDOi5YkjLsXabnN6bERwhx3bXVEk3Wb1EdjFPML2bwFezINM3Gi
HW0x0xNzkFHdkKnnlC9b1CQ4pUPhhS+1x/YVj9fgyv7TtDywHfjsVmVyU2c5Doy+H57hvLv3yHT/
ElHjvhST86lwpH0qwj5iuT4xBAWcee58/McRfA/9WOTLfe81yNPY7X2WJJsS3FeYhK3lN1XIsJMg
3pUV3WogL/YrMhPzoKMKWhG65TrFPbB7efr3Txiewz/nLpeUQmGDjLNIL/gfcBWSqaqKZOLu/YiY
ciSlUYG4xntTS7M+q+xN3afeulnYHDGVGR3Rf0dFIFsTy2OsYLOha1eGnyxPQLKJePxMw1M7SFfz
IBJqS0uB+ojlcYkQxIrzplorNK0VBYJE8czdlF5nTysbBQT9YhHr9gHocbiyECfvTCja69rt6KiG
VX0QS09cBd6EsmHXEGfJFi4sMFM60nxufLIjw8ZOhJWx7fSp3PbTWG6yRTFH5Cn1tv9+kJ5Ts1mp
9O3gDMHGDwGUCnicktUvJfLfDnMqn9yq5E1RYHmGyUvciK2Tk+31wc6drLW79LfBS9y8tCy/jJUb
bt0BJD2bJZKVSryKAxkAz5LF10qNElYR/Ek/yX5J+lGCwCmnbYq7EL5i61iHSSIx6kdMfmiUrK3i
AqhTLeE0MWSwYtSrD/Wy5u/oP63TrvO3qmQS2FV66f2c5gZzdIbUPZvvgZO9qGJYJsmzrPzihVwA
BEkjyuIp95tz44iGnyDzP4KYga8RTFGj1V2NOk+hwOa4u0TsP8XFRFjbkkMO/woIMGiFf7yYL0XY
X39qCMOjE8/OczY2b1VBXpNVRgmAfly1YQoogwgE9/z7kV1AelnAVo/fIZsrg3sWyQE/DqUF5RLA
CmFuH3g5BOu8N+kd+6IB6dqLGrSH1crwFWzym69SlVu9xqjKzwU67ps9lSU2Rt+6KPlQQ4/7/vgi
yw4l0BhNI9WSTO7L2BuvpSPlHt/Bz6NSz46RXRz70ZR7yIrjdQDOsTeXo3F5DkrJZRJBv1OXY+Eh
CIcBMAKumbhkjHqJctSXik6FEgRRGY7C1YOeJPXQP2vkwtJGXoRWiWfjVQ0RUYT2p6mf9Rc8mcnO
HIcCYYiZQsDxmk2QV+4+r1D0XejxDV9rrxZbs4lXCo6qHhLX+Vp10DOw0FJYLfybLOc31WJITDHv
fM++55XonpdEIbW4Kf/rLHHq7rlJ3YOdsK0Ph/Azezx5jgNgcmpekj2uFu2rh7z3kKt8AiD2DkA5
zqdafNOGPIfiG+y0DqqYjt0qWmLGMi8pz6q6z7TFhr4e5mMaGO328aU1VqgTVcIXr9JgmjGud0Uj
qU4sz5WMOHuuQ2OVt/Pn3rYSVFpJcomivzoBe1wNJ41dTyxdbMp/etRvfHJBt8rIFiREgBq1fDNR
Gh3V8y3aCQYNbdgpP57uO5sc0eMDOxB2HimTfkHyCrfGPiZR91qAo6Fh1bGqK3v7Wi6JnLO8J1Pg
7xx2+T8bo7QjqPN145rAZnMtazd9FfOMrxkX66O8wRU0nqYWq8GkZeFJraRyaGZxNfSHwXK5vAWA
urnSwld9TCkG516yUx/c6LufHrQhrS/p2IY4Igtd1leNyA3QQ8W9bOGhQLzSd796b6OhpSiK8p10
nOki+xSM/tJwUjXqljStW+p1dxWSV1OKoj4Setu+ERZBm121d/FuIvunmqSMjFgx73CTJAxOP9xb
Wd2QYA0zKNE7iy0XYQuKyaH6CHxaF6gGhIQyXoLxtr+aODL/aDONyWAIPrrg4wHRjvjAj2qutDP0
nSbivaPnMeLoMeqtXOFoqIh9DutRWxEGMF1y7zUsG+7CZQ2l60a6iS1itWRSGXe92/2iRKgfhIi5
1b/PptSM/jGbUtAwHM82LP4Hed9ayL+/L0t9d8KB7rO+BpO9Rt5U5xTWSEDWyDZf6wWwetJFo4u9
CCjQhWg7bYQNqUQ6GbK5mzCujAvDU5hl74p9YxrJeJBOmWzjMJM3itkSZeIcbO1E918pgWJrn2Tw
fY68jb3UOkr9xa8GmyUDaM6ZdaSKMlIPuj40O+T9byCH0MSO/vAjxy+7+KiouY0rb0L6QOREwMcO
X6dvD16DWZAqkX9Xz4T+GB/yoSSSqXKf6nC+DdkwfQlZdHKpFuHdXTYDZZno6MEpf4lgQBe1KNBV
7KrGdpDsGPPMXjj7AilqWjq4P48qz97RmJ2fjFQ3cYq08gTzKbtndjSvA/8e4Ju4mynMfkugO2Mz
mnTz59xvW4x+ef2M5fRtckYSB0vSwmmIU0CTrp+vWocZsGtYI+LI8K4lme5bxhgEhDJvqntf5MGl
iJNHDFfqTWwkLCu+AHa5BGUfvTadsO4u3KCVFpx1Z3zUClHj+be5n97UaJlH2TFwB7lJyTKldCHP
gDixAGlOScWW8m+Mfm5nzTSK056oIpGlF6Z+lhnq3G5rnJEeXXTNYn7QyinfFYTB3yf/01TTPdcJ
gtrWC+Ul8uV3an7YTnUtfgpbEk/ErNEgiAGKZr0BYbZue6CgMH5lkVM/z6zwpbSTCq+ui6OHm/MQ
A8JLl0g+zDh/aSOJsa4+IJcognVAkRFghS7fA+Ri89DCs5BQcnzfns+uMVYvtjX+SVh5881i3cwK
OjPu5hz+iOf8qrd+fxnDYrhkRj0egYQf9HkYLqCXMQFnlcWjek8n965tIqqOAwxNcfnZbazhFKdc
xIHVUwJRhdr/5+4US+Tof20nPItMaOKmLFTVZL0td+9vd2cQwnlAQqcB+4wDaATVtw578GuYBf6x
BcoN568SX+fxFTmshcwnoePhTM5O1OOwV9bjMQJjmiL6CSj3g5DjG3cWq3KyJGbj+mF0DDCOTXZ3
9VwqXUIPENKAmNhwKzAh53N5mMbgppGDd1DtJ9WNGuxujjeTle3xWKSrZvFrlhCPnyZP2ziLtVM9
xEC2NmOJjnrQmqd40N0banJnG89c9kCU4r2ltIpmRdyPg35nK6rROth4Tz7S8M/Cy4x3r2LLkhcu
NLpMPlYoBrayfd3b9AEXBQJ9RTArsArCOGB5WdfG06OPgxR+E/Uh5p4KVc8pldr1UUoGyEYfQbNv
ukcsdK8X8asrtAWvHlM3Gu0Ul23xLDJ2uxEj4hYfW44+UpZ39BAtxaouOZRgK56nPP/6CGwRGUIP
Y+6+KNs99n158OIipywmzHcbLgfVmY6vMIveOxaHehq3nzMkbdfmOgI+ToZFBbz9pU4d6rI7PWR3
j19mZoxcNWEBfqzDskgK2te8T3Kk+GX7InWWQmN9e6Drsd+fZgkCgL7iCs+W+6RgGoMFFVyvmcn6
aHD+H6az6Yl/Up09WN62T0GRtHbD071/BOjKdpzartPCo3QwlxhQDz8Vge/tuqZOt1RY/E+xK/0j
6mGkkMurdGCna5gH39SLruE5z3UH2lS9tjxI4ipm0hV2tkGSiHp+LisYNY5Jk4S/0PVJK3cs6Z/U
i7B6oFaC6dirV3/96+rVtjKIE++x7HceFbd56Px1VKXDS+ZyjRvFq3po0IFjg8vdnTrFCMFkEFaH
TI/KxztE56XrSrg//1RFvu4lbYIvv/6OgbIzylCygcGHlq8sPpJTkzJ7qLeMNPhwIRY3t3NeY1Gn
V1XMsDRo7LWOZrpAw0C0RWW9Gs7sbLwhtrZ9rhEwlvjueYgKcTCXI4zjxoHSkXfWG9M4WLBbndag
vU1lImMtI509bUtjrfp9USc0KFReBcxXx0ha6+L4M7CBLubKRWp9VHKL2vCf+z7pjp3TjVefn23l
xEmyG5ZT4hXWPdXhL9bwzXaD4ZuXSHMTkgFKMkQzncrafauDUJ5/czUJiRP3Hlrm9FWAuVip9A4q
u4faKYxNDgj2nQH7s0re0M0E1m45fY+RV60zHx5NGUTmWrOxFm9MIBvIqvtyi1SH9lrll3vVbspb
SW8vIANh8sU2z1lWzJl/6oio+qr3XUGIapBCnOp9lCku6AT0ZdveO3lunHh7tNbxRgaRs7Fc+VY4
ZAQUZKNqYRH8fqT1w/8899v7llW+RNhNnC7hoTlvHVh7c4+OqPGd+CwdmW5U5m8Won9g4TpcaBax
s2HXnV5DvSTxaRwPj3gldBNcymVBMDCu9JVO1e15HqL+CnmsftTyRMXWL3OcL2QQ5hvVvW0z76jp
AwiyYqqPj10EunOSH20Y5IZdX0qzrt/NkDmEto+uhd8Sgk+ayot3HRznhx1UWUSBv33h8w3OyiFq
zeuJ+f8ova5dq035EE4aipS65Xoglxi6sXYsqASQOd788UhxgFlkL2oxMPsIUu+/jsIKfENb6/1J
X8redqelq1yfzFPtFvC7fP2iTbN+KWWdEcBsVqCt/vOcG8mdzPVvspcm7TDX/4B0RpWSPVXiMyuG
//EvJqFLmkSHUMorp3MTT9NZHf160NELHTWvfbzj1/POmhsE0FwTkTcmbfnIDFCdJr919U0/J+HG
s7GvtH61sWWF2nXZWUR9xN54dgqmkKJ6RwehFe+kXFX3tix/pLlTvvtdEh1RJI+ktcM7YC/ocVFj
9bVrnExjMtUfnhsijrPGgCHca99TUTyer8rA2452Ts+ej0wP3ol1kZ/USTa+hzY+pC6snmhfyedE
w41RxvRnft2GZh9SllyeS1u3P2iIHAloQeVG2SJcmUNN9X65w8e6+XhUMRJEciv0WynRpk725vrx
82xU2QepMWvb9m3IwtyOyljYKVRi1Hq3Zqbc9jc4kZALgFZ+CO2L/HjWo+CNu3CyWOgu13xqWz1b
M7Q8WuGgRJzi7+kEDm0KEu2ZoMbwzDo12wokmo9rOdHmQ93XHZuF3nxHVbHp4bh9QnAvn4wgeEdR
091sntvgW9or2kaFqGBvJgQS98vHWwmdOBFESKNEc59qr3ivFjqhQwFeaz5FpT+/AEWzQasO/CYI
7bht9KMqAJYRZgl1GzzKUqPzTiLxplRcdRVyg+j95tJWOqmtvG1pu7bE4FPkstpRV4k2KemTj19l
KpAdt81J2QBJ0WaLbLf+xjYoQIDwIOElrexdXrvlLbSqbuOltUtHDZMjkL+/loModh4HEMYeB+ql
aNA2wliymn9YPXwC5dpQjIu0S12wKxXo7yZvtnx8yRrdJO4d2fmMrqIPd3bhkuXXpQNcFkimSR7h
KY08dJgioC0Zn+pk3La1492UT3BCWXyaxojiZ+/qTzE5yI1JPMnsLmDFKaJ5T+bn6XFBWXH5pIwz
hV+4hwy3zbpZ4o1onYRotQ5NrTnrgmLR8UFrLUPHO449EDI9X9eN/WS4efpzfOwNmDTAXuEUcH8j
ZGb4SZokfmWylBcojh9kUCxIkeVVwjAo6+aOVX9nvwKbkNysF6fJvEPP4vs3vEvQLb1aClWb0R2/
/dpHViIVZwfJqNpV/nreH2x/A2MEaGcjduoT08EmENVIbIM6RUGcrIIgs2+oYnHfRAV7u3mrWqop
1cobgaTouJcOK1VYpvMidTbq1dybExaMzh4VWrpXv9soiuxpnKNtMIbUwObWOvaio7Nsh+Wfrtyy
7A/+HOaE8BTDkZ+LwvySJY15jGVMFYdatWPNZJbAS4VhjxfOuZmdCJ7VcdGWFgIiROWPuEL03s22
bDRjTaXupHfdH1aRRUeVQOP4zCkjiuYzePmScN+UkG7+a9xdTBWJH29ELosgljwwGBL1iIcqaPc2
fZitqtpgU273dUKSa9QTbZX03l29Qz2lSjruEviq/oATd/NFDobTv5C+nW1RaGkrO6ibW2tkM4rt
+cF3hNpGXAC+4q0aA+tcj05NKcDFaGL+lJc6i660ujY+RvidMIV+UEuHWpjNNQye+jChz9Jb7E9T
4bjHym+rSzChhc1K1GWZFdEMqaj4uRklaFkyDte9w8rU/sy+y7rNESF0VWaG4H5C/zWFgZ5H9bgT
XrNUefuVNCrtq51SC6tH7MJ1VWs4GpVdrAisd1k2R8sY6me1p1nOzDEjW9is7WNjl8nV8SDI2i0p
vhXuz+3P/DLfoEICCaAqEmfbJ5lx9KLRebWk9UUJ7Xu7gfnmsAcIjWKA7R/ThKuz7djo/nsd4yJa
mtpumT8Zuu/f3KD5C/98vTPmhmygEl7k6IUoE+igVRM98K5quieqxt0GgUO1b6Ey8kFEN5VpqpyF
7VI+q2abn8mWR/XXD1T2QjfRv1Pnpk3Nkvepd/33CMjOPsaCs1ZVmTSBY1BIa0BEG9HOkyVTfWyl
KwcN1x96mJFAHkpyZcHyg7+T34JuwmA41+IVcRPNRcTFK7vCp6eGPGPAJbDSid/ZDCOUXk8TAnCc
5XxzSUhWzQ/1/FiW0amIYpeJGYuFlUrv6Pu580yls8N4LVnWjZ/Ur/bLORlH/rXXauMcWfS7oJOS
U5IJWvZ6gq/MqwNWzxCrxmZ6snzigyS4WTLM2sg/2WP9ucBkG6ysXM6nVMvFqkyj9KWXo7mxWyN5
8eR/kN7WDH8JDXSUJuVdJ5RGTdlChwBvQUtZPRblVmwcTROOwXWKuPQGa7ETxy1tEtWU8GL/qrbo
alMOVpxS6OS2J200GEQ0YExaa79qTYv4wEyTveKLR1OlnaNKHKgc3BWCRkvQmGWa9hVOgbaWdhkw
1cZPM8FctLT88MzN1h7DSv95NEM7Zth2yj0kku/qsi78LLvVwbhCogmXOvbTe+Nq8x3tWb7qMExE
m4pdxTUJ2/CVNJ+NHVcaXkG+vjCVxa6kewc55r+O6GwhpDaC/VJ6PTvBYlp9GNdCf6nhCIMCL16s
hjz3K9aJO6LJN3XB6QKgUjfk2i4Vvf8ZoOGmFGTDhfHw13JQWtH4V5hOPENHaOgAB9b2ZOBIl9mj
9NCZ4c0TGf7xqOuOVichwds1QeV+IJ+gzGW4pIPUZ19RjmsYPeOP1lhXFTCyeCLhLkCn+yQaO2M0
8KZdTQntsxDGm2xY2SMEQr/o4ozY9LoxPztF90lJt5laI6SoQ7A2QotOLnwX70jxbWXiGZoNskni
pP35gMZ4uiV1CwM4KU7qefpfP1/EFAWex/hGaWivVrBWZbYXS/bNygjrm8L+mO3IHlyYw0uXgk5u
nCY8pcsV2ckp3WO+7tYPmB/9/DDhZ/pV0H5UtbE641DoSLpI5Te70M3PFDXL2yS6b2ySUmQwtAWR
tNZLDakAQwAqW/zo/aJYIZf2rnNDf1qgw4dxROnWrjEQGA21qnGWxg7TpPWZ3cRadSDYFerHuoLE
bnY/VM1cPUSNXt9Aga1UUX8w0Jc/Mh2sRtPXqctmO8jK4Y7kV5y1yOa+BW+37sIgW1czTu9Fn3bo
AzO6NBm2UF9o8qjH2S3+u3ifV9hshoK4DcqcxAGJDnyq3ujnVMMMj9Lv7RFsGDL0Gc1rO9T5D7sT
BsJBt7/5eTnt9Crptp14hbsrb0NeGU/djNV9AnOirta8rr29TKS2Ha0GtqdNCZiQkT/ClI++mQx/
E8OKwvT1ZTQGca7tFBZoGOjPSeb8JrRXPb6Ahtbm8RkEYX/qWKP9VrarCoNFuwz2pePhC3ggG9K3
PPDti270DBrAdtZKvdKD0cAWHSBfr8yLyC13TVeAAl+pQ7XS/MNYEFZss6BdFYNzt9LvftdOK+AP
gCj9FxAx5Ys3IM1fQt2L8jU2/AtKn+fRrcS6EdIhgm1+Gd1m7fSlv2ny+gyEhEsD4stglDG0XGfa
mgNzUjfOK2MAn+BrmyrWUCqRwjHCd8raJSitM/0dBo0N0hTkWb5wVo7n74yAnzjVuQJEy+1tBd1r
29AyHE0s1lN7n4WPJQ7uwU6P2Fel4jAh9N8JPxXrtiN0Ke7TQzd6I12ToLuMKf+ul9Op8uZXfTJI
5K19ynukFAU62UNDZ7P90t5pDT2n2Os3/QiKzhnQVeF2+qO0idTuJoSKkQ9SDTli3sAmCWOTGswE
gKAgsUhGE66O1tv7eUtjaiDPoXJPg2WOR7txdnWFYRp4frbWfZN5Y6ChUJIKEtUTgnXqnytu5k/5
jMsyLOX3shuITv7aia8ohooqSXeiGNeV5V5Im4Ueh8B8FXq9u6KFxDUSwP4y3K8j/X4319+Xz0vn
rl8RmYTURZ/Yd1FtsVmYsbRhkSSpYxzdgD9qISWwm+xq6TD5M3tCuKJXW79slonnR20Qeml2l8op
fjgFM/jsZSyb4TWObnEA2XqKRPzVa5yblNYq4Qowhvxim1p+SlKNLuI8fKNstgJziywjd8GN2DML
tUmMzFQhgT2T+0Q14MfQFu9lTC9I2jPxNOGZ3DCxTf+PsPNYblzZsugXIQIuE8AUBL0o7ycIlUoF
700C+PpeoDr6dfSkJy+uVK/ulUgi85i91zZbBYBjVL4n9Huv1cjD8rRLPc7HiCEJxbMBtAOWCYDd
ZtMszkmvix9R86grywoMaf+B4fCUxKUIjMFY7S/P2lLgWHLXH8qSO0R+7B6mUsNwmzyVtQGxyXgF
mRn5Y5U0vNBNUNTVfSpMbEKXruEuSxeI9FMKM4dCs5w88Ozh3PvEpBuA4Ixwo7ntEwleye3AkdYl
9E09CaBgYVvk8IC04oTMp5luCDCBMuyXckSC4raWs5lcXNFJtdL/6S6wYscfQrPtGyAwDPgdH1QC
QdwxzndhJN+gIw9tVkxsvpNimxsxsJvuyTU7xOh44rYcx2+tWj6KQsGrbZkPhJa2tRMiqdOqa+He
cZUn+vBp5R4xr4wIxgQgG57ZO0NQCPR98lhiT7y4XfoeaiteB3mSTJqZ2KcHeEnf4QjlZEmg/ag2
IXLAeJ8S+wZa1w+VzLhvnejBliO/CMjPjWnF313d5P7grmD8qlgCVXfDqS9xQrhzvXXa/jSAKQ9M
HPzxkmMlcTQPh9JNryiqgHD8GA2QLGqge9Fj7E3kcOt6TPigFxIM7lgBE9LGz9XyFxfC377hrQbP
B+GvW47RKh8gNCGaVH8/S+ImijDWd9VQnXo9e+VgvoMXNG+chFFHgQlhUFQwVfjpFV13THMgvzkE
Xj7LIND6rMSSqCe0InLZKEotIp/fUqYXQdTjO4gFAZMtfNT8QTPMD00uIe1g8jpklNCk6xESC6t6
h2mn9cfZenEwERKgmO7l4FJydRorEoCIxOC+RMmSHSaJZtb0gKeTxLC09WtJIkCnRSgFtOhvEauU
RhZ3lHtUhc3syL4MLcnToVm+E9p6Zw9aupE8G6OF0TjOSPUy62YP9mtf9112Y0XvfehsF80dN0tT
YSYdIQyw1yfFme4KT865Km0uwwk9v8D14joTQogyufPIcmBJ1wWtlt2igANl9KxsY3lZVzhx82OR
IbE3EmBDWdxhCatg5EVWEizdfRyLL17ZNqur12UBmSfkxrFVsdVxzW9k/0Q28xPv5XCScWgHbbRM
XDfFV2+YvE7jvumZrefxg+I/MEzGA8wc4wEl11Fnib/t+vijrHXlT7r1YUOV2wCaeu8j+JE17BIs
6Yz7uiwPLDHql4YIT2nrnD1shvwpGnBtQiPG0UZCcOkyRdCA75LrAsl71l17nyTisOjpBgTojqA5
3XfHhomCXM5ZO0ToY9RTxhZJpeMOotWrVeOYL6iUAjA6eENnbafLJNs18TAiERuSu6yMzxhMUMVD
i7Jxeh2W5p7EHXM7R52zyTWUiwX5qHXa/lvS7AEr2EM7jmwWez/DlRMIKS+yGx7wcx5SVsIbp5Lv
oSD/r0i/DAgI21oNFRL7hE0NsRWl0p7N1HzX65iQ9wUHo8Fu2ms95Nah82wshFYoN0Iw4KnTMFKN
zzThIzTpG4fXzbcG9RGH9XYWekQ9Jiq80AyiqrB+wqQTurO5S5gd+nUGMQdp5o1U+c9kRo+lviLG
G4ituT4a6Ddg9jdywVZjNaTwIZ3J5D25jxEHEO9WRvZjb+iB21f5Bd/Ekf6V9K6uNoNxjk2fHI9v
KZZHmL73Siepgh3Z66ARuHfLSPW7Kq370GGjVfP+kdj8VVoGnx273nbEzCP8ek1UR7gJthfSL9Eh
L7BlonySl1R8RKZ+bpshJ1iUXnlC5ckLcOPGAdsRZ5OW9HJK6FyCU73T+/JWNxooZeZ84LXkfOUh
8roUDxvPex2SNyuaKA4c4X6U4I+DYo0vMS33WWbhg6Ov4CXiZEeLRhA5DAlV0X02sAfLUgPEAAOy
0M3D7UizhqYx2nCfwOnwnEOUtA88g3hbB5JwqV/+OV3yNCRhiWim7Hy1aOyQE2PaID67x8wDM6ja
oX5E5DDhw6oJtXNy5BF2ZBjbNqp5TgeFyCzNScQkVrrJPRSwNkqI1FwuRV18FAMmKMGUiXSHB9Hf
tMZHFBYtYl+KxAYsTNKrbTYiaVNUPC6dfEq0o6W1MF4Go4IVnFF/qHdLpfAAwEZfsqm7Bx7sBp45
vDK8GoNlAiJEvhWBgR1UFM+ktI9G6G9z61oBM/dThvCQtVwEG1Mqb8s4MANFQgIZUAYc96O2dcOS
0EGHWHh8ATCIFhaWTVntVNjHgVkXNlwaxU1g5H96RnJsOcCrS636JA54Y2j1s51oNWe7GHzUe7jB
w2Kv24JW0oqtbYaoOVxY+KPHek/Q89sFH31rafRnXIfdLLeOFmecXNFNZtbUArX1Lyk8+HWt4IZj
IjmxUQgA9Z9yJpXU4szlRc87X/ESNtaqbrLCBz0dziiXOXmbTh1xWGaE5iGc746jqnd1iyVWQsq5
m2zMousLjnHsPba1IXDIQCHpKmE1Nc+gepZXrEY3cIpXPz1P+2jKz9GNThpTd+CoyQ9tTXQTLzWg
QY9XzhvspyoXz148lZiZJgA3m1JqaWAT3esWPf7pDlct+7xLX5XczH0eJLjbNt1iYQYd8YW2kYY7
sBveRqrx3NTzndHlBD67PyX3YY5ihgQ8hJqTjQWh6QvKo5jwAs1kipJNFQvKI9GCYHjYN2W0Xv6U
uSnD+iboBy5aozZ7jt2yIWOTkjh3nltbI2QEXZffohniwexSK0E9A3NiauJ72ILFG/EIZeq8DIhR
mcJV4lCNl/VpGfn1+pGskU7foJF7iYrqPZ2BTPO2pmbPvy8ELhejEGfVsPGggOyNPr63XLYewqRc
wI+yQZ0/E83U3NI+oL0G8ZJU9EsznBTXPpOA9NdN2VCZefeXAYZ7Hqy/QqvQbgIICpisnSmo1EbZ
5W0EeNvH+0VJE2FpqzGfq9K4pSnGPKx3xl6x8lIWqGJ3yJaNx+InaB2O+MjHCXLubNnxTU+7jab4
r/SKC3GLbOUS/UFbAwRarb5oxbDDvqawPfMmsIH/MzhgTYuZT2k4/0Xff+x4FHIPXZcABmBJ88Je
76nMH7kKZr+iLPSspDqNLNP1pOzwS+RPlu6eoxESeOugWp099Zozu6iq3SAP6Cz+hBEGao2hOolH
tnNZCOboFjMgOwGam14zz9DvB2hSU0fh0G9F4rxIJOwbCJRB56BQNTGr+8jRiY8Z+TSuD7Luqr+z
Kg7AJLyD6okPkYl54yD0hT7LgqhY4CA+zGLvkKP8SfrfyQFu5mfUPFugpa2votumavT7sWVPjjAX
cdW8baVHp1f18pgxx3qUVbSdR6J6FxqrpeS26UbN8M3ZoYYt++8+RNUCceCs6PlmaLxQPfhvL6wz
IMu/EUr6hP9bghZmbTirtthImAyre5bcGrc/D7H2NrPd9DOLsZ+lt/jeHRwfBXD/dZjknKyuKnYy
iT+kYgRFqP29F/XuJqTW3fbGqSBu1y/qkhjNKHzxbPgUZf+OtWRj1nW1L0TyEuaNthktfi8imT5l
7T4iJCDpru6mYKoLoo2R1/UoUnxsr5da4glHJ7TAjHPSnVey+exDzn9FCoPWM4zMQALUEZ9R/ZDN
abjtLYV1J7ZI5HWtfoPPHrIfETG7LKQNL8rhoMOBoltswi2mDL9kysr7aJWbMRPDxgg9088mi7aU
w8sTNsVq37wTCtn4iaPYC7POOozldF8lIXCCeZzeneYvBymXbMGB1dGZOS5izkm66kZJWKvR2DC2
itnljll+VBMBzfzZcz/090KY+GcX58Ng2U3a25ZEvvss1oDKG3/bZWSv7vXknUeEE0KN88O0gIvS
D49zmYKZkFyfQwJq1GlgDSToReNXdyJ9ZrFqFsPuENhFP5wE1nY/HOEZTgv5rNncvfZ1hsCW/jAr
Nl7c6FuyvbaDS1vLTUVv6XhPjVFNRzzecAsK93si8J7VTdw/EGZAloH2gUQOj6ldUeT20bHAfWBc
smQeAWsnpGC1sEc6PnU5vYafYcgY1nu8mMMPJ1k/tLrQA1KRz0VZMtiWUCs5LxauwQAmSbrPBT/d
0JMiVEmbAjR78CpuWpHtRAGEmORW1MQ6lYXURmA0VhMQFoCKKRq8IzMYiNK28c8oxKkehq9piFib
0vZuyrxZoDEbO70t5SaNEH1NqLaPNtNu341TZ5Ul+K3X/ivn8NsIHUpVw77Hf5afWBvcqIbUqGxs
nK3nOaQEw8jB+6Jto26ZT3XksMr2un+GONNgusc47N8wdzy2Woxg2wbLwc8p48m8T5rG9I1KwBwu
2u8M9v1mMkhD1ADqWDiAdly2fzqWaWNbkfIJcblk4sO4+F/ZKSegjI8woDffnmlsnVg+RACAr22w
QG6+lYPxViTM40QEiXbIxY2c9ZdFOUiM3QcZORmlYUgJXGjPbT68TEmFsNec382m45EQSHS1Kj+j
SJXMaZcH1I3nUVDW1SL7VzNkPUsn9KGKA2xr9e40hAlaH5hrpKx6gArZZCBh0BAC5why5fw5m6rY
V5i+HZM0SOQ9O8KHfGxT+laDSbsPzfA8TfVDrsWkwSj9eZygFrh80n2BuJj1K+vCKKvxyogfTZWn
fHhNvNQLXHTkmx6RuatZ4aaJZBmkFi00uhVeD4WxtGusnVNPqW+mQa+r0/pvF8Qj7RZx4rjPGEKR
LJaNE8QjjxtYE77ouGxFv4vW0Mmm6T9d/d+UUpgWCh/wMLuoG8kn32Rx6+1SKutmmH6qscN3XkXl
qYuxx1ux0x7XuBJfZ9oNmZAiEr2RTQII1vCuWrEcEQl5ozc/ZqmgUFhG219Sm6khMVmamX0T4UEV
m/Ybo0eQzG2BquQmLJhApkN0og1ytkWrko03RV85CryNSZwhh8yyb7TYDz11x5PScnvWMZ5J47lP
6HdKbS+N7sWMkFJpBg8RnPmXeM4sGjX9sUyXP/G4dBtZJPsy7TmqzSnaZOs8phIC75/G+09WpeaI
2J9jDSy1xhjMo+t0dPllQ11lW9OcHAU3CvwEN48n8ZBCyVOMcWlDvr2xFv7kwQcQrWv6HaN0z/uu
M7unAX9gvsMWOzL2sIumQytzsnEsgx9cwiFbYj6Q/D+YXpnJxuDKKxQzAbYTHsv5xcMsckP7TrSA
ZbCfNqozq2yU6et8KFTWjT7m07kwGjD3UXNjgwj3o9Cp/Jnx+6zbQZ2m0MDLBT8pnB57lseiF+9e
sUArisgE9ay7RjAam9o0WEzdZPZGIrM5xY9oAM6V5d5ZhZJMDr0v6QxPndPckzsUaCFLOjinkJ8I
iFqpP/vY4LwcK/17MDHxMqytYd3zKmtl/DlpzpZJAFPhpUL5pkCc5LTYjTYclgpFae7E2tYYxyeH
nZ7fN4MV5NTSKJ8kfLkOO0mfvis5F7QjWNIIDP9KO2AN5AnYLSndMylgmKPXqYk5Yn1lJyAL9Am5
OoY6f76RcMihptSBauo7q6QbcBnq3jB/JymjRb/WSpyhmfewWAuJSiokpzejj8+8vzgbg2niarWQ
mTJX+R7desTs8ELE3VYrV01aB3otKpOXYq5jYCUkJrUUXaJsym3oTUvgbMIsSomp591JvOTZMIYj
S2lGGfr0wB6dCgNHzorKfRlhRZyGKCLAuRG4wLNM304O6DaYtVFBy73KkxbuTlijy54+WCVl/wJ1
Y2/UTXMTjabDCLK7q6b2D+ZXgLuN9Hwi1uuNwxVuOLENTjT/JGDiS5+8ly6vUaqrBs8PkSRIoFrM
5WH6d9ZEcgbhdGim9F1k+byrtPwDwN9eLDK+jUDaB0Z9m+D9xpcVEzM1toy51GnEqrXD7lNuLJOe
dWRPvzGoTGHvpYHZ9OUWGAy1tWE/9A7JaYbI2l2hks+8DT8apwcZT+OQwMF10tc5M5SfZBRL8xLv
aneI8AU0IAucjcaDu2WmUhK6EUwmCI5GX2E6atgQmv3itXyoXUEvWXQhAEZRQYQnDDgamsBwtZ9i
Ke7jWpnHxOLsM0V2JOiIebKH3dzRO3tXF1Mc6HNMwVXJH5j9hEMn6l0AJfOtSF81tWsgGGcOipN/
ZGj6EVW/h4NMGb12SsHKM4z8EdNA+xm2d+E0E22W4TRRmpsxCNtrad7vUPzheHed+cwN1gkv36qs
A5MQZ6uFilrCfMvaXPggWGTAcm9DtEF9sBo0ry0J0LOkehj4VXuQrAGApza3XjsPwm3mviaCTobY
Q8xQJTv+TCAl8sJ3SF4fDS+WTzblOqd+yXLoujo0gU0dGuLQ9sa9WqbbcpJcaKMw9nnzoyerT7Q5
iKHXHkOAWPuSCOYlCxm3wX1JomJr5f10ogr4iGYIgoAX8q3b10iGeA/LhVlXreErFHzRyS9+3LOs
poOJmTSIPe3MNYHmYfZ6ftVjb0afkLHpvjz3n17LQ4umsxzMv/3kHswsOuWIZe15UqelN+/kaol0
UzvdmcZNPFObuqXV8SKhqVD5d2uSYIEI2fPbgnPezufAydhXZbi4/N4swT0OP0NQg2Dcj44I9y4B
4xRM8qYqK0zl6ktH0hV4c37GifER1mG0WfCMBktp3+ML6TexXS1+CJat7lhIMdj4E0sTW1jn0unV
9i5zpxC/DyEOwBrQJGsJG13YphbazposmCXFKIJlEMU6so5FDy/Cjd64juMJyG+JFbdMGCHU5bLB
s2ZQ8lRMOcLlkYC+lOn2IHeTpEo3BZop6WV+Qx6r37ajfd/K8NtlDYokZGR8QidrkIzodzImy4Ot
HOpBtiPKQrlvUzdRaMbfrirGICKKmFOuQ6Zlz19ZXMNx5tdStd9YCDicrH5hIm8yQ9snuhr2CD0F
Sk8Ex4C6CRZEs0YtfpOk3oszFsSi8rIPrSYOyI7YxCoqPxWWu/pc5ky0B0SJKTu654JlFAxpPrP0
vuBjJRkXfIqHIVzDDvo/uku8OyOij6Hjo2JU0YFw2WhTdRyWS5jdO+i1AJf1dEcj1beztWRNtKnm
WKSgGxdOtXKXpgO95FKzIoxfekmREpH8wYd2fSY9b5sk4wM61HGj5sIK5JwSIQbGEz3EaTSM/VJV
/dEss3OWTucZQYy+JwMLFO5go/qusieCh4spe2ptHYMZ16BcLLZjUX8jm8k+Yrw5lAI9NuN+hqs4
wPxGNTvPMV9FHb3g0UoxxO7t1Pqxyefa1PNhJLxvJxWxwniz0UUZuOSRpNkmAQSI7h/LGuEB1IA7
oC/43bPkUDM9B1xjwnxx3I3oSnzhxDeS4SgdIE0GYwWrOVuFmUJwgV5k8O5YPX3HyBx26kiAhCrF
UmVC5GiqsTlZyL6SmVPdrNyD7TavszH/1G9NPIagaFKarMx0fLPxSqTqZXmJoAAsre5s+7Uk1Msb
o2OCu0Q5sFZAs7ALGJfBYH2kcd/BktwOnkCVgOt51zsno57eC6bwuCt1nj732+lvRYsNM3WbL3sy
v5GF7CocCf5U13t3KuQhN0M2uJPYSqcoAP/LvSnDZ6ObD2Gv24Bn2fRlDQEQ+Cz6sLF9YwyPrW5+
ah6tv+vewM/D9okCb6M34iUr2uVMn/c95Yzc11hOe1Z4YuwiSDN+dPpGXpkcWFIs/2G//k4HTjib
RBd6S+3WahiplqL8bEh4YnoWskyqh+My3OJwDjOkwXq0YwRO03M3DToxo/PkEtUo3rRo/jc0LK3W
zPZgluONDamcUkqRgp0iwSzql9YLga83+mdTsShFD82QVGQLFoovTZhPcoYkk0IE4J1E1uJ1TwTa
SCoHk0rJyotgGn6ESxauG7/gTSHLJYsOWCTf7AaVZT/yibQmxhUG888x9jxScFCXjan9kiFIiVvz
nR3DV9U2LYMT8spnZirlfvG9eajXhuVC0uqL7NBge8reoqFGnpp8VmXyDdFxT0nTb5CrLohZmP9P
UzUHprwvpQA/Vzyokt5FaVa8M+bibFWLjRgPfRhG9XPITGpTpCxpWnePpL3YF1Lfj/BykPqyNGdU
xe6eY8hmYddb9qYpGT56Xp5tKTf9JOahsCueulTy63mw24Rlnsee4bGZcxj37K0TRvgMNtt6VfgD
3EqWO88CnJb20CeVti3wtsIdjf92bIl9L12P+IQXeWGUSiKFtdUR51iJEZ8nlh2RyWYnNUzilGsC
msGS9dWoyG4SX1omvwpV01Ms9rvW8nEyXD40KA8dbnMKHoLGItP81kbDXa/ql2rdYaCty/3GhJtE
u3ucOival8g1bOrGYFLehzEzQCzMorl3px4Q03rnJHW/cyzty3SqL8+0/pX2l5Ux3zSVjmw9a58k
MhmNnAbuf6ADOhlrLYscv2f9sx9k+xR6enNsNH1rhcVI3syZmNPsiEaIMafWCib4bsVfC/8m2cSe
oIsurX47adOwJpau0tmR94cXQsih281F/9zrgHgTbeDRCgk/lF8hT+R2zuzHJa0bGICUY6ZBCknn
PjvLn6px/7CtlhcPQiYwfawZw6MkQ3xXk/5jkBrgA1pvdJAc1niXw4uQ0Nz5fPpp4Zq0ixZ2Tx4T
ZprmvIa3753VAejiudvYFIPZ0ue7VFQnBs8PTe+sKUr6qz5oP/W6KW0yPGm0IvkmBM+0QUngAKXU
blqU7u3cW4y7bMRbU/tpWtZ4Uzl289TcxphBzq0jC18YndzKnrmK6CNxn9qhtdGnuPxww+ShRHT4
r0ptn5mHuGW5jCO+40Dara0cl5364zQuQXSVcYwn65iteVAqa6LLNWDCc3mYrCZlKQJIz2AozA3v
NlUWZLP7bkZTg9aSTg2vIc4XlNntyter2mzalQ2x3oid80ej6wPkQtUtstF+A7q42RaOVt6mrXke
unw4XBGNQ4Qez9MoGX+/1PP+sS7QRCtw+5wAmn6o6lDbd7Vu3vznn9ww/5A6JM5xxTGWI3BIZke3
OhPlVXqKYiLyyvZsdOZ8gWVz+E16cZx5N5UunhfIrdsrG3ieSE8joDO6uRK7XVBYUkAvKdCC7dua
LW2DY4VqyDQvmoaS8TcldTKtgz2n+qVAdTgQfXQp3SQ5sTCzWQ0SO1qu7KxM3jEUs9AXOawwsr4v
902t7tram+g70UY6JglGo2W3R8JO6sAh4pZPfKLu6Nuru9lGCKaiijyD9Q9MifcvwzNwD+oXHXzY
PjuZwLsPb43uFiLk738Hnqm8QKHRtsporbt5Qd77G+DA5s08w3/hQ+2aeMaS5LlxSFBcv2LMxS+4
/s2UhY2WuslhCEO1JfIx3zmroONKO8i7l/9+fRMNTHlv8PhUyc/VuY+J7ferqwj9qknH8P2aNEtL
zUlsfZlaPn2I+Kxj7fX3X6PIH/kqLMyrhrH8qVOotBZX1BPQwxS3i0v6w9CVZ4SE2zl3zjldE6tH
4h/MmlILwIW9t4aOQDNdvFvoRjJIvX8yx8CTFiuHnKeCjAubgZ4EYrJt0ghhthH9bb3aeSgnO+VA
70asTgQsrN8fMgusrf6GUdMDnQEOT4wKQiJwlS1bbfPFaqmBlZV9lINh3Gl2vl7BEMB4clPu+WU+
XD3eaN+zm6UG9fLr+S7Cmk7zmrgwivGmZ2x3O3Zze++EPT29l5zCkdll4tbVlubFekECX+zhRD00
cMCjyfzUsfp8LvZkbMKYEO+hIU3lChKKvKLY1mNb7rSKXJXF1gv6VfOtluqju0ry9algR+3Fyzlq
tFVKixQUAoCBjts+lbqRErKCXJz8N237q/BvPW+5X6gkEsy1f8H8rlWtk7+0CHSRYyf6xUqL7MQV
mARZ6J7m1bFS0MLgxXdcXvpm17vT/L6QQkJElpAH9orze58CCCiqbQd7l6loCxP/6slN5aoVWSgt
tEoQnaVZ1onhqX5BrBtvl7kWr65JTVXAR7QS22MxDaiaZK0xTO/TuXZdNFfaOuvnKgxFNB/TyA6u
xAqGNWdd9/qzmSlvn5XV+gRP2n0leNK1DvUnS7kIS7GgCoZpZSldP7Qz8rApWiudSMWbsUGLRRFc
w0zHQ2GNThkob3I3aIejWxHX8QXFSxcIuFw+m5cwqOsawlcVf105nI4ppz0NB9qENY1BgAsjSrq4
/U/CQjFbP2AuC39m3hS4idM+EFXyqpkWziu8TKe6zeXOIEL8udIjVsyhHJ5/qSm9itt9g6aQbZdp
veH5ind9HLb7ZP0SNT24+8nJ9pkiEuj6YEZWunKX0vvFrbqN0SCni2XUPRgkPO7qDl3R7xln/c/X
qGb4jXWoGvVC8N56fBkS7qx0MF3VXdvc/L70qvWms0maebdKdMmTpEthhX8ZspybvGgfXeCEBgeh
Wx4i1f27nihOhsjZ8XjK8EDrfl7q5OtivmasjbDl0qtxOKluBIw0U40YAxZ3I+UVX4b+ORxfR5wZ
d78vBUCLf+wz2ffARzhhE+CfUsfbtG7UH3rOkbtrxkRtMymyFJqd3+8RcBvwU3r7amLnUXRee4dm
y9o6VcMcfaKA6SE+fqN/2HDGz5+W/u7Q8fep0v1KEM/u2X+v5iEZL9+gNZrXzJvLrUrznGUTS5mr
cNuaxIeZtOPt9fEe4MwJs+jIVpJ0UvOazCyJWD9qgnPk+oRqbrlG9+aPBUX0vUPwVe+9dpFl3P8m
H3Rgk6xQO/4e+kol8wNzdVUQ3ZAEqjIl/kVyc+rWKIiziCWJ7MDU5vw0J/oqIunn49XW1JeuPNVy
uecsR/8HPVY79pKuEKfNcvQiB/FOnYxPfO4O14+Yu9oAq6ohkXv9iOU6Wqw5pO/eaW70x8uN5ctq
6yeYSN0z+gaBTVSI7fX7yW1a1/1XijFhq+XmfKxmljVQB9ujWFt7z46sk0skHztAQydGhMjca1A9
ZWt5f/0fJHHSHyylmDEYe24ttDaAU3/PQrq74VF3P6wVqZZHc30co5kEPfVcAnD6cplIBGUfTjcq
cpkIUwgdrnmdVzNTi2gX/Ru5TDFgjSs2SEMk4SBd3P7aK9yeSG/Ede0tAaCktMFYVPn4bUaAqJu5
1vcIuuRD2TYZYySR/6lij0X4ODyoZLD81I5IuuMWuenDUL5i/PPTcZjefq8FkXCNhXmaMmupuz1B
AundFIu7K8XnivrtxvHbjiWOtBWUXgMJoVQBsHPnIXXZdgA6HkZs6sYaWXfNrQs7C/1AUzqnbmT3
PDHvr6e2f7wCDQYvvelTru/rVxM9IACqFovW8wLo3cua5M8co+EfEHnfWrBGLqRrM8hf/yBb0n1t
Jdabzp5u3y02yU6alr2uf/P6f7j+zdJDChb3ylfTlDyOjna5Gk+1ztaPacEyU2s8661FoxOM+C40
XHfBb17tFflmDkgvk4Q8F3MmydYwE/S21GyHJTYvw+qpsjL6HCdZ9Y1zO17wu5MbNnvytczpJ4z8
puLseMRz2T7W+XJzPRCdNneOoHiKwGUcsG0GfvaYuJJ1hxbecr5rTxAaDqKuZ/rRVh2gT4zbaqX+
eyRN+KJto4tru75q4vK56dnP50PR3rRWXz7D5hm2JR/cneXpxXPJK3BOWAGktvvJglE8MeEUT/VM
tb9k08O4fhXrVHXrTNRePLhw81C9z9FFB371AQY542dVzTZWihBuXf8oG1I+wIKqW630TldnUWOH
L+bY6q/TIKztwiEdivArbmrEf5Xo7rr14KtAD7Sa1e5QFtXwq/IhMMuqfvNs56tg+veveS1tMf4T
Vvlssut+K+jrA93y1KWi9z4LvYC/hpB4++vy+y3eSMm5jzQ9uW2Zla5y9OU5TCGzD044/ilEu1+6
GM/ZnIMLNeP223FJ3QabKJLMfsPqZu+Wvl5212NknOTgx1LTL+xYKvb7kA+slRhsIRLYXT3D4goQ
1hqN+TazL5QO0Qn6kYFPZE3MtbPlvciFuclswQLdS+EZy9qAKMw1YjP07rL294vrd8qMgeLv72E6
CKSv6DQ7Gsmnq8I0+A9OTReacRo9Qx3SKprOeGVzvHc3BFNR4l3pgePgJbvlWn1YOompTK4urJum
d3N2XZZxdX5pa3jlDP4+wlR+Ti0N5tXo7cxZdrDKWEcHwPf+8we4ErOOPXc9TN8NRmJUI+vprCYi
Gsc+irdT5979nrpWTuiVqJb0NiK8O5BSdG9NH79lvR3+tHinxITmHhqCYLbc1LyNsLXstshfwYLv
r8jX6/dBRx7zBR8NWx7x1I6AY4uI8du1yrzWltLeN4QvtktSfc2clhvbDJN7QCvG0RCUIVWYu5t5
WBV4ixiivVXPZ0lH+ew5bLKVXulHMPbjg9fLf4MlqeIltgIUTKU6X7nr7aiJk7uE7O5WDLtb23gV
5kFhymWmxeRw1DFcW2UBW6Owy+D/YQYJ9/8wgzwDtDISXMc2BBWMt1Ja/hczKM4JzIAb6p7Gjv7W
RWfHDoLUgEKOT21msMAvcYO0Ndw/DRf5Qber8Ympzi6O9CMRGZQk7orj8pLXaZn6OzRGT3bMorzQ
H8PaMJ/zkFANnRkGuRdxelejLwrdSn3BbC4ZCPxNB0iP09JYh2Gwrjbh5xwp2C/kBDcc+c3J8Kei
7rzRy6XfjTbS5Wv0czWFpJh6aXGmoLhe9U2GzlR6nVrJN1ZwNea3FXG3YWlGu+uXovkvws5jOW4l
26JfhAh4My3vHYukyAmCkih47/H1byFLfamrF9E9EAJAlWiKQCLznL3XVtJ5ibBLPFp78ZAtpUVm
4gsuRgA/M8NS8hWe5wF9g51cQHPSishJVS/tOCmZ0EY0DqrYuXu5iuFA1+3Hnj+dG7V+mHskVbS9
B8ejt7zVgx/oDL8C4Bt4C1u+iNLBxagmVVqEDeXo+XJIsd4xV7/5iTijRwQuj+9I+thMzNvSlt6U
rQCRalubGWMZfuj0G2Cq4BqZ9rqgMN8aCsibccoEGEwiK8RGkxqskq6cbgnT7QiSNCwqmIRdatHT
Iw5QB1uWEhuIvSCtr3rtBWSEVfUMZV5L29bGG+sT3LH2Kiecfc2TDWB/84oZDslTcCZsGF2GHz1r
Up08l/0CRXJj2uxO1RKfYAfHP7UZjoTeRUBgxRgVUhoNT6M/PFMqBYQWW+o59/ITGXP2W5im3Tw1
LJTWGIzXdIyUHcWJ44jIX6lbFBdjp5cHscEVKNNxUt/FtVEOQXMc8MF45QSQYng+o1RBwlNT4/zv
95Ax4c//xG45imVp6L0c21IQEP6N3Upcy3Nh4kg7x/apSPCYq8xU/jHtaK762DHCMnnVm/zD1nle
+kp7AkQ8bqml6XNoZ/HBgE0mmLRFmpfb0GdlqBmwQHWViISJkDXkOeEbpvP58ICXfrs05La8lp7m
kYKJAoo+HKCNpnwSfwopn4TvQflUWgnhgBhrmNQOL50a9t/L/+xgN3xB4kWnnrLsTHxyHtaCMzSo
VWx11UGcEpu2tqpzwXk9B4RIPo63/B+foy3/vw/SNoH3E19hWbLM/r/HIgTTzAYjK96HZb8Ss9TQ
q5QDAfIzAbZ4LBo8hLIzpzHy7FxA4ln1NEYPZKSo+9p/biZw5uAjtirp2tJ8TKWrb1U4HgPWDUBq
rtrYudd0bJQNNlJcf9M5sfF0kKK4u3clNBnwqKa2x5JqLIsk6xnbyoMJykKp6/wsHs3WEN7H6SiX
kNhluuVQdw4n4p0a2jtXTWZwRKODXWvBgZw04S4Xwzg40zdfsUDFR7khX5OBKDIztYwrD9xmQ3+y
WKcxA0M2hPvES4rTSG+GsoETvcOh4DX8cKo67IS1W2xMnz5IGIQ6QjHmV5HXLhSoDL9nW54TLizg
R0q6FX7gfsyXXmNFz6Pt7Ioa3WGMMBznlDqgZso/KkNJb3XN6j6T6mcxoUpr0I0WP1RtSkibUMWh
hJXmtRayF6neohR706taYn23M7/8Np1+vGF6qw5hgKxxrcAbrsJBTJqP0gIHk8ZpdgUMLa2tutvC
2m4uRVs+kEGtm1Dzxgt08YvkFLZJ83PaGX1o/ZJMsXJsM/7OBFWuxeQV9OrZZu7puoF9tLTMohs6
NEsz/aXupJJPB7NfOweZeSTUjOJ4DgASlNG2Q8o5d20LoVCk7Y0R0SStzBJzHiI5Gqhus1BCbY8L
55PQv2qRZNEvjKJbq5N+pCqLwtjDKmlY72ODUEVLG3tmKg4uBaIb8+RjDAgARtEoqTlW81J9waa6
DQviSQLc2IZ3oJv+w1MUylEdSQeJ6f9sQrr3ReTOlHZwdty6Eg80El21YBUU2lqver5i7uyGTg3o
mZKdYoU6dlQsS3NX9pat26wtPTGX6IMbPK8wbAYD2nCfRAsLo0K9yqk/8SePn7vaeQrSYreJ8AIE
LeSsKkQxDCGf4kO6tBH24LXXlGJd4zzOPY++A5o6aeT7RR1d1kheRE2ZklRSch04wyxEP7QusLLr
jEB4D4dD7HgVc7vKuyH8dC1E3HShBkJo8psLwnFFneZQQeef9V6mbg1jq9ilc7BKDT/XVNFH6LLz
bbKkmijtd1Qm76YJqIPGQLvQO3xuOJl9r0GwFKY9xjqMvQkPaXxyW5LIvhUGj0Y1Gg95wWo0UjZh
of8c9aBj6fCuKxfq3ihXglmKTO+QWBUpbEO3HmrrZ5M6XOlhAyjUdeaU8elfWeNT7IToJHxpk7aK
viWXinRYj64GzswGJLixG9KCmQmKdCWVfpaKcsGvPEOebZ9ltznSp9lbIfJrGU1a0XI/4zQM6dWh
oHA8MkKbeu9IAR6CMlyaDP7rUilx7JQYTmI03naPFcru7YUCdXVuF9VxMElu69Tl6CTXKv0lM810
YeEFrfo2DpEJV4KuAYs3R4cihPO62kCkT+5aPWVKNP7BlsvX7h8wv0D0o3nNtFLaKHljrURaQBUN
J0SFPwIWnJfIZsmX2yNgxVFun8K023WBBNemieqlMvVA7JB1RTYwZbTamsq7U199N8uvWCZfnLQ7
xUrv7b7CvcdizPYVPLBIjvMTFM8Ek9dkpqNDlCWntE3SRT0mE99zxhN30WvviYbUHrpsOtQYSl6Z
rC7cmPuMgNYW9IjLn6zn40pYfIZo2ad/Q/ukMsP1sSADVblllnPCWzWnNhE21LfogyfgtFLGChs6
UfCeszAmRXQb1ofKytd+/qlrKLfDjZ6eZXNT2RuPwJgW00Iir/p+29LKjL1vY0NnzDtKzhNKhjj4
BguCfi7NHSR+qnNEnGRH1dLBRYQKUg12g7xKyp1Cw5JIj7kiS6QDv8BgQlUkv5IZ+T1l4Dnb0U1k
lTYNhnvWwOTe5tLNIYt17zbGQXHlS2gbHp0MbJFKOmWgaQcNcXIPRHvM+nSf9synOj359BpARI6r
+2cYlIR9v2tdXVzwd1HCA2vqdjhXYadLfkpjWY/a15LQoBEZxK113blvJ8baU512F7VvtoFep7Hd
e1m5yRLHzeuA6tOrsgLAUfvc0mM7xg1Gr8K29tx98jbw5WJdOgq3xJjxkJCBNWAj2biqEe7pMczl
kWFkyKt4C4lmX6cFhiE8lnZBgojnl9nRHPQzGkv3WhB52kQ/srUzSMXSIS7C0od6yRqhn8UAQVZN
fIG1tgV6oG9jLfmInNfapcdk6/UPMtpRu025J6IdhARjXds8h4lG6ZqAED+1yjf4/VADFv3GNCP/
ILvWNwOp1LOJpHxm2OhxND80CZ9s080YOdmp0DPo9Z2a3pIspzgzVvKsTRSHYCvPWdkaiWeZ0Wkn
VBzDysgs7aQR3rIi8Vh/nBOveo2ULVRtQrR0Wnjvpe4gESu0d8wUNIXZkdRc0XtYxlWgz7Kg6l4r
GQO3VShrFkX52+O/4ipsNopSYJnxDJ4MwPdJW/eWTuWQoTG54cYJiKrndNMy/rgbnU6GmecWEjHq
iyrJiEtmUfKR+GOMCSXlr7qShpWT2HSdaTst+JNpFDO86jzQS5oDQhtXtIurswTIbuOSN4t3zGUB
a/YedZ8Y1SOEZfTq9YMynE1VDXGYRZhJEUQh4jLM7qh3BIiCY5pVKs3WB9L0v083FREE9e95+5TK
KQOyBmmt0Wz993RTZRZsylxl+5r+yUzgR2y7NtHwt9088yx/jxRogspMc3fcMJuK4f6lrOU3gt6w
lzvIkbtBAokHDY12XPvUyjXIakvaGIZZ8ABNaQSAq6Ae6IdvRmUsmrBNX/ocCPZUmS607Kfi38Tk
hXqXNneqMts7vezsC4LjZkGCn8qVBvcJfVG0znPVQangGBsranZhP7AmAwNJKpgu3euem4gi8IeP
+AlV0GDftVAeVxZxCosEygLjEuEOeZU6G7Ge4FIeEDU5P7qR/HnKneNTL9NEzPAxPXUJ9uOieJUs
hX5sYkVHv9G11zHb+kUBlTdoq8tAwBV5X8mPuAjxG7c2n0+bXqPekmE0Nyb6TSajnavZJ22EUNCv
rUKn6uSFwJDKEUxOmq5VzymOovBUxsWH1CHyFOvSnKcKUi53XBA6XsxNirjHxqvpJ7V2dXUL3CFD
wEI4VWz/e1Mec7APTiwzkUL3heH6PSi4XdtpAY/YNTpbzbNFdsGpFdAggFj1kb5peu6xL4igbRvB
wC0x2q3ofAxFhTou6fVbHGe/W8n//fJz/oY127plEEJqmbIGpI/Syb+vvpIwZanJi2T7uMiYhFYI
E4Pg7BklU8F/9mCc+49zNSVMRx/LZ59ejOOF7rPs+ymZxeD0HN9IroOXmNUqS3DEdUTvjvSwlzpr
ZfrokVU+TuJTVbYDapdAtvuL1BYXGT34/kGYarBBL2W90Bcof0BZ5146vijdpZ+SkluxiaORViNO
uYK4ZHE+GgbtaPrOu813frIyBRB4y6CpZm5G5oZmr0IlTW7g9W5ZFLzohuM+24OVzMUe+s903iUw
bmvMrgQJb7yCaHOxCSr8sV5JXLE4VF2ZpHQ9WWYuWlERv+7LLH7FnuorLwXArWMrN6+R3BmnVm/V
Z+S8rx1eeCYTIE0TFAq/k9ll4FW6UV/LzknudYf82KxeM3AeLE4q8GzTxo0D/WTaMr+xFd2bRv32
GIgsTZVxCcG+e4Q1lmPs/g8+sv53Xc42bNlRZEjepq6b/4+O3ODTSAKTXHSj1c2TGiZ0ZRFraYnm
X/RGJYVMVyaikh9h3Qi0gCTvSWDugx+WjEZe5BJ2kZi4gvnj+irykNKW6LolXj89Zyd61iMUxOhp
2jdK8UMBo76hSQdDUpUw3hrgjqbBvaQ1vBuAtRstKrZH+83ALr3s8nsVheNN3EK9lXRzufGHTThF
16c8H6LOSlZ9rJH3NvFM896D2IhPbhdMh0oX36yqsy9mX5hP//3+MqYogj9Hd9vSUBkptkOOlqFi
xf33/cWon6gaIm+AL5U/a/WE0gdVf13dwVLjT2fa2RHBYPSRI3nhiHBL27ISLNNFf3INsq+piQOr
ItSuz20cqHTzE+4HasG5fRxCJzmDt1kwS+uPWI3e0zjxN+WUJaErUrw1Bc1LLQ1pO/CMronY+kYG
m7xhnZKtLNXo36fzrNa0WewM2qYu3U8hv3CtVKN/7P8S6ot/jiQ3suZm2lU70Cn2fmzxfog6tdgA
1l3Bx27/R56last/RT5QAnd0WTEs25H5p9l/RT4AsPG9zgjNo5o21H7CcCHbQb4D95jjrWUjDr82
4pwdEAwwJF05p1EIQ4j2Z7ZTUs9irqyZf57UkUPtRrYIyqfdP94vjsWmyIxzY3TDSnydr/OjpaW7
MezJBfl6ZSyr/3zHxxdLGzOkg5jMVDUvdvS/8semRse4g4rCHFKcbKdjcVIcjlnH2oXneBrbsNCG
EWvZP3s9c9g5Lox8/nVOvAWYHt/9691//ee/DsX7xLmvL+OZTb2uaOR2klnspGL4vemxx6C10INl
QeV41xuABsa2xO4gdjHkmZhPpCLdPXb/eEMthfpadsN1Q/WYz2p6k8HKfVxG068FUdshUzQx1QON
9xK5jf3J5YDOsIVnCVGWog7tk/hsBGUxk0KkgSEBlTXLocHWwT8ZA/k8FvS9u2EDuKU9maiTSTNs
mNN5wUGO2k9qCpsgdXQ4FDahh81SN919VdvJasgkRKQwBFhqk14pVTXTieHuWhhQZatCT02XD67T
oUQF2xY8BeUxWxfpuKRTTw4p0OCZPQZvA4m1UUZKJUkEcT5id8015rXEaeeJAi6gJrcS+ywESXOp
FupCI6Kul/CO2cRgrLIyPFTKsI+t7xQWAhA1oIv09ntap+8lhRUyFq8e9k5CGJ0dJb5r5bTXmlL/
2mNRBzWcfrz3nnt+sATEN3NkjFJu2yoz2Y3vSQoBxtzrJAMscF8Tyrp1Xk2jLEhzhN6UtVvcYuuE
HLLAeIlq6KyOugusgwXdeUaY271DwuY2/h1bXI25Lk0X+NovSqYc8pi1To/8NoTCFkifupfMNaYD
izbxn9P4qiL29gEJGN2hSWC/ZOWONtkTWDDgSJ6M8tT4NIvhlsX2Tmm8i061ypJ92szYTVzPWhdm
mE9m3mUtqzPHLU/QImYSYv2QAlnomyebMXzbxdoq7aaSW+HNKr296ZA2Z9k4vgdzQ8nfmgDjiYcd
sAxvmcu6JLR6fLfle83aYiEn1PCa7NCVSoH2xCVTCU+/WVPJ1JVqA+nXIu/LOEWlc+G+lLkyLdqF
abfCeSsvqq5FRVgra0cNT+oHPfMTOQeXBuMm0FyNnk38XacNyVTeWiU84zPT2iV2czAbfEkRJYmZ
3BU/xqk910Y3oliebN9b6ppz7b0W9zlBj072UydnRy8/1MjZRBEQfWQZbm2+8CT6SNNi2yC6m8fU
WAAgKi9WJi8Sv61WiZa/6F32vRXGQa3HAG88JeY96NoZFRy61DwQNKAEc+7rBYs5be5rVCPKKunn
YRRsgxaSoxV8Jt0dXOmL5fZvJuLMZTEAvTT6WwiT0SvUN5IALxKW+7ST33SUNTOtVm1SI7Hju+3w
YidZMen1ItRWGQAWlXqVpSw0R3+DRcNCGI/GQH8m1sxdgpyHZNHg5ONlU5P6LcO9PWvk7hDyI9Jc
mdWV85lK5U+dEPFllQwVNAE605sUC5+Ve3hYuyTNd3glsh3hlRupl4Z1V8XFrtRtGNB5n5Em8s+x
05KOkbXNSoxNYiPGRjE+ib2vF8R4KQ61zFamtjVMyGlIFOOip9gMiWIcFCfFRoyFilljURPHf+wy
tUOOLGubwHQG6uj8FOlObIjyw6euxxD/aP6QH6sk6U6ZHjliT7zn78N/3vJ4dToUe8njKwAdJuXb
xfswDcFfv0iadHyDr1/x8Vz4OplUPkna4nVQDfwW4nMRx18fU62T9p30nrfMApnPQJu+ux24yeNZ
Ifa+zolDix8Be98/7xEvP/7319ub1PiuK3GDK4uJ555CRrYjslj+vSsewvS5/HQTBMzlVV3dGGWd
PZ6WaMrbyTPpuS7Dfw+XQ2JI86f5gN8iYWdM5MuJY6+OXn2UsziAsbjolbbVNaJuroo8+USTCYzj
6sOiQEtHcHKGf5gy9eQGlQjUUbaNXUCFmHIcGw++nZMEjHSDx/BX1ngOR8Z0ZgL9asyrkSUzNAKP
SfKTW3TKDae1PgmoxBnyqzVGkzjaiXNm8S7bWXma8GI01MYjQL3qLFKfcG26iCizZplM+ojBipet
XFlbWTSCmOKba8nHiBtVJLITpD0yIY7jnaZn6VYQdoO6sGbZQPiCWJMnLQUfxVdAnA/WbkTER7mQ
Ck29D4K6f46J1XpGo+lTby16LmUYtIpxchUV3iMIpr076lPVpP29EeccWA2LYPq4Cg05pDQlalnT
FP8xzzcr/eB1rzEXcgXNfVPkXrJNErN9ArPg7pwGIayUBzj/7EDZF/5onfpQg8s4hL90SaVYHibt
lccDfQpcbiBRnOiDp6NFQNV3yQqrhT32w0EOnOacjxSCyoI+Rho596Sp5BPKxCdxJEtJ8DQlb4mj
x8alhtBKzlXGMn63o/Ajo3VyCPWzbAzGPXZsOpwVIWoUpYx7TTb6cnQlMCHToaJgjO8i9FHiEGkh
lsYmxVqkqysiLRMagVp9Jd+Q1Wqd0BeimuzooX4TX820yzeF6tZRfKvRN3+Wvi/jXfSvkq7S5cun
5p7I0MykoFl6BrLoLGjfvb4yPqadMbaMDxZW7xlLgY+RnZ4y4ls6pTUnGqThMDDPAMyhBVpEicW4
/d91Hce3eKGaXtAblgWZtKtxjGPFdM2lCIlspujEXgcg42ftftDk+pKFly4wopcg95OLOiovfTdm
r+2QattBnrBImLaasW/PPaumi2X3IzAzr1gQ2K5fxLlWhQoamO6LOGqotkv4qe9Z0Z4UMHlXphvW
TeuhQLtheguKakPYjH4ip0HdtX1xiC1XO4lTeGSHTeczg+ib4J1KWP8a8FhftER+n+lssgSy/GyL
vNPfhWlzKOCIrbsGtqar6uMBJCJWFjN1npLpUtVxb5/53e7os2tSMn2FrHSLv9qUXXYyDbjtjCax
z09iUh22dfNx6LSGf+oabWdYbXv03UZaFkqik1VQk+0K6+dVrzBpVa4jrTtyUC5ZCs6IUnf5ASKK
+Wime9fGogVfjMADxQu5EuyTJseIqafppqTDQgeZ+PDQMO6q1Hj7IdTkmRRwCASX6z3pyFasjDs8
NuU+QDbjlSrBVdwOWTM37P6sMCU91RHa5txR68lfGYGGSNq7Ezbuqvfp8gzQoTaJmgL9MyiKEnX6
e+M6TrC1tYlkzXktGv15lppXo8XSAJk/nlSmwzvFEqytvexfzRGzgqnhrO0tbr2HEqW3KYpNjpJm
dJDe0TSZiAz9yomAIPWMzUexabr4rbQKZ430+fcpcb4KU/BRHtDisrRpg+AmsJbM90rICigzWrN9
l0el3iCIkFRIHLVyDLpXL4z0k14X24qAmKfW8ZF5OaZ8bCFU3DBv36VKM99icwDhS6L3jjrX8Nqw
XGb4tN5qGQgH1yP0Ga++ZY5Dz72vkd/aEv2iLG23dmnpO9P0jGrlVUG8yTAFZwQik57eWSht6rRf
V0paHL/2NLn585wRd4Rx1dWUp1ApzUIj/W+f1O2wEMYJJXOPtRmNZzmoV+AgM5Lx3K6jvdvAPVFj
DNpy0Jxl2mGrv/YyHY6ilsA4KZ3CWzS+3F/EZjDy+mhr46qe8lBaLzI3XWBqzCghvttqk94DN2qX
ZY1tBZHEsOVBLG9GmKUn9IzGYmCtkYFs26rcGneCmHElRJG0EodFWWMFi2zSPRuFqyuS5dmjmOW4
0LLE54qX9q2xoT/nCPdPRWv//rx9WtLzRHaHY6IF6s31K+au/B1CE9oOwkN8ub5xoAHT7bOA0DW/
omKtSzqAFrQOew1b0nLs7f1Qy/ZT1sAiihqQoeMk+CRKvsG/GLRbuYif1CFIVuSmBt9SNKCzLiej
zGwHAgVY4+QoRL9pdO6JtKL3JVM8vUnS+NGPOK+UxvzpuOqxS8fi24goeGEiwx2jill8WNnKCkL4
D7BjHazjqUQzVW3EYWBkv8QpsRldu988BFFhBW6MH9S9+uYO5E18DaYDbai7gxGYV/GSEzA0+o49
YELGJR2Z6o/cDvpDNnmhumiRy0nxJPj43SeSWCA3buwcwqjLXxWnBF7gFXc9qk1WltmREnR200Ts
iG03+dYbmpNp6tovB/EZfIj+h8RKa8oyrlgHZt9rqZvS6KAoBN0nXi6a4EXW3Aejh2WQ6tYewSKL
XA2ze2cVaFCT6AwTJd8WyW+8eNP5xeJR+o0V9LK+ztooNNLhEuBpOCsZrbSyvXeDlb/ZgYQnE3/z
xupy8vaA+dAGL177vttURsga11d/IkeJLjYugktpXx4qVOFrGFXJxMNoyM1n5EbuHS8z2QRJU14B
XRt7r9G+NzR/oeTH+qtcBNK8ZJIEPKhALj1CREPjEeWDv+tktzoLPn+vjcE5VBAa9vHSAr2yJCOs
vQ82vLYK6/La14L2jpHS3thjPczFq11Z6Us18Jg7IUACiNzjMShBnE0RraYHGyf1evke9pq2Uj2z
2vnJEJ2hWTUzS7JXph7kr23c1Auut3RLjCZ64jAhWULuz1HUyCffdN5C1d/pmk9MyOQxsWjeX6dT
llKWtFEAGdtRqZlrTXKGuUaF4PAl1vMryjtKYX/gLFr13cX0E/0yogG46NOe2qVvxDaOgGf/c77Q
HKLHKEfOoSF00pObGlC8STzFEbL14LW+WUXbLqiMy6zmzXqLg6icD7Hsfh+yX/VoWN+Yli+Fjkjr
ua90HXqdOMTqu0Wzmf6hNEp4SoCYHoaJETcJChHoUs9Q131N8UJc10NH5SdBknvgeZ29JjxzB7mM
76pHRzovJkhNApaYdYF2GJRk4G72y5WHHvkeWgGRwiQzGioi5tTJ03sety1wXp/m0lSoL8GlbCSN
gCezJzpIkWjMaQF1+MyUb3IbQHvBJEu6chq/SKWELx2fnzGO3kHp4b4J4RZl4YM1opezKoN0xCyf
iDBRjPpHGT3mZgR/4z5DJDDtjdO5rz2vq8b3r/dR4qD8GG7+ekNmEgnX9+kO27ayr6wiWKh4gSDo
19bRnzZib1BD65hJ71lcyPugpU5VID9ndd4yC+SvzMeYZ+0m6IePkrLSMYqs5I7fy1sWIKlW4rDH
hj4z46bYGmGnn8WG8Qavvyb/cUqhcHe2KWVPb7LgzMw9N7fXboITulWqBJGDVN2oJNe3qZsdksoI
S8SZY74pd1aZFpuBwL+TWabZ0nRz66mYgC2B25lvhdLfC8eTfznqc+PIZzc3o2sbOuUlk5SjWL78
c6SBKny2qt5aeTqFBAr3JNXRSZ+7lkW3Ajrwij+n/xQ5SnCdXhWrIrFSQoD7+x3inHgH/JMZIMYS
I20abcWaATovsQK9dxFrBhVoBWSD2juIF3Hx2fNRssaNeDUue2BqHqpQlqTVmtK67FD8HOt3zxy6
g1eCdhlqRXqp8tJc5zpoXnGYxDg5zEmeIOe1fTRyHyEH7W7UQulb0eY+2cVdc8hcZISy0zE1oGvy
rpf2PDMDm6UQD2s5An+WdnV2w8tImVkazDUTHOWp6VQW5JUb/HSqYKOTHbsyXKYCWUAHn59Lu3Gn
SUuyudKj2lnqdmhddRNSMTpxLls2sPiXErSQZWql0hFvyhlWz7gdlFZt1w4S3gV9UwlwHK/W8a+i
cjN+hWEAkp0OJ8M1HAxpEDHHOIBD5zQOAJvRKVfcmyxC6iLYMvyvxhahe5V7vzea5mE3x+za7+sC
B4+cEODu+DbS3O7wu+07HaZRfYC9vGgLT5lXzJ7nSBEaeFq1ah0fu1J8kmcAhMoAem9dYE6CF5Ud
xYbJTnasxrhboMqeMpi9+YDf6ixCTSltKUtjjPyl0tnVTauhhpglk5hyLPVrmyoQl1BueImmXwfV
n4fKh25ZC6AN1l5Ej+H4MVd1ZTWrVvVvEhPts+ghynp4SypzOI+UDU965L50snQVrwvhSM+7YR+T
4OFLk6PeuJvSsdIl+UWXxhH+OZSprBvVq6G3xpJFzisZ8RkeCOYgo5kQfaWorbKLxWxTrdNzHFdL
4VES3qWsB/xnNXDFxDmX1HZ8OfWtid2fid5YR0ho+QyLZ7DoRWyeXGgvSG+QmQcScAxfR/waas8D
0b0sFMMJXr8pQBFcFRpVT00YbYU7JUBdv0Nw8+aN6rNEfoqHDZusKC5AOYIQMA0O4idQuESSOK8v
5HFqeyurP1XHJTDNNMuVsFsm+fD70C/fIzlPrzKQ9usU8zkNM2IDqLaYl0ZF1qudOCCPKeWtvKwH
HmEj8RKNTGHWSzVGMr/KvmWGV587bqkJQxUWSEPjXsF8YHVXCY8uCVIKNXirXIpTkPWUe4VWcEZt
s6Hej98gz2RpXXYV5UGktxbqB9lZxlwrSJqT5VAWREQgnDg2WZZB8yyLjyLFYOgl4U/bA4nZEGK0
8ZJAXaUZK3JjkCl5qZMzTWvTC8BUtAbdEdKp98dGdrx2mdoFddmiPjPSRD//tUNBIH6c6RJ7RT+w
3UgDF5JaaKjvpuoPqysJ0yqBw2HcBsCUil/mdMOKTSMjfDYJopLF/SrO1Zo9nPISjSvc7rNi6eFS
WG/MThkuHmWPPTLW6+MUkJItqeSslFSxjdPH+rZFuqnqe98eo286T6bJDlb7eC1Y8Otzn/nnqkWL
t+4DIrrMMUj3fZhjxqWn1HRGdk/9AseAC6cI3RR2sj6g8yvFxG2MeL9XqpM0y5C688Go8HfZlh58
19G7ZXbnvWnq4C0fV7BTAM41XCixk0VchlcCZp3DYkizU6WyMnAdJpEJYSxWXRJGMCVrfp2zFVqp
WnSFq7EXho+HGqopCwfJrErrKdx7yI9n/pQ9WNoDplTZwtkth72/IhLwR6DCj9hGTT8Q8WaEN8d0
TBCY/coc4+gmTo2pzAPUh30aGsS+RUg+9niZ61ufD99tyegeR1FWZ6h7Y2Xh5qX/pKe2vBOW/tSM
QOpEZbsTehX8t97e7/PbMJlTfhc5+4LpvRIihyts5YjXqL+IjaRHw4XawCWz7XFfBe3mYQ9QesUg
18yBDViR2IW3GIGk571N+vozwsL+pY3WDsPCZlAkdMbTfek3xWcARXAvjto4CfH4Byvp1tr1+FGq
tbqIB7/d62UY3tq8o6s+vZBVUT3T8lYHyFGDLA7rchmnWncUOtIvWakz4j7LWJWvNCsv9o1Rbjr0
V28pMnC/sfzvgyQjenOk9hC0ZXyqwHzyodBIMOmW6Eg6H3tf57q8VhBtmgscjv7N0nBc0Zz3Dq5c
R3u107J1VXvSJalgMTVGMu5yGasPhI0H/UAFFLsM6bRvldIJrn6sb/SOcng5hNbFzEbpqGbUl9NJ
GJ9k6hPw9xThIDAfUYEzxTxNThwaKUYqbYAHwI10lW8B2Hjmxkl2ZGkRUD2VpCXerWiFwxC3VAv7
B8R4+ylZoNYld2UYWrUAiGjsgwI8rNh8HRZW0+54ckhQ8bSyW+k68YLw736IHbv1/tgpnPgeUS1S
aoIbXFzMkxES0n7PXefZ90fFR2sc/+BQAVh1bSRvTdVIto97H6aXd6JA1yEYzrolkrn8VE861ow6
OW2knV4k5VnoDTrWaAvDhp+tmv1chDTmnQdPWVKbx0MgnQ59EsdWZny0DOpHilaeeionn0PtbcBe
u++2KY3Qqj1UPTKJg5KZQjWbCNde1p4byQ4WQRUHLMhhKniSls6GqYQq9iRP799YkqYQkNlLTTJ+
phoSNDoFjoeTyvvBwEQjgovNhniobOyKvWA0hNek9DrSpADhC6c6obtA3FtVOUi6HB1L8DRr2Ulu
aGKYnLYO6KlMyzFKTBY9vyJiwyjHp0bGNs/6lXjy/+PsvLYbZ86sfSte3/HAAxRQCLPGPmAmRUpU
6nSCpU7IOePq/wdQ291i95L+se2WCSqABAFU1fvu/WxJZh9AJKZfoa3ckn4y/yRYeE5Iod0kQa7v
n03Pz5dnghnDb8gtmK06uqIZVz2KeWcM7St1mjOptdMeExJdUGFN20mt1OtYYWkFW/nHt2EKP0jd
aPf6lFc3kwWyDRW0/EaJcyT2imvtI8Vd0Sw0v3oFsC1/HKlUNj61MS6uWW0yFp2ziTsWTbPcBFKl
s+k6tPSl0S6TgNEInxIaFQuT4HXsovkTBgtmh9lvV49fs6Y3bhogxHulw72CTWY41xWX6lg4w1oq
TQ8Ch/Ew1AL/hGfJO2lSUh6p8mjdSKi2zGueiB4hCA5U9I2KO+3gKPonZlFiiRs0vu4G29386VEW
i1+/mz35RkN8j6gBjfVFFxwAc+9ZpmjHDOtWturH+iSS2LqeF4X0MB9VPYhv4gAyfR502RrWFMFb
TSxu6gAeDoXwasd4rZ0zr/lM1MqdZwXRo52joZ4fpZIUqJwW9wka9ymYFvudFXD4Ephc87J/LgDM
zyGnAnv5pTBIrSu0uLoKJv2znrTcfMIqX40grrcggce9Ibz4TB2gWYLITtb1qETrwnIpI01wdF9S
WauxVce986OAt5uHO4I58IKxENzBikS7P42DuVG0J6svUp+AAyj1vQy+s8d+O8dA2kLLdyoQPHxR
yPuMwESSV1Yq6HtumBijeFJF9zC43SGp1fQ0770sh2EV6R6O5KnGFTd5dMwxt86vav7ix/WWux9k
Vijsx7qwQaFYAAU4m4sPJtwawEtGeI/DMDrOEllqHdVOki62iDuf5lkHB0YJSvOexO9s0XZIq+0h
KXdNq7rEE4XukVkvGAzZLdSG0pmbPDrZaN5ECr9NRHuy7X3DvKcNsWpz/cEOPPPraIFXzev0s9SM
YZnERDlARRKw/hknUxh+7+dH6PlwQrTcL2cmEEMNaulpsHX43esWbIotlZTxsqrkifiEjvYjjkDs
lkm9Im2eSQwndeg62scOzerGLbIW/ppYP+v08Cib667U7/SUTgfGdH+tCMX6MEyXpJKXqIH1LzZo
pkcNMv/GLiKFYNAgPTcWGEzYjc4XC2h8PhgbHYzxmn5Rt/C1uP4wP+pEuYnqISW9kZkD9A57A9YC
Re0YJcfaRIZt8SfRb8URVb+8P2VG51+p0XinNqTcBwbo7EI1b3A9KHsJz3BjSK0/DTZep1m6a06b
wN/2cYngQrFVgL99XH5smvPcayj7RG6UUfF289Oa/OPTXXO2KRrdgj15aOMyuMPjW1Ofipe+KlAQ
TK5vMzGO/aj4t04bhpTOAKwVslHelZoBOo4p5XbezFNmXbhi2yvppaQzO/65AcxOTE1ifo1RYICW
zJ5IhIE44lL+bO2iPoBJ1zehZasPP39WJKTUTCZvJxY0m6nVXvWTPzaVbrWhriRW+HSJ/Qto+jgE
9W7HOIczGDDGoUtrl7M7cvZJ+kPYX0MsG6f+h+kH1bF47oyMQ7Av0/Z6njj6htDJ0vT9xVgVbcTd
ryjXfYK4lcIn1oPOGVg1dpaTXymGQpEW4gIUQLu98gbGzAIdzmEeiEuCszj90Fv0UHJUSzE/RbK4
yxTbecTfkW/jsiM8W3g5/TTan70k2CUZe7HtBq05U9pYzJPY55msM1b7JiSAed6UUlrU0D11489i
c2RcyRoicYZsTPc+Euh7pCDR3+cdqqDWwtxi1bH/MU7ByDYs8A6OT9STdXZCGR9SYIxkoYjuTgIm
VkwyjpcOC10tGtRb9Or0zATMNfh/1rGaOrgt8YloZRqdwKjw+3xs5y/zoZa4eJxB9a+f1xS67Xwq
dKEwfRCHAXDk4ZdRKwqrTWj6CKCrUd3R+2ofKC7jpFQTpD3TZjB1hwNhf5+3iNlelr3RX1eJjqVN
M2Fuz1d9oRfFAYTNp7AnI25I0EQVeWadC9O1zi5caGmcJ/LA85falI+5ZQZXP59KamK4JEnzuhp9
LbmvZ7r5NR0Bx1ax2QLn8VguBb6/chKw78/8gzwGVo0znr72dItXzEQAk2smhDRFxnjsTvMisbJd
OKCx0p5mMBnTvR/f/flz84/Aqe6ef2T+hmc6GZkeaPptnbqMDZ1lM89dwOpHtylCiHkry8d082xa
pYHWb0P5vs+I4SMJsCDokOivoEzOQ07LO8wzluZWqb6vyX5ajlpv3g89JAZ4y9UZePXsIM5OcRAY
O9tPyA2cZwN9rUbrbCqxQIkfTpU020NvoULXzaI50gbUUOgIgnS5STwmypBvKItz35DJfekOy3n2
Ess+vRcRxqVKMrmcbDJ1WoMv8C2xnhlC1JkBHs/FkW50b40ighAzVUeEJc2DU8A/n/+SpXQ/Nl1N
qe+bMiJV519Pzb8w/8TP3/f8lNurY5F2mkp5RYc/2XK+PIZZktEpmZ4TZtNssfRgHJLYPphzPxZR
SeoVLfx1V5dipwDkZ4mGcqvvVlLWDXBLjqZLnsS9547VrjY6b5eVln5PUDFiHzMyv+RtSaKO53/o
h9JY99iJrpTO27YEiWyhJ6vncbBMiDJlAsC42VRkbXzwPfogwQSJNZNEqfcMT2RXT8KaWRriuXhY
61b/mHV9hZu9O8yvrKgI3vKqyD1M0c3vA4XJ9/SKHTQgdCjhicaKhW8YAudcSwgPCLTae09Xy9u2
Nm5BTgLQIWF7r3Xgc31OhoVhohZ4LnM0eboidWHczR+xN20GrbHNqMms5WSBrzPa1pHvHOat+Yvu
MVHScyX7Ub7QTb1d2LGWv7cIO8IGBgBfjAzQ+G1PqS6/aVMdQY98nT60/U3t/OFK6sPnuZT5x6Lm
/B3pk4FWWmSRB1OzmUtcn74AP2DiV8OjnLf+fS9gcbMiaCO/nm8PRL1GSygiKP86cMWBhwfOsdB3
FJzamHaq7kMQpvuk/27onfJOL/r2YGRwRefNQiH5pjHgyMybTNjyJdINuUPLXS1I34OA5UbHWc3j
E0i4gBUmVqTZ0BqP8gdy6vspE6HCgFFqJwtkSQ1pxcLDfSgn6okSF2IHKa5eujCMyODq3jHPKG8j
IxhIYPDMnS9DRuRg2jZ0koVAR5NuNgxXbhWXV7NBYP5iTOaDxO1+ed4QykmXgY/AC4kGORjGDu/Y
u3lrVmjQVYj/JeCooaeg1ZiFHfNPBIVtrBqLzknhALzIo6AiE0Un88pRNO1oEkcdtI5+VtJBP9cN
pv9IN77HVt8sM/T2j0hMiZtmEHp+ND9Xh9UefWiOOLKgLtSjBBh5fwfToKDuVfGwbqWtPRD2SzSN
kttfSHRakl1kfG8s/cbKlf4jKkFiGiOrW9si1UEdKf01Ki+UfYnIP5p5O+HkCH3QcKG8qwZnYWye
AY5GlMSII00SJ6YKkG6r6dkTckWsMTP0gmki94rhugnUXCAhdwnezMbD/Nz8BYNleU2iwqAY5UZP
qYDHmslsNGKSd+3W4Wrw9f7se+mwtD2/P+iD8WXA3XVfR3V8oOuprz08xU9dtQ/5SCkP+8qWoVNy
/9ApFycjvdh5u6m7ZOMpeM1zFg7XBAK63BmQ5rWZN5Jqw+bPbwSSqhkfxBcfGOTyAl6WNyiRBTOy
OCcJfHLEZe7onUogc1e5pmNwhWvY6V5z7CptP285wF13cdgUU9pgeesV7t4IHNqp83kILo5yMJZf
BUbLsg8mav7PJeb8yG5S6l4CtMa86SM0r5XEPZSIK1ycPZjNsSg+V5e7ZlzB9Uxx0pHO60ysL9of
NCqs9B0lvXgXhV21lZIQuc7w4v629iFtIURk7NGo9oHuLHZJ3bvXMcTT5y9VEsUTHydbPNdVSOHb
VHDj7zoaLaAif3+UFS7BKUGv7Wim5gmIaUfdwjF7pFAx1bkDH+3M2XMmtiEPyLEp4QOp56r3aPx6
prUfDCW8i/vuvS8apBbTlpUiLQngjc9bvSW+OU07ABgrCO6NLBXmAR3OwbI+VVaZ3+mlZxwJqSNh
TlJveV6jF4nlbrQZteLkinUoNfHMXAHzsnfquL+P0IpvdFyDO0uL7PeVAxJ9rphNz2vT850KtVli
b52OeqvDPMubQa7mer5vUhH+0fkozGI/H0S8zZ/LXjF/HOf56BKrq69TlYgRL+u/e7YQN10oQ/DG
zO3nAVnn43reLELTXWNcEVuNKhwmdDfezkPMvBn3OGcklptlHrrtB6MjbcYumbikiNRiNLNHz1Ss
czW5uqFMyqd2CsJj6LqTFZROJeXgzL8gtWkVT1oJ2IC4LONN5xTFPqJm+Jj7/U0JiODJchq67bkT
Xue0XcFTkEsgJS3uAJj/ddrh701M/ev0QDGK5wfD9ExnBKdUzY2vAw8UT4L1cKKPfkNIq0akwJWc
tQeRf0Ipat2OZpM9hEO3okGZvS9cFwuvBJuiTz8lCGmbaMIsVabNwO9r5rdtsmj5um34WPdmbPj7
2jbyU6HVBYXBNr81E0ITO+p7j23K0hEJjPuJrN/bIenV7zWrkxyFEao/BfMI7IwSxuRV6PVgvkgy
X6RJ236OyvLGCeEF90rsbo2ikNsY1btUx+pRSvVGCD27Fa2aPEYYjFsKOu+9MvDw3IFOnzfb8Pp1
X5jQfqPMCGEKy1EdmHUOYuQLQ1M/ig5tKq775+s5AO0Nj0vFDVZPbm7GMCdlKs9a+aZJehLEciX4
mkuYKY31tfVtkh6Lgrw4WfYUTychLb2ZnexDJmb6GndMdUsEdXmranrCqaSei7g66b4HJcq1rkUc
Zke0PyYceN9e/ii8FkWyRKjjnoM6WHqIB+9zOy+Wzz0QQpoJ9yUh6pjkZQR3T42OBFqQ7oGm2oiQ
JxVGn1cfn6e1A7IXaA9E9HhZ2Z9mW7MgwIUIM1ouctY8EJ9sq6fnKxwVHtowp9oAfJdXdRaaV01G
zNPo9PlH6Vr1NWKv6kprtXfPN2B9bKqrml5iN3xiNb6sbLqqVi36U1JEOEPsimKmAdJ8PpYY+0sS
7dFm/rzp2p+eDz1/E8muGm7kEAQfegIat1GtVDsGepNIsvB6bDWL8LYevCto+cQcuCSz3CmP1oTb
aRqHqauuuMdGQwQQNygjZmHXLOVizmx2VOpJ57NUA7yJn69cUmKO8xd7eoQmxNs8O4KNNkObXXLr
bZWmJKzEyddFwhDa2Pf1s4V7YoUTu46qrsBBtI17F9DdjPWZBH+beSdmdDX/ZavTLCqlwbbg6bNQ
ym8l+LUrADQYR3VJ5UBHP5RM5eS4V0+GYmXRWnX0T/mE4OpcWTK+cgTQnSIrA+LfLIHLEB05k39p
vUyah2l5E0CHANQ1SUKnLyjJ3Sszd35syoCuUVJy7RHbSFhJT17SPLnr5hne9Fxc1M2+rq1PUHXd
PW0j48ZFqYRxY3zQpy2V0fhmfjQKiY8TeSmOyOnHXIVkMIkVnjUZWWM/Dz1pQvU2gGP0zC/jgjs3
oTRBqgA1QpqWK4s68LrVzAbWzZBw45yZ0QwHViuPgFSrzrczRSTURYJukZsb9/FIT496NwA2m+hm
40Q385SuXoRlYV71vsA50HvRWRG6dp20ign8N4sPz5dFVXNNIUmsVEEMmTLuX7+t2JOd9Fe7Kcyq
ybErDOZHUPS0C7upCjOKhm1L5Ab5kws/gt5WI7dazeCqMPV8OBbOtV4O3rGmVEzqBF2lyPceA8wX
98Ag4AD9+/mE51U9DPY5uR1k1loG6ZwpyShOi+dvop2qTtjvjESDXVLF90YePVU8WLYkumyykZLk
IkL6dEy1cqqKkXgZj8kdAS8UQYYh/IhLcQpwxfOKpHs/b1Ui+vF8bOU6WgUgIHWQvmt7DURSLYn3
nTZTR0m2wqXE9e+Zd5HRcnJ8rv35OdQu+rmgBXGtAXjP1Zr+YktpDQFnS6CKS0zFEMEtn0XAFAVo
LpSj1CFqEiwGWzUurc9dqiHPTMevNgXHlw/GBgfG9C2NB5TorcWANHHVNbzV1KszWjh1Sd0eot7r
H7Fm/jZyGMIEYyo0wzIM/l2MHHrnQ15KXOOg2EO3R45qXMW47eZbbICUcJlgHN20E9B/VEx8VqxO
nzdJfVKwtuYsmFEShnX1OPez2WCCVz0m70SlVKdnpEMzLGUbfrCMhgsIoKW2sQn27ZFL3+lRdrat
RL0VepncI4vbK1EfPWhFdlA4KXecH/JaNW0bw5ffParcchdl6nZfnA7cCwsP5LfUEX1hj9QMiZDM
8IlhiGn6Gyl9GMpppd3r06NeYcJbmi3cms58N1NXa7U4UD1KP1ZpIsnvHJazB0HDNbx3Uma4ky2h
mb64qvt+cJV6UWZVdYtVyTu349dYShMlP9UQRdOLRSm48BepRXPIabRNLospb6irbgiyOcRIyq9m
n01XWwg+J8dN07sHobfQLLIiqz4Kk3YOVapV6hED0ZDTMyzmZvPcdp4b0JFbQprvWHeYSUwJnqH9
52rVC6Y37Fu3WhoD6HhJP4pnaAkBgUxkYt/fdIoPdzUqT/00sY4wB25czr9VJNwmWlKoIagvTsZ9
q8RbBpXu3nIiZPbVANhPs+MPwKGEh3hi7JleDh59jDap5SlJa/WuNLIH08mNj16vBFSpOh2kFGRl
K+j7JfQzloHTF9KsiCmWpKb9fI5wZVLaUiY82zIalO0z/90ZtI0BonhpNCiHSlEHq7mD23fy1PWa
uJ4LxxWJZKDBICNoTD6DRNO2FLimaSgIkDjeFH0ePWpD/S2bi5SltYbr27xxTenW5W3TEJQ6bHB/
zMgk9TG+/wt+dMAZwrOqcSja5Ki1JmpNaiAbA0Dcer5EGjNXNoRu/9j0IlLONFI/9dq6yhx712lK
66//vVnAEfVM/FBpIv4suKwQLJ5a2PeTDnMEADyN9fCWUHP4BIocdSO8/VkRJyNJ30gfVML8nJKH
ymm+rfz3l/5/vG/Z+XmMqP75v2x/ySDp0HGsLzb/+ZAl/O9/p9/598+8/I1/noIvXC0ocl/9qe23
7Pop+VZd/tCLv8zef7y61VP99GJjnaJLGW6bb+Vw961q4np+FbyP6Sf/f7/5t2/zX3kY8m//+OtL
1qT19NegOqR//fjW/us//tIEHM3//vXv//jm9Ab+8dfhKX/6/ee/PVU1vyr1vzN7Z8T962/dt/kZ
If7u6LppWSYGJp1v/vW3NCtr/x9/GfLvktAAweklLP35l6qsmb4ljL+rhgTsp5sgDvht8de/Xs+L
z+3n5/g3+izEN6d1xW+/JE5Y6EsMSKBwIU3JQGGpF8NDjMeEkMbceBgrsiOHYKdrX7wECb4MqOpb
rPuOsrjiQudrED7U9SMP2vpTllzlOMZ7/52wqqWNSTKKNr8cux+v9dfX9vIym1+abjpAHOBhaMKy
Li4zryzKmIKE/sAMdwc67ipt47scxoWZLkwjf+uq5pP8ZTL0r90RMGzZtAQ14wLkWehqMs1RdYBz
Zb/ORyIwiaEI1hEut4OsixCfZsViPUtaIoGFZy1Hsy1PUc28YNFqwjwOXQpxv2iV9+hllBuvcfPP
vC34fU4zbMToN3ubhcdeLQm6yDQI1KJIHTQYJtqEWOs3g9IpqwhMY7AIctndQQpzHsADm/sK/seV
0LCGvX6MxR8OsqGbaIpVG6iyZl1MAcHieUqVDzpYUNEw8KpWi4nOZm0YZ8G4rMWkJc+dLj0KJO8n
JzL0s5fZ1laH47gmyIgeRRPVV3odpqvEwz6fUI35nkpHhWOLs4dKT9Zte4dEii7yB4Z2SIxZwwzY
L4S58r0sOmReTI4Y9KxOvIWkefmh0v8BBaKZrJqpqWiGNhFrfr1Vp5WaOn2Vnvu2Jn1njG4Nvd++
fgwvDuFv+7g4cew60C10FJOi0lu0VXhbZje6ebI6ewVP+eb1nb0km1iXO7ssBNhlG0NGKNMzt+yD
pVJWi4f7NqHChXLmjZPjYl/TvQHMGLchgxNEmvLiAoxUUbXMju2Hof4UknROotrGGCkcqskbSO+L
Q/i8JwujADvRBFzilx+TDVBT86gUPqCUghZFbqhq7bQwWRMLRIdfLl8/iC85RdOlTjnc4o7sYOng
5ndx0+NEL2SP3+qBgZLJVnE1+CF3lVNVHWV/qiv9jbPwYn/Th4YWzCZC3TSFI347kLZrNwBpsvPQ
EFW6LXNcFdP9sjZWnvsG/WZin/9c0z2fIKzqLPYobNO4vKBhJNr50HE2ZkZ1MBCXdBpRqK8fv5cY
sOd92JRfhFRN/mtfnPESxIjRJ4w6KCLWnlDXiGxvcH89zzJeTDJeGQCez3VAiqrB6hR4yMVukiQK
OuR+XLzeUz95XYJy4atPLjFUXr5+/S396bA5usp7soRq2JeHLa4s5O2Ok5yRn34ItOKajvQbl5N2
MdY+vx99/lwcQxeXS7HGHR2tpKh/tgJ7rzfaskeb44/NwU6s7VDlBzKJA9rohHCOxNkiD/4P3qOh
OuADDY2T8eJ67gfBylxAl6Mgvnei4RbhW/0fnBqOYTCtMTVp65eXVoEhzm0ZC84BtC8bUtykhPcy
593rb+VPZ+Cvu5kG81/u66INk9Ai/fpcEZLaDjd9eIqhxb2+kz+eE7+8l+lF/LKTQu3JrcU5ftZd
xG7FZrCU/2QPEtSBLbnPqnOB5pc9GB0r2Fbx0nNcDUuiwapGeePOqmt/eBfTharptuC01i5neEBW
CsCfNKwyTa1P4Gn0d2GKtJQ4mnBFgfZUq0DajlFdQIsIm1VGqjEGg/EDo/c3MY762QotuQH6bC/N
GjZtO1ALHMV4TLPvyQCV9+OYUzm1vZusezcSXgcZHGyrglHdi3ddau6iRqPUZRNAapBWGncaKQFd
EUNnoK0SUN+hRatvzC4ftuiAGMraIVglhgMHYVD8pRTXyH6SR9EUqDX96EkE3bU3mM4Vs9O8Dcul
KSJjpWm5usdu5m195sKnhnL5uqUAVWeqeHC1Tj3WiRpvSY0hEIoTH/rltmidr+ImwSGdJ3diVMdt
Kz+kLkt9n6xNzCsDBlmBuybPELwUxSraDvbCGm+tpTeSx01mBFSjitzXaKODv9nYQwv0KFILHB2N
ucb51i1t2pQta2CwjZ2duMwKtIqjiK8ScCFR6mP1ZCinkN4ONHWE2lOtMTYb8z38GX1RmNMYJSv/
EDh9v8oTSyKOq5yt4A1uhZ9Z6zwl/7bF2/8+EJ2zVuFILqMSbdoggNJKFWhqxi1lRaqEv1FMu7jy
auAYMOpJV4rLYQna7dNQgciXkZKs1VEtVmPuimUzqsEDgT3aQdENfOqD21MvcrTrQqWYlNkACfH+
DGumd8MyKENzzTtIHtTErlcF7uKTGofx3Sh9fU2aeow4MHRX0urGjQaXh4gGYoZxSw2Yv8g4w2xQ
34BzoinlVfZCxE11pA6rbqqO+PgoB7ZRD6AZKb9ouLpiZUG60UhyRT9wUkWSPGWfDkkSGme7CuXG
ZFmxAZKXYVqzs+sY3/bSBnyPHKSo6mUGJgeBbeI+TdOAVR/iya8R+R2oCuZrMfQeBpakXhqE46yL
tKT2rdjJyvcdkuMyNVvWuUW3EBrs3mtwkuJ4iRaqyLBI92qx4Q5VsH6KivF9UXfDiiqMu+4Gc/gI
sI6urYvKWaQ2Crkp21g2NcmvEb1/qsfe2iPkY0fyKTkxlFQXQqkBLEUoSxNYuCTYxsHKrCFKq5nl
LsJerVd4BfzN4HkT0smBz6LoRztHf60SznffSORxXoAJJogVb0utvjlUAUBMJP6PmkzNozXghQvG
olq2QcrlqY3ZgtWCuwiaVl8quUy3QYy23YzU6i4gs2OVieecC7m3B2Bb8BIJdMV/vLL7MqC2RaZI
Fiv9WvRG+rXRVMhSqR+uNQUmPP6reOvZBFMDQ2zXuT7Si7Oz/JEEbXIdxJistabuF4ZUDVLSEcVG
TRURbaV2OwL//OvQ0YiRVgp7PSJNWbSeQcI8iyk4T6hf6XepKxQpI6eFWS+wgvt4B2vS5SyVqFgY
62sWM/02CXxj52luz4lpRwRxlPbC7dwK6L8w9kSDeXfwQqodYNNvfsUqDbgD4rISOgPtZQBOZXGt
OaTsqmPdYCiKcHSpg7U2ap3gWCY0a8My63WBWHKh6rFY63am0qRWB3KknXhFz8fa6XWdr1W7JCsz
CQVx3bQRfbQ+N//FhKF1OxoIZxbiZv09VR9eH+BY6V/OFg2V2ZXFRJiCFUXWi5lwVLQaYUB+fM6p
ES6TNie8p+BGj05J3Sq98clKbD4aPv41NCjQdkTnosQcPhNchzSIE/kKG+A5zHwUTBIcil1nk758
snaHU/FfoftVRNlH8qYhpjU6PvceAM9giQLgORmE8aA8WiL6gn05WFZRHm00avnk+YzAFYusX6st
/sdApps+B8TbUSRcBbYTH4jlJIjRzzBBkNsSKjDmrJDwRyMhJVaEPf0qCvWkPxTYm3LTXHm8UWQC
irG0OsR3stRJAwigFaeJby48C+bw6CAPGxRu62pPWHkc6wWJN96HzuzSpeO3X2ulQahGLIGfV/1q
VNHTxux52ZrJk40jgYwB/kLX8sg37UMYBzndFOQJ/RgRdpU6WJW7c9CnH7oivMsDzKTkBllLox0P
0mm/DS7RFlbOREPRh69mm30ixCpbjl39NU61j36m7byUigI3TgQ7RvmBhQVwM4lPV9YSeF+svh8Q
yi0tW55MzbyyTRhcedWBAmT6twwzLNW5rSz6sQdmYHcl40tZMOqp9znLcOjmrr8pdSRZI9ncW8XB
wRy5HlkOavqQVKO5CDqLQGXNwLFOQtEBTJ1ceJpuLYhnoNMpTJoi1lPY+beNGz4msSNRU6mw0emm
LZlOPYBAfcxoZU6EB20fpCUOhyCEyB0We73sCRTgxF8TnVDtiz79FATqo9eY4wOjkrPshuDekMMR
4OJ12I/BnYTQsWcEOCH1eFCEuOqy5ASumdlHRfIzdyXzkZHjo5YkMJh7L9lqOEPXtDAgcPhOtEs6
+4xeO1z3tga3UAaH2E++9JV1cDvlFkNluA66AeFRx5uwQsKxXF9PV45TW8suK7XtG9fkb/M1LkkJ
yEEX1tS4uaxDaSauuKLL4/MAHtpgDdx5oMhsUBUfWPxzulFiIYmneWJG6kuGXRWPTN79X9cKkqqj
BSqI+hvL/8sbQ4J2t810v5gu7QIqKvKTNHPOr7/X394qO6EuY6r0Hm3KnBfFp6JRZZpacXGmovBt
ACQy5NH967uY1ogvlsPTLqhdYC2Y5r/GxRw+NIJRx0qTn+sy2FbASD30vUwjTdiUIrAXZfdZMt16
facXcg0WyNIwNIMVsurwTxUXe0XfaaIJEfmZ+XHbeYSHQIi+toMzntfIuaPhyUwjXL2+1/m9XLxX
zhd2S1XYBAl2sddU6zwQ9JL1ijUFdb1vfaL6EGJPy8yS8hd9+A01TvwNdznSKetdJbS7qrGhhkyj
4g4vwbKsBHic4wipjTQqUmLEVAJmhcXZFosdZ55WfXPpZjNNV4OPcXDQ5K1InUVl5Uui/jB6RAsl
v8ZIMs2JpyNtP8ThY0kkZ8Zg/vpb/n1JLQn9QEdqUzlSEchcnEG01qzQCZEkgqPocL1EBr3iiii1
wiYI0YB87Kn0ePUih0Pskk2v1XG6HAqveOMjvwjUmj9ySpoQZnlFrGnVi1fCHcf07clSjTxoUYt4
M51sIQw4imZgMo5VhDRQ29dKfeLIT47thAVrDFFB56TAFNwQplMm7wGYrbSEBJd0o6L+4OCbdgge
7f30AaXTZ8AnQXraJO9ftMotP6DoN3HVkmkUkrCC7tZNgAS8y8xH1cvWTshkjMnqdJtIwR3ylyKB
v1k/cBqwwalpxV9e/1jEbwUvxOBTWdnRDJOcAnlxMEwb+C4xXclZY7ZK9NGal+1R4k1bdcuFMJ1o
Q10uy2bXqtM5wnMTXdUOFvP/eaRUPIn6HWvvFWPB1uJiVTWxbu2MW53cuGSB6wUG/M5+47Ynfr8l
8coNQNtMwilfXOYraEVrxkXXJ2cApgubNaqK/mL6IOoGaBpxPggQlhGTuvnKaD4oPc47XGCmxyKN
H+1yPj4Fy0pOxgu3alzm06WFnXVKaVyY1VuvWJ+u6pdX/ctXPFVxf6kh9N4AkAZbyNm37qg+L03U
BQ4HjvOOxeWiGm/c4Tbhpfj1e13exj5JLzmTZWbXTbQY+RgsXnutXteOYEY6nWE+H1XU3FYodpqE
tSMnqlUT80fKbr1Jos9yfCzrYR3699Nl9vq5M4tOLt6PoCTLkOMYpiEu6xWdBhx0xDt3rjSDUE5W
Sshs9BZAe/YhoUxi1xs9uNWKfpk58LrRtAp5+/pr+MMhFXTkVMDijE+mOn3/l0OKumUsDXPMzj78
4whXOq76jhR0Dbjz63v6w+lGk09VacAJTeffyz21bq0CmsnKs0C1vlcbRCmxgJn++l7+8H4MImIZ
B60Jln45pXCl72mZE5ZnabcScLinJXTkqepsYQtHb4gV/7AzqVJcl1MjjdbdRZWx6rMKKZQLTWua
rqANL9aq0gynsq799evv6w9HT7KCcijj0+aBoPTy6EWKE1V2pNVnpZHVDqpEBpKabJTX9/KnN/TL
XvRJYfPL2YDwQXHRo9QU6UKGOC7oRDZnRbfitwZw/tDFmY87De2vTQ9E/03kiWo56WprLM/gx1DE
+WbEXbuW719/OxddHeYm/AebEXkPmo2s5uKgGZHllV6Ylmc99+6rPKRr19+4dX9v6e0b87s/zIPA
xercTrmRUq6b02x+OXSNroGviYR6TuKQKT2uVtZueU/VijB3bsPtIm+RQPlGMTzmquEuK/Jo3zhJ
/vDxUf/UNZ37Cd6/y+aLErFwd0t7PAumokwDixpFS40enubqGx+gJn7/BBk3LA27I/kN2uWNwy2x
19lOhn2ppcY26NtQ/YL9Ykly6E1R3Q/ceOP+rk6V7TReGEr7xizk92KvlDR+VNui36lKulwvz9W0
gmDg5yqhWiI6qvk3ynyT73E9VB66n50LHlC3NXo27Z2vZdtaDI/wQxaB9mazYxriL05mh1OY+w7n
GouI6WP55aMHDlWUhVqp54ihR4HN5DaPfpIv09ZcxmD6e3M4aLpYesEX0wFSQCUxit647/1hesjh
ENM4bmra9Im8fBFh5WR9a/J54DlYFcmhYE5G/uUadfOxgrXYwJakF70snE94Cv+DE48GKvd3RB9M
EC9uhKSym8UY8FmUGZLhyAnsK2qT0TUyRvWNXf3hxJsWURjFNJUgFwgxL99oF0MPDZCqn+sx3dce
/rw0e6IbD0IKPXdRLOnK74ZIbNtCe/f/SDuv3saRNQ3/IgLFTN4qy0mS26Gnbwh3GOac+ev3YZ8F
1qIEET57MxjAgykVK33hDVyWOLTIc+2SK5vPkMcX0xbgn3Ri4fMfIaeB2QS1ZABmbZcAoE2LZabi
LNBnRexk4eOAi1Y24kSUb7E8SvrdwJ8qJONvX3FXYgjWm6YrmAbCCNOafPoRnRV5tWEcMx+Iboo4
ix0sUUu9s8IfVQWsAeyh/tIhvyGF/mNtf2T9V3uXgCk0TWfvcfdo+nTxTYoVZia3ytGg4A9qcdEE
WOshGlZ/b/364fZ8x+mcnzUWfjxkCocXJavJ6qdK4Q4pNodH9PvzB0TX8nssIZUn3BerbYu80alQ
/HR/e9DLd4Q3RKUDjHkwOJ3pDO24rFPRRt2xgve9SMvgQQjaQDQ58blvZzro1wYzCJAs5S+KdZpQ
mKkUgbuRG4wUBno88KAJDosOaV+R/j+HGoOOTxcXAgcRtXDRHOkW/SNQSW0a5yQX2rbrtGjmvr58
myjxGEIj3hV0ZKfH1um6PLJFNhzjRPsZOLG+NEP7GGT279trNf7m6QaxTWEqNJ9Zsuk77CuFEuC1
Oxy1IIOVNRj3gt7R7TGuzEWTx90H9w4w0fTty8wwUz1JGY40nr5phrSHu/kD0eyZaGy8RCZTIRgb
u7IjBlNMYz4/l0r4JljuFhpF1izqjfsIs0UOsvXaIqayMRrllPfCXTVQO+Ye+CsnDSiRxnYnjKaT
Prni4lCrS2Qt66Pe9E9x4mzsCJ9gTKVqF31WiZahIeUb/NUXdeo/IPn9EGS0AtpiqzfNE3BXZD/R
Pg2c4P3217/MuA2YQeALQczxEEx7+1nQmiZVtProVcJfWEJ+pmG5NFUTxzDtYOZ04ZzAntm+19bC
lkeQIgsBKHHyNczGQW7RDPkafnkwTZR98ypYK7zqctbv7cz+sNpkR5lg5n6/chtoAJNGpAbIJKZ8
fkRRGe2VJInYA0bww8htEqfidwHlGFnt59vf9cqCEy4DP5Rt1h0YyvlQY2M9bPu8Ptp+Xy1ZeUxO
fLv5JUfasFHj6k2ooToXNo9hyWSPj5GqynU+fltzcp/nFoREVDGqYwjZPPXKvWS8FqJ7DOqPSmyA
kCAKZi7Zo8vGEl9fU4v7iFIp/xiT0vMJy5ClkciCEVdRCvyALxM+ItiSPmIv5B3LVDZWItOqu9aR
LHQsMZ/98vemXqSN4TpITCpp58Nz/Yd1nOvD0Y4sbGGwW7C2Zt94D0mZ6k+Yw9SrSA2+niAbFmm+
BdoW0zVtmiCHvYaEVxiKo9Jlf7os+OmjLVUk/dz1cWVheSzJ7VhWSoT2ZONqsh/GQVdxDzt5vy3D
2vtueJ6FG6AEui6nb9NHWvViCxcdAKuhL1iU+jffoAX09c9MxZRfMVJ/lOnjbaoZ/ObBHY69A2yh
0/JuHcQCKXypOQUWtEIMzWcmf+WGsgwK8KaijJix6dVZR77iDoE8HAeNllXgVbtB5pKwjD92o9yV
RfNLapuZacpXbgrSMRtIIaBebsbJdqJtiCqEqQ7Husr5iFEtUMjviBkIXYpfBri/beI59r4kPF/k
VJnWYWrnO4TFUZ5uLGpcjdEhhJcUe+T26MY7XjETvF15m/lhOuwrEtTLJsigV1LYSrp8zNWs38Gj
T1cZ4npfP1e8lzxcdHo53NP3wfTaobKGfjgavnJXRdojZP53N5Xfi9B59nqsvL+8wXid6WOZBASU
Usdo4VMU5bhqT+Fs4BxjvIx5itKlPzURqatamM4qtMpi3UA/nUHHyleCEB5BniP6PYD5ptdHmxIf
KDk+2HXbPsVqCf25/ZNamPCVOsVlQ/nZttRuy+hoC+mfNncPpSnv7KzHmtn+2aY06m9/hysb0B77
TxqP1ZiaTzZgnEXQ++SamyUw/22HsnvIg8FamoMs78oEb67bw12dPxUX2QbdSgYySXjzCtO2nkb8
sa17KI+1l28MsK4IdrTG+vZQV15G2+ZxEgrlHV7IyV2myyDUJa2Uj+SEd0kM8j0IXt1IrI0SGqrh
vt0e7urS8ugLXnwSu4sUtxmsXJZQPjxWgVPicqx0m9LV7F+O7Obv9EtBA1RIza1Q+JO2ptqaq9YP
3CcJ1Pm6UwYDqx8zeIACIV4w5dVebv+8a+uMjCqPB4U7HrDJfpdFjiL6ELHOUf0Ty8HnzAp+Oka3
berqz+2hrn54e7zRCLY1SoXnR6uvC6lpIjjaXdEh1tad7KxElBD+5WIY7OcmbNMvb2K+CjhwKrpI
wQGbPh8xDxMTqiKVjNzscXyj1uomLjSvfl/omBnent7lFjaJZIknLYub6jJzxnlLkoeiOBl6gNkB
cpri37SRZl6G8Sefh1jno4yv1af7yQZuVeN+UZygAi99fw+2aREhJmVUx87BquqtkWcSl8v373zE
yUcMAowrYoURswRaeDGA9moXQKUW7XAs8bfx8ufbH1K9fFlMQlfKT+BLyQ2mvSzdbAoDzY/kRK9Y
0Zdpj5GtDCAJ+6seaSi9BFhSoFHjoHy4CnEu2HoOsBwjibotaXz72JFpP0EMSV7VDmX3hdQV7Wsa
Jj51/bL2H6ioSsc8Dd9bQdyPbAUok8DRX/CZCH/Grq2v7VBOd+iuNou8TPs/PbDPpexXw083FfaC
lDXbqZaUvktRiwHm7flfHkmKUHSGxxIM05rehRgj+nUUltnJb/BFLGqILLkaHKM2+yDDn9lP1761
CWuIaidROxrs5/sp7420kuQwO2mFrq0Ls5HWrY751u0pTezfxy4z2H4ADXDGqO5Crj8fBgsdwE6B
mZx8qwLvWBrGJhWIuSCn7oALaTskn8xOvkuHLNpobSvvlaB2V5LVgAMNEAoLhhI2eyoVKxjHDego
7SfQVG3m06vK5fHSx3hj7GaosjytQ+dNm7WJGaYnr8ePxVBKHDJ7x4f3av2xET3YoiSCaX3cFbuA
ciIq9w7KGlVebS3P0O6NUs/WNZboexQEwqPRuybSppXykTtA5KLER2c18xGF9k1rH/Ua4g1W6SFq
YSCspXpUmevaXBRuVW/6QgpfPM1CiBlJ2S0JqbLV29ic6XpdbDbSB0qfJrVGVBDJ3c4Xps6VpKJE
qx/ZzY9eglyUJva5mazlRn6d2QRjw+ns7mIsU2bxeeZhSE8/bqb0Ve8PGShXZLDcBa0AS13lgZqu
gz5R3zAmEpikD/VHaofdz6L3kCGlGP8+8zMukhm4H+SYiEFQAaD9PnnyQls3osRKzaMlSy/oU0Jn
cJaD59Crb/PvedmgNOgHO0TUN1pefVdUZ6bGaly+hKYBT5iAb3x5IVKef/QEzR8E0dz8VGt4m3al
8Y8HnnflIblxX3iGv5MzOGs9couroDeiFNNqt99FLV2P1veCZxcW30Yq2/C+krtiT+uf4nTSecsy
ok0aZHX63BKJfBhpW3/PZRE8QvZqnlEwAIimxcYi8MCVDFZVLW1XRpsokGicVwIQrYu1LLPnH1Lm
jjvW27U9lrlDDYDZAEq1qGC1L6o2/62WWY3XTRW+2ZGf/PE8WH5NLpyDaBp/GxrCfPWhzC8FsOp1
GuvmOk5M69HqOwTkfE1dFojiLpQk155cvdD3qScr36029HeRKgnKfVGVnXJpAMkcuNqdV7iUh0G2
f0vqDKcuMFhrhZo0KsLg3Gf2yJWtOpaG9fElZ6GmdJBAIDDdk68fXZN9uJI6HA0kqCGnchRzABTq
/uiApi8K1QxfM/66q6Ar727/iottwieiOQyFdORsX0SO4DUBn6emekRH5peWaL/L3s/u6QpCP2xz
eS0n2dzEL8MLhrHIcqn9a7TdJzvTdrQ4NLFyP6W6vmmk5p076jd+P4+O1DxnQ4WglXcf5vY/t2d6
GWPQ9oPGS7sVQRaeifMDkRe2E7Z1FZ9Ej5Pe6BRTxhul+16k2Xs6dJvONubCtSspNmPCFOQkarxI
YjJmKXWikxAfP0n5i+jp4ToaKo84efxSagNbmeFdB2q7aBBMpViFgtKyTBGe3lVq+IEK7o+4a+da
vheXMV03SqHKWEIir562/eLazUPbdktefg2zT/UZWItUB1sEtH7d/uAXW2vM3FFloiSsCkWRJ0Ed
at01CkV1cxpdmTJhv7aRtAagNUILrVyZOU6XQcYYzIwZF6Rt4wLHgUSOAe5usI4FlO6FHbb/9ly5
t2d0dQz1b2GVHPKiVSCHpRJbvfy/Y0gqXoBm/+P2GJftSl4wgJGGqcvCMowpxqfSRS5iJ9KPHYWO
2kVnCT+sKshxO3GoQQGdCrBtfU912Eba+6AkM/HJxQYZX2sYmYASuBTo052fk8HyPZhdwAFCp0JD
KVHUnaq2FUCzykd3Jmyrb7dnfPFVxwGVsTkycrDsaQMmF9YgCnSRjnlWKKiaDOZKNgtpZn9cpE5j
YEDMRXI4FlCnt+1I1q57zurRyNI3nqa9n4oXaXBmiIwXm55hgOv+pbKO/eZprKPbUYIniEbm3wQ8
VbxSslR7GNlWaI23A+QhAQ/k9he8NjfgKnxAGkwaZ+58yQxU+QM35hJPcVmiia+9UTVD6L3JtrcH
ujo7Xir6moBX6N6eD5RrSdNKcaAfPRRaF6jno6lppr+aIc8XgSWHKy7SmfNwdW5AWEGyQguFhX8+
ZKZTI4u1RD8qmfrU609Alu9VeSZaujYIn268pGn7kBedD6JYzlDbaO0AEYj/eFKCTwoycJH1cvvz
XTlaxkgwBYxLu+SiLOS2ftz0UYeodGNre68X1c5w/eafrLSLOyPHQO/2eFdOlgHrBDo3eRFYvUnF
C78yLYpSVTuODfCdpkDswqnKmEner3w8AxiHSiIpxg70ZBTEomw/1piVWdJ1LIT+xxniXeJ3+5nZ
XAuYxEgWJ2IaMZCT3ac3ndQAPdSOvl4bT74E+SsqZQENsJd7CDS+HC7ioKi3gZTRdc/FAD4SYqZ6
qDUf1lNnN+j6YM6jLtPMBYga+UJf09xIntSk7RDzEJAVrbJftyVisCF5F5oqRM5YqpU/4NmIB4kf
1hGb2e03S0g+aqohvBu9aJe+WylvDa7vu0ANM2NR9N96mFf/isBvToDi4h+5VGBxBgfr6Mip9nH7
41w5mQAY6TGPdWXq2JNj0kRJPThJYBytpn0Ik1JdDDYGHeQYUoHyUhOfbo83nohJnoUyy6gaQX2E
lH4yXoflgBkiyo/NMmqzzkDoWjQw4NRlm3R3nWwfUiun0GfPXOPXtjRYDpsEHyD5Rc/R6Xzw40TE
x0Hq4h2mh5jWV2E5ExVfgvPI30AlUSQHLMMkxz3/qQTWkWj7hkito9Jj7Kun5b+B3D8A2nqXO+U5
trNfaJRvHTdfJw70j9vf9iJSHQcnNqNdTWZwgRDXyyAefFQ8j1Ua7Wm0LITz0Is/YNdXNpazUhCu
bw/4N+ibrqZF84n58upb06axlxL0a75uHv2c+2GhCahQSgO9WRuszsOzHpMGuESg1bBZ9e7NzgSg
ntSIh+PChMhvge54hHODXeYCdmwaffPTzqSBhToqklMx4obdgK2N1Idga91qZjNON79Gzwz8ojKi
ktmT00Z040JY1ILcOPgKlV+67tjwtC+WFb9L7lJr5Lk+8PTGG8cDcYPKJlh4rvPJ7tCQqyg8qzEO
CI9GmPA430WLpH1df/Fd/zsOOZLMkwRmbHqzmq3r1lT0zYNnLyAGIoyB6cHtpZ+ep79DkKRwbUCp
uoAi9nFQOkqrmociK7CxAopv5ObM63oR0v4dhEYjLx676wL2nNmsO/LW1KQoRcQYQ9jxd6OsNqZa
HzSt6xYN8Vibyo9GThXO1V/cRJ35lFfn+eknjGfu04E2wgDRW1rch3gwX2Wr3mMJMjPNa7tizD/o
hkFspuhyPkSY+V6p96H1hdW6AG2OXxIVGFI46y/EZhKolIkbdwamZodISCslwOMl8TetU2MTk+N+
kt8nJbewQNpYaTeGPrzc3i1/G1efL4q/46uCzIQi24iqPJ9jMVRti2GeeWjyXV050qPhBhleLRg1
BQWmkthQ+Utfduw1LAEIplR8n6o0EadIC8UO+Y76zXBq+2fvh/33XLObNSqluOPWfdG9I8fgrRCy
Tu96SmdPSWcE66qKaV7lhictqFWZT43aiD0Wv9k+cVNgbo0720y7dpuMOC2IajrVs79vw6etEqVa
4EVeaR9UQPnKkMqLVHfuHNNd2hgPFLL5aCPAKUMdGjUOyCtoV9jeIUegduEv5WGrJ3OyelfXnSoe
5QuZPulF5llzE/hoqjsHT8irHqZwpBrkYs8JgCk7fGqRhXXyEnLUblZqbBq0jkvOdkaBaHwJyZ7O
lxwKb9Yj2escEs9452neV3BVJT9+xNhvrmBy7Qh9Hms8xZ8+vQ4F3cwyxmro2KwLrN8eVF9LV54h
5hiBV6fFjTdS0gS3+CRqNTrP0YrWZyg6BMmmaFdZu5q9Xi8CCb4eHBb8yEBZ8wkv4iT0yxxLdTiw
gbageQG6F0+gBFF14eLapykvyHMGUI5hfiHXcvu4ToO0/ww+RmgUFC4JnnbtegLSALEY9ComCTdI
dd8gtvGWb0dVDtvZ3h5xqplGrYeBeEuAvMErQFj1fAUx3arrNIxNpMA7nNMQ5NrEiloni65qcaRA
DHbvOEq0HTqzx7PaD54lq4+e0NL01qrdF6iOJskiw7hlkfkqYhKCujNm0vVuSCwUh7Gm20pYnGD6
niUbp/Ixfojt6K0oUS1tA+OjRQ4fpjlS6zMv5TQq+/sxgdZxJ0CruSggpIgR4fMu2QdPy49DncQL
OpY7ChXf40J7xmjgAYPdmc957eVErWGsNQEY4e2c3PcDtiua08vOARr48E3H2U5t/skNLTikWd5u
wfhFqzKSCQ4K237KOaiLTMLFqywNZ+YFvZw/1TUIw9A3SCrZqucr27uV2viIUh9kvGXDbNiGPrZg
lb82huIRd4dDAKb19m66dnrGthHFSrADFFAnu0l1c0L9xDYOg28g0oEHh11HSAZGjwbJOVJ7H5oX
QzuUcamompkJX7shPg8+CRkCmwlWjWkcIh1NlkL9N9aitUXhWO/T59sTvXJQoaXIwFTVsRs7rU1b
ZDqA0AOTgDLHIxywehPqi7aqXHxm+lMuAuxv1H8Au30VZT2eVz4syQZvOti7yTVIZ6WHDUX810aZ
typrBeidjIgsDO52bjOPL8U0eKAMAbGJyiLKeZOxZKD+tcWVcSht08MsWArYQ6hIaML6rRSaf2e3
Zvw2os9QxUoyHFSUZgPmy11lYaU8Sqj9vN7+7uP+ufhF//fUTwtneRP1DbQMzBIr10UQpb8XGV4K
+JAomv+ihl/l/413CAtMmE2qwopPjjM+9vwZaegvhIhXntDPQ9hjEeXTE9qFTWJUWSUdHORotmYt
G0+qU1nbIJLdLxZ+xtmQhFM0o78ICGYSGShlSTmIytOhK+s7z/HeO7X9lmIuMPOMXVmls3EmUQHi
F8JygFgfqiZT1jzbL5qEXJFkO7uBUMgrtJmJacrlvhi7t8B6SCcppkxmpjl6D9B4sA6Wo0cno/ej
pW6lEiIwAZ5EdeEsLUSwt1Yh5wvXScqFm8NXsyVw7oWNs2bQoKxMYU5aF43hPGooKy2Qkc5Xjp0i
jd0r9T5JNIxZyL12KZb3q0bH+MXUg/wuzLKK/oir3bth7e70xMOCUSuUU6F11k8nT7I12uDoVdPw
WNlBW6P9Z3cbmy72KgtCZ5X3yF4VA7QyVJzgb4WphTFfk85Uusevfn52xvcAfgZ5MHj/6dmpstpy
EIcZDpreaWg79dkCOdFftw/otcD3bCUma1/oFUcTKi0sTH+tasVbEQ5beAabpi4OcaZsdCPZWn71
DYGdfdiY+5nxr2U8VEWIupkouMFpO6TVDPzhK2EdCttU9iY61ndxp2H5JhLxQMe5evWCEKO90MYJ
0sgDJLxkC+202hxTG3mp98mwDIqqBt+BbTUxmXE/pL38qFgAbSoby2pRZFhlOV2zhHza/Ov5jrKT
R1WfATj3ayOD+l6gZRW84iQbLww1RF4mHw+AXthbxJK2TeHtW8jonaYhvxv4ZCG+tlGiPlyZkXB3
VYTHGAfVxThvqBa9UNolmRk9/2BoFho4p0Vflf12yAfrwemlcKtYrb9PQjS8M9dPlpiFDvu0dIDS
hfoQLipKFoxKMx6ztOikUAd58Esp0xZtLdkLtxXFxohbdZ3Hdrv28IBbkzaKN7fizMKt9pZ1lGKP
3nf+Grez5L6X+vo+rsL4mHlGcefUWrwoSje4RzXLh6mWRqtEQrEibUtpoXRt+ahxD6xx34129uC/
5DhxL4SQ1E2EusJOLnV57dV4HGr9ECwGbvKlWvvDKjXd/MGtQCZErjDAMlCgCqBcrjCxwner6rO1
2gVYvLpKsvGtNlrZwlFXQKDrR9lypV0tq5hUCbnZDizlhuCs3Oa1jdyNJFn7sEIIS+ShtfLrCmm1
FJuWOsikBxfc6aaPjXwTtpa5iFMUj/w4wCXZU8y96gyYcNm6tzXUUUZIFUGDyVCkYk9KKTlww27m
8MoXrenx8qYFwaNv8i9owJy/EzXWZQgrtfrB7uTs5OJPjjRh2S21Ml+0mobKnqynL14dmgspbqI3
PLXQBUzzSjmiVtQjjte4FHubCI0zV1QbgKfVKnQHGSxGreFxKOzfELSjZZlV4WiGlq5cWmL3Hr7Q
9wQ83ioM4+e0Rr9MaTCfTk0pYXvGxRbVPXmrZb69KEL+R36dld+NPqkBmLvFUe5666NOuZYt24tP
WQxcr1KBMOUIGy5gh5tbucmzRzPFwCnt6ShqXl6tEp9FMb0uXko9yi5ZFDebdshqbcGHylaGV2m7
Xm8SNMZ89TG1sXBtRaw+Ba4U32VG2Tw0Ue6MpirVSkFibonAzY+yyodV2YS/wygvHwtbwiIhiX1x
T0RjPKBkGHzzB7M98SmThyTIg2WaxBpk46Df12Hb7hXZClAdyd/k2vHXsVsFD3wkZ9dIITE8ffVT
Z+rZ64BFHhaNqrYUdc+LMyigIyUXw65aS39KgZmh91ZWT1lb+6sCA9+tbOD2Eai6CrvRZSo+Mltw
V0a/uCwmkLa6be/n/n2XyKw3yP3wm+wBRso4C0veFGmHhi3gTxssa0JCvrX0uv/mwtirkYGSUAPj
f/baVI6Y2ZiXQfd5ljH+/VP4kmt5LCWBJw69YuwTJ/vHQA9S7v1NE/i/b9/tl2EFGMxRiwHWydjO
nARjFnowftgMw4E1CfnaiQOcFqG+wa7adamOZqhWlX89CKZwxl1rwTeExDOFhremZ6phXxiHoi/W
o/JQJ39U1G1iq71XKSVhBrH0dSTjAWpHvzCAuG+duVTub4H6/O0efwT9G04/vfdpXpUnfhsmdWcc
EAzx499+jWULMBAuSGr5exu7Bcpua/5IufNulGnRMGYqEMZAhKd2fqFxVJv+qkpPwDmon/AfSm6/
RZ7yWyHm+NuXcQb8TxjLJixQGrTTWMx1AjkbEZGHyKoL3IplZWUWwtrc3gxX950CF57yEz20KemH
inTrBUUiDukQlg/+4Gb3AM7ypTQEATrEvna8Pd611Namj0W1WKXsbk4poV6IpH5U6vrBwQmLb4jq
VNDeQ9wDrYieWKQtx2UY093bA19JNc/GnWS1aH9WfSoM/ZAn2zbDCRlbpyFLlmxBgatJ32Bq4lqr
24P+xd2fbziAQEAj6A6DXr8IFnEmyP0B0+BD3MIL9bp7kMY71HHRNFywh7pCRgmouqPR1YF0Adz3
1HtvBjR8Iap1Hzwa0qPpZ9sREp5BMHQelAGDZ/3t9s+8yJ3ISnWCvJHtRsFumoZraB8GaaFFR0Tt
Vo38IUpkp+rdFwcZH15oZZSQxuRiutPiZkiFWXrGoVOVDw8JhrVA7BbBRzWa2dOXFxwjoV9J3wWx
PHQHzu9SQ1Jr24oc40B7L90WqYn9tkTsJUwPCV621sJJhnCGZTMdFLcEThHdMY0uCLT7ya3aVoVW
Br3Qj204/HLT5r7SUD7zMqxB+678U7TFTNvlIkUYR6QsPpakoIVekO07EYDKd1LjKOeq8iPEDfNu
EEq9tMyw3NS1x4vYo+LRZPeQZ9wjXvPm1nYgUNxe10uJB34HfH+KvBQ/mf+kvNHJWl82jWwc266S
8HqPq5+RbaEcimbhOhCl1y7sAi9wK03lfZjXzYOcF8FJMctyX5h2sks8X1qqYaDPnL6Lu2b8QkBo
SF5kluYS0iWFTdnQ6j7aaXowpeFQDAB+jSbYiyTZecLeRkLFjNCpl3WuzdRYpjfrfwandkk1eKwV
TDZELA2FXsSOgXJPmj93ceqeUtTqT10JGUDHe3KmTju94MbxRqV6ZkwBGnjt+a6XYjkSdqewDA7d
ZvSjfotCPMQkKgs819aObmEZb3hLTfqyqMk4MlJSI8UB+PmUUxJgOWGGuTCPhVJGp1bOtCc6DO6+
as36y7QjIHrItoySFjziQLHOZ5njhNLWgaEc4zp3Fmldt9sys/ulFxGDdhGkkpndPe7ezzc4nxWy
KB3SkYAElWOyu03HscJaCtSjFcY/iC4fQmk4hU7wL42xP2qmrMI8fmhrC2E/M9xIsjlzmU3DgHF8
8LvcmARPMsIl5xMOHJ8SeeiqR1WJ1HsP2exHubCUmctk+gL8HQULDB5A6rAXwUYc+aVeupJ6lKkt
66H8kYb+h5r5f2a+5rTA9J9xbPo7gHrBtU2+JqlC6SWJqh65NcolPozbJqr2tp/eDYP+AvfylxjK
n0XeHUHb31tK+60MEnVmTa9OFiok5ZsRhz3FU2mtnXaBzGSrovvjFmkH2UtsLCX7fXu2V04k1PFR
+JPIivlOJluZRiZCu9COddZuM8etlvrocRPH1aaHNbX0sgg/JWmPmPz+9sjXZshrDg+CkO6Syl2W
MXKRIwBOce3kpNZqhMaWJn/XXKGs/4uhRmTauKYwMcef8ilx6SM1lD2XSYZhcOcM6SZzvB18iS9G
D+PGIXFA4gPmGjynyTEgHu+yJrHVIw7wm0ot7vAjfxkS5eX2bK6dts/DTKLEzkixdS8M9ViXCcwk
QCJbQ1T1zGm7EiucTWbyNHix77jwl7Sj2wFXX5hZiEgd5c+1F6TG0iyKkrqoHP8X256WKE1ZIrCR
dX++Uhm6eGncs+0tR81+yFUXvGPvDFdFsvKZmOAvIHZ6a6JzBYyarijGM5MqS1cHiA1FQj6qULxO
rpaU//oyVgBaXtYAu8th3eR9s068InzBC1Bd2nKibXK3t55a3fZXGGN1S1fJpO8mYpaviAi0d75J
cSD2QEcswqhS7nssPN8Hs2s2SosnUJHqyV2fKt2yIhjpFlXfd+/CT5AG5T2hs4J8ZNBn1arxnfx7
qFXdIWhdFPs7OT9lOAJtzD7qt1lX4swXpfYmq4eyxSheqk9WK9fYMwxo+5eD7G+Ltg+3PmWTQ96I
fo+ron2fgdB97SIVk0IleOuH0H7oPaddyoEkzxzviyLWeBrGzB0iPbBQKrTnS2n4TZUpCjzrXhPS
SaP+TL9IUZ/QRo83eqBEz1ZgiZUcGcmLgHEXQ+i5L2T/p6sZ7a5Ey3PtI6P5Fg+p8kCuNscDu7bB
8UujaUofZBTumPy+KPaaLMiUo90Wu9yI9gJyTdJixRG7j6DutrdP7ZVQC1Yrdx3PJBKd0zeydYDs
5d7A5wjktZW6r0HsIgGvZfkyrACs3B7t2h1h4PA40vcZbyoMwuuhKZXVKkcnbcRSHwZBEdqdU7e6
9niMzSU4JGCLLy488vUc8btORc8GQ4EIpQIvQu0lhSzrE/cjmyv9k4detLDMYXV7gtdeD8IdaKt0
7EBvTC4KJbFtyXcb9WhL7ccQNL/r2tnqoTLzHa9tEsge0LoNNEfEFCKS9JLpaGUL2NJ2l6JQu0Vv
GJDWNPPDbwHHKcNc4+7aPoEkayA+iQkWCJjzbRnWVlRDtFKOoOs/aj0HLOyV76WGTDRq+nPgpauj
wRYYxQlIjqakgRbCDlTqVCGrBl4du/tsCH8KuAle57zeXjHtCkScYsqokYuRGdWV8bd8eoVlQ+HR
kD39aBe6+V2PRbcz865/0I1UW1PotmmDlPrSyjVtqcdtjvhe20Vrp0PGaOHaqbeVejX8yxrcp41a
bYmkiWahsi3zPIr2+KDYa8rx/l6CwrNJIWqtw5picaqrwy9b89t7Jc/LrS4X2qGguL8KRG8bS94X
VIfVylmplTAfQlqOeJRCtV1rkSmvW7lXFiHWQK8JW2QZma5YumnQzPQ1r60E/BAwBqO66YWjBbyH
qOxaSz8KuXQXmLP8Y5T2TsrE9wiA/Mwze2WwEbcAdBXW76hif74UMabIMmk5UV9Ec3NZRIbPfs6T
feeMb5qvz6Vf1xLws8WfBC1KS3nazFwWv0wPlWveqZ35XCJgYKT+O2A/dxFn1qo1xRpmRLBKQuSp
cZ2Qe28toSg0M/+//omTtx/pLxDVtKZH08zJ9RGZ2H04VgvbQxj+Y266+skOqniT0TinuWC6DxoW
Qne1nrkP2dAnvMASPsxtkd53YbYpwmQ5aNysMb4X24EI/gc+Ke4qDttkDgU8fpmLnzoi3UdEPYHl
ZK2SWmB2SnXkaAjkAJQBsT1lsIf94Mv2ijKcsVVK1UaN3f2yTDH4E/Fp5PGR+XRgwxaZ57qUNIRA
m2VWPMdfrekRIkDqQXyAWj9F9+mbWOpNRMkh1o++UWGrEqLzaesRSgthNEcPvLbjkVNlq9vICEHw
P5+LaWdp0nq1dowH/aAG5Y4zkKIxl+6CIJ1Tqbq221kSKnwjapuXYxJbSGAa65EQg9Fg3jzlde//
VNJeWlhxCgOGMiZE68R/HGpZP5YKxvJenw/bKvYjHKXGmmtvEPk5zpyW1TjL871ETQK9O4Na02gs
MdlLalyGiqZW9lHUA5oCuSMvJJGQxOLyPRP/Xdm2Nr1LtIxIXy+F/Rq16xTHkqSj7CWn0ISE1rfd
q61Wu7SI/yhq+1aW2EncfmMuB6V3wkMyXmmC2H58zj/v2MZozSrq3ZMjsJjxrGGhN+VdaA4v+DEu
h6QHBG3ubo955ZuejTn+pk9jphk3bKJWVM6iLuHu8JVdFQ/e0mEXrm8PdRnVMT0iER5QyJgAHc+H
CpMQNbvUdk91l0Nh8ovkEFSgjP+LUTRKDrxFmk1x+nyUtkUUJMcA4SQPTbyRK0ms1UCbM2q5jB2Z
i01daIS28d5NDqRvBKPbeOKQfRn6orP6feW7mA2361hxf7mR9G/uOlu44Kfbs7u2XPhJEbYyNvXA
ybhSlVrgTz3nCIpcWlR1oe6czAI8IZK5vtXVof6Hs/PYkRtJ2/UVEaA3W6Yvm1lSlcyGaDm6oPe8
+vNQZ/FXMYkkNDOYaQy6R5ERDPOZ12AlAevToug+D64wPKpTUWTeebDNBGOg4mtd2PZ9Y9nlymFb
GokIjogRwABwhdmkEsUpqfa33pnIJ3TNvMP7qoq/dEWw5pO5tAUpFFPeACIHAn82Uh1I0OSzXDoT
MuBoJ6kS4N/VlbsOu+HnEvtyb0xKSvP5KBjEtwGGQufGxsMgUA+5yE8WdVU36LWDGpVrwi9LC8g3
QneZo0UyM9vzlhUYfWZA62oUaIjTiIqHlxR1wF+3t9/CDUUFamKyEujpjPbxcIVB0tbkfOlFspsz
fbdvKQ17oLsxNneGTCti+Dw2WJrfHnXhsDEq5Hu6WhPNenYv2qEcgCCo0wv/AGCM4KTa9F2AG3Qb
1Q5j9MSDjWP6x6FxVsLahS/JyBZ9NerCCnnvx/k23LdthbrbxZNqYyu6pty0ttUcvARNPWBO8lZv
w7Ws5gqaDWJ2QrjzBMh08a8YlwIH9sjQS1YZnE4MUtn16+pMcLYLTfzqPJxbEuNJIfRzzOggsuw/
IdYa+Qu9r+lHENwgJGfawLM/Tj2RLORdeiu5pHFjPWhCNK6up6BpAHIcojzLHzByHE6ERfKu92RQ
iFQjgJmxJv/D1yf0wc2AH3MFa2g9UGmOr8WXMNi0YMrwPSsnwloENhJz0NXVnyY2izJoJmNxyAU7
4dFnd4Rd9JYWipo2S60cENi+b5oSnS7506AypCbF+1hSYZDke6pVT/TGdmbs3WmStPIyL+092P7q
ROlGAm5+1kpTr0NPz+OLkg1f8ThK3LxywEnY4rmIfXjF4nB7oa+DTMV4P+B0eb4LBWS59BNKSvFF
ZH7gJpX6WMmo9WT1vkq0FTDO0kUyGUhNVyQLPX/HJg2cuKqy+DI45akbu++qjP9jXTzrvfZJTcpL
XJX/Lj/B/N6NOc3/3fw6qj2yjfH9JVDsB6GNbyiuuR0mQ40s/bi9lEs3FmEBn24qIl4p21rlAHCR
ntal7sw7uvKgs9Jv8TjcFVawDXX5W9gonZtqaxIsK+MaM4i2l/tAsVIvulRZ8pzEEoFBqf/MW+lX
XLQPVSM/Ukx7tlYLTYtbB/bl9ABNUgeze9Io9K4NnIil7fpHGeKckbb3Q67cB6MUrETJi2PRgCWO
xPbg/5trvvuMhR+hDgsT6CJZJYZdTfBcS73n9lZ1EJ52uv0hpz1/dRnQb53aL+Ac5vWsHiG1oc6a
+JLqsfYZkcfyAdMH+e32KEufDXI9KT0KQkA4ZleOqXad3GdMqagQitfT4WteZg/eqG3SMt/5IdRW
yH96mazp0y7078mo3o08OxNC9RXk0lLmlw3o7JbqfVvhp2uOBtUDUKydf0BP6Se+tFi8Kdn+f5g3
i8qUiS/hIX08kQmoGFA4anzJOt8IXKrP9VYbMfYMMew9OYWKD7DSDF+4B42vdpRXK/JxS1+XhFIH
jc9Lq8xxeuT3etLYEk8LoIkTCIv8NDh6tfKALW1Y9JeB5E1P+pUiYlFp2hDafnIJqvQ+yTXy6AIl
PuO+Xu8KLWzXyWYDgR9ak1ecwDDVvUCEZXIJhTxubaHjtBxMQmj5SmC0OCeAhsDLeCNJtD5+OexR
mzA0ouTSVVnzYqtZuOeN7r6A0ZK2QZ+uHfq//Yz5QaTYBbyJ3UI0NgtHfBXSSYxH8kWPejSM06e+
KTYpXRYbU+YY/26zHDKXRO/x7ws9irvRqh9DLdrd3rJLWwYBpb8CixSBr1QATQsVnnwUF/Ccb7US
PCajv/LwL62tSXUDaSuEMOj5flzboWqaQlN6cclV8HqIdTqQYgc0PstXfF5XQFVrg01//91t2jpo
voZeIy5RHr6mGQbTUSZco3YOclB9vb12S48+GR6JCjA4+i6ziVl4DcthGYtLjFj0qavscaci93GX
yFL2w9LDfBNBmfkRKV28co1Pf/Js95AfcY1zzVjArmcJUtolnh1A972YXf0Aj2hrhwaw6f7t9gQX
CrNwsIjaUUHj4QdD83E1Se8cH+v09ALnTXfVrgAZ1Nvpo5Fl+UaqNP+pD0PEN00QLXElq/sRP/B9
I4EILlBk24b+EG1bIcPA8CffQi+MT4YeDODVy3ElBFvYyaiZISA5QV4mnPLH31pGklE33ZheIPTH
rh3nz6Edfr+9IAsxLHw8ar8qapVYxc3WQ7Y6TThBkF0aq9ip2vDiacpLYxqJG8vRGcGz/e3xrpVa
ac8AzKIujoshZNrZNZEnbWnEusgutMPkey3C70j3zBomezQcArPtj17ZfaExpuwqyRg3cdbjIiIG
2W2qanR5bKxNnA+V6+jD4GoOTXA8lNYY4kvLAm2ap4DGLYqBs9uz1no1dvomu0SihhcA0WjTFjAy
Uwtu4qAU6UtPNLJyZS+dgXeDzul7Q5lhBhAVfIs0HzG6hq6DA/jRL/vd7Y+wOLsJ/a4hcUBvbvbR
My2SPAwOgHCLknt6lJNTrGUksaLV92Awqu+yHiZr4LzF6XGyCT4RK8Lq4eN2rstiiNAf5MsPgfyK
zWLz0uldfi/ZQbICLlk6OeR1XChAchx22cehSjWpZCtnKKfrfusBkP5y7apcWEMSbxIHytwqEi3T
3393LeOShz1BYScXT612lJpPkf4njOzf2PpK9r8CxpkJOi0cGxStLJwpZoPp+JtXRu+lF4TKXuK4
OYRoSqWOctCcb0Oj3VMd2SLecxdpycp5XZom1RX0ZHEBvG5kOb6V1pjyIiXrWeWdFPvOgYAUgLqN
d5dWx87RUjzv399XqN+U6Ihb0I2eFzZFIFtpW0rFReDMu6ucOvha5NnkT11p+9K0qpUndnGSXElg
iSfrnLnOnB30PkCJqLzY7atZlo9e8NsYxk2PofBQ/L599hZOAQa6KMBh2YWuz7xoIFmVJvkW+XOH
VCWVm4NXBRspNla+28JLDiyGPx98Ift07q+A8rEe41CeX2z9q0B31JDGDW7CMOruMvOoSysHzmS3
z55vAj+WjuoP9OZ5RBQZRSSXXgOZrBMbxwIXFFK89TaAQg63129pYhT0KXwhOseZmB0Faahp80Z9
wN4oX9VxkLd+m36BdPjixcMGfdE7hEf/Vf+B80efCUAxeE3qTvPuno7iWVsINbiAKDSeRyd1nTF7
oi6HO6Mv8ie50uP92BbpyrIubBaKqeReE9aXgz+7Mou4CBQNxPRF1socaWW04FtdmnxCjbUAbOHK
BL3I7seehGLW/HYeegvYnBEFF2gQ8j4si+hMw3TN2X5pn+jUa/kXdlekQR9vTTupgkE4aXCJ6ugR
MhlUWmir0PruEkt8ub1TFmc01ZMmKVo0C2avnGLKxShrWXApgzbcR9jUXVrd7z/fHmUpQcc/hreU
u2oKYGdvjTMqXhj07I3I6P3ezT3Jyd2MogoQol2CMBrMhXwL8SB/crDLfXDCcs3ncBri4+lD5AVf
CEIm+P9Xhz2z6ADnhRNf9BC0XgWbxLVwSiqR1IZu/G2wjJOn2w99kaxcnEufE/1qMI708UigZ8Fc
2fZBWsPQu2hy+AKH4FsUjE++aT6YkbryJix9Tb4jkJKJZ3GV1vWIUUuKcMJL1qAz54UdeMlcqP9e
upq6XObUNeSDzl+CQOrtovHa8ALDXd4MnjFJ9WSUtKOvuRKuTGlx9aY8EowZ/553TfK6aSAYy+Gl
9RrP9TQnve8RQE/UujrFGNVubu/UteGmm/VdxNJjJVHmGTpAReO/lmZ9h7rqKRDOF982v94eavFj
ARdlb9AspE3/cajCKL0sQkaDCqD5LBOgFKgarnyqpbuRP3oilmD2ctVz8iUAF0rWQqIR6jPtjfsa
JIkMk3VlnMUDDgJx0m4lK76KRmhgl3nRpOwJO37w+uAQ6f1eK5tzKFknz/afilJ6tnHDc/GL+nN7
IZeaPKAsJ/YOdQb9SoELVa62BfXpX4y48++9HAid1NnyocgL7zFQ82ZHUASFn7/rOnWfHlSpre+F
Lfcry3B9x5CEEoBCA6FqdcWYNeTQSJw6DC69Xx2zOtvVo3gDG564ltaHbpj7z6PoPueS/s8ZKpik
CeUBa44IbX7HtHrdSg3iFhcNhoRn5oprKt4ntel20KA/I8q0VnKdzsHsNv0w4LS5350T0Yuxa5sg
vjRj531uEXzd1KJNMsy6CmmbywF6WkWpvpSNM64E+tfnZporpg3IOZN0zvMWWzI9T6ko9vaiP/p5
t/Nlf+U7Xh8bmDRsp8m3aMr+ZkczUFWKVik9JJqBxa7yQmMzqEiUsNO67e3Ne33hTKL7fDUUBuBG
zWs6RVF2UpfT69A7pLOm8uAmSQFioYHi7YTheZfb4y20ZRmQZpxJXgtOYR5dCCv2q1ahF1CRsbhk
M39kGYmAQvLvBpoPEsqBil5gVIkCPY6GR78PXyP8Ym7/jKUV1gEwEE4RDV+9IfiKJb0kqJmPTnxn
G+KpEtFn2V6zUlgcBiFIHkVqFFeA73qs6DP3VnxRJYHZCZKaVZJ/p4zytjIddeE8EOAgE0ojULlq
dqMF0Kg2igoXq5y07NQi3ahlzMfsufx+8vWjTRwDHew0Izx19NzfYG+gpQH2z7URrd+0cmCi+Zlp
O89v8b5OusrblyrG3OhvxPJJ1hBpyNqx3orManAjksNip+PNujcxt/kdtJ123+clGick9fdWp5sV
jl5x9rOqOqQ/MuEkh9aX6cI3RULO1hkhSg+e4QJtbD6ZiCNudBGjNNr1REYDUL0NfgGo7aRmi/qk
3B6oefYUeKxw49dd4ipA9g+F4ZsnTAiB7SaVdaA1VN/VoWmv5DMLnxEMG/JflODIsOcl1wJAcVSD
HrvkvsC+Gbi7Czrb3ndKUvz7eWRT0sbBj5gbfC77Yed2Dk3LpC8Xml8EQjNm4bBa7YGo8h9jbx1W
BjExxttkTXA0ZoFhYGip1InEP8s5HgJjYdcPnkkR7fbWnF8wf0eBCAUAkBMAuPnjTW0bXlT6suGf
q/SQDd5GDFTJi/5zlqwBmucX8zQSUkDkYDB86WzORgK1jA59bEvPeliiNCKycCvnwIVuz2fKXd+/
PPNRpl/x7uVJfM9sasmRniM9whm+33peujOcHfz8zHy9PdZVWDNFuVMtDmowKLUr04xMQVy1sFXM
a6sA5HH0XOfgjYtua0vDUc1euyS6RFG1L/JkZXOsDT1vgtO/8CtS5uAMCWsT2fpBRK/tcJfa6vfe
No9aGD43ZnGPXeD+9qTnh22aM5UD2kJQSTEWn33GkocvSP2KOZv+XVnW9GwC89C01krMsjQOonr0
MQAec7ZnqacPc4CXtQxQq8+eoJk8qE4abkzI0Cs75sr9cZoRqBuopNRdUA2fBfWZHgZWaTCj1PwV
JsVuREIBSY7Rybdy2F368h6tz6I5KnrjJl6yGZo3z/BUtw/WQMnXh/H9LyEL/bh5R9BPViHX/BK7
fKGx+VBi1aRL7TNh0/H2Z7w+JzR+yZpgMlAJIu/8OFRfZJjTVlGIZQOoW/QGaOo+pegNxHW1N+rx
X7PCaZEJYJCChzRDgj197nfn0hKSYku8YudcOMaBR1+gZqpMACd7OHRRJa8ckIXtQyHNRPaSmPu6
pEB9qVdFG/tnPwVPRI/D2yGcVb8igOKsGbHO43rmNhXtJl9rAIOIQX2cm1aOSV7r3NS8zbiwO32u
7/Kk8ndsusCtaXCeqsLDLcm3Rth/dfOPTa6/42PPzlVEs5aQ6eP4hRToXWxp0nOVWcpjWNjxSTS9
OP3zjqG2NbU7qE4qV8FSRpvLQZACZUS9+GNZ+a5r+uMoH0JPQ8NuxXpj4fPBz51M74DATKHZxylp
ai36FpeU56qG6JGrIdhjpOR3haGsBYELh27C75EiqqCAKUB9HCqqYRqHRPNnNVbkfRLRae/sSQsw
f+pKcyW+XhiM8iA4YLDbUz9gNi+181t01PLg3MuMkemZtrHbKNjKUrPpW6nc3P5mV+E8W0OHYcgB
B8wKR3127IYIOX/J04LzJH2aJe1TEI1bvQp2Vr1HNSdtvhr2f4kSbgXmGmLVc2ThM/IgTwuLHMy1
+Xk5hrGsYwd+hiR1pzbyQxFX21Rob7enuXCZAURmCDR9MGyZN5LyhmwolwLKrRn8VKl9jZsRbQz1
a83a7oZB/nF7vKVpsV8QU6Bmhz71bMt4oqodLVbDM4yRl7ENTkk8fAoVfeXELQ8z9djZ2hDyZpul
U3ofO2k7RMSAZrKvBbiE4EqSqsPu9nz+bruPURPBC4daQfSDPty8jKbUamnQGI/OQ6Wkbqq2/S7I
Y9S00Fpzy3ASNVODcG/3KhKFUeFtPUtPUWIpq7cOv3l0OaFiF1HanjXPyO/KhJ9qh77+GOdevPOK
JDziSu9v6zS3N3pgmK4VR9mhh1fzBOcne7Ir+LVmTRAqhRADU8UqVuqsf/3SZnNErGFKwKhMsqKz
1TTxqXHsmBfID/szskS0NzfTX7J6O/wnC/lBMx+15Gihqdg1u1Cq9qr0XYTWkb8o9Vvef1+95a4A
P9PxnNjtwMMUukzza84v7aAueic8m6L7NMr5xmuJP4LimyJix20N6ylQ0mNYYHMJNs1WowMt9Gd7
UFfa5tPcZ2vD74B/gKyuCeBptqEdYxBdZXnhmcrtXu7FWdTbpGvvUNKA/W39sfQEQKW+9nBepwTT
9P9v2CltfhcU1M7oxQE+QOcoSryTnIv0AVzXv9JYWGSgbxbqAfTMbSh6H0fRQz9ukZAnxSGazLQh
3epOBJ9lECfS3n1v1Ic2otiRr4KNF+bHluPDolL2l8b4cWQJRYKgMIrgPPDqu7ITP+qSIba3D+/C
LfF+X1uzoLGhg16k5hCcowb8TRwMh1AYD3LiD2uB8rQLZrvkw0izXRLFGUxAp+EEWfrW74pdU3m/
IQTfq0r9e1pGHLrQJYmLjRXIv0o9XUEymkvrSamGqI4m81RN+bieI7WDTucmOhuFlT0kQxRukh4H
qayz2yMMYn3XDnDaccz1H4nT+lMxBu1OTwrrhILTSDtV417KEsutVFts+gZFTdq6qrVX1TJRNzHk
h22W+OahsJ30KTZFcxCiCx8RJ6UhGlZy7uZKDigeraCHSilkVy0SfVIYzTZaKOU7s5H7JxA45cH0
leGTmoayC1k22zoYEfE05YDdePqjTVpl5L7cxtrXysiKn15dd7KLWn+5MWT0zNS+Sg5lOXpb206p
AY2uqXKf4qYqHanx1gepidVHuBvaa6kOT7XSXOLOg+haivK+M/KHsRt2RpnR7gz0OtlZbVfxmxLr
5fbuW/wkADEVmAuQ/OdpmpZT54nxXz2L0PC3/URVHsF9H26PsvDAT1kD8SCskamE9vHDSyLINZ++
xLmN1CchxCOQ6wffQQTCDgA0mdG/cqimO+P9gLObKawLDAhDKTiXdXEfZO2FSG0NzLNw6RIa8RaB
joLxOl86pzRtChTo81pJFl3iXIHlncrhdtQR/eXO6reWOvQbr+gB31R+vnJvLISiBnNkfACYiC/P
1lT38DyUcT4829nw3HXpSbWwj6BmUOrO/7BJJqgUzWpqrVfQBl3JKqOKa8ILJaldo7Mn9bR0JWW4
6vNM38ygfwy7jv+i1PRxkyRSk3mVrURnSffz0E100NZxk9uHWin7x6qkG1h6wcaqY3sTlF2MOSfg
A7NFzfjfdytY6KndRTR1JeyumB2S8WYZnf0m28jKZ4T7HuPMOFRwmsI1r7WlA4hzu06QPdk8zHs7
oWen3CpRdK5NyQbgl0bsmOzT7RktBSpoh/zfKNOvePdSp8FgeXhoRGfcwfaFJzGR/lj21RZ9moMi
viCejqqkL9/37Wcnqu4cY80aZemZQw+RaEHDPOxKU14y46FJ+jw6m53TmFCigvyTo7TRuULSfaX2
dCWMM20le+q68BFRvjJmIYPjR45vtnF0xirJ3yTmcBzV8EVKym2B4znVzUcgCPvBtw9+a94VhK21
Z7XuoEtPNE9epAiacdXEKyd24cIg3+C3IUKBY8D8Fuwyv5TbBFEzzSyye1Op+rtBbZIfIq7DrRPA
+wF+aHr3lhXRSgjaaOX9XSg6UjKij4j9OrwxgIEfdwENAUVpVcebHAueAjX5JoXSFz7CVh3i3dho
p1yX7jneX0yz+7yyA68nT46OVD5XJS//texUlAVagXr6ufVQa2/KfdyTrH/CItat4j8VSDBT/RYn
sauUPwxtD+oQSb3P1gR1NY9kFy7KZbTNVtBFCwk2P2vyXKKiTRlhXj+X8AfyELqV0cUc6pfKy/uT
iBNp65jw2bchqut4hpZPTVP/icIhuItHtXh2nFXZgIXlUWnvwmGEWk+GM/s0Kjreutx03blqh2/l
iMJ1UPTHrBgQjmoPCCY7xyGUHkbeg5Xb7vpgTsUFKD14zKKcNA/KSl9vcaku+7MeV+jTxG4+4OG5
xli8fq0s8AOAkKDSgSGbo0rowqbCacPurPnab1Px9xXe85vGLw03zIx/xXlA0tYmlzZgos6EWZvi
kXfX3UC1D26e351DCygxiZDIpWQD7PouqNcum4X1o76FRBI4DDLA+VhJZiXIgJntuQpk5G/aBh33
xkRTCNT2ygUy3dIfA3hAY7SSwGMbjDZ/IVOdTeoLrTknlje6lWV/VwplrQOzsBO5o0EzwVyjYDjv
jmfIyA7xIDdnwkL7e65l2UlKQu1z2hXxc9LTg8TPynb7Nu2+JWMarBRDr5dzuqMsehREcGh5zT6d
1dhOnAaq95wMHZ1K0ewaVf4h45B4+0K6Xksqy6iVGoiVTiW9WfgU9TZiYRkGaGqKoy410F4LV6ay
sOen127SIiNEvFK/I3pQafPyuYzY+SxluCfE8UusST9lX165x65XDbwiDs5sC/5zJd0si8TsiP9a
Sk1Fsau7PLiLlKS7kyOxFrAsDYWkMsof7A3mNVs4PfVTu9eL+py1gbJJ4lY6eiwBWt3+mqbw9Tdi
/VB6nED6f+1oPx5jK2rAcaRqddZ9cex1XCvgoNzeBteZycchpp/w7qaIVXs0BZJEZ1gZ7kQAqH17
k6rHVG+2rbN2thZi3L87Am4Wgoi0q2bXfCLlvi6JsD4XTvRDkeNTbIWJq+byQxBrZKij9VhI9l0X
l7+U0sT9Vlur2cyhPVyNk9M3gREBwNQJ+Dhhvw4U8vCoOluZrT6pia4/IYdoT0D21FVxntyKUUNm
XGRr7ukLx4EuPwhp9gxtq6s2v8jTJpD94pxq3UYrKsKs5ElJtLc28dYinYVNiq8VXV0KNyDa5833
QqC5qkRVdfaST7oAMizvsQ7ddPZXtcKGwgbYK2+aeHjwdQ7+gHnFcyPvW0lZeVyvdzC3GQEvy02U
Aaz442p3pjeYVVV5z4VBt7Ew8EixurVk93phGWSqQXJd05mbJ6IayuYNqtoerqim4spKaLlhXx0g
HL61cNhXpnS9tIyG0iYYuElkcd5vUahGJH2NSWXYyE9OKd0hp3BcvzzXhpll8JZCsUYkDOPFT4kf
vdLDRenpy+3TT5LFB/j4pPIMQF+h9MFpuILWDchDKFALeQacwthrMULSoGMSd2ycwFWymLC0p446
yPe+P/wK0eq9q+Q6chOp/o158H95VPeu2aRfo9z7bMJRc5DcOrRd9yX2jceSdknIG4CbTH6wrfIi
Gmdf6fqx7q0tAn6bAHUG2WteFQJwvFY3ZUXmW4w1rjd1f6/EMrW4KnqpMFuOmuAohPYpiNrKxRXr
1GrIkPYBJljyz1ap8Ivhf/Re99zW4Zvmm198T6YTbsobq8NCSR6M35bZPiSYW7eK8bWUqvvaUb+M
bXZsUuko7OoFptSh58mVOit3GztPXZwUyRHzBzkbB7e38ZOvhmHfqt3JqMQrSOWdFTq0R+OXVhnB
7EkPfdYfJcV/isb2ZWq3O374o0wGABZDgqFY+ja26n5Q6jNOQ+SgcapvRY7MmudscXZFOrXZ2YO/
z3XtU0XXdzQkUKW+eCioLrd6/9jaGNhrRj4Z5InWjeEyboA73HeWcRBGvIsc63s2NOcgVe+G0Nzq
RfQ0jOX3dLROSakcx6F81spgm4TFsfXFPctZumY0WTBI/a4Lg508CtOVJeOPbSR3dVb+10jGTozV
s60FgLSMT5YyhlstaB6FCbyt1g9ESmC2IvwyvNI/qWp+qtVRc9XU2CCJ/jLNTfURuI7qneNk+xqH
PTmrdymCBG4Iicstdat00x512VTph51Qo6NMGcRtm/hkSv6XBiBDUjc/2rBW3EFtFbcq8iFyc32Q
doaspttRqf1tVZJOaW0R7boytQ+9Hen7tCTt9YQybBvZROUxIc4hvlRdUUlf81BUu9w0pI3tSd63
pJuKlaWAR58N6ln3Wvm3GEYpc61E0zDJKMJtBLp/W/bjWLm2kLDJGjCNwR1JJ5FDIx3sVhXKD6pl
B7SLOngA059ZoL+zCdAohWpXfh9Dx34KBy9IXM3w9X1sTN5FYEi2kpOoD37YAt0fClE9wiW2X+Rq
THaSkNAC5Ub6rBmRtsd892tKM03Vx3usBd7M2DoJU962g3yA2Hfwg/HNMPOjl4rnWkkfOzU4Nklw
QEt4M5TKfR9a+4g7JSy7Zw9rjSzq77BZtFzP8b+qvbQRo7KdNkNQmeeyUB8srfpd+P1jUNvPoVa/
9pi8hqTS/tA9+qBo4qG4Q4jl5/Rt60bZ+oQsrVq9pWn7X5DFZ7gzhwIDAsL28VfMFT3YMgImiZNt
omK6Q3xc1YoCQ9cKZ8gdUlMHxY6fo8G8t7sezzFdhTCfnBudMpHV48Wpl2RppokYshP85/cBwmjO
b7x1FAy0UBk1WhRHa5gltvMw5sqdjR1fpCjfU3l8G7yGQ2U6eyOESBeq98gm3EW+sp2C4S6Qt7Ul
fw405VB3/sYYtOdBj1/rTHlymphtrUc7ubJSt66Gb0oxCrf088dGxbJEINzsyym/IHlAOPfRNuw/
tjPSpImPlJ5afHDVO92KvnrB+KB79c+hHlByoKEN6vqMNIjgKGY7/AvuUPI/qwgQeDjcKVZob8w2
eEhwjUEOBcZToVD/V75nuXbsBN7afvm9iwzIHtlOS0CnS1aEM9Ygm5/pePDqK/uuaH8EmHUBEkVd
20ElrDC/G0WDL1ZSuFrRvQYQm+PBPk0bQqNE0eXlT1Ce+yasPgeKcpHj5kuQKqeo9u7L2KRq0T0J
z3nzVf+pYS0Sr3/00+QlT/pwo6YeqtIyWMqGYpou7MceLy0vMLuN6Y0ny2vvsdb7+/9p8u4UaOZn
BIyO5LUvVMjojFTWs6dZJ5WvuClb/Lkqv9u0gRRvdJiIOzYejoACzpV0L3R8CKXg4OdoHyXNpaFu
IJveMW1RzNQC/4tNkWdatrKzCi7i8eT5gIA1DgjyAF9bCdNhM+KYt2kT8YQFl6bSCzesDXkjEVBu
PDq9biqTRGupfzK0eK3muhAZw3uHgT0hJakTznPbpPC7SjV861mWfWVnFjZE8ziuLmMTNlsvs4ZD
o9XdYwRSbS9E/KoNJjcFNhC72yGBNoVks4gAAr5CPZ/4GNTULETP4tKL2qxh8dlGvwoyq30qRcb9
mOvmpu1TWs56FR7bIAv2yBK2JxHG/cmIjfhbnBXyQalTc6M0JY9cmcnCxd1m/KVqXvZJeFX8K6Ek
cT/g2XKUTUTdAr/OHutQSIdmCLJ7rP6cbV+04RFJ3Pjse6j1lkqMJZo5NIc8zYuVHPU6/iFqJPyZ
clRoks5stomEoGdRdM6zyLXm2MPO2vd99s+YfkoxZB3EwLji2POcYxIi9NS+tc9l7Gc0zbLHVslW
WuDzIHgSOmUI4mDSX0Q/ZhORNCnx9GmMlPk+EI7nPFJoGfN6DY/QQuL97X0yTxz//3gTCI/qIQzd
WWSPw2JeFbxy5FHGn54LA9hxsvHy5k9VyD+5K8cVxN/SBBHJBp5GER0crvYxlVA77lRdku1zoo1P
ErZpQsWA3oy1jUkkdnty810xTQ46EaB6qMfYnM4mNw7qWHaO75zLvPri9MlLa0KgvT3G9EHen7P5
GLMAf/CGXomSyDlDiDyYZfegpdY9IZiyaY38Lej1ciPV3pPjFysnfGEhaWTRaaFvRjtyvlPaLEGd
sh+9M2F/edQgvLl2l6oHr8QeseROWNkp84ybiU7y/MjvwgKRcXL4+OG6Io+j0QmR4TT1t6pJP6lj
vMXZ7kuhGu0mlfpN5lj/WA/6OyZnDaEr8hrKaLMxa7Wp4ct659HUD4Zk4qzmXSoL1sDtj3jVUpgP
NC32u/qJSJ0OPUQGatDcVzK8fzPxEzhD4/LCEDSn8i6prUOsWYdmVflwaWUpWE/EQSAF8E0+Dq6k
BE14007b1NKIC2PzG04sJfhXEWNCiZAGT1mwDcyhXLnRrvoG07wn1f8JyEDRbd6282mQEVbq3rnP
RPgqWrm4N4X5S2mxeogTOBbA2cRDhqY1DYSxItsZfQyCItHdlUNvr3yGaaKzswSbnuR/ImxyQ8zu
hqbOR9PySvusG2HmSn3xRrjy3GT2r//hczNjpHFp41MBnK14hrOnMuidfY7MY1KOLn8R/T4rX5AS
pRYouz7hSaquGYcv3BW8Hv837GyXocHVZXbQ2GdNFr+8Mnkx/fEuapJzMpDiVk39iJ+R7epyuHKO
lu4KSClUw6mvwD+fVaOdCuOcMo7sM1v7EDrFwdYyoBJyRdBu7W4v7hWKb9pTqKvBcaT8TvVq9oQp
ds2ZGVNmWcQlSM8iP4+BWr/FWRUQKOvKk5k1/SkzI2NXDYYoSQJL7SHtEZRqrL7eyrUV3IFUHnal
mpWbXuKiyWtbuuvMPD+KrGzdpCb1bTsD6rnnSVspVRMwJ57vZmbtbdQa49Y8H9ptlaDmJFJjTfzm
ekFBXU4Ffuq5VMS12Rx5R400McrwEhhGubXy5CkdEHMurX2lvN5ez6XbAfIZbYSp6XpVa43MGjoR
pfJzZpIcCc//men9U9vU33ID/3DDOmRqutJ5XjqIIMm58Gl0czHNDqIsIxig4YN2bsPKumuT8Gvr
O+MOU7Z8f3t21ws5uc/btAzpFvK8zE4ihyGMfCewz54+3FHs/FIJqgf/j7Qz7ZHbuNbwLyLAfflK
9jI9W/dI8kjWF0KbubO4b7/+PlSAZJpNDGHdOLGT2EB1FatOnTrnXRxJPqGCurEzV8fis3EIFIRe
li2hOJcaVYts6xJ2auM2ufzBn8w7pDV0V6rqrcRgbQ3pUVMunUWdbyTrqUfFAmYzmRU5taeXobrv
gpInmzING0njSp4zV2XB0aBpQV96sRsh8jkTWmkc71I6VWX4uau0H3/wnfhMpG7zXbyMIKKs6QhO
Djuizj8kefCaqGHp4hebup1ebZWCV7Sl2BYO7U8IbniOLQN0nxmqcNKUAB2qaXpUIPm9OIkR3dml
qnyHw2t+LySn/1Vocv2AUnL9EIWq9TT4c+yOy/RYVP70HBnNABhMk1wdn+x76HnjVoV+7XTOcH2Z
P2gIL98Edt9HkVNUzqUZNDQcjWY8Cz2TvX4sxh8G3iN3nWSMoBRy053izPlH7Q28C6ok21dyiaPP
mOsvkSRFr4WKWbBao+AkBxQevVJLmz+4BtgivJNmd1yMQq4Tjb43sawLRueSj5PzkELUflR60/lV
2Eb4tR1rZwMLdVOWnq+CGRJEoxx5Vrj91wOmgQ0HWiI5tpEypx4RI0Y2TalXQV989rWasrKS9DtZ
z7K/IPjKJ+y50VJES80bwzR8TIoqPqh10u2yUoR3RitoJjVJvRe6hcOFOpg7aYy1/YCXRqIpqdf3
Y+amnb2F/Lt51/9nJjhSzhwGAIA3ETHS407rmUnXPbRRGYOnLO5HrXuujfC5dJKPYaYUHmFnH8rO
t1LeImWthRPQIv/9AXMMeJOhtk1mB2UnO5du5MqOeFyzTol/DMu2+IM4CfOaj4YkMkdw/ilvhhoN
NZNs33Gw3xkbDyxgtOM7WJ9zaUIPsjS2pGRup8Zlym3KKUKi+OZlEQ2aLUx8zF80mbq40sw1sw9U
J07vh7AbONXvb/hmXvP98GZehpPmYykS/5LmekCqoGCQLimh/aHrw3/0Rg9dIZzhqTKr9N4QSn/W
QvDwmFXpO19GFKI3anFvak3Wu1kY+Q+iTrIv7//Glec48i8oByDzySFdhlknDmpjDAL/AtuhfOx8
KblTLN9EscCsmgcogbXi9kOtf/+DYXlN/n5P6migXa+M0HslwZzAoVIZ+IdWZPGzInykG9sqfUy0
6pvfl1tN5LVLy+BRBURRk0FULd6TBgYnkYaxxyUv/eGA1y/u7U61xRNdW9DZSA2ZLkIQLM7rmU2W
Su0JFvYlH0qvbX6YCvXA4dBLLykYofdXcfUV+XawxRmVxEz5jXTMCAQkvOyh45ayrF3a3mfKa9Z/
oo67U7Jxg1Jye3xoX8poyc0upLdIF5QWsS6skapLxul7EQfnfpBfEyXZMqtdW0r04zS2BzJWN5oM
3CdFXc3BvNWLx6j1n8G4TOAl9BwuDZ252mo27o/VqPt2yMWJ7TWEgizsCC9pEGouhP4HOzbQWFM8
I25Ok+S8KE7xzRH5p250XjT6OhufdO16pw4H3g/5yNly63r7ZFZs5FUfSpfRLz5Pwj81RvMsigMv
oNFFhvsbSIH9+7toLUsFGgXehgsTIajFuUjB1xZNPEkX+g2lUiNJLTwrj09TvyVYsDrSLJ4KKZZm
+PJOC0fOZTtivMPzt8G/0pCeaucsN9XGjNY2KEU4dBWoaLJDFzNC5MZReysIXqLGtDx6df2eDq5w
Q2naEstbHwpoCJ2/Gcy2GMqMqK/ABJAuZozMD6Kx9r1VZempz3X58P53Wh2K8huIS3BRBLLrrTHF
TdcXpeNfTCsMP7SpFh81LYlelKhXj+8PNadJy7oIlpDIRs7vpJsibRWmdWdLmXRBcxO6hkgcad+k
MX0ZkYkTGqzdgUkan4E7TXednEwb469NlSMAphOk1Az8vZ5qEDg0RyfchKhFjYeqiMb5UW7cmZgn
bRy4tT35ZqgljajTRysdWj94GeIOrbzuWcuMn5JCUzaK795f1dWhHFDESAEC5V4WFw2MPsyiUoKX
VM73RW09Kb10lBPzXgrNjaHW7joHHOJc0aeCsyyzAc5VpaqQAqxX/c7NjeBrQZP330+HxgH077lO
ewNNtS2pCyf60KhoBdJpmGqwyYZafQAQ8aPOZbGxJ1ZjM8X1Wc6U1/RN1kbLqixpaLEp9BDzjrL5
WduUbNBV5H1R59UBxT7NKzr/R9LK7R0c3M6zJaPYunXXQjTfcAYNckBunbzatFXrWe4QyPsjwK/P
jtl/L4vma1FN+6oyX6um+oPyCFxYekozjw+7+OvzMPROpGd6GLxkWmzu5CkTH1TT7LBtN7Y26e3R
m3NjHpasMhny8smGvF0/dkGLWF44JW496A7A5vCDaWX/uoZAzQ6M15x58sZfDmRkWTapGSrznIif
JWYkKY4d7+/Q27lcDbFURe6QkOsmJcletFS4ilIm7tTFdIyrj38yDs0lQHPINy0LkFEK5FYZs+zF
jOTnFn7tMJ5RI/r8/ii34YN37eyRhJoS1ofLt22Q6npTVlGBFGXxZEB1DL+nmNWk/tay3UZ/ODWM
MSttYsS5vKbpWY9NaIj8ZQTZLvuPGRibcsy8Pkgw2548ZZD2WVFufKzbY8WosBxmvU2LwLW43pTQ
lPLAivMXVf1bbYszru5l3pwHsKUmlWq3SIz9xoKqN9ccgE60hoC1s9dveB2j5PdClQK0kVFalF1H
5qVGh/WZxz7UxSFtSuNJjRLpZ0Vh54sjpPIrxMrm0yTNzLsoGsXR7mN8ZlJk7CwbiStnmPpdmjf5
XpcB+hSZ3R1FH4MBiNvpnMI19l2nDAPZnTDAqFzVLO8kyT8OYFagkJZNfhjHKIlcWSi4M9byVB3C
qJN8t/Z9fVd0RNo4K76kNITHfRLq2W5KS+VOQtckwKUJU7ddb+BhwKNtAFdsyRl9nFCPMN6W2Tlh
rL3A1QCZME5hv8uU1riDUoSccB5ID6beFx80SY8vEXoD5ygLLUxsTRRQR9HvNH90POic5gvVou6f
oEVlqh8DyXv/q6wcWoKMBgGBBJGbZZFRqZLwnQos1Usk+yPuD76/azWWCMnGemMDrLyfUHt7M9a8
Qd480LXCsgO1LlMWZhYzdx6EIe5LGyBOLSvfJcV/VZz0lDnRYzxtNd5X7jOiE11iXlHUyEhzrgdX
zSaOW1BmiMwq0wHTgtZxJ1QaZ9mWvnThPAmvtTLfhYgx7IdaFk/a0DeHkErj1p2mLxMG3to8Nnhx
EJKpji8fx70JZYcBq6cs6x/zpLgXU/cP7MV9LmIgjrCJc/2T3jeFlwYdfKtCVbyIht1zKWMMBOXB
03xf7EY9OFqx/0UPtfBbXNivrZR8RJH/5wiJV3H8Y1bK+zTONHy+kGFt1ELZWRLnaLA15BQ6iq6V
HB0KI/mWGNZuiIyvUTR4CA8Gbg3MUBS+V0V1g76qNrl+GiJsY3VeXSjf4tTKNkKSugy5rIoFjxH9
HgxXqEUvPlFmDFqulXb7pAWvjeW7+cjJVPtnvg1rMIZPNvjMLJk8dpkn1+JU5Yewx5Gg6B4cpzno
9nCPXPEpsij1RMcifu5Ge6cYxU71o11Va3eyKP9S7PDw/hn6Tb96m8D/54ebJChUdthmi0OUNnru
mKHTPun+cCqUX0EMwraXvMr8pomvVlW5InA8EYzHWSvO0INDO8w03APi7PMkWqd6IbVxc0s6VF0I
UNQgHsI4j47JDNn08wtC2l6OHp6WAILki/T90WyV+S9yXt1FUnQw8vyHXdl0ITRKWd/kafLy8aXB
0k4ziIg4IL0/65XIMXtzwJaabS1vGlezXscUYEvwUke1+iCNUfcAbrh9ypHv2ch9l8dl7jZydYB0
IrlmXyw2Rt0D+KkHX7zoUlMcKWerd0Fdjq//ekJQT2fsClJrNu4m1xFC8sF7CrOPUdDHn1auzrak
XuTM2dott9cg/OEZZEHXiD8vsks8+Hqgr0TBGPUhWIWQUtR8i1q2smLI1MyPERXIuK4u5jKN0LoG
CWnLTgv/CWp8s6NNh5CVxIUxyFzpAJC+LDXayqmu7VAiIGWF+Emr8QtZzn6yw6PQhp2o7C9aV/xt
BJh/vP+dfj+nFseNNxZAW4S0IektoSp202hRZYbNE0jvyoUh5fq67iZGf7EleTe2FnewX7roxnyb
VOnBDnD/deQHSTI29uWNvfNc0qZbMNNV6dDRL77eMvkknC6wQ3D5nXaiCeXaKKWPwCIbXDXFlByB
ZeJQszPtb7NDHvKAcXNO7K0ylrrM5ubfwTmkIQ89EwTC4nd0ja8IMgnwcaC0oSIk7YtF8S6P9XnM
qsj3GVKBCTD4oX9s6/CuMgtyooOknavsM//0DB/1fxCK6HNHycH5/f9PXT4TGgrR3kXKh/c/ojoL
hlx9xPknk1fPT0vEwpdpbxQFU9BKsnMekQcdTvxM5Es8XWAQmRzquH+2M5hUqeLxM9uqPPCXPrWP
81/aVyv9ga5UP0qepm+0/G6RlfMP46OSDJEc8/uuv2mHX8wImdY/1xhn5Il81OJgxwOAAWO+HEBl
FknxRqwIu0YmlXO+NrPFRvA6IQ4OfcBLQdezlHHvH6Lyky8/5k7thR2odgDV/M+EPZAcAlwZhfmz
kKR9J4KNnTl/8JvV1SmMc6UaPJ0X/Sy9GJqmyRX/rJjBQzQ5ildpiXIiLAS7mSfpwqN//4Muo8Hv
LfhmxDkivUnukHTRytLs/bPpw8oYg+mghhWGtpLr5/U5TUFXTcO3JMhPfzAu9pBzjZNgtzyCFEOg
EdYdbPEmfDCl6TEpue7aBvxIXn4yuvFOqsdzbsbpRhi6yVbYJ3TPwGlaiE4QAK8nrHRpGIgil862
gX+aHWFoawYmeM7CTo+oQmzKZ62dmNkCCpEfAFQ3jljpaFs8gnrpnCl+AsQnH3fM/BdSWK+FDgkw
SKfmB2Yt/n3jg//VbTJak3dxAdQXG8JAg9MjzI96k/bfa6vt9lXQdocoVMznNGsgU6AHuVEYW9kU
5AaQPmXIwMgGzjnEm00xaEIJhdxKZ9Kml9yXnkrFdqNKdK5oxVelNf/i+bSLzXajE7427u8WOJYc
xqwJeT1ugSRwkZmRdI4qy7nodmbsDV+PjyqmLuj8yfKuBMJEQSeCveungI3e35TzZl8cP5BD8Onm
qOysaHP4fmcXsn3WSyHfCRkgOs+5eGPrr10/5Csmrypj3oTLGnWup0qE2iVit375VW2n791QPg6j
f5qPXEe0xIDlZyrUXUcAhcS1b5t4n9XdLg7DjbC5MuM5dTJn3QS+9bKTMph2Xcv9LCTax39ntvQo
hdpG4rR2ZaDLBNyXxMaYgarXXzXuh7HHWto/J9AT9iJSlV0zgsBX8Jw8wuopdhiqi0OB24Bn0kU6
+DnaTVKuOD/sLAzuWicw3ILmghtZUC0rtQNR0EJiUge/dUXROXs1QN7p/b2wEid+X838dBDYyMZc
/+q66XIxabZPnJDcHt6LjpMaV26opxso+ZWgj1kXnHQUWggR6iLotxEvDCTy+AaGdgQtd5BGNCvU
9M6xpYPUbuGtbp7UhHzGIxZh8kMauKwpDmnlZ8PI95CLagfTaGcG/jfqj5/zRhwmH392J95PeffR
EPZ9GW0ZjcwLtzhkpIBERIpz6DUs+05yUuUoiEBums2kE73/OkgUhtBw39h3a8vKBOd/z6pgN7iy
rFWVIGmDS2c0J7CHn4EMPFVS80lqzV/oaW3sl9XhKNSSHVEavhH/1uymkmNe/ReROx+LvOMBb16g
NJ46yfmlqcVGe/n342m5jFxjdM4QkKPDvIiVbTmpCuJe6MqaOHMIYRxE3gTZCUbouLf6Sr4DpTu6
lp/Gu3QY0rvagG9a61rwEHa5eY8Ge0sdA0M6eJnptwCKjBeHEmRivcjvitzMX5Nmii51P6mnLA8r
vLp6HV5Xn+6bMep3vj1RK5MiZS+ntuEZwWBiszrYu1TLC3eotOphrE3AU4kdHxsqefc4T6vHMUuy
BxgwqRf2AZlvHJt7R5/aH1jsYPg46Lq/lzOcCGUltc9TRCst50r4isJX8lgYreXJhWTdU1tJDzTb
1J001MmutaGogtcej1Vt+q5J7rTHXULzUEiwdz2Sxce+0MtPudWMn4UVjw+tZPUAAKgNazX0RS0v
waMlhvAMJylO2aD7biMIPNFQSKiSqu2+0DsMsNKM93/fxgcn1eqf78eclT00KxEg1QLiho7RIuZk
rTENE6JN50J2Ykh7leZFSppiLAZEIQsG/+jr/15ygRSMARGT480JzWUxKDYHwlHS1j6HUrMvreIr
efRxiqaNRHMlnl4NM//9NzlFmypJ5YQ9czP88ig6R973EE69MpT4pBKo1vfX8va5+Xtec+WBe4f/
LOZlaWmr2ONon9tOmovGYLKcBs6rvOf960mS2EfZ9LFvjJMu9+fGjkkB849DEf16/4fM4ywOKhkF
wR3jEf7LMqfXykhLbJwBzmxy+6eKq+GHpoo0DFg39e1vSrWEdr7h3BiwUDGlf3q9yHEdZ6ochsZZ
DfPyhLFL6Vojbmp1r9peKSMsVFhyvAtJN0/5LLrKOxMTzvcnvJJTEHKhu4MRJY1aBnhLhLjJTA1P
RFbjuxT11SEPdWMji5rj22JZ4fTRFIOsNOupLaba932dDujSnlEeIwloD2YRHXml8d7jbWxHd7zV
3p/X2sV5NaR6vbpRredyYBOV0Ke99H4Ve+j7H7JZDNa3n+d3i0wpcxiMp0Qpd0OubyQKt58XCanZ
+URDUYbS3TIvF76cNDbMm3MWpei+9Ls6sXctJAWerYpx3+N4HQb4hgixkZjffNJ5YCiL1HjBGFE3
uZ65qJw2FnVenCut7r22CMQukpNg//4Cr4wCJRKYCEGQW3RJQlNECbxdjQRWNlnwSfZF/7lzSMM2
KqC333FuplL0RcdtRr8uw2yP/yUFizg9qwGRfvSBuVmuk2EFpOGJogvpTNv4U9FHKIo3dwDYNp6g
N2F+Hn/21UKLkF7e8oCUSRwDS7WSs1QN9r4uhPC4KLO7UIdZbRrlLtD6aqNwcxOFyLeoKaBINEeh
GztVu5VRglCa6Cx8u6AX15xBmTouDLZwY3a3X5GR+Bei6SRfNzpSwmngkaR+eHbG6JUI/1IhBfNv
N4rBY28GEnEKbrdjHRhRN5llxKsFUp149uFhvT/C7SdiBNAns6CcysW4yMkTEA11WqWYdpQqGUKR
DEcnSMtfSTKhzI6m/71RSmLjfK+sHFcV8RtxUZ6HyxJWn2S2msZtegl6dXw0Ai058E9uudTcsMt4
hVH5BQKOLtpcNp/n/uYmtgfEsaymTi+JGduurUSPdMweNS39jKwobeT0mDjxoXAgGkvaRdT1sU+k
jVh6U/mcy1vowtGlp4cOlu/6N4ioqftW6OmFyKVLESW2X4qSfG+G2lNtmr3WVq11Zf9fDbiIYKAc
7KjO1fTSmp+R2kTh3h+///s982ZO5lwIerOuMD26ykDC+ULVMaJkCMIO9thdikxJ52w1r26uv98L
SJLI84Zq+vL6izIL46+JvdKoySMw1Fl7IyxciSZ2m0kvYag+6Vr8jIvTRpBe0Vnm02HUoc2Kn+Cz
Fkej6qNO90OmWaZBu5uyLPESTU3PWo2/TThY3UMNe8gNkio6OE5qnouuw/4sN/5BPcpxrb5s3aLS
ho9+qQzHLtUo8lgmis1N6XzIsQqmktxCN8jU9HOEes5jJSLjoIyd/jDlo3pQghZDPh1liFfy8PAg
1ZW5G8fJ3MWBlLl+pxR/I7pgnnJ0Yc491DXPaSzA4br9U071Du0WfKhqMHOnUKZ2IEfU1BKpgRo/
zVaU+ljc8V4r3bBz8qdBgJF31dYf3XLWOMh6x9+j9tQcBRHKzeym2GlO8Nc0Inah+qa+w5JlluMR
5s6K9dLzHRHcofUQ7CaAs0fhiO7zH+w7h0DLRqCZuSylVlrW94mRJRcg8Ikr8uwhy/UHpHZhjRef
FKPeiI03mTxbjxYOYE4Ue4mSiw1gyNhgDBnOA1ZJYdJNC8l4rsx2PLFTp1OC2sfGhb1ydqlQo0RM
v4Zbc/mSNzFFsfNZb7mr0VLJk6eBlkM6iE/vr+NK+KVvQKUH/VJNBfJyfX7p/E55I6XxRTPyvST7
4c5K0njj+KwMwuLNXouUxGZQxfUgoS63ha4GCCubYPFS9ZNVTb/en8eKZxGBdS7bAk4DGL58BUC3
8vuuR1GZzfa31ZbGpXZC5RRoafkwOB0i4gGFOEQf4kdhJ8qvaRAZmkG+ZT2WitYeojbRT5M/Kz7H
rbrxDlxZAJqnePf9FrSERH69AFU9oiwTGPGlSVNpVxdlcRyELzYyhJUtoynKLPM492tvKthRGuWW
HkTJBeDjnd1MX2qz/jpKW/2alaNA2W4Gx4DBdSBUXU9GoJkAKAnhHNggVEoKbICx6DNGxPaKcKtz
sRLyqaLCuqd/YZInLPanLbWxac+BVzTVR3sC+5PMzSmz/pRE/asUqHiRFx+ldEvSYOXZAembIvG8
nEjXLCO+IUxOO/rxl0BPsFyuii9ohZr3ZuyMbjW1Oe6ow3CAMHoWWP6EClTx93f0SjYGVYRKuczX
JBDMn+HNzZorok+GjD2jquOhSNIdvQM399sTbzxcOt4fbGWDXg22SE0glMVl2GvxxbeC1o1VReB0
spH+rOwbQBjgY8Hdz6CiRQpWFQiz+NoYXSrD9FpH3U1xch7s9kRPY+PpdkPaJN3jamDhEDKg3rvM
KuMssDJVyrKLNtpPTl1i0GDtU8m6Syv7E4XMr6bW3o+QlnXKzbPAZ0AftLP7A/Z/TxY1oTaba/XD
6f1lXlmCWWgWJZzfDKdl/bIgfddsNUsvflwreykcOwTYk+KMqkGHlJRhbVQlVl59NDOBhqKiC/j0
BkpbgN0rrMpKLp2avWLfeKozZe9kMS2m+OxXyQehiLNmI4yHTt24mfGu7GF6qTMMhmmbAKWu97CQ
pLrkeksvYDjDlz7Ox4dipIwYphbCekNaekFHDfP9RV7Zy7MQCbca/A6i4GJQFHly0QdVcpl8qUY6
Asp+pk7hRki/ofDNWwxDOgAVXPEUZRbb2Y7TKcnLGJespiwf/LGa9bT89GCYkjhZjRp+k+HMucoU
Nt/C3FFPkQ3bOq+6EUGpvnLHsWi+2U7p7IIubv5W0KreiCBrX58MCRvr2ZRxbkZdL7/d2L6FnU50
8Vl6WKKgtlpyOI1sMzQe5+2f4+Zjy/UO/LCnoQP1/pdYCd5X489f6k0Ik9sGiOxQRxcxTE9Jbu+p
u53YrkgoUCeHXpxGrerq8lZzaTV4Q/MBcg0+Cg+fxbfJA3XUFT9MLzo2gSha3M187Yx5Dz4edMEE
QLB3TraKRv8fnXHe6FyN3Pc4SC1urNY0W4GsV4ZSvjXtZXP0d+ak2jv4Y6FbBO20schrXxmKlkFv
fxYxovh4vcoQlgv6HX4227Udhqja2zjYN2F+N0z6Ua36HGz79Hc7RJBYDOGK4U8KBzhZgEQhwsBH
Xk65bkJdwVQwuwR1/6in5QcJWUk3EcEP2em+F+lWH+i2zM0zjPliXw6uHhGgxffFQdSB7e6El9/m
LohcIkkBvuppnHT1IwJ25ZGfNO4a3SyfkYmR7ls5M/fAsOXviY43gc08NkLtSqjjpkb5miQa7N/y
Jw1N0PkmlmAXjDLTBJVQ4zO80o+a9GoMoLb/5GCZUF4cqqI3dLnRSiq7V9voMtrRQ4W8JYfBy9Pu
fvbuGkwA32ivPph9t39/3JUKhj6XninhIewK4eB6q9UtbrJpmkWXvrD2Vhlg4GHf15F/aBJq0Y11
NidrI86uxpD/DaktCgyxHlZdK0R0ycN0R3UMo21THIvOekWk9z6TEWLi4RdZ0pf/11R/Q6/exC7V
FCkIc6YaxmypCNm8qH5QMDwt8WWjLHYXWfbu/SHXpjrrNqC7hFAHONXr1TVp8U1cplgh2uJubLNT
WyO0Spi0kLUzSVLyStnT7fj2/rArSQlVMRtsG7Q6ZE8Ww2rpSCPZxoFRKUwalCVJSdwju9fnZqa6
UjmAZH5/xJWHCiIyiDxBkqLwvbw6AYJkadbyti1N8xlptK8g0O8z4sXGOGv3AAPhz8EfoD+XK9q0
fUXmzKHsh/YbUkCP4YCtWVopHzWR31PtexVVeW4t5YLGz8bXXJ/k/8ZeXH5OhUJEIDAz8rtZ3zH7
B0W07z33zx+sJdVtldrG3BJfvMZQjHHMoWctiyJ/0ifxAZ9zikL1xtty7eSDCKHug2yTduO8mIYV
utV6hPNiXd1X2nSJHPhffpF/HkfDzWcULXK+709tdWPSrwBmj4flDa2pJ5sKhpKvh8XKYWjy+zZQ
j4nV7RKxpfa/Vh9m8/93rOVxryt5DBKNryVXDV0mZRfFNuLVYoe606FExbxtxw92Un/DhubeR5G2
qsqNiLN2kV/9BvX6/PfITkXAhaPLYMZPqlAesqzZTZbVe6UZ0qyBa4F/qFeAdcAd8nPRqluv7c1l
WGzaQQuRPauS6JJN9gGcaxp+AY3LnwMVZURNzNjXtELRyk+8Ytzy/1o/rzPnFtwU18vyfaQg7GOy
CmzmOWOa0jDeN9bku2XWG64W1cWOQXO4JG156kqM2XvURzbyqbVzS15PjZ6AyG9ZHKjcAbJYD3yF
2Oi91IlokM1A356C/b/f3uCRTIQ8KS4z5+vPrYJtaAol5UhJ+X3dKMes6JluAt9Y2xhqdWu9HWux
tdI8GUNcQMjEK3tXGdZT7iC4yzs8F/VzFdT/9MArsblEt3x44IbbiB5r1TlczrhGyNpwIlsmDpaV
JKaEbcAFkVwvyY3vQWvsnDzdwzs7F4pzxPly1+JTO9hdOgfofSw390nrHyWn/jQ1W7WI1Z2Guim6
QtTf0atYLD7OwFFJUzC5AGuS3dSwHuOoeSrD+9TadeTNujF8VKHFJHVbeO9/9/kMXTXxSV4R+1N5
NmIReIONrUtuOhlBugtWp/eK2v5V25smHCubGOoYDVeSQxLS5Q0L2zRVrQAkU9i0dw4i63IiTloW
//vm3cw4RViJxghpyyIfnDS/lzIMbSgv2NRz9KLyKsn3N0ZZuQeAxYJ6IKumdLQs7UatKZm9GRYX
Ux50b8x74y9b72WaWT22InFr/PX+B1pZvLngRukNehT1t/nvv0n96IAUUUVF/zJosv40UWL62euZ
/4neSLdBdV55NXAYUDGDRUZLcPmd1ErvrbEOg0uixPcK6VeZIwubjea+SYpPPFU2rtS18QissxQt
JBAoPddTK7pUCTTYDMgg2l8KEmiH1NK31RMUnH0TbrmGrGx1Kph0XW1AKzOI4no4BdILQCARXtqm
TR57Lazuh6CyNqLbSt7sEKw5TQbwm5veTNfEeSiDZLjouCrbXXk02ujVz2D/Yav0LXIkCDfTcIjU
7MP7G2VtNd8OvNgoTiTnjjYPDP6mQ9ddB41jFvexHs+ElffH+k2DWoSNq1nOp+TNrsybcSgQ9A4Q
vS3CxrUEjgn6pAYI8Dumqw7q4OVKJCPrXwHsz+N47xRcXnQ4pL2WhrqXqEq9c4RdfynkvvWapG+p
B2UaKv5W/oDLDNSHKC73jpgK16ia3ssHKXlMral1a6s23LHsNbeVjS3J25XzfTWzOfd8M7M4bsK0
S9iUOId4vBceqrYg/0r3Yd7cvb+KK2msA0GPOgk0HpjKiy9WhiW26A2AVcjK/mNTpZGnhaB/I9lo
d0FqC49KpfKUWZb04/2Rbyc50wFRvKNyoRPH5r30ZpJ6mSJvo8I5ScvwUS3rR9uET1kVQLu3ShG3
8YtiH+pwc2pByr5MLJpG4OwXVzZMkuZBS/KvltTu2aobsWtlRgAoAWTZqCJyjy6CP5g6fHR53J0p
TnlCKh5DUz7puX0nx1sKALcHjRnR5TURNuSZsURvB5E+DQ3kjbNau/D9MzesXNwSttKk1YX73zBL
VQglJD7mtf17mFJzzdxNtmLVbURksYB6sXCz2u+Se6BJcEP9yDDPcE3cDisDZ0vZd20Sc9DlbsKv
EyO2640GU1pR/UKTzsrUaHd48QTHsLC7uw4v541MZmUokHlzyYAC8y3XVYnlAldeSzpbVgpH2Ey/
1qh+OvpW830lfaQgYiuzQxqthJs5IWOJdCNI80tElnYeg6i5Nyw9O8iVXnyFx1BhVW4WngOv+dgL
sz5aiAV46igN322TCrtpi/ZQJQoCnZbcbNypq6vwvx+31AmyIqtMBnAhGDFmbta+qNNnNduIWysH
4O0CWIuLFLVbQnvBGIVtXiIbop9WT57Qowuwkf0Qqa/vR6uVBwMrjhM9NWVaKDeNIy2oDT8sDOlc
N+Vw3zrj5LaT0nmFLelforaQ7iw77w5NljaP9qTPsoxhuS86Nd3YY2szJxmb0zFi9k0LaQxCWy6L
MLxEZcjFJT8ocfMYF/ou1CFt5P1GLrE6cQi7BmVs4OiwVK+PD4r1gYOlG+bxo1K7k8q9idNUFER3
4HVSV8YNpVJaxNjTEWM5tcDIo/+2sfi3Cc38Av7vbzAWNU8AnEMQShnP4DpE281PPc2KP2eV/xOq
JNpeqlF4VVw6btJ1/L6Y+zrHzcYNRBjvChPSUBj3xk6rzcYFKZN7UadaDzTZS4TF5Y3tf8vsgtBC
qqzPLQg6LkvGu+lEg6whtH2xtH567qzBeBBFnQkvd/RDIevdPvd9yy0iPfmgSl91ozdPhiMcNyss
/96ZNPxi7Dz/6/1F/O1IfJ0voVtHC8ZSeATdtpu575SqUkz/rAnIxGXX+V4UNum9bbXKSQr8xut6
c9yZedimbmJPKt6wcFsJzzxAyx4nqMw2n/Os149BX9qeKv6u+09mEnt6M+kPDcyIg9XiN2CO2rQv
k6SCul05mmuLPMJTq67dyo7VU4nh4i6nSI2nVcvzBRe2Y69G+p0kxx+hXSjAq+Bj2n0dP1pd/VQZ
tv8jtPMfwpcqCIil/Eh3x9mXUwnxOes8XXqV4Il7djvgSSMZ2E/LY3+ItI627lg6XqFZOLxZkAZT
ML8etMLq7zAo8xSyiG96oLfELimaZrex4pyM6wXnGU1uQ8YB/ARbgOuTE/XoEBVTJZ39Xv8Yi+CI
m+ULDslbtQQEzG9vUaBfc2Nv7vHNMJTrobB0Q/ARvuS5xpN2J3xUjpsyH4+T3ATHItH9XRUH5W6a
JO2pz1QYzXqMGMOo1q+ICZm7WtIQb8Hpyy3kTj8ObfVa5KiOyEJ6puB4LluKf4H12TInPLb0R2FW
/0fSeS3HiixR9IuIwJtXoGkv0/J6IWSOgMKbwn39Xcx9GY2O2kBRlWZn5t5wpRUEBE7v/pucLtSH
RobCHP46+FtO1tpXu8nIh4gUJz0M8dgfu6V5qpDjpsxvt/468Z8+SdDpXulWpL4SlPDLgpoiOZKv
iwfROBP3BK+3JWm+8sm1NvZoAdkLhAuZ6BlAataXuUu+touTk3VLtJgZncG9avnwhBxU7sdaD/OX
XA9GnZ3MRP+ohX0dxkXCVFytSKnJ0e/62vE3Smtfpkz6FGNBdC+G/IKfPNbK8F10/YFhJtXvUg/B
PrsYwo41gMUoeRpi89ZS26ZDxAtjx97bo3yb7fSrbx30e8aoKbtbJsm8wJMe10reTxVyaIO3eLtk
yO+zRZ4ShauYdfGCuMRnjFHveyuy+jjEVBybLA+Hsgy0fLwz6flvMm9fqBCRjJr3skyWE2iDhYDt
RAG9Vs1vWXr3AE4BNEBP5kqdDT7k5zkT71LVpG8O9VuDgp1v1nMW6dSK6KymS7Mqd7o5raExD+5O
bcVXJnLnN9VaMrjhPh7ER28Yn6m6wn+d7p2xinKK99G8zCg2VXMwxi5ftQ61eueYfX5DDl3uRK6d
lq47VqoWB0OzIJRTwM3h2udUG/TALmfftJvjLJd3J1lqn48ORFa/Yr6+cjH+TohmMrwFa4B5HruU
cToUzTt6C71iX6Uw1tXe5AQ2o0M+Bx+S6cl7Gsb8UKVlUOoxXin1XcW51Bqyf6N5bJvkkg1mILwu
KKY0qpvynmrIczdCUKDWx1F/I0MiRTZ2St0daUII4RSKNMWhXSJ9K8R6N635ztOas9pk51wtz0mc
Bo6HgVGKY4vAHPUN3yDvFfV3Z82hNrxqndhtX8YAjN8NVaCOxs6opmMLkVQmj7XlMDjHMJ65PLTw
v+TSPiai2lmTcucwE7tkBnRCxtVumx9h1R9JPuw62LbTtDSBRhhIRdeAmSX9b82snTcb+yE3w3XW
dl1TX+I89SfHvmldZUJWUlD4truzVsY7p7Q/a1N5EYYV0O2S+boNTXchpgPCYDdLR2MvrevWH5X+
1k7Ze5aUpQ82pAUxwvc7l05jUKijl66zby3db+oRE5nyY1GKdzvv6ECOX+eifurYNnI2Aka3sbX3
qaX7reGGI4KKrZpM/rSRfAkRrLODHYCEcJJRAuI4pE2KFuDyC9I+UVxYW+3m9vIV580XdvN3Jrre
X2JY11A8PNppojC20f7rCyeobesonP6Jeb/TJrVLMBqC4wcoNu68mPaK1npMlPYRIYowLdR7iaji
ggWjIh6K1oj9vOtPqpTh0K4RUlujH9PEvNYVrTPDQfdosNPOtRAXLW7v6DY2gzjr9t7YR47RHjs1
v18YAg0A1BPMwgrrD23RYo5cctx5Tt8EezB29LdFKwP2a0Ff8auap7FvKagVQttUhF5hHS2cmVUj
Wj8KuPN/pgQVv+k8ISxXN+gv9+6xM4fzmJu42jn0ht+GDq3YRGyPwV1VDIHieixyxz5vdzr2r0oa
phzdd3uaWW/tiZGs3M9juBWcxboI6R5sZGxrzbpBK5dAUbyk0yWfsT/uTyfkySkyqDhxn/MMO5FO
zy8kZwyRDX7fl5cmjVH5wOHK95XpIJEh96a8bh9j9ei9eVjA1j7kLnuBVXKm7LnQhmCG+kBd32BA
2W7TzB43q2AYJdPIrY+G7syzl+m4G1RxaJLqxZLGzpVFqNbqzpCvC28vtCIaM3kaqyWohXUxhPod
N8t+XDPEMifXb2rV9VWoBGDYRswTziwNtUbPs042V2YPvxyKQ4Uun7SH0OS7K9ZzaItN3vpj7iSy
ht15SMdvA6ekF+ZTDO1pZVPgUxC4G+zyGrfZJa3FowtslAlv344lDUVrsJ1W0TqB2yRBo6KiqKrX
bR4gSxrfs8YzoPdj06nBSphYWvA1581rlTzBEz36axGflYHRvbicomS6lTrEHPFPa7aHGMe4ivmq
9bOLyL3ofHXceHQscD1L1IZPn83N8qA7KYb3JWvKkBnoS9w78J6YGVQRViBt51UvtTN8aXDeTEVg
WvVdX2vv+WDQzdnsS6c/qqX7VhvQtqhVVHj63jGVu7XtICIYDrD13W9HAsa9vdkzaliwgeepvB/r
7Abfwd5E+9TIjEdDVwq/ZDgXrzuHzM3CIVF20ZzeqdrXwjnZtmXXI8DXFjsVn61z81b2mNRvos5P
dmx85dl4XAd9b9BSn63LWaSrP3ra+yi8KIGLlkBkeeg0NGEXgR/L4ap3X4qpjXLZ7+hY+C4VdZ+D
sqbaHLaLcraQrejUZrf05MkzWqGpbwDRZHG3r20l0KR6GnNjX1VlYC12sG3ajP28GZMJiz+2SEfm
vNfsh8FP1v4Eu/UD3el3JZLehLOWvwlwCKfaS0W5iRoqGjh9VrGrvJUTRj7ATt+ufjbzi1fJs9Hg
0IW7t42s5j2kzfY8//Rac+8NypV5oEhXBlrqmOxL0zMMhoeJZ7Zds1Dhm6uXe68cP+TioOHJBHTW
RIqrHRa2EEKn+163joon78WsfndjPOxG9mDZJfuqhXqJ6iYc1uPil1l6bFl8ffiq1PjsEpNFECYG
Zda+QXM/nx2J2gDMJKe1aa+irSIYY6f/jrfGlZSoOzhpf+1pPVZ0KMHdWAs9eAljNQvW3nOgdUP7
AVk0GfTVelpc2io0ZEfrWf9stFwyqeruzQafZU2MXBn4I6WKBqPpD2kxn+Jsmi/FaDQX8hfPFzDw
THz/TkeLZjD00OY+avm4/UDZ9NFRkLIYkru4VAIVj6cq/1KYAAKIu17q1nsna36b0/y5stoPDNXa
J7sszYU/I4dojulHazWRR3Vlc1fKOjzlrblPbfk+W+VtydxXI7Wj1Yyvq6EHE4tuyDqCKui+jccH
B9JiRbewpSuZk7m31WQXOwUTt+Nli7UmtY7MyiYGalRdCXO7uTc0+azhJEo9f0mZ/Z6dotH8josQ
HgfcmpzBF8ry20uwe5gaCsL3XM/fppYZI4gc8h2rFwy2Lp6zNDmZBpc+QbkXjPro+l4q6Sy208Ns
bwyWDoLTBhRbK+OV2kUf0h9vMu6dQl38RBp+rjdIA+OM4+yLFrHfWVXf4B1iXTDO0MxnOyPuUz+d
s/1EBZqqShbEpTQfGdW7y/rsjhnocxEvJ73ILqg/BhrbW4KGwER4V9UmSrMphm3GfTIQVIZOVdYp
TrYVL066UQLQtgcd4KHO0v2crZFTq/cjtRI/1YmxxmWj/3D6wF2GvZ5pg+tLWyDvAZ/ZZrqgy0Ox
08vjZ5yhr3pduQECX1mpvraJfexqeVG96cmMjd0g56if+50r4O4b0FyJkOu5lONKq14Vep21ubAS
FqTMEbjqP0VtgxQ7Ug9ZiDYM2tbVMTNH9hfUAfLdw4ulreZLjT5L6zHWsVMaeQo9sUE5GJdOe7Ob
IYgHM5Q5aIB8tHotrKvioLjp1esUxlCNk7O2r5uzbzUb49Qec/WHNqXPFMoGZMTeQH6f03iMFMXM
90pJdLJyJOLYCxUmPnwy0kDQmtCs3i+c4ScIOg8G2lt9avojlTTdll9uwjiVowTJUEZ0W+8djksv
yTcSxIrn9LSq9glvvC1fmVvIU8/ESTIsh+S4PcVto+mlMfqI4e5q0UdJO/yMYgmYwQ83twOBxKMm
0tAa27tVJOgP1vupjKOZRjF1nffwOQUJA0lqagRuXjENtaJdncPO5SBpm3F+C/3J2WQ80ZBh1h2g
EjsVu33o9tBf4jO2Fd0+ffs2S6te2kQ/OVZrBe0SB4WEGVM5GtrbkndB4/0aGgnPWvnN4B03j9PT
MQEFZ5i7VqTwzCTmsPV+c2RbFuYdFY/Q027OVHdqn8pSHmjjck1VVH9tViteVZjBZpZTyKepHqLB
+8zz5GXBa3S99Zh2RbfH+jyz9Nx7ZR5tb5PRMQ4U/u4SNb6VeDwLYcFwjI3KZ87ge25tmACWAzj5
i50hyp0U9uyL3OIJlOuhduM7/KHeEyiznv1Q7nJ3ucvXLAnmJD6BhAjuYjwL1cQrytuim/4Qr2Gr
d6EpdKg1eFo0fOa1CWo2HXSE3VKA07Lqo3K0A0ShT9tPpydnxnANuYGecnJwxLCvjDUyTPGWpZvG
LE0wrOa2qxdOaQaxwpqZt82RJmZ6xxhIMFmPRWIdN7fCbA/58uyPTrdfjOa7ysZI9gsrRjDmVqE5
eft4cm5dZ4XNNIcuO27BGbvimao5/T2Vry5D6DT5cdLmh7Qu3yYN72J7PLvlrom1qEadCU3jmw6P
b5n39zPrk+ZsoaS6l6kNDJjvNeRTOY+Jnb+IdLmlAyEP8MQIMYoratLW1xilCFKAyOXIx9WbZtaP
wMkUVbQD5Obh5l7G4qa6yxFK6wtMGmEf20deElqK8SaU6lbN8D9D17GZBxkPX6Z0vjw0/NrEjVai
mmo0ogQsuGuWCI91FHK6QC4cZq7+2A1XdqnmZnf5rAeV3Z7Q5IuS0fzOSz2g+eYwukNQWCi72+tH
rKSpr8SqDJCfDot1OcHLS/bMIymkHSlVfNKQ8HOqbN9rydHI8psKBsZxgNfqsiJejlLNQ7WWlGf1
Wo3GckhPQ9kSz5OM9gqKSWBqCbpo2zpuizR4U+M3ln5Meg7O4nEws/RhcuQR9oq/IhZQd0AQlHrD
k5YqMmDkPQ6a2BjCnD6OFW3DYJ6X22bQKGi9zVac+TYxDTYDmga32WtJZQQibiK8E9RnRdiU2ksu
cjsqa+e0pQRw3oYsk1eVd4ktdqMyAUP1x6VA5rTpDpwWeDvifrd9SMH2CpEgP9EVHHVW+zqay6fw
lGPuyO+09w5ehy411bpdocUvbtUS/Uki+bZIT26Xfabz/Nm1NmxTaf4gVzQIsMq0WkV6VWOrzF/K
3LvtOXPwlyb/Vq3yNDnihXlQICwjwpwGGOfAaVHK1g2mGVIY3JbzOs0HDRlyi/thOzKiFS2iimh9
CeJCQttY7q2eapG2hqrWHc3JJf3vr9B5kMJ+N1pF0ukF+iyjZm1p7xanMW5vzlJ/ewXy3caVCjjt
YP11KZNd06SnUS7fHh17eEacdZ9wNBO4V6uwNKbAsF81sbEXDhGEs9uB1voJSXEjP3jOCBVohRFE
trZjind7JJxn5KTlcQVAddf8OP+H+UGsTWifTcCNRIe+0fWXIXV3pp08WjI9Nrn7m6XLi0XknnYm
PUzjjrpZoBAGTwoYS23tc7M7uhMny8lJJxYFZLpENJJsxxtP6qydNlfFArTNcstWwZAUN8KfNNjO
1YQTOI4fGMe2XPdxVsCEWd9Ndr6jdxE58vQ9plnXMeeX7UYZ8oVTkUb8crqbIM2oEEXnrS4Jc9J3
e4n+EEy2YWbMj8wsBPBsSF/LF5Dv1v0w52ZBdIkCE9ZNWZWgz0hYpAevEBllIbiR9kGL9S7wpPsI
u+6hh0XHQCBmQHnS1sLRTo+lMe8owgU2dVRThSsTaAwhzfdcp+cqe0+Scm8s6S5P7FPm7NMFXSQF
SsBhvmy7ZzCHB2pTMJVm7p8F/VIQ9/EpG0nHzOR57fPXpemeMkWFlr14W4zy05PJl5lYi28v7d/a
yGNVZDZD4uWfNpQfeSmILzkyWqtHRjlAfKxgR4tBu6SN/TTKEW7+6qy1/Y2R2Cu0BPvSXA+2EpvA
puZ1NMWnlDqxurxt3nNzUOyTd7vy7ix3+jYq9bX0lDQUNC8EILsPnJE7c52+lso5Mi742hfGXq7z
h1igEJ2MO6ZCb1Pintt29oJFpJbPXr0khn4Dxzqka3PIZnlVpuWzXstwM1Dt0p6qwXldxfKrpT2K
ojlIo541V0PNj/UyPxATlLAzk2GOiE6QU6EJcTSt9h5qBdbCYBKIRQ2Aj469BnMLgvfbER1t5a4i
+83b7Ia2qe7nYq58y+k51XyqOeKoTJVAxGgJcV3puXgScSxptxHdeOgUg33oST/PoIjx6uKyVO5e
Yf+0/EVzOtKHpnucUfF8KAkfYJMgxtGIIvuuDuppbfe8yCGL7E924bwO1rKrp+FTV5qHbKze+wzG
d8TexWp86AMNsFN+lp54KGbtutrq4/9DJOWraQi1x5Qor+yPq4QycabK6UulOZNz7a1yOSod2cPU
VmHaVi9FrN9b3ng3acOTl8iPyooP1KZubRlfi6H4kexYdxQRKd8+TQuKVi2E36Zy0fGONbRDYWpl
hQ8nF2H+mFzLtr9zzfQT2D6sbfVQZtPVVpd7oyulrwNFwROgMQak/0pvnH0l17/kMryxkd/HuLH9
NOXTRjH9oyOGy7bovYnj/tvqnBh0x7ltwWPZyoOrG0/rBIC2muljuRZ3mUbHQt6bBzeO95uNFlr3
Rzflc4XBbYlhW4Vop1LVyE68tyGjozqmBmIMtxYpvbUY6LJernZTHoyuJVKoDQB6/cOzqjul8SzC
d/W6LvOpX81TYhAl1ovCPBMkhr4qxq/UGIlC4A0DlrdLfIWWUUCo9l0e/5VmGzp98mQJ892a64uG
p6DLPFBZYDosstE33HQ3aQJbUfxpeUFNFSeSTrYRDrGNEM7i57Nxn3pkbFIBDak1epK7oHbGx23U
Cv8SPxce1FJy0I9ClCez7U5F1j0lVt0HRqI+q0n8vBTtywho5TuQoCPdZZ8dK/thjiPy4J7U8+TB
xklJG3aY7eUtuJNsp2u3eE96O498dfokBIRLrZ6HpjZGSZIe3QLC93JZI0ES6jtZ+VSn8ty0S1Cg
89RNKELWRYSx2fc9N6r0zKArYE/mjrT5kFmJ52drf5V5ftseTL+BAnP3RMOW4S8kkonr4KslHHJL
v186wmKrf5ns+MzcVxp5awHcNFgUajL2pHAO6+zt15LQrGmrU9cqti+dRfOttnijj8ehbaaDMWPW
j5wyMMcq/9ziH0UbnmujPoma0NlBT4S96v6z+8Qkb12jolNZ295MdoqEG9ppl2XnVWkVeGah+s5Y
vrV4LbQa97Kw4JpYVZ9sfC/IaGPNCRyILycBmJItN6sqXmBBuZ9p+nVtuUvG8eCouLzBfYAh/N3M
nY/U0O5qVMebvD6DgF/nhXTGqOyXRjPDzJYvXtM81OZAJkC9qFOnhjTFqcJJatEWZ9SZeFKRvexW
CzyGCT/JfvCNkQcgMhfT4F4ZTH0ahXkdZHUl7yBk6U14w/rs2oryKhfj2PcGHCYstK5IYDqNAD/D
4OuNNfoNXgvIUiVU9k5xaRBX7ByrMnwFAznWBV377UdFSzdaRFbYj41vyuSY2+lewNzhr/3ShpVb
gHDXcRDn02FUadVLG8+D/N76jl2xCT70LhVGsNSMCH57SK3X7FxsE4D8RSRIvHZ417g4tI4hAiVz
OHv5+DGa4xQkevVPmNqnncvT6pbHFBDUpfCcQ02k9yBXZReOs4Ll8C4zA6w0GLB8TRshnRaV0n2f
k+pTNOLAAYISur4f+/5TDuUeca+nSgyvmEKavtSSBkMkQ4TC06LL6LHb8oS5uEfW+MRIxUErm99t
R1KbO5Re8kGCDXxgf62xdR2V5Hlxaegoko9kVF+Vrt/1rbhjQvgFHqrJ50RfBlu9rI141Nb1Dh6y
IRDmeoIk985Whg5HXpAJ9t1zjz3LSuUqu+rB6QmVapnsVvKASdSXXs4Mc9u63w8x4xN6fRwW42/R
kdxsu3MCbBFr1T9X73ZGQpYmemA5oGCLgsScRm7e/ilt3KOBAPZf5SUyul3YFvkelYuwLsdzCwPb
qugHVW9vNYqrdSXSg2taL31cTNSUTERh9Sdc/DnZfGrbrN/wVxzi/56YkN8EoKDPksqjulS+u411
tFYVGQ7l6TmmTJG8FK3zb0YEftC8Y2JOiMhNeIey+s37EnZ0Rv4CnZcPs3yMMySGrPrfFjgODnla
MWnnxqGhgRmwIRyNtg+IcH+8fA2FOx5HR3ukDTRkm6d+K3rm+TZ2A9u5b/oBQCqOUjxJ5skHbZ2u
OaVAa5keFKXc2YoCgU1xXbiwlYiaPnQIEcC/ADrKyjhoEg+XlDGAEvQwfpkUIcTLty05ko7cF3Pz
yx58aIR2befirxnVs2hRASG2aYJ+xdTZ3QY/V29iSc/bUuhNfipbuO/IcyJytZ26EsyvaNY0KSWp
KtR1KUKlLyPIML/zrq6hiuieBofSXyNgqauiuVRCQNGHnN8T1T1XGtQgNKqoznhVMxv5jWLvivKs
F1sxo3pZx/SgMV255cpdI8KkrV9lP/yUY/rMSOxhbruXXiRn0awPKZSMwZiLrylpZED3+FlVvL8m
0y5TM6MtPzZzuCTxvaVoiq/o9VOD6BTUEn9lKwg9p+9B5WkyAhKUuPlFxzOieePrS8bktmVsUJ/9
lGbWH8NYP+lQfjVlA+TQKFFrJpKhILQ43KE6l6v5jLyA4XtDErkOtXwp9EAZYu6s/8295n0Q/bXM
xOOaU0hvB2cP2f6Tmql7KbSX2LW/176cAoc6bVDr+rsD995/iHOu5rftnK7UG4JRWOHg0aYOij5q
60wVvv2d462cJbOf7ULa3D0n+rph/CKQGeP4W/BF5vmbJTo9C9qTTQt/ioSQWPQxsKYBGHaxHkz7
NW1pueDVv2Ws+kbZPA0UvJq6f4rz9j0hJR3a6VGaAOojGEmtdCfad05LOp5KxXzkjHw2cd1cNqdr
ZjNtEU4TEbGEWqPVUAjmZeAa9e80dt/rbN4hB3F2hzlIxALzaN343YSrEfLHU0n7i9gFCI3hScK3
h+mQnBJM8hY1p5Y6+a6dlmErLDaIjImxZPydK8XOKJd/Ra/89IlQfbUi4FlW+tO77lTSFmRZ2a3q
68cRV6PgTWpLe86G8lm42zStAdjX/0MFkJqqSN4gKLZ2eideJ/oA4JB/tBvtGQmo9SuvxqvmdhS+
+9/tuvOWmJB64ENHm5yV5SdT1KdBWPdp0ew2CJxABvTeGokcHTOEvnpfNePCUPwW6I/lg223nwYa
L7LVD4Zb7it1PBaq1QVVao9+knRH4U6MK5Q/29WqtX1WzDkwl/wyKvppM7nd2FzVYfrLLBQv5qYo
XoeKz/XiN8Jxrr6NuJ6d2xi/bqVSQCwp5OejPxjEE4lHXV6olDqz/k4jXJ5EahyhAd9VmdjFieuP
uRoAlGq+V6i3Widx1MZznfcc6mpfjmMVDItyZ/fjp95Oe9oYP3O9uDnuCj6gAaS7g4+qyUEhFFIx
yyihAwzZVphU6O/oMzUwxgQvKGpfVKCHWs12lWIPAQhoT+3H/d00p1esjYN80QTykKHxk5Hn91A2
4kYAYA0sNuXosf5KmhUg0hFPRaE+5AWlnpVWffrNo82SdAbHzfR+i8QuQzchSMta88NlyMSfMG3E
IrtVjyl2dnvYo3d6qkSFSgMPmYWyyHcXjNoAUQkqmJcClD1+qpHF6xN7r0z6Ra4cQfYVJMYPSunC
Q97Q42/QoCqE7yalCKEwuG+VFp2NLEKm5FNqaEuNjDiSGByyDgA3Uz+Kqd4iWSIaun4AUXLH3U+Y
TFRpcLy/unzHvO0K+jDhpCm5PNoawy0fkcVtW+dtT27wq0pFC5AIzBIAodxnNlA33VJz+7yBZpsJ
B4J3qTsUTnLIPaYNVgIlIV8c70OLLbCrZZ/CyoeGgq+7X1Tjxjl9JE6754vqaUTDiLaWyQhrOfgF
c9Nq6n20zJK5RGRLp5zW+n7IunMlrDNiHnvKYQa2I+3oyuiG64aubMBboR8Upr6MsT5oOABKL1mc
HRhWBkWJ29a3hkizldCGSrYosGY0LXiNd+maGyQEp+2uElO+JnMPeJgGSTyd4uaubJUz3OPXbas1
RcUukGMw9tQS7StbPS6fGBbzJx2QWmkj3ahCV9vglHCmKsU3ore6iweyZIRQWCWWIzRnHYm2m+yc
I6oPlCDeIXkJLIgf+MwtcMhTCP2py5Wmfui09U5fx4uWgS/kN6/KnylN3pIa4dvZMaE9v0D2E29F
hiHyGtOXEwMlFC9tQwY0gKwM9nsDxfbGoXBBfwjXMqldWFBAJc8x9OtQdSHsgpWs8JnKoy3S42qs
RJjkCSI+dMnQUM4r0ZqhJ6ik09J9MDLzEwWtUCW4rgz6VOVhw6pw245DC9lXW57y+DCQQkkcBNba
m3aNkgcV6EYG2NU0R/5ioqc4pe2tyl62jgFFekHpRE6qheYQJTb5OL9N5b5no9C9iQm7bQvlZObi
M0q6azJrX7rVYWFLsHK6VR54h8qG266LK62sf1vjCl+1bSyH5HwpnSeoRO9oxQsEaIHsp72rFvup
08WxMvLQGaETIqjctv4wFY9OY9C86fiF+lPpnJH8yjlynDk0ASMGijF9NYVd+53oTgB14rYKdf+H
5PKYuv52OjxlO1avC7WBDYMfwPkNWx64Ji6ZHUu4zlLZw/BQNfOvoxY7/kTp/YUfqXmvK1pOA0JJ
6rKy9XADhnvi1raSc46UNLtSsHE5BXy7BCeMMeh6db8df/7FM6f/v1P5pHSQs502JUuOgU4v0lO1
zazhY+22izDx0bChUSQY2wIwK7zdTEVvU7GtiyWidqJvEEwoWU+Vojxvvr2uFh8U/5zTOVKJMvSA
nvnazScOxW2kSYVrqb2fBIGgMrZ3mA2WcYOQ2VkULDn/8GlmlfDF+rRVa7b+Bqf/15SW34OocIY3
+779avcLM9VHpa2OhvHHJlxQ01DcZ6MX0UTr2egme9JiULO3dP3ewtqitx/BvbkelxtM5ne+nVXd
VnJL9bJNLIfNyWqa2U+lfCmpGdhCD1P+4BFKoBPue1SgtvLQio2J6QLV4c5YNRmxw3l4udKGjBzf
2Q1yfsWtao7tMj0m2U/rqTvXbv7G/pwNb3SHQvLhXGm7Dbl9zkhL2+T2r/8t8XzrOJTUvo4cYRzL
A7pdB0Yitopu63QgJtRIleS1HuWuxCqaDovDIldvvID/qTd7Cispw94bwi1WQPY26mGt5I8ad7so
n5R8+YXP3wynsZjB5ie4cwhadnGa7diDXKjDZq2orVnOC0SaoTdlZ05UvyT/4esdP/+/aTnZ2/Vp
s713cetYMFvkZ2YFv4t1n8mXaiu5m/emfFdQh2onGW4//zPK5Nfm+LFFjZY9XyXP2K2euDSe9Oj+
wzVsZWdV23e6Fi1962tpSoH9ixpI2CkTzsY8pLPmb+tCT8m+INFbl9dC9jSMUqMAkq/+u+DSQcG3
SQ6bGR5BcK2+22yP+brh+jkkK4pNDYf1KA+Od0TvZs8vJSEJq2lYjxUgsJ5JGjCXwHFeFfpCtPT/
R7jHBm3lMwtrigZYlDtRW8lda2zHmeUabUQMnNu2PfJIGR5AOyPEk33b++BMaNljLl+2Pbi9aTNU
nMrN98IeTeUdGG0S/MwAHd63Jq/NEE09naCYzVb8bm/YzMG2xZXPlPCJtdts+nafWIHO23wq9U9f
KZJD5f0Y4spZScYX3BwG4//Pj2tlyninGVnocVSXdfJ17ijukZriATUE6osWWnS81zEPlPUumrfa
hS+UV7mcIWrPPAr6V/mkZDKfx5jTK9mWm6AjDVJcXlvHO2MEBEzvUiQCt6I2ay34rNE+5eAdCs2e
/2PpPJbjxpol/ESIgDfb9p5sWlEbBI0G3rsDPP39iv/djGJEqhs4pmxmFm76f6YrRPZHMjgtDcAH
MktBoPrESVTRo+bFyaOTqwBm5E98oRYAAmcTTOCM7DYL7Qz9RpbTLIeUt0ke+wVEjE56hUlhgbB6
3AruwJS6L0Fxhh+8LSjNzRjUxrBPc6Qf42Qf4MkB6JvaNZXzhEPO6WJlHAFuLccjxU71OhUHDnPn
Wleuk4qav5LvT3T5WNt+fpDz97+b5twzcEbp8GkQitvaPo2/MJ+D0nZZ0WybGo5BSccYiHgMAA/a
UUX/X3vjfVLyt0zpp3QsQWbfkqzbSl9UVjedKQrwG8Mpm7INqxHi8wuF1oVpXTtF8l5/iNWXE8sI
F6zo0xQWtw69h4CgtOv9YxF9BtEuwsp1pGVyk3jyeQlA7nBSI3/TjMu+Zjkd7a0iRiA4UIXaO+2n
Y9HTqv/9bzX+95Z93d8CQj9sgHxdNp379MrdB+bAaJ580znBXmyOhHmSdGVuJtERH0GeSJrUSsg7
PmG7vPBG2TJGfNjpf1jt3wsa3tJ0ecU4yGeYtb/WMfeZ+wRwoms+HIcZipe6tNe/X1GQLhI2JRzn
JR03cTVKBFRifhg9v5E7m7k/qYkCBvYJ48f9DKRYN7/V6olYT/KKpcB09fY5koPKOBmzoXat+c89
8znYSh+0hlw1OVyczwzXKK1/ucAcTl1Pz1Dh9pr7qtU3xPtopu4I164DUI6w9wHrM1GYNmcwetel
vMtTDybMJFav4u7Ll5bqyezNbWgHBIKYDXtcPvyIpYnPlkiohIccU2BH1j+OnzFkdIX133DFQFDY
6MM/hvknHaqtA2BUPtOyymera/6ktf5osX91cYJbe2b67cqognNOgaPUoovWuF80sQBiKoWhHAsf
x669uX33nGkvjGdZCfGxndxXDmqhcM3Jm06z1kQoeqaKyJkUPwl3nW1iIiDuoad+bkvyT+bICZNI
o9FvEhSJZSEMEdvGS7ixc1Rdw9CH4aAGDfLCcOjjYZVXxjutqafJvCp0REbitq4Jd1b5wL6HFIzQ
Q/zmaHRghfS8kLvZH1I8ur2E9JxJtovhhnn5fRadiOPMtJsPqg2U0DPGu1vMKqIL4pXboQH1r+9m
890aYRFRKe6Ch98bxB1u5vektEAy2ofOK05i+rpGYb7F8ogsd/I4+Sz5J2Oe13Fk74tpBkparcCt
ev3irWvWQq5v6AT/jV7ywDgpnlpQmjW877yqd01KOaTOIIfVAMemu8TAHqXqyHIOei+ns3fsW5MB
gm3SvTgT5AElrDSG5iKf1c9/neGPmAA9cvbp+Lean8WhODjTVoveeVizJ6MnjOZfSeQhriMfPgO6
kEzPwXB+mdNVb8sbsLa3kvoJac02aMLjIHAGI77PuvXJGnH+eCJ8ViOAQaLDnpkvOCb2jgeJ7G4f
1i8AhiTq5ltxpexwGjx1+s4DMmMRU/6Wv4eDmMxxUvelOin0DIb4AT+fVO/OUK3kw/nEnIJ/0phw
yg+6V+1DJ7ryCN3IJGcD6g/hjyKudiL9bGPRaxVfpmKkRWR71I3l66nyXguSDkns58q/ZCaIzX4n
UT4WxlDzUUw0H8///ZoQDsevQWRbg2XdwGZJmHQppqMfflylr/Bsg9+SCBs6RqxbMf0qK+ZLnIc4
LY26hSkRrpX037IiqYTlM/FJSOdT0S7ie2jXUSWN6On1GzljcAWeaaLLgmk5LXYCOv8xJ6tioOcn
h1b2jt7M/Bm6nNKeOPR/yyDmVnXVIY7KP03LmOX6RZAw2FQsdVFVO3kRjj9IfILryH6Q7Cvz+n2q
f4cUGVAdXDspnl8ziRDpUtT5LuvvYfyNu5Q8hbOtk41i5kgGCIuq7IuDHrEeRNUDw0drxniasu2l
+ktb73Eq6gPvy7hyepBz9UYwVCKRj9hHTWGuLf4kvEFH3FgcNNt87e1iXQNPRA9kHdbOoYKgwcum
/JI8F2cMAOFPV8+vhV9dGTu8NUAbq4EDHtzkVSEIbpLub+sGW+CDpWq3KsA4YWAWSvSDnl1m8nJW
o8FxUktgSNQsvo5iybdYZBb3N5jLOXDUsn8f1F7NtokM/O9uyncy6OKgdCJ78lcJloqUoX4AbSW+
TqgUilmj3xHTItbJkUDKJlCeJPD4XX/9Vur5Ki6f7eE+uFR/TPdYm+M/wOIRVd1mmy1IOQSqqQAh
D4++mX7pBTj+vDgtFFicGcBqDy8mJsurG+PDyLNTAHMVhsbachbgVfpsryIzAsspWAHABE1CmU2n
hCt8q1vae7hw044OndvSadCHZ1PzbqNyXmyr1MgFncfUhiux1CDRa0BNMdCquZahocT9OVQsB8Me
A0B0Cv2rLJvXtqQBr1c+fRmHihCBDEy0DrtQA8pJ7HgLsPgAopBZ0/Wmn6uL1XPvYi8tDkk5qw0z
surj3LTHJYv/2UOlbQGO2edOp8mNlhCsFsbwxFPxuCQKxGAPlceL/XtS049DwDAG3omo1xhSOY1D
/a8WciQb6t3bHuTJM/yUf6VfCY4t8LZJ5YyPJgXCNcif+YAQ4D83BZpb8WLPqFvqK4cyTl6jDJ0q
moLM3wxXkR/OZ6Zfh+tsXCgcAVpYtbZJeFOMHqQS5zAsIaKC/g8aMA8NHAiQMcWH0y3qtADgHplP
GJZJsvUW678SraJdUUbQOKuZlj/0L0cRDevImQM20+6mSJJR4j4BuDMoApvnYS5PQRLCqRrCv85c
ABa2B7VOIZKv3VZ3tva8/K1Cg9Q6b9dDE4Hv12HIaHNZ80ku7z6l84WhHM+Jp970RpHQpPEpdizQ
cWEFu65qP6qQKr2ynJPpU+Sro+ZxnJvhXIRRDROGzh7jvnvvMYvLk59E6V4B3gcVt8CiMNwEC5hC
lNIVEzlaH/NT1clqNut6rWvhe4HcGuPko//cHONlTbO/klZYY9PNyxKHnmow7Yc2uyWMFN/US3bz
J/2t572dOng07RGcRVP5D3MX3UsqIzfNLl8oIR+HuT1OYDd3zjCd7MK6ofANrtuxj0ajbjqctRvl
VHPb8yprOMI7u8eWUFbwNtQJH5velWh+ip5hCC6nZTbmS+tQ0jMqP960w4BeP1cTVifUgS5B6VdV
FoloDx59jhj8FnsMNjZHNFdgSG5oekQUWZrmrHcBXbKO0VGzZxi7IhqDdTI0n1pSf9OD4PKa3mti
j5RQMgy3FVQ/xoLvXxmzGW2McAz/zXBBNnriZf3KQAfoM7Pz6g+PWu9GayQsndqi249tGZ3nggYS
VEg73pWA9Pdm7NPZ9VzrFlSpfkzYj2PoetaOi2pLlTs9qHxKnrUeKwIUk5absWlC0HmDe8mDwr0q
bbGOfdAdmt4+hV5w0KnqVkV+m0sCK2BAJ90Eu0ibZmcNQ7+mvvRVp0DZAA26hgaJC2fjqLTj0FEE
pnWS3U0HTK1vtw5lWX+nrHnYAEaBROWN3GMHs5GWwSWz6EOntB36TCd0A56xVUgev5jAaXeNUbzk
2QgEuSwPvg53LI/+Vk3nrZIse2YwX7EOESrGV8zWvuPWtU7xMdZdvqIgATyzK9d2SOJfQ7st/Plx
GD0qPYCvGa0G7MAhRHaGx9lIH1E4c1YpNc2sCik0k/qH8XjJY/e/BHKlTVPAJiqflfe8uNrW75ur
O0ICjACIAMl0KARWw40SSkpzvikt6IYtFEIwX2D5KB5t6M0/NYn7lkb9I8OANk6HuTKZYpPYhBrU
Kjv76KPtndXOLq18rmmmX93ZAF89q2uhFOgCZAtomM1HeZKWhog3hjcbaD2HZc2Uk7fK1gGzpuou
pNvIpGc2OQcW6w9isGCAsJ66qrS1FzSfAzQAE0kBoyoezGTRoPTooJGj6LF3u8csy/dLYGfbqKKo
ZyU+TLawzra2IO7L4Ngu8WGszDMl1wdYEFu0/R9T1/7PYUgejDGdrnaZP5r6FG6qLHUBmqVoCKA1
oulIG5iVCVB/uMHH2w30sWpSRIopERRb5wNo/M2cKsjNRfyepP5z28SQfanDHIh/r5nPeCFk4fah
YvBVPm8N1s8u26fZL+6VkZy61HtGWFrjFwL692b1penMS+9MBEd6TpJeWiS6tHQMI9zhrHaOV4Oo
pEgLnGAEamVO7r1IjA/TNryNl3v49NgJdr0F2gMiltq2QVasfDRBGSl1N/Vmn7SjDuPPpSivuWtE
2z+S0vgYdfcrR39t44bLv44GQz11u65YPppae+gz491qqWr6qCQBKAEaO5BSVd4tn3pKUCA0A0pj
eR/B/2WSo0VX3NK4obPxNWY9LikER1C4l9Ttt4iovpup2rpW/r5oJU08LXoOx/nsNWMkCT1NAVeR
jzQ0qK3eus2hutBWfcNxfDVeHm30OYPo5IzfQLR34YRA5qS9Tgw4VSFRxBhbzJapmpiQFbhtsrgv
hpouhgUd2w37JyM2PvWluVp2dg3bMF2NTHJfL9QYxs5/Qv/2fdRUt1IRp9rJuxFt6yDf5ECgDSfZ
54n3kSproSkHBcjN9HY1KPuvVXUHh2mLoBmZZFtkL1lND71vS/3QKcEOpkG8HUgThqT8dEOjIF1U
G6voHkeHMMLO7QEAuzrkc/is5oTiQdUx/UYr+Jk5wd6jR9+BE9UCgxp19GT64aNnzm8465cm885l
T3JrO8uDozNFumnTVzpY0Zp1Fr4RC1Bw5QlzSlVQZAnM64DwoIGYRGdQg4bOmevpk4gEOhIgZlEA
mbevKFR07rNZBihZLJ/g2lHiVIhNeDVpyBjrJz/O7zoGpo3zHVjYq0qXS+P738qiZJmM6hAZ2hFM
THdpp/jY1yrbGlr0OvTT21wZxTa1IK+Z08TB1O1VM6YnerCI7WkHQAYJjVJr481gyj1VAw1pCOGz
LQnSOodftII8elGOd2+KEszCMk3rhShsFWPGGbF5qMxhR9x+bAGOa2P9MUz1dupJVAa43e240OAy
uh0apD/NRARq6PCLGOD2VDT1JdEtCpeldq0sKOmN/ugbdFX6FIyNN6fL2kHO3Um9t4LK5dg3xwax
LdQHEoiMRHIj38R45SdEMF/twVjD2KnXBZUROI4hKDusXGs9mXzRFo4re+2F29kB0heP3ivU7H1Q
qpm5g7AS4F9BBi6eQKdcard9w24coIxsQXU+2pSPPYPCEXp+hTLL9ZC1pG7VKUSaAakIWhN6vang
FcVZdyud4Kv01FfQ1IDpZdyqMzK+yn9tkcVEuZ2p3+6+rj1AfyUMFP9Vq8z10jdPWgrhTWsZZQmV
ozQAV2kWitTNUz5CGHdSYtY6XnW2cdacat8DwYa3/xTPlHfEnpfwbzoJSOWOepzsOSf0c2f93c/m
n2z2n+J6OrWR8eiY9b4hQY1a580o42Pmj09VPl3CRb0wUpRhJMHFDkaO9zRVm3Bpr4lqDz3d8o1d
evQXE3UWpTMO5nfhZNsynW6tZ560fHxuwBYxKnnTTCbhFyHwLp29eBWFJR2ZYhfr/qksky/qFevB
4+yOekRrG8sicrwZUWqiCWAIgAwQvwxsPWjUDYiyI83Pb9kQE+iibybmCrozzGKVAxif/vpW9+BY
444bfwnMPATE4Z8XTaeT0G8dowGiEZ3pxhLD05NJLA9Akc+kr2hLKE3DwjhbcXYDtr2P0/A2Ut3W
jfrbG9S1JABXpR4TWWgfveGdmDGLhADIhWUMT90Un43Jo0QUHOWH4+Axec6L9zVFC9hmu4WBDB5A
+jZKgQlBbKhqts46yaEzUu+xiefdvMRXJub9NaBSzN38IotV0A1eycS1JnbBS5XqaE3FxbbVNs8o
a1B4MPvwWLg/Nl4sq8aPNAv++HVJ91aRTDDvxZk2MjTAz9BDTcI9RZ10MU4mMYfXOCcqBK/U9a+a
kz447hvzxw56XTM+rDyJoMHcpAedbrZ4wBQgLewdiHd0hUep9lMu9EsgVgyFtvJiJ9qqvZvvhIte
Ym1HgBDUalv04+POpXUIs5ZUxvBrUKPgzwlTUILZmv2bV9t7JBzvc14x4OhPgkVZDNHh8V/FAikB
/YXl3xGOcg44Dwz4gWqDx/eQxxzEI/kMughDsEc6ajlEyAPfnRX1TRHqlGB0Os3BOGNNCB0QVVy3
ifsMOWIkV1c/iRecRs/tdszhOgzQOFUbEyBnp1zvnnJQWsFYCbGfWoRR3NCqgKGnYc0+neU1Qkm4
nYHQtFiQ/EkzQ3JrDnHTDWc0JLfa/EXGvJHnMQzJyeNzGHVPsxdAWlQbgy0S1XlG7GVusrYGa9+4
De0n7j8E4nMcJAdziJ/7Jgrhs9G1tcIjjuLkhf4xj9itLLpkZL0rW6ZBlOkIGijYjT0KdAaqaW55
BYF7TRFwyIOfmvpyJzjbuCDF9XsX3nfJYNdo57AhQp6fOQAelBaP5olVEiPT76DdxWyPvr+OAzQR
cCaysWLNGi77YNFYprw0lXe1OHuvW6Ax0xDWQiQmmaJNLXEZNL41IVCAxBZDBaKAapHfed10Exlu
M3pzFvZGn8qbbHGoj/uW35eDIjMvZA6fFI69edra1BDyEggD51fu9DQSE5rD3htA3PbByo5m8GY6
LR06zsj0rtAHJi6IpktX+/C6SpIBj4KOyfd3IHszAutVE1KG9F3Y/BB7+/4NpQ7Hhowslrm3lpuL
0ZcH8lrp3uZHVHwuSxW/JXxhkOavPgH7ki+riczHcDho/Zuce3oqJmqlTYO79OcQXIpjQY1BB4NC
O8EnSdoaQCiZY6aQgOCU9G24rJXp7OrUSlZ+3dJ0m2ZcGWdw7I2fjqu0WOOPag0f6E12s5OhFX/+
SldrK+uGrj/+tgG/sTyQIp1im9HojAH8Accqj2vh+rBNbxaFhdjOV/JaUUVNHSC7nA4Ua1nvbhUP
+nsNYIrRaa+6J51tC4hcGh1I0d/zhSXF70zVSGrt/NMKY6UP7Tl3Qh0jne7lAtNeubeRFq1nNoCx
FUcENDDpLRUnxOULj6bE/LDM2hoQ6QFWtyi6VjvmHO4G1DEWyBZssi7TDNdi/xbsM2ql63Rsr02F
RF0ePEzp1crCS8deRxCFAxPEk4EmB0oWDrQnl712jEvEfTCk/cmvNY5L7YLXsTUTZdeMPAsFnmCg
qJ9f9Y6YkhsdxPcRduiUVxeH7huafx25cIjwjJ/+LfWW8eU39pddhqxh+i0Dl4Al0PZBzs3aow96
Es1YSxI9oBfY4V6x266z6xha51vDX8VkD+ac7ERAw1/uLvib3v4XuvPJm/IvCz1dJgi5J2X3732+
nEA1VuD+3FdxEpXqod0YIHPUxWRiMjUDhErAsDIUJCUA1BkRIE5U1R/VYPxB8mzlTgnULUCq7eAh
FwuzO37WlXlyyA19bCGQm0fGMG8HKYP2OztqT70T7gfg4nabPE9u8ZiBeXcLYEbAPsRiEe3lqGi4
1qOqYa5Ww9Xlwyb3PcAm10i8loTvspdFqK5Mzh6RIHa6+dSmIaaYMGqsT1JE7cgz5U9yvmfPTA5J
bj72iUu35Wb1P1VlbpI6YHRrso0BpstQsTLhwUWs3vyQIAouv0Tt8NfrV5XoF9FZJp2gqfKZQKux
3Os4P/SgaNmzjmXxmJsiW1OlE+3vYTMM7R8x/wgSbKLurxh/+bGok3eIhk24ZwljsuGe6NEfa27/
i/p3fCh5A1NC6XIL45bwlno+zTTTRDZrss8DptdBZbzPk0+Zwbl0/rMVp89JURxkpTMfmDPF5gaO
NnwYYEzjlpdICSyh5F0V0Fi5lDE2qB3BIWMywN7uVZqCFNIQYcn2i7bcsVM09DPAM737HiP6jri7
OHPFXBG4YLvGaV7r1vqwfGglyAbpzbxFjWNTdODnomgzT6iv+MbW1oAtXXuVn+3BOoSqPtj01yMA
cOFQ3Me2e1y43ek87tAqO8+EMi25ZZRUz4HH/xce876KnUrtk7u8TsYntc01fwR2D1a/2Ob1fKDR
07EtmPocX1Ka4ZuMPPCnQK2DEMKmWQSiRXB2sd9hvhzoXp9mfSTBo77uERmrOT4Zfnjxq6L8DUeM
NjjZwTDSjn1PMJtxZwBXkbZEhjGN3rMGYkDV7hesbId0H2MNtnLzy8S6WpAuZfdrxqhO80O+RFvd
J9+AIK0BvczKcEeceZTxwRaOxsUhymbbxkyZ56ejPWwKNso55xR/cn5iEX3FyGhEVP4Us7ji+Dud
05uRKDoQ49ay773tgY+tEARsdhHREONeV058Z13wSYQF4V4h2SE9MFRjxVOCZDqIZ+54xlkkBWiH
cPYSH+WksXsxsIcJh5azKKFf2MX3cOCNAX+IXLXFhcI8JoHay6PG4bSFGSnnZFzAhg1Q2hg6ss1R
CuRsB31AKtlQMvTWYtgt/omV3JulfehSbS92N+DDcyLeJY6vouUsazNQzuT1VkXwI/smPr305ifD
8EEMOjt55aDgtZGhY+MlBgwozcWEn4h1QFAgJhk++YlsH39kfnaYwvuvrealdbQeBvsfQQcsxfxl
ZA/dxQLlpiExR0fFhBJtJ9uEAKxIIV2bB9mYKW95lWvHzZKpqjK32A+OYxpupPgqPmDAmDcB0rLu
v7qd13ibUzP3K7+xqfK+zoH326SC/oWxq5nJMc9q7ZN/pj0SxaQawFJJUGr6O/n0nQM6jP7rR1Ll
4r3HutUyMYkrDpBHGZ+SjXZjcly4eQxmh9oc0YrAH9b2A8i22KYTE0dgm+sNY+wI8Ph11j+mDKoI
toIgvtmMCO5mYIqCqOJ4cAAl+ownm/zny1ZARfhALYDdxgpVi7WWk2I7l5hOpoROHeDGkpp+6GTo
syRrWXcclBdUFGAgPS3vrv9ZUdelUAvJ397g2Hh1fxGOt9AuPsKKegV7rlEto6hpzI9jiQIj993P
7IPt1Btiy4FiK6Hi4H93zH+XGM3GeY7+Nx4OBVOMdri1KQX/qkZV893I0k2BAJtJlDcRd8/tFxW4
nZVGG6aw7yaL7hYBMPNrK4DPaiffHPmIl/RXWW6LxgJf1w2khWOwH2cmStwtZgSjh76bnX6vcVGK
2dhLOkN7ZWUE47HDmKYMmamIdLhfq55uYxCTwXJCQXvgcpZ6/JejjyEHtGwAljcHOeGDmgFnhGDK
9LVKpcT6k4/awyL3UnMpdCIRST1sIlrVew2aQr/nX8b4eBYzyJJ9G84pLWvEc+r5WdPSTwlkWx+u
MsOKEgIxT6MZFVmnjOgIFMCmRfxKMi8d98GxjKCpIMmxxlSXaB1G5YgMhXkWy4QsMbtdUnYgzd7W
S7wVvyFB/LI4BG79Wz/p24pCguxq6R3o+Pb5jFzya62Qxyp0mE7Tuk/oV7SQ2LV900Z3H3ZqlKRH
Yw5FCA07VRTjH9vt947/KRlXId4z13HZGgLBNM3pWUmGU7tFu+5xgJIa2ot7rUh5PajEMXo8E/re
0CV+rYcF1mEyoaN59QGC63PeTkd56p6YwPcI8Zvl0BBKOCicJ1FwIK/eInT4rlkPptteOg0QQmMh
JF+f5Z/JjrmIgOjxF6yAB5+oIs8oD7Aurr3s6RxH6CyJkWVm9rYFKCn/QtLLMiJALL2dmFLn4k+M
bI+nrUM8Lv6CpP9Gr3nAqEoiOUOO/rXYvmIi2qvcyhCcY0DcnDbuv5aGtTgCJ5svQ7iTg4UZKN0f
WKbrNMtoG5IcO/M98VFvIHKwguJB9nywq3VN0F+isGjY9wQNNUmWK+HCQnN8jBk6tdbo6sqJRGpo
1U3ZN0pN+4zrXNbFsavUPjYR2SDUlWCfq1KQDIiJ1CN60Zwx+Z5WHXFOmetth+KEje9YiKU2NhFc
kMp9tQhnkzojoAFE1P9ISYb7qwj0xVQj51gZ6dElWRQrwsmL2FR6+kb0hgtbOezD6H7FlJ94tN/v
I0apibvEci6E8tCM14PxSdgkETuNlBXHyXQgvSG5VJL6XWRR8vj321kHmf4rIWYZgh8f7McA6TFx
F/L1XPhq+JYAu4AYTlPk9/jYDHiSF5ZJO24zbAJKfPZwkwpGVL1B0iWwvdWUJ8T3aRHkDVl9LLrs
KmH9GGqbPqv2GBd8En/BgTKpyBFRApMcZVL3/7s/scSkuX6OCAIvXqOnlsARcs1px4gIsYLm9E/m
HWTGU0i6IiEdnydZ80hcKbM68VQ8VAUoe6bGIa5A/Kw8ttwW/Co+XI6UzCHG1ZQQUrJM39dcKdN4
HzGL2G5xrHI8uRjWAt0KqyNZujhGHYCPXEwf8UaxmjN/rwrAj9yOsEPTpUZDBtgfte+AIKvIvsTF
YG+kENGBmJCbFTPwPTeeijJ4XcAtiE/jTIuzlaBIImHqUFs7/pBvkrPB7i5EEx6hJo+HfMsay+OR
F0mMTAzDsZMYhRPF6xluvAHRwrtKZcIkPZEvidjjiYxKajysmW/PO1e3r1D630fmy8bjcOzQo1cI
bRjeH9JKb8URIi9JID8sxlZly60ctZdwgiwOuAgo40qjTItqJXi2r4hRRT6ligrYQmcSjWfQczlP
OJdJvGegr1uWqzPB9Eb9DxXXYB00+qvnDOeAdWMcwjbBeTvoKMKXQy0AGsdSsu8BcqUletzxbx5B
Gg4GYdp6rH9A2I3CggVwXN+qEaCz9WV5fAn5jkHjV6YB+i666/RMvXF8ENCyEWT7ctS3cllyjnxq
5u8iRS/BmhJEGhOl5vZx0CuAt4V2lqjQit6WMblGXYTLVwen9U6pBe2djZUbKOGMF+IQAEQE6Odr
xBwk2AD73KOJK7fLByJqmtSENz0DN92zXBCuaNkMv9mDJDcGEvwOUwsxRtaQ7XsslUeIxLGwkvgg
T+oQ0Uo9JAzt9UgDgKIWxFF6xc4P4ExJgMQkJMVPacJRML29YtcrAcQWM9UoOkbvcqu7JN17VrXx
F+eZQyR3liMFCWePxsZVEg273+vOvW2BEdHz02OYSEm0QJRDcM7Rm/NY1Wual8T9MzEVTpe7jTYq
PRvi4bI0H2IQspPXIhFuXVBPemgzkjgAn679pJeIiDftAd5273vUOmjVtO5WUV0DibOX+etSME86
NHc6S611byARt38RqstrjuvxHfepw0dEofdA6UgwezxO718lxDdDoXXnj02XPEjYJ4H8JFM/0QIt
oEpMhnurkfydgvpDme1TO2vUoJMHEqSPmKvDpLiz22ivLs8lubIsmGf13DiwKLONCI9TfsvxQ4Nh
ZTSoK0gtpLS0k07pVhwFDWTul2ufekX1yS5+tM55SkCna/GpoO8qsY8V28/MiFktFEWd2QRm+tYB
pfU5V43yj0Gn/5eFITCCcZe1wzkt3ZsEqM0w/IXw/l6Wks4vr92MwkIYfIFJvWdat3Ogp7eExvPi
7jyqt4YAqsWJSHAhpZgG51A2xcWLmtPYjS+TRsTL4vp03ewm3/RTdQiZU0r+dYx7c6OTlxpl9Sq7
44XAFw2IoIljX5LC21PvPVQ2Oib4kt+6mg6tbeAiupileo73C83VOqf7M3AdJxQPpGuup85tybVj
CtSpNGgn6OgSdS4Mx+UuhSgZuWxN/YUbck4diwoajYTAOBD8h4vNhOLgTGHpQW5Mv0D18xAl0BmI
NhgU6Ciah9BvGJg2zCayGpCXVpYenUaF2/H6PwXl098KQH9FLQbaJcApDkNZuB/L3By1OPhji7kv
us1AG8U24/3UTG9SDW2L5g8gI/R06kc7yd4z6nFBkaMiFNJZQMPFx8algNXEb7LMvR2ec5osQVkC
4DY2sgZj4FIpMa6pQ6OF+oTEexF5iTioyra3cl3Kqbtg+k4EDtlisIX6PaW5JE/t4xlb6PFelpyI
qoqBjjYXTp5U7Ik09QN6R2L8TMStkijbRGDXbWrHeZq8Z0NDMUG7IDonBHd0Kyg3JtNJR8ZfSkKS
TCWJsZdsQjJIbLGkAhJvTcTqUn5yxC9zeeMkEZbppgS8mZbEoYn/OPpUM7XoYZiDF8bm7T1aySgy
vjHsYyNlom5ejkMVfHc5IZQ9oyccpubKHR0kjn00GMJSl/EL4VFKbXKUxH2LNYLKtilC72SRuphl
stGpUshFk1q4/I4xOicJScWmaZJWaTRyybo7yswa9sshQ5K4T1Ig/CP+yMVu55SjfouuSwMQCkIq
vpd2K0Rb7LjzpaH2JG/Zx/N/Rm6+RLH+kY7NWW6QKwVdyYvjZSspdG8EJ+RG7N+8SFYX5ROs690I
kj23bocWxkGF3aZpHCLyeefNGHPMfAnoQELuAYCJT/XWVh0tXOIh2J1In/ENhENgPcGnst2yD3AV
kI3bTAQpkBAeArPcEwgVwDcHKmzK8mFwIMkKOYiQgT9MCWYZeFCO0tx70ea7bLpEVp0RPFf0/3BC
4GulnoHclTB5fIYeuq8VlR2+U5ZXon6eQyrZEkciVrIHpsoD0oaXfN6IM87JYZJyS81c2uHOp4DC
o8xGOQZssHwID+FpNN11QAPDfYL1RtGe9APDPWZPHUU1vqJMfzTUTDVuTBJ3Gz5UQhVJB/jEyoX4
xWnIiBTZQpK2X4KYPBy7qXnRZqhYMRkDh2UuaWlJkMc7BE15oQQrZbXfBBB3DsPpai6MFOD4hqyn
4GlHYCYxnF96oE4P0lt74xWlOQgS+S/QxTU1pAnjFmLy6yhE6LBb9034HVY+SkOAuPaM2Mv4vSp5
rfpjy4FLp4vslrQbCEqD5Y9E3UREYde+s+58vryQbDU5dJ3+wMiQVQbAm8vJILCr1CT+RHDBSXju
l4yAVL1IoCNbIb/Mv5bN44joEXgExFJEN46SSm2AS/rJgxuytgD75g1Vp40sPL+QUOeZAIsMQu8i
iTKMF1aISEOqaH115+S0fLtE4nw+0aX8F0syUs2WIlUxfPIp/CUjX2xvOEkhlZPALkl6LTWTiSBS
4kObZyPSQ0sDJgZgY5YViB0aqJIWxkRg4kYdKqMGiaOEzCaoO37UJK+/LUgMrBjQVtpK2S6jYUJj
4NHI2hOgYpfYmL8d0b2GGcAQQHFXthX9Nd1rQoGAks/RCIczRMAPIv2cSH9i+q4IO4lXsfUzca6A
qyTEa7GIldwT6g42AvYoAG1wNuu+dG6ymIPPdHp+T9IQZHIMx9xOTvGieToNfwTlsp1LbSZtm73Y
KNYMVhdQYoRmqleBfiQhFRV8Qltz3JOtMv0HkNB3sSNyH1NOe4JZSMr6OUUziOWUlE/iOhhCnH0n
OpZhdWwVQxQQ5TOkyMeb22W50jSAA+X9Ny3C7E9n112OXfZ/PJ3XchxJ0qyfqMxKi1ugG0BDCwIg
eFNGkDOlta6n/z/v2XNulrMk0F0iMzLC3cMDtpDCtyzXh4S5JhfY5XzyWGkrvS2n9/+CKmSZH/0s
5+hUhRa9kCJgWErw8hYDaUDTCFFkYc9cXBGW6iBmnVC587+VPz/Q6dSngdr4+FWuk4tWPKS7j5+U
/suu3VuXnBQ7ILpXGJ/KGcKEIoD6Kx9Qal3CN6UbFYKZrCw/hxxExiMHZXGLRfXX8EmRm6egNLZN
63s9qwJZXb23L5SQx4CxRrz9zOmPblKpccon4/OW7j5zcU4kfQFxXLLrLEAjxABXcoRLXQHrwWbJ
6RkbNL/liPSsSXKadyT0dp+8ajy7OWHpHT757mNbvPJBNWc0JlxXS/xngi/HHffoE+AS335sEGuk
s3G/oozHYhIRR3SQNkCPxI+v8mD8ahZIDYJZlbW32HL91Pf66F+kyDYeIJ0PdDngW0C/NTQ+L1Qg
bzQAg8KPsSfYpSp3fdd+WwPMqIa+xZFnY7hJAU/KJuiWE9jwRetSW+yfNgR26bsH3rlhEU7YXB01
bm8RXYPXEedk7BDeCLui2r0+eth7vLARQs2kU1n7zZUz+cdu3oWWBxPTerhVykzevWNjkWRkRDUs
xqk9ecPW/jnCe2LgJXADi6lLgYIk1MSKjHa+lBxdHXFCqgYAIiH8rBvsFm5ECimWD4ix9Im8TvWm
sbmNuMM/eoQyolK9G/LXgjocTxMdC2idrmfrpF8YxAXCMvGLChbzAiznvlCfg6G62kla1YutEqKk
b3M0gnNyE8buYxYrXD5kwXsybLcq71cKLD8y/p3j5E6lZuTM57Q5sP9A3OdZdGtWzjdOXwdSF2gk
gx7Q7DDRj8XHS+TbA3y7KwYFeGRKtqHcZwMrz9L4JF1XEWW3be7fOnRPz6DaDHnAms+/cgNkfEV3
oRJdFKOoQwUmgfLdSvMm/mdrHsEVvTgTnIL9m066A9C5xGRR5JwBiITpGlreiyzP7cccz/rd+rG7
LzNu/AoQfu79W9EasI79ISQsAXCABOP65725OXOY6JBpioyq8z1ha9ApgFkbYmLKB+sHDQm0ejwh
ZD9oKxH/sROkFheAQmalSOUw9rnVeiJyTrFaxYLJPeicX6x35pYRk5czsCLOlJ9XViz4LszoTX9Q
3p3FtMzzyPjH/8INoU53I8pbWB0LVhULp5TwKgHI2vP/pTtcEStuZKXzX8QYflaLt17uhVPMfUee
i06LvIRFofNFsIieMZlHCo1SNN/AHRyMbY/FCFpodiu5Bk2aZ4xSsBiBgMvi4qinF+uEJdK1QDa+
D7kJcXVI/hUZ3wTJyQJ64qeG9dTNGP/nryatPb0ZK2ymzYf2UfYCCDTRTAdXCE2uK2ej56wSQFlq
2wvtTc5l/k0qOb45RojTI99OKobt0LyPe1vxLQoGbI1DJ52xTkUHw9sQ6kRtSZMVlUPb34XmT3By
4oTELD29VCsJO9edLNWhbUg9LLAWnGTitybBXZPHrYIg2TlX9FSFHgnRyecQl4f8jt9ULlwmrZ6G
i7M1/6j9JuKHn//fHxxRFn2um1Ve2zEDQVhUPHseKug3T0zomzbLXN7So+x40AnNEaxE4YEPATgf
LOe4b3//Wwum9bkAFnMciZ/XTlMXmfdyjiYsI0VMk63Ep7LntZ191rgbj5cEWa543G3toyOP31n0
F93y3UYNXksfTgtMxD/zl1rnUmr6QNUzveHAiVwL/0BetIT+TdcMj9p0/A1/H2XPvMqheY6ADmyA
JIzxL5vi/FqZ401J8s3F064dNd8WYJFSYwkfwGlIKUnQUjB0nglPEQMQKiNQMwPjlrcOYmvYWd+A
amTVZ3ocXnF7qZx/d4g8QCss/a3PNdYr4hqqNddZqFJRmT62vDZLsKCkQxF8JS3kxBbgk0lckGaC
2ieouVkm/DqJ2YpxuCDzzEuPWmJKL7upOCz2Dy5UEGePzEC7aLf0NCbwDY461YpsNOWFbFUli3w6
f5DGkgr3y3eM3Rnh3bIeQtLdHSzQy2hTzF4cpHbSeunKsiW+UtKISmFR/cOLTDybStp/zQGBExBV
BVOQNN0oDd7JBzGqNL5n6rfUyq65IB2d2vIoeljmbRg8hIyvEUuwhgzY4deVICftt/6qgstW/ZfD
JVsQQmM63E7+mVXloySH46nktBMoYTfvU3Rtes3oeLgxjV9nxt/FwsPQ9VDHb4QS9NbXWjTKNHkq
vNQBY1HkuoS3Cj5IS42dyaJhBa/MOkHweKkoXFn/VDN0P0kcoW8fXnz6foTn0nNxxQXT/XbZTsnl
BF3FB/NcWVVcpnQKkjsp/SKR3hmb4/8tC+9grU+Sw7GnQGb5MgVz7UhFcmrguc9QHvU6PdiKi3Az
nh1eCUVOUxYsX8kqiz4ReAiemODwA3IZ8fZsUezDaZHhv+5HAqJX9CchDURhpcd90J1RXNebEZ9u
lwUJscggpXYVApEEwRm6Sd1qvhb/8l8CvDknqhKH0+kDqkFxf/TQnFQFo+Y4janfCbu25dJZQXVQ
f1i2kOXpXLex5l3scmxsmkjePJBT9BtaulpNQgZ5BfsELAnIyIyim5L+SQ8+o0KQkOZ8TvMtHVQB
2sXQ3EOBVqH3f+v86x559YSRuPodBY7wdoIN3uIAqP6NAAgdJDt4pZa+Eo+Jw1PUkcK4OUq/yPSK
8comGeKXz8cV4qbzumB/dNAvdZC9JjN2NtQvrBn+UFkKm39ceScEfneqv5QkAGfq9qjPJPtAGlP5
O46IpEg7tsFgFewz5SFk+xc+AtC4Ma91lzy3Lf0w2gU/VMyA4G517HllCmNXntb0Q5uKhSQdNFMc
DzWQJ1soBaPULoB/lvq0GOG1gaUbBubkLVX8cFCmY4Jv8JRE0XdUGzrSOUiZVsQYvzMqZebVI7Vx
m7El9gBRXv985l9pERVbokKsWaY7AVhsKmFS7A4DmSYN7/gCXiQ0e4blH+Fgyvt5iOJOiAF6UDwG
eFllVqqU2YVQSXt9rh16zgx9kWp0ev5EY+j/8i5Z+xy1uh/CtvYnqaOOkv+f3/6n0tDeWVay2krI
CwmthIcqq4PyTwAXpb3v7jSXZLDDhKca0j3H9C1o/oHv4Xu0N9FkhAzshJckIKsc02+tJswEuhih
a/wcURA9BglBSMlDLgAQv5H/kZWVjDuZpjedM/oG1pF0KNq/mDCBfXcEdPl/jwfMiW/S7lGFkk7P
/2VH59STzK5DVEGWwKo5K6hYE2wvXyAnoZuof5ZiFN0rV6xcidCqwFQSWOohOctSeNjEr5XKWZRR
VjKZE6MkkAJeVpl11wQRH95Cq1BYOLNpb4LpZ8/0FOhmrXzejbPZOitVmnC6KysiZdFXG4F3w4HB
dBtaEiTV29sW5WMFCIqaKsF3ZPajk+EaJ3/NrzIsM+O4Rro1YIDZe1dB9iDREd/AqUs3D32x02+2
qTSY/GGG0RVz1WKTjsHpel/qZ6RLT3bRPNuBRf1mPARIvQsmfl6YVvma9FjUst73kgmxFko/miBa
cPa0mf+k2MLmsw1L6w1f7kYhH+0JE2WM59Ltn/o1p3cmvo7xqj+nSAOazhwQq53aV4BaBmcQIGg+
eaCF4k0yEj3+tHLusjCmiTy7KobkD2QOnsU01gx9dwWCVAHIZ09+GtzWffe0zf0Nw0oeutZ/6If+
SqK+coiprEG3Id0/knR4laRjrNe7ZaKTne9fAudD7NlY4iIXDz/QeP5WBcIIvbuiGu/CaLtP5OCB
01HfEwViTz0Fk0OL9TSemrF6zHv7nsXOjFKbEXIz7IYEynZk/M4x67vIJ/NljlOx09dBP96cmZwM
O9OCo8wzU3LnFPghnBJYW7u4VV04ztFvTn+q9+oo0MUFmq3BzsRuheUOP11aR+R2DK/CPY6ZSWJB
pNqJu+69IG1I3YwmB4rgzOiuIyuhamSTRH5IF13XvDCt48aBKeBclHrd8Q1yE5AlCBaLvKL1LiNW
qe3udzU6tWj6ZIjZGyMVjsZC/ynPWcdwmtl30+ze0//2LPal6ODcdtf+V7EvdUK0ZlBaqC6H0TuZ
RXPyGHTQlxGjQdvTsuR3azDd+0iVLjqUwEAgt+U+vE+Wd9ENfyUKnikez0Qgcp0B3cok3zehZlbu
PjvQzLP/qRwXrwmmvTDZk7DFRGBsnr83l7lEicPw0/oFScYHbrlPbYLHcMn5NQz2U7b4iJXLWwNq
oUpXJqeE1m2K5l6ZDVORjylqLB/cId93kcc0ruE3wjkuuFdqAEvmqIH/l0bi/DrdGzrHm9NZS7+Q
8zDCHu/u40L48XkKFo3Xe9hTgQDY5fv4ezBMiiBz+FGPVXoAofwQhe8WzG0gj2xpoR669RyjPZS6
kbd/e+RNqiyLfb06H9tkcUEeHEEyVGOIfSc5eR0pQNUQM7v/wNy8lXs7MkJs1cjGzyh2j3SLn9a9
RMYyf8wZzvVgseZqXApr5DC0ovBYra8FCpzN/hEMzz1BlFWi2CjVVOY315wjisEEOSVFExO7xdqH
9CEJUlGjTOpyaLbkipDyFGHCZYXWc2kZJKxDasDJalOkM2cLvXoAJdEjPUGLyDwgsmZirfR/wg8p
yZx8fj2r5UaSgG8djCrbPP8jztrrAe2bYqXVJM9NVvwkfQirQoX1OCyXLjRPzsUkNbQGi9BZ3sio
OMAJiFy/6Bv0EuR/0jJwefw2R0tQdPeCVwjsSg42eAX24jZl//I5yjrTfjgpVKPyS4f0ByG8T5ob
IisHCRInjFF0SAs5boCmTHv8VuoXMViLlmXMsuj6C1yGy+KwQFf3JfzxY4/JUQAmtkUvuldYC84U
ABUVEByx1BgUD/wt18ob3+rfvXmveW3gCDwtud/4Mzy8sV31kMKhBmLwTHXeSb6FK+h0Uq3C3Wds
uJWsQOdhrPyaB0p2dH5J7WuZkWZWHyiYewY8+zbeKHF8a07Ro5AkL8InhAHDsBV8Q7f8wJfDwKJK
EDs7j9enKCWd3HlaVvNlFcvJRVpSFbQUTC+zHHPh92DTahQSvIWCs1+gGGcln2qTGHHSkaJhp6qM
hLSwPM3R+oeu4AuTfx2z5pX1CIS6afVONUNJy3svxHwJ/syD8XfopawB1aSwMK55owEWzKqrdYEg
9guOaurG43JUXyIIwWmkJzpKO1hiskYb4PNaVbeT+W114UWClbkg+g6ogXbnjxGRBitDKJLSwDhN
0UFhOxA/KkF05cxHXwbvjJVQ1D8FJElKIW7FAmoglqCHSsIfFE0lb5O7ZiXSTaUFhRSV9de2r+jl
TD+Wek6liFaMng444jl7GXAlwwPfikFUfiulBZXpkY2SHbltetevv8SpUAzcSFCt05TfFn/FVfGR
OlVC1vdGxznZRh8WJx4/3yrwSRCqtuKOlskDg+bVkpSJJeMywQ6mgHyJAK+9bnM/rD5qlTZ7/29L
hWQ6OrrR5fcZbozA0hNw/kJqS2UM74UKHSU/OPfkPGfBhNXyv3wEM9Dy2mSM1Tcym6NftEcROHI1
4x9H2lZ3vKVNxJiItOonG6AswlmWQkS1BDjTQBbX0u+v8h5cW1GNwo2rKu1zOFEFi4ecTguWjqQv
JfoBZfUUEWbTHJPgHVQ/5NSjHOcdxYQzWjvBPsWi8J7Yi8PYPoDJSHkiLJxJCne2TX9fhpYQIQZ/
Rb8MhbdKXSTeuhZKdC194FZnw2EUyJ+fxvXmUhS3IAbGmlwE2PgB1SoGjRSwOWtQvIILKcDb4p3p
/UtMpstXoGdRc0W087LBbx3zRwdqwQZAnKQsShuata4XeZYK4hbWnXepSEM+sAa/DHrkxO2rdikx
q3OXV9J+LpingV6buk54Bw5FwtckCwvc8JbmsxQ3KCn6tYhMumCQ+vrbfhbzZy8NRoP1ep/O2Oui
mRk41HtksmTM9mrdLAQ7MyzgKxDkbHgN5tX/7k5sxuLRmuJ/ctkLUvbW+2cfrCveILeZs5H5g8vk
zQysqb5cQEvZtuPB9HHDMZYH0UoWQqKpmi+VqXlp9css28PgWCfhPCM+DEy8Cs+CuxjBE71IyQ8P
D9ieSTI4bCNjXF+rCCujKkApRoffEhSnCc527/s3fbSe7BJNj2MHLDil411nmV99ED4lNq1IIxZu
E15oojoi4NelhHOaAvNv76FsHsBRxJENmOKt21+z6Jjd29fZVbV7fza32A5L0zxkKEvHfnlNQpNK
wcUDNuige+2EOQ39wOymrObzioTxxwMcso2lc88MuvoparefdQU57gY6UUi33TrEhG0+CcRpmvlO
wHASOi/TkOALiAMiw45pdXiwg+lDkG8bR8AcSRdfJ+j7LRuANV6cr71wgR9RM+P/u31hdfQyBftf
12h+NLuPl69p3CgCz4w8EeKDAu3Kien8ra08AZ5MsXJ0UH74zb3dMrShi59mv/xruTaNh2jxtv2w
OMMf3HpwO9oLJIMEJva+ez1nwdMwYXXETPmv1i1IPHOPriE0K1VvHdE5qoIUXmIGTKEYX5x5u8YE
jNHAqnRbpBdp8Gp33553qohGuN82zR+i9gxDzR/CtM+aN2GA5vQU1ncEOJ2G4BZXCWROT14hpdw4
visSErNEdkh6qqCoABKjJyc8m+IaBfwOS3uqkVZkBHv+DSMfBnwEHMPfMZoCyvGNhaMPIGrpMlRD
C06E6WZ5a1srRxJS29LsvxvR/1PNC5tiEjzeuKIfBTwzA5cihiiEgljPQ7GYC+EiFyq8JrNvzxlS
8UtZnQTs7GyeFzd+jr3Bld4al0F8lNZrw+VS8HmLbEoQXNHg6ub0dw1tM9pB7Mo17b4UudpTpJCW
INDO0dLPrzmNTBx9C2iEa+Pktt+gxFQuwYwXMp+v1WAHgqGg7+yrDyQnb1xLR8cGYY2L2fg9cRwq
rQ1EjhkjeSLRMKQXeiS7Md2SVdA5DZOFu+VfnefTT8j+GJ9DvUa/vdW5O6zFrXA6fVg00KC1Hjhg
jPYRQI47FVPBEyK8beiK3Qw1EDMaUcTyl87gIpf9yV0KplB/RmqnNDkj3p+zO9oOHiSaoorn+cXd
ysz01np3bZrFiUz0CwOZ9c/MYXmkgCepUCMLF7pybpdotRSG+Vomgh3HkCwSeNdvcRfoICVtfJPm
gNnBHAg2TZxbUN+QnLJ6FlSD+lYPrGqzWnrFhitcGm97Mu14KD5GAveKISHDbI92/7f0UGePyfhv
MvG1WgqcFEqLlfv4oBL4wOElNue27FUYAeVe6pMIsHmaHEtq8h67LTiwO/lFcAm8HZCrrM3bI48/
j/CdqtCBUi0ldB+4DI4kDYjVyZcjX/KAHkLqFyNhDkAcZLh++yUzZaKbiiodHQ++JoVBD/G73FyI
0fA1YnXqcLyRhINK5TAArlLaZMySbW3n70j5oTZo3Yi6tudkvAlC/yRdQd7BPxjGm2oElxpVrOfa
tgelL6R0ol0EAlLlcz3XEmYoMmFKdqkvM7P4y5vqv81e0hlRYzkw/fJG+jRByxwTk4iGKV7geiQW
HTVDXIYn6RM6/zcnGaeQrkSEUkDqzaTQS8AaHpEx4uRFmxWTb5GfD8vy6W5YCg3lTarKlHDHYMPr
bOQRcqORA5gTGgUm3uAIyOCrDa+A3n3c148F1ydldwicedREjvHDZDAoE88vwICPopAYQ3ChSqL0
t6NYcpUoQuCII/BiDUIiNhnNfRjF3Rt9p71GosiNifbNbgoU4zwgZRSqefBONK4F8sFkssRFQ3ml
9wcyR9/DohaPb5XYhVLURKRmPtKPCcUMCLdHSsof/D/FGOJhQ/zI5+nkp/TTQNdQsggXlE2PhFB9
wdlIypMG9Ru98jRE0O0fcFIt0X4XzRM+mgbpp/9sBsNP/tSnRt6IygmYKAgPXvHLjl2aXb6pjy/y
4O/A+ogiIkWe5rcxAyeYSE5ZllcUl5v9LFYfY9qVWnCkytiYdt0jJF2zO16WYgWSXsrVZwtftgL1
LkHmnIJJa83u3vIXLvKywHLBSEN6PmhKQ8yNHINwegbRtycebtN8uuv6U0xjAVbMsp3KM7Uz01oe
MC0AJPghj43j4NEVCxDHXS0gOAtjgz1g0nAnTkAkSKCrna24gC0VDb25cNgcDycKkKR+s9e/4jGB
cwIXVnZFCk/eZzN8i11feiqxQPU8bDYLZgjRIEnOc7cFzcMC/+7P+ENSnv1v89E6csUPZxbTC7zl
dqG70sJHbfwrgr0cn/g3m/StHpje2mVIqNDjErF5oSyhtn/2QrxE9RykScsgSed5/tC3yye5vfWB
QIy0y3j8IGL/0+ypl8kLQ6xj/ZuaxZxTixKdq7QVYdayIwWj8i14UOAa9y5/yJopGMT7DPOMjgFg
0h0JXE32b056ECAdqcGUXI/MWkWEYFM2FRF3DpSAQkDPYnBk0HzVr+tvifDFURXsHLyfs+yffMTt
LjmLXERN5U15rWKhrtInCafINWEe4BEAlnsgT2Jrx2DMiy3+FexXS1p+kPDXGjNCfwX9Ta8WbIba
3xSkSjd5MMpTBl8hSSJzfZDTwoN41GfrQSgOC4G77Zl6l+K+pTJT4JlOQ90DxxfJBc+0bmiNYqMS
3eCAPMZmJvEdfz/JIcDHymC4Oke9qgbew5z/w+JB6wSO6SvLg/ceTSc2si0KGPHDM9shgMRl0jvv
17zid1SstRSCYEAOn2K0zjWv2SuKe7/nGF4RS9HrgkewTlIddKTx+XRaa+uDuYT4T1BjC46ggzh4
1XkwwxXr5LFMdI8ah9o8ISiC6P6t4wnsxSlPMrqSKtWjzaKa/qClWTgBBwuL/Ykk3vNu8WC4Rxj1
vA6MyyloOSrL19z172L7u9h+yZJUrQk6JGxMDoegNo+L5RDtXvrEex/8hkIDkJ81ZvcFvDIRTPDK
NgK/jDKxpynHQ2O0tZvAUHxIAwKhfoXNzJtlVaK4f1SisdbOE9zYuGIV6r9L2VtvKSUBCAFBn0cy
rttRm0TqOFm9dF4K1CaPJDY8qV1cD7e8/iv8dF5z0jy+QQFAck7ej56rgfVtyJiZgE75oOnueN3S
GepCF3piq318CunBdjmliGQnezA++nn+zrLwTp/iU3h0OBtoGfmbc1ORfmhZ6CbHxT4ZIxPl8BfW
CVYPK3aJOBITs/UIkcy/DOP+uFPEeDZebaZ9j+rmUZ8zrsNBf6/AoPgvoEsHH6BYusxP8eq9cmSD
Jxhns9WQVHKAtkLypN4kZb/wFCvaaYaV8Rz2enxsgSE7PDOy5R73e7AckhEbV19OGvmxT4j0deon
PRKRfAE7/9lwWrHis54MxKKamBGSWXn8e8rMu53hfKQrZWXcAiPTzWedtYJrBIGG1jFg6SdW9d7t
E7P21ONbkDwrvuu9JrgYuewoA/PFrEjvVGLm+fKvPzSHGcpfBvM7q9b/1JKgxqA4Uu+1gDDSrtuA
p26j684gRzw8vNJpYXRZymQvtK5EtB7H9Kn1fnjMAEqBT2cP76khCc6coPoDWZmXOpIlArCN+cmm
oWdyV2W7Sh4pjCB+Qlp3BjR8DkMVJqbVDdiVuBet9aeyO0AlgE1sBU47FSNs3nQpBTd4x8hkcnKQ
b3LbUaWw4d1JKgqfNiFCCI3tseNuZSMRztCI3nUXlUwMxosD/sBlu810I3VWeJJeCQxGHK3r42Uo
AVZTMqKIZbea5j2+pl+zsT9ZxA7JFuY5T06Rk/xDciDQT5BQZ7g3RZsyeHRMhhuo3T9qSJTskfdq
INWmsx3tT/DuNtRNWVkY2Py4tKKgLYF/PIh3Ay0SVeZFX4lBlCBCSGIl+BHt6KdTp19pVT9Pm6an
0tHFLqwr54DrO3gDRyQ3zcSSi2p2XwQZkO24S/y9cf4yGW25m9iO0wRBHf5JW+IVvf+c7trXShW8
rXsI5/2sZtDiFHNYUWsRucIGxp6TS2sdQUFBv39px2/0cZ2ELBqWjVMq8/Rwf7ObCjSLZtvJoO+h
ORMlBZCFugpm4qROPuXGK+OiHFydbQqVFJON1Y0fs36gdw/0eLlXmAqz/qopt9MYjIjTmoeBGfVh
Y/6tFotedTgKaXb1mS3mJUWOlBrlCPmDeGUX+kQ/Itjep949X713b6bM40MMQy3tEsQpEM5ddeAg
3O3JDBZpgPBg/PADoD8+mhaOg40wTlUv4rjyTO6TOrJ49cTPoYgiuzWjz5UjsOUED+35PqGKFN2r
StY3ib2cBBjPCvDqaA/jiKLTLJ1OfWjdBZwiWqaO5z0r9DHz6LH0GrXMG9hT2vix66tkwMvpFeLo
72cobEs4N3HQLSoDjk4FaaF1ARAf4Aqzsml1o5goYsZLovDPRzgvPoHikwUX5OZxLmssIGz4IxoZ
h+lWU8HcODoAqOuAnoroQRi07j5lr691h8jvfYpxem3Sm6XcftjlAKBS3luL83DuecC+oY/NF1zz
AG5a61i16aNnW89D1L/5TfgyNtZjPm0EHCN3cLhIPuyQvipB9TbtScU+nMqgIvEndK55ew26lGOR
aSzXRp+914yJu2IaD7MoYu/FiauHtrG/87L3jtTWQNB9QkLkltFd4dXVr5wkt7Kd4xRXSEa39dpM
u5+bz3CJiyyskYin4Qd7GiOlqP+z+Ot3spHpYRSC6NPEbnmqW+e0Fe10xBbvUNlMwk24MSMtfrij
+xUU9g+PTnMGq06saje48dMoxy9/jw5rvy3XTuyGYNAG46tNZhZY1XmgWY1BjsmwUMY29B05cWD0
NlQrL7HuMTfrIHwLHjs+mMN26RiGSWsHi6dtSIGZYAxgXJHco5l9gKjNUbv59244U4gkC4nVisci
lt9Pnc3ZPa02GDDgQVY0ryNu2nhFmje5Nd0ZrZ1+1+6kDHmCwQEgpcAY3vYaUVDbx0w7HtrPPiqx
5ypzWnIoTQEbp+XBGOuvknTWqrP6YO3zY+tUD/0y/pya8pSv2x8q+b9bnDOnFf0ALWDNQ0THfFj5
YFll97LilnfhGX7HaixQaOAFmC+e9RgW9vrbxHqQ0Svei0WS6JvVD2g5uWaQm7Kkbptgq45OUCHm
MPvjUq/fPglb4czWpZ+WuGe38e91J/sdTUoBd2mw2vNiZl7jnkgM+Jocppyr69kg7aL/Ny1JP7z3
xhvZpItxwiz83zLO4Ty6YHqHAEnJ1ax/zBiFV4LtCU2m74wqfxorM7/3/OqFCenlk+fSzzSkvJ7B
SW2cqz3q4mB6MJWsejg6eqnpyN3vY6etrYtQbw/Joeo93HuZrkG8GzjK2j+DudIKgfI8Kx1Ksqq/
MUZU2GyxMPSRxBTVp8NbhVUr/+m69tde7/e2FX+jd6d3d8DzblpeMJr+wqD7OI8NqoL9Na8SgEYM
PIequjY259NjcnXt+r/ojPvhtKz3dnHie69rH0fQkc4v7htaZ7zZ7VHqeeWxCp0rzP2zy8qavpKS
AtESbi9PaLfpvuduhRmI1jerLlAFM4dvCddPTL9cpp24H17DvGPMjhgcll67aLixhceDatgRFkxo
88vyJS0a/xQ7s/tezNFpb+L7AoJj4mBvFoawOGVmnyIhSkkwO8dmGCtU3SM6h/5gDlFz6npckiZ7
OfWMmsWeDGvVaPgVohkzcjKhqkmokIXX+lN1Wi268xKX2cCLirp9dA6diUOA4WdMCzLyD51OWSbO
v/i9eNFDYfqvfRQ8eywmFLA/LCZg9Qi2jRixkzUXN/m4fheWlJqwj0xzvsyn+q6OAybX9M8+Lz1Z
UewEDhAnKWWKNv3Cpretcs23hLIBz8n4idzgdUU3YMT02OrHtgHUyqXhOI8oDTwfeKI2wou125Lj
GtKCuayINKyKU6EsEgRZFnmUE8+oIMgskVqwa4CBIHCRPe9+h/aZmTc0BsyMWMX8+r5O5vRuHxvw
cP0qygG4Nde1L2v07QNzSoW6BCO6FuabVVP6aTGGsu/gckGGrpnJd+lxdVUTohdx/C93LqOvYHHx
qdxTzIk27z1rkuvccXDG2NPtsDlJ8YuBoXec/OBdubkz8HEDlvdr1rNfMPy1jfHhgxhosGHdiN+4
ElrPvYfuMe2e442oWdi3Yb4/ehVVRO8wbTrzw/xx3LcHs/Xw4c/RRYXWal82kb0h5que/GF/2jKz
u7TdIaCkTN8tVJJOOm3IbAxgY9SzUZYi7ZjZjVXKJdUWdUpb1wsqLXzNhmU3kAC4yWO+jK9LYNNz
UN53fnmcdiAHLJTvKhXBU0INhN36wYyRo+L4RCF+6FpGUseLP91CedB+UDFAMLD85hA0OdfRAqh3
m8d8BAOXVD/AXjxBnWXSiWnxekcAGduIGTOUQmZb5cmsyLb64F+LUx4omCFjsBzukNJB0DyCjMh7
LeMIGaySFubgroMvs8zoRu8UxaA7wR2AQJErky5MoJQtbElI9AAMSRgbtcMTl/7wEkXFXQ4RJiSO
MuxCeI85IyQHOOOcpaFzum6X/aHOkbCsJoZwTEdb1tS7SMkqOqBDraesta+SePwsKvfXSnYpmHUU
AZa37oHC7MYwyYrT9rktJ8yRenoENxB3llaM+mHn+6z47Jtjs/QEv1j4LVsO/mn1k2klN00/P1lr
ocEpZ7NY007pDczPRSJY2U2RZDgf/ek0IN74EOWR0AxtYC7Fo1J5N1XelwRjI/XySmJMTa0nG8RQ
Kr19M9UGhtvllcNuFT+p2GbTvAKi4doZmk9WTOK57ysg4EABW1kM2+b9lRiJlUbBfJeF7DCEcJkY
xJE+FRAwM3NY2xGXysL/4XlAHk01MWyke5YuoCDRF7NKAfPRWCti8Oaj8wCRgFNUwq8JnaMAtQEp
mh50wRd1DMvqguo0xeNZrm3TH0L61pgpU7anh8zZ3kg0BXOuHU7mHr+aON2thYVvBWSrJ+0DToIp
FiQndkw3OmtxkJSKkyaAjuAujKo/7DAx0x4dtdwysPpwpz9zzY5Jtt74dXtdputzSdTxkgmb5PbE
4AL56oRwSV4ZHGqr+yy2DknriBp+H5Pj4CIcDznFaWEzu/tzX8DYHDOK1bXlhK7TaxtU7kLh8wzj
kDsnVXqCH5lGTCuM9n4qc4ywqS3T4IqZ4n+9vOHwQkQ2YMs3UBYviMEGWhhJmM7uJVxTSZuWxff0
pAQpBS05thDdZt7v1E1mkp1rPYzrKZqdO7EE9W9rwbNa2o8W4Fla1cr1IeVZOksGCkIQXhqWcQEM
bR/ttbjEPp7p2tGberdcnO7KacdSa3ysmvxUAOn0YTqLwRbmYAfBAR0TEPFDSsI7VfnLwODvsoC4
JJS3q/kSV0guiv235ag7bDmKZdV9e5NzzCxGBGC9nmN8bJcl7vnJvX4/a0lr3fqRd1CR3g8zDe9s
AWjOa8//mdNEEiO8NPrpqoTfmKiCfdi7pkt+MsriqgzWuzqb/oqx5wlFW+RdBKTFm5miZkFthZj6
JpuY04gmu8CHyN+bf2D2YC+pNkofuIJSd3LxEsV2oYOUWEhy1FLY8BoD5hQL1ta4XQHXWmO41yUH
nIwQCtj5PShE4QynXok1TczGLxfExuNWkG2VQfg8dmCiVmtuEDGka33Q/M3L8VvoN6rbt6g0HhTf
gFBOTlP8JC97dOz0imTv1NgGLUvI+g2jwAaWx5gidMHqlpqfa2EMqPKDF1Lzn/Aco5s+NRTYc+Hi
khycuc89yOTpyCgK0I67zYz+GdaU6WBFj0d1+jwszS/5dsXp/vM/hQONlHt21bF40sb61ZtIlLr6
WX+yvmpAecrlC7vz7sXO4MTyklAWZKstqbhuAyUYXAfV42221deKMXUTsd5cMYBNJ98iNpPgcali
cH1+hSa/mXHVkTxCmpzRMQlg/JCSi7jLtbAxwMTvIHuSUGbhzi2XgOaC62BQcPA8wIVgu44ZAOZX
DCU3Ppuuv0kIWS2IRxqs0ALMr0wAoXmTFovY9J13GDxUHcPl5hU31V4c1tGxwY6W6dzDkrp/Cyt7
T8P5FhH6rZe9WH32N1o24yIIsaMNgi9k8T4xSliBglYReB8ZCFLN2SsVrPiCQOA/aBLSqa41Lx1O
h7N0ZP5zDicuWgN3vR5xeId7+u7Cmu7d7Nk2po8IFyrs9C86DhzW1DSOIH0voq4IQtmSM03Mv/Pz
7J36WCGQx8/uV5Ro6L9Vr4ja8Mo5POwRKty4I9J9F2CRnfRd45Mk3vBNEfILq9rvfLRYpvmureJR
VdlTfxsZ5sF0zKexKx/jrDptQXzWO8YD2SjTr+HMDcbEMXesCTfdYWAQBu2vtHT/3QbjyRkYKVj+
kfmJrn5OZQ1bXYPji4LG5+GBeXIMdCwOzmQTvq/meWCyNU1NDF3eHdiP2rjQfM20+4Hp5e9wmYuD
iDa/rx4UUrIkeVuL8bEHvFZojAlu/e58jzGu+WZ2763rF7TCWUXG1dGYxBAGgPH6TeHB9NYrp0we
MhKEcKOxz2rPoh8aV4HFJRnk6JWij+dNpXc5WgEseGN8+iNjXlpyBCx+gCKF13U88jqLn7x8vA5N
46XxwXNBINrIR1g6VLgzMEQ5xjdd2sDt/yg7r6a4mb9Nf5W33uNVbbekVtja3QMmwgwwJGP7RAU2
Vs5Zn36v5n9ijylc+9STwAyt0OEX7mC9jYA+NeEkEsHWEBjuohPpRPXazfMZOHu2smMEwsijlvK9
H8sL4zKWPN6A4/6S6rhgGq/Twdgk0XSptRd9T6014E5v+UglQOxKWasQLGnciLb/ovX4kl7eQiWe
eRNQrkYZHvG+0k+bFRYbw4sTfdObgTCSnWwziPy+S2Dt1Q8q7nfAcCA6uddWZ90PdphdlAMC3aq/
R5rlp57jfYnmDPoiim6i76DC3WS3dRmhdi6/OZR0SV2AU0+3k6qulhQyvkrIxoL4ue/K+8rw9rqh
qktK5UQlzCrAqtQKslxzKWKfvZknOVEfMaeD1cidNYXrZbzSR0zDZqWLa4SOlEqBNyLq4C3fWDUm
8Fc95/UjdhGIDpKEzf3ZRVCOB/wuWRmIU+R+89zuRrUQzDEbctD6sqrwjqmM1/t1C3lUn0Z6e5wa
LGmL6Kp3Fc1Xt3hL8wGpceYsTVs99BS8L+yoGPb68J7T6JadQxc6LKPYhZj+DZAwWu0aCmqzGx8B
NX1N/PxkjtdtiMSS8QqEZJ/WNofhlyK1fy2CCJ6nKDooKRkMV323KsqQZ7DQvcSkk6j7qGPYyfBe
sGJ+aG3na8taBAhAt5/Xr73G9LzT/U/HSWjN65w7hW0iYLpyt6GyDqOFQ1A3TsTpWisxhwWxVE+R
NHeuFx2buN3ESXkfds0mxKIcYDOi4967VIaVRyRCpbykK2x53qYX8HesnYkVShvGQHPTg/DvLEce
RgHeJzGROUpe7Vmr4gYYd2VfxaS07SV1z7I6thiaGSPVTlHyHPyQ8w8CFcTq7SxYRI6XPrBXxCDa
tVy4qCSwalICOzvIqV+lIeSfkdRJiZ82G1BI1ah1sAKJAwyNJ+khMd984+UvOXAFZzzRY54U1Cgn
re/mFnFDdj9DEl0I74YZEAblVr82fdrl2JiOEN1h6yU/8ZRBtLjkepZdK3CMpywUt2jOxwZ+7s2j
borzppwxPEZzIu5zy91giQMU0ULmb3QPXoK+QupU3Z2bALnqJhNFtqxnciXLtRX2j9kMAL7K89fO
gBdSoddhJ/dDk36ri/GwuNQKUxEkLnKq2S97GJ7lLO+TzjoCZ3pGy+2p6GndRYaD58DA7FQBAsc6
Pg0pudK+gRVHU755ZJunvs/cbR1UERPS4sLxHvoByZIFD9DMb4Otk/btDkfboxnXy6Fzghfg0/dt
al6TwupPB9BYm+wkRuZ9hmmD34Snoaq/ys7HCS9M3vSoc6dlavxgV1TLk9N791PnQU7Knv3Zrbdp
5b+0C/oBnv9cRf1tEfmAWiYTRIGFIJfRlK8WZa2EAGhCwUv/wrwrv6imJgVO1LPTFm951HB6ixbd
5qq+G+bxh5OjcrTIkiKGAcU+BZMw1vHX3K3Q7Vt0VQu8n45Upkbdj+nwxRKQrErcP+B2z99at9vD
iMNhpHB8QCYO89QPbXBO2UNou5eN6HeBQTQcpN8zlK71HrLg/V3EzU404/VYEQNMA3Tm9G0oTOQN
/HscFC6jeqJ3k02HqvMexjJ+SQzswcY2QHDLu3ObYT+EJOlZG+6bjlapDvXh5XDXGXJdhvfdlcZJ
Wg4HcvxQTHFCPd7kMC3KU4n5RsDGOfrqxcWfaq0/G1fOc98mr7hw3WEgcCeykcOMPzA8EEca6VPG
OwyHAFRiLTLMQECWGUWkpsKKCFRYXDoHA5zwu8LD3LmXoqmeUcJE7q8aj1H7K06+W3WCq8Q3jiq3
0Zx68ySBKme92qc2nSGA0YTH+pEL9iMtXFLqCo1mIrQUWTFtpfOmf6rpAbOEhBL8SOhO25ED1qrt
S20b66LqoKPzPtHZv1hHxcs7PQ4UR2VSihczLcTFuo5MnCnofOrjjMUuW/KYZsA/F9wAvTWy7VZ0
q1Z1lxNSA/rmDddaFRr+DwlaR1kxvwHYrY6WTW7D9IGR6KOVsylClCRiTyCgshNMYCLYZ3yS7OX9
JMoXDmXvQh+JI/xLD3KosN5o3lg43emYluZoScWyBc0QL+GVbrIshru2OMpESNsVlG/CFdl8Hfsn
RU72ntodZjKEtkXiDr7AQKitcaSKiozf0ExhGer9SSMGTRBkOiOOKn8Dg5XWTHocUZ4zCbMy2r4j
qSVRI8hRemzLAcvF+2wIH3Ru5atorQ+8pCZGbqZjWkNv6glPO9Lp2YXZwZ5bFt63wedFJuNwwojg
XlG/cWrcmaQLhrEeHsoUGSD9uPSz8dEJAQSvlwLRWNC7p9iua8KFnLgJxQZrfNL9LlLS2ctuQlpg
ieO8vcP5vPmohuiHDsYIbnWm0RLUjqLYakUTUK4vHGO3die/59CbEFBBir8giU+NhiozGrCJ3KgI
ByOkDmDoaAT7FMANoW6TxPZ9T0gTc6ZomO0cG2tlYp5BhRFMjpO9Yaaz6sheE/ZGuqt7BT1GG/Ih
F6ajh/cLJC4M3OEX6h3X+opMNjPPnwiVkdHlY2m/7DwSSP1ncxOAk4OXzdf29FOfv26S3AOx2uis
XL88g01h6b7xtmtoS3rldMOwa5W7sZ3rdqBYxt0PKJWGkCNCCGDEFnbaHwFQDT49L4Re4tcAzJb+
mIaxWEa9Gm1YFsl1YCq6TfjxOC9lC4uQfnsG8JDk5dhSWXODHhvRnXLFU7NM9w0DQVHYMYBhwdFr
UQ93O2wBMYEieF8gDPFlW8t9aREJBvSDZveEjkDanYZggi8wwLMAuGOhsOI6QHAVxQZ6vr64DzEz
p+OlcSv6WSxpemtICp1LeO9M9C3iV5yT1pkJdKYH2xNLky46cNNmvKgo5KBV07NDWStyCynnt8md
oHvFwkWoT88TJknnZ5tRpOJyLF2kHUV6q9OFhYt3rHbbcLtd618HYYI1rHWcCq1OQbBlPEIihHxK
ZJK9S3TZGKvRPu9m8dgGGXyV7sBZhndJZ+4iXTYhFY7I/IhHutrejC47VGcVpHwN5LsmD7ZLZx4J
t4lLSusqaVGh0U9FONVNwufGLN4OLC48+4Aw/ei5SewyQGJvNF7HHpLV3FUHJ6vultD/XnS3g+ZQ
ROqLAvtz4cee2iTsMho7kTQYXrEu29j9hWXZMfdnNCrMh0F23ytTfcnLRRuKN1Z3ZVvTMXQMOMnq
mh1ZxN6d0dlHvQvbBvBlf3iK/PoW/Nc+xiJPY1HtZLgyZpzhK3XoXHQMbVwNh0JI+EHpI/nYJoqi
vVcuh4hDNpf+bc2+jvGa+Z5SfwdRU7FqcNME9WPC3Zs8hP2ZMWyFOtjS9N+KmHegjMn+TA8/pzRU
l8+xM1AbrI5mWD971HqWKX4ufE7haukevMSihk6KMxKS62zfq+YvUK9pudBGN7700qFFhX9HO721
zoSQ1B0WusgrQHNb8i/9NO0sq4Sffk3hh0L/qMZ9aqTl1kExbRxRIlXBuu7w3moxLjGdTZKG26g1
N5bZ7ZfCBnzCreSZor9v46JVRtuqjd8aNbzpmo2lWpST5CMZ/AQoglc9eAHVhm5nNroCW1CSoZjP
4YvhqWDNGu5loMzi0fCgoeeYzVJVBcFiiscKZBkSVggPYagUi8tK2JdOr741mUfgSMGgGF5VOgw4
Lhn0UL2j3v7VMDwYLeo5jZ3fAeRfJ7p+1GEeFcrbVoV3NrtDYydX9RKuUlMdPDlehmZ3yAHNTfQL
prJ/DoNpr3cxFw8PidbMkmPRYuePGBde4yDBVAe2UoXe98DoXkpCHeDoyEFS4LrAQu+hMChCT4N9
2bFrDb18KGAFRpG40duRFqDwNNZXDsday/hUw6lOrKu5jqedmYTRug6zZtcHQbtNYAMg7XrIkjoB
i5ZtsuSdr3DDJkaa7Hdf7BBaQYetA6wD2oSQgpJfAFZAjvaSWrI8isw5uSZcRReQ6+zfh454jmZM
2+IWn5s+XZB7oFNKpNERGusdJk/9PXnntV363UVE7FBkJT8pkn1ExaWm4Kdfa9IIBQ843ObUuN3Z
AbZaAwgaYgG0p70ui/A0dhRSMWE5NC7qtC0BjqzKK3ji66g2DqYEKs0HgfRGP7CXOWYZzZop23fW
fJ23w6GLzBNN4ldzjHZhSp8wnBA+4MnqzSfgeM1RPzZ9c4M/MJznKd5ji7tOrILKQAH0fEBIOOnM
vZPK3UQpxrSCa7jJmi7qHRstG8pGJAG414txCEuEsdp534UemoDymGGU2pf19WAOKH3HGNu27aVJ
KAMLBt2swEDx3UtJ2LPH3KnBC+fd3lqCkyXh7wyLiwZIlGWrZchb2hP0mELEaddhRq4E78nfQxr/
AgWBAvsw/MKpBse3wrh36vhYo8LRFQ2g3bqCEzt6iONOwwPiluS4MVbSwq4OtQXLPezzH0k5f0VR
m0BvSYd9WaK+B0sYwfc8aNadxXRxJQKtvl/jD+N/b/z8KY4D/skuSF9mGsj+G/i+mawCIa8J6peB
hNtFE073WDI7m9AbLulJR4hQWbdjk8HU6x+XpQo3RQHCKZkUXrJt84ud0Fv1qiVvrE3c8uBI0jbX
GsdFjo531iPmTKa6M+Pxpx1auHdH6Dn1M0KVy0AFNIpvKmPY68JVuBx0zo6oOiWMkvyDtj11mrVP
O5k/15U8zB2/D3Z717vRS8zbmozxRv93CNSL0cLljb5GVZbrIyoqDnPbfx3UctS6+H0dwWCBJMXj
zMlCOqY1ofVVOFSgidtT1QPcp9jNQJrzko3tTd2NmyxkZ+8mY+vgGxfifQpdzOKQBaVDJWFwqIm7
+RZH2BWxg65YEypBSayTnzriNjgxFwOE/5bdYae3fcopgHUIl6nyO4QDmmehAdRjHV7p6gYVNgvs
n25ODbmz0p7jFHaonlDlYQ4RmlCrxyZK9/4wCNWFGH0kAG1fF6CxJyQ8jddJV7zoLuNOeYEgjE7M
ae/lRbtHGvgCXyoUWbpV7WEGQt2Ze+l7iHn3GtrLF4uRX5Z5un8/paiAK55KQ4+30mQJSgceICdc
mJBrJO9MrjnJ+Tdn0qolrpv5Zg/SS/9iyI48B64QfqETA74WjwONyIGjRhd1CUTJyxueaM3snu1w
xwlqqUs3+lZhBSuTmtLnC78hG7FFwr6PGg2cJwT7tP+kq+5KQBf6h5AYIw81cLCaBvJyBPH4joCZ
8V1AdeL79MokGZZe5kCVtP6QbXTvoRMvjWZIxUah6wN6qzMQ9L7gMzBvd3rSgQFlp2WX2LUDYL8p
1fJRuXPfE1iHbfFS85pjgmjRJBudfuluQA2L3my1QBZ3/o42K8KjNt3hF+o0rhPjV7sBkMaKd+nA
Nx2w75QHelum9WVk04/cAoDSbwaaNbwNKQhIlmo9xaSNL1DWoMugXo5Wl8aCwU9ssSWFo6HTLT0B
uYWeOJg6lE7ReEB59ssIojXak6ugQts5KMA8P1HdyZrvessPOwT/oyuuGIcQJQ4dmGvicp266k5Q
TuAiIk4IaKTDDxVX22545CnrdEzPOUoAALU1qZh5WwNH0oxSXSYkbGMJSOM7EqIXLja+IA90/KZ/
P8Pofm18p/MSdFx1N8n8ptsLCVlbROXbKL8LuqHE+7AqdORNIM5Vcd/R0gMry4gKvvJMdTkwRyug
ZGQObcOjij27BEP2tSjMg+5K+BzAVi9/zG2w4XmMKYgfO1+3WiUIQXWmkb6KNL5OEcyRmHPqlc7U
8OL9e86OcAmGJVXcrjIbRTAIZeOrKZ5gOuS9heavvcFqDV4TT4+sQ/sw1Ygagk7dUOPUNwdmiVBd
mDZgFHratN50gk/pXYuscg+864Qp12LhyyPRQEseht4l9HIhZisB1AMNDVHsyzBrLBYtsAQ5/SKv
vwwVukcujJRTxpSjCpaTHIKy0h/X95E7/Sasl/sxsq4qUpS+99hWWNZ6MSkUxJkvI4pcutFbkorp
GFWnYGSzjPweV7L2Rgl9H/omvciRZawrhxkkSCccL/P3mc4mdOP444q7ccR7tkZFgRXGghnsBxXm
F/rbnQyR4fXuYywC+EliDAx2sKqKoZVurfKJqQPsCMrqDWoMG70seaU5GOeGxkhefIVqfzXiwwK0
SmsF3xM8ui0sDKSm4upSdoRD+TMTmRyHhg+/k+nCRG+T6YryApN2qLwDNSh0iAmf8hBNA69H/QH+
RVA0EwD1ElEE/B+NAEcuEys3cjv7FtjOBeA7Tujn0HxnxOvURs9W2ShkJsuW7WOrwyiGCGS8RjE7
pjaf/izZzPT0m5z4zdQTjfTHis01SCsAfCgx8MI0gFVoa1jqb7yX3PDWet1ZvU/0hxgtnFJZ+Ndd
Hm70FUu2bz1ns77Y19RWBI0mi4AIMqrhRhAYokvWiUvjzsQJgDxtpXMEXS2i33ut12KXvMNeC+sX
1AqqHjDEaN/DOvP9HTu6HpxVyzOce6S8vPjKibQZyKOk5OkAx+sahcwU0lrZdDlSatY+lPomYRPq
+ctjN8BqhLhr2jJ6VxbU56N/lxgUwjTqorYfk2G8K2MBtD2+m1V7G/nyi4zV1eCBj3FtwikPB2PR
iNvScWFRFlfZGEI+i9pXNXbZyjXseD2nmNLM3Qnvy+UFRfHnyHF3oeeykStyYKx1mhwecYnGnA+V
sV6ek7mi0EuViOy0pWndhBkV/NFxHucoRKq6WuzhdkwbJLBVNDQ7IpzgONi4wUUDJqSJ6S8apI9H
4X//1//8v//7x/S/wjddh5xB+f5X0edIgRRd+3/+2/3v/wIYqr97+ZOvPBuckascKRXVdeqXPn/+
4+U+LkJ+WP6PrsmzIgQidgroEdIgWpedPCW9jUxC8m1ceDmfj6c+Gs8XtquE5bmmtP4cLxyDUJWz
E5/mVIobmdJZC1sLwM7ieG+fD2V/MJRneQokqmva9D7+HEqmfTFERRadbAk/RS4Op1bm7j4f5IP7
sYSSjvAFd0Rb+89BaP1LO8rK+BQrH6jnzN5oORaEw/Hr5wM5f9+N50l6wRLXcNe3z17U4JaRkwaD
ecIY26Ie3uOXVQ8A97WZeuA8fD6a9/doPjflukJZprS9s2c3uBMiP3kkTk0xf12QsvBa92dCSp4L
88EanSs/KlefD/nB6/JRYJKWZSohldRP+reZWEaFb7IDiFPeVS+2WyFZKafnz8f4+7Z4gspnT7CF
lP75GBJncJrpYjkJxNI4aDL1pQd0SK896lxABZvPh/v7lhjOsZh6FvPd9M8mexcMfZJ083Iqq3Dd
RM9u/vL5AH+v3j8H0Bfw2zNTaVaUsmCAYQTtXLnFrzCkk+C6nC2FZT41U5r8Y8L/NaTruZbrYNxn
C8f7a1WNLhzyJXCAHvT+tjTllYPXIYYtYu0Uxp2c8+5f88I8n4uM6Aqf5jplRyGUvqLfbnLsMT5J
i1rdAh4B6ptbtGOhZ1/Ydk8TD/n7dQwgFaaViVSo0C2uQbTTIcqC4tJ1qNAObSkR1rTSHdcsv7ts
GsBrxIjajBhRHvJjYiTZvSV2QSKCcNsGWEeyXsBUb5xgXm5aH5QzCRSKtXOE03oaayJl6gItMCWo
M0HPwOsQjW5Q1Ecqadk6sTtvwtBZfqUlPOIsjhMAR1X8CJEr3jZDUl/+f84E1/MtKaUNLNTxlX22
euhD2q5v5PI2Cmp/22djcT3P/WEJSSq8eNfXgJA+H1H+Nbv1kBCOhG9zepjnR0fdGH6+NLO8nTRy
VBVHuwHJH/jpd2FFzzAcf8apQtbK3QLvXYkqvVxkd0QXag0H4B8rTe9+fxxjrq+XsyM50ZRpe2e7
Y+KWcTKKKrgtQigQBkV2B3sFwNQxsHj0+N8Dss/v/6/b17uxK0yLDct0hTybln0fm0FmsPY4yXEt
crr2UKm6OXw+yl83xihKuJxgpsvdWWejKHryTQBY/FQ3+LrlSDEPPZFseUdZfk3j94TXORLO/ZfP
h/3o5pR0fU/AA3c8dbZzVX1TtZBXl1NUUCwfbkrzX8v6o6349xHOtq7G940eCfbl1NeSfjLmuLlE
uxRB+Zpq6lK+xtP283vSS+CPOaIfJYeZ5DnCcxJnc2RUNWBYSy0nB92/ICVDBPKJ5e7no/x9TjMK
UYfvCFu44vyc7hrRIJg4Lae50YCHHJGWaO0KTC8auf58qI9eEvU0z2Icx/L+moG2Y1dVz1BuTok6
6F+jGaro52N89Jpc1rhjEsrbTPY/N99hVkOSpcF0wt13bzfWdgn7XQoYPYKftMy3bXn9+YB/byu8
JihergecniXtn834wMxzs8Qf9+RBzskKjIZtv8zXTeYjvojH0sG3ze42GdG6Hn3AewHmmaSlJGcl
WdSuq+AGL1G6HD+/ro8WomfZ6IO6vsCv6iwiimw4Q20Tz6c+l9+F37HwrLW0KcLkEUDAKIQJKMOA
orRIXj8f+qN3wJim3tkkL+Fsb88Ne5xNZfFEAJntu3TAkjfYcLichMhsUpPkaY6Kt88H/Wi1+MrV
GYLtufzfny8enf+sKIBinuQwPkcR5TqoYBdJJfp/zDApPliXv4+kb/+3891BJjLJ4mmmIrq4ax9+
6t0UgFftTFUd/NoUO8j45jqhzEGre2VWiFd9fq9nC8kn2KRyz9822zm6umfvlqaQmRiBkd1NCYJk
5m1Vt5vPR9BP67e95z8jcFBY0rcV/zp7mtBSMocOTnZXwewpA/tdMeqxiMwB4835fprjy88HlGeT
5j8jEuWSZvkmZg9nC1f1XVxAo8vu3HY4zWG3r4IZh2SqyKFzSWtwE4/DqmwofTdz+CutqNj26jGY
pmPVRHe0G3NMoCvcQ60YMZfox+eXd7aa/nN1bJM2E0yvqrMpPZq09cIJea2QpAf0SYVHa16QIBfB
L7tS12kYbfxEvGj3ss9Hfn+ZZ6/CkiQYPph8/UbOpls6dX0Ozyq/K6foPtN+czKuLzESx9wFFrJS
AXS/wLp2w2wfoi7sI6z8+SV8cPO/X4GtF8RvE95MVZaoKsrv2vx5gQSAIg76rFCzIzDnLiU0ZT58
PuL5GkOiyuTU41k7JqkwOfGfQ6Jz1FTE8vKkrJ+eMoBFwRS56VFQpPS2svrXsUPI35L/Wtt65fzx
sM/GPXvY8+h5Sx7alBQShSVttWLgzkN5Eqm32dgLHC6dEP20mIpRk2b/GP6vB83ousChJKubpX12
1xIZ9gAyrjwZZTq6yJOi+QZqSW0LMaXXC+nZoa9666tnTOYJtlzU/OMCzjcWRzLJPIplZH+2Q5T8
52MXWWGb4RLFD0mX0QiHvoDESrLsPn+7H27VHJeW4zjKIcT5c5R2EHMxVvN8mpb6EgGB69kBXmG1
1e3n45xtKZwDUgpBkm7byrFs92wcnxbhgKL0cgIwjsGJpZ6qKlsvIvg2t/T7kWJAUIcq8OejfnB3
knenk03qLOQaf95dvuRytA1y9rgx56OlvPoudP3oCoSc/Y/Y7Wy+/OcGPZ0pcdz65vmuNHtikAPe
4Sd/BsrLsXjqlf1gqfiHndJr88o7w0nuouFfp8PZNPlrXB1T/rYhNCKiGA0k77QUw8+mlbiScNZ+
/hg/GMMiaQdw4pMiEkj8OcZQVM1Qd657SupiZdAQuvA7p/rHu/pghpAS+fzFoSMo7/05SEitn+hO
OKcK9m7i3qcWCtuRcVt47iqdtknk/mPAj+7q9wHNPwdEALxXUb44p9lFmS3oG9xko7fPn9wHEb3N
GJ7jmUgEeed5Q4fzhijSUp1yYTzCOaoy97FTBxSfPh/H1Bf722app8HvA71v4r9Ng3BQXuTWhToV
ToqbhXWRTVsjfcurBopjuA1swMuwpbKh13qTF3XlP6XqC7UEuHzbybgL4RQvuHPNyUbUIOCRUTG8
0+cXKT+8SIp0gjiUWeToNfTbRVZZWi6By9No0UyiO9abIxI5uNODm2iX4pJLQSEJFy+MJ81bzfn5
/AL0nn32kJRPtZVQynbJSs4ihwAp0X4Kiuk040jbuxDcMnTxXOc2Gqd4XdMd+Hy8D2aYIg3xfOoc
RInn9+tPsWm0YPZPvZ3K6zLoU1wikMv6fJQP5phDoZVISAhPWH/Fh0EZQqD3xlPdG2AXXEgDQ9/Q
hcSoY50Mzj+SmQ/2VEzhYBpyLvIcz4NDafZhFsXTeOpjG3hm2+yCUHz3egQj/r/vi1TJ82yTvYfX
dnYCB30SAAyvplPZhVel1R6NOr81mxLpW/mPU/A8xtHLxxUUjz2HUrup3LPDtg+dJrNrczxB84fb
PsMfwlhGTBsU2bu3abStXWr0cj80rvfAca1hkNB0P79hi2P37xnqU66hCCeFY/+1CUIHC1ObsiFF
2bG7pKIZIycw0QbWWpIo8bkivulrTk7XcLCDaKvup18FmAZAML4WZV+tFt9F0ct1hosRpM9jOjvm
oY7pN5qLYd7YdfwDz4XnMpADXlMRxBwsoq4tUQwseLoQQ+fAwEunepcmJQN2SIN2FU4CskU+jVJ3
M30NYK8cevg2m6ZUJuJXoVAXZWi/IbfNR3IfUIHdxpvaKOVXDO6TGmqVVE9JFKdHtSzWvgSxQ9+X
TmgW+fMmmkxxNfCDFxYwK/Sg3BooTBJvjNqLt9VsZDeuFXdPIp2z4wxoYheYEmBXlhbIbEztLilx
tyjqONgUroFWsxMBBCxqIo0aChnaKZgSR6Zr3oRVYt1PrQ4j/WFGftbx4k3Vqpe5a+pLN7OqY5KI
fJepJrkNKzpuZZlRdLQQo0sNM9nEdY5fRNgj/BAryV4ZIys60N0MEyGuZqsbb5HGQjtHbhrHto4z
KR3I8RnxtDlfLi0/bi47KPHF2GNSPQbJfT77+dpqgQzlxZBszdCkmx7S1nLbWt4uxqSumhGohDVD
uR+WoNo5VUHzZoqxBG08BwJZoq4xpsiPSVBLgNiY9wZhGlNuaed7UpnkklrTzAXXExZS9ILdIPQ2
4Tj7a99CD6uoR+x/nAUrLY+ucDEV5aOToBHcq0JtrDlMIcOhfeOvFxv7IqxfYUkDJKtG2shrNR8r
tIWalD44Aiv2A20Lzp6s/yrNCERA2aHyNIAf86PaWrVL622TJB+mVbIMEYhVlyZsGc9fe8MJmhXK
enjAFFAZA6Gy17pUSM80nZaFKlwLzAN1oz6r5m1gNpCDBnvcEgAhFLnYo/+4RL33XfSG/aQKCwYk
FhQA0gRSgvs+lTYvksW1sdQEInDuA+s+qywU49QIijcJsdSSoH4CP2x5DTaHURLxtJPc2VcD87LN
bG3VkKbymRZthc1Ha9IXNlAA64sk+Zr7qb3v6xDIol2AAk3GJd5NiWmsgtZvd5h7zCUSC3P5WOSU
AMkp2nydCz9FMwgdGQuphauyYeXSGm6p+4V4DCcYXnGiY4CO9kNMv6DHEAbjQIEWO/LVXVnCEkXK
sqG1ELdbG6a2ggfsgX9Guau7Q6WUSEAiVFag+KRixET5g0leotUHCfZyCHASeMUxnq8R27ahKYSY
DARaRaqQmwi9H7KOjTG/8JsQXyZ2u+BHNR5wQB8BVuwK7cgEp0nLLlb8STHcoOsONCY0fsCgVkHx
LqdvIML57gWNo5FM8g2B3kosNipYJbqMT7nzpKZqL4dvdg2JAdfsqio2DuRSfh5FCnTZ8MbLkUfz
fkwh8tw2sC5QQvPet7QDz8qPn0xbS0wvuDuqsAJ58xoQBoUz0Ac0lv0XLbrsh/DtIVqCvwByiMgn
dWP9fRyEraGF17DvbDyBkL0sVaspgAhHjjXgkoYmXAbhJoCGG1TppkiM3eLTHAhDeH13eAv4MYLu
9T7G8sxsM6Bb0yEuUazXeAsAR0E5r5WUkBPkZqkz/tkqBI5TilNDYGGjjmgnVguj2a6gdu6cULz1
MCI8C0INSo7gcZMdk2CvxlqDgtMHKTtxClHTqsICxLqae2htngkTHwUaX4Vw8vuR2RcSR7EcTcMG
pol+zlw0xyGtbmpLXreOt8sC/6dwkbsKsmSNXjP6L75xY9J1vPCyah+b/TWn0r7khqXRPI0lWPJR
PmdTdoxNjeEZ/ftUYqiMo1HlW85qZLeuPbUdpHogx34vyt8YgwVy1135uBkKqz8CbV47OLB3dnuA
XfbDCPKtVD1i6uKm5M3rR2i5xqOLVIdphT8sZM5FMl+G6MIhPIpcZwe+pgtx04JjiDqKkvGp4BJY
t9+D1HlIHaQbFArSErFP29zO9dbnapX1mhbVIRjSpwmvFYVmBNp+GkuCKQQTSkTlEQU7CJzjZjDu
+A7vtESfv2ACNzUSjNK46J3n1r/N63s+JsCXJla/JYTVgr64jfTyJ7gySJcXqi7ZQlHlRbMUs4D5
dlbTpoaL4TbzHiYmgoS43s4sApFc4kahpvGmZGE36CBGaYcIOxqtwFQkotxonnRNg4lvTuQxXCxU
vlA4H3sIUDkaNOEOfgfvMt8tSbeO8LEIhye8Q1iKjQcZuRuxb7auQKpC6sxB1727YOjJWsx7PUeT
9NVNmTNM/YlOnIvQSV+1oB6E+qo3Hvr22isRaZP3se2kepLGzrZqLG5RVc0RTxADzQT6mjhnxPK+
x8oOE5iVN+ffDY2fRq+cbaag5crvSUkk2Sks8xvH8JplnBTdXgJU87Xd71uKEUyEgCP3Zw/2Gl8J
5BTZ13hIPIzOw+dggeFg4wgGuIDqD3t1hvJtHng1Sw47lBElsKVc9xgI0s/ctFSr9J6hubNtchDo
GMNlAXBnrdvG+qZqcZgQlNQ/NiAIhLo1UBt0biOmDFIKGNZ7wZ6pIGAHOEUyXIRm8IWN1WNDoXPc
Czng6FRi1M6hgXpRNerZ1LoIIBRYocEkqyIT2djR19YkpQH4Ff2dlnCDL9HM/ElwedXypuzqjXfG
obkF5FVfGBgJJqRm+rfgI7Yx2JfnpIRL5kmKjwG4TVaLMGb/yNAVv9ea2zv2XQPJQAC9d0K06AYH
O2eAPwDQb5YIEvpqp6eeng3G/KpvOuZgm3t1vyzuEfThjuWSe0ANucVgEns0VvY+sGneDsrObIyv
fddqX4sefR4UlFYt2gWme6VyCygahKP+K4WEVRGFCOyP7yumMIu1ChB4ZTVk9ND5cNEYIDGR4Q9z
HsNrgGwnZxl56mWuwlgvG4/5pP/juA8B3FSuJiGB5cl2RvjUlM7OGjAfyJ+Rj9BsP03pAwW3DapI
z6kYZPck8zUpJqfTTSUIPJ2n1nuuwDVnAS5e80+sTyYbzcD0lQIe8wleAADL4OgaxWqBEcbrGbXm
PA52EXRgYM3cLZs3xjN8kcA8db3HhhUZJZjWgmuOv+DRhxm8k35HlA/bjygfDkZC0OMZVyPQgJbY
s0JkxYQrrs+egXnHHOPs4YenkOTN+8FM81H6BSHAw9EH0Ws5PmasmdqZIEj3t/q0WZjn+qlwHTwj
rolHyv//P8rOYzlunWvXV8QqJhDgVJ1b3cqSZU1Yli0z58yrPw/kf/BZ2mXVGewty+5mALDyWu87
88Z84X1JiuI5AsMP3SfMk7amSKCAHY2m5WyCiA+s5PmddRrltITPMJuPfnjug1tZ/xKOBBHyGwPM
FQkDrm0Uz5Ca8JC+m61JzK6VfYwBy9V2kbuTrtxm1hOYmPsGik8+txjBfqb1rAKYU+vPElQglb5p
/wSQUInoKPgB6vBbyFSec60frKfwqZNM+jzmIbifrKwBoRwTWFptlDkz0jBpWk8oogNzn1sP9khH
jAfDlpp1RyLUCIJvAKkcv7NN58WTVon8ZQaAYjO8VaQXTPJKQ8plnWDP2mXFE/8nXgIQ/033Rgfw
MBhACOh/13qCLA5JFc3cGop5NeNidJP3vCyXFIXOduLd4gOA5MyZM8CGk6m441nC1DwTzF3xvin8
6IYpHnqIr3QXSA6liYj3UhBr6uvPGluucM4lPhrfLJNbGOCBjklXNY4Ha7/0Bq7SraP2gXkP2Mpq
ih+0/+cwLC/K6FjOh8jYFtB250yN469LS88NR3z8lMPpM7fXGs6CQ6ZfxdEsvagLdABnI2CxvNo/
dWW1K3vnR8+BRE603IGonH/jD1pFtLViAJuTwK5GdAYzpgaO8rOW45LB1NxE1aX6GA7smTaHsW1D
AbVs7Nm59TO19kuz0Pw5DBTeYEIjt/ujCDwQqNJfQfrmAfG0aGIrNGqOG+m9Tk66CWhjBkZ1qw0d
aoY15hBrX5dLTeabWzuakGQJBDQrNJvOe+0n8KLvnq2A+BDH4lY/S5+nD5whC1cCN2BgyMX153dy
eDqxu67fliI5TM1rz4C5FgvGYwt3Zy1Pek21tHIpyiD0K6VXWhxRYmCzcX7pciBRALkIjjgp8HeF
qD3LwvROMVnMJCAqA9yOm49/fAot8s5rBSg/1wxQT1BFBQa8uHyLTM62ztpHI7x/96nwrhli5rtT
/zRlQLrRqTq/Lp67XQDI19KvJYnUmcOG8JtZEizy0wuys15LdkP/VmkYSIjGjeW3dvv+b5340RG+
zLV9od9QhxfAf2pHOMQ34F+V8e7W0ieOrWjFa+WWOwZu4RGiJ76WW9uQ9/qbbJzjpmugFB482bNO
sNd0etZ+i4OIHQ/eHxTB0LsQdXQgWkN3M6r0OKvp0hrab758DKI3Rq305mlfpy7Nk7H0V/zDANYS
W/7iTcGWSH03MWKKUebw8n+9izWTu4x6li+ZrHfZlBy10vZx1ge8UVTzRQv6Lh+3ZbvTOpmzxw99
hJFOLdOsamibG0At9B8DD3gdXNUlc99YNOWro9fD8h2fsrC/Srz0DjABPT6gh21R1qz+3LxyfpEV
Ps+6hUO3QSmQuA4YrkB2DqbQPt6Ag193jLfH3/QJRGE6uQnRbfwqYXzNpvxyru7GbDlyjdLwf/JD
xvarPeWgmokda9GI4gHt841/ic0cqo/+nj/S6LvpQgDKYRD5P4sSZ/OPZQICjveZ88eqq+/qOV9p
/cNf8aSsgLYfaMgOGCgOOmZDn0AL/DK/XWu5L2/4kA36ePPCx7AFHqmg1P9lQTGjR9obcaltmiuf
WFxeDwtt5I4mDUpi45RYd0Vg7X3z5wzJ2+K2eDyKl9za5qWvEZ36J0Qd8QzKV898xsCiUBB7fZJw
AS9TC0PDAnT9ThsGTz24wPbxgQT9wz9o2jEtyu9kPfz1HDE7Zj1yd3Sldpv4uwGtzpsEs/s849iW
dAEQ/Yb+ePZasTF9a+1Hb1wr7Y/aZAaEOeKAUgMOcSMhN7O/a+5gyBHWvCt7yyVxG/5E1tqUB/Mr
sskF9LGK5g0qCq81ptOKH9ChrGX6wuuVzd2CamjhSh5H/fFy/F4ujvah+IZqXpRuEzTftMFzNdIv
Pjm30kqGd9H+uvSY6gm0R8G3uSWqdYXhYk8cNoJmd3CJtQPE23VAHdJwOMDxp70vfBze8Z1miFTC
HNy7ltK7q++lVw1fDzVgXnm46KS9RkJy7cT5XrfS2kOfU/aoG8cf/VStCLgZ+dZlg3dhEZd8X+uN
Xi8TWtSlYY+lihjyApWV8MoDRQHcSYgWmbna6uOi7XeD9iQ+lrlWNrwHmlGDS7AeNXOJgnkUfBBO
hFagM5auIHBm3HEzjIwi6wiRl2ZR9Tvw9EjxbD+wPDo+g+adiaVS60zt+gFnpA1erUK9f/p4opXw
2gqWxkveA6YF/af3lnyONlAIzVgbZKBOaFrW0waetS/PJpTJDkmGP0dCb36PD8HdQ59hL8x4J+Kd
nT503SPcZ6BDglYjTiw0YFfbmrBcH2QMDM+VsoLQLRxiqyZocVc5NWwegLfXO85XeAyzNI98H1iQ
FYLUx/GJSURiB2tF33ELCiDm/s/GJbgXXLRNwxtWnp2BxVO/PWuq3Vm+TW5V47czTq0Nz+Tuejdi
NA8YUeOcLo0+6Wwxn9BBciYcYGBeJ1FegkYlh+EAftzPdLhKkurdgvcCb662rBP7UyzdYxssYDUA
Jh4CpW+tx5pQ7nYOMnzy/qiGXOsDl9RTKJIXfBsEQDs9A7GsXhXeO4FOXMeSImZYdAJUfDYk6GOk
hnhrsyacn7aMf2+82Lvi9XgvZ/lGDGDDVfENnw2HXaiH0c4Y8DppJ5EbToLkXHS/AIaJxvljeE3U
P6vBIgGJABaRf449A1cbjgsUFF+yjHzDeY4SW/sPEi43rcC0R8pKGB5ODOEPX+fCBvOXmtqZKyOT
7vBzmrwrfd7wmtCHgQiOhI87bNrIk6BatUIytNBOWy3hWl4CimA61oWoh3lKvUzk5S+sTOwTR/12
iaYCqz/r4EM7CSwx7ZRau3t8Sl8j4tggBN5U/BoGbwuIwUHa8i6JARmkE6p55YogLi0rr0qe9IFF
8dqwsUlsvM28WsVMH8uPt9Ppp+EeOdQBHbPkjXtvBsxlJhstqQPNe2FTn0Nie53ZYIn+74iRLKTr
iQwmil2nNpR81DFqQ5Wk704oPjrfLlifinwaGb47g+QZC6ADpyL2Nq5rom/fD55z7RKPouwUS4wE
sJOwCx90RlJ/WULFoWUD1gF9+8kIXrWTBm5minbRW4g14cw3ZG+S7l7/GFOb7pjUe3Sa6xqvqp0O
lRdqP2qwbz1YvAfcNkZbtd4LykVnF+ax3gm30sKjTwTbrF93cvI7ohASQfccNrZhsqdHbQmrGbbT
lAljsqw1AKykIMxCsrXgZuEzdEPPLyiFjPQdrE7ygjirbCCGZN50cPY6j6/PVo8S447Z0uywsq2b
/fIl9FtaD0rmkgO4CglzLIm3R6w1x7nW3h4pKhEwaJ8OD3EYg6INMocwxE923sO46qiNUycLgVpm
gBW9i9ddTSRemgE8H7g7fViirV9taVwGAcNEKcG692gwis8uyGDZ1mW1LSZQZqvmVAKFPOCVtc38
UHiPdgePbV4+WZwiJGAoz0R2ZtluoEnYqNJ4M1xI6FRBfqc7yiL6ob3yIoehCQkYevMMATS4o696
a4NwuCHM3Rd+eju+e3o3HWoLa6j1VVA8V6iQMvytF0CXjXUsiW7m5dBJfvKedQPe9IAW0CuZGNA2
OuhwowT8CcMH2gU6mIhEy0VhYuRNdfDMfq3X/k9IEfsM03t7hrrWdUorUz4lK0swasWsAFuiDHcF
tgv0L+MmWqLbNnjt4m8UvoAhg1hrZIQ3mOSdOb3vjB+NJ+0fzhPVdbJtxCaMi043ObiRF4AkMs6o
FQ5pOcPdwMSxCaOfYQKhY8ZYmQV1Vf0cVvY6SJeDC5+1i0s2oEIMMgKKS/s5+dMlPJP10sq8xyGR
7lXRLBvLLs4DTk43wzyBmlhwzDNdvhJioy04CoD5C8gA3DVAFjsd6LGVC8OYCvlpydjVHePCBMiy
gpcqIG1nZvKafEBInF/MhzRD1LWsFQym5+RcLzCGsnmJLH83kk9FN0e+1GsakgwrUYhyig4Op1S5
DmF316x0FsIltaCPp1ZlWLASu4+ntGpt6CrsbgOSwc4a7Nf35xPLpp9hpJFSu9jQsV/IOT1qyfHJ
8gx+rB1GmlvPOhbM0nVdtFdaNWpdoZVpGyS6dDH4NlTLHS0Qc/tj7MaLEe52bbD029ItCDKYYhkI
hXPDWE8i3HRVTnPCG3KpFQI08FCR/dTHVSvucbyZgRevw98kTlHKiWMfywGYrnTaGbUFNc6006/C
2bGQFBSglmiyxsJO9xmVO9bUJkfZWY+uU+n7JMp80wqNQF91N+wWDgdwAMfFBSQvuo90ouU9TWEq
OMjheqOISStcBFWbgIanJcQsE7lSVYeh6dZYha6oD1XSQuhD/1FArDFt9VVcnBkqepccHdYFdtS1
2z+AP3wrOVfsXEEdT9nzhj5o0E8a69Ers0sAy9Zk9ICrc8GVHvsby3C1LvRCsSfQ3KjcPvHrlCVa
1sIixoX+iUDlwPMsPpNgBMf2rgvca4nXHSGsfllS1KgutQvr6UxDIspjijuEeu47OuyzujkEEbgZ
lQAZBQIUqoPGbDEsj0Zj7lCnjMyeTAkHyPmtP5V54pjGxwEJ0xlwC+rCQHinjnT66JXMtKZvKBNK
W+R2u32Q+9spVb8hLKgc7AuRkBNZq1kWN4VjY0MhLKOLIu0GwNX9drmAi4OXmZTOOmijKMMfucMc
r13swWJ/T9Nqm0CnwTOILOvSEje6XJThsA04wkJNux4JbOMnKlVaoN000mEYRBOrQmqQvOsUlFxt
TVPJVJnmd8A9YjznbDFOa9YwiaRvWumo3L2ciGv0rge2tx4Bb6EnVk+9H6NB/ubptrbzajM91ATh
Br1YOMzy0PjWZc3aQqfYGRoCCbCr6CTQL9pizThHrA9qtTCfvGxhory7QhmeqSNkaE3A8K/tabiZ
vPAoxxfmFruyP8+9sfN5vJZ0mxuftGqdzAjqKueozT4yQCKD6SPiDiCF4xoL3umaHG+YZt2RvQ/c
/L6KnLsyUtcOiHV2ok7LIFdNVa1ECbAIb9y77kWS+RrADDUAqnLBNK20Vj6bmVLngvX+2vSbm2bo
bsM+PSYWcpoXzH6r30PxgjQo378wOG9xja9pUmqS2Mgww3BTG9GeCUx7OPDEx2jt0KMOMLD56Wtl
zg8VifmCykEFdQzGLpnblzJ61hLtoXEUQ0I6BeZ23UOgDJ8iCryJYC6lJC778tbpsPshqJVBvzZh
8EjLdqd9n8II1sqcH2khfpTmyFgE9asEb7AAIp9xNSri2XdSAZCcMQYVVjd1NL8WtUefwJP+vt4H
l4UtSBE6RR4CZQGziR3utMsFDs9VIt29DQCit+BJpE5/1WpC8TRr6QOzKFWSAQ6iaj86FP4UTo22
TLO6coDQSNp4bRvgu0egHdSpBr8dN0Fs75W7UCPNHrvZAii36m8Wr/5WYbijGmdLWdG3xB/AjZiS
196S6zQ0D64/rKfcuRpxszwxkKqCjsKOf48JYL8osh7+2zj9pep0Y1Y5cHfiqmbrM6BoKGuTaQLL
O6OuEPvbdEyvA6rAPUfXorJRWPBP+W146JxhXSNpa0Ue0iH2LTIXMqaC6vQUuRgFSgGVgLKM5fXt
+RAsGXgP6Ik02oC1dQob+5DRK2d1xlU0LfuiFwDNlDXUn/73Avuk5uVeCSrBC8MiAKA/Vl7zK519
/OkCU0hRIHEJ4yBhMmAw73PG4KfyR+00ct1GDcgztXxY2o7mkPRRJpRd5/yYM37Lnm0Wv+Hm6J8s
X+58xzxoJ4ehZkxQT7HXgV8vq+pfYSIAHfMVKcfRuphGD8ETw9FLR7K99QXtTaDjUwDCuC4ZOKKu
8StN3B/aCGbCMuCA9E+Jmr/ZTU8rd3kGLgqkAqpv+DqdsCltQv1SeO9HV5ndrpV8aWR+ZBPhHeWx
uirs5DEP2huzBUXWAjkoaX0uTuluUn54mU/diwPdypSD9VbBHzEyY3ohwI6bqpzjTgVVl6MZ3gd0
sbxj8O4x74drv4VrQf4oNImKzjqGBsKJlRjhkAFKdPk1Ze2hwrmVqD0La7nYJkgsApNtbu0FLQ58
ht5MLRvMN+5KXKHKA6g5KMJfk9M/OF5wtBywmer6Iq7Ai0AP74TSjULdK430A/DBciLUQQtDDEIv
U7hSUICRtS0OkLTQm2Elr1007vSZ7kz1TdjxxiWQanMQQZX5PfLi+2iKrzQrk5mJ7wDrPFeqO+Va
BeCTphaka6VnPuiDB5rbVn8QrZRZabAuYD9BR2vPMCmepLGstJ2QpLhzi8w6Kq7HHU5dIhGrGoFW
fEqygWQ/DksxlChJvS4EUj1+k0e1zlfdpdksV/rPrnB3SwFmqFssVM0R+77ur3TcqS2DPzsXdNlT
jJ4fUfrFqB60pveI1Xnbt8SYnmhF4ngPmib63SUypogQGr/clWgaY9mNjQ3gVQcVwNweYpu6FHkJ
LzSGTVHSvRaZafmSu0N7jI1MrN20cFaLE/o3rtGCmQgaV1T+0GGcVVW/w8F/TmUBDu6y14FepuhA
mMPLkQ4newFTC9fPCOvNbBq7kQDCL3DSRoJwFPWMQQwCcWzz4r4xpweYvOBrLncp/lKBLqdzha6k
EuRIcZnw7JNJdd4V0DUnCmDW8BdPe9AXZStMHGfZTt89Iz/Tnb/RmlUArjRX4f2wRBY2zb6eS7pY
sQE+wNV271xqpyl1p1NB2dy0i8ugS49uKKliGzlYV1R4cTS7O5rMkF6oLGTf4X7CRIW03tGvYAPV
4cBdCQKkX2RPce6esJtH/KINqFSb2nEPaql2reiPWlVbZbANE6oIHsIfpEBxhdaG8Tgy6uAZXSyO
P6xas4QMfbqEuqvZGCOaNLVA4BiqnhkOt+Ng2b1F4z1Yd5Aok+9u8At6ZmuAxWg5hgWc5vMUGCvp
TjUAUkl1tIBe/NnnhnNpScKyxWe0yvJq5wWaoXlapfALPfdVAcGXYTPl1wqQivzSXUt3HCiV9d6u
lxpGygL+MU1pMzajwb1gkylAe9l4WTsd7I3F0rAaDI4ag/SprWqXOi5ewREeV73n1OecrkLGudxH
PyyAVpmCt8T0fyxj2383myY7Z2LqL1UeQWJFa8zeLfLmONHIeOpsfMauIxPleWBEGUkyra3epGbb
OAVcKkNA34UDFShsDacRWp6LsYtH/iGDSrt0vc0Qg2lijpBt0gEV56up7curNG6hvplmpLHvGhBl
ZIyfb9v2oVbmt8rM6Akcp6zaMZcGKls3FMCaWQ2pg9KZwPuKEGjQC/trJ0zkEcwTEGxN24OGqm3W
xQQveWK56tLtAjznec7F3u8G74fHqbqIPHhAIft1vzVT3VBzE8CmqWIe7kw6MG+VF8LuUYLZFpeR
ZEdAJbZzMZ2sYEoOKoN6Iovn6JFTUG3mADq92MoNuOazjry+Z6y9oEo2S0O8PNpdcBuJuj6paQg2
tMuDPx8Y5nTXq1IE29agi4g2JVXdeebUk4VzokdYu+aSoCiOqFeEOSRp81gePHchL+F0yQ17UUGJ
0bUXrQVVnNnQ75+4c3F0IgNS9YzA2Ipj+kEUg15Ed/5aAaq2kZ4Q5ATpiwhyCY+t7PsVJHq0fkzC
WaVjaR8A6EzuYKcZ1gFx7XPCgVrRB0VBzajTm7m07BNwnP7GYPZ1tcyxYEhwHp8qIcHktbKwoD/M
BzERngLIfsIW3JreTu2ZdJ0/3qR1iEK1M2D7c7CIOzqY132fLXAuRdEt+bT2JpA099hADWyrOp9O
Ya/U4zyAHQE3SVwe/KXKQQNjVvptrOLsFkCG6sYiNXaZRW4B45j1HLew3MFmJTbVMkJj0tGPKCNj
Y1V2uAmtRdFjQQ6qB8wQgpOh5uhUlHckIJl50eXZCqCn+TuMZQMhKY4BE99UVP2S/E7tNdtEAlNm
TgwHYPjFA2Sh0VVWoNMyBASsRyAaNHDvmo7n7B6cV4oauYY1jN1qXQg50UwXmEeHjnAy6WSU4z6m
RXYum1PYmfNp8UFBoJLdnX0P8NROWf4zPcoT6GQEGd0yXXoVTnzVVykEe5ICyACU86CIC1qzni7N
BRsAXS0YuxFdmZTh7Rg01nLMz/Hsa0C4yr1wGCw6T22d7USKUKF/aIs0BrgfltA5thHltaoIC1oD
VPasgpB0ddP223AR1J0jQMcyaULzEXaQmshK7BpLyC223bibHMO/jk0AggarjrSvD9xcaNSbJHE9
0O4GIrA6+1G5Tn+INdVRJIdlDT+jJB5uB0jLVbLryqXelPTur1U/v/Xwl6zL0LHPgZv1d30acl4c
ujOHqbV+BpjzN6oXITCITXU0UyBfVaDStTXEj2bEyEaNFHt5sS8SGtRllPXnaq6q7eCVFGDcGrlz
Ackbgmig93WpicrIndRFCDJrW1DOEYV9fh92CFqz2aZglK6GkDVYbDy0LuSEj2iPC6B91MkSfbap
F8CnnAxGKGhfXYzOoDvS3YQky+iP4GLH/j4E62DvuZxlgMmnjehKeGGSmcQwJ5xSrgNKU4GmEFnZ
rVVAVjtseyS988g/DIaxWWLCIkaCTCDHfd3CFMAGWdflb88kGZNnLWyMBs3dZpErOmQjegVzsAYz
TCDltTlBqvN0PZetuiQvDDdwIWLCsaW+7OyJYpai+9kjfNzkNcogVaC2jokVgj4+hUAIAbPaKaA1
sowm+HC0Ok02Ht0Js1g2k5PBwEc2DxIGuzpk80T/d65KqsyiF2fwO+eHYKYZxi+Q1hAW2DFRT9AE
ds+AMiSPKCPayuAKhdgssldjjdCUOQfT9Id2n7U2gc4EXjhDpfMaswxZlaK9LSKNdtHFXrdJ6S0j
NWg75XXv4YcHUJPTlyLnYy8aiOkq2e0j2Q17man2Ou8KFEe1LPsKUgXdj/UjSezhFrmntzpr/Icg
y0w89NC8d+Km2WJ3p908V8M6WbBBsVrmbyD5Vd8XfDDaQF3gpXRD8+gPdLnUUXMTxoZ5GyUuxX3M
Vr1KnQoHoynfhhqccwW6/bIoH0BY8hVBx7zokDb+hdmV8cYq6RoDPGvYZL0aNqKZjNWc5TCZJJPT
fCtlQoe8a6ebhjL+yvAAJ/Z7vz8UZQhLUpSONOhUYHTwGWedxx058Zlm9EDUFkzuQ/uQTOSq0trx
bqu8rYBdDeVqqDKwZKE8XNE8CbQNfuRxiLyMdqH+6BgaZ9AgqWnY5ZWUkG+UIHkdynDQZCF43P3o
NNvebvvdSEfUKVgWekamor/rNCOsDZHrRZfZ5ckMx+keKgzy1nqCsjDsjIAZNyO0/ehRJXV6rM2B
3utRdN+jHqBgs+1oxYkKk+p65R2MfslWRW65N53nO9sOSoejsywUVJcIlnLoBOksmuAUydx4vqaB
nER+P0OCJYdsb/YWxTpgKamROtlt4TO7EVaCAG+knXGqzAWKgFqc/SobzmIZ0vt/j658nkFiOJD5
dNdiVIdZ1Q/DezhVIqeeGtw0jAQrogqd8y41pGZ69e87fZ6p4k6SG0mQJRiT+TAVNFdNKavJ92/m
zN83zIgAbfjvO3ye5OQOyrIVQFnKtsSHKTE10KvtM+d5U9GrGtBMs+BkQDnJBPzWd0gObgMO07/v
+Z/r945YwQoy8fDhrTjLsfC6IgD5g+nY4oVGOyOmXEj+89830hf6ewTO9sD2cBjBla4tHb28/zOC
R1BVNUVOocESrdzXM+XyFLO6d2dYDsKAdEpURN723zf9CCigXGV7QNMrl/lRPar2YZS7Gt2+qKMh
vE3/tG9mfxpNKLjp7iMf1CHdlqabqsXJR8AyPFoFnW0aPrkSSP7Ev6YC/O+Hep9a/bgUnCQbvBUG
TzlMfy/FIuLFbMQU6hkJsjx0kVBy/FMs0pVgGKnSK90fQxqTX3QWmXKmST2nN/0TG6Rz+3Tm1VsV
3+g+n+aFlD3ZaJ28iiiLLoRDOnXkcw2dtbUIKvX1SP3rDN9AxqKlSskF3qct8+yLobbPg3oYe6ZO
iTL0AN3H6UOTSbAwkiM08yW4EWFwGAZ8nCwf9v9eyP+6D/2jnpRYaG714exWSd6kXlos104yu+t0
GmFDAFokoZXk3zf6LCQewDieFKSwXBs0lb83zMyMMCoCIu9UJDhldqTe85qG7EHkcrOTl6rl6d+3
/CguIE1JxxHcFtgJV5gf3g3/qJkXusOv3unZ++9ZEP4cqLUusXqIZfjFkXwHFfjfI/nndkAcmsDM
2YClfXhDCJvLFpbjKwekQwgUq2jlzObPvpseLR8EUtXSagOndike3HKmPZuMLnirQQJVvLqyciZ7
ANQtTAluJjN0g69A4vBISbjGhT2bIFRQT+4I9y+YkLtW1vwis+RoLeUv03FBYvbmCTAgOW6WdH6t
FkHR2iqem4Re+6TGxQCutgjiL87pZ33rKaCITGY8wVZCT/z90qXV2CoxhXNdAbt2IZ1MUQDJIccl
1uoPnsCNYzbFovl1iAhQQ/sLi/J58Bx76hHCoPOZbrc+LDqsKaHqQU28HrLQWJWmaV0bFayX6CxK
xKCCr7pewTHmDoP4Qhv/h2Jk7NQCEk+BkwVGwYd3X6jM1knfWNcJg197lVTtobflcF31Q6PnICmW
J44n7xZgxxlCc+NDZ6bhLhzg0J7sotk4vd3sFvwKkMvwsXYhSW/YKKS6jPzIev23NHwWQEyTDYqk
AmVJAhDz905ZXet1HimWa2Iy6i9Bhl/XB/Ihb+14D0WVtfn3/T6fDAmsKCljxo0dE8qCv+8Hb7NR
04g1XgM/Yl/Swhk6Kxc0ywvSA9lmKMikgI5XXbstqNdjaAPk9+8H+KzapGthkQGzROeA/PL3A7hm
7zQZ84zXIdnY/TzUIB/woPu8tpovxqo/n0KcGhQ2aUgJ4OhH5RbhPafGYHbXqvRpDhvjCtRyI3dH
yEiV8zyoOE1Jpqrl0JWQYfz7Pd/P+P8qHgyF6wGPyGS3aXkYjb9f1LJrM25nDl5uMi9rW0N+2bR5
v21GF+4qQrjoFi1IsYkk44V4mby6erbjMNhVQ5szNpS53heIBu9INh8eyXMsVINvATlhuh8eSZVe
1c5WZF8rP7U3nR82u6oPqf8PIJYkl4MYG0DaDSoybjQfYELsSOvm7SpaOou+KdMdk9US1VF2EYto
+dnAHMwgbebCV2wZBZM1Qm3AEnp061JDCZHU89pSbCerjXdp5/V380g7ad0BLt+BI3KZMhqBUy3a
xmOSQVG7CmraQpiAhkpsQISnqQDjIci7Ywi44XahUZ6OdaC+YX8yE6VLKfH/t0WUqC5XsEigt7gf
VSeEUbUQ8K1cu5VrXBmVWl48NMBDm+XFeeyd9guQk/+QB9C2TM6K4wNM8xEUx08Xr2JL5DXclBTl
WmsVOwtlXbP4wh8Wn0UfwBilwRqI+8HP+GDrU7trGxVK97qZZ+pfVRFlr4wKV/dRXWeHJEjGfa1a
eg/yQw45/fe8MZw7x3HC341hRBspx/5SEPCCkNRUZxHBJ7J0kXeIQmgoAuaEf9VpkWzG0lrWyERK
Y07STDtiJOolhAbfApE5e6McHXNdyzi6DoXfr8PBA6icXCeQ0OQ3s6rP7wPPSa98J2IQPhz7h3l2
yx+ytkbGVbOARl7qdxjNutwmNUCrTEyP6jv8xIzRThO8rvNAmd9W3cso/VeTDAwD7mNCnnqe7QNZ
pPT7KLIzGUpSEwBx7/CCBGn3ZFC/WsulIDyq7gvghY8hlvblwCrBJkIgCvvTB8ljOauukm3LtDxj
vkukaMQYxFfOzmeFp9GAbBdYKcDTPkGjZLXpey357eu4sKpjXJTlt2amrB16VnrufHCsx0iLWpX6
X2m7T3bMN0Hv0vCUQkd6H6GVnKi3u86oi+sWQgPzovQ9BmMn8n40dy3uJgJw4plUss9A6yKOfpNK
tRtSP9tzPCBuzUyG7ilb0EdaNQern8UhmKzo9t86+eND/tkFifmTAKW6n9zqdAKhca7bq7azIH8c
xUsWhtetDWGBipX9hcD91908AJpw4TRO4Ud5o5qcw3g2t1dDLZAFS+5Uvaz9xtnU0VcOn/WfNyOy
Jl+gHN9SH8wqSKUA4o5De6UAK6BZlp7QwKdTYumS8WD5I+Ov/lsN5BZUB9DmRgwqndNqaei0yuOt
0U7hCiJlh/I/DMRR3CfP/156+7MEuDiCBE+WwhUHAe9vc1j1aWfF/mBeGaAz3BQibW9mUdA1XJPK
6t2Z1vqSGpC4qUvjpyh6qPZaktZp1Q3NRUxT1EPtheV9JwFvCCeAZkKDukprhvCjGe40nxkuW1Yg
nNG0EerWIseMNpagleffL/J5oQlfTDSptADkxrf++z0SkTgQfS3mVVWM38Z62ZiLI7eOXK4A6K43
/77ZR+PwHrywah4gpvznfLgZ8ciSyDE1r9zchjnBTR+beLoJwvCrHMZHzaFv5IEe7OhYEIf0w/EJ
c4QtMgywlQXEO7GQsO6U8WWyTGdy4/TP0fNIk4D46r7/cSr0y+Gm44+iQj4463NWWGNu0txgzL3z
UmcNlLPs69O/l9HSj/+/jg+ZCJu3QjQABPCtj/FIlnv9OMwGzMTkRRIY6FvdWpN4wavKqxMNgviB
Y/JYVDgfQCGCwBdVX2jIz1vJI4CTJH0g/yzro+MdkTM22t6KYKOw9kY23/eyWWhi8L/QOh+tvH5V
UNeA/JJgF7GXf5/PRWVGREEoum5Cmg8n6aRn4kuy4TUA28EEvZBTmTThGFbTPbQzIC//Xut3iP2P
aw3is446TQDwPuJzLW01g3c9xTg08/KchQ3t5zFhHm7AcvYjar6zrDJoPrtwp6ZM/SJ07y/Hxuou
PehMnb5Zz3kTn0gemGs64ToS4qZL094IrUfajPSV5Hu6BA3aB5xqO9aT89NTzNKBI0OiNK6ctQy7
6kS3jNxYC1pgTnuaZGG1WA3+kp/90biH19U5VfQx7NLIsbdDWIR7pg6nYzr5AV4H6fkeVFcwDgxn
lVR5D6xE4FMPCep9NIiZglcit/6cGoe5Gr1D25TGum3yo6w6OmEXmh5eg3Dy1ouEbJXQG5Q8wyj2
iS/q70PnMuYuQxMcIlusLYP5u4suJW/YaVauKs/DNeQw8/PMId+0qqyeTKaCLwwgJw52BZ+MC/z2
togMqic90CKxU1WPrbsEX5ylz2cWCEPCBBeYSoUAfdTZuR9aUZPOVzDFlUQr5ElI4oot1YHkC5zh
z2qVowpyMlBKPgmvjwpIlGY4+3YUXyeBd7NULZy2vv9Qd96lZ4gv3ADL/g91gKoDPhmMRmF/tEUj
xG1GbcrounPL4jiWswKFqvF3PZXBVSSdROemrBwIEPomPX6/pLegOfU80pUzlv0XIvNZCfrgUysH
R+H/cXZey3Ej0Zb9IkTAJoDX8oZV9CKlF4QskPBIeHz9LOhOTIhFBmv6RvRTd0somHTn7L02wQTM
9m+HbDvEsQQTZJ4G5QMdRDizKVMt/vn5wLQ+eMR/+fCchR1e02VhxIlLV+qJDM52y0l47pvl81bU
h3MQpdjJ0zHPCSaOEBnQ0ecsGomHfMBcOQqbgnGJRtQroo7s+BZ7vIx8dIQ6dv628Pc+Tft7U1Po
O3KUuvgKcx9rfpTdUo4xH13V5YSPJjDZSaEym2S60zGI7SwjC1+sUFIjV2givnA6sV8aZ2IUwLxI
0KHSYBHAnh8/fxbzsvJ2jhKgwChE0GAR1NEvPuwYGJLX1Pl4ntWb+gD8inZj4gZbxsJL53VXChHv
WGhsPIXDZsPg8OVRFbuYlIexrhtbacN5iOWzwWaY1qV1P0QDOOdwEwv043pZcsQyjnLUHj6/2fej
mGIrXDSEShTlafO8/bw6OfghQGJxDvpbE2Oyuo2ugVXfFd1YdeaJAgcOJxyG8MUDNaw+ExzmxXkE
a4nOaPQCA7KCX9O2SzOnxjiPzNy0h3znAvQaZ/t5ePR6Ig9jI2mWCG/7VWXXJX1elHJUFipUP3r+
bfLT4qtfBUiiPn8qF4OO8BI6UWxJddCF1Ej9i1dSDZlIld2WT6WbQpcRJGqOVx78R5fw2dzYUOmo
R5oX49q2prxWdlk9GUMjN9x1uG20a+D+j/Y2LuPZYl/D5t+87LmYcd52QTBZZ8QU5Q5xDTpA5etP
nBFw3RLjcVQZ9RTbTgOsSSaBwFEwbks9MP58/kTfzy8Ulxz6UvSk2BpfZu+wKDg9GLL2bKVp+TwS
WQ2BkhYQ38YsL0zy6Mor/OiC9EZcw+RczYn34sP24NShKM2rsycxFOZyl+vMG1GyEg4hZv/95siy
sGEZWvj9LmeMaGjHsfPK6twBxZCH2G2fhxiDCFa0K1e6+GpgExMe8M+V5v/+TztRCE0austdjUO7
xIc84pO1zCsXeb/f5yJ8kRwV9bnYdfH1T+ixtMg0q3Pp9QSVmtUDjH/klua+nS3DoZjdpfXm82f4
wSzBVX2K3dRiGXOXnEsLCwKibYUErTX7X60nrZ9434qNAYP7FE+NCQ8hsL87rEEo9p24wLLuoN12
qnajDXn+tUE59BpPEx4zYwpQ2nlUSjW2DuWiHhyaSJ//4PczJw9I123LntMPwJO/fRWEIegZk0h1
bgryl0OreRH9+L2bHPt/dSESuNgAmY5+OYbBdVZTrrzqPKGbxrNOQG/X3dj+8J/p/vPX5VN/pwjF
/plj5dtbCqJG2Ki71LltRbZuI0zDgUJfYgF0CGtmQbe1nikUY071NPrHcbj9/Jl+MGj/TlaUn/kJ
74ryQlNjPCRURQxUIQ9RKOylVxXjsdSSmLggpa5sLD8YTjZRPP/TsKUzdPEOyZ+g4KGo+TQpUX9m
XEFW0q5+2h98KRy7yLIyBfvBdxIKs+0BcIRhfSaMFDEjk8XajoFkYWEUV3prV/Yul4kmutuzjA7Z
eJ5suRQEr8LFD20c+vXGENdGwAery9ud0gUcv/RjInkFO6VUSOPesWnCe/LkBjqWKsPB4St9aXwp
gUreOpmvdiMSLVLeO9oBn383H7xHjAZMjPO8wcbt4j0KV8UNZszhHMbhTTvqXydL2/3nS8wBQjTI
KNTC4b0YG7XFeItGYzjDU19qbbZwrGsz4Ad3weoB0JzO13ypi3pHxiYcsJhVn7GlpXdVZylMgQXh
oX4xLKu8grooYvXk8zO25F1ZyzI1uhUisxSG5oB72kQcqCIvX39+6x+sB/QEaJbOogYblOrbaQEK
QaVBQq7Pce7tfZt2cRaSQt1SzCdIXK4bS0FOHPIrG+MPho1rMTTZjLNFfVcUGZooQIjSNufUHbPF
oNVHNOZYQ0LnyoP/YNbhQr5DY5edCavP2/ujbKokSX3NmTku4LaqjnDU+vc0B8oiv7/yrX54W5bv
0X3kcEl3++3VSnS7ZlGFzbkJ1X0bNre19mBn3cPn7+yjb4lUG0x0VLbm48zbqzDE3MFs6+ZMWLTx
nGq6vyiCIP/6369is7Gcq4MGVZ2Le1HO6Jp1Ri6G1NoKb7YN2xc96H+/yHz+9ygRzwqbi8Ft+mw6
+kG159SKd7pbqJXMR7n6/CIfvRUeF7MI+X+MwIvnBfei1mz6SecIYeS8xrp6+QXFyJVZZP5rLs6W
Ll1fVgK2Bu/Z4T0NfQSVqj6PUxE/e7VKn1ypgRutBN9ah43Mbc3syvf9wbdASZqPjaazSaPp4i0F
IooqaJTdGQVVOlJXDK98Bh88PC7gExeApoQ3dfHwnCFSU9Oa3dmmcKp3P0a8qSPbhc9f0QfD1EO2
QpsS6hed84vbyMoCKlvkt+cOHf/aFz9TKk3LXqvuQGp8fqkPb4j3xPYXuxHt3rejR9Fz9XAZgJ7q
fPLHXOncET5TEyju/vz8Su8rsnwJf29r1gN4lzc1SGlA1Kz7s+kmL3jfww5ZEJFdaaceuS0VI4m+
lmnz0YP895rm27tD79Q0bLT7s8a6CZjxgPwu1NO/ZMPP7+6DYhqlK0RGvDFiJt7pbQwPM4GbRcNZ
i+JhNzTNsI5i15ufZvSs+swEWFhANZu2aSKd+0pgamjTcNz1FGyvrCcfLGMebUieMfkkBpPj29vW
c22itGf1Z6XX27T2gfopMhCk8FFZlA/JADPEtMZruTofPW0KKCzs+v9oTd9etgp7HeG1158bpwgO
kQ/0gJ6WbPSDqkpxJfLho4vNKzT9GrppHBfeXgx1s9Byo+nP+A3CQ9PgS+CWkp1S+q+2xYvy+ft9
P7O8LU5eXK7w84JTUAWTsSMu28qn5zr2yv8+NbOIIUmgIczXdJldaRWmE6UN0IeKLPuy3EIwuDqD
0ebhyVzMzASGsPOyDFrV7w69uKRCPQ605oxc5TGttb2MQW9PLV40baQm5en62TfLRayLBWdOBOc2
JsM4eJUtG5OalsrEVsHM280ojFuj7YDKG3cOvIO43pWG+R19D4OtNG+KvJa4kKKtgTUzaghsg+Pn
JNu6cL9OtfEwxOpkZ/7SE91ZTsHDOH6pI5RXxXhr9u1zFKmfNomloiMG3COdIcFnOSWL1iofRid7
zL3iptaDtVU6MyOtFj0Z0TJfjfmEcOTGCQG54oKq2LCP8SYOk3tDhccOwgrc8S4AC0yMpOTeEwGb
PqyQeTr3Ma2IbOD3GAOIv18kbWyNIhqXntXCco22owx+tjqGUfDMdF5QLsIZixr4Jz5CfixBE/UQ
L8flr/0S030XhKSgR3sV2ADZYfe2Ad7mL2YvyUQyAJ4aLxxkXvVY3uCTXEjPYJpy7js8hoHUdqxj
aIpg4KsjAJ6Zt5A640++noyUeM6sjrUVYnZHwUqp13VUL/vxi9EDAdZiUAnYKEUgX3Iv3Ao5bnio
KPYFjfdySQoVJQPIOkH54E/NgQDBTYeTIradXaWVmI1e0Ed+Kc10FxTmMuJs1fDI9E7bzRUfwy7X
avIfc3zElFJ7y9o1Bn4Pd/pmY8klVN14aZrfpZbv81Gne5VvCPkqO4uuUHCjDeD01PiSB9Cparzq
mbbIo/pJIS2dBLmlMTADXorkM8Qrs9SMZA1ZY1HTevFBrS/8QBylne3DaAIGHHxrIwhacdItmGQB
V6hNYEU7XUFWqEzjAYnIfdaWhzALTmFqLCdo2Xl2y4NftkG9MotvPiCEqdGfzSKtwZ24f5JxgvSS
f63KGQfqLOySajWSwjPYnTtjijmDCPtXNIiNnsePHs7WhSidBda/AwyaDVqdhel1S3QoWwozC6ce
bhuve5q8eG8NPTnxDpQy5zlKxRlS4J3vTQ9awzmn69aeO4KHaJ8dZd/2VYBtWb3adr7S9QYYX8bX
6gIAyknMoNzTYNLG1m34zcGT1aMRuKg36fVR3Z4v26tV55RnXWabmLqSKMpj0Y4rTeVnTsp/7PLv
n4hR/4aAydDAbZxU2yOLW7UeT0KHs7RQpvutVSHs99zfdU27CtwAfrRmAQaIOMFRUY/SfKZefCVs
DNdtvEv6m6kHRWAkyP8HZ+FW44aa7S8beKcyQbWMzpIC0I0YGmOVBjZGLT3bzN3LbII+h+LNC3ed
Vd1OXv4UGO5NrEXn0hhxp0FH0SNI+CNfRWgsVe0t55PLmPJ31PqSfec9bp61ZdfANUBD8jBqGd8W
/EFUugsanvtWyWVTkVTuVUuBbDlojL+8Mx7qKiyBbbp7r3RvsNDhvXJwB+GyR6NMW+cg3XpdpWKX
29ioI/0+VcPZbCNniUrrdR71Osdxl7Mqiiqw19+c2dMpTn0st05hia3d6R50vOFRBfEu1wQsbPGl
6eCVV9Vzy9kAvXmGR9AD5qZKfaUr86vA1haX47qIgmUp8Uj689ymeauWlCnASCV+z5IOAww8fI5J
i8lMCBq6nFOo9/8ocgOmWbszhHVoYyAZkB8yM8EkHi4ndgRwVm/CVAHgTC2ifYb4LHy1nKc/0ch2
laQ6/E8SNhddYNwFzbR0cjALtel8n4B56RjpSYMopoVdE1Fo++Uv2h0YPpwCm+FYvUYuDqF5nsrq
eOcU8ToNqyP7FoB1QDE8fU+PDypzVu4bJE91g7nKynJoCSgSMtXtJ6uFmWjJiQm2+p7mhBxBk/sd
Jv53qarXeiCTdyruVKs/s8m4bUycf34BXc/RwLVpNurd3sZjGE3jUwhFA+DVyKm3MfTV2DvJ0dcn
belDQz8Mbk9Xvc6zAgmoI7YQbBhxg8hqTOSBAGjJ4G0c23rSY8tZ6QUqP464gCjGqSk3lUvLUPPb
U217j2EBHTvSvOk1NhQ7PYodFBO8etJTgnC87E9RVOlRmo18siVBAi3Gp4WOpBMrmVtOrL0OfDA+
DAojfhc/s66166Z3SgJpAu+Y6LW44RLdChGEunEUAFMX/pjC96EP4ZYEh+qLndKedlGzkGydRIe+
TZtnkdT9L9T/sJakkySHOokDLIDE4wVTDvuiM0ZiPAoc6Kkztd9p4w07zbaGjdW14zEKwEzC0SXT
YBhAXDZR8jR1ZrPDQTZEoI2L517BjUpqewZsa3/0wTVPKjU0QpTDublUaoJcUcTGx1FaCBFq3d3F
XQgTqkMXsZBtVR6jgUmzL4vqBbFI+VCs4yrQt3GHhdJTU/aT7qIEqGFsfT7GXsJZGJIjJvYzgQBo
pKrxkU0q+QKF5IDh95uxLs+D6d/1ebxkiB3Kyjx2BvBGxIqr0bS3jUMhyq9/a26PH1JHT8UZ80/p
tV/YOhNiY5reWjeigxL2j4k6KnZyFIWD9yePexgsUNTzmAyJdC8M6hxz0AX+0WVVieVsawhy+ztF
kq30/UctBBIYQCPRTHPgo+8grkAcpaW1NxUu3yZ9SMvCW2uu/EGtKYVP0H61B6qNMhNg37DctDOC
oWr9BykRpU+J+mZYpAXpxW3hGlBorR7+A/W9RTvHIRatd9sgs5umCRR0G39JfHFIWSvHrudQAIs1
0o09x5YjguWVMvWlG0XhXd6Vd9ztrqc8oJn1XTgFz4Y7iWOt+YQOTXJnhIVGnkvwpFoPj3KTpgBn
dW1llB77tGppi3w95uVGa0tOrrWu3fjEJzWDcVNJ8x6ewyJhcmFNWA+hTZebDei8zg8ZJhOooU2l
1oixNllJ7b8q3K2R2VsqnzsqdOt01LZ1X2wma0zxkIIUHYkjS7mXBMJWYJFdU23jtni2puwwstaH
IcN1bLdj77/4IZIgjp2y58fW7jpFC7mY/8YpU69KFzdwGrbEzK2LMWOn42xdP9jM/56KwLx1ycZu
34UNBrKvZdUuVWKvjcD/bpMPntjevEObqAlkbb2SxL8v7KD7JuHrzq+38JBzVPWu83BTdL9DkJmj
I/elfJo3YzWrkdbSLGyGbacD5WvCU6cSKtpyUUx4o+0+v1M6AJoYEI7mbfWCvU7vqZfJdRaJSSJf
tENZf6DhNS6U37+mrfoT9P7WSOPfbk4UjtXd8fvmfX1vaiunJJGnedH4PzJfLs2QPBiWucKw5wAm
wJf3XRXs5t1I3v7WQfokPsZQ0k9wyrLV9AGr0EHX9eoHB4RD6fr3gK02lvaFLQGRWcXadOwv5sh6
ZxR/7GIgrDu8mzdFUpuONOEt8Clm/621tYReD6YkjugO82PNoRXPxMbij6YDCm0YasSwN7CI5CYK
YRN6WXCsbBJiQ/EnJ0jKRfyIcWRRcmyKM0BgUf0lHuzNrCpohTz4xYxjnTZJ3TzBITl6Xv2jGtXX
Osx3Nb71vnhKsQEsQEBsYR0cU8c7+ghUPf1m3uaXWvwj0Wl94Y12IfNBGFUcE1ihbUhmAfA9XKk1
5HLXWvu9sxvK9tHpnBn3EvjZ3jFIy3GmR9NRt5oPfcIq9vNDH3xnZYFQCgNSROr7MmJr0YO+Yuvo
6AXR4uR2jT6uhMl7nGvC08gK1oa/QdrAhJpMa4HhY9O3yS2eia3J9C3hKwx9xGYCW3XTzKoof+GU
Bc700lz3XrbFtLeSmoMfS5zDqVnWPdFNUFjmLRFtvu2YfDcCsXU1Pk2iUcpgFXnWRgvcB11VOw06
RpQxyYjuj91NEIODtWbBVPIG9n1Nfp+GX70ihl0zrij9H3WaCPPRL2QXJdm5WuxVFjFfEVbOHbv2
biKWhqVoPmU21If1UR1oXm9SEEZp1RzmU6jUuu1QVajRhlu/APHK1FoyJGzm4YLDR27OWUry3OTp
Lu3Mp8IY7iMCZhb9NNyOQvv1eR3AeF/Gch3qf2gZqGZxWp//+z996ZZKmpHJZEKYT12jfMJkKeo/
aaB2Bt8rh3Zbg2zEK1TA4BhSYpLzUb5q9h7Y9xTkRQziQvXO8vMf9r6Q5wraewaOU6rT4lJvmGdu
O+lDP51h7c2sQMbQtfL0+7IStcg5mHFumaIZubh1knUywrX88Rw2KR7wH/9zs2PhbWcTqtLTK2Ws
9yWe+XrI+JFts//RL2ou5WRHNfpldHczOm7vdt942E5/xQ700YP79yrzr/jnhQo8UI2L9/6cMz2b
/Wku6c7j8L+/Hgxu6F+o7ZMbfFHS7YPMzBO7H86gjO39lDbLKNWSbclGdP/5lf4K2N7WdxCdWPqc
9Uj1mELg2xtKjIT9iQiHc49yQtnsbo3HKMx2JLit5uOxpcAz++d5kNmGuRGcA4rs1o3ubbeCQsCK
o7orha331TPcVhYDhqGjU667uPvONCcnzyeYur6EGNw4QfHb6Agb+fzWP3iVnGisWeNFoq/jXpR7
LTC4eRXAJ+vCztlnblgecMSSNWeG15qkH4yFf6eBvxqPf76agKhNYNrpdO7NEDCR59lf3MbIb/Mw
jfYEDAYnEEkds6DuXGl8v78ysiJKzKRdY7Y3LpX3UZxQUAHfxb7aj+/rUUWnyLHkF6DO3U03KWcu
JBWHNpzyL58/3vctHSZt2nk8WKqH70quZiUHYHNad3LH6LtLHkeoN7+hAQPM7VOEBWP9n9+nzwxg
IG7CN0IP6fJLdohSakynPXnDAsle0i+uSvbeT+dcwkM1RVMd4/fltOlqXT0AAO/+7yUCDp7UeaAW
qQVKve5aEOtHj3DGSyBvsmbB5UW7xU2rcMDd1p9atyByrb7P2/rRDtqb1PK2gj3b52/s/bjj0RkW
QjQKvlj5Lh+gF8OKFF53KnuERqP55Iz6tST0D1SdXIQZ2sbRgqbl0uBjw0/KqyHpT2lrlhsjdLL9
2IK4AokTHDPDjSn/5uSnGumMi1PRq1fVxebzG30/8udvBG8DJymWwcv2rGb6mkPcS3+awii59Z2k
/Ib8YDqF/jBcmV8/uNQc6ftXp0wT8HL8lcrPtS7VcNpQS6Ay9P/xUX7w2hhlNDDhHiCXvdS2NCHs
b5E1w8lufwTZw0TH4fPH9X5lnYfx/7uAcyFnUWQSwyScL0CeJC2xaIUB4urY+mCm8lA0oLSa52Tv
kggi63ySqRn0QIbHb2D1bmzZaMvKctMlKQ2/6wjfsUy9b5/f2wcj+s1V5/f3z8zs+KEuQ5cUlt7Z
eHTYFo1+4xZiOcaUXrQaZq3/FZLNlanqg4H95qoXA7sQues2ntafNKQBaRsdbTd90KYTWn+Movn3
z+9RzC/o7RrPC8QoxEPlKPRuO0F8ddu7RNCezCzxH0ZyPo/GiLrWr1MN0ouylkYfiv1oBmy7fXNo
t4Aew3PvedYBDpxc0ZYbt4Gv2e0iNZ1g35ch7otOmWpXC2uUy6wrLYzK7Q/lec2jm2uc4wfPSI4T
1MYnLS+HldV0w08vG4NXK2/yH2kMRSnIuRDaWhI2pzyebrHyt+fKQCWfOAosGm7ijQQHBqIwIvrI
7QB6TW3HERIGX2j3KQd2CtTukCC9yzRPLYbcmNiX0S4yO7+7HayoenaaqT7wO+1bS4PiMgbUt6M2
J7qmaTAa+l6364yG0EdoUiAnUhEu7b6qnj5/C2z5P3gNzDdI2QVeuHdOcn2g8BFpcXfKLBegssnp
BhX7Qqn6ewhxMGG3T+dw2VvFum7dveY1HK+Hl9IlETpI7iBfEGRBeVAPSypsoMkjzaJOAzAHl75G
YFe5szEZq0n/Y4vpsWsNNvcO4RbBsPPYUC36wloXrfE6ILynBtBtPKf4VTfJ9xy0g+rihygWe3dO
7WnTDdWsY4G3axqIFW28finT6ai5+i+IhNusAm0pqlXp0CSSdvsySetbP8LSJykbFG8ENACDzQvY
rAMUV1o0Ieheu37wDboBbSw5lrvmz3Qodq307udEgGyKHtsBQoyNO9kj6hXg6HmKos286DV+eZoQ
g1NTASbohvU3sxcVVWT7gTvk/y+dDXPgYRxFiUtLf9VV/GL1tSRuVDxEfQ2QLws3oRE8jfa00kUv
gL/Jxyxrb0sneplU3jDerS91QkAtmAzqvYEkhxWw6mqQ8a+JioTT6HcC9IOiYp3a6dot0n3olT/r
KnntEvdFy1MgylOzxUS8HlP7OOnxDtPcoUTmSE6Ytu9twqtjVKQLN/bFco6V8+zkK2LtcgHHby2n
AWar5RLxUQSgXzV5FEo/TpzgKBsTaWOTQlrU9rZAW73wOyhfnlUuXSr6i/kvs3JnDj/mqJ7I7KZw
JKZirX9oavIT7Gg1sOYtAg9neRPb66FFrJZTzF7IUL9FKQ/k9NW87QzIgk0myZpjq7CVFgGfkdkE
K0c27W3uxNVDVQMGxptW9JgO8mgtY6K5LFV0Gxqw3lYrdLWbzNxfadQaEkpRwvztyXS4dbUGhWCo
YkjSPMFDP+SHoMJfC7wNqryKdBgiaXVKimSVJvGfVHZEF6pg4Xtx+1Ck9jXwyV87wT9TI44G5LTI
MBwfmgXosIuZ2CWfVExlbj2OTanTryrkD9+oaSIEJm4neMtd9TrotIHCapzTe+FtTk62Cxx7gM5i
wWf3zXo40naob5TTJ9uML3RO/QybvQKbf5Oi0T11QqrbOKy8jZBNtLPYM9OWbSXfkl0Y90lWa9vP
Z5uLNZv7QqFuQJNh94jE6VI/E9l2xgdf6k9u3Vd78FrfPYc+rhBtFy07ywR0/PkFP9iFoHGC+o1M
AHPq5b6ugieb2lrZnVRteI+xJombTeL/bg/3OYO5iJ2Q1eEMnZfzf5brwtSMImyM7lTrVnerAA5u
oEpmvwjdNQ8+wtvf/4u7wudro7rmA3EvPo/OjKwio/J+miTNlZDdyLrq7P+ufvNRvlmoEfGkYEC9
uCu/CKOxycfm1Bt0iVQI1GNUbfQ8ADB87eOEWmTVhFdu7f1OnBoJvoJZ2Ymw793WNDdUqttJJk4d
xtcuDO5SCfmPaC26rYXrr/yhespH2nSdyYlKWoBQP3+472sP8y/w//qfBOSlSwVjjT9QN6bSObkW
ywidbzIkHY3OQp6XP5MyHuKVk6Xezp3oqwQUBAGsIyEYlvHg4BwNgvSOL9u9U1YMeXck16+0ZXnl
VPReq8XXzDkFKBQ2sLlI8vabk35BAhhcvFOnRUhLwvBPzxzfgbw3C2PTm6IgB2ugiZv1+8TPtFWj
EclS9sO1ihrnhssdxPxTZl0ccm4McZcOlAF9ZoEsH34i1XG6dwbcm+x31hjL0GfHo/x7o1XlaijM
rSXr56QrfgnVQw6m4NjJeq3X8cqVnkbWnfCXouteY3bAy0pT7Spzu4PujgpDMXVX1Wnk4sTBUQyh
WFDBPKWlflvYw4M+Zs06HGp/kdr1t8xkwXXpU6/MvNh20cRmEXrIwk/JoSI5l9gMpzyWw0CQSpiw
kqTVyuiTP3lKcKdZjd/8bjI2KiGVLwySfhkBgNjalgZLVXGILxs3XFeDzoIryrVO0yMQ5ChqHeFt
AIGiyAoWTlWTixA27sqKDSos7Un1FmUs55C6zg9Cf4y9PZKbWPt2tKH4XC4sLXxyu+SXluo//M5+
sLzpMAZAFqWzdlz1HPpdtG/qDnD5mJDK3rd8k2wx+6m4hRTyLZcKMUWaPNF8YB+ho++gXUo8XhO7
K+INtoSQ7GGPn73S3Admu/QclNolv1qZhP3JeNrqU03Gs+bvBzs96kL7Hns2oVP5T5cuiqzsE8fG
7wCr2bRZ3gncUgCHvKCb791iFLsjiuMM9P4VDp5c9Fny6AbDXdW422F0d1iEjuRLrjpZPYHyPTte
+lA409LP8xvdSaHNp8fQC+e2m7H19Hjt5CxMnvfUWdbe6uWjE44//cDZQ5fbMzMS5Os/x9rUrYXh
y60XJsDeMIAnRbmLg+DsiQEtE5m3nXgqU8GmQlfRSo+hegflTaOBjnFpc/KBoQaJvXZbdY2AttxM
i0KOw9ahuZYYyIRK309WmV2c2pyIaBmoK4vi5VBmVWTpsGxdUFNFnf23XP/P8pGQVamXbjc+pTJf
uLQpYGmA7dlUjhfTftWXEhIGuRmlmGmlQfLix9GVo99FQWD+CRQfTBwdHHIx0l4UN0PLy3qEwdFz
o28cvZ+Dc2+rCXD153Pr+/UfWak9ix3n8hFbgbeTFoHW+igwQzxRYVnFLKTgIx8CC8B4bbdXbuni
XMMt4Q0gOMunXM1W9XJRDkYYJSBdqqfBJHSwWQUtCMs2WjXZNyuGaONfk1ca7rtjO4RH7N/cIrMy
/J6L2xMV7fowI+WpDEMMQ53zoEZH/2IbNf2hmBDEIGnjXT8Tuexab1aGCorvTiqMVy3sxrV0bHs3
QXg4D2yMl0Iv0AvWDvH0OFIJQibuZcRqfZuFgvPiqIX4TMYehq9MLc6dnf0SBDpCu6yVmykb4+d0
jLqvYZuDXe8GP7pNOkhM6K6SQe3CSSOYq62Gx4C0gWXpMP82et/dhTgxTx1RelREWQRz5G6rCPng
hoUwPNYq0DeGKqK9AHhA895DABT1UkQLs528tVkEpViSUJUyEKcehBTLEkFZVjgu+Pp/WbEs1hT0
85uibqM98nE8HNZE79UxchBl9JjAq1lgzPUJsLqctqTFlJhq+vguVUBLEgDG2yod1IYqWn404qC8
TzzA6nFX9184jDFHV4j6WrjtB20q01VMc7JZVIRObFF4/J4zyCN0ZIY+3JLPt2wwQKECsBZmGE93
kz95UMntfGvVpr0X08hjsTj/suDCCic96VgBUrsvur56TLPeeyk8Mb1apUc6KDk695m06lNo8ApS
0bp/4O7FD03aaggtofOEFYlibKXiQzJpLmefZsjv+k45e1VDBRUgk2h1I2UhyyEiZLGJkX6A5h4V
q2nl1PLoFeFfPc2wF6bREZ6a9qx7zXAbTiRKF3N4HKjqFM1abG5oABc72xyjBrHjNN5rUao/RIYx
UL9s5HFMi5AGqevtmyyvKKF55Nth2AbNjO4iD43h4Hh2dCThqUdM5ybbsUq0Q4jrfZk7ZbOYqoow
JXJe+WPQOKu804ms68yDsDnpiigZfojASm7zPgOhrZLs6FWWvvZdJbeSXTMlgo6zihLZysZuvClJ
a9tW9mCuiF1k39J6zl5v+VWE3SAdKSi85Ogn100wjcvBz8ZtnzZoT7RCbjUxGXR1nSsa7fdjmh09
U8m8BWb8XU4jvexNqyapAWkKtQrpNT+EVfFKhwm5WVQo/C16mm7sCrVEi0d99fmM+Z4GhUPDtDCs
Moex27+8fuc7Q0o5MLzFRtreVWEX74b5AYVUsnc4A9CcUV9Dp9I7W0JG8lVE2M9CeFmxlEMtidmK
SY4KYhv/mQ6rZCT+7spPvFg8ZjYnjizPon4E/gdH39tZ3REAH6PEJGUxzIkxiMgdg03gh4cxYdEm
gThkFSaiM23CQ+0irJ0z5GthRCvbAM7dJFd+0MUrQzGANRlRvQMaDEqDuNgaU0ay/KLqkyeyFrYJ
+omuGe86/dDW7b2tD9vM/NN5V/bj769pm8CI/v7jc9i8eAZamBujljbeI3TZpa5+egUvoUBQ6xCD
MWzKipfSa1cAh8bFk59hmG+uetEsTEqR6w1avMeKTWyDwa8tb7OC5NQvlh8v3OBcIcWN/nTQa21q
UU79YEjzqeqHK0/88tT27odcNGkyV/VREpBrm/To3kNEVweLXC/TfnDINmryg+bHfJlfP//y3t0+
Xm66ajS9eNG4MC8e+iTDKnbg7CBLYTEilrQJDp2XhL8T2+ifPr/Wuxf8dztBk4iWlw7m8eKjqlJI
f76I1NNkP3heeUjjbw7uk94lXDo827k8FMXu80vab89V/7OD4XxPKQi8Bc3St+OKLWcbTHWlnsyI
eLPixdCSay6td3tPuq/AapjbAFnR2n93W8KdIisWxmNiyLUeG9uwT7eFP+1LKtaoSU+gQteh3ZyK
2Hlpa3EKi+7KV3z5ZOefwOkRlSdn7rmC8vY2Q7vWEt9KjUcMVT2RBH7mH2qboDKu2JvEIG1KQ19/
/mj/YsL+rbBxUXjVs3XEMmerz8UHi44l7Qun6h/HXtqrhkAV1s5EXzJxkr+QsqKFnDmWRZnm2+L/
cHZevW2j2xr+RQTYy62oalkukmM7uSHiFPbe+evPszRzMXGCGPtsYMfjIvIrq5d3KXP4AJh+/dI1
VOh4TjAycXWOlw+s4z9dBoU5OAI0uRskAuWk/uMIgKNiRg5T/S7d0lD2eLDIg+vfdfIbuXYRuyWW
QXUWoA5avYmNj4Ax3rMTZ/Lf1xvvMmoutgjJpbq6uPpwrIGcNmsqtZP5fytWAZ8G2QwSA/l3Ilj2
+66n1FSDmfqc6jIPi6/a0b0DPnKwVB/Ecd77GtfXkHd08RGJJr0H3IsGGHoKjOoSONmRASZPra7u
ZIohzXoflDP88VVUU9G/Cx4Tbam/3hv12mVuFG11qcPspVT14+JqW7dhgNmQ6R/IofdC4botmjTo
3KZ8gUqpX98Fbi9jOHW1uuT20J2w5ZkcUw3F+X/nj2tXGrm9a/D0nWhN1MKzevBsLznOSthRIEpP
BdH6DTUBe91ptjIrRk6z7lXfMtr9GJjMRize/r6OP++Wupt/l/FOwS1RMGoTg4wuCQEexqz0d25d
f0CPcmLvRMEvW30nCoYeWLI08qpLFbbnUCk2dcCcMqd5GNLla6B/BNv9J9FDRYhlAyAI+qR6Daf9
h8vj1q7pBNOri50CyzgUR6VX70d7ijcFFtKG3vp7NSlIsHX7vKESOQh2ebKMfm71z/+P0/3PSt5d
spaSv8zIWl56Z7jYBoWLnvqBDvvNMoBeiS1cbS4SGr8ZRgFA1XVMpcjFTMJuPU/RnRo8iKSvxyeZ
t9k63k2jWzQobf++Oe0PtEN9I+drEdmg2OgdVzKKCdlgIWeGnAnVLWXM3+2AKZ0GE9Meo/ygZRt9
xQBCO78bIK6ZIVZ/X8Ef5CkhCEwUwODoAnkfQM81t7Mz/NNLnWRfrLK7sXraExjp84He0N8FYEWi
8iL8BOlKtokg/SoTcjCR88mJ6kvepS3TF5bo1gsy49hbWbQKDbcFRpGodTBMgCcqhNfaCr8hnLzq
Zs7b7jg5sekrTGwA5KRIV5TjpBTaWxV12zNz68zGWLtuFn7Ad+8DNHT3EiURLAdKMV3rfZzdaZgZ
wEy65qI35YyXYM/LfcYYtZ09x8keZKvyMJBy2YZU+X1wM396NRPwAGeiFgyMkHcH5gSBXjKjsL0k
Y9ttMwr0t3bWppTauMHneCjCO/qeadCqg/mj3N4fqJIxL1gdov0AI3r36mwChUF1jA5k7ND2DaXc
FaH+ESbU7wqJSBQ69NrFDYr0O9KP9YxxV1bYItIIiHrlG2GZiChY8kjm83+/RmQ+/yNVxJDz95aU
Wvd62E5JB/EZ7SZQ6oYmRrdc9XY6bXRcfYal2tHJ1Okm+jt//UGSYvkDQkzaAQxfkka/0j0zz/tm
iIvuosY601DbFaw8JqdiAokzfDYgao2cKYaUUr652vMQfTSY6H2uCM4T30MgyyBj47dsVVPQJ6BN
ZXcpe/3cMy1niesDoyc2DKGkXbUlA4KlViibtC6/Mh3rqETMEOkYZZuazDcDM5thSZbW/M+2D8tC
6IDPBXzFbxgSTdEzPthlWfHCiM6YjlCcUcImrnLMSvUDQfs7RcPHzNe00Wiket67/2WrML+rappL
UfTOQzyo1hMgIPXL3y/7d2FqoKXBlyEe4pn2e2luZqXbM2Eiu2hAz/u1Fib7zO3SvUPB7AfS4Xfu
4VVIUywfcD9Isf1KVvmopX0/jtlFZ3BaG90ECSMFZ3RIH39gZv1uesgbGBdC/hjr8b2NOld0y4Xt
nF2KatlNlb7P7C90gK7Hktlgrn74+xH+LvXkbTROIW05xvdm6gJ6Y6zabXYJHQa5O/aZURkPjtcw
LpqheSGDQFPlo9T47zu85vqJEVFwyKG+M66Ai4hairbpi8+8R3PSKmrs70hLUdHVuce+cT+4u/fI
AHDkry8Uav2PddWlSmIoegRKj+H0dIMPM7P7KHM0g/QEnLKPL7ym0ucFYYaDm8TJtiwYwPv3k/6d
goALAkGfIgeqpoHw/XURZjV1IPxa3ln3yOAY0VcMnr4jKea0yQfK/3e+4FUGfIcPj/z5zR9Ypmyw
ojE4J2H+FuETUmH6I2VM9d939Ac7jveAuSOTpYDCf6+3kF0jEwnc4KwAdNWajHW0Nq633IZTvDWi
BaOqXnyX9AKoBX9/tSirX+1zeTNZFeIgaOtr1uU/N2pnWjVVQkK2QW9zfHDpr3Pc6BD146r2vg5R
chspH80O+eOxEvSVAlNk6XsndSYW4KgdZOQNQe9THLX39PTREfTr/3F3RPC4OpQnlceMMpCF/Gd3
VV4DfjAv9rl2XmJvpN+9Lpgpk9Mr3UgPrXvjqNSJVe3wESDcb1vkzQRs0dikHC3GvP365rFq1WLK
Mvts1O056j3zooXMzOyD7iNX/HfiAaCZYhKmyQlu12/E41TjYC1jb5wFrSLVMrlG03kI1fmIOKg0
68dcuCu9qj+QBr9JPJNqHN6IjUANMhj/v27RommzUZzCONfAmBpuudab9IEywte6MD/NRf5Sjcvb
3+/zt5gsw5iozkLQUk8pM4Pe2V6hQ6GfOoSAbKdf7M4EIoEiErfZdaZ2pDDIABPXrGjeT3vG3L+p
TL4nzDM2b9WsfkBa7xWzrITQId06zKQhCfBu94MRuUFZkZPSDYKv+bILGuvywW5Fkv2XOa/vwJrF
x9Oom3+v/G23Bl07c4vHcPgUzI9008cJnZvZGYlH7e+O8BGzcR8laPXBm/U/vpnNSbAfYftOxqZZ
aeVOxTnX1pGX1T3Z3ddUC4F4OC2W7qtduLcInekJkCQMVvz76/9wtkh2SX0YBh107+UDM1FyWxdM
uCFId31sPrZV/fz3V9BT9X7ME2BtoJairZmzialJRu9XAh7tJUvm1igfsyhcMy7AHwbXL5n/yPTC
28KLDmnOwNXSe6By+8jA9LWulTTFjt+bxby3yvktbvLbAgiLzPte8qU3mjWohOvFwMXJ25+WXu2q
ONhS2f5sxtGh1Yt7Hcw2rQqKVTI1zHaMH9raoHTGmx6opPvhpfU57bxVG5HhbcZDIDAxWXkbA6xv
zMXmuiBiNFpsbgNXSnB7fy4iMiGefYbhn0KKUzwGlHF6e3KUdFKB3U+jRX1TKNnnsKmkt//BsKaL
E4EdtABz7Bi0krpjelKHzNnZTVOuItKvc5jvJnO+tKq3HSL3NUmDT+YyrsEJ3SZRu85bE+CWbuNS
60KN5yatgn1bqb5Sl+cmyd6yatxYUZT5il6cSOh+GfTmJdOigw5TVll1Hznzrs21zUjsCy1xF2NR
MO60WkdZee+k+Wczjh8S11gPuQl0v1kxkL0YfS0NH3AXgGWYLlWQPzHP8tjoFNvy5/dG6ZwZq34z
LObODOe1PTYvhh0p/NIaOEnLV1L3Xi2arSUNbgrQDI7J2Gi7azZmvnzu9PS2G8uLY4DLSQLslt9M
lFE44HWPlxBlaBXDPrSNQ2WPn0atugXvg+IXs9kxR5W0//AlcWmuXohb7NpE8/VERW/PdxOVNF3Z
PqcJA2pjbji0iNVM+XaMSTj3YClN3ksKcsIaKOjHlkJhZug96oH1qkbaDfVmm0aLfUYcnBRaqEc1
BC1kelm68sgYjmQVVObaoq+TdB853P7opvP3tlK2egae0tAfmqQ/oUOOZt4+TMDmSwFMwwi/hEbh
VHJXSBcNYHW5NMVmZkzgHIeoP0LYZqdT9TzRAMIsDrDAA78fHTLNNBJb3a4sSZZW4AxMgCHETve5
yLSTw1Bxx6k2KKwGpCMrWOURlVQuoy7m/ttsVt9xn7/YTrGuA/11qvOfWpHuo9H5voBGMMuY78kr
DkkHkEHTxYdBN08VeT4rctZtEjyRtX1IG3ujGdMnCpqfStfxs2VcMWkaUqhvSbzvmrE6lGW3dVr3
teY4yy5PV8PYfEr7YDNRZ+QzYtFn+vuNu9DYPStUQVPbrYyccGM/eHQErKlE2Wf1+LlvEydbse6t
nVA0ZLoIfTr5B41669p+yk36CePkcWZOVVAZOwr8h/XoJOOGOufOAggn1C5lkla+FlMIXHpfEOdh
CV7IAE5K5s3JxakKqp6VGtSa6EGZ1WGvxl69ysf8puynbZ71n1W9PMkmm5w5VZXug2FzgzuuA4kv
6choeRuV6TARVV4pM00toc708fquruHwjAU7wSZLqXWrvXUZAYU0kV7LOuJzoCJgWBrBeGBeD+hP
zgZRH4WzDx7M0bAeW3rmoYPKbdZ69QPUI78bgseG4bmhHpwYQt+m/S5I7wyFuai5e8d/iiw1YHN9
WDbKGPn6VG8msJSqoD3KYkNaMmjpXVn2c93UW80bwHZRtkIRnR0eLe9zq5lr20m+scMyAG4A+kn7
RyIlO5aiIvWUmgL3WWfA/NZUBgrtqm+zMt92brxOrXTjdMmTWsTANNNdrerqQ8kcp9pONzltDylj
0fKg2matuY2CV4X2iCYq9kzUnWugicr5MU3MVR9O27bfB7woKRkLVk1bvfleWNppmb8vWXzjWpTO
GPU+o9pS4xrIpcmp6tajkh0KQjODKmligHrmwDeWZJ0B4pAkhL6pzSiVnwCd+XKc7DG1Zj9ua4rt
gDKHX8IeeJB+b7fOyh1oER/d9USwjEsWLh3oeFcLAEyIojlG+KkrulNuB8eWQetdzzQn7S0JImxN
i6RBtKWk2G/Cn2Ad4D+wV5knyynKF8a7UKeCzNMpvAxn/o8EslPgR5zhDHzNLkYJWbEjxpQsV21r
yntexhSwLns8ONk3jZ8EE8GhIN8Weug3enpJQA2xifzxme6lVbuNqap+yYEoCePQSeF3puPr3fPY
Jn7onE1F3XNocqsDHQnsW1HytTfbG04Gy9PvpnathsqjpQR3IsPrAenlUcFkPaKJN2GkbEML82h2
mEQaUSDbaTs5o1axhYApn/CN9kdOj4+hGnQzqWsbRdZmlA5ZvhWW6yD7xqATNh3e2tJbAc0o7nwO
i4vOB2Q7KpW9s+P1q6JoTuj2tVM3z7SWUPr5psQV0iE1v40tdTRtOq3bFqC5qD6YSbqXhwzM4um2
egriz/KWRMuqmY1jNTnHMj2njONbcmfVKplP5pFzqb7BlGvCCb0gjftdo62MUb+ltI+iH2ct3Okw
9ktN3ZsG3kyz/OC2fDBk4K6DqrNuacF9zBTlhk59EL7cdQn6QriU62iKfCsZt1feFMGhPLOgq4Rn
y6KWeiygfu7WIlZUUQj6vkEq9NonPc2B80h9E6uPzZQtnY398FTrwL0wLrvo+9WcPIYwK/cunNwa
5n4A0NKZoqNQawKNw8fHKpjAtKFwA+y1ecqflLo75r2206JqrQUdmB3so94CIn5IyoSx3dlVWBZh
T6EaMpRVOQsoUToAuGA9VenZi76N4G7YRePzU+FuzekZxhmtK8CLoMTWytd5QQlVozO55FZkXhf2
O9NVthoXqynhN1ayHeZ7byRB3X91YQFZi0JNqMZ65EiM1PhGKvtGpGfufc81yl/c7JDZ3x3bPcjj
7anee6W+Gfhrmt58TQsx05MbndUEoXUrHOdk1TeN0yDasBaKtINxo8XNV95NVNWGqeSvitm+NcYf
bRLtbKWnw6qyj1rmPrL4rm6YDVj6Q/h1NqkooOpGKHhZ1JWdpD6NrWQXTD+sBB3Kue9sBnlBcQya
QZeeVAhEHVGP+bhm+ziljEvjpQv6D1YZO4C9Zk1E0tLNBz1ptgz1jYHeiQ5zTqVwnP5j4spWm9Z5
HbRPdWGv9ai+1eC0Wt2BoHg/LeGbzm5YT6adhUAN+9SO1SbpXpj16svbKyd7yE1vIzLOGKqbRDUY
VNUe5XBgdL/WATfkKuU4bC05Nabum5O7Uvrep5rvStvCtG2JDp10Py/sJ45HqcPDElHYpw+UJXrx
PUO+9rQCPdF8tTXLaBOqCmGyGHirpPyhLi8IFo48p9iclkYyVab7VdgjRgPIuUFQGk6ljRQ2F2sl
YsexMG/Cikgz16iAoAAmE8HmlDE9+fhJ9mN1GC5G8VP+snLnn5YWHRlOQaVm/tr39S0A5vva5AVp
RvV2zvg42XO+CXvvVHv3eH33UU+uKY+OlhE8WCCxreesf9Aj8wWQBBDx2uA0ez3l66UF2Ib3sxpK
GmeH8LUqxxfR40o3vpBihjJK8yJ8FDORazGIkBlcu+CjYKxuKV8L/SQZ72ZoYki7uzwElMVxdhpO
rWI7m74t90bTJ2sUXI5ynjcJBTmNkt/3ige2FtHioVx8avjOddB/pY6T8d9tSr1nHYHlMN53XvI8
ZsND6RmbIa9v5O1unmzoFduPVXxntcumxE8xGBktKG4CrZlvMOwj3w3MELs4/B7Yyp2jzuc6iq7X
qQIByFg21PG4lyMT3WP3/Vs0WZ+Zsco8JT7Ye+FT4c33nTqdLAeXaWEGeWL1+57CFLTR8EjFugO4
XftUl9kjJHguGocZ1wC3jlR2MW71AdyRvQg6BkbiIxhgRqaEN6mkr6ZTMwQvI5OQQm/53gXmrtQo
Fg6YD5UvORX86vw5GoINamJP3waN4NV8nBn7qdIkZvbRrmjzvXBEGThbkGku7li9jU5+08Ov4DTd
BUG901rjMUnQVkb02iKvxiwhs0tklUPcKoZzSHXv21gG9yHO5hxHZ7KXB4ptd60ZfElHkiEe7bg1
RQy2WtHqCklhBmUrxtgCnzpcImv6kYWU2xpApQEQxtIbX4uyy5AwjaYEvynshmcAu2j30PW7fEyP
Ii5zxfxcJubFDuszOZq76+nMtC0yMdxIlWfFGo76wtw5NTDuDIpsC7N8TRlcC4LDrnPMHZW2o9/n
9i0F0+RS691i2NtyWe7UxrrRMH88tb6Iripc72cNGiDhrbWnJGsz6s6JiZZvtPkebxtkxiT8LKSU
zeomglSmsLyx8+Q4FY+eYa96dV7THrRdkLYtIaC61X3AB30XCLUrRlD6hbGqvpi4DJPeV1S7hcsj
orWqznqkrYfklPffavpa4O5+QtgzSoJ+F3u218zg3IjAMbBnjXnXLyafz7aVEq2kY757yTJr2wza
bYkTLdN3lWClUeuB8hxJJGfImmIOr8sRQYktpRLkpeqah4ocFtXbnUSUiC4BQX1nUTyczu7XxNC2
DjerDvYpyJUj+ZQ7r3d2yTgxrFoDYNPZSFdDQCV76zBXHtNL/mbGA4zdeEVNq4RzRDkSRvMgqEDF
ygWg34+QzgNU3S/aQa2inQcupFp7PjJmJVcop2Q5zyKUle46/m2VdvHeS+9kgfLwlJtgB0H8YOM+
BdE3bcLHH5NVNWBGGQK++jbW7hOG+7wkryJrxaoULZ2d1fBZ6EEpkwvbxz0QgwZEjJNCsEX6NPS9
SaxBTKJFVwDa1HfCcvx4xod2pCPau+ftcqATzpFWrUUeN6G+FsPNMge/B8ugmQ4WToPWPZMXf3MH
2pLQOpy2IHdZU+vbsG0ef2JRYV0cRZ/mk4zehigq6U/j7Z956dXk4rDDmmL/r2n0CujdDYatYgwb
tfleUYTBVHDyU3jvLnnS2q+4cZSg6X0WzVvznRwAe5VDDkxme3GyDHq7UZovkflTaLQKvrRtteK2
jiB+oaP2RvoF5NoVI3aupn0np1M4qT+osJp2BF9wx+K8JaZh6dxDSiRXfQvRLz4h/Q2+jvwQ40PF
ysPZEguPoVhb8imrCZ+QHbCiRQu2nBDV4Lf1VEDCZ2ETjRskewem7AC2oLaVIKCaeTuJVDkO7nh1
KLKeN3Cm7Y+mOgtnJqG6g+ybGWhBpVlRg/4Ii/QJQKTA2ykdjXRmd4/hPyfz3mRoh0cfRBa9xt2w
i1HCurJLMvzaKFsXcg8cm5jNwmpm/yoiMnPNbZcoa9lZo9anMaDWR+g2OMpfcpHCpxTSbCfSVLL4
gXOZY3uVBwq6V/rXX9kitNMsKc1b8Pc83mAMmBhUIpOG4lap7tgT/7b4ggZUoOjuwbXBjsUey1IQ
+fpPEBFnZ2OgCs8HWufPAaChDABcY19B9FU57XT6GUXuiG+X2ogo5bkOXOZvJlgl5kox7mEoIQ7x
udo+2xihu5dnGZDp0LzVQ7QTptHZoXiQLd9zeldXMXH2ckYi7OV7OjrXsvVkuYRmf5qBYR5i3ohX
gIEtDxGeFGELycjrqoLSjLYSExBQNT+xBXgQFOzuRawUbM2NkBq32UXqfrSsIzJSHmGNqm8QXEiZ
PN/Fz7oebZslOoHH6osvjJ9HQPmTbY07uXcOQrhK6Lthf7jwW0BaD0E/3Rg0owTFM/4PE0gHktGE
tkRp0cuAgt+yTJAP9vKqKy1Zx5kG+TmPTgZ+ahREvggbpXtsOjpAqmR7tePts0W2IMFeBJMRDfbW
uwRb74ypWbVoJDFKF5GanH5JM5ib9WtZ9WiD6MvvWtyiJh6/irBh6UHqgXWo7RKwHAkLy/UbuFWz
lz0CLUHfKs2JGGbwMAkYTGt8NViSl2dgbEM/whN8SbgjkSt9nR517A+RkPJXcsvyVVi0rkZ6/YFB
JNxVMSFV34seo9lgJUaNqhZYTqWsybarLcSHMQqxs7ueFHQTSrn8d5FqJf5ZYdA4aL9A1OLmgNPg
Iy2HUrvjqQbtCyXqi59QHukHkMywpOsxQlqIzLOfoTv62ndB/wkpLQfHDngbXjdTNPSVScDPdvIN
yjMcz/BAknyKGD/NX9noMGSniUWFNwwbECnzpxC5iVYROagUzy74DUp715v9QcIIrFp40FbbA+kH
CY/oFJvI8yPD2lcuWAHiPFXUd0yEMPU9r0H80DoFLOIZkoRRU1wPTlEuvmKEPdJRyF0ErAiQvjI2
Sfm14rZroBQW4vLoRNZtkOjgYxyp4jX3IFqBHqr5olSgQr0OfZH/8iTa+jlA51XkDG40H9CJFqSa
4/ceDZ7yrjReq84razHoprE58AjzlJSK4Qwn0dI6yiyfznyUF/MKeROMZw7dLqxpCMJwlPUK3SKn
iWnQg5NtJVBTx3gueCv8qEXeGXjFiK9K1Tfi9GfKG3VBEqpRE/1SId9F2U+F9UhiZ5Om9t7LnGMA
Ckrc/uztDq8juNDrfJegzJtRxewGEdmZYKBPUZyt6VBDhYFQyJ0okePXzkLc3vCLrt3H40VYRiQc
AZlZb/aIUhE5oznuYtPzDSwWF1MoOy9luaGL7lZRlVVCMkkppk2Md8iAFDGLGqO/NRAwwshiN9Kw
RMSgu3VBFnH6/q5UBqrmcuVOt+cb1Z13JvmXhM2UZvXQRUDXhxE9twCqCWfJwXEtvZd8Fn6T31ND
tJ4pv7NsttOdNG25l7icYkObxnZJ1Q03wfXUarxhLyypNTmqhdgIFwMCSUMkymp/wGFy+LaAbLSI
u/m+KrJb3b4KQg59CS2Qi6NbMfnyINwZM+M9C0BrlGiXEvaI0vKgR91Dhm9RFLkfB/rJq7qrJuT6
OamaBoFZ7Fp9P7qvOgFtL35YJJBVDcd2hPRztpN9K9FgBjiTxXTm1MVGJuLsoxTF5hNJIapNidyj
kKbaLHu3ght62g/ZlIOVJJJNsZYVLTR+gqy+Mj8jpkfkmB68ivrIzPQg3EeA7ibFao3UdF0T1WOl
QlVy+fl8oZgaAHD7oEAiGTbGNGgHA8gQC/tLb7yb0MQE5MUYhrCnEGk3AqAaP6ixvbXbYk1J4rrl
fDEZq8rZMnwPRfjTFaZJ5xs5+dhMH5EtxPJs/abg7LwUHx892thf/5HkGHHZWbYgWlXMdtFZLRZf
hufKjYqFUzBgYYmLHSKmBmBQY40ID6V7gPFF5ucJBlkxEKObV5y9RVQpNV0/DQD7cNa8Ku95o5Kt
4sZdyx5KnAphzSluDjyJetETcYXJ7B9VtRd7TQA/oR8R641WrmLQeOWmLD2jqY/2dCIzEAqYJE9M
qLoFy2mjgnauds8tditAjRg7NslFlAK2kJd4YqlWhA+8sdgHHIFq4Nmw2evRK2+BUnxa6vRhoslR
xLrCwbIEr66P2GMKsWxIxUhbwATGnTwHa5Sf6O5XuaeAmJOXfRMPCaFfEUISs2+u4m1BI6GYFBo5
DXTuTsyxzJk2oLX5IuLZi0TuCUoDSnhGGgFTspFNdmbuK+O+SEE4JvApQUvGnfLKkOm1edSeJOIs
R88qub8kei0wksQ4BYuC8pCv7BdTB1zUSQQteruA7uBOqh5PYvGpUJOQIk4X1IPhz794+cyp/rHY
NIdqpM/sNz5AJUA+/lSBie5cuBgSh67FHhEXKwuCy9UMp5t2aN0VPmCag0yQuFvxkcTIqShqxaJX
k+7qEV1FDKImsMZNj/PO4oTgunmS2N9erAXhM4BhUozVedvqX8V04LwlAC1GgdtFZweWTJlTbhJ6
Nu1nyz4tpO2EYsRmx66LaiSuVfolW6xDkgaMfsOwIOwpzLWYj9hbecLFaG9cIocgtiDsKNaV2LRY
sDrnWrqAK3/F+2jLWIw/TsfUTzXGnUS4A5qi8X2bHh/6Tba/RKRVKKdOvHkLDi+NryhdrHc1h2GI
iypMPchA0OJ+qqXymwSDk2PihcL+DSZya1BWxCGLOpWYa6I9w3SItBg7bkjLHapPHC82cvX2MU+6
uDgKnS2ZszHBgsOnkl2olXMjLCYx4rm3din2D+oS6dHVJoAELCPAuzKlKMRdwX1CLm34E+zxo5aY
t+JEiO7Cn2lIDEBPBt59ezWXQslrYIuKpwz9iiNpV/FjGHUrIhyMJ3o2c+Ou8BzMT7ovGSvBm8UK
5Zkw98BcIREZkBwGSDISJeP60RC6YvrqaJ4mpdoDNb8Wpdebo7gHzNWRkC6S6ctgUEIKCUn81+7B
13+yM32FiPNad8Mlc2Ntb9/aIKeX8Sch16sxwMgFzl2ZHxPUSTpQHVBGT61hPYxkvl3GXMiyNDyY
WqxrLMQQoQ2O865Qfoo3KLs0umzXps6dmBNivmZUOyzmuB0mZ0N5HwjS49UdtKirsR7JFbAqZWnW
JTklpa5uHJIRYpFDR5UYOhCS5iSSV0mj9FRWn3OjvLGsYZUE3q6q1Q09xLuETmbROfyVFALIWZUD
/eLgamqMsWiU5i7KNImBcMSiZIvQ2vSGdsCAzKqXrPxpz55fIrgXwj8ijmA6C3fLNLLjApnQkkqS
b95cvQLsCsFKE8aB6eTHzlLT9AzEGZEYIhEVToJiQgCkEoU/CEIvtJODJgKR9+6tmhf3NObsxUyY
KCaYbOtWzqtSvolUUQrCIxnxWLX9zvUwK8CXKBiSRnx5vrhCLsoz6hmKQIXDfVpjATqFUgEWBAnL
UCzSPI7uT9xcDzi+DSzrwIYLJdz1hK0wZ7FcWW5k/hTqlpXjzYEguzJsZkC2P1Q78YuWeCGqTEux
n7jvf0nXINwIaeUdgRnc0m4rvxczCB0cdA+si/9wUUYS5OapEGcxXyhw/zf8FGvPXXLfToQa96K/
+D0qjgXxH/3g+HMbQrMT3ke0qcsHEYj8ZoSCLGJ1FUaF8FEwGlsx7K5RJO1MDeSapYixSxxFj/FQ
nXIvVrjap8AAYhAn90KhPIq/mxMa+K9udU3eQPSEqHEYQ76Vx4pCgrP5iSO2Pl6UOOx8RCx1Fo5i
krgWjyrbC28cIsFnHwENILAv2aF+1WnJrgePsStxJoYzn+2of3FMdCWeDNUV2LX/br5Ki6Old74D
SyohmyMCipGSk+kamz1KIyMG043oD1uhMOOJW2cBiDr0Gv9K0IRnwk7crKhMRHifpkBKF1u5BCEa
zgfMq52Ytik4NHLwuF1yiUh6ZTibBVOFOAMxeuTIUWbXmAz7Aal2A0NiuMjj+V3ukA33DmKeqYBJ
0KnABSKJG4xDlIKY3xHjXIC5Yen43TapmP6rheTDusAW5oDEyZCMNGtwQeCLx2ONHQFlh9Sk1Ah6
p35KOSPPAQ+nepGQTP+1N717wwz8oXgli95fKQbqF6nJ95KiuPpQuFeYXlj2NK/PpFgSoUxz+JxT
FyBxjCW8YxEcSlW0u7B8YQAGkiC3ycmV36QrYURKyQEBrknCfUswSL4MSyDXJWa0GJ5GeAvkuu8y
d0dIgz1BFkKVujPtkbLX9+pPaRjvqzHa8wCGj+x7zFmR+VOvU5Rr76mS3y3EaPOmBxUhAXCeCX3u
j04PbgmPSF5TtBmod1yKsmcfoviQZCLqvTk7sXaxKYizqBntaAQN+pJijcfac9aAatSQJMJMdBRO
+AQlI5xENfMJVsTAql0YFzfclKLshB6Ffrnlwn3AsAiXLy6CXcwTCWhG/aN4ycCVC8OIZJBwB/Kk
9tSVE8oEAclYQXSix+dRDkRdph2HNjI+SumVq/uAJcGfiEIRniuH2i/Gn/R9rYeR3iU9ZA1b0RUh
cRebnJg4XiXXpvSPSNeGAF0cHMWKhhP5wpnAAnAXlKfxQDkgvpN7gYb5LT//l+CE2iVxyrdQpQPD
gfQi5h9/b16de3FKxULKHPNW5DP3yFpNu1p38ds/D5Ll8GBJ5PFeS0mFKMSQw7iWxQkJmIGxtQPC
3zQJRCRb0Gq28zxSRdan51qmsVEwAOXSeLIXplHJ5leEKKBieIX39JHgcz4DKHb7D4uzCg/TT/Ue
24iCQXWvgnjikbdMKD5eSKP+a8MbjbGyU+yV7pkuKpAcKbkm5CZEyzJFiaR3lAzCT7PGIBsqSSoo
hXMVhuSwxBKQo+NQJNCFMBe7TLQMJjORENhSnKoFrcTzMC2RcDXlCRr6Ty8KSaGLcUW4UagcNSG3
eBU2xN0G/QlK5JkiU9llRH3bMN8kU3xIHXLNirLSqh8oMJ5iVfj0kFGdM/ftHxlGCudusF8MUnP4
xYRIIMUf6YD1EJL+L7YskYWKzUXp664pEZfwz5IDA130G5HOXJi4hgGhgyScb8R/75Ijds6OSBT8
UJM9Ew5k9wPT7v4N0sR6L058iP5mRAnEIwdoixQfdHctulP48qpXxO6XpzZkE5haQ8rQbj9z6uJc
ZFh0kfZc47AuCAwJCMB0Etu0OXt2ZDNFSy45ctWdpBTENxcR5HXcKbqNciw0rP1JpJrciqhBDIFy
ctYDhUXuHBEZ6Le8LiRPlS0Ei/DgljK/XWiaiLCPQQLinpzgSa1OJe4J6g31uBL3EF2DEDeRHmwV
w5N/kUOq9qYycZi3S+hY7HmcVZ3aDJFutG35eD+8j6MIPe4yAk/I6x5MXTlQr8RPERDyLKhPymSU
/CLqmqdBA+IwinHBgpJ89MduwZTu97ke+yNDPaAAN7/lC8IuwMxmPSIfgx4ng0MmECfZbsxt7GXY
l+OnbEGOnT/kU9yIBzC4RAfkUWW7EeUvH/HIYMF6Ek2SUCd2SDYVOGrMuLvKLjHsrnFxRchwyh6E
Sa5GaBHvxQSimGsl5iaG3UqIDJprKGQjiuAg0/6hXrYINV7FEYcAPwXG/TK3OylYESeUzds2vMeh
isrqpgNNhZS1RiuWJmSHEVjVhyza0al3dXxEVsrvJfTcdPaRxXKdIoGWflVpia+pnQ80lbjRIviQ
I+ziKPI80Bh+kpagAwQHST1jJ7AzkQUYlBKMdFAvktMJwEBB4iF/exICHDjCvyBWIMtEyxB0kygX
ZFL+a4WzTWap+2IT1P8ki+AjXCWWhWgoBNOPsFZhUp1wFV98kWeNSBapH5rs7pZHCGnyZSxuIW6u
e9Q+iRfSf2WDmKISahRi/VfF/7Nx8R7FPjExdex03Evk+f9oOo/lOJIdin5RRZQ32/aW3ombDIoS
y3tfX/8OWvM2wyHVXSYNEri4uOC9sDt8SUaYNbRYyV4+9285OBZHSmbubvH/mG7kpGGVyAPjzosU
MCMsJwRsCXZVBX8j1r8lphNwQWI0CQcnMF3eSSAwzp4pymXCCdJIDtcxbKD+wATKFZyL7PnenQWk
hKpSxMu25XiQt+GBGGbhxiRXOi7LBXkrcQOKyEbY9+aFsm8kKgBkYCp5yv/GTnIpgh1Vrn4ukg+J
WAJqzQ12vJhZ8R7F5eDbPAJf47/cTjAbXpEJX4utwgnkBymw3i02coJE3Em8X2E+vs1ZdNs4PBNn
kKPVN2SSLYvx5lpi32fvJWnMNX9g9WMn+KLMC4dt5awNLXgMExiW7ptPBrmUZPi86pyrDiskwErJ
nqdd8D4xMtmrgoyBgsxshCn5tyEYGO4XmsWaWNlHZc8Kq30fGGKZxW1kLfARYOLUEFfwvxhBTm6P
bcWbyGTKvrul5TDsrLp/Ty97Uu7PEwt+YLW4qxIXsqoHu0S7mC4/Q3WAJ3ND6uRUxPXjHKN9cVf+
waDJcLpX3pX/kd1DXfIJC6RctXabL/LPiIPJspEJYwewEcDdD3bDqYjTISQfsCu+LhsfqfBVK+fl
8IR6g/hTPDsXwwVLhKjEphoXc5XbyY56jnNvWlhelM7qe2Fc6fHycEtneN190ek0zaUtrjW8yxHW
9bGwiP4ZSHlMOVlkQxHIkXcUktGclgdOfjE3AkYxCDagsmTBWJCCIM0cyPjHN6vajVBWHerNxz3f
6Xp9VRGzk4bgYihc7ODEYBX/SvScenRQqt7FcWVPS7TeT9YbLnaQIaN2M7IYKIaH5ny0cvoJu+mF
XeNiSTADsm1kkQCHroMEfw6vOr3r53uGW6aCDc3mEZ9fHhhPGNgYiyWOLRuFDzHP/AvmWDJatXkU
X46bDaZ+b2MD+F9JAAS8H/8b6tNR3HfLn3BjhzuJk3h7gdTE1+V5xMyL2cOs4SOKt8Zq4P8sp91Y
uI8MAfKOl15BPzQPwpXg7qKPidbhtTTD0wQbTKyeAAzc8ZZbc87/ziwHfgRHaA3YNQSgexx0Auw3
Sbkj37IM3bHgYBIcMsrx4jgUAmily35R5UMWtrTYo9eWyTviW8j2F/xY3CkTHwm3Ziv7iakAo5VZ
FkTWeYRzQtTFgGOlk/4oq6BsrB0r0q4zLJCzk0fgH0msERBpJdmqaCDZfS/YgIMvvNAhLiE7xPqi
aR9FCQfMX2rQqBdw5f8BpNWPJ+c/Jgbzhk1kMOX4l/hetjyjJZ7jf9t36L2nmjwD6032LJ/1MVYK
l4RovLZ8CsTz24EN7VgmFpHEM3LeVy/LDyG6XQuARed1qwZTQ3R3W3wxpcD962g157CgkLr/XhK1
4bbcQ1aZRDAADOw1CXwlbPvPrfUhfaCqvRVnOEM+aanSS184fxt7/qhNGCtTdqIRwF4iBEZQlmTg
zZ8mNiptjJ3ARQ6MAxe+pCRTbOD+yPsjwYEYKpaHqQzsQks7L5eUKPHdrP1ViX6WPU/o6i8xRJvX
ltxAqUc3p6NFOQ/wQR0EHr150DsJdOQ1eSEmU6yJuNV0nLOS+paCYHpM8gKSou2qY07r5jwa79kr
HnndyvkrFscBGZQzzQB+ti1cAJOWu/4LsadMDwkSATZS7Te/kctose6aS4+321aM9OiuNCmmaX4n
Om1YdZjRENt4eHEK2IYelAsie+aSL4hxlgHFxnHCzZxbArELBHe7GBlktrWc3CHVMzzKlnFiu8hX
bmCmcRRPhw9zYY4yIhgx6rXV/5FNIF/k6Ipw1cXdkUOHj5bJnwJeHBuZFYgBfQ5wZoVzxeOQiOD7
twCJn//suqxHjmU+nKLDS5dqQaK1ZTky4haxjmVuU1ghHojF7ebFrgP3SvAm5LyBt60qsObbAItx
+Rfp8h7ySPX4Ihlw/GzWpFgnXpuWGT0+cxh/8zeBM816PAmTQzBMLIQczTCQcJCxD6wTHizmZsKL
kABBEv0SirOCBTRlvg28+Zud0e1N3wbrwO22ZF4m137raC1ZWd8WLA1ZkBp9zTmuRvXM8U3uCzN+
Y7PJWHAYSCQktoYeBSNZN4H3ZIkIulB72aEFyZJd4pJGNaCwVwHx3nc/NwLq4VJPNH7sv3W2G1fX
gltEFRoEuvYisJqYesbHdpKLEIV48Js9Z6r5K1egfoCqnBvuh+GXMwVNofVIFQQjKGnISRuRmARJ
9/8KUierQmIJoHyuntLPETSqSJ/KMoQ8980LSOqDa/PBuCuORJncRRwZuTX5aYkKJSfJmJudd2GP
TOY74vjkwz7EYxOgXRCUuXuQ6dTrtUSaFE0a415z8J0GCs6odKtO4qNzFd076s3Ms1r1zSPn3hVU
JbqXCKUpYokL7ir2MSArJvMsgycr8p//yNTU+em/BJasf4k4+KbAU6izSDx6G0RqpSSTKzlU1Ywb
2e9L4IqN+bfreGgUgnltAdMa1VAzo605WrgUWp9CsmDlh/7wbJNUE+xNhpK17MUPOFgc03xbdnPj
9jsV3IlX0MH1kbQlLqacmgWdNGX3sZNHex90iLbio41PQwcxBkxDX2jMibXF6PINLidha2+qT+Fo
tdY1JmkPoMd9G68QnLFejANxsjZHGzl71fBEYol/xt+Wr6Ret084AGQk5JXZ9STLGXI+UgKATeW9
IvnMMFYALawZOZAE9pMvMC4SjMobydFY63diZBlM4RY2X15ayJHPQ9zKG7DOXD3INFod2BemWzJv
yfSZo14d/Zm0YC+IeT8tZKefuT3Xocn1RXw8OSZxKbmYB7DKDypGV6gMbHz3d5kVDw6eohZs7LS4
cKBhXkzWr1yCNfnfI8ll/l1CcraJ52xl5/mEr9iuklE3BXorbg6T6RxtkxdnPIoMLB/zN4YarXdk
XIFqMS8tWEBAEQyGFjMi95B9fjM0+l0JmUVcXllWBIMUdJCmoXMxrgKFEMa9XxmP89Q9W5QJrEyd
nS9BGz0vPry8uzRNcKds9btIQ3KH8BVpgfRA5v9h8QzeCuFjqFzlFbnuz7Rl51pV8mzG6p36ZFLT
026yx6scnKUVoLG+fEB22onJS0KDDAl1mCXVek4w7pckPpZZwnVRhVPjs53O9zWSyqsKjEvYAWi8
PxKvmziSznNHSOvnxlqGzEbVf1y8FOfb3ZRcPw/6fdX6vzMvfa/T7KOC76YN+QkN3V+K/i6mRifk
POM4tPT23iqWgz7od8gsB6vJIZXZQ3OFFUCBQVPGMD+WGulkrGPqR1vYRkd8VgGqJGfGFLRd/shm
Mpo/kz5c7LnLqLJyzm2NDG7xNs2YtW7ud9mU0yyktrYVDLVheFOxWK7kN4uZb6vEvJfjUILhbHrq
XAMmqo8hIWgDQGLXUkK2n1AiWKpyI0GOlhbo+5Jr4uNiJ2XWfZ06VD30jqNuPwx5tL0d1oTAgiYK
/pMoAjagn+Ud46Fj3JccjlfnHEvzp9ZQoCI89Eeq5nJw5Fjzn0iDjc746Ffzr4AGuYYObQ3BW69o
PmKqNhpzeCZvKvPWkdAmwBmpO3Pz+Atg3x+dX2lpAmNSMgF6M/RQF2YqIbE+jFvj0IZZziWsjKR2
0ZEWYh+9eSBCwl6pg12YRC8IISfidg/0cpX3lKxgPBq/ZIe00nM5/JEAPgdjCtOvlpq2vBUmNuc7
lpfpOuEpOG1zGkzSpi2NgmkEVU0vVhzgdlEdSlQYUgZcWq/5MpzZf0ITgyDFWlgea8qbxWMXX0Kw
KbFc9eQcSinvZK/p4yAwR0QDDslvDk38lJMXLXFLRl/PRFFhMbyLaSY/btEePaP6EmIy3clDUMJ0
m1BNW+N5+Tk8KM/9DoVZWDH58GtVn2kvWKaUSR6Qg9diF16bdhUrJ2kgWgmcoMBLaC6G0kV43Mq1
apfDGhSeRl/ByOLh8mq+8qgFjabTglILkDh+FVKbYGYC0gvrghdPCG5sH5y22tKEKqIQMad9Of2V
WQwBeJKclvg9MmcpeRMpWROijISjHM08qeTcZQNKeYis5pGMyDjN5yymnWM14sU4PJb9nNbTgw62
KhCeuHUSwy7kReUs0SgJwTBxQqbmfOjgBNRjsBVcBmMrG4G+SMKn1sfqRnhgzUlGVowd6fgOODRY
hhMv6GHbZWoi59xlIvlN9g6PeGzrdx3RUEGYvCX/Y9KYg5sXv31XDUK/gddxCjmV/0ullHawlXQg
pxDOsMFmkvkifeJ5zVs2UhLekyHY0ap6lQxPFeQejtpdE0L7WN5JRQyQ0CKje3IXZLvJ16qOFu6u
UdCmGed9LtyY/cBiQDIBvwBOcg2RSGCreFECY9rxWg2VtFq5JfZmqY2lRp8h4om6ofoWCEsGTn7K
pKJBcS/n8GjHLFMQua78gpN5aJvoTKDHij006S2lQmQnPAW/0+k2VcS0hCJL24avruefemodGQzl
11u7LV8YSD1NH/yu/9HM333MxE31sIPyJRh8r9jltJBn1Jcg3kHOLDKd5OFhwZxu+Bl53ZH8sYwB
93BgagiY1eYnQbHlHr6h3o2yuPiN+mvX+cbLq3wFtfooDossSuQyKDdQh5ElFrkHIRtwJeHv8kN+
k7voy5Ef8puMdJr3T4s1ibfE2pThkEMYD4RvyOzzQ28MfVMYzv52m9zczuNL6LCSeFAizSxoKDqp
+pONZHdvVGjg7XRoBw7sGS4p9aBWOx5blVN5FJBpnM9tYu9K54RUgODWVVc8xKo/KgteDVtW+fNZ
vqHp1KqP7kBp5h+sv925e1mqigaTXnurt5RvgQXtpRYhyWHPxbO8osRDaaXDoCrfhHwkQzOMUXOy
wlYmKVLuwQIJwcSairbQN9dJXs4Bv5Z/1ztqVXOAHIbC1oW6Hl3TkXJQoguINdQquyG2U0aaIepj
vJKo/2Yl/DfirkF3kupdxtTigKvu8CPE9RB2hsypm/6emxzgC9p1hw6DE4Wbaumesew7MfRMAZzS
jdTKC1Elqdqntq6ileeMDyNUHQke4enw4ILF0+plm5fL9RbSsyd4amPwHp22ulJ6dpXspaygbKq2
dtrutDHec8CYBFNuv60c913zAfmr4Uj3PHDpJj2rodhKgiVmLNv22GHTaY8h57gkkWQXokkl4Y8k
n+Q88z94HDl4dDJV4jpy3uaBw9k+vDu0NYHEuLUm7tYG29Dp7yVYURXwPXCzP2mw2opN70Y7mQQe
nxXUOc7RpRaYq0P+lDVJOMk0SyTJY2FKhfUiQB+/DX0qa5qvYZ0ZFaEj4viSFlz3rPMbMxs/aKjz
Gy2L1q+bFpzKN5Jn8dJHQtCbkdDvivYH1x276tfep7hg/6aRaMbSNMEToXMtGDlwOGhvPL0kaM08
3nbch/nmcfUyuedh+EWlNdpBT/9yCYZu6wTyx4D5R4LbTuEcDxTW9yPpg3Cbtq5a6clVEiwssdRt
t21FUoV9xoDIX2UOcfQZjdYtb3WvNFf0JCTmUeTVU/cWa9AWZxuQDI/LiqZeYIzqm2OLJ4qb+Ukq
Jo02OMYVLRumtoXVV1AvCLFYetoY4q+PjFI5lvuepd1wUiwNCerEPxIr/GdTHCf8NenvvBejYesk
IJovZkHKIYDR6+p74KuqshhY47Gli7zTT3uC6aJKtk0Pfoh54svMoexMSWMzZ4Rh/zwXwGBFAAfs
l7j5l82WkUyqjK/4F4VUCoPWpV2PyGwuZgqibBXGmzj9gIjPwhurEviOXpW1Qe23IHMV5SlkKdr0
ecJhkk1Am41ybcIBTDLvEa5y6kVvfeq1p6DozxwbLggHbyUlmxJOCnFW6OBxDh0jiBn1gLLZqgph
lwfhJh2tpyqsHjiAdWP4QBqcYgV6dRZD8WJUJtSiMYVIDYEqjv9UiFPA8RqJCLV4SwklD+s0Eiwh
2uKVFWfiGFbEOhqtU3tOvdJ2qCyYabNDsSd4CdIYlWXvJHq3MQharWmHrNOitULXQ/bpkAL45XQ3
aH/gYD1GmXdk3t9crJtsCR2Fk45JFqjWGIOLZAzsHNClGcpjaLen3gvIw5XWKTQp24iN7zDn3RaF
uIr10HZesIo7B6AuDEjFJL5xopXD1Qden6O5fCksmiqF8fhbNnPjTFDHwmS4yiOL1I5DiElRHRXV
LMxittA7CokqczXjS9HtetPZyxWRHMqQkMOmHt56rcsCT8AagVogu3d6/2jE8daejf46htHfBI3Z
L+BI52ArqMCl1W1II8GNUO6pIVPktManyykhgbNpxtrem/pubUxAN0s9XVHqvBdQa8xoBZrEnKAh
PaHp8aG2OlFPVOObTIt6Xobkp++9XVxntFcbtwblB9Ok/emD0lt5mGr5hscxuYTS4sokJ5brCBcV
zptjtk+znqM7QBHT2gims55592PuQ3DWsxdL84+EYhB9gKiSKD11gK4bpYdUUo3BT2JWlxtOzq7y
p3SXFias9AHWe30YKV/1pNtLqPkBkVN00pdir8UKRYciWZMSfwyrvlpX0fAcRJiewjF3BPP7rKON
cmCGKXD5fI1SHRqHkb4ior2fnXxnw7hLBpu9iKN8pbb02DWJtY5jj0J6cq7A9thkKuQFmGhrUBcP
kArrl7Nva9r2gI9DfCcLjDoFjivE7RqVHvwBnSImkO0bmiaO/cxhDQgtzpw7IJA3Bt6l7khIp7YU
C8RcpnLNd+yX8KfkG001bOJh3nmDeSfZPVKGvQp3CxQUsRI6ZfdCHxfemYdjLqC+vZj32EIBxno3
3LnBEQ3kjWiI9Hb93iTIAUGL0fDXuWXSGkjAutjzgWI3bA8dZVdUBok1tbvlLOGOaU0PJBVoh3RZ
hLFR38B0YR8v7q6nigMkzGiCVUtXtqgcbo5f4Th7odfpk3ehd8xmAZIT3n87BjevVfBxyac7Edqw
BsWBTAHka7zj4tITp+IDEcUwEDeoz0XdHN+MPSY/cEzs6lcDXzOdZuAhqPYEk0Cea7sKD4BOE+x8
SVrxDkrhSiCaCN+dsfXbe95ZLdE+GUxjlVfOY5ucpT+usGWD4s1ujS0UuQoqYYsjwCNgcwsHukvb
kkl0NlzdDqa7hkkTXKqNf8eENYKM4h0m8GjjKvyMQ1x0av38r4pzjDHD5EtcLaCUREELBZbWP2cM
QaQdOOsuBOkFu+VuNzQbJk6fbMvauiYid5LAAvrHPRKmMElGJTSf6BHvRBHqZEy1QbQkPF5ZQ4QP
xLw/QuGRM1VWLaWp8TfYUJQVZ1zMAAzC5V0FRvHc4U8EocOwdd7r6nnDX9ynswSNctgXZLJcDgBX
TXs5lDgwBLQu8NkWmpDe3l2iCwlS2S3Et1qYP6RaeYpmWt6JFUn7b2WzTKhe4VnEVPJBSEv8wghX
BpIQkUZcTzEGdp6sb12OzwP83/ZHvEsJgSXElV0m+B5PQCfoGwZA3Cb53HlZrosL4WGet1Vk3/On
NCgOUdajtuTWoLp4Lv2snYMwlGrcd4eIMHXMTdBYn1rWVPTx7s9zbr41dr93ODNzF7kBPXxJ9PA3
ZvlNcIiu7Tf0q27Wo9mEgCFWuHOo4t9Y2LdBr99jc/6kb/S5hbkYODq7X//hPIM0797WTivg7WiY
zx2GeonHV3pJn/owvpY5JeXy3Fqbvcbp+Gh4FOrS0/4u7Jv+qWu9MwywN/YOekRt/svLBpRSrZ3X
x3/EzxtilGJVTqWRMvdjFu80BaBvhg+h0/5EU4l424B2ZYzBaL1YX41OfXSsYTdavv8gBLA2p0za
NVlNFTIQZokeoA8qYlIvjud6nXz1kc1GvorrCdV7a6eZyLRUhrmbLAMOt1d0tLBS+j323H9NZUMS
bc1lyxrw3XQ/AJg8hZb5lmhomxXxqK8iW3nbTlII/vJEuImeDzRePzX+ei2iX2XowGrleWc6s62K
sb54hZdvipRl0PkpuIHG8SOdrH04SYt5J3Z3ToZN5TunrqfMqamfUa54v0GCjtpZi0tRRg4xfZ5f
PLSfV56m1Zt+MTH4ovOWYMKsy1iX+8hJdgiX2KvImSdEYezppMZcP40YXgBV6K1kwG0zOQ6UrK0t
x9uVVciTlrC9dcXu9ilNKkIqL/xy64NNlBaZbdo5I6oU7N1WO5mpefGD8lq22YdJeFx7LoXPTrwa
DBooEsQt6fjQpD4gcj7BeG2vUW8f5WdRdsCTRLq+uvglPYS7IlibY0GhEijwMEF2NdVpCuDux9Yx
ZRs3BdoWLpEuHuuAykqFl+tm5Bo5NRZQjz5z6b9Bv9S5JkfeD69zNwPX+AcHwIm67avvh+/uoCOc
09T51krqvfLoeFNod42hjm3RXWZvOdBbgKRXsF265hR1PeMUHi2cNw3YGQflnuYyhzYyB/giGmy0
BqPrRavUms+5i06RYzyHvnn2EH+L6CGxbSNEa+yhX090OFuJVZaJjAJ45Xq4bLA7MyiC9rskc2U3
0Dp7ezpG7bKbwOg1tpVBssLyi6tCb64jhMgpjyZfRpkKMHTZFyfLIIVKmX1rIws+qNcqu8DjbHNw
A49w0WqeQJSvtd2TBxiOcVaSi0L+ZaW6/uSYzhPhthHSQ8Q2kZ+pryUJZ0NnrQ5jfQ4ltTtH/Wcb
1egbU9CLW2UjK4qaVoVApDoayf0gAQmNOxsaBS5h9wHjsESOFJ2eGb7mkDUrQKZTENEycMzuHDf5
4WAnq0pJrCRmjEzf55S56eV8UcaSrYqu+NuMITqijJSXJwINqNfeNuuNaVPVakXtWtWBvy6G/m+a
Dw+yNKspfQwqN/wUFrQkqiZyrDQCr5+NKsbowLrszG/0s06JSvbI+FHK6eKoEn7JIsqm2DjkLvVb
bajbHPDG3z7XX2sOf6vPXhYSnF3pv7QYzlihqNFRoUrJVlpV4DJmnp41fXoJtQRwHo0oXD7Dgo0D
3VRcswR1r4wTTc0xgu3Wpug7cuYGbprRbwutgsqGx5NpVrupQuNDgP8+pw5CRe6wNq3sz6hbtKTn
3vlghOvCcuXN0mhr8moqhlw/Qisovcxct304vFcNVbNWlyMvkbeHwXMuhlvCT/TsZueW0xVVml1Y
g2IFOF9AyuizLVa/j9Kq3faucxbzmi7ug+SabpNLfgalr3U2NjBPCKoclZ2mtJm3TayiXQDmoOzm
1KNct7UI9VeTiZLP3B0W23PO04DsiDerb4kl/Ckztqo1+11pDq+hnb1qMCVWY0ND3HlkQsrR5twB
Mohmaz2N4XEgMrUXJF+m8Tvu/YeyhHPbpAW47VLoazlSSt2/yrQ3ukPRvXqnYe9vzzFYwsN8iH0a
6ya9O67jwaAarDY7CCZq+aMaCwFK0NDezF9l149e8UDshPLD4N/TcCPYBlb/k8xljXCIOXok9bVw
GyOb+Fd8OZfG0MfcgvQ/6snZieud3w3HgW453dAxgelGqkmmlq02gmzegA/TI9EXv1Z6ibcCDrg1
ab1IN90mmPR1oCF2ffC9wUBRsrFrSUQidEw3pjq89xY0VDIOJL1xj2TRwTgY3V2jtTvaQEBE9Y0J
VLMzN2mSv3aNn28IsGQp7GKNiyx+H/92TEv7BQ6pN9vcRizTH3yKdzBfteFDrQCHa2qFRAytNJU9
UCnBPVl2+wLjpPPKIyRNb478lT1z8CIsBRuljl+mKABwR/Etiq27rBkejUHbLk31QM3Pq6aWzRRa
K78e3uregrZqbSOn0FYaQlxr+gz+DWl+u0g6PKcQ76Nsf+COowG+62Agkc+meySVqNyJcuW4Tb9c
DwEhvNd09KGgUg2gpbFkk1idhdSetF6CtADUM5NNn7TWj1FxSuOSlTnyEX30DCVGXiaLX7MEUKAv
aF4ygYWMEiXZ/a53SEPRz7lozWOc11ctrDZxZJ3Ibt27Ct0sZJkoTYxK2EeGureC93Es7xyN3q8m
xBjHOix+eUoauPKau1Zs7VIBO+DZlyxQ8rKPTqCx75Eu5DEs3OGqoWugLk2w1Lno6+i+02zrtWgt
ONnxtKszi0JcJD2DptSpw9+1Tb/jxzKSl5GxTkk8NjRIzpFJRove7yn9N8It+q0vDd3qntsAPn0L
2tH6ZEm1akb3YaTXUmJFW1e7qiYjfsFLauxji+pnZj2nVooVJWlYE/pnSIRN4zOfqBdWJT8zrXiY
jA936b95jpI2ZmyitR339y5DSRVPfm8YAFF6isyJtfYDta2qflO70MNrgvbQ+vashzIy1nNVPeRt
sC/gQzOfhZkSb2IaBzO7OBqRD7GJ2T5k1bzPA2LQ4mPgTs7y3s7IXvHuNQIVSetdF1RF3WbAAaLH
i20cipF2qxrNvltrT9cMOiygZKUhOJgg07jk66p5WvLkQMdputte6wBP2kNjbDfSfJ2X58fk3AWJ
ft8NuE3aQpUamitAUx0xZ+68Bfp4SBxafmkFtQd5164cHax8tv/ONT5kiWQUNnEey7M1TNu+9NaN
8TphqVqnucwBfUXHaBe6w1ajnjXUDHRuENo1l3NsLbsqovPpNNNyi17Rg8jAoi5oHdL4OA3NKaWV
gzxgG8T2VtfKLenMh6B19xjn29DwhA10J9EJrQ0sdQaHV3utONSd+EHl43PiHrry6jQ2LU6hyKTa
IQ6lWmpe9QDo0Yh7BG7DKQgjy90ElcEKiI+jb8+Eg96rPmikN5I/PZy9QS8eK6Pe9Uj0rTLriVbi
GgiY94cOINB88Od0JN1w8b2muncibat4X50aLE7bVa3C9VyjRmdubSy6STpa1km3zHsmpRrozh2R
WggQB+jZgF3/HkO+rcwEadlDqPfE7+4aFBCff6Gwhb6FIXRkPQ3Rmm2Mb5OmnE7zmfs4LUEOhBPZ
9IxvXnG6P4l6qMpb6JhyFwfqpaB5uZUWX+EQArmKWGSzZk1qwbBbVMaeJ6mSILMM4q2V6EWgrTd5
2NpnHxCzqDmmqB0iscGw1mm07zpwHNe6z6qpYCG11UElZPA745GMxOc0j9lWD4KPTtw0jz7ckUZh
3aKohA4fpzSiyNsDG+fMMsujHdmPeZL+Kj1vmyLo51jjKe/LbVvYD8tY7Ku+WNso6qdOcBpV+mIW
7nZu4nVKLxGdEW08HIxSf446fR9W7TEzhBY57J2+v6Z6+JS2+J0pRAz63sfhLvUtFrmIUtREojAU
J46YFpStRW1J0w1yQvPGTJIUzhx8Da85Lrp/zn0DqTOK3EjrsWwpECeOX09Rcczq+WIpWoOG7UKp
8PjuR/6uZjk5KewkUdUxAk87NOC/PmFso0fAOHV7DqlS6QLf2VeG+17NCN10RAPBoF870nbbcKy/
aWpQ7ozCh2mZ3tECmTg7pf18CKu0L0mUAkeaOfS7ZFiClQcO3jNLlHxtLLf5mADMUN3+mukk1Lj6
BoXO97DOH9vQGNfOQBWszfN19SFxnW+Enb9s3orU/DYx6lPQ08aSdaG1xhcK2Z80lNiOUbjT2Tur
2deuuVNuJyYhINtup9reTvO7NvFQZASHCmj+SJNNMkLxejFKenaYj77fIThaUFvM1MdT+pprxt/G
cU+xyKLXrvEAdMymUvtGJXdai3lzsvkjrM1krVxEXHMrW5UZlaN59NN4X5GhU6LjzeaxhhFrF+PF
9MPLojgUpy6iZKJt4maDSGf9AIGkBNsCjPLgMaoCX8wMJgxaNoSvvWZQu0/b7r05obBg2FBcibYg
jCQbc/Jf7BbGSae35wYigmcLWMIM2mYOoXVwqeKkmc67kaYjsTD6wL/8fnGegJ2TU+foNdSF4LGr
izsravx9Zpl3prV8LeGMjnK0YZHEqU16/8A5tAQdwCoF0u19rmkfqJ7Dm3xbBo1S7W/ycDs+LS8R
pb9NEhq+8WRgZeQvy+SiadT9Tpm4KcP9SH+zTQ1N9PhY1o2B1wuZGQZV9Z14T50HXs9JkVhPfEy+
TCdq7MlMauOQSXmbt110ILsdaQ6orqQkUKeZ0y9Z0BynwZTKIa2hNWS1xr5DL4Oy7OOAYCDX49wZ
+2zX2ekh5zTha/lUC1USSdGrTl5LVVQClhyiPILbk2lDvMd6GmoTHPeY629hA40Y5y2Zdpgfzuse
vczAB8/yXrWexCZNfWL3ICa3AuKmHoRRxMeLISCStkBOh1ywc8eD/nuagdPWJYZkiKlpXxs3gOnE
UPDPI77KCFNZJST6/KM+8XjcJZ9Y/LDP1aUmseeSLaS7z1Crh3gqOKFIHS20imbguETWeuulTgC7
wuTVU/afgpgg0PTj5Gb7zq9+9b1+mlXzaHM2GLHx3DjFfWNaR4DjNzfXub6aPw1ShJPLdiFlcpG7
uKH+uFTLtUzbx8DOX70eegDHlEFAvUpa874ZGMcWB0Srk28StvHarzUAQL0vjtHCGIXDQpVE1r3R
Bk5fBXV0iAoIYYYGvQLVzE4rtZVnTC+Fih1qyKZqU1sJlY4azpJfTJs5ZnLUSIkQYy87mhe4KNV+
1kvO26p4vzRIEmgDaeJ8lFKD9Eczcv9cVVZFTkn95AirUTXGzkhL/cWxEE82svieMgJMVlM/TQvd
3bVpnUTaKVDxL2OSsz6MX7wxe2gt94vs9I5QlPmji30oEkJaCa3AeUxKYvWgbJGPt8gGtX10JyaO
Vm1fcVtcBrijLjGatfR/swQhCZWQYIa1DNi/dBNZrQWSYbXrI3W2KnMj5758P45tVNLQ1R4XtaWl
7yYbSVnEkAuiTr2ijPLYzNU2cOyTqTcHUIVtuXiI0FMk6eb7vIFNEwQQW6d5E9fGoQm0H7G+Ctih
s907jywOspn7eplOjOEGfcnPZcwt6qOhvtRkIWbwdDu8KM3dFolo6Xoveag2SHYewxywzK09BC/7
X37VP5ZVdB7IyBKsgFrm5lPdqAdZMmiVnmjahtRZdwTG2Mg2jJW/rzwHl5CFPMWbMNTWNn5blsNy
MpO3f2NZFAczbuG7zbiwMK1D/RIuzT4byj9irjxIVoserWeCCB1fAtjuxe9H+iDaabJLRkoxrPbR
yBx/FWn9h1riL5dm1V4JGatzSdiPl65XK9YHagw1gYW5S7IRkbYQfm1o7FoeljAqI6tWPyaV+1j1
SI1Y03wolphksJVjjSsCE7ynJUZGwupQCnbhXDrK2rtJ9Su1K6SpSoUOxHTyauPVL/WtpWOQA4hq
s3nWKpwSXXsccxpzMOxPXdI+euxmt0UlVZU/cJ42qsqvXhyf5qAD7+4vig1Q4pjIRDcwFq1FW1ct
F7B60FUmCq5TS/oIileskEUatqoon/G2YDkQasz22cH+mCmsYku7DGn7tIzaNh7UMa2oVB3MP6Gu
nnQqRqhkze9IwF+hLkFxmj/mtN1rjXvSQushBnGIokowP4EEKJh28ovBIV1VbFBTobYEbc6cQySU
/GvGYdDY2qPqtL+aWT/2VvYSGdanXKXnBMMo3FnIGMyovq7g8IvigOg7/Y+k81iKHNnC8BMpQt5s
KVWpPBQeNooGBnlvUsqnv19yN8N0N4iSlHnymN8MKbJ9855u8D5fAyoE/wXEPXAC5t13anWsNeNS
6b2nJYIabndrV4KNOua0djyW63QAtQpIHR5fvTRbh2y8MZiSZOPzPPWvQQ7h1aKRpmsX9YLa1Xdo
go1Rnzb/1sZr72Q+35ZYXILa+IzTkYpLHufYuRMGFhgBjh9+utHoRJGh7bUFTuoioWP6bzGJ6lD7
rOBuP+GQkRc1p2Qm0m1Rro86BW/pTceqnh6dvvc2Rt7dCp1OOMF2jdFCNZlQjj1aAeDRXW+fVNp/
TiJIaLzvjEHtxjB1Vlsjj38Py6Z+UIvac2y6tOaLiWGHIZyXsaIv02AX0nVKRYgpKKwH/3PGZCIg
RWrWJZp6XTleyEg960rXXqyyFGFQdx8u2Mw2Aze+ZKS3oLo4kB3tQn6QM5mYgPzhGpMQWVbKr96m
UvAhZ7G2dONdUJVRajgg8qniQnViOXyCXi4hp1ypvy7rfWA8yrU5JmRyJG3JlgtzQfR5VfWjl6BW
soNKVvi1BeOcFIrAHaZTxFWlYLsHV37BagFESbyVCaX0fUfhTckqWYBkBAErv5kf8f7eZXF+DGSC
NCDGmRP6Z/qv2kVTcM9HZRwAgsUHRfPMIT9Q72L5UZIl2Fr2pQNIWRY2XI/cAQcQ/i/z+MRBq/bQ
iBeFGK0rN1qV8R3H/GwRIUiH3GwJKULvNGls1H5QP66/8t+M+qf4IoXiZ7gvN6Cnhk5jTQ08Ug92
hbvjnOf6I4GHm+Tb2qa+5wt/oA+04WTWFOoK5SqSBjnUlwU58Gl65bN35DED5YdKdD2qIfoU1iPl
/b4pfmf7fnA+FvnAdfzKvZdLFfIBptHA0qQ6MCf74XE79PjUU1Q/irwdXVWHcN6DtyD5CWwjHLFF
WI2DS6FrU3+oj5LNbpi3CHRT4RXWqSAVX8lpuQQfMO3GrYVkhL9+pQAURuMln1Bw9MGjzcZ2NqcD
3bkNyV2FrHc/gmlZdrHxrzTup5LugfyhjFeLov2uC4w6rO6pyzgI9d+lAqfE54egn71x76wqdett
8dsBTeZfYFyGWWveDTwU1Z2YkgIy/BPfwMOcmaLyxSWF5I3MFFET0b7VrA/KjA0OW5t0RJewggnx
jFYAYQx5Ce2zsgDoTmwIJvJ9FC/8Wl54Ratinl55aSzqmWAm7P/s+a2oX5lWbSZepEsjqOi8bT3e
yH35Rl7CwpHmKgOXZ2TmQn9ETsrdr/ETkV6lkETWv9dfb4b+g4yUCREGAQOIFkgVyfdA85i0U4/P
gHsPWd59aoGpElEuXna4kTYAAO0ncAsbtQb/blm/SIiwGgA0kk4DYEg3KVjuGHkFAkjGC0OEY+I1
SBRf8tU9pZ141BaA9XyO1naeaYwwAhQf2vxdkOarRyhQC+of/784eQfOxAZ1jeOg/VZ+RC48mrBX
/RNvyE5TtHACrJCyPd+52N/8t7CgOqs9y1mlqocBqGbrxmGP7HWuNln21xIL/OW1LxllU2lnnLYB
FXlbO/uhic+BwqOwUodl48MjmdRhm76zXDCk38WDfGNV8vlUomRDinMEKFtqgc6cTioWBei5oAYP
+tEOTWmGU6cERbG55evfm2Qnte4P7w13jCZAjNSzTvEUAPmAZFLoNMuGjRT9oRt1Fe9U1q8CKp0Z
9ePcxcTpEgSHtbnwrobZu5YLJfgQhFXV3njRqV6f+GLrJbKQF17g35rFJkkLuu+uCG5+zOBJj//N
lLnasp59TWzduNirGzQtM9Sm6ib4mGrrUmrxIRgrgnoikbRkRZuEisAOhlOd6C+IH9vDPxkjKfrA
Il5QCQuQJbZBrgcm7Q/qFhUxWEJ+HanOEXBN9of6v34F0ju98m8LORcLiVXRENl6mJcqQPI3Krvj
qurDqJinIulfQxMI5LKDCBz+Ba70F1wUU+a/elOjrTdS0fKp1V7k6qpWguTowM5R366WewBVcaje
JOLl7Eq3bQ5cVm0p/sSj8wrmJS7EIAPgTnLpxuIy1QX0hp7E3pPexJjQniyd5qNg3sqsx3Ph03Yt
DcviJBFv1+IAspRJSpzUH6VI1/uiqZ4xqIaI510DkmuQxL9tUjxkyD5FyMif1Q22Vc3qqXrCgyMu
mpv3jI9Qniq6YIwWbekOqcvDHWwTChPiC2SYD8IKbnOCCCFNhLu6R1/bBFLgp8vONDS+Lymzs+xh
15QuFzf17NtdhfJ1baBgzqqBiKB+YGGaVuUf/TjeM0oJEYJRzDv4+qi85ot+IxHZF3Mdocodafa6
y8d1m5jwScZEXlYo2RX4rK7pwrgGeNzFTOrFqbfIEJeEtmZ6xNyMM+yBlcJ06tgu2mtcmlSh54l4
t4JCa9IFvBIQmfjclkPUDdq/0aK1jzV35JRZOLEseOs4VO97l3PFiI8apELBYrR0nNBksFOlb08b
wE59mn7nBYKoxbQfyZLuKkef1kh/bgs4PDT4CvoSnHwOLWyh/6cDe23YvMnTMjHfI7iPBHkQFmE7
tUzqHUR2v2sDhL/NOND+NZog1OLkYgxzZHivRqp+Uyr/+cxz7dk/8KfSyrc1cKExd6ORLetQHFFt
R3SVtzbrsQ7yswb5pm+tq+EC2++olOkDrQkuAixMwG/bit844rXD6hxobXAO1nRWQfaHZaBTn5FM
xmc+fjlf09WN1D6x5dtE6klNROgBC/P3GJysuHhQiEgXyGbYGpIMv8Q3FP0KiGTTkdY9M/izt2bk
04IVZt7GBtQRLYCUvKD3AgCCMPM7VcYBCogPTp5tmuBtIaniZvnZoXlQH3dAstryzPMky530VQcZ
5YEARkjzYFEg1MVvyhFKbD6yGhw4H1nZUjZ40apNXzTc0CYwwcAEVJwZMDGwD0G1nwMAZZVPg7ZU
Bw81/l5jkFBrR4dX01RLtEATqThDSlJyjkk0GCAcMIQnbRCEzWD9GjKUvdNvnUfdlMwpg7cEEy2c
rjqiisfQYfk7elh+6k3xW2zebTAiS75euD31MHm2vjhnDYd7mUwimsZgAEKc2KiMxIi6Tsb6gOtY
u0ktu4hqerT7zExxF26LKF+udq2HRVs/AqDa9utlIdMshzb0ik9SDWP1N3MB2pYm6LqnTdRZFujP
+Svo1t/UDbYsQO5ZZUtJD1h0Si9ksje2KPgBmmYaIzxNiANOZmThKVDLZvUA7bJevGT44X7UmjXs
Zzwv7ly7Q2/LENZd2go0i8uLup46aobeYloY7El11Ynf0it382WrLdbRkk5ooxem222kNhXrjqt6
HodHkqDhYT4Gg/cE+PKocJt9hcyUv/Xq4mwqaU1v3JKHDNDx2csCnlnHkquHhfFoUTBD8c6NY79z
9ktwebpSOCw+EooCeyqOA1vAjOcjBBMSPX9Tch6BafGeVewYKZcqSw/X5oXXxAUmCbzBlxFmX5vM
YZbBUDbt+3NJtg2C9ShXeHkL+H9u17To7vJa1JvN9LAiQFswttQ1e4FqnoW8MA4+at1lmIhbgHJt
T0WtHrhOBe8lG/1zFdjPQyL9bSXadxYUb5NHp7PFqAU8Dsrcyp457QOae1pwkixVlWuOTXLyPBAS
FJ8cQbDLANg1lgZUP/63kC4wttlP7cvcIrHGczHeOctn8niVNzh8TtqB5soMhozDQrgHxOVhtsar
ueKGo1sq+KDn7qCVXfN7LcTxxG/aqwTIw8dA/53iPhrXdp9mR8bKZzlm55IdNELgM3gkFLcIxduv
zdihAzqr3FAdKh4hCpDorsfjDcDphwlfM+8eS0oOwz4OhsoIelclSSlFQDvPb1kpDmb1bVvv/NMC
c1nFURVNVET38vGg3iLvRb0LzAP5X4RXSKpJE7htlhhh2i/iI6OvNWOrVt5hhh5Y6tVWB1vd9uKe
7+ZR+/OEMCh+LI333Iw0TRy8ZQy8kgY8s6w1hEH4p2XBP/1d2PlraahgoHM4kIQg57eciZxHVUCZ
pY/Ionuwmzf1ydLlxKYcEWb7U+LUrvPKaTYEGH3SLvAV77q55M10zTIXoMj8WbrUQ10nIKA58btZ
eV8TWXqJdVGhH1NCj9uLL0aUmTmepjZvN1WA7gz9EaBvwNbqUWVVKeOCZojP9jhGrDrhU4AyVLVt
mKA8tZRtGDC5XKBJBoZ1xLZ4K1N5DcRKOxcUtK5HdPNvMD1Dfjzt3Ejdywj6wPafC+gkNgN0ncDg
jW94n9mgpXpg6V1zWDtwRpZPE6io/Ld17p6Hyb/lXR5a/HI/ljtfehFxExxUjFFzV13czIJG9m2Z
8JEHNIH0J410nKZ6JDoIdi1YRgaCNgM+lcUkOCQl+XTGh+tOhRW4AZuR1qwO2TpeCo4U9yGZC1rL
TwbY0Gz49iXITeZkVEITqRkzi4PjFTv1IEjzcjO9FvO1df1lQ7kKpMp4oELWGam6iZ1sIfqFXtJH
fv+ptje7aOmNjYpLJouPEzYpEBBwrmOKTUHh/Tbt/NlTQBd1DhpKLqearRlQ+TCQZFGWa/9o00NK
xqcO+Py8/AfkA3T8jLEGo7n+U5UhfJ9FYk1II7KSmFB1ZRJ3wXaIVNTTffOYK4RjGj+RVNhkqKpg
AXlD3eEuH8V0dGsXUG0MYrLAixHXS5AmT3YMYILSRR1UkgZuzw8VtAvK+jWjyhFErLYHO6HpOi/G
vdkwYlQEt4X3O/Turu/6H3YkTEJV7qVxsNXT4DJlYPB7/cyRUi5DJJg88q+GmYRpjetF+oS76Ea1
IkQ87+sml2TL9Va93hVjA1X9V+l8obDx2If1epgHFIPFUkWWAtjx0lR6EDSvVEJo5pt7IbPIYACT
ef/PA1sYpkCOwFPWk/etMVBV1cDsmC8cp3tJisjBqHYpqbmx5s+u9p8wfoLSfsusR48RMxFKzZdW
3oPKtNWmTvQRHhdRHJM36FKkHCa0sbKs6FdjotE96lrkMC4lHvSWdnRH8vFHy3PutTKApdGD1GlA
YxeHuvmVrbbxzCSii8tsn/VHFc/davZw8grcWLEIodTgBbRgevgSMPdBCFAQ6mOEO43qWx0xTiq2
lvVOrkjSpiGZPNdox3LTqvrV5vGDu1BJVVq9MybdNl4SDu6XCv7wJSf0hN1WtQrR6+KmOT14W+5i
7Elw4FQxZu8fByKzZqMXVk1bNk+lURKyEPG2utM529SGSPx3Iyg2lZbDb3WeXXK5GCKEQ5nPPuNu
IpB4W94qu8TUwRSCsIeyez/oy/0qz7AYngL6MyoMsZ2MwbmqQ5eOTKAlu2Qw6f7LaELAzk3eYs3G
xDiLEpo6C53UgiG/2oCsABI1tYRVXwebFk1fd+qMxmP2MsAlEpgB4p9ArkiaS6DXFjdSq7irvGRr
t/9lmvYxI4VTlubPbFgvlqyPoymfOqt6wa5CPQquLMG+VWMLmIgOMaB3JoETaiBa8iSVZkZMZzYr
FMENdpKJMybz4Wp+HBNX3pkCNwp6fZUlPzL5Cax2O3H9yZivU/Zsqa0+y39gSts7QbC16F75Fbo1
CdEt63UUJ5ksWushhyiiku3YMe8QNn0WuXjTF+e/GNwlAeyJT+lV/8ZmekqSDPmBpn9TCa90snuV
kKzF9KxWvyiNCODnE2CEYasFy5ZFoVLYuUUeaMJ1AKF8lVzpjfmswvCU3HPKI3a5KTs4DhyfdA0c
zb4KQYeJ83DgVK9xAAh4qCqtMh3zwWuaGy3JCfNRZmN0mXsxMVpsR4J0+9+c4ZMoH5qsPsT4efoc
Pd70LqfmE5QQSv3Y73jQrIYZKewGOLgfWEc/qOkvgf9JmNHJetP4NowR6CDCXIgnlXvS1+xKXlBF
ctSB5y2HrpqOeqNUspyvwIZKm84Hj24C6QhwL8rrBoGHUILnHtmeXd2c0wTsUZewrTN50wPxRqaA
axlex9bqTVu/rqgDKmIcJrN3KqFS0XlM8yX00Ow+NhxfzOjbEqNWBm5bw2CT9RnjN8gb5DcA82k0
rkx8eBhORh1tVMbV1OW7pmf84hX8uaAZLXrx2ReosQiHQWs+dhtVntoFuKdxYDFkAZQrSmhEyuMd
8xBUpvFhCPo5ijN6N7HQ0eGuFM0ejqtfdORw7rrVm5Jqs09AwY3Vr1gxISdnMRcoGWLZGXIywrSt
nmOyfyNfvoTbvqhCqsVbaA6A71vxBKmUDj2poogYZ6AshTCDAwyuy+2T2cqXxjPBgIPZLpEKSTAU
x5qxCcGTpRctk8udyvLV/KGfnb1KH8VoA3Wdb54DjmKxOfzs4dOoly/MEb8bs3lI+jjMGh5iUSCm
MSdg261jEc+0QR2kHcuJytCGbq5qwoEOP1MltBusBizWumZH0eVKpLlE1IJgOvYBJncO22jptI9O
E09939MKCGryUGe4YiaNkK0m48juffY3IBU01SE7+X9kHijUzG8RJSq2DXBoYdXN3ZqBCEvL/sEL
lt3otY9TEfh3/SKnk6VlYTcsSDbUT9LWc5B6afAQd0qTQ0L8rY3B3qwVkgna2L0MjGtp0pnbzEov
epKfWGIXq0d3S6bnNZt/e339DLL1pJYreJzdJGJAXykHiMh8KEhLcG8s8W8aQyFMTM+7K20rdJcZ
iA6W9szC0NfAKVwHSz3mOKxMOQrbAOd2TtbIOxRYGQK5JiCKtf7oZ5cJ3upv0WMAlyT1z84lwxea
/GfpJUAKG0hRKRw/dH1G2F2d3nt+/K8t8UnXtUeHg8Qkp2kCzBFaL7isFceth/t8sOJX7IFLhCsY
CQ6GOeZyo29DemUWXevWCROd0Gcr6ro4TxnsoYResGHLYGtozNMTv2n3jQPQIiXzYRL/rsKPJ/un
hiZJos28VxPRS4Cad6UDrKsxeKTufYJUNVB3NNkEO80VI46CQK0S90F1F/y+P5hDcTZy7exyGqo9
VTQeoCVq2MTPXxx9vXcqlFmsZMlOReMOJ2Da3gNC1qilUdnK3ExugetAYQdBnogVWnQ3gCfIFXaz
VIkYmEIadgxKAcnOqAs402rQiwSU1ifzpp3pJs1MyCaJLaf040cqgzPkllDKCdN14zFR6MXR39GX
edc9POja7DlZszfLLn8bIu1d2Q7tj9TqAG1272GJbWPbetyyeip1RqgjgbKOYEfPMLmBAJVhYDP1
IrEAc/RsqxO1zN8DwZ7BoxottPFZm4cCwPTA4JcYrI0uMibDD8O4o5HLr0ITrwtqAfs10ZHKKpAM
aBrQKGDCyqQ7esoww2XYNVL/DfmkkCtlqAuSdKX2r/NCOJ+l3Z5KlrGGKWDTjm/B4r6WLgW3mzFm
T8tyyzTrNtRgOP0CgfnRe80t9MfVA62Kjl2tHes4xlShNM76NL3h3+Ve9bUGM29A99fa90WbP53c
eYv97jEWeN8Ezb+AtMYmiernmo2noz8neuPaDfNvaps+XJ+5/ou6eTG/c+Cs5GyEXteJ8a3ol3bn
0K3ceMH6rRVDGanmjw/o2MBw0vJbCAH9bnBxgqmsYZ8G7dn1JfbrXWRRojS1uIeAEiEkdL8G+nmi
s7AYJIlq9lM6B0ygPhZaBUGeHGEXnEGphD3DR70Ek9FaJkfOSFu50k+uibCTP12awDx6I95yY/vh
eFgF+aY4qmhR+w5mYkC+O5r0ng/Wf+peNOQR7iYuEcjxa8ilt6kwuUDToLpjqoLdnCChERMasXD7
VFcd8EoF2FEm2Xbw/WcXw+dtjYwDuL4FPbYGDpNNHMzwuO6MmYocdaKhCtRMAhQkuus6UGFnpNeT
4Q4ksx7FxbVAl1SNVoIZ1V8dIpjfcxwlWf5WFngPSNIknSryTnacmv0AlaW3tuakbQwweQyJnlwf
nhfUVHoetwWprTKJ90lSP9SF5V1jOs1f7pKfhG3cZuH3ULzr+QBCNd2YoIwwvn7PSYWLLn9e5zXf
wys0T3hWD8fSg7A0LN69yhVWHRpSOYOnX60V3PjcPg85Uwm/BkDXWs1ptfSTNibHCXj+acqXC+fm
bmSYlCySOUR8gunMvLHclkO1tWVNJJp3a2mMcA7oUFKLlnZ8BvNJkl1uTJ0NCdSZFrNgmibMs7H0
jAZM40PAFkbbHwACiWdytpz1qYaveOemaDp2QZpF4+CoYruPxX032+BSTJgFtYCQ2qVqBLUU/m1S
jTC5LFezIn1d0nl4G6yhj9LJ/3Wa8qOuLFoFPtoJyB+mL74xgJwxdKAwExszdODYAG6GXPy7tglm
4dO8RKvlNhd3tocX4M+08Tl413HpuUKQ7ICZ5Bhi6vI/DQxLlHpJdc3WOLvvDb8ny7QXY9x65Sqv
cQalAd4a4dmHLFWbEsWzVltDoxPrfo59BOFHjBkCM39evCzfrKMNVj5NkGaLrWQ7iXTat6XvnSre
6NGjIQaSqWhvQQNfym6BjdtV9pNZuflNtG12bg4/f+kHdN87S3uwktrcaWPthwlW5uBVy/KY1Nes
s/u7DLh4mM7MqQ3IPI450eRLYGbXEJ02zZKAzQ8QObQBNZQpc9WmsPBY65y7uTOfpkA0xK71BTPH
FwETD+CD8VkV7ELP7w5iyA+MN9w7t6nfp2Z8I93dewh/MHwfdoCj3msnR3sBDBAO47Z70gJWTwXR
9giI5TG3AzLbPGwDbHx6Uum4b0/p7N48ut9L2m4B9j2PGdANA8onMlf7vuwAV9Djd+mG6cVTO3nh
X1mYQv9WgUf1LrU5x46HjVyuw62qJUqcrabaRePz4lifrOKTA5EG0S3fNJ97s5++hFgOzYLxR59a
YTflTc0sdol88Ev6oCHt2AJtH7ziObAY0BuqN1Dk18adBaLB+KI03hV1PnQRvbwe915l74alPBmV
NgcbrYfzMiNLOnHooJ8+HF1vSqE1BpTfUJeNrgmD2Dt7/LKVADF5+gRcFcFskoAsGYAjworZgQLW
HpxAEohdG0QdcNzIC6ai3ooKkJuRUzB5uQF6Ni3inWiTlGmrQAWoGpL/WHgQHGZfHiuz8S5GBWda
j+kKLqmdw3Zuq9H7rlKPYUGblzoaWG1bQLnxMuci/CUFbYXpl6vnKdCtfmWvFgriYQlHOxXDnPHw
lyBmNY76fslQY5UzcXryd3Y+gIWH/+ZTWRs+wjN9vp29DGR8+WUTpfyUFDBHKqxwIIr3C1RD1MMH
xi4kDID5uYb6w9xCWl6EE9YBU+UJkat8Tjla+nBlNPZN60AwldcqQeNjicZGWZlr52IpP3Ow5Raa
GGmT3TzdujmIEcSiP2WdNtxbWpftU2jRjdS2i4M9cAC70sqpssyqutarod8p34ekSI5zoJ9EO354
EJtHus4kNbSdqyZGVL9zQ9sCq617zc0vPFKEkbrdq7LXAhZcwKHb+cGli/P/pN0/xboNvI1cQnfc
O1F28L+7PN3LMf2aE+NZEIbQXXMwAXOHQ0V31UZ+T/MQ34fCZs0O8MNqiCZ9fEC94F6MwWvWxo9J
g5GMkNGMrNE692/rKD2y/C6g1Vxd4R+95wsMknYeN1m5AvOFaBTnP6OwNtxEWKKbonX1q464DEBY
oLSBVSEqCMRHZPE/IZIHQwOw2cC9yUX/3Y3O/eQsV9+uEOipLo5lv9FwIeBUxnzMzfLF8lG9nJZ/
Ddpmba60gIsnl06dTicy1aJ4rJB+4ZfyNMjBozI2tuprNWNzVa/6i2sCkfJxJFut4AKkFN9HS5BU
mkXMPJDKdtRneNfoMUr7Tu8gl41JfWenzVOV2BH6MNt0aqNAGN+DldeRi1n4CYrtXpPEpiaDf+v6
e62I4WsXB1vkFpKcK8iVMqBNUjFZZrCJuSkzJd7rksGOwYWzQKYazbe7huIR5amcYcXiy42kJDSd
KUxZbTKTm7lv9705hEDKwZkhjjnoZPbzXTwggcERZQz5vzLHICcY4zsfTm3iUtROzq2nXM5EsgXE
Hpn4UGS2ebC94tHo1m2q/xpoE9QlqJ91gZRFKcLbRo4Zv551oJEOxd7TH3rp8mT5MIY4M8h8rOry
vSopo1Z4QegTjglcInSw1rzbVhlGYAEzir68aObyVTrglUtrhvFSSjKTRW7LBiCi0PTt0km40s6O
LvqziVd0A4iO0T5tmP7qdxwuAJ+VL+SGiLeLc5sBmj19zppxFUv22CfrgWbQqZyHvVutpAbxDEM7
ZoarLloFtAfVbsybU64XBrSz7H2tGUUtSXxnMnTykxxmQkmzojOeHD1HU7ujItX0C6Pf5zZr31s/
BfzhHxPWtzMguZw6EdXDTr0BuzYeet0Bwm9fbN18tDjZCll8pKncy8W/71EB1vxlPwXutizzA9aP
OGQiDmDSo2uMb4mPIwjPleFXYXF4Zz2Ec+QTyoym1Lo8+AM+St48bMC67sqZJTKPcifm9GrH6Y+w
YlJBBjuhbi0fZZ+HXiYQQ9FPaeKGWSL2zEjQdmnEK23706LLaislosY9goYbwg/NwKrbzjQdby52
IIfU0c6WAcF7cq6xLB9kM50xOkNTaSCxyuYysk0TZRSbtkaHW3rrMMurwxHwud6KvU0IXrMGnREj
w19kAJ87TJCgYXHeOwN6PkZAXHBr60VLOTp0eyy3kw7pfJzKf/a63AzLeUt8J9T15KXzvO/V0aMA
Ob0jvY/HpLUetbrwd0l2WB2lynOwqBSRD9SAgNckQ/Fb7TO1QaRXuQroFDXGq5NboQlYGFhkZGd4
uGbr1umtsLDkf8Oayo1j3+Mob2yart2YuX1YmulQpMGhmpAxM51/SfDoDClSLnp560ebcRjo5PoD
HYWfZtROfAo5Y23euWj/sHz5cwV0fDHQl2GMJJcp1AyByDB2nq2+NxewyhRzRU7/Ji1wE/n7hGqT
+QmEY188t82DT2redf3Gqeythna15dTYGv8kOeU0ihd/ym1rxclmPoxaBbd1rhAJmLZkTSSqPoot
/gDcJGl/pYcRuab2Z7czNe3ULePBLsynAiW+1X9dRwzX87cxpzVu1j+tNE4N2ByEU7oSvx0z0jUQ
f/Nah9xX1gimCy4I2f7ko4aeoPtKU9TI4alOc7/lXiYnx/0hH5QTapTg9IsA265abRDxKKpiDRgY
YmOO/02s4ratt11Fce8wjy5WCxU4PYWgBt1WPczMAsyUd0j19G980XNqo3iMyiKH915dDUHPT8Qj
Sz7pNklORzfLVpj4irvK1kOXrldXY4orexfYXgMTBL1wJ8Ue3sLG5KfWvvqYQZyIUe3XrQOaQw3h
NBsOmZtEft6OoZV23cUeYfdl8r9MjqcEgU/1lkdpPTWj95hWnX1K8/WSM1bzmjjfVCwjP2tenJ6+
3lh3D0Xp07FZcgZJRU7r2mltTBXnp6yxvmxwiPXgYuhe4Y3YisW72RgtMzQGxGB2NsJuMkSBKZzR
HTS7IWIyGwo7+Rk0kKAWyBfyxLmlT9xhchdLCO1eaOf+OTFyjkljxdJ5roIwQxXAYZhvzwFNpFEH
ol8e/dp41NqUiSYjwm4cbu3ihL1IX8qsf01y+6fTZrJQw8SeBKy0vsQPg6Pfz3FQ8r7t8zyrju70
T/oADehEQJCDuuBxBFMgLJXD4GNeqHf9S07nPo29wxiDlxocbT8m8JS1huaF/VR6Hjx5i7TADubl
bhGQFB27YTeh6JVZtCdcDaJfYEPWs178rr12VR1yXFc862brVvxQBdiQwpCczNWgTHXw4RyPBCjX
Mij2o7XtU+C7Mx5iEuRkO1FOlAy8Ms0+m0V9M3Hh7XodeDoe2ZqN+olfbtcBib+qLnYOEqIjftZw
/03jjbZy+pwUffMaB93vpI3PjVECnnT5GDkhY3CdS5oM/g7Vwks/zAbTJcGRPNZHgXowCJZ3uDon
P5EfgN3QB87EDwXHoZHrrRwSsdGn/M3O5X+Nx3MOUv+hnxqlSm/kz0WV6WBtjW740Gw/fkUW5NlZ
8NltyydLKx98MwMY1kcFgjTnnNrLbJ1tozMATv0ISM+9O0lqEDkgFM8wL0AohEGPJ6db7w0TIN+B
9tPish3aQQIk9KMJWBVjcChMjhx/MyAsHfIpqBGVdgppfMBzogm2Q979xv1kRQ45RBkj/Kn1Wmh1
zqYgK+FlR6XuQe4QPpwUaZ+qIj/qTnIbKdKl7X77YxVaMYBOHbldEYeJB3bOXxZmCn25A/EBDZrR
et7xnNfc2kJYfTGo3FB0XjFnMUPb6E9zUN0Kq9o5INBV1ufA2cz9IgoK/aJwNVawbP4OTwtM0py+
GRqiPhbsWClRqhL5fS27N9ME0rZaI/lZjIQ8ZlZryfJg+sY8GVjsWz0NRyeNH2wUeoagQVS6GH87
f9r7y/DQOOCifXoWG87XjlVZ7lPf/FBmHxR/HHiCnKfLDwA2Ou+Jdi9ReaPUktLuhul5Z1JPLkWo
oB6Mpc0fQC9EPsc5892V9uUbrxLdLiKd6Tbb1FRaXuiTFAlRljHY7Gw5p+/5CXV9X1DRFJhM/VQr
1L7qUFUA0JDCSF2L6gvh//UgVj/UORx097zwN0ALV+JLKr1tZmiIsSCedu30q3p6o+PxkL5aB8Nw
DE6tv6t2xU0FQ1AAYriof+ImEueB/1bTQW0b31DKy7/qQxQnu1NIlaFhTDErHz4+E5cSxq2C3FYD
+PgxXf8UN19GhXYmAtXWG39dmGg8OqiZOmdXJOECc03wBjE/mRxotf+j6byaGle6NfyLVKUcbnG2
McYEw8yNCgZQllo5/PrvWexzbjY1bGzLUvfqFd6gLgl3N/MVPp94FDGn5m25AMZN1L1ojtWHyn21
wi9MtajunsF68SturMZBldkYt80Hl0ENB04W/yClz6OQISb9BXF8mDZO/86Fh1G26bR3N3xI3OrY
TRhyl9tqQoEn23YmCMeORi7y4Vgh08NIBf8m+44/+u/T5hwkK3db8Ut5LJ19RuStXs6/n3IeRsxF
R3WTQS7XD1QG2PKuIuuQRgCXxPHAhFdumTw6rpS3lTOBHwhZ3eX877IdXp2MZmP1H2SPLzblSNd7
9TfmcY9yYAfD/Nn5IZa/E1a7r7xYXsgPsT+U9SNLMktWRXipgoUB15dGR6gD/jGgTj6B6+cp0Dw6
1WUAlVs/ynIk46hJrGVfu07EtHIbJ5BrQfTM8iB4dxveFouDrzq2JF/mkTcWWeeUTp7kSElNfUcC
lEa0FpG05iUx/6y9/zwl5X3Kd7kD8iJtAA0zfQ8c2s5CfomEeIzHUcr7sOhUUB9lY/BZC9UZny9R
SH44yRUUskKrr6DyYMUb9nVkoMkaqSOfNQyRPdva/HVaEQPIaeTeaDMtA9Am/LpnrhIvAtz8GvIZ
sFa/MsJHuYdccpSyuUJfbgi/EbVZ+Y48aP4FQELWgliza/aj5/8tesSdO+RlrFBEuwKywWxb9gfh
LuSccyRk3DKeNcxkTqni9/1GToNmblZkvA8WwYeXFGyNDPOPkNyKJ8d9svv3PL0NmgWgn8apgblI
4NBiS9ZeQM9cxk+EeFkKGZefNiltEOeonPGFFxe9c+IHjONrFevwTTEL4dJ7CSdwMGVDcC0tRodd
+FEV5lOrvf/3gGNs6FRMys3LI76S4KdkefDy3n7XzfnUzAOjottkZNikE8+V6qA78TBYUM0MQ6zB
wEQ1wJSAekTxi1f6SHk3I/KLbMNZAgUzKQsNNeM89sD5+foWp7UbfNTJ4xBeM5/pzWz+023SHUOv
HjuiQzQ+TYCRVG69pVBX9QoAu6vNh1n1eIrweAdQWSXql2gGFgh3rizjPglQkTQHBrrD+KcLDZBK
BAvzS55yPXzBwPj0ESYszJgkd/Quhtn7d1kH9Dt3K7AvMPfpvJvoMZcU081UMdKPv+uqeqbDRf+z
mC+1YqJa1q9jyzh8is1qV1f5m5qsvx0JYBv3F89NTwNOWAwPkN1RzcGZzVWhCnwOo8PsNwf5hrMx
Q8gJjPe6pgftmsPJJOVwNUCcRdk8Zi7yFgkiQjIMz/z2jKbC2h/HXVV4r7Lteis8m3aGaK9CFzaa
9lOqH5LR/teHzt+OfqfM69fpUN+LMnhHzEhifVy1arxFRfSkT+nfuskPPow3EssEX7M8l5jqrPTS
orsxgTrPrPEUB8ZDoptHku3nwHRfskW7yOM2aET0foPfiBYe6UYfpIIpw+EiSa4KhzVt3rVEtCjV
j13to2HUnhhGPPda+mQrRCH4O8SOnlA6O0dhvW9HdfDi9CUS/lNhojRoOvFVFF0WfXx1lf7Sjsy1
8nI8I+FwlKTYD4l2ZXFTbnKh1u4YRbf7IojeSvD9wGPcdpX08RONSxP8GAWabzWfnR1/2TG9Mip6
mrhsoA6jjso/Z8H8Wkco8BfDS0hfysjRo2Mk+jFOBvksF9NVw73W2puRcUsZ1Xj+WBfH1t4Mc/lM
kxxIBYQAh4MOjbNANOguMHNQ+2l4aubTrLLHmCDZ+ck5ZxKGxBGU/Fr/MJzlJ3Dqh9H1wR2O7XXm
+Mtae2+yR+Y5e0csbuUgwxY00b3jqY3vNcfFW1Y+knhVSUk6W+eytW8SXcMJwJOiC9MMECKyhBYw
06Njn47PsbIPDUJGcJyAVCf2p2WMRzea74HCfBt9ftNDA8g+Ns19jS+dfR/VlENTTBMzXvSLSe9H
L8v73lVHFxMO+N32XkXsfD1E4pE0L+kOALHey1i/hqWOUliDxMV0pMwgx7N2ucrewkX961V/CVsN
6vRIFDVrcECoAg9gh7lLnY2yo0Przx8FuPA0YiOB0v+pzvG/TNVG7oleY62+5GdntN5GE9u3WttX
U3gMBjIxzvIhWt4WLdhZQXjN7fqipd2pnfERQ9aq6EgJ8wbtE2Pnh8Np4nxuZg1PPm7iYgWwQYKI
aiYOGTPEu4WPslX/HiQ1zN9kwT49omPYb+Q54GdF82FFXFxP3oSZdYtwKz/12gKIIO5vy951W/Rb
sojOFDtKbpHhaB/MdXosCAH2Ol3yVy3jYVL9W6cHSJl65QdDsPtZnw+ScqrCOLqgqBK2JqYZO2Ts
NjbZMV4a1KreshlL59AFtL1bMA7RoN6Q4X8x7HibONVnMGtbyQ2aON9WLr3EgdtiG28z0SIKmE5I
INWTCrpZdhbC4tjPJxdhTlT9tDXj5aOftS+FPT37jvPU2OZNTcERPhd6Z1hWqhojOK06t7aN/RW3
JnEHavc+208afEnds49T5K1UZeE3tVjgZlnWQd0dkKlFWkkrXx00UKY0Prh69uiNySsQqT0h+ocZ
KqwfNOe8hZK+TLbxUJ7oB+yCuNXurHjm/1LGu86007P4AkwYeQE586HurDXTQs2qcA+RxWMi7iHN
gs4JONKfKEMhIGtwlKeJbo39VhaUZyRHsecuWv8hd22UHpjUcAdDPg8+DzvPQWAkhIcahESOFEip
re7HvrkEvf0DtHpnD/nZ9qeTFXXbIODxq3ijaPjK06sa+mlTEF3diiGF44ggDg443OguDqhGo2mX
iXx6rumfNjNIpPa0kztZONIr80EPkl1tJ4TzGKS2CTiyacYj1du7pC2SkmYctSunb/+0y3JBkhL0
vmquvgq2eVNeWvTYLa/f+b2+b6YJ7+k8mWTRPKSeDYORzeiU3cbNgNGEKACOBB/kbg81neTUKY5p
3T5X/rKF5uXd+U5+QyJhD4Pi09dDuGaNgQpar0Ni50pSL6ZNXhbvpeZ9TjH9eGUZhJX6LwJWB9Pw
j8aYblITLD7pNvnYxrU89KIShOcEKDhTG8xT+lEBGeM6Lp6O3pdB35eDM2x0mbltuwBHD/LGpGK+
F2fofMjpYVQTQ28FMGdCS8gwDgEqZJDJAcCmKKnzWmDoIEH17rNLk78a26Kdwl04FFvD774A1x0s
RfucxBn+N/D/+NX2B5gqWLDF4fsYotXoQS3PgWV4Xv9dkv3U9oBu4dh9wuKmvsRhSA4CzzYZnaY7
+cumym8hR0GpWPqAHh7DHkNgC+xY3dDhoPyC3mSHH7RZwDPpLxlK8LJiJLgsnKvigRfbaHfQc6SB
tQNu89g23WYZuidlEj2aLDv2EQIhKTjuIroMY3wPLuhhHimgMnUXcGr4PqheG0WsjMaYkeCNE4V/
y2bCeDw9dFm2lxit2f2p1PptREMgJrNXPWl10aU330mvyiwePa39qH1LVEWRK7LWlTF+eFH3YwwW
mvHO5xBjjQdLM/a7dVqQ+QZtgb7M4u3TLN/hZ4XN+/BdZuFp8AlBIslEKAAKhQlYuNE8/TMPlm3S
w9hMsA6tICWmZbtZiIBtrR01utdx4f0ZgvgdUCHetiU22fNTw0OMbPtx9gyXHDV5Rk/toEL1zizy
lae6mcZ5M7XquBDwYfst6xmjLJqG13iGczsNZKwqePMWP2F0SUaQkIqOEwKkiXYmA9gypghg8Q4b
nzWkGagQlN6hRQ9TUeC4c3rwiGbTwmpLFuOfcgHuk61DRG0+Fw9hRLfZ1VF8wLJyO6bd0RPwWO1U
T7YECo1WGJsCmc1nWZEsl22j6Avq3qXT1MHN5vtKOG0ZGlnIITe8UcC534/2Iaw6nFh0+hyYudyV
wUiLudjLIfH7hFL1Z5lAZLnJsovSmqp8oLemDNLqgqecktGoPDn4ifuh9cje5d039gE0uhZksYyb
6nvtLuwLkG908NplQ0v+X6kZFdJ2A8bUCDBabUhV6HhPZSz1KIzfdEYqw4jbG1rEJ90vQAwaWKmU
xrNRT6cl9XEqW7BGQlDen8aba9OV9g2swBsvoqXdglBiFhV79b9ccx5NvCu4OW9+igSUGjMURdCs
yH17O5v6tpeeUuFWbFdmEXJnNYuCLSu1d2A2Rzcsnx2x9dFgLIZjdsIEdh8QRTSdDN+dCxwM9ZI2
Auj+yXmDTfKkj/mPaQ5fmqVhud192qlIaBSyRDEI4OX1YJxsy/6bTdmmRWGscRA4TsVYiB2pqA8w
eKoj1Na9b7o1t0qlJ93TdknVrfqWlHpsiyfZJcvoPy1t/pME0y0c2xeqVIB987WszaM+o5BIf82l
gWWFzkUuUnaVAcvUov3blmpLw5rmFAkzFQHw+7VBoPAjrk9P/+l18DFg80nygA23vY5sZzNSUM5k
JJIxc3yweBvYWCOEXrZ6gIPsjLMCK9H2S3WXF+VDFeKsuBhPc1Nj6uLSxoYxn5X7Wc/ouYWXku6U
7IDZzI+u1qPC63K6xE+1Z288IMBOCWpZs8C/NZCk01PbZm+DPjFJal9+IzdukBIUprznyC8ugZ39
GesZXDyagyFNdl2Q7l7XwOKkfsyhgBvRA8U/JWG+M9mUVpw8pQxye6TBPbKbilrDr8tnBZAQpcmd
Y0wHzVXnyRguGesTCQZvV9TjWkqzLC+/ishdESVoq7cn+f7ZiOAN1Y5JbV5bzrkLLLZxtPfaDm+S
JcYlErfVwr+fluFPYVt/BhsFDwjWYTKcB6/+Uim86lxv3/UG5SIr6Mu9bWo3myw2bOsLI5EvYImv
VJm7NmJwhjL6AwOTZR0H8YZF9IIW3xfySS/yZGIUhUsvfa17eijECYIzHMd5Z3vq1nAk6H391mIm
Brsa8i1pDt2z66yNX8g9n0mqt0FmnGqWR5VY56HVcR1x3yqLr6ORTFc5THMk1f3xWLbtKZzis8sK
zsx0r/f2bo7HhxFN3SiDLdeABeX2IHHGeBgYdGxqXyjNV6Ts3QXq9C5o6p1djVtnXE6xVR7AEV+L
3nhvJk68mmTT6xy0g4rplDOmA3ANIIi1iirDpoug5oXaveGVu8zINkEw31NEHsqyOcoHo82yGbgb
ohGt8ANN6Sp1sm4N+94GhA+Dj5Qu0g+y/ipE2aRUlqpSvpGcmFPoPyRG4txFucKQzXnpWnObL/6W
o/ncE+MnyzhbE3p3LpTqXIuFmOv8y3BSSxHYkTWQItwLLt27WFHeYG8Zfiyz97OM8aFk4JtE7s8g
DA4V4KmERwppz4tUQ0tmPaoYjafBRFYqCc80Lnv6RnKez/a8FovToUODPB+Tn2FMqo1EVKVNm8Bs
viBVvkgPXM7hmE2L8spdrT3PgP0KabBxTg4uC9VVUnNxCpiQ/lU37dpQFN0i+NgJg3hmAB18+/kg
ZiMDWbgJ9L61OI9wJukWfBhM2ryfDv2kuByvVaK9pd50kXCytDHK497e7kJ43+19t8DQY11ITS/b
xh+F69hsDU6HzgF/VXxbSH7T5V64SHzm9k5WfSmyNN8EylsDxqelLe3WmYAlD9S1qmOWZ7hj9H8y
BE9VZ5xnu7sCf8drEA4q3WJu4E4r9L+5vlygLVIqNVBMYbXP9EnL+LfuUjU8GVOjHM42TDFXTRuQ
rKdbJjWQ4w2kGD1kb19+qxwPvh1XoqsUJBfOzbjEFEt2Z0a3HoCLhFWBRNEihj/2mAhxQ2LOQBtM
u68HdMSFumAe5OMUDTqzu8lVLh5FFMtFToEsTh6KKd2544iK7hVTLz/rMLep1zYqW1W2rCbOrppn
3Y/6qzRrZVtPFVhKJmgkPUcUuIgp9GmQgsImEcFouqP5RN8/XumJfqZTOI3qzsrYR8RsiwZL1X8X
/pcLfwWVatDA6Z2ajFUUfmvqmk0voO3WKC8C3l0Yv/YQ56D5OuEDd0VOBLlhDu3TwTIxuPkn38RG
DoFosALkdZZ2gEliTO9QPB5+w2AeI31FrwhM35gB0eSmzY3JV8HGioURxdq2aKYXi5xI/q6p//Rd
fXIpiGeFln80H5lI3skJYkYhrtW0XMDO8wj4y9bEkIaDnFRo1cL16DBEy3M0TbKDND/HAiC2Xa6x
wFy1S/ObmDlRgOcYYjlYXuX2H9k1uj+vKzrrTVieeqS7ZZVgDh5G7alMm4MdIF9CakJ3UvaWlvNa
hkXLM4Kkt2z5GAbrUqTWyuu7A9I/4HURHwxgLg/JqRujFXp29Km/ZaWo4o9S7VoWUJPOm4rOmMz5
wWzdya1j94lYdWYYfFfU7Lg2kUbu2nkvd9VgSaIL7Ubw1TB7YSLBopJ7JtuaiHWHCsm3HL2S5MgM
JED2xZ4ReqrQhWCyRILbtViOhF/yaapU//hOkrPREzWjYV9zk+XDI/UpYQNxrI3J/g7K8aBsk+Ac
okOABL/yzrywmJuNgS9uRW41pefQ/CobA6e4eM3MYoyM/dBrqNOO5IhT9yCZah4Uh45C1QwBedMG
CbqXjpWb5N1vIht2L7IVeg7LPp+AM+ASXYaHfiEDZDnyDVj3xIIY5Y5mZ9LpBtxtGUzc+wZmXoPp
HtWr05UvUffcNxXEqxEHq2d5ahW3A5jjVuYsNEERfgWsD6BPlgXxqGeHF+mwzbWWf/uajH5W8pik
aShrhDN1oRjy8GJOOtqfSNuyuSUaWszZqAdlBVjDR2x3Z78xLi2waAdrl7DYsGBiG2VhAAO1pOce
w8EWWF5RPMUguLs/TTiRj1ibTEcKtdPWwH0fJOT4nbfiych6ygzrILtHQggjK8WTVFBwsMJdSWDq
vQHAxIc8w4YCeATsCt34TESBCPHSFt/yvEcSMq/kpAo/GDnyX99nKo8GhP/OOoroNcoehT8jXyfC
AKrm3szVh5jV1C4jhvQcNMAlF0QgEkhI5DiyeHVCiBw0Ol0DZjch+SlPQTYoA5I56ZhhM8dmgzJT
8KhA7KSFsPwF5ewudSYAkNSVhJ880u6M4CXVIsCwLiABJpzMSOQeZMnRtxEpFcMHqlgplGTTcyDV
GD/l1gfabCf5QGqEtcWywI1GlnxFnSxBaxktiYRyiMiucCN053TdOxK36Ua94MQFG4j+Dl/bocEg
26xTl5GzR+nLfpyDAxEClgIncMtu40vGUbSTKGGBl9Dz8aGu7HtmRb/hu2I+RuEnqzFPZ9Ke9szK
TSpWgJ6AGwAYF9JhJlRli/8opQLrTx532naQsiBKc/jKsS+3wDDeCR1RCRifL1GgTTrGYBrRcbU+
Em5+XeCcIPGLrcSuq6hw5JCK+5ndT7PRQ75wYJwrkZ+W/VYs4drah6W7Zb9OkOIkdsjwjyfXvUi0
kT0WD1C6Waf8VuLBImUvPn3ds0Qbk/eKYSjwHjW5LMsHgN0x4Ogqps9B1NdxCnfgKhAbBtasLJSc
AzgHwxKVkMe0irFhhsXiO8ykS0ZybQ9Xu+CveYadZR98JnGCI/m/VSPxj33g0kuX52c4CDmGDxJM
QnDMTRxfnAE2Jcgjn1aDtBRcv7mD0nuvE44BIhzd1vqThQAolo+ml21h5O2NmFXM3j3XH1oAYRd4
Z+UlLPwHf6y+fk8UQ8GBe9dcdxU4aGQ6kN8gsvuxef4NCc49GM+9/V9wtbpYJBemdYYPHZLCK7o8
tJbYbv70kGUXSeY4e43oFgDZQmfqJFs9nse3LkxPRncj+HNhCJ5sXJS187jf4VH5+8Gyu+UY53/L
HZL9OFTZnlW1WGrngbRF0OA3DpB3IhVroOGO1LcG3JC/kcXIjwxam6QGgR6DigcXRTvaS9NHhrcE
Mt46DqASYpkwt/mlwW7e5V5iEXiUbZbSVFNX2aIyqDfje4INL2EDwRpBuBfvRCISjDusjy26Qd8D
/gEu8GfJN+crr5WwIiGZXcJSzZPyapeAG1jJJYETtv5GK5A/jNQ+CGgh8fkOzzAc3INUa3IBzlKt
2A50NSCE8+joOA1DteNXclP4hqbxHvJdFTFRTJgloHn2TwBshRS9XdxHOQMmggdxWVaYE7zbMOV4
r99V3d3ErHduu5NE9WhqHnoO74rj2iGkEPGoH4ONBOGGTaAF39rwpOfti40nCxTMB58lIp8Q6tqK
01HikJyn8knyFTX2vE7fLU+8Xa3N2zB4mx0keRoDENVLCqLIoTRlmYuvTeJj8UUEdubx1ygtwQJq
BvIfzdHDPCOC6CDqOTF2FEEwdiNBcxnIr3De9oLtrA9SQhQas9NZix5S2cJsfALE7DRHMReST0eK
jzXnm/E/9OWYVGXI0vNeqf6P98lsbpREGElC5BV2Z9y3dnwBOonNSlCiIoMRLL0pSm9hl25AnW4m
lrQPQaeZRhCPBCoWnQH7QnXt2prt15YkoOO05YHJOnQY5vdt8SBhVCtRr6y+5LD3HMqgeNlV1PKy
7pPIuxQhOr6sf1Bc5J39BGawbMmLI4bk+sHKsnsvRYiT/SChNOmdI6eG7Fo7j4BTkMn4QSewjDuJ
kYGD2TSWZbyphDoQUnK6wRr8TWbGxr7IAaMX1bYjnMfkwxJRUiMmfRFq2FmWisRBRTohZ6uEC2KS
fKDEHJ7Pb/JqZ4yUgbNKFktUZGi5l2lUTNcw7+nVlOm2RmDDcpu1bCSFiclEj1NWg0TjdABz3qw7
G2505hxkpWkM4/zEPC09pNqo+E2M0EVeRezegAMj019q6CA+eQfIG/JNyV4lthYAjir+jzwW9rwE
MPlYdDTgmqNBwJVLyGVFSGNlAgfPDdKb5SV3qm2g29u6RtGXRSe9VUL/oNg3gX70UoUFWgDOpyZL
QdiqtFeqZ3JWNZci0cAvV6gDkNyk0982BEAUIrzJNsnC5Y0Kj7NvCUDVF99yYsv5s6hiq8jGDQ+v
E05NyS0IGb9rMfye6C8Isqmkn4oxq5O9e96TXC1AlPvK8x9TsjMmfUdJU3yaczHWFZ7lrWvvKovV
JsGsF6wYCw1iRHetNTR4WB2xUbzyfgLflNRbw4hFEpuIECcLCpzYVm4TG7ulOpGoICmjxeEua5A1
LWmpxwCkm6urLIGaEOZZxU7yHDn1mFCuMaKS0ECxeP3vmQ3Pi4J/QZrG8V37IIehHHvdq8RidrB8
ST26/V7MODGjhTVKdIniz663Dr+fYvZnSV36yDmQ4uRV9qcgH3QHxu6s1P+PTZJzOrG9MzpvL8Fo
omLvWHA9Hl7yuEMNh/gpXMPNxQnDEkl81O2cV7TXqdiG7qRr3EG5VTWSm7Hze9sqb95OugKIHJIB
cjjKORCUy1o+oSEb5UMbIakW37+BkMYzZ4EkdEttv4ZRhUgkDnuouuBkMIWvkqMEQXLMlmAfmcTs
xiELiW6NpR0koJtdig/2fKIUBc7wBOXkIJmzLOxoopvCeYvWLbtINzdhOl6zthNBzCvDF8EmPnrZ
u2m1G4mrhe6fJLvM67fQ0358X0fsVxv2LR81i5KqH50k/ZJW0NR07BbUs4AeQ1dkLCiaV89JQxxp
dJx68gTxGr/SXhbNYapY9Jc+iG6oWl2ggRSrBajICkFCKBsRJM/GiRRQie4+bLt/KI0RQ2bO9z4c
nbseoyC4EBlvDhdfL+/rJF+Q3ZsR4g4z7S0weE6jmhFlDTr3oW8WIPSlIq/2wC3nLgrbUYma22IZ
BYW1/0n7SadS9YlhM8SuMioyEkn1NhrNtYij+9yxaOqHyOOK8U+BqwIyYnGB8Wf6oXDZQzlyaR6S
pmjvYwdKVOqrU+JPMBhKhLjmnQMXj/FimfCZusbTw6kwCMy9qhbnkMuGKScUMVsvoHzw2uU6Cw5s
aZ1mpacmGvkjUdpES5/6Sgx7xVVG/S0KLQdAX21t/4fTfM9IvLBOBfFnNKGGD9GxC/9BFutWpBk6
+Lr6T6WVp4mAU4G00tAzWKl0eVIaStpjBXC9/mkwlwagRQqv6AQikNChKOtSAM1u9WnZEHM8bQbM
aceuu3PafAeoGrOlWuO90mx+yhueLbj0xyAE+Ns74Pfy+lpHwHIkY+097DnR7bth4A000nRvjQHa
vR45JyrX/HFGKCiqwUuvLgJ35xrTuA0W7SNVqDRrY9shKIuGqg0lBFDy/eKz5eL5c+xoK03JhF2G
m4JtS6qd6wODYDIVodGAHojPILzOgZst+jLtNR2ZnVEjpLfdS6Ga1z4oXxfcNNaILt6PIQ/ZaXQK
8S54ioSalNFRRxfOeYfO82Jk7kdRVX/KMSzWTlN6qK7SK63mXdXFb0gS4UGbTQbdstTa+dDPoHO9
Jn1xyKz072z5H4kIv+YB3RE3SYdjgkwctSRS3/gRvkQ9ylqRoT32JiqoWVJ025lDDEYq3UMTxL6N
cMzaUOpPvWQ3lG/+MrJ4wOGPjoquPjS/uOlTZML3ma5ZnT9WGcOLov0IZuQIDZ2mphMkr2OORkes
J1TRphlfY61gDF3yJLPB7u46EO8RYFVUMKdzVujXfODUSAzF0Tgiv46ajD0FOetsQhWsQUGr1Z+G
hTRBVflzqIJ7jLCQldGLJ73DyS5ulDqapnFt7DQiRwTLM/RVc+wcvA2Lur3kg/FcJZB8MzOjIEJk
e+mt1eLbGamefw4N87HQivi0WGDW0g4BWNRplw4pc5dGfRN3eBqCuX9DZ8K4hRMd2jGjt0fj6LP0
3ZMZtXh6TagQaMr+QX6Dassceng0HbPM0DGOSck8LKsdkCg+Qlupv8ZsjbnlYlkEU/QJYp6fF+vh
XbmAghrQlqcp/tRodLI9bXqZLH8ky1uuVb+8zYVG6xj+351TUgO0HZaYdaS2QzB/FYF3SuYSSkoA
wjsGguH7y33QOwYEKp224ICCWxB/Rll3NUf3WvcLaFDxOKusGvBcAuh+MTCGnuIU5F6ZRzQOCv1Y
KpdZWd8HxWW0cWbzKkg8hc05jW8PbbQRCWZVB9gTwVx+nuJKJ5L73rGfi4sGdAe12JmyBLjWI8bk
zWpCrwGkiOGsIZ3gn60SZxcvEALKIsy3OVAwAN2s2yzQ4ak53pdqcFfQTJxMgnkG/Qmyct3XYbLV
lTeJxoV7snrkg7itiK8hbkYm953VzGwbdP66yHkwNP0dP8QMqSsNPPz4ZZbRK3z1Y2zF6PMyeK9j
nRpdx7O9tYID8jIB2uXlsa5azEg869xGU0krnaIesQXkc3rzb+OiA5JC9r6D/4InTQ60QYtpyy75
Qi8drzcd4bx1U7eI2gdGBgh/SY+zcmxpIywQaIyeWThaS7A1gjvLmPt9kWqP3oTmG/DE3KhYzJOO
e6fOOcppolV3qKxATo+dk8BJCxv3x6kKOexhy7semXqhj/QmrcXjKB0Ky4J5HHTvjYeNkZkMOKB3
tNeCFMmTuLfna8GUHWqq1X1q0JDXbZ9RGlaVZmwjbxhvzRL0ZFw6CnTJ+GLWVrLzbAIeJQUy3SMS
Abu5dcuSgNGTUWKVpd/P8CyY9EKnGfxJuHdVfNC0KWOY5Fnzak6s7FK0FfYTduiGiLHAxQY5b3G0
Yj03vSy4/iDpOqCpZiC7Yy91DykDQAJgfp8brqUAGNoG9+TESo5OmU5713ECQKoJQBlU+PAGWAV+
xGjantuCjl2dpvcBkt1oEsD9WCvb+Js1JqLMbeDsGrR4aer1C00/TT/afTIxnjPjl06vukOi69bO
iKsF1ZvUWecl/qsJrdHDoiRVT7Xg3uzNMVw5bcleCAoyKTpazb03pkqBhBjjUxxmmKPXRbVnEMlw
LTdLtF3dKnyJPSPlXMtNiA34MRybzKqBg9T6Z+Ep90k5bfQ+2O7yGVi6u15y5KxK06EqzIZkb84D
2CJVuvpn4mbRh0KSZu9CfcRhQCvNT4S2kRhKZ4Si3Rx60IRZDSpMlo5TEdheqzU7ZBVtPJjCBbTV
toZdTa4UBdlj4czIYoyDkPOcXI14Bs4WENCyqKIQ11OfCXtUmD+ViehYkRb1o+2MPLUpxC2nZkmf
YTrVT0NnQ/awg3S6DuBBQSgl7m3qtfZ9plt8qcyEjn+vWR/dwNFaWxDT/QnMiBEhOT66oLTIhIZt
YLbF1Z/75V/VRUhghW3okpU60QHrPjLLfu45AmxGgtwwYHpof8R7y0BXyJ3Kr3oyGHHMFmpHOYhg
e7bQX2+G9Mlo4fRrKOCskhjc+DAuDzjOtD84XmWIbTta1K+6UYNj1rnwrZ3YH83NlJgezqPZTMbn
GCx2/K6QvB0rfV8WRr9hVgzWxR2o+13wz+iX1zMY7LonbmW1hk1aGEI074Y+u8yT+W1iWLnCFDB5
GpQLPWQqrW/MQyfmbj0t6anI16ZvehtzTP7aaNiIThhSLplooYCXIKvWsUjw886jnzT05AcKZCMD
3HDAIxr/mzze9R6Wk9w0dedlqbme7EpDSTSYH8b2z9i4b0b3w0OBK/jUj0Bn2lF0JB0YchzLp7r9
nnPEEcf4yeub6GJSd+FnS0GJYTg92GnCvFwwRXAC8SvEmwsw/zlNnStiWuupKbo7U2OQTY6njOzN
cHtET6eA7to7nws9/K016KAF9mPJwb4xbP3QMTNBIztF9ool+FU4zzX8+v0cu2sq9WkgyHOdLJc7
nyM/NeeDlmtbG+iYgXQK70qXAPXW16gp0eqbjzaz6cZRB73DXm3w7tX8bQGjaOlWBAglDmx2WpTv
XrPcon7e+DY+D4jYFuVtIG9kejGIXAoWNTV3z3Gw7G3xMEEgIEL7gPbu3ZDAP6sw2FkywZbf4frw
q9OF1GpFcZjeTCS4/RB4kI0csbfSbNqwFUMjDxLgnwRWJSKpU4IxDUV3jx5vZlmIWNI7duvNjNYj
OXy0LVKRdq+81zS7GNF84yF5aA0BovS3ujlsTFs/Th5uxiw1XLt2cmWGlTzHWCbY0auIwHANvoav
mJ151wo9QEfDEqVCasDqfsyS8ZTyPoTgQ1F6K415gwn6/eImFNvhircAgcD8YdgMkfvuus0TFkXo
iVr3QONWolVp5B3g9QQtq/GLq5toF/KjMfFZcohcuKCgmHW3xPGmddON3EH59y/8Gi4C6qcN/7Ro
Funxp7xniJJECY/KQQK6YYqtDW9tv2z7kAYncio9UDKKXY5ba1NE1nuJhmXKnRu618mCJGmhAhHM
Ww0Cip2ga0GKPnJJMUpARgFxaNGhDgRXLavXeAyv7YhZRwFdTr/leXQKYhSNHRu7Y5Ca8xGRVyay
iDlSqFgvNgdkPs7Y0pCPqno/j8mLWTmH4n8sncdy40oWRL8IEbAFYCt6UhRJeWmDaJmGt4WC+/o5
1W820/O6ZQigUObezJNe8Fyaw7OPVrQqwvc5phwKwpss56ADDCxbANTxU2YD9XDDhrqky+vbje0x
TuBvtdO3XS8vbAKKbdpl4QrizM63om0IfaLIjvBoiBEAvKYGhHYYKNTFgOkxDME9rpMz+BKqv1RK
od656rUiDr7ueaOBGbL2v+LV3YPV/HIT9dAvMwENQ0syCMwIFUXrksejvzrNLyNzIrP0iWDejUu4
To42fErijRzbHzPIoFtNaKEXLP82apaeO/fCLmaVsBMeRPDdi2eihq++Km6Zp55t4ne41bZyN5aX
P7d1+cOBdyWt5cZWG1a0BecMvrB+JHa9C1PdAGm/6rRBzTEjeoQ7iPGuzI6V2zwS/LnzBIYfM0DX
VO2mgHaROEyd860fUcbLZFOWjFClj6a/Vw7a0IUzUH+josD6L98RO67Yc5xdElzs/L1rwD/mDckc
Nk0kdohjTYAoabjcF02O1SRIRuro91dGRkP0C6NzoVI26JJp6rxwfTXUOAs+eNx+lR60A/ZhnFbu
vAaUidHT9gNcyWfuBmfvMXJCbof+b53w2hBuNIIrIDgXtwrkGF7TUMHPbHMeR48SAJVz/2U6zQfe
uN6ZH8Dtvxv5DKcHx190iC35zhLBm5YTkzDRae634HJP3C89A4ga+DeWg3/vU13d58kjBfRtbzmb
uM93fHiBnJk/GJtUCI+cRuWDO1hnfSH89dx3G/7wO59QwIWRCpWxQVvckyFuPHlpR1ldxjAyRlRc
nfMCFBm2bHcBWwRyBUYWoMmNrwC2hG7x5kQf+qIdh2OAr1IdmENMxDQSGMkvMdgU3vhz7A39O2Xk
wVKl8utnFLv5CxfJx1sVme+V02Let2k+WSX40hMC7uYisAD8lnH3nZEK4hd/3WXaMTK7TBb4zV5y
oKx8y+yXr4X5rA2mCD8ew2w5jrmxz/zmD/+Kb+nAv2pzVQHI1ekRDdnDjXftTCEZKDk7U7O850u0
1dYlya/qoLV518Lx1pKlUb8mqZyOAmuYydCHwM33VB7Jd3m4yr35M0n4mZRdFyud74dJbuQMxIKQ
IiTZ/DFw0l7VA13arJrugaoG+bTywTPptGD9s/rsw+OYygBaNn3ZH2zWXmza9GKjs2i+Ery8rn9m
rHRmiZZRXn1wtOuoHq+4gh7SQZGD1G7HOHzx3AYiMPmOfWdPCMQ6HZ5gRnrq5lx6tKfxJZnzY0cb
gtr3G/qYMOILc4PobW0H1m/1jM6hyz6G8ldHsgGRXQX8bTdDYpIvY868WY4vZveecr+5ITrSbLJM
0C8wjYBQarYsY1e0z2mLuRFNAvv1zDM3nUOkA1/MU+8YIWbJcVD9BvhGetYIXsR8xm0XmXug2m5H
AOzAUlz8ZULUD2UwG/2sM9teBcVfFhb9MQtKfxicNwQrsQ5Ymzxmrs+Oem6JFNJ7SmULy4YdNrhg
f53iK4ToFrE4eJlc6c8jZ8qdEFr5TCrOtgPykar/UMLXrlVb+uuEi3TbklCM+9oCJEQh1ihvQv4C
ZGOBBOziEgroBg/+NH6G8OSYX+idXrmBEx9oDPJDDhE3cuRaP3Fl9UTCYh/girlhAHDuQv89GbiF
JOogy2hHmoISMTHTJ6PU68C5eL8ifhlbQdQGaikaG9Zf/tdEraTjSeLcAJh51F8Z2gvMMXC2bBem
0tqA3cZPai9vPtBtmin6cf17wjwu/c5yqybrppd5u/jiA/jhr5uRGtR+j7lOQM83fAWbX36IftX0
4yVHiSP+v+APj6ciTd7VG+vLwAJeipcgNveB9WjbtJmrbcAVd0CAPKc/L4J4BO4X2z0MDBC53/UV
R80V+/2xoOjiw0XLAfPaeqil0gBBhQZhXvbIzO9sE1Oba9GWJu4LWzRBnVs92atsWOlxqD8a92lI
SDDI4y0fISWPirvEBZQQTQrQpPqK9a0dGNUCsOiS0PEGzZl6bBIia2+lv//GFLeDNZ6OM1Vhhi4f
01kWukyI9hUZgHG/ZodnEYrOq8Wd4RYsEarPcMcflXjpPWPNqOcXh3qnj+VJf4sIKXAPqHjCVm4s
RlHCThZpBB+Rh/Lfgyqo9LN6TfBecYJtVEbbONFiWACIfvRQOm+I2hPyRmt8pk4fHHnpPTKKIzM+
LC1C0gDZJau++Vwyw6riubY83kn4FLZOX8cn7trJLrGCezcfNijeXpmc9CU7BjNnfyvZncs8ffYQ
3+IuPSHMh+2cXk0Y/KPjoD6la8veQU9PkV0SM0d1thXndAGzwYzCDWRZs+gzhm79bzJoRhNzHE+d
SU9PA2O/UJiWYJh02ZU4kiW/xi3RkXONv50VVeHRz5ZzxnRrZpGxndkKYD9UNDFxMBGLSNJKsm6d
7iSN7uwMUNcIU9PAC8nw7lNaWFl01Xh27ipDzcw9TLZPnJwu+klwHvJ4FZCowT3mXBH0eoTzQic+
otDcv4+o7OsZOeid29CMLFXbpi3xTUYoEky+aTsiOF7m7JoIPSa+6FmdwGGsqNrtePVDZvaBGxta
Ub0KS9A1jguuePxkOhnEsg8j4eiZUkbxWzfP3C+PINxmvjQqDddmZawGyz9WCW494HKv0UDYZDMm
9WvftOmDmqf6zwJ5jJhwX9JTgxhBMT16GykeYZnexUtyCp30MXKHHz0hDJhDOLO9UIpHPjZv8Vx9
hLFPubGzKdyXPclUY0/Ob3IUecI04tJKSYZ74uxZOSaAc9JtznYuf93Q6TaBWZNkSfOKuptNeccL
NkHdo0nwwcmVAw/dMGYgMy36SZdtRB/nJwu5eCEycJ3Sp6Pgk12BcPPODoYDfetX8Jl/KPdwSELC
RnUyozShg1XLNx9FszGnwIWhZaxcsst/2MPRHPc5LAUUPAsQQUZ1Tyn2TW/4UFW8OYZzqGge6++f
MqzyNbY+IO0UsfYdBfjD5LCTt2L1ZVvh0RLO2Uzsax32JNbD9QLQarE3yrvkQiJctCqykERkE8e9
6Vh3kywDUB/OgcB1AoCZYJFwBjTAvIsd/agQA5rwH+dZV+VoaKF7A/i7rnRpABubE0BJsqBNlYKM
WYAgxH4E1bNVp+uiTm78BJNfnYaKh5St9X2yiNQdAF/142kMzFdFRgPPBbFUsQ3YBWJnAOwBe9ye
cPPF66GbcbKm2ojB6TultPXYluC5CsN4gavz3ZYWugNZnajlYC8tU3r6054a1q5QpEAUTfusRPIm
2gwKQXiibf9ZVC3gIHVImkGB9i9fwoL/Q53ho/IpIFlDd458sFlSXsnwemmd5ZphRmkG61IpyAyg
5n2O8EBssHET/BGoC8Weq6CcFdZusjCg8nLd2s7Fn4p1p1xiazwHDOciOKcR0X6YUfHf6QmeGCES
mVyCjwB0+DkFvB4dUY2qN629dYO+qBjIUZoEbV5GPagE9TP5fcOMX34MKryZfYIwBsCiVtqCJVaj
9wjxMsHUmOUuuLu4if5isoruweW/OABMxl7QZwnJ4otuGP+Oudmfx77ZeNjnAmcGXKAOIYS0wPei
k2l7z7qL00RM73W8b6IM0XjjPtbcrUwNNbYbeQk7BhTqd0qeCXGGtUOp1f9T+dF7IMo/s1leKfVt
Ne40bbChITpjsjOjt0nNj73UMphcPUQ1W6G6DcmFFnaPfJ3gGhtffmuJ22BSi4mXHmmKKznzy4sx
4avNLSNmfUzYyQGh6quDVTU3wUnRki2Mm4pXtCpOKhmnU2Skj0Xr/xX5sCtDDRuIJiqt0PjNNHpZ
PHVIC3+XETJFSyw82oX5EjsTOeD+5xyWb+Dn7/2+BPeBxN9I9qPEITu4JufepOSzGQH5OWiJOsOC
5oybS5VHGl0b0QUPIRFNLE/FeGct7jnAnb3Q6lc1qDE6CZxaXiNEajSQtl6X7vW/W0NwimviZQzf
QkCPpqkYqgwY9XywTHWSif2Fif83cLzuxhnxUNooTMNOvbmlexYWt7g2cQhNSDtaGMcmxGEesvKt
HbamSyq8Y8ornDbw4WZoDGXuXNJecmAgx+ZhouLx4HV+wy4kGPAXI3tyTOvFhf1/NzmjgXCNbaYp
xbfMiR3xA/s7DMqrin2yagaLmn2nXhPUWHAm5c733AffAVvtydS8oVAZT2gEfKpL1g2gzB85N9eI
rD4jYIh6BKsUPj2mOjxT5Do7/vwa1PHcUzGn9JU4wd/SdfNpQ5HS+Jyc2CcKPMqDtwSekWEvq0iI
Uwt/KqVukrFpIpCFahGvWD4wtqjHidRn9kSHMyW7kbFMOMDFd3WeDC+yV7/Ofbhxh2U9qtZG/Em8
j2YCVu4ap/su5G6WJnDjKiEmx0KD16hDFizIVdls9zbUxtaz+XR9+ET59cVyHYJFVPjuCM1i5CFr
IEPc1tfFts+U0Lc1vibXJeKtsGH5BWw7TrCwCECQWo08DWRh963EPCTjl4oGEHQO9TC1UU+EbJgX
IL2Sn9ypOFrMyA/oN5lBup3m3gaoHgGEhPWeIuTsCA6MkxAp7MymligSy0FDxImuMqlPum2Aqp8z
lsP9oDU03OES9AJkzxIDC+vaV++Y1FgmneFgVhYKauRiq9BwiOht6I4QbwCvAlYi0oR47A/V7OM8
jJp5F9RDJFbtEpurISjzfFd0dPWfY9nOyGmbj85QILE9lH/KmCc2BdmwEC5eGg2NIt/HvSFFIG5R
UZhnDFbLdCZSHg6ysaBybQcOBR6KkAQzqslW0Ui9tt2ETWZanPVhXpQYq5tt46qp3EZ51iOo7eR+
VJWz86HXvKEgb/5YumWzTt2FXVM/WxsKGJuQVRCpgQXcAej+i7ACLDjScVFUk3HA24Y7EQ2DauZv
inf+fWJH41Yifz3ATFvu4j4RZzuRv7LwvpRLQ03OOGMGA3oMpDjdimKTOdYIPIU1vTplJ85NiBCI
/sGwHuHrwQwNagZtkhNxuMHx1K1N0JaHKIhHNANLan+FKrQkeE8RblHPBBc/cBCwmhapScEQYeTz
02FdduTv8EYTyzZ07NHQRcNkY3ZMghyTYo61LAqDCOiaSO4zDm4bd6zLtQD4uTZRh97mIQMQkMc0
Tshgfp1nxRtWZ/a1olXKgp/8gtYnw3ScWxiwcYn6Jqk2HchqeAjsxyjBQq8dEV1PdOmNOPLWSxuS
VJysrRJPWO/ZCTUbYov8gEyYOU37tWc4qEzH2L20PpzvNKKAYAUxFb8sDT7mSaAZcIzsHsUMuvBQ
RSxqg07bRZsdpQTVcjZhUx+kBmOvje01ENf2bmiSX6Kp6bq4AVbLEThON1bWjz2UzVOtxTUTNdqT
ERs4TtAtOdgXyQ8uRM9c6RPgJ1JejT4U4arxEufXXYoQcQ9rIER0uvJm2B3iNkB+B9xiVVUw71mz
FMkiheW+8vEX1hdm/HrJymsTEV9EKkfwTAZasB5bxwZdNeIwM/r0oXb9jDJOlbRoXGzYzL4dfrZ5
OzwxorG5Lpncq6DwGUy1T5ibv0hKm07544RQoDrSj++ofCLypMvkJ9sFoYNuNg0t4nq3B9KYDN27
jV7rWridrcCs98uTM1vTphoeFvNG/44yju/mIBJ68ofmMfg0gJ3ZYCQB2DgktRdc384xS+zEZW1f
s0bQB6lB5VAHEG9BFPPueJOM6DF0LW2DIWVFshAG3OXxD3Iezn4tEhDC47AuIa1t1z539W52i+zJ
W+bp04ag/h0WCe9rQqCeF6keH59BuKedTxiLJis9yKEuDlmaTvvWc6uNlY5owo1I/slbCpSdg+Qo
HznWp12aXmJJR7BjiYMf4/X3y5zkaETrbHafLBH3EFAnmNKjLrqYbZY+mYbVn2oGNhSIZTk3aSHY
LENbagP5bcPw8aeyIVNtSOoRS5vQviHqqOwJ7cfOo6c+eX44PIRpkgy7IhNNtYobCet56kyaIVzz
X6O20mgd+QHpRxPIyS080fDRsLrgt5ZZ+WLO/T6yF8rnS0KF3u43UVnAhk+MrF6b7WCCvmgzBfzG
pPDAsf4sJyRb7Jk0cJC8Ety0qgtfFN4PG1WjtClHj0oRbMEi/W0M4/ypehWBrrZs0HY5oYV0WDZ1
OTSICbFwerHl7Zi2pgupXM6DJX3aISQzcapQlHLcBTqD6D67JBr3s7NYeNYaWpKpF58KyzKpI1kT
mT8YvFaFnIb7JKnQHsyhXhaG2Y02VYtMGaC9v6cBDr27CXi2ZU73fs6wqYvYNzkLZsgoRp+zeyLQ
wnegb7wlnE4JHafLNCp8P13Vr3tgBzvPpznnqrbBIYABVqnJu1SQH7ZDNeE98ixyWz3ir+pcdd9k
etBurguUyCXJPykZVxRdNO1+CKvd2NvUbDiZrcdRuOyOxQ9a2R6jeudi82hdDCzlvy1gcCuMnF5P
TsnBMt2RTkksWvynTXP69zuIh0eh3UABFkZYneqsTDkmFA6VbwnzAo3d1kj4HQRVpDfHnbOfjOcC
N7samvfWK4e92aXD0Q/1/EkW74M5pn9616/pEwq89EtSXwxmEmpndsp500/mAz2C9KHpF/+cWnJ+
zDqb+s/C0XazUL2AKtBI6xXpHA3GsoKjo7zxBcR0doLFOh/BNSbApSeD5ikCduEMy8UOvYS6S8n+
KnRonlpkldK5c62zv4DxMXpH7PJsDq5hbWRnu5bWzqbNv7Z5v1ZEI2HmXVBJximbHWHGaEoDYsZD
hTA0dm1J0i9KPTZIEf3TsjAOeeHg827xnQ4G0qJpgTb3jxxEfHZNvUrLdk3UPYxvKDIuK3LeNj05
LgX92X/8IL1V8h3O/4NbiK2VuuVWlA3g6DTxS7ivNOlDAB80NOinWcJDTZJDEkysOCWXjbS80IyD
fUeYIf29eTlJRURNLRFgUSxQ636kWIBwDwKRhB+fccTbJ54Hl9hlZV1clzgLchQQCHkQMyYngdBu
dXtpWqTtROIPoehU+xqICEEG1TawIcexAwL9XAwlqWqoGtowH7atQ1W84+GfxtafzjKPLSqCwfzI
xrfc+sEQbwlQR9+u/yHSkqlFmPU7akdv7w0dTiJepNXoLfY7r6xYm3aYHox2Mh/qMZXbhDTn9Wi7
AQmWSM6cuqZT4ZMihxRjQMozZ0X3leQyf87tIf6IJCltXozdOcgShynDCk9Jl7avwkPeaGQ2hDdK
doBjbGOf4/xdhbR+MQjPJNcbuqTF8JyezMEfTr3fBdiMmKz2ljXD86ICSPtf5elG+a4BXTqoqycE
VqiEqpoda1MMu1SJD40DRnqyi2mSpiQSO03wIPz+fWYbe7fAgKndDi+9C35pqm9h5e+F1vI5xp+h
E9TMUhaaenLThzBTySbJ3A8zyj/rFsyMpar3wAKih2Dt2VigL+U9xf6sgKJi3lPPfyy8/K1v/U84
5kfpVufeSi+koL9WnJM7/hwF67eX92vLHp94qnxTTQoMSUIqLU++g0gwGvJrZYs9l3rk/E5TNqFt
lcrdMphEEoTNbnLja5mxcgdui3Vdvcgw48Q2gxtKkugln4ms6CDEZ/H06tbJlyiCZ2vpvzRG2lqS
XT84iDF9XGXqgITmIsbqsaINDKAJmmP+spjxvS6URDE8dNRmqBlu0RK+F3I8Q+W+X9qIwTzdCdU+
aLN47VZa5K62iJHIwh3itzzujjopoIN9gVmXCAQobKLrnqqsfYij+j6Qwf0cRRhhJe5+clzCGnYV
uuM722dz4ZEU3CeH2UbUzo9Bk7XuLRodZG1GQ7JPY1x16DBWmUlV2JifWq/5zb36mc0EBqVwujcq
52Z3DX396Kzv0hSXV4v5Aq+ygjzRnwSpE7Nsz7Qh95HqfmRA4tmQN8c0smFW476Bo1mSXqwoeE+Z
h/azUWdeywvCpT8TE1HSmKwpySOTVky7N/nKhvqkmoB3ymUBCZe9ht8Xmf1YSONg9e7BsxcUeaQG
uNkTlJ/dNBKcqsSIyEc9mWAIehcbugZbkv4KOhKG9gzmQaJGNFR4KRv/SBDKLZopxsBtwufOi51Q
2LJszNekkYMKmm5mFn97trZJtu99Ex/CrN9bPYjuOsCeVwH763h/04bTqSeSa09iotdHF+mJldFm
qGGCbdcmx6m2TGi/MCxS7yWpHbDawxtsHTKth3Oo5YFKXGrHfkI1DQORGjkzTk7hvrgFZLLolBKv
YveJOlQ3gR1MGABHzZVPKBW956uTZK99NX5mOiCsjm9TmXyOfX9xhP+BVejYdRgMa+ulz9XWsL0j
KEs2i81zRsBtQ+A4qx6hkWqjL4ZJZaeIP0AA+IVGfhN32S6I8WObxrlHlT/G422pnY1Td7sANeLk
qH3UWw9d53F2GKgulqD8VrMtPqa2eGToveVslOD38WqSqWGL3cJxKe6885gWu2CeD8kQXsyI1nE8
XiMxX8cayBRf79ol6TSoL+C7GyhF3ImrJKwOAjGLuHR/Azt7nkNyjcfEuRbIollJkQlUfIiM9Dp3
htSkU9TM1t23lUFjHqW5vglML8W6rZMnC40paEpnoxNyLRPYXlL+mPibfFxEov5sh4T9vvroausv
Mo2/bttzl+cLeUOI1WpqSiWAZUiWzlPQcKysdIhhZtKSMvbKJjyOJNmqY9i27RuNu0ufNqw97sau
xi+8NVuWEnnH7RyfMt7xQ1tWXws3tM7NXdr5/z7VYJUEw5NiJhjy+LkQf+U+vn/qwX5tfCoDyx1p
ogPhOnTrt4mY973PQdiqSNqx7JfOt7BmgOiulq8UreEd7tvNHJi4gf2eRcJ6oLOK/i//ZQSOyKU1
CMMhocQvnkwdRynbnRAj8YY8DD6XW01g8cWutDsiPLCB1Ip8Ccf1A7gJsIJ7E58LCq7mMHTQtwRC
GYIuAroxDI71IufXKEutm9WNAX5G6g8ae100l8Dxd3MzDS9RUb+ltvVqVyauKuwIHXJFq+FVAgYh
5vSWawFD0KJSD4rgvq9o0EWSwuxYqvcA3Z707crZO3VZ/7hi9m9LgAKBA6FNILHV3hJpymfboOC0
caNITIgu0vG3JIRry68s0c+g3UicEOu14KxTdfH4XNN9gXucQf7sWlvcl71fb8bagTfRmsuG+MiG
MKHZ2vvBbB98kpgog9BRDDt0nqkbtPs2ddpd7Tb2TnQx1B7p+QdqKfGerOh4P6NA2MWRL9ANevR7
zTw7EI5VbjMh9Go/5mgNa5pA6LBf40COuz5luz+ptoQIM5GFLm2x8WkBPyVdKFdhmOe6K1Vu7bSP
dnPuIrnJ2k4ne38HgjaBm3v4oYC17HRF8MkNjWGTqT5jLk5/2Idip0uG7NnyyDK4a3EHAAFz0Fx3
7NA+zY5iluG1au37DrtvQcc49YmE42w7EOnhBqWzpmEQo1mvYvtNigIyFOvEzvb1jZt5Wu2Aay63
BgNuhDGvEq12kwXphXEz+keM6CQgxjYHmak0ulNfwhVY5V0EuD4Kk8Lbp0bg7ucCT3NvB/I45bgZ
xmixtyqwNW3Z6I+zmxfP8JI6VPgdCid/7KxXB0oVgeMY7ejV+ZRbm/wl4/JM7EdJNN2Z6o24Ypv1
VLqtTrdWTo5vct807qqa9xl9T96Xdj6nkaIMGEIpp0zdfKPEWMixoluKY6BaAkwPxj7so3+iNzBW
MvtQI+KNjD5Te4hEfkR2iPCf8DwBcrV77JK3zFgesFExRD7nYNp5xK+y0Vw18xmh/50uFZY+pWTa
9PGTqKa1gemnUyRpoxRJALcZ9ooPzH/5DnraadPX16nHc0/MPRyd0nu1SNmeqIr35ZubEmt5Ircw
izjQuWQKElucjeDTiGYuv+X8tLjfI9cuSHkjuGEF12Fj4tMcMUwaZKfyazKxL4l1aPkIfEYijRT0
0p74Qe6SEl9hcmstwn7OHNdxm7PuE8NNqq/R/ogUkcy/v/CWt47b03J77SVDS/TGXS7MV4rWhDId
w/bdaRMKS9/6uucF+Re1f27XbEGS+5eS3vLtVfmk68NueqWzrX8eF9bZ1m7q3Tt9EVVaPLRUvgM7
3HZxDlLC23IT+bEIIPQV0lkV/dWS4QEf9IGwdeQ5r6X5l5sWNg2Q+EdUd3c1hsla3vOdAOpW6Si2
XGNA3CAXrMeCCZkf1YMwzlxEaaA+HOK1pfQlcct5Nh0Hn7Ye9KBI0wNfJ5wLd4V7yT+GWpuIiwDy
+4wcg8vGMhpTaDUJPJqf9JNmeHHrPHBghkVxVu2mliKI9c6Y08IWRqbWKiT5F2eMNV9WstHnD5MM
It0NcZtuxRBiQIDS49lA2F/x2OT0OycYGtC+6x/BrU3zr4wtiCrYK7OroWDDnEIuVoYc8WIsfEbF
q8PXib3+MGzbrOVjIUjUDEhnAXhkvaCkcAmLJKPZJMCUoEF7RK9khnsesX5kTNA7/QRLLGMCMWvI
HLHAQeUbsphXLoL/voDt5tyTsNfgzNw1IeYafgjJUP/dUZHM7/oxuzOcYR+kgvmX+1wlM8pAj+3I
QxQwPRvLxMiEnojjKOUVZ4jwublKJitdfF7/N3ht/zti8uKfeJqMMIaQvrs8G/1LuVhGF1/Ju8XQ
yC3BY8BKKiZQKgBB+C5cHIN6XWxkEFt2mQgJEZmpV2Mq73nb/v/jsDLcdXZIFfmG+eKoxz2vitX9
zaL85oDDlfWlz0vqKezlqC3N2UbPK0q5R307OlCsXsMa0+6aYDjrWSlg80MwIn+TTfkLdOrd4HK8
m7/45PFAqYdvk12wF8MbDUCOZ49e5Oz+G3X61ur3g4vm8iv7ky8yo2CjLzy2LASH2IaIECQr1Rra
jR7/i3nKDV8zkbduZf/E3X6uuvZmUAvdu8yL80CgqmFE69mK0GJzOCQ9T32pZcEt4/V/6WgeKhnu
CqM+6JnDbHA+6QRFBDsWDUGoId1R94f0F5pZ/4eT8hZT7IZ/3PhpiH5jgSCr7osUb3TbXlWR8C7T
ZVU1PfTqvunVWxSzs2ZCC3uDjB+kJAEBjlksd21jfPppf5ub8DX05amL+o3bhy+L256qyHgwiM7N
lvHvxBhYqhLvWh0+BpIBbjr9vuN2L0qtJXknSJWpV8nhQfYTcc3qj0LcQ7ufXN6u+RNV9rtn0JEd
6lfsPd8yDIlodfq1HubWMlLwnAnIyfcEKG46yVmfK7a8HgtaeR8L+zo4zYOBEYIos7PDYW1slmvn
hte8tTdycCF5m5dJNreI8+kd+Y8nIjs3KJTxgtFM/jcCSAZwnfGo759NwHBNTFDbqZfapVkJRmAH
hcPXhVdMMVG9TlMh7uJhKWn108Uj5YYWOKgNgyS6ltw7ahV/gtS5xIn/lQbyE/PapmH+wC93jmP0
xy5olTtZ4vejRveYuAkV2ebo0Hmzigw9THlvFwWRIHJr4vjg7aTvsESOi2aaJzUCLfak2JGwuvOy
ZGcmjka5IJWT/rPfx6Q3MVisurmnv3UZsuAoO29D7jGdNJxRTi1Pqq0pg4T0mXn65RhusUpifgax
2wQ7p8TeCjgrJ2GAQvZrKJ1DGdD+6cOY7GXYMZH9HIUIqdqcwwgqLRaP5NrkDh3HpnuOOiCQbgFx
1BdFTbirx42cn0Jp/GaYldZEbDNft7pomZAMzR4yzaZTM3W7OUOvXLnBn6ggtXUcy28D35D+spmk
DfZgm9RoKTKXW8n5rwc9Eo/2A2SdfR8g+JsL85ax16C0YKy72bgHUk/ck/NWQTBpDfc5k+imRxpq
tCFNfG5okw7WgNLHm999wpX/XbkY1lljXhFq73r9frbxfUzaKBbcYa1/fWQBJgd/1RbZi58iCZ3l
s5VkkH4ZHamg2ZtllwhxsGqNH8KsyF9A26qcd2eItrWSB7BnGN6IKTU7gU0I10fLAgeQV0J0dLzy
eQ6Mt6gsN0mgP0Z4nLFtAS1Kdl7U7ibJhiDiddMXlNvGxe2zB8uPdwjfHny6nF4I49OvrktW7zFK
nZ3Af1i86eBBeAxUcM/56doEtQbSfMrEOJrwfH0SQROO3k3sbUzaOUvS7FVT7Qvh/HEL4wWVwU9r
emsac/ose6RLtxe5OrvidYF3F2MRqATdNmgb3iC2U5Fum6kosaOple2A7q6XQ+N3f9nubho2i12P
OFUCzm50oARjPerZpwXVWXdmVv8eeDKCeUjbfU0jHDyY9zWG1dEeSEdqKD17ffox2siNYRZScTTX
BvvsImANHyT+aMr4X8JgukBBaGXw/ULsi1CaXXOgczbaO880H0DFUKyLzNNUCjpIEL6ToTnZIcdJ
XyebIQ/Unz1gXxiNxkpVAecQItiAGt6D+6ROMiCMsi41ioE7Uy5r151vXoiaLG5HhCF+BlehbZ5L
g8pb6ZKNTNgjRcPZUNfKTfZNFz7YecPkQumsRdcO6WTAzoihIAmpNXpTeKGEtZ8oTIbkhBDi07zX
AoAoLrxd7vbIFSCiJhRzhzLe+IZzrQ3EO4wcL0V8J+WO2in4vunBm7OPpiqeU4typcwvXlETAuEU
pK8Gzj/febdSZr0v0oUuPPdJEXE0ozduCvSz56Lq0fi3n1NGP2Tx0BF64Qe2MKqQmMmG8jFWty60
qEjBJM9moP6lewhceShwTlZDu+qaR5lB1eTXO+q9NOx1IZtDEDyTAoyT604ye9bzde4wgaK5E2b7
0CQZmthmp0dJZ3q0ObITCLmZnYQMP/XDiKCLtaa818PFIJqm5/UxwLQGOIGyWrwtJU/CwR4vko0Z
4CPz1T2h2tj6SBTgdRt6eg9jiCj5r8yMS1GPT3Im5Eu8+FGz1bexJtxCLZwa3B4vdI6l0/MI14w3
Bd7zeinotBNEhN58EOYlY6VurPjoinNZq4eGYIeWkpDTUyvRnJ+QhkDRkYbARzSz7g113kbVJhQD
sDn/4+i8liNVti36RURA4l9V3kpV8v1CSK0WPjEJJPD1e7DfbtxzjlpVgsxl5hzTQvEeJcVaekx/
hu7CNPzs1/oU1Vfco6eI5afd6vOS9kY9OyGOYWwe0E+5htqYCfu17sILdw1AaxZ+ujFGkAccVukM
s4tkqAdTsMTisojD7hpwxNUNPI0Y3XXN5Ar5QlvcyyQAGFP+qSXi3oWqGc3PCwQz5YwVqjpbVnlk
Gf4phvkpmPU9Rkcz1gutx/ouKZKiyT2y1Tpxr63yrEcv08PLCEnIydHLXZZs7MksLkTsnmMlronA
N8sKJa0NLiluoWWBQQiYQ2Ja3Txn3fgBlvN96MwPhkCoGNCGGG9TTDL6hLYG4pzLgWqA89Loquyw
exq68hotrwM7oE1V5Dc53t2cVaBqHuyaFKTMhfsQPBAzwhQbk0uZbPCyoxj5l/X0tFim5j64TSNW
mmZ5nIcyeFUDgyeMlgmqVxSwjINCLFYN+9WMrDM3ijYx8lZnqlLk8NA0kC0uX3xLfcKAGuKPYNbC
05ZHGRv3ry4BSG0nwF6dazjIjUdS9qDByBjmMwm6O1Uv4dgzlTee0kgf28R5q+CLToMDHfjuCwFy
rtr2xd2GAxhCTBFM6ktYuKQvvkDbfUpxloXC2Fah3KL8YBJOUmnqQ8BYuhLc8vx5IrwTcDyfB1sw
dUtpo7946g6ya5OH5bVJQByM2XTNaxhZXJqRfBvFOwwy2o7D3JEjNs070qRe+s7YmiP6wdIiPRFF
IZ97qTQM6q6e27MlCGD8fy3rfyFAeohGe6dY4jqcAmXIoq68cKeuu/Y7IH0DUhwgLXz1/IrJ/F2X
OGZ4jSSlQSHC/fJJTDd60NNbnLu7BtkPskDqFPh/XrUXNqOWyN5zj/xP7iMr/e6O8zEbSnTe1nEA
RE1Nri+LGGv5njW1jNXlm4HHLkRQ9MD2mpCpEk0OHqbU3xZ8fCxuzDr5iZVgSMm+okFYgYN0pDrl
eZR8Zp5e0MmH/7/cIdnVoE4qJPYu7QYmRXMdz99lE/4BMxGgCmMRj0O1cl5S39pmZfVRowTokfoI
Tjv0IcSWkaxRw2+dkcsGX1PeUCcmCt1Y984TrbiHmUkfl/tYkJ8hEmu9HDYFZ26+WHMninoBTSZg
vGpVeLA8M6fIhHCMMsvisEzG+Gaj7KCE0K9sDheH78Py17FJShX6EmfOgwdUvEKjlTbBkxdh5CA1
u/DGJdqOQIMcUywyf8TPJVt/XC9QUUwU5MVs/vWlt8W2EAB1Yv0nDY+YCr2YH4slGkPu6GxIvbXZ
ShsRlSwBQq+CJQOj2X1iGG/QwH/UKH8zR6bkf3hqB/x8M80FrxbD9izk1Q0h2wUHDT6rsIt/fQfa
MihK2N36yXa8f+Tp0VKaARqKZmNI0Kv0aWkwfPNXuscJpKChpLmNHZxtY8GEzLIUUyi7OiArvOBH
3gRY/eCsGMjhgDIlAgGWHhVDRZwcYfwTSyQTKd8SWIdDYZTfjgerInCjva/YetOvTzuQQgjWo8eQ
cKO1CKvvZsaj7hBWAfXCZJzc3YtQP0aQ4jfNsnJq3DtJ43u/0Kc8I2XcNdKIyHBUREVMg6P8Pa7m
dzfOzjn+IFCEDCrdqd4xff+E/femzdbh2DIbLpPpJx/0zdA+ch/1Qjo7iBxQ1Cy+/D1ux3WlzNcm
QsTYDsVJGznhF+nFc8yX5Thls/Ap+3hjNc4WrSVfxnCy8/gdU9exJinYj8tLpwHCdGyarZT86Kr9
tFv1yaZ+l2b5Xlm9typYLdZeR1AFBTK1RnRaOGk+bZDTUtJW8lY30Uo0AmIlG/BK0UQNnX3FEQll
aLYgF4WnOeXwx4+FfBmiX7Sv8+bApJudhkVdkW49KyfMPNgPQXwV0vscFpdPhRT2oYELvTZda8CS
AVukEAQCLCq90N4MQQ7DjgZTRH2AlKud4Ty4AFZjefWwXgzRAM8r0N6qpTNKGuBUPX8Px4WISD1p
lOIzTU0k5V7Iulx5zzOU69zqODYskuZDtz83SQBTJwSSaK+KyX8RuKstHfxKAly7sCeb0f1b9/PB
mMTVRYWUWfGHK4p7XoQSDIn9t0gg57Rmc7GjZOPS0zk6WANzf0saRYkySgc6W/EDy0CdrXz+DiLa
7LwN0QJmDbm6vjxRA69EWL65gUHQKqS7Iif2EekwTTaDr9T8NU1ckehD+BDxP5McJB32zQqsxL1m
f6VSmOlgAkKPR5DUmXeSXj9n1x73iSSjLtXut22O2yRmrsmcfFg3NQD6hsKYvYBaW20ePGjl3AME
I+t59NnrxSeeURBs4sY2B8hyWp/MruEUYTZ+liZQoKHu/qaiCXYJDe7sM4bv2MT5cL8YmTejsQUN
swnHZjjNnrFeRgjs+1d6Yb6Izr2GUh11OV/6dnp2ONndsHkManQPAw0SEsVV0qLBDSFaaLN61nGw
XIvKxcSVE6Hupn/6sP8Df3bvADQxuFxhBcGnHfJr74iTC5uLCSP5ean64+ZYHHvyHwiB6olMDVT3
IzpC2GixCu760PJ3XZjtYwyeaVoCbgIX3cV2sLYtcAQzPKXAeO3wKKCESKpdt4jJR2IfHpRsgScE
6iypnnvMyGHlXU3mqqhsj3mUnjLOuyog8jSM9HtEwmrRd6e2LX8rFxNuxpidEtl61BXLS6rpOqtf
y5a3SuN2r9mpTVW1j5g0b8h7zMjTHIGw8HJN6USsU9o+ycLFLI452Eu+8rq4pfxRGXjTglk4kFzd
sdcyx3fHB+Ub85JywVJyEXnuOTHUH2LY5jY5a3YQ50qw0rOTH4MCNivyixhx69OMmgX3G3KiI6tM
coXrnlLVUYCLLUWegtfZaE7GZ28sbhFmRSdXyB4EHGdnRotOoOLy7Q6y+Omc+F9ie28pJRMVQ8Mt
ZZSc+rWR+HQwLOVk92gN3Qv2ZKByPYa46UXkxWNaeZfYwylJ4dtIlxgn52VhoI6Z/7Z8ApdRtgVG
zG5wpkPcWzCwaLkYkTs7EjtOHuQvGv01HgPqveiUuu3XUsLEXnGsgWeWqAfs0kMHl++X4pJ/Gqfz
Dm/HpuyjTVKL1dIcL+9FtEx30AUmlbcn7mPjAFS20n41Yg7k9ylO5JmdhiS4OIisF90v5j0DtPkw
lIBIkF+okRBjk+zUnA1U0CXWKhecoROvuSfhxnIQJD39Ej3DjKMBt9TdSARsd/bFKvlYSmTbcLBN
e1x1E0r0AukCpifox8vvITQAuM5Fq0eGZk1uYMjybanxVXa1jbcqJm4P/+C+BGm1OCoCWV4a6Ekn
XXl3sykkzXEDvHJ8pHoJtGZ2hIpd2D8ZtQUWoxfgUGfqRjeuNpG2t9DdVwL0tFs6e8k4R9DEznmj
f0K6cA0ta9LcL0GT7vuE4r/uNmb7k/QN9K+evXK4j9LwYDl6C5yiCJDPaRujsUe7USuT/tNZNVZ9
nAKQ5N37UuFSvMPmWqqqBH5efrN0/OlF9tbm/y/hX9pRt5pp0LRJz8qaxDPgTcks5iTD97H0g3ER
bJxsOEhhbqRuPkOB0YxOpQunx6qH7cFPb11J2Y5Geh5Q59grK6x/nBSq3dJHtQF12TKHSClWC1wG
PO7xzxikty78s9SYgvKswWDA3B0cxTtGI/4bfBJ6q5EOlU3s3cc/E7foeqvmTJb9L/8ZUQGCh21o
aqDJNhAUk5Oj8CA2ReBYeIFBTlF7iS7d1JW7LvmHlp/IIXOcONEHRgKZyabPomspOXWGurwqM+S5
Gh4R4ZSrVKEuWcgZkYhYZo/Sx+3hvIUknT0YC0M1mIGFVpR3gYHztyZeC7lebTtbOVv7zlDnKdbr
PMYkT3dGr5Lu57Fma7wYjYPkMHbphTnnCx4ieIfq/658adkwgV8n2qW45i6vM/7Xs311zeFMrMga
FsSVcf8fL8MXQK/YWu8z3AvfB7Vq5dvluS7Hu+DRbqsA/Y15UNPIfMe9WXn01EMZYa5lWvXaS6xd
Jsb8AR7SVWGf8Ifh6g6gERJUsAlzIo2ye3mi2Mk/mIAugVhQGJsc5BQnPXFTFhiCMmQPwB6hpIDp
5beb2ec6cN/cMd1hNDsUwr8xF6UoTr171uUX0HuvwIE2blO+dYAJy0QdFACx5RwZomIPB++nrNTN
zOUz7xKXekQMmDa2mdn8he/17QneCz4WfJcVF+2a/2yF2GIjEZgDuEXo+E+n9kYp95ihdaDv9TtM
NB0fiEAVRXHRk99DKPSRV4LhfodAKHYYSOMNX06VAYHutnf/zynt73PAm9XyZGWm/Yh1lGEcL+Ay
kZlFves4GWLPOFeJ88hchUpA7Z1Sf3bd8KnT/syl+rFMaAy+QeWoTUFx63jh0fb1Cf3Bb1Lw5FtG
fpIuTBCQtNtZZR5Bn/mqnbHN89n7AH9q6bv/0rFG59iWfxPBDtxNSDyP5h4wqSPSDfth3HHNLQoM
Gnowok2a/vQ9E7TQ5Igi8AWNE9kCnIoVFUvBX3Lm8DULMiOh8BHGulGSRwdo1rdPXYS5GP8ngfa9
s26t6h8WNd5J4LuDSs+BXZ6RJ2WUg6zg6Hboy6IR7Iev/mUO5Yyz6CtBzmFjivth3bsewycQtfI9
Nmu8uaw+GBsP/JV8RYaNH4QrqRZTzeChHqKmSPxha9HxBlx0bpbuojI8tHwqi1PBk+3JtwD9OAFg
5ghAFk+PVlATpd1eijT7m3gY8/1B/GAi2cUcjaJn/qjjb3QDe53bF4ryFX8ClixESXB0G039oVSP
2BEbB5V3MQ4MuKOt53RbBvKH5WsLURk/yMjampbzb5AhBYHrEL2EN9IZnliuPS5jruXay2k+JSdv
qqJNVKAO8FhMpTh6TH775XswNWa6ziXnxkHIWnsLY6XYhs10D5PqVNQupm5mpXG3c/PwyVo8pEEK
Pdbuz4mtAA1PHmWjvGizh6dn7BJ7QFXjrEqritYIUWk+s3lVS7ZJeiCcAcovgMbIdN8Np/1apvR5
6tPrWitRjpcgKQpukexv26RY8iAQcVBWUfvtleUL8fD+w9yBnhd6M1nBR85A0I6QvPnodFkxwNfi
dx+MYdU12d/lljV695Pnfo3M4mGW+CJ5T5f1gT04u773EaQMgIY6ZHBhY67s5YIZ55M5GB8Z0WB+
kp+pH4F6gvu1Eo/hM9RA3QDuIuBwt+RwyBoRJdWjydiuoK0ZrejojCgCuF6tpQ9guo7Xxsc/AN/t
G4I202WGlqoTe3/yGBEMwOo6oTGcU3Cn0gWEzaqgCfKN3Te/PgIZbsk7rp7N8us50YRcykDbBRh6
1VTy0E/pj1Gh2+KaVE3+NdhMw6yRb0W05oehvGsczKeirZn9ISPNg2vD288UgoWvLZxdjQVimXC4
TDcKAgwelLY+TTr+jEEQQp4TGW+sfOVtTBCt4LxYJyM43ToBKKaAUwuyc7dVgBvLyhoCg8atyvQz
prHPZZho18JY7oDOMY+mYT7F0t9WbUOZgW5HLdM6na91Ee5CW98tvPVZN30FXfY3rIavZd8GUePm
TfoY+MMzWLVDhpe7Cosdzq8RwEe9R3u9SNMBYYQYLYJNNUNFS7hOw/5kZ/lJ6WKL0yeFeYjvNji0
ZvuOeGxPwB1GTUHyj90aNym7p6x178vhE3Kt8EacBjvcFF0Aqdwk5qigT8yd8ZeO9MUvBdQ4Fomc
mMs76XG4+LH56Oga278ErVEIL10b83Rsuq/ZBqw33jWhuHy51NeeeNUBp1P2lcWAHRLNPtJoQkyX
yDU4AS1vqTU0uGITGiqk4qm+Wf4SZaIT5Bb2iGYRbww+sFNjiNvyDYiuO2g1Pi9PQbOI72qsLZT7
7mse3n0/PmQcJ1n1qwbvhYTLDWg4luBhtJkpF7woO6i2fHLC4r0xpb/ugvA+zcOx6+rHiQRIWirN
NHW6jGl7GAdh0YWEazuidiUHaXogA/raqurDsv4Gar4kuvicmWlIsFI5G3ERgDy3PuoZG4QXH2VF
ZxT5n7iKQUlLSjDPdlB/WKSy9rAxlw00tUqEXdgrxj0GEnbD8gL8/3XIh/3Uo9tjHRA1003XwTmq
hxsqgZngAjXrQz+E7hq82EPbUz75JVojq7pmU35JYiCw7bfgsmjaexR7yOkG81IRsREF6aZorJPX
R89T6+5GL6JhUpshcnfa1E90Ege+TEwi/ZMtxvemzXdD3axjUexrzPeuqz8Dd97gSn0S5vhrT+bN
wURdz9Qvjh3/EgUnkUOQxOiE11GzbWsjcjbDdZz5J34bTWg2aoeJhx1pRJAyO0c0ozpnN2D/iTkJ
Qzl+mVYj0bNXnw1rxc7U78o0/uUjh9tQJOcO+U6NeeFhYp6FnP4qBacNU7FXMyvPWaceXbAIGEPg
xIGsCGzraPKlyRrB2JBeC7+5RHO1bYvgPiX2C2I7ZBTTz1QVtziGkBg1hzYLqeqcf3js4Sw4tE6O
tDbEOlLeuvYl7KojutJb7E6vmY33jHox7KFa2fXb5MCWo9lHi+SobCReIE02i+CqRXtEdBPDX/4I
NoKc3DCOUgxntwyZBqj4PvX5ktWhykeVe+JY9OQkKBRqLYWlW7UvCi11GZE67vv/R39cmojwQVQg
vZO/BZkBoWye1r6RlKsqGE/+RA7cXKLfXX4AJ+up8sqFNNCcGelO/K+afT0hDA5chHPH1NT7pk1J
biiiTWb0UD+RDajxMYg6SDEd8jgwnI2Ay4htWWO1H9N11dqLRz18dcX4lcf9yzz1V79N3/pePZV2
8AQsOnyoneksdXsdFzdHAnc8KXY6aWAkMi+WObRGnfzBayuYr0ScLul7kI73ugv+1XW/TtQyPs5x
VYvYYSrKX3Vd5cjvR9IG6k6y0su4YYos+CPHaZsUKGSBWKsyPTnFzBQSP1s9P2YR0V1L5Hvg/3Hg
SNlOvaVa21UziHFhGktUgtwT07EbWdmuzHK+8nARN4J4C3HQyOOW0S7JZWDsOegL470xypNlzEer
YIJg9Go7xJm9KaawIpy239F8bP3R3fDw6IfKtM9Ki/jM6fbhWxJr+0ivZujHGKixEbcnzM9rqzGP
LdqyzFga8iinHCnjqzXzRi1fHJb41fJ24RZYgGJvKrDPZYKfkx+uHdTVg3puvfAlkOrJVs4xTv1X
erH4ySmzGTBhvXUj79nCUYhL/TT08d+p7f7O2vUQWgTP0sJiJ+xvZyS3wjN+2I2eMgCzfD3pZU6i
U6ld8KRAWJYjtUPhcG0iaLGphTfcJZUNo3nz2c3z0Z7yfj13irCzQF0hw2yFaR3AN9S7WXp7i4up
n1GND8CTCoA7Ncd8b58DdDNzlabbpp3eizF71U5O5uY0H53IWEWgw19Kpn6ruWPaD/DTgsXs7GJb
hSw+gB1BFf4ZqZC566irEAEm9vxnkv6/rICknDjmTwvywq39x9BwHjtOtjCHuhhlnyi771WJJqVG
cAaKACvCQG4vuzC0LdGbmtUlFOkxK2yiNnX9VDaEKDdG95al/bFFm7S8qL3rntLc/e1qGPSxm4Cy
zHrMBO5RTQj9MbzjDoZAXvKQOcPStRPHFaYUXIvoKu4XMaMDZypojb2HrEe27mnywp1QCFNas19Z
lb2XQHwszakDwGCfdTPlNtbsFZ63Y8/4ScbFmy/JM3Qs1kOIzjqvO3eDv2R39S91Vr0VdgWtd3rO
7OGWhcUZgkuHyjIPMeFZ5mEC9ox1Fze1gdavKD4K39v2Sr1EGQIWr3+Ou6ncL4KPURRnxWP50Hve
Px3Pf6OufKoCa+9a3YvmIPAiOJfK3GAcfQt6ffJC40WVPvlo+qxcl7AZ+yvIcrQSmI5bAAKxv1Ne
R4yC92ri8lzIY2fCoskoYjPToYCP67fR9N8MyweWXP7EidwP+DidYdxwuKwUr84E4ZFJsPc78tg0
XXK0crIIgb6sy3qY0Nh6UBgdGOTIutxV1aTokdA8lQmrXQFKCVVMvCjQJX2J5rgeE/O39+K1NFyS
oAU8j8oAvZIaUBOa+tvuexcqq/XEfhfOSeGsHG05VBLOi/RpN8Ka6DbsfKWTWlB17VfphZs8Z/KC
RQYNkIDGI29p5bAA4oRKyI3zJlD3iaWeJjNwVqGwd/gKD9O0mHMjk0YSWA4ZoGeZ+O/sHshXyXAc
2d1b03n7JmYwGyUVatTgSbVaoCt1t5NqYQfrmhWF9zxMITN1NQCI7CFyyzP+0XljM4pp+xE5jrUd
LRPt5Pg+DcXLLMLwYUANrgTxI8vDYDXGwRDZjaLxXxcWx7HO/vgWAGYzxMpmPRZleh4kk7FgelQR
m6u5uZWGvwlafR6F+wne+dDWzc326F56F7BB/qUjo2fqbz+jZuBh8IZvUXm/cRBeEZeSOZ9np8Aq
1jZu6R2z5VsdymtP4ChXiHxqFxl9IRja4KngPYHhUKSXdMQkSvVEXT5tfY2GuVYxeuV6AEcWBNsE
6zADhb8lnojAtu9KD/4auviWh+PeNuPOz9E8EFMX59YfqBon4L4KJKo8+GF5ywP9bqH784bsYOfI
4TBmAaiZjlbYbGu3gazeJPe0HvlYKYo5waKmFpTx9VEL/EeLkqPqXowccexEjzJ4bDGzkB7bV+oK
EuGchMXNLatj1heHNJXH5fMsX32FngdZ5w8usauVx89R270Syc7AjVxEfjvUcPtEBz9oayzkANUF
f8CvT6mVGvKRAODv5QcwtTladXkce/WDB5A4A4ZdQLWopu1C3vJQ7KZSPi5yVVbsr+hgXxoyLVgK
kzXLx266hrae0Dx282UdQHSRy/cvGOYoyAmT2fF18+8s32dT++TXjGzNeq8IoQ1xFY3T3kGK2eTF
eSBiAujEU56VR4xnp9TyXmbaJFF6hyCsn9wi/4hHRm+WHVhrlASgDMbegXjbLpKpozGzHGMEzzsQ
zdGOwI59iRUG/e/IEC71cRTA5JPM0Er1Z4YPxHD1m/dh02N7JgeXsmfMd0k2n2vXPi3/N9fmv8nr
iV2tN3mhVpjDflCsPYaIQoewveaZ/RsXhLjYpp++NnJQO461O/S6ad3F1nsNcfDTCmqX0Dd3WMf5
8DGH6eLoeCTbBDesHykSqBE1Am0LIuNYIlvI+fPmWl005RS2eOenIMZnGX6kab33cyKY8dzaRrkb
a6rlqN3lCb/AZF7ygX5ZwdIy85NIIXSL4eLI8knYBdb5ascP3obdjCU82QVD82SY1t5cYGv4G9ed
j5MVcD8Q1BF1epqfBska3o3FB0XNL4EP0CEgvTbeI3gHUgpGLAZoU5lWTN+2oojnNPoSkjkZuSw2
UoD80bCCTxSPv07NpRuzwSmNcSV4UpG5nkcd7Mok+TMbxt5irBhl8THIi8uYVacYGyY7o+3yr2bI
1i3X3fQKkXsgD1k8XYPRv2R6/O7gGsCGzTbLDyj9/Km2NNuO4q/g8bebFJJoSciwFDe2sosxlO2t
WeILkq9jz7sWyRY1A9Kkh4H0mAes6A9uG27HPr1NKjgV3Aep0y9kX4ZpQf+ba1d9Sqt/Mnpx6Jik
YoUGFScQRMLoYOlRBH+tXOLRnI5G0fDoJSDfHC+753oOt8sfr8SO0pODNuQ5V34inm0GC2UCu7oZ
j0BQ0p325L86A6oCHLa3ils3zebeG7PvkdeMwfGK93875862T/v0YnjKJaCs/qKEJZSsA2jQ+iyf
RAVAMPszxqB4/Kw7oB05mJiXuW2q7D6h4uAvWK5x8a8z3wVExVWAKO8epu7XHNPvW771U7XzPkaj
x46F4eBcOyUeWCBcksVCgAMQuASoCUSKWkIU65gBPEhEemYc7kUBEaGPjWPMmh1BvT5XdvVCB2jt
iiojf3n5/MvPqfGlr1gaPjEI5N+I1UuY+OeRhThRzmG70Q3UHVWTad7OVw8zMqHn/6B5RTsjYSfE
jDjbOtBUV0VJuowwq7/FaMNxbttLm5LFl7urbmaMmwNaYa6HfK1N/Qi5z9AQHwGLLDIwC8/LtrgM
8XdRy6P6hdqBeRKRZl1O6lhJ4sYKaicu1DbZIrCDVZUzh07bgX22OWQt2YYxEP62pJxpuoz87El8
Rz55DxCB+uc+ckhkrzx6ewpE9Z7mzYJ/z9hRtqi/14EpRsKIuFqR1am6vKHrLTZWaH9g5aWR9Gf7
U7kmMxNhgqIzp/ZJMcXaBXau8YNn4YZIJ66zKBshYjTpM2kl7UnOklvMDcOtE8Me87seKfoQk0ZG
p7IbTOyMvWnGJ9p9fZazESGfqpj9uNg/K83UGa5Kth+0tE8JCEGKo0pso8RhbSWpz5hI545zL7Vf
loTa6ualE363iizY07kV/6k6Q2zaislL2OTXADPC3SsTBtnS9XKc/MistDs++aPR70zdgou3/GJL
Nwc0YooRXmiAjDO7JWKdJkVKuuluvHwABsGXi/whyNY8EER8s/R8bGPBS0dBh/QXmRxJFcACZJBf
vMaLVnIJlWb0Z6/TGC7zPOf9PiUaaV0kIVh3E6tBmNhsVhkX3JSU5CRaFk1AprO7VyQ+7MGxOoJt
S6ESlHo/Ox2GVityntuOrXVeps2dpD0b0goqCXPGMdtFLPTtWQ9PXS6DFWOFejWZQB64dlh2C1Fv
s7GLnny7b7eZNZXPnTWEd9cof0G//IsEX0MpQ77fWNWkUSM0iGETbftKlPgRO+ARIo3YDhJgBRUX
C0FXalYJQzfsRZk6J1H38X4Oc++kBpGddWmGuJy8bBX30lqXhEpuu1Gn5zTAVFhNMnnrsPPuW+lj
F/B6lNY1fjNnosgdh6z/y8x3OmeOKw6UsFSRtgYrZzlsh5wx24BNgGEbpHrvo258KKapvZRq+HAj
5h5oAOWBtRR9ei1xGkpyREzulrVtNgiEMckeCMvJdo2OO2C/Cv9tTT5JZzcmrI64wDGnzJPbR+I5
dOf8ja4N6wZbPgAV5sBGRCLrtxT2lapCRB1iIYYL2YIV7hMXYf0MZqBj0zwahnGqYkUdKMfsscNj
+hBXZI6bwKrfsqixX4vKbDJUkmEGoY/jlHNDHqFj0ZL0mGNvjSaNZ2UjcPxQZqJWdEEPyp3R3COm
pq9oCDsbpVL7YZyOOAkfk6pC40/iU+4AZOyarYMgsigz9AqCmzR3ICUzj3kX1vhUlA3e7IzRsTXv
JkJhjZrVzGC61xh6GXRM/69X+jsjRuxFMmtOwTM4LeGIkkKaGGSHeGKdZnuuiVvXhB9zV3w2A1SH
uWKO0Pmob1BaAA1s5d+wq39Tb0bqSAByHoxYINBvMb5ix8G1awQkUjXmp11EfBSXcN+ZAYCqhwuR
RjuHmTHd2j3rp08fE6rHaRrG7T2wqo1wi+PQYPt3+SJ7P9p2aKCCBDMoUZNB3f92aXLL2vxs6vwV
QNdHF/kfAP5wrvjRDlwvtiXnZikiibVTkpA4bUB0nUU93WBHvTou06wi37ZhcxxN72Uau71Xxu8J
in9fNOvK6t+aEey3ZhLoS/OesOzia06MTWUtSx+wnIMrblL5dO4jV6JkkviA+ZScvAYPXpo1n+lE
rWOibAx7Y1O6DQILCCf/YOsh5i9w9lqBRahSjnMs7hOEGnCchUJ15LK4iBrj3jXec1hXb0ERnhqJ
X9I0hz9Tg5dGx38Gi9Wkw759xNVNWCdRotI9zXHEWrFAYtjCDXoYtUsN3jUrUbVAuRe9ffieNsM9
iI1XlVmvUzWQiJhd7K598jqAan3NqBM+FuZDMkYnC5sE9lDyJUIWOehBWg3tjwgYYjrNTTB/2fl8
8NqZm008F4nYAjJBv8N1UyZMufLyQroWkZ/IDN3QfuWD/qVge52XZVxi4I0L6iePb4w9kvUiWRxt
oDIVsHWj42xgQ2iXAQ6+ZNKYCuKC+YVoWVOxYdjNwNB7LZj0ej4ZGaaiEba/6X7Evuqsl6h3FedO
9iJzCN8jZuS1M47rScpszbwFtEZtP9ZsbtNqYs7HcImtHD7dQdwlFhjIXVFL/AnU3JEpjQHxiKix
33Yqt0FEe22VAvEc/3hRpeaDakACLy24yANmCcy3FGVFM47nhaKwED12vYcmuUSyWie4KJPXKufc
WdIYua9WjU/8uZC4XKrXJK2ewHrmD8K3Pj2HuwiyBc75NrbXC+28rln35SNPm2zqpy4oX4cEsHLh
YcPJK9iVke9il/C+LFMSwNBgGDCxhS24FR+5AZLRTWqhfWbCwXDjOvoGzSUm0EgctB+ueAA/lsF4
MjlXVztUQ2NyEsgtuhQdbjHOA2YvmD6GndS73DUQucecYNIkmAy4/hjwUWwHZ2wpvmb11WeTPpna
Ue85HaXt6t1CO1tGr1RVV22O6FDL+V7Eebqa8OltEo7C1MNo3EE8TYWH89SAZtaJYk2vZzEWS71N
OaoeOq6gecv1pxcoHGU5+j7tdX9mBUk2d3AWD0s0WM6srFX9c8NJjuKSls/hp0X3oI+pFaIWgx5n
lEBAhTz9j2WEDhoyFnM46K4imVgqBW65KdGZzNkIQxHtAUpsoH68oPHBHwJ8Zcvj7ujok9kElX33
hPLwWDK4OMQ57OPlG3asaWWzuZBme4K99NjIjpDjfKu6aTNa9tkv+k/UaBweGsdL1HpgkH4SUC4q
JSzK1t950rNtLE/8ad6VEYNPpyz6j7Pz2o0cydb1qwzmeohDFwxy4+x9ofRGykx56YaQVFX03vPp
zxeq2UC3alAFHKBRamWmkmTYFWv9xgRu3rrIJjaZqhN0L340/cA4LmQ3dU+slmcx6VvMjn9UCQI3
LRxcPGe+5cCL805DorkbZ+pW4MRiji+V5j0FWvA+heUy1M27pJ7wRdFO1C3u5NDuY3PqyP5Hw7K0
ERAh57i0M2vhkYItqvTeDodb8pVg/4pHX5E1ivRmaoKDcJ13ZP2WJmAz4H/Vs5Pqhxj9FzebyCCh
9TS7d2gMXDfUDGTibRAJvu0aDMHJSSzV3tDDXzPTmrSGzOpt1RIo+rXx0gn43sTvO+IywDmwzVZS
AY/CWb8JyjrDGZlP1/G2DMtmqfqI0PwRhPWtZk1Lw5gfNYr9Y4cO2WiJU6Rw1MJojoGf3wdzdevJ
8LnrrXsxdodcZseMNJs7Jyzt0GpYL3LMTqGHbomNz6FwD2arLeZkhvLAdljBRWJWr/zW52HV5t16
ZzX/WPQAZLBJTuEzJZ3bOhBKvdi7gEp6si08l0nsolGmr9setFTbnyFvfa+6beJo7xXbTiByCqtM
jRxNnDek/XkP3yUXVeUWtBP3+PNH6yHKVDzCkbwt5ul2Kqmazn7dLXInBhLA4e8gQBqo+cY3FBkW
1JyWc5DHlvtRIZqX6hjXUoCagBjVTKXOoJTI7o0aTHinXozi8tBrlzHFWp0nw4F3rN8xwZAw2zHj
jMRNi7xh8l05lnAJF7VWfiCRoX6zhvaoRtoITLsF7cZdQyJdJ9Cj+vo9yLqlkrGx8+Bg595VNoGu
vjW8t0hLVt504clznx3Pffv3l9MOgqwOBxPSiyCX3//dGFTnwQ4QMia3fAeOBFr+CDNPaWejEL1W
czNsn0xVO0xIEVxqohu+NSH/z48R1cM4/8ZbNgJiTRmvUmO44/lmZAagWdTk6viYy7rODxLKDJA1
MX45gfHutnyKbrHATjCbYzqM19Q35ySasxxxw3dum1iUVC737afeNbdZlNMLqXoUHm9m72wleBKZ
29YtQC1uVeOOCJH7+pHf9Mb7Ln0gXKWGMMRZ2qi98CD0g2ad2KkoL16G6VtVFP87LnjBQQSIe82t
YOnXr4HbcsBGUsOF7PbMhRzisH/fJV9JpzTeCYvTxHiUJfawLiE6EhM/OxTaQOZ849Pq959dT8OH
ctqoH4xzLjdCSWLEZFN1NeW3tOc8IF8a36t+4fo1JELjsRPxs2oXPjiyGluULXhSah4r0T/QS5K8
IC1l8XBqy1cEply1ylhAQ2Ur6aeT+nM6OKjUmPvZUmou0AM/f2GcauUN/9851UH1ugEhpHbvWmFu
eFUjQW91b07XK9j0NmlPYn5QlxVOvOdKg38ZkBLhk3w9j8ptqOGmJqF6rX3g2lyLhuVfnr5znvjI
BNSBntdAefKpgVxSJ8c7PkH1K6EOWRdk1pO1M453PFAYeBsjHtSjR+jQF6jf82o+Ozv1cHyB2v0j
crr8NYVi9WBoeG3UZVk21EXqxuSou05Sc923lxLFVw97BKhAat6qZuPN3oqWDoawdCoDX8Y2ks10
fA79EQBY+lGxKjOCsmp4ove5BmOtBeZua9fcTdl9a1ADcZEtubaio+kp2UrciAf8fuhpejTia7BM
WzSsHEIcZXKTj9SJuYG5OCF2vExmH5F7sfm8kaA/B1BFiui1iaO9wQoaDXdBhXA44SHUT/9jGtaW
fJRY0NG4DAIal9w210ZSH44Ufj3y0SRfmTRqUERzveqV1KF8iFhnVA/SnDwFf8l45vlJgu7V/gUu
jsGidlD+zHOTrcWAkIJggWVHXV6tL/whD8C/tNbANLEGtvx2nYtkl3rf+vFa6x74TtUNfIuR/eyb
jpIaQhy0fv1aOG/t5G17cLryMaS0ooaN6s+Q83Js3AaAsyEwYeAdocjI6+qRtLrfqQLpv+9A8xdW
noDGxhMQGygxLQofrZH8DnT4GKCTaDw6IFLUN/I+IKelN0UH9XG1IqGmNBI6s90xRtGsVaMX3EuS
g4W/5a7bwdp1OjN/JtsLea4brJMED2RVM/ZdCG6tc5sCe0Hk6MKcS244Vw1x8blgd4+kMK7YrDnL
IvHBELTAFTvuPZ7ZV1iMR9wrpHNA9aAglLgMhQxmAF3SpVjWF4yc+hCZlP+NbIl53rKJt3APUZ2N
yZe/t/pNXNiYQJONZ/rTQeqHmW8TP9s4Y33FmOFW1dzoss/e8qgMNWPzOel/Thq169DzrG58KpgG
3OnctVr21MKR4ajuEo4wV5OIwiryKHSnmsuoN1UlatLkedIOcy80FsNKhdzjJhmOqiXpHDXsXevE
DFGBkM/Bnf9lgPIdotkzcsPUW9j6QY+pB093E8dwboK5oIYUiwbGAGrWME34nV0tJTDrccQsLVBk
1omH9fiX0xvcTfXo2kwRurqJbFQyGdV2cx4VQKu64X54YZispxQZSZ2zEEraG1d5LTbJQuRvQnxP
SggXCAKw9vFZtX+PIDnYnrE4XU6OrR7btC9SPjTDe41CJxfUKyD7+gd3x0CRMzzDfM3e1FC64rWc
7pQcXFni+pTKCcBRpl4P2FBdR/xciyKUDkFBN+1NZNy6svvgPaycr3wL4HnUYMy81oeZ4An9ZmAk
gbHlSLptIdRYvGTrLRK+d+oxuY+ZHBYtDAOGv8rYiLTivagAvySAJUiMYVgNMv56NHagHsmo1/BN
CGKzepWawd7TNllrbL3u/ud3REaF0rp+Rvfv6CnFU+ItNcY9RozaIcz2UU1GowiTlXpEW8OSrLtT
X1128ZtXOfcVl2RBC4dVbVObG3LzhrGmbkdDL4jlgIdl9zB8cI44OjUp53rsRauefAyZHQtNw6Fq
HyNF2o4RGtRMTCKcHS0V561qN7pndFlIwu/CLCgV2Ri6uA8IICzzAV9olrjBT25i9BHnvrkpe0k+
GA/fsJ4On93JjMEbk9WHB2CAdQOhCCwgqi3TsKILbeudgUlAA9ZrbZkpGjZPXYqKq3ea4mtwgysV
RooGhmKWbzuvxWZo7eJIlDY4DRBpJd0F3fgD36PWBL57pHLXNQRCDD5+5RpMLkM2iN1SH6Nb0woC
RfOd9yaGCNRrbs0myuGmGn1bentfe2ncJyILVh+vMGHdPOCC8rkutyQgWOJUAKcGcOK/Yr51xdbE
wypHlCx5Vyua8Y279CpqZLsgZYrCkSNed2bUlNkmmG7AvdUYbR21UcNEugrKd0+wNphv6pzYpCE1
8TtWbN6GZgDJBHSj867yEP9uVrxCtn2ttH1R+CHE8U5qyRMQVcgWvc6F2hb4izptNylxCHpvaN6Q
6PsknMxQB+M9z2Wa0bCXpC8inJsG9HOkdYlGCoCCNWMghYJ7UM98ow+4gro0KlveSTj4DzILGBY9
E4Z2UtOnniJYdt1FbVK5BToe4JigeWj/Eo0+Bp7a1tSSR1Orbu25gVJHnXcTaHg+YAOD7JXXoxFW
x4jojNdquEw5lFFwJlcFoLWxmc+07pABmOy2cFVV2Kej0GnTtqGerSKzXicOmvll3b72+pqbnHnb
kw8QwFfQWcB3WiilU/IGqKKWC1wW7me72xVGcZo7cK/qADIEe+zB1GHqZzQHYBK7hGYRBmiDyUfB
iYAL80REmHSnBacqaJ/GEWAFCAmayiKScB3qFmm0UcMaDDI2KUfVBjXoDoJM2sBw3aupJdXBc7SE
TqqZrQkidUtIxjmKAcX3K3EAtSNGEEjqzwUQSVYDtXu3q64ZxSr+iC4De1SFuBsxBSeMilLP6Bq4
CyQkk9s7FG3VksVootm4CXvEeaAH8lomzaHFnJ3Roh5aBQCI+qK2RwIKVC1/M6JMoV4mgPXH5oox
yWellh8wrIaxfGCoMeTVEccCJswQqUNzJaEYgeCLkFpgT9bRIuPP+Tu6gxHE7GqodbpIPHxm1ljr
VE8Y5ksQ2SsmtUoQKNoMGjKUrpATt3a0MqFKKG/V3FAxmbgEaEcYYwPxGle1z1VZXUG71O34oEMM
lZyKeFxeVJMwIvZRd0eY9NlnDFTamfet4FEJkrJM4gKAU4ZcGRAxmnFXUpDSSyXIwRaWvDZYVc3d
o2m+WK06kan4UbU6A0XF0ZxgxM+zC1+rQgWi289eakEJztscLA13wurMhNpzWVzHt2Js10YEBYeQ
rxo/O8fkoAKQitAgdXa+UUBtrQ5oZL+3U7ucrOYwDoiNqU00MpF+sUL3o5lL6N+uYuORxaviCYdM
9KHIDMRVtW/7BKGntKV8X3voiMTDtvWKg17Zj0Mc35et9cOdh6eghZWqeqXEo0Il0TnxHROEiz53
ztBFSJrJ6JHvBV+MN73sfgSNdaTK3NB57GSuoVNihYSOrikRmHmwp3zV+iHh1XBPNhrSn4QGnljl
gTNjemWyArX1tCmhuYLjr5TpCW60IYSlRPnDLjU9uTd6c5uW9h1Z5VPeU/n3+xfKOLu609rF5wkK
4mkR1g9DWXBsHNcYY50RXCZtjpYuetlPiLgSttQ7K60PmcZdgADaqemhRocu9W0X+wfHHskrkyZW
W2Yx3E8E9J19pwJDztuAsOS5s6gWaUkGPcHCyrzNHlQqJuuBcXG+qYEUU4zdOrpGDQP3ACPmwAFY
87bXZ0XpXaHJfspF2S+8oXpGZ/ZS4vfnqRNzzZE7C2geQ55VBwDuJrvZmEunCPcNo2TwmqNGyQ0q
PawcTF2dyb+SVnxk277S0/i1tVGHzYddkyO8DjaEpdDEyiLOWIMY0n0zSCrU0UIFNOjN3Y7SQYvF
ORuqSAOnLPODl1pZyyJnrOgsEQeBHgA6spLTlH7D1Qi3mvIZDVJYn7J8HDTnoy5gblBSucyNe++N
zkaNNXX7Rg5//3NLnoKPiPhz0kG2s//8QEQC9p2z9NmZ8xopHDA6HpB90QVP4K8fVPxaVOACIfHF
Vd2g2escOmwbwP8ebQ1Wo3BjhHNQnhnzh2g27gtvOreqdOF58CcU0KyHFhT03RnzLWoOjQ2m3kfA
o3Qh2DaU78KpZ9sfIQmmKx0dG7yDsLTqreNMTvqqSnGV0PvwGlu78UxNo9tUjrhTR9JZWSpbCUXj
bK6Up+waaQYkVBKO1dlJWMG5UyQ61k3BOtqm7qZE1YLTVHCPSQlnFItJ6lTzRoxhuShJZgyheJJe
9CHJ664IZxauW29ykmRG0r77WpCRnDSvOthEEc7jlmWwls7BcpyYcSRdQYWxxjTEDlrsP0Bpec0a
VJCSyVh/ntvQdcz7cS3Nfq12r6EdDhmBtWcj3auX/bnAMW/rzzoyjXm4deW8na3s1fZDet8cAKkN
LVQvijCbPOvcZWVR45QNCYW09tEutl564McAo7bjjEBB3Nr7qcbmJRjfAsODXexpSGRHFb6xVnlB
lP+b6NuXgjnc98kBoO2WWIoMECtS1Z1QaAHDgh21E6Q3ZvyGyM6+ZR9pHHFWu6KrN+QQgntVKDc0
sq5lv8/R8Lsade/o+YSX8DKbAEUGUM+Rcu5En+sqkAGbcLZqSEWVrH1+2xzUWiBZp2uESlT2oAL5
GJvag9slPwyIVA5iHFjLnUJU2IaMmo5b7kIpVzg1rENX/xGRrswMD52jdO8HaFbo8jWxpttUa179
eCKtr78DSiErh8FPOWIR6h9aEEPAA36oEZIkzb2lt6c0ty9WDoGyHI/U8U96g7S/SeYFYGWiZQcH
cqBrRtswCTiMuBtdmo8mu0qqRF4FqrpQohFUOLMXzXq1GaiaWVh6h0BfFxR7b+w6/z4KGAMGzKoK
WSmc61ba51m024+NuyuJn9Vw1eGqYJh5GDy5lYzPscg/90tgsKdhji9dQ83NQQif4COv4XBXjCwJ
7msmvmjzGDHkdqu+MC6Dj6bHkisMrmMFpPVKBT5De0VTbYhWfDlM/mIadKpvxpPeEdGk0GIshn/D
DHOz/phF85qj4E6NbTM2j1EqbmNX3ue8TknrWmWgKlYypwxZNsKPPKqeR7fchCJaU6DaqGCRI5W2
mGyyfCRfPGNGsrlmn9duR8gUUlDuLVGJ9jKU2EegBM1GDWKZYrHoWOdgKI5ATQ4p4PsrMuPgjix5
AcQIkpvjZ+RCMg0q/aS6pYm9pSb0tQisTQ8qYEA7b9aLJxMRLttCdrcl/V77a1wAIBuBMk2rleWP
n9XKMJs3Yd3sVJ+pwT2ys6fO8NAPwUIyFwsbJHifHyQrXgySV0XhLr2Dh+CqY/I3naaIX1dZPexG
HLPC3Nx/NoydbFSAYVTuB7omSy0OX9XaYoKdzhJjBc1raTjzLgnF0cMPMmZUuIm1Jzv/ErJ0A0Nx
SOSIddum5ygJEX3srk0pDrkDB0yE1wPEsUnL0ERGDJhRQDTuOsM99k7knfO1Cbyrgx/qo9jDFNhJ
i+K7KJeSLVC9pyLfbrZuLA5kutuwHisiWL3HQ405mvjf1YPqQ3BA5eF6kO2dE0THosHfkjMue6hc
ltF0rzKZHqajfVBsnNA+Tg0mvOpRREk6R8QkO/K9U87vue/dREG4S6fgjIPlVe+ZuzJk95vbRyvx
8MT1t2rG1xNnDh3pYcAhFEypATv7PiRcGRMEQFR6GYWB4IoA4oBR0t6CtJHoNhJH/BIH2dqzRjZO
c6nuQY8q6qQYQRkJylL9pkYMAkTIS41gfJxXGwNI8NhZb5gjPGQNnoNz8D3ttVMwAXlr7PAJx4Et
ChJ3LaqcpuNmHJn6U9oHzwlgl75O7tGf37NebGPXhmaD0RheA+Oc38PDvjak2BUUhtTqWfrpe2ZF
zyITx7Kc9jHklIENUuWqHCXjFXEqreaaCiE6FSUjpFBVyO5AsR0MqrcEkHvuZoy/anOTWnmJe5Vc
2SVyImqMqu3JDLqzMYLKYDH3Yiq8LFkRUM0wK68dJYtdYpLU8KZkkBdW9DFgaIHw5hJZfNSnqwOa
WhA9qNTjsSUrqOLoLSIoA1Sp/q5qISGh+xiNmzlT8IvxOHSDOtCHwODdFDXNZtinbMiNr53UMor2
ADnQWjy2tX9WvdCRbat7bxNgi/LZkRYz0YaxBpjnVgqqIIU09/3g7TPEHeoWrThU/iJW6RzLe7Xy
l9IHT0MiKrXCY5PqHzGdVYRyYxrUjlF7yFzroQjD55jEYWDLnqAp3EP221pi+HByeasbPfbb4yF1
64PFUmuz/0Q8V5BZhwYhINMGpsPaPgrzFkK6WIWpv0swGKBU5t+oXGjYmvD2833I8hXYzUntDiLH
Vd42eP8Ngc0HR4abfzXTkMmOHfMuKj1W53kH1Rp1jWnxrzBOzQTCzHxXTSV11W8h9f9//uP//M//
/Rj/K/henAsmSZH/I++gPUR52/z3Pw39n/8gLFQv77799z8R47ctz9A9x5GWYN/QBe9/vN1GeaA+
/S+AXnDw5qS8hC7Y496/dEl5H4lhaYcZ8xHJhohUWIOoUu2f/nBt+w/Xdv5+beGxfHcepqLpRBbL
9wgokJtXQZCNwPnUZruGoTxjOseoZIugLi2CfBF3rrZIoxIkXQOs0jJxXP/9namH/lujCN0VHihH
3ZQg8V3v7zeW9VrZpFMOSbDp67WOfdfRdKPoegqSeP37SxnWL9cyIHG6Qtc9w3EtT73/lw4Axd3J
AX7hpavc8DXxJliQo1eAyMmldof29eCTTtaS02ijbtQEFrC43qvypxnrrYc+apGbTaKuu/79fX3t
G2FYpuE4pu7oUkhdN/5+W84osrhMvPLi9OFzIFkyQmv1+0uoVvxrK6tLmLbrOAxCmtn68uSoDXaG
h83OJbBi+x1gOuaSEda+ZayB2c/l/BFUmG0ZosMM2WyHxe8vr0bXXy9vC0NIwzVsHk7Yhvll5CPS
Kv157OTFD0F/pvA+wJpo7ocWuuImEcLe/f56vwwqBxCoYdp0tku7fh1UgYi6sOt6qjaBwD7cqoqd
SEaspMrc+0PnyS+PJgwTuQOLLKBueq50vnQeuVeXyuDYXGJwXmlIea8Ll3aEVZxeXsg6yz+sIl8f
TV1P0JCmZxi24dhfruf5JcwtHGDAtiUHFyuSUcCZioqb37fgr2NSXUbaDtPTpde+DJgZjhz4HR4r
Ge0adekgghrjpG//H1dxhGCvMwGbO1/GxRD3DZhiHqaRbnKa5oAymtG7299f5Zd5T5sB5aVzdODT
tv31YZw4Sut0kPWlrsUmt2xED4Rx2w71nRJopGS/s0qqsLpC2swrIaAyVLgsz7M8/OFO/kPvSYa/
Y5k2E8Kw1Wj6ywoUu9ZcG7OoL67ugnG5ntsbyEwLNJkxCCA12tsLcjvUEpQcVBQ9YHAP6Cn6wxgy
zF8GLcuBMA1dME2YIF8GkZB1VzlDW14GcuTC2mhkvZJ9HderjCPE6GGK6GG4gLNlhLCEHP+wEP/H
1Uia9Lnp2AzhL4PL8TK7znI2oxaBi0U5iwhnrnGjzyYkp/4V/D3VL47NeaT/Ybf5j09um5an2wZ7
AQPi7x2gBY6Lqe5QXhq9bq4bOwEFXxnBYSJHstVcJBwyEyCdaZkdqH6IbrUmp1VX59ay0kGP/H48
/DocGAiWWqp0Nib59W4wviotByXei9YWpyGxz8XovjVho/2hw62vCzDrP09rMNG4FkGu+/fHLmtU
cxJbFKwawPzSisBRLgdKV236NpflUsjTSH4IpCgl3XI1RC2yDu9erREZg1Ym8i4xVEMpzNooCYwu
PCXtNndf2nHXcNyGeDLV2H2RRwSm46EckXYLOA5XwrzznBilTRupRecPT/UfhtHfHkq9/5fJNLm2
LmMI2JcMeGBrkmZC2sdE9rrGXvW7Hr435p/CqK8h3Jd2/Lra+0mJe13g4sLXtTsqkLl4BnuQ59+d
/o5fbVRvOfb+fpAYqnP+unuqizosYcIgQvC8r5v3SG7BRFWgvOhhmBz8xKaSNwEQKKx22CWm3i7G
wJTXVZLZd5kj/GVnNsY2kgEywrY+78scW4KA0bxvnMlEHhoaRoVGy97VdIw5f3+3vw5p2yO8cg3L
IDspnS+dYgL9k0LvxDlzQ/2Q2YF7b0ZQeOPKmf+wRxm/7r2CJBQXI5p2Ad1+WcZcZPZBZTrppchD
cj/9vBuHFFmJuDuTjN1Gc7PFW3ypDOKoH6wUdXGyEWSYnUfdGYBC9Wisd9DPxsffN8Kvuyc3ZvIf
+zRERf1LI/hibgWHpezSG8WyqO1LMJqX31/C/bWh/3aNz9PGX0d/FIxk27KMqBH2dD8Ud4YTmaT4
RA1Z2civDCQgrjpyi8gEgW+dW2MJV+bQdc7RdPKb2nbA2JnxiarCRkP6Gv2b6lvfRgXobQ1nU9Fw
TijyBWfpU9qWxSpEHJH6XjJcaYU8IXz30hkjJcEuu80bsbFE/x31nEkpX79kZK5lLh9VH0ymtmil
f2SqkjqfH500u+tk9ahrKIE5YQC52FmiMg8YRtOe+wpaS17cy6nVsZRooaum7a4OgDyKRHu2HO1g
QwGgavCgd+2ND8snbS2wAnJEYyC71obiGp/BB1xZt2hUXoQNWyf0m3sH1Sk75Lie6wcOImB9nHTP
WQ0TwjIIFqkkSRGklxQLG/QFHsJWB6/XfG+T8nqS2sEY7T9EA7/0oGkJm8MP4aPtmr+EjiWRXGSA
4znjf1wsh2k01qWvt+sButju96Pl6/pvuqYtXXZbi9BDWF8DYtuMQmAnnn5nBpa+9UxY6yPEgXWO
ZOHCLefoD2sWD6Im319XLS7JOdcjEtcR3rE+x+9fxif1ntZGbMK6q2t0d6Vx47XjIUmHGxN2GGZj
yRIddDjWRvnkdOmTpYMtSqo9hiGo/4mYtEd3pV6AwLfAKv7aSLr9UMhFkvvfRKFqNx5ZgGCjBxUk
LlRytBLRVMPA58Q5eHCpEapYUom4Il+9h/oA2FzJDYzhC+e6k3qDHkU5S6fuKaCmjlu668YT0Y+J
El1I8ShEWAxjYQaPlj9PbnQc/GzXqhIK7i0p9tG9H0OSm9Cpfnc6jvIj/hOIKq0GoP1r9tJru6Q0
UFj3eJKiiDXFF1bxZWa86NnHlAhK3v1Rxxsa/SWgOgiWhfJbrIVUHMtjocGFpbWkUwGxBwhMgnke
vVunczakjrd+Ga19SCoVrhihbS0btLpN67VBBSXE9zqe9X2avQU8hm+RpRlfDKp2DqIziGqSe+73
EdmszHV2uvFDwMhCcgDTzXkHIn8/6PZdUZAAiwzqv/WjmVFrKN/Qo7nvDHvb9tNicuWa6vg9ea9D
mxhwf7PsVGBE33Ifcn4IEu3BdINrA2J0kuK5ElK8Dx4hzV3llmRiI0JD1nXZdv2jMeiYO9/NSbNo
pwBWNUwkDeP3Fu25sL6G57qcG7M6ojK8UHdvdGjU4gEygkjj7j0Somsvd/2D4KQy49yhO5Bb2EwX
bXcfkPMWSIBlBYxDTxmQpzaaJjS2KlJ76H95UyE/Wz+fbGy5MXj0bxpZrlkks2XsoX6IMYYf9ac4
6oFp1Oh3oZKXUmItpbcfsIDxqvp6HtuDF46HRnGqRudV6sgQGh9dGy0o3wDmkKuwztZR1q31Akwc
SVPbbMAXaTfY+xSLNtY3pGUOTmLunaZ9aMeaIt5IJRhP10WcQ8gZXLAaYe9vKqbEIPRl7nkLv+g2
LmOhRRnpyjCxvfKa/mxOt6qVZBYgTek9KU8fbibFogg71Q87gkCfQNxrsaPJXXuNwIlJbpEgTodb
qUc/tNgOl0OvRdsJRv9ZdlVzyQIbPeNOuvW1zKynYW4qct40LSrIKEZ6W0oAe/icDygW2uceu4oj
NQBvbQRFye1W763Izd2oK/GSrvD3ohH9U9ja47GO0CLsB19/7AMv8wEO6VNyp3iDB5Ss/FtNw895
YKd4svtSrETcxZu2maxV5/j1uvPYwCZo+PjS6dpzkkY+JRrkigvcDFbhUE/nTK/DElshTb9Nx25c
9iG+Q5oTsANWQSuv9UlHE7hA/J9EOYMnXIpR9vdOA/kCRA5XtwEJPue9bFowJmNJ1jDPHtBtca7a
SKcNSmv2droAHh/ZtXUkt0uno66E1HdHmKSkNt2H2jEbZlXJyX1KCLGdEoJp1cGcmPw7C3LcXCKB
rCH5UevA8LIavjIEgavWt1uwGka9R6T7zvSCfRAGN1VVpaRf4w9plmjDOfo3MWE4iGpAXiZ7ZJBW
FdgGrQsjRBrbeu0LdCMdin5jLW87I3kpPBQ3LMWeb80neGr5kUnPAIQvbs3o5srCBB4CjMU/JiPm
YIgp45iQB9ZNEYMURfu/6e6dAmQvdUuRQcMSNpA6JqgKwgDJjc6bNED3+Mc8CJf8SAWMpXRc6yiG
AjURvJmSUK0QIifLEAy3OSSXLurRVYtPPUrKnf896awNb+p2jmEbBs1mu8wDRdnB2h68sB3hsEfX
B491L7CxG5BhMZYkgAj5EJbfG5o8aRxsuVxQ2nt9NJb8bzh1H10xfjdJui8dH2Qi5rfnKu2XHjIw
to2bc+kvg8BcTMDBQ/cB1Eohxm89zSacltF9n6YVkwOsan3u8vEDfVpUmU2UXLkCGnPqES30fHio
TBNLS5YfzVQven1fjC1E+I+kkmeei9bo9P0AKjN3wOXcelm+UdeejXpjBqO3rB3O6DypX8cr/Inx
rr6eK/u2zqO9GHx0JjExXtgTuoJ+VlVq0eSuBjBrU/mAh+kWSSJOfWa8xuodf656n5Vmvy8DyTK/
N4yPqUGGNm8r5Mp1HF0kNXVc6Cxq6um8FYw5/sS14h4F471AdEr9VLuj+qb8kX/nLEcsx3iRWbrj
V+pk0S2f8bFXXQTZtC7wBnRIo+JxgPdRKnkRmy13ZiaxfKZyyx/laIPk1Dwy2W74KtOu7/zhlGhE
57ROT9qGH+Ql1wOxrjHdqs+mjAKu42TlI28GVbnjN7hWr6ZFKaYFSTgeaOAuD+9jN0TqjHKJwKMy
xhq9KhBx35ezre4UOfsTP4JBkZUZaWP8UkHpmooNP6zG36Q5QMuJU1OHAW1gRot2NB5xjUPOJ1hp
TY2ungvDB1In8gaua60rC7KTqNQ1wCAc+aHBmslTaitzrJ/L2sB3xYhK/9zXtbv0Jcxp6rRZG1Gf
m1E4Gc1D6fePQWa8ic52r0yRHbuieGki2IV+0t8bBFFGh7MYBim4MZXzohuCt7Ty8F7KZ2tpdlC3
UswZ9JjsSjyy+aNVqKM71H6UMXKBod4AQNAXTjK/9OzEV4HHCmoIRMLd+Y4irw+rXkwO5Zq52YxZ
dSJBjF1H33SLSjeA+4wxHDrioNFczZ3EvpZ9HE3acI9EHUqt6UQ7VIKATUtRFjRr5TzbJtohcJx8
b2tTDyaujfJqgW496ragvQApiWLCB8dvWEcnG5uNrPYX/ejfoM1T344RQuvOjKAoETWWJrxGhaK5
RC4WkLGd3tiiec+i6C132HJMM64WsFvfKF29EGpLEAdgQYfMx3E9MB/SXO+WwzichCvy18hLntxJ
GzecdNBnHV2ExQIkTEtUgzdhDs/A6fVyMeMnveg0p9tNMjI2OaIjZO1Y1Q2R+2uUITMojADJ2WGF
v4L0eGeEQgCHrhEChW8431f1+OJG9j0RO760nQFsmZgpuCPR2i7ssHolaYfkfY5gfgSGEjgJwjit
exotK5tWxuxiPEJixkR70WX7RtoxR7MO1Eufak8APVx8oGbK30UN0inr6+ei8V6aJnWfOx8dM45F
RJTOjJr5NLXXLtkZfUZlsRCtOS3SubHOaA23ByPS471dh48axjqLQMMGIMrAZbKnHAdsFqnlUyxv
dLRA7HiWL/UQSPRkAri0ZRJap9hFRYlcFDbXhh5fhQHuFZOldY+GXh79uB6ePTv03irRAYF0YoH+
TxFl2xTiKmVS8zo0qQQ1qPy0V5ZyuRgTpcbeixiH4TgIcIAw9QSDtpB92e6wWfLCGkEjWxYSUA3o
BzjuOoebUQr4cYGRpuuwysGktUCG8p5qP0q6Ro8xYRB5HfhGGZJ9a0GxFqY/vqa+N9YQRKN2k6Mc
u7abccR/ERebJfXk+hjP2r0UKapiYdKHj14cOxCBQadE7Zw/BrIun0q37q/7aka9HQDf9w5ZvpH8
KmR7Qq0uT9hMNcqhUM1NkKVplF9HVtw9FYXfOJhv1NEHhJR0q8GzP4Rz+DYM4Q+AC98KUMHLKHOq
J3/OXJxTG0aAKcriW4SuaHplOXijWOSBYPFr4H3DuXzV/x9nZ7IcKbJ13SfCjL6ZRt9KCoXanGAp
ZQmc3sHBgaf/FjX6q67ZvWb/oAaVlikFBLgfP2fvtZfA+aLsApJk8MtWg4dlK2fftO0Clc/osKEC
UqJTkJsCynxgE4WQ4v8IlHkTaYf/KskUDpzFUM8Qh30IPtJsCfYmw02+h0ScGsnJ0rWf2h6JgBcn
Au8T2eeFFRE5NrBKxZGC9a7kc6AdcQ6NZq2saRfShdrYEtc+QXTY2cMWvTaB7uPU7kqSV7K0Y0Ou
9rWJWKCGti0BhAKGwllE3ICqt7lHcWSX5PlOlAM27L823Tq4FGhQrR2n28Vj/0B380wq3HnAaF/i
h09zSf2OGmgo+4dUOelfESZxYlXYAeAok/KSpsYthegkLR8FTwE0NSHzxiwrqLEpg4q8Ks+4gXGF
WBF/yfrl19lX7GQz5Cs8uBNnwkSf+nJ40DI6qLo4ZV69D8IKNVq/L+3gwRYudnkDCZlRP8xh+iVH
FJhwnhfUME4nFSG591FFlL8AghBlhFgIiAUmcRwKLDZGY2NIIdkzDa0PzzFfgorCNVw8qPU28/BZ
zvMLaP73LIqPCf/vhiYp1+RoO/MbBJCt07bnpiK/sDBuWiOmLcJjhX8C9s0ukXB2eyI627oxMXDh
G8d5ESBywoNX6JrDz7yrh+4LmB9IfYUkVk6fGXrN1XKdVPN70eXfYugvfZOQk0duloM6bx843XDh
68AX4oV6rXT04DsEYRgjBCM+HIzu3306klEja1T8Qd9MH3U4/PiRHA/QGOrfJXvmKkCQcvYbZ9cw
t4U6akDF0DwE8CdseMomTe02oLBJ6sMgmGJ0aONys3gsk/w0+YjsbUjkqzRwJqwoaYMkEjGmoz33
bkzi3fOH5zkxwlXiqHq4tQjwvrhozJzEeNdz+TJY1jEsxkvYhtsoIz4DlXjqYO03O+M1KTktDnJA
SxgPBXqwxUQKOG49ZH9NEB5ouyItMVUzeFtjKKeVQgYbK6ph37VJli3jLR6zB4nCB2pgsyvC0frO
ECJCns3XKu/+LIwvh90vyKeDiQmqNcZTXCQPRj/sfbrh9JteTZhrtdvcGTndzCB4EVF2VKl8Gbpu
m4IckF3wEw/N1Rs9eF7TtolQLpPvQ4hP/uj48xNwDwq65ACA+VEG6SVP4RSo/toU6gUZ70Nllq/C
af/MHmLXopk3wPcueayP6VyS6xSc2jqhnu45lJtEAxlOD0oOCWw8HFDC0acnZD4NCZcQvxxgDJuJ
V21NUK+5XoZWO4DhhG5PzR57xG9o7elG1KTxznMZ7wrZpkc7E82qmmEjy4y564yHx9LQBRLTLHfx
goif9YQIXon3Pil/eqX1Pp6ngIZkhaqvT/JdJBtWoSrBzpSGxhHODtDxPMC+ojHfjI9u6U7XLgYU
0/TmzpE01wnLRcFtc3ZPW1AHfKJ84Tt4gljqCWRX1/YfoD1fqjJEoaKQQOH4bzZN5ZJ2bW+6UD+T
uBUhpVTFSRsdKqnmXSBVeRZ1b7+mMg1W2Rxb5J7CWbERauZqaC8kV9F1aKsGFXXR7BzB6hguImCK
XbdgSMNTwIRnO1C5k6wLBDF8UTbbzoyUuMzQ3rIV9y1C6V5yCJNKgsYB8VBqEqQcAytWgyitSWqO
h9Yh9e0bo2HI6WN+SQQRdoklCd4JNrZpn7OA5BjZg2aKygcHwRi7F6ZPiQZ/qIJ6R4LstPZNFEIj
0K1t6w1PnTWcMsyybLemD7MHHpjNyHWS36I1P6OgvqVq2T1D9yKwIPZ1cWxxXmIf6C4BpCP8JRkY
N2cLoH1fCP/kNv6DSKc/oKM/AgjGuaPPaGseyM/5qFvU0MrWO7m8M7p1oMj23t1V3m7sijcjbs6h
AvhOhNe33WLLcQV3j941qYpEfBG8Vlflu8qSV502P31Wxq9xRXhrpVkAp55FmlXQWklpbHPegQVk
yFGPpAmfgDM17nTDjuTEByfIf01ei4fa3VaLzDhW+iRztNtRBgHVguYb+UTz+N6JovMS+UKua+NW
6pgdmroyzy+Z2T+INv4ineES+tbH1OZkvYB2GxKPUKrwOwiSc0QzqQfCWKPgpQS4yhRPe0CSQWPF
VDbiZsDAFk7zstzzUIyrDLJnHHRbL6gPLEJv9QAvm6njEMPU6yss6wB6SPFwHA3tPLvPMItGs/si
qnsZS1uMDkHsBfNGmwSKud5fqKHBoBrrxJy7ta/uUjhvsx8f5mCgOznuyh6j2NTi/0GXyye3PexT
iyGKUu7MaXlM9K+/g+sXX535Nvo+RhnydQhfCep1yiHfdPIt02r6rSJeN6m4yPqaYPYdE1qKxhTt
9GxfLUjHqdXgOUutbjc5wamP3Jfewdo+GUfa1A9NrJiMES0DOo2x0osoZoQ+FB/LIyiXCoj9dVgK
BnS2huMdi4kiKYa/P3e75bvFynMIWbWY2mIomzOPsqV6t9p+a7OGxsTjlHDXRFo/JrXzJM3h0CP1
rksMGYV5Qwi4nYjO/fvpX74VPh/W0vCcJeKrF+MdqtTj5AX2Hrz0Om7Sj9H9wlrDW0kk81bPzHUm
LQ7+5B60bfxye+M018S3CTJ/HVsSCGTdZkOvp8UloCXveblWNEas9D3oyYQI89+pbZMKztmlmimr
x5n49swPtkaKJbqXxa4d8yfBd9ZX9j2z5bfrwZMpjPa32VJdAkTa+lXz4CRwnPsxfBpFgHChvgKj
/fvZIp0PBRnRNQYItLghoyOYjwX/bON3+sWrCH6BInVInPwK1wpzeQ4mKyvCch+WWOIsgD1rC9TX
TCBTyr/q6WHWlPuA0VZIVnApY0oa+Du9fQoG69oL82YwkOJsEIerzmzObRl8C1UZez8CRhXd2hGx
YzROe9/LLgDUDvaQbyfi1kiu2GaZuaZ4f6mbbpcRvWbk4VePZQ9lJqLChGcJ1TSBWBxCOeHG69JZ
vPi4Bnit0FfvpZ3fCECn2KQZPf6oZLgl2Prn1qYdZ307xhCB+al8vGlxdkPv+KaSeBeHcu+zai+M
fCNwLzH3KggL1hRIcx2/xgMWnBjTq7K8B7g6n20Nqc+ozxNpcdgtY7JIoRxijCL4fRuH42dj3Ajp
3hE3UK5DFaRrZgm6F2cgrg366wRBdd2Wx1w4ckNnFZOVNRjrwCcCuLX9bh3l9idP6Ic5gabmFWxd
Ei14iIRl3BpBuLuKaEPFHdfhmy9RwwXpsHlxefBLVMod26Om02JXpBhU3kOM10ZCFoDC8yDtYN+0
+tBSP5fVhM1z8DdEiO7cOf4hFHgt/Wmj1S8I3PQawzXbxDYr+ToE/KNlYbHLC46hswjDU5F0D1ah
Tr1RPlpFhDlwhNtUfYmIMC2bk2Vh/s4ZxKxMw7jMEJ4w9e48Ga4b3kDdYDZnAtj1PEsBA5wx8NU6
oM+88/M/aRRfDLP22Q3yk1dS/JmEJPFgEIDRB8VmLKtjbhHcRxvKlsFnmS1nCa/4mtP+4GNvStoF
kWhs47F8BOUCVYWMbFEzXMr/MpLhHvf5L4fPGPk1Oe4sL0l4LIv85GBbjnzymi3eGm8a0bvPal2P
yS52eeOWT5yB5fRQFrjCQ35anL2h2xktdPFIf1RO/xD201lxTl/4p62usXenBxpI666KmWOFNCQi
ocMdQLJkG4wNin/Cl9fmAPczy6iOrZGYeTtaVtwD5kwIrMkjjf69bnt7mbOM+JQ85kXmm8V+g/ye
oRcDjh4IeQdyms7P2/IguiyUUxYzKNNXMouPjY6JUyy3ViZ+XJm+FPF07Ed309NZX/ltveka/9mT
ch/51q5uJBFY5aVJhp0A1FbR3HRza9/b89Fy501UBKfMYTnuSucqcmZNC5t0iuZ7Xr3VjGNSRTPS
LBeQVPPmUnRtdWiAzi1PtUUemSRqHEvLmHrEdBBqmstyOxSwEQP/Chf9gBf/WreYSTLX+AOvehNi
rwu1c3VmULHqnuX+KVLRbkrUT5/PHx7eFZZvLPiVuavUfKbIvIy0CZbHrMqN37W2vpcLEZ6784X+
LinD5q4Fy5FB0n0X4bhJe9aBgFFd1h3HrDqMhjxxxtlkFtqstKH3gRonlbQJMlxOdGoPJbgJCoO1
x602icFCTLZnjySEjo59ymLmSWM3D+rNbKv1aFu0SVm+/ab+ZXXcS5mDOm6rn6Ydf1pJX8j4DARx
JZBsH8ah2aUQy3WbPE0ZvRVOeCkxJjrJX8yeE4PbdI9hZ9xHjXrblgcTZgwo2mSVt6beutC9Rnbp
SVmI6kwWTc6dfw3z9IK1mmPacqQloBY8YP1r1M4rhn6D6SgA71idFUvVsobETHX7RtOhA4AlSX6p
LHxiXj5fS+JIu0az2cM2jjVfIDfv3ksI0Iy1dCdrOtWaRqt4YiYb089032KjZUu2T72neNO8F82m
apniuw1BuydzRCInKeGzyVgQ/TV2Y+5XRopqO4QntRxeVLZQ35h9jPnvpLWOepagDhKaScrNDwMN
hA15u3eIfIJS0HqPeIPZPSqGaJKOnMSa0jen+m/q/my+KR+bayBuCblxrPflkoTQrnquvZzcm6zB
1ypONkC73IuZ5rcuJlWNdWpZTQMNA1rm4a1K2c9dlT01xaKTa8d2PTpASvScImbL6hytdpE8xiWT
NLtzCbchJapoaU8bA+3djG8YzHayCUTPWVMRws2Np7hxcf+PAzZWpqLDuvbVqQya19SsQb8tFUVO
lWSjYduoPBIboaTceF33sax6SYoOpINNPQyUwU0KngNe70bXFs1BFBwGPQxKDcgwZezlZ+01tI89
RW2I+m2fkH2wdnuu0wj6mtqpuARtfi5rZ6ej4TOLuwTEbLWcXJzDgmtqJC1Zo0FdBHhhECXh1Lit
7LaggkPBx1b1C74r5Wwhzx0A1dXkoPGsBdu91zg3IyA+RkXmlkzEY1rFj0YyMsuyxTnwWSStBQTE
GbMOQ/5T/puNt+Mk0emDSCMrujgUnF4X+qXXVOdhBKZWtg72SIUcAPhosVFl9akjGhCNvEVlV680
PsWVSSowFVIBXmd+xt7C2Kv8KWvvnmN84NjMGDDvvoXNJJYj/NFN88fUCK9pY7DcV29wEh+MJH6g
FXv2NZoGd0aJJzlWziMd4LJ+WjaEqin1lkgdbrrtziVnptLqX6YmkbgDnV/CJ/Zwak42W05Xeid/
YlSgi01kuEd7GN9HbDs7QcU3LzlxFmF6Xfzi1tWn00zP7M0wGCyqTBS9FAPFHF2NzKyYLOqRb0i8
RC0RKFUpnuJaQpDtTnnVP1tiKva4qPbuYKcPaV4fG4RXJErjSYJDVwzPNjYRHB57GnSbpGE8W7mf
KtNbFCaHjCO1sjuQ5mUzQsGOzwmV/2D337mZbrPG/MAQ+xFa/jVuaM3BUB02VjBilE8FxKQke3HN
0NqPuelxEsQ0vCJqq1nTAA8FwPKOHGLlPfeD/lO7oLtMc1SfhV/dHWfWGwYCvyWpVx60Wpmk9as/
N/0pzedTVWJ5idq+xr5Oj9wGEW4tTXimyzfT//tpQYnAstRuGZs8LD7iDj3BtogdopwKJMhFHPPm
EXZwMBbj1gyBeD3IAIhTa+ISYzRV+3X43gh0wcCGxSNJNCYxOiG2dNfp+hvN8fi4HESvzJYL6CIW
DhjMLAuMy1xkWA7DhYtbkWuTxSPLqt09jbFoUQIwN4oDBvjAmLoSGjUieqSgpOPsIWIQKMtQ6CNK
vP5xsPPyxonL33UFfdGxD5lw+eNMGISYB3/lB3X2WomUutlyeEMdG5SF8PxsZ7hW88mdr894qqcT
nU3mYa3bxbDIOG6fESU7W4dQ2mdJB3GD5kPe54CpRBoRw6DCrv3sTVL5jJi2Tty28avvGO0+SwxO
FXE5HvC21rs61ea+yIvxRg6j84vGDq3KaOCNjxIoryl+xKqPv6CyYNM0kD9lkzoOI+hSvIFLaGlI
+yQaIZvPIGRfMh6GipEWvWlWqgDh9WwXDIily8HQFjMUwkjD18GVFA7OU9iU7gZfy/xc2x0h1Fb2
B44GCpdUFLcgms0thjV2FQpf+pzDW6sNGtCFD7dP/GS1AR43hemMqio4zsi0N0lnZi+k/xm8QNFy
jC1FwXLXO8C4a6F3ieUSq9bb058aOPQB03QD8Nz1BAAY3sEbgmV8bCY24zvZ3Eo90KB1YpJdPFBD
hkVZndGP6tlgsc9bQFuC+od5RHmtE2u+h4xuH/JgJJqoHrvnbk6Dn6Jo1Sabgu5Lw1l2D7SOG5ga
c/QoSnZkdA2d7tH5mpFGx+5HtgLkbI7leRptECZhKs6+2epNHY/jH6RwJry8OTXSTR4lzlH6YzTs
3Gh67x0nY2Ydzuo823ZJOyfhEOW0OeZNHtKEYsyP1sMQfEwOUfCxYffX0dF06YzIYWAoJHOJIAH6
Dxfx6LlawriJe+OmFKF6EeUhDQ/lD0evykas+XY+vcQBIjAGFeq1lIm7dZnzPHsJs8sssmK9ripo
AmHe3QsWV3+dtfN4EqioyDepCelSjfdgVbCA15kcvHtVKvtrDpvqKPDcbzqu7E6anEu29FDEbXGW
2pvOQz98Eu8F9IY6msBsL26pSKda5ndBDxfukIOCJ1CCMOJEGSvkViBIc8hDX/VsdV/k3BLTnCdM
NmRgVq9ETvxlBam7Y1zkUY/k/qZXEYF8qVBtu2kdRRzF2H7P2BLXbtkwBIuV/5uBNtBfQzNMLWcI
6AkRqDUlCcyTRZtHA0MDfD+QEl8/Gi7FvDUk46tlM/hYjWk+nmXRt/OqMEv/oOLYg+9Re8FTbTIB
HmBBENWlwH8YXYo2kx71jiDI4ZbluWtsRDw7Ke0pB0buEw+acegmlwgmt22e43R2p7OmKRFtmrJE
ipo7cf1j6Gp44qxGA4Miw6IeBG9OVLTbEDQ/OB8J4hfwAzWfwyrIdBoqZtJ53WBgaPI8O3q0KLaZ
U4/fpoSvL+b4zRtaTXAcjruO4RFQ7U2YhMguxkh0r14/4I9K0byUqhPb0W7nYy+NcocZnzhsUzYA
pSLF96LMo9vk5VdVh7G/JzqLyFWrHWk+dvm2JrIWWzOyNo0xahPJGO58l/afU6edL8xo0UTBnyX+
KrcwZJIaUHXufvLLEB+4xelH11UMuXYaiLWpX4yw694SjAnvJBwXZ78v5c2VHGBL1y/fDCa/CBLS
OL2bNmpX6fpEs1i0EDWY+V2dsV3i8WZRR7qU004J80/eTo7z5eysIo+8Rn/kwKFVBH1RgqC0GNiX
sTU92rn73CVFvx1DrKlGF0HdapyvDgQJHP1RmjRD+o4iw6CY9SFQfEMrJms0Cdn4R4JB9jXN3bXM
povwBwNkiYLQrBK65tmMcjDOoFOwASM3+Myj6KcOoBHYecYPS6oaiM/sXgan/TZD6ALA7cdV4WY3
uvx/EbSU7DGWEVExcrwzWIovJHnEBxb3+BG9wyL3EM7GaMhLMY0ZwG4XIZlJx2ZrImxYAlT1OrCz
pfMMkla0GPPnuIt+ucwHn1PlK8bXTkjQHqIyDfVrV4WQMAD8mGem8rTVWahQMlJh1+48oBYKmeiq
CUmdZuypDeaViVAZwd4eMag5galESlXgAJYTqOOGi6jTIuvSReQIDhDc8EySaaa40qyRP30Rv448
RSHQYEvZ91EgdfONLSEImyUfBlzh1acF08KTa+vunLj6DUvatHLd8sZAF7QIdmme0OCcVTGaEzPd
YG3e0DF6pxO2Ie0gpRYSX2OfPVoxgllvPE7DfEdXtcwzwofARPQ99kSqYOS45CW9Kbu1LzZW2yCq
Tp7qwbAFL9nftv6UA3jln02VfSzRW4xgzE1YVU8aNOvyB62bPtSm/Z1q55JWIfxQ7xzAxSPmuj+F
NPXSYj6rrHhwWudNkxdbS/XRq/HAW8mM3D0OAyNPl9wQS8qXoPV7Omm2OjnV3K0C6pdVpJu/P0Lf
IwaYwXcpo9lhuVpJXVwSq3nOOoEolYRfW6fkKo+oQq0CrSnnUNk5j2NpXEofw7L+UjU7cBR4P6T9
UfKKkgAEXnVtoZxwvXtSldBbZGZTSYiKPEsgNRHTskWLk6j62Z+8bxSfq9GC0DVFl84XB49iokTq
RLf2iYfmVxbThLRtvWhu1plBU05NH05lvs1CHpQx31JTvRZS3yCFMJS2tjj/fvdu+6cXxnvSjfO+
iAow7+Vat/JEgVOt7N78wyJzEGP5vJBnZTajMSSUSRcGA1+Os8AgDAMGEKM4MY7gN+ab2Yfdbln+
GqZFeMvVdvlAObGaRp98UOX8Nac1SnrtHvox+LX8rXAmA88RxWYwKqRdTnozRclYln5FXmHzz9Dt
4OqtOMZHHa1Xgi9zQuyzmcYU0c9uMbwYLlnNJL6uCZW6ur08sX1AP0zSVyXVZSR8yV8gDeQ8vzdD
cqqcbh0anBRCVg/a+3US4jFq38tKXTG9AmJhfw2jXyCjKTyCr46+4wqj2XkKiTBPmvpkhxNmmPFt
6eYJzZGs4Xwlp44oyNbcsSCsuw73Q80Jj4mD64GU5Um9+YF1tloFCji6ipSCMXcROTtpsCFi5ThD
o21bcCFsa/Y+IOVmXnoftmM+Wpna2qP8bKPyHQGhW6cchZvmLfN0w6Ah/+iECTi6foDxw+ttPSZO
dZLLZ+qg0UdMRhD5ysiHb8mQf5Fyd8X27zZ97e8GzA9WCUQ2qON307TuKAA+Iqs3cAM5tNhSVvom
9osdfYPoqtwlz6ron3UO22eowvekUNGGFtNbgCt+G7mGwp5vPOazB4jWmL9SR3wF9tge9NSeCFw/
FqLdYGxfz174qLuBJbrIhiNS3l9prz/CKrUvme2j9fSxnPS86V4b/CQNBbUq4w/bmRKE2ViX6mAj
Y3BKttnYq9SJ/xTIoQ5Wqg8Mew+1iN8wWFFnDBPjTRbyqwtBfz+6TXHIXVWto8B/JAj7geysC8K/
SIt2LVuCrNDuhalxrqRg5Wn2JrMMP34vCIQBkLVL4I5YHrgDu9966AojpKJV1WKWGpANlfV5eTmC
btzYU0AYdstqGbpETlVvLvlKmkU3ycAx9stGbjMGEATOAb7xq/2YhVCJ7oVUvC4QWqC1zqlzWh5v
g2GugC8xVpLDMc1RrbZTDkqsZXIdeNvM+pxYdbPa2mK6Z4DrwB4ku4YWKrHskBLWWQn/b5g5KTZb
B3UmbuO1b5Emasd32rERvLc5fq7RoCB9R6n4RmeRXJaTEXrkFQmUNaDbOwscuvMSMfRAn5ofSesg
zDS6kGYG1Hh61t7jmCfvbaHPXlRsKCgx/UV7Y5QQn+ktIhbhwEajfgTjTaSAo/aj91jbgPc0fHsu
xlU1YxV7p+34XYeI1U1BYd/aR0XfPaFJj3cE/mK/Ubo7VtFCE7/EAcAzbtpyaWUn2aFIvlzwbNWx
qd4WMbGTyo05AHNQb2P40QroWBZo1jLcOdawiiePiKb6Ky5izSFLgq5C/YQOefmBXFWOdj/sWyZ0
CKSmtHrCrHWyROqCzEpPaVgeF+ph5A1wn437EstJn+ts8kNwKR3HtLp7ZOqU5iN7yRoFrkBF2rmf
fDZVX5cP7w64n/J2a/lgirl3k5iPQ/No2+a2JmleDtYGVzhljIzXrfFpjCmj62wn3eiX09mvqmx+
T533gHKTgy3fHA8Gt5XftDxhi1yarcSZ5RJN3Ri7EGH6oSC2bYPXAradGeP0SJ9n5tydtjhg4mSa
av1p1vFPYJq7jmlmQfdwvdySouwL5ppdC0jIBpA73qUxf/alc3Omcq85yqNkoA3c9o8Zcpba9OeN
G9kgPAbjOmnEBv4rjLFNnU37PAyxxTZbF7LqYe7NQ8oOVdjZPkApQGZQfLRmH6wHA/YpgALLi/a3
rpjXRBvlwWBEHHbeVkaIWx0TCPYSa0M2WZR3n3BDj3KJvBb5Vg3RNe6oPLjjbWHWW2eqdktPYCAc
YxrZ7au2/m0SPLVi6n0seXkWq59JB4kt+cZZ97n3fIuxuKCn1jhne2ld8Q4NYjiMQ3TLzPDZ42tH
I76iGb0i+4cUB/px6cZiDiWrt5LjieXMJ62rE9kMO4y8W4Ngq1iWO8u9xVEuV14jL0UUIUgGhxLU
OU1Uc6ZHEYojTCI+KW9xgn1FpwQ/9MaOw92eB6iQSDjtMTgvfqiuTS8Np2KKwTMnk4eB6qXv4LPw
qCvHOeBfv2p+Ti7JlOZ3L59r+bMxIa4ypNGbMDGyHBSb/aNTZceY++sQdFBPMDrLbMMfe3G0ZSxP
P9ncLLfd5mZGYLtq4gGzsXlOzODJJ+Jla+LfgHuDtdTNH0mH3SCAuGZ2dux5oAQXYJjFcxIymMpZ
yTN+Ere1ROQ9Nxa46ulMEO+Hb5TXgIJO81XN6Z8GX/1yH5Y7HRnFyXKf6Up3q3zWj6jKMEcxwEXd
y3I30a0Xz74j9wZNWJ9PCujhNPXpFs3cYVD5X33U7ytECHnuvcEqXXN6YwBNCZ9OW7IXYeAuGkAS
6/jdy88NmFaZkkQWHEYMEtu1i9KKcu0CV3BTlujgbPoANDwod/PyDylgvwsBBI+kOEr5lbEQvdKf
ZOEFs2hBF8oBZCyLnh0C/R13hk5/5zo9YlNBGPEhg3C7/OUCpYbibwH5otgiwEMnj6Av1n6VHNhV
8OduNV8vB3qSPnxoQvNKpWpr5uIJLhfjL0R8GLswA6HBcFl7seqj5U6Khj45/bcHWSDqx+qLar7M
V01bIj7nK3E1rCAjPXNUPAFmL0mzZdl2xcmIqfjjLj3OonlphCvXTW2c29l+T2mGByzsppoOiBJp
FUJircTA7Qs5KpYpr3lxQaThrnitndUskebMvcb64XUP/Zy+5k7xNAh0uuR1bbRnPZFutdZT/tPz
tBPvdSpUQiJXnk/HrI6uNY2LbUa3ZD2VzqUevTuDoEOCD9GeMtJegT9JzKerdtSfcQFxlHUwvEkE
aKVv/Pab9gY/B1ElU0TYi3zD4jQ7YIfrwT1mvcnQnuBMpyCRQPXJzZlxl7UYf/GGZe2wp2LsVoKB
2lCVH3EgXbKO9HM+VDdPJw/QamY6Y3m1MavuPQqIJm4ouyJbb2NsO2vTg5RCI7k4DHX3NkfzR4kV
pO/SiarAvuLE/ZQ2QksOhg04V5FUxhrejL3yu3r69LLu3gQoFUM81KtZtWeo0I9BbOzVaL8u+EYn
nuCPUh8F7R+wWgZmFuxsDEoeS0+fbaoU1FF/oiQ/+K78cIX7QJ3/REYdwd4plo48eU2Ab2akTESV
OmaZ2lNwbl3PvOhFOlLlSzBkSykRy4eldklATjQtU2AU2ByjAlh7dOraxxa/BrP3P8NUvMVVcVW2
eCwsCLF+8lIY/VELpDdlXJOgZNjXnpGSZh7sNuwQmlU77Ptd01vgcCOgyMLlFQgix7qYvEyMdI5L
E9Hgx5VTD9+6n45K6QovXdFslK/3luZtylmts5AOeGjDg2jp84D/68jkLJICvScSHFE2H17FVu7S
hlS4HzUypMFHeV0BRDSau11pxLr5ALXAUtWe85Bcz6VFlpQbXgS0rk0lzXuB9y/UgK8Cv6bdUvSL
riRe11F+TL3gHXflOVHljzlOt2bksOktZ+ue6T/NXitEaoPWRqsWEPF4UaJZB4ZC4BqhJrCVzzoX
t5IYBXUtwGGsamKw1szVtqKtro1pHjov4ExmXTn/7AoTevRyTxyXyGMm1pe+tJ8aY3hqKvtqzhHd
TOdQZt7GDqJ0FQzw1Kx656bm0QB5t/g6yCjdMk3fG9iKKSMGO3hq/aURnZU3hZzaIh5iCth2IlbP
5VETQXGo+pBPX/arDIGeTRpuY6U/wUxSiv8adfV73llUX8OpVPkbSe2vtfB2jJN2Y55fUzGem9lA
vJbtLXajiq8cJey4Uk204YDzxhD3MvX4J1rKQMsly4pvqIqYxy39z4Cjed14qzLq9r0PjSIEkdfx
GKC0X5lRddeZ/2emb26YRH/RqD+maMZ9AIpV5h0ico+BQ8Jfc7Gr2Ama4g42YoYs/L+bqBfX/j8d
zchm6dQ5gUnvK7D/hS2xEu3LIY2me5ZiI9wp+Z2kKFTn7r5cVRqjAmyb/4/f6ZuBzwTG8mEd/Isk
IJmypPhc9H1EuDaVPPSJ/SKzz1745zJlbcD8M/f/w739H5QUG0aWE6IlD4HyoJJanOv/j3d71MOi
vZ77e5mdIutZeh9cLy1tpFvuzwiTjv+FTdRs+phe8v+AJ/ynV3355UzlXC7Yc7x/3ebQ01EB+62/
j15yd3GaZPmjrryXPpu2//0L/TemYblM11wgNJ4XBTDI/nmZhduFqRep/k4Jop44IcznDgrmf/8l
//nUwGkwI8/2FtxM6PzrXna59hKP9uUdW55VUVVjGFzsfB3v7gyAN5CohPX/uLJ/I0O4MscxXaBi
oLdCy/vXL43TnGm+Htp7ZQhj49So4ylUEsJ98tl4RrbrUdI4/wP9YS33658viOeFEJZCqJ9hCGjp
n/dTGWlfBkH896V6Pvxdr3+d4oM7/h9n59Xcxpl1678y5fue0zl89XkuEAiCSQQoipJuuiiJ6pxz
//rzvJo5Y6IbhT6yZ8o2TZEbb95h7bXuVXPPmGvJQgVX5/7Z5y36OvmwsHHFsC59ALG13u3bEHx4
W/kBB5K+IlrQ8qfIjJ66mi9+e1FPRjrhcdJARvS0ZpXigABg3I2QV8gKMpLgW/LmXg71bYZHetno
jECQVWUDyYqsqapim9pkvyalmsZjLZVPEQHqqjGAddJGIflw+FpCt+ImpUG75j9HtBBftn1mFxuc
SViTFF1D52AyYEsux8SwGbDv7MCrkcjoHus8ukuyO5AiDz1fGkDv/4ZRQ+ZkiqvI1ifjdZqArpHs
30bD1t+7Tfw1BbWotoBgNNBmwVclrW4uG51fP1y1iiIzvY7BKZqMNCWZa+VxMX6EQcv/NmgKvZly
1+3bLDWllVHAj/jbBjVBVafpUICY1vSyNZ0RBha1NT4WFBq8uv9kt/AsgRaP3YWbdX7fwf7xztLk
eGSm11fwfhkf/TYrrsMieZBCJbm7PJz5GXRshy0KWgLGNVOdUE3VQ6vLhZkUH/M+vRvNUL9q9ZiG
FtV6umxoPhoMadysjqzJEFtNFgqWIVzrCENd6MecvCAGmdD9uGxktu8d1URowtAc+FMgAZhcaWaT
5SBBgvjZ6J7Y77i3FPtIrZcceN9+IZvEP73o42Wrszl0aBWC9knWBS+nok+u76KuQG/ZafnsFNVO
GmWo2cYXMmCXrcx2usPZcgQHjaJqsJBNrJjKGCtt0yng86QnSb8hVX2VmeZqNJaImmZLNbE02RM5
feO92g7Kx8LMKYzs1R6E5KjjNoNWQKmolm4CcDEIC48DbJzeEY72VVcFPy8PePYqOgZDhQdT1hTc
N0uwe717HlLdcrVGz7Pnzn4ZXO2pLddGF12hY2CB2yOFe9ncmfk9MaeemoPD1xvbvMmekUF/9unR
hVct1LbqGJOwlu1w4R6Zb1VGB/4OYlPgFoYyWU63Nz3gUX7+nFch3dPVgwfQv621LWQD+fjcurAv
Kdn68hjnriJzKij82EKmSVg4OSBpJTW5VZfpsy5ISayXwP3pFT0TGj9DVIGAd/pNyns4dH621otH
WeWyfWt+VAybMwrTJ+2csm5N3ois07RBKa30uUBEaK3SdE57Kim/miS6tlVEA4si+Ws3Do657BKt
/KilALU0q4WRQofRT3RK5F7e4ZW4KztpqivVoXXeryhOoPOnmP0Pia6OXI0TOPEgBw+QYN9rtU5j
oUeGKQXZbuaINnit9SOSf0jdpxI8u+gX6+XhrlO7nQoBBOAFMkB+vw5a87NCVdEC/LJWPI+MNFqq
VYrkoCciJ3z8WvV+VurwxNn8TmdFpJvXohtCUL4IMKqoZIQxeS1SGVJc3bg2cgMuzXsxTUNeUG1d
qm4kvOlzR6D+S1RACl1WWrwDbPaV3hIyW/n3IncPA2wBaeQunPYzh52HU7FBCWpcK7rYp+9OWam6
oeQhkQoLtVffObCAbYZYNRaemXNWTMIi08YMgIDJvgsyoDhGbYfPeRum9+4g0QwcpQsXhnhCTvxJ
fi8CiYasOg6/zp48MaNrAPbI6uI5sLSXkjSiVjpgagn89RujzL5c3su/nsaJOdWAnJJHU4alccqd
1ylF6cjQNDyLFU4N+zrsr/LwW94T8wtoBcIRKJBW9OgZ4PyJJxyf5J/8oYW8Aq0x/iHylY5rPXig
+nr026kQgepaAeIkX8j1zitGHHD5Y89PoKmSMLbxX36RK0/Wu9B6h8bGKnserEjfl4MhyjdhtIvh
1FwwNb9RYcS3uXFUCo24ZpNFT9WRdsXSdJ7kHLJiv/4qdxYYVrKiMUXcy8M6Zwv/woTXV4W52J7Y
Ag8ipYEzOE+NCzUe+rtVON5ptHz0RrHwUMzfJUsnzWs6imYqIgd2emJUXSnpGtWdpw5SAHp7YGKC
o6YUnDmwhEmwff320AjScC4gF8XhnJ5QxKo98vO1+xQ07UMN8x8wm+1oNBtTj75dNqWKR+50T2NI
ODEytLc64zsdW4b8noFrbzxlxXPi6AIlvWbFBNsUfX8WRG4txXS+Qv6pVQ5V+KWrhTpbq+7pIV+L
2sKQjXTEtFf81wFqtssf8MwDZhNhkNaxVUdXHHPygDjwC1lDoWpPkdPeJZq9lqM9/ct0TYAGMLa5
hcpMd2t6L44qP4FJXwolFTED0xmyFEvXdeQK2NWTGVLUqJSi3NCe2B83CRBf1j4vpQ0dvbeQoKO5
hbyGgpBJN9L5sRRUzk/vf1ItZJiI3WdHymu1NE01+8mkdRNZLNLLUkmrD5CmcemtngxUI3XGtqPA
JDbebKBZ2aaEta7JiULYqhGarGStVwmeUKTrC47JdFy/jBGHkIjAI+IlOt13qHqYlq5iDCnt72ym
WK7ukA/ZXd4956zg9ZDqMCwTMlrx/XdvXVVaVpKnPvxekkvRTvrgZva6VBCd/xt2WCCLsEBUWCZ2
eh1auGSMrCeziumLKXkCAPmhkSCaKC6bmr55YuLI+XGXw0hsG9MNAUMPPDMWQyqG5I5eTnBZ7seq
Cn8mpoUkOGDEy/am9+wve1CMGxanT4Nv83QKpTJuCmUQQ6uvqIh/j7tPWg+jY598v2xolj7Bksnr
ypjg4ZqT4BvIKEZlW5tPJb0W5KUsRJKb9Io2ExOtDm6XstU/KMHhstn5fCpki9mAeCok4qZJRvpd
PAdKZypc0FF4/XAPYTDFmy2cHJIuLSze7DYjO6TBE0z+zTBJa04pccFiJxkFYvUpgBsyqPN9r+7R
CG79j/xdaw+chEj6ZrSvzrAwzqlD9m/LsN3i98nqTMghdU3TsrJefUpr0vCZQp+aHMgLbPvKzIoC
lTuN7hpZaQLj6bGGtDA2M60rj4VePbSB/Jz1GtL13oaz+dZo6muthF+dXH2MXRqwQlt7GGEDyXp3
N2Tu0+WVVads0AQ9NoUnJD3wRmhSmXg+0OPDyjC4+dGnxS5rKJvmmwGtPjii8OjlFTu60L/TpJ5C
F2WiMFuUK4PtJtO4IxvGlefSHNjAyVRfOXq/wC4rjL9/VvhwbHPFssTTS6PF5FmxvCyrbVXJjmla
f6ZqAZu68tyZL9RuAVAE11rnHnsgjJfnRFxEp1ZJJOgW2TMcWGt2mnNyom6oKcmR7nE6yUx7ozXx
QYm7hd2mTf0KDfp2zrJKUp24057OvZGjbEQMkxxVyWlfoLUtd3k4aN81+lR3wyjT4j+qiJq1IIrG
PCifenC0Gz2En2xsWhruxxCyU/JLVx1e9zM3ubul26/feo5THtvYSjf9EEIpbObhfe+k0d6QkNXK
XNCqNWl3iPp0k54SGFTt3tDWTQW3MnSPaMBLaUL2IvOG36wkiCETTomjzV05Y9TtvDhUIsuk57IC
cAlH2QoGvAoYAjBHAj9/YSnnGwjnl+CKAItrS51mX61Shm4w1ePjiERMXSavmfOBoLbu3IcabDYo
Ia6U3949puKwmKZmsIecSbyV24bqK74bH9GmNZuGNkrA6HHSLQ1tVqng6rAdWzbILBPamcbEUEPz
CckEUCj+EK1Lmd7x9GPlv6Tqmw6asHPbTdBf2YT/FsxyUgTTCc3Kl8c6dfo1xaB4JWp6OD2wpkwu
j0xiErQ0iJ80uaXpouza+6QzHGDllLZbS1J29QgksMv8JWdi/kjwDpHaNrhELdCS0zqNYw5NrwY2
TW7mHrcPkV9ga+YW3HExiMijTd5sZz8qxQ7lxoVhzy9wQhyZ2ENXqCLAZn/63Le5U7mlJXlPwHQf
La9c9aX9eHlm53eQMGHhxcAvp1uzma17KRvp63kKESIcq09RsUeZ6+tlI3NvQsEKDU08RYYoU062
0EhlTc/00D3GAy1doFJ9/T7VUyBP0F43oiHBBft+lTsOWfD6Yyhnx8ufYL6BKFQQOsnU+HDep1Fc
Sa9xTWDlPw3JGx3wrCWsAJty2AdIqZj2Qr7FmV+4UNhYpNwNkw48ANWnC1fTkFZ2wCWOUR4od/BR
6EDJgGBDUgefkOxlH4zKk3eFEus/Pb+Ugn0AD7ZAf5nZF4li75VHX8TD2FjInI1WDmdrD5rhKoqt
7kpKQTxDLDE4O0SyAiJSSy/BiALrdmDpoyd4jDcpzZOInA50UY6QVChaAhmpToe23gQdJGIGtNRJ
kb1AEQ/DLmmbyNrWdQjnI5B2VO3ysiUlZxofjBh0WZupyU4xoZWvPDrHQPzo0WuG4OWPwkF+tXGL
4TPjIAryMqR31WdryLYlsSogk3E9hjFCw5mvwQuZeskajjzzqXBLuiH8ilfe9+snlU7ijZEMtI3L
TbUd1EE9gLupflhR6N9I8H++xFGDxIvv9GvdU8on1lPofsPGJCEKHdFiQGrQsoMtfAn0uReqeSel
nYV2rtqomxaq9GeEKrOnxIEwGa4ySboaLKfeoyerrPNOdN0ooeZ8LF0PKVrwJPtRoiGtNML2SkHk
EdLEJFo4GGIfnHgA6FjhBdpcLbpFzXuyT/qygSZG8eSDBI1RIL11OXzCXkN+NYTjq4et6/IxmJ12
YY8diUdP9Yzn/XRfyl2NGKXVyQfycqG1ggly8SU8MySLFAYiRQxJJ1I5NdHnFdsd6fFDVPifu858
K1T1zgYapPnGBzVYClTmBxuBFp1BcXrFUZu8DHrsDzLKtdWRfbxGs8VqP7vlNyXSQbWVz1L6cnkC
Z6PjGiOXRjSMZ41rMZnARCmDJiv97ghF6jdFg6Whcz64Em11MbhhS1vw3GYPgCojwIMTQ2OsppEG
OJ1MZCV8yCv78VAr8hfPt+895Lgvj2gWUmICXQXKqQaG9Gn5zGppe3ALtgTx0V0l0URtgMHSbIQd
vcT8dtnYzE1SZUJyoSulkY2eFeUDJxsA/Zbs97LwgLjX20ytXzNf+ZSBU9W98m4I4XlJ9GR12fCZ
jW8QNPMX1R68mcm6dabVKaNkDgc7gse8zoy7htLXSsuNH5cNzTYI4QNJPFq6WDMdTM7pig1GXpL/
LJUD8EEaCez8pg6v4eK60ZpX0/542dh87VS2oIz7hbNHZDXZ/IqWyUEOT/pBATm/qYIX/BGZG5J0
2IKzOV84YYkNQu2YsHzq33pdVQ31YFSHjBdChtmNfECB6jya4KkLeA/S3mEh8ToPX5GjQYaMgIW4
zCQqO53KsrAcKQns6mBrlfEJ1tIByeXYhmDAJbkZqeWGnxs/FK0GuI5+5K0WQHfm6KhLy42JxNEo
u7Cz5d1SXH122t99MHFq3yWybDvmRe6YdgmS3qPgtG4681OvdVtZSrYD6qcVQvJPtZytyaLcFSNN
owafzzZj9BJoMlDL9g4m/gWvY+5l/Zowlkm2VKLtaY06k0YPtbK8PnRQlhFNl/tSHgk+5OZOdBy2
Wp8+2CbU+XHzLPWfL+/F+cYXq/WXcTFp7ybFibtG7f24PpgysYjv3uoSYEv1Gv32716/pNEppvj0
4Ty1Jj7NO2tjJNcINCT1QVCcqFDhwhF2eTzzGwMLNhkaU6TiQTNMLHiyb9IzX4unUjEOPJVJueCU
/spETkdBYEU1g+SMuIVPbeh5JDuDntYHvY5eoCuRneghbcdj2xU/nDS5I2ZEdPyq7gUWdAjF3/YN
jZdVlDgbwZDfl8i7x9dINRorDecOCoBX6Go+1H32FLYpFKavdeDeabTtBC5rYdBoBkVcGuuPMnrB
g6d9SFXrKoDrY22hW7S5PIfqmZNiiVIN5QKZXNcUH2RGhZ0aJsqI8k3YJp9cXyGfErRke3xY2Irg
CyUqmOJLv4aHzbiCROFbMjrJunXdR4hgkcvwra+URX7qowRFjlrCxKOZtJbKOy0BhN2E0FpAilIU
xgO42gd0kPyFl2OeuFJVMggi52qTU6Z8d7pIFIzrooJe9eBV3merLt6M9Lr1fxrPBp2sEhyhzqDA
jlaXlEAQDKaoOLgqMjXxJgaXFFBrVCzXXBsNiNDYjf0fSpVrC+mHM8dBlKZEZEPUQRbr9DNCtTlU
0aBVh6H04JQL7GRdmksSTHMjoJSYApWkOrm8aVAT56YXFhBko/rUGHsJbvljaZTj9vKemd8jWHEE
cpgcsMVYToeSarGmFGSiDvUwFJuOBe4y99YJYfHrk7u/ccxPzU2urbHqrNFsYP01a/NrXdg3FQrT
i1bOTZ1D1Ux4xkKGT3ix764rSK2zjmNQIqoKZWYRS5BaygvX//zCQkXuLxu/iovvbJS6WoXgq7Gh
ZEgVIP78uS4H+Uuf0DJ2eY3m3sCpqckaqQoyFjmE2Ic4Sl9p13lLE7l61GWIjdSkWWegv9e65u9a
acEfPj9G0HKwwxJgTF0COgqY4FYpD408BHBAIM7oKQWhbACO5e+M8S9T6umSWU0iVWYrM0ankm7D
rt4jsrBzQzrpzH549W3rTkFkwoREewFUee4EiBCNiJBMtDYNabwA0JLdoMCq5aq9kby0Bc0Af16f
xu2d2iBUx8vkLRy7WRyliiX9r1FjAvfKVAVK0NwuD4Kprw/0q6xt4I6VK4g9QfJslCAa1nnrvP6N
WSb3RJ+QRtLBEQv+btPCCKC2XhZVh3ZAgU42hVMZQTaF4+ArEtHVN98xFl72M/MLaJWsjOhOEOmo
ic3RIecFUyWd/CMuM1Qg3z1atDp4+sv2FtmdYmFuzxwXVRTLyQlRXZ0ln6REl2S1lPNDY77Aggtb
Ozi66o3XnUBnzxdB7CwUNM4cFJ4tjMrUkDE6nddco1U6VNHedNFOsmraw8IBWWIT4dLLK3huNgGW
crMRgsjI853OZt1QqOxtoZY6Fl/IHser0Q4f7JwWJFWXvo9mvxAXzH0KTTPwdA0DHUtdnea9I6Pr
IgXuASg76k1kidZHbdOSullZSuqtL4/uzNJpBI4ocYNsIf8rRv9ufzqRZeGgBdlB0kN5M8r9vRIW
b5UKTUvH3qnbazuEGczyF2KMM4Pk+TNE1lsmMzvLolS0Zzex1h3oJvrg0yDUR9m13JqQKzoLl/lZ
UzgO5Edx0GZJZqdNuG6UDt4MJaRFMG0fxr7be239FSarhSDhzHSa4ITYj7yBNF1MprOgnbcAodih
lK2uvfEQdE+4p2YN/w06Hoq1b5slyMg5kzyLVNgo8uLFTfZnluhhxtbtDsTGifODYgmqFDCPX40x
lFHpZ5CQv38iqFT8ZVE4A+/2DH3mbuRHWNSV+uiE4AxjU7uBmegOJNb9aMTq3zGoAIUjWBEV7clh
l5KsSpHsZrNk8q0K5/qqjiiESJa0M/S6oFs9WKganHktSHJQU2STktKfplNwN7l2YD8+OHB4NXHx
U3EKJM1SRJLzKrir7GbnGcPx8lk840QRLBGRyeAthD9+Oq9JSGrHh4HiULewSOr9Ny+AN/iyjTP3
prgwxW0GRIlL5tQGFMIqvDRKe8jAFwWhty/97EdUJj8vmzlzaaJkStH5V+Zt1qzBQNrGT1XtkEXw
sETwOkSar68qp4KFy68GSEeWROrPjAx+XfGXZtIRM+1yKjozDAvd1Q623T71WUG790DUJyvhwjKd
2Ruiq4mH1YZifIbHh7E/gczEIn0PfycaWtd6dZ94r2MPR4NKx3S8sGTn7AEJhFKD+qTNv50uWWdp
bueODgQDCb+7yB4d/3uPnsSNIxXFY1N71rpL8Ygvr+D8WtExiB8KtgIszrRuVvEw6dAC6ofOkLqd
o8afsiTKtjHKLZ5SPYSSdN2nEMSlvbFgeX5fU8+mGktKjGgPVMJ0vLlEiNYph7bX70uVXtnU9B7F
HSpn6W/729R1RXlZ4380cU0uz4aalatXo3bo00OEX8TVtiWmWFjBcyMS+BtwVARHM//Ik3y1cpoc
6b2sgT0ngaHbvkMnFUZZ/bcfO0qpQmyXCgUIvmnG1DaDCk6yXj8oBVywTfIxp48IXZqNHDcLd+T8
wIl9QeLI0EC88eydrpPRVaFvdyGFEB0mYynp74rCltbNkP+4vBXnBwBD4JiAXeMr4IOdGqoAjWsa
oqQHyKSv4aZ+1fLmU2J669pKbvLRv4eZf3fZ5AyHSWsUNnGIFF5UoobJJqQnKh2cIFYPedIo172q
JLCaISUV2621d1tAokAVJWcz2C28W7Ie3smQ4q2iIFAXVvTsNIuOJopowiOcfJI0tPwSoPh/rhu7
M75YfvpVUVtpYZeenWZKMaTAHZN63eSe0U2p1Gk7UOEZ87e67tHO35VftQE2RTYPPTql/BXxtc+X
Z3r+UjDRAvLA1Ubt7hc4450z0aKtVyYkuw+h79UvNWQ0V2XhouI0pF4I2aierXpPtxbumLNWHfEC
WsL5mzpNWmgMdtYE6iGOKVoX/c2gezu1c2o4IvuNHJYLaJ0zi0hlSBxNoFAUpCZzW0um2ZohBDuU
TqSN6TdomCR2uQlhilsY2hlTtGZyeQL3IkKaTqg2RGU+1ql5MJwS2RH3PoLafDVAD3J54ebeCrUm
SK+4ZyhgcLmdnkobcc0SlnrzEBb1T/r8X38fAER7ImhJCmmgxZ2Z417WZagUo2VwwfTP4K2u1Vz5
XjTm9vJAzk0Y/gKlXHqXRKPd6UACIzMb6IfMQ2QkCnIGXrxHd87cNrJb73/bFG4DwGe8B07ZdBu4
uqdXlK+sA9xSMIgVWz2AO3tsKPRfNnRmf58YEi/Su1OV2k4zSpJlHfwcHVcYmzQn21MKXWUO2iIw
cl02d6aURXWaWBz/ladHn7quUlRAvBQR8DjI+NB+so7Uay99ijz4af3PNZrZAXQU9dCvxeuKm8Rm
AfFw+VOcyWSL11WFBkinOjSrvkbEmUrkD8MB0xZkyCXqGWV8DEE5CJM5sqcqqhxDtYskGDrCe1WP
doVdCr+NDxSq6cb0YI6Q7S2f//KHM8Q9fVoL4cMZXDaguyjUTvO+iP5oSheNw6HuHCQdPgmPA3po
qYKc23J3QgeCz2p6MJYhOqBQ8hGfCpU/3X41zE8FSjhqBNspHEu1CZcYIwA8PFoStO9XPtzWeIZg
R/khKX/o0GPOSSm34b0bPfDfxK/3x2/8UUbGz5WkoaKrwvmQWuiR23A5DcoaCfrVYHpbpf4kftjM
UWZdCh7PFPFgIgCqSVGX7hZgX6dbE6ZxG55rnpmMfjmTWLGLfmggVOR6PYwo3hew+EB9HC4kHM68
bpTvBNAPEgTC88l1lfcGHPbFIB+0vlwleLE2G8QIOxhn/XVuRRB8LVyQZ+4VQM747YIehBd1cq/U
WYfQuIPF3pP2YsmkALIUyF4ub6yzA+MBFU8LnfG/SlTvjroLdXEedphBoePaMO9ZbA1IsWq/Wi19
YeXS+3Lm3qdu+Je9yfqVhqAmUVr5EMWje1/7Xn+l0fCwcFMuWZksF02SYWpUsnwwY31HvLd3JOXL
5Yk7b4ILX4QyBBpi/d5NXAeLcaH3TJzZ0B866o9d0S/An844/qKH/78mJtewTa5CqsQowJTdNIaF
VjacEFUkfwPDtnQHn7tgaGbgvRS5rtk7Zpl1kPhdoRxg2Xy06Pfz/aQnN2I+Ivt05enp3ouVD0hQ
7FXD3XlJpi48pOecZlp56DoWkarA0p7OqNkodF6SXThY/O44DA9h8zoWzpotyZUiVzA38Yna4YOi
qQun4MxhA+Vp0bBKXgak8mRX1k3jFF1dcdj8ZK3Cz0n17pPbwyj925sGtRqCEJEeIjs72TSh6ebR
WPXyIfbTBwrDHytLWdj6803DIByR6iIApp9gMhQ8rrgztcA46lnxYnb1tT9+zf3uynbkl8uDmWN/
VUB5FpDRf/fBTDEAuZdYHbxo7dFvlbuicu7kStuOuvPm+da+jkY0z9KrrtSRb+tWbd97q8IOfrND
WJt8BnG/vTuGad/ArVs7LdIgjbMCxo+QBDraCyMV5Z3T11eMFGQU/V9ErNM8dxu1EQ6M2x4rO/7c
AsXNHO07LHHXWoFQiGOWd17c7YuAqvcwPl02fmZBsU1WWME9oj9scgtUVeC0fau0R68tv4YIHG2d
Md8nwGrSzAt+f/fA4aCCVLGI4WbxVCj5qQy3AUvK47ZBptvcweDkbKEkheZaBkB0eXDiTE8n1oAK
g1UkupHlSXia0ICM2kTSQQCu3bTxAId87F0NQ3BDtubKUlFVaopjFjYL/tSSXXG7v9s2ZURuqtDT
7lghzxT1zh3lsNtKcp9qTfsQpPoen+JW95d6/OaPBk139C0aAn9Egn9y/tmp4ajkIDLMsHB3yghc
uUFX4+rypJ65STFDcUTVoIYGID8ZnTmOctPbfXvMqqR6khDeuStUWDibyAId4xT6dozz5COC0vi0
8Dys2wj5inqou93lTzK/V/kg/J8bHTgtrd2n05zRgD4EstYcKRUL7bzB2Sd0IVy5eW5tL5sS99pk
JwlPiYw7KR40fSdTq/ahlielUh5L2/wmZ+RWUDY1Cv1L10OeHMbjUlnhzNjIghOF0RoFwFadTDJp
lJEKUNkcYxfHuimRySkztRCS4c7C/bNkajI2hJ9tOQ7z5hjBsQg224M7MwnMVVsuFkvOmQK7x20D
uQngwsmKjY7SFk6QNMccpmx/RZ3NuDUsV4fLL6T2dXnNzhsDXEsp1hKP/un2wJk3KsXvm2PtcdOs
QIDnd1Vhpq9IIWgLW3Hu6MIgRD6arDRhOnf4qa00ivJGh5n8WKYokdPpBdlrDtmhAVZjWzsysjqN
FB0GNGx//o1Riuwj8aMl4JqnlqXcQq+6o9gVVs2DEprXuek8Voq1kCQ6804g7wdUWQeTp3HyT82M
bH9Xr/v6GKCRDYM8rqKfJo8O/KTDmH+/PKazxphFUW0C7DRNKyp60EOYwcrZcRmiBdGqmxLduMzx
IBHXpYXo69w+IfLCkEAHURc6HVrgKl0Mhq86Gk2FApqJNgEo6U+8+PbfOGm/zrQpAJRc0aeWzGgw
qeup1VFz24YGGPrhZKfqt71uL6GEzkyhcDcxJPJGM2i+UbjhkLVufUzghvki0c9+RLOOFpCRrs/M
D9eXV2z+4omomayeaDNVSFidjswzLOhZ6h7hlhHprmhrBF/S4brwXxrnA8QwXmX99qKdGhTjf/fE
5lGhGaM/+Eejhx4wCCRvE8lhsrFi5EAuj22+P0TrEtUmcRPbIB8npio4d0jISge7iKEmD8hUpVDx
r3V6KhdMzdv9SKIDeRWEiLytpCBObTUlSJ8hscKj399GcCUbSFSuzOE6k+N7uzzG8icrjkD25iIL
cW3XsAm7S++BsHH61oH9E5gZ8kGCtWyyS5FYVuh48LJj5ruvVR9cI8z2raWzdNU1aP14crmwec64
+rxyDikCatqOOkOV4BPjaAdaiJ9Wwo1bKfcmCnFOEu+KVpJWj6mF2oWVu4QcYS9arqDFRux2aeBn
cnQOzY7kwg36D0Re93T2i8qsDDeqAlxCoeQ49tJGDeHRkNTE2/TNJ1dB4q+MEETO4FSrs73W9zRg
epm6TskrfQik3vtc9VJwJ5k5TPsE7rejJ1srikP61vWSent5a86fHcfSgHNQ0SVQmjm4NSqUA/Kp
sWB5rbJHVaroVbvn5MGg07r+grX5xsCaSGA6ZO/hAZm403LehJ0nJ/HRUoofwgFSkuKTJ3nk7IY3
v7H7pdMwP3ngaclS0U0MPm7WOFJUjVSDSG6OWXk0DDSZrgPHXlfOB2TitqF6DaMrY60ttFBRsnDv
KmhDadi8PMdnPgTEfZx9kgYUY2ZHske9MCZNfTTyms7r1IWGv3EeE7dZwo39QqKenjxR01MwQ3hN
HDg5/ShU9r2v1umxbrqWZgor3yiOCyd8EBLq9ooEg7zsIaUajv3PbJCg945iN20BnIaA18O8/whG
Jd2ZumR+iL02vE0VpzykiT7e10WaLiUczkwN1U2KRhQoyF9OX87K6Lsk6ckMS+gpPKquZ13Dn9ff
eJGV7S+vwmzv4eDj5dPHyr+QSJxMTedGuWmpUXTM6mzbG9ZBcaN0JWvhVVmqVAOLcaGCPA9zMES6
EP+Ri4AbcXINZgDoUCtOoiP8w4WxdlQfEug+hBI+cyTU2a1gm9U5OiVtO44fUQtNoGEvqwfRKxot
nYRZioBTR2KHOhMVp3lHvYVaM0JZvAuV0+fP4MM0Uuu+Vhw92PCllUZZDV7XKq12dYmUH3INg/kp
R4xyAdo4u3AE+IFPQBVFxIDTG3JsEa/0pDI8FllcPzYNuscE2fJnXG17Z5md9aTZabKLdbNcInad
7wD8Wx5HURYlwzU1zafpchSn86eikNqNJI3cxUaqXtM6AUd+MAh5q9jf/dp2/+d7/z/eW/b478NX
/et/+fp7lg9lABH25Mt/7d6yh9fkrfpf8VP//VOnP/Ovj1nC/6d/5OQn+L3/sbt5rV9PvtimdVAP
h+atHI5vVRPXv347n1D8yf/fb/7j7ddvQb7u7c8/vmdNCsL8+OYFWfrHf761//HnH/jU706e+P3/
+aYY459/3L3WbfA6+4G316r+8w/V/idnj/qgYH8VlZI//tG9/fqG/E+KCFyQsPCI6EDAINKsrP0/
/zDsf0JYJUCqPOwCo8qrUWXNr28Z/+R3cLREcyCcQXzr/437ZGX+Wql/pE3ymAWoHvz5B0DGySkh
FUERC8gHDIuCl0GZOIVyFNYDR9rctPq489Mmvy0lZElBjPZbpIA8JHMi71aC+39IUF9zDoMWb3wE
xNBSV8phTU21bPbukB/RikTL1dgaaVRcpRXQEbNtkR2o0NysUntVpciyI0mHnAk1X7Ss1DVIvGat
OJJ5I/sfkzx5jONYAQqiftC9AV6s6PNYpepGbzXvimbqEIWSu0Ha+gY9+S661rdDo73gvcrr2POv
q9yrN1KzKgbDQSwpffQFLX6s1bdFqN1bkfSk9OZLrOLOtyUyempkKPeD3N0hzZxudMe9NWkBQ/b+
PvWyFTpHG6XPhPqm9tmiW/fKGFR9bcrNti55UbV0k2TON7C2r2PyOobaD09HBqzK1twsK10LYMRu
n80y3+sd2H/V1wwUcqIrcCWHQNceTDPd5G78lihf+lgL17lDZ1HsGzCi0Xxexe6r5yMGnX/zwdM3
MFB1anzIcO00f9zXVbyp8hfL8skBVjSUqyCLbVrotF1a9htbQZSt7tHVkO4zPdsC0ccTRYyjUvpk
VXroOGfSRs+8awr9O8d8lgqr3xaDba5K+DCSykRVwkSSrP1WeVdxhASdWaLOAxi7aOudIyefUKH+
FN7ZofwWWNmjmOQS7SVw/99qusBrH6UXN79Klf4WYrBthBwjUqYrSTO/tbJ/XaBJEHa3Vqvf63CY
d5ZXr/zeeoklZ0+74K4OetRotXWNmkBJl3JL8zfN7YjB6ug2JNZOYtfpSLbY125AaVUzR/Um5g/Z
TR1t7bRe10p7VxA7wsNuHKMXBw5RBe2tBjvhY2x5a89Obr3A2LQqvyg2JZgV0r0DuYuf9rtMR3dU
pxOqG8E2DgjEImMjBelrbI2IQhs9SBbnoxmX6m2uSVcJaB8Imdp8lZVo/Oj6c9uKMGMV5Q8JmrNN
VX/HV6P/k2ar8jWS5X3Utz/KZy9DB67qP+ZyuMkKO7wZUEGRciFvriHbbo7hB0NufrpSttUjX1pl
8LyqZtZv60qtycwGO823D24Nil33ZOQThDhI6jv1Opajz37fQ4Ci6F8rMLhbqeWN9Ub5rkWveUdj
tbwODNQsEtvKr+osva2QbEu7XYtwS5+mmyy5kZsc8cEWSiFoMdtXzfia0g/nfguqbpclcbhvfSt4
kI0EIS1F23eOkNdo2uGQQrOwl9M631ZNEW8Q8XL2SppcyT0qF9TLmHC6fiulKR+IPp9lPdE/Jl6t
PzXZAx56fev4wGYldyWXJeEjyghorihHZxv30f/l6DyW40aWKPpFiIA3W7j29KQobRCUOARQBe8L
X/9Ov01HjDRNNdFAVdbNm/fERc/75Z+d8W+3vRSavADmJpVBvs2zRa5r8W9pXwr9NgnS91UdOYG8
3GNWcR3p0Ff3Zicrd3vPx+n+plB5JYeNH5C7AMKJmQZBWswqcZd3h/ObI/ZwNSomzZlpXM2Hie+e
agO4KNynz9UIiH44G2RR5OpQe/rrsmwx8+nQfL4yfUhnwMmm/Nc07Z0XFXazGepmm2Q2+SF+HTJn
QdYOIwhu9rSMN7dbE1DrB7/HeuYuxKfgv6tfcc0cNuqUxRviyhPJiHms+XTXjjvgjwWbbdK5zfs4
W96m/dLJLGJgKxH6Q5brT3vzPD4zgXxg0Bqipx/axrvmLLHphvnwgDs7Xco6ygzt4BX6oTa0S7kS
qmU9BlYRaRZE8fF3gdljz9QzX1NUTjLu+XxlDiiusY5Mb4Vlh8nMf2p1yIdGRARA6Oy1Iju7HlkK
ml9Nv721rh453nZHipAMCLY1H9KO8twxYaVqSsRTYH8oURGg5Z83AXuFoGOyxbNcfdTGcenv6PKf
0V7OGnlX+wgJRZCANsGJ3zY2l892kIkafpXuzUcnFfzFlpKVmzLfTghO9eATtYHF97Cq/CNfyyea
DKdqTGbrXMp/vZ9MMJt24RxqYK610sJmN8KKdCLaPdEyMGujVVHp96E32rA1TXI1KxBKp2o6S9Sb
rs2jvgaPV75O6p7hUcW7mf+u56/6TqyqzZPr1jlgoD3Uly627GsefPZ5e0AcSevaS3TjT1789MqL
dvUzTuJfLzHNbe5hLZl08N6GhuXwTrcOzOdhMcKN+JDFhGnDduZIXHXLN2e5UHp2OLOa2PXPbt0J
c85Ba1QfGcP8YI7jrRBz7Ovi1DOQIlYt3oo4Vy631cGZVBvuZvAjnOr3//8s2CO9z1Q6i/7JZULb
fhh2SFviDrHRiUaL+gy0fG37Iuqt3oT+WEXmiidIKz6W3ToPwXBUQ8UaJP0jzYyIg9irU2VMwMi7
pQXe7x8yjDMDMisOh+bvNPVxyR5MrFs4WS2Av79j+dFMfrSvxC8QeT07633tCM25g+WumUSOgjX2
ola8Lg3cR4kVxnypXVpl1YcrPnmCyFeB0TPtN71Ly+1kZMUpJ2l0Ntq/sgA/CPe3DohH9XzYcR/Z
RDAigLC1NMNtbQ7Kh7GDR7PeyNvl0gJV1ucl9pNmCXiAmsdSQssyijAD4aXVLvtcJY8KJ+uwWTCi
8jDHeZnJ427Bv5m6tHanR13ZsaegkLm0uL4DVteiZ8ty/mtY8u7sHX+00m2YKCXUZw1kczCHOxk3
CnimDVrHnQDctSUEUMSt3h/Z3g+MFh/U1h2r0U3bVlKykcPa0pc0lxvwX1J8Bvk3sw5LD6UcOmiz
AycBBX/Ml+Cl3egXw/BtGbbOQR337J7i3oGqg5/cVscsexVNEbeEVLu1+XLT1rqMOtt9HbPgq1Dr
m9uIv+vMDV7cmVCbiohED261DA6rp/WR3bxWPjdq3eYbS2cto7rW/1DHUEhmxLZF2zixDCyAkYpy
Aa/BEr3aM6QlTEUtOdpeT45W872L7bsK7Dx1FucdrvtTFvTxxh3g6+rI2IgVaplzrpbtOjeuAO9M
k7YkTWg8FIpmdJ5fKw9WWNX5n1qHF8v33ePgkwK05UBj70j28nX2Yd7mhfquljGPyGammvOdMAje
TdE/Uj3ihFMvnl5c7Sp43QwjWrY1GoI1laW4zKyO+/LQ65fJMn9yy/+eIOZ64x0qp87Dqn0POatk
J6OuH1k/epaD+dJ2mx+W/qe9rpQ4TKSdp/2BGLzELdomJN39MIp/jrDIcK1Sj3Ob4SPsye95seh4
u9GUbZFJZKjyHaplfsC8JbOTR211sVXNHTtGS9Hy69GCqB839Vcru1AVz5XqDlnTXWa7unbLls5a
94iGUoRjzVaeWaGBm4xDNmBJ53cGvTtor10FNlaWyaQ/OPp0qtUYi4J7A0kpbwYiLz7KwrwARGS9
ZsnquiOLNE8BgQR+FwaQ8Ejqv62Et9f8Ar6MNrOD3OXHfftqBtax1bYPj/ow87K0hO2p38HDRrTh
7yssN5o/+sKPluC7rNqDWLHfKECVPSnZ+p9euIkNwdzT3kxfouhVJxjnaTupY8XXWDNmrpaFnbh6
c1k3FPdc6Xy1jf1atCeS8IrQyNyY2jtsqiqW+3apvdeqPXr+2450ovwhDEwoy4sdOcpOllWLhrJ9
K21x5o1p1brPLo8/9LEhXaFj0uCKOn2Ke7v7ZO4izvJ/PKZnDWjcuItoXvWjRhlfWNNzMFM/ZPap
MTrn1NeARvVZRMKU/8nVioW/vdQWMu56B3rVOB91qhhHbbFFHnukaTA+59GTz0RWLpC7CLZrd5ZL
4dj22a20z6Wzf/seMBk2+KdeWa8CFFeWwc7RjI1bsXr3R3FHEIf7v4mxlHp/zGUVdgull2umNmFT
AXF9xeTFMHytmVKU2rotvgn7CVtOcRQ5wdazYuukNVQxS2ekrGfHbqN8NaNC+27k++RNodEV0d6L
dJfFSfdPNjevZPdCLivIGfuaJo9Kg0wpZYRBfTR7OqznabEAV9pRRo9a2urm2FcxG2wYl6D1H9z+
qSfWWVOKoquLyr19WTNYzF4WyYnSRZ42ImGlPt+425O24UnxHGaxnbAVZhyoNcr2i0kMgm0tybxl
7/1GHDVcUym8yOeIaxp5VOzNozfOBPzr6Q7qrb750yObJRsL+1BWHnU3v2z6r4nInqY/rvv0JVVF
NvvMGPb2kjvG1el+csAiWXZeqDbI76S/KeOl+am+AHDz9NsEj71tWX60SLksBGhU9LGh8R/GLrvl
sNY0jpzmcqyM6Wj4PE7Cudzz4g1Xi0gzj+r97K3WpTI/cCEfpffL4LBUZX/rIIsmuRyN1nnXdW7V
FSNQ+yMqBnnb6qFo8sRrXgz/C1ApuSRt1Fn/hsYLzeCrMS4q8w91eGeBZ+meSusNM8WTqA2yLE56
CaVteJqXj44aDLlZgmstIYxnzueSF8lOLuosZLhPXNWsjmYijAISoWs38rUt3Ka3hbJZF8R6sVSM
2qujgHfiWq06MyU3OII/Tvp7wMDCLxKz2ZR9sNxsqdtvTas4nj4qvh/h5emuewc7C9Kpc6N2BIgo
83QolkOn14fBv9V68HdhEh6yQqyaHYr5UVBemerWyTty+c1RIwkAt7n568qB/fybFgLBdTKyxmO5
DwevLE+qWdPdqxInyJljWkkAsULZvpTrfKncxGEWaHegdJpTrPbpwIMRufuXRwlvYocdt/oA8Zwc
ovpI8geVZBdNE6eecby6sDR8lh119ZsXp9SO0mpw6+ahHTwNAxxW03owHIpqrXoIiuD3DICRjiFb
sh9WlB1K60J3Mx9MNaSS73AmrnYH0GhVH6b9M8BNVDW8ZUmKamHFJBtSbJXXZSaCfZ3bKZlacWKM
8FG0BandRBtaCzHConyutO4Am64MVyAXGbOZCBHQ5WHBvypTxGahHbZ++cV0ItnvXMEKbjI02D5a
O+ZXPdCTpgjMeCU7W81Lquv9v9p7h8GkHSc/SFqjfpZ5dvG1nvpQf88qFTNGfSAjL9nm+pxZP8Pa
0tBT6ejNzyKYngYKzkD46Q6DQBvUcd2AczByvLlXZiTYOKe0Y/Gz/fGQM0gObo6tRTv2LikPNT59
dp9htQ8TzPVcNc/oZaH6N06nHd3F4nQ1TnEtSOizWZ1b459P2GMtq7OlKA6b7pRzhcJg+72ytpq5
H7ecEQLnYuwi3Pd/FmjG3anPNoCbzPrauDd0rlvXXCaO9Xm2xQDqw8GyHshd+sWaEBLoaBb+f207
Hla7j50A9eoe39fV8b7MUTfWl+IeoznNeCOAJptiDs39TCPpIVOf7tISw7s7oM4/yRfizANybsTZ
Z4s0B0CeW+ptr/1TYQ3wtKrYd94qJl0xnYbr+juw/1PVt9LFAfLpcXSc5xFq5KaLlKZ+3JjRki9s
QATtrP2ThxoEkAmKj38rtfkLaEdCd7vE/TklK01W73GGaromLd2mcv0CARkOxotveP1Zm5yj7IQI
J71OVwCAoGkXkCpNkmnrT9N6eVxNvRs3ugscy5gZ3jH0y61kgftZpiTX9NOb278L71tXfdKulJ30
L4ZQc7OkIov6UICOOBWBcXRzTcGoltfC7/+z7P8sccdry6vHUXubNtLAVVICYjFnzv2YsqhGvCeX
XKL+Ph0l1j9lq304wmdnoE3E472xOww6nF7jMK+nFh7L1qNm9V3qrmDuoG5Uib51FMXqoM36eWfQ
qXSXn4KYV32wCY0+t4Me5xY1GGLoWj+Vvf3aW5KL97o37dFwv4V0DoNzxM540PwsRphJ/OW3azOf
fAcEBM8V3VWX52Cz2eShWOe5fff1tw9z0/A5QK+7+ltmdmmVU9JWgf9H9XkcZGd9MWHhtCS67d8c
16FZgr1dAxIjox4/sWfG7nzV+l8d236m/bjNeK2zT1MrUo7Y/98p9V780kZxKAGbbnp1dBqLHZgK
wvlrlrMIK7C/63/lBsx0BD3tkyBWjns6A5Jcbq7mdShoRlxaxoHa/gG4JIIsRzRv/4Q5Gy2U+YYJ
w3hkmEVtYTu+mLBaQzNZ+EHcDXcKHZpasX3B4n4n4n1j4eLf8jXvfZDDhyXGr0Gu//XDRD+Hk9le
RSjYVuNHTv3H3JNVOyAPxrTZGMDuUjKfQrbGnmclG5EySD+Te31eHXW50/VMCg9k2Khzhl9NF9xs
1V14+0UX8mPlyKgzd7EFRxfcqZiunkKinm5b7RyUYVLQlnE/tBHo8mc7e62d8kJQaFxMv4iDDxvK
6d5zwqyubsP6YZM3M373tL6W4a0mkM7hTAvjnBHIPZKb/VqvN7zEMfOrF7Psl1A2fRe55hKpzBmi
4D48lS/F0Tfk+wgROa+dJ6jYF1PyjVc18HTnL3iTi1YFcdC3b8tWfXcoPprZvjZMxdllnoy3Xvyb
oSYYqGdB4aVGi4yEAtCcilFPloV41nqMuBDxbKoLObUUeQPl9syXRgHrWpxluwhbuC0/Rr2FUFTE
Zv/RFt4xa/q3rSVfbvtXO39Gs33oqt9cjsvkHlTz4djv0uFJFTbCw1fd9omCvjYLCK8F8zK6npjF
csuJ5FiD7cQpOVtn+CmsE63tx6sfVbIHyW4GqdiDBz/zWDn/CPcZzH3oD/8EoocAvBfN04G++3/M
gcV2dVbZdlxNJ3THIB0H/+oYJKjyFZnBC65B4kzXdwvoUiAZrs3jieIEQEuXu0nFUI4qiX8Xf3L5
sXPmKJw/AWCaxTeeM22JRvFfQ0MBT2NaOU0653RE/OI16PTvci1P7jQPpzkYtqQxnAFmrk+WrQyH
0TuMRoNmLT+KipnFzrxRoz+N5gD0PvfWyMt47K3OPRPVzSHX3CEIV+A+M4tLZYyVkTbSN88Kk+Ni
WDfhaw997r8VO10IDuI8fbX9OFTUalpzw9Y6I+aRAzRreXcSbvDLEFP7ALYs3Mrmk+7sxzTvK+tL
82TLdCOkCCFDfa1kM+xDc2bTVM/jxgLvi/KXd/dn7J6gHA2sU02WKLvZdrBMqua6mIxk4h/w+/+X
kz2yUEVZAjkccKY1F2mpTmTpnqsBFtJQQnyf7+9O9KFNsIXkzIguB/pWh9xXZxvMe63n5xrFSWuM
ePQsDqDeL9TWcdjdsJ7WdJsz6FhP0hOfytRO9mR2xDtUyBXD/qurtWgroKb//wU1NbuPXV1FFjyX
lk61YF6dYZDH3FriwC0PGsVo7lWpke03M2OyainS3vq3suPTpimIE+4OcyGclHb4Y+B2b1jcy+Hc
eVAJ2sb/6w522HQbET1ZFVkq/xELT768dHXzOZTaPzkpqGTUPii4JpIofpA6rIua3Vts79vm//KL
GQjIQgmoTAbwui5uAkSnaTzOvpOS19gX4Qa7sp+pSNlYrSIet/Mws80N4lK4LEFw2cZsvXLhr0r2
SVl+NnTcAuFERdtHVmEm5dwkPeIzeCeQdfNBsg4ti4yHOd2qQo8djdBls2opVhUPBBLPbfBKcdL8
2QnNPrY7DssWY4JHtRUXh6jkg+ksTKpr3wz8Mno7s39pRZZdPXD3vT4F18zWq8vsrY+ATvdjZkxt
aMgbKcrGm7o/xZtLVl1ZOXHn3Cpgum9yHZGSJKowNMNkkgFFcL6f1kW7gx8CJC4348nADH8kVudF
5GObmrV7bBWC4U4WM+HNepHm183JtsSR83Zw7vNiyn3Z8zklRfofNv8G9VR4D/I09Zl99rPmytiy
YxTqCva07vvssd2z3+ShjWk/sJv3Hmf3wb78/0VvedyJbjiuejW9gMUILu5ev9vyPe+86lX3Tn27
w70mpZnMDBjaQQwD42aty3Is/OVnwkIN2HU+1UZlxePsOTe/J1Zjhew2aXw/fYBiRFARG2WwDOd9
DMx0KmlVKBobSy/P66KyZPSbxND37CzbbolA10xRPlnqLKc5XvyV1d7EPd9k7AIe1yLCejtEkrt9
87p3p/D6U7D0V2nlGeGbJk+vZx+0rXcOfLSPeZrNRBcQk0iMIonZuAZaJkJuaB5rjNDhjFnYpwCH
oecnuRx6rJoM66wl0dWqX+pwX6S4tPV8qrytSgPrxwcnksztWIYZQX1RvrVf2HLphjRdvOyrl/rW
+ujUk3/OKvLGp0z8CwJuyHnkQrTLxs/ltr8w9vcJeqq5BncRCohCOK025dWKymCwh7jUSpJqs13m
/WlvtfbEbEyY+ZuXkCv9UbVWEA+MeMcb0MCwsbmvl8I8tl7BN2eSWN7R1WOqpju596d0SFbXns8d
02xhZXktinMQHKa5vGl460Sz75cna8+KB1HvB3Fvd5V5+ZcQJNCFvfW9mF98FcGH9Ld7U9qM/Lxp
rnb+XeVa8Ep+JOF0lN/1kDYZcy2WefMcdgDZffiLZh+CQvwmKnWOxtkdY9PmA0nyericfNC+tJ7K
gXXWFrYklIzO5bw15QGCO0fPGhEjEN5HWRM0oE2XxaPP5VrErwdj9TG3vC/TtTWCml0moxwuG8Dl
o50ZsWyKb8YWXqn0g4h1ecNMmD3lQfGlGbQkMdfsFGQIcz13IYkt6h6l91g1NM6CwnwK6n2NAJ9l
4dYW74s1Y72anRudluxpCkzWfTFXR2umACh2Gm55Xu8Uk81Tlo9dGgT9FyHp859xABjhdHSpvbw7
Tqb2aXmThiJNSema8rqJ+VfjkVM2L5TuI/NO/e6+kpX2VDFPSaLKnm65OZ9Es46hl9N8H+oiI7zG
rRNn9tDBSN+g76N+MmNPbe78U9Xtsa5YWYrZ+iEdFvJksT4RxN6m3dixdrYTxxnkiP+/WIWnc8F7
NFxGD43Nvkx3rXMum39aPv5s4VpYr2qkNVUW2XkYesrSE2eH4mgVG0f37Dyzb6NOTCbGiWln9drq
eGyt51VDq8rwT/LTp9vixniI/AQPeBeNdfMkfH+MSuG115ruq5ERH1OtHGNnFdXalEeiZV5Vk8OY
TLaXZG6jJfo6JBW/D9ML5cWqtXML0OCoue1/4755iHJN/+LPGvpjr513PedeKzIt1d1OhoWcPqwh
69GM5HnQK56zub9o9Fqlz+yx5rRr7E7Itd0c70qf44Z5sLAq6/zgC6ahl7mKgqaM+a3EgQjg99ZZ
Hq02C9hPegxJmn5ZhkulSVAVvcyTdVMJild9XmawxnAZM91Z48zP/9JZoubYuRnqOsmV7aX4RL7q
rs/SzO+fCG+tE30uaKjtQxflTku5xEHatNDQK+nPnACtM/ZaDwCdhAKwutMhG8chqjs/EvXMhe58
sADjCnS7curYystPjdDZWmpEFQ/+rw2pKZSm3x5ndjLsjdmjgUvFRIaI5eS9EkP9kttweOqOhDIS
ynfPajg/ELyTr66bBq0FxrE2hxTTPqfFTRbRQCv96Jkp17l88OV00gvVX8oSXJ07+Pdn1zLeXItc
m2w1T3a+9Klme6+a1vxHeDO+T89RNJckl6TNTa6LF6REmzSvJq79F4cDTNRPtAdWkhmPfWsegsZx
Ll0fnLiC2kFlWNHYZx4Kf3zXhD8dG/I8Vg4U1rEKzPoIVsjGrlM7Z4JItWRsiiqqGy94Fkue9FjL
QyQH423AFcU5UD72xGck2j3ds3FS0WbbbzMYnWNt4dRZuvZftmT5713Uf7T221va4qb2Xr1VfTVF
cuYblKXzMS2D92Yp1uxsKTDW3P+zUwHT82qeEs0uX8vaYoUhcisZy7E7LoajIYnRnuvG4pOnaTgM
qvNTobvNW8mkF0UxLTSSbc+ulPzqcpWhoZO/1G1dGzFbCMDJMvonKuS49Nhn8TaWt2Irxc2pMxVn
WrGCOmx6tBcEjUArDPKbePHuL6Vbayef7GKn9c6YjdGIjQVZMCus1Kj1v7UJXIIAR3ouIy0A5c8P
9r6JSNrZmU2lfPIw5xJSk5/xP6NY0dlKyt5wLoSqLLBkY0n9QaL57uf9zbi/1KNaIkvo5TEjuJij
lNIe3LGc3tYiSws7UG+rjb3Gcb8sTRRvmW3T2M40Lyk7q03qZnDi1pDI82REnXEkiNBWznZYycu9
NG3/BLfCe3Bom2xTmlWmee4GZAE1cHQs90o+G4V56KfmWwv64SalOHc5R03cp/HkauJaTqLAMlMd
h3lZHmxOdwerl7935LVMmfVTbYzYtfSiedq77afuii7OK5N9umyajx3aVSzz1eOxcOwTWIE5qc3U
WnaUPi+3E7PbhrfmPllmtRzcGiClE9vIh+OKInLFZJzcgo61XrcvgybEJSAUGdNo8+LLpXmhKUtS
QkBata0PR+Fs3huRf6ins7MkjdcgPmZAgdvSjbvBJCJZFASFW2JOq3Kwji4qbNp23ZhYmEDPvVX9
3GEcFyYkS91uHkez3+N62W/lplTqEvd+plx7rtfVTLeR3afTO1pt7VI8+PcXd7H+7JupkoK21Dho
2ePe9dqjcX+RW+uAPLbfBUeDaKOEehoLfXsyhYv2RCfJtoL16f9/7nuKw+vi7GnD0HrSjdILB8dD
89KlbUSlDHyO+E59w7V24bvYnom02Z4dP18vpmZ/7KMIEktnE5FdMN1s5npvnWHiiarr8iDcMcoD
TR1xHaOGdC2jxnIeaQHMdWL6zmhFYrZAHVFop8PuWA9wiSw04sxM3Uanbz8p82OwsgB9rGZaQnhP
ltL+82iYsmtVhOFvwX2cDgyLtbR/FBJ0Pw+cDYW6FlswXQ3mfGlBToiJc03UpNyrxNXv81wlf7FU
+S86DGO6mkr7PXGaFfv40NmUsuvKxBLKC517/AF9ls9J52n1eRtF/jYPDiYiCKZMDVc3XTZBiPMA
UU05ItYYa5D+aJ6MjjLbnbsM8531OW3z+Nj66Fx5LV0qpGa9Ng49jc7K6yLGAOlF3DL7Q894MhNv
Hvg4sT6OXWlG+N7KR2vOYtkBECz2ev8q9jZh4c5+MQWBH0fiOeT5/YsJlzJtbR9l5q4f3s42wg50
BAAz0NJ1vCd4z94Tznc/zAV4vl449K1x6r3l1ua8mlXUkkIaMo6xXxii9N8aYR+lGeN602/OOFGV
YRDDFb9w9p0rionWVgh6W86h2+99vGiLTAvhmmjCU/+kyHw/admCp6kwaA4hAJ1B93Wfw/1QFtDu
3jBS7nWpnjyJisGPXA+br6xbXW6HcRzzc6kPxmGwhj9FZlk3jQ5dIr0BgTsQ9XtWesMzJflbXmrd
ZcK3ljLMIiOjGarDhocszGZka5Vlj+VKSVqhmWx9UyauJerj2myv0syec38QB2f26fPa0v4kzesg
GjR45QxgwTrmgnQzG2iILt9eX3mfebDexsx99F1mZoqFHke+lfI4baSp5NIp06oXHBwT19zVzV/s
WG76khaT/99Q2S+1M4m03ysXP+IS12zpYbs5T2uw/6o7jq5u7nXJumRw87R6iIeNvs2EgyKc2BfT
YlWf+raW77yRwVX9sStL+5EMql9m1n41mf67nNUHF6iMgInryPHWVfkYQ/KW1lhbrQ+N3gXvbj3F
RbDaf9Ri3LccNs2tQS3P6zl4JmUq2S3Ni+e200J77Pj9je5k+vuVeqRIF7+ktb0sv8123s9DZptY
zJy3wltGEuFWg1aZexN8Rk1gnpdF4xwqLafxalx9KSmkeh0v2Uj+ciARL2pWA33OFs5kHD+6hizx
adDxtZl6fXGcqjo0d+eXLEjPCGZ7TUerra/2EkyHjnrWpoWW5Rr9FaeIObsPUSetOt5ktx7ITjmp
en0Y/WXlj315ktmvIJic5yL/wkr7MXpQQDuC+ZTeLq8BIaOqYOckbx53i25RoF4GIcazkHh0ZoZI
njbztc3b+mivGA+8ybthQSJpa2+nU+fXOHTn0ko2K5IBIqJFPY4XLxwGpPI8QCWU09WvWSv87JfH
8TTSmZlNlWnml5F+fFLpKNz1slhXeacfkFlAZFQ7WLBe0Xydvr9YrdjjTsOp02QnH4vZDdPwS9GP
Bmomh/WZ0NQEwECT5CR0YgWxBhYWWgZ+8cbYQnvbsAvQP6qdhLxFHGXFrON5wcPZeRZzcRW3szLK
x1rl4nH2HyZm8w420nC4zU5GQd4F5EntzamkX+lUyDWOrR663feTbfcu9ClShw98LY0v1VrNg+y0
r1l3x3RSHsFHqzck1q58kFfl362a9HM9qVMVbIeuQgCemqu3BgvnOxflQifir4Ugdgry5WwtZEPW
iga3TXB3f2q37ouQ++nib3/au21G9sZ/pjAdfEdomELggZzKyeR/fNRl1V20jC4CORv3qJClvXp9
cFf4JpFo1Tacg2246kvwWLf6f5OudUmmaORPCJabCh4qGy+fU7AxYo9z4qGkxVSgfbgIOeFkz6hF
hf8ufNbBzMVutSCJyGlqaP9uVuKXBheNnJRXpKdQBMoLHbCKeATau+dAjhf0swkfMGruqhlk6RuU
3ygjtlfSWdvJDCfeVxzHhnqUM/vDOO493R43zsgUIfO3EUdts9y0d8f3YVM//Txv16Cwt6t2fwlM
Le06Nzv2+c5RhPIeqLzKk8K2ZART61hWZR/XrvW2WO2Vcnk42IrzzFp3bJ9zbz7shrnfRvlpB3VS
2plIN12+0DPYsMoo9TisEzqBGO1DOwZTIkiAilpEOtGYt9zoLhlR5MfNnokSEeMQd7b6sSvNe96d
3n/W2tVJjXXDr6NtD/NY5qfVK5lHth07Mar/UXdey5EjWZp+lX2ARi20uA0djCAZlEnyBkaRCbhD
OLR6+vnQVdWbyUmS2301Y1ZmZVaVGYgA4O7n/OcXur8FyNhnSW/svUJfDoCbZ9ZtpE/6ETvptbLb
R7MDeMp95GrFdzbyfFP6NUweZ3iWPqN1WVhvjntHyBrDKL+dLid/L4lE7VuXaYWfrURNQVIJY52O
DbTMTiTQIwNJdTenj9AeDzq0Ci8PQMQ5wsuivmA7X0D9HfYjM/TEpT6Zwlc/VWpfGMYCOXSynDJD
X+pmWQPr028XYXxv2d/Qpy1MjBx/uC3eHA1yAxsIT7jQx9vyInNhQEzJQM+KCgSuIIU9Ah0o15rc
E6s6LsEgwTdm2XY2OZtBwTcUki1QK7NDb9clPCIjWdu5DME3aXCMtATYrVOxLk1lQxWQF+xd/Upk
jLtD7Rj4pXFmZO6NmQ/+FuEVzzb1N0Efo82wCvJaMKNg/BmuR1tqRP7Q/llCHRs/vC1csm7Rg7gb
Hw6WSx2pxbG+NIQjT81ra2/A083zFLoLoO0SSeKwRV807EtX3ftAStvehKFplRbzKHgZZjMf0hTu
+QSTUoWCtZU6wzE3s7uusa9NKZpLu+8O1hCds/c/mfX0IvRJ7EPquiGVx3pWJxg1YG4yz7gTpRks
mCV3dSMjX2zs/I1tVluXEWqLtHOLHU39UQEqnHUULNCeGbqZ1gScROBIVEHf7iAkwoiGiyNJd+U5
j+BLdWXAPtCTbjVi6KD7+VsFvW8KqpWVQWWxBce70fXeomm3beF2eyeNrtO+4vAyyCxU2MOsAypF
4gI7vOkUE3yhttF0HKZ4+OF1j3lr0BnLrDkPou8YOgIvYqK3zWJ9EUxmsulTRAgCAGQZUH/OTebI
I4PX7zFCGAOnXNX+VZylgko6vqvakN62YLnOf40tknS5+hh0CfMxK/wuzMxZuf2G092AmSM3Re8G
a32ySH0N67c+imFs4Ia68PD8X0Lv1bZ1they3SKUhqlkTBVRCppc5Y0y1r3HrDFm7rQc7Wmk6CvP
K2qqg3TgPzTIddEyLG15W4oyJzQzChYYuCer2uXhk+NHGKkmvU1fd7dGyReMvDHeOlPxVDUoHmCi
OCs9GK59ZmarvqgSNC2tWskp+t6hdEgBRM5s3ViTTgQZgcTK87q66X1eeEDteJO1ziVxwum61+EG
ufSDy9iFf+E3d2EIK5Xiq1vondomZQ7O1HNs+G+d5aH/tWPBbvdaJFq9liXECyYd9N4iMI76FPWL
wRAzqfRbmbX+PzcBP5c6HcDczwIWx3Jd+LHa6Geqh1MjpvFWqCkASwVShnzRLzIT0lMCL74ummXJ
VkxqJWBfVo5ry5i+hZ3LMwYloH971GKr2DbR99olXk7TELM7qd+vbL3bm6J7aQy3mKc8+m68NpU5
rVpX9cu4Ae71U6aLDg14xOzJ6zt11vZYj6e1oiSM9SfdRE3tK6tehuFV2ZQOhVjUAkTwuIMu1Jjr
tdlF6DfHPk7qne+Uz7pZIysqtGBpthMrf1S3tsZeAWzADepq48KDrGc7r/AQ7kWQVo/KEufILp3v
XqjtA+smkKo+DXXo3QLcvfRsVMcI1cDQp1eeFtm7NMrOzCRsmUH2yU1c9qcWFcDKa2Ocjgi32YGK
Rah08pc0MW/bQeC4iHXCOr/zq2S8dUOmDgGz22UlnWtPVOqYt+0KOEW92DkZv/I0SAMnvYinX88T
dL/poT7SCi4nrAVXFJkxjwTYLsgQQ5AvStrT4Bo7s0rvEyJGDoarOVuim+OlWU0wLw1uyb8vmUQK
yT/v1ZC/yCfPxWulavWj+fRPfaS9/J8orLQ+FVYeMJcbp7p5/lWNOf+lP8WVvv6HiTEo0lbLNDG/
d9FQ/qmudIM/THwLiUEm4eMv1e1f6krb4n/hSuQZNpJ88AlUs3+pK63gDwOzCgwVbAIfbc91/x11
pUGywC++ENqcUIy/G2YDv7oiQMADTiCsfJejCV6T32oc0nGobfA1gjHoyzF7GkKv3EgjKm67RsDp
aNJw3xSDdekDHz9jEN/f2mMEwSizEDgkpTfbjHYc2iWA5KItB/ss7C2og2irKwZWyvhh+KG4Tj0n
q6BiFUa7IMgRuR4d6VvotUXGvKCU51kuofWao2uM9M3tGCzDPnLdRdxP01Epw8ISPmoVmiagnlu/
pV5zgtl/X3PEXRDr6RZwKNqoTJdPowGqGrtm8xa6tkIPlmVXthbMUThg3usksv27vEitdRpr6D91
YxY3emUyrg2H0rbNvPE+mgDxM6CQy9ayEm9pqiB44Ez2t2HJfAd+BtgtCbP4d2+1qXPP3dgpnlwG
X8kmr3BBgHhdd9mhCAqoolmWmwGELTt+UL7mvHAMs0MgNNUSGMO9WhVgRRN9d94EF7auWYfRR4Op
IT/qaLGkBYfSiFLmL5lhPgmo2G9qQtzkihJZQ2vowSs0I3QcmZHvizyDlyNUmz1n9sxXSf1x0G76
aBzwn+X0h8cpcBVbp7IznpGWwY8Fi4/3FWo4OFN2096Mtj1ey6Ixb3gns9UYD1m5tQF2rDWNMD1N
FcbdhelXMxiV2LN/vsicdlc4MRrWPicR2HLkmckZ9yoaowdv8RGu+JMMLxtX1edFW80MfpxTXvog
rqjkOmGgA5uI3FnFyp4gNCSTosOvk+7eizLmZb5m1892/k+hmB2X2EZ4DT2sb9XlMkZb+Npr1TyM
Jev2NZIx54OhhB0xGqmGaNlnbpLu8sRALSM66nu4TUF9C09MQS13GkzAjb6Ytiq07LdBJepMdNVw
KLBe2AF0OBRzNgCnVopMQjYq03E5qGpSDKxaWJMWBvWwNkpnQu3SyVuvDsNbrQ3snV979rDppi4b
GJSF4/y6DhRYaQ4DA5B56BdWQ/tLzKagALHTymmWBCpTUHIewuJsZdGpDZMQfVbW9LEOCDKX1L43
Q10R3FDAfUJwFsrPdeyVVBkftCBvjOvCFwHojtPzgEqzca47DFpg3ZZFtZFBi3QyC6zTFHby0owQ
GGJjhK3ufqgK6lXNbVBooqIO6ECi+i7swSwXqR7qZ4mhIWJBDL7KR3jBG8I3Wm2H4Uix1adYHIxU
+U+FKdSjD+mZNqwzJwJFXSe8HjK9vmYJ5u6SkA7j6Gpp9OI2+MgCPJI+s21JwC7BBJu2W5N87TxW
vF7lWnYqujCNMdqHfY8/imk5MFrkaKS7pA45eictep1qgGcsxfMH6Sv4GXFa75XWwCXpBTE5CVT0
epNT5jDDGMShEWn9zdP6/tzScAxGydCDi/Z4xTzGAvJMj9eU2kxV1t1Weu4IZiEJXrddbafIHtJg
2lSBnt81ZqC0rdZ3ubUg3R6kxvSlgYi1RHm3F6FkbDQ2iTj6WKaBjNqmqNaKNxrIPkJpDjwbaeDx
QiTXLRnlN7brWvdd0Gkb8gP6Rz2Jqzc3Q3GzzLvZx4bHqu9SZboM/Dr9MPmWvutcOKQTUSib+VJc
uzXOQXYCGL+6dycB40G5dRm1s6aRGB/HSKt7I9GLZ1G18kEOKssvxqyOD+YkxdpMk+CiR4xya4sg
ZA5lV2ydZjWy5+aBHbe7PgznOWk7y1MtyeopDTsCOXCK/rItveItzWfXa5CEZ4kmHP681LQzUqLU
yg3UTFvQPXptt3dOBtShlY+/8TxkR+FZImK6j3K+MVuQcShbf2LhJcUQro3KtL75EbGwUC2yAj+P
wENxKd3ox4jED+KGE87bAfFWR9Lh6ehpVU7QG9KAoX5QHNKKzE4xW9hqeq+3mAKMGK2MBTQq7H9d
MJ6EWrvOJyLigPBse9+wtYYovoeZjig41ug6mnZj5q010p2ARi9a049zhjyGvkjKUCRXuuzVOSV1
m60K2sxnwyjJlCSneYQAD13W4CV91JyiPAV+hgKlaRJ9yxSTatxPnOpH0XYBwnGdwdxe0smgTylc
63vgKpqxmEARa8HC0mDjR3V3DX/Bim5tHxoKN5BXmem/7iZLvrLNecsxvBmmHkk5UdigUFAArKuh
rFDslDkkI5rsIbzQchdbVGEKBuXTFBRILEGUGvYXyxS0a0nrr2xrAOuq/UwLdgLsQttg4DBeiEqv
xdKpMCbDAQEKE8JLXtOhxE5ma5uKzL9gCLx16Tps2HYq+JlStjGiBi+pznXp9eKMcA707JGH6+Zy
ZKte5X1e8dY0jPKvzKqelXedYCSWOE7jrhikVi7klpmk3Uz+HEhtasVmsPN45oIWML+nqCjxBi44
vvEnArlj0Dqx6/d9hCzZ1AApwzE76RYHJhqqBucTqx+2Rmigpa6JM6voe0T0rRhJrr8v4rx6KQx6
DL51NLyFSvW7ouEtIpYUY8m1brcKfJPhZMppAl9eRXSDdY3JZFH6HJMZug8P79ht6WCd3g/a2nH6
NebTB1/FAHWStnvS66uywnuzgDG7bqELXNaNVqhtXGfdZdNH/U4nGOjOS7ro2IdZdqgKmBFrzHbm
b0C+YChj42BJKZf6hIDPrCwTrnnTnptl05/bqqvCBR+JytbrcyZB1jeACWPXGxbLRoTRys/9+rKf
6uu4clp0k4bxmIfIhyG6J9e9DKw7yLnl5TgWkJdhbC4Nuj2Khyk+YyjM7ZF9JA+9wQ60kkVmbTAA
w+wIvCvywWNq5DMlyhO06p1jUUNNnXoIfUAIQ7jFuBVtT5eto2dEwmAY0LVjKCHDmoI0fcDHF/JH
gd3EGpen+HvZd8kdNiOgpVC+9iBB9ibxy/qiSasKP5BgguXeuh44wtBrE2L/KjO/64GunvtOCInK
Oy/litJcyzejk4l9l0TBjyJAYVs0VnBRth7513neP0NVbkfiFdvpuwLThDbYkjYl+sJalVbkoqIZ
3XK8cpMW2rSHvc5VnQ4I6nIi6HaEy3rmmkkpBCRMq+2RmcNcGCJAR4WR1GM97PwQxu8imWI+yx1d
Jl2DN1rNIwZnlriqIboEK+VK7aQKXLehqNZDjX3azJDWszZ9LIu2Bj+0utK76zCVualqVCkLW7VR
ie29XaZLXQea2ZqRN53ldAMQ3zO9XGkjBzsKUYTpS1GO7VuZwTdaNF2fXKD4N1ZFOjRoHoI6e4UH
Xl0HZmU4Sxk2Ejm808f50u5xN+4tyb2SLlEBkIGtZZ9gDoDPHPPMZQz8cuNlAUrsAkdUYw25arjE
w8G9s50CPdHkkAi6mAINjGkEsvaXrZaOiB57W9SbgDScw+ggQG2yAWkCMtsc4wxfYbPRmCa+AgHI
uHAVcq1Suc9NioXbQjFCOGVx6qrzssiDG9VPxTri178anl4+lZo5XcBmLp6c3EutvSWyBBDHAvdH
bDPwjnGy+oeMzps+PzAgxg5j8SgzyMG8tVUOucHxMefAd+zOc/BOYuOZvOu+Y67I7mPGt7AnvZlN
nJQPusfz3SWyrNKFj5tOtacj8dwzXNqtaSPJiGJrHOrJWnQIbLcZ9hvJwpqani2im+mgmh+TeSwQ
VJTrUqvUNQ0QUqFSljQbqR3JJdYG2nPsxtEujkvnWfgq6uhpVPLkcYazuTsi8YBQsumHie/Tpd0m
6atuzCAd2mkCslvHQbGtVW4Sr/NMRkSuT6EHD9g3Gl4bzQAbNBjDhnbBQD5Kj56ZNw0j8Uruw3hE
9TPapXcvgWtua/bnPfyN4i2ioIIQ5/duf7B9QaHlB4lYhTHCN1VJ9DUVqLkXu8MxrqPqzAMrfhsG
3V1pdUYSMz60+7GzwjtNWSXNlFNn26iY320VgT0uHXgEl+MUMHSzu0L/ETPPBuvUTOeUsQHtwhFs
Le7TtIKE51cbE3AXqCmZzisFd3vp2Dg1yEhOT6OVWecoZ+t1pix0tH5nwgOH8RXg2ZOFqITTKt+m
KZVzkTpRtrRCjFLaQVYXZDLK7WSk4oiLUA2PLranN5QVMWSUwtZ3oU1Pa5iVuXWcsnsA/o+OSddc
e7xjZ6ZJdjcaPcYyy9Fo+hunh3uHC4D3OKHEqSfB9EanLSjJGR9yeWcYvncXNp3xaIaOti3YCnbu
pCHZpIkYV7DibVAjVCnOmLZ7P2nzvWnjUmR2vXHvxjK+RKzdLwDw5Y3Ekmar8h6irIgYApjQbB/N
tjK8C5K25VrErbfoFEcI5gZFR2BSpKwTtFfKQn2qXUaSnvjO7ayfXRPO3nJkJvgI3296cAdV3PdG
wCRmqkvRrEKrCDkeSxaQRpWuzNG7yCcZcEwZ7WPhmNkbvmstoorWpQXsAj/nIqzRBE5n6V6MY5Ts
YpbXLrbR2NojuCASFqw4VAGO2LkcmlFI5xdinbLNW5EsY68eHnJPtfDz8HiiSHGXcWXp0bYRaljZ
fui+TXXlkANvt1da7EvFzCmTrxSg2UtRR9a3pPOfO4+j2Ogiiw28cGD60ndNkHODvtqGM+2NOHY2
+sIQ/LGws15rYcpt0eELY+bSOEvrulnnxK7sESNW55JxGmWa6Ol8dVff4jWXbEZZ5ojnkiRd2hyU
0HvsgI3RiO9g+nUPAC003k6XwNjgMFoUmgaNR5MGtli+30o0Q6h1IgGSK0o/pyJX2O7A2Ym1ldX4
BeZNbY1wb7CLy0T40Zsdhz0EVqaliTvFyI5tG25LjasyfGbYDHgn6Je+cJJlmkcBge29uS1CdBvQ
eZMRgwgj7MmZLxnnR75FOZZAkorQBcFzT6O0eyqE68lNVqfpj7ArjOvQn4KtipLh21TEs32EzEGz
sauH/GCC0idldgOXHuOo3pb7iJP00RRTdjHVolj7Y42bAMplFGdJXu0sr7M20Jbiw9yeM+VgMHnm
WKLejnUb4xYTpW8RO83GTBssTVo/RUnRDNWmLJP05EEqv6ly7FB6ZTurFruXfcX4FOl/nQzbdLSc
lQU0tSSlUCC/6DhzGNXl4qkJSDc7ukQlzM16DoAmEgYNEEjhVsBSjh4mm2XU4VH3YBfGhMwuyO1r
x0VLUpjYANjEW1wkvhU/S0LmMX/C13rATyDxLgIoLC/sT9OlqwkvX2rKa46M74znZvKwRSgkTAGr
7HaqnqWAplMhhIgmKh24z0uhS5u+JE2fkq6ajq1T6vdyqHH7aXRx5WIkD0zUY/nVmc7Rt0nkHdMG
abfNXaiDxLwoRWLLVewp95Uhn7UO6q48d0N8WpZMyLHEcPs8vyh8jXLdQ/nidGO9nZTQzvSkmDYG
4OOxhNJzHWUYagXCaE+2DNyrMM0pJSLXeLWyCMvdvHe6o6qIzd2mQR4KFtOkn0IIZ9/dQsTnouvs
HV7gzlXqjbVcenmNm7PSRXMx0U3TfMsip6rPpum6DCmDoL6YF5pZiFdz0JgyA0uEz5jpDM251TgA
PGh+jLUIJqijSE1J7qgw9R5SnJfo4m61umEh2LHcN3FgPeAcry6yxoCNXLkgVgB6KYlTZYPNgXQY
fbTaUVq2egrMojtqVRZwMgBG6csm072r3PeoiygHkTJAIjGbqN7InBl/UBTAmGHUoeCS6AGMrn4s
DKfeVAi/oboCDrhuH9+CLUM80FtsHcyCihYwCPOQIGjPhDZiJWa16K8xE3qIG61+1tJcbVMMKDzY
QRNZ8m7lPI5GjkOajvhy7Zh+/c1sGvfF6zoNcKbXEDDhwxmjgp4y5dNLacMApQ89Ux0JmWwIE4+f
ncFEtJeCbhxDSWsMx6T0VvboTuQeJMmJQaO3LV3mi7mn59eWZ1SPUeDIe7NJyjuoIskbE0uzwXAg
hHtZOIxDGjHByPLcvUEuwXZKI7XuUWA+mTKzz023DB+SykVaNRSlvSuw1+YLqJAmR5PhJhASGbSg
ycD6TbpQ/IrwRjMyTi48f3gwIIvY7hViCjYiRC0zkYp5LJtZv4ehgH42THq+AwKOv+Ns6l8YVgXj
VaXzXFLmQbxtnbg5qj4yGMVFpbWLPKWfU1Z0R5wxgqfCyoxXE1sSKKmR361Nz8W4AU+HeOc4PgIu
qJguqjlXnYo29s9i08NTbdS7s6zD8WMk8e3Bgtp7jqI3uM5QyO0bNVPZPKc9OX2bX2j+YOwUQe9b
yzAwDKAEQwVunVG3J/dl6fY7pWyBRXCiKfwHSGwIIf0jrMnVGrOreu1EflytQPKb66bK9UWnO+Ji
skSylpkI4K+O3qGWyLRTfOJe84E6KdaLdF25E6LM3Or2kNC7apHPBqmMuwAlO304cnObA0ZCUkeU
FJgvk4/zDek3ydashXNessKQZTM9vCgqIa8HNozrLhgt+lnHry7Ksdf2k9XVLznu9gglVfPsBkIc
sd7ut0bRh+fVlPvfCUosdpodhUtdQdCyash/BhvqwlF69zaJ1t4r5SWPeN6UZ14kBHmZQ3flZy3l
3iiGlZAx2HThR+Mhxtr+Xrdit6GFYKa7tIJYS7eMm5kdRLnRP2YZAAPOWWypjvDY7HwmeF3VZQ+D
p/nfC7sKbtu8a68RXOc3jLSzQzA5nG9t15KqR6zYMsdYFie5MiTvG27jElGzgudf2TdwQgc03Ung
dgsHo6Azwnbyre111NeeRlDemJXi0hSzAWztDdMP2JPjurZCI8DgLNGujQSEkufnNTx9uBZNpmFM
7Xk1hEWhYf2W85gCz/YOoanh8eiEVYf6bOwOKbUQvtYhXsPR1Di3RtS3yzxBnTLgcA0A4gvG9J4L
xS51nT3U7PIQRJb3g0GvfawiSdpWS48gV16lrF1l9/UDiASWbWCQsCrs+KTaNHiB1MB0PiJyciY5
NvpOFjphyHDG8109Tej+zHaonjqU4HuVORYQRh3fO3qG31MeyhXGy83OHkrQChhQ5DaBVDCyJ7vm
rAiFeYYUiaoVIcBbnlf+KckzSH05GbvXXG54pSDDXMrXk60KivRec0d7T1qkffYPiaOudCDr0rJw
O23UkCafPoE+xt1wkI1uwBx1im+K6u3Zs4Jyg3X1cBtYdbSdQse4E6Gud0vhmxDH9DI+YmCG9wsG
AXFydOJyzJju2+6DVJqJTFOK/sLJTP88ncjH+4dTaaPI+zLa5UNQPI2QTw8cnsNVBppEt+u2l0YQ
2fAYUu0J4lN1yLkph64tUAqXEKWfsKYT2D3Z8yTekbNFWZ6vaymtazOj2EKr1NORaF2cf7Ogp+Ff
kpadwl4tU7OXC9sXlOuA+g8N5PggVMgyHoN2Z4ZT8Nr1WXPHxIofNHRN/Caa8D7XA2bN5VSVayo0
8SOsHX1aDXbmH+gsnG+pHahtCKN76XEA7QsTFVBf6JQ2/6DZrevW8sWuHlWPSlm0V8wXy6XXgP0s
GfMkL+ZAVkLd4T3HLCOwuYaqTtiuMhfsdRgYvVumYqk4+v8KrvvLf/cXd9nXj3x//z+G2P+rxtMY
7/7fv/11/5vv78Xs1vt/Dqr6/qv5r8Xf+nM+TRbAH27geQSHucSEUqX+PZ+GKc+omZlG4OkBc2gm
zX+7/zKf1vlvxK1R+5D4YjJU/ns+7f3h6hapOi4RAwb/4+/v9svT+b3376/JR3+Ppjn6fx1Nz1Bc
0eN3dg3zFnba4NvbPuzqL4JkZtvgP52hZ8Pk//fp3IqfMyY8l9WM2aR2peaxl+UfCT3aZk0d09RP
f7ImoDz8/hf8frgOh/3Xa+Aa6usmxe11ohd3notjoqkPGYWrePnpcf51y362R/7gFvnvMg0smHIl
RkvhVa068MFQGDscgbv1f/bps1/4TzEcHM2pI0K+vg+dB3hqPBchffLnH/7BvXkfbRM4kw1ODiPN
1oxw3faaeubE5qz1B2v3+SV+NRf/1yP250f/0/fvuYI2UU5ed3WMaJywMGhE9m4UDkKzuLsC1vri
x3x0pflH/nQlvwiSIQKtu0o4fmKz2JGxjve08RKYwynSkvYLy/gPXlr/XRJLzUx2GoUI0BsA8BaY
VmH+C986w43Kj/X/7LX14ar8/GsaNeC/QqLpFUS06Zxf5twQYtpcuk5t3n/+aD76Ie/WNuN5a4Ax
4BPU2F7oMGrx0973bnyTAol9cbM+WhzvVrgTWHmeO653pUfuk5Z2CEsq59vn39+Y78Vvtg//3dJO
/KpovbrtruoSnl8p1j1Dfz/cm829P92ltg0PRq6TTlt7TMFc79qGGvD5teft9XfX9t6teprW2p7Q
v1y1YYnqp9lrGSOYczdKVo71MvjoS7Rp0Zn7zn/wkAvmrgWtpDwL9WMGyfGvf5UQDfgzGXTuEMgL
18Kdpn4gdPri9hsf3H/v3fah+1WYDXHXXVlavLesl1I82cPs1TgcGDUb2NRkeItoFYbUkXXmpbPS
v9v3uNN8cZ/mZ/GbZ/Q+cSMNMqlV5phd6dmIsCPA5WIOAm22hsutmZb8+t5/CIurMMJSBs1DVawl
Ns54Hi8IpFmE+UyD2oPBxZg7fP6lvPkN/92XmlfET1tFNnqJaLVCXMVd/xY7+Xk/6A/YKCwTSyKy
SXV8rBXI9BhselziCwv/wK4fulNIE+2ZaKUiu13rtX/Zyum1cN1LhGPnbSAehjpiAqg9MXnbjMZw
1oPxVPF48A2Nro2GaYjrvR62N0MgvzN3XE0BA0bhAEv5Pntjq41LEYbYjMozVAYX+LLfUBbQaYTb
tvUOWszEZmQsAC/iou7abQR037TxGRv4QeRgQq36FkTt1jLLHf4P21hgIO/OTmGav3FSgVUX8DLG
2OtqHl43PSU2bjJOx9YC9LowmnBnGfl1CmlpoCZcQOW9H0v3i23tXRD0v84D790ubfT07w4wxElO
7hVkymRZl7g+tHFmLZpIgfelZnbO9oojJO6bm6gjEenzx/7RWpj/+09PvR4mB7WzDE9jVWxwP1nl
Zbb9/KM/2g3e7dayNwGEM7M42X320LrON63J9mRIPX7+8R/s1P98j3/65jYhKb5bWFhXljjVpE6x
H8EcTcz4GAt8EUDy0U94t1N3jEZk4TnlyQCugH/gadZVVaf2pSzdIPviEXx0kXc7tpVbo2dHY30a
m/SiQqo36tpl6f4VKvLv1nrvE0y8qjaCuvTKk1aiF59SdQ1jALeQ0fwiLOeD7z/nc/z8CmnO4GvS
iuoT849+qTkJsgoM6pH46F/lKX90ibm8+elZD6TYFqVrVKdGG0+ThvGlVTFKgTH1xTP4YBnMvcTP
F2gD18k7WJQnsMt2MeZY+DHX/+oRfPTp88/6+ev7g6x9O61P9iRuXNBz/Jm+f74KPijw3HfrNwti
wkjjtjoFMvwRmqAs4Thh3IAZfuy8Yer8RVfy0U94t5g9X0vnCXt5StG/Lll3uGwH3RdFy0cfPh9J
P90fCa1B2UjKZ0P51wZ68WJU0xfbhDGv1d+ca+67NZzCAoPvJZpTo2N7gKuHt5FNtw+78zwm7MQM
X6JEwSdw0cM2ycvnj+WjX/Tf1vRYl4nPRc0gxOrEBAMO63H1H324867Miiz4sEmFP4csjWHfomdk
RoKz4eefPn/Kb+6X8245Z5BNnV7UzQk5actEXW26NLnBSv+Au+S3WXiuMn+8yPLa+SLt84Ob5bxb
3bXrjpOecLOoShHT1Te9jXXj57/mg1PCebewA6wxmc411akO7Lc2b8lP9N6q1kAZZ3/Rzb0L8vvX
8e28W96NyXRSFFpBJVTJhwQv1tdcH7OdautwnfD+MZBEJkjII2QmBPyzO4ZxrYdaemy6EXvnMQox
lDHKb26WT+BV0lh3cqDy6iPcLqbUvIJT4X7x9nx0R+an8NNia5KMXC9Nb0696jeFVh5Ca7oURX7e
sjg+v+nzq/K7V+jdZhG2WVgFTcbbT9m3w6XVY+Ck7VrLu9dteLJhOTy7QjRnn1/uo/fn3fYB6SQL
cq1sTkOqLwwgPAq2OP7iBfrow99tH0TFh3kFR4LEG4I+66TGXdHHB/nzr/7Bwea82ycMi5k4+oHm
5GAahRWTktwz5nG07WLz+SU++AH2u92ilU5t+1gynyC2dAvsDdAa+mRrfP7pH/wA+91ugSNXQdKQ
X5887CgWxAA+ZCH0mdQzj59f4IPX1X63OfiDNkI1rjh4GHacMawIXgCH9Z3vx8l5jf7++vPrfPRD
3m0UykvbxHIrnAwm6xbNM5F2zWny8qv/7OPf7RFKAw6psqY5WQn4jhZv8wDKl153b198/kf3aX78
Py3rPhwwwfBFdZJqaPcGLJmFtBA/isKwdradW49dVBUrr8T3kJyWfN2YGMNSMDC0suJySeZlu3Qc
FwqcHaQHyDrZwfADfA07Nz1mwg83fZDh5eSMBEKGCHFtCyKj0spx29eOuc4Lncyw2LktuzBbGVMP
VS/zIbu1FawZPcSwBOx9FQy9tUk8p9rg5qQfRRFyHsc2ZKdCd45Qgxhtd0EKKShMzpH0eusqDmN8
nmRwgcnKVamwWzZxqdmEST+edU3T3lU48vwXZ2ey5DYOJNAvYgQI7lftUkkq1eLaLgzbZXPfwJ1f
P489F4/GVRXhU0e73ZJIgkAikfnePjZps+3oR16XnU7LS4lNgSxkE3zxqn5wg42rkV73FPiNAyCf
tjCOeSbUggL5H5RKrud9zedP8YNo7tr6aYela3ZJV14UB32otFyT0xZj/FWyk+IUXiXLoIJb8PmX
fXRBVyPeM9OgUQD9L6AQzlNJ2ZFtnNVY3Dg8q8+/4oOXyrga9VFJa5qkDOsC6NI7NC0nWx4VjTcK
w9m/fYV5tdZ0KjSpnLfLS0bP9LYhYUClEfDmvq3/9Svk/321ZJumAGdFeYl0WttNl0XGTR8H1/r2
+V364EGYV0tM09AOWfcmD4K1fhl6CmwtVmDEGH4IBN+ZvghUPnga/4kM/5giQLRlpXD0+lKX1a3n
m+d6iE+j7X8xeD/4eONqoYHyQlxYQTq3lOW/hYOWXGIHFkSQ4iD5pztlXE1yrSETR4yNfZGgJYBs
Gt+dqWOegU6+Qs3Z/9uac21Mb7XWwYog7QthG84CzMx+jS59/BZ7//oVV2Nqcuwq6kq+IoMYN0zq
vo3VSUv9E5Lv5ec366PncTWskrFvA5tzs0uMU4ryt5hCwi9euvl+/yXAm9tJ/1xsaI/TRstM7Es0
dZxQx78Cw7v806++tvvKYbArRfn4xXdid9lr+KNaqhjingq/z7/hg0lWXk3kytMQsbmeddFSKtjR
OMKaFI9ZU8BsB4ekh1+EpfPn/eUmyavIheYMQCdpZl+cQINH5a6pJ/wFUvEALpDcty5Xo+f/24sh
r+ZyBdZStnXJs07K5jR5mHMCT0W7IsX30dbIMT+/dx+Mqf8y/39MIcJwWZk6wyJKbS00VMMPqA/6
sR+l2v7bN1y94ppHZZ9l6jCfSpp0tPqUA4fTpPfr84//YOTKq+UiiPippRqtSw1xfhEk+HwGS6++
eAwf3Z7rt5peCRpXW+tCsf8xraxjUTUPbiG+uDcfJYrl9SsdeqIyIps0FaVldG9ughmU02+ciWY7
XMjATTUy2WXw1e7nv0/+2yC+etNty3FD2gZsEADH3P4WFPCuEE5hfpf5I2mmVV2ecurhXf88ZL+k
8SM1ngWANMPeE8IA0HgW1SGakg2i9M+f4Efbbf1qnTHDoRiTOHMucCvgDAxLr/89eY9mYC4aBcfO
P3I2Yra3ThXvk+5MOQ60FBrLzHqZTDPibBNX89lJZedfzCj6Byv4f4r1P16Lnkq/CW5GcQGKvKQk
UisxeVH/E2b7nCIjisPpEnzNK7Wo/FeyD1tDUBmLna6cVSfDFy/nfAP+8qyuW+YB3FO77+fFxe7u
JiDBOvZCp+B4be5xiYOVbF+sMtt8/hiMeUz/7duuppyQFo1eUBF8aToaaRSV5wdrmJVxtTJfSvAo
C1lZ436I8O+i1exB6SAPL8dbXOF0BldAhmn2+C3T+j4LKBBEioaJTOg+gmAbDmo2PQ4ZLbxWmdNF
F7PlHhLIvVWHMYtO44XSJIQwD/x9GiF+cX0KcwdLRdD0pvKLO/rBbKHP7/kfz3WgjsGilC6/aCL8
LefKTM+lifnzO/jRoLma6ahltSuh69lFjiGUessghK2K1QCPcCmD/ouo7KNvuZrwBlmGgh16ejGs
6uy17S+72oE/BDL+xUD46B5dz3kOgOVK67ILTcr73qTW2C+/SsvLjwbZ1YQXNeFUhRO/vpVmsw+H
SX+wKfzaO9CYl2UKDcvL6rIEjuWmq3ScuIegEo4x/IaDOWjRNizbchGz0t9NJAtuxlrJjRuF7FSj
bLrp4qaiQbo1iTQKiGFhbwxfBNsf3ZariRP8gd9Qj5lefB23JsIQ9hCrzwfOBx8tribAaJpyI1VB
cgl6fWfmzaPVpC+ff/QHMYuY//yPAe+41KL0aZNc8DsujD5Y6vQ/GRaNP5V57ABfDMnrv33TVXQk
+oGutpZ819SqdxSNqCaBuw6ufYI3tvTT8iXU6i/WzY9u2NVUZaRpDs0NYW1R08SlBxVCnUr7KmH+
3272LzOhuJolDBgP5aQPEbH8pgMuRVH/orfu8nZvI0a1BCK9ARTSL8/Rt/5Q7hN9WoUYGpoQloL9
5JrhxuJQiJ6IhY8tt9AfNETUU/iYYMFySzwhG2L5RWLIB7+DLeDH255/t5rN/36FHjj/Nt+J+Qb+
8fjBPpF7NtP0Qu35j6RAKDeDoD5/4B89hKuJKOYWST8qkoud4basB3p1my+moI/iInE1B0Ue3Rrg
zhNm0EsmIH7WS+FfKlxO1XSJwTQAJC3bL2bUjy7kak4ygj4OcR7RlENbJ3VO0bYczC+OQj4IIMXV
rEEXdRKOlp1dLHsPcTSp9nii/+X+G97VrEHpN2XksHMuMc1ba4+7D9tTOV88gr/fFMO7mjhI1uUZ
++bkYhTVKdejSyCCn//2w69mCtjZWZIpM7skYYr2WXbeesaGrz//9L/PeLDq/++QD60CUm0nmfHc
7BuZGPj7ZvDUGsPJiY1jYic/SxosP/+uj27S1URRwsDQ7KqNL06I8rTDBhqFJGH/7cPnL/3j3fWn
Ht3HNOSXQfXjugu/uzTz/uPTvXp3E1NQ3QdwDpi7V6+7nkUBJabcff7L/z7ojet62omsFM1WUXYx
K/M5i/MfppWuQ0lL4OefzwLCPfj/M7ThXb2yflAmNLrn0UVIbVs5/ZHJwLKfermHsbkXtNpG2b4G
vej0q2Fq1ijHbG6iHOVyDCbahMXKy7S7ESyMbh+N1tiquQu5fjeSRz6ESnpottZR8kF2QyuI3e4a
Wh7NbNx3/fOosfMwwI5r5RLCr00oayQCiobCvXBhngdXsTGsPc5J3Kjz1F47bOLIc/MnE0ZBrRd7
1pbKCNlOvHW2deM7JuhJ86CaE39HJubCkWrVlWmKfxcus3nLJv3IwuH67Y9Iv3ds8L/NhqbshVvY
oK3pmG75wmqhh+aWn1A5DfKUijrUvcrGG0t9j7M91YFO5lBRgOm4KjbATBZ8pD4kKxzRkMlP/B0X
agk/wdIHKtgAc2d7OugXkfcslLEt43JVzp55LHv+OfZ/2RbWC/2JVa8TJVoac9VGgiN5OudVdeCE
3gPpwKXOayF999B+09tCb29IcDz79Ay2ySnR73Usl7Li3yz0ynMPrbSf+Q3g1Ck2raniByShvyiO
J+zcei10GpHMfptBVARgsJ4CHaQE/VvHmhxGzk4QEskyAIs4TJKyv3Y330J9ELg79q3YtD5Sd/CM
PJvIeJsvUvTY7kS94qfQwrKssmLeW7mJfSJ9QZexWHHBn4/dj6aMqwUh7Dm+9hyIofDCIp6t9RaQ
Gf78s+cp7i9vxXWRdpKFgTfkbEA603sifT5y2/EnFWPOpeW2+OJrPphh3aulwS2UrSiejkmf21uj
RkJDNDwJQL61oNEVLIevfzGTfHC3rmu3qwR8St7WxBjQLvZuQZmcCTjkiwv5YJ66LtsuW4D6wby/
pkjwIQzIO+NTSZrs9Pnj+KB013CvloeKY3kQK0Z0yXkfwiFc6qo/8MKFrbXmnZhjpjq568UmQBxY
GOKiN0+ff/W8lP5tJFytHQAzqHsirrxUrWljKa/Lx9LMeqYnv3qkF8w7u+34Vb3bh9d5tZooL9V0
NdjRxbUicdN7eFOFrtz1OLW0mxU2ucsYH7ZJy9W0sMHT7ScVT+ssxWfggMtbQ4Z2vxgxH135VeTo
2GwOFNini4iL8mRKmZ6xo4mHMTHpHoUeuG7j9Ksa249euKtlyJ3p3NMY5xfDTd6zWj3VbrVVwqKB
MPxijH50PVfzRdoYU6Yo1rnowPYXJdPTgjZrZN19LS6yZ48rdVl8kYqbQ8e/DJvrem9gO6itB9rT
W9H8KMz6jGtyrUP+oVca0hzWYytBKeP3/zYZXhduuw7EBSsd0ws6hNc8L79nQr59/gZ88G5fl2Qb
oao112zTS6k3NxAgWOe7N9duvhhm81z3tzs1j4g/gjP8IUkTmxL8q26egsycF9B9kwa3VkUycJJv
Xj42X4U7H0Q71+XERVwriGN6yunMrpgOWbUPKfDlH+V4kjTVw9pKqy/3Xh+MOOdq7tB9d+6vNKNL
rIXOgwVi4ydCF/Fby90MXWeclyYBjBHR2TKLOGrdWmCEhQzi+vD37EQe3R6VRIDKdtP1RbcCydk0
y7oxoy82bP8dn//t7l9POJh9eh3t5AWbG4R3FvyAdsfERQB5R+wzlrBziMLUdxP+4hyaWdY+cPJt
PCfyca/Te8XiX0+Xkh1lzO4+xZ3Nn7BTb9DPJM5sinoOlbme44siiIihwNDAx6s7slIlKdJ30b50
7RcrxUeD9WrSsjNHlFbM9XCyh7AaeBZeks/fA9Ny5tnob3frapZSXqGAmdbxJXSz6gT4O4G75QKP
a+XOxnxxZ9q9i7YmeU2Mut24nqfWCei3tY7Jbevk1j2sPGgToQc8THchjgGqqIETgxsvReHt0Sug
fqgGkT0lEuRHo3XBYxFj4tZy4Bo5FPDVFMZy4dCWvAnF6B5MvSvOIyCuRWwl1bYpABl5uv4TiHty
Y+jA7avSanZeUf8AXC82rhzyQ9zbcquUgk9KWLAcTG06NPpknDuLsSan+qWOc9wj1GceKLfTvpn1
kMI8p886tUIa9Ce6l5y0JGs/hYqYomi3OO7iVR95nHM0QD4sDZdjp8SGiuFgIyTeyNGEqJUYoXZj
O2O7SgCkLFGQJtyjWP0YO5Heg6XPToAd4pI+iC64E3gl7m3hPweBBDeRwVOMM409kN7Uy36yEe/h
Z1jUYaoREww1KvKGQTr1d32uoY/jQHPhm8a+yYpoXRjGnRWCMNNa31haodmuRI35qfaC/ECZooNm
LoBUkBfGgZaCAJh39Z389jtOkAg+dkptZCz1R/wF6a3oGwMI/lgdErBoe5GhTVrkRt/d5qg6tz3m
nh3nZw+D7SLfQSVzDjU1bsxWsw+JP+U3sVai/Un96ok9mIP53S3t7zFy2+1UOt0mAiK4NZvWXI94
HDmjLqZ1Mrb6LW3P3rGPYGZSlMXpUtOs8iCY1mWPTtutfjgC66yT0JtVR8WizlKYIvlJAAFYQpta
RXgzMIPuZOc80NiybaP4rR/KDEsyk1IQQC4aUhBfRnxoq3g3hY69qGXH7GBEz0HXAb9g5U+rGxGC
Bkw85Kt+vrLT7r12EmxHajl47Jsif6dnDgoLaArjCaMlCHL/vqMkKug8/PLNjT402jIJp3eqv0zc
AAJ+KV6074KDCt2xBnjlG8NIN1gDOMzLlkR2Pl+tejpN8nEVV2dgQLu6theKBgQjn5YRVMCQv1km
xVZ4SNLb58G3l/nw2rTkFAUTbafWgAmpo3ptJ2eLZYD7LopVJs3T1HM2VtQr4qj7XlZnk1FsV2js
jJ76zMy/MdLuXpIFt728W0UdluGgKxN8I5yfAWpsj35oa8vImpZYP3ZctatXcJyM8AC9d9kW3804
fZW86lVpryfuM5xyhB6PotZXodYQ1WFOsLzvXRctVRotvLFYWz6y1vHU6TzJaNzNf5UBuU2DaamG
dsU9qQlhguSWmWmRetWK1XpbEpCO9HibalgglNhX8WuGiCdTnIha9YnUWd+py5jKVZ1KWAXQjvi/
p+qQs/XwgJdoJNjQGa8a56HReRpGt4hwf/j5ou5xOdXTHf/FCh+a+oen5BLy7pLraLJn5YY3IvsF
hqShoS1cWsamlL8SkFwr0nZQk7adXR/hquy7ZsQdYGwsNTsU9TiADnjL05cSvOR4Qp1dzf+3BFkF
NWtaB5m/azVv4TCgBhv4cFTJxcANTKu9oP+wsKkUnZ+YLU8uHfVwfDWQJCUPITmEiDlMvCgT3CUx
IQ+eScHKeetadVT5CIM1zVelbt74cYL1A8fdELmn0GS0cLLFee605FhhE+Ugd+z01gHcsgkZbCCG
dyP4/AhF6+C7zED6LkZjjitkIwNzE0cKq3j6u0mSA7+z1JOT8ss16sCbeNjkgdyHdupv/XkYctFF
fePJfmVUzR3PKCn8A7taueSFHaQ3/5Gj1Wf+4cfWTnRlee9DUwJMftRFOY+3lMR9ZKb0zdXt/MBc
M+hXTty/N4H/ewbt9Tq9ocZ7NTT0QDjAItRNHzEtMNiClvcn0vZh5q/L7mlKO3/hDuUqbcodj26O
UgKPnYcYX5tKbnWgebqMUL3dhtF+HjP90NckA0B/hpPzyzbrrZwwR81stQDCstTmEYDX+K5s7vrp
4uQlk3h/KBHk1ONe2tHG4I4FTvxNI4wQabIe/YcItZBH/X5odav5zWZs1RiyoAItuvxnULX7PoLo
QxaJE68FPNeFV4erfNAXsEQW87tWDq9DZt0Mov+Ws5Q0BkXKofg+D/hq+tZZw4PvkZZihk3FOx9v
Ts+J/EbL16rI6C/sxJnbXzFe5tdt/inzlyQVwZG2ylOYgZ62S9hMD45FaZq1q7Nnw3VeGt4THnEz
2T9Mx1+1WbeP6Qq0k3cb8QqkzAWUuvm+5x0Ni2V836aPoT3dUSIMDhv5EFi4+RG5kOM0vCJSj46B
VdrLfpyiFfTXO4OpIPbEOnIha1qJjBZhOuxaO37QcLwkHEpFBipwM8xfkMCsehHfAvm7VXq8ofLm
iaMeUv/ugHAt4XByNKqVbjYHc+z2TW66FMDV2n2F1XafJ/nOSXpmFmtadb4tTnrXLbURSxh252nt
6tBdk7B7wk/sQef2zEWVWC3QMSZaeLnpoxWQEQoZf3LydloW2KsoauUmCPVtr3c3EORXbufeSLN9
UGJ47or6fjI0KnXVBpQG20xe3yQIL30/8K4jYu/NbySkXlNv/FaHwSHlz9uxGzivVO2xtN2fYzae
VeBvslx/pU/yMWIpo9QBxplZjoRa6doa4BNTpeGcoa7Shw+miw7N8t4q6yfWzfyRjOuujbDa9B5z
BF4Xo0EulPcsQf4ctAkDtxVmY4+IKnnSCyOEbxf/qh39hmgq+OkF8RuStAiSWPvkJIm/DgPoUzF5
TXzuSE7q+sD/FCyLUq841RtmrN3eLviScTAf4sy/xSpxiK34JjXVD0Vb9ELZtlhgbMR9UzePNJ/e
lhn2Qi8yv/dxx4zuvCBMOwQyOWRh85rSEk4ntW9uzEyMx5qmvW3Ye/3BKOzoOGmduwhLpI/TCDS5
LizOjYMoeHX9AdSt24cbfWz8RVxl+rKLSBLT/YWMaJOMaAtRHgnpHFMqYy+91tQg7auplCuf493g
myUs/SdiArengjksfyd2aZ3dzAhe6qkcd2FN2KTganK4D4f8JpScUDGto8vuek3e60NvvowlXuD9
FBfme635RG0DPdRPIKXjx7hwqwaLblMQ5kboxbApU8hV9NVwiftqNNecaBMvaY0/vcTx0CRLYNn6
xZsGRNphE+kAuQCWZ1jzBqda67rEuVUA7Ad0O6jvXFrmYTpqvGcai81XhR973Y6iXHpl0XULDWrf
scXQuR+LYqTMIoFCVrkMPtMBGakXeXPy8YhQ6+3O1T5Qi0Iv0fB9T/m2G5OGkeMKhFdxxB6p6ROQ
TX17Jzh1WhlD1lKVPhXfKCHJvwWK0sTEKX65Q05ONuuZc43vTWMieSpy6+cQ5sm+TusUKKDRHMEy
yRXqkx6tEhXqZuGaK98vGXhoYCRoaydr361Ksza1DOS93wCrA05q2eR/541DS/9PJjV7PZajXGWm
O0Bw7MUuCB0K5rsU2rAtsOQFscclQfYsUUdS7g36fwVus7HPel3IJYbK5q3pm/a5b6f+mFHvt9GM
yriNVJTEGzq0tAdDSvNdmio4mUk13WRKQr02BRLahab14zInFbTEsUbi2ZtJXZGtf2ejJN/a1PKX
tTXoR7CG0CAVDrnWkvrZdpRFAbJJxWspxHEYDObrEcz8j87O/Y0wYnsfqi7ftkkhD6OCCaupYGCi
McaHLGyre/pxaKaW5EoXXIIBw5MlcGw04+z743jXma63hOcfRai3W/GiO1qzrmut27tpUz/Zgy82
cICj2yAWb3oU/xSZc4t3AHedlPUxRYewYIYlstHbnr9JK85kMDgzMwXWAat81cFdW1lzgbYNJxo+
G96eoPZu6R29j91uhS5hY/VQCtzpUeChtwz4+244U+cz/RIo22MaYWmTw270kpNnFpt2IqBO7fwu
tjyCRon4gr1TLdVD3Jqn0PbX2CAePQ/0cloTBk02Pb3EGYO3q4nmhQFzrPLug3Q4qbylGino74hY
3nIQ1EuDvwZ5zNlKKbaho+5c8KgLqyPA07FaIibtIF3FmtjG4bjxR/jZvRfOeR7OddwmXhpCAXnQ
xa+gNN8coaHQqPvxApSWXEn3nGJu9xJx380SLmeeLzKP1vnOb+ZBdJ+l0zKjO4UJwHI3onG5ajjV
rvfkVSnheb2Gh2vR++Csu5yJHHget1CnRMqMT0xFt9oUnsCF3TRl8lj3xSaR4NqHrtBXAjvX1jUb
5zzCgMbsaQ+3RSDc/dBg5UhM3xALQyTGVlot4UHja/ohR5L5aHA+km2yqb1NHfYIo1f2PzvXMM+t
Ac4rk+G5TPyzXYT39B6BNZXxJgl7sFFxighbO9nDNMLEj24oKX11jehnnhTl2op0KOt59l5hohqH
6JTU1saOyOdLf1gApAevahZ3fVbSyewg8JjLDht76aHvHFj8mrF9GvlA1bU/MSU6a+zRahFn5BLQ
UubgurLfSQcaMwUZtyh9Yn10Jb+7ymYQ9SdLoOOl8grfCTS76BeOzRyCn7qJRL5vjZBRWjnb+bm7
KRoSx/GZXEvhPtYeINl4AhAcGx1lxM5Lr7g+24e5DRp/C/VqC11hQ5r7PkYEsvELs1kTGf2uKf6Q
xZQv5t57z3a+e4m7ma+aXMJdlo+vk10cGhRtgFGFuqeTKz6YTmn/doSMd0jE48ey41zODnIIpFq/
t0d3LtFsHoMKBaDlHbRG7bSkBzLdbd2uPdiQDcZw6tYVPOU5iMcG7qf6qjWj5aAH72mLHrXIjZ1f
aEwIGo4VOM2upBChGSnco0AB9kGXvLUqdW9sWnlWvleCoIfspfqUNXaKlnk5R6xDfKPxvDgHHbDH
mUWwQNd4VEJDHN5kr13W7MGf37jhdI6dcBd11o8hozXKzLeGgpFaB+mZa9p4bRyvdfbBlj1BVg9+
wjWZsfm+BuNae0vD4kZQbgknMzQ3U5mHi9atmUyNOX+DBoUNPLbEJnGthWYPjyWHC/ip+THOdsrr
QwN7pOrSm8SbvuMh3dYh+ti8CG7dhm2UxWKII9u5c6v26Hj5MVXj2dD9W7TEBIeMPlMOt5nUD4Ge
z+0U3wcv2mUT4Fen815jGtcXbsrxaGux18zaG6Ik2A5FeofOaD3Y+qpT7hFLx50MrIOg5WrRaO4+
1bwXXNO3ZS+OZjD8jnX7sXcA4oVJezBnCAWdIUfwkN+KoDoanXWiKKyEmkEuKHXSfSSHO7PxtiKp
frsFuU4RNBcSNG8UG9LL4NzWaftqeQTf3Ilo9B4Rju2swgIBCZQEW2/HYwseB5i6MFB3UZLsukjh
TYMws6Xg0mLYGmtnGCtyJurBVs5tQ9SOblFH61v/sPpk2Fkevtq8MetdRm4Kg1gllpTvEihUFSiQ
8NA0RMKDv2VERxwU1DCHzRzoksHD1OBgIBH+YfAeZ7bUGEtkV6HykQ/K/eBYF167j1orP2JEq5ZZ
U6l7zRustVaMNZVSI6GrZ5flRbZx/hC5VjhLGt/HpHvCgZaerHzGvA5S3uRzyRlXyVjHFCqPogW6
imRQ5x0Z83NqDAZ2o2J86fWIAkpvTA9k5rynqtflPpBjuqrtsn1zMjMelxOSLbEYoQH/QGmYLI2M
8VOa6ew7FPB9h8y3yHuZ3aGqWS7tCnvPItC79sJTrb5DKKekNRFAIBd4WapNM+bJrUUceZ/Uib+L
Myk4KcPPMen5BCeibpYtlb/rChA2cSjykUWLjfgMqzG8QylVog5qzeCFsKF7gEqMBc7AnSOZrpZG
5H4nvHDuWxmoF9FOAHl6FynmolfSj/dlbFWQfCwDmDhdbumBjcksSnb6NVLWgWVTtWDM7SLeEm1S
u1a1KFmMEpd6pcbyUKKg2v9XWdlbaXgeDamvczw1KzwgybnKvHajdyUH6qiqVxCqxXlqS2cp9A5W
I4mke2/K3J9RLy6hP43jsnBjpKpa5EXrxGrwbIeeVBtPCbMhYtHDrcsWzSPTW67R2AbsjdkRhFAX
d7ruc6yYe0y0Qy/Wmo45rAhsikOtuHN2QdJG3xRdLFvKH0eMD5G2UxMeBxcE/gpsqLYqHIjIekUb
SjVK/Zjog7YyGzMFxJ+moIroa3sO60B/tRFmHNs+k0+x0UPh1eIhudOcwl8WcVadRzX8MKqBrBVX
UB4nYQSrmmaHV+gK9Urr+haavl8fG6uxdoPUzbNSQXamytrCtIwGp+0M85sqmvI41EhAVZD6C2u2
eQR0yi7ckJVFNFW6MpPcIBtM2fWE14jsPE1rZCqZoCufdKlDM54lW/nk4pHCumWLY97X+doNEnSl
ERUoeE3DZVAX6Y2gveS2VzlF8yZgcJNXeJUrovOsKrodCphqGY+OIC/ptAvX7ox96FWAvYnz1C9q
kmA9sclCHFOL2safGLhPWmpRWljnI4IrgOTTrZn5gqqXWiVyIUOFYlxhBo6WnlGUP+OgL6hnV+6S
Omm1wglabeskqA9xSh44FeawdtDcr2sBp3ap8Gx8N1r66ESucQ6gKONaGJma2H6izXjIwfy8CNvR
NyxF+q0qNQ6gnGo+7KWQGXp+O3XbavLeez+M1pkeMkrI+a9s3SjWkEtHxl1Q3JFpZ0PYWCMJgLJc
2Ql3NI+bdkl+Y46NonLRtU7ALmMolp7NHoBjEvU6Si1aArUf+DY0nSP3cVNHSOCUnORG+Y7FMw3q
k9M5IMCpaD97KdkLTbj22tAQPYGQB/VcxC45O8N+s/qBs8RYJGujIlLEgFZdyroI1wAGxk1W9y24
FFD0HBTVvlr5dcQd0lntXTogNo2um5vOHxVzcp4vHK10nnHTIHIrC9KxHcxjPwzbN5TXyGbMcbpN
fauFmEQA1Sl7WAjOyxeCzFY45mqVTDSpZqn9S8vi+mCMGqGo75/6uvwdjKRE8uyUZ+re8fRTXcnH
yE7kOpuSuzIeDmzhTm2U/cbg2KCE0l+NhEg6TRC/VFVAGFECfO/TOF9pliyhrlfY4Wt6qbhdLHqm
eGQj9TBq2k0doiOF5/QjdSsafML6cfIly4Yb6gt/KH4mxM+Fp2id8deWLXdA3UNcwLgLxPhT9c0j
3rXbzBtv88oiTep7657lN+vD3VCa5UKrCdhcCpZUXO44A9/7gtymmgNyJ3pUKU0QKCOe6E+Jgca3
LyKdbPaVOr+0CY/+1IzL+ZieXVvNxil9ysrgm9aa5yAtn1LL/d1Xxt5yk2d4o+SEfHQwgc3xsJow
i2FCeY5zouiqy0k/2cmpnSdeMNPlwpOjAoKVo+KxnAe4v81KGKRW7fIJN80ZGt+PMenfimB4acdp
r3pj10wkH6vRue/y+EzH2O9g0O5lZ5H/jjalKuxvzrxaZDVKw36sM7xZWJaMqNxMxLIkHeFKJ4Qg
BmdDJsY8YgLXA8PgNNoL+ZILp367zK84POUYRxmkFXxP7hhM9GlwLziiC/aU7AcnFmlvadTxc5Y6
M6gXFVnldaRkiBbqUDsLIWgDQTL6Qt4kW8U9jhGyNbdIvp1FxaFFM+qvnj4mS/rVWb1Vdq8689ZO
SHrmUpxTF9oshsT3KZR0IU/26yQCZ4+PhaprwPIbK/SjZekgLZnLtbOEJSgqJNN9x+bmZoixlPtx
8KSp6SkzESj5Ayy9sKgU0zWBdOpSsmYnTXI2k8zeAGXGp1tSBEie1lmHPqnuynHXOFSsJX2G6Xqq
xuhnX4AfLsKwOQPktMm+dfWmFDVWxrbVgLh7PwOjVzsZGd8YxYoIvK9vA50T/CLWOBIZ5lJyO0Jh
G4TTt8YixAwTY1r3ZlU/Sr19p88UILrjyIXqonpNqZVxaB183cCUKT+lJu6MTOi26KM+ZENkAKtX
JDxsttLb0EDIQvjiMTMpeeAMOFnqjXRIhBZWvpmSylsxoWFU6/XsUVjjsAhV9SsOAybzzl8GvaEO
hHvDLfO+896MtfXgZBrZQuWLcQGXKkEW75Y3NkJOBIpauqtpvUXC69T/uaWXgkOkPaG5v7RIAF+M
THuteo4bsiBMHiM649cFopplXXojsAHZvhHOBZt6UM6JpKW59GX13g00B2d1kBG/hngsGyxcC9mn
r5ooh7Pe6r/zPis4vCs4Cu1Dd+maJXr0pAKZ3hmCzT/O6I7kVmcxpEh502XGGw+oHzFxyJpmEcLH
nal2VEGw+/coquzjPl1YsPCWbYN7iHkgX4vifzg6r+W2kSUMPxGqkAbhlgQJBpEUqawblOS1B3mQ
09OfD+dmXbu2vCRCT/fff2CzCiQS7+LYpEKAU5LmWRTavnMiQsulyC4Gx+tD7+YuAAQ1WXuSmONO
JE03i6dTRLnvpLAILMHdaryWWCSGo4DnY3fTp2ohN1SG9O+1rzHtmdaOaJz2iV0+Fvg0eQevGZzt
4LL+4sg3WBDF/nNkZy8TeTy7KO1bskIsdcSGGpN93a5vCf9gjSxO0DKmLabaHJAz3mFmGn8RR5Rt
4QTrJ7Y7Dg0tAYhSo0DjhWNv6fRZSRNVtumrfHyQSbN2vwABtiPSXYmDV1DZo72ZPONf3WgkGEEu
3aYdr/3i0lJ0i84u1NevSVJ2W0rgQ4rBAo5WXDNYAdvJ0a4Ejc4Atz4k1kKMAMSVvi/4jhT8/p2B
5Ccd2ZrbfUJ4+mw+47OehHObYG6u3ut4/JESpKrSY7IPk4qhyid5kbMOzGpoF6KnFY+7QSq7nMb/
sBJmSVMuL3OHn49XDtaO7JWBTRl2Z0PFKq4p9Onm4kS/6QZur2GNxma2uCCz5tvbtIwmRqu+3VkN
YdOtlAW3TsigdqcfK9HFzrXIKMH6LQq7VpvIndPfMt8TJ9b/ZSCLfgnqli8QZdrdqU0mVLwuSIVI
vXg76+SWlt4Q4rIw0piBls9+As2XLiBgsv6iqfoETOCInbCuTqT5x9DWKCi5Og3pGYtdwKuNaVEB
u8QuD13jfgxzR1xz2z/BoEgJcskq0HO+Dg2yHcwW5FxDa8+lSdZa5yUXTbUvmqCsp9V4sFUMvLGM
cVABBtNDDj02APp7lqsZQ9Jk3rupqZ/0WcuP9LXq3hSWAxvHefhCS3dWl5LZK/RbRbRH11mcrSnu
7WQ74BRPqglkB7xEF4Wvt1IDn96QFiNralAf/XxvCgb9qMiNm6njP+CmK8xEqtMuWfJ4Qzas/Ep8
jWPctxj8q/lvKjji4nz+iMkiACBUKmjgjgaMsCooLVGd7SgHkhkMk8NBswNF3haRTfClmUGnd2E3
31qhG3cVRXJnd1FxLwabFW1k9hfDjduQiEwCuR2nC+sxhh43essmg1awH6dleAHMbG4JTm6h1pbm
mwu8BzjezIFjY0CgScJ8x9TxMDaET92Dh10aDCJ2nVFYxyrPih2pYMsZAexK5zYLkI50DqTSeVNH
Wgap+pexTopTN5bpvs/0aGtitU6hI6wdNCbbqEr6a6pJE7iVAROibe0nZojpprO0oGuph4bdAmT3
qXLqeznq3UnzB40IHFOy0Xfro4w6/9PsMKcUWWuTFBqXoVqIu1sIGdln0sv2g4qte6Qba6qRJ25+
ZVpHXwN/0aLZD2Lcoq/FwOdIiZf8FzeRszHnvv4egJoJkWyrlzWHGGOaqidkNqrZ7c85W0urN6m1
xfj/pJyJfcHQhvQigE2a5v3qfkx0sV8ar6rFuGZNhQ1YoMxPYNXpjxulMJlqMw6mshyes0w/syi/
RrEPBOJO95oYBkToA5eE8MUnOtz5j+yEf5sLtpoqmttjA+rGwrDPf1mUevLktObofcyNkVHPXDC3
CuZZfywJpfhqpO+cwc+sYZsBVTYbvXGsQFeOdZcdfl9GWjeB40OOSiYljw6N9o5QYDrqwavrS2tE
mPfQe7G2JYKQZmX0r85k/rdI3i9h4GHra2yGydpBOq9SDKWaDIzGSHCZ1TmQrQYGQq4l4HvTaBwH
rPyCefSGzaSX4zaymmbNNa0DslGqfVtB1xu1ady5me3t5wYce4oJR9kYWSmelqFcQqdzqOZ+5xF6
sTTTpTWhaaV6jLx+WtqwlFn3njb+CmVEVn8oibR7Jc+rfKoYBP4zFl29+nTWn2gAvTtpK/Gua/r3
fOQOZ2ZWhD1ZNqGZi+WJh8r/mNOGsZbQtnBymymgXjtHbyL3prXnZDfrGXEWbd3fCWcmlMnvQW/J
16xeUrYyj6L2PYIaSQ00eoKndJKqQsOxrZ/ZLs09fLN4J40p3TqaxnxU4pDVspz4EUQYBwP7N4LE
ivjXq8v2QIMvgtyKqzflp81uBKbBwDgdXtIpGXfjrMVfOnFPN9kXzuectP1V+WqE29Aoxi+Lh6Qw
tN1U5OLZ7Qf3bpVKf63a2P21C6v5iRbXfbLYSN+Ja7S/Zt/IbnPiwD8qyBVaCum/Rqprv2whlxCm
mzr4nkmDQR7MHkrR8Ep84LgTBZslLJZmL5jMJXkigIUw2Nw2gqZX7adC+LFveoE1c5S2oSFE/j7q
enu0IvA4dJ7mtWDvt8MArf9rk+989B3m88ipi89iYUGnk58e6MNoPZqsA0yJhdxW1mhD3CBZQdox
ZZKErTMr9AzNS8+A3LAaTV0RUa9GyyCspxVX4vBArqGYnzHE606e60hSA/3xddTdNTGD3SX0UU1/
J/NwIVwqpuWPHQ17EJNjjpA/hS+r16LqjSDFpLYr9iWmF6wCO2PeZZWbHZwW3djY5c1JKKVdhkFU
RGnyPb/MkmziICJXGjysHv6UqdeTxtsMR1yggfvJktWPeJzVV/BqtEG0y9YHNljxky7UiA+QhaNg
Wfaau52pQ4EVz+PzPFrLMbKN2SOHbhxJWFnay2Cly02vJKNAVmoXgsM/eb0HhsZl4cUnp+ywkBd7
jSrI99sycSqM/6rhH5MmuFc+1/3b1E3p0RLK/+tZsxVIds7n3gEiYbqHoYq763CZRRyTFAconUEC
Jx+GFHdoV35Bke2M57iz/TcR0eRsxay4SPrioXlJU9n+lAUcKzKUm4tdl8lTXJXVmYwrl66r7fv/
xpi2vjazyt4uwPlqYzoKtlhsDR+plunPvU95VYvhnWD2V7+2N1q/MoryXWVJ8WKnrvffYo3dTnTE
y7lK4tC1vieGxLsPEIWA1Zj4uauLmSLjvRGFrZfkj5yi9F3OgxcWwrM+pn5sL3FsVwdC08yzTmIb
rrnYCxfeMnzLgYA+hgFR7SvLmfe+3S5vuA+SG6vL5e76lGCPvRNJrULvyOMySJxNfTPapXnklyxv
yPF1cE8nqxPMoUra6aTpmcCWMZb73E7Ya5pzdwOH0gPRLPFxUYQ3ZWAEt7rUilDgohXgd6Ugatlx
OJscqGqyYB1W3t/OgeWhaIcvdVf5v3HuhzNFc7NSDG6k4I0bknTE1ux7dWXZppNnQ2ebF1ofcL0l
/gixYiLR4XJMU7aXEevb1qyy0MOsG9oez0HWtr9R7lrfbc3CFNMimNeD46KRL9jFi4zgztIAVGS4
2RGcQ5qUVsw7fyA2LXZG556oZLw7rUVAUTMgh+uqpFuO5TK4L2kGx5DwAGuLs8MUEOJmvnX+9FHD
O9h6BbHaacn/BLojjVkxqNDmDoFYKGiJufuIF/WeFIn50HSLbCbLs8JJxnGQKGZ5cneOKaDqpsgB
TBha/rNU8RpDfEXXnwqNrDqwTIAb7E2UZ5rfjjNVrHfafvyjeczpLikywUxCTagnvnMYNHc8Mkii
9e7LpYfFBJ3OTxY6eMOzhl/sNtkvz3F+m+bCPBmq704lqY3jxrNa5wShhLjwQQFCiJyIacvdGP4a
Xc/SjFrjt8aGkNwiSLwJ+RrWtfc0cvq/XJzlO/WEs7M1Z9hWAj8SPy/1wKvhKAAsDsfMrn9xpGNl
MonhZ1x8gUIu+uhn8V9ULn98bhojCcCGcDLn0Q/+CfHX66zQfTvFP59GZxtn0X5ezAveHukaoLaO
skVN625htjK72rWobO+RFUYLZzrLf2Wv2B/qgkxrdyG9j/w6cEx9wfAPz/PtWDdEkLUmgcMYFNLl
JBfZYRAhViha/eZmGVZQl406sTa93ufbytcPnWseOdk0OmAYvTSVIYHLW7Om9MfWexsTI2wY01+K
+LFJW0J6yuW/aakDjC3CrPSfyFpGGbJqPOGPWSQWJ/zqps2pZCeOkeFp0KMXZfY3rXWaoMxEHDQ1
zDwJQg3x/eSmk0U4G060nlW42NLEkMNanWpK1Ht59DuUoyJ3L8ij1lLGb43waIaWiLKFH3J65nKf
QX9kvTrYUbzzU50PUXqnoohvVufeEN6HemS/Lc58cY2YB9w/2a1xSOI26KvkmpX8t8XaSJMVtarV
FoAv3059Epp84ik3bxl+5KVKDlXZHBkD4PZpUJzrfUHSMH5WO3NdeC1oSxdlMkn1zZU9+X7kdVui
8WZMpH370LLNdN400E54e5GF6povr97MOKYs+xyzqwInGN+g5CD3GS+uA/F94KJr7QabV30jZzVv
LGJLQ3dOv2rdfG8oRzlUGBTzG7S8+5HQOhbZw0wcJxzbIE2ZZKOaPZ4711+aog77U3x2rJhbjtP3
G9Qoj+47eoojeVtEQ3hT7N2togYEL5yPtqs0Ju5qenSpI3giyehzBbzPetlzzD7ELO9GVNUbCH3a
Qc9QdibdrjFmtsVLfbRmiGGsg++lTHaL5rylomUlVH+n1vyTmzERZC2p5fUIjx9epkmbvGn07lwp
8iOtXO6U6HYm9YqE1jwwWj2wejtwmd7I2pUvThq/5yWfpHGY3t23oiD2q5lUv0214awRBbbpCpI9
PdM94S3+IVWp0UHWOpTlTO/igHZPfy8bIh8h8KJaJpCNXQHBKvOT4cHAdUxzu5jaiXjfV+Elv3Nq
Prxh+AYj/+YQ3VdG8zbh1810X5ZUUnD8QqPADc1U3SxLPrql2g918pVpvzY+oVzHcvECtpC7ipYc
/uPF8KbNYmiBKeOPlrmzWcgsrOqvcpmfLV9jK5jxov2r7S84aMGYNjA95zBDoZyNApRNiJ/Rzv4Q
/fIbZQsBCxC/amufkNQ9xlU4cWvJhXvMi/ouuE8iAuNo53+1hdcnfu6Zyl8cfgY49tFLqvDCbjTp
46chS5kBxM7riFUe9YfAtms1k2y7iMVDY+yXdrgKGZ/TYRg3rlGzYZjLHwWuAe1nz6DyZLo6yn6H
yG13g2vTtyjyx7rOcXuxrSDaxM0YkA/+rCxIIZbYOWL56xIBCROd8ZkRdZqtb6389Mx+ayI0pnd8
dG76gtI7mdLQ1WF2aMYWqeO+SIaTXc77FKYH5KjHspDNCKUrS+N7PyTnOm+2hTOh8DRv5WRC63+F
VLfrXXYiNZHFkUuMTpcfu2kJaOoCYUDlJ/0MHjD+rkY0PRWw2mDHTEXynrMOTTP/YMaol9Pmnrru
fr1VyTyH7ILOHkEsTdzTai+BXgMnNdamtodzl4ljkUfHAsQ0Ef1xFpJjbU2BJ8uzts4L0uf1ccjT
YUdw4WZ1lk90aOzzJFmHeYwyxbawlmscvzTYC64CavbjQcXjpPjQ6+0xrfZO2mQgYuMDMblEpu3z
x6RQV0+Az1VsJbhfizX/Dq3LYmXZrddNtnVoRsUV32W5qZ06cEoOTR6BdtT+rp8xy51QajKcZbrT
S/fNpaRkdpLiKDIHTTw+605xsor2P1QhZyJkQ9/LD+sPtvkASjW/r+UWWHhPvdn6sgpwCCci1t3M
JiN1o8IMFxTfSQ9lOx8Go9/2erXr7fwETv9niewDSwJiY2yxUUp/xsV8m1ONs2kKiajLNqkJRQsI
a+aQnvU4qKf6TFJNwZO1Xm3V07P1w7FK2P7Anm6H6MLJ2fDpm8BgpZLL5j2rxL2aotuC1ZZlkx45
VMCo1R1VcAcu+Bq79mMW3RvSCp2qkO6Hznwf0/owkVYLxrJeJaU/QTrFmt7WcSRywxmCFHGdhYDw
lf+BDCM3UYJ0Y9bqQCyazzashd2sm2R1WQFYWVjGCBtK/zCSh0ytV+3WSZtgceO7Jb1DmkTv9GS3
SLLh5Av8smi+yjTf5zWxil4UNwfR+cZ2hEsTVhldgaOOfIaVfpdu8DtNdq1KWFsU4lE2w7nQO/Iz
rffKIhxnHKtdM5t/Ce1+K5eSK1Y/5UPyZhX5eajnH1aA702l3gyZW5to6d8xxD9QwJ9UB5dcwxp8
saMTc8k/opn/EdbyqmvjfWL2q+3uqi1dmKcOYfHmBTwSlK8Z6jOipItpeIRZaktIGl+LZQ4itJHd
/PqxQadhCg721dFqqFkxjUa0PlRJg45hkkxk8wiVuDeaoBPqFfLFSyWW59onxbOaEG4lUx+miXYl
xV070FldJwocAioiAityk8/DpI5TDr7iE7PgY+1U877FTfOoR59TDpsFTuVtGyl4kjVvouawmTQl
fhHxfppZEXk5DP/INMhZZgXre+3eG/NT1pPbO1ivcAMPC8ebDrSFggK+u6yNmQU+Sz+9J+aMh9Pr
WZSRVXty9OlRGz1LR2BXJgtObyiVdZlZfEMLgrZ+HeACU321dx+RYN7nJz9r3tjjYEahIFsZFHAw
oZdab0LRmj81whNKkjVukjw20fwkP62msWnhjDJb4EWGxqco5z3vpX7RG/Nh2SXn8Gjvkzb/G9ES
WdSc2BM9fGt3DsqIlMg+G/caJg69HBf0cI7FDzQlVJ+G42Npv6KiOxSF+c3exSAYFgHG+h4qYqCq
qDhkFQyMzrVWTFuuWZes67xny67/FayOolbSldHZ18Z4oQlDwmAMp7Gv8QHq7lGRvWtaDiW//5Py
k0KoM1r3AK+vy1DFeHeMM3NWo+20ZPjXGOy8nNQ/Gmn7vu7YaqF18IzZfKrxr4o9OGeNdi7G5WTO
xkqo/QuxNMziaiWYhmZnH0pR3oG6DkgQ1+fOKFuSJcnvScYTu9QXQdW3OVHX610QlqKTgqxP06bS
Xpzs0x847uRetf7W5zng6tNsQq8Zxm1OJBGuFE+rQ8XaTjo6R8gc3f3CvijOMlP1r8YU74TrBwK+
EcwJFAVuoDUE9pZjMCLCmdaO92Rp0WcEFxG2lV0c3KF70cVVH0ucMIovFsi7uVmN6J2LYjYFZf3k
RwetXG1OVkF3W+D1ijitHE8xNIbISU4rWQK+StQBS+fRS8VojSgu8KMjNh8Zphu5at6hyR+tPv1G
Zn+I4L6UbN/LrngqwWtq9x4ZAs3eb5deYkHiU4mssmXrN9Vm4LTynM3+FrsRB63KtHi3kVaKlnWP
o4mfWKHrdhd+d33M1Prwc/EpuYcBJLOoOfDh8Tz69ElaLQIDFJLjVL4OHJHxoC78WambiKpW3uAT
IDkptTwvBmCgdlSDWh9o3d3A/SsCmXhbbWo6lp4dfoM8y1UL60OGflkNmzwq4XmV1cbmDRAc5fzV
qVt8SRMJGOePHfeHuJ8vEmMHCLgffqw/S3vk9wBwRvcM+Stwu/p1/dXWi7CgsEMlCCYWESRu/8Nj
/Zy1kKz5atAstfMENtq5eTh4+rm27QORskHrQmRW2ktucj95gQbno195g4hy1vHCeV3/b4IeqxzU
qYY9tEqxzMa6JoN3iiqk2iLSv6qy2Fu9H1SlOKCTCJepwFhWO8S8Qi4tswMdExnIS05hmTymbHxb
2Au0slvVVdfGvSv7qxiucAjg4pibxfwwZXTRsigcHVgNwzYqP5wO0IwpW4uOtXVxu3/sTrYlYC4f
f0HqBQ6+hS0clPE/nCEDVMlvDsvizZK24ND+rukYIKNyazF5+VZ9XBKy6bm2Tvevq27roT5WUUBn
HBtVvQVSJVKMN3WeP03swYylPLZed44yA8E5VSOuOqg9mb+rZEbdWqE4a2bHzcbLyTzjCfQEuNj9
4rtOzuual4HCmMQpaFI1u4b1jXK4wxMvbUcZixoa244Y4QiGUoAgR6Ergd3J/gnKICHxEZF8eR7y
b6Zr1btcH/8NK+eVy5Hq9ovNY2X7KI3oGyRvLjjeBrsZga8qDDEmfxYyNGvbWSMLOhpkaNE851Bw
I8i1OS+dbrFA7fbJDLMXyrcPQzFssnpkf6T0TTNTzFzcOzeJu6Bn9yEaJNCX6LLCJFUYk+JBxmj4
3hYO5BK45Gsp8/GWJWcgdE0HVYcIhUzfJ9O6FaV544tMNEJOXD2vdyHOs33Sa6e1APFyCdbXbZ/s
dXYXRJkgr0VUwUTTm4z/Tt/fpS5esS3NiTnxzP9yQGAY3yfJhj+jtK5PqUEm8VrDIcyjZk228yqN
GMeHdAbAOHACpUAdm7+FvbJ3abdrlp9rwYuuXFOjcpet03TFaoPkWk0ZRJkF4whisq93P3leLAdz
TCkKhYsiou5NhE7yu2rQBknXe/YL2JL6h8qxBcKv6jLLmr9iSj51KjaBFBMEN3hQ6WBZCN/Ks5Di
UehIdh33kVkwDnyt/+dmxcNcmcCJ/jEv9jEv3xrvU5j/ZUPBw5LtBitorSE92rRp4ND68DoA/e40
9g+vyYLbnCvN/o83g0QW2gITbK5YHM+wM3PHaV+jukzDZkS4a8bduzHDqZpsQj+Jj/vDSsuGPNcN
IWms+c9SV8ubgjWIDrua6TckuK8z2d/O4qI/MLLux6hl/a3ZrcciLtNhHsleB1jxh/rZsUdghKrp
2bp0dCqQhuqdPs/9mbyFcTOvnQkPYM+qjbiCdM7lYeGTh1NWJbAyay+9SXbbh66YIqZxo2fLrZjC
BP6nEbtVOESLiWp/sb+I7TbTsJXK+kMm+5IHMAPBd1OXKL/e7J7gV4nXldnBGTRDaTEkXejitvHW
zhukcJb3MySUzoaQPXz1IV1BU5RlSv5F/03Q6h8vkojvG/rSTd9LfIKdavynm6TwbarUIQdcI17O
Fkm5KVwfwQBPrBUWSqTH3JMsmq0e66SNKaVVb0s/c19q1zbOea44wYXMDnDEYNnFNVTGhQBw6lqi
yNOYjdDz8AczoRhgAD+Ia+L1041zEuDRTZp7Wy3ipZ6GhE1WScOONefR8xtxIG99oS0dRBuQjiLP
/E4cwJzI9/Y4AgZMkYovsyZU2FOl5JR/MjcVm1ZNz1iDnCbAihLMfCuyBiGgyatRAfAtZ71R77Yd
nVd11BRV55IOeAGhMRs6YReOom/cSs9AHgjZeTO41R2IA1jB897dCd3ikB/X99MoxadVI93Uhj3y
sJA4r0DoXrhaIzcIufBtaM/M44dxEE+RI8+a4316jb5DSxgSTH7WMvnsKAd6wXiMa/Olcdx3FBoH
yzauVpcfLEc7OrRsy6D9rM/dChH4EF43pgkY7+CpUHa3PCa6NZbfCDZQlPgcbH5KOGQd050yNm7a
ye05lBrgel1czKHvbuZoXokpOUGhz8NOwlnLmzOPuA/4Vn8NibY3oDsuvQTVi/0j5H7IRK5UQRvb
L7kXY6lmAo4K9OdkKji5duuMlJnUuBU2vtg1XIeEnx1E3p10XO6PnJXMInb/XzrjkTGUr2TdPPBy
xZrEvmcpWL43nUk9fyvyCXtr2hnYs9fBRyeD4wUqZYSOeXuHqAJ50Umheqbh4g17rFP8bT2LZoPY
bPf/DsyyLtLgrIKLf8Sp+fn/kAIne9HBvc8btjLJ2S+LN1+vvgaVc8N435OCvJF0vnnrOTHV/b5M
vEeU9de1EWp6e96KqYOJZ6jd5Oo/67fOauPNIqudgOYvbcr3ul2+u+1a/uLuqYiQW3euhiWQoZ/8
Wv0XEa1I9PxpTN1nQGEYKbkLY4znY7ZvdQWPzABWYOqnM8HVWvyduUK523zEbLMZN5/BqS9DN8DV
Ng/ILeF02BoM/OSTq1XiFWKGJL+F0WgG3ZK+pZzoyNMPBQ/H6i5nYfdSwCpgvhoQ/1nfXja/pF5+
7LvkLUrKf5DwFOU+P+a4xM1Mg5DXjpnLtO3mz0YHPxzNAuJBH2kBk5HpV3/qejIC0fL543QB00nL
LQvRIxZ/29Xw240zeJckGzgGZBucGk6jngPLMEn6SfvkQtfoPU5kToTfyuvZwE+rWgZh8MYYqZrt
/DnM7pMmxWHocaiT487ytJvedR8G76pkwqQfZx2k/VkhGCfD0ESDn9aVx2Ym9KeLPBhd/efYyUcR
oVmHfnOvNMxVrNlj4OmtA9AQxOxa/ZTQD7Aryc6pPSyn0lTPXYV6ccoMFrgZsa1F/GyxIzPc7hOm
HW1zre5c/D1El3jXZF72vHr6tqxruONatamWONTHSmwHJCNI7BLYhTGD+RL/7YT33MWAzwt2X01Z
ntrR+IBVHKqmeK6dH1qM9SHNthNMsmlO2KO4p9HQ/kNJ9bbeT5SED43aBretPzQCZk+RuXe7Ka4e
l75f7ebWO028hni0rrokzfThNozhmhObd6H1b4WFN2TpBGsdkglBwOA8BkrtovG+4nhBcu2nB0OH
JF03zd0c5VfXZFeINK95rT49Ktf67xWXCfLak4U/4eryXvWKvUM5Pa16YwQI52ixUYnan8pKMK5Y
EXDW8Vuv0v5K5Ydu5jAYI20vqrNWdzwIpXHD8uMLinqx8xVs2CZuTgmhzdES8zoVnb2RpYYxjtZ6
UPb7K7RWdn/NTvPne2zNYVW1T5Wctv7SrhngUbWNJuOPbjv+SgPCxyGCiuwg+FoHl9nzfjBP+S4Q
cnVJf+w675Qb4qEMXmroucglKP52C/9N85dnUP69b5QZnz8+dD4X2F7ssOkS5Ik2Ylk6Yrba8FTF
PtNjfM70Q4XkYP1bnap8ANjuNQnsUugyxlnAflIQ2vEaZTNtmIgMbVw2x/aBrxicXdHf6jj+K8bm
2cXE0q2yYDLGbRlHT2uKTcekUTZOqM/pcciW/yRWdv462vfWqVYjB8+U/hp04EXJ62fGtGwcWYs/
HKH7sQuFA2xa5TaNkoOXuUDIORvP2D+7c3eUwPXcuHsZp0AVrkcjobx/lldCOW3K4XVpI/giokdt
lxxdsx/2Ti0B0tTJmOt825oQCpUx3ZJl3EywVUJvXrK/ntE+mbXcU+X+WgWzTl+btwqv0g187xoG
Qx+O/hI2ynosg5dufQRdpxKF/0vZKvcOT5MVsDvfOwNxSVGubvtl9LN0qdwWrqTPGSPmy95AfEBn
JFz1sJPhd/0MeJWEieY+xQYsGzbWf2LUUnTeI89RM8sgIQZ5ac2r6bWI+A2E1G08BbOMj46zvLbU
C9bqNXoPuGQQVxCS+N+J0B55MR6xwdkUymXbaV0l/03XpkcTs0BsBG13XL65aYJki3lnLnD26Nb0
CLYx2DvIeFdnib2DrOqCppr/IV3YySS5DE1/apPfCiIlivfV2yANsT65rhV1oRxZ0Cwy6rY79vvO
8DG4h8hM5OA9N6MQlTlolJm+2Vr+JSv7rRwKyiriUKM5MBHdINKf9AKQyWk+sYi4jEn35RQsmlaf
9dDLea5Ge8LRuPyuIyiPqXNBf/il51G3S+L6ua/b69gDcHQyPXnSspiCczdM20zfmy0AeerYRMll
59qFgz4OnKZRT0cSzes5mvgvkSXfetjFbJRHvFKXS1NZpHJ5FcbxDf5Ui7bXyvkznuN3LfbOeTQE
0+iflVO9Zv3yNpoewMzCMWzZVX2IyqhnCWZuHezMNorMVl6xlS/+5JVYoOmgd00DmRYqXvmiDU29
H1i8B4PA46UX2hQOChelpRsI0W4q/J4iXzl7qdUEvkTVcopQYa5SA+yW4Jui6dRFtHf1Ah8bbQCe
mkknd1yuDWvwHBUpx9vCTL1Fr4YYalh+3QbYY4Bn8IiqbvmSnQ99yBY4z06jy4EdiVMD7e2vEtb4
4/dlEthOM743TCp3pOzzwVFZexqaEQTNTd1lBQZPPfmMh7hdxAHNF3hgxBZ074giCoy4zk6mACoQ
WQ/XdYjG6pDo2FOR0dENAQIOzKJmlhVln6KgYlKrv7KOLpAJ2aafbLEZOlXoRJgZBxTdRpLs/FHq
odfH+tmHeEA/UAwQdhp5rMDBPlkz/zc4Q3t2l6rbqkSLzmmGu4gyAD0WQyYvXdmPT1OPVrcqOrh3
Bct4EGN4HSNkKvqQ8Smh2Jz0Ehyedf4XedP+lfGp2y2uq93YSlon6ckck2LDODp189qIiTQRP+u+
IBVU20VBFtTpN26I1HDVb/T7bFUsnXv4hDWrkY0acWzikzP0Ro7a8ZjBs9cdbxsZoGaxxAmlHqv0
OuaIPxjA8g9d81I66c76VYZLMLrrtTGq/ybZTW36T+e93bARm16ZjPDMjUHyPB+Xd13AIVCoC7ag
EC2EmRgktfBSxJwell7resf8H2fntSQ3kmbpVymr60EPhDuE2XRfhNYZqZgkb2CpCA04tHj6/RDs
3S1W73StTVkZjckkIyMAh4v/P+c7fREsW7elOa3ThxsUdOkQSRYicCq/vrJglBiu/Yokj0e/jPtd
AOthOUx+dJAAILZl1Cf7fK6nR5M3/DDVRLVSZ5pksxG6q3E23ShP8UjFLm6sosJQo9UdAoY6BrYT
hVO9Q6zcHQoZjC/sqZ2lJv2vuKOqdVcm1t533QbP3gDJyYiFtxZ2+V1SsFshyovXYG2ycCE8G1H7
mDkOhlcQeHGlh6iTYTWYITLCGA7RNpcAzFHUkj4fm9kuTcwHvZPi3sPXstAmTgNOdBHCIzHCCF7h
Iz1xyMBCHMgv9UghBkEfGhXlxhvBl4+pFj8lSfqtM3Sxi6s50rgpH4DHvMoua5kZcSZhMQM0Fqgv
1mDGsA/0/CExcyIXpkiHQMLOzFVOznAfUIsVUhA9J0p3+R8VJ1KtFqq9msq4Dydj5UqMPtRwqAru
gkyd0wibyRReJ2wRwsfdS9eMc3NYBpCuk+V/KKtWsOgwtxqGdZ4LQ+UgP1uKr5WXfXcptU5NQu+c
Xek4118ZAVin+vWQYZZqtaq8a2LEefgXvyQzjspyvljYXheNqOoVPox0FZjUz6VSz6HCYz/Xirz6
MmYZWLp8m0fqSXoFTEdESmm6hAK+Rvf7nDTtjIxaDRXSkiBeJYivsdA3352Q5iC2/fu/oCn+NyjF
P9FYRe24bWl0RAV40bPOCC/C8tv/6KX/HOve2mwbxwhgKeiP78NQogFK8eb+z158xpj+AVdqOH2K
pDxJrzLKihkxCSWm+gtC7X8Dr7RnjugfXrvWELUmEa9dRBlOPt/FxiRLZx3z9P2EWP7nL5n39T/+
i6/fC0VjIgibP335j+1ncXkFmPVf87/6P3/r13/zjyf0ZEX257/yy7/gdf/5c1evzesvX7BHYUt8
335W48Nn3abN7dWDz2L+m/+/3/zt8/YqwEY///77e9Gy7+HVAiBMv//zW/uPv/9uzJGH//nH1//n
N+fP+PffH5Gqhb8di+rz9V/+1edr3cwvoP/NM3XHNgzdJaZB8Hr95+07pvibjRDMFTptJxesze+/
gVVrwr//brl/sw1TWK6pG54uoIP8/ls9/yi+Zf3N1HULk52k/uJ4jMP//e6uP2GiP28IV+OfX/+W
txn3Nm/q+YV/eVBAyvHWPN6dcEhiMOWf8y9kYtjBpGnBdaAYuSBOOwa86EzroajVAnv2Lijqs0md
ZV07AgvhoLCeUitOZ3ZO10TLPh44mMrmkvQkKJsuIKyouUPkzhYJPyefKgKaT/5un/L9Zgh+aKpp
z2EUrqxq4Eis7F3h8SChKWu28AA6Za1c1SUHvbv6noO6Fuf3jrNPdg6tyx9u1v/j499ywv4vcvX2
8fH5CcGWSbcdjji/PhuVCm3Ha6rgqsOK2tOlRr4V0E+zW9/egM6DFLE2Jk0AgYiMQw0spciHejWi
2v1mte7Bis3jYEJs6B3octTwZ33J8BdoWONXfPX8Lg3PoSvh8T/D5RbM9ocnuKGw3giHlJikQNDh
ZBAM2XZgSaZCccjL6FkWtBLSYNRWvoE32MuAv3Tjj0kPNTR/0yt7mWqHxdtcUNeL/yJuUfw6scxv
j4FjegbXcP7NPML/OMGE0VCXgVkX18HwxksqO0TsQ/9m6Pj0OLkEJxfQ1iqp/FPBxbkjsOHo4YQ4
4FRCN4e7y2nL4CxBTlxGs4jQZWy6uKhPk1LBk6LiVfb5p4ApvAyz4YedZjgRdAdncjxkW48+WhV7
5VHDWaw3b6Kp3bPu6/KYo4Z/YI9GGyrKDLzIOhsJicmkajmc26NTbnWBp8bwsBWxj5XHHu/q2psC
tQss98dfDLVfmd23q+TpCCUg8QroJ38O3cCiXo/Uh9Mrsg7j4vjhq1N3BSfgGtCHNQKJNXOU+LDR
d8jlLZS6TvHFs4tmYyVpvhm8YN23cJtsB85PT5zSMm7hMbk2Vr0hjv+Cm23OI//XJ8P0XGyqtmDe
coT3J4QzupvYcrw6vxYZFkWenFWv2aemDbsNYIhom/ka1ztV62ysrWMkFq3nP2WJ/8NIjWLXus+9
0tyXoUmP9DcIM2TjbNt9REeCa2x33ouwKNb++2t8yyb/5U1buiN0MhIdxzYt/TZS//CgTLHjKdkU
0dWx8hcNTB8m8Ni9ry3xWVEfeMo0bZ1OmntM1rnxoIM1fGpU9WRVaX7pLO+b1DJOmPM/cfmjtQwK
tSt9A/uPV5pLkVdfwimbXvuGHKnReUqVirb9KE7aOLfLZAhujHtrtXCLpgKLKzt9f6qdExvKYQmg
CF5p7GNw6/1FpeLsqY5yqiX1SS/t8Z7C+bYdXLQGFYVKKiR7Mhwm3NVJ9RfX6Tat/XqdDGHD38Li
7GLwcP/0xCJjkuhuGpeSr468xhiMGXexrj0U8/0YOBvD6LjFeV/sQTl1l0DZLwWnvKNZch3+/U0z
/mX6mNcxdqNiXgs9Q/4J1e60VeuwT57uLI4Hizi1km2JK2Nb6exsWUYQYoS2B6XKg2oX0ZNo9My4
3J5VA6jFIiKfbhlMkbk1e2BQ//7duf8y987vjhgCm/FoCWp0v05uTo9kx8mFfocwsF1nfalB1ZuL
9h11UQQ+1sqOLdTtXmsv/bJ4b1izlnR7gnVGcskhrf3jEJj+pmkbtSkIiCdZAmGAlUtifVA6SWzJ
mxj3yhL+gKUZ6tsw6saF0nRUYPDSreGutDScfxUuZKvuOYfJzt4Uo65gMbjq2+13+NKzRYd7Zm/F
ZbUOEnKmguQ9ZILbhFleHLmDOycz7I1IqrNh5+CM51s/huZV6wttpfHfIibUC9UXGwGRtGfc89am
kWhr/SdOHX5rdDt9oh2vwasK0F+ubgMEHVByjcL43ut6Y+OoTH1zsX2eutx6IgnGWnYK4UA1Q4AN
kTDdBilNd7DSO63Ef6tFE0Q1bPRjYbxy0HdWpWltseXam9stBq+SUWo1xdpASB9HDuUBWQV/cZtN
eRtmvz4TgpvsWTT2dduy/7zIpjmHzqDtzbvbUoCxJLyU+k44POKy/F5LyBCto9TeyW17oRoMQdio
eTwT9dUdsrUdp+phKG183YFzCSz5VfggRloErUtdx8gFDwG0GxrBFX6OmtQGdARjrvIFVEqcwyMV
/PEQQSp8BBBFH1WFd6jGSXiFJOlpwMAstBrLxMWL3bdGsa8VcnXRoCjlOFmYZ1WV/RXJ+F1bCR5b
P8v2ozl0x4D+VpCUF0TG3b0WIVTtIc0ZyD/ZRIDsQcxKSp6WIRnzatGDRMUbijn9nNDe2cMEihe3
WSJ1cCxj7NBwxxTObHVvGA5JfBoqtYZU6eNNU+NRueUbYg0kXDWQw8pJP2gxcdINUKFNeWpu+wQ/
cUxnfslxEu4u666pj/27CIOAvy8J/YlKBCHem/TyK/Bh3GnmsBpQisCYsC85PYtK6tHZ7BfIULOA
LpFl8iDh58fO6wagHPIretp6XbgWBc55nKdZxwMGAbiS4w/Va9POFdF7k3f9eZDup+Zqm9HP8+e0
0Q+NzSvX8Vgsb0sfrCHoatIGbQWMFwoLYt2hP9uAW74NZvrR+KW8ijJ4cfTOXViOY1xt8MNL0wNx
0upedzUF/p4+JPK6uzTugB7Gb7/00NxoOrWfrtdEENgm1tfxPZtibKi9+GgdDwcRWzYA6lWxp/kC
TVb4cM4jTa3jGtP2pFfAmPVpr4Z6H4qpOmXoy6lfyCMQJQNkJvRME+j90s4m/gx8UttRM4HcqK4y
W+Xl0DwDPIlgsjG1Ym0xLrfG+pi94xfDPkzVU+Qdd4wl+/as62k0bWtSn0yJD6oXLrQGmxuTGs6l
mUe6VqDQyhFzrzUkkuh44kuZmihV8uHVpuN6zAM1QDFg/myGaAum+n6s0Ah3aQUqDn005VOgAIFn
ynXZbdAhOTundbiuQeBuRXLCwOEaqr5vWdv1NF+6jaGfM7bP96g/vWWT4gRye0raYayDaDfkEVdo
oTRSDRiFYeYfzNl/rZrOObU6JiO6PF9KOU3LUPjF3gLThwqoAkXfV+sJI+/FQR+5sIeWiAIUTYZP
Q5sSiliZOPi3VFJ7ajfu2pp8anlpR2enMYYXqsmYFtk2Ud1okvCNZoN8GJo63GtFitW+RvbcCnmU
KFvQI5jLThcIEeeuZ5iIesUVCtYYoCyHbigzkKezE3AIXKhYRyijNfIYpfqeUUqvoYynjSZaXENS
f8mxFSG5dLv1bRQqMWKI1MN3kzIpva0Eo5SHpbj2M/2BxsWDFQ4XS9b+drINKJ9h7Cwo9IErdbEl
hXEzXlSfnti3GzTC7/hR3ROIrI+hphXS05ooPUetvT1CkZoGFWN8/lhhTSOtCZByDeXApvsioXTg
i3Bp0c07CC+Kg0PS7HD0YjMabFhpgNz6SVkbHinE0xp4A0seBT9uYU/WuGon75gnOsjYibL/PNRi
Q/hbiIDHCL4PySFC0ETRkYcYpbMPsu9F+9XDrTKXbHe3naepExuRNOG+mAe+TMGf0FplaDsGwA83
7X64NIMbA4hxWcSHOi6t1TQfJEBtymOHi3qdZRU+SWUM+MHNLyFTk6u1X0Kee03AzPa8Zj9Is1il
zHvLIGz9TSySLXHA7N3pNd4mu6bU2VrpwVbpEAK0OrtUWX7uK+c5KUt1HnqbRtQAZCUMoo7jwX2C
VwxNNmMFRt88s9wexWlSl8yK5nQ9y7kvdSHu6zZ/uX2vd+VsIumyUzyGOi7m6BMj6XSO2+A4KP1t
kAoqcBE9kogIHTRJqsc8C9Nl11viziIJYnV7p9hsrXXujjQykUv5NO3Ot8lUR2XYNWl2uP0tgihP
Ze7ihvLJKIC4wW0z1QtYXHkPceGjpCd2l8TFJxveDVCsCatJpC87itgPUyjXt1uQ6sFbZtOsUV6m
Lh7EW1qefrZ25iMDmrAKSlrIE+CfK1cfGTrGzmQkbbLE/lSlpDNS4NWTYOh0esw/N4dhaJyDIqEn
3hLc6opsfXu/HmnV24YC7bLKjC+34doX9VVluMKKpvwq0TIRietQIp9MFtJxfNYR4FAhbc+m5E24
9CgeW+nbh85iew068AXxy5csHtVx6mAd6UJDAjGY3qo1NbkXlFiwiVwLB51xqBnG0S3B2AwljEru
pTkeBDPSNOnjLm6G96JoOV3E2bQJo+xNizkQ3wagwMeIJ1X4m9tQnBL0Ym51ImgXWk7z4ATTeKgE
SYBdEh2coK6W4+RSpJm0fFu30D54Uqm54vAn6ELn0J1oj9SEA5zjdb0yM9TcSM/uIcUc2VbgXK8E
i+dAIUZ2oMSxr79Al2W8hFzKK0KuM1LiH3UmjZmPCiel75A/j9lAe7PI7wbtizATZAhMzTzcxTKX
dXXv8BJMGw7ykOA+SUP7OBZCnH2fPVXWx+nBjCqua4fCTchyYxfAFQdNI5AjSbW1op+0bmvqy/NL
x4UMN1WvJRvVjcm6GYeXnMbeQ1JlewPHYWJbYp/l5UOKVGwXlQxLauwZqwc5JtWbX1XeWeTOCbF9
DmuInkQGMbZz5wVRr+O9+YMxhTYvGAAJRor+F+3vBg1PnVBC7QuA2oWSxC9M1Ltljo9sniKcuGg3
QfFokZON5M1qWNH2WAqCS+UpmLX1tLKRhC8U/ZNrFFf9ezM62wp/wSmz+vupyBAc2PF4SAsep9bw
SeZwdwKsiTdExzCjNxokIPyMLL9WoJLL1E8XPycns73PVZWchsLetjWbGOqKbbyc4DLcQ9d9vS3z
EJ4uozeIi9u8MxeYSyKCmT/mTRKnn31AKs5KCuhDt0fP5kB6Rf0WAFrqBg/0SFrfeT+nIRa9+StC
+paKTsQZrT+kEZA1a0OP+jstp8Rf9cPn7aBxe/QwyaCkrVW1xrwQ7UzdQrDYf7dDTjvu7RcZEzBJ
hAMhiSt6JdHuNluGEQRgk36aV3LIskpw4CrZJ3qXnt0AZv4MkcJ3Ox56ttys1RQgRUmTmsLGbnIT
gyAj4yP1wC9rPew/mhSHqLVHhhJQi8KqUMR6jUQYEZHo+TpqrK5uWJDpolAl5dSvWi/f3BaushPB
Fjs3lCUL2AP951WZsivkBEgNc9F1JbqduQagN80hMmh8DfoA1RQg1XEUFrE4WEXdeT1J47kwiuR/
4H3tCWSifQsfzFVid7tWhuhZQjpVHqFclbtGzGG5UFIQjqqtjaad/l6QHTOEIasOLDRrjpGc8joG
qtEPZ4D70pq9tyOAIqYnsdBl+4395LuY8VbYk3hiSdMZ/QxVqHbn16Rfu3VHy9YYrolCbUUngj6g
0s5BelCotnZmEnxOkjztWmRA/ub+bGLzUCg3BBkF8Qsu8ThSK2nzw21ATSGzUAqUZs4XbKia7pq+
N0A7qCN1kHKV2u1uTMPugd4ud6qHRlkWzYPn7hABi0olL1FsdPi5Fe0q0VOBEeoh62yQhsKPNtir
2KtMyVupvUxGBumOis+lB6VYRhqE39xF/68RMeQF4SHoxb1u2dFa1R1XESzJz1Es0DShmHI2BIrz
1gbbXNM+5lQ/r7R60DZM2RzmLdf4kLgkdkELBFGZw5xnhSHIyu+75rHsYPz3Wf8JoijahiXayIJO
zoEW8gd2431InW2v9y3hUvPRbYIlnOjI1akt4UwNRrQA5iM7qoQ+KX56dubtVjB3PCP1q9a1AfSg
xtLVUX1dKyK7tmw5EPbo9Iq0osdZ18jhKL1kmzZ9MSvFnXWEf/ZhctpiOQm8qBkW4blgGm6TCkmZ
skzvLna9Z/oR0dYACL9y46w/3GoPWBZoFFfiqqf9MsZqvMgwAaJQQ3TNjPE44btHz8gGXKKOKmr7
1J9vJ44peojauMegE8S8O3MbBAminHj81MbwMx0zb58MGdsoA2t14OYr+vTFtgMzD8uUdJL5vbix
Vy262WFJEaNcFVl3CJJjXWMD4yp/C2LzMQ7EC/SC7tKK4dMRDuYAXzuQhlNt6ty7CA8sc2zp+tHH
IF0OmbvFf0bpG7EGFxpgYmmNV+VG4xoKZXQhIr1Z+P6nTt91Y+lKX+Wy+GLIr5WHHUHaOyQQBDBZ
5oPjB90GGYN61qLnsNvmbha9hCSsrno/Tx+bELOEJ8uH266xzmYqvcB9P28HggTgBk5lAFrzp5T2
aFySBKdxWSQ/T+yhFV8lISkXPbyPvA6SN6SetRLJDO2fxg29R9Km0vDNc914myfUzaveS88qMPBA
h6XalKoP1/Bm+v1t7ABLt5f4lOQS17jYhAIIT+eXwbbUrXdQpd0mkBliwCC5n9LC2kcFT0KTm1/Z
txL0M1dB8Zp8wG1Y2+kwPUxBdXGEUZByGK0rFIqcyedarkxeo6FHUKslyf5WfEAV1EDzSHjkC0YC
+i3cAyLPT1jX0wsXbRnq7kVTYHoNagqupl+Z0AMaQtqG/ZbFga4Wa+q87BpCECEGhMBv9EBK8Alc
syYiwcTM1JspK++ukP5HIiS1wfnk22f6IyCmmpqNCC4czYmLc7E7hOrQDIOzIZO93mXAnPCJRI9K
C16llOOl5Vy1SGA1cwEQrN1uYNvL7wYb1/vgoR9df6NpTbOPqBlcbrcwqOUSVPR4crprn+T+yhNY
q4w2+da5skbfEGNKFSI8Bm1krk2y18JMOdwfZC4cMwuQe8VJtHl2FMCJ76LkUmruRxq7yaPZ5t+k
7vlLMTY1nkxxBl3JmhJ5r/TMYK0bxfdQIjS1A5h6Y/Lkwt5fGCVo1ajhLKAvdC4g2ln7+HP9BF1B
TlBI2M5oPMZ43xdN6h2avDYplBhfSBJ9K5IpuDcpZdCe8S9dBqdEyJ65KEXZH4BnfSWc4FBnCD6H
pFN4jxLK+Lr91ouePZLJyuE33TNYJ+5X10/37oAZucG+68kwOpd26uzLNJ12SVCOez72Y2A2OC16
v3nE65EvN32It7dMZ11aJ4/2VH/gg3Vq0/6QTvpqs14IkaTfdZ20FyzJCBc/CEJ6rXzPvS9sbe06
fglYViOPjYdqPakQjXGSfqX06e0LelDMKCnURpXsmOvbTQsCfh2ZG9hyCeMmzTZNjEwh0zJrnRgi
xWKV9UdrFD8fp7pGXz/gjZP0a2HvwgClYp8dQFMgWB/uFdiMDySH1iL0N6Cxk31Dq+wupmeH2rJH
xiFLTjWcb550Pf+YYrmbmBFPjZdt84wrinYTg1Y5zO7TqKLS0XyOUcDn8ked6lTzWs6dmMatWT+6
8uRHNB3KvsnWceg5h6SixtQN6WUyrR/+OKhd2gTIgVIP4zy5pw7QrHXUtunJibwZXWKD+2/H4UMH
IAHZHs9JV6Gz7knyYCMP3cYjsQJaS5P/mFJ1HWP5HJUShSniUwyk/nKiEVICs9Vs4mZKU3vjwrBK
UNLAlcdueXxzMovvmistKHakRFhrO/LhIuHHJIMmXlEhxr4uHhrTtZCdoDZJ+69w+q2tYdo9rcrm
Ww48dOE7mX5meZqW5riRRYS3LjOwhicNlUpyilmE4WQCIoPfzuE5G+LzaFQPog7wKJeYBgjaOlTS
JOORtBnh2ys/6+/wx5hMxtFzaWbPZAVSf2gxoln+tWwoRrUWp5WUYp8eXSA2souwRwC4OEU2ULEP
tSsgwBXKWmOV66knA5wMNWz7atmGKaXDxCM90BEvo0yhoRopuhcU3HIkZEajFLwaU85NgjC7ODVd
0Mnfa3huLOQEWk4TdMfQ+uEVKbvZlT7DiITvbboOI6ri4dvm4/SUDx6qXO2zwmOxxGEHJyEAgl0Z
/rJjAVtpE8S8CuHBPtMt+LDeyevk40C1GE+lichUixi7wBwyqq1RMBqHDpNkanpbN4NUlBicwQkQ
x5tUo4+LdYNThovbZNQvHlKuwbI/RU9w4wgKiNQr6KNpFa+Qn23skDVLmcgjIzZlsWscbFyaKYcu
vDwVBxtIfSoMX2jV7vSKvgnBVveEvWFcM4t8pTv93tekR9F2+FGGEwycDgGmhpJPjaNznErxmCgI
50io8Lo6trPStezsF1SkaJ1lW+LXMN9md4G7r8KQXqCDgi7BgF64NE7JtCSzRawhz3mW7xK12j9h
KPpBlZCSVf3Vdj3uR4IfhmPevh6IwymhtizTLD4WpU9wDD4t4nB8vGlusZm68UlGyevkDN4i87jH
rdbdBWzsOa1ucobO0tPInyi9IVmCe1uxXj6Ce/yRONUr2V2PxMkswwaiQ6hHX2Pk4BCyrkhAasKc
AnMdWcZTR994Udu5xDwRbrxefrUbWa0xasEKU5W7c0MkzNiDeeOCK/gQOKHDkpNfSz8CECqR3yY6
HhtT81cjgDzk0spw0i0E26XtJ4/BBNR9DMevAB1YuXN2ZdbkaGuzMRYhPqkkgXeBtDmS4rkY9Jwy
TxzRKao/07iGydHFKP+aH3bX5bvB6c6ah/Swj4vDYBM4ldlQdzI+lAOqHe1ssgEdfe9myR0mc7Uf
gLXXiPy9hP38YCLBQH229/HqMIbLcQ3eaOsL3qBBgfhQaPa7EcbdgaHwKtryjOsmVXB5HRpFWzBi
Wwxz+hIn8UFvzE1CFZwUwnrF82+uEGe02yXaCZ2Qu2EPfzVdB6bdoESeJcs2WWWeGzhHfP17pS5N
YoJYYnXczdmX1Ng2toYIUyHDhVsg3EUmw28DjxYeOvuoQSSDRN/mu9h7BOPI0adG1F9WzooGO3uF
eq+Z0R2sJVJg/H7ZOH106kJ5Zwc9gY75eLQJKxkJX3fitzI0370U7Izm69u6tt8DI/zM6dbYGlX5
mUhYpoW7MGWKd90OJEi5KL1PS/dAkAg5wWZy6WFGI9SD/lYUvbNwFEB/0XrHVhaHmAoFbj6CRezG
v5pR0181ei4FlT3wE+auqdvhgjz1HGsJuaAzoHVUjGKuRY96mXAuvzSg/wgLBmGQGize1kc4dFiL
PUCng4pPnLPqQ21qj7Jv9CeYSDmVENM8Tx04Rqt0d5qIMH2PKYCDvH8btCK7GPq30odAq5XJuR43
Bp2fg4Ocb+Nnqlx51LOIMdSyo+Lknzj+41To6X5sQb/VUoa7XlRoiW5YMZoLTlcUGyfAHxxn0iFc
GRa9GnQK3dU3aF5As3ic01mXpNPad9372y9EBwSrFp39xnNy7+efGbn4tCddHm5/VPl5Q1DrBPHV
VPJ0+8XhzH5qFA4j1/WdTe+V5SEV3vcYIPCJcixSWIoiK3uY44YFamxLNhqnODDcBD/Q7RvHmJI3
VH1VmTTmSFLpnQIxylwqiCafAjfnZDob3Vso2u6JbpvXJ6RnFdqx85EqJMaIiFMjUKsZH2uaQrMi
Z9EFtrsgUWvfa9kPIqYpIAXMad54lVNjPrvF8FpV+gXjl6IryYFsRNh/1sxHw8DfiSQpXd4q/zdZ
Q6033g4MSalRmEUGn3KOil4qNtWYOMzScnd5JNWyTIBvuXXzZkRE4FWF2rqVIiIudoazYDWnxmxQ
PsXZQscTFmH3xR0RT4hpXfRjdd/Gxc+fQKnx0VMh0lep5f4C9tBC1gzjOhk32CqXqnARVzTsbM2+
vjOr+q2VVXfoMqjajYnaQloXSP17WP8EaMjiiTIytWQfs0Jq0mWeP8UAPMdxtWqtd/i4Ep/ZI/Td
JzAsOJF8aZ0JPQZtRY2CCFWUaBW+KK3TqOqPByIIrgJwzhEe27S49cjyNizOLo7LW7/BopXShFI9
EvvJ/KhH0c96XxDRDR6T4XtOx2rlUfo55GkT0tQrykVA+gYrqdudyAOmm0dZd0lwZLIiHpF4H80k
g1SroQNOxZ7fpNvSsLQNBy7a8jTI2sk5ypZmFUU/QtWqpkiXkYbw1hBWeSCkkU5+Me11enbWXLS1
saKWefXiEQ1zFxvJtXVIbLVLk0qx2zBubq2/BrZa0Br2Sbrepfdw3kd5VXE2Ldin222yauYPbXW6
XJaMib0W6xY0O3HPrjrd3Lo1yk2+1iZ0IEta8lErNNbw+ihgiC7AeOhknLGDt5Urt+1In7wPUbZl
46ZHJ39H0ehgNwE+DFK0p2jeyeTez5onTn3y61PiAALoq5cKcNfCjGx/07dqaRkQhVAn0Y+x+8fM
7dhx1R24tHEuVM4tCxwIrlmTz6u6o2OdSVPAbOCUEArxv3MMDjcoOYpz6JRPLo+IbbXhozHkG613
xAl++B1X1OMJ9rKlEWIAGazkU4RNtWkCNPW3ixc4OISJQZPbIRTB/c+rFybuXZ7VV33iKKai2HqW
Q7Lr5/oxqqZLuNHoPbDQyBJTgqO+0XsPjxq8v162RCMkVDMa0ffbTNRi5zcIAIQ1bZycqO3Itzk/
pz8ruqoce2z1z2Xaf+m11qOXx3l4Hjt5VdxZavgcO33AEjUsmtj/fpttpil3sYOWoErhQ5R4KSks
OEhgWwNZl99Rqa2zjTcQPKhRidOJqPKaoLmXKtgReRXeuUMK4K+kvjGs8tHDiZpN391ifI5hEUIa
CYaDGom5u5UKTPbj943hr9n7zhNeMKVwzyhlXUbBgZZHjyJ4VPTxsk3JnEGDsxKVDr9kVjZ24L2D
Wlul+mmknAPXhFbYSC7N0YjTl2HWEjINyGPNJVpUKZxXV8/oR/ay2Eew2WbD/+r2rAKClkfoepvQ
R6xCTtSmx4RLqI6/BLbNglZn2WPYSHLa+uRsOlOwtEKHGyttFAT4OqE8I3usG8flYZ6s7a0iTykB
nM4AeWhuSpUlOAMZ1pt0brL27A0gqufG6jZMKPa4K5/CyxYMEwna00DCkz68xxpgo8z6aht4Pkic
4vzkqINJmRd3BsDQuRMKI43mA/mLGOojA+47H55DNkZ5SIupMb2SU4YUH9mNZ5f21nTGanv71HFW
o1+bH3HoeP3OCfzvGjj82wBpDehDCUbuEwdH4FzeoL45KeqPYPK2LVuWx1EObBrbB4vT5i6J+xxK
SOWsEQe+ET2UHpU5cdsGLNQUqLvuyeBsls7tICeCBtXq1V2Rw4K89UAYpzbiLovzP1Zd4j5miRAQ
jV7aV6erPm4FLTFlREr5MGkCUUwLU+GF0129XcpZi1Eik93DQLA4bV0d6lhLP5jCjdkE9AXmzzjG
1lxGfQKDJEGweBFsKMItthOBwI7Lg4J3M9vILAs2XEqa2gyPWRxar91uGDB/4ePyOxM3J4W1lTBo
9hrUoqkWAoQmRopOqh8eJRg1msb4rVRGtUjqK6ZUlw0fgCCylfk8voseywt680nL1Akm8f721oOI
8nDRheMWrWGx7rIIncDcSjBlZKyc8pn1y3iUAR3zEC6dpFDKFgqLcaf1azX3b4IJlW1nEhZuev6C
lOpbIwE5wrsNc/GuobB6a+oA6/5OhlCzym3oLzx2+OQNDK3lmLPNi9zL7cd6bvwylSYbZMrG6LRy
KE9KOwHEFUtNCztglxPppz0zLgFD/p4c2WUOoLHN1SP4+ZROrWVQ7yibZ79O7mqqRkevduOdoxVX
fFzDNRXi6hK9hj/opVXTD8OqqW9kNsGW+fDegMo+0SKCacsjPJG3g0u0fB/sBLQqbYgrJj95Iixw
z+mak6q/YeJKgGZHr2GJ7kNT+CUpL8wJDpm5/NnhUjHzV3BG67WwVGUvJhH7y9Jpx0PZu/ZdVGOE
vQ2WzhT6fc3jgXK6fIL3ifLOuKT5kTIZQLhcjzbV2ud8ZFKeACqXsmz6nk/0V5m1/4u589qOG2mj
66v4BfAvFKqQLt252U02k0hJN1hUQs4ZT+8NaGxLpH7Rc+cbzZoZSewAoL5wzj77ymwtuP8YovKC
LYSlYTBujY6vn1MRkWfUf+U7ojNzJu+Q+PqNFpefLWBDbL3rPTrhA9jQmVMIv5xG7MbwbFxtQdvt
8envbM9K9nnSOzsUkxNaTTVD2dh8lob4aqdGveHv9Y8Jez+S1GusUQA+HWf8EflueqtXzF9Nw2KN
FUJ/LYwv5JThD60RlmSlp5+tuKXSWKQsOUBIhGowGKHpIzIBtH2Y3F6/EfMvsmnIUL8H59TdOHEA
z48Dw/fdbtuGFFCDVxafxmmG5VaT8zjR2QqnjZ5ZYshtOyAOEdyyW+RI5UNQDaRFubR9NXdvFHwk
L6bd1JhCfz6fh5I81xGOysbW+ICatEbcU457fAbFIS/NvSxaYgcocY8OUkFbMSlDNnIYGn5Wim5n
0UVE9de0b/ND2bIlSVhZHO3kqkQzdgCsY24GpxZbW6KT8fNGQdEqQFBxsGxSYNUrJ1Dm3oArBeiD
PrUgudgbqEVRAp4co3sQAfpYSerFWi8cRp8T4BVNVTdaVz8tR5HhdQnGzMQCdzYesmlwruNia7sD
+xL9KVQFaw6vPvZFw05+rmlFY17nkcBS2nURyUc4Q9vceMksyls56PlVSzAmXJKTyhP18xmHMIwl
pwy/gVdz7qysBVQTaPWN5TkvZp9dOt90WOKGz2Mgh1tUqKdRqlOUe7e8UXiPs7u4rcUNw0UFeQo4
0PLkpdndRrThhc2uuOH9zyZgSiXTOmYaOoc4bci0nKvmmmvwxi0L81SR3Ld2fAYiPiryNhcMW818
XFskS7PuQzal2R+4WOM9C0kfcnsxV3KUkJAS2RKnYB50jKQUo/KhgQl2NFq5ya3oJiXNhiAEBiRd
LEgmMI2vU+n5O7zfZWoX7DFKkLE8OAOpgnVhq2jnpkiyo6zWjkPIUVgi2ryyKHfXTE3pK+cmS2G4
OZExm5ZD8KACk3iOaY/r26WHna4c4T5LvdNPywHWZXB5qryas19//qilmHbz6IxoqNwXM0aymlXK
8zfLzh5ljdYcxEQMqmYcM0IiT4mOGASJ0I39eWng8mKjJSR6sbYj/GV+5DFPwCg3Tmtfm7yrzqpo
m+ctfWc8dTny/y5saMa8EPaTPeJrBJWEBTufm5M7UgK9k+Vrn4XrdUiisu6DSczQqmyVdyBFk26j
0K11m3KzhKaVMqqkG0jzaIAz7PzUBnuOpZP7AOwFWHsL29OWJOgoezs1+brMtWRnpQnJ4sxhuSPp
SBOzbteWyN0L395mVBb3w6z2ihwtPFo44GeVlAb+rXsmep3UlLlILu1JP0jzWoagfnynMRByQHhs
XRVBiWciR9Hl2na4TcyyBr9RHHNJWhti5PuqNLJjROT1kHXsG8klyPunBiDloXaCcQs4DZVG05z7
lk4uKRuyhwIv3fVl4l9zCamGeaziDCF/4ciGrD9PA1Kljtjv+QFdwyyiNzHdTW0Ha9Jho6vCNS6L
Q0UJoj8KD6F0r2O+nkIV3QGCBWXgN3u+3j3GoiszLP1TEEXfIMsMq5rIKBKWn/2YlVBuBV/9wkk2
OW0z/JUARYqEWVvWDHmLCoaQcYZBNX8M3idPCCYjw+ivSOJ5sYLh22R0KSdrfwWAnFvMY0Zv1jee
rQMU18t6PxK4Y9lTfK6teOO7dko6Llc2ILKD4lb7aVLwkVnTnzGvLpEOlrgEt+xkUXogJNWLfaoV
8obBJqoIdZuluXO/1Jou/uPWYoerzFliExRPfhLYp2EYQa44YKIHce9hh1jLrjdRvgWCKsNhkkgB
cQgN9iuoU86LAsIbNIJ05spMICY7uD1ZiX5pjryqyKIqRuEpc8FCTjLLiYFaWG37wJmDRBk7CoOJ
RB2S6BgRtiIH73Mm23ATGrQrRoEZWgKAmIgK8XPumwlPtGUkRMQbBXCPymXaIWAg58F+QK/W6vVn
kl68zd+9A8YfnA0YUhzHdIQ0sde9cqOWDZXNmDfisigO48j3LrrAXq6uSFij1Olo3BydgUQJnieD
aHVYVAeiim0oCAyeey8lPYSNWFabWNvjlbL94tkajee2C7T7Rg8FwLmMQQwbs4giPZanf/8eFDpe
W+JCFpKwvN/9D0QFMOmBxHrRjclG3G5nOyvMi2ufoNUJGj7zZnzkAWpZrwDvWEcRDJuK5ISyGdRB
er6xGxs5fKphnB4PDuFVNLPej9aOLh5utxdNswj71IbgGTahTtJZ9I60X8z+1t+F/Y5rmgyrLFwc
8qfw/xdTkO/Sj9Esh7eDH6TQskZru6jyi55ALMfuDkuzCpkuP343UB7uW4iQ6wq8hJtOjwMP6k1V
NzuPbCrUwlAJ//4Jv/UgSjYKBjtsa0aPOa+dVmDFZNYT98XeKceWZqz9tDY+VSmCxLYoqycxkUU+
sChPcVQd5MTeN7AZuxKPsdZpQNaFI78EDeKMIC8ECMcAVFakv/cxKvHmc3R13XINaUnD0aXzyqM8
dp5LvIqf3AaWdmZglJ9B/uZnW4y3tW4xyWZ6UZo5L1YBbQ0YzCDSKNeGmpMd3NG+RsKHspWQGD1p
SANpMT8tVfkiOlk6E82bAN51mHp0djXmWGMoSVrj2Z56dS0R392ZmJFiV9/kRmFtgbYQxD7CRHOz
8Cl1U+dk19U3N5PfRV2KvS6reFvAsXqQDJm2hTf514llPA6SBVxfOMNGaTXr2C5OmStycYw8pkBT
hiBEQlTdR8mudC1YpB5hYiRhWxyttnladuqFQouqwZIhEIOxQBl9EDltRox2msVmVVxX8OBsSSSD
61cCCELScXc3iK2KwjtxtH7HzxHsq2jId3Sz1EuBVV0HZX+Dhp4PYWjy+5zEP4yXEY6xAmUxsSes
YQZ53dc2a1eMjrct9dw+0UbSQS3FOhNl25A0h6y4rXRruHLYYG+iMjv3OYu+JEKKOLklMOF+nG5U
Gp+qpgEYFHSwDfgRq2iwxfNyPBRdrK4L87YLM20X2nV9FOb4OanZnwyznyMtakjGacxBESKfFEMg
r5zKvRt1IJ0RB8qYlHdLGTP08pNutLQ4if84Ts+T7oXort1T43XISiGnDXTVR1M3gUExk8sZu21K
mogeZM0WJsaIgJxYRosJHPWUd+WEvvXNCJl0T+85bY0/XeOOwKTpWCzneeD9/rTz+1zRlSb5rR9o
nHEyVifdGL1Vp84DFcwVWEET4Io6UWYYF4Lg4U3lLpIMZfm7MCdiggQwY0+Wchak2oM7EcoJNHsf
csxtxEx86Okb3nmAvD1mXGHpjknTNt+f5isTs9Uk5QSVorzlWd1whBbn0rLc0yiItQwFnmWToTqY
m5BJA3tJVehoUpIa4jk+XLP6YJiN/EAQxIe/vy75xvFK8SSRQNsmblfXsl49MAK2PSS0tdGdTgC5
UE69MjzwOlatXdGlMq1121stzlfL/dTFFb2MgQRybiOC+Rc7AUqriueE58hOnz1UmcFIodJ9eHXz
b2BKmx4mFQS0/rM50INt2s4A2SRF5uer3TLyJ70Fa0xY3Vudwv3A9J8Be7kjXypm3DQuS2lxY01m
uak8j1iNARfB3z8KMZ/0v55BynSULbD9Sguro6teVQKmS/RJJCr94rVkGkOpYJAdMzCtzQDCmols
UQb1TSVyXORG2x+cpFbvnTPztfvra5ASvydSCmG6DjT111b/1Eg1gJ0kIPtFp8iKJTOsqKYjxY9+
JEUtJKbqapkjEaIh2Bj5T6GlQSsTXbuzNfvrOx/JH16OgTxe2dKAZMC59/ut1tgC4r5m9lTUCAFz
V7v2NAxLtUaYcYXxZr3UQsv3vDRIzJbCtZbi/uKBGu6XavTvL8mYba+vPiG87JQ7JpYbyAtzJfFL
peCVg+NrHAsXox/vC+CrNz56XhZASRfsNRWUe6ee9bv4H2WFgcglE/5TNAvlIiq5Ji7hGaDtFGBI
TzYF7KYm0VQzdw1M0YRGFLcSo7RGo+MRQfruRfbGsi0lXgLTBRCgz9/1q/stxblbMFHRL8tZqqi6
NQ3ocNwnBww+6ITorFlrDWgG40HupLM19KbeemH3+M4H+faJJOnupMMox3GE8dpfLMzWd3LVqEuM
lP28yMl9HrgY9roIplJsk0qA/rUw/OmUqmyvgi7dwSsiEoG05jxVOEZaGKtRf8OUsTvgguDDGxjv
BSmqkiIY2DFNN4whcWkQS3yQYaRuk0C+d9++rR25NCl4hLQsfS7Pfr8iSr1mClwa6mITvLhHE0WM
dBN/m7QBn7g7pJhsu8M45tWDlI+kEVQ3vpcebbMiP2ME75lJFmNQn0wW8Z44YoDq32sy3hqU5fwx
k//Kw0XCEvn9JepWgjJJhOrCq+ABhuYrbdzm0JXmTRan6qryvtiCkIlFtDghUU2ZSV6zd79UxfSp
qpgWDEMITrNHy1T3GAHNzN2XU16cA5/nFDLW7XKzKRaJK3J0POjEBpv7vn7nrfzh9vvtncyH8y+3
X+uUaRf3gbqkpDj6QXgl3OjH369M+cdPy+FGAfZh22+uTB5mUeX4jnEx3B4iTuCTHtYzxEVkmW7Q
PFU7AqpSUFrllz7zP2Jg/L78Vxy4xcogBh5bV4TVuid6atB6BEyoYkMYreu679ydSIt95BPXlspm
1XG6rpZlU2EXL/ONC5uRbbuK0HxGVbUDTnEYfPdjI+Wt0HPtXNoeGMyUWLJUk+/clOJPHy/3oo71
HzwCWLHfP946kugGMatflpFepLsPIqSr6CrGbd0E4VrXG31X2URw1371xS88TJ1WH21zl2EgOy8P
D36lLu98I394VpAk6BoAbywqr9fMBs1sBlIhO3XJbOdcwir60MysUysyTMzEd2NhGSeZMhwKHYse
KSaMC6YNmMpM7hVDilXRKu3Kb5V+L/ljs2FMxtMXvAXRrVeTrRAXDjGrFF/scVCAzCqAfp5P62z4
T9D4MPvO47bIRoWjKpkeGJXjwJo1a7ntu08RI+aySW/fed9/+DosRvNCUrz9gcEwma7Zm0YtLkYy
VHTxmMVzvT8vxZBktrdqU7FH+U0WkAochCwB6tERlJnIQVdrOe4yikF2mIj9pYErB1QgYkU2933H
jMYQxkmoCeQog7VD6zWr2mCXupynUYmD3e/js8iKrz83gZVxSkmpv7HK6M4ytWKnAvKP//6W/zAP
wVdPJQRmyHJd3vvvVyDRl8L2Yt5yWjxFBNasXVfHAWIH2g2NH6WfRsp95+UwSvPhc9g6XydNb8+A
g1aFCuR1GNlfgWgebTdHVp30HxKaNIzL5MHpM7Cio0TEgCQgo5cvoWAkXBTOOwMR+bqUo4xisaSo
n0y6BLHAen55SiWFOymtFP9wAjBzwp8r0SQxM/S3qLHp02duhqjQNBPeWx0r/X4ZLpj3morH26Zi
8atXnjjYoWUfMzbLG3bH9U5Icd+1LSzPlvVuE4fRmUfiiwWtsJRoS5PIaA7EOxFy08F7WbbIGViH
v39J4k3VzvtbsFRSGexJ9FePCXPQpVFmZHmTX7hnaNufrMTvN1pKhnnnOGsHvWWIHu7nlWoSPKI3
yedx4p4ZOiRfOQFZudc9j4hCVkzXgutlZr74ed95qX8oeCxOZ7hDSlK4vUbqdBZ84wiXBNHWTPBF
o5JbI0b1Oqg6ObVe7GLTJVAuSd2HUUNxEOt+eJMEh7IMrXcuiz9McSjtHTW3ojRX6jUECYdJSzoH
uQy2pe0q9OVH2ohkLWLz6KXutT3g7166Gl/FiOANtLJBaKntWE/oA6baPVTxIEhbyVjA5+icWILv
Rasn773QPz13HGlakC5sqIavB3rA/gaf5D1x8a2PQTFHRBhhsRtNfdVMhEIvr3EuNE962z9PWfxU
Ra17t/gJsTzeBeW7hat8+z06OpghW0iHMd2b7gjxlZE0DrkWFWXttgzDjZ1T52GNfZDITeHyYgA3
pbv3DaDoURrV255sxGMS4nYbrafFqzLyW4+ZwWTHVDFkSNgwxznSg/1zZWJKAhhs4VHQ1z8xF0uN
XIt0hDlqIFgV3pkdDdSoeXNk2mCMWZO/W6z98Z3SX+guj0HXfd305MSqBkGK5pN8hWpthvi/CF34
RhYyjVY3SZa5PMei3tuSPHCla6rf+QJQcG3m6cqwGBjpQ48yhDktVl67JM2Tvc3iv0WYpjZujM8s
QVrdItv8+90m385G+JZM6nkYHBbvYH5vvzz4gJQVVqZRAFBknPU8RBdVhQlRyfCR2mRWl7R9eo4l
A/0mbPKtH4FYVzXaAg5b38/bTaRXZKBpunmO6oSMT1ZxHlJhxpwJ69ZE3k+p+lQU5Q/cYCbyYm6D
jKJhR1VKQN8scSgViJscWEjdu1dLW/j3N/mHp5+jmwa3sKkzKqYw/v1Nzi1p72sheaJRg0BkKttP
Ion9LdCXBp06aQ2KsA//KqgN59afK0TwpDmK430+FThC27i6qhrT3PR6+AGWf7wh5tlbZS3Dxnde
6p++D8sUhjS4eUibeVX4a3onEG8CrAmTYtjFLR8Z/J4OO4jDwCoqiitNzXG15diuHNpdeN4Z+M5e
z//9AMqhnDRNoPk2jDrn1bneG6UxaR0hrLXA7xcM4Y/GreW13BW1JLg5EQ7onImk8xDdHWrYU8wO
oUzBgGNStmpHI7Gsyt85yIy3AwZHhyfF1WrorqusV58PEBmgFEyMLp2NRi2dndF4q8UQTgdoAcRd
zLeayOwNmAHFsqwv6UEVd5eJTH0Mqm85URJrkETxJtcIwQxKew/icbg2Kkyeue78oMaCcMHq5L1n
9B++Wh6HNican6fgbPv9KuSQ1xSJ8OZluegNu4B0YYsfw8S0VDYgHQh2VLeFRuTCMgxZxjbQnt9j
c/2hYnME8yLbtATFpLDmw+TXex6oZSELy7pYqjROdtk/J1nuEnqkV0A2avUMZgypZ5B+zQY9OHkO
8IuaWI+lBNLwDNxlfSD+IVaMZGZpbtLvMSWqQ9x+TI1cAT3x+i3T+ofMZTmsRa1+NbNj/n6zvMXZ
cVXyTnSWcborpfPqYtCIcHRneeklmaJxL7V440XyGLF4wlZAw8cWmqgKJPrDFLPJnM2/ORsrF3fA
GjegvXVSw1vZHJjXga91+8gzDcrM4npRY5jEPAFFtq9VzWbm7y9dvL0YIHTCDV2uhbf7obBy+671
NOcnmCqTHpE9lYe2UrAFiDLXReEJpQTm1oTHFVCfVxFREKvivatBvr2jbEKClD6XvfNz59XVgFYT
nW8zaReuie3I/vziFaXk4TKYh0VwgrZ3E4CPQYXK8twNNG27qDwF7R8hDvaVZprf/ELfDhnXDvk3
V62xCUhze85Yuu0y+9mtumo39oxh7cCD+l1PfFMFW+osygkEEiLb9pBbjn4Oc7/DVUlUW4NqLXPe
QYP+4fHBmxWW4eqSNsSwX41+urrmGZr62mVZbGmZqp4yXFyjJO2pzLISv/VI6tcArFeLkeykYkD+
TLt/cuwBi9EAHUbMehcfrlJVfU5CpOyxNcw2/ma9PPrA8Dmr0lYHlh/1wzuXzdu+2hH0KJwM8yzO
0l99Wey2c1Pva+syY06gFRDyDXXELcB7LSey0yGIKGkzsNu433NMMKII1U9FaVK3D/ncICb5e3vE
P92JOiJmAGOWw4Tw9bPNS8zM6kmeIMCsR0sJveemj6YrGOLFp0VDtXzeHkxYBLmCgBun3rohJxwu
/GXMn+HL3Lb9dJR5EJ0yF5hZDJGlz4LvlvlteWLqjZMf//55/ul189gwFR+lQWnw+uIvlEw1X9rO
JdBdDbSt1j22NaHxM22NZc9z7wSXoGdUqEZjj0DYJoCDjWh+nfcgXxaty885dt4dsjW8JkBwVjzc
9Ccb/Ew/xN7931/xUqv8Ps7mZmWybgrm2bMr9feHdzOwXAuD1rwsdubOxL2sYhRd9RjucH1hPZms
rzBEPNBC6WU5Q3RfXacmyjVHtpJQzDG6UWF8xIXwHulavh2tghcVFA3KUK7zps9s2yK3pkiFt8tg
MvewDExOQ8pJwo93RxQRg415zrJz9jJh/1BmwWG5cD17fELj31+3tMUPhSWeDdx4V5V1hwGc3ELV
aue6MAeW4ytf92C8N1Bn+VE/Bfk1JNI6Nsc7zdZ6pOb7BVETu81XHjYZa5mYIAcv3vakA4eidY72
bHt956uZD/BXXw1P8hk46LDwf9MtJmavtKFoImSllEO64z9msNDQ9BhqE+BK2wd6S8w86d3OZHjH
RZ6cxMq99aN35m88E96+FoftHJN6m9dDPf37ZYJPvVdTbQS3Sxvho189Fimzljxft3HGngA5aCVR
mcWTfakzQVmcFgGNS3g9FA7oIGA1nSXg1OozuSyCeNN88jjNcbffFW0ZYs4aNm2pPyWF1W8trL+7
5Rfi5Yq9aNJgSzWNoL0J7zOF3NLuuukstM5ZjyFM++V5kM/5iW2OsT8u5KOc8Ql1nqzKyRpZWgHV
acOO1aaHCEK3G7hXaIJ0ZNMDB7YWA2kGamWY01NK6NRSnGRW/JKErPXDSlwnDI1uAj/dyLLV1m5W
S3gybEjj9mSL/KXteIS3aHRXi85JV0CQovKja41Q8kJ87hMN/yoOUuuOQI0nBE8YnMmOaob0W6aS
i4ZXnuOsvm3z7AzETN75hLUvsoeogYUXKcKmwbKhcm4FIrbJPxN5c+93BC6YfHMIjYEGpGAEjwXE
NzB+RXiFDfaHqVewij1OHzf4Fma9ef731yko5ZlsyMpQV68PEVgrMaQsrtOfExYSMVJl0asFxjdH
H/AfxiMyKjGOx0VEszxDnLaujh12nndei/16ds/UzbbhX9P0cKm+uVBtVNCF2Y7tZenRlwdvMZoH
WgdWqH23dcrR3WlN/rFtUNQToFE5Z79ABbigxLIUXXpth3dttSrFXYNyxQ2tpyBIfvb8EwXGVeD6
l+U20MmLUk1zWI6TwGMgLUq0FF5UKzIuCVDybXO4angCbSAUpNf5S++RVDzbGzozQLpoVzhRHY1L
JgsGMEVYZE2sKVeNl14zXt+3CAofuI0gxURsZ0h1RMTeZPYloYRWWXPA60f2XG/5m2zyv/bGODyM
hv20MClH/XPfNWecUu46NVsUwEn+yZDqqzQhoTDWzzd6PG2N3G93CxYjsht6LkkchN5xn6StmTFj
yTeuTVMdSOex8jF0ScxVBFKNKLkdua+zfu0WV0Ij+7vP9Q/L4ZsS87aj+/gQIYKOO1cQqqdICZ+n
6ksZaintaCBXu17usnEgzENrq7PNQCAuRsSYgX2HMSchjZDQKjLokLKV1/ocblJXo9zmSfhdsx99
Ka9qZPZQaPH0LFravE4Zdaht1rDGtDI73phlHOxseCEooms2Xi6mZznAvQqKde/38lLXPiNMCwvR
nCPjzPTL5W8pDVJigC+Vl+VNjR53rJ/1Gn7tHNIlCoKuMcoHEgiX41Hg2uFZMBVYwocXyA/F1m9Y
RhoVURkAqdeYkkmhmkXnyvFnX0ni6Dd5XaLX4cbBwYjUfxiTswKpfdDD4GGwA3GEsA0G1Lg1RKv2
dtXct211WGqEwLQeDejmj134nZWJvnNSi/TSkSuwz9BE+O1ZUznz5CG7ZKCmwT8m5wwSyCkzfvai
/0Qr3P48lF5lOLz61/+S1vBbvMN1SKVQ5z+a15kOv/2u/5YN8f9j8IPJOfjfgx+uX76+5P/j4X9S
k31fciSWsIj5z/wT+yDkf9BZzMU3CRAOVc7/iX2Y/49BC4UYw+VAn0dQ/8Q+GMZ/DFDYqCJ45rKk
dJm9/xP7wP+iQ3UMigbHtRlm/KvYh0VT+Gv9QVPD0JyeEte75EXOnd4vfX3RsY62LL87TdYwZwLu
HNt/jKNqEyXoUXJtXfnlxg/ytTOmay/55pafkNetvaC7BP6jgVGlBeISP2TTKUjOGLTFFL10Lq6M
9CaoJqBm17UkyrWt93ncH2K8nq5/bwqol12AQSFG2uqsQUCuAhdpBeljrskcYT7j9VmygM8fmYLB
QMNNje88Va+TyTuOQtuqAuOhPLiutcmDb6LrD0Mi1uVUb6D8wERdabaD1/1HjgtGHJAFoURWRPuC
KWvDVdOb8NGwOgV7nByZlT9DMfseA5FLA2vVAajSlffs+Kci+SIhq2XObQTZL9XTL9JoPhGLvksm
oLEkHue4AUREpUxanUkkRm2DzyIl3pPXtTu8MwR4M4jhC7OYvDIgt9E4vZESa41qOtFGHUGu7Qpq
UdJ9FL7/pfRH3AIjXbQxggDy8PwWxE57gNPOsGSn8qU3OpKDrG9+t66TbKX3ty1uU+9gyeCZePFi
ZfU/NFY2v9wM/zw0fs0VIXzqVVW5vGBDZ2pvkVHyZtI9JV1WYANpT3r/QcMsO91WSCESyrYm3Myu
kMbd8vJi9dlPUVsO8GLbbM1RtLZCqB41nksi3TNylJoe4vuzmx4r1paJQYK2Hq21QnuovfyapfK2
bV7IpCzrk27fheNXIP5kww/AOOo1n1SaYwnGedM8RsTQjtpz5H7w+rMiIFJ9LiVj9exb0aO19W4S
cErJg+kioSjP8zXhf0/jcJ59YT+3tsjb2+EDjooNXLgVS5SVWwHjTT5m7lcLHxdCAHErq3NYfLAZ
DGrdR7/CMl3egKfauvJQ+GSpZqyBhtumbDc+WcZT0G5GrvKGtEcvQsfKSwRlv7H7H7liwvMhKvIN
wsMVZoKVju2wwE3sO9qGRPRoowqcYdE6aetHV2V0NTmqYCTZKNkC4NNzBEvnqQ1jqp1kYoPmaBd9
w+vWux9iaCUMDKFSMOvsq1u7FEc4OntSuhjYeiSaD+ekazaJ9tyHN7r2lXSDzey1Vfg8w9rcIAzf
asG0tbC22Wa3T7vbNoo+Nn0HX8y65Pl037R71K0Hm/ZJkr6MPB8x6wmA1kNTI9z1SwgMgrC1CGAf
SfWBKlaDn+418DkxzjJV4qbzIPKASTWLXeX7s7lupWPbqDKSa03chTVjJZtQT+3n9fuvTr2bF8St
P/K/Hmj/b8fef/1d/1+ee5xUfzn3kPNTgr38fuzxR/73secuaUcC4SfeTDE/x36mHTn2fxDgM9Vm
miT453wg/nPsmZxtcwqSxfmmEMLb/KF/jj0l/mNatgUbigAcQRaP/W/Sjn721f/33IOOoGggpLWs
fX4576oMrYQbUnqP0kTHz/EBJ0/tIBG33XDBwRw6/n1FEp2cLSh4uYHBNTLddFoYauMamWZbQAkR
tmvgCnN6IF2MHf3uO07HUUESSi0SUVcmhWBWsifKE5sSnNzIFvgLqcfd2vDZWNLMTqI0uk1YOmWl
Fv+neJFeiH53o/TU44EYV3p5H3WDAezAoaWzjp5yPadbZ8A1q29Nl7ZTgEVa9MQSNa0oPQRZbUr+
OASf1qWwBc6TjwM3SxOP0NtJ5QbYMA06JCWfvjKWDJ6qtrDWY9XKjD316CWXtIoy1SKkcysmMRbe
f+YgjclhlKFYtDxIQKaed3KHg9EsyzWBpX3brYds1BRqEjk6PXZbVLrltdPZ5GvGNh/F50kzyFfd
eIZM4icFRpbnvd154tafPDO7ONipAJSVBkvoZgVB2hR3osgH/xHEQxLchqMJnS9Ks7GEceIFRblO
iUAka9lJtW8Md8YAtnzUdDdC15zxrrXjYaS3GmzYepKAtl1p5CI+yZjxHNwwdqzG/VQ4U3DnYDwF
hO47vYquMWNiSqDzx5K+SYGBVDxuHQIebkk/DZMvYejX3raoqpiZNGXCgLmcFS5qkywTj9NkqiYl
FIun6B3fhCRtrwiT8dB2btuRBtpExSGKcXZRKqVIJoCFxZWm7wqZ4QNe161JkMLa67IWTKoHRUT0
a5PtnR9syHDyMtbfLQhN0AWam3f43FQSD1/UCBxLrUQdQ0GlewpjzdiWoiAeqtAHU3zWSVEKdlaB
OCNcg34Y5YEo0ZqRJNQFDABJ7E5knPd5Fl7T1hfkz44iUfBaKWZS+LN5z32ztcjKtB8iDUQ1CCGm
H/q5DZv5TBjaGizfWEriIw4BW+wy3LjN6PfOKTeb2Hou6tApgwMvugsfI7tre0RnXUj4VwOJo8s2
fEmMiNYOXRy+fgeHgquTr+DA2Fp3CQkR+WqoEk18YfQ/Zk91W4zKxC/oZ/aPACdCw4GQobM72YkY
42OdWgKs9RhpYFSgL7DGKaOw+qxbpTPV67EGGaqtalEPPrqu2GzOk7Q0Joy97tXho0r1sb4RuSrA
LLv0bhY4/27IiyN/F16rqYgCcc8WxPSOLB978te1Pg3UkTSNtjqBVpHhi8siuHqCHok6ZV0M3LXG
SqvquJ1vVzZPX9o+trSNyedl01EWUU4ULnVcIPeptGAhwciwIvsB+hM5rbF0zfjGr3W/OIdKhwwZ
YISNiGNBQv890VG3fWp1s4DuFMRghD4j0QtrXPOxPuon0yv7ekeo7NDf8LtqMNsDlyQ1pGPEREr0
IsQ3pGk8YVgZoZ1hmW2oFn9NEFTVIxgFaWwxkBT2naajQ/uiz2HMp5Fe170ebHMqt+QNpOpEyGeT
t+RvupNOTaQFSYeTw2+wBtJ1a18Gsq7ql84zo/FU2mkQHHBSgDtijwaxTRMRkjd0D6QD90ejzuDf
1jP68YOhSrP6Fo1Z4N9keRH0n2Xfhf21kCMOlxVxmJU81VrT1KTvto69abIEFW4Q+j6gWA06wTxg
SUdqrWqsSfLmg0EVfcNyI4jBXDJPunEQJBOnGRoMrvCZaEIfME8Ilb3gku6rM7T2FI5OpGcdyu8o
tgLzmidWpB8QjCSU3DYClI4QV0ey0YBRrcJz4+N/XA8Dg+oHlfYxz2NP68YWr2rOzJK7sWazvJK6
ngc3gT1MxaZWxeC4BHioZrxVfRUUNySu6tNdX0MHIY3P7K3+iWFTifSvSONyIzOoqliC2BDu4En3
zplYCyR/yeTO+zfGXnIAxVIF3V3JZLMDpaxiv9/1aRqmWACCKnZ/6JKHFJiZNGmhmMT24BSrUnFx
tCuIl5jhdW+C+VcqJ5FPhgOg7rvUwgghexYN4nNNjmvMANTWw8eKuYV/C+mu8W9Y5fTiipzbKTpL
HXbGiTBzstpQ/A36FUnNRfnMY9EcCdut+nKLotEni7jIhPrh9/7/ou7MluNGsi37RSjDPLxGADEH
I0gGB/EFJooS5tkBOPD1dyGy7Xamqjqzb791WiVNUpakIAZ3P+fsvbaYSP0RIEYeO683p3MjXO1X
1JYEjDVsHOJMK3nqji2RverzFLX9KFZxPRHOAQyz1hJchljOt+jYejWYB2YKVxuYiXjpOs+M31Nb
NhoH17rCtzy7+rekUH95tcw/cxPARA2XlFHjNRW63gRAvydlnRUR0wSftIGkXWdK7aSHuHLEsLEG
M/H82phVoPRAJ+36s0i6sruEuRgyGBPK2ALeCgVpGST6xMmxy624uIJnMOKT2tkqsSet2aXOWzUZ
U34cmQv2ILCnnnO+ng4GWjY9U97T1OwJoxnrJvbewzFLs53KASANkkQVhvAzb2zE25DmTheY7YDR
cUVPOyKfw03ROeyGduEPl/FgVE8GjxeEvKks8aSqauc8uZ4nYRyldgxC17FnXTtFvbfIIebK0VdN
qRrTmTSzRgwrTn5Ep2BFJEoHuwPhiKBdXDc3c78d22H+cGrLNr91hSusj3xMZu1omjM0FojBDonP
ZV+F2Q3BvxiPXpm66i1GU97ssxSPI1wFK8nzb2mk9sleVqGjH2yt0IcfllPW3rlugBwsyNQxD7Bf
99U+axOtvGAW1qmUSPOztW8dQIz2Wz5EoYGNmn2ynjclFi5rwXmJuOw2Xt4ptbkxUtnP166q4i73
007V8hNMQxUbgmdglEmCzJn0+ZhgYgErIMxQPEoxY3L1sn6I8hVwdjIGVmwMIWZrT7YqQcIGaG18
61an6qG64q0uys+ZiXIZbqpG1zmJoMKRef/JYSw28och88yBoWZISGIOkMY2QaNWGlqkTZiUqIg2
RQfFnJmLZpflsO/0InG1AFe34gm/Eo6JskV0ibHgE1JhJMwTEq47K1SPKwktH0FT1i/SQGRFXnGV
ztrjvQr4HxVMt/8Y6vr/awNwGfj/n+ugTVLm38uvP5dBy2/4owoyqFpo8AHiViledNv77ypI8/6F
BkXHnIMKxVL5f/13FeSo/0KConLOYsqBmHGJg/1fVZDl/cslmdJAWksFxDzX/p9UQRp/+5+Hjyqp
fxhPmfnRa3RdxvD89z8VQynacJlCpgYvlJr7xnKvpjVztsyUatVZ0xsjKddvTTA/avPCSapfhROE
qSYaaNT0XRmEJgeIXrGNf5ix/66tRha+2G10FHg2Tm319zjWTkxz1A/9QldqfnWSxHXAGey8dPji
hT83pl7mdzA4N8ZoDT6FahN0vfdeNMWzbYXmg+5YL5xQCQXyQPylwJg71rO1TLNXZbbQ4WE7O1YV
4XgcH8Dpodu7K1u7rINuqqSnJGScfx92WYsB4U+PyH/siv125Q30UkyudMZXNF4d6zdNCXkitjGx
WwX6GPlEto/Et5DJQ4zL3YLgYRdbTj1fZkurrIDQbBtDxdKpYpRtKvDbpvXN7Z1hVRqCOBQjff2H
D7jc+v9dHzus26R90pJm1sfz+W+SAfTLSSg4JQXK5E1rleyePXkd1BMzAfUcENB4G9atIWT7QIBD
duEIM3OKC5XbMnFzwqn+ICT7g3P2pnDM6JzRIfyH1qL+m3CAx9dBvEwD29DoFvyb7rGXeQYuSImD
UE0PlhjloxGPl0K5ml2Hg2PhuEgjpQ8rXnuyyD8IdPLTUDh79GhXNfaUA+UKFBB5zuso2aE/++UA
ZT1XBnqqXkqw7W3jbdW+c/2ia+uNTk9PddhaqniQ17+/4r8HMC/fDQo/Rpq84Drykd+EabZU+qFF
TRu4NZO7zuxPQ+gGhaW8cKif3wyn4kjaEfiOtpI8FQDE62LIleeCG8WRs/DrRcBxH1OVnvFjLsBA
krDsXDQzqh5tr30KRdi+eqZoYMnW1dXstwChB9Jquh9KWtsv43Ri7E6umiIbpnIjBy+v1qF5AER2
+0ilWT6DaStFudXqGk1/xpn676/C7+IargK3xUJ0i7hswU3QHPrzkhQbZApSp5Gz4aneQmWgyT03
0yYRZrl2lvi6shLQ4JuEniqWWR3WLEQGYz4hKNwCzoovraLFlzFNr3PQ8Iy/VDodA8LyNowl02PG
kfXYFUPw//DBHfKzXR5JMjN+t4zC2Q9lodXY4WrH8SOZJGsCFK/CFsz/K0PxDWX80j1gs7W59mKy
jDGb2WlJS6ZQzO2M8fEFKfFTTmiRC2VDYQ5B/wKqX9RWz/kZb1T0D4qP32cJ6AuwcNAEY8602JEZ
Jf3lYje1ZxXG7Ia+kZRLClZmBGoCB4nVYWeNbngsxOt9ahwPjrtx3f6961Jvm82NS5TMeczHyzg6
ne+25bwxR0n7VlcLRJPxVaQo/paNgWqDb0HrLkVc/rxzAP7+wt/9FH9eqXhilt1wicTmXwDrf/0m
qsytE90mrpxgAc6VITtSkjJLYhFofOEl17uRAbRPH8BWqb3qkczuS6n3SQCR62SkcXGa6bj9EQpm
TRl6cpNQMC4783EMJ4uNMjAQxCNZ5ilKDTdca+7s+rSsYNIvwNQumm7oQp+FKz6n3lF2rpJr6EAA
RrvikJGnEaCmLDZENttrNOfxvg6ps1Mv1f+IpMuZQ29pxgSFIv7Ru7rcxr9cIZJM0bHj8ECzBpn1
txmfPiBG64zMwtZoy6s+axSq8HB7gcovGcpXQmDlGYoxodyYvEGdzb268xr1PQ5x1THbnz7SAaQk
HUVNLyQ+kZAIV1G4/7Dr3/kEf/2gWI3Q5C6+Kqaf1m8fNCP0SGa5awKz8oBBV3PzBO7g+a7DILGL
A5O9T1ES+HVtNy8V5/F+XeeKsYSTfo87j4nD8hvdXnc3bQtMKcnx/jtuRSNinkDRg7kMFkkJ7+fw
akTIQmzWoZNexe6JxiV9S33MiB0FPjWFHbvrohVv0/AdnaK3uWs6owg3YZg+hVFDfkhioSzBLeMP
qPg0u1ZeBFNBCoAZAhEt5Dn8AUeuO+qODl021366RtoR9wBGXke8E9iJW5zA5Zv/cCl/D3a+7yYe
15KE8bv687dLmdSRWQ62lwZtCBqBuI/TmPTettRa61ihyafuKDyAa9BOeYMBadrKIzCC5GGqinrz
96/o78LlPz4MxgQEbrTw/00x6SZV0mdVCoLFnOT1vjET0lpeQSoG6RhjpVieQLCRMqSFlsYkJP5f
uPp/FxryMdhP8B3ykHG4RhL715UitGJpyKrJgvsDBeuXWd9ML7VL4nyjDuPJU9RpbzQsJZKjjlbg
Nx/LW+1M15zMt6fJVNInRUuszWB8AXdNthPtsiMCNSbVOeGlhKBnyErWNraXVWixEtmD+ICS8104
0vbbvE/9GobZanIrLARp+8NNGJxnc/rkpGXpV4U6v5ihTqie+vz39+COmPrLu8U3v7wgPM+LjP93
N59Rq6bOvs433zERFF44Hhyz3KsEvDy3fDpwnRYWL3fcQMZF1+9E1m6sjGcp1eHQe23MUAEJZTgC
D3Ztgop1lizMad1Jjwh3FY3Xbv/+I5v/vm6p9hK1ze2ihGIy9Nf7lah6PrllD6OrAR4Xhy0OPkCJ
djtlT1o7VjtViVTfqAk/GFIyae5fRtX8LvHnb+upmoh9GKKzKeuSXTczOYqW+iZfWD5l572RP5Id
50nTyaORgBQ18zJm5L4iEGMoOadIAoeZe2h2UHXdFvA/124Fn7olD7U7Zql80BUCUycIEn6GlWQV
TwcjrrrzWFV8JlalV9NTiUcslXPCCMEe+agzvR2yvoZbO8beFTvyEiyWJP90Hvm9tuPgvtxxhCLA
sxDqLxf3T7VdRIcn6iuXlakMdTLpckihjURjS3jUYHkv95TcSIcNYRgd3EtXkOKnDjsnF/KqODkx
yloJxQKNpjIxfK3zckla1N8yuidHvZT+lM3XtA4xoHY6Efc6I1jiTqt/OBH+Ll5eJOI6ggeOxgBL
eHT1v34jwhjnqm1yz78b9TKMPsTzJN/psv3BX1JNUrcGo8U+Xernyim+InCRL3GqcbvtYE4b5TV2
iBa75yv/wyO6HEf//Fbx4fhUfELL4Z9/I9vYyigg4Fpc5eWsg+FhK1DxHesoywi6qR67pu0Qg5sb
JnJEmmnKDdMw5ypT1L5XoDLpu/4LK+DNlT2Y13BiF5Hh7Dt6UT3UsglyOHvncoYyLuNxm8xmvR4i
Us/FwtESSIaHPi3IfmQT7DSKsYicIIf45DVOECQq0eCbRWM/d8zvVpMoEzKjHE5pTfI42lA2oig2
z52Jh07zMqK5SJb8+yu0OIb/wzUCSGRQrJnI5n83xFbwphllLvsjJEj05ljswU4l+8aICkSTfUVB
tvDDGsclQHb5Ulb2M54Qd5N4pUvGa3rgwbK2959Fyy/dfzRG6Sdpy+lhzpqHVI7D86B29ZGB1nAI
3QcAe91jYlcP5th4sPB7ce27+s0RyXS4/9J9M1IG+2MwlN6nUlJfGBqCWuSofAUH4CFEyOXWxNRN
NrtuQh7IABpiKnYKrIrx+n5zW4U8gsyEpH3/qWYT/6wOob0Var9xSdF8EuAKsOGL4SiyKIPtOK6Y
y0TBkgvKQ8VwjWze0wiQkUASI31IPJqo7QxCypygJLu1AXN6/Ci7cYkNzfoHt4zsG/mgKFFdjURo
urVrowV5pA71dFQQ4QIM5pD3xwd1Q/cYmcWHggVzO0pdIz5jxneQWABIe2era220+uNeANqqWDKn
8VCbcifawTiHKWkXTaZtlSQjSEyfUr8j+2sVZyU4KeAU1wH5esBAXNyMaqaZmme3WY2mnT0KIpVo
v+5qiaQx1lKfJ7t+nCOlOlv59M5MKLqB1ZQbJtPajoRD5pmVE23x23/FpjF9DNqMLeb+mGTkzQWG
Argg7sZun5kUoaZDbaVGDTmsGswHx/xUOFYEhbumeCxuIhvhpysgxjVLGA2Q2OTNssQzHn3r2Wus
Vyj/gUmX4lXv69DXa6DioYhh7lKBvxD/uhq7+GmSpnbOulB9kmQU+PXQ9YEzPjOBi58ZhAL6cXzH
FMfBy4qDaJvq3KRRcgqn1kGCbBpvDnUzHZwnZxaxz/jZ2iAMhUTrRRPqImCpphedQ4qYdVoUzcaw
0cUVIysXWIpy4zhShQqgxI8TNIRYTtT+Cnxrjo+sAq1N/1rCUPNpEg3PTq76ra0VF3WIyks01H6e
j15CK8mcj2jc30RPXAKxWfekDGHjwLsvOUt5GLA/0pxfvjQj+J3lpNZPg77V1AUSC5y4baOCBIQX
IUyVrDuK8pZmPfqIMj435viIkVbdkytOvFqD1loa9pIekGwcY3x1y/rb6OVHlcSoRxjzD/fOSpbj
itJUcdAbrT3GBNmsNQBpwAH7Fy0nenYMU+3U9SzeZtxNWLlHeVJp57AeAzHq3FcGBxH5Qqbyh7r5
/qeiR+eFiJCzB4Jh4h76GAmuOJZR6A6s1HbtbVMhMyzWxMkocl1Jhlt0CTQUuej3HGesD4acSYpp
Ae8aZOwEkVOZu0l1OLuT4Eoee5F+ac28s+X8PiwnaU8LCPurHmO7sneT0kA3z81sY8y6g1ktkcc2
iRxUF4zhzbg1yGJRAOSPM67uWIf0R2pDsvxoXOh9o5MC6YsJfrDuXkKlr7fD8sLHUwyKqiM8zc2U
01hKag2OywFwih93eXkxn+8NRE1R7TOcxvaxhhiNLEL9LJd8NyNEGp1EyS/G4wnSLTfZJzoitn1U
lvNDwXP+UEWEKxXY1wKPON1ARexcapbveXWyM+122McE1rJ8sByERfhus/CCSyRwAsULwTgkY66l
0w23fMRYVM8G6vTkMrc5geKT8eGMXU1cOGs1KEMoJagsosIDDz6eJ9CID7HQlHMznPSsqQiGrCjh
3AchAOQumTByjMolQ1X9bDuYxwyMhkAaoOy0qslf6UpGh66wwkcJKYJ7W7K9SCSNDWpPkry2tTfM
X6HLQU0Csn5S4nQ7JTUZp1bRHaOoNo+lKayVDN1mVxe5S4DZcNNZjYn6DI/3LyQ5MdsTWbvFoDKs
hzqbgkIgXMy9qdhqs2RPld6z5c+xLQk7anAG4kXFj/+Rx6X6k07FT9MBxUwLadixgNPxFSStLblp
99VDAoQ9Z1Obrf8gr6ssd9u530JcN650wsCLLe9f7QzOH/nBYjCp2+/OrobkTX/usMCpBClXRbK7
Ly5oIYyV41BVtXZTB4MsSQLOtXRXgav1FUWJdqjFR2eutkwA1Q1jung/EvYoHRoSZZ7vpVF0bz3Q
rclbpehLPt2wSIChllc6kOHVMoqWHFdvOtKzFoFdNRyiFcWBpY8GZwH2xnwexSMwhxxve+WA1ZRa
Ff5U6peKaeO1SlQiFQnC3vfkW5IJDwrsfnQn8N1eTbLXgtxJg56Rd2BE1YB8lL+bc155RTDl7uaE
kBW7ylb5KCgra7yX4aBtSIYyHjhgtxtdMW73S5QbBK7h9FlHRpqf59nZTOg+jvfnh7iYYa+4Y3sB
NRQk7k3OHH4RL8ETmqxnYSqEN/n398wYEfwaXh/t60ndpVUMNKLJMv/+53RkhCYGGYCV/tn2xI5l
eq6vB3jFoKSNA2fdceXosbozvZikOo1A3iaJTFTQcUTfYT7BUFgrNHwP+Msxvw31Wrd5PuwUY9hE
6IfInFUYTazI+SYh7pEh/wr244q6djUoh9LeEwKAs3BPmSaac41+o4flPXm+JemC2JfYJoo6/pph
6LnDLZY/0HPgZOdP5GVoN0rj+5R5Y73kBhJS6v60H43yG2sUAy08DYRTZTj5cXpzPmh1P1EX/q/8
GNzCJKAi+mJzjC/qpNDhyu2brQ8ViXHARdDlnaJ8YiNKMZgg3vnsmvRb5s7fs5YTAJLYunG3Wsja
EukTVcYiHPBlB3Ne1zZNBqmONM/5OkkYiVIdgyEU6ZZDsVhbZVjvRy90tnjSIt92yhR0hqoAI12N
vfMwy6PDPr+XIh42pZe+g4Z5aAB2oXRtAfQM09bqIkpzYkgY1E7x2Rw4RrcZMPWBeClkKD6Ct/nC
mfqaw/ohEX4iZ34yttLbTkoIUWHmfEA2GkrAV6nFJwsoHUqDjeTzpHa5HYvyhIxtndXYGfXM6IJK
VcatkKlKMEDxonTaqyCNF9X/KrMauk/2Gp6msrUSglWamG2Qux5Rm4/1g6yTCgm6fUQLwCqGQi4j
/YFeE/nVeSCzbo1OSqxNQSvMsq/M8iFhDtrNbuez2zm/LHs4jSoR3oP2SwXh7LREFwEpqvX2kdnf
C+hh0piJqoqQXnj6tCif5atWo3MAA/bVzKhwoVkOG73VV5oTNwfFKx4MT3KHppMxl0EyNOotQzyJ
EgMqYlSJ4mKMeOmj3CPiRkCLtRMa4R5bn0JxSZGzob/8TAjBrUqdl/uDQt9+YOyR1muEZqHP+oVy
xA7p+8UQVd0m38XRVqvSq+JWuxTofVvhnrN+edZ48ySGoejT6kNo/c2GvfQSJgDfkNZJUm1nyO2u
CQMU6QI4kWJtEUZdDdzuokhXs97hFRVbM9XUTZFZznoEUghsjMti6F8enJ81S5TmF633mSXz5zzK
c0UKzqjqi+qbSUtr3VSii8jy2eM60s6M4atjJ6ddmldkIdAFgAboOO8WmL6VrKYosBrXflREr2wb
LUnXA6TQNclp3XbQNbi9bZu8KZka2HgE171nBCmoeWYFnn0xq1+ls+hEP+3MItReOXRx/CGbnBpD
N8+eLn2nr/FNu8DXh53Z/JxqFD3To2n5CAxPcJmv6TisFf2XwPblwXrLt0ZZHmedTnaZZ082equV
K8at7MxvXC7yLXvizAj4WRV67eytRF3Pc3Puw1TZTbr7lqMCCtoJEICXT/vcEgzglkoql0ctJ8O1
n6svjx69q/VYM16jly4k6+whUvcKqQH6En/mqGuBk0ODY1agGg9TFgjO5byeOGTfRVZ4r5E2bTyl
kC8FI4dj1HikkRfF+E0PJwBoULg4UlgrpRnEFbLqLa0z3BuIo9AZ0Yiz8644lC02FDp0J6SYGf5U
qz3UMwotitlH2TE3K8Ao6oXziuyEz2Gui5rsFhp3IRmug8XLStpNSHOsfW/U0rcoyFH3rVpQa4O0
g9FjhRz8fNygWVWep55v1yLzhMCn9M22tc7XhI4HwqTVkkbjpWcg0blsTHpc3jh4ij12R9UPm9an
gYeDhYvIDlFuZaLsU4AnZKVY2WqKnJT3xz2oQLfWYWcmKwdZiiV2sp0fBSgIUnP74oA6lh6W95qE
1YMXk8U7WPnXNFoXdK87iF9c8lFuLGcXVvgzphK3AvGlRYUMn/RZkB8tcvxMfNEL2lhzxOKKg3AY
GZj2y8Fv4xo3nKzqWHzEoLA9O3+C8FKssf4NKuNDx7m4ifk12NNqaPrdZ1qigEzK72EoNiAz020x
t+Zjok3bLrfVF0+FLik1O9C871nBANedsBZF64n4NgrRlcVBYGUxxD8M0IwR3M64DtKfS5JBP+/q
yrqVWROe+5iszZJqiQ4/KiBSf9L2mQfG9sm4XTmXSpnsjWSuty9FtQTvyvQQuSXk56Q85faSI6+b
7aMIQcb0Mw9bRLEY27h8hPuijSQX1Cw3YIpie1xnKFlh+ifuyap4OizOtKvKmwdI58a4tdsWoDFh
OPOkZxfFLR7ztPgUdUYANXDuVW5UyqNRoTZEEXgkWzg9Oc2wFIEeaXjnrtcRhbucC8pb2tur1DnT
30ORuc4Fa3QVr4jURAFabXgEfPK3yNogLDhCTEsqlJrORL9760w7uEy1HWBEyKs3aUoumlaNDobY
fDHMsmhPLqkJldGnO51YjU0SF9watvUCuTKSCAZhJedfntrAuyCwaNfo/56GKnnxnPyRyXC5xe45
bXLCnHa42SGfJ3p2NN103YGX+NA0nnmu7OK3cfXV8uvl8p07cXROSFvLqG26KJleSzm0eyWMfna2
LleqzGo/EthZx34+RxbLNRvQUxsHupK9qb+G8ZfmPias7ZH8zEGDQC5Y9zhELMLJCY1baR5/7nmx
LN+mjNU1Jpi1eC36H5XSrRciNK+nFecHKmiiIxq4ACRfYMZpSyc9CvybegRsseyGRZGrVgGJvSV6
9TYlja8PTCIIX53K0lcR/ZHwnJP2uMoHM0DJ3K1nkmqhU6wKm55A2kiGVOiNzzPpqp59NJZOd9Vd
RhKOKqPcDXaFlzM1Hi2Y6jjtsZj7E8637fKxXGm8xQji5ZtRjxlTyFr6Ca21R44C25IG6FGdOPWP
TCs3hYE1J6KUKQ2VtBgpv+w2+1TdgcJCAB7VOUK6XUYIDmBuZ1GMEYrVPaTZe0lP12xBm48LbNla
UcNyXm3w6u0L+ThNw1rELHvDi3Cem/Q1Lb/S4t2ITZw4jp4EhRz7a6rEr82MCG5i1n2Y63F4G8b0
jA5t24tQPjQAPpcY543KO0/mTQv9sc4Y/etEfds95WbNwdlV9Tfkt1dTOYGvPBKahIY/+mg7+prC
i19I54wo7wnnHh3o98XRzsJ+Fy8OXscpCE2a513XsUGERs6Qu9hPua8XwtmYIl6Nk58zmYl8Q8DQ
mYhPPWScUAglGfFZ8ST5Ntl9NPWMY8I2xOcQ24RcvSZP1tFjo0dMQ0mNA8bvq7G20fXIJ+TaO2BW
2Hh6WQfwRNoXG5ICJVvvfJFcXPNW/nIr40ZVSGWsvw21uTLBwRItDGHBCkY4AtPBHvZVeszJ5UHZ
txqGn6SOAz0JSxxmB2lc7WLvKXtHIxjJWxnas5r/ihSO/tpK4+hCNwL32XiE3M/qOjqwLOAsyIe0
fR/D62DQVmHn0uddpG+V8MAUbOpfjOoG/yBpXiEA58pmIkly9J3I19g3IhXaZLFSqMDKATRC98MY
pjXxuquw/ekQET4s6ufL5L5PNBVL6ztYLwWps7V1s8AQ+9E59tF7dIQg23tBlwetvWUb7F7D/Gi7
Pm+g077RmDDhJlTHuvqW5M8jS26+srncnqZcZjv2HVUEnsfirxoKBydz52j9pi+i7JZV0bwhg0SB
BtivC7d032tLnsukNgPNKWxM5aT4wZgz+2KbYYX3eYOnsNRZajQWx+4xbTVtOxGWuygxfQTj+qsp
5q+SoNQtlN7Wn6MCrX63CT2l+kkgBNcvR8hq4AIXce7tOeuYuNwAV0sqlS0GGS9XAs1UJ0KH5BoJ
6LWjFWXbJ8kLNRBYoawLupOz/tkMbboRtWAS2pobeK7JqUBscpCDRa4ZqaGXWXaM6Yn4HknAaUPT
Wifo285Iqb3toCxUbBacdT+G1VNoIn0yTbh8EvQpSkDcSFCqjB57n84xOY+ONn0Dwfip7MNg6tVt
WQ3B7Cy4/Xdp50zLaUrT9zGCBfw+J5bfVpgTa4hM7Q0KDvD8N1VQedL/pS+8zql22sJ3jH0xnMMC
4c5UksXVB/qgkoxkkSza7pBU76o03DTQFjis5CwvXfqIWAleR4MSTyDHODhA1iSRPtbKk6cU2N8T
IH7Ct1S32zqI03nE2ffwKIcNtfe81XlfBILe2XxhXXcJ1RwMiJspZbbWnFqVHh+qrcAykm6j9jkF
e035LnMC6fGVYjyse6oB8mwaa435MuDeQ+LMzq3X7UtjPjoSEUdD60G6QWOUFU0C9q9o1+sD+sNi
y8zPr7vyMA7WOXHkbtSfqxAfI27+iaBMAowOcRr7Pbv2cp2ZRwQkYPvWwPNHe8pji++Xe+IBhpp5
9DmDpUV0LGUYEIW6LrYJ/UDdBYxQvhTjytKfNL1dM6lfqXDIQX0FJcs8QAkK/nKrt+ApwGfaBNvX
MC50QCylMq+mlCi+mZcYd0BFKTn2+EpTrFq4tMtHerYB/M+TXEFTogoU/tQ226Y2D+xUML7TtdAh
2jZn/pcUH8n0XOmkDcb9Witnf+yBc0bPBSPvouNYefQmRk09sZkDBiYnQjwNtx3vgmKIHVssUwpt
O1bFRo+JPkf0RviPX8PAMHZh92Gn7NEUR6qm8pZ2W7cEHji+cnZnJzK3dQrAr7/IPo8OGSFOj8Xy
pQMaJsJjyHRik4XlMW5p1PYYqdhPiLJ3I7qk32l1EDTNypMor8xyQKakM8zPVKNKm9ZEHeJHH8OD
ahHBlxtrpcTeVy/ZcQVTYYp2vqPccCDweiu7relxqzQeIh5CZ+91467EKAs02ddnNSi8r67czEyC
5gF0R0wLd/TWLmWddFx/5iAWhw7YTmMD0w1Y2jcjuWVoD9rYXBuM6AtSn62yQNuKiJ/tTfQd8bFL
v10NPNsImtDE8HyJ429d+WR5SUDlvi4d6Rf2bREhpHi0WKzXtZ4jObJWXfHJopTYV54DhxQ2M97g
XgysRHF9VbFOpdG2zPjhO00F+TN8yPOy1WMvCTe9pv8g6tg9K7w4TMozMxApy1rjKN5qsgvx0FQ9
Kpc6Z+3kZ4RgakwZBrd7qCzivxo6aavJbEz+ulGs4eYyFnBW6hJQz/A01cgF76xe3wMf2Q95056x
Wzv+OOcRVRjbB2zFM5Cd6CfTqevkTBxg8+kYhj1S3kYWgIarBiYykvigH5xncrKxKstt3WyNBI1J
268JW30YDPVUtvHBpXfWd8mpokUpZ0ELmphtfchuYUsxU0mv84tGp5JyYLpZUBcvXdO92CNTGIgH
R9mY0wP4mXeQQNpt8G6oFcNVqz63b1ZfXoDAHdvZfHAicQyVr9GLMV0XW/iOW6a5R6UPV2r8g6CC
TRqXwUx6uYGqoYTgYqBbKkdtEwn7gTH8iW4/681zm9pB2QO441xGj4oJzmVqvqIUhqX+BFJo35Sc
7MdHYNQc3VlSJUFwrOUkQ9LXeqQXQ22wL5QAakjEw0wvHDXXdzXbUrNyHB063+vltp9nfdVHO6WR
yaULw9emRwG32PICT3beqkEbjnaIoEyzfnedtCOBsJiRgCB/0juLszS+y6SvPoteUYMhj6qLPWDH
KJymukDVjwLX1DL//mt1RYYzv3FeW7LcoywxD2QzJw81MzJiAUMwTT0WrMjprt4EZUUnQBNvBtPZ
Fp0NW1v+VjVkK9rCq5+6pu93iN84Cny5jevuw5r8Ti/m95G3au+atP2IGRhcoDcpr3p1zaVjv/CX
Fseuhv3v8rbZQ5csoGt1ndTdEYm1eeYZJj59fihdPFmAb5bsykEE+YRJz9TzF3eCD6BkLxGthuPc
l91SOEfk9YKz6XSnh6KjbSxXVd9l5b5EQMtiex/F+reBlv05NLuKtk6oncMxb7aVfnQtUk90vVOe
8qKC/h/ldGc99IOxZ4Q+Y1z7WLr5r9HNpmOtO/J4/xF6Mxz1qnK1r1oCRBWj5BOIznwFTUeSd040
oZ6RS+SQm5hZdE4t8jGSS6+m9dmk/V0z2jsSLT5zCXST0siiW9ZsbSg+5Yaqrsmq72WKF7FLLAq9
5Ysyx9tQ64eVmRqc1bK8PEEpK0+0YCnIbWMzVaTAaUKLyby2s3UkOvGoOspVGLn2ppii3/fKrmZu
9tQrreKHmZ0EuIKyJSsJ2WTvJZdRpt9jpHMMNgdjC4IfiVqB2gcJdrc17VNcY01QhKcfmLNQ98qs
WDsecaEoTZH70KmauRP1knHaBU09ip0q62u6seipxjHSPki1707/kCuC77i9jf/F1nk1Nwp0afgX
UUUOt0I5W85zQ41nbHJoGmjg1+8jfbs1W1t7MZQkSx5Zgu5z3vMG+tTTiEe3FffzpRFVfZzz4JUL
HM+mBGhDpe+NUT65ZJAv3MTvt9KiHRV+wtQelVDI9VwsJjRIVoPLLdIFOF8C0CTFgYzPKd+z1dQw
3hgI2amfv8+FuA4dDu6fquu+k2bOzwmxvEuBOcSp6PH4V6BRR/8O7Yyu/eayHS+BaU6x4R2QvP1O
gYeoGmsCDbsi37um+CvqMtrHGu4efjoC+E05oy+yDntE1ygFom4PHwKee7Im3thdpd30Q1SvuxrQ
miFY96lOTRJ+lQFKhEZ+/7j172ClXsvSkfW4tqX7lDz0C1Di4JDVQyHkGFl1hteYWrBsveCJ6yAL
6Qkicq/HL1PPS5K/7HJtDxXu5jaugvFsFxvNbbX32KRzJxjVQTW6RcUYuiB0l8Sg75GGz4pcU71Y
FFaJ5r4V/pYGUb4Ykf4GVmSu2mG0+J4D4zz05qbQUQTMkZ1dvdnszrD3cIPDuGwiySIhZbpHNrGN
p+hWF3m1we+MgUqhN/vHLdfIvOVdNbl4EEaEa2XLcmyKJQbcRVil865QVrCVk+G/Kn2U4Q5yPKmy
cuPADy7hmt3lt6a7CHw77KdfJGqrDK3BW4Mq/67X1IoVbKalBDIiYWGVjWS1dWI9c2UQSZ71T/WY
WuzZXrJja4w/GmYBtj+2v1gPp/UJNbQiqzghva1rnrz8gwFGaEXWi2dUwdrCGOUENjmjHTqU/PVH
dxgQZbguMeJ2UNC/9d06LyxxhGUULxoZzKvW9JuNG1QHqCjDHjrZt4dlVsj20q57obGa8Hn6tRYw
oMfkzM/zN6OV9mGqvLPXpOUTocgFfzPNtQtZ/B0EGTpt8xYAKRxy9hvRFwtfuRAsbmURlC9li1IW
bDXYFAb2OYZ0v+zMZ55UlHQb9bxLvfU8OOlhLH1rjUgFB/H5omLzDvG9Isf8FW8NE4EySFRIKA1s
ZtzRdgP+6W+ijteqRDiYor/XCdWNk86EjsecLamC9i01mpsd60+mjZf62Ml5WyiiU4UFDWdsaEIK
qcC9U/cuBPem50AZ5vled6Zxuec7vGZET3+ytG76aACFDNAnJHVCVzFtfSqJ9VBAggeL04vmXAuv
Jik8Jgcz0ElKBqAFCLw/yP/u7ILBunTS2TZt8WcaEkxn0r3ZWuBF9xc/DlKHISGrgVLIhjbSHYc/
VVuiPuSiBR0KRYSXS/xh1/JX42lyVWYvJUt/hJmN3UMtWOH7uR48OM2zX6zwePBWTa9FxDI4kB0G
8T7F/utYQPV0CMNds4sjniVUY2lCa0Lmg8tOtLCIVcNPAIBSxz1Ca5dQXc8JVgDIseLvqYiWMmYf
b6Jnk2oQadOGLOV4M7gXxVSNl9LWd2ayH7P4WxPt1kKwbBZgBjFhdHPB9RalzaZn9k9kieMYxIlq
gH9uFRkgdnML58kymF4C3iWGjnTLthSON0G81HrgI8djxIcYtJ/VWgYNkRr5H1hh+FgY+qtFwdFg
UlVHdfuEFpdZGGSBVt80Gnx4tyG93huJxh3HP7Z776d0UGjhrCJy13Z548Isx5mqrrQVfX8YVfjq
xFnodG0cciEs6rx+QjvhhHRPNfaivOEANgKS4OOIpcgiU2t0MlGjvem1ZMJVDpJSsS7DnGTsld0A
kmRIFMjEA+Gosee10L2G2ZzsJ8tbq4GRUVGey8C7NlVqvrDlMJTtI6aSaXt0HcgtQ1az2MjqgzmZ
wWyccR/sLmRaybx0TDoAGFXb3B+iSzP0nyNduFVYPyVe9E+BPq/GweqX7RgtfG8lphKbO1J+31rR
MoxmaqLxNc7M3mlxalNfGXwFsfEREW0yun9s5gOu9dEHcgvzciUtsoGmZunaVy9/Sehlk+KkW+86
4EaMfIBcTbgDHqg5A3ENpYbpJHuH4UUbpd9dzfeiF9obUo7y0OlZfM6fIgH8mKo7E6H71Zdf6Tgb
W9bhjRslh+zipjJjeBS5VxaCS1D4xWtcDfsMg4/QrFLaeiY/ezvz6k0gtOM0B+46RX0M4ohJmJIm
XURPFldZu96ibUT8jtojYKmanZ1oaZ5rBz5W2zTVDiG29sLA7Apk7Q3flZw/gXhCEEdemKwnxps2
oE7k03ZZXBf6tRS3yi2XZfM1lROZKdY6JqzCMvlBBUr2ho/KUk//eHwYSe4sMv02PQKmH53gXNlQ
Ln7hK3JX/QKuoR8ZmVUUSf90tw7IocE57AIL04bvd0uaAmxGozButPQ+bmSlQsVZVWEmtF3tyJWZ
X+FzL3vOwx4DLDAEjwvJLd4NmsrOXYn2HBgIjevf0re2g++GWE3SETZhYe+sgrjKdNC9a5th51Zu
PJtNJ0ji/HfLOeXH4y0dk/IE6QsCSI0OOcdT7Hcc+Zh/+sErOYv9jph4yqAOj/06IYzc7xedDV8i
cfJtk8NiSOyFRjeSYPNRDjp50tiz5Qw6r1H+7m/UcNPI3Iv3UeAsK4cT3b0wORimt7bwXuwsspZt
iXBGOPoPhgXnzMIOBSv21ok/IfjtRPwDjxwyQx+KDMDY+OKE1aa/M5PqOl2okgkdWC82UCudTbNs
kWdHjb00g9EIGZ11O2gBsBPjztt05aiFsyvkTYteikpWTyag70nrGqaqhBanB/yLJi6oaF32+jPR
zK+DReaUOQ24SSL+/rJne6m1FtOGcZE21xgWwmKARL/rXaPZd2hwgYzS8XOY/O8E8vG16UR0MXNG
WI/H0wStAKm19loUz5oSJ2JrgzdUHQjkdPXZwZnZZKKHSHC/y8W/hzXavxiDax1ba0KeeX98cmGR
9IS3JkYTHKc8nq4lxjOcxIwkImzEQi23nvJkfLpLpYY0QKGv6fmTo6xk0WvZ8IsRB0Hs/QQO3JLh
mTPkaBjpv9EnL1r2N6B5G75ox+SlRoCbeBDE3WKdG9USto8rFw5mwpmXLPTMXMzdRIL5y+RSocUf
wfTmT69eFoUz3mUJ/1qDLpDTZ7x360gs4FHYNvYkMfilfnS8k8GguBlIoFXMaLJ3yAeh7pcrEShq
fZqDRq2cmsqwhlAIPSs4tkzkiHsJDVqQgVRgxxto89BXBsuxHddWAn1PEBy08py/kZTsqMzNOpDG
ZiIwEwCGIVkMKKQlKVjctY5/LGtcdvmvOwLf+0TWQkQ1GEcrWHoASRCdQk+RvPU94fthlFpY32GZ
nuFEUaxFqi9n55IQoi0QHaB/Af05dd4XRC3yk+N9FQ1LjycdWkqMNmVP/WCVzIwzs/2F1N4ccC+f
cgtvAXZWc9EybejbZws7WRvIQXYmsPVPzVWSiY8OL2PMy2PQX7THhszgYfpIpC8QlNaTXYYzu0yE
T6LJ2KGxIMaa/iIlYvq+BZYelnFcTjLCp22GgNptyKKgG0NrVWbLnkX+Pm9km1g6DOboSJfSIs1R
vcBgqZjf57IHgYeQbjxpSOi67hNkl5F1Ddi240IIcwGiTtjXHYi1sRIanRsijkVvvzsugoyd5nGe
5kTFx/BK4mfPfSF+caF0EBHxzCe5EPwuo2kXcd+EWFqDeXLWs2rqUbJo7F/wzfkKcalB2TrNq9pf
3genU74fOLeNfm/UVuhCQFACZY9+s611VIC78EfmWcBkVBLjjIlU/oOXB7I5tVCcZRC0l17wN+FP
10Ygl/v1xKBO/XbtX1b8p2hXI4qS8bXvGLNqZ7/YWTA85aNM+PHorfk9kgx0kkXCur3CmF+4zW9R
7R0fW00YRxSjC8x3liYFdet/ZboIR51Ps/nbYlkBJWNRQz/QjG/04HBm/OWYvA64aGizu8DJPiSI
mE8T63/Bf2LT6ycjtJO7n9hX5H74fhOiCASQt9atXM2WXLsFZ3yqYJJ9t8YPhlqLxsEKraipxAm9
APehyCEBww5rQjPovoeMIaelhR7/A28S+cxiIngPZ4FFalUUGsky8G+Tq0AzGeDVMHSFygDhGaiU
sK/WeZUl2wqPpbVTBedK7+SracAn6T2ESV4a+Z9R88aU1oIMf3OwcculGGiGzG9zDnYzY5cXVAYK
e5V+OQq1gwc/vpqzaa1KUIaNgWHKO8njvyJOw2va2+2Lbzmr3sm+fGnHV01Ew74dGS72bn9qiSkZ
5kwj83s8d0mQ3/Q8txnXYjApxvyWiVJ/CoIlpGax6VxEkUz6IW4m9GbgBZ63USrNbpAJ0xuExZ0Z
x/D6igojGXtObs1s6mdNTzZGWie3x2GgAnM7ZhhxLvWTK9PmYOJKxWh0DF6MdmarYlP+pgCmxnSj
r0LhZ8m1RxWqj/3WAPjZOqPpXxPfbPjqOvWFyz3sGlesU7Vt69rYO5X1M3cYOng9IUx94qAWUHZz
0o0Z4JrZSZumzqvAKT/Lp+gvcacXvIlhnflU9oQGuad/h0aPoBkna+wsxH8efjzy7wl2zHpdV/UY
/vsBeztsF4BxEGHLPqn7YR6Lbayaef94KJM9KZSPm2OVguua+cfjaT1yJDD9P5FqawaZsX6yPEdN
rET+x4gz3DZV5nx6/EDMQsferPoSSSTC1lAl1Ld+B70y+qjzUd+4tteuMXTWPvCDfcHb4A8G7vnB
cMC6Aj8CdDIU1KbWzT41VznL2su90GF+g3h2aD7nRVZymZl6yqLdSbGfkuGHt/DpCM17ry7D+F02
0Xc8ELTKBmpvcX+f5vlqVPLH9mT32Q3zBrJDuajwWvg02f1V297s3v6qpyZajZMS69HX+HgncHZT
PJVWdFM21FrwNLnP7nlZQyqbS+4Ce2JWtalc4Ms8Muzf0pV7DwO0xZCAOM9ZgFau0vINlED1YQZk
1FT1XtawK7KhYfDSkAUtiTkQ2swcB4aJHuTid6bbq0RPqBBHQpxyDYWSmRvXKo4mZs2BA5TabZG7
fY+yH25KA7iQCYShWGbzEUbETG4siPpCjkO8bba+qW4armH46cEDqO4pVcKt9yo3Qc6sIG32A2qR
DVr+raFZYds3OfNhsSmqlv6KZ2azt0LCk2xHRbafjbvGfnY06+x6q7YcvnR7WTjWye4HbWs0kb3p
GumfHgckUyAappChgrL7gIMeBy1KQWf8+QhWipQqciRrbps7W/yI8IO9w0ZoujqfMAiMRvNCd+D/
gyw9XuwQzX1AIX2cg4K1+vG7ioL/aPCMhsEPz6uTGdpnlWmbFis3QATbW0MN81k10hEdPdOG/OQJ
WV5hFXOy1b1J2asd7Lo1njzDhspGe4u31LVGJ7GUZWesmO3US62Bs2D4f8eWz87ERjG0kwzv+OGn
chmMt5130pz0Kc+8Yu0bcLLTEc8eX7tv9nP1E9/vPR6Ku1vQbcAMrZuZFuOLmzXfNaPko1S4E6pS
jFuEMSnetFW1LdLEemmLOtkEXYZy5X7XzeHYth4j3sfdlPPyMgXGoWkchEMNGtsERPXZb9dJ67PH
q/YN41f/YDqA/346l5+TIQIMM4Nkb/jdwZGyvZCi3YV6o85aBUtxot/svBLmYYoNQTl573E5awhT
FsUAeD31Ep7Z6K3hZ2r0q7p3sgazY7RoI7msMiKNTWXfEkIrww4P/tc+qCFL+Gr4kJkNMNT382+3
hmRcVYoNKf7OfHeJ5hHAqS6sk2fLYKKUQg3Vut2w8wfzLO/3Hj9FkgcxYiCV8ES2Ozxn1NzL//W6
x83Hizmxr7ZQ1e7x0L/D43dpnqXtITKv/9+XDgap9rFsmvDff/x4YmtOlyYukk3dxRvfs3/VOcxc
lPKJRzKiBJlhGIUpAy49fHgM7pW43Clel1na55a1a/+4V3v9nd9ialtmEMYhc5qnOAncq10dU292
yFMxiA5vgAUSq7Vubu8zmhdTtu0751YRJP5rCCyDNCSTQt0ilmyu5/JpMNRJd6rvuQiCcyKCDhoX
l/+gUbBko9wbBYiSM3dyIZoca5ngl7S1ad/3J3dMiNyLLTzTbBgaLPRwcEXxp8ViH2kHsTrmfMYk
q9wbHcBbY0htjQ1XixYb1MIkO8W4gxqAnApnDRviU9zBIs2t0NKjP26W31kBnThKkZYLbBqHFVnQ
7r7XQF+cScRLhzp37ffIot3Y+oBLqa2TxDvC0f3T5E60QSLio57rXs0IYa01OHEYUBlaUb+EhGXu
fKPrDmnSNluzFSfcvNpLOsfyos94otct9hJTC8Q/js5ltOvmVJvtNoIWtonJN0IqJCGrm7B2mvqj
Y4lee0FDEkizmZmcfvoWPEYrz5JdxhXVtMMRpYF9tGWVh3d7L5THI5tNKs9xWwbUEtk1q7ma+wF6
flNjbTs7cUux45SnCBcnrO9SSIt3RoLqSCOVHRWcB7eVDUyD+pOMrDcYEqXkuDJGo/ht/T/WCD/E
cQG/GWvvIVIFBeMOQ3pw4NPgUMyQRissNhNRf02uJgAlNbWKlKy3VeHthoEmoyoEpNT4WcCMWLBL
/ZiV9QLRt8KhjXoemtiiQv+RlM2w82Zrk2lTvBWOMEiE4Bea0XBMCEY9O6gSRMeX1bUt5bGVktdD
yqBMdYbJHTEpVoZvEjISthl9OhJdgzJBi/A9ud91xwgY4H6r8zoK/n/3kerqS/Vsltm8TPTZWen2
8KoC6EhUWnItZ7g62pD9Fp05h6zS5M7EjbPMzCpYllAFx6LRTiTk0owpZV/M3l4FngQ+RJ03Tm71
NNJinw3J4Kh5wmt2vFjAU8Ch2kGfY7GgaDMx/8X81Wedf6lQ7kMLQmqVJbk6GYRbk2YzbOqBceGI
LH4BcfoemQQen8txXWhOftW19nfDMH9nGz9QosUxb4LuRNA2LSpydUFi+bEEuNjBTEMqW72YtsMH
MzLykgWyA9XnNLV1f5kDYrZlqR8zpX+I+37pWckZkfliqNpfUcP+NWrwDtRg14eKnhhrHhCK9FLY
ybM+BAR9pDGz2Srbjq5YGNhmXIZ8q3n8PS2DAd4ujbXtoFlx1bMdr0w3rm9NZMoVpYAGzbPfFner
qXZkBGexWJGrFV1j28lWiYYwv/MRvQh5jwAS3nTMXHb8BSORbTpI7RzM6XaQ+PA4UfeWUo0upgDW
gcsWt4jppklbue8E7cEf6SHawtmWzgCipMjugL6s0a6qrpWHT1HkxAxoXMdZU+V4EWdY5xiAswQo
VOTpYoEJiu513o8blfoJenzN9N3I+29m6CWTojlOtVUVm+CAs9YhZLD/lior9kxP1kmOOVAB96fu
IXL5Bf6VUyFTgkZrEeJt+upHPSo44uR7qFaQSMBS0/6Iw+MtEpa/yCkQ730qTTrYijOgy8FnNA7H
Dtn8DPO4F4a5GYeGrjtLglVl5PCN6EpiwBndwK8mKCc+ReHQN8/pGs0GRlpVvIPgcyo8nZOq7DM4
ynhCpxLnAhH074NSK0OwiifeczmZuzFiWUf5uOt+j8Okn/B4v1HxVkRGlmDmpRTnx93K+PBqfzjL
rMTWjcSvAuuEcgy6pwS751PuQtKarZehVs6bal2Ql7TWNkFl7pmygcahzFymeGeYKCVDGcSfEIjQ
VvvTh5UFYK+G4S3NgW9cT9Ta9F79ZnYWSVucsC3jgjbHS6y1NsISsIwOklyjOJn1jFA+yuBjGVfT
qjO5OJnhAtGn0g39JGcfKctr6dQyDEb/jayYIGTQaq8UUAF2tjj438UZnOkOveDS7EZgRKvfIOhB
eZm4L3fjS0AH9TXF1avTN8vcr34PWcs4HXB2AYcwLNJWQtsOgMTzmHMnif5aZVFv7fs0uvCf06iQ
S2/e9U4/LRNo3fDfIxCVmh65Oo+p32O2GzzFgVz32m/BEnisGscMZ2zOFlWuzlPlGghhx4srLfda
WR7GoAisMhsUZFAAL2NHfCQLw2hIrPL0s4EKCQPso5flaM39YId0/6JSo9hgT/tsuPNXmhiQYQO/
JaVokWXmtOV63napJIt5jG4G3r0UETu8mvDRaIHDSpseXY2QmsbExDkC/WMtjIWceh8XFUYXE+cQ
GN9orCSIxcVo/XdE8v6eHWXcS21+1YIYGi6i4x5J/ewEA1rW6WyIEg2mXsGdbrEwUjPxPNovu5ys
JTbllV5/ulXgHZJsejFbQIPJBi9KhYEvTtP/2GY1Xy0McQrsg4y8Vfu87Jq13TIjaKCFbIc+p7DA
XHeFy9rJJJjsSctYULXogH3zvAMH8K55JvxrI8YfPxXRLr3fezw+IwYuoUu0gyB0KiugZrMwFx1g
ZJf996G533JRt5HiEYEUZ7ViUdUb6ED3Q5bE/314PPa46+IBtDONgkH0WO5lpntEORhTSPDFi0Z0
3Wo0i99BU/hPFu0JEXDFpdNgVFhy2hEx0i/9oRkOuUH2EY0fsLoytiLny4jcMd1yZeuZe84TvTiY
JeRRBivcLKOGy5zhJ1T5uyokxVgicqCEOwVQRKKY6DpkhGP+bKOBMvmQK5bfvRvHt4qEt0059PWh
9UDKpMpGqg5NnurOkKfHLV/c99aOU9G3ug+EB9k76/7W0j201hl4DrSBeqmEk72Rt76wuZ4shr/f
Je+fIiD6GtDddONhxlD8UGbFfJiCvVnhEjMWg4Rue38cwfH8n2fogWr3GDkzcGSHgWWfX1xjMRsQ
sUBki8u/h+tAXAvHl/v/8zj2Jw6wHg4Xj1dPo1ecNGYudt6b7/adtJm176ge72NO0LHHwy6C5U2E
D9W6iAwXT/cuWdHx6fvHIdASVBqRroPA8p0CFDyOj4dziS9sKXIwxTlKzv8OOMFmYHfsSWUQVPpi
wAtEJy9vyHftrJ4fT4yckq9OVngZtsZx7ltW3fsHj3V5fCiFtnw89DhkjrA2TQ5DDHGLvfBdX24b
NtoE5DzDyboYA/oCrdnUxN9uHaggME/t1zJrtGPvsh9X+Hx9uCqPwsma48METvXRfaHSHU9WwLAy
nl6iSJNvVJ9yTQDvl5kP6gARhlCe2JjefZsMVRdvs01zvzu7jAtQxnrnCMORN0yJy6maoCEr6zT5
EFL/8yzEcnCrmPE0/dU3sQmMKjFDprfYqBqEWJa6ewELO9n1JnrusSaHVXMZLRGAsMnm2HhFgUph
TlFt0yHE1FXkgFPfBXC6PyU8knB0S/RGAzajiRuvH4/P4Dwb8oiglqMf+zTqbpUzsHnx6ncdtdXR
T9v/feg6nBLSxIHPkeEX9fipMen/85S6RvVeWoTAmTRLtMq8+PFr2rq62B0Shw52ZN/ZHpBH7l8t
zJKX+O+oJSG01bGsxg2KZKjiUZVsJq+cntT9gGe2BZM+Xw+uM8Ni75ynQKEb8Vz55DrM8zEz2uGm
fAv8u7poHvpFTYDoqhABWDlw29LJJwz0LXv4E8v3VPTR76wcL5gwX3qBr8ysRdAkC1ISynfptvVh
ItLzEE8GNFJfb54AQsCLHRgb2YjQQAvgkTwONDHtxtdQLPn9xBd8P/z7aQ2rWZ8zhYz8f17wn1t9
MiyTiEXs3w+wwBrOpEl4VZrcWAaS29wVN0fz1LG/3wPtaK8dQfWPnz2elens2hgnw5Uth3fM0YE3
hv7ZicYaxAZxhWtMYhX02M5qkhyLDAXjEmai2CVBv34QiB4HoC+JLnQcCSby9B1z7VB5a1mX3YUs
2Vdf1NnJSamevGzoYVjgkTAHzpG/ulyNhtlt3IL61W/vNH9QCG0YqlUymMXWtaFwizbZVRncIdzb
xHLwmPzMgc/prTKHoXql1qqdS4KSYDYVWLPfA+nfsCO/cxivGk64xF91R7Pg0oVM6p2G7Dpq3zSW
+gaWRhEGufoqOutXC96w1maNkTCkDDzLKvcQQDlxMs6BjhQhD4vNoMr9vZJIIQXkJR+vd9ipRX4i
D2NbxIW/t0kdWTR69YTTWgELk4Kdgeoe7vpTp2EpUbsjV0g73odhRD5FNhtdbor40Oo5irCO06Ek
AjP06Z8XOAuke1S9n1aCbQsN/cYvKN5IybsAFn0z5c+3dnrJ8wHZBi36SvgkryR8uaGvE1OUA8od
4+A9Vq6+Tagn3HtLAn7yW8drGAcLK14mZWJy0jgr04qM25AwruhF/jeV8fDiMzLCEp2sQxPBnE5W
09FGG3aokESZiT9t6+lLeNku0oN2nw3PwrLqg2siAesMj/KZOLU+k2tfLyFLSX+DCXizrhtSTqcg
0/dGVj579MQrvnC1pX9ThvNGZ1PSGQ+lCv26/hkTySh/NhiiiO5dp9VNSYmDiY3ZN+EUPWyDiIGs
Vdl7bL5CXFH9g2V5gBsVthFqtIuDEXvasscdjg3oPn2AxLLHGzpUo9h70vE3U8+qGauk21QtKNlQ
3lgcxCau2d01o3dea1vu+lh8YUJTL4oGX66I6pd5kkaxZuZ/OouUxapABu8qiG159py7prk3VQoD
jBUSYh0itGlC0SDneE2OJr5FllMsBi9Y4zjBs0bIqCULes1sYqNstcrqgqmhn26nAhpWZ0WHyXWH
Le6o5EkG4wfcjZxZuEWOiqHQH+bTFtyrWeBeBjFaTCTwVAW993KEB+VlmwanklOt2xhXIAHJQDQm
+I5rZwJ1inTpXSreHrRFHPV1w0ezSgEXwg9yzjJBH9PjkrNCOddebYKbEUcH/trBGAuVLG8TpYt9
nhTTKLh5i86M8nWkqv1MZa6PkcADkR0t80DjsNwnd6vvVzASRch7EVtLFUdavCIcBl1bDxPD1RRX
L0ltAkqUW3hiJZIdyTGrCl5q9IRpn4Nlg3ide/JgmX7YfKwwZqcO6NM7lW6lX+WUf7WFIsVXwg+p
oKtyrW3ysUhWRYHmjE5om5C7dHJJAlwBjjlLQA7z7OX0Zo7HaENDjaY1Dia7RAtsqp66xoI/qGX4
hgBkwR/sCj/U2m46SybimTdrLAhBsKX92s6KDDaRSNiOoOBXbDarsDW7etMnPv37ZDw3LpNl2osI
+DG7ey1Cws+xzxxtC1sgXTs5bj4eg4FWIFWoj2FeXjWSPGD4GuWiN1h5oPrgHcTEGe7G01jLP7YI
PutuVqvmtTQgxzsoQBYuHhF28JI0qP/yPPBPWdW912QrhV6SlqfYi3+r1PywCVDbmAgnTjOLq0GP
dPPUXaskYaxVRE2gSi+CA2hJucv04igcic2XHm/YGReSGvhz0tNfqI1eaWHTk30/1NTaGAL6oeGA
pVkmli4zoEXb3INrbQRN+OWszTLpdpjtEhea7/GGYbBfxcgzFL/RM7qtXSDRrfW4vNg4D+gdFslB
7J3jXFlLe/L+OkL/zrIgZraXhk6Qv2uOqK++wtsjSXArnN9HH8ZRZ+KDBIJ/C+ItEsxmTyVJZ+83
YuFBvt5KAQwma62G3Tpfmcb+MfAIAhTSj+mE3cOkoz1p5viaTCZyM1fyznsJHhFJbZeUX6N37BJD
nGNXoi/GUyhQn4MhoJhqcLki+pS2yrC7hY7d1hnyh3fPnDpo1fGdUQaZqo4lSscIumxgmetkLo1t
2fm/nHly9820rQwigtAwMc4H0rUdZ1hldyehWrzkfg5NHkaohBam9MM8QJrp7/wSI4cviY8L3yda
BV0Dc5CcrzqeMls9r5fCZeYXM/e6R3Bg46yaE2baI61LZ4VdgCy4SlqFZBno+e55kRaU7FHLoLIs
qz2K/mDfWBTCurYZAVOJbJnp6Mfo3KChMqrjKCJzNzkQQqo4yZaass2DO/xJSqs5CV3iqi7JprTZ
zJbIl0xCi7xTEsPs7qLE3JoaXi1VIlZ489pLX6/eI7eF+jxNn72SIDIJutcBIx4UUg28fWzevD6H
iVCkf+EzDWub0psNIm+YxE/litSVEZAqG+/2BAmJxN2mwSEf4mPy05lmB/+3rVGcoApONPz0cl8u
0in9KePMXzfx+IvOQJL1HITKKIgJc4kKkoX2VCON2vQdiqdhCIYwxtRpKY30qXP0XzYCP8hjzUuB
PPyoVLWBp/In1cff+GVstBqiLzaJ5rJFzw7DeldMntokw9DQdINWeN4Kf416JwswUQP2+apKDGcj
Z7w2NZOM4rmC19eM/E0BnFXGjtpv8oesrZa6znuje8+Nk6FlqTWMMwaj29m6O2+G+2y7g9m0LmM/
uhiWh7xZehSDkzFtZTe/4QF8NaAGD7HdrUaVs8533d2DEr/aBlYHCDTjfkDdZddgLzpkyzRpViMC
pifRyWdXKbXb0mFj2KDyl6AwsArz+L7ZETaYRuXESa51ffgjCuj/MSg2zdNLOMjYJstK4tlnrPC9
886O5v/1y9leNB1mikIoomh0/y0ScADSRvPAWYqlAmS5DZXuh3XymU9qOI+ooYHn5hBViXGguvPX
8NGWrmb/F2Nnslw3smzZf6lxwSwQCHSDmpy+P+xEiprAREmJvu/x9W8BHLybymvKmtCUklIEcYAI
D/e916ZVJasXgRkItsqIa3F80NOo2hH5hXcbm6QzvBHKUm7SWGf8BDrEZvyzquT0vff9ceXVb1OE
LM6KYygXOfetM7+NOJR2UMKrteolXv9YAvTpjS0Bl08TYzoGbBZJk/U8kO0NY2W65V8RJqOVbhW/
ipxlQDTIi6vvhsHkHLl7vZOFQyiTw2MYqeZCaEm3MqwCkVwY2Eej2tW6cc8IY7oxXfxAkjhtGypB
I26Dixc5RzloFHqpg5VLoxBcvijfTh5cX/wq5GSdKtI77aJ4zbXhF6wNba3yaNg5tdzLkClNjMts
00oNVWkeHjyTZdlIQ4YZUYedwXwN+5ofhgIMdXFOLN6v0Gra62BoFKGCKzTJ/omQtO4TtLoy7bRz
wkQF6hEJchOLd/JT9d4+L3TKqCD7rjr5nSok3EYY1BmNZf25y5nNtOG72U/dveKEIWzl75SmSNNt
wwvhIzriOCqqzu8PxGbe+nEIdnFldi+0OJkU++PONkdvm0HEeBWJie64bv+SURtvUnXNqrK7ahpq
e84LEG41PH1TeMW0Pm1QUUVYFGCeIxXZ6EnqoEYxf0RsD/THYPg43DujpO2jD9ZhkgU0miiDIdYc
fRcUI1LQcSP8WltpJfJPLcd3mFXcEZ8jOS7bjVdj4nFL/alyAwLuw+jQl763nX25lRFpV89meweC
xhyLwZUVfripPjGQp0i0TRrAQDWxSdUcE1jiV7ZTPrMXwFGc5oSQNH/WPeWshgjAe5wz1+eVzzlL
oVHlKCqYqDpA5jKwNnWuY/asPZ3ZYXfgwMjwIKUfS2wDMgSK2rof5VpY7lshu2aXa1MC4cs4ErXI
32p0gLjBhxf208ZqSnvjaj1mtWZsnnrpElhAACMJxtYWZWp7Ld0UzTjQMJscktPyhbHmN0sm5p7I
dShe0CdYvsUzIWD86xOLVQwmLtecEnNqzVpbVzGuA/r78ZDKdWXC3sPsgW92Mk0oGy4AZLtw9qaB
V6+1n4hsEc8LGK3uZl4ciXdo6vxsF1BH7a2eDCxvpOutgvinNQGGtN3+mPtMfJNZ1Zz3Sj8BQX8a
E2PcLJhFSULNpit7Y6dQlceGte5cHHW+skIi37H+jJ0OOQKl9xwetbGiQbvbCTtkXBjJq1/+GPTB
fPadGiqRJ0wye2u4TAa1O7YBa5URgbcJScJ+9BMaId3MY9U55+4bG1mf7Ou7NDHudMFezZRjK2NI
M5CmdYeyjZPYQNESMSIJ6ix4MJz2G7S+e8dtP/WczWfR2UK4tBuRbwzMK3fLy381ldux+dbPpZ9k
vAt1/bz8LTOYhh36Iu+cYfqtXI3jZBwDPh4K6i4tui/Yt9HRbgul0DLkSWcegWxTq67LTeeOOhtX
1gj4ZnCiW+YahCXId1lAszprizenNcTeDeG4eIX3yBrbM+vxt1lioGCytXMVkziZoBtjRWCmaxXl
rSFi7ErzGcQDHARKTuuez9hOWjVrpcGIKE0vX5eyKNeg1VCftAjC5wrUwp1q8tOtWTk5HjdBcK1M
hSS+VGetCO9+b06nmpNnWyRYn4wounJazY8eVolItZG+Tms72ZaDJg59YRMRont4TcLaPBNNH18M
ZV5UpTGOgju9ykPvVc+L6TKhVtpD+n6romY8haZF+y9WQPuLZvhkVPYu4G7shXTi2HUvy6+8APdH
ZRUpcVv21pd298JfXx4ib+xn1xxV3PKlZaHI8mhVQim6y9p5ijNXP7l0H1ZTx2GWuIuIBziomUra
xcYj5ahttHqlU7M86piNGNRY4hkzCHYzMpI3RcrhM6UTf54a/WQLVKcTrtPjVLlAn7BNOaymWHae
StcQr2oajwOuyGbGboYal+YzIRixIqx8j6IXUuG4Ew0qkFSie24Q7iLADkaIv1nk3rWohegYz4At
e9R3g8JaX7p+ipGVXSUc0vjuC6TUfvTjk+cpjdeKBNrr8iWMXR0p7NgcBRoioj6wkSgVbXwyotne
KbudLnzHkX3XDA3ZGu/gdf6voY18BNHMdsdoBDCKnLEcKvO5Hh2SV6k6aupEXJzmucA8xJC52LQt
rRLMsQMHxBH1k4a5Q6VQYoSORxYV/4YnAfnGHEATTfzvphGFH8Sgbp3C3OkeSplUi4g+baCSBmHg
chAiW0OwT7hRnN38whMfg0/AHT2dYT31ATgJ5f71v/k2Wpqvw1FnQprUiDxLHd7jGPjdbtIVATF+
nm4AqTkHB7PIKxUPbdLBoD7JCiND3xqNe01k0z4s+pe2FqcxzrhuA+Xm0JMoFTG7vXIYqA6hKI9N
3b4VTFx/gVJbe6QyToSfeIFvrvmEnSsiqnErxUAdHI3l48J8L7qG3quTjbflizDIfExtGteDC9so
EeGNmpXievSf2Emgt3qTwYbpJsfP69f85FWop5LRCLUlAi2XdCIT/usmaDDJohHgU6yJ8UmDKDkM
RMSoEF0eeutkB1uh2mak4XI00VDUVc3ByibvsQfWlOJBNidX/866wVBgMsb95Ji/2sbQvtDUBwI0
3y+ozAlNY55hKZ/dMLcf4848BIl/lAZcBsxkJfJu/OxuoLZGmCA0YmZ/Y67/MO/gx8YHjdW4aBk0
ifnc00zK1+JX6Src5TzGD8vttvOuPiyvO15hho5zK8dkJy+YD209ydgZaYRNvz/FS4d6tHCcL5P7
TBRisNF7p36qc6BIRoTqcEXHy900tWbvP/c2DwFLvsaV/cDpOjig4J1wqCp7G2dS7WITJ03BYIuz
tVUeNP74gOwYcAksq3VboGqOJ3PvJvgiV7oW/cTynO4AsWwGjuKEHq8rJ6GX0NbTPkVV/JICOT6O
vaouIHLBdQmx6TA3oclPH8TMpV1CN5YdQJM9N35ZpLFhGafeKXap58vbEozjVvjYBluaa2I5rA2B
zgejarSNFtbdZsIWfXdr/RffHdoq90HQ5AG44A2+tZnGXH8B7EA3uTK6xzjPT36vvxFI1z9qLaKQ
XO+/D30QnFI6C4399glJVnNtNYWZe+2J2DxjyHXxACNPkHR2dsCN7YeqQcQeaSmaSo3BpGtpJFRg
iO8tdWCT+YgRV79NI31srBteNQupwLDOq3clEXCWTfolZ1LSzCD8CTcrI3VKZ9zP1SowzJxKrgzz
SxxN4w9H01btKCPkyR8+GLR71qLxawffvnj1gLq6nTlhXn2JbYtpueGjyIQHBecW2hUax9LhG0Vf
ZA4vhP9tFLsQ98ghDxg2+xyrjbYeHpdVB18QU4YoAi1oaBh5Jsaxc+5BNm/JMoyaTRaa2yX5ZggB
QgWZST7k/KzJFtd1qtQ3ayYzF60B7SZt8KE0zEAnc8QgRkbrYcjktzbsoy3MC/C2aXvCU0eR4ePk
EpOhToGB/qMYDfx4Gp2lKAx/cqONN6F0jmeksugQdQp6PkdNmu1BiAwzfazA2idMrjAnZtKTj1lG
EFstq/yxO2Qiqaj902lLyBBKg1aRy9nQYzDMDCOi0A5ex0k57zWkLfMuXZhAreqa92JQotv0BngQ
u6vWiBiGm+WU57rbJ4Ns7mQcROsyDB3Q1VRKKX6Z5W4tSyENUfGRKBlt3Hll8PQUC4Jltqd4mEnH
UbotZi4FfZUOfeskf/gGsNZ+4xQs2nzsPHXSDVDzDsGtcSTksQ7/7HLbYlxlW9s4UNMUd0dw+m59
Y5tFtX6wl5Wq0ptdycSabG+8Oc7MlO0K2zwTKEx+gOMeBMFUFOgfYxOGmzTS35fvSli9u1d6QhN+
juhA9NteZSm3icdbW+h6dUzbeNpVo/PDb9SL0Trtk9XxGoRewIwXsTPV+ECs61TN0IzqJrvxKIvM
2qvBjD/GGpFjmMX4U/tC3/ptUjyMGYKjULTmre28dw2m5scAlxgtg+j3Og/Dqq+GdAfwHrjM/PIM
HJkwBuAljQjADvI+eYoLUgFHVFqZWVePdccEUE+tJ4c4bML46AyTh7YpnMy/tOh7b9DIPzThtscC
QBlNbjbbtoBsMtpkiQM4vMRkB9FBo/Q2OjbtnmJxI+3ZmhM4w8NyaxhRosCa/Gs1T+JzIdoDATfx
2Y8phSJfaYdURjl2Bgoul6PAWTPza1BCTx3q+p6BvwYCxsUSJzLbGq6YGTYtXMe1GRnlMdVBnlYR
HPtkBjVPuHvxXUDLJD4d92aKwkVNIjz6ElJGlyW4Y+dXsNTt74Ai7efGZFGQWTDPK0GwW7XOwgIt
5lTmAUn0dqlQ4RUu42zYvaObKSArSMeIRrCoda1p5ThleGlS3HpST1/NsR6+LysAw6viPOD43bYl
b8aoim4jOgTQjWT5r6OB+DOMOHj8rORWpEFHSc3alfQV8nHDmE6AlFiTJYo9I3kfOrQVFiIFDOoJ
7uMsSy9hE04wNkaUrH7/UMwmvgx32kZ3Cv4JV4Pa1BN0P6fCYj+uhmv0V8NiasXvdjW2NzfM7HUW
m+kB3D4GabbVlYt1+EmZ5dVFEEDOkX5T6L/WGb6eHZeoH+hbr8ay3wY2x9rljleByrH2430v/D6+
oMWwdlMmqEqn3rrS28SwJ9AcOvRntkVVFce8Gn/StfHXud5V+2n4CR0YLWNH2oAJ4qdyNHfr2eiu
mM6XGKUyrPx+zW7haSuBuvNrU/ViPwxhh6dzCt4FjC6EBjxQ/dNEeNeTwHS2yzs5PHzerawbAkSt
vBFG2WKVARKAUOjzCAs49myz+MISP9D6H6gJoJ0UKjvAUPDPsaMohebAK8FCu6kp3bfLfox/in8E
Z6U4tMhZefU4W5rIspvvgaBJG8zluDAbTK61hnC0sLBYDu1qGHk0m8R8DksT3dVocu06Oup5zQP4
XYlb2HjdtSrRlLuwAJbovElxtJ6KArAVUJEVmB8mLxwWlMzvdMjcTeViKtX4G1tD7wPw0jOlS3gX
v7CDe970B9Voj2BeI6ZfHXySEPELriHaqgBuCy1Vz6Q0dpiOKoJxgrRdLwfOLojuTtDWF78ukekh
yDouh9S8NhCv+uFzP96XZz1zcO32fQH3JxrudEnt83JEBUqNFMySF3cOuONN0zc0iSsSLADz97bG
hjg7xbQ5zoZpqNpqDeYEFy/NPe+DTTPYLwav0ZPqQvOKGeCpEnp77Az9Qq+2WLcI7k4TBDj0i1p9
bk3/tfSzbWGOWLyzVl0cab7n9sATMZdQRsf63pMeDa2hOtfZOqtxnPmKbiSIEU4+IoB32g2nrHYe
iMuM1yoZ4cgbAZ9Wp11AL4ZX2H40EhD/o5czMbtIPKRhpasbYvgOlWisHQlvUWNrXoKkLDefHQKG
YDYYtFvU6K/hmAJF7JL6ljHfvVae1ZyGd/opOVuaq92DSWGmMKZX2aFdR8EBYtdqEZuVfoON9MGv
MOw7uBL8RG46B8YCCi/v3KNQRU2ezJ9spHFY5icm1+GhyXtni21GIcTqtyPYDrNKtIdEKj4Wx3LX
4WDWb8vSPjXN65CmxymK9fuA0G+d6rhKiyk/NqZpPBVkQW0tj7JnooVzEr72w8nF2xSK4MN0GPlm
LaAe1DUvaAPKBvmNBQv7LsryCwer4aLSrtx7hDtA9aNNNEZAXHTR9UdZq9VY48IeU4idnwWulofv
Gu/oW1Y60yqMa+tKDxR06Fi8lyLpb1PV2kiUA+Tzxhe7I6OrGdPgAaOivZUJvbF2sv2H8pxelu2j
dyDlfC7+sTV5e2MezTlNnVyXX9UtLtMOR+bBCzr1oFX5Wytk+LVGQ2oP/T1WyDeJuoRfCDCfi9b4
vsQ35oNJ5w9+fc9pf8ff2JkUjLPWNjzjLzzQG8oPLZyd8xBowZnTDwEPqFw6/ThMVfjEWSB6JenP
jUrxaqfWIQT7RnZzM60k3VWfJKj1GOvDpTdH5A2DP6Bfa15qR4fU0pfPGFKYI+A1hWbh96+0YLA4
V/0x8gDOLM+J9LGxN8PGKuOMMIUEEHhHbmQc+z+Wo5QKq48we1++E9ol/TlTLIl9+xxEk3RZ4obo
is56T3NJ3xCswMRAY+CQ+ZDBlsw92mbDZwOByS4QDh62VVpQDutd+VepM4rzZRPdxrBYjj0cPBwd
Ap89wHpk/XvukC5tk1jrdvowdU+fC3NAOJyBs3h5uDT4pAmK/b7EwY++1/CPekP1gKgpfcE6rShw
50PR6E5yTUniX7P2C7O1ld97nG0T/VvQgD43h+KnNb+GMSKmPckEBjttGzzDwFgNReVdqLCAcM3Z
6UF5HExceWlpviW+p72ODoVFwKeJ9iB27zalKPw46f+YoldJDM/PqWEJEU2cPTljzLF0CuLDsjgK
QlDfRoOIzHxIHguS/B4Bjj3WeV9/jUrG7FjA/J2O1eJr6AwIyTQRgpPqOTciIpv3cHTJ1wgQ1rgc
0OYvOYCTEc3GcTkGCkl+UZIZ/VULRlBObvnq4AVZtpkpgnetVEvuXZwTQ7AUr42jxFsJMC4lynjr
JiH6sTHJd2bNUIgD5HYJvUiayjzlQ/0s/cX/IHQ8XhjuuqI8/++XIiWxQDDoOqMEvaNKkfQpgvhC
cpm+j62MxXkEOAtEdON4DC6XjbEaNXmjGq8OqeHKdcos7xfxXQDLxgrceD0B+A9gJzqM1S8iVyGD
5aDaRy4fGT6Y/iTFfL6qUdXmbshEnx4XxyeVr20i9+y5M22fYYO5e6NpTl0QapAoyXjLqCG2k8gY
WxWYE0JRxPtM0YPIc4p/b26rRr2Z055qHxLHkvvO5V+zUNGtpFU0D7S38ruoWi5v8MNv2QSZTOvQ
IdJkZr0xmqeoqq5VP013YN2AeRN84yEqqRPTTPXCvuNtXAPJceua9FXmeLD56GNNzcFXEzgWMdYH
C5oJDRGsIrlvDYe6x/JRJF1zbicn2Mx2Tky1A+TpjLwEdHEfVa61686iTcqzFn9pk5O7xBdh5QTa
E9lQhAqF2QbyrN9p07HI++Jzh9cypLCNVeMUlfqv5WGqLQhwUcf7Z4quesy66EfCEXVj0IRjQTDe
Yi+Aa8StZWfdRIYIvo7ApgJj/Mp6dgjMKlr7sTCfDX96ScAQnGjfVc9oSAkcms9rqQXWqiyS11ia
Ero6Wj1dc819FSGzQincSvHTipMDTAgMjcN1bhV+TiTwzMJ5zP3gWFdK33gdlXAYT82NPNRHx8jj
o+53Nnu841+VA/4G0K1rgk3riItdW5gsAG8Y9SqN6vSqiKFngcyvYZ/7x+VjqDQE3+agX5igMZd2
DKqDqoc2Q9cu1JW3F33qrZeItiKkQKOF8AIfyiYRNQ7WVmPi9uLkaCtbHAS+kCBo0qd6Yk4V5uLR
tzLrp7CqW2uASmlowG2oO9ec1ORDTHjhMc8pciPOuf4Qay8FQ/pVNiCugJ16jQvnoTQ6WowhLbCl
lwrjMMgeVD0E2zHrfgKxmjGaDTFMAY4oZFQ9cmui2dKke+znLEngfzEyMyG/eIkX7fghSSOZ/w1H
rHuD7GKvM75wBvkZp3SRkcBP4DZ4OkWo0dl1W/+ynOc+Owvlt5xEt6dKkRU029i1VJ6XpqtBATw3
P+3enL0+2V80NltU6IZ7HXvyA5aHbKmKltVRUz54M4l2a/m92C7puCTW41Tab0sEp0r88ujE2CVB
AO84DLwyjHa4iYZ9ow0HHqOCEr78pwwdomdSIWYm4nsMj/Ct5VCKm3I8Id07Y8DNHiyiYx50Nvvl
+00OSN4wUuXGy0T/YAkzRJpEoAFgc5psLSk8VjSGT2FWPFgywFSYunxa9azKFfVGWGGz9ccu36O+
6FeERnxFKo+baWSfX95oszSvpUF2mDbddL21fnpe+oj5umXTpwlcWOfC7oy3fMqesADDuu3tjhkJ
OLAobtCxR1l5NMfoI27y9KjDk7k1Hhondo8jvlPQtoLuB/GCG99s/hJ05J4c3IarOjZ0EmroRC0f
4fK9zI7IAvLbMbzZorssv1IWrrrPjqeFnhu7TH1PrBF9lqT9W2b6C2wV0uwp7ViXGDksf8NEghcn
cDMcn5N/SP4boiucomEz7bUOPTrQ8vDm8+LuSQBAMTUvaFYSf5/QYS1xUhPxC2Udk92HRPirjW5p
zvTgDCmz+rBccsoA6NBbJ6HCaff5evozB7+Cv1qkXbxelncUTQWpy355Try5H40EU13C/FdlB867
wEO8KxDKSyJlQAvFuz6S0alLh+e0Hl4VJeVyjMmScbp1Gsryaue3JWdQMRiXoMsnjjH8OpXMS+O3
BCzzFVHQR2+gOf0sUwq3gLfphv1DJnhfrCb7Gkuk7FbIuVGLYBMu5SumXpeSwO52TfJsaIRTlDPG
a3njMo7D+OJp04/VY8dA4Dyq8UeIafsBG5P9kBISfKyVDvc4Hr4XIrmCWmGuoBOnwaOq0+Hki4mT
/Ja3A+dedyU7S36ZHPHwudsrR14MWDIdh91bnanq0eJJWUuHKI2laa4StOM9G2WYOueWIofODWwP
wlutf4mLN34POxWW1IVjO0KYps107rf85DEFXA3EXm5g/9LQcTiZo7wsL8u7LmokR7UtUPk1bf5g
pquIE3PRkVcX50h4STbN+wH4pqfFp7zWT4WXmWctKo2VoxkY+a0ewSes75CYWR9pAGrM5iQLJLFL
c3yy42yrlQJkdlcHTGoafR8ARgMBDMwLX/dW2fbTn8NL5e8JxNLCHG/prmRk60Ik/C1Fu8p0AwMY
emuwBrhgHB/pVaaKDT2j/odZdeOhLKITsVvhniLwUkflTbFzfEkLfqetVH7MM/+RiLD+blY6+rSg
uMz+uoR9bu8a1XDQjEdEocU73Wd95SpfA8Yg8mOSiIseRPq+Kkr7CAxIrv/8oznzpf9ncq2QQDl0
YeimY9quXFJbf3xnMfTr//d/9P+b5mR2pJMRbE0H5apPe2yrdbDMLAH1Ls+7X0guV6OtxbQqkOEy
WyDj+mzZE50Y3SGpwhZkYCFdBtXqvMmRmZQ1yM/5L0SFHCW3pr/UafJVjkm6w5TKm6gjfOeimCJp
WD8/T3SY2cL1MihLJ+w4mTL2hm7bK6PP1d7D0/8wkOzMoRkA6BEdckKTm8blYBO0knYeh4sW8Zjx
K6m7OQ23ZRMfgGzHs90ahbhC7UirgIE15q/ea/b01LnRXbFf+oBJwck6qkm+0M36sZm/z6QMSndu
xlmfoj2Nvni3bHydr9G9RISCP1P9pXXV2Y1WubTMrwY0/VUfevsEnwlLWEIRPsX7pGcOjq5g1dNQ
PdsWMkyExSxLy+Rf5fRglVaH/xaY/HveLq+pYehcpG4J9Mu/x2YjQCQPk1Vw45MzaUmChFNInq2L
xBTI0wU3D74A6gLENNrXvPb8vVvo0Z73F+KX5p4cQ9N2xgh4/s+PnKH/l0eON0roGARZPsS8vvzH
I1eWovVxVJN82+HsNGiE7uKGQ/tI23SIcQ6avZZfCmyP49jAL+F+2V64QZ/f3PMKyxis/3xPQ21r
dRy/G5nWXyo8OlE9fMPHU6xcWQ68W458zJnSyAK8toA2sBYV+SU+x9q/ACQn0oVWqhfnqjW//ctP
+I9bz0tlCpYMwc03HUP89hOKvJ2Ej4vrc0ejm99sdIh/DxI8CZ6GSHUm4g8ULL1bddskKsoNVk4g
jQ0hFgkWL82B1D3QQbCL0d4srR3DgEqIi4eubGQ8L5OXqSEGjnwtYxOLhMS3edTuhPLRTNF4Bl36
4kKyvy8jxzjWpoPJgWOPvGPAdq1RYqXNy59/cvWP5YQmkWGimLSZGhhSzp/9f3y2bp2P9eghfpKD
YUOZy6HK0G26+GH7NBrjIUZntFk6kxkCzQ0eIXl18Zf0VQzSsLkWqLqO5LrZa2a39oHnR9vTjE1I
KzOjF5RdP33Bk0q+Jid8eNKnvgnsFSxhZ1+bVvjcCnvvm5Dl6J8am6iy6UxpipG2RpIfmUnllkL1
PRuNn8yAKbFB/VczyAeEVTCqg8xLsCTWX6XC0GX3//ZKWr8/+ZZUrqR+sQ3TVYb925OvcmEHjSdh
/aYGDblyDltENUwdFLLiEXm7TgGMH+Hm2s9l5p3NUF4nt9wAhnI+/IY+lRto6a6dvTId7qDtnz89
/R9vpmUoVgpzXjEAFavfrs8cRyaRgii4pRUu+za8ZWkBKU6TnMXDfKOb0jhCoiOC3M6ehEBdaFvR
458vY3lI/rYnzZfBy2OaFsuXYf12GWVLJ9CZ8OGBa6IKUK/CHBSHvyR61obnoAIBQa9Np6KAcxch
wNkOGbVAkXOoF61x0l14DaFLeh9yYxdQAW9JR3zvi57TNVj2bHJL9/9y1XMA/W9XzaiAooimAmJA
3f77oz+AH4nCOEJUUGGz8Xr0p2BGiw0aSvAfKTkGHUnUKz1qpy+1rhFIN2lfddrqV5AsvwgSJFQ4
iu1LoGEskCa9rNpie2osIHSurXF0CPxT2PsHEH7j258vXnf+efGOcqkIFe5+FHvze/0f7+0svxv1
YrI3RTY6Rw1s6xG/6zE2w3DNmBsrvSN5qYKwOlktnsbRtB5y6HxVXNgrV4AMWuVRHu1GF2Zbivjk
68CpO14K+j9f6j+XGEmWnW1LndODK3lW/36p2sBUkGiUeGvWJxmlYGG7r41D+xkrN9oiH7ZRkpGa
Thdwei509AX1EUGUTQcCCac3JC9WNX2NVOg9sXb8GqQUhGqOxA1PE/u0+6tzev/ezF+Ud8gHHOGD
+5w5oJKmIt30CVHGIiuKQ6WIly8zJK3g3ZDL5h5ApJroVsfEgwUMk2ST8RKkVDiysi62NU8JqK+c
qowuf74pxj8/PzZ4hGLYc5CR6s5vO47O+Ud0+YiseVnR+mYoMdygRUHKduhZ54WjHYK2IctLg7Oa
u8MbmOpi7wfZcGjUPeNT3TtNEryDxjvYml6/VBj1r2HXmByJ+H0lA23ddHHErK3eZQH05kHV5iUc
rO9aZLkclawvcVuSFmSTuhMO9FIqpnG7ahqclTc48bOvyVMGhWi9aBSzOLR2f74N/2XlkGw9pnIM
y7VZjH47mvRBMupGR957EzfQnpF33KMB3iPrHcLlWcwU5bhEliZIEalL7KJpQm4L78Hjpa1lkx39
Oh73gUYWZDxHmhsxIZRhWZzLWWRnt6hdgulfrvu/vH6SlU7ptuu6wuAz+fsz3XQeJYNOTWmxR62N
5GtWq/7sIJQAKWr2X59GJ3CIKbWMxzT25IZSANVQRAcPBQdx3mkKHNCJ9VvokfxYADG5Ofx4/3J3
xXwZf1/iJFv6vMO7jPI5+/39MjX0EDzOliB/btUwB3kyI1J04waiLdpTtY5EPH2LEuNrPHXTE6aV
T4HI8kMh4gxvA8oge9aZauacllZOMR1gd7wzS8jYx5eCWEfZYrlgLsxMGF+idjZ9ZCw7hUXgcDvJ
TT1kBVq8dIYssLXH45S89mHr7gHNLhJKXCofQIfGY4fabs2pjNw9qr5VgWsbw2NfHn2grS9Dwb/n
MVn3afTfmHSgL11EVazO7CbzKNzyHJz5bkLsVNRzmEE5DFaV7kq5yyhQL3VQfyPw1cY/LtLd6JE1
r4YpZKNhdBdnBq1jF2pwkUrv6Mzh1w4+Cdfqf8pGG96ZBqMwlcrZ46dg0qZSwreyMt8TCE9vv6ww
pIz9pXGsh4lkoYxKCtpouJdlfDUAut40DjG7oSXwC1cqPBqbgqZvdmOBb6VqMPGjziRcnF2kCIoe
8GcgZhLXtYnxihRlixt31sJqtmfvWn5/qTOzpE3XKRDcQbXi4sUa4ZTqVnbUSI5P4l0dyrOSxZus
9E/hqVFaTPxnNVpVk8b++cvS6eDxzA1xHzohazPsk1S3kTYTimnZ3TuKNpIgqtg9uBBTj1k1fXw2
sUxTlcQ4JDXgSew2fQHKwSQ490Jt5R7MkBCUkOnPCxx9c5NQy4r4WzYy3XJjX3JsRv4kB2Dbk0XK
aVuP4d4o+x32swz3uUEcZYdVcqmJgRfWq5Yt7qOtplfdFp+6aasPIC65U31vcYyQ+oEGiEBiXrqw
eBtCDzwADSQehzddB2FZw8nE1DDozM/b9KU1J3EP2ePzOmBaGUr9HDSgdxy0gCSaNURPVsOrA6IK
sVFXnUwDIMXYKlx5hAFg05hx8ekvq8+HpyZq4nMIjw42/pPiZHki8GJbYdxcmr4JCA8CLT1j3ceg
9CwMqWt9kF/6hnNOaLT9JVPybWm81R6aMh+0IzMN97L8qumav3plI4H48zJhzoXO76sE3XiIIZar
hPr9DICcLHGgbesbA2U/DB0m20bhw9zsTPSYFsxGnxdYaoF2Xv5wznAVce+8u2Z1GAVSGd18+tzH
apyMBzM13dNIk66bVbC+Nf4gZgGuj9nXh6JgHRFx2bwsz67/RakG/UlnqfMQWw6YdmL4WgEyJBvt
eIczwTsG6FQujmGjxjWRgW8MiuEdYA3027UHVzQa1MeUjgSD+SQ3E/t0cLzhubUGZ+02o3jPiCWF
cCJffdp3FkTas08LiOYbqUKGJF29UR58JE9ekrYat4XNKOzPt/i/7ReGZdK2sYXhOlL/bZ+zSMFw
0mE23PUMi5f70mk49hZBDLbmI3ye8ZsPdFV10YiUMVyjmCjerUbsUJSJ4zQxB5l7v/BVE0dchq7p
V/8/5Zr+jxMhfTN6hK5kW+NC1W8nwr4bTAyjzJ0/B1oYqdDXB56D7rtCO+CSQKGUR7pdXRU7BNTF
cZqzOY0IkIgX0gCkBy3+rVb/50FHKmG6LhuutBQ1+983MnTShs1YSG1iNW5MOhJrxEwfU21l5yKh
ic54J3tazmKe2UABRiW4rWARBbNFI4FLhkodPdEQzQYD/+CkSXiY4krbmbBMaEyLF+KNvv/Lh/5f
dl+lK0kvhxKPEue3A0amhsDGvao2Hjq6Eb/J06TlBwTtryFTKmIuoYEVE+R4539IO6/mxpEs33+V
iX7HLLzZ2NkHelKUVDLVZV4QKgfvPT79/SVr7l0RZBC3eyMmJqJaqkogkXny5Dl/o5vQ28xfei73
QlVrmVP5cRPmPQp68brBw+1HUy8/Mr0aWTcdk4ubSEDP5zNNQi4DpWyskE/R9rbVwWpBrI//+BnX
jGzRkhsvq0qpqZtyjmQW7FDZsQDGn2w/sPq2MZUP8mKhNkq449q2pGdkHA3MDSREymDuOJsqHZ58
OIDL2w9/Sq7O45VmEup1ENUW8qnTas2QZWlDv5dbr0giTn1RVA08Lm6xcoRlQ+7fLeG59a8cb4cT
msuBIPEAd3RxijquGb+4qSMfy1b2VyCCuw03bPW17ZK1ja/HZ0v2DrJvtpCEjOZ4ahrboR0++Erp
Pej6vd5W+DFHvrPBlLl88iukgFxHBaqPZ+Id9mi438JuUZTYnbnyW5c7gZdHU4Ddqeh0NUXp+93F
L41ToIaV8e8rP9DRdq2gVuUTDHpcXFBuWriS528y38mANAFY9TSECEvFk7eykX8kF2rqBWJwCLyK
TiPAPnuDWALMUkUGZg7xeG0o7hdfhWuVDWF7tAsJF/TTzdBAJ+GUM26iBMnxeKy/gTJTd4nSv5zA
EDrECOSjWlT30wLCWTd8waXjLnOFP182ZORE+ZdQsMCUEDYc5hjhRrj2PMBBfjwhVjNuzosydj/H
CrK/cu5h6iJjBJx0GIcChpJXSEzpD/LQf0ta/ZHbsXHn1hilbAa/IAXXI5seLiDt3imCpUmR/Kim
tf2nnyM2oGhHA0Xpw+iVcCp1e6TWig+B2rWH22v0WhQV5XmxvyyDyDXJvFEcjq1AigSfEDrj4HxP
ahqlFnrzy6BB/tPDwYRklvozlcn0JQzpEyMbcWdL5kMj9uTt51GvxCKTo123iEMyBa3JhvcocA9N
r6srVQaTeaou+0H/pkZ2s4P0sU6K/HfiIfU1qr52SEOjBK0fG3H9kpBpeVI1LH9DfuLY/5qF3r1t
AZk9Ib6/eEk9HCn71atMdyBLR+5XVSnyZ9nTN7ffRLlSttF1xdEsR9Z17eLKCCEgLIymMNHfI6L2
qrVt5SjYeiNEQjnRywN1ZHM9jEbLtdVydrkqfzZR5Tw43LpmpvXqwxg66mW6IjO50wKhbIVNKJWK
uSqSCjXhUiC9watvytLAg1BrLfyeKy6IbR2vu8G2dnUSOes29qN9lifJTJqhiqrB+8ioiexNlFs4
t7n1WWLu3geH3lJ1bmvOil+DjBoXQp4jFXI0bbJAJ159gNfxnKPStac5idmroe1rJ4Iewi6q0clL
FhhFNSszEfVZJ0JDzAsC0IvKDvlcqsHg0m5/zisVAI1SlK05PLKuq6oolLx75LCUlNJMCOYjx3jW
Yf49NOExTA24kDa0/1RYeLhhjW4lgIBFim2vOkrafpAR1aNvOmLqCmu+UiVgxBi5SR4e3yEKYekI
2BJXWco3AJb/zlPTL1Mtg/+72N5trzZynbc8NUD39WiiUpM5Jm7tfZ3hUFGO+xBSM0KS3UNVedvO
rPIjmcBzZ6P/NAxwpJsa4QPH0z4W5qHyW3OtKibw2Ob+VLYIqrieOTkuQpJqEgu5nVCIUzUZLa3z
mW4DrQBR48lrQKmI4XhtvYZrrawGYdwh5d7a9NMfHUKPd6OVfbQl9fOpf1nQ+1gGNjzTmTmclsB4
HlEyZjPbtmM68iQkwUoY1Fyu5XUAgnbR8RvrAAbG6DyqXtBtWMsUhY0iRk6VD0/9dvgNHSSzoTqs
hHdZ238LVMvcwQxU92pRCImfwN8nsEf7gb5SIVqyORQSR0u/2XaDwXdr9M+cSO7WlNFcIoL0M9mJ
NY204rVoRegqdXfZUvRJZQ9aGN3uGg3SbqgOPbcQGtDbU32h93PIvGq0ioYcJmRfSSvqYu0eVkb/
IXJU/GObtdtIztsQYrNxSlwa7mUgVNRixE1eQwsspcKPbNIhySJcLkFkI8iOJoWeZh89A5283MCx
HGpEh0RvCVAaGIn03KICJTsZjjUJVoiSDCUN/NrmdOBWFiL4w+h7FP4M7UFm2hemnXGMI0jzm+AH
EejXKXGKiwp7KQnVo7TDwcRFgwH25NpSMmxQBJnE8iF3C31vtVWapa164DrAsWzsvo/vDG5m6Cx3
d9Wof1HQeFvkQQiOOIIzZ/Y/lDjIeLkU83g8rU/U2wzSC5AvSCZygjwfupI1aJoy26jAJDAWNfLf
5/Z/fO//0/uJl088eFla/fd/8efvWY6HCT6Ckz/+933wvcyq7Ff9X+Kv/b9fO/9L/739mT28JT+r
m7/0So05S6a/cvbPMvq/n271Vr+d/WGd1kE9PDU/y+H5Z9XE9ekReA/xm/+/P/zHz9O/8jrkP//1
x/esARjNv+YFWfrHv3+0/wFwwCQa/Mf7f//fPxTv+K8/7t/iH0H7s7r4Kz/fqvpff1jaPy1ap8RD
Co1ICf7xj+7n6b+r/4T241gc1Qalbl1UwVM6vj5/5Z8K5tWOY8sWNXASeX5UZY34kST/00KKQnYc
DnfR2yL1/uP/PtrZJ/yfT/qPtEk+4ApSCxDE5FTkWIajalFh5nShzGxOcrHKH4tYSrBg0uxxW2dP
6HGTSb6EObQzt4FbQjUj3xlxM5eqTELBaWCNljLIG8tCy2MSClL2dZG2sAwb/bMDZhBJ0KPhI7rA
xpLBOqDrBRoNETg7QFtO6HJ5SNQai6HHgQljgMiZS0uvTQVJwinyMsVi1t+ftqksq2NZFfKKr7MY
kQtKHXM5+li/Ak+3O4xkAPEDbzwkH96tl39/lPcfYZqa/J4LElBFsUzNUk4J6rtznjJilesjc6EK
jLJ6aBJr19cwVofsDZGFj670y1aMe8XTkfNq13R7D+jd7pq8vqNk9NnSh/sBU00ZEE8P3cqZOY3E
teld5nR6PN2hOiPagRrXgvOJQSmyTX0PMSTbwhzrBbnTVUIzV0ZVla7CsUGAbQTgcHtSrq5MepC6
aRoscq4J56PmkdVZo8uokY0YeeKDcGsRS/oQ658zhKV9p91UUJrd/u5/N7A5WZkw1RycAVt5leNm
g/gL6vlx/Rhbn00jQMYa2+S8f5B1+7V3/Jk85GJT2IqYZMWErsnhrE6qIvAOY27dULsDPVyqsGVr
VFzdsRY39pkNODfUZLWj56LaYc1QJU2xzAvwUxxW8Os3oTJX4RPJ09n64a3YMxSnbBsHImvyJdtc
HnuZWtlKiNxT/CbRp8KvxTMtnWnHX7fOx5n2De220ZzAwFB71CHdO8EyNMBajM3dCITcU3tUDRE8
8xCMH/FP1p2X2wvnYpuI4bk+Unmg2Q/s6HzBkszhSVCmbBNlC1hoaWI8mA3eFtD8Ki0QEmX0xNZ3
t0edXrN+v/W7YSez66MW6ihhRvA4xAqShta4QgNENigUGIsaQJuKGBC1uGWOvXAzt1nES118W4rK
ikl80ABUnL+0GeKAgeWhTB3vs4coMTiuXT30D50qrQUxPDcPrpS+2cnX8KdHFXRAYcDWqr3F9tUt
cG/wHWtvLpRf/RTc56kPUAhTnOlTsRzzoGYlVNU3Lp4Ler4gnnVEAHGsjcZD0e9x3W0WElIxeLTv
ABMcGg2dyzjbZkbyobWNewB4gXKXaB9nvtfVZ+ME1zjAqVZN45rjDx4GWpy44ktpX5LsE/e2lZkP
W7XhMkGB0Mi3rqUvJRTCGh3KEck47vMLhykLJJhplrcef5SqOhN81En14LSSVJATPBTXNmd6JNMg
6i2UyemICnUpt13L1oD30J9eri4zu7nLVOdI9e2VRf2cDcM9RSNqSSnEXgekCBnnDmGYI8N8REGz
bh/HMT4mf/UsYpNRpKEZpVFNp3x0vt7swh27dAQSBmlwjbrSEivQTe3AuaaGJWbJitR7tAhmPppA
6UyXOUAnhyuLfUrAzodFJHjwBhTlqIk5+6rnOEjcl6xD5hSbScSrj6qDh1nlHxqr2tMKfqBvf685
7p/h3Nq+tnxMS1Op86N0Acxl8iRQ2o0MUSygaOWub6ttYHvPOO8Ce1e+B8EbSv64qP058/5iWqfv
bzpU602do8ki6TzLjRJZi7Cxr5FOwxqCGriWu6+gzBcJJ6Prdch54CwAY86v6hmE9tX4Zsn058k/
LJockxfGfFxSQsUZV+hEfW6b/q4aXscQ+/aB6GI5kE9xXaz2JtRy8QQ6inAzL39tX3CFRl1HVUW2
PAnsMNRtF9bBKOr9d5aNvSh0PUkNnnUTvwqEh/q7UmlP74/OviN9nhn/2uKjOGUBZwKKRdX2fPLx
IIvzxGb8cUh22Pb+qZbxrkb8qc/yNVYzD47dP7ppt+pTeFdZfgwwWi3Scu5LXFsEluFw+RAFKfqh
58+h+0WrhGkor3RQixAVDwYhFVnco634zzC/jlUcH8FMHfvSm5sD7coCJPgo7HnRe7Mm+z635A5f
EU45KbOXuHovXG+JXPtKhRxKe3DluOXesBoUA7EZVO5gxyHFLs2shGt7z3IEVMsUXYbpUrSTvJRB
Ro2rsPPXQlAyt9VD4MUrzRy2Ck8C2VBP+9Xt7z9pQZ/CMldBlc6t7ii2bpxPu5waPTxsMjVQlGuR
k6qytMZdaCfuIohHzCSGp37rdK/bojFngVcEeDRZ7iD0fTWWNJJQfIiBO5R6srPquyxFTVqyX7HG
tGUDjtmuo8LC+XZUQSNKUfZBy+ceZdLQ+f3qhm2BJzIIetPbaar5FSZ6ygh8w1xaTrIIkg9Vrt7b
lfecYPAod/1DE71GTXoc3HB/e96nRcHfo7PgqQhyHgLGOp94JR6lHnnLEYNme+W3YC9MfW8n31Gt
eirU/runR1hCDj6a3EcgaVSm2m9SM/P1L+9BgFjpTHDT14CXmyfSw7vLIa21ph8NHXxxgVh7sjLQ
5gdouYrqFIwXhgBC8WTotxB+5q5g4gUnK+Fs6MmGL6MaAHRC+lpL7VqktCFm077ZYFb/QU9wihlh
jabofykBDrPf0HCFPzVsITLfl6HzoiuzVYMrO1A0ZWVSbCAsxOPzTxIB3PTkDn766YLUhwcK8buy
RO6Tz+Qq9kuVmPem4x2sCPuLoNpDsdnhwLdB0B2cQ7PVx/ApVXi2lrt9N5uMXwmRNLUoplhw4lXT
nDxfiIX4mFg8HxpuG7CTlLJjBEbRdXX8XwiRm+2HQO1QNJs9JK6OTPcGLZYTB2YSIEEDeXiXpyzW
0n82ka6KUOtQkKGI0Je2nAoJk3r5qy+r77d3ybWsEaySw2eh40rJevLKqh9ALouBHqBgh5FAgFNE
u+nybuMZ4bIPzZ1khE8G57dRIJ3r4WDWPlYDTuJ6iBiduMT/yovuQVLrb2MrPWtbVN8XIdeC2895
LY+AxiDK+6BNqKiLE+bdPkLBihtv4w5MEA5qWJ2lYLHkQvnqyNGXaLTA/1oMrgyvHVocutUsVdRv
bz/EleVrgHNRQbmI9sj0XjJWqHjEOmkUdNuVISc7FJWf2tSFL9LsbHBArguq1A7m0lfxDSYbGai7
GFChC3ZxcmNKaSa5SdJYBP5W9c2N/FYp+iGGv2TiXFKjmkeZcjkWEk57Ljzn2SzuyvktKv6kj/RY
OFomy1OrKgzefASOXaSRBFivS6Inp5COcRfvhu5ORSSUxbUoTW2Xcs8Y+uBZAmd1e/6n2A4R0rl6
kTlrFk1SsCPni0DNRsV3bIMDRbgfoMhkKsY6VEoosr7RI7c7fITxu4Bmv4hC761CFSi2IB9jJWUr
4dfG87ZK1ayh0K9y/xDLzg8JK7EFvpZ4ew0QnouZlOPaaSzKvXQuLYql6jT5MyjOppGGprCheS+F
0x0rw1gbNWL2eWdCTB/ucQ1DYtJb9H6Ah3289b0R0YnkLtQeYgx6b8/gCZE+XUoQgTRmEYkJ2Zic
CaGBebqCxvNKQX2xw5/RNpPHOIII1CrgF2upePOa5k5JUcR0kBO2+/SrPwwrM+b2Guv3NWCUPqj+
zgpndelscI7Li7O6g0KhGJ5Haha42kJFY2sR6NFutO3NgFwvTicAUHnI0UMiWehOeNHOk5NfM7Mj
crGL2YEsJCDbAs8/yZ2iTO6GApWnFViTHbhcoHn5Byt1Xk233cQv4aiLLnL70Dr5G2SPl7Aaj7SS
93Hrfe6NuZgnRps+DSBnm7uDSYSenkZxE7iqE3H6WEH5wQzbdTLaP/zawp80WYhwU2TyzHFwbUiN
O7IoZlMtng5ZV+ClInUE3qJTLLfklajaJp3EJtvqULh5orlPfyVJNDQdBCHgQfLkU1nwXWAv4Txr
qMNxACnWZ9+X1yA1dxDWtlXOPd0rH91CevIU0JAds1/Z3twWFUt+Os2A1B1YRjK1JmtStS1sVLpr
aEyrCvyRELL51KPGoojbciQdLSPaoR/9hEg49u8SNcFm20Azlk3lqf9ye/1dO19oC9kyGDCZBvJk
c2aZorZDLw2rFEg0KnEovd2lVvw02g/OsOtle0VRaeZMu1Z2NSh4KgLOJwozkzWvBuogIb02IMZj
vwiksVIjgLME6FZYv2wsY2HrLmQfZx23395+36vRyJSt03UMgPDF1dyhS2iO6GqEdrTyfnWG/ZLV
7V1Voy9vGTsfXUj07DhRdDIx2OV1gbG9vsukAXlB3DGlDzMPdG0xmoJKjqoG4I0p/s5zzDLtHIVS
ehse5BaXLtQlddXb9nH5KNQMgNovsc9F6zLaKcE4A168XABcE+kkiaYh5hH2JBkL0cTsc4/5yIoG
owp8K+OD4bkvbud/ecNadhHku5k3vswtGNKW4VLQxEaEZHKyx6YPQBpvTAx1qzeVPuai8vbCXKsc
NC5qByP3NqqNSpOl3VEVPgbqbO577RGAbwgsKTRhULDnpzro/B64WDxQmNB2IvJq/Sd4Qth1jPBQ
KTgz772O9gwFarwNwi5ezUzCZXoj7iSmrtq0UDmEJhsPW+8SYTjqEFTjtiLZtbp6/7uuG+3EDU3P
k914SPMfhRoCQdAWPgqutx/isk6gymQ1Bm0j9AzAXJ3PAhqHAG6crF+1CRqKJfq4XvQUOPWiyod1
RRi+PZyY1POop8okhZxylNlJp8VSfBd2mwh9fVJtMLi8ro1NR1GhEN2ZCyS5/ndDTWEjrYzGTom8
Ma6BfMCRwyT/UKPOIxvdXDC79iFBzyqGRbLFdWaymjNNTwxs2Wijuljg2eWTPVibFu7vIi04PSiJ
oAleoX3h0QsN1cxbZcbXsDQfJM/9enuCr+1lR+AjKX4YNpWf8wmmmoDdpYKoUYqYcOpUmF3arz6C
dP5z3n610JSWo9ka35WtRPKEIi8pOlfsaQCpssrqxzjvVxUwo7plIWneWqukI1AnfHrcDZz1XSt9
ylm+aAotUWj7ePu1LzMIQgnNEWQqRBydgngzbulKnRj9qlmbfbYNyRn96HOnfqo5vuxh9o2vfHGV
U5t8jdoqCAjjfJr1qijx1gBL7qKOn1r+wcrcFz2k0vbTp6Uh6dpmsGD1O/ZradrBQkufVdhMt1/6
yrcWZDQdvh9U+ws0hFW1JtoQUreyCsSUNe85xjFUj8OVkmP6g8ywMQRf6K3NIAyvhAyhqwBAzRRA
w2m+kBZN3eMj360MyiEafcIiN5alBrKwSmFKen/jLamLCJQtPAprWirAr8AdKqfvgNXF+GAIhzJ/
3cCNjhRWUnKHdho8umjuhLo8k1WRAYPjoWlEKXGyp8c0p0QBuXbV0jNq+lezD5ewk7cka6m1kGVI
c/JzGlDIr/5GkFS598o2ZgmaA5f6fHE5VqLXVaZ3KzMg21ZxiEJerGkQg0aS7q8vIYMwLLAD3M+m
fcVUrRx9SNCXokS/zDQ8Ltg5MlLDFUYfYeau/c7cNchg3x72SpVUBawg26wjh7ecdgVK3JSAuFnd
ytF/ui3GkTinFahY+X72NaAZkFlvWgBI3vK2fuK8dAp4FsV+vf0U14IGiAkRs2hMXCQhY1EFnp6p
3cqL/a2fGYsWR4bABhFXtkBJpXWN0+btIa9tWXr6ti12rNiz559WRaSrTxPeuyP19ejN5ka1jJqn
UPdWhkVzUlvlcTNzEl5JtlWVAx5NAQ2stjE95DvT1zoa8R3inwkW1y78M6XauVjFRtI2ErV5zMw9
zzniOOgtArXa337raxONogE8cpr9ZFvi5+9P/daqzEhloge33WGFw7EEsRj3MG9l3vWdNrN3rwUo
6opQBaB0qBdxcdSMqi7thgCF0HGBe0gUqveW/NEHDCsaLrdf7kqtndkFHq6ZHH00/SeJpGn4Nnrm
Mtu1h0FeWLvipzKab9Rwm6HfDBFJjvOEgPDMSX8xqY7Yr1TouKXLyERMJzXIaFtlII5KBCmLwFzi
h8tdsb4zPQEBgoAkzyWsIuadZW+nIWFeCRqGzoXx/DsaHSImWoG3JLAIBMmSEq+6/s7J4gfApCvI
2Ue3GMtV0bsJkLs5qMxJP2I6PNGQe7sA7XD2nA8vF2j0mh3lAUnGyEcNvxQPjgPLveAwXuZm8mvo
q2+ObX+w7W2USJ9cOfqhw2mGjQ8LGboaIg2f1HaO7nm6rFw8F6kHmH4FxNu0fFFJZtQRR8DwqM4P
P5ZepAb72Bo5OVfGf6jEI1ut8R5DC33h2NlSCWHIhI+pZdqLT36Mw8afSCkf7Q67aEf+bslusiyU
+j60tF1AC8+VOelGR2tRxNMPQn3Xd61DmqAfZFpz/ZuLzcM3dgCzi+YRF3NnEqEaL8RRoAa0UIXd
solAjSQjFHXg43K8MvJuLjZdHw81CxJIUf6arKlaL81BlksZiR/9vig7rCreMv9FdMtFkzRVqr3W
9g9p/IqP87q3nXUHdKDEoznuvVfTtP9EzGkmw7msn4pJAGVKdkM7E4Ww85XmBUNlNT2TEMmvuPnJ
zgadDRx21TtE2WK129Zes9Ez7YA7zn3arXvw1QoYy+VMaLlIM8VzCJEvLudAGqeBW2pRGq9dmud5
oBwVtFNyRD9dt/pGMF278MFGs71zjOBL1dgf2wqkTSzDnJkJ3yfRiOkCB8OAnh5HCByDyTfS6qbt
FENgObX4DifUJebdR2PY5EDRF6rifWw67zlwykPtIcebS0+Y11BRbvbu0K7rnj4NF5Aml1em5Ty3
3Pp72XzuvOH+LRzdj6VBG6W1ZzIbVdyeJw8tsA+csUzfJfoEEnaeSwFzRx3hzmMNLdBC/ujrwaey
qii1RunSs7DgaGnSLk064wHy8QsDV2efnB6mxlrt7aOWJ18Nflhmzbe46QP8DnDBG9144SJA7rQc
nlTVZz67CGSTR6cuQWWCTQG0c1oY8LQ8t/WYhqCO41xS2F9wNZSU/N6ozYVWR1+yVN3n2Bg7fQKJ
R35Fh+XPv/wIsFnZj1wvKE9wwTjfAUMROYaV2aI+h0h4zYGd9Au3wRGk675VsY0p37HTjn0a3NH6
iGp/JlG6PFWJpAKuTjiFmXrRfTJbVdKQz+QBBv3FBm03pkcEpR+iDsueeF1l5Kr9Sg/NH7ff/PJY
ZVxBngJmLhb7ZK0jiFPpcsuL+6p+X9V0In3pGJnfaiwWRfVbw7H19ojXXxVQFiVYqKgXbS5M6os2
1UMafL76vVZ7CKLyE4zwD/6QfcllGGfdI9ZSu8FU/L++1HhdxhWKOTCYpmeqi9ztADYQuTLP/VFz
dulytUQVt1jGJqgtgMtNo+5DP3rCkVtd1PUPLsNvf2cCBHrEgvAHQG2y2IowauBxOcMq7wuEVq11
4cbHoXaejXvXb9ZVVO+zO9yin2+PKz7l+TbjsDYBL1KzAKM17ZINkiIZmmsNq6YkitJWrFVrnVhv
QAE2t0e6+onBogBA5K7DeJNkbUDaEgMRcv7OBUxqVeA/LCf/luqPmYmSTLzAm2Fl41SbYk53e+zL
A5a3RFMH4U5w+Nq00u65ESSfkY3kGZDmITR5NWmF8ksGk6YU5u72aOJkvJhTJJgIHgon5/Rih6qN
I6EAR1UVdJOgIxSUrJOquXN69yhaeaR2980cyOzapiVeUdNnCV/e5LQ0xJZjZNOG+DzGlvI9ldQ3
3KSAZP2ZY2Ra5ZsQpXq/j3dmL+Et7K5rFH61HrcL6UlVqkdIJeOykZ2Z/XVt8h1u17SaNENRTuvi
3c0nkiosPKIO/AANhq7DQqpTd3HxgMMBN/q5stS1yQdVwWFnUjwgSz4P2n6rDUGf0kezUFYG+UOa
fp+7Ql5e2gFWWkSyvy/Avdz+5JcgCVEE4wpCAwEIOyX982F7VrMsS6wwUw8PI363EgY+veBkBjDU
Fqii9qG704OaUtFYfMBfgHp+MLOZr20xpAtIl0hSxE6bvHxCj65wsW9e1SVuCIn3s/S+KoP/lAzh
xtI2+Iat0abDldJUv89MwJV5pwpoEL2o5GsX9c8Be4KkCkMWfRAtu9bbIFO/xTtTrrCkd7RdbPbf
otj9JLDubhKjOl7/7OV6ZdYO32g8+lW49zAJMPsPgp4z83QXlSw+j2i+A1+A5c1l8fzzZOCOxtRh
DQIA25X5omujn2gZDYsBxEZvYXofSAsMqei5pQPoFieYuTde2QSgNzQuyTTbwCROjlS5VCss8Rpa
nYn8kFj2jy6ivz5uOGfX0SjNLIQrUZ2Tm0IHsE8ZxPxkNRat2yM8STfL082PhlHv46h/kELlqxoq
c2Us9TLa0T6imCPCK8yByVg+AOeuUhirVj7kmn8UQEtPDQ55QiPFBN2MPr4WI75ffgR2aUdzWdK1
hQcfziGuQ/4DPHb+acM8yJLK426JYe3Op8zdl/p2jFlliKlHVf9QZxuNPsPtFXXleyLQBiAKmACC
NlNEq94bnFLx0K8Kir7uGKzrBkOY0DjkaFUEYNlvD3flJdGqAcbL1Z0K0nRj97aN5TlCLqs+qR4N
ZdVhyyB5G8fr7nr1i4tdT4+i0+0xr0WTE7WOJgr/u1izklcBYyyafuWjy9AouFD50iuy8PdlcqiV
vas8mzHQyjRIF7dHvvq2sAWodHNcXAjJmGnXtqVPL0lD4nRsPvf5YUwVLDf1XY5vmQ9p4u+loEJt
gXIz8wtefBI8Xb3R0ABgIWF5KkXj3q3817ZBCUUv99G+dD81o7SEyzDzaa+c24i7CZAZ+4czaxIZ
OqWstTzNODnQRvHxAdUopuej/aKMzcKJooWkGzPze/3LArhA8AUtJuSVzveMYiZJUPbtsIqQ0UeE
ect4r0GqLTWghyXqZGaoI6HyA8e5p9uf9urbvht58ra9JidSbhKIQy6g4fjJpkOXYYyD1zkenYsM
l+vbA17bqNxjZFIx0eGdhif8QhOkCWhxG/hTaW1zMLJqY4zlJjQ5mLSZNP5K4KWmbwMiAFQBZHKy
hoKhVALZEogWwZLvQeyB6eylD27VbG+/12k5TrJMyoA2zEDb5kNOe0JB7xupCptoVSMgjBIV7oeY
Aa/1MNz2ZdCtZMwyXIyNoM/1R8PqlybCm4VhwAAt253S5L/6HGH9HCswpAOQYxr/cpOMHBjEIGg3
wiShcnIytIYSpcbAZISqdiD/3oI+37qUS+AGb+CK/o3rMroEghptgCK2pkGyDccgjgWcyAu9TWAk
RwyCvoZd+lUpj71JY9bfVOOfY88d7va3uLao6TZz9nBzQ9l5kl2gwlZYmR+Q4VrGqQzdEzaCETCD
iSmJ1G3wf59Z1tdCpMH8AsVEKcZwJgutHbFndh2YpwidLtQBSEy+tVL6sMPXvs8pmIy7BLLmX39P
E9o5VE2FUu+0LuAVfjEYgFZWmpctFMT3Iz1/jDV5hf/s0m7wAOcD3x7yaqgSQCWqQKZ+WcIqi7p0
C4P9W0egoiPoiNRZcDHeD/0nxasWPQbeLRrqRm7PDH1tigFngfulzs69avJVxxQ3dH108EZCvt+s
wakaoj2GxLA+LtrwMxaSC3dONf5aAKGHAl8OWQGKjdP4mFetFQYM2ubBQRR+ya4Q7UC17a+3WFk+
3FSgnp5Ii9MUph+bsIkxVFl1GdhmEFWpgc4etRa1cmei/tWpZCChIWSQA4v0/N0VMC67LuwHNoiA
CsjwRvOmuxM30UGul0w+X8/DfWouDb52K8Ot43/GVc/H9fJEHmOJS4kWHuPsi2TitibbuAc+Djrb
JgFamt4N0H2TR8E/vL10r0UF0AGUO8iPL9lnNZZaoS1ToC7a5OiE3bqqHbyts6PfPKsjjQU6rbdH
vL5ZAH8IptkVWELbRu7YNpyu7QCrM1eCrRR5aFKUj3EnvLG0PQx93GrSr1r+t9JFitfgBcS1g6h0
PtljhFwSltFUDTs41CFiceY2T8dttE/sGC913MjuIZrOXO0uaRRiGdOtATgMz+miUKxJcYsNNwiy
XFMXdsvldxitce1q6Uor7iVXorPeqPdGon436FZ4frPv42QlOhdDk5YLnAq2bRffd72/srsqXHBX
KnHb1itcKdyN3swxca+tC3hJFFZZFnBeJvPkF8WgxhCPVpY1IoUlb40xWbUjavpl+sGwVqo6R8S8
OiJdQ4GrtkQb/PzLeKDZUZZX+xWeGxtlRKUONn1NJmC0X3UGT4M52sK1rIuKuVBgotnOgXE+YqX1
leubFbET5qWOGa5SJStrsF79AI+P2UVw9QURZJFBfYEinPaIbF0bu07vqIUHxqHBOs0p0yNKZY/G
1kijtWcWM3ne1fdjhzEWrTH4O+fvV9ajYwUx71c6GL86SxWrXSHOkI6P8TgHkrwWPUko0TcRqjcX
EH2K1yFUIBaM78NfxAW+JI6F5ltVqUBxHuXE2hjK3MF7bVCxOEWjmwbS9HRw3ToOvabkCxrQ0lXv
2S9xX4nkheLK6yx1FkmpPknQkG6HsKvDUi3kK9L2IIidT6zh0nasfIZNhmCNN9+TBOTF74atYMmn
UfwVYomJfO/tUa8eFEDZCCX0WmjyTY7dcQg9I0KSeRWgvJ5X69D7Fo8vigpjEJY65EW6Hm1sYb1b
LpGCvT36tdXrkFDpaNCK+/3kndMijcJU5iDOvyNAuul0j1DgUKMGOxl1y7SfY+Vfm2RsAojSNFYv
Yb95Eusq8sS8LaDbUiLXCHfUku4LWUOr82MfWQtMU/9Oek4pCqFIsa7MafYIfAMetAcsUxnqfYjQ
9QKUMeL2R9mPV6Pc7DES+6rYP3F++us9ZDLld0OL7fwu/4iSqpaGlhke4QNFw6Jiqw7o+xNpYyvi
a5trHZ0c8iAcaSPJW4dQ725/5EsAksjWSdZBDcL+uRCMso1WlT1f4/XlkWG0g+Eme67b1tdIMCzI
bMuP9eh9kGbZ11fTAgrwFN9NIVU1TSoHvayhiYEMzbBazBrUTfo/ywbn2LLYA8g4pECCccJuF4TP
TzOvLSL99JrqgKmnm4jT0yUyKFdIDEYP6MfgvqRYNgp2kUj9sPD5qOSf6Oc+hv7S1X4gmb9ke/4Y
ggo+QjmzBq5sMiK1wF6damjT7GSofCNy6x4otEEXoqIxk6TH1HMRv8engh59XsxhsK7k8gxJSiR6
a1AnxSO9W3Wyg3og2BUSbPKNPnKPTpMu6ocQZ8SZSRbHzWSSKX5CIREdJ8TIJyPFXuM4SUmlDu3Q
ZeXGXP7xOMCTBOfstYeNodoXKxNxg7gJZ+b1EsZI3iWb4ERE34mi3eSoDxwJclau8Ja6uywS4wD0
bNHjyZTLP/vefnWGH1ng7fH9fQYt9VS3+ca1v92egKszTRFEoKKExslkfztmqIxUuQBfK/5nBHWc
+D5rowdd0n7dHujqKhI9WnQ1ULWfnhN1YitSbxLDMt3F/ZyCrNw68UIZ0OOtQ0osVrvQTACEt4ed
BmwBgxDpzclSiDNickLEpaJimqi2yIXIW1HdcE1wL3GLzWG0FH5tA8JNMinW7WEvjsXf41p05S1k
nS5EihLZaGw9lFGLqIO1J/jygb/0cPzRC4BQSJMOxau0rYD1B5Ck/cqYW1zT6CEeANl4FhjQTY7n
yeIq5Q5eZKu1iMcC584eMg+hJilYRqhFYQVm7lPse5UChFZEREcd1Y6fTFAEt+dh+tVPT8ETgN5k
gV2U2spAViU7QDSjwB9QAiUcc0SUcrWv8KxQCmNTUHm5PeRFzD6NCTHGRmCVI2O6rTqskJ2stNtV
GAUHgVkdjKUSeXf0kZaxvLPDj3wXBEz/agL2e1yHMhbbSIbLcR60Ruy1g1plxnuELDSMRceaGyMm
iJbrPggxPxsRKu5K29vvO93Bp2FhXrHITYpoitgB72Jl5xZeaoHYXKl4lQs5wyatHuvqm9+oc20N
8Qbvg6UYikIEzE5GuiyxqOH/4ey8duNG2nV9RQSYwymbHdSSZUuWZVsnhCNzzrz6/ZR+7PWr2Vzi
msFgBgMYcDWLxa++8Iao0Kp0QvVFzTxH8fEmLTGtdp4E5bRQfxeDfJslqDbp9UdtaO6SarN3u4zX
//kJEP+xBoF4tOzdSi3e59o0DF7+O0iGk1i4Vsm6FPlJ7T6rpdm4hf5BC5/f3+SrWP26Li1K5lUa
Of3Suodjqkd5DSoY0zQ3TjJ3SCsGdemd3H6fUeNnXLCTEXA0mJ+beBLSKkVv1dn4qteiGZXh//yK
RbROVLsPY7UZXkn1r2yGaj4WyYDTaOwFQDKEaJ+Azm08/equ054gFSTXvgreCZzvUhvrwRPRMwGI
KnTDakzlUrM9FFlyy4zLDaXxKKf5xqFbeWTUkQU6minEdW9ELqVmSAxAm4Y8unWLMma0c+VcOznm
E/ZJLonLRi9IbOLilLOiwHEB4QLEtkgJZqtJyAjDwcMT2QP78mHAjgzlp9ly9la0Fa5WV0NhCDl/
gZlbFuAdyZ/kl0wdhCjiOCBwpqPZkd9V8nPpbJFXVzcTNCh6ZgRGWmyXsaKLMPMMAkJjp3Y3ooSp
2mA/WtEOEALyn8id+tU3O/2naox8PKRzJO420RGLPxHC3oQopbCZ4QnbAoHQTRTjpimwhtW6ja9j
LfKD3xCNZ6A5iCUthnOxpLTWLAufiCQ4vNIyUNCprOicxBSmBsgwo93VksQjSxu3zurOItOkgxlY
4Rn5uJ0XJXZor8Hf716EQFRaZHdw1jIeFl3/XRJtCWqu3K5MMIQ5DAGJ47p4nZIToP3co8IlWO/w
ks9t9GSZ3Q28JoGddf5VViEk0ajzUeuD27RoR2dks4VfJ4PXav3eKApXwMGqqPgUj3etjk2WchSi
ntiI7aykI8FChLI45ZW1URKvPvmb37G4a0fMwBJ6gf9hTeT5N218DpXgELfPY+4N8ebYV1uLCa9j
BQOph6s+YJzXJOomX6kRj/gZ+/se4ICAcic7STE+FRietWF2xO3cE7JUfp1+Scwts+m1pBI4N3Nn
IXNwDVTryyEw4Ir0OIfjgYwRn28beOogVl9I3mzkCPNL+4jsGuHiCiJS9y+yaX4A/COAvbJNOXj5
IZPSwpvpSecsWCKBNCDAQfGNL4jyNUIyNiWHx+zFff/2Wfu0BJQe9I9oqC2jh10GepXPXe9pSrsT
BWFIxWAfJ43VM8DDH5Jh3siprkbEImIhkA0kCxtXh0zy8kFntWrkuOfWYTz5aSqoxepThXe3FA2u
3z+N9Wfa+bsULbzUukED0JXN8YgmxD60bDeoP2By4EFS2jj1V52Q158FQ5VsGtQtcLXLn2VnGTDM
yOi9vINYYN9U6scuvtX7Hm8+qKtUNPKLYDQKTaT3X8LaB6f9d+UlH1ouYiU1I5JbMTUVJPcq+ONH
P0P1JaDBh7T9xnqrsZxUi7qcGT3eLYujFuZKhOzLSP0S6ScNkXp0x7qB8mnYO2346E9f0Xpxu2yL
Prl2H9NrwpEDZSvBFrrcYj3F7KDO+t4LOxDcSGoJkEdESlX77aOS+If393V1OVNHoYkvWtRJl8v5
uKWpw9j2NBSNnSZ1uwLZNUd9MPLULbutfvjqalB+DeCkpPJLqHQS1JnaIeXpZXGIfD96ZIZ6Rn8K
8DDJh+I8vv9wa1+uOKvCtJn/LN+hNVWFOmUcmrxn+gzxVswypvY7hAFXgjcRGKgLllv999WvBPC/
CFMESeLG5Z7GXVNLxqD0YL0OgfaEdZYc/nZCgzJX2nMrobB3lPXj2Dgb0ILVQyv8ZyDbQKu+mjcI
h1QU6Pg+B5m+u6KfYh89OLoNc+zfaS9jU3t6q+8qe0tEYOXzJC2nXwaGVDiyLTIf8htdw0m38wI1
dxND2ksIwzYyfmCT4raNfhYMgPdf7spZ4p3SBKckEBLb4sp8k9TZVRvZagXN1lCqXQdzSK1xrGzv
Esn0fH3r7ls5SoCguXnBl4GRXQbkPNDHps0xBs4lhnAhOHSRXsTmTuhkaUeGZbtOSTcecXVR4W0m
4EJcfItHtLokmxzQXt4Hy2r3akSzBGWjgFK+xpkxlqrD7/f3dO0AMRJ7nWUwkKOTcLmptdXPI5lN
D6bopjd/CshvyFWihQViXE+x/NRZwxG0179ZFmovYxR4BlfB1g/0XhsDvhi5JwIxBRegBn9I78b4
q5TeMqxyxehx26t87VtF75EBEq4z1CXLNpUT262EXVjvKersCd3s2vfw/zrSPriZ4jsbh1Hne9tX
xzbZIhusr02goOsL+Okq9qIcbc+5zOsVyjUimcXZlLLkqyNlexj2cNMwR82fYlCEqJP+88Cv00ih
HWqpgL2Wln9Sq41qrSeE4jrZK1p+5oa9RUy5V4HIJFsiPasHi+6rDa1CMCWX15qdBE6M4Q31CYxi
HKfwogWxDSNKmfGJ/Q2xQ4mm4zxs8pvFiV1U02Jib4kbxxB848sTbUz9gL9VChu/kPZOgNvGLJw0
ojPQBpeZvdDzFkKAIkhZqLj9i5MNBhccFOArnn9xF9CzGE2prjnZGl6q3HgRTjwigTfCr2BMkNwz
UIwM9pAlN9oIay0j/e3SiwxGzU02HEiqJ4RCQ4ztHPv70BWu0SCr3FbnUb4xQdnZxaEjw9G6Wx3O
3sbji2zlavfRYOROIq5AS7vc/cnpqkrXM04ZclQmEgGFlB/76KAjoq1HEbgeL8TlF4SJGZtns7K/
dAVWy8XWoHYtkgohbVQ/aMXTqbz8HQr0r77Ui85L4/6hsPqDTd04TifbmXdCvjmqMJ2Qyq3HX+lb
AaunEwC9nq7dskAeNS1Jc6fFQS1Vz/Iukjt4v3+LJvd0B7MVPns5bG/mZCuMi6xtse0cdZr/hhAu
oPVx+bhAmxJwal3nxZ1xajWIExBIK/NzEJinKHJbzvyPzGzxnEpPmbzVEV772C+WX5w8rS2UKjax
1ZkS4yyXgKOhkThA8OT64Awfp45LrGvcCtTaPz9vrCwmSaI/DBX88sGT0rHKoaFhFgE8KHPInlyU
eOTmuFIhihYl6LRK2LxibxaVT8PnTHqQ5i1WuDhMy90X4Hea4ZBWOPWXPyKN+miuY7/zxviHbf8N
U3OXYVm5HV3EPl4tpAqJdLowDBEX+2xHuG450th5Eq9ZiMP7fnRuEGhS8ckSHxVujVtktbWjhdMo
wx1wutfMVimvZTKSuPecMtwbo+EKaRkY4Kd+sp+Gb+POqkM3190hjk/kb583XvDKF4XkikYdTs2C
MfHiQ7YTtH3TlA85kYY9eu/B5DwWRQPDuUKcCn1ou+Z/JG3aDebm4itRBIAL2QIEB8ryZT1RI6yW
Jj2LV334LWz6QyfF38cof7Aq51GIWLRJvu9n35Wl/JPvtLdZ5twptYVDPd70nMSpaG9DR693WveI
aN9WuLlOienBQTKBjCAquqvzUAX60Nd+45m8BlvfWeiVJk149PFL6MLQnXXjc9/mL74Pt8a0P2Nl
xJ/9KtP5vg2kZxF+GbFsFCXXh5S0WYgtMSKCSri8AmSo3tmoqY1XF987gsAQDgcUiYLsRbWSc5wl
WzFgdUGwo+BURFNySZEYJs6oo4yNkD+IlO/W574xXIFsNPKHXt0JiTqSD292wdq7zIBRwBID4d6N
oxM2iEzf/8U1KEqH//6kxalVGGdH/jA0XtnokIJNV1c7al/kByrDtfG3yprqhtL/McBowvwWhyiC
AGpIzez0j78fQMOiGc4dwMjuClCYzEpptkqNGIbhxshXN2W3w17TtRs0VyIkfYrypvGjPUH0sLH2
dSom1tbAuIpihn8v42Kbz6bUtmrtpflHQ/7U9XcoEij2oY4UcgPE1cK7PPojOVs08evPFgVqejkk
ntDUrxp4AehvHW/i2nOc2LWQI60LumM1z99/rIRjUEApNzxsPO31MWRVxnVcR4wdrrzVwICZSqNn
tWdH//FWazOQrsDCB+2QaCfDn11Lx4uHU/D/SQcDgg6agw9lTzivICIE4V5rt66nlTYu7QHBmge4
BepyCYHUZQm+mh/UnkTyWWU0k8Ph1TZp7IOzKHxMwrpY1yqS0+uUxvq+sTnXeSEFDGgqWN2Eqau5
/NRKxqRGDiRfYF1RC8/iHCNTUryIn5Ihe9ErCZIzhuvTyRd5koB2SfmmTpqooC9vUAOYK/ZzBCaS
c2ORKDlJ3Q5NpdVeLDNWbZ7q9AeC1wxYK7cVouCB2xKyPsfJXne+c3re34breM3qREQhFUGAWCKb
VLlL/TKxay80AZbR2ERNdKzvLS13I6AS7y/2iju4elZkwLnAgHQBN7r8/FI5CcopihqOfv3Kxyh0
JlGg1+xgOra4ZuGTKn2oA9oaNWra6Umx0jt01Lduqev0yICcKEAKNOWYcS5+h21MOt7f8A9fwmT+
JEHrLVBwqC2AzSh2CqchgSJw4EeJFMZCw7n3JUySGWZ13t+NTRG52GJT+BX0jwRiFbebxQGwcyNL
/CSoPI2ONlBkt7lXgIlm6bMd/LHKxC2qyk2pFsuboENEv3NVN940/bhOqtiSN79CxJI3vayhl7h/
J+qPprub0gSE7ks/PXIyP9dI6uYPtQ3UUzI8SY+9rG82juFKfBTUNwAc2K0ggCE+1jerT7mvzL1i
lTC6651o+eghzlyM0bLI2KloOpPwHXz1y/tbv7qqzhDPRHaKjprYkzerZlMQ50VrlF4YHdMRpR1e
vhABE44+NQRHCcna2tyY5q8UxbRbaGyxoJhjLfs9dtlL4BOIfbb1rToFP6PEi8Kz009uVJcIj/2e
ylMyPyaYjnWKtbHRa58gaDBaEdxHEJ+X5Qn3jxFIWsnta4MAoy4Znwz9RVwBoh6cGqZ3JTYn6cvA
IH4ykXsVSuYUbe9v/eoucNYB/RGFr2+AAdB4pMVp/QqkEUO8tt/l3MLwTnZCPViAxMQFKQZ56Mh7
JRqZcb3VKF+afcOjQFBDyB4wuBY968URiJ00N50xqr1C0bHwOpcAWAAy55/K+KMFmd/0T9bwq0gk
F5wmarTPSdLssum+fTGl3aBZbhU9lekI8GXrTa1c3qTSwt8D1C9BalFHjnqWSjYUas9hMNHML+px
thXGnC+krTUKaBvvY+UiEAmiIASSp3AVXX4LjNClocQU2hv66mPizIwnZKDFaW39VCf91zwbmDn+
544WOULGTdSoOeXGuJcS6y4rJpIqn67JoGz9tOuCi6tJFNMcF7AT2uKn5XZbytmoVl6tzcdhwE2S
b1Q0vqWIhmkRuHoLCafHsHuLS36lY8bxEENQtMOAxwoTustdUbrKmkd1rujst+78FBcQ+EpuArq0
E3JuovAcdSErF+8cOhrisMYN+nphcJOXjxuvaGUfRJtW5AmAHah/L3/M6EwgLSuz9KZg3A/p57kZ
3VRRz7Y+3XcBvT3QR1GV35nGFmH0iifFPoiJA/rMQqThinZUFxOWUC3xWbVSDz4yipDnFCekEAMM
oAbCNFXGmBaLEU+Ad2h076wCXM34qJnJ3iTJtNCq7n5KgellaX9bV4NL92grqKzc60QUwYsipRS6
6Jc7RHrbqBDlSs+B7MKMy9WawQ0DEAH2p7aT9pOO841UeHJ035v1zTRBmI9ohOIRGjMxmnRtqwO6
kmVe/CJxBb25YsxoRBd8srliYPQ69H6wLLHTc+68mFQ/LTQqEfDEXvFZT+ZLQ/KJifpW1F/JMSAB
gRcEz0XZvTzHtRxnmh9xu7f1t7l8kFov6V+EBl5DJBn7didOsnhrAopbSSnWOORBIW0MZasEW3tH
dKVQVOEcA1VafFLy4GdJLIeV1+oJt67zpSbpjdP8vug+4kFzI4/RV/FLpt7YddGLwNHYfv5qZSA4
l8Fmf1x8Nov8C8osdzGBFvLO0khiMqIhnIuEbxyB4DbaZTYsllT1mYMcEYZD9hs5XfNvbzqRW+JM
s1GlrcR5WuRUZ4ReypClxkBH+q0MKV+1UBDudZ2RsOFWUD2Qut3rieaFmzyptcuXiwV5OtrCOgRI
UZO8OZWNbprSrGnlq6GXY/2wgmYnILsDRlFlbe7sMkVj4W4Ii4OtVDfs5q6uXzbC2cqDw+0QIYVP
9Tq29tlco0HqFF4pmwwgjmEXe5U7zYRS4HeN+VTDsGEosEtM0jK92wsAsdB48GNMJ6PfZdbdKH67
ddusfLH8LME4wdXkWmu3YbYJ8TTgi83bm9b6QrfxjMA+Pifchg7dPboUbRl5Y/el19VX2hPzHHc7
6K69JYG74VAKBMEVY75GmGaUkrr0MEHdaW27k6zs2BynOjkVersvu8cSqE2Oq1eCpVTErH3Lg3yt
TucnMJ7ksOBxpi0OijoXI8l+Wnq62rt1np1EpjZjUjtWaFHBMTMjibpUOkR1dy/slkuIDO+fk5V4
QZsTFiZ5upgniD9/c1adgnZnmUelJxcCidK9+tKPUrNTpy2M29qJfLvUItHQit7yrZSlnO5rHQQf
BOBGyB87Q7DPAwLi/PWfPhseDkw++QyAFNITu3y2RO2sCepm4Yk2mKCBqop0QEUcc72Nr+16F8VK
Iv6T8gqgzeVKUa/LWW8ZxatNBeBMMf+D7b2T4q0PaHWlV9V1ijnEwZdHRiqTpGi7wssJIqGqnqcZ
3D/deX3Yal6sTHl4KtFBYr6FRtfSpDPVSz1t8qnwBrQ1yceaMTjaRnougaP5XBpioMss3y0saetG
vU7GLpdeHEtzjJCc6YbCa5r6lcE7FzTfa/Bx8g9j1N1GS91CcXYBIeP9Q3Ml4ywUZEFi0C2gc4Gu
xWKHq9KIlb4qCxzHq+bQTrSrrMrNRuDMt1bs7BX7fmiPSd3fG5ihC1yTHWWnLKPbiJPkxvW1EiKY
ZwrYNncYEPWlk4MsgW8aMGj1AGu0I7rSbXYnRccOVXJRUeql5KUGsioCXlVhXL05DhLNmsv7mx8A
elwgVKjlVJH7vAkQSZG2tt/5fETjZ4fmdTXxxXKDxMmTHqVAYRkOQU8siVZDt6Xesnba8b8SV6k4
hktQjhHqRZmhSe3VCV+wTkpMnUo30ZX5wDbeu3ivywcFtU7iJMDyjPMXD5qEzqCCxkTPmnKZUy81
Z8FnajD+pisjEkkfxedaIVrZO4WKaIw3wARXj6tq4AGpwwQDhvJ0EUYmrgBIVUBxkj7Yh2yyaBww
wlcoAN5/2quMVayEAAD2GLDktWWLzkytrtBiM/caQz5iTfJJD/D2UbcgClctIJYRaimgQugEXE1r
5ZFh3ZixzDgyqwzzm8i0dynKVb3s3AlQTIV2mBZvYR6vC0uxLn0gREVxFb+624cmKMOqsXIvk/Sz
uS/Khglxt4tMaR+Seku03VUcfao03iHDdB7C7pYMfh+qHU7cW9Pyq3tP/BhY86h/gr9En+fyYEkh
NDJTknIvDz45sMRygnWQoyLuZtnD/yHFWnu3b9dbXHt9RqESOD4P3zwiuOnafJ4gJrzKn45ywlPz
qVpN6zrZ/rWuFYOxMNo7yV4rNo7ZdZLFs9P+Bh0Bf4BTsLjzK60o0Hcljhux7gozljxnda2NH5Rp
LvAvS0/WlJ7mFGpI2Sufpj68TWX08ot4S+t07eMyiOk0Yjn3nIzL11DHdU47ipszpmJt8mgvbGxD
vvW+0Dcee2OpZdsf7MukI9pbcLRx6WjiXccASvS648184MotzhY7DFqbR6K/fSVEXeWIO8VNXdA7
QB8uwwyGg9Xm+Q95QhBBzz9HSfVIYMHKVntOrdbe+d+SafqWge6fQ2lnmeFG/1+804tAKn4Rrqx0
CgQ6yV7cGKHiO8acc2XJkrET0KSui79PnfV7LrBWx+Lp/VC2fsaYeohOp9AZWazXhU0ed33MJaHy
mXfRvmwRZMahDU2DfcXFMRR0uTl7jvM574J9b6IvtAUfvb6oeWoEuOjegPQj3VxcHxEEHNM3SRsk
6UUwrfz60IyzK6K4jdCQiZqSn+VuYNwZI/IKyueNXbjKmJBxY/gKNQmJ4WsP0yaJCgObygIMcndT
okQyNpbvzkUMCM+/1/2PHUOw2te8IJyf31/7us0LrhIJG7SqWJxxqPge3uQIKmMUqej9zGvqX7jG
0LokswctMQXDQZX6Qyy4QnJ3SCEpCYYUzRig93tBZcz7DjQY0yA+RLpfp756yQLTLYY/7//Gayzm
629E8w74tDiYixlIQoN6zDEE8ESLU6iCyg5MQ/AkUkMnXtJ3wsxV8HZ1I8HyZiskrJ0PC5FZYfkO
iprv43KP0rmo7KZlj8boC9ZQrmhyCuu3eO4OCewGFfE9xM6PgR8eZftBqrPD+zsgPoPFZ8lcBNky
xG4dIoZ2+QPaMJmS0rD4AVq1Yyb5oGOdqGHf9P4yqw/6dp3FRqtTFMitWIceQzkPKDVBqhkYLww+
TcNk1zh4ZEeukxLkRbtB2bpvV1+1aH0wAjXxpV6SEDUQD2FY6sxZGO9V+yLdd9qhReevtUnnaCaH
2e/BnF0z23ISXgn8TLqgSEMkZZuXKMSqNfTewFOPulY5yEN4ShPDa8lD8jrZ6H2uZBXM15FzFgqa
TBUW3xxi15NJSCKuR/JH0bIP6JxQofG5c93TzojyjRWvKyM+IZtukoC+oQGkLt7s7M+TFVZY6ahV
sUPHmK5rsrN6hGnQVoyBvqq0VsWcWVfwLA58GifRWUDKQT2LEX+ko2uub9RrKynmxY9aRP9ZDwsK
II6bTxepGbtdMz2FfNIjvjCvsFPU8p1qY9Hr0nixFYvd15IyM2axFYWcu4YN4IhyfP6qZN8Sf3Lh
wLrxXLp2uyFtvL4umSQaPXSMrtA9SZ4o2AIjOVDJL7linExKUEEX0AdMYRlM+Ppzb4dwXrYwJasx
Hr4Lkos0/0F0LPbZrPXODCRWnpmhB2xwjkU2/gs+ubSjwComiLdDu7Mm1Hpkiola2bXxjQml6rVs
ggfch/rJAPrQRD0CrHTFGVy8H3yuvNDJhvjy//srF+9F1ds40TVJmB7+YKpXyCd1VOkSoKcWgYNg
iOQbqtfeqFPhZonMzPN5F4whMkP+3rckAV4dpb9FdivOrOApz/FGdrSWsPETddQq6BEzIxYf9pvL
spygPXZGlHulsHFjM2fQsnaifjAxARXldARSpUtTTwCFhNeLQDBNI1+WxpfHgCiPpI2683/ZNiFt
SY+BefFi2zI9w9nOTnLP/oLB9lE3GVsAvRzIKEFSiR8oPm1Z6w+Yecl+5aXw/2aZ69oMjzQWXcHR
CypzVxv3lZF8b22alYPs79V248sTv+TyFrMwf+L0Y/gj2gKLGCSXWmUlphaRatzRXvZ0vTjo2m/d
2aLmXMdXFkLkGrqTIoThF6+pkvJxxAU28qxURpa382Qc98IYXcyaocG8G3xr4/CunAyhhM/4iFYL
T7ckXxqxaXdMSjDxMbMPEbC9SDW9PqyOQTVFrm/5z3Gp39tR9zmp8weHdkibDye5CnfS05Qr+P5s
0flWQr5o/GFxQ1MElZkliUTNm3AMk4yfZDHMm+R9UobHaS6f7V5/SEfpZMrJKQ2Ra0JoR1HdRql/
+GHwOVDlX4Hq+hMtOnsr1155NbQTUOfg2gNntJzUVkjuFIM2RPB1IzfELrCTs50yPrZV6xnZXpe2
Flx9MwLjShHL6wF7fvnNdr01dnEfRx7BBcbf7GY2Dpv0/bD8MmPQRLFPiyM89uCcWsvY66I9ahr9
bxDkND4C7aAEH6yh38q1rnM6lAcNFOCFKAFl4CIod5QSkmpIIbIZ5Vlu9K+xIv/qq69tkO+LuH2K
quogZ8UZ59NgGv6Ax/3uoIyEx8IvpILfj71rmyTMG4WJo0BULFHxIIEaFD8pJ+WZkxnW95nUHDnQ
rZthcByWO720uReTZGcqX79UcXEzq7HsNjHThtDOjxSOW8DQlcAG9QlxbRowSF3SC1q8OCYsA/rB
yIcW/U0qozEr1Psq9WudIOTSJgHfdlYDGm1VN5zu9H7+pju43xRKvpfi7mao/Y+NftNo9rNJOV3L
gKkljboa9gM9z0QF7bwFwF853uAxKOmFVzPAgMVL7Xt5lPvA5jeX2l2Hx31fzV8mxT8PKoD0SPtV
TdZZybS/jh4+pFV60h6Q7rxt65xh/PS7bep0V0xDCNPNOG6845UDx28D4ASRj2LmNUt4c3lFXdtm
CeIIXu8rd0WkfnisZPU+CcYvkFS+ag7UJ9Sg8Frz1BGrhzj6nuk3g1z9QTp5qzV+1ZmmvyckiRDU
ZXQGuu3y3abIYEZSg2zcnDpfoiZ8RKHzWRikNc1Hq9bu5DhFRB8xP9l/FFCrja0Qf/3iJno9V2Dq
gLheJeCqkTpyXsY4IciZhygRkkhMmFVcNhgeJtFfC+WcKOTWVOLDVAXUPcldbbc/OyPcYu1f1/7s
BF1Ey6DuoABZdPxorsIgaQNka1FNQMf5rrfbm8YMH+M5/yTrtACc8N4O6bzlk/S8sQ/iL7/aB4cZ
kcC4kkAs6soAKJXMhAL1PuShLCziBeK0UXGHSLoDmViI98dUP0XGMde0jZew8qmA+tbBFwoTmavp
PpabsSllVg8fmKouSO/mYnCdHN+WeNoPEBGbTYv4leqSCp4+Amx6err6so9Il7uUC5TjvZGmgdBF
SXK8IDGAVoPJrRx4rNZBdDM4ladM2njgleqa1QEoiSTXws1nkZZ0emb+x83VwdDFtf2yhuVg9W7f
IebbTfiidSZSu3hTKHL1Q86EWETO/H/aiATXZZfoY+BpTq9JoE0WgbVv4lEyMnPwbL/4BNTlYQhb
T/bzfWDXZ5XuGzBPAP9GvXHLXGOl+OoZXDBOEBAXStzLr54OjlbLkj28Ap1mmxQzKfZl9iGhqxtg
0QGi5W8TRp/VjqzUdB7bGTVTg+FN2P7JS3UnBekub9SIT6HHHzZ+rtL+p6GN90JU6/1PY+10OtgT
CplJIRe0COSKVHWzLTn4GtfURESHIYrPPYISKUar6HoacbIRE69br2zOmxUXeQpwFK0GdoGMlg7A
l85bx6qB+csGFC7S8X/8fNydADlop0EyXrb9zNaUxihDaDHG7bBQ9XOh45+ZuXC8j4rp3OnE4vdX
XDv+r8hyJtoUK1euwm2czYPSotsZND81xJD6ROFqj6B39ufsRQlIu1L1o1UWt71ePDI3+/v+DxAb
uAh2wLgZDaPagsuCLF7Am/vPluBzqzmKmnMRncnNbgMD8I5VnlKrOLy/1MrpoUgEOQXjC0zxctKf
VXkzpxPK4FYR74TiAhZV+86UvKSuPuE8UEdbqOGVGh8CLeZs5G50Ccl1L59OVsc57Ed214GxlDIS
sqqbPLHzXR+g6YgquxIYp6L4GSRJS4ohPY9Is+1wbnE54e5It3cucfCITI3Wauf6mW7s6yJo3cD+
8883B8EeEhHRUr0a8IX51JUouwyehbUFB+Wk9NqHitZD0CRni1575myaUa58XOSRcBo0pCbVqwFx
0DuZJJlEnlKfj5TMd1Wrn8sxcRM/PYT6lhL0yhCTtwE0RxReLLlklodyi8Vv3pNgaM95bB1ytb0Z
1PagoQxVTP19dGMMX8xsV+TyLsXXWpFkd4oovGGgb0TdtUvvlVhN51yIfi79W9rSltG7TkekmWN0
qIv7VHtugvRhtG+wpACdqu4r3To6UvsTY5l/XvOT3ZBtmq/NziWRAMMpIygsMoxCic9ClmOW8Out
b/RmiyjxqmW5/L5f9ajBZZF9W4shYTn2UdEIKWIryT851Xhbm/q+tusvotkh2f1BdeLHWIlO2hje
qEX/oWyDjwY3rJ4cirR4shr/voGA1sa/SzndQBmtHcA3P85e3LlAO8M89wekdIdoH9rdwY8iULUS
iHkU/PN4I60U19NyL2xhWIhsMQn2ktdZFgV9qgqtmUyKX/GivqXvIJ1vNJ/WQirtDjAXiMhCGVpk
NHGdllUzIhlI122ydGYxLfNSIBiMZ98PGlsrLV4u8g1hFrdki4IrKlhgjomLsoG0tbGxdWux+80z
LQfASUBNMJSs1Bfw0VEUGxREebUeMAedNTj5E8qt7z/cyhgU5wrRqBLlN7y7RfDWs5LJZIJ2m8Cv
iA5eocY7Q+kOseocKzgE9t9xetWXzCdANNzN1ZbMy+qJoT8ipHhpby51kYaInM2JkWMSETgAkj4q
3X7bTWrtO4As8D/LLE5M1xV5i/cyDHX6zl34p0uewUPRQz1Em8OklTxXaItALUWdFED14pursyDs
Wwu9HDHjEGB8i6FRWkkHSfvQthPzXB/RkX+uhwpShKRRgUcHn/aKO+V0aAyMPao1Udbf6njVit3s
pu5Wi/IXKWo9J8h3Uq+f1d5+2jhIK9sLdJz4B1CCf5ZZABR4v/Yjk0cWohJwCRhSCoprn+LO2X1B
J+kxLv/WSfrQOMPXzNI7aDruEI1/JGm6pSP1HOrJt1C1N2qflVdBmkl3SUDhruXq0bm2qnyk4E4Z
sOXO9GBLdymyC1VsPGG7bcW+21T9xt1zfaQFeJqUWoEhQ30tNutNwpf4HV2YGBEq1ekPuvWsEuun
/J/PDZmrwVajLoSxho7J5SpGLI++pOsdcMfHbnh0WmQH5a+JvjHBu36zLAMSlvMk6tdlm3+SNNC+
qtJ5IBLcRqrdsvjFKLYcP1Tl1iOtjKpEG5CYY4oyFVDb5TMVtlIO9lyhkj3F93Jakx92d6PjI2r4
u7NonBWO20bPKsCN9w/wdZhnYTr3iAPQqkWx7HLhXLOq0e8RBOpK3zUlYFaz4+rpId1sL67spzAY
dUhNWEZZzvR7OVeDXkWMpFBu4tEHEPitKR4YjNVZtnEOr28UzHqQRAUeKMZ+SyxuXeRgw2eHGjtx
YPv81jJ8uQfJtbtTlFXYZm0prawtiPk4Agt0VoCWiF1+c/BpsKvNnLDgmLzYwcfR/B6EHkRF4W8T
P7//xtbOioo4MY/1Sr+SFxA5zZl1jJ/sFo3iby+1/+B0v7P2nCSHCvdUJNm67+8veB1KOJB0LYjo
kEKQ4bx8uFBKSb0BQ3l69TsaHzukqmS8AvyTn8MLD/82/kaSs3JSBNFAfAiaKKzED3qzm7HRt2lm
Bkg1xQ2TeYTNR4FV8o/afAMb9f2nW0kF0F5Al58uraWTNC8+vWqSnLKskf5SsFHOneSYmxFS6vXJ
zCjq4oM/0nE3jP1s2LdZ1N2PH3r907/5DRCuyeoEmnUZa9pMtjM1QEYmjB6H9q4f/WOYyUcr8o+G
mrmzkxzk0jrIU3Jbu8xw1C2AxEoYgHLJnFB0qVAiWBxgXaIPWcdx59V57lbpz7Z8DqvHmZnm+0+6
9mrFYeKeoDpiVnb5anO91pTKn1Gequ1d0GQ3tfZFMZNDlheHovn8/mIrBQrQRV4qyBb6j1cwM3/M
o9HINBRqamunQhUMlIfRH925eTCrT9msobD9vbBpSgTfYR7nc7Yf8mGv2r9U3sBwGpzvuhptRNyV
8pBfRdRFMkhwzJdZUjIYeZdg9uaNxm+lGB6hXRyy4LedWLe+M6Iz2tzOsIAl+3miE/f+lqwEqou1
F/s/BFNTKhNBOM3FOLI9Wn3DfPqL0paHEaZHkG6hP9ZXRHOU9gwD4iW/y7fmsup8RsI4qLo10yLq
dzcq0I3t74wGC/dC3tjg9RVB0SLrAVF3mVhrtW73DsRQTw+HIy947r7gKnvsEUjOkNXwxz/v7+lK
fGRP/7veIoBMcVw3Zo282JwSKXpth5kcEL0ZHeZ4X/wO6eyP+Y/311y7BGgnY7CJrI9CirKIkS1J
7wwVlnCv4iem/cxK7Ub2k51R/5I07TCYaCbOgEfU08bC4oRcFrqIuIpUWwhUChzt5Resp0D/JVQi
PZUUUgZCNJYy1Ku/6cDUvURoKu0Z+BKiUguXzK3uxtq71V77iaJqusKMqU3axLSJWb2MXTN9zpUv
ofMVGGub3sfa1tld6SrxsDQUIZUgWASK4vJh87q3rVzNO68vPzpogQwU943yEmr7tLjJxqOf87Bm
uFP7bzVd/KOW3E/azcaOr50v3jW68ghykiAudnxItFiG2dF51vipVpVd1EQ4D8N3e05UHyss3ZPL
R9NE7Lp3U18WPwgGjoLsWOmaJ7ur3QCGXDZtHPu1KwPpMUYa/DYmr4u9SfEjDfySNCRSnkRlkcQd
s2oFvOqW5PhqxIT6jngwqTiZ/6KuVEIpyHtGmDi8/or+Cpg+UttxAjOTbjoDu6L1MvlxHDaKu5UW
L6+fnAC8Ln1M9IsvX78TqU00BtyKYb/rCvwtCR4wiE7qcJOb5+5798sAv1YcJfmFFmMRHchTnCeH
Cb58Ds3/x9l57UbOnen6Vgb/OT3MYTAeYLNYQVKVstTdOiE6qJlz5tXvZ8me7a4Acc8AtgFBbS1y
cYUvvMFbyunUi1NOnC5EegjGTnsIdZQYZq5HZD7xdd4rrhLcQ7HDSOh58F8bdQ/I0U01HFB2ffsy
D2+BtOmqr35xwKCzkx/K7uG1LzJ3HDdmtpXL1tWiW31arAte3KQUnMGbICVLYHU8bRKkIQmd0c5T
s5sx8JCX7ooZ94Fwn+byLrLuVahRjfPDdOZND8s5tW8apNl8LAIRJS039iLaQox4dmhRo1SgsJIR
n+YeLfmVjrgQ4Y3oLQ/a3hyr/chxjatb4+ZxdiXLt4HyUoOTiY3MjaXsOk1T15ydhQv4YrjJEhZ5
K5In6CcfT04TqmZKysLkBChOBo0nBwN9uMckzNy8aFysmj1DSlY2V2Wn1K52XQYLO/csCKNKiZ4x
d7EQvCXrPH4E/NZpDGVT69m6Du6BcXNODD1ZyXQIFrLo8/cVgyHmRC2CwwK3k+PBpqBtggq9MS8P
PYkimvLFad4r/9qZXCVdN2DTQtfCGlqnFSYvTPbHVX/03U8G144HVzGXDzAh4U2V6y56eLYSVxC8
a28In2brMIcrSrarmtmWNigQRPJhsNdl6mrpg2yv5t2kxnjNfmvjYWUFrqWSYPno1har/IeahKvI
jmE4KjvIHRs1vC/nu6p9TpyHTk7dTke7uVLdvniWtczFqWOFifMqD9OVNpcrZXpQsnVgrVP7m97J
bkWobaCBOGhugNUcdgKVa4YbCN9B/wsjK9dILJSfUONxu5je4a7N7hrQQZ/fNWdXDfPFGSsI5zCR
zsoQuApkUpS3LZYWL4IJJVSC88kDS0CrHG0IzrnMXH8+5nmbErIxoQSNemIoGAcnKySVpC6OJeQA
RYVSoP2F6BIIDbcEv0m9rEjeYsRMpuBbaCwkXhfel94Ub0xvHA1N52ToPEucySnsD3FERQsE0193
fkua7lorehZdsgRXEjfVyYI8GvBkQcp5TeIeOY1XEElEMMjNFjs0KMI5PwcSjhZsCyy9hQjfwjSf
nYFimtEIFfUeogj55BJ10iDnHuVdSyNyreAmK0wXYdqVAGQLbTlZ/Z0y+YaZesqACp8QnhqHdbUU
z1yc8z+e4yQFqeWxdAqN5/BnYL2YeGpIvZVDv55kxIWkEV/T2SsXjrwP7NrpxAMCEQmIw+V5euZN
jSZXeWS2Xl99a5un2tm1ybOfrib9SbK3dvfeE76SfcVt5Bnbxnf9aq2Mm6TaAtMWBDFrqUh1fpvz
QSiqCGAuNSNuypPDySlnB7UNikbjRql3lrVzphuzRubia7mTZi55NwlcqJBUzLPW0+zbWvaKyLW/
FNre2FoD4lSr6pcxrBz/UUuvPl8vH2no2Yz96/E+MpA/qjBFjYdBH1H2iUOvmtdGtsFnrb6P01V9
V0/ocmzGah3b7Mt9tpfB0DQ6O/ZmLnZzfrXPGzfRXNTcW3kdKiAAVjsAAM7woFgL58cHrPbsQTmr
0A0EVgV/8ngeszhO/VlhHpVJX9vMWohYFIyZV7wUf8UBnHt7zK4cGQtAS/HoT67HQb1Kna6AalN/
Re7Oxd7E7fzfdZxs5/ILulrrqifSN6S7xPxtyBAVrF1KG9U8lFFFD9+LZHtnD8XOSFGlRzGPTADL
A9XZ5H6+A0B0ZRkPxAArSX1r+5leyFe0FJvyJan0+0iWN8DdEqxNoy7dtZLyHdNToW2vCpfC1zjx
qsm8CbuXOH82zas4JIwzDnq2RbvdTaR9KFXrDty7L98H8u9Ou49YyOA7Eqy0U/Ei1XVBYlJY80tY
JJtUq6+0FCAPwstcSJ8vE/PSsaJ8BMlAL6honByhhuMH41ioXBniKTfN9+CmejCGTYk2FLfjTdzt
ZrC+UOnUnWICa6Mzsx7GlR4g8bKCkVGp10qzcrr7K9xP5DhxQwV9q/wXC3xtGJuIoLu+YvdpD8qh
fcs2U8vZtHa4nn+be38vSbdweOJxVevooHgUe1RjW8Y3ZXvn2xuU0dJH5bbaOPdhCcq4e4Wr3sfb
hUk4i3jFVgbwTWQr8I2ne0WvpCHQKr31pq5Y51+7/N5GK/FHcCd9a9glnYWl6nefytLIonrI7Bul
vlL0tZ7uKrAg3a3VXhnma1h8TZ1NFbVw21ZN4+lj6ZY0r6utlK+nQF3VOWWMFgjHlRPeqVC1Z8Uj
npn1DYxpDBJeQ2NjNZqLYG7wBLbEuLPiX8Nwk3e3gbPKXrLym+oMq0SpNlVwa/jYVSUcgbSCQKzc
af52RPVPDQKv6H4BYNxHwVK74dJEgc4AiIoUMeWDkzrjJKuFb6sD0SBkLCpybMlgLUwI3Lx5A0O8
cOldGo42GLE2/SiSppNMJMk0JZasnNJ1OK653IvO3AmLg8T6rcX0xZIl8Ltx4X4H7QStjfYXTcmT
6N7pk1Aa5LT1Ssh8U/km5FqE0u3n621plJMTb8S/o6LzSBUk5PTRnf08vk1KvRSsnKWbrGoiI3iq
FFrOCw8ZGn1BmQqoYvdSwv534P7MHKMjpWklGW+y+dkJ7npBQOcaVyZIS+NwC8hjrdckcu1Sx/xS
pEg9lwgRkQtYLaeK3g4U2djIEc8mC+dwGVT7WkIFNbd/pPHXsFc9ksrAV7zKUVZ++/D5pJ+X3NB+
4JqhMSFYJ5x1x/eMT9BshrFGzWGoXBG7CZSiIOar/m8fkEQaIqsGnKConz4f+ULERP0HKDnGmwj0
nC6qbnCyPo4p1NoRYTAigyr6MomWr0zIqcUvxzO6pU7uxZelycTO4StTaDxZYsnUZcRRcQN1CDvX
8EWwwoRfiIhVhdahKHexBbBfaxcW96WvTOWAoj0HqmzQ6j2e58guZhmHAF43+VIav1LJnZoXMc9W
/Cy3d3YIq0sCQ4mzmpQsFY8v5MYfIF2AISgEnDngmJNhjhToESF2fDfp71JRZUIh0OjfDKtaetUL
6QC0WypMOGR+iD8fv2qJ8rOdxBAAYqD3Vp3t1GpjKDO20HeCYNc0qChasFPRX/18SV36vsLkh9AT
1wK6pSdReJpYztA5Vu2hNLUy+zehCm8JDHj4ymHyoZSjvAmhnIVxRThwEqwdjXsSLuBFrHYwJsnA
kZof6l+tvleGrWO8Yb3q+jOeucx7lK0Ejy/AKuLz4S8cnELaiv4T5xn99pMcqB2UeiioiNKDNq/a
Sd+Vwzd/jJZeUqzQ05dEC4lkWhc8o1MiWJ5EOadIy0mhv07do0FFNCGDDePc6/Vug/fPxkQ+WW3v
hLZ4HgSbdrRdU378/G0v1F4AYrCH6N2SdVI5PV5eqQQxRZnQ8zMpK8TI8+ioSxr1l4Jo3W4eRNGt
N9za0d3RJg8zJG9Yko49P7t4BFwiBOeDyOi0FW/4RWGltl56gkmlIZooSABVBhkyIu5D86Iro+s5
XaD+nu/i41FPwgwcg+skEvKkaZntMDBArgBddX0HTnlflfn9wjyfb2PB8gaMQhmcy+Gjfv1HqqTY
SZaFCUxPH1t5TIndulZWfQPDL7XxUVjVDS5SuCOHhFcLQ2tnS41oU+BUoDnTqjhVQTK6seG0ol04
O9cmqloxwCt0Ezo12+clasnC/Bpcmc4SjEFkCh1xc15yTT4Ps44e4nRbJWVUhrER1p4sB1hRooQb
GTsZOo+K77o/g/9a8jI878zAo0CaBvsERFOoY4qd/seUV33V5poyVV6lFOskADRoyl6stVdWJa2F
+FUphHklbC4M3S1UyeuG/L5N012IgaS2xFO+kMsL5icqr6x00eY8OdaIe4akDsfK642QfkThtn3s
/UhB9+ZonQUNIEPS4wAZbaPfCOcncY8KvWATKzucf7wsuxuAFXXoBtsj2g+mBtDyruiweStdkKwe
daLPl86HmPvxKcWjgpVGah9VR+p9x1OYDbY9KVOL+ukYr+HoobABYZ3CgxCgd2zImXrg1kjSqHa3
DubOTeV74RcRXeXdd32+7bgy7PZ57LFQ7K7jACUQqA2ielOH4bWZ4AqoVleSXS8dr+LYOntwmnEC
LUEecapaXuEoqfYWKql58uYTzZto3A0IQSPRKoQrzGY7o9w58FxptxQTX9jq1M5tmWxPSGWd3puo
4XempFWsO84xEQQK+ZZkNlZluVUzlB00bAnzbmM2C0fapcP8aOSTJYYXYUc7t668aMJCB00BIYgi
hGPE6JZ+bWe8PVEoP0WY8ahQ+K1fny+Z80ac6J4IwCzA/gtqRZ2p1VJb96WnDVDHRDoAyDN3hk3R
JTuZYqJOLb1Npm2CeoXxvDD6+dwzOv5hwGQE1PqU5NEnRV5YscqpLpmbZt4Z99Is/DTjVZwcOn+H
rd62KfvN58OeH27Ho4rL/o+TJm0gZpqTUtJD4Ct3h+adLaIYzVVaJF5nLcDWL0S/x8OdHGzAgket
1HjJWQ1d4DLuFCKOgic8erg9krysM6H/GSR8Zv9F4JY+f93L3/gjbIHHboKMOn7fKs5nTLRlpF7J
XZv4WQ02cpJ5aWqv4HOHRvphT9sr/l6marwwuJjM463N2/8x+EmO1UZTDDtxZoHRbVFAU6CvkGkH
x6e3nUlUSTjNxWfGN+A6bfRdmKE5jiVnXi0djxciZB4FOJgFSRSi5ml51gpwPO7bSchlJyvQ4d38
Usw90nj5boiE1fpzmDUchUsQqfOsGziHis47nCl6vKfmsfRaADXOKILNQbWt5/c5dNwKUCY8oYUS
74WVTWon0mk0DUW8evylQ6tAHDVu0QLDbkiN6tVU6diU0/UqtxQ2r5P5x8LnPT+5uSCRGaIvTLCC
DNnxiGZpBRUWBQWkgnFjEIdA0NyO/e2IH6451a4xUgejkR5uit5++XzwC28rsLXUnAiHzyXrs9pX
MkALuYfZz65Mu0PouygshfhWD0X0e6zfPx/vwlKmpcSHpF0PE+q0t5TpahpomZ17MtGvPCFtFNQL
V/jHFzrZLsAFobkgowt68AwawpUQ2zl6dpI+biYNNejYOIS5cYDUt5nSL6ig7JD0ht5qvwhxVjOz
n6KxoTZZ/HD0/leVBDOtJ1P3/MT0Agd3MPs2sJNviYEQQTdvptB59of+R4cxzKqp4p1h9LVrI8no
gcPZRLEUILyhPvThz89n71wgQaMjKGpPBHoIQZ6SBzWMqqGQIdEmASqa22wX+sFTXUXX5tDf1Ond
NPSuraAaPGZ7wYARhyI0lW1jtjcl+YWlNguzfe5XIh4JeDv7Em1XSorHqzdGixtgHqp1U8BypXSd
jkTaU+5qA7cw6miQvtBzoIsV50D8C1cIJmaTug3kRVu3C3fh0bOcpHa+HqqhAusIDQ/i3JGArQi/
NagamGG6N/32JuBUjHCGt4NFOM6llS0YK+xg/hdg3/E8ELYiNZBGhdciDzZlwUbPh82AEU8p7UTH
WDgp6d+KwCDK1T6O6HwsN7McLH0QEfKcLn8aekApFWpNpnFyVxYjHN55mnKQUZAYjRtanJTOE5St
jA8VtdLs3dmUqSdgIYJo0TjuFlbppSfgLNNRMxRYilPwcDCnyjw2BUJ58p1FLq+g+STE8ye0aJH3
WPnYLBhjsE6tYKvuDPwePn+AC5cFJwtMP0EvBzkpPtUfwYmS6ZGhJQa7MaR5rMGpx/syJldo43Jh
qIvLn0QT1UahDHomChhKcd5ZQ5ZjEWQi49WvVWdfljTWiLPpZIiMptHbVStHdMJSdzTuwd66g/r9
f/rKlHCAr+joPH/QLI9feailskVVKfd8Vb6y7HDrIMauNQG32ML6Oq9dIIhL5URoVkArPa2BzqUc
W20Mf8bXZTed7FsoZQfH+pX6Nw3qlLIW3w999j8HzDAq17+hYOOD9uDJHcl1TbutVdCqs+EW6+N2
DqsbmkiZdN1l0bWT16vc6bdxnq39NjpoknEVdcPCq184fllNQPCFFAx0rtP8ukgCK+9nqJLSqHhd
/itujCvSIbzPpU1u1HQS2e3To62kV9qcrJF7khR529kzQmDzroiyL59/9QvhGPxldhhcPRpI4AeO
P3uO5reUy6iHOE13TZDhoYkDJ1H/qEg3NY5JiKVZBgphk7z9fOzzTcbQwqJRCIdwE52ctdFUF1Y5
q8AkWN6DQpTi3FtViFRbdP/5SJdWHJsLfifqO3igiePmj+3clFqA0yWtsShsrtBD+JJb028sk72u
6SW3texoPczFUg/38tz+Max2PCydulBOhAYkeJiKKkV5nanJ7WDXCfCD2uudZu/Lwc1g6yy3cfP5
O5/LZnFw0U4hAhUY/bN0PjbUWDVq9NrK9qpqy6tsKn4A3N9Ifv4z7KedwSKPD4kaflNwZKOwd1MX
9X42FXdy0/KtK7LHz5/oPFIUVHlbhB4I5XDfH09HnDa1MkWc5OFYXyvTjdMhD5TihkJpupcLrhhj
4Wy9+N3/GFH8/o/vXgyNYVYlQBy1ukUd9lmy0lep/jn4QKzT+BDURD7W/2pH/WvQ06pdN4H2KmZe
szG9CDp8lE3bKaH5OwVbySpXfRRt2jg82E6w8LqXPzkLnTuTZinX1/H79kliWH4fgv9Jx61ZQLto
2n2VgTKJbHx+zOskyzepWq+assCU1HYta/K08hXMxi/c62/JWp60wlg4ej80OY/jCaGMzDanucgR
fLrRbWNMfMmHYzca0j6I+tBNQKf65n1QOuWqzJt8O0dARQrU7Qn/osq5qvx9DdfLUQNvroMvUWBi
b+4XLelr8dLMnYmbU3qF2tevOZZWk9rcQSH6fLleuJg/BJ1p1QkyAC4Mx7NpV4mOkTy9egeI9Gi/
lJ3b2tsA3K2V0dwZfpRje2spaDbeJJhbxjRo09D5sfAU57nd8VOc3Fth0hZQUcmvYG6t+V7u1+bB
N8AqJ9Cq0Ja1onkd6+mtHMRLJ8ilA1pUKuDh0tFAz/l4AhJrtNOqwAqgcpui3qaB8buTJxqUQXEX
dOnVoDmbQbbXctBQtBi/+LKzCZWd1LwoGhS2fOH8uHieiqsT42kh6X1aDR6VvAGkj5JtnQK3Y7A0
AeasZuG2Cji9nPI5rZ37obNDmi7h/5Q9J0pjqBAghWJj5XqaE0565JhhR0gYyNO2tmXJ1cvmejba
jZM0t5pdhAuxwqXjEi0ChTKysM08lY1T5cHSalujtzVqdxh1bQqze/IN44Bn4E6apscmyK8+X2wi
wzjdqH8OeXIjgxfRrIkqP/qq7L043HRKtgpya42SyQbVo4UpvVCUE+VG+NTCoNch5TleYDS+x7Jx
FKrwgXGFqLc7I+Ar98pNSGAPeqz2kqZwcYf5XWNxnEwpILRwWEr39fOkD8l2OgzQZ1npZ33FVpuG
TMW5xDPQvEy1bmtJ8aEvAFEPZrRLNZLALiMuS1+7NtrFZfht0rovlFPxj6T7F0rKz0qmWB7RDvNr
vfKSKgX+bs+vVlptLK218RWIvsbG11EFSVR2m34avubaCB85s8GC6tO+tACiWU34nKaxBkopp+Mz
1vs41rdpNqy0Mt0ZpXGPqvHofv7Rz9WsYOCIgj83M7fGmYicjxvgMIypSEDCt0M0W692nG3NxkEC
XbY71/KBt9nTt7hvb5Rg2CWduu7V4KoJ0xnct96s4seyzRCBIarylWq1y4ZgJ4/DQrwojpuj1Ql6
AREQziMQDAJCcbxaehSNq6hCDFdTX/U5wE2sdaWiWX8+HeenjBiGSjjCTsKS6uP3fwQNjTEoBg5R
iTdZzXXStgD+QMZA59DS/jHHgitWYa7MyaFRlKeFsc9OXMamccQLsuHJVE5CpDps5SqbQCqGGga5
8XQTq8n1mFpfo1y5M4zsYMNwIGi+mQp7JQlIsZYcqrG/I5nZhZZPIyzsFqb9PGcRD0VbiGobXgpc
4sfzrvZZUEtNmHhpnF5Hze1Ez13uEa3s7HXsQ9uZu6vcr/aT7riONLipQ8FsGu9TeYaDMJUAnKwF
bZOzwI5sDRYFV5IAUp1JU6Q1v5BrK/bAoAO8nt1qVL/gCvTUhrZXhvJ9ls2vvf974fOI8+h0BcqC
k8VJwTFxGl/50VyqUqLE3qRN20ZukDVLHudQu0vzGv673HzNf0hKtQ6z5HcwVT9MLfg+4fU1R0vu
MmeXA98EFX04BSZJG1nU8TeJ0q7V7ZInsQbHq+ruqtXUO4S5XbmrVtWcXDe+vxDGiT959vLQi4kr
SaMJio6HVH0/7PucOfchH5GQ+kW9yfp2k9jxznSWNvulFwQiJdjM6GrC9jgeLVbtOY96OfYS5S2j
Az9WLW3vV6e9678P7fvChz0Lsj6WuKgKiBSRW/54NKvJ0tCUJHyv5WYdm/VeUsetrdGLCM37Gb6r
5csrqge4Bcw36F4t1R3Pjzaq2eisQf6kjM4VfDx+XioGCWoZeyNt7WIu15J/bwzywtF2frrAVBDc
f0IoWJ7aySjj5BilOtJBl8vXrnwsbXLf+YANz2ZhOs8uVLYn6AnOfqA6AIJOjjG5lvQQLcQIg8XC
reltZ9JrPfiujQEKRPt2bd23frgw6vmKYVAhyWwQSQj/rOM5LJQ+NgrZirzcBJreNEJ705WlbIce
2U2mW67sL0Ro5zuCEeHzgEeF2n9WuZtyLZKLIGITVvOVaBlLavmg+vMmM6ND1vsLF/WFmwmIFdEO
aRTXwxnvvkFBsTBSPwZsLxIh9O1N+QZntvtqsNYTJ3LrVGtHrwOQGcbrwjcVW+B4+wtWBUB0togQ
HT3JLWc0L7ukNmNUD30vAyqv+/KdnNAzr+Z9aKsAp5uNrs03kZq4c9WB3+yS/8WxLzQOYBWxts5I
0nLU50Eu8wzhVLk1p9xkd092at5akb3GY+hH4owPSb0Qpl68bAwCJNxs7XOTzqJTtZDdG3tN/tvw
63WUj6+KOj7EmY3f7/iIHfJtuEi/uDDdYGLZpAQi55SxEAyqYfu8alfbGyV1vLGfX20S0UxiivXu
xYp/LHxhsUFOvrAoHRDxsIHQyxDHxx+BT+gkhN0VIB5qt9dJ5xzQdY5FQIGyg36ltf3zJDfbAYpP
kPzuZa4AJRwe8nrpcj9vlRMCcb9zGtOm5YlO0gKkLLOwjeEIZmg66fL4UM/mL7NIDpI2PIS9jJWx
fsuyexmV+PvoLJl0XR7fFEh6yrTURk/OSdVuuJYGLtc5KVeGMa+MYof0zaZ3K9/fliWOk8gLm7iD
gXRd2uTnMQZdajpi5LcEgWeHSuY4cQ19louP8HNIxocy2TuYQEZmelAC7U6J7E2mhl7bWWt2yEH2
Gxcdjo0ULipqXFoQogfDsif1PbMLMiSjtMJiItyRpx2ag3kZ7ig73aqIDddac5V0MrA8ex3m1T4o
nNcZMHFJtvj5ujyni7McLMCW7AJ0trlRjtdlE6IeH4RC73uu11o63WOT55VoIgqv3iSadk02PyW+
+U2rbFDFfbWpzZvSXmlV4OkFNhvyTyOV33Q1R6nf0FYJf6Kb54VT4qPJfrp9iI3gIAurBu6h48ec
qihDu80PPbNy7qrIeIiy4b5Rzds+GG9DUIvJoAag2UPPyBUZo04DW3saIW7h1D/tRgaVUtyQFeDz
WTZ3vVTeDlH5GGf5IXeaDa4662nka985rf8oKcW73vmWO03ZjWIiwWKDfM1C/dnk9ltLXXKbqxWF
KlpoduQsWepduGrp06JnT8sAOPfpqyrUVUuzxYpA4ECLAVhxUK0NPK3qGip/5LaAjj9fBBeuWi48
OCeowTkwT04iigDHgDy3yci74n0qkgeTk6mq40fSxPththbqIBdSHpYctGq8jSDPouJ1/C1TfUgS
KLMYbwTaQ5823y1n9Nq52xVaj1A/DLS407ctFI0AC7tiyp/HVoW9UCkwlJFGTViZNV4Zn0/ChYuI
qjlPI1gwxAAnkxAVfhHbFnYgiSKxft6SrLyWsnrdVah/9fXahzxYL5GwLm4/WBJIAFIhEcnP8Vyo
UpjWIzY5XhMN11Lp/0b4Gthl9rXPzJqvPr112uyqo3ld29mm9cdVG5rrDK+FoO124r9aosN5rlRT
QArpbdIxLnC+krzPp0cTT3K6AymWUsLhYc91HIa8bUIKh5HXT7eyNdzb9Kad2K9X/qTIN1r6RgXz
xa7a5tBWPizK2nmZLAQxawP2TedAUw0kdGST0rOc53HuwnXYST7Aloh/I8M8Kix44pEGz0pCZz63
hdAlHgyJr2XXzhxDj2znX1Y2baZc3RXVl8/f79Kuc6AVCLlhgPanTOMqSmoFbWT2AO8WcjV4RjJ/
0bPsNemKG5jeXJaDufl80EtBJ73Bf416kohh315pTTFGHtR2zLXuEZ6/Bqnnj+VqcNDlwNnRKhfO
0kt34J9jniy5WJpj1KcQjZjk9BAlEgl0sBBKih18tlYMslghmkXEc3KpoCffVHbAaylorASq8la0
2cr280e/rZcusAuHl+ixogGAdh4Csydj5U3dJdJEdjdP9X4Kx4fJl27qIU9g8ab2ei7ne1ut7E1V
y9/1wLnTUH3RDDdJk01XjDtHKx81zEnwk1K1NcYbD6FVRauqcPq1XKjbuile6+seLYXYwy1K08OF
FzheeILFoiE3jqwY1TDRsj85d4p8mqaqJZ2LuGieIukJZyg47sqK0GFlx9bCPjaO447z8cQ5+Ecg
2ue+UY62T/k1a6Cgzi8gqPdDUFIuBVWmShUgzvlGnqPcdXzA3nnRP5olxHIfUnmEW1UgB4+9HD5o
5NRI3W7j4GXoJm9Eb0ao9cd4pnUhsK0wBFQzebi1WXO/9rX+xi7xj4jBjc8qUCf7KRi/TFb9xRzD
b/Ft28peJw3bKEi/DXp7m5mt4hUN6hem3D/3g+5jR0721eT19w6ofldjP5mZ1xkJaN/wtH23pFqo
n30bpLCJijAaBIDHdXxyU83IgMDddiLPyZ1NWYUbKxo8APkIGK1y646JWo9zD/O5vilDZR9q+u1z
C66hG8q7QcZUPLe6F0OecOLNHsYAU3XS5ComrQs1qK/mUxlMdzFmoVHt6hscm1edQimUvsA0/p64
9TPpJpTyQ9jWN4qfHzRMxKbJucF7x1Mq2WtKa1sVVz3S9LD8dsOkbCZ1N2rT6vNz6ng/s2aEw7Pg
D5IZg+Q4raDoY6x3jsSaCWbAlgESdNNDJv+yu1+fj3NSLf/HQPRXP7qCQqfp5DzUMJ3qE5Wkf24g
YVzrirUK8bmx8mZTytGjM+0n1b5r8fyobefJlJI3B/Lx22jfSr2XZikGDNp15duaW2iIlwwKELsl
C4aT1uV/PyTBEsck8gyntboqaXVzHhMSZXDbctx+MZvqKUupx47oBes+ZAQzdfXudkIAEphvnmx8
ubz1pWoB2H8SPfzzSYQfK8I4IItOz9m6UDNA9blInn1Co+GQ5fXTLNVfqng4DMW8Vzvregyca8ku
7/uhejQU9U5Ti9WkPYFScNVB3WDpcZXZ5SHW1b06hteKAhfo8896cs398zmdDxsJSgugRI7PHNNI
JYt+L2nXdIj0a8X+UdfXlXXVGe8doCTC+rB//nzMD2esf91B52OeZAxaGUhjJ8aUc6LZqLzNC2Pr
/EyLYiNL/QF8Mo5apZrfpBzpUVqBBSpvw/lxVg4jYAI1xePGVzZJAW84OtSo1zT6byNR0Tkc76Fr
fP64HxWek8elzkVwhSYz5YHTChBYsCAvfD5lVY33kl5tGnq9Rvk06OV7Jhs3paPf6nlwZcEemCbN
FRQOyF1bbbCvsk47dO1bOr8WQ43WgHWrTcoXrGK6SV0pfXfd6y2KWuoNsT9ZRAv5vkMbKKET+SYX
xjdV6+7lJFiZQbbSRgdyRrC1g2mn1uatHqXuTFheSV5hf6uHVSNBalWktdHhjZCU18aUeuJnUO1r
JXuVbAnXaWWtDlTugo1Wl8h5dZ6C3BlAoa3WJA9yXT9WXfUg2GXzYH1T5/4+GMJvwZQ+FTGiCdrw
5vRLWcfZvQf5WTSYcd0S1oynLWZbT/x6MlkP1TBjh753pNUM7HXo1lq1j6BCF/N9nCFQ8SwXiOjk
/zhC//3n+B/Be3H/j0/Z/Nd/8vPPopzqKAjbkx//6xD9rIum+N3+p/i//b9/dvx/+q/te3H7PXtv
Pv1Hz0XGf07/ydGfZfR/Pp33vf1+9MM6b6N2euje6+nxvenS9uMReA/xL/9/f/lv7x9/5Xkq3//+
18+iy1vx14KoyP/656+ufv39L66Sf//zr//zV+IN//7X/0l/fM+j7yf//v170/79L1X5G2Vfuqak
RQo9esHpGN7FbxTnb2RMjoDiU6mkdvjXv+VF3YZ//0tX/waeT/Q1ANHR2xAIwKboxK8052+iqIlH
HKBTNgZXz38/1tHH+9fH/Le8y+4LlKMaHoY/9GeESwEN7Aa1YkHMhY98SmGc0m4cTMMPVloa3qh6
9C7n7R645QH44U5NrL2mZfeSPFDhQum7Fb3DJHr3q2bfR+aPVm8ct572sRk86DJrzRl9e2UV5t6J
XgfN/JqnqQpT3qhW7TgvsXXA2p8+/QdJg/tLNIFk/ZTSMCfj6NR+GqLslX3TA21fOqhZWK1LV3Q3
5NohGBQfqRN8X/Ieu7c6mhRPSgNP8t+lKU2uKzQjXBO8xjhLd1UXPGBOsc7l4d0vnZ0/WZCbcMcF
1OCv2sIoBeZRWSVN8mpXvn7d4ltuWEjJ1S3bUba9vMhfnJjGj2Xnlqf18s9QMqttU1mFOynW7SSb
B+K0H8QDxUpjJ7tlolfu0FPCbNP2LUT2eCU5U0k/REJo8qmGgD9UGho+kt2unDR5NEE8r53EAC3g
59si6O1VW5njKqRcZUNXrMLRRr0o/lVRfXa7YVTXpVGv58yuVpmPaausFFdoWiJmUA7R3nRKjs59
NtXhBi9Gk7RRRvgkSeE/9ebtFDA3VeKQysXFoZ+zEF/NoAXN1GJQhQ4bgNi+yxsmFbsf4jc37Gn4
gvd+0lO8V6a6fIQ4dpj1+nGcNPA4YewqvdrQ8qVJoCZUn8pMB0FdESsaleYlac1dEYVcGso+yLTo
ulf9dJ3YaI7KnbJFXvyQNkSXYW4jZVtv46at+C4NxN8EAEZ9RfUfuQSzc8gKqo2pfiv9Il1JQ5yL
M78Ao1q7UrJxjBkfTkR95or+kzYhAFzhXUv+TMLA70q13ukSLCATT8pemndJ3dwQMx78XH5PjOYh
7gyPmGbXNs0PSFom769vm8bctJEqr0pTI5TJ7df/y9yVbUeKa9kvohejgFeI0eGwHZ7tF5ZHhACB
kBCCr+9N3du30tEVGWtlv/RrlRMCDUdH5+zB9ns4HRoXCg6eneTOGr4wIh1j6z5qUAzQw1MGQ+bC
2roZVlGTVd7GjessLXo3WqJwUOzI7FIZvnNP5Wmug3LmuMKaMqqfrdKsjeceWgHRu3wagc2FTtTw
Ztnhp9N5yCKzD+4Nb0Uc3w6QDudh/FTvkY1jbXXW+3yNrKR8yvvxgekLVQ5R4kzF0+iVK5PRx9DS
YaJMhjWp7F3jswsAvZKKwTg6aPQlAUAQ8oEdXBVYvWsyC4etc+3Wzq1nnBKT0wDC6tz0JthBtePR
bSP0CDqvT6xpvDJKX6qifc08MOEhZ/ndjmJfwJM9hW3tPZ2eSNz3iWxnSAUN0aPjO2PVb0FHASGA
DEZAdtqBBpevqo3bDpcZbLxKeJfE46OW2TcFVFi2Leqs82N4dxiBnk9YsBxa61X0wytqVAokYKBs
R2DnixyG6wWRjyaqd7plh9a54sqCcPVo3wUV7RLS3QyQFBo4Al4dXNZd82HlRi7HEDKkWuyj0kfO
YbupJgOuk47ql5VVJtobbAxWtgvaEgpc/BZO8k8VanTLHvYc1NUHr6546hXqeYSfT9ISArIdJOYT
h1yiWlAmfpxDC1MHoCwPMg3dfm9Nw0NUYh0QFS08Mn4TiqpO78VbdNjeVNeClFJihQzto03hqMIZ
JO5QpgrMEqTj3SDkwR7gKzc1MMGrixXTfB+5s4W0GhKU7ZFSQhQQOufSS1sDR4Im2/vcvdBjnYH8
CkHFJgausB+vdZg9WaPa9aFYVwEE0yo11YB8+N98XA1N/jD6DU/ZwA60FusYejaJGsebrkcloqjf
JZQ+gUS9DyowCIusw4Yu9ryzngR3XyaIrCwBh05wQ4FJe1ijbUD9i1oV9ZICHo1oFu4oIWIxUgQh
wsCPcvRTC1OF7Wht5RRpWMn6uHy6dM078gbq4nPpFxDApu6DaFF8ZdReUBcTa9X9zP5mSReF4BqO
b61nX2V1sAqaFrdREHvKfEVU/IHRwYr3dp12QfeQNVRcaxTnqSPXGXjXE8RhgGnyy50VZnIJMeh2
qT3yGc0aAUEXrKvYQI2gyscLarkTsDLltpKivS2sW+Yxf2t5feraBcRJLZxZIRiuFkfRoJbe0gTO
wUMdcgRkUjEHPTdhUCvNodvYWBem8z+UdZMFalnU5bgI2rQsKiTMzaEBGIz3GeBIYw4euQiaha2z
Jo1KAqXobPIXg4vrkxveUNJ9cyLeOIOOtOLEW+CMhD+8/VTlkNbtNRDZNUfLHN1FocbPcIiQODS1
jyPTv7RYFVxgX76FkEXetkUO6KmE0TYt3FXko6rCZYVo27A4LdC7QrvfWwRXhV5iqj69AeGE2cCd
hw8tq8UmMJDwqA2ITi5YnpHArRS9BAjzReGu6wcIeXqwC3WEe+cH+g4mt6sxgi4zVxm7UCBCo2wT
bkpgpGwLiXwSD2W4ahvoeBGuX3N9zfwVqLAoV4DwCwntRiSNbqAt6qtEhtaI5nj0DuuaCUbn1Elc
qEZSVH8gd/fij9gBVIDihmtDArboZybay1qI+zErQImIQgD53EPJC1xRIQBRyQ3of19WTPhWwBPM
G/DPuC2guBuEdTrFa0XyjfDemDfEiczaByvberz/pgZ3lrFXL20TfvTucBXYzWso8882gqyddLa+
Zu+T53ervMPOnZruZcCSTIdgJZrggkCfStvhtW+P+yHsrnqYohdNyZddXlVLvDtL3HCp/HA2EQ4Y
PCgbyIDa3rc3GsD0DnE5eBfDxN6oJzjkDvFbHeM++7DYSQrTF7Oywr7MGi91umol+w7qS1GDZltF
NkIxGwqsKAdNfnjb4daxtLkvl/4QzUSCG99WkDKEC++yhYxaFNbBEtZgHLpC9qEX3rKByPlqEgWi
Smyt0V1chzCIsCPSpAEqva3wVyR3H6jT3Hme6Vccyi46i/VhZPLQe8G+n+LLWgW3NCs/tdd9DiI/
QCAEcVD0SefXt9boPRd++OD0bMHVcBv3dZ4yu4AabP6kXW5jZ+dh2s5/H0B61rbFMu/DOHHdKWl9
PSwa06tUTxO0Yof+PvSL78jxVsLLZhH6aViUdXXfPYdljb1EqZ2UQU9wAqGhR3S5V4O9R6c8tRki
bN20cBTRdFfpAWIxKFMuyBtWOfD4sf1ALOe75pVKx7YDjm1Wy1UQjAAcv4bwXaKCAsIyol33Yc/h
tDB+tkJcdQ7DeT/eQXElSwFSjHCuZgtWF1CsHMDWUkPxIOEGkaA3A31tQFFJICFA9xBK2BAEGRL7
KhrWOTUPVdO9IcFZln7ZL23aQkh3INCQBk/eAMPJifnuemkBy6q3Qz6hVmWNGo3KWZTeEtBfBOxt
Ml29YijypBPAr4knyrUqUaAJeFshTLgfsceWE4wjE4wdqCV+e1c69bNBOpR2BnQTH9qXZQCkA9xL
doVjWDq5VrSgFgychfDSIvAB7g55GhjoCQeA1ykvWAYCaqJN2UNRNsY8gs1zbXfjwio8e8mjaEVD
q9xIFDKFU1ursrTs1KjgDuY/+5iIek/UC7MDuWx1+YQo/GzV9lMwWgaG3O0ymkqSgIULLbCboKrk
DoO1pdVzLdl34Xufpqdp3oASWU2ThSAdbRwv7BPTWnVa9sFVF01XJXchKxAhloB+nRfxvnWWVLJN
wWKQLIpXeLlDmtl951BugkG9+PTD3IaAcRMthG9vgPp1kz7CaPhLXaCwCSHvbzgBXI9ZeN/hRE5L
mw8LpL1gBmD2CIzOLRl4Cwt49FRlK93meI91R1omNkMUH2yDnApZ7ALyMWJJsvgLBa97RLql4Lh0
oLGNwkaJWm82d6ObcueUuO+wWXBOu6i+GbPsqfdE+F8kZh/a0rACY7hu6Fq8V72NRth8iyxLfVHA
6i0kZt/WxWs+GOfSkfopD6AuWTn1ui5Ks6RN9WVxcTMG1vdgwqdMXpOqgQx/7VxUsZrDO/hBcRVD
yii4zyeBlAotBzsPy0UXTG/uME2r1infjF0sUXp69wGI8svCTkdVO+kLewJUqoSyhLoIFIf0pdJ3
rnY+HNO/2T7UGnt1h+vEFVPyTvkcpsXjhyrJp26RVZqoUMuJ+DfEhbmrQs9wMdjxwpLtlpX9Qxyw
tfBgAEAQK6VrfVfZi1+qPhlr9ykLusRFId4Ic0BHQNkSopnBrvYqiBdN5JI791E2paHuv0oOubdi
fojTR6s8DD/RG1Wt3nlduSwBG4dm3lPmeWrZt9E781tvI9HrA+7GvZnIa8NDk8IHBNI4PEJqR9nF
UE13AI+DNTolVIY+NiDkM7tYV2jW7HlTv8Uu5CWEqJ4tGu4GVuzFAJYxt6BFE6IdMDr8BVw41F39
D+ZNY+rq4tqp1bYogp1N/a3mUFGfp77EIvVnn4CMOeIi9Nv9BEiOX3lXtKLv+Tjtocu0mX9MZcSM
lr9qIaxdmHt7dj7uPP48VG2+GIsGmY9VJzISDzB6RXJLINsa9sFnDi3eoMftECTS64h1nzEF179z
wscCW88qqn3fhG8DteRKCWeJWktqm5xvAGiPLqrmu8kja9NJF8UyaCEL/9Ef2wpICX7hedOzQ8tl
V2M0a2pWIErtkQM/WdVQozv9xTMbukfZFUO03GZztziqJxxEobe25YAqQBjtjOo/dYbIysp2thi/
UVD3SZ3qybTswwyaQPMenAKsg1UXBxnyCbZSFha1pN2eoPgI/sNb30e31PGs1IKyS1WhHu8NYeJ6
ZY8y/YgPC5A7h+KRegfUOQBurm2MEA4VQN+R04jcW3hDBg/a7l3jrwK45TGX3BoFwf/MCl56Z5pA
W+rQ5KwNFqiT0WVdEzB6eheZnF5MPmXXjgrh+xFVDtB89kNZTFDZhRSOBtQSqFvQ5fLxbnaKwn8E
mNODyQ6NIZyC3vMLaXCuRsVDUaDTYd0JyWCHXVV3QWu3GyTech9ARWQFRQxzDayVTi10Ah5xQDx1
uH3tCuC6Egv0iEsjxkWeY/OENdMvZcagZIvyyW5kOAQbglx5Yi9RvB676i6i7XPji50r5VtXRi9W
gZteqKML165xBFUDg9R3cdtlz0LVL3HB8S2DoKmU1QVFaZpChSShpHkD3X7NpmYmIMaXwHJUKTMA
tk02+yK1PuBKfpNDBUBMuDDmNXvmNIQXBIavrbxtk9UPQad3KMX0CYXwX6oc8Nesxr7TFSdIkKor
rWiLsUa9yeLsARchlcRULyGX9YRWIUdSCH9iOQtBggVpFQ12LrSqsKnXzOYPAmiKQqBNxIciSKEn
et16hUx60u5hwYS/y1dtBwd4yg+1D4WRNn60rXCD5uOeRT56ek8R3BlUBnaUV19qwT4n6AUkU2W+
ItoNW2Y1m34gr16eXfTgpF64A6y5RnpdNT6/rEF2KCLBUHvmxQ38UiBoF4TjyneHNYtosG1RocFP
Q6+Cotbl+LMJRg3APyqSr8ofHqEtEYP/6H55iIKoBG2rDnLCcHTOkrj77Mon/PVjUY7P7WQ2sJZ7
DRHjk8ktV1Phb6bZecaALQ6jUH/b9Rpa0WJaSdjqJU02qwLwvF3aBhet3BeQto9lOmmV2OPOD/pu
yRukzh31r5zM+vKraFp7dretXfzUzOo6lD966BoELY5WSyIPtB5EoDH39WgnURM8ObHwUfuT13FT
P4ObzxkAQYbW4RIoH0jVfkSKoA7nFPnKmuQAdDOwZUF+N0OB5iG4gmrcoesnGOM18AtmysLtCGJ2
eesvui7cg+GSeN2ACVC4Cgf4WLBhBXSmh+0IMec65DkKrjOs2Mb1J58YSSFS1EZIr22oMA/yOijK
g9SZSBCkE1p5UGkNUxSc8q1NDg4lEjlCUyygrYGeqE2fFOpx8YB1ShxYL0y4raRTSG7LEfVdMRtV
DFmzk84Mgsks6KPlz/UYIeN20I/rKwty6bwGGVw/gyyNQUSPYZHhE8AY90VRLERbHODydgA6DO0s
6Fdo67orFbTNexcqmAgoYQ02+WS8xyrH7b7TSHHyrLnsw2ALJbRlSYZHTeXKgTq+Zuq67M2znPI3
5SKUVPE9CfnKc4dHUZjnsh82Bd6Inir7Aul71fruAxB2OxoVX7GGxV3jLTgqgsgUc1i0mvLOiG7v
4QrTy2FjJMa0mNytNahr0wS3XZyj5OU/9ex6lA5duHa/VJENNxh7+CBSreOwOMTewp4NmnrUuJax
cS9jf1E0frRpZd2vi6JDJQPWlgL42u1f77ZCA/iR6Oq0ClF48Woc7I1zY7U4ZiziiQVwhGvdhA+l
DxzVtArosIFvxT1KsU0iQM1P8p5fhRxnUiAWrYYybY7GJLU3ymNdEuNTkIeFc/0PGMiZ7N2N90Fh
X8WVefSdHnfHVt2z4cXunkZruh8n+hUzwPOYaSAxk0Pk1xSXEeh9ZYy2APfg5tiivlHCEAc+M6ie
usWudQzK8NM9pCOgSx8oJ2EcYC6ehXRptahKonO6qMJ+N6JzkJoiFxDraCC9Ls0zKJprZIXgxBmM
VfDNeHDhg1C2tGMLBV3rRlgzJLOzH5Cj8HVfB1vgPYH80QQpAXAMwDp30OruqkVb9h8ddL1hypul
JGD3AGKjGpDh/zO4bMoYFXYQ9rAbTYByHnTJmx5Mjv59iABjmK2doI8LAbugY4lfeulYATOHKh5q
zAre8qChu5BqQoFZDtXK9rG9mgF+ahMK+iXYrTYx5WIwKLXBvuSqEm1+CTDequv9fAl08E0HX3aI
x5ErY2P3X8zbzLUf3czfSh+8+hrOG4CXU9AFcf+y8r1AycT21Toqwv0sBeBW5jkihXeZXxe4+kpy
IAyCizmoNTLq5cKFNs1qyre1z+yriPoPfU4HlOibLxTELzIbszdXXLK1dsbFHCHqpgdfMA1sVCE7
6W3niGHHok10aa1BLIRLHdV7gJGRUBbsUHdRlIjWI9C6C+9cdZUR7K4ojw8WigjYvzlNBz7dSmfc
4nDeeaLmqfHnYAYdxdrL/dRyzADBiAVhyEmt6t1wjkoSlOWdAaE4ZC16xHqfVQ+6R3gnHWq/o7we
KPhbdbTvenpA6ybpOzQuBNZ0KSEE6ON1LLiaOD2QCcgoOiFLdT3MjhqvW1RHXVgQL7LAPOsY2kBN
aO1hgr7S8A4bQyjFDM21Qn1joBALlW0sVqWH5DkqAAWqSbgoUDUqvnpfXlJbrnok/thUqko64L9T
Y+gOyo33TextHXd87ni+K1oAa/wcojhz2k7WMeD7F20MBcxpeqk6kFvKoUSNnwevkCuaH9wXWHqA
CPXPNpgDGsFHWPgLONLCzl7BVble5dS6Zw4FmL5dAd2wG+LhkbQcfuQz0a53cMUrMjQechSF2Trm
MExQuN8LBAu8MOfirtb3fPLfBzNsPFA521FjEQbv8OF+dwB+1kUbJZ28zvl1PbDnUL8QK7gxWm4g
zPGKnlaetgxHVTyXgEhID1CD7vx46cA4II6QAWW9XIUEL51XEvBy20FVX1mHAM5xhecRf+yxI3Cm
ICA5dJ7yKoeaHgji7vCchfkXAJkbiYQ/5SU9yFauHZMfKmt49Fx5iSbK1nG6FdiDdWahimgh/GVs
elXS/vevG5utDbyWiaCZaaHgF8oxtUZ0tGIaeEm50mXgp43E/7J48YIq6rdFSJMEoAzN+lxkqSOD
u3dQJEG+cXJC1wXDPBdwHAOpJsk5jl42R1LcMmH25ngPfoZyJGNr2tqvZMA9H6aXH2OJ3coxoSHS
FVOiXVY9NNmyc8VhjOazliELIGOF+3tA1w2zP7K42NgMT3dydqFZYyVhNT2TgiyH3oN9BI4CBDmu
0Ie94Q76EQbFz5h+1WAHwCHVXVlEA989L0oNAFQC6Mdd5Lr7CqLo2MpesbDUPm6CNJbjV5xNr3WP
wdOTjxKyM17wwsMZh/eI4HaC6qhSBk1UacFLm36pfFxBMByNHG/rZeJRYTnKNJvKd5xbe490V/PM
6CHEw8U1Z7CpZdeB9xIWeium7tJp6GXddMA790sYbMJCA+6e0CnQWL8NQReGjx9/+c44xZfTQtee
y8cmyvZtT96zDEstl+RWmaGDQSh575T/rFHwwKK9YwXdy6y7tqYXpZoltPtuuxnH1OWwD5WXVjBs
wgyzpQqz6fvxcXCKD6X9fdCjnh+SfF8Qr9xaDOUOXJRueEZ3dtYPl7zMDXYGX/W2uCAtBjU0FfId
HK+pblcC5Cc4rET3lVdd2s485i6U2RoOpwgEAt9laoOK24EG8r2EfCXqq/SLOeYRjNTb3FfLGisa
zKh9iXa0rYctyhR6Ow8NgUhCJLBwxKQfbcxR4rf1DdP5bUXRW/KC5h4KoKlj2fe8yOZyhH0fNv2y
584rCYuVttx1n/cAm+NHGUjWwIgw37GyeEEVHnpcGU0dGlUJHcm+CrBRi3G6N060x9Xhq+i9bdwF
t2gmprRmB4JYif42fmrsoQPTPYCQfAsbFzRQqgZSQwOIligI4IoIoveKA08DqDxqfggCY+VCd+O+
CQLoYhCUB9ytZNCSU3YtUitwF1Gtrjs+PM+BggVI+pg33nOS32di40h6ELMFleq/CzxZZvCG7ZkP
92M01Sb7dTLBu6yAaVUlzPTkNb4E1xXsuTjQQA0iQs2PB08fGUI+vXaBe2kCtNiB14RiaiBWzEsm
a4PE4DZA44AGbxbK/oEpDoFkB1yG78PAAm0M9Z98eESxawGarlQwGGy0f+vlwbvq6mbhObjQ2dM+
0/rRhRQbLmFBDJtEoISQmgqBRduqNcrvr54xj/MI9xIjivYCDqq0xAW8NNjxyLfRlaf5LsuabFFG
gC01zVbk9V7nEAK24bC46ooghoAH0PVIOnUdP1OQKa4qczGovlzwIsoXNuvXanT7lUS/Hi67RO4d
hlMjyOHfMnBprZBRXYf8X5i4fyNufkBK/gP0OcYD/TOI5wc06P8GGfp/iAcCxvl3iKD9W/U2yp+Q
oL/+yb9AQc6M/QmhJQb0JbwAwVL/H1BQPON7bAI9OwhmQvBiFkD6Nyoo/C8PBCvAdVxYv8YQ0gRg
6N+oIPu/AC8CLy8muDKC9wiprv8DLMiCxFwIfBkYlD8BjlyHkGsAU2ELn71iM/IRaVRmWfVtOEIN
W8UjTkbuu9bT0E/+Jgck5xac5HI75RHcnSerufBChXSaedG2GkTA0tqr4TePskCx7n27eXFHtzxk
EwsJshRcYOGCRiFSMAl0uodCFdshpOYMVtz7ydz++3OOcM9xLaHA6vf+NgKiAnBmECmdBP23SKfg
/uefyP+LckEABagX45CzjRe3BpUvvyFIcm00bTtdxHCj69uvpiiiR2SD6Aeh8wrvLcZUBlh57FZ7
tIrdl8GKoqsyK6q7UKFchemv1rTw4PzktaZ+i6BfOVvP9fSam758L1VVH3od+ZcTLcMzxIUjduLf
XzzjvX5BxQ8DcqEpYMEWTsFVmPjRpD6g1VLbKRjW0QMQQOMijprowQC90aMdJaMbHjTxRZ214Tmx
yp/gsr9/BBb3rz8CNSclBjiJbFFBtW4gq+K8iFhmOLaFsM5gcn9Cuv9+xwyT/OVDUXkwiN3DhKXn
mY/QG/l70Vn2XThC1CduClP9C/j4A/f4K1TuL8PZv5Gtf7/pCPTLWegVTPveNmqsSq9xh5+vSrC3
vEAyjMs0sQfrYNmB91gCWIMTs8ttGDiiRArIavQ+aKo3kIlqKQTb/ZilXesCp2TZclxCvEI9aSuv
YY2ZV+MZ6PA8zP/0g4/A5w0yYB8CWgp6WcGahOGKVvHNL8Hs30H/18E4NepH/O6+Gzo3Gye15uOT
Rd6og/64jf6lipa/f8FPxsJ/BvuvSfhlWkvVcR+XYrWW7n3WO0tZflX9DWnNbgqvbORDv3/Nie84
VpeMKRjMaGurdSZYEqG1WNn7eACaowHI8z840H8YqBNb4JhpEPpjLinBCwhsHbMa7UhU2Ed+jjV0
6vHHgY1Uvu/XDepNk1hYEPx0PYJv6M8EzlPDM7/211lwjTuFEa6dVlYlZXdF8llYiS0jdo6RceoD
jkJEzeuihkiDXIM4dgC3aeEDcw0Gyxm09E9S1d/L6Cg6yDZSUPGmam0I9JYxBR3u3058b9tsFWf1
mWh76iOOI4OBKCPaX1hFQxE9c9U4F4rw+BYqUfn379fRib38V5z/ZSZM79pOVuMVimpAYAJfxG9e
jMvgnz3+aD9XTDtkiLFM6xFNnM50Ohlg6nEmdJ5YRscq7jyOKt8pUdsbQoD1AJjq0efGLuOsXP3+
95+YgWP7SVn5tdQtsmxp7AXp5bJmzc3ki7vfP/7E6B/rYEsydE5lGGpgrryr22DB7HMOB6cePY/Z
LxMbASo8aF6odeu3y66MU5hhnxn2EzH0WJFvsgrtSVWrdVkO41NWl84mwxseYcLKNq0CMwEavgDX
xsBw/tk4zR/5y8d0DGxrOmG7DXWXTk4Omwz/zMecmmHv56P93hlyuCIiFEkQRmi2MB3KRmdlDI7k
J/8TKeyjPawnQOzbuINkRUq3zAVnd8E/+Uu5LJYmQcE6MWl/mX2gjNcSFJUT6CosaII65eKcF/Op
Lzw6rus286H/L+VaUP+JWfIF+PkEVPIzzJxTm/Boi4/Uz8JIoZSGdodZQeUWhSM/yldFDDfVMASa
6k/WAHzef04UQ3dJR02G94xjlWYGdXYhHO/Mgf3PAR0YkJ9Pp0Ac1UDCYqOH9raF68jgPEYgMRYB
SXPv4c8+4ej2k8W4b4+A+q2F241Jp/hrDALumS/45w2PnvjPL2h5UdVCYXyMM/tTZZvKD89EwVOP
nlfWL9uPonUNPXoh13k3oKlGQNazfNCj/mxUjja3AzjPCA8EuSZTtCNtvOBtcebR/7w2/5cahmkA
4gQAB5gkCvc52+drF+XnrCq2whn+cF0ebXA69NUIrw25tmMNgGK+AOrtDBP91M8/2rkyp/mgdS/X
mtrLUdC1BJBz4Dbqe/ny94N/6hVHu1fIwOWTATvZDZqkjED2GB5YA7yaPPMNJzbWMQEIEkyNn3HM
LlfPLvQyRoDhevtGTt/cPecZcOIjjjWdmyrglEpEuC57t4J6zbMrarcpBLDOrKO/tPX+95UHvjE/
d4BVR57hDXZAqyw3BCUpzzfBxCK0Jk2Y7TTIMN8lZf41CP1sI8VULbRjFwvoB0wXElJt4Ag4efAM
KF30kjt9nw5TaacxgDQXTNaoBpdo6byNwxjfxaoBTtkQ9mDLBqQcQC2AfRcL44DsN3nKWuSBF6w6
UVYggVsF1BAj1Mu1hZoopMQFDLIgthwB4AxtHDieG2sCCtjm0IKhnb7OvZheAA5nPosqiOBlEcme
Jax1w3sLHgaXXibZXhoLBROB5v0jVCqmG1H7/PH3K+6fjyPwcX8OpTcNFkGdHXz45pqSOM3HMY3t
598//ESkio5Oc1LlmWptPBwpf5sAuPpOw3OK8aeefbTRe1B4ytCt5Lp30GxwZAmo4Vif0Xs+9fCj
rR4qbiYJJChGJbj042HbuNmfBahjZ5Op7TM4GnC59qPOpOGoYV0ILcczAeTEDw+PjmU6oevWU+yM
Dq210uk3IF382aOPVQVsXY7ADCJ1gjBv6lrBwkby9GfrZF6cv5xosnbqzkMjYd3G0S0p+B4ttj/7
1cf8WYlTLDYa+dDUowdnOambn1PVn3/dP0Sh8CgKQY7VwIXPletxyBYRBX4R1C43PKv+NS+2f3r+
HF9/GRVLx1p4NuTV8lKxZ60rQCiqLoQlmwANIgeRuptGk1DD4hunYvKiZrjQeTDsOBNnTy2mo2kx
smNTD9TM2haZ2DV5VqyAo6/OHEWnnj7/918+j8mW+2E14vNIs9Q9evxAMf1+PZ2amaO4g1Oajo1y
sFQtyG/AWUOAEzkTD//s8UehBxYgsIGBINe6DjKY4zVPHc0+bGqfEVc9cX6GR8EnA5qzr0okAYS7
O1W+1MascwZrZu9MCDo1PEdZRjmSzrCskWtaw8IqVBsIKAONH7/9fnhOTCw5ikG1NJ0TzL/faJGU
5LJjZwbm1IOjnysGYqnTpIIBMIFZecutk+lsDfvUo4/2cqs5z2SPR+O0hXBLyp1x+fvRODGbx7Jh
jmPNsCNfoZce6qUikbUIRlmDi+AZIDer/I8u5VDZ+Tk4xHamgApMqqiBVzJ5d0+boTlzmznRaADE
/OfTXYu3fSVyufamiSwbTqBZHpIM/GGRQ4wAsGMd2yCkwjVs5+jOW/uFDKHEJsiZNXtigoKjYIjS
eeUBpY2DbVZ8jxSHGDn5/KMpOva2qnLhMn+sMXS5uAzdfpd1lKW6Hq+Hrrz7/TtOJN7kKCS1xvNr
MMlw95mcS7Altg26/GihvaK9cOkDdv/715xabcehyWvbobExTE4MIe7cXReU34zId0EAObPQjlRv
/qeGAt2Cn2sBxJIO4vHIMdRQgmVvBzA61o0Zl4rCrcgyLkSWgNJ7zypZgkZdA5fIWrBSYjve+NOk
7yLo07yNkc53ikm9UDonF1MOIFNRR/U6zxy9m/zcvZQBmy6KGLDN3w/OibhHjuLeGDFXhDV+uFtA
Sd3ZIYNP+omd2SMnnh4chb2qAaQVXThQQ5t3AU24ybyg6XDm4Sfm9VgEfizg+UECHDmSO9ArAbrR
5m96hBSJq9SZ8HrqA45ioJNbGBBActelJHt74neovaGcLvjy98N/agsfxRA/oIGAuYPeVhVt7zV8
klMgOrszAeJE4w6i9D+XpRjjmvlwnN+KuPeXUQXOsu6tlxHmwitn9K0VEVUO0lcJ2T/jO/ugAO2h
aWyy8Mdg2EKCpTpoUgjAP41axJVNEgr8BXCchG1G5jlnVuGpYTjeomi8RiIY+60NOP6qxsmTjIje
ZxbKiThzbJoM9F1GCBy0sMZDD1HAqvfMUtD1ilSYAsVm20nsKPfMlJ5629GOqt22lCOz3TUQbmbf
exa9gj836LEOCS5DHs7MhyE0f3Yr84922EiL1uoYGgx+2IDW0et4AWC8u/j98jzxLX+pqv2Sj1Ib
hgZcRw6yogaWl84G2P7t0NJLUjv3/L85O48dx5Gt3T4RATLop6IoSiml9zUJlMmi90H79P9SDy76
6FZWAj1rNLJkKDLc3t9asfriB/rkKbs0OtqTQ9c8rWLRPFXHMnN+5xUJGXd4+Pu3+OTusi7mSVIz
fpNWbEq0YufpH2L58d9e9/x1/nV1bH+pqUB6IiIa2+91t3z3aB/9YuT57EOf//+/Xlytaq6WfjCj
cvUIBSs6KRMUqv/tk1+MCxB3bapd7DOI3R7pst0atCf//aU/+y3F/37ubKU3Fws9/TOVQiGtD672
aMFBj4AufEV6/+zaXMy2vpilo5a1j+xY3EzsDYhULM4XX8D47NUvHuCuULLR9OycN/DdfcLB6X6I
NeBmGRiawNL0eD9Qu3qkvS09s0cqSAZDzb07aWEhK2JdjaRlfa3kV9PoJ5/IvHjIzV6v4skvzEil
PV26Y09UPVGH//SDXUoI4lLotS+y/pDgtUsIs4zDvTus+osHMOz57+/xyThyaVQw47IeZ80nyAAe
ImrttnjQzaJ+sFAKhVB24tCqRff49zf77GpdPO62gXCApIJJAi5+LmsbkGLxxUt/9j0unvi+lF1h
Jo4AdZGxIbJmLdBXuqdnlb2bCQkKQ8nwv32L87f71/NvCmgZKMZFZMFw2aQ+cTTlid3fX/yTpZN5
8fwb0yBALHltBCdChg6Lm7AoXUA+k6Z+tfH4FXL4s+t1MRhIoVaIqEkXzXZKsrTR+i1LnnJTFmJf
ENfaTAZU0L9/p3+ks384G/qnBe5fVyy3CPWKfG0jXeUtElCR0+SqwxQI/dqH2JlYtWVvgBzY16bV
+JAQBF21rU2O2LN0763wbMzTuub9luDCg9JT4m5ISv22bJcyXHRdXTHbstEqC2qwObPfYI3faItq
D1maar+XrNMy0vDCD7W1I1aEPGkzOqO+G6fYeYmFPQXe5K8vTQuPRSdG237x1T/7OS9GrAacUYtt
qCNZpZxQONpvQ9j3hWv8Bnv6BXPsk6dKXIxBVWena5LMbURTSbaZkpTEq3S/coz903b0hx9PXJxj
DJOfeBC46gN1WvyL9I2GtalVV6LsslOZV/mbnxjVSnS+8V+twpK3BV3+kXbmk7SQpp6o5RdkTzN7
7Y9zTYf5Km3a+S2gsvvMqfSv2nbOraZ/OoK8bBBdp0Is2Zq2EUv3Qw2ISWhQ/xf9uMTaLpvt0E+L
V7eD7kLFfMyzzTp0b377xUj62c9wMbiplG1johIRmW2WPhSkHY8+FbIv9rGfPK//sPL+9QglntEr
rWSL7Kb+vFspld8lPcO200r/nt5F99mc++r17w/sZ292McKRB6IeyfNwQHGZwTWYoFjarRUQdNe3
lky70GfKiP7+Zufb9E/318WIR7wzaVJs2XAJNIt4lYDZQjv7lZ3G53qWux4w7eS7qqVtIyGBEvz9
bf+Z4f70vhcjYDb0OtQgh5efkjlsevLztOSWjyJNzCB2SdKS2Z5kWDajuzdT8AZVs3rf7HypTn0z
VRHUALmln7K60pfEeSjSsQxBkZTv8VQZdKbNBUAoqW1WR8xumNZ98TKnyfyySF+8nDtEfchpdn1L
OGG9mwnphXZWyoglTn69wLvrAZJJSY3LmQIMf1Ay1qq9MqeBaHQh/S8mnPME+afLcDFCZU3NPsJh
g+es7nxFhe1apR1Hfwtkhr9f6U9HkItFYa0lUrfGEcPQKKufMm7VoSQCSeObttpYI8pE+2aDEwgb
o9SjCbjch2XmKYSBVRHjc0EmwEvxSI2NIuApIEGENwgrW6Pr4AGU2v79g34yWF/2dyZ6UbOjGtmT
T8JAXCjca4T26ltjnZeOIre/eJ9PRorLBs/RqbCBZFxyz02NADAP0Jp4sb94nj75QS+7O22V1f0w
F8MBvZnaLnO1AuBYoTXZHaiiv1+p89j/h5vGuBjrJpELjJL9cKgNDdjY3Fv6jWq6/D5Z1hkck1nD
7PaXoEwEnqO/v+cn44Rx/r7/GgHpzUOHUg3DgbCS9uR2FgaGhAgx5elyCuPMEN9sY7SqwMgn48bT
huWrRf5n98XFcChLUciaeeqg18Y9dIVnXRS7xrS2qkfQ9fdv99kVvRgFYZe38xwnw8HVpnoJ4Id1
Rw+3ik2/QM65jqnV1tM52EyRIqPrJfz72352K14Mgj5LM8tL9SrKk+RtZHSC5Gx8dXhgnF/lT7fJ
xYPvS28049ZVBzCh4eKb+XEoFw2Op4jx/na9VeydLu2Ocsy6LaUSWCNm3URFVZFRGFv1pbz+kwnt
H3b2v+6dIXOTZCiMKipLpYX03xv7BUQUcWaig/08pbt5iLuwR/u2BaPmbmxPX/djU7hhB55hZ06V
HeVFkW97oimvQvBf/uS4XzxOnzyyl72oJm1w9C0xpcQe8P3YhB0EpqrfTKL4avP/2d75shtV9aoR
C/nqwyQH8erJXqhtUdkL0WkN6lRCV8XR7yzrlxeb9K0po5xfiG0aRZj5tQFidRr3usFedxPDLJm/
2htc4Mv/3/n8ZRtrkTeT3SdUnAg0m0c4e1CoSMLAEHRSl6zfUpVwV+UQVCKDNWROpQ0iVabkAP/+
CHx28S/GMugTPfRXy9jXaEr36Aiga7pleQBcEf/H3/di6IpXN3HgaBlAixe1A6Hd7sZk7SKyBOMX
c8pn3+JijGJMKFRSd/oeoNgc+T1Bep/WuF0H8yX8+4X6ZKzQL4Yoj5Bqt05WQS9I3R1a7oHt6K/m
Fz/DJ4/oZa+rI+22HNOliHBXAwktgBy3gHjN9NmwnXFvVXY3bYfBNr64YJ/tFvSLwSmxusYss5Y+
KLgkUQ8g+Jckx/viOHLeygrVQ62jiEmnFFgKf9kditnMkNLbkAzYtlZQUVDN/f3afjLFXJpxQBB7
se10U6RZhFTrFhQUuk7a0nPx/e/v8MmDBsn5f+fPqV/KNZF9Eem6qe1kLhY2pH4G029Gj5sGdu97
hI+t6VGHlAjgh+3UT7uz1q+6pT9pZ2aT/b+foFgoL/ukxSMrVu+xaB4GUHxsEGk+PThjEXVtdWtO
y8Ft+l1VW4DtLFgww0648W8GnsAUWljrEiiyGaa6DtvQZX+fByA3OLgvIrvNvzji/fPNaPnn//+v
+YIBMC4coy4gUdhQtKa+Ps667wmQEPLXWoEk1v3V/6oK8sk8iaDxf98u1c0xb9aOn8YuJhg5VjrX
G62N5c+Mbrdbze81EwqgbvzSuGl/GJNhwB8yF7Pa6yCcQ2Psuy/2meZ53f//z9mWfzFWFQA+SrCC
I085z9wm65rW2Uy11QUDkcL9yELkSI/SdvUHdD5rNPkmXT1gvPZTq41v7O9/qdR0YhxwKXlGoM/Q
mzAU6WVH+dWKs3bHfNvvJXPd1rX9fFvSkRRKzSnBrIjs1PoNMX5tlo9gNexbnLJpDO+X4eCLZ+3P
Q6V1KfQAtFpr2AWGaLY6be+WcbEfLC0LjCr7qt3vz6s5Iuj/+4O2mrCcTulDBC1IIl9P6wNcaeBu
o65F7pzoNwOZuge9hdb498f7z4Oz5V8s5IrR1qtcos7OQbKZ7uK+ITv7b73nGOn+9+tkVprO+KEg
vdidftIFmJm5X9b/NDuiWPnfV9e03myUo5E2Se1h07QumqSi1fWbuErbh79fnj+Pr9ZlJ3Ex1QTq
NflPVKm7Vhw9Xqd2HUN4b30f6Picd1/8EJ80n6AX/N+v0xuxjPuBhGM39rXAgR4W9OqEqkrnI1pQ
LfCWMttRp9hz/HrlNa/J2v63naV12Wosbd+QvtuVkZ7O+sFelRXCcF13/+0iXgxT0ppoTnbnKkrU
fJVqYsea+hkI48FS1RfWnU+eTe9i9Kk0O3WAINNr7zp+VK0gKxdEQJsh674abT+7Fc5P0L/GdoAm
JOISFtsDS/nIXHpwcImdvdscsT/Y8fJV5ZwZ4bO3uhgG2MqpUhKyZHeVtR+xctbbEgMqjJ/UWHZN
5uSHuLGTJ+E1bkg7FDCtrJp3qtawy1Q5/SmoHIDmE20fNsLBnmM8goeEf1/s5PQzX9mGVjEh30bb
FH35g+L/dmb3COU9HJR27JPs19Avp1yWETvlXV1Zgc0K1I5TMOTgpaDmXGUxCOGRU3jDv3PTKTQb
e8Na8sMxWYqgOgxwmXH+ct6vVbQnzrumAek3r1eNkcJfqq4ZyTfa8JbNIzZ5OW4yA7tBLQ6xhDGf
2e9JzUbLhsyY9s8oHbZr4/4qBx2QCQ0bDQdk+lxswF4FGtDsWcKCWPSPzHnW6vh80nzlAiLxC9h5
54TBuRRdlKGtHooVRo/es1vNKMGqtj6KdX3yYIGC0rglV7nDglHIH6Vp3Pn29G71zc+5vh2ZTfQK
tVdxNxW/LfkrhRXKLzFD0cz2A8wk3+iIrE5bq++CmLWfyK19F3en2B0+Ki3G0gN0TvOvbLl3jDYU
dqREHiz+U1+5kGfbbZnf5+mbNsrAKG8LlT3lNfKFNd9I8WRCNY4B+9fNECzGe+oCbM7w36JmaNvq
YPtY3mxgd+pMJWMC1WovsKebeB7fuvKxG36VE6uEmEz2ClekSubb1fduyCCf2XvzVdsB2tCmw5SB
FQLExfHPZonnt7LRwHWn6jnx3yqf5HW+AtH9Voj8zgTUM30rMxl4xW2SIhG0Um1bxtFCIpyZkQNB
sP+LfTANuDvAzDbTigTMVWswDfcdqKZWflBOgthrn4RB6doW7raEwgsexfSui+LNBhWqxwPZOD8J
ddfc1fLJGh4qPbuXDPasdHg/VCaJtdf8YV+6yJ+EukcCddv59an1ZMDCx4GGBt1QU9kO2Ph27NuD
5v8AxgPDazxZU3Lne7+V22/sSUSJ0LaeA+ftTDr0rcBqkKt07Nqh/GmZ2gCbDFr6TuJ01wsvagaq
To6/XK22fCfTwPKr5x/0YjN6Hx0rnNFbGbn14Qmx8aaH7Bl3Z52hDQRH+7U23o6VTrgq6mbNQwvG
lYj9vu5sYMKC44TGzo4Girq1dTfwS6PE74EqWnfJ4O9seCtx8qTwO21MuzpVFqmxuv7gkGKjgdRz
vVu9ua/zO+VV7ItAhrnrdsCvRFrhOHugfmmAkgVIv+RQL9xkyt1MccWs866QlVb1CjBs2BcqDVeo
okYz03T52pnd7Qzvy5hOGP8ohl3ry53T3igIt3M+Yo3hPim+S606cj+FBD+uXJFdZR10gJGj8NUO
29qAGuViSukhacRXdHn+MBo2DtBsZHfj2j8KPws1mwjK+CNZyl2tmbs0NxiKSh6y8slFvi0GYo20
ObR5sp10LvtohagCf64VNI/SA8FHNxDGCbqLN8p8brAB6Twag/3DSX/N4j0RsKAczsaxeiK3tgPJ
L4p7hwDHLO9tzY2DeWl30jEDtwWq5r+PI2AxL3sd4+tuJbEy8329zbiAtx3xLji+s0+EveeMb5vr
sP7rNw+e2Rx7kV2+F4LzRaP7GNZy7yzp1eSZggi9EShPXqnlrW2HqEgigE/HGFrsOj517dkaASD2
Wpvkt1EnSgZCqbbFFcKToKmrax0jiyjNwLIYnRbgUWxnqikBCwkh2+FoRnQ7k81wqvpbeGHYNm98
j12R9T6XxeZMR5fWB5LDjV40O63+NRd3fTNvDbd6ifM3KzYCp4bZ6tnRhHwBIxHHppBW0+boqAEQ
owkUGBUqYMzZLsIl+fCwzDje9zqrXppCXM9ut2ni6bS0/CSc5l01Ccj9AdhlMfBICviZWCWtKWoZ
NyqzuIUW+d1AyCcS7u4Bbt4ESFsrGDMEIb0pP0gaNczcXYNCiCBBxenOzj5uQOP58tuSPZWoGXRA
jEkMILvFH2SzuXMVCFTrQJooINcW0bsYOB2r6dQP1x5msPmqT/EhMWuOF+u7USflEPd01h3JMYWe
JMZknMBjJBFO+KA1RVS038XwvSyyXbLkQQtzvIZJxV5lhwaR0e4a3nCQ5OnPPGEfpD+JxtZLgOcZ
WAbd87vX1B/SYeMAMT8angnpcLIzOtagfMmjC37C2yDCkzeNVYqbBtfutlnjJt3oo21znpGUH/o0
6o+in8utFFXzAOo03hUd34Bu3mxF9jFj9Zmn4TT/w0W3Gzk9lEmcXQ/JYhxyDcEzQ2raXeVs2evt
1IvkKjWcstwsblyMgbWk8XHt7K5n7h19Gp4NI5xRMeHazNM9mQOKPKQNrN8ZTPdDQZc6TyY9M/ZG
z9LJC1rHcA5Q2l5i5XqnLln720bORIDtwq2fkrnCEqrts1Y/OXN56GKtANPLKVHQU6q6W+pSbSjJ
6tHIAiaMybaElutBW1ZMy838vPjJedqrx7CJOVEC/zpyxHJEaZ3iuGBkqlEexCuBC6j1uo8or5OB
a9T71e2PdY+no0h7uGJ1/ZzF+mm0y7AjS0F/r3Oi6j6Fa5W+xbJgN9oDKrzWrRUB0lTedPN0S2Wi
QVxC5SJbM8iqxIGJr51EPuxyMWTH2h27wG7FWTskFJFk4hOZqb/TBBzWBbo9vVD3ue+VOGgcSMVn
lPLiYVrKpumYezDMfBDNlcEAV/jj85Qk8JJ9/VAZlYZufNiC9JMbGgR5utL8YW3GVwMqYVqox8Gz
ToR0DyYsyB3duW+pdy6o1O7ek04eqIz6NeUCh6PYlkI78k4j64aAT8cLNtnDJPptrtS+Nqw7BOo3
QLf2qaltm0F/HdsKjRE7D4N0W2B4yxGnwSuH/vk2Tbw35Y6oehJYNV57ILlbEh00wtbrdy0YQuD6
uzRRR6+3j9Uq4ax11bHtETwZ7fItVfO8BVxylShA/Ekmr/oq1/daLDYc4zzL1Y+DwrZ/kR+UuMiV
zzjVwGKtxppY/qgDRPaqLtu5a239rKG/BUDs030C+Qmrhx+DO89MmTM9Ki+jycFvWMJqcmXtM2Ym
aEV7GNJyR8OiqB6GvgCaqXkWG4femJm2arPZ6c5EEsNM+uXJN+PqtVj9rkH7Oi5ONKAWkfxrK/tw
KUMUm8Kvq13ha8a97i3m0YJEvWzNpusA7cWchIK1bM0frjRzwiN11uJ2XAuEkOuIncYsNG+X5aV+
8pqCbb6fZS4VTVNdewZ4qq73xINSZBhHYQNY4AUCnpfc3LnSmxD7cNT63RDnes+YLShPy27Ce+C1
dAbn+fpMtMo5i8MmvwuyFU9L3/WMLZ7e6+nOT/T8yrDArkzIm465kA51hdTIXYZZ6LtHcscF0oRc
65BQcdXGn1aOSybyNKuMcMh4+Q7atBEqU60nesJ0ZlFbdUFb4l3ggsS0ytqADrkNh3Tkbx0Q1zlE
4Lyck+tsKNK9lwzDw4RvgNF9chrnyuJUnRWNTzDirOXNUcvZhWdsfKs1Nw2StI3pazg49LyV9cEq
/aa+GkyRq8M4k70KzCVpJUN10tS7FKR5FblZX6mQ4vKHW+g1nl+tAOm3oOLZNUK2NICY+PRAjFNX
xxAL0WK/jHJOtlVmIxbWoWNtUlYwLDRK/JSEVSGMMj+pTQ2ar9yM9I8YGy9n+06LZ6u9xFUjbvqk
ae9HZRnf1dAS8l9ANCK80csHurzX9qosUeFtHMvikhcUNu4caai9xf0c4cG2jzDvUtYskKeuRtda
WRQbg39MaMfam4B9nynyebd1M/b4r5b5oeGHmJG6WPO9I6tBC5xS1rd17fi39pAYkXJ0PWzAKO89
ZbD8sRfzxurd9hpqQ7Gt5nl8TDsD8K216vd41ph1dWbyXVmnXbTES3dFdSw9lg5OjY3eFtrO8zrn
Y4I/+lBVpnuDhLP8gd6sDGsOJvlOwsHkcl5OmqPVJZizEi/CaE9xphIKxipNllEpY5tRP11upG11
xzUx1c7xYMN2uusT5LYtY2YagIbF2t+1W2q5vps3pwlCu1OgAcqzg5d5cbapKgPBeIuSo07a6nHI
R3mKqyneZaVTHPs0np7ipJe77rxMtfWc7bI26dVv1jfFdij7H2gkmw1e7bvZQxDHROoEtjaAenbM
q65KGSjUfcwWBJn2LILClMvWWHDp6E3621ia69xek2+ZPX1fXcmeUvfxcnXyQYihZfvZvoOoiYMh
AWQ/OepZz5Ozvarob1ru4J0afclPpMZNs1p6iBAEL2rTvWbaPweO1YsGa2jfy8GmfdVhfaIbh7p3
zGjAsLMXyQq/uIUmX1agHE17hsM4YLf29Pi6dtMkyNrVBB6QfrSSUSlzkld8skCdJoyIduqPgFTS
adfKsrzNUwNONiR9kp/NGo6+8Lc9teZtqS3zdowHbWt0rMRVszxOvo2rwi29Zw1Y2HZeLO+Gh3DZ
phqynrzK4kCh3X6cGy89+BX7xHpVXrDGrrere9MJXT2TD5IA6NHqE7C0E1cFqm/BUtR5BWqtwwzC
/ZMVTfsuY6EFsS3WnQkNeScqyGAVW8Gc/vmgXjxr67HSHix2ocLWvI2e2uvGpbshcButehqTRF6r
bBERmZCKRbxEulLaKFxG0GVUOwsolr48zaJIr0TTTw9prdFtGHvsorsSuVQf2w2XYv1YGnpyiDm9
KuCp1ICy/rEmHABxv1yjtS4m6tO9xmBPKN6x0/JaUw7mykkfoSqMxQHz21PZQJnOsuQBnRGs2rzE
7QLilepxOnzDNKbeill3SUq2t9l5/BhqlHykIMatk7ig/4rmbdXolxM29KwWlOa1XDsnKvLKpyOS
i8w2zLwxpya71juCGKpCJRSzRUIe5Ccnlc/myYyHGP0R3g2bv96stuVscSMB1e1QCW2zuT9zxqfX
Qlhl0FbjHOBeZ1aHh7Rp4b1uafaarqu4/F2U+tNgDvdtnDq7vvKe9DE1OVua7kEaOPtqSVaasqoy
rCqtfZypXG10DamPhUbi0SKgE/aGCwR6KO5Vx+xZCrOM7NHVor6vH3IX25BZcgbSZv4v7N4wapvy
qlODd5gSXYbaPH6fUixcliV5Ymnk3+RJ90Nvh/V2xe3gS2nC9RH1i5HLNuz71aAiohv7aYw/0NIg
L6yT7nZRhv4AuLgKMCJxNxreIaX7NSyJwoZ658aEkZMsBKH7opxiwAUx1/tKGWAg5tbau0bTsMyf
XjpqBRsxZ6ww6enaZON6NJLsZk6hyptYPffj4DPnwn++KeIuDhjWDpbTaMfUn6C/C2NPI8lH7HH5
vXIsT/TqUAT223ZPtljsrNrwoqrKvGOnnedrz5i3NR4JuMvqluXXgaflNGcMIabGMNcJ71faa90d
H/6udtV1ZfRlvh/bmrVW5hRe6PZVebtkg0Blls9rHHhyvh9JwwVsuJp7016nX+whBPdF3btorONh
/B6Tj1zObaT9weV4IWyXRq7h7HiwmUq3vNdrl/6UatE++la4QWoW1sOalnK7zjHHkEPShGw/p80y
VhPI3trfmmXCQpgU3kYkADBkayR3M9ESnFSjemz1dXlmZ1jhwIJXMm0rZRq/nAaxNSuBHk9Jmt8l
9UeOX2JfjuwWc5Wu0bzoHNkh+AiWRbzNIi+2Btz9OPBZMx1RknkJq3fdf5mZEp5wsw/PVl91u8yY
aGSMQdinbTHdL2IudiJLYhlSbeh/K9r7zqZ3OmGWuc5xV2dTeZy6nk2VX6GCp5CVZe9WDAnB6xvB
m5g9k0iCPxVdpPats/LyANyDfoJOGg9JU5bPCsnug+rdeoekzjl0vcaYWmnimCSOvTX9gUFoShe8
OGQyuhcWXT6ZsM6TIEKMefkGpZE+jdWf3ZzzW4dTG2NEs5TMrPyrPKNAl/Zs4zZrZXXX1jJO1K7H
AaNjbqNjWZG+4X3Ur8G3ItWI+elCH5NmBFlK7Q1VtZvE4JqfN2FDJNYlvmpc1LzohrkLHUaQY6MZ
7vNq1dRcUz2VYqNL1b6Zem39clbbGUAyk7JkUcOpl5bHQMVbXz9pnLM/lxYh5TGt5fdM9A7U6qks
6whBAkd5+ICZrKzGK1+MFBUGsjEahrc8xkkekH4cnMCtwP2FhDgJT6+NP7f3BG7S7kzI1440UaAa
8lQRT3CfOUEkdUK0oxm1LKIRk+zv5K0uprRcGnOED8PFUlS58mZs3eLKaMf0l5Oxvdh4cZ0dy9GK
f6bjqKD/5/V7XpGPRGkHuWOjaXK81qd0vGJ6Mdj+1meYpmnm7VkNSh+EAMjEocDiGMDzfRQhgJRr
Hus+Nd1bAtXxy7JW2UFxBPtTJYXxHK+W/WseTXer6XVyI+O4hqHfTndczfaxyATTW+EjyxjyMtuO
87JsFMjMFs/AKqNYc80trGyC8IXj3NAuK54czSpeOooToaLD8CQ0w3xFdyLfsHmbH6NbJtU2y82i
CczVW4dN2afOydFqjmSl7Xk/hdG6Ua+7+V21mrDcIeCEaS5PlCTWH5OvE0SkYfa0wizf2jbA8zFN
Gctbf/b3seqLn1U6FO/QsSDVq3jCNRUD4p05JNbi7k5lll4GmavQV1bcs4SOMhac4xz/SF1Y2C3M
+x08UGjYfjuF+ogXQZXj75TTCSYMuJubcTqDPWn/0Zi24wdvYVQZ7fWgtVWyVTbwbn+eO474stda
Ltwz8nWCvFeD4dqPNf8icdwhxDi2Lc80fW0QSFiLQkdalG7pLRp3mKuWg6e7vMHonaDp3lUDutTG
wThRT/Tj5t1uWtK02o4Tc0vNJmRb1kzMik63Iy5Sj6UfDjA8U96g7Q0A9+E6uvdu2z5QPjWIORZW
OFhrGy6zz6Eoy60kbb+pKctx7fZRLeYTW4ZQ1ePIIq75ZY3Lu7CMx3rhQ4mW9XONg8TLT3KyTro2
Rl0BvsddnCs9Y/+L/tw1sr0H8H1hVpVU3MeVHdQUN9bGrcrhOJbZHQfee+FmxWnxcxw5Et48u2Iw
8z2P3SJbKhPVaF0XyIjH41hrL2WSbDmYoZaJtI/IdBr5svnm4smKe+uUDhwvzobjH5VeXpmtH1Eg
iAbC0c64RAxJXiRomuSUcGcWKbvOkmnYvNWKXgvmisU5BRaHp3iNliWh3y4rr/tBHWNNUKjgCHV8
s20YzF8UMdEXflIr9y5q5d6M3mhwnWTvx22ebV3TGl5jQGKhO3Xy2fbK/MbQO5brlUqHhzbxELmk
cdr9rLMa7Xnba3vfZQ14BpuaBr6H3ozytpqtTdokmOFsVs+nAqub2A754nY7gxXddWH6urXzJkWb
45Jpc7dhj49Zj8YtbcO9OPxGY76gJKtM1NWELrM7u0fn3bidcRhlljQBB13siJLeorDWrOP8rZ5r
8SjqKn+BWOp4wOf+UUn263SwqmEOaR3PiLKb9oMsLf2eMZMHWGu9IGvy5Hfq4SVQxjzRZOrG2u1A
ux+t1r1EFjj0ZvttFqrMWRbpmk56xmDysXX9qW3UgpZvHUA9Gd743DSdvNbczHzqMWCdliHtbptc
H2lZ8SxOfdPV1KyzQmg8Nq7Tsprukms+xHAXN5yjbttWF8hnz3+KwyB/a53GPD9c5fwbVc9ZJ5G3
jYuzbBn3WQGri5WplNdG2psf6zLSHa4narh2OKW7nY3afMUaGO/jlo06yxG/o0pBv+BPrcyMY0WH
yZvfxc2ru1T1valMM/Kdpses3M32ybYWJBldb3zDCsB20jKtSJaxd2PlrdnxDJj9SZouZSsyoL8h
9XJeXHhXVlzHHzmN+1SnSAvcYQ9Rz8o2lxd9sV5Yo8YHjWouZ5lunv9sBLSA1PSXB6Em8+SWNTNK
iyrwYHg9fhB6zr/VVL3x1XeNfJoWx44DUXXWo1+U3p3fpkhQeao7LvCUV1ddP3EsHvuoOFDDop+J
57y/LhZ8I6CdzVtpo0zHu0zKIbGNzIZtZmiIZUd2NRulNcVulbF1JcXihtIy53LvTTp7AEcqiuJJ
9qp8EzWAEmRqNxZr1vP23O9f6CNV35OlR2pcpo3pcXw+UJJ1NYWNhB0/qqul0RmCMmIU20n5XrLP
Yss+mWbnLvTy6fLZmTjp2EkjlWh8ivy+NDMmesdekh43iuoHpEEzp6uyWsyEwqRgUqqLsrtShoG6
zBw9dU0k0iP9L0pk5gv7RYxnwnvxem/lQ5PUsDdpsTT7OMXZQgxplse0l+m7mzv2YW0nSbV3LrAy
5qybwMz6aPRSJR9HzrnPyer/I+9MduNWtjX9Khd7zg0GGeyAe+4gk9mrbyzLE0KWZTLYM9jH098v
z95VwDmFAqqAmpVnhmVZzmRGrPW36aWD1bpknVecnJyi+3iWw0BVEHVD43HMErrbydQt7wKfMPc8
GdsPStjgAUgtt/aqVpQEpYu7/nLYBL5h7m13QeBftU+LjrOhcX4BXdikqC0ulU5FV7mvkOH9R4Xo
Ko2FlbaPIbaXT0+4yYXHTuWxf3XFFIMMbqe1A802bQmgyFiOvjT8xGQuP1qlQPHTypiDZoSjfnyZ
rO1U9OF9hTvgZRDKfJMK8Dkg+v37EqEYIq28/+aYesjYhmuoxJqC6AjILq+zTalZ1tlJHC+eIFSP
llHC2Y3gXBEcVJ39rOyx26+CBouhSsUcl4W4dr1ox7w5czZ+jZGhlNebiq6kTlDPvy0a+E6sCoY7
WTXf8UT0/bZeuUMqI6efTdCtbx4fkTdFl9t9lbXjrZXJ6I1Yacr/wOv3ehptf8vAKu6CMKQrel4N
BpKxTb/G1BlIwoMN+NEvJCtuhqGQu2BJotc6oPVaK7t6uPYkXayyCd/MpKr7ufG9Z1VOeRcHEMLP
4RR5ziZqnOFHLWHcrgM3LrjavuaTwuZSbRtcn/TUosesSUpeby9Sl8YuRHki2ba1Y8dJJ9ov7XW5
RBWGCPg902/WsrUhaldTHJoibF+9iiqgDuHQrVXo8jVfVEBz8Dqob0looGHaJKmPs7Waiz27Wbd1
nMh427a7optlRgUxS/e15Dhoy37ZZzJEiDB3le1uwBp6egIFbdwI6qvmrU/SKT2WBNKRMlh2/qum
BO5osqD5Cr1o2Hm8ViAiwwyUEqxN/+AXVfHm0LzwGSUB2FNYcxa0ZTa/900UfWZGrGpjiWR5zUiW
vO3XvvlloDefHDXWt1EJyAv+PmqSKihAvUvaSt04M+VnUAbuHMQinKuZPtxogopbABETt+XH53Ua
65hkO97VgbeS6rOi8m8dfzIUhWfJGY98/TMYYQOEXduYJWgCwo07cCPHCfjtoXb4KalB0hDyCQ1r
YW0Nz5WvaQHnZQKs8em730amcR8KCTHEHSHva0Bq1uweA2xBqYKCul5b8l286hH/uP1BFp6kwbZs
YmOKECpem7sw7OQ5SyvxUGPy2vaWXZ2Kaq0BPDN1Q1GhfTINaINfF6QcoGO8LNJy7vN6Ku70BFiR
DS12CO7lirLr2fpOM9t8EPMaKhoogukgHGyqW1TRkqrXfC5uwBgH1pzQAQkfmyomp6neKb/nYZRO
uJ0JWI0T3/OpIXa4VfyqfY38ZVj3PbIKov6Dlb4JTBjNfZJJHnFfJ2my6ezJf23Zf6ji9gtORF9D
dwnBTbmBETA/HHXdSL1sQSthgC46GBIIOQqp8/tW4eugS7phi2zZklvRut/rsK3vmsRCYcO0grAF
ZQQVV0AlYJW2lT1V1G7c82apD3dIEV345dDfuZOtwk3o1NGJ/o3we+VFnOFNGfZ3YTPhVh6ptgWp
TbT/pIYo3dlGmMceaOEk3VYxIDlep7eTLZPXNFzrlxnXP9JTj1rFlNvrVbei3onV0nzc2v5p6mb1
kFvhfF79Ei5WpP16P5KE9U2vVbS10t66LJW97qY2CT76iOOfHrZQHDo+gXsbbwJsOa+fU4YK/J3c
IJ1I/gOrSKlQJmyKG4BiIdPaNLYzuQVRMCCo8ub9uNIi78kyehuLWT7rJuyfI6dONoFjO9/r1iv2
VA23B3/pi11YwKqHo/djXikXpyyTJk4ChyUoKmluT75cs7t0pUa0H1NxTH27cK896IwoXSnHJs4h
YTf8+9G98YT1oH2nSw/gPt6CqIdE5I3n886AVw3OPc9OVcV5Q13RTRMU06vy82F8WSdQ6R3lUCYA
O6vy9yZI3R90IfovFjo2Z5PZQypphFWyAcAkMoYbmYc5JlBUBCwg43JSTo3sa4qWiqzKedAfTSCt
9jlYAnXIRl19VrCYYCtNopottynG9AqZ09UkLjjGp3WynsfUHmDrU/CHV6s1S3icpB25m3XFeAyQ
MO56j/anUCTyuckyHVfZNALBR/TaF2FU76cQ6p4G15bgWmN6JqNlRWwVVWv2NjEu7xNnspCHWOxu
aEOppy/yHfXOy24IHPdol2nlUnvter/HIEXSw091VBVcHcSYd8qXYaEoOxIfuQqDbVbX1VOzqvlV
cwIfgr53bl23C8LdaMvie+mq+h6Gs/uW6Na8UY6RnZZUFGcv0OpUNgXIeV6Lq9xOYNbhbjnLpZs+
us4tH9M8+NahXXrjiKxOoJsW7jsupcZr6h/j0pi7upvXPdd28kJtlX22B9Vc5t4vjjYVwY+BCg3C
mj6MjslIEZbUTvqKIiF6FVx0nBerey0FLffZMuLZXj2wQ6D69JTyAu3WsQNU8In8V+Du1fqYSoXu
q6ga8+SFHLWItTLjojZYgq915ETIl7T5mscctc2yjl6zc0cBuut782W0SyrDOwc2N6g08rgmodB9
m4V6oAWmTVg2aJraNfRCP656oOoRNqA7a7vOjpZtwzIkXIgx25BSZ2M5znmV2XjXdaY5ok1EisVG
UbsbHSJuN1O5vExRmN/DmiaXCpd7uilSET41y8yHwJvamNwz82oyr6BofLFfylZEBzjgod56NCM9
DYrYgcQe3ZvG0h3lw2KC/vSH7dz28hxaIKic1glSNK6GUzTr4RHOgLKN0uS/0l5zx2WztR0U+NZk
uahdE/wPy7ICwsMVV7dCetYB8HXZlVPCfcnpMNy01RChSlmj9s5bynKvEmkINBs1+fYDWSfZELb3
Gv7H3tCi419oa5qRNDatddtbInvyB1de3Blat4Siu1Bg7dyDcJVxxBna6HA6hVSoPCtP1RC3GUTr
hsTd+SE1k33I6xEphWTTOVVB1n5lsxTIOdf8l1W1xRs3Nu2IPDykpME+H52ZFWR20vAc5unybRhJ
eZ0jJ7vkNDg+LeNIGEvtFDm2CuQZlPeC/AZAmVYARy7aGGKHKndlhUcLpxqzMpKAa3nY0oLQ1a0N
NjtZAn7XiWgxs/zbNDBtPExLf6yT5dogNHd0e/u9vR70lKiXRbvdfvS0+037Vnlg/V93+ODMEQip
+8AEVjHLZi15RDygkMhDpemlw8F4z+U63cCXRz+71HKP1Lgb6wzNvmggszz7lVFE6sZeIdNzUC7F
TU5y/ylcRvVJ6a71M0rzdQen1WwlDUjTmfmqJgYYfOh2bgsHTYiOjoHbOiR+sXqETta8dgx23Cyo
1hCWtbhhLIQnbm/ymPtLHSlM4xOeCvFrsVr3V56zY5upkFvgojQgPL9JKFVb1xeY/fo+aTLssImG
dt0S4yS29WAFO1CF4sS/qm8dHdhnHoYQ/VyoN2mIijh04Ch5pobTQk4sXAxyuTANO2S+QMEzVFW0
vHbCKh46AKdYFX53C0tOeC182x7HlDiPbJaXIPX5LPYy+hE4y9DGJd130cbvMiSZYw7Ssul7UZdx
w0WfskDToukqd76jmjNL96HTNjdTYYijqdKKz5AWE62MS7bLmLafssIM+9av0oekr82lZG681WM4
33Q2690sI/VdmXLdNoWLcch18q1HeutBZ5nYlpaX7KIMyzDKghXisjUHh6qtgwuODLw7rzyaNUU5
J13AquKJTAsEnbbTo5QIIqruZ2vOD3bhW6epS9HR+jM7KAEm5zTP2zgXanmiBLMm9RaNU5qAubv1
HB592nhv12CWNixJoQ51N0WXsc8y4Hw/4C8uOrvQW8TG6yfJYW0S78Ea1eqAOKG6YckraV4t7Md0
SMS5s1zie4pFXRli597zcv3LgwCtbuUUOvfR6g/kx7ja/1aM1fAuhXB+zjrv97OK6gunNzpvKeZ2
2GQTJOmeSGajtpoj9bNaexvPpdfll2JdvEOnVXcqJLfm4vbOe+lf601SBPvBQ1havHEeJtOvae2n
OzGq+gRezyeojDwKXGgCCp/sgpm1r5eoPhKrb2KVV9MT2wc6EK9Il10hI7Nnp5xRV5vgjMnb2iX0
v5xlUM3vrbHSR6adYW/yyIqHuZS3ZtDZd4q16CXWItI7lXgFd2xGi5iXkPfSU46ri8FZt9L15J2M
qnLcjpOWF6KbmjfpTvXRHSD9UlE5SNowb2ya3HOgg0z7IGa/XndKa+euFjOXZuBYN1MWdAefOtzT
wNQ1A9NEwz3pQ+Ye14KICd5fXhX2p2i7hlV0A1E1bjh85a4ImhCRRWtdO86b4r6xDK2RChNytBmo
4oMAWRDPQGs1aOYXe5jwwkJbb+fA1Cjm3OaNM9C+n0HQTv1Yhw8eE8R7LuhT0EiKH8NoEjuZJ8Hz
oJU1x6IL3S2jgf8aNTkga1r5xaXpihm7tSJ3cGi8GpRRu6gVWntXGOM9csN4T33+TzlIma5vEiZh
jA3r3LWLPc8RJ6diPxbA2bNbucfCWupLqe3qUY3KRbKFTixHx3Upl5ruZg7JK4nCIWJK8YSMpHyC
lVK/0rqSl65T5rNA1Y1oezHeMzh4gnR6WndJPYtN1q3mk2nyyhNEFFljdttJ4NZY2VYSB34TxtXU
twdKh+R5yqBQYW6d7Qy5vqs7ZLO27p1isw6uuSvwOnyzOAez7To2+UG5y7S3tB7vsR8uD3QNmJ2m
U3zehHSyn8oCPNjPpnBn2VBk/CijOhTBTNZiUZV3VGWnHPJh8bQQB07oly/zb0O4gJdnA3A9DPkQ
W4m/MpOF6kVV1XxHRmMPNjUhH60l+zMUMlBQnZpdthRVeMwbwDlcCGXxEqXW+OlgSrpJkIxmsT3z
xN4C1ydMnRVltkPrAhXOhRzvu4Spe1txb/D5pWZ1EKD4M+3wHC6+XV2CPBrDi+U6gYzbRgo4cclh
NumwfHBHGNzBE/5rVqQIQjF8jxuNnAY/3jDv3aS2jpU90Hs8W2jYRvC8mxzY09rOTbR8mwsbiqxs
SMsQOvDuwHiTZ0Yi8VQ6Q0k0Zc8MRMiK2KUqTelWKHokka2vih8AjRnPq86h22Y/jw62wz0dQ/qX
Auhn7ratp9cD4N9kXchbj4JdXfrBz+XKliEUS0/OqN1HnC5rdD9Ylh2LCVvhizv5VrTPhLJRpLmO
O9xAwBgwPuE6fvo8YWT5UMosBzZolm5nwSh7Oy52OADu9eWbsHy5bGDdm5Q+d6DomK5xDzS3SKZb
dNQghNK6Ji7z0YRUpJhHOQzQEYlDCzzApZ3K65bueZhoHEQUlvayLaYE39vZqZ1MN76dUFOfai5P
VpjICZL0JBPUIxbKfeI9bc8CG5oxuO+KogtzbAKCqnUP8dGTcFXzmnTgGnGgswg+b0WutM2aHIwx
GrPuV5X3ox3XmV41LxCwwrlbYHQ27mqt4w6phcuX6znDFZL5q7UtsoquBjcyM7XRpM+8gvupedsF
TOQH317q+QxHgnAknefK+tFUbXbU9MnuuYqnXwjjZfBe5xDWmyxqLXT5lfLyg+vrjFAxMbXmNE2z
eFZMYvaefoVixhDRlAZMQ3Mf62yUsTLauTdp72cbIFdVg4RNztPiFf6H4zEZQPKt6l76gjferBGl
E3WNUUXle93z0PYwcN+QbxSxC8gZB/O4np0kYbeBqNqHJPW7WwQnYOaL7D1wgDzHbyRLpzlW0kp2
AbMYhgC/ZEFEzQ7Nb4pi32uTPsFY5/hqeNDOyOXSwwLZ/azbtdyPwjNUmbfLcNcFWe8fAVNSdOoI
a3eVnLr3PliHL4DWfu/0iaRrA2hxSmF8CLApFCCRU6DLdPJ146cIXVvLM7Ee0xJJsw9kdleqZfnd
ySu3OqazzYe0VnemYQpStiEdo3fS7MDpRjUg5UaHKTfyRzbnOJggKH/UWUGgrEvQ0G2etOMP0h+K
e+qx9VMW5j3AX9h9mQKdRDMqs0fRovZEqVjvHIJttqVoZN4hTS/OmQ5n1jFomR8yx5Vu5qH9ckwK
byAUBDryB8KuGJX83LmRnbV+uSA83tbVS/uKDjPbT92CHQLB8pOWALhBWodn0Jvpk9tgBh91NecK
b1Jxniy/+5iiIrsU/oDOZq78xtnITMzfaQuVGTchmfjXcBs0F3oFxhuxHX+17ICG6mRPInLXm4wu
JnAm0V6AFaIzGpmx2teVtp+HeuSwSsJ2ir1E0eqc2RkCAZO0O0Q8Adiwb556imFvVkLbPj0q3/kh
KypV58kawk2nnP5cD4uLYUi3QDEJ5FltjZeMDfS3w9i1A+K9XoUrkPiQhuG4lWHZfFqTdj78vMnO
rdXUHxTrFp+EH/bHblrI1EgS34rH8upC+qdN8/91+/Hhq7n7qL76//yXIuP/+tff0qr8978bfwwf
//KbKws6rI/jl16fvnrYyv/6z796S69f+X/6h//x9c/v8rK2X//447MZ6+H63VLV1H/8/UenX//4
Q1wLMf5nw+X1+//9h9f/wD/+uPtqP8r/5ev/KjUOwz/BzNwgcEXkurQ58Z3mr374xx+h/adNm7Ht
Uyns2IF9TSf8u9TYtf+UrktzuM8XRL5ztQ3/XWrs+H+6MnTt0PO5RRzp/F91Ggf/tNX/u93eF+G/
p3znVrWm0P/6GJSefux53O5Ze6vTjO8eRQlnJTfoMKGcnoNJfFtGnB6xg4KItaN2wfZsPpaJrpKj
ylbIde6vPQRtd1NVCi+CtxY/Z3ek5LUIcMKxlkxfZQaMYg94+BrSJuO5M+Rd2EHwWSPaOXZJ3t9l
zQT7Uw3Om5RVcyuFC543zsttiLD32ZRE+6VG2F8FY0BMGr3WG20XxKQ1qniMEPecNSKFu3xurphY
2wG/VtorHyJKpT9rjysqr8hcN96Svzt5ob0d2KMPR1gxqZD9Ym9q5WMCCSkGPnu1K881av+zDzx0
qbEgvs2ZKF87p8FNOcwRqgTJYBPE/Ae4VroymJ4cs8gSlDuz3p1KN8umL+lXQuhm1NF4IwI1ZhFx
N/LXnkKDtHZTOV76OlZBiQOy0XQRy8w1P6ZmGC5VBXayKctKfU+CAhjQlj6qhg7ll0JZ8+YuDjYD
Lur1JpfV+Iul1L4BdzfNFhmDg94sXUFxHOsB/bIA1jbhG6NY92OF8bh6G3K61gNhlx7Y0sJF2BI4
hxRVBst+EqvzLoMVc+zY9EMcjo39I40gnzZOw8KOy6R9mlBSPUylzR6+DkvhAETCBe78qgwC+POB
PImgExELZCo4vT1diY8udCZMoWlEzpKcrhJxZy7fyOocn4qh1o+JRwHzxgivB5op3GGnob1ixQlZ
bJDJEaOtJ33TSgu4wVq4wa6YJ+3BQVNclX7Jeg6iJj2UQs7NrnTdRtBmjzxwm6oMR5Klp3Ig4wT3
WxFF0fcqgMtTQxd8US/PDVc0a9NtBYRPGifSv6LZ4ZWBnsxi/24IuAlISor8QyJc9z6/UsVLWDN2
raVnii2K3+QQjBBDfoFsfbu2c/CzY/79rvhbtzkOzJ/FnDTpJlJedRswmjAJY5wBlqukurhSIwkP
EpRdW8aA9TKkytq1ZHBgJxm9Um4xMLXgpW5w0q3W7bZcsWdWNMZdFoAevL91XhriY1wilLJinfel
201vRZpZzb670h1I6VKwPuP76S/lig6riWPvxLBmzZ7suQ4GXDvSJi/Alm8QTcEKtuDhGCnSXEoE
Cy6+tEiPRbtHghzu0CCN7yHvxLG25GTAQBd8ozInqSbrcLnMuEfEIwkscPRq6e717HkvZd6oOEKN
oS6DrqK7JZF0fhZSz4DoCy6xfRCmIiGTax5+B9qB+2doC3BwRKgdypmt4mCNEen47Wwa2CGAYYIT
rZqvtCkS/UWG31Tv5aLEvhmC5SWaMv8Xu6rjnRipYExU7UdvpQq7/lzoMB+3avKiR9/kGoKEoznf
thAeIPQTrPJWlU0ERtVEK6PBxDQb+k1173rUnrOuIbmGDVHzwMII5dzRTGMjlXDdD1UX82tdjPq9
gdrAOOxhi/KDcMVI5fhPXtPmz1U1ejOkN478Nu0Q6mbFtDeTBQDVV4t/xvmPpDrInOtx5rG/250s
cAJbjcKYaYXFzmijMtCiQKSbEG7thP6HH8nTMxFandfoF+HUzRfIsf4+uGH4mLqpe8nrNPyUZVV9
Q8VWf7o43FB/gbWabepalY/UAKVxBzHQxDhdnGWvusmIzVRNy43vBVZ9ADEZWVuSq1YaJg5wawwF
tucc6hDMNDXmU1TTZGHmC+QbzcACJRjR3BuuxeCem8NmU3GL7xrZzxEPZ4oFNZvQ63uAjR+d77U0
iwJAZyeEaMtHyuR83W9bgWjYEWg/RKkG5PGBp+tt6CGaSIqrLyJvwqnHRDmhQ2hMP13GfOqhaVO6
d/cViBhOeKRDWWwIhmGNLhPa4ZuuBeFd8vxJhSV1p8M1KTZZIuvGY1OEt66R/SHI7gJOhqBNyl2K
vYbgNI9EgrbwXevgjmh/0YRWGGZWd6xHTZO2nBYsrpKDtCHO9Pvo9c0PD7Z5NwWij02lNW5Yq3jr
yhGxHU/ybhiy4Kddm/4jXSL3HfNCc/AzF2iCBAm07l4zhB9lFE3PQmg8ShnyZHizoEdup6M1kvid
jY/AhHTw91o29MAPI2fFXPVWu4H9S37may2dOxY94ERj6+UX8CSfoKGicmQzOeZLtKTDISWvln2F
MXZfgHb+Xn3LvmVMb146d3F3tq1WYpsrmxAFYgBQGCThFW4V661O6ubD66WZNr2v9LMZOGXiiMi1
2PCSxF4UuPjqrAnSfWl9/xMQLYC99KV4gKi5irJYW4d9acbmiQDq4C2NRjTMNiMxshQ2w9RfX03e
tT+72gAiXgW/hzwiJpgIxmIGabYjAiHgBtpNMYUdX6Gz2gEbS8JdF4hlR1aDOVc8BsHGKhYqw1q/
O0ypzO6tZfWfM4+N3u9WG9d5I6pNEvnVRx50ySmYzXLRA4L5xk0x+Q5GPC9OjsOf/zpu/FHdSJRo
t9WQWffOzDoLRDLmBCxY7a9VahXjqhBx7Wtn3gw6T289XznnuUyLuyBQ9lOQUzGynZG1nRJT0047
NW2iWG9YATarcbtd0xn8NZauvqc0dpyEcttDH7bOaWCVOXrEsJxV4Ps4/ks+yNpO7GVnBc1yi2i5
dbaJo1FmpNxrC7FI9fiZyRUGPJjGrY3B5F7CqbxKJMohY5TQv2fHEDkw1aHYVqo3B7f3sNF4YWr9
sIUVvI054tmlk0TP1o7Ot6aI3FPVRdOFC8Y/erYlTdynCxQ2BNVy62W1quFUpLiBjRv2mWX3SEBT
NPFjqH6s2WB90dKHYc21F+uQ4RIkxI7YJ4BS5carTyuJV+TmzmszvLUS0dcGftfBmi6Wx0aM5U7W
urlrUJPd6xSMqOnJeMOkD5rorMsukK3Zl6MobgkHa65IXn/Da2Lf4JwMT3BBWSxh0SrkUcEcuxmh
8aKU654ts92PDXR4sI7RTViC3ZOmMFNSBXSybdseuaHweN5QltbAI5Uzed3TBLPwTl9ScOdPyXiS
jHBbnoboqQlNja1hHL0HOmQMeqHiWuowRBmKepTW97No5IX8Q/0eRYlez0UPv31U+LfwMzdN/ZiD
mNdveJezbzAOXb9vCCr4nULOHAQ04NFu1nWKM9EWyWEaBA2eRkQZzlmpp2+OBxqbRAnpMyB5SEsN
KiZE2M7iPcxBi/LHbQsuFcfvVHYsq6Hl6GPMR/8DyFjvpGmr4yyd6mYakBkVDQTZxgot+4jApL+s
5RC+gGYWTyoj37ArxbhlSE5PHb6Q26gBVduIoXMJImnD6VubdNNpQVW/T5V3rQAbVPZIQl7XoXMa
JNEivhVcf4ryIZkz9wGlEgcj/eNJeiPBe4Bg1QJJEM44PwnrxVKMr44rjIR+5BuIgcgkCAekPFkf
jPGIYOwptztktqj9uyM3E3nhCjuEi794+AntW6lfHl3Rzo43t0eiEaXDsuExiYiAcdYJVkbN3rex
7b03bnXgbQuNC56xkQsy6bGQ2lZ/M6Jz+ejR7p0nvbrbsRadZPzS/VejK3ljcALuYV4qdKm+fCUh
pHiiEwYxLqw43to0KuV3MgXmUwakf9sFV2tQGlr3M0/oBQ+fiwt9SvfkaaSwknkXvINGUqLaICYB
cVImOUqk+fYDDvDefuo0GShR3vAYBsN0SHA9nan+0A5YBl10U54gw6XBjKi3okmfCyw7CdWJtf9i
wE5fs6uxDtcIrUodgy3KObpaNpPFGz/p3ttaarEa5uCif0X0g3OqX9rye+S58mklYehNJ4Yi8boC
fEr7YddJr+dTDlgcV66/vumqrm7gz/Dv4n6ANQi6Kq5K195OfDRu1t4k2X6U0n23szB6M0WdHITb
X69kXfhPaeOQ+4q/f20pvqvUYfWwXNHJ0BU+Mp8kf0mQGGP+zV8ENp8To4Q6eZ5ITn01ALpZwTLG
AVpx0mVy8DIS++/rBJ4kgu2IVxJBH3tn7l9WnDvkgw4VF91KNaOLQf770prmVLk8H9tcTOEdFCtS
MBxrpBi1hEpN22Lsx1sl2xnaBy8lGoG0PTYdweOYwyWNXteTbcNwIW855hMmZvTYL/0oHUb6VQUI
0Vwcyzn48Y3LAnap1yW/LdrRQCh6THx2oJ9TciV+I/heT4Hu5p+JJZjfkLLcWyxGH14z1bhRPK+M
XS2QrSrRBi9TU0ZzTKU1x0rJFfFBCDbJ4K40ya6peu5QGyWtvXVxX+CVRB7ytoYa3jRjs7xd9TR9
eIVwHvNSLEQFC0qb/Dqfv+NICvBQc1OQw1Do+yxpkuq+nQjbpv13ssieKZf1gEjJ2zhWlN0FZA7G
Yb7U58hJq32hTH+cVGTiuQnMA+Ke/kYuCJttzcnlUir8d5Ld/8/w1TXY938PX9FNk37o9V8ArOvf
+AvAcpw/WXa8gDQYzw9DGZBJ+ReAJfw/hUBxwi+PUE37WtL0N4Alwz89ECovsp2AKcu/fru/ASzp
/RlI1xe2Gzp2aNtAa/8DuHv4C5gC8/sLyPv79/9Rj9VDo+qh/8cfrh38a8gZP5dEGOVHkHCgYZwi
/5Z7l+Z9nuPx77blRJjW2rrtBTzju/Sd26rt7utZJqeSpsIxRCSOsYCNjkAeXLEXqylYaVorjXNw
YFnBctloFlG1eGncheGD3SR6X9hjuLXvulocUBEtiIZTfOSjvUUuickfBJp0yWTa9na3QyeYbyhK
wxrgQ0QB4XhxxxcIK/smEJIinAvq2IHNmac2J02MsP2obIYd2c953E1IlBnAsw3iqO6UYmzEmSCO
C+ThBnQXTmaFtvLERoRFclqmXeeN1rer7Keeg72lCEnIIvmD6WU6kg5BvNKsoCqFs8RR4pE/UKzT
Vlk485fXRJIkkqYpbFn0aqcDKxvixCLxYtNxdy4dqjpS1lANqrPEQc0rK6wD1NBAVPeaAi2pH2oO
brCrzRc3tbdr/zPyI3H2E6SQmOKPi16Dc0N0wxEN13toHjXRZDckF+0aGV0JZhsHWEDo0FrU76WZ
iW4ovsphfkEA0RKFMH4AiYktRzlexXFjVaivA1b99cqlFsPHVeceQ/H/TkRzx2M4MM+upwjpRVw4
9gF5TLQJUmqY+4XZmxCdd+N/li7uIfxJBzfx6nMTcUtYvNtrfbETAiK0UCXm2yjfltlZtP2u7QD8
EanXdLReM3T68RFj6B4AaNkKuvq2Tafh7YfgtITBidDeiZWJTasIx1iMZBuZKrNZp1PysrLg0QUZ
QC0+vbk+ckvTofn3PSYyNlwWmlAhI7veu2CtbeGV22Gdf9ba/S2xt22Fzl6H0vkukvcRdSV3+ycM
mLXhkzHs2jDcrbTrbMkysa3/pug8litF2iD6RETgKba466+86w0htXrwUHjz9HPY/GYipkeDoOoz
mSerszscdEsukT3SME905K0GtCkfcFJOs/3uKvNbpriPgyxeYRHDAFlabLYIuZzF+FMqI1qv2QGR
onakxxQO2zOGvt3QIb0v8yu7VYONcTp6pr5eFiZqwbB8ZDUyLoquO8XMP4GrO9geJjZrUTxV0KoM
sfg6jQq/USNYeutNmkV57aYWNEHUF4/6+IMA5TftW9W3M/KISbfE+dvivMcqdVjt6VaYX7ra6YGG
EwPwFsXGooT4+zV68HkOi6Fn6Gh30ZZoH2UDjKwmnpmOb3AiFsWVvw7tMaPHwSf8I9hD6wK4iZbj
q2OT6ld6zX2GOtVSft243S5532z+1qldMCbte20tVVRpk+0tzqZAmWqCrt2NflOmBxQ9m6dBOj86
qQN/j9IQ8nnqb3AWfPI7/pWFcoQ/VAar2+7IkUIPEnzQAZk8MmIY6vqba//ApX2Jc7Bu0DXyQ9kS
BoKS2Jtp7XySUVLfXtPpDJ1SN4x3E0PjCQ0lClp0I3MPPquu1Ce8GtRGeVjvy1VXOIZPyiMvRi9U
Hy/Mu0mLHcq6/i6V8mtOBPgrB1VqujjfBeOWMU8/JCalkCaHX7ljYuTBoJKyz3ILDMRpjUDeymiI
ZcpT3l/vhemPvsk2ItCU0emyX+IJ4BRFOUKq3qwujbQcZqNghjLVDZSxIvPqtm78cdpPM4kmX1P9
eqtd3k5sxdOKkSzr/hgxPmtDrqzKRInxXHGCdUQ31aHA8Yqi74JZsd8UA9YM9QROE5bvsUbrJST1
QnIUava5wnWAA9R0nlWJQ6wnUOw4KGiBHVRuQl6GZbou6s4Umwq0aevj4MSwK6e3IrNHeuzB8jXx
sxVIIbPexVrStL/ZiLurdtDBlF9OyniLYvIqWvOEY9rws54U8nRiSGwZfLjsc5KjiSd5NJk1MSF2
onUoyvBp1KFtWYvL+1Boit9MvTdNy2uCfM0bZwpqaQwwtfQn8Ch3AsxXX2a6S3xJ9mZU7QEsDCjN
rFv8rVY+qNAP+2YmmRmw6J+TfjU0jMylozBgcf7GwsmjAUtm7Rx3fATCHxRwqJtUoJniH5t4b9at
X3TPt2ygDeid/r6NZ0XH321YVosIp0QwOd3lMJp4jPAJK/pgAndkj6qJi+to+qGzFsY7dvZUGCjM
M+HzuXwKm+pUSfiq16R8RLSxb8wT9t2W/lkAEA7EhBVHINZXZqc4aI14Wobm1K6THY5G3QSVmh7K
xX5BjQgFUyQsgJcL9+Qn+Si0F+PvEldqMIuvUtkm1NfuQepS+mk+4iqM03Nn8N4UDPI8bUkrH9cP
o//yM061F+a+EKBmBWV93fM6YvPacSEBc+tnJHmg6UZAEXzCJV3hVvDEOA54Y5fqXdjDb2KJ3odX
gkrc+btqDD5iuhv0KrqPVRDYR59ECptstt84+seFw5o7vVwSyoWe6DGWF8dWzkfVHFrfRAvu22N/
01z+QHrbX43p+iDtLhxAfezvcAG5hMPRij+TLQvXKjlnsnjS+VV6sp1gLtZvE0S1wObj8lIYO90Q
G6hYHUDlZRPpWok8Qkxnbqc0TBo7Bh2l7+KJY11xy+IBx1yqxYnXoK32SdLq6aXjSKTDVRjZi7IZ
/1wnf5Sxwcy3u4F0+kSZDElV500s3OEZRumzrmK3sroHaDhABKcychFNUBH4LDzrgLl87KOfsy0T
N7IKBKDopeYv4k9no0IAH4efukx/MCo+OAkl07YsRpBl02lisZTFGIfRi3idWSLgkXRsS919cRz4
85SFla2iT2ttf4lxmGGOf+7R2oLKJAEYewikhFPcM3gShvNOX2l6jWofmpRICmPdUPp2uDxsCXK8
f8b6MkXpDPCcidKp0dFyFiODCLQafDrKowJrMeg67bxPGGGCmWcABfnufGWakD2jHWQl0N/amhLD
JdXcr1OyIBcsXtYU1g0HsgMM1RvK+KXdRv5cNj9ePO4iaeSIsXKqBTKE/Tlac//h4iLlJrLYRcGO
aDDhoMelHkbjNnRXWGTPq8MUbUjZ+Y3WX3Km+T2PXkFWFIQ4cWPP0mAz+KOX+YPWl3SbrXVVkoaB
b+2i7J2WCGUAByLS75oz3R/s4gyInV60aC5m/GxyLfvONsmD0gxgyGBvsn5ANlspNwx2JyfmLd3W
z1plFKuyOEFcz5OYN38xl/hKX8mSKsFol6/gbATyL1BBcHBOjQq6pBCd4dvGpvn9DmvXXgnSFLc6
bo7Qt+YHAsBNTipfJMk7uooTaHgQN8tYBe7CInJrrjCAgUsyPZ/WX3tXUrr9s4vaWE8pI6z4X2Eg
vLA4Q1xMyJYSLVP8tar8zKtUzkAVJJvIXQe0ODqKdPkCqjmQ+XddgSTpjW3Ctereczu/1yki3sLB
t89UdqUs3rSB/baVUjmwqXL1LrQJMmGgrPqKXC7WYP9QglG1pv05mbUk1BuNpymWcNbd6xK/2iWA
k9EsvjcjjxZVPyLh+VBVqwlSQ7tzSOL46Nhbsl1mRG3Vr803wZ//4JFtRzdzBvTp3DhVdaB2j/LY
fsFDiB9oAERZN+KYFaByRAXvy1lzcu+U69B3oEbV5tMocI3Be/YmyXcPiuKvq8twLdM/2JOwhNod
BXSJCWtBAbyMiNwaSKT4FnzFLSP6HXzmhhNamywOmzFjmLE/1Qkw5xTDCZbTHNa685dRN3emDJoZ
YsDUa99msb3gP8VxJ7bf/EstncxnrHtQHc7GVjLaHywGv+xQkEyq/c3AOdsDFfPMvjoz6iOhWYec
GjPh6mPr31JVy9XgBTr1M9ciSE7AE35fwn+VJUeD0vwVifpr0XyGaS7BNMeMmnd/wRoTYQDUKeiz
8i4KQBDNXB8blVnTjBwy1OwfW2CmrGk6UPXAuDfhZcmK6WfbFHMIksjX17SFKYgjokHfW6i6xma7
zwFHD6nPoBrzjG8zrA01J72SHjsfYVOYWDh5TKOpHLKxry4pfC1nMg56P18Scnh5rNZyMHN5nvXX
vLGsMNdgxI391LAQdYrAFNs3nmOq65Z6UdYz20cWfbP4MKh8SbB7nBUrrCQ5FzrolcX6r6q6FwWh
XKm759XWwS9pfKNWRcADBtsHUIrsVvf/mMsKrdw0R1LMv7HCUtau4lusAiyYex7e2DqnOMfw0nQc
rO0GQyozwwpquN8uEF+K4cqGhUGsxYBHuPAw9GzxycQN0yx/ypvyZSo5C4wGNp4zOC/CXB7TtnoD
X6IBLJhPLFY9nvqVIC+sM/u8FfcwQ9/pmrnyCgnnkpvWLZfKa+/UD8gq8MwL14txq0LU03CDRpWM
j1Vh5wE8B8O3suxqTTb0lN8KPZzn2NVvTy3hC2d7EYYR5r0T5bSInT3/pfHlnC6a100YGsjD+Kdj
gb8IvK7sH5ApYtAcmoG2rUQ/Ste9uMwDxjgpjqUOZH/IL1bbX2dLA/Mg+O4zE/4Knm/OSxWXZrqN
Y4D0JqA71RGExAANsjZiS4MM0LInNvDJjlgqI8aIRqiv+Cq7yuLWMwA6jk5k9o3KhjzzFzk9Dkl3
RwNg+XmG0HNuBecM1sHZoRBRIIRmlqpjgjOftMLlIkBciLztgAEUYEAq8VXVwGKZRz+Yej74TZ78
GXHnhfU801SAcEgRvQXOOn1hivxJPgyD1Ja6TRktx+2nOVLh9Pb8pHX15DudG+BjY36v00zU80aO
jGpAv13UC4v8CZGGVbPdsEb+gbwRdT496ZtZhlv6nJXcGQajCe7qTWddlX/ywt/ULHmHC3AU2fjQ
43Qr2SbBTUiL8tYh0Zj4PNJnPS7BGtOS1/BqkKksnXngufucf8/G+gAhC79awO5A65HPjEZolxgl
F+t4O5kFxj4S/aJ1Y/yLN5EgkXAbp6cZK29vv+jLdoPCcUus8T8bW1+WPJdFnjM8xo1kMzfe5jTq
mrNQGejYjTxJUYBTs/tbl7ivOGYjF+hjz3Daq5r0U12aHzAQftMUrIgNhgQKvRA2pNIXu8FnFGxs
4hOz3Ye5ph3WPb7KUNWZXidl2G4D+Sf6n6GtmP+6COOM5VImzqUhHR0Wjmfu0bXLCJq7egIfcwaw
cJ7m6VRwHTJeDzZ3eOxWvAHxs3SUz3Y0HlD//aMKvFtOfUkcATGS2VNXVO/2ltyy+eYa00k3Yjrc
9KCoylMrLwb3IEbSK2fc6kmJyTpRtweL1Qco/PgvNorjsmNmZHcpcvY8XPwBi+EIe6ap7hiY6rlV
W2CULf6MJfmuGudDM9OnZtVeO+rfLZ+P0qTDNJtp9VY2SR7+XqdaPZhLF1IHLiVFQtFdQFA62NEJ
LRKknbBnn03KIxyqmrfffx2Dco+tok3VUcHVUeOoMWszirPKDi2NQ70vUHLyvyipgaTjXCOIq3gG
2iQkg35nxSX6DFeTCQQNuNMM7EgcFi3geuOhoTHg2iJPIcMWI3mNukr5UTPld9a5T23J3GDgyNts
chDA4TfLNZ3dSJmMCbUt+41aR5Gf4FrQky9p6rhO9D8LD7+pGZZLfeQWXqO0dCK9Hf45kzihfbtM
gxnBzARfFf9MbvXfpjLAcXSw4go/skUmsWcanvVca0XOnxy/UKpd5MDCHCvFOw4MFZhFuGjiZveQ
CHUqKOzaQDOlixMweyoLB+dNd2dNdKJxA16+SwEa80vVSAgYWaZtfmVXbwvRP1VZjCA3jNCohwM0
vkdNQL8DlMFUANJf/5FYe8CyOh9BoNH7TPlRMY1bwVq3/BTpcwGscdKdD8cVSIvrKcCszY5Bt4XP
hoEjSBUvumQyORlPKQjkW6u3YS7G9wUDxGo/VpO8gnEDFWWXxbm0DstWcfpC9NpichKMpt6lgQFN
NNujWAAL7PCz0mWpqzwIA3WgWz/phfI+9QG+TGBzjwJdiNc3hn4cGChlpvofggPO4tb6QDWP87hl
oouElB6FQVAXM4URy+dINww/ha68RBmndnMdJmtf+alLG2XV8jgibIiSjfqTPjEqcuJkCw62XnML
D1cO6EJSwHjXbAHhoh0nUJUbgJBFO2F9YTzcOb7Y9qvAaO+Y1HjA9HN+mX3YrXVcKAmCpp+fZTVG
DXtnv2/W6U8RfzeImX3ddZ56g5WOaBHWYLsLe0xRHmMd4iHw6j0ZLpGZOnR5bNrfxcIyJXaLlgMU
E0M5Rpk5MR7Y1zwUNSATF/2tR6xVjzSfsfUfI5SLWmFDQef9F2uj1yVssBOTalI29ggXq0L8301O
AFYUsSeGhqBZ6zSKl5V/0pj82FvPWD0Da4ASii5K5Udjqe3XtfzViu5Pzuj2yM0Rjt3KCcYR/1gC
6w2yOv/Ojf7RRnXtFsarbC26UJUZN7QLkN45cpF6nW8qN11r0Q1lifXQN1Cj6fVMBBCMczAhZHc7
M/YLPfOnkaWcJbD2qAU/SlLp1RG5YLL/Ou54se8WEBxfgaBxUNM4gKa7YvgBeMUmDRCbpq0PWmu5
x15doCMim9ja3SjATdxZw48xM0OdMotREnEgBPNgb46NIIfb21NsP8qJj3cs1T96l/00FREeE9jY
QN/xlEBzWy1AaVdDRuDMUGyaOsGcaAZFcFcQGVIqz+wEqWv7vP9dVe0VlB2+ZNs+N7UoAtWeWNjv
sScYJ3D+7kEiCMmCMucOsfolRvzPQ7W6kdR3FGteTdzB0BgtOhVWn20cayH0HUKZb1Ro/+XT3kIj
MAoShHpeHEPuzKsVJqPscgDUMTkpLnvFmra2YEBxaGG6eRJNjqJmHWYghiZYeDiKVGIHUgA8IUgM
249R5oDWeWuK1HxSeMHl1l7MNbkrTiz3f/fFcwpV8Rms+jVhtoHCVAYzGHdEK6eDMiil3w61TbsD
BnzQ7KhM7O/EwqaAwiEqpfxGNugbKv+sbTUmL8vMf6PNphlA/sZhDrgJsFXvDVijLZm9NltdHpsR
udowIVnVkUk2K6MGLCOB0fNGjuUYIsX7Cy9CDQ17iNyWRraPScoANUazvvxAzd4TSQoIcKOKyNA0
fHcqyIwQjD7snKO0NZMHwaZalbke8Xnxcq7MyKxuR94q6+rTNls0I+uvWycO1Zt9KvVYoxGnKyyc
As+Yck9ZADDwIOFFgVRKdZWVQQJsKR1/Ndu+FW36MLcUmvDjTnCdWlQH8gykqOAhDm1QEg7kNFt3
7/HTBy4jvnC0xRXhxFXk6kMRU/j1XXGvLBWEhuOZAk3k3PNRM/o58IB04OKefkRAG0c2DaFHXAoJ
f0oSR0OL4aud743EwduBthSc8HSyWOmmFMHN2AbdIj/AJ5z1NA9W/Ep7re0epfYUP8DkGB/Zmo2s
pdlCO658tSthINay2JZs5rWxir/JKAQW70MNcYkkjaes7YFwq9mXUlC9EJaQxVXmO9A59q02Ed/b
GZAkEMXJHoOh1KZza6sFlkIjedA2+1nHQkt71jcewyTt1DvZ0+CaqECBovYJnnCR/sliGCPKvF4b
Dex+Le4JCALckMIbVnYpDBZwWrNet9yJCZDe3BXbIg6jmcpQ30tVIfIgizNC7thqEmtDDaF17WEc
a9eHS8T/TXR8jCObo8kO4qF80bKUTdi6nkHye5KpqpdmN20AQGiYAArgrN+IBTkWGIMvK99eO9NG
Zy1Tb4fh/x5p+GAp0MCYnT2C3LuSgzvzt0UiCTYtLg7EE80+WzsSUfp2OeTKhs1m4jtFzP5kGXyr
U60bFLgKsMMOKtvEMjUtrO+xdyfgSdPIv9A30lE+av4AHHzdcdJRPcTqypZv4Ucyqk8XEqNirGYw
bR9kGyKZTjqdia1zNBWDRQEvsdcu5UMlB50rSgdZqn9vdHJ7a/CvGOwF6hCyiox9hbqzHlZ3fCxN
yPCkrY3+BjWehUTxK9LlTWb7SU4RiHTM9fH8orOxpL+43bHLd0/2IL84URRGBokb2oCrPW1MPXSU
7HkL1EJ5MaMuc8bbNFYhBtN0KbMgWc6DROVgFuZn0SG821BUoTYBf1Gtqrfk3YMLMe+Y9elvYWTK
YaADA1vyr4Wxco67k4ajn4/cockzWX5sq4TEnyj3vALey3JVHmaRviWOZAA4GSIa8ciuq/mMo5qY
K+TStOF6ROoezRlmUJaG4k+hEe0zw1zzmxULJnaBK6ZGGbGSZObb3UalRfWOq4JvgdMYtskl23A7
MkrwLaTZOXkV8FhZfycTxmwdpdY2C/i9BO1M8lOzuQ1SlDONQRM5DmpPJs/wtyZeLqoYcjK46d+y
WGUmo2Hb28yl88Zp2V3JDH0hLCi8xW11SdhQVD1xL2COPQusDLoXWgHeWV8BIkAcE91NwmAeV4qh
6Uw62i8gxsN7p4yvIk1o6eMK+hDFU5qZSmDU+7aarxeOCLkPLVFRSlXb3K6FX8ecBqNkJaGW/YGw
edN3KxRRqMi0iJ00uwOVXhVNj4j0KX3pFOVsA8W7qZJgm4y0mdYBDFECps2z+gUJln1sdfFnwnnq
QfOoQ2KBQrvFBV2s5GOsifPVU8DOonmdyvjB0uiKZvGm5ywpzfXNxTW71sWzkyIn6qJKn6eQRxCi
X4NL4HDwKw2cntLdcLQGrkTN5PyswiI4wqJDBhf6XFBwVi3jE1YpnBfzo+viEqfSSwGUhrA3I6ch
4F4441/IyicF32YhxLtSMyhnA/wmB6TQW3HRyuF5wmFTNXnkuumx7eubriNozqq/0p7wOXS/q9Z+
MZ72iI970ZnaewlUFcgAOx+ckSuy+JKcekaD0iKSXGI9yOcxCVvUv3zsmqAmGJCIcZprrNDSEmKQ
Av7sYJT5ex7XT4WavC+bPKaiuMwYR1kEzDbMrue8bQsGwcRylKv7D/jXWV/pQaHbpmZMb1a1JLu0
d8aqL6O+qsfKpgZfFkXndkZp1bQGZJPBnlm0dKzjK0njCHgmc8arIlpx8t2ibpjJzIgPc7JcUzI8
SBYw9DBVkWr3WZq99oR0TaxdzkY1uaHhsDwH3to8aDXLXmS8ws+Wdbjg90cQng73uKfSREQnjqaE
a244RRYm6fCZF7l9dUrzVW2K6lhx9fkYEpUIIq97T3Ce8JcCBb3M3cZ7XA3DfAbFIA7DuL6Wm2nd
OSDwteb1aUwqwi+wl0CB2zdwAs4mrOH+lGPEMGoV3APsC88xKsxAWbcdLMAlbANV++aob7CGK209
2Ovy4azUSb0TmwHz3Ge2RFsEHMQDfGAebXYZFKV95FYUF1vaHZZxupSZbL3GUZ+LlD5+duZnB8wf
oBpMT0rWhQQZ4xTtSzsax0MfswhkfM+eambcsrrTgHiFppzeYeF1ykZD8WSnIKXG5QxX7kunOHIA
ZjJp5+sZ2BOm1JZCouFUOtMIpoUK1ahqpAh8mXA8cvZFCF1C3eyREyoTvT/jvQyPC5a0sogSMX5i
l6+YIyq8fFn9uEJ/AAz+MpKw1PYGNzOG78MCwu3ipsvmVUtWeXwUrMG5SXxntNwDHErknN4EhQh1
dvKaJMOHq+nJIZ8Jl8X18tRkW8KwaCH974kxDAsEQfxUlY4odcrGOtpldp1btT6K2l4veruAz6rk
YeqT6h1yp2KTZjhmJUXG1gJeq+lwictgHz5PtNBkUAkgyRPzAb9FY0s/W24cN+pOfB7bo1jL09IR
PcSNfRKJToLL6AREj8EuGqyoU+QpWWIcDOhH/W40niU5XWXvDMgrYTJIDCUADdjEtPrOnnYcsLoF
m70Oj06c4/xryVq9GyMeNreN9QscaF6OUatOib2HqcExiJcENMv8m8/s0xQYiGlzGAuy2Vj96agA
FaYuHcPZppqXy9LIV7VnGmUxfiMhETyQnaCggkp4goy3C8OBoKZpjub/VBiGcpL1uwXgbwaeaIxI
x10OdQ0b1TOadC5vndi1GfDRioTVt2xTuY3UDmXe05js3g6g3NqxsLM7Y+zpsMDD8rWN3jlP2CXJ
LpVk4BFqUe64PmDjulYlt0p1CMliy3pFgr9d4Wr1DFVUhc1jsZ0nTEtJZi5XCXghtOORsVTPxtyp
AfepcyXCUp0/q5H5Y54TTVhOj8tezmp934WGsb5hr5wjOLcvuvHP7nbi0khChdsn+R7GUXo1gNLS
VN4LBfo3cKU9mHL9gvwQh3xXY5TPybudUCWDwVSvJRZMzH7ezLz26PK2HbUPxRHvfWLnR6a9Cp8/
E+pRz05TUgqEUHjCGqY+K7tnMJh61PH5U/jbBwlvyivbCZnRbD1ahH1mlqsccCSYDFGCGENasOrj
SAzMAwcEqcV7tIYSW46vtoynW4sCdsIwUu1+HJqvi9PWI9PU8q4SN9VOgxNuqn0aRm44VtRUFmJl
oKwg1lObR4cor3iuvxetD43VPi1sGVZTOa7C6Y+NuBpUhIiv+u9N7nqD1PhOALvx8yqgCsV5wT6/
7pVhruQfjvVhuw5TKuu6JMVyNjDFJEAoozyhAnV32Qn+fhXTUPqjpzSQdZkc1Gp8M+koJXNwo0ke
8bNtoTbzvWr9E/ar0Magl8kZGU3ZB252MLUUXvWsY5+zpvyccDmntTTYB3Zw3srmrScKcwBf4tmj
MTL1gziMT9JTUf0f2E4dJ6B0pfOZczK0WcI1wiPkrSF5QU2DNE+rk0sHtSlo/3SE6H4+dSynxcoG
Of10obR6OpQKzxoWQfaXwxhrwO6xzocYiRt4CGUM7GYN5445FwCoBKV6MCjaF1U/RqDY+E8ta3GA
DPwAWJE5+Lolp1yBTGUxd2EUV2s5SaZ2EQDmO6DYWSOsYfwSMsZ6m9zTsxLXXzB2eJrFCG/DPABf
jfVpkY/npLjO62q9xMV679b5SOtFEZM/ILxJgq5RH2D4r75mWOfCqJhTD0XYxf0jayKKRYmbssuH
wx42UVvuGqyL8lOywED6ww8wrtcVFiB1m2gD7Lf/DYb1PJFHq+UgzCXCiaBfk2taukM0DsVBVwk4
NUrUKybHQ2p/aFbZv6eAOkRByikDG5NyQj/bnXVwQI0zli9FkIp735XZrWTTG0zqdlsmdrxVP8TH
NgsVN/YzAcTKLEkSHMEMEU+hHDrT+XAd3gLL0G7onxWolal1LIb0XGQsjO1aIEmRsjpw/DyqSYPP
ldpvEwhQSsqJCqv42e20OmgYo1Ke9i2Cpy6LxoxoVKajvpjqS0VCFX9X0dCda8B7vX5VnlIqCt+e
lrNw3Xd4Gw6/DZNOspi+d+MIRHB2c6j4PL1KP/BAyIPauaz7lB67szG1KNgirdceFNJgTjPKQYNT
79IyL6HwkPdxyWk6/HgpyvNS5N9kACBXyGl0jcbACZTl70j+s6MzLLxmHAEq4O8IhPk9JhkLQRzj
Ft3suNHt5JW6mIgTXB+IBRACtGA8TDu9gHX4VaWToSFsDpn+XjrQtlOyJlhsGagf2ud1Uh9Ay5LQ
YXdng7EUFl6lDx31HI+2HgyqO/kbTA1OIbMOeLV+8QyUIR3+dxPjMszIrKFYHFksUCplvQMDkETG
SXH1EPCrzmjGIJ5Cb0IcxSx65NodytgACkFfjV7jLpkUImhglitd1msVE4JaTZ7syskPdUf8XTZk
b1obJx+ZqJ9VnU0xrIpxmpdIHYwG5vcoGTDya6cTD62Fo0kQSHTZbLaevUH6BxiOr6JrCcssVQtk
EBYi/LYz9uoRjG/DV9YQwIivi+wfcu125uEVaiT7M1Rw9JQXShWsbpM+Bu48+VYJQ7qPcQ0jSZPr
ehtMzKUuGwtrjVWqcgbcWmIfltkN+1VFbsOaoBiHQI/51qTGmrqJUys0G5uFTQHQxti4KWZp3Stn
JOjL2HJfNUpWGUt1p5CGszYAHC/zT20XGvdIpkh6O24TkGG02h4r2AcXD7O/2hSNcgcMFvliBZrZ
fNcKVJn8wHZB0xpIn4JVE8ffbCvPpjNNSGeMl2JDMWYu2OJlMdlHpWrIwunY/nHSxtK+2Fn6BXlG
Bks8/ym3LPPHApHpkvrM5jOfw+DJTO5qwmoDHNjTZFPaYidGrQYLG1s1kY0khUVKQi58/E5aZnt1
MiYkxlQ+FFjg/UxjucbEJCvMRzmIn6Ywb2zfEQbolgiw9FGQFMih8ko5sJovDusGiRgsFPMHI1z0
5rVjxo6KqWZEyrsEKx4X1LAmr+OKpRR6q4kUZmSLpHWHxtUeMROxc0jW7ILFP39ObPkEqJ52LCsO
5Z4pPA2KvDfqAMUvZyyRJfUfy6GQyFwX0Y/D7ACoMjCfachPq1w/LW387hn2e4tIz4zQvvt2Nc9N
l73y36eqaZcvyCJui4yhLDET4VHzjF7wqro9mKp6fN1QPWpIHsxCPwzqIqnY9cNW2+iTefCoMz1n
kIRrEQAWFga4lQq2teQ3BIsZIbRG0JadRgIOcprWx27bBU2d8p9OsAnSQqInypvbApm2IPV4dNyr
hcM0xsWiLb+D3fO2znSihviP8vUrFiUCOubdFsEo3E17zO457d3jaijPmEt0DoK4ARhDxM80s4si
sQxbJGukKn6pcYSmOYkJ6C9+lamKzIQJl0rQWLG39ZhgT13Vhsbioh6eIBoxU4EFADax0bELNAil
G5Ow8DWrP1Oc4R4hhaGVjm8KOeFhpuUl2ghiLMqqs59KNpGY49lzOMMDLFsnxYbEDt5FVJ3QB2/k
faCn5zc/DEGFg5uTnSqjGka+qJRn04NOOMw6DqClLrE624/4aNQQxhXB7CPgvXpwkdoqb3YJcNJW
OAjx/uHpsxEO00bMFQEHxA8G9sJJyCPSOmQyBulk2COQDMLtz46J1QLfTf4TKihLLB6fUK4iYVJQ
L03/q1RDBI9sJXrQ+bM13wB4fx2VOqzCiuQB8D8ac8LkN+0eK3v603TWwwAdxXem5rknzgD9K/mU
u0IEZrpPjHceMt4cmtI8jtXbMAHUwlnmDgl6BZ6sZ+Uoa/t1/Jt0OFALd9oOrfkP1iVPGe02f8GD
csBoa2P457aA0kdgS4AzHNyIOZkzNAqj/C+z43tsy/Wobwv1QTE+mlljnMToID1I5Ps+8ekJyyIy
Chb+dpxTdK/xVLz0myLZvYEb5k8kYudtFuTiLTmLD7fuCZXRuCWLGpmBa2bEzC48MgiQBX0E/6oU
OWIRr3HeQYtObwld/dygyNdkRj1pYGakA1LNE2+uRBq3lb60u28AFFa0LcPJ0NDrs26cjpWW/FFm
3BBoAFh0GT9xsfyZ0AjkjVR9q8DN33a/cdP3JMyBitha7YIX6w2xgXMgCfQtVZYmtJTljAaA7HGD
7TecOFaX5Xo2re0DZ2gC80M9dp1q3cWynuxSoblLsmdhje8uuqygUKAkksQmD2RTHroZpWK3KgXw
ULaohUJy8uiuDwO7OUOxDVSMjKiLRUEHwdfepvYTvjH14ODQB+bVksiVYmvbTJSLMq3IHOODBrAB
GsPJ1WOystJzmz5Q+/wLX/VdMqvxzMr+MQeN1kNm/wDOezhrrUNfUXwJEEqsol4zTZAFWsXMGqV5
m5zjrCmvVcOqOlaflblLQ2PMI5A0BOAmmGp62taFIRsrwkvXS7zVDTMhsLOJ/j9157UbObKt6VeZ
Bzhs0JubuVAmM6WUl0qqUt0QKtP03vPp56MaZ09WbDE5O4EBZoBGA53VRQYjYoVZ6zfFVTPb83RA
zscC6HYzXnrp3ZBnX4bG/lmoJt7GTJac343UNy4pN87Xbfm6qUkqq9r3Hj4TjhPOV0meIoQoGjYz
6k5GKN0xAkDSNaQ/9RzvgnJ8t/TuIR2G7w6pIjA84EENY9jWhnnjS8Cpg9R6h3N60GGZH+QBibZS
cobLsJd/FHrOKXJ0fHxKjT0CVNFN431XYQTuPGf6CnOQVB2mUTlKMVcYa24n6XYiE9Z7BK6tBdz2
+ukQFBFcd8lKNjFloB3Ojg+5YT39X1GHug1/ogGe/938qQf1QQ37mXPuopXN//z/SUPKPqkh9fBe
vf/8nfyPqzp5z37Vf5Dx5r/5G4IwQlSK+pcjm1hkyoqpIB34LzUpmHh/Iaxh2JbFyqJAp/0XGU+x
/kLMxgJdDWTN0Nlc/kXGU4y/TMeQUTHUHUXHRec/IuMpnxkbISZlwPYrfr4/hZkPZU/5LwlaPXW/
rj4YVXSH9zBJYv2niTxCH7EWQzh7MFLrSq00dGYz3F+jAP8W/yHHkBndXe3yiL34CSfQRDir+Ic6
OIt1SaqiW/rcDDrnuBk4Bat5b41UJgoZIWwcXoMcil7jpNk1tsDQ9pFR8ciYUX4C0G4gE1/qNYYp
U/sLlt5ropMqakkAKB0oVQuYpyLZ1taqUZkJUyvdoRb8pW/1YRMF42vSjDmFJu6LZh49qZafPyk6
iwRchEPShm91Ob1qAyCxNLrDGvqKozYVUg5Hl1lS+5dpBUJzsmfu38wjbPXpt2F7V0gQgQrwH8qx
3mnwigM5+VKm7Z2VAiCAej1cZPYgXfSG/FZKaFqZMujyAhxx3IAsbq6yRH4eDaqHece/xp6szOne
1Zgtn/bu/PvRIKPLbkpNOXQHJ0IzsgNH3Sp8/BiqT55NVdHpQV45HJ5QiWxDADReccOi+Qak6Son
jXTBtWnb1RRirP5dLTrwokZ7VSgA9dsKWQRyeT32l3jYIr6c9UiR+UW8jfWAVGV940Rqx2aT+kDK
qTPG+pBQ6sN0KNHNL5YCYKezuseStNHpz1WNhc+daadHn4tthYwCJ3XN0esfSBFeR8Y0kOaK75ou
ky86vUvQXfSsr55mcp+0+jc9xBcP1aiGnEx5ibgo3FL/OeqTveGoP1sscPcT8olwEpNvWs6VDRUf
4+AH/wQDDLNpZajU2VDss0CYv+mo7XHu4PciyYjUez4YceWgRf29xUUX14an0Co47A2vlpO8daYM
LqyhLBZs46rfFladwBZjFitlCcCVucshRrlxtJnmkj8NlOHRBDqc7mPlTwrv/w7YeT05aif5MrKO
Fp7wLYnFDB4AQCrOsQH4eAVmwuD/rAwmD+U0aJvPU1VTSg58eVYz2FR5cZPnZOgkM7853Z6lIWcJ
PW5OUyj90JhQC7u0uGjD+MJAF6Wzzx2VebSOvhZbRzPyZcR+9LG4KRNOtdA7L6AyQOntVAzZrazZ
BLIJK0JX9pCioRQE4AsTNX320xopEjm49/wGxW68dfwkRi88oOCThGDo42dFJVMaWb9P98W8Zn42
heY19qixY59n5Pvz6mAov7lrwMX8TUmIqzo1KGzBSM+vdIsiL7xp/v3oTQarYZiGbXlQ8v5KJQ1C
mZgu8vedii16a1z3MqTTOftvjJvTH7cUILqwYXlsXNmQZOWhd6ZnfbSvo5h8gKMji0IN8u84zLxt
RdbxJfaB7HzwJiioyOYTvj9oRFSc49pwTs53QDoSX/4WlaSL6qr74eQ9BW57rDaGZadr7V2YmSLH
3TRGCWyuXRyavnsrPgTZAcOzgHDAZjjeu7DiEJp/QRr/hUPfsLH19GulBuDE8JjesN+4wMqbbYM/
FvxDnMRm9Jt53Q/hT/RFnyBcU72cBZogebt1Kt+udPTCpjFLBBwPLrzmsg90rTxYsEN9I7+LycvV
GWB6zfxSBf79FE+7ST6UarufYQlU1gHlNIcWwnVrSPeVXV62sr8ZovJNQl+qkAA5F70L9+hSl4f3
NkdJpQpvRiN61nykt063e1bn/Gz668Lqj6t0QnbAKZGG09ws1TDrbFX7ZmoK7GDjsLtzelxe/XEg
0z5QBSLBh1UzHiONB8UzaftmjxgZ4OOE3IkEo5U6BnQsqqdOquIX62GHBHmRO0mdYJebpDsgXS+o
+r9CeX0Zc+27o7T5RR8n+7YO3+Vaga/nVE9ZIL+j7ZRvFWu8tsnAbfuso6qfr3y4Mq91n8S9Lmwd
Xhk3qB0qxQFv4o2Zhdem6R1S0/kNUfcyz9q7GMqfBoB70nZ61SBmb+6yJJO2pzt+6QynC1tCZjdV
qzJnD3EOjoccSrphNZ7h9nXwUHDocPCV2BYahhuUEYAR6z9R4gWu2log2Byt2pvUtnDE9bfJaBDT
sEMx00Z/TYG3V5PX0VOlxSeqYpwCSO/bYmoegXj7u1Btri3sSDWw6ylcA12CDg4FjrRRYBuuY5cO
HgUqNIw+3qMEjqk2wCQQ5xzjOvJLs36EIk31FpU6lYSZNjA1oS15pfyUV2q/64Lqu+FR1CkN78EY
A53cuXTXZc1LnFhfAy1+A3x5Y9v5pZ7kN6mvXRaB7w49hPYy0N9O97C6sN7qwi5nyXVvm6SHuUJy
AIYf+aXudLJzHRyJVpNB08CHhH0CIlCCPkNyNFMpdVJfYauOdzYHlU0T6+8Oxu7bsNDTXeDNhfem
OVTsn3P5eO3M+RFun81GYctEAxWegNbCeNf6myZ9Gro7rcgedC25ztP2Ph5j1zErSEGlvIXk6ap4
MLTIxGCNBqKYc416VWoYpeOalAfT39Vo/LSm5glP0+s8QwgZT5EcoEJt6SQhtX2iA+fxvEOkYqST
xvs4/06W+qpE6mozWtVTbFrXalU/eGnmSupjYt60nF55oFHgWWrtfJPVi3rDmSMl7MEelXHk/jr2
YMnR91pZmM8ATX23wZDoSrEBhns2jmW5TB41BznBfJQpDDv7FpXw91CqYJ1Tq6VMkSUudD1rq5U2
MDa1o2qjBxjKjRQ5Vxq7cPnShW1cGm0EjdhjDlEaQ/1CKNO/Cs1ovK3j3Hr1k7KHMUbMyVproXPL
Lct38hvucf4TVhlwWgIjCB/sMGqfqaMDj5v06tYBcIjzH4zTvNfSnVwgHmzWv0832Zxn0SezSxNO
ASOeUKFkOPkBSbVmO+kzFqyJzUvcAhQQjsXkakGB/CynZyrmeb/tUvJ8Zkv9IwVBG03hE2qA98Y0
vRcDp7XC4ChdJBgiD62pbzoZflSoU4QDl9O4pNIBklgq4FY1muEXKbDl2BpIpIZvreM/wCoBse+r
+mUmxfGlpiLBAiMJx7mAPwC9paLcih83jA6KNmP0ZHicA+eDpFdjDBjAkuvG5M2mshj2yr5A2fPW
0wOmr39nS5kL2iQHEaDJODGYen2FCCZVVzRnwJZnw77uzK9N3HDEtnJUYWxGSE0AiFootuxO9/jS
2vOx3R6d9cA9mi032uKAzQNdVXC9qOsepbM+9bAuaxBU9n3AX36GKwZVjQkxibpwnQz7txzNQbfM
la/xWL2GuvHaOwnp3QBBEz82r3RsbJBxwYXxdFuVhaPLxz34qK15j326FUGiimP7a9A135uBfjdk
+RWi0XuuBg+WY35V4bCkanCP4n6zT/KKJdGk2jJlFKhKNXyoETweo/BppVELNyZNOJdorK3odGSk
OEolvFfGCEPCsFObZ0/LLgPJ7F8N1Sm3ajEabqDgkhVGWX+ZlNKh0vPA2rOmANaYyCDd+t4U7iuY
iyvhtNhhxp9nPajXFjwQueBKi5iEjCE36c0aV6MEbiLHp+EKNgGcIfO+8blBw0eD24X6jWtBNtoM
yaDfBxTYEEygENsqcr4pmIRrB5uF9UkTDhbKlIXwJ0F6Z3qM63N1oRbk83MApXX7repy1yTKWxhi
GmDFVAkeV0ZsaRoJ2y00EllRE0QBvVDZ4+YB0mTOiYX2deDZCEzL+9rBi9pAoWJAfTfyXura26uI
1l1omWFfDM5wPWlsaUFzvdKkhcOtJuyqDL7Rl4oyHKipvmhRYkKMgmyHGtaDhwIPOEzyKkac/aaI
cp2xUiB/+Qy9MNpEOlQcNIfQOVD8n3lIJV2qonfTlu5Ot02dh+OzNfnf9zyqTtLQHtoAOB05Hf+7
x2H5b2VUnAPDVON4UQJN4/iJJsR1TKqsIdEGm+S+CskPdIqG9qTdoanTteGB82T/2PiQEJHDfgJM
DSWPaoLF/Q7Lasx6mvuVhi8cqzRh//Mw9bKcxm4RJ+leDEyn3TpC9reRbEqb6ZsSN997n/1Bp9Sq
6827QSKSvQR/CaMN7lITn7wQ4LTeWhpsMeY9naBusoHkUmibazE6b22fdK8qbHkmVuGB1BswLRTg
z44MoafEZzKUs19a2WK5lfv3OI2+FMn0auv5jQK74sJC+5/CC60rNQNiNNtV6aEMzmGs7bdSoTb7
j078jyT4/s8KAF/ylH/EGsEfjhL/j1hIOEyIZQ2+h/c4rJv3P10n5r/yT97fsv5CkgR7bsXWZXTz
Zq+If0T4TPkv27JN2bZkQMIUBPiT/3aRsP5CXY9kOAJ9io33BDH23y4S2l/8/5SnHMPWZ3k+/T8R
4ZsXdnEy2YCPhM1IiaYgNqn6I4TQAebkVuWXME5gHl4d9cXDP486Vvn7bDGYXyDsKKaZtEPs8QJF
Sl/bOD/k8H3Oe7SwHUBu0+PIATOPGAGblY/UhRNN5j8TeVGecKlnhEU/xlgeLkpuurY53Be6cx1q
5Z2tTiuP/+wUMPeLsICPo43Fc+dDZK4uB8dDFRMibznehKW1O909Sx8gLMM4+tRUb6lQVJC1h6Jw
Kbi/13278vilgRUWS1+XSn0aYGJjAo8WE7SVLeZD6cpev9B4sRyldbUEXJppg1JxsvEttKTU7sXO
Sd2d7p3P9nT6Xyw0aYWBJgLmiG7mmddIIn6Nw/g6K/mcBlfWWAk3p9/z2UY9v2d+/9ERFKM2pceK
xHAH3dzIibRJs/5bNzV7W4ZmK6mgD7pkJSCWvkkIZkut2pISBd58iqNAGx19EgHcppMOil9qXIE9
asaV/lPmafTJymEIgV37gdkhgQIEpULbPCkvE/Bxsbpr8tsuv6vz2zayd4hzWpK6EjILM84Q4j3v
ScWkBW/0Ud6EDzXcpnq5skx9msKex0kI9wQUSzKp8/VETfaNLl0NTrHXM3nX6vHlkGbPpddcIuV0
VVXN79NTY+l7hCXAi9rBq7yc71GyXxF3wDAtH857tBD7cSI5GhJkhttoAwoxutvX3srRcykyhbif
9MKsVTmCqaRzVrO6dtxzDuqvJsX3V16x0DFiah8ujxQpY2i4qiJfBY11mUMqOqtjxCw8CQlU8mTA
kMC3bouk+1oAEjzv0UKkd11QGj7uF1h5yf0VPPcY0r8fr6wjS30ixLY5RqWXyBg6k/TBIgFCoXbm
Pirmi6eeSnQ+LxvRWO5swjVG8uF0n8yt+2SREFPBitfCTpHIvLa9giS0HXUXviXVfxeQuS6wDNJW
ihRLvSNEr26oHdRr3lNH41uaOVib6O55nyBEqWqmYDrxyHBLv8WEyL7D8B72TsTKljTn7aW6EK6A
3xAmbfF5KiNH3XvYeIC0BFt9+guWOkeI2AwWFuYbSOfk3vAEwN6t0urb6Ucrcy98MsBi/k2iwlhq
46CTYmJ7k75KeeR62qMmlRivv0J/3w7lLs7qrQUS3QYBdfq9C58kJqESPUaNN4Q9F5bGtZ4Yd13c
rVS0F9Y3MWeUTmYrcaBE9AphfDwOQIM0oD9659d5TRcCedRSp8vlXsck2Ids1nV7Q2vfz3v2/E1H
hw1VNoPSxP3RlT8owRE6llK6VupfOMmI2ZcaI6IiJ8mA72F5OVLGUZEAcPL2ssTYgtn7yJFge/o7
FpYNTQjnFGz45ESMQaWkdzh1UHLEDGQwn8qyXdkhl4ZZCGsl0vTCiavBndTRRIFmhPCJnPDXZEjs
86J6vvAdj4YJrlKNC2jovWb/TAz9mdLuyg457ymfhZ0Q0hWumvjjtCPCziNAnkHZRcxWQ9cfLUge
fSV/OT0QC3Em5hpwigo1pcsH12v7vVKr5PmHlTH+LI3BgWuGwR33DlquNuZfBUZz+JTF4wSSHQ8J
1HQUNMbmwlsadTtgpac/5NOi6Pw6YXfGHGoqKx+nL1WVvrRobFj1XnUecS1GuDdAZ3e6a6C4muh6
zaSzysTaxz9v71aFkI/8yjONohrdIoy/ZWZyrSAmePq7lgZIiHjfdiAFznMspty9dfRy2JjAa1Z2
joU4/MjwHa0nnl14tcc8dk0TJVLcMzZNj/lJgMgrbpDfT3/CwlxWhWDXMjW145I5NsVQNBGtzoxv
eH3vJWRtKXesTICF1esDRnL0Kb4Udzpm5KNbKyN6MBZyACo2i+F3CX5DGqBtoCXxytqyNChC4Eex
kZUIWg9uUjTfUiReIaWEK9nVpWcLkZ+UELp1a163RoynZM+5gsUSrcTkwngrQmoxwGUyk0u21a6z
sFwyrk1IF+BlXFNema8fK8cnK5cihD1zqPOCKuMV1M6GOtiSELtEvKKDeV+8d9GTo4FpA8NsfJPD
AJJXg5scKVe/mpX+9ykMex1X5hQaJo7s15htfvw/ZW/coaaHJKIBew7/YjXcDs0T9dOLKKlWVt2F
vv+omhzNoRKEv24jWu0GXvYFJdqnKUhWloil++cHvu7o2UOUWxjgIMYSqtKLJf9tGDd2p+HC+qrm
3zGVTljfWZhOh9zC2qsIq4ZOSrpBjZXF0PYR/0zRM/zRAd3JJVZ6JOwmwDLrS+/SrJq78+jTAhQB
5FaNBzhMXx1ZumpQdKgmTNBg/c/jK0Es7aNbuz/IGG6Ys1pMMFFrvSqzWe56ZS1bGjxhmfFjo5CU
kA5OgQ64FgaJSZKnK6vL0sOF0wTHax1INeLWbWX9HQ3ooiRATM98uLCcoFBmxWiuDK6mogFm+tl7
mY2Pp2fCUsOF5SRQywB1A8Zm0LsvqmXtZ6Le6Ud/zKZPQn02kDked6eFU4hq+j/jDnKh8X6w6WIS
/zHy8xgzx/JJ2zTUyMbxdSDxnDaPkvJ8ugELsxxg/B/vD2Y17ECvcc/VgdS1IJA0LdspTv9oQHjp
gYWrTeeayrgSVQvzXBaOGJ0yFo3BXc61s/EJt74vlRNuIrSCnEleKVEtDJc8v/oolKoE5FmosFcG
CDvvYr8KDv0Et/90hy09XVgWLBkfQ9sjRJpAdsiycQ2FdhietyvK81uP2m7FkaQh9o6PAI5zb31Y
An93kK0/3falwRbCOzIHJbVrY8CQZ4QxF0IARAK6+iZBkrOxPmDmra5oSwMtRHuDKQM2Qkg642S6
64N6IxfDE5x2YCbSWn51aSyEoK+rpJSrid7SIHmGWnaLwv+X01219Ggh5iU1Yq2XUQlQwvpJbvof
qdKflYdRHCHkC3uoG6UB+NEHwV4xfNQTm+05rVYcIZoxTKA6NWsbQOmC91a0L/2ZGTBlZtccT01/
UBHqmlBasNpCchE3R7DakH6fbvjcwH9fBhVHiNlYrhCWyquJC6y3jRDqM8zX+aox39hao3KLaOVo
+Pm0hD/051d4VhKonaqxT/TJLxPNReCOGAr3+6ksV5a4z6cOZKU/XxHIaHpFw0SCIc3fpmi6VHBu
P91NS48WAnicokF2Jo8tNGoe6ij7Gkxr96+Pw+VnQyAEbCJXIcacLGyohh187Ufu6RdmZd2N0W2d
c25Mb7X+tu/3qD9CUugRO+GohVPCZZP/4gQ2Qvg5/ZHzUHzWECGqtUlLxqgnqqdwfPYp3YOJ3cqN
7Z5+/FIfCpFtBRiDWIUEKAJLTz0zn2u92J1+9FIf2kJo62lh2ixJqhuCkdUMfZd3SP0Ay9W93p3q
5FA1cxfKCSZL3wAHblIOkyO/R05wi3Pp3KX6NG1ON2fhS2d63XHEQpdHt6ZjNShR/eg078l3zO15
jxYWg2CielYZIEuMqfvKdeVgNvpKqxci1BaWAuDQdu/IgBILX3uvmVlSJP3AoMTV9di5ON38hSlm
C6sAYrjjYIUmGyHw1skz8ZUDxxYG+svp5y/1/Pz70TYOrkWPY7lQXazJECqXH5HZOG/3sMUlIKyK
UNaZvha6dBwSMwk5PATGzmu4sAhEuV/qxaCO7piHt7aiXqIP8XT60Ut9LoS12WDNIqc8WsnUb2hL
PddB96VLnZVVY6nLhbAO0UmL8XBSUZ7AxsgkHW3Z7dezmm4JYd3JNUDSETflPBx/4oT8liNoZHX1
r9OPX5jxOEX+MVvwlQzrIaayUXnto4Yf3oVJQUBRgje8l9zT71joHksI2ERW9Ez1ctUFbbtFWuKQ
RtLKqjc/4pP12hIC1sRRZCpMVCDkKNF+hGg6Z5WCcy88BRYFQ7fXomphBlnz70dRpVYjmtg5GW/0
K171xESoC1JNvpa7X/qOueuOHu81aixPZLpdmYwFiifP/fTUp+lWla/s0dmfNw5C+MJKGEZLp7Og
fT/FAw61ufPtvEcLseubLf4gNsliLUhukJF6gPi18ujPLw6KJcRupIdjXYe0mlMCgjrJO9qjnMvq
vSffIOJxiT/KZZHmV6c/ZCkehFCuGqtGtjea3DAqhm2UjMMVvuHhDqFO7Qq7jmwlJha+yhTCGrZY
ZydWxVKaafpGatNxr+lAzcGG1reFXTc4kPVof6n9dyUpje1ZX2cK0T4gdKpYPjfuzFR+2h1kKzvE
REHbw/Z8P+8VQrDrqdEXzYfEGbSx0HZwOKjd1Ct/tqr38/QrFmJRxMQNumMNpkOp3fY7oJ3ki5Cz
RYqWTMXpF8zd8cmqImLiasC3cs5669rNzgKZb8soQoV7r57pgJB3o3plFix9iRD2GoQ0M8g4JSEz
fzOik4SXZL1tmNznfYgQ8X1iokvjBJzZk+d2/DZg9DNIBbQdigWD8lIWK+9ZWOFFsBxHDvTYNR+L
wdhSHvxAn17kxE7OSqogyvDn4qjqfSZrMDJdrOrrfOsHyXBvlBxzVlo/T83PhluI+bGAPt/Y1N9x
LH9I+vSAS/lNo5pXY9vt2jFcWcgWBluEzDWymcLQoeqgys0+UuzdfCROQ2Nl0i49XojtLDBkBavz
0QUPDYo4SoJbO0LhAE1L7bzbpYiVQ9sB/csxIr+ex8+VjrwxOdWVY/HCFDKEndyy4gGPmowN1kNW
xsFzdJdmxUoJa+nhc58dba+t7Ol+kVAYSIL6dx74MJyaUTmz5UIQ631SS57DZUoOCgwhpuxlvjie
DuCFsoMiwt7qyNawqWFu6laOyiO6Vs1rmh+iBMfe6n4qkVfFw3mtCrs0h4RtHCsBXBNN1iMtHn4j
fb2TrfytN9H1P/05C5FmiJGMD5NlY4bh1mgsYnv4d51+9SmI20n1i2LC6ZcsbOGGEM5N284SPOHk
whZ9lR2ExWNnU6HgVNaog5x+x8KE+jcEnOQ0XRAzodQy7ClPOtNeU3DyPu/pQiij9DvWncFyatjl
NTrEj7G2dtBc6ByRLB4UWsVBltQ+vssHT81epQpjC9/Yl3K3Pd36hUn0QTQ9Cra6JsHYmaxzvTxe
2lGFRCo+ZYiSnPd4IZZ7OcKEyWKOIlS9KZ32YCFPJmNDdvrxSx0kRLOZdMBmOg6A06zEnsvjrRFW
9Sb3/W2jD5fnvUTYl5tY6wcNhIWLZQ+MS/wA+vQVXvMmoLx++hVLM1QIZT8JjCTLGIXSjH7MtRw8
h85CYMFw+3M1BV5qh6hVY9+A44Wad5d4zFwmtrRyBF9quRC/SpyNqIOhexa08luoSZfgdM5ruYiG
M9FutaJM4fyrTzsni3aF4W3ayFlZeRZaLqLecnxvW6zEqZtJCOmT6bnurGSl6UvPnpfUo6iSqhzE
cGiwvUOornFSSD3/5fRUWViVRcKjl9aKLitMkbxJUxxclFtEkMgH4gs1y5kGl76krMzKOUg/OWpp
8+9HX5GPEqKVjkOR15D2aoSLu91dlpJ/5uPnzjt6fFnk2I4ELP29PhR3pRF2V3WoX4Yd/hyn+2ph
eRCRbwEGsooOMNyNYvNAt70UpKqRpHok9/r19CuWRlqIXO42UhlYNldDRkLGTgsf8JX+WXq0ELlD
QJ0f9yQuNhoqAk7VXjmNvrJwLj1bCFs7wkGhKZmgBVCPJqyvkWhc6fRPaa82XM4/bsvqfxXxWCOE
MedMrXs0r6B9G+5/IWtSBplKSdFrmyd/qgcdHTIPdX2jnHBZax1VQn9CV/traHd1edHaftTu/Epq
k31JEaza2Ebs31VMj3SlxLMwv0UkWVGQY8GDb3S7QHrQVe86kS+ltlt5+tJp8ENI62h+q15nVsA8
O9dP/q7Md7R0rkOEXsfOQZrddqnMcyIs7Om8lViEl2F/nBUJ5hwoNf/AD/qxmeIvZ81xEVPWK5Tg
uaYULsLUN32n76xs7Yy5MA9FIBl+JH0bKwMQkiy+KUqNPLj5errVS6MrhI+EJ5vpDeS/5UB6tSXt
F6c/9Ays/vn085eaLoRQYDWylNdT4XoWTuA6oruYyfVrhLmFp4vgMWQufLQH6JhSTtPd5Plb2UZb
+LymC0fWVM0KfM8pLA+YoPedjffYGuB7od0iMhT8S1E2MgsLInzVTyzjkU7LdRsl3NNNXxhVEbPh
W/rQoSNlgHgb7zC7uTXacIce9XmDKs+vPYrZEiUf1A3gdPuShLhSirpXCWJupfEL+5EI11MTT1a8
lEBCvcl7wvkM3flxgz3ILk0q57x7v4irw8cGL+4ChuLUN6HsZlqoPuOoHksrk2dhBERsnYdablar
ZeEqcvY3DmPjzh8xmkCMzN+eHuOFOSQC6nInQhfZqAo3LrEKbEdpg53xl/OePb/zaIBH5B4UNab1
nabvsor6alSu5C2WRle4J0xdr4RDiTrH5KDCiC1mHP0ait9FVa+t8PPS8smB7IM3ctT4VPJDFEMQ
usf/9BIn7O0g/QLaGNvPcw3eCSNSq8bezqUN0E/2WxzRHByP0BuPNOdArhw3x+yp4nbkW+2VgbWv
X101zW0YKC8Of8uBjp8o1a4ztC9YKm0Lo3az/EBptfSUX42HTlcofZcxJiKxYWdIuifTNVgwN3Ae
zhseYdH2KkPK6UJYNZmFzwq1Dyrf6prcytKW/PH7UQdiK2I2qQldRPZKZJepiOI0Xu8hW0Y2MjfD
roRTpUn15vTXLISKiNnjzIOWH0l2jF6qGyD67zDQrzo9//v04xcmnAjJwxbPwGYxxsEBPbILrfTv
jAz4f2rnu2QwVmb1QjCKODxdjsuxqTLUUwwwrU043VbGWv1mqX+EYLRSLUGjgtU2VGP8ZLDenDXW
jH53un+WHi8EZB56kxW1CL84QffQtc0GhYZrtV3LRC/1jHD0V2rLGnQPTnvgYEuMrd9vD+EW93Tb
lx4uBEIElRVBK9out/6V6RSXpmasHEyXpo1wcKk8pY7R2jbdWot+lNML1hE1KWgcmq3U3p5u/gKh
WRaxa3pSNi2W1EgCdjG+aeFLyD6t9vg0K91L6w13SqX/sPhPy9sMrfft9Gs/H3FZhLXFkzqA2ImQ
GTCU+zhzLo0w+NJnzsq1/vOek0VkG544UdEXQBUxiL5NYxyuwnqrcz+R1oBBS2+Yfz9aoMLQ7GQt
ZE4VjfmchOHfGgZbGt1GbqtYOYXMp7x/30VkEdmmT5appjX0TtKtKAN6aPNHttuG2Z3NuV7LitvW
wAz79Ih8Po9nXY0/PsiAs+ubnsXLfPmu9jBRDc8Lb9kRwrtnMTe4PDLFjFC5bmLsRv3Jy3eyU5a/
Trd+aTiEEGe85U73af3gda/YuV2ZnnQ5qcldKa8F+tIrhEAPOmNUDVM1XOzm3toJ34282lgYCFeT
83j6K5aiQgh4iHjFMAKDQJYx3hYJqsdjeZ2U1llLlSxi2frRjqI66k23tbD66Kr4sUnU8+o1sghN
8+Mhabuc7jGD+lapKkyTMDE5q1/sOcV2FGyBjHUZrqcmKon+1ssRDYwt8z5EJm4l0hYmv4hQs0KE
L6dwgN0/4BNnZXdGmp91UAIp+mfb8fQwUz/s0BHr8xtvktzYWtNUW5guthCyARbRGFY3hutFknFR
o7lxMbbBjS8jFH+64xdWIBGa1vhJUgc6/VIfEnlL3d6LjAcVoVDsN9UqPW/a20LwmkWLRbDWYwTd
4OSr3jbSZuiQ1jv9DUu9JMSt1cpq3Hf0kj0W+iPYhmSnjuF46DC0PG83s4W49fraDhKLMa7QgruQ
EL73fQ1ntubLWZ8gotVsRcq6IUYCRCrtWyOJD/FkbR3m0nmPn0f/KLxkiLp5mnamm7b5flD1TWza
l/IUr2zGS0cMEakmhbDgoQgQXXFx5VRSdaGOXrWHs/07HZXvk9XfJQRFLCtbQzEdmO15sPLueYX4
ZAsVkWy+H7RNNIfIqDc7Y5ATiAXRW5uZPzRsdbIYP7TTfTjnTD970Tz7jvpwkBSrzvENhBzxmqdY
ve2U3EPF4+swvWnSq9JgjnT6TUufJES9ApkkbJKKzIfeppsJCdJNFTaFi+BsjEOv3uAXBQPn9MsW
Nj1L2LoNu5F7Z555rYQ/Te9V2f1YhoVb+8O7jPvQ9vRr5rZ/1nviCkC6WTYkZGhwP3pKLMuNpfQs
9qIsAt2UAagOAWq6g6PdQ6zdeE1xeV6rhbCvSznnZN6aLlaKt53quwAjz+sQEcgmUzAN7YlBbtMp
v5wwR0GeVVqbQgujKgLW8kFt1HoKUCebgs183wqG9CkP7X08Jit9s/QKYcs2Rnv0uio03Q/IgNXt
O1IUYQMWq6zyNXX5haVdhKwpM4Easz+Iur6Pa6ptbGwYFNUYKivTf+kFQlR3uYU3d8EwZCauHWnk
SZQ7ovHnGErOz9OTaOkVQjgHOWohgY5SVt4UGJ6NEl5oDbaHNd69Z04mIYiLXBkgxzMWSjQaO4/k
5j2SdMaP0x+wELsiSs1rO71vFSYTtsPZRk5vUgPvsNPPXuocYe/2xiEYavQ03Tj3furWdD+EwSHt
z6NTyKYQwAWerXnocwvFfWd2gIszBF2MbiUEFjpGRKYNuF3JVcDaGWh6qGyjoZiKDYVTf3dW54ha
bmWhYwgcQlN3ILAWfoR9YXyhpPr+9OOXmi9EsIkbEtsMfc9eo2zSyu82vTmuqW4vjKwITFPVHGR2
wZxEFtjcZJHebsuqxAtixCn79AcsvWL+/WhLLjLe0Cgo+CLNexPY433pyYeUIvPpxy/1z/z70ePj
1LfGypjnvRaU906dyC9N3AfP5z1diNkIgqKTxEzNSet/4pt6ZSfaeTuiIWy2kYQxcJOhwYhhQb5J
QhXjvwIfy/MaLoSsNRSWr2t0i4G4E5tt3GIcN72dfvjCKUsEoVV50jVDzpBqIf4xGCYfqOZ9GU37
auLiY5jjE55yT1GWeSuDvDCHRESaVGWqhdI6VyxEoPMoPdhWu5dwxT79PQtzSNRlS/pQ6j9EppHn
CNm8GnlntV270vilpwsR3A9+VTsFWW3TBDSuT1guDr533jiLeDQ9mbw4w+nQdXzd35ax/xvX9fMm
vyjNFg1mMJkDuQRv7K4VVDC9MVu5ECwNqBC1gWS0/8yg1kl3kmc92a26TzXvvKusLoRtgh+55Km0
vOqaW0UqdNTByt9m5alndrsQvCXOkJ2RwO42munKCXFVw37479Oz8aP2+8kxXISgGdKYpkDnuWdq
wy3m58+5Ll14rbzvivKRSwcW9PajNz62zKk56EKlmy6UHEsr8NbcsG77Tv4d40MZW/JVoaYPBOK+
qVi8ctwqC28IsfcMrP/F2Zcty4lzzb7QIUJCIOAWqGnPg7e37RvCU0sMAiEhpqc/WX3lj7/LFbHb
Nx2OMAWS1tIacmWmYTPofKgCsP3ba5nKpcO+uctnvxc8Bm5lZ4M2TP06GiBHPpiP3eVbiFuczLxs
W+BjaleAlqs/zfj8v6/6hRO5hbfJHtLmqFieX5wdClBv8rI7VGq8gnW+sC5bYjcaAXdZRliX0JL7
kTfvUaGv3bCXnn0O/v+4Akmg6xaiJXDHS1XfITKGnHrdXiN5upBCbFFtEmRCEB7DwqAaerJxC+Rx
csTR/12V0TU+3EuLv3EHrQhViEE3rE4HRSIZBnU+J+iDALEtruzvpUXauISZgHqDTdgAXYhfop7M
rpxk/cFzuXEHUyDjrhzwcBkPeTmw27jurjjhS0uzuch16YQAD3eAHkrJIHvF4wYqV6QZgZYvJPq9
Hzv+G7uFDlVf+BY/A85eAQRpBwg+raaMWkwt/P0nzvfdf7i1/8W50f/XdRXkW3wc00GZX9ybHoMe
kktV0DQp4dNv4YdPf/+hC0u2JXcT0FHuGwvnTIqxfVnkz6jiuTY8+ODzNxd6E2l0OQp8CHXNTvT8
BAn4E87XlejqwkndwuyCoPCUgM74bhrrKWXL9ADRku8fW5rzkv3hKoygxTJQAS/H6/tV+nnvxoNk
8cfu3S2mrmKh0jPHqye9vw/tGkDlTkpwLMVXcJiXztDGivsO8NqlRSXc89omM5w/hos9RWOZD6MJ
c9okH/PXW6BdRfthmDrs8dqy267wnniTXCO2u/QRG5MmfjB6uNID3GLT3ZREp4CS/UjEv3e9Sq6R
tV0yg41Jr41dyUDwCbrsb2uubhwQLHEbXRtquvD8LeTOpyK2QXBuqYzz/VxFr2USPc8LdAz/flYv
2MEW/TV7xoCXA8s0TssryLBzlBCvhFgXdmCL+QoDT/cgAEOZuDnwvgQuh97R6KGDXl85/frY629u
ZUohV4spV5DTtv4Zs73uPZC7XnHXl9ZmY8csgJzaGPFgFyYVpMX9eBehePjBhT//6B9Ogsp+josW
B8cU8jksi/tonN//viiXFn5jv6gFBF1ozh0+EWQ84ScbxmMukvKNEnlsa3kFs3HpbG4u5LpWwJgA
1IOCuf+etHlFh70y65Xr/tJXbAwYEwVyNAYkz6SjqEdKqU4g7l9vigrMkQxFLDB62muR46Uf25jx
0PejLgZs9QCBo9wKHmUtcXY/LEmfYgaWQ/8l7PK/78+Fc7VFYHmctDU5r5uq+xdbi3svvlamv/Ad
W/SV19qph8Y3olRUu1dB8gWzNmkDKIXy/aO7zht66RvOL/DH8U0EIvlyQrHASX2PKeoHSHx9+/vy
XPqGjU17MwD3dYKN5339fubfUlq/9s14t7YBmmbelfN16Qs21t1CGtpQc45VJy8HmP8WsmQfqzpt
edC41yF1jRAbFQREVmowPPUWd22279L6bMy7qYoIuBO8+BwevdU7if5LIMhtMfy+Jqt9aWm2hs3J
uFbn/JJ06sRAZ5uOVXlN9/pCqkM2dk1i5kUUVZodBuGhNN7nqv1svOFxLa5gjS+4JbKxZXhswqOI
BTud8B/hsh4omq4uukZy91+PjxL8978nf6RNMBlwS+8wwZmkPkYz4L3rbLTlldD00g/E//sDTcwc
E10ARQcRvaClt2dU7dZGXDGv/1r/8/tvLNeNI5ed9eFXE6/OlS52joRrikm/Y+z4Byzg/CMbG5bJ
OEITC4skQkxutsNj6/gH7Pb86I3dDn5phL9QvD8BEHt1y6OdhysVs/86+Odnn//+D69GpDQsZlh6
1VaHpPTAY8mudvD+y27PD9/YbRC7uh3Ks1+re/MMMbfxlTsaP/gYaT7EINnPCmP7D9zN5x/bmLA3
1hTQaKxSpVgmhTq2wDSq5FpL43wWt2nm+fEbIzajcIoCyYKIqOpeCOakb2beFqdG6iJfRgguF6Ep
Hn1nr0aq/wmtOP/mxq5tAsnBJiDBDuBoQ5a0YW3WttCC+ByIXwtUcpf6O4KbVPvjlQDwgqlsQWRA
g651zAySxIG8+lI9xFN516/1I3z7FUM5e43/WMgtlGwNEyjxMuyTCvujEfaGWfl9gZZv7MqfrUIe
QaD4k9cDzuLfr9cLZ3wLMBt7ShIy46Mcjx5AR3xbdfPp74++cMK30LLwLG1rHJDs0AgdSWpbzCUP
/YC5OVmEh6lyNMdy9j/+/muXPmTjCNABESEvgBisx/A3GMbnPIL80QdXaeMJVg6YvJLAvM5FvOuZ
eCimj4ix4BxvgWZmFl4b9Ojk6370b7grSEYDda2NfGlVNoY/eLweJm2CnQWHAeTSghDccMkg5e5j
q76xfAli/ZoIG4DBY4rTPprS0Yu6KwZ36eU3Jk7ksiJ1BoCFNH1w33lgocfI2UeGq7HwW2hZFy+g
FnJYmnYEjcOIvhqK/KCC+vvCXHAWWx40S3lVlhYt6iYwPxh4XVNSx6e2q49VKz/SiTp/wubyJmhS
q6RB2L1Ynk+AXaWSlubKmb/gi7YAsrAUJpYEcy6dTQ7JCk7HeLUgtsfkEKxr7ylT3mhP6h9BIK5N
n13Y8S0rmrJ2VL3fBzvoOu9DoGiD+ZqdXYijoo0J65F6KD6jrcxBgW4k/SxK1aXFsl5x3ZdefXOf
16oRUHtG95eVICKOTUczR9qPFB/OO72xYz6TeZwiSDbxSGQcAikRv8YNf+mkbkyY9qik1zUFSrQf
8iERd6FVuafLtIea1ZWzdOk3Npas+qmuxQSoj6qQQQdlAhku9bmu/XtvJNfmUS/s8BY5tgjeJ3Mc
4fCQ4XFU7uDa8CBUcS3TurDDW+xY29TRIijhOxhw+xC0wu0MptOuOIxLT9/YMvWtY+FM8XQf+vSk
HB+63rz83RldevZ5W/4IZNd2hib2AJgrJlLnm6ZgOi384Fp0f+Ge37Kb9aFkFYPqxY6bn2B92ZPi
LkhYjgxOfqgvjvPPz1/2xxf0M8RZ+h44+LgZv0cuRFVmlnb/9+W5dHA2pov8WfVr1wQ7ihc+LuES
vUflYu48PidvH/uJjf0m2lO1QcNtNxUQP2Csu48m/0aW+mOpypbSTHPoorZFfzaw6Aj92NxdncT+
d2r2P4LSLVas0HELMXJkb/PY3o2gM/OJ2iusV+ol47vSbF+oZB/VPG3a4HtF2rdghgyY9A7RWB24
iXdGkY8MV+MgbKFlA+KZmjpEyAUb57QoG7JnyI7zeBTTxyzx/6DLRiuGwtTBzrmk3FW8rwDm+RCu
+PwBGzuvId1skhhPb5XNExIcDJjN567bFcHw/KHD9n8QZoPsFvzBAPpKh3/jjkYUL2VyraRywZ1s
lUC7ztUJhw1iAozcyoW9J/rauOWlR2/sHNKpcxKeK6+0KJ7Oj47iaxxJlx69sfJEJC0ZelwPw5zk
sa7uRaA/lulscWVIPbkXTjGKQN16tA2GRCb9BcwZi/kidO+unMsLfnZLdtZZ5fq1H1BFWZbbtrh3
8ynBBLJ05W5aPv/96FxapM1FLYRNOGjekYDKiH8LQye+koYv1yZSLjx+CypbuoJ43lwBVUzYrXKk
Scu2ufLqF+LVLaLMI5PStZJns3WPyVLTzBYYldaapauNT/PU/IYOaHcAlK7N/75aF3ZkS37Wqj5k
wK0EYHefgq8NFURls+76JU0aP7pLKjXItK+Vffr77124qLbIs0EVY9WPAmWcWDw2iQlSK7tPI+BE
f3/+hTrOFn1mOIOoaYmbHAPu5NM8yInkRkfgoE4MOBV2/TSHXtqa1XZZ3bbeR+T/4BO3hFEEwVpo
S4/teAWMxczcT7A7Z6Giz1jM3d+/7dLRO//9HxFEt6jEluBY2YW8NanDyYYyafwRDnl8wRb9RkqM
0EPgCi7R5++dGeqM0uLaxO2lV98ED8wZCNqIgu16M1Zpy/HWE22v8Xxe2vRN/A9chVeClAsmT9gd
CLsfadKevAZZ0sQxvMD6HTAq1yBBl07wxr+AC38ukuH8KYs5yUBD12vJyoJ+rBq8BavNcxu03lnx
dGjAWVp3wfyCdrC4AlC44GG2eDWehHGiKxuD7UrgdhrOG9GWax8C1tdAkT7ildenZeLRIQc1Dn+a
nYrNlRLuhUOwRbMR281FE6O+BdaLEHJTgZfcFbS1HxmVONvgecf+sI81sQOJiibaMa38Ty4M9eMc
1/NHhqzPj9+YH5JiUXslNj7iMrMiXlOraXwlvby0Npur3deDPwkB28YuVPki2Y0WcvzgwzfWx7mX
NPGCh9Ok6vfEU9+HdblWwflPlY3zumysDzmfZ0YPTze4q4phzcS6PiLxeCaKPEcWbe1S/PaK/qZv
mucBQ/ysRO9NeyBTMQNJQ5QDDCTyaun9dK3++ndfecElsI2VYnyz1xJwgV3nzP7fyWMznKqiJ/tJ
LRZX3HiimFm8YlYXdm8LUrMT2ExK0YQ7TLIvgMzH384TZX//kkvPPn/hH6d67ujS1OAX2HVdAfk7
gSnlMqeBpldW6pxB/0dutOWSsrWWNfGwUkSYb2NR3Evu51bHj7SlLx/7hPNP//EJxGIkbhnhn+e5
KDNv7ktwbbXXaqyXPmBj9pyopJstPKbzqjyu6BNdx9dZ10NufFV9cBc2xg+6CBH4HnKeanxlzD/4
RX2lu8vgai9swcb4RRKvRIyozXtBPNdZGQe6ST3GKYB2hNzWBoQtw0RM7knRnhbARsF8FCynau71
3nf9coRuVXzTeMv6VgZRfRQrsWCoidYnDHrLvBSRvxN85G+dtl8XspqDtUP5uC7zcCsmhvnzchxv
Bxbzx8ZPuue6AtllJWKaBpC1fwytBNwpCchyE9Vxcx+OWn0JjKoONJbisXMj7o+h9LMhVvMBfbru
3iua9QZoZZ3zubLPZq5Rl24rSDmgeXq7jiv4uVDUr6Y7h7cG0xGmWeJGzVnH6/ad2rV9EFBnSGub
IEsfI4zVpQIBsMxi4UP4tCbyS9udpyoZVzVUOTGEnAYRaFihBFl8L0rX3dYhlF+jyHqPTVB6YAkd
xuNUDBB154m5CStbp6Vv/qEEWFK31D+LFq3FqZq9fLYe2QHNVB90RcNMe/1P7q3rlxVMXDutrckS
uZoTC82aJnT1klz2usloPz0OVKuTl7T0rqJ02ZsBUjm9V5dPoHC0uwRAmdyfMOdrWFQhuw1PELp4
nH1o92DarMq6carSWXQ3SdjSwxLzdU/QevoWTNodWM+7dGx0lQ0tUL3mrPxLVk4eZ6AZUEEntxVG
tXN/6aIcldsnv/JewzkAG+cofshI/zB11d3NYT1mfjuuhyhZ2h2fY3EMw3jJ+6Xwm3RSA4RsHTLM
goQt5Daj4tj3dERbt7a5b8dqF8+dSMNx0W3er6bZN9XyD13W5MlXSE7Bk7SiopH4UNxm+g4kUPWj
AqEh7FOFJxP1fkZCgtdHhSod7AIUY4KBIEYbL5cyNgefO50HXbemdYgZb6YtWu5Oynxeq89rAEXM
b305do9tO+tcTuyZhssAPFsVQ0IPKtwZa+aDXlc3p8Yf+tvVtcWCQkvHU9mNAlSZtcuJLZu9XjoD
9WZE73s9xmzXRmWNqaqxG+JUeiWyIMAu6s+IhFZxt4Z8iG9rr5XiqV5qM+WsI1i2eCm5n0ZTPaw3
VdQmYx7H5TK81WszzJhMZGVi81URQu50SEvsPwDYByJ9n+R1PzQF1hi0+lmtI5/lzVS3at/QAQ0K
Icr+Z2xFn86OgcTTn3r1jhJANe8bGPYnQYdq2o9BU5ldvUytupnqdf2GNYzv29XFCkxkiy9SiDn6
91Y2QXU7GkpoOvpx/7SwpnjXYIp5hHk5kwYSqiKpXUAPEYqpeoPy1ZrkAXER9Gp9TulusMp8pVNS
vUN0sT22laEsG6kzcbpqN4HeY/L9U91IyJOPECpf9klAHTmKQvtwSklXob0DqqsQkqA0GOPdKIpJ
PmFEy0SpMCZm2TJ7k8KYq2Tnbo1vDpr5bZAVPrfJbkEN6xHiINMT+r3UpsrxWUJwO7L6oUR4WR9c
NzUmE2Ex0tQDjEKBVh2SNHnCela/zlVS1XldTV29d4ET+r4JdML2ZWFrJGurbmgOfQ7z5leDr/Z8
DemUG1iSPSExEnGq5i62nyvTLOteTG2YPARdUnTv4WqjcgeAQGOB4gAxcZXWBuJ/N3NMl/aEWXv/
W1eE8fQp4MzHWgNhq4tPjeKmvpeytvh8VtupS0HTbn8VKJFMn0S19tGdYB7QoE0yxm8YdC2i+z4p
SpEFXQ95Ut2EU/vIal36yGzZKB4sivDQbl7R1bp1w8TvqnisCwdlKtaN97zVsX6HNpwdUvCPLGuT
VhgbT7x04K6d35eIxO0pWaBcCAvsp3XWQHvRbrgjji8jah19XBfVscbImz4OuAG8p4ROHZ9Svkad
eLQEF32b4v81Wv5D37LuWz+N6MOlkYEsO1xRvSwmB0dcQz81hWR+LkqksjtvVbQ+i7SREBx7LGI4
j42I8rLogvc+8vsHLv0aZHhoX/z0F8vYcS1kaJ4rEQxkZwth1izovQo3zOwwMzcNjb4fopgm+ULL
RuQW9OJNagF+RNWSEvLIogBeSUa9nlJjW2fyuORM5s0AUrADszOIdgCOaOe0dlTZHaXj0KbE7zTY
1ccGD5tV0UUgsLQ4dEBBTtFNp1dT3hs9sS+T4UuInQ59my5wGsVRCS3p4UxmXOWVk7P5WZVWu6Ou
1rVNxxKvc8fl2JHvc0e0ydrClx4axqg9P8FY6/JkMKAwPLcQ1bKZGZY6zDEDE0epF3L3RdbckIeh
hSjzIQ785LOtCIlhwTPz0nqew1fZLyM7VpMfQTPELeR2iaAimc8smgzaoe2CcIIkMsoCz4+WLIz8
QZzWpnHsZR0GNadCuVKnnSvcdOJiHfwjQySHpenYYu8LPbeYYl5F1x0g6e5kKrhuorT2QJV52zfJ
QndCd4q+ED3MgGeJyoZ76DF2Imu8OW6elqDV9U7zuopO4RzhEu/7ZQKeoOqFPmkw/RWfCiBp3I7U
LHAvkcZwTgpfnoD6p3N98ylZeUOyGQW/GJRx89gpXALndiOKa26Csw5iBRuS6E6FhYTapHRUh6mD
1kbzOIkwPsd246CfGQ3nH12I+yUH/boLc+LM+hKEQeThPk10/dUlA9ruBBUflpetnO4LOcggS+Jh
blDP9NmSMTJpiEqNmIrcz22SLH0q6wJ8H0ni/RMU4P8A40yIQ5eaBXbxBIon0uGMRcqzDwy0xuoZ
DJPOHntiky8lBxH0exV7IEXJ6p6Z6VvsWJJANwLQ0uI2Xlelyh20Zoy7ryodqv1YWbTKEvhs/2hq
aLCBjFHS6bk9C28+srDqWFYLIWZQki19ta8xGxotOW4Tqqf8XC8A6WE/lcB0LH1h+hxCslGVNZOd
wl+45vpiH1XGEzeIwhOVFmBcoEAVdar6GgaduZ+KFuLcBVcq/tEkk9EHjhmG7gW4J7nui3no/eMa
88KkvI2JeV6owYwhmzASvEPZDmOJ8cyIy0JP2xiD8hiBeJlEH1GkKxYkZ1oGhcqNiFtgR2MX9Oco
EdFEqePlt0L3f71lKgKwgxEDapJQVmVww8qRapeZ2SwDTJ/AmzzOmP/md0ndiGeu/CbMNeYGXbqC
xF+hDMsnnbvYsPLeq5LIZZ6Pf3BPIkgIHNdwwFxlMGhavvJuom+mRIR0qKGuRw+JZr16UC24XFNl
AiEyyOpQC5mDMZzAaWdVBFlxujjvwMw8QKuSVf6SxtVU8GwAVgqAW7CBrYCWntn+7hHr2PGrarS1
d5h06ItT5fdMfom6mDNAxYpB5S6ALCEoZry5OcD9a0+k7WpijWkFB71QJBVD+1sHwxJniVtQIuvW
2tOpowMlN0shCe6hcem7b4HAXbNvHLQZ8fO2mXJbTHGT973wIR6yelNfpSSZA3v0C7/y9xB+KUla
4OxEb0si0aLgXtsVX1iJi/CEytZSQV56Wtbv04oZn0xA3oZnI6xyuIt5FLA0WkVp96MLvPEGoQLi
Oldr3p4KCPz1e79gXnOkUi8mm9ALST4hzFjFj4DZCr45pAPOf6u07MEENsUya9RUR4hq2Fgth8hZ
rzyN0+jL+3CixZnmCfHtc1kOYjkUiLano28014+ghavZXXyeYjwiDxHtMYkMATNrqFz9S0dNR979
ITblW4Up2OR+bR26bBnmh9X4LTC6qY5riY4pePA9thy6GuKzP4eKNWpfDp3rXkYFBrR9iWiYZd7C
jb3tZ91WcAfCMkSvkeWQmZfQUJ/2iYi8EHhH6HDeW4KrMaNsqavDGIN2/6QirvpbWHM9vy6ydiQr
CHosOBYtms1R2Kswo4k1LjcxqGf3JSsqYJQTZHz7hC6gMp20nciZ2q+Sp87RKEnFWBqyExGwe4/F
atZApE1YI1LV0zjbLy6MdZEiTFDly2rHJHnpotUlOz2LgCKXNHOQmS6wb7z2Y/dr7eOSAkXUFwjE
2s65IwvL2OXgkbD2xuNiWZ/CdhltJjo7u1clQI5224Fi0mV0bOc7YuVg9jxK+iexdq2XxiNJpvfO
LyU/DmuoQfKuJRt+Q8XFUegO4Mq4T2qUOjPfRvGzLMOhPc4SANu8mGX4K1iSwh8y2hgf5U6Ap4L6
3ktc55086rTM4FM7masgFC1QhUPF7xlQWwnC+9JOuwTOcXxyIb75FGJqPNiHYINtfhTrBO+Ys7gN
lpS1q/AyVnikzMEs1jJkHPUQ69T23Tx/1tAWd6eiVH64x7BkpQ4oAizhLa44R9/BcQVm0l96iFjJ
0L+dBOJeGlcArnerp9S31bNJslcQWeoyW5+5WwKG4n2y81cCsvt3J/0wAIIes2LzrZ+Y2j9OQEXb
6nvtRtM4DL+NPsa3QUlOeG7GdpmQ766uzggHTVwGlJHodlE5+v5dE1sSJCkCoVYvmcWT450w47iq
FBJnmhFsR7MEXxCpiR5hW1+X8pfCLI2XT4m2836EyJc4tq1vT2NVS57GC26Or2Eym+RrIo1vX5ws
2+il7SJk0YoMSLASTcc8IhU5RAg6msy2YdhlSM7jI3YhejSuL0bA3fz1KVGqm05IwAi9DSD+VNwn
3tC/xIjhZaYjBQVfaheGafuRjf2jZxkFqfO4up3vA9CbBeBIgZpd10+vnLbO33HbJk3e2WFMI79l
0b0sZFPkQaSGFn/d+9E9bUuPp6Lx63cYWlOnQyPbpyXE7b0LZ9OArblv7d0iI4B3NPfkD1BtwxID
1NtA8MvRRMhAijh+XXzPfsE9j1uvgQN+jJwBjA8AmomkUwemrmGpTLfnbBZ1zqPek1kyKSCFcess
5oE6NtrDCIGqPlXtFPkqdWTiCiTUkTDstR/BFpV6tZEiG2Z2JoqPwXtV/TTO+MjcBe77zGsL+lzF
hQZqJ/T/KX3LRer8CbUoP+z9JxPoaN65GZ3OVI9QjQVVYV+H+Pw2NIBLNkg5pLG4EqBYi3zK78Gn
u+NByUpEnyg3PStwPkKJQkSZ8QMvR+wr76RH/Mew5mMKlYzg3SsHU0FqNeiRTS5TgGvBldWuhHWL
lEBGAnWRsAkfWVBxlYW2BSuBp/SA2EAvMbL20JEb+IX1zQU6zFYkFE2+TF59RDLdiH2PJOQO9709
JLKYfw92+I6qWXkMxq7a9RHRu5gMb0kfPg62KfYVKOFu2hJqXFVTUcS80FFJC1EaLCNfopRIUL7n
CIejR9YOK8pjQHW0JySnBrzkknH7uI4+WnReXIPkXtasyvRUoPow91+QDjzNLYlP5wP4Sazz8krX
5lXyZUCqHcgnLlEKq32rxNcZp+4GdSAXZ9Y0ZR4HpX1hZaje0CtW/g6VTxAjuyT0fhAzqszJ+qEg
yL1VE5EDtXrNVI/ZYy/tB0GzJVn8E4heRJNGqBy8zAvtupSACiDvKhp9B3HNlGMaKnzB1pgHrytm
zOR27NW1o/yFfqNOTQv1Mw4oYoqUUL9S15YMymXxV8g1krRWowJ2zZfQm8WVTOXYw0GoCoSo0sU5
FOGQZyWye2hYgaxmdp/FrHSe1EGR1Qac6zfdsAzvZYd5y7yECEaRnRPNbFrrKJ+HAOX8HnWvBEow
3E27QjSvHu6L46hqiJ1AwwFUXx2G0efxHxYXPaqp442Mw+e5Q3+rlQTJUmc/qba7JY26JXz9IlgP
hVkfKvSVLW84qk2r5/+eheszHMyDicTrkMwvJJKPpphvghDJUlWAxZ2O3WvVN/eI8d6CYnkUrfxa
DABPMMQC5b9Rp0P+0UzDq5vD7+d/7FVdnC1t8oJopnmGv7uJQiQBqz99aULwl+K+63K+GFC7NeYw
gc8366AH0ltket5Q5Uyp81yi5DeoCy23ZUyi01wFCfhnwvArixWKuSYc5twr9KHu6C1IFD8zKV5L
6Dyncet9rkhy6mz4q4s1BZJg7HKbrEsGeWybtiOFlAEa5PMg7krWCLS4EE/G3XSsB1iadtFduaz3
SA+fEemglFLILJDslExFzhsP0Qt0XlhR7gZKf0VL+RnZ4c9yLiFoYl3qa3mPeuiXIvZuVortxVzi
P0OHVqpkR4+RjJfNN9QRb1GE/Uwou/UWdI1a+0kK9HJx74GSv3xG6QhXIj8WNflHS52Bdb/IjPGe
iF1khhL6gyDJcbbrK1KGexQnvhQ8+eHK4Rsj6q0KyRvKH2D7jt+HEvVbb2DHOjyDl6qnbtSfEjuP
GeMNuvhFZCDqQDH7EahdG6PuMMsyK5vuMA3eN1AuszSpNN3zwBfH2RvTgJW3gUL3qzIIoqBlCY6N
M98qP6uZe/vCBCpdK/LW+Qv4V3oMcelTB15oDLzzpzUedl0d7OH/P3VNcuuU3KkOjdKk8k4o1+Je
qY5KFgftoIKCuoGD0/WKtItNBqwXS+ego/sZTEHttFp4D/NVSaxIw/ubapLHwvav4aqOIQq8uGAS
ns5LZzMb2Zs1FPvFdbuRDt81aItJNMF9QG4CckhknsJ0hMxN0ASvFOE1vMi9gPyVRn2rcPod9f5v
Eevkjg3kexmcbyBGj6LtPyNH4mm/uH2HZxF0aGgcgQZ1PSjt8vO6gzbytkW3xpuCVOjpE0Tsbmfg
pit0B6oV4kUxtJimODrYoqyOoWxeja0/QenWZIDtt6nfNN8phAYdBzqda36Yvf4h8ktMiC7FTSno
s7Xuaxyzd2Brbtq4fGMJWitnmTNvjg4B4n05FXeiL+tUxuq2FioXkTp0k9hPsvwJkqodZ3SHQuht
kgwVOgwlXB/TWVi0R1XML1CKiDOUy3LZxbmvkeSFSJ+nkn4rSd+nreLIAYCsSjsEXykYeirUeaYu
J9q+0baq4a4bmZs1/IJL4CVk4/7/c3Zmu5FjaZJ+lUFdD7sPd3LQ1Rek7/JFcim03RBSSMH9cF+f
fj5GFRpVmozIQQIJREZI7k4nz/ab2W8Gqpp7Idq0/TjNlzA0P4Bvtrjs76PRObtT98NN1Jc6jg9j
3JyNcbzYxTx7dkQFk8tNTf6EI/r73pT8W7RThvGchOLY2cXH2EQrjBxWIZsUGGH/lBohluT5Bur5
QjzevWLJbZzJx3K2DkkyrzKXIMraJtR0ULwkYiM2a+tRFO1OsdwjvhAPSzhvQmoyPZU3Krl3QsdV
SEjrR6Umu1hRdloW7gBEj4USPeRad3CnZGVpxf2sW5sM2hfSbj029h1htt9tt2XmQXsXUOzeKPRb
lb3Rm6JoE2a94xOi/KNw531VzndZ1Gs++9o17fKzElZnMdU7e/F07+YUeb+y12pqWhazq2WMGzCZ
U2w5iTcY4iVVh1uqyuegD++NOVhTqe3iJH8uqnllKzFnXXaGsTQegFVOHKNaL0n6z5rx7gyKHxvj
/RiVT3IKD1lYbDo73WeJvQ6d8qBx1ky1dj84Yl+5+qnTWD0izQ3AWfONpsUrUyu2c0rQkDLcIsJ+
TNIGUF4cNbVEFi8p1QvildmECGTtVBLhyvZuUIIYTASUFNmt4eusvstTQ7W8xzJ9TYV2qnLgyMTs
nlsx3tWh/jaUaelN4wC+JQ6CJKwxzrYqGH1upkhXsitWAM8FC+TotvteqVdGHTD/5a3dMlBtOV3t
qL8xUzoMxBwlrL7OLhuDGzqiVkDhOxna91Nob+0meK264aJoee81dXVUqv4U1tlBGOrFHd0zDU3n
earflhHbSM3X6j5ayznbKi0gS6UdnFb/JpMWlEVR91mR3CMROk1DlHmm1IjtVQVpZnB+lartpSsf
9VF/aR1l8FJh3kZFxPYbP7p2+MjR/+yyK42jvkq0/hxo4UOF6lWCqphls3b6fpdyEFv6uJxVzEGE
2CF5McP2I3baV57IPQcdjE7bDcFNH0MBQDHk/aUU3S7Qs7shd7dzZ+xmXMfw/fSnQh7JZ/k+Vo4/
2gbeN0wMtzButCls/KFDBE8m94M5BGIVOuLSt/Zbrof7OgrSNUq7HU1SuyhwXgqLR+8ohmeDOa0L
CEbKPJ6WrN8nLXpZXjvldNX3041mGz9wkybvkFtJxMDtpKm7PMlvC1vucDO5NiAjUTs/VoVy6srF
5kHke+IMPbwxdW+q43JlCvQ/3fSg2ckncWZ4IFpHOwQ004zy0XatGxzJLc9VSIMLCY0Ye+Vkuv03
xZq+Nbb8gbvSuXKUF8OF32GDyLPk3ZRyVzvjOa3Lm3CuDpZWb0wZXvus+Jz04dpE+XtUjA92ju+N
GT/9HOh5XG7nwDr0qnVue/uSDgw21QhvB0uztpgWR76Wz4/w08APRbitQL5WYOFsfjxVOltvGiJs
Ga9bt0nPlRbuTTMIvEpor7Q5bAYRWN4s3ZNV97VXgMWZLjh9GoWrKC2eWABOiqm9D9K+aRX1XTbZ
flnBujF5dQPX9ABlLqJzHnOJ80AAF21x31zCN5vWOeqz6cms8M0uukYRR2x3WeO7NOWD2nVkuauS
ndqy1W1Mfqmtap6Y0sJjWD+60Th5iIl27dR/wyCGUZgSPZ9mGiAllD/IgFcVpFGkFSxIotR38Ujd
NBCYQ3V2xfb0Zqoqy8+tcs3NECyL7qvSJKwcmXpW2VjaTtgr6O1bRdqHJJw6D9FXyBGEWguv5puI
I3FrWd/T1jwqidnuc6pK2rQPsI7rpi6ENxuag45HdU9OPT/AE//oDHmz3C7ZmFsRp2/KoLnkvFU3
TTs4m1EN3gbCYH11EG8dmEfqyc7In6IqzN+7Yv4WgozwMCoOhjaHWOUN4FR/4zhOxDgm79xtKmpo
wTSON32hNofCCfJtWqLSBHQ95D1PTXXth1SJpp0+qJbjx30j35W4JPC+H7gfrWtCvZbFRrZG5Mkm
fw1N0/YVpTxaxCxN3JPA0Vz88XJnO+nzy7IAWfn0WdkKO0aZvLT5dNAT4PS2tO5lZH2ricj2tZHD
BRSAy37qPrdoCvoSDCrhqUe6PE3JeDIkKxb7RVzC8duRmq3H1NjrQ5wuxWjuJaLyaTlQNpNpD99n
lG+O3yuu+MRDz9rolpSgj7jvGr0MPHti9mGNqdCrrdg7TvcMByTHHgSntgYMVy5J1HevgzMEPuQD
bGKcgbuUFtJKI6F69bSum55D205WvbSdTauBrammm59EAdo8T4WqesgAp5XiIuII0eeQzlg692WX
runfpXmq6uLi2I8ycb2aibjqMWv+No6Tra+mPLZWJtams5e5MaW24uSO6w1zEp7ToSioaESyNeSk
PDVxMWxazsh7PbMRFIBkUQIZdrhJMfXHIcap1u5Mj1YyzQRjZXry6sDUPnDeJgapMswCoiyC10Gx
a+QDxjuVGPwYrxnTN0dRI60wjKr4piRTN8N1jI704rB1rmg38PInFUKuSOOdD1xXiV4kn3S/qkfr
OAWVDhdd6AOqjdQSpl8ZofaKg3NSetloBa8ZI+5ITdXcBLlj7hs8pKE3rPkxtNT+kDUQQm6SwDxo
7WkStbiL+jTUTskgQ+wWyXcJvdJs6pcoMUJ5TPKqUdZ524aHGBJ7bYYcGPqqZwExZHBWo7juvLx3
ys0SI+w8y2bUrZWNyiVeZfTXOmcj7fN1kujGLeciPfOzYLL2Kc/5YrhGvR4aoVVYZhXdNZ10/dB1
lfWADUtyGqGET4EpOScMrnIwqzTaMPLTVeUKZ6sTf+PZCTMi0Wg/0VPTgizP7bU2RNoBfDjyY3fq
/dByeIM2TTdVhZrEW/j3DejxtCGWR3kpes16aRsh78xMTQ4ANfW0CbS6oNwZ+0tid862Cs2288oZ
VHfK9PBp7hTb9tSgc7dtW5a7vDE60Ax0QkM+OiCZSbtv9TwZVhUAE7YdNnhlTlGFG9VDlzWTnwMX
Rse5n0xCp8Zs406UrrM+Wp7BjPesLnF8JWWe0uSZHmLNKX0LvcrOKawVoGICvFDtRN2tzWrYD4b0
x1EA5BAwy1GqKlZpasKK5NojxULlc1GhlzrqTdwpO8N21/po3xnurDIsnCciZr7ZIn3Ki44DGkB1
DaeFL8gth8szfkuplzVkyukdwI7j4JJUVvxTbX9XS/tjMpreB+3N/SFrr0o6PDa5q/rSURJ/RC+j
OOIEK7Utc/fYWXHiR/F46QYIeZGMP3R7PuVmHXuiElue71lRRXmqg/iYsIaOaXBqCk4Tk5L65ARp
q87t7I1WTntL6i9ZouHmGW7bUmwmSz9q+DjD35wtQ77HSrEfc2MTFPIia1ROYWbfKdF4tNra9PAl
T3aBkflOCuhgz+p20EPdi7Ks3hABgCRGg0DritSmWigp9BYll2p2HCYauUbxkq7g7jldViupy8Kz
U7YGGeqPRTB/Lt+6H8S2rId3gYtX2bErM05XrjMwhojVauV2brqd0qjrQZu2kWoc8NNmrWxzKA1k
c3MFmZXPPzIhHhJW6FUm8AaYqxw6RLA9jd8Hxam8qekeU4YMfZHFbYtArcir1m+wKRktmCN1CTPp
QjbogQD0loV0kmHhaaFy6nvzbE3jxla0bZYS7KQ6LJH2pWwnDj/mA9rmVxFZr5NOPmBhCxAVQMZK
3yzX7irjVlYWjz3W95mmnxWbKmGKAIPGIil9nGiPOoOsQc/kmMmp5G5vFceWG80RB7pEAVvz5tq7
82UOo2ODtjZIqJgLQ7W8QUudE4/5IcaOo8Zdz+sImycqpNzNfUAUX+veDrzSzNz7OTQfQl0/2464
BjI5VlG7MmJoRbRqKBDGLZjfrcJd10PpKQqt7I1zg6fRphXRm5Yrt1EckOg3HpZv1Nt4cuXuc2p0
l6ZSX3RN2XTC/YbODug4QnaT9SsrUqmEhZ91abKyQVuMoN7ibO/JcXwC5QqhmtESlsaWQ+5luaNa
W946Vrorg+psxOkHXv4InOaVWjd3rTULr0M1gPn4Bxa7q9qNn6A3tkUS74SB0Kzvwo0UySGNRp/6
edcFd6MRPhWL9EEo4rutOldjMFairj0Zl4/Lo4IM61ZoclaGU67U/LseK2ctlDeqpt0adiCokNTv
BhTF8gMJrjq6gK0OPIBS7lBZQgmVHLjs2WNzOCK/XrXBuIMBY3O2q8kPUOzkgj1Cb/wyeOUS73Js
m1TlUbGjfSeQTowAyKS56e8DEJwudT9kBRAKw1z2d8t1SKs+oZpZl052oVK6rQTjDnup1CVDsjEh
EOD63yf8HlonWWmwunh0+UnX3YTIEVJX8cOmuVdsJ+DY1MzbUeIGrInxwHCHGuk3attd2Mz9uqe4
dwFWgd44oCtbt3gnJ5r3B8X08kT3a1eeyzj/oY/aVc0633DHVZTItyVqUJkkyy4YZ9TvKy34XrSw
wmN1kNprqyS3Rt3tUiF26fxm2MOenHvuI92QKIVr81khJsVu1Y1QnV1gUbE5VXnvOvkOMzPywcjT
Ds3MX+7CMj7iYVzNkZ6jD1Vfazlvy2ExOgvYr4r8o++yb0qVX7pgSeFUix0l6+fPr4AX20YnEdES
HdVeeKiHdBtPzguL1w0tS+9O2FE4KB0DLUs6r00yz3HSDzQ25Y2pjsl2TqzdaHTPiLW6Y9wo04ei
RWF/AJXJK69sYxQugaFnzLom33SWOh3EGHTPueSOZjFLjOqip4Ash+rooQTrXOGEBvlrtMl8w+HH
vYi+yh+dMbT2TjnFnwGSyJXZ9Oqt1rOMCFtpmeZ9NMArdRvkGy4r9OTeGrqQYNjIPVXLigjJVMcn
EVInpWF66bJ24jwI5ZkOMDRJhU3QRLnvRW4azFglCG6KxlHUsGrrNEOenlD7zRvZOPq+qSPpl6Pu
eGrTwMfDXG0HTdJ/EUUmKqPEOFQUfS+TatW+Os/9fuqCZO06cbN34qgaKIe6NxOueydEHc+7Ig/C
axT0DxIuctWFqd15pq6A2C1RQ3DG/TpqEAJPmXFo9cLaJ3P6VKhaQBvtXDxGoKrExrEfJ8GTU5ff
REHnouzTjUaMpDcZ6m2UdKnnZEnlVe6Q+pD5BmqCQvXw/hYelHvo2XFlUcnlcpfxiUeyPi/tEIl1
2+rV1h1n3dd0NLqhqX1WpLt7eg/wwUJu7uWsKwy/Mb115SwAVrG5CrsxP7XSeUh09diZqD8dTOhB
BDaDVquezhV6Y1LcNLry2ZrzAJaYK7uxUAo22VTe91UTbbqegzdS2cZ6x0YB/XLW3ll63b7UXeL6
SAYXPSjccNY0P0CSXwMhz12bL1BS7/piMp5sW7y6ZQ/NYnUg2GVZbzHyoOrSqucBPhBBsfPA+LRv
xryND0Zs3o7TsFNlzl0YEGIMW8fu96YiHh077DyJoPKmMUCu7aaTPrKSmyYx70Mrz3ZTx9G1cK2S
RavPVrCRGNhX/KrIq49MNDYb19xuK2kG19A2n2HvutXQZAudp+j7PC3mbcQS5FnW/KarPTgvcoeB
8YUokTI5vskH9jip0a49WuFhrMkkLDuV3XMG3KnApv15FNLXspEvTfEWTsbs9aNe0PcxiW+GlV0o
nsmhFeEbdrmZ38HIrGuyXT2UX5DoaXPXjGOyacMRbVtTuLSpOtRZU3stbTNjA59yz7aN4zxp91Bn
lYdvz2uo0TO+OJlS65ib2NQPShS/oPC903LrPWplibpd9U3sKsCOqDnnaQbDJzZ1ktV7HGnfa7u7
l1mrQLFRkjBlrJXhlniZDc5zpFfnNJ4yvzVcHoBEnjXJQT3i6aD4gvhpsjgAl23oNqvKO98Bclmi
Jqea7QbNVnq0A87jUdo/qxRk9jLqIcfPfdDfcnB9SKB7ETc2zzmN6IgV5luczc9uHb5gK5yinnSe
1aUlaebsoCXTQS3mExLb3ovT+gHtZgrYtQS0CpjoUIYRXbej/YwIRR6SCRgidyzwyOyQTfGNkP1m
iqo9jRvXtJrvTEXSdjrUBmosaR0bV/3EMq72gkZ38V5C+pwBEK7s5bzU6gGo57iro0lbjwYkWhS4
PLcOaBY7UB5rKcYcRYkdz443ZHmpeUM9j1eQ6OhZdaboVIbpeWCRLPQ09By3ayleC5/18ybVonMB
NUwfk2UiFA9P5tw+2dm8bzJI4DLPvpt6spUudzJJWUasQTwb09QjF3fg1+z5KQjHblUYtrkR1Jfe
YgY/OInuAd3uNZUeDkM5WIbugP6VO61F2TROx6ZOdqXhHLUo3c4Cfe/chMfMDK9Std7VvtpmToc3
nz3WDC6bRVx5ZEU/ScfZupxuGjffN41Cp6txFzXDuCHSrGfUABr0NeLCKsh2rQ3BF3YIR5vIXWmh
fUvfzzdu6asWs+CX5bzK8/IuqLp1aSL4cVWkEoPOzVoYya4/jIploxvqgvXiNhwG0+MsoblGBF4s
YVrnFbF5DR1bUMPq9GnEEgipHz+R87yT8XmeIR/zKIxZfzl/N4CbjgYOIRNgi9AaP2yrOUw0DCRS
vcHF9x4p9wb3Tz+1wu1iFtzO7q7L9HcrEKg/B46zQ8ahdHgpxuLJLYqz0wnOByJ7TMv51W2hLOA0
Gs/GZ6Yc21tzzBhedJwVUnAMtn3iOkHlrnVl7yp4Szm99WzsrDhsIMYxISzAwEfGne7ySqApP+YN
uneetIw3Y/7Zpsa5tUmt4u0LQJZh5tmMm7jkmNpxApncI0e4kPxuXJ98BLur5bcXYwvTSgjdDvwY
u2ushA00vvyRJT3YSxX6RJOush7stUdkzmJTu/UmtJJjmA8bpUObMw2riET7vkt2KilugoYaXVPv
hAES6TyE0zlIExZ5LlNTxpvl4pkqq0Cp1830TPx2po1QvQzn3rxmBD7MmgT+wRibezPrcjNjDJyZ
j6kx7AmsQ1oQfjT1E1/Z4fSvpnIzLFlReEENbfMejtmqzp1zlzqM9drnKoQMfGfxCInrQ4CdgGEa
VNXT3dhR7kev/J9mcHZXGxgOuBbd5vBytohKdot0bSfxSQdLV7P0HXIaFEgd71MOYZ2P4tK5SPQV
D2VjWRplERw8FONL25nXjn6IhDtTt+DvUEKqFXi9Gu1oUGGdI9QPqiWGNNbe4+wH6NLzksWcDmBP
Lo3aLTxyA6oytjra0RqWMpfwqfOmlhtVpmdznhDlcvid84DO6+x1FPmH2WlHwS7JGyJ1XdeM1aXp
uzGfc/E41wH7XO0HZbQZhvwGeNlbZgENGld28q3VwHVFovXqzi1ZPXKvNVvfmYe7PhSbdFQQkTSg
8eWOsSGMfIfYclWYiIlhHzOZXJo0OfWGdRV8ELDMmKlbeN8jzWIr1xa3mlR2YdJvkzTbzDYMLhFu
ip7eGlpytccBTJKWZXZ89ql5VTgdYB7yvU2gZOUqUZSVNLpby8iekIrvzbo+ciPQSy+h0pyoKroD
7IlsJnaPZpWKrdPRxDk9q9iCeDliDEHBBp6EYNyabnjgkyWvYTash8FdzWp5a2bbzm1el0GkqPE6
BS8OdTDa+jleMoAizRu7/nPx+xASQ7ZZQO21DzzGBIVLII4iVVc23oWjXd+RI7d43pb5zwbAELjF
hRIGXGNpb+7i5lHozm3f1Gerl7Q9GEdhaTcD2mBk0cXPqacazrurtg/LCMhGbJessaeno3wtWYI0
/O4Xy6pMU66yYcpN1zYNtjbWGwYLM73Zu7bErr6vpjcj6S+p2e2y6SlzOYAMmLMz0GJOixAVcjrl
TLe8Z59U3RYTmmiH2aOloPQv5ovBCUOr21XKt6eI8TPgxbFo1kYVeTOWZapmbJy4RfFfoLSf9mOZ
7wrsISuTXrzSj6gm8+Akh/OMECZaWtkoA5eBRFfeNdXjPW96GJT8kqb2t7CZdpw6PNEGXkNbI6Kd
Q2GJm340LraljL7hNA8L+ofBOY8+0czbNApWSt956dTs8o4jgqaSa30Ejnpr+/mYc7kA/Bxpg32D
i54RzWvZLMKp6SFYSutWqA8/J9zi4Fmb6bPNlM+NOzESSR/mG4dFirS1n1uTAwyrQJr0KMVz5EQu
unE6iVm8unj8gSgI0Al9XOpyZg99jsu7CihvqjbLi5I2RRvr3hSTvk5H7cRXKDl38eC6etoOPKeF
WkLKcau2TDn3I3B7qoMGVfuwXw4bcQISqgKBkMkxYRRhTv0G/xyfTrTnYCg3lZYfWiXdLgu6iF6r
0KBn4GN5TqyMp+WZkF3q20Dj1hhTC+srRu6yfCyP2CzGXTy/qSDry+faFhXJ8hKDFILRDNZNNG5c
9pSx2iwrCndYIjRLaZkuiD+TeXqMq3ZdTsS6yceIZXbAL29ZtuM8Pidt9I2vazcCRhgn1lrzxzi+
hJ26YY3I88YTtFCabBCo8SBCzWfHDdB35dQtBVKYwW8cdx+6tu9W9mYmJ0cbnU1S2ytET1Rk+goZ
0J5v06EL85ftMpmTb+Zg02OQswRgFO1ZhX7KgMeppnajbd0v62uJ4WSXVB/VrN7UNnIqqMjgKpBp
s4YkDCzWUMCKbT3Rk9k8pjK4pAlJwt24Wm58AQ/k5sV6uYDUKFcMea1TfVZGkz/m+tmS81Uv430C
o8q/Lo+bzRcx52qZOTXKxGUdm/EomqIBKEb3aJu54TcRsAPXFD7O2afC1q4GRWKb9ABa8jhz52YG
eZR9RwEIvZB5nBGy4kAv/YZL6LJ6BYRIyYhYeqL9Queo6N6Sx4bao+KRWRcXHadfyuAwlO7I2RtH
2Rza0KPlRAfwrQGAZPYWZ8MbsQXfnMb9wdpH85hipH4yt5cEX1Ofji8yLC0msxFg5NRZkE9q4IAG
mtuiTyIsVBowu2X8pPZbpwXPmrAeqpbGj+UGwtyssqAXOwmRli1vGEWUuJRZD/Xix4qI+M7Q57OW
Aa/MVHGmkbX+XE1MskV9t6zAy8+J0/wmevlZB4P8LjJxaxcjDI/xSgcDdUJ936vparb7azFMFyxK
bgtD+2716sFSGkaFTmyLIrubrBtoqxk/lmECf/sjNec33FW5t5Hz3ktx10sD7M4E27aLewwii406
S3JrdCqmxFXultEIkXuH1P/Y5/IlTeaX2Kg5GZQXbMrXgAobbuI+VIa1mbsIg9UXq9LOdGkcaze5
F2Z6sq32QYH6NuBFEJApD2nR0z9cxndq4E43JTF4G/o/D21ZPYeJ/jik2mto6Fcz4yAQm+5WaFh5
5oYarTRjYMlxq7ugr27zwTjPVnO0ORpQT2CKXGl8SP/Txzex23Wa0z7k5A0n/GyibNXyD9kFr4jp
jpQriUcDg43hmLkoRmFr04zCaJn3bWGNnp6Vl9Hqt7PdXEqAARJ9tDvEeQjQ3E+QD/JZALTxJMn9
ms4Uj/akN1XEjVcXE7hO2Z4RY+leaBSvLO0PGr79ax7Hc2NPFRyD9txo+jcO8LeWaV4Hp3gPiwmj
mUxu8tle85XXAlBWs+yHJNIvVuFsGide9w7H20F7rYTJCsNqxg4KlltmHzUaZcQ/jb5SNeKxhhYY
CFf9ecx+9AKhRtUE7g02KssFZrRAWTTjyrid6QuFqjEbZ1irFA1jm6wVu2qO2SjfSm5G2rTXgu6v
dkD5h07zdpnBtgVtM/SVn1X608CJoUwpa5aFaFmAIe28IGfmDOZQ+LqhfNfLpesK2jGtsrcSQUE9
tK+xORZ+nDevoxm/g+xIdm4TAqJbNY35XUpEKa1Dk1FtqNvGCr7RFfII878pDJhtwapqjvK5GCq8
MBrFU6fiUNTuHUs8TUsN663iXts5OXE4e7TK4C0MHTpelPngOD1CZPMebOVmzLLnBlWQzOROb+0b
PCW4dC4lADcXU3xwxEsHbxU9ppG7CUT6rcjQcyEVTXyMQ+jdy/axmOmKmjlglFp0VXUWKdyw7on6
Qjjeoj8wEha2uU/XtAI9t60GV5jcT9n86cT9xkrmaadE/bChXQqxDurCypudsiKajR0+iSh1lcYJ
9i1u2cyvzqZ3P7xYohDbmZ7oTdvQrxSoZPqafRj7yJhzCP7uinNceguQgSqaDiwcBuSwc0F4dvTG
xlc7i5GCVZ+0NvN1MHJ64sWnyrTCD72280OD/AEae543Y4UUzSrFxcIg+ZgGE8LxSUc3Fpq9pw2y
8zKHItdN1JS+Z7oa1SKNtyKxPke93fRm9V6VzlWNx32VmNcg6sxtAqi7RsSex56WsPqGloXN55hZ
GH/jEedUjtjkbaj4ptnHP2ijdBEHB/L0vy2ro/s3MKD0XK3ww3L7vZwHsCKr9sJKOc55dEdj8HbM
0n1ZwQXmZ82oP/+as8YXZxezmtumNGPMO+LcOcDOUKZo7vAnphe/ctb44uySiTa3eOK8O47di4mK
YPPUew7rg0jff/8NfmFApn0xagljcob6BG3ojGBQtaDbNetcMp8XX5jFE+b3H/MLF5X/J3Yo6HXI
sxEn71H14UdOIs/+xMDjV2/9xaDFpouI9tflG4Dc0LscaribNPbqr134F7PF1mgKu8iwzc1QXHgO
np7qFPw125qfdpn/4stSzAKLnoT2cqVtHhrNuRSoH72/dt1fXFnyGXaq6nJj7RCAu03HqPWsVv0z
LyZ1GeB/4FqjfvFjmRHpJXHPpEvzGjbIrbWSE2Zv45UQTWYl13SdyCfFyLUeFatGvTu080BrpDVg
No3VcU6zYolC4S8+pi8WLlVvxEUz4X6BhABhXlnSyInA4U+cmZeb9kff9ss0V/ViigI7JQy2qvMW
9CuY7uNBG48agsVk8/sn9ovZ/jOm4F9GQ9tVCSgaxpW5cy+pPgBTaQ0QD7ry+PsP+IXNjfplqk9T
AmwXzTjMGQuH80L9Ag4Qlu8i+lhmewbs8PtPWkbBH9yvr4FElaToIfITn8kweC+H/EWtnT9zTPyF
s9TXRKJO2rgPR7w3RdxQXGeQYwsRND4TtJqUqwbG8fdf4hcPXXyZ+TEGJWaC/GIdKfLVoBvUrMp9
HfZ/Epvyq3u0DIN/edy6KyadnCvSJ+kSxO0Ru5W++4t2ZuLL7MeJpRlTWvbWPw92yz2KBvPPkvB+
deXLv//LlU+zqtJ4vHSB2Mo70tZ2pYaZsfv9Xf/Vm3+ZyMj1xlw3CQJpyP9Y4TpbPzWltP6aybH4
MpH7qbPVblx21FKNziouxJiVln+ySvzq0r9s11GpdwPsGQMmGG6WIANq07vf35VfDfovU7cbZxHE
Fk76KoHjkVHD3lkrgIaBRsHKpGGfFp/ff9Ifnwecr2lETltUpYKj+5oNOj8ldVxA4PcIS6kZPRgI
uilh625//2F/vOQ57petuzNVi1iACN82fALJXlFfhkrZG0KN/aWS+/2H/PFjcb7mE6HDEK4lSnOd
6Xbl20jwO/Ko/tIi4XzNJepDmpRmknDxPHQfFSzCZDifItfc/7Vr/zKP8zGmSdAmTbGIB1+J+4tB
p8Xv3/qPlzfnazRRb+FdYDtcuaPGG4Eqjv69q5I0f+nA57hf5nFdFollLnHYOI+OPqZC4T7KCm31
+4v/1TP9Mo+dSSXIMiBJOwHGXi9AkFrN1ub3b/6rKfBlHpuma9HghxN6NnRFCTAemMGhFkhYPL2U
6PNpVUvRS1rqGP7j+/zn9/H/hJ/F7T/2xua//4u/fy9K1P5h1H75638/FDn//dfymv/5nX9/xX9v
P4vzW/7ZfP2lf3sN7/vPz129tW//9pc1uVAtUeOf9XT9bBCZ/Hx/rnD5zf/fH/6vz5/v8jCVn3//
2/eik+3ybmFcyL/980f7j7//TVMZcP/5r+//zx8uX+Dvf7uPZfhWFku99Y+3+5/XfL417d//pgrj
P4Sr2Q4+J5bmuIKlY/j8x0/0//i/1J1Hc+PammX/SkXN8QIH7gCDnpAEPSmKsqkJIpUG3nv8+l6g
svpd5a2+GdWzzoFCNmlwcMz37b226QhIZUBQVBWQ0H/+RwYXN+CP/mVIm1/mOtn0Duw5L6/O248f
obLRBT/io6Vp0DL/67l9ujr/vlr/kbW4N8Ksqf/Xfxq31IB/73B4WpKFmgd3bGlZpnHbH/9lLUzj
0CzDSsk2/TSdPZ2eNZ1phzPvpugUN5eIG5zKKdcWetPFAHVlMdjFg51Ph5pO5MDsOunmtlTM5VBn
y1xvUYcmxxqpLj41ZdUk9Byo9238ytpaefIzUwb+C+TX2HpXykAh1UBLFkkUi+ST0wjFHoP8vaCN
s/DzbBmV0qbha24cBA2IX+mO8VBhCuRJwS40rUUfX+Hjuf0kd2n1QIzHIi7SN3ugKyw9bZnik6Q9
Zm6d1EZx9A7w+DwqdrgsVG1B4jET3rcI8wysONSzMlmOYWHRg/LX3EbrxrhWtnave5giIcRECcJX
2a7mpzo/GWwU68RTXOpU9NIyit9UW01spryRHHfp/SPUs9cjmuRwMDZUJu+hyr5aSf6QgWTBD96u
DDQnTZ9d5v9rbs/KOnnrCgtiz1dbYhsVihs74t73upM1vjdlSgpxgj25BbyLMJiKF6iUcOfr10Zp
VpQG6clcm2plAkYZNLlTcbvn6KkG46ozDyS0NMV00ALvEQRStikrASuyM5KZC0n5CYmjgwoeXfx2
vrp2e2kQjuaegV3RXkWpvwIOZK/yMTSQ0DSvYUVBs8yOwWwkGPviS92+5+p7zDuliIRGW0dT5kq+
xBKu35JnOT9zdi9LQU1IoZgMzmcLRugCG+syjtf5W/Olmf9w7IyNrxqY0DFE8GQUXUAfsHZN6X+3
IvPe8erX+fc7xT+VhvKKahh1THMKUBQoUQlamWvKzsO1Iw1hpQ0OUmQ0Dih0tu+WZmzHvluxhi9D
9Zq04COuKmNvvhAkk7vzgFBzxoFUltmjE5obXdVo7aE/igM8d4h4DYRHQq6RL60NhkNfl/T1NqE0
d/OIaRVq/wNjOF2iLlkwE6zLIlyidXAt9LCms7Oq7/PDV6S0KFq2FF0COwIWAk6febz7FcxLlceo
GGHkZlaJi3+L0yENvu7qI5xKY3ObD+mlwQKFEOJUtmz1p/QIcAgjknwUYYDZh+K+PDgIUucxEZf+
Ou8ZE3J4hsbmzuNjTJOTYdJUtNbovty2Cd2q8jaU/Q7zzhjVxZoqQrBAdbRXlWSTptMyM6211aTH
yc4Qp2CPZOJagyBbIFR1E5vXmslzE5sbs+Kq8Codj2TF2F7PV22+omHjuSV13R7RYs/kMTscRq07
zXcM5mQgQdaa4O2FTNRVN+B24ELbcpco1joX6dEJQHLSHAfSu9UF9zbICW6OVpvHj73zbMRvmJba
zFlVanuyrNQVlG3RxYOho7WWG4rLvV/m3NoWbwtjhy/zia5+e9VHOj95cGDTug788xh3cHLSY1XZ
u8go16FQdXrtsHJCCxRaPlo9PfTRwVWMezkGakQIyRvm5nYzpOYxqrfMzN9rrwvWTMhHy0lRY+Tj
Js3zZNV6IOOc1Npn/A16KdSDMgA1OYtANIANuL8zRmm1FgGSyqKmx5y3wVpodL56eyDJSWrokvNs
1fkQNTtvqYgMKUFR3Gm21+CBNrda2b93k74rRIIzb/5dT1DXF374GGaUVI042KhOFay1fjzVmnPN
UqGjUS3BBiAGX/qhdspFBerFBnQ4oshtPPahTm0uEAkhkZbGJWNuQuepbbua8Db6Btgz0RqlRdKi
0kZNWIZBilxHvt2eZ2PuS09NeZ0o/RNUdiK1sG502U8ro1idKNopEX24Vczg5KvezCbIVnpQj3Qd
UZqaSBlAAUG2KIo10LaVDS1io+G+XYVV8KXssk2k5OG67L2ffYcLGFQgNmhUDYCoaN9Z/XsCDGnd
+hnbu8HD74YRDHk3fqR2+iamhhyiyX+hUouQmwZnj5vUDW0saDoeF0I61kVp4NIztjmQqaQK13mc
fEsrsUv1eDll3muR+G6egh8K5UqmGIXIpC2jnaL9KTn2tyrWr1Vcs01hWJCc2RZ8PtEqdJQMTNn5
xlPkeiyZcplBJEGdktlkyrT7ZMTN3b37RrfypEdSq/jD+UGYn7eyH89BN+mFaAgJVHPezvz1VK2n
VidR5Ocb4Rib1Cn2hdd3y7aw1wGt4dt6zPqVeF/j4vu8jg41DeLIwNNYaSfoJl8NUzxHqXavFLm+
wCXy3Cf3RY+O0zRpt+vwH0on/6FtACVi7RX6XT1pq3mC5raVUXmRSCqtuFvQazqHrbGZHyTSoqWa
PnZqRpezYsWdl5Z5UvQnZd+xEExj4s5T+fxGQb1ErGls1CJ7iDv70TTe0Vss1ZcmsbFBZwi+4CQZ
1i6T1XL0YSBlbz2zklUzwDv+nomu0Kz11MhdJvxD0fkHMGzujLMK0Q7ZSbqcv5axf1DtryHiNVoA
bjRcK7ybmPgWosd/Nspdl7z3U7eq2ndULRval7Og+GJF1rIX137edM3ufCwy8/9hWObG85JjbyNU
6nPU7fFPpTCWt62CUPaVvkevf3bq/lwyahNAEHF79JVhO1Q0BavSOXMoWKIYd+s4+dmr7uTomEuN
bTSyBxs2rBo7IdTxhIoK8ZJJfCX6K2eUj33D0LKjn6GfNS6pGUvfczZwX5/njRSJjrw1KHHoVysh
UmbECfNLqdgdtInrMX/P75TJ/k8a+44amLSy9zpNj02dfcnNyTWM93wyz/Sp1376p9LS59PRx3i1
hKValuCGZeB+Hq8d4VlJao6wOLBOIkjWFjkeRib0xOXpQO99/8u54Nfe+6977VtJ+fettlRZQ03D
Fia+h88PqMLIbv3JBm2ZyzM6ykOAgFraxhbG0Jtq6PfGJNiGViufZWNe/DIK3yPLGbvkP5RhbhlR
f38ugCskHgPN+D2Y1Kl9A5qFlW8ItFrethvsRMe4uPSQIUcUoWXIkmizS7D2SviQBABX4qOqN8/w
OY6oeVjQ7KWZ3NeYenIbIe73kTgOOpk9avvbqAy+Vaa+sXrFTYqY5u0ekue5RBEyCOOMmHAPVaMR
xrYarF3ZmLjHbf3kW8mS2w566NpiUzWzaLXRWHZB6uoM85r7BI17BVMyAxNrZf6BMaIP5UPh7OfN
sw8tC2fobbf9P758hqoyweqO4MCkGb/NsT3WE2WsSM+ZZ4GB8T1v8ejGuyUbWt9PCWzEGVZfbfZZ
x6nIL1bpH5Te+kO5w5jn0c+X7vPz+K0wgU19SEvBpYvx108p+DFkHD5sG8W+VsN7D/Alj77Nc1oG
Vnq+AWloLpBebuv7uKtdvYoXsWNgQzOXbQjVb3rLY7SpKGmtu3A4WZO3l/X70KNzGfeF9Z6xANqI
6Mui3pQN0vNanr0qdXOm0vnFdv28A4/foPA+//N7rn+u9H/co46pSY7Jku2j+O21ZriUgk6FBjtv
pROP6TQotr0/LAwHqX3xwlTSJ++Tjlmfyc/btP6rGnQrY2Dn7jEDVu9MrtJJXRy5ty00ZmjEdRmG
PIVDATtrNHEDXmr4efVraQyrdqzcIZjO8EmXhU+IHA8cK/Ks6SkKB2MzNt1HyeRTxeSv88IttuTz
BQUHyGHS0k3h6GhTP88LPc4R7G4s3gz8+ZSHrHhjdWjAQVqUuA2LPlujrVxEHIfbLIVKmx408x0s
mBsH74gUs0tEDbtHD1UliL7ZwMKPnY+Wt9umuM63yXxqTWIYFumuAG0zdHKtmifNqHcD7uT5p8HA
1gF5xj9fQu1zee7XJbR0lUQgRxdSzNPwXwoMeqGEWY8qYjNEyftNC2fsbFN1MSyj8w+sXW54e84Q
2Nbf5zWH+7k1f+C/ujNSzmIRy+iouF6RrkDtLTo9OZZMCvNCmQ/zZCAPRZn+oXB2m4r/dkmoh7Cf
sSSM4/lF/fVJIwGxyJ7mSbPWzsdq4EwrhNo4i43tvFSMGfAqFCiTQBeNQUvGR13QNHTkGTctPvNz
b4Q7nOqc9l7bkEmvtU72Hfdn+OTNUDHe7InTLb5SzE/XNk7decad6yd9HJy8Knieby9aFYvOYQUA
s98wkVoc+id9G0jKFvwqYV7LOJRr8BPYT/lebq5BMr3OM+AfLuPfZx0GqdQNVIbMgQjrP78jQK+9
WE8hV83vwnwEm49C88RiIpicZ2zynsJFyCGqZzqoKiRNSbacqwDzS1TzLwDh5xnHDjLox9ay5Zz8
h6c4TwZ/u2jSsg1dxwAtfk8ONwv0cKPgKRaDdTsCshLD6H2f5+n53F/wLs7nTkwkxyjEdDTvjTnn
E10+DG9gM463EozJ0sMuSRmX88GUid61/MT95+d6G/WfnyuTuColAA9TJ63gt7cTXFvWeRN3hR4c
pka/5nXrplxRWXG4ZYPV++NWm1EFs5lRgYyFh8lrT3MRKW7OBn4avfwV6vqrhvqpOvh/6rL/D7Xb
U/ityuv8Z/N78fZTvff/pwrvHFnzf6/wPgboJ79m3z8VeOc/+a8Cr/kv9gRQc6V0NMeah91HgdeR
/9INDmOWrQuViWT+ya8Cr6b+i40ENnEqr1JnmmEz8avAy//G/oKOjoRaIk2G8/+owPv7TWE5Gs8O
2goVCV1q/G+fZjK1aAtnGpRmGyiJs8xCwGTwDmD8KnF+5jh4bpzyOkASuzObpN1LoSOaTgFpxpB1
nsE6n/y42Odxob4NwF0IgnBQ/HfBrldAx6lk1uGk7Z6aMMSe2BjqEYUJZ4opWk6FnLeX7Qypdsq3
+AGQcveo4a5HWF8Z6n5CGrytYJkNWTCcIq3I94Rt7fVAA32ZjEdjqKKHuGqwwsEZ24ai/0MT9Rar
9Ne70GK5VaVOjV2wobPkb2uTSXRRB8i82eZ9FAJGaIcTQtGhUZVTCSFlAcCm2xuQny8hFfJGm9iI
+EzXceN7THroRJ2KsJOqRDBvRM74AK01Wpt9Y68/XmcEoGBl97Z/qmBvbuo5aA5bVcHpccDD40GM
ynyNvK7bZzXp5X8Zqf/dmWN+BX99hZwyNKZsU0hTw6Zg/Hb5Zd61smvnM9zEB2l1xVGPEPUVnjL7
xF5wShdfpsQ85IqHDsGcOmqxQeFWHigzhY3VybTTCvuUrS/BQWuH0PF//vNz/NtVkKapwxygJs7I
1+h3fB6iMVR7LSsDZjonZkcr03IBxbm+y2G2HYsES2fZNHdWF8Ld58UsPU0E1zFtvlZ65qwrE+cY
hWG5KOdfdcbgYpOC/dTh+Kwru1vXY5K4UUwV2EmojcWQoi/NoJa7nOIiZ2q8u8oE0Gp02jWAZOP+
n1/eLSns8yUA6c+Rj2nAtjQux+eXV8TIGEdNpcIb5eCZVID6myYV+aqqwuShBg+9iKTvI91VKuBM
g35Ws8k8mQS+LDNBA1LW0bRjMQD7O3Tfx0ikhzmKclFraXHGAFgASnXiq5LU64H0o4MwNZ3ahCD9
j23yaewi60A5hcySocmdQ4gi7+KHbI//+YX+lt/GRGZpzIO2pkICUgUn3c8v1Ae3o+V23G3IFyB9
bqIcqwcPURWFD20uppU/9hwPPQ5pAzy0cny1oTJ+byd512rk0gCeplRiQ7ETiqcfIq9T5nToPym+
NBpun28JSzM1Ol14aGnJWb/fEsIh+sgoynaj+6J3CwH8pfKHzk2UuFzf5gBrltBD8jAYa0rUvAWN
v+0rbvkIG+HFH+x3PwBG93GLZ1h/N2XhsvOlxggY76yYfn3f0gAr0356EJoz4N7zw/VtHoDdr/1h
M6H9PsfLuRXIkdSZzw+OKudX/JfdqgajzmuGrNu0gEGOeMTHTTkE1N4mK/02HYZxmTCd+/WdWoTJ
YgLpDF0pHU72FDxU7Xo8NI5eUapR03tAx8F2cnxrM4ppX1R2xfG2QleMyvIPkgB9Hg+fbox5BbSE
pkL/dlTn94Jhb0LubgO13cBDyc6KzgnUV7qjZ0J6SktKu+QxVE+B1WN0Sqb7XLOeqyEL+YXs3UPi
sULMT8B6CxoiH8fiLadTQlDcwjCV/pQbfXAoM2MdWFwNtMvFmjDVDMuW9ayNVfot6agS9P5WKK14
ovkOwLUUf7ol/j7WWMAt7gWauVhyf19gxjCdimlsq41+W/bKZRlG+hMcLcrs4spf1e4IFv0CmS7b
3crmDWa+aPTte1bpEpWM3Z+yRDwN+p9Wht/PZbhW2RvopqkaGtsU9bdpCVT6ZPSEWmxY7I1dn6Iu
9vFj7gOt1XHzx/ohs8BukbWx9Uf065ZevOKUx6o7JB6wt7B04Xc4Q/Hln6cR/e+j2WQnRa9c8o8z
x291Ft9yhGibqNkMPahLVZD+Vg+ZuQAObMYDDIkiP45IMQHXamLc5rTU4d4ttFzK+1whiCDB67Qa
ASt9lRhKOgLpMLp71GxMxK8okatjoZH1E6Sg1tsutQ5qrJ0Rvg+XyNGyHUEQLQ5GdaCxmsjvhnGH
8HDhadNAsiFZ6//8cm0Gw+/3gSMdaXK2Mliqrb/tQoKeNohu592maiCb48qX4z7MaSSBLHf2GVzO
zhwegoKEu7615MKT43MKhXARl+nOCvCwGdSGnQoHgNpTDg4EUKA5LK7BnpHnar/Q8KqSODQ+a8J6
DSCC0PhhYelLDBiVSesqBfGhzv2PMtS6JdgZuUjz8CHtG3VXFf4Pg37eoh9t2NcasIRY4zhOnUyu
Own+H57hCqJzdKJIfaUBHwGBmfudDoKTsCtfMMqNepmshkC5g34mF2YRuXhRmiXMrO9mXrzB99rm
mnPXdijfhzI4SgEP2KtUk5N/Sd4yBdWjHEwai9ocBzOKALMwcTNKE1RgcsJkNZcwZJKYawTUFzKQ
0oWZ1t+dRrnzsokCeK8tE+O7BWd45Qwvyjj6mH/AtsreuDOnC+TGpfDieh3UMVZuKDxQ5S19Ywfi
Mih7/6pnyl1fNUutpIjRjgCOQi0lIouHNmHx651DTSN3CtfSvEWylz6pYZMFoC31IKgHabipqqHH
RcF6rVfaIRuxc+R4BGof1TcwQIoMiI87ujW8aaG67NirZUr0FNYdzQDqVy35OJ1t8nKFs4jIoNlk
EV6UoPrqVeSOgZXG/CKJR824epEKeQBIQo7nynTeUU6v2/xHOVeFfA1FxDCWK020L5EVQAjv4FsY
hfMNdxfGacCMFcsWBTaGXFznBCZk2Hq8CXsyvk2tUmiZmurPQccbW1TaVvGrZRHXUAc1HIe+hRsR
5JS6wzWEmhrjNOAbAicPndo/qoHcsvpeLFuWC9kiAiCE5GvQO3sr1qnRHTOyGmpj7k+SU+IDctZ8
hrAdeicJEKAhIm5tjPOgT/Ac+e2bVqst7rDuIJMYdLC5pkri0D+ysgX3KzFXAj9mlME4IOxQKI+1
AfVdABsibEj/4lF0X4Y0BDEWNcTJ3I8jjUXO7MZCx+Y0+pibuzFcBLU/4JbtNFdUcbBER03xDPsa
G/+h/mYYOF1Jc3wpmYy8tnojeOhYoQRZNWH2hNnkLe/kczVOO45iLtVO8gLzjGT2ZlfmxbsfU7pO
h/bFT1S6Po29tUYrXGUlEDoQW27pYF0rewzcajzXI9PGRqrCUNfhjxMTh0+WnXOTYdYPsfO1nncO
eAb7YTiIENAo8sHHhDgtesN+Q3vTkItJgDrIHUI+CbUcG56+E/jxEkxtsR1QiIfFOQIJu6k15ocW
yL2dxM2jlT5HpoUdiyQnmrY0q5zXTAlfTMOMlzYnOEw1nIxq6xs70mE9tf7JybNLQ3qvG/XOeMXs
sC2L3Hw28M4MYqo3kI0aF/M5aNuTGqrBO+Sc3G3rSe5DtsowzEhFHCwFCZ6v3TUNZTVRqfU2Ixnl
UtYaiSKwTh7rJl2z01WXrd9U9BTYs8SV9SjmiYh5Q3kwEHQvaF7I7yqogsSKwvdyuPeqEJx0PwT7
WC+sV1O9ZoY2vuShJg62kU9kZejWaxcO5TKI4py46c54bk3IQyxh8K0g0Pq+RQJbQu8QL4r4MnEQ
VtooeCzJ7jjqyFFxmEn1i1qSbVJX5NBFk5Icas/ejglNTFviwPUckqsKuzvYSv1SZw26mWp6hfAn
UHkYKijl0oBvUiMn8A4Sh8g50Pr6TjEhdk0Jll2C7Ba3d28U41doYdGdQTUbjtBgcngPn6d5oU58
HYJH3/RfJNBsk3btt15iJyzq8EggJcGSYoz3Zk8Lqm187b62KcBy7eBcNqNrDZWyiz3xXpgpwRaB
+dib6el2xLBaU193PtzsmsokYVzFvlPa6kgKR3VErKRHPedezbiOTL8Pdd3pbgpjuYjzlZmjLsBQ
nj6WRDDdVzEcBKeE8zYJy+0NW3lUDIpkqvaU2/autfJhNyroEPRadV6aPryyzjc/FCG3pBB5h9Cg
oSy1lNoGJ1vapJZ+mvSg2NhigNeF0HKveQz9nrTyZWt4UPOHMt+ScuYvGXIsckGcPsa2eCbdgMyV
UBClNcrhYhvUB/3coQA788iqVOYnMoD2I95Z4kXQ0/TFIF84Nh8TyWwawpa8b2DtAiw34rUDBmqD
y71ftw40HS3Nvo41fkib7ecegEz0mCnK9fZ9u56wlKattioDv8Up5dV3BnFdd32YIMQKA8z5zsTF
J6j+KBVn0wZ6c9E05E6cnpCreFVz6efvlewH9mqov9hYf5ZJkTtuVPr2mTQd+3z7DOVErBt/+QZ+
RiQ0hkQSNYX2Ig8Kbd3kXnRXqtOvD5Mzg1SJJlvefiC0GE4KgH63JIDoyHgfj/jTwFLlMJBF2PiH
2/fwWv766b+/NNMSJ24PR9lZg5ITF5mw3FajLi7FDNJg60wOVWyooDj6ir1AS2JEbJP+yC46jQRH
hyIL3JzdwTk2ywdZZg3qlfqYByEhcylgNEo7vb8sfR8+D5yXO6j8JNgMWnjv5D37nTQN5pgLYM2i
ui9wiX7saQeHKOi5biPLNDjVjXIavLL4osTqKZ4yAx8jA1HFBu/2wPw2vPG6RTsU+jL4my6W05ts
sZO2UyofMfhCgYQbqAwFekQSMp+MeQvRZRdhPFFrre8N05ywsc+QPUnTnQTh3Faxed6+QuRDVgA7
gSZtmSwUS2ec25q1U0Dxhx2+VZgJpr8PKKvrAekL3DVJspZgchA6VaSleHl5uH24/VjMv2NXZb33
i4Elj8WtSwV8Pd4PP4jDb7lX6S1QBOsSteZLTxmcQI1IsqepfqRBb9+Veca+2zIfPMBF9NBJIOgL
3jrN8fUnDUZB7I/+QzwjEcT0MRPlxjhcPMra60waPkgF9qYcyJoV8DntSaWhkCnU5i0niJdSx3kO
kl//Ng3dquCEdM0iQipoumwNp1w1cbUgy5NxFtM6MQGSaJITQA7fBfRApXGSG7QVII76XgzyCY8B
3SXiOQ+kaEHUaJ+m2/GhVqB5W3obPOj5LJdRMnSfSuGDn2O68fLwB/tfamWtsPCTlw954VRHe8Iz
n8xHSvrBe89kiYjADrtB2lPXjEd6RePEaaXPy26n1s2TUTXTJW/UH4Yof3atHt+NhKOhxDM8cg5J
GBtqJ7hrERu6XaGr+9zJkwdhYBePonxL2HW4tTr9AYRc8KoUeg9nX1zR3JJAVXQ5blC5+njsUujV
HnwyFlLVytgt9+1LFt/lQ+fv9cQgslm1o2vvReqiSDg53L7s/PTp48913AtuPL9ntZxadyCHCf0J
vKygikY3CYr8hKPoO8W8bnP7iq7Z5AJINnY54RirrEnZpzeJs9ftQVk3Vayv0qxtrjBkr6porWNT
NodaENCzIMwv3SXGEvhp+JpZ303VmzZI4ZDImFF4CWz8Gnrj1kobXDpTJzosJBPVIFxGIyv8UfAc
4G0QGuQXHmktMMQ+Kmhl6qDV1q3vAEHRAuE7r9uCFl3FanG+H0ghvNYEklrz+gC0Pv71zqkpJJge
wMBSsxrrTowqwHbItbWjvUyWBqfCpD9sNplxbnBvn4OMssq8oHZOCm+bgfrYDXa4y6Ayb4qyL56N
ZLjUKeoygNyAl+IdkzpxU3xiZAKpQwyuMgQ6aMj+qcOzcKq4KRdCcsP0fuJtwxgNb51la7sLnGPP
Ll82QXC6fTDJmfkoJ0jRAfqp5406N58ZqHdhlfobo03S3ViaXyO6zrwuG5oJVbalaEV1IJvRik9x
2Kn7lqrjri6d70pT7YP2tSJp+gvC0YSgFAAmsqy+J+Vo3k1D5AGctv0dMdgP7OkTYo9JLGNXc7xd
/1hTf2r9qZCN9lw55njW1QZt85isbuVldnH6Qm1B5yRx+UWKkLj5ACsQRLaAEm3W701jMNdk4+ho
izVv7TPJr5wQNA/7DiRbdW/ubl/ehufte2Smw0dH2YLKyBt2Hqi5VTDFNfsO0Dto2XlPBue1SNdD
nzV7JHH00vtCf8q5pz++rHLAerVPLEMPK59cyuTxv/uMitaTmcL4v63BemuLrROU9WHgbQd8du+L
/GT65Aj48eBjsXOCh+JOnzdfcW8iT6nIrx3ZnR6mlMOej67ylJbjE8wI/TI4XrmhimEtVA0BfK5I
4wkcWrHkcGc89XkNVIqcx4/Pbj89fczNSRk7G6F3NC8jPSVWcK4fx0U8uFo25esgJ3neT6MiXheG
yRZkXsnGjmC0so1DbCHeiBQahK7bb8KUTUZS6VxLPxDHTE1feqTcW70hpS4tannqSC/f5XpykoHe
NRAEohwdZfvNYK2gZMdR+KQhp2/V/CxK+kuaESoskGV+vn1PA/i5j7VsUY8lMPqx/JLSfOJ2akhk
UPJ0TTdFxdJE82USHEEyHd5RHEItFGmZXUyIjduy4xRScGxe1gYcTOqw9dW08zeOxP0+qWp6GA6A
y9j0z0SvDbYFw6ztf30gV5DywFwnZz9hnFRz/HGrkxNpGm0GBEcOO+6HgblqlQLFIp0A1O/Uj29Z
oWarjxHOmfE+a/pmRaXGXrEVsPecxKPUyl/yBIJvXCo/1BQQhRLb6mk0w2rbAduCFkP3ZFBluvYj
QyzyMkgYHDUdlcFsVynAa5A/UbFVaHERPFS3S/KmGlebNb0Ln1rDOroh3BtnegRvf1/G905df4/T
0TqY89IVdwaBZxmYDX8Ww8Dto3xYqHtsE8GJFEgxSyf0bUFIMHjPgM1JL/NjYgSZ+9GPiHOd2ZqA
orvEM6vNCId8UVJwPQN6XtqGBeUS9v02Arb+anQ/QFqEj5kd3E2i1DZpXMVrdM/TOmlqlknBUoju
ey5aKkh7m1u/C3qhN4soMhamgAuqwbowxXyW9wcAYAlwhMjJ7kjZywiagZBx2yv4MpfrXo8ulZnA
OsywvYkeokRWauNbkpEslib7uMnNp6gaQheA0UptRHMk16c+FT9USELvlA9QbHTNsTck9UJS3aNL
a0JZ8prgnUVwWtm1c87LMHPtebpRGgXeKH4vcOEWE5aVdWzdcm5IfHL5OR66h48WnhassozQFc+O
o8sEvI1piOZTquUaLHpjdHtKu0RsKS6XR3vicv5QfNN8yHpia/JB7I2KrM1SD1vE5pG3C+ya5e72
bqn91B8rtPaxqY0Pt12nOtlpsJoiVOUxejxRsaNtSPm40kPulsQwTuuoE9HqNiC8LHu7vYEgKY1j
1qD07UWU7Sl31u7H8juFxMzHJNIVEilUmpadO4dzXsDLQf4oO8s7xAH0eiHzmPFfEwVrOSf6Hs9Z
Dhqr0YZ3VVdqQM2jcWyV8RrYPpFnpKRsmvkkawol36eT/bObv5ooQy7ioNZWDiWIveNx5Vuv2nVV
rZwHNfnuCepwUyCG/XC7TLeW38fQ8fIBgkpRGYvbf1Vpc+hCa3tbWDrjG64bZ0X8UL40tEH90lgK
ZgBf3RO90N6ZTrgXloxfAPKs0ggUrpfr164Pqo2K4n4dT5r+MjbRIRht9h6K85h6017rE4j5bd8f
DL1Xnj0ju7NIRrrvLHV0gbVYi5oUjYMBPZV6R1S9xD9jwhhZEOm05XH0XgZetA/8Gut4nhLrM1de
b2cLSlAj0vPWJf+YWTRTUn1TaC/45ScukFVenZnhmaT+Y8aMslZolO1HScfZr3hZNQ5iUo+n3e2z
DE7oDssEloH5MwXhOQJmgqhA1ZvrMh6r65ASZO9xaTed2iJZnw+Q+rz+cJZLaZL0Y5g8hfr84PTl
3LGAmGGRvTw3vet931jj0Wl7n3s2U/tnx/fErkGURnXzK1ne09X0wmqXDAbpSExBIDETFTcLZygL
/u9ST/B9BOXwdOuxktZ7uS1Btw99zCM1aXGaaqR2OTHJ/mQNm7CmQgt5hSM4tfJz2aBcJuUHfN58
9pfmxcmjhFMMxxUbJcG6ktKGlA1GOpmKBRnyJty5rKKik73xLup3ShcDjNXgQBFNZH0h1w+fU+SQ
94AvwO1heUbzJK8zItakHC8kMoSPMx8Q7GTbDskPO8RPQDFXoWgQ2euSpHQ8IuiWfQ4Sz+Bus5hW
NHHR+krJZfTrM1+gykL8Tv64NuzTSJnIFOORHE6eOX259yjWvphhaG9DW/+J2UBdF1FQH9WCYxS1
qDOBSM09RXhlGZGrbow5x4ne3Iehly5EZLCtGtOXwoCIEcL9WdrtXN2XTrAKDbHPk8pyCbVOFw7J
6mm1ot4JjQ0JPfp0LToa/aPfV4dJb5+Z5L7KiFQHliFKN8B+8AISfcIo9yRV1qxD0G2JZmlusWxT
4OxVZzEDrFJzwF5khT6mujJbCZ2DaOD7X2g6j3DhgmWX6l+VrBrcYPR28VzQgLWKhMlPvk1GthdG
vLKJyEK/OHMjQ9hNij25WgJ9iqiN7n9zdF7LjeNYGH4iVjGHW4kSFZ3zDcvtdpNgBDOBp59Pc7O1
PdvrsWUSOOeP5x7dSZsfiPmlvXC45VhBrFOeNwNV50lABvqm4U8bZO/3q6EIzAAS5fbOSDlcCs5w
SX4e11mBZ8YCcBNq18n0V/Ld7jrzFt5HGyw2ukNJsMO2r3Jxbky1iaI8hxVYnxeHCu/KKE4Wqs90
Ttm1Qjv2xp0ybv2fi/RIRUvMMCTNkKBGtHskErHFcDiRCFwbgLcqUrFPl86Bx/bbMxlsbCOz4vGv
ZQ72kSTv/TgMwZm08T6FUWAI7Ml/6Hb0mSRTSrg8KEK5V2aCj63e+SaCVxqxaSAVICtFkG7rrJ8Z
NwiABsM/rn8rZVr7GXZkFeSxBv071V/wVjzxm97oEq84gLC8CZB1bXb0Tk3AuKV+mrKAmcsOX9kT
RDxrnC5hRRFiSxfghPaW7tXhNUAlQU27cbeIAP4hDYnOqx38MR2dGcFWuR0EnPjD0vuVDqJPZue7
NriRSEy6uKRo4gHwR5iQkKw0nx6Y220Fq/Y+C5uPcyAp22iOfVRXb6R6A9P30UcPSJOMKv3jjQSr
eQKQGzsO2arWetBudpGe97OqAaZPjElUhl7MxW8dKluKTQ3U3+T9nSPNMZHKpjjPxjlIlJz00T7l
lL3tzUy+DYPcZ9l4N7i2e9RHs6KsS3gYTupquvVNGolhMTdlzHCRVx3Yuv9SsHFQpGrG0LMXT9bv
jq/PylafAHGtlT80tHPFlivIJVHlW1pPfywx05MUDN+Fm786N+Acf2C6Dw0bc9CEva2uCVE1rVNn
ic9iTVXiKA1Tx0dfD3Rt1MZ8JaTvD5zWs8p/b+/KxIUYpgZmAaf84Mgk/rAlH92YRSKBa7U1/qNp
BWpo6I75rL4XIX/HbCm3BqnGGy+89XmMiCQpITHilIazNlycvQ4FDN5a4DHkQKPYKiHSO55m4b7M
aJ02q03RTS8/TTT8o8Ymwdb5XvS93Fhl/0TDwJHgb0LAGhkHXvTZ0fazaU3zsXZbgbXxn9/uAxlk
YJ5w+6tHjSATKJmfbfVpKkYiQq73FNvJIg2vmdU8+zTSMAxlFKY2Ok5ZXKw2ffYMSsbTjItKLeXN
f3fDYvL6tetdShVa68sowiRbqG8aSHr3yYY8OLY+Rm7zHWYdifkOTF+bueNtnwjoEkmP9Pp0iV3V
T+zvzW6sUoYvxXpOf2az5+OB8Ay8DDeKG3NBjQkZez+83pTKlSMbOqVEAMn+tgpA3YOVFjjP/TyO
dva9IilhD0biZnSCejcThzJ+PG2YO6u7QSsQVNsg/UaNusTGIEE6vPqHYvUgHlqTqjBKrHold21l
cHdBpJHkkm3zpjy4a3CxQXHiQRSfBNmXp7xpvgfzmNOIvJ0ohQQt+zvZfQltILHMDQFEmS23o8D0
FI3rqbcJG6M2aDjMpF4vk7N3Mhgw0CKXBVVgaitf6cOuHCuxs/o4NWW3G2CMNpoin+2IHgYiiWRH
Kjjuc4lXLnNuCd7ljHT2xs6BS2LRXp5TaKW4Qm6jqQXDrvC0etyi0rWT0ixxYXInY/cqbBfgVr2o
jgQydLFI8n9mUaQ8nWT91F13n/W35HFwpFia5bY3b6bReukvw620ps49kcyINHeOM/EYLMq/L6J7
q3f/mVjWcZN6fDKT4NUxWj6Z7qUenGOLAQhRPz816+bdzeZtusOhpOjUC4uvxhTNJx1FNEiSSVip
Up2aTCkapmZC3Bb2jSL3XtH60EscNXHNr2MXLYQN22DHXRTsUt945SJRcW/NGNpGNph+OMhWGo9L
DwFDAi1B5EJQ1F2Fn2K1jbjLqG80YIaDrouDrvha8rHDIS4AwE3qlsfc/aosgoEpkGHQ1/Hq+9x2
ALE+up2W+rGNt8w0skVwklCXS98nud1Adc58H0x2d9LAUaBp5F1sjPVRhtfdKuofHyBy6PAWd9pV
2wCwep3EW48Cn6w+Tc9L8NkXNjmLTppEbJEaSBwKG7+SuZCqGTi/eN13lIvcAkn9cu/ofNuRCAlk
L6myck1SbO+IKTUvOTnIO2AABA2Rl3RBOh54YI56Jn1e9MPZ9Dr6ZsY1McfuQNtCdK6M+urLyrlX
60hl07IBNh4ewNmOfPfTNtepvR/mdlcYebvXcv2drGE30ynrlEtzZGnM49JILfpTigvytcdiimJG
XSuZSUjf8pM7p0F9FRkUss7CK4EuW5MutkNfzYRlL0SJr0B2tcLBunjyMo6t3ufeegiaMoqrHI9M
N37VHJCpx77pBBXMSLSCpdc2FcLEYYfdvDJmP7ohMv8+8M/4Vqk/kv1lgVTcrYiuNnzu23bFoKgn
vKg0eP2lV2vJDRAd4nmLxp8ui1dsIbG/YETHpO99vXGmaD8UkszkqFLH2oRnIsRxr7viYbUjovxc
efKK3j9k0QysYf5pK2cGqged0xUsqz2jxHMoGpqH6G3QfBCiL2hoBJ+wEBiWRhP7RmvvVUf4+FAv
Wx11j/VNKKNVdo5SPN25UWCEyGp+v7dA78X6u+DZ2UezeYmKiuF5EL9maj2UhmkkTgtfnRcMfu6Y
suLczIud+b5GjAOu4lElKGbQpot6kZGvh7oNV4QWukODIwwEhTzAA7mmcTFRd+dKxQVrii2N0NZh
4QbEl86t0vvWp9vkR2719NAJvfdKRn/JKoz0X76glr60mna0kGmQ1EtGG4wl0CM0ODsK95hBbiBM
XWzYfzNZfoe2Q2gnCjbMTiBEikVpLlqXxpgy3QdzvR/Y+snLNt/kQmmIiMQlm7CHR3PQxysdkzQ4
lU1CX8hEtMKrltb61LyA0L2pVV8tOkJG5v7Uexxz7HI+27RLkHXg4aRHrvEd4vDmpBzOhQLYCyay
0ntQf2zFtWVaePTs1z6iLNAm02Vr2xy9aFGpcsl4ilr0yR6+uPrDNuqXTKhtOZbG0ct/0A+9M9Mj
mNrJxru4N+2bKyjDsIhOQHcapO/23PSJrBTZAQt1UO6ILKwWn8qfqUTy/ehEp+Rj5rF6+MQWYOqn
G5qa1JArx8RCR803fFba0w8/r23clOu3sqxbtQONmEIPG3z08IgTf2zScjsiDiZFf2riiU2jIOd9
wxV5YChlfDWHp6pKz4R8f5Jga47jpwEOh1dLj6wH+LcqynSMjGXUuY01LedtMljtuK8CccrGiPrB
HnNeHYwMGH0ITUFkeLQMyJb8FlSe56DIBrGDz+sO9vAn1Pa8wwNRna9dq9B9WpIq9QD5IKTtjSRz
TjQQEDVB750fpCwttx75ISiOjjO8AKj427AYiKb3vU8bxnZbwgbFq6VoRDc/TIcIvnFe76Wqb2G3
q8enV7Fe+C4PyBzucsE1Ihz89ZKQXS7Z23UDYuo9NTxKh27hgQQW/fBvbe9OuviHwmuf+txdwJB8
tfVJaZi9p9X25q2e8vrAHbrP7CZuTXVfNOXe8Jb2uvrzhdpV895rmetYTraEEoHg0OZARnSQ34Av
GGAZzIecMB5CBUZ7SzXqyNIxX50anH7u3wmT5EFDxSTzM42/IMxqIThAEZlh4eBuAi4EGCM9GvnG
ybNdP4zvo0v/5xD+EXb0WWfISYIiOqYI4bc5bbbQucuBNkK5jQTmV6sh2Xl2/kw6Opd6TEFOFdum
UZ2y+gN0zbk6w8wzmEFB4UBjFLASh9P06o0dTYH3Rp/K02i7/7zupWRqPfT4m7gBcT43KTjQ5FNB
aXvDcem02Hb1SYRmHGQhOibbNsDvKc0oVhLKmsHcW0Z2mZrpr4vfcSO+yxZ7GEfQEnvSerNDscd5
qHi8bu0I3QilSPSHZaxch83AjYuTp4qqMW6OHoVE1JnCY3W8ekwY2iAvp0Z4FWlUXvn3mqWoke2F
cl854YeF1dSI+0RHVaJwyQocTe+fYaEL9Sh32pAJF8S3f4SU+UAvrHRoy8rsjGg7fyVQoqgO3G/r
xXOyP/Ap1A219iV3fwa/5QW4fT06p+m6skh9cFNn6+d6q/MG8/xQcEhG9U1J5DzU4YQiAUEJ3Mv8
mWZ9fl5GT+7GNYchMnkEEHCA7hXbeej8z7XiLw41goXuUwkV7bxLP1b2PnUcute9bNumxr8ZBoW0
eLyquVn0J7qCPswVPqtn7CRrWFM34P4VcqXDbQJs7uikL0enpju2/l0L5pdQKk7WdNlSqvSKnqEg
+dn/Y3jBl1isNy+tK946SdEbEyw1fgb9nyuA9JJYuYnJi38/V1F2yG/QM1XrJoquqI7NiaFXVEyj
Nm7FIBN14iwKDmGxeV2bJ1XgFI0aKveIKqeKZbgMY8ffFuuP5TFpLhmNwxHqZua+T4Sk3bYAzdiO
fPhmZTD7r9DznIAt47pcxr3pmMZe2A5AjGyPwvqYZgJ1bC0w3TpNiZieC1kbX+0wd5uoWzn5bv/R
p9RvcOmPO/Rj/MqqdeMJnD74rnn0pDzMS012aWV5SA/hECSwtufPvwjG6SuztMNKE/Aw0cjSy/7g
jctycNC03CaqTSb8CzMZhxXQRjA1DvSHH/vQhN2t0zXU6ztoPLiOfRxMLvN2YCRdGrW3B59Q8TUp
l4w51qr7fbPQ5Ddb44bI83CDrAT+AYDddp4nJWHlDrUI31AQGoFvginTjAOjXyObZMAZT5p4+H1T
uP0+ta6948TN7fBuCgcdReqbvBaminP6L0GGrJ1X1WM83OSSvcH12+K7RUT91U7kart9n8VtofdD
wHu35BSE1PK7sdqAXh5pUieLwNZB4GUawLHHJbfu29CNEko4yLGmrFTytpkUi5qeLg9GFTyZttRo
jnXiSOs2snGBuib9cFP+17G6fjfm3evUPGlw4j0onNioWp6Ip38TVBc4aZnHaC1fPdOL51pFT+ga
WHiW4qhctJxlS/i+Engs+9YcGW2YKULcXtS30URBNp3DVuzk876p239Ft5LeTWsWEs8vSUwNQaMt
fcWGw/PpMD7VzGCYtAK6SIhxL3I8Tc1LMR46WPEnXaVvkQmjmuaoAacg9kiJ3QD6FlvLmdqdaIJg
c9sAY9eqrpY2X+FC54TGEVRbmUs+9WzHxQjRPGMFhUdkAMSHTX05Q4WPtMvXuxWKi9K8LFnaVcWd
MfmJH4XfENKlsg8FFd5EdUUPUcV/MbQqcGaUF/SdcDuFjH09MRn3h7VhirVxSFPX+9zLQdICYj8Y
vXwnPIdzdLXLuG2Lr5q+GVR3RPboiurP9Gco7ma05fQahvxkWCY2iMvEzGNXVRQL2HVOCIH12kTh
v2iJtpSkhpu6miGyWituuDtcx76ouh4vM3dUmBUYgqns3sgo+DKoAsnL7NnIl5EaLnDXSdiP2QwY
7FrqaoSKRoAe6VQ6T0ee0AGHdkCV8KKC3UKMftYFieRc3Hm5/ce5RbQvdA56Zo6du1kvuVlOiY2P
bu5zcksJyF89LhjZPfaDftL2uBm6YTjYDs3xlaKGcMi9J9JAMEGlDPiLQ6X52s4wEq0zMzWuzs4L
K+5O0GIaow+S6oezicRTVzJp++lDgZhN2VLsOvrUOs/eIX5eyWpJ5YGCx2ecvVaSmx3pmsEwPP8G
2uyfIVZeI9mnhBuFOg4M62AHIyyiuJsQdp07y3sdenSTA+N3XIeXaBgLoHJ6EgYWR7oWRIwM91xQ
7nKc4I1uxhy5S12b2ija+xJWoRixAsFbt8IQxt8quZU6DBlkcatvjdhLSBeQbRPFA3LuDM4/PXnh
NswQxEgG/aLsVnjy7EGJZt0bLn8KojFk07H3lesPO9MLyoRa5iWjYw8EmNZnLlxOB2Nf4knZe/ln
ic7ciJpnO0L7k2ZOdRim8LFt7Nj1WORkNHX7sVjezUqyEI3NX4uAva2fatISvPzAdMjehbVoCoxD
w/eS5IvBzIrI50i9Cy0Q5VNKAyjyiJ77fhz9y0IaHM3kAW9XUMMvWkiRyv6oUwNhOVCdDpAiSURs
Ld0sjqrCO9iIval4750QsWtgV+WFGpx9UUYO6jSiDdoB5wer/feQMdwjjhibuT024XRwu5RkB9XE
S+tNWyQp4JWFVEkXgYVPRibBpOkPW6aI1gQSCvBScJR7B1cBkfkVMcmZVs4ZfeizYdq7Ii2dR8aG
MwTytJ97772tA40sLHylRgwFt6/ZJIB414mKOHpmPua6fq18LseeTLD+Vs9TtGtGazDfTusBD7li
/s07CqN0vdxj6vDOFaaCuJOdikMPNWYIf7c3eyxnNJHSNsMjv3FH71sX6XDGJk7Xj6EYrq0HZFTA
paXSh3ryf03HfooifkPlAiOEYUQYw7mimYYh+r4Klh8fGT5STufczRNaWH41fSCcROMU24wVdSG+
E1J/Wj6Q5v80BgRLURnd0uHJ5hB0ORXIDUvy0NxyqCRsbN6zssIKpZTa+UOuX6ueHKw5i8CLcx33
Zj1iRLXZ//2b1onkzrFVD5Mc0/OqabiJ7L0VDD6oQGOf89Z/1NOyRZuwJOwJgjrzaNvZ2PCdWZGf
gs4V7cY7E9T8EAXIBqgxvJQWQnhBR+TLSEfE7WR5W2aHEB8M6ajVzLjNFtqx6PoyF7T0kTE+ZMVP
SQ3nkz8fCpkf83IuXhGhX6UHjt8V7S7EjJpMvWqPw0REE4tGuG17HtQOO/SzHukOJstiU8zNCaja
fmA6CWEo5ycXMBd7p17ehW9fdBQy3TapPM/1tV2d7FK4dSLNNDiKNEfCT44Q0q24YHznZnTeeJRy
fM7Z20LqhxTOGje5LI9Lb847er+uy29WwfFl1F4cAsmQWkZLDu0wmZvukc6/O15U874LeTm9WYtz
FT0OZveMEZptqeccGcq7EFYXHChT58aInlU/2HdIY470vVzFaP5jhLgqCWUWCosmKjbbjasyC6dH
P55IdcQIspCWY8OhRYG1ncLSOqy5B5RDYutLGKavWYMxW4/rRwnCvOehh6Efzdgw24Nql8d0tLqt
5CaeesPYTliJ2+xoimU44zZ8bDwwk6A09bHJEcYORfDZMmI6s/G4qvzkMhDs69ZKk6zg3XYHjfAk
583JZYxkk4r6tvnHWBDFgxe99CjmWY+it9BuMr7WFDtG95HaDaDg6OxLB12E0t1xGoIyXpHAgvyu
NFaRQWKQP+c1jNpjGRoU4ViXPsOG5bZPVAX7SBlkwOBmxCzp4ozNZ+vG/lSEgNhMiaomOrO1MagS
rgxUPAUrsB8iYYRy27yd/4T+bDAnAIc6snvncf4a5k8YAfdbTw9O79YoZzz7LO3voLTUHhMT3FPg
XQAT+5hR4SfwnW4DW/N3RueAFoUFocnM59Ci3hxh3yEKfKpMuSFn8rKiyfsg8Wwz9nV3XMv2ryxd
Olun/Gx4NJUE1SMVC8PDMF1d5FwxnPVj3QMY/iyqV1TOkBW3kfXab/OU6D7hVJhvRP5A7BHBHXPW
nkibWuZoUwtUa77r8aXEE83LNx4Hknot5vE2GcEj/N8HNnz7ZPY/GAt7mS5t/q8VO5O3n4g/ywNp
7fy8+qO6MikEqaPAvQTc5MRR92z0Q+qU+6yf7/FY8tgxPGv47UwN74gJHvyaRiDPQ2bSsT6e3Ay5
VaNDpOAzZkCxGEf8o++tuptkmz7UrjVtfRl8p3aFwFp8tan/iGmHA2jFO8TGrbaOLApq6/QLVGp2
ElGdKEMQcOLZaEb/CN8rk6qZeIxhGfaRR+Ir4oiXrvy+maNuKnpHJjfWKRurH5zux2q8TUT1RIYR
5iBfkD5Y08nuL9K5VF1wGebRORLGQO/rLIE+qD7GtHZX+C2Ot7Cxt64KtzzMHgX24wO6JXrL2z3f
pbV3QqIGmdn3ylp/M+QeRA0K87zhAwIvKnxCa4byUKS0l3GL4s/Djo13/ByQRrLzpQRXcT+lP3bb
SLYlyGydMBpkW8c1rFjZQTKJud27skOLQVfU89pRnFVl+2oAG0Zv+acV0CLRKNUBF9kARZM/uU6t
j5bAIC4y7kLFBbedHXFPrETsCujv2Xg2S7N4GYxvA+nxpmzw2ywBIZNr4MS2rtiF2oUGrmkiOa7l
X1ArWv7CaqJGUkFsQOduG9PMj549cQ1Rqs6piBMhFsW8EgtRP/fiWYcQLnYNfaFHWMYoOjdZbRBL
ROykZRpPQFn53jGnV6dkusctdXWHyrj3/wKa5vtm5nIvlwOECVxPQyYO9F0ON9ENEW+CE7UfRvHk
aJuH6K4Pr4WYgMqODinDESBF4to8hQgKPWfFOEc624bh4JdUg216k1EENYtbJbhMa+uUD/4HqTqw
zPW8C5Q7s6kzJWMHy8rw6hkwdWYRZjG1CHiiaRaO2+DbMGlZylLzPPXBc1SqNnbl+J1W1gnlmd6F
Rj/u5uLFDgsPrZDDD0G7HYVG6UuvxFUX9V2v8bAMS82vF5lMMzbGqZ5QwfOA/yPRZzhbXfVKX6SX
kInxZSPQiA1L43Ov9Z5eNT7R7juwIefawkVWa4YzUA5cd740H8x2JXs8uV2FpAsI4tt20J+A4t3L
AIIi8PXJG4C+HQWp5xZvEGOsQHpeLmDsd5Phv4HQVHsIdOZ26zVYfiWKUr+qT2FOfdzEVp9MZnaX
ZQdPUeBaWWZcQe9scIYhbqC6va5dRSRtxQ+EUEyzE7Fg8CM4e2phQ7Q8+XTEtMtGEul+5wXjG7Si
2JeSXV/1sU8KWl7RR9aNY8Ip8kxaV+hTeumur+xUsarSBeOgy4nlWf/GMrjAot05vXr17MpMaF4i
Wo3LB04d842bTruUt3Aboct2MV1QE9lu+pH936Op/jAAHM9dBtrhSrKTVvOZ1Ipvf1Z3VRtcFI7o
jQ9hJ0NOHeG9OIV3Cqbs20JOdAoqTkNDjmRJV/dRKROK/EK4IDBiBEIvflEh4+zATeiFJ9COO8Hw
C7mLdq51ntxWJp09XRzXeReVdY1KjmZ1kZ180NOsjn1PtpUudqmmUpg57IFY1GxX2dVdPpGGWJGS
RGDlxSP2GMQOgt4w0OXSOb+x7PxrQN/cEa2CpJ4dHyboKvT8MK1uk5DxgU6XwCXtOZxJK43jTID8
7Bphr1jBi6P2iWALyNPmEaX+41hYX8VbYfK3zUw/BiJ4Lf1VJavsDuQ31CeqbwCq0VXHgVmcJLGp
s4ySEl8XFlncuHYWfuvRljTMWiVgHnFcdvhsB/pRRQXNbFZAkOR8FZTeR/jqfQSttFtT+h3ouAih
a1M/x1xdApcbZhU3/dvNt9wRhbMBc+AN6NyX0q3o0RxcMhVK9T5Z62XE1zM5Xobu3EZqwQU+C/C2
lpTxUJdHwgJizkBez7U4tiRcwsSMu8BgsXTr4TDkxT8EIm7MmG1sEavO285863Ak505/Nhosnojh
GJ6K7I3gPhDlYUKUOP8M6pHk2cSDzp7ggUvTBz6heLTIS4AbwixKokWnNic1qo5vYyse2NfcnvWm
f3Ps9T6yrftmtO3NYGVqIzusstFNzDOjagJ2ev2h4hNESdNplin667rOgxRTWzv/K0KcQznWYPA5
ngXJJmoO0WfuhlmiLRRwLeF/+fS4uCmalIkoH3WyQR1HBF9pqJNBjh9FBTwrpvLDq/t/ZvYQhAv7
wFhmW5tWs9KLKxftUlT6j8Mwv5ar9e6ReL+hJJn1TZw7xBKGSD/CIPttvM6jxnQ64fE8TwGCxD56
bVNRHXJQF1KubkQ9VeqMm1jO7017+WkE3mFgzLoz3tuV69BMgb8ROuLPF6jeLVKAMo2Llo/GCYt8
10VkXongPHMpo9e1brt2GaBz6d+V/skFCeTubWAI5QhTiuKDa5j4fB9/BDGn35otlk0svXR98Lcn
siR2zfW8eL7Y93nx04TmL8DVVxFVR9himukW1A1yvaZ70br/2gzlOfQ7dGr6xN0rUfXKDpgRCVDf
JG7rXWv8pqNnnziQN6XvD1v281vXtEUDLRRJZLMnB7tCFbsGts29Lc+6xGU7Au27fZYMy2cpGjSa
OktCBPfbTI37Hn44vv0KnM5+zez5dSqGb7fOftAh7eeiv8/anKJa3E9+BGYgnX/pmIEDZs4xXNPn
21NadP7DrP4R0IBMbIyumllYEUlLYR4RyPP4vho410l+JE3Z5tbjkKxW3hWvBJjvqh0O30efQPGY
UKBy40fdW1DkD3gHkNFgO26Q+ry6PcF7Aehz4BcrsCyu94YRC5mM2ka4ViCRxEsXIq6Erbg1AoWb
wbZBE3zQA13Zu2auMQiDDVO8OzexgYIGEBwxnpW/CouQYEb3p1ks/m6thTra+S9gypv2/b9Dw9+1
gdMw6W5T5JnwKMQlqMsUFL8Ia78aGyhnJUm2mcq/mptta+bRfSuCfOd3+FLF7GOcGjfZnOf3fPH7
cPEJi06r7VKxjjl0umWZoEV2Z9wMnDOgSdeojecOv12Rn/QkGsQZjyJgByCw8StN/Vf30Y3MW+ji
nwCfaaIFgT2uGx2Lah1iX5BjW+eY+bs5x1zv27RAM2Mx+wGDWOk/DYm8l4ZPcKNbX4jUjeT7jGAz
HgqkCSmZAnC4iAkH8oYHxVk5G5RBkxirNTG/jX1HDgE5wMJ7n0YI9ci4XYnoNibsVzx07ZkeaXGo
qOLEeJ7KBZKLUF1i5xdpeZAFDF/OCoguHA7jmrTDOG2ZZqc5CVR7qBxlUU+6kXl5nIksbmTGz9Ss
BIVEEwnLURYv6KNXs/zbdSzEdtcaHL/engpchATe2cqnu2Axr/wPHfzd0CNByWgFL837lC4ASdEu
g/RcxZos/dGnTx6hnW3XHyToAI0Nf6ywdzc+k/ieQIm4m6Zz67FeLbw+CRUUdyHs4EGYRVyP3M+1
qrwNg7dLkrr/K1Pz2TKq75bDGn7Mel6wSW0cn0DstG2/O+l+RM1B9sScCSqP4sJbv0g6IfRnRBui
UjQ3BERdFUVOaNsokaC2vT97OiBPAh5JmB9BsByGSO2rDFEMm+fBymTxSH33d9FgL3bS/DfVxXNb
OC6sq3Psa3MED6el1kCKvTHrxF7S9sHwfgKr+glH5zo7RkxlEZnsJcJfy9YJutDgtDyxb18XWVKy
0ag8ro2UMN2sppGBLcAKuCk6olr3Ek4umKdTbZvygFdM7NC+v1oL6Q6D4x+debph0ScFKNM43WWa
OvcuQt9b4vbeBba1l3BmOmvOFg4qjun01EUXMM2oleJQ2vV97/DN18MQsggP3zyA+CmqPWFtP57X
K7AyltfRLo+tBGvvSGktgWEjf/7btdxGNJtaMHQY/+ZToKwr4Dj8qxKQoH2LfSjSm9HFDZzp6qWy
iz3yotd6Zu8o5xm/tMHVUNPjnGN6htQJsqNji3dlHsWNXe9z09vcPDcbKTLoG6MyN0XH9hoOKFoN
5JGEy2Uby1qvLsc/arT1W+TZxQIhKZ1wawyIfDpWQjLi6Sv27SqI7bU9d/mpdpcskRMuF0V5N7/p
xoyJlKbVmzhwy1Z0QTSYer3J30hnNbd4o+68EGEuqIE8lcu1Vu276RvmCYntHaE7xL958tkfiva4
mKhUwaIwG6m3PIA4RYC67Cbh9nFqpjWiBYIni7VEN4auGo3qOcq86CC89pi3Io0x7KZxO4lPYaJi
djIjh8X1HtUILZO28lR13YOmmTa2+Lqb0SNrOWTkDyQCPlEaZ6+sUFp1b1P37Tfe/YSzbz8NJIeL
cDi5xDSgDxMXV49ESTm2s1NBfQ/CZDCjmGjVgDtiiS78MBEgwBIGPaCHXb6461aTbAJn+oNCIAnD
nvL1sUNtWIuY0WneuwPF1yUeTfwX+SaydcHJa7xiieNEy/Jla+GO3AXRn2okRQIR5dnp8GR6aQaE
3VhJnVXbuk7v2B6LfRrUK4dsu6nsm0GlTRNyx85w0yN9FuunXbS4sk459YSx4rnEeNdtfcfKaYYZ
vytr/jWp5d1z6LFeKvVS9FRiODXdK2XMb4hr3u0odXZPujev/cj8GbVlgst9ZE53+Kaw5pgaUOum
pV0lhMbskzRhOcvVwTvBUTzc5gy/iGUmca2WpLoa/mcJgAAoZSJ1L860LxBta0b3khAjFBTdo+Gt
eeKUz8E6s/0Ape7QRzzYciZRxO++ej0+LYQXwt+tKA+12s3K5Od1rn7Igu9MhURAAj5gjVdnDVuO
RvKCevMw16J9nQjC34lZ6ys36fsSTvN+9heBlaY6ewtmDcWLTa1Z0pYh6Sw2UwrXCxIn10300k7b
0OCL52V5X7UI7NKK4weR4Cpxq4Seq07KcjKKbF+VUZdIvaKLCFBJUgRP0ZB1UWH+afQoWl2THwdL
HHXmIVM3r1ZY128cq8/B0FPwzq9y9f7j6DyWG0e2IPpFiIApuC0JWtHItswGIYuCR6Hgv34OZ/nm
dY80Eli4dTPz5Ip67mYnuZKgvjEu8tdyqH5LmLHYpO+XOvPIn5yLo5NN56fYFnyni7KlxDfIABSX
AT78mEeEJWurfBDS4TtcM+6vYecwu/AVirn/ZwboalAu80gkaD36PvfhtvkSTZPl3Va31NVjUeNn
W4XHKU3itSvh7Cyz8o+UkEmMT6fpBsccXLTLUXqPQdWBeCwUU3FcP7tj32A8B1TdMstPoROsBms8
hN43+SLi7NCZIj8N/7EUv+VFRxxpLekRJeR+GgIWDoV+sFOCHkG4fFk3i7JSbcjzpOmaSMGZofpD
ZBHyVCfWvfrHUV4wdaUWp9sD2976OvkW0x17JIsXVMxugRPZM3fpzAcvS18swFBqvAtmXNs2RdtO
yihZCe8Y91/aCMfTbAUNcvAfow/CvVPBjmq8Q9Dwg5kbgkK9nf9rpX0qAoOV7y0hZ7bHWT4DrUsu
+Kf53JDjnSShBMzteJ5UZQGl4H92mlaAZOADmqjBPg91AAiOeqGa5As3x2xltrl9AOG0TSqypGAd
Lhyx4aEJ/JRNSkFOhplp5eUscoe07vHP5FxbAv9Zl9JfUd2JMpmfbW9BBzCSDQDnDKKBBt7BEabj
/k83wbSJM+8lMPBU0IaNkQ0QEBk8aDjAlIydp5enGHZhKCwmyeKSYniLmAJKjBxcgN3a/A6wOHWT
8TmYuCqDsVURUUeGW+sTdpRaebV99ipC0U11C1Ogj8vCYAKOmwO6gs5dZvLspiEV/7xiKblX88Fo
ZvZAE+sMjHC8j5ZTorxs3bi1z97kbqg0Ntt6wUmfqC+jhJITjNM3PNIfdtKYohyxDrrYXC8AMo8z
/I9wMe8bYvCpWb9ZluJIX7ZK+D+5gWEV61YNpXBkG44DwK5LzXB17MueszJW9gpXzDKkP8UUw4of
4q/ACfkHpLZF3w0rFtBnzqbyigAcdY0A3JRXF3wN3CeQI5OAZB29xtz+mG8MzMTbOO7XzWJ75ESr
eD1OcLBMK3nyZmnvnVsepw20QZyUlQ6lJVh1wISuFMglKzeTNfF9hN+YGzkcN018lt3qslkUBvp0
44yet/d1d45jWm9Tk5k4V92jZyhGipkzeBT3gIeoF5O/QZC9NuHWnUa4FSvfBwOV/7Rm/ZTJrmBV
UPxmo6Y7MjYvnpuR13ePPJ67sLbv+1p/dqw45uojR4mapnzT1d1lGIbnG8WdPMGJ2eG+Ssa3HG9o
35vsAr1rMNiH2b5NrMo/JxQZjCp9uoVx6oLLslGQkKsHD4Nnsw6q/s1zCOyURvk+TdSWCz/4tg0V
4aTbzGlyTHDfGKrYylxFpbngZyE1Z7XGSdrdtIaL/2QNX2rkI5bKHWrsW66NhxyHoM0WWtQvQOIP
mCKZI2ktmWvniBQdjWlS06Pj+quirI6dhQmIi7RR0lFYQeWTNjTRosyjhEUsl2MqHIzSIBQYXkVg
Hl0z/LEmE7/+8mrcpI+5FcvB7fwL6/Bd3LMksBQzgF+wjMDytOuMni8XQsQyVVnsie4xFvSl2g/O
8mup7dSjSiDJcXdD/rKn6lDS1Lybk6bgBk1I0cqY21zLXN8uC6NedFRRq70P/A39d5QJScuKplx8
hY5+8GcNhhV9kA+Wah4T+FcC3knN5o5HnEnJqfEXYupioyUiHpvtMsl+z0Q2R51eB21/cxEd/Lwu
DrDcE/IKeohM0fnrciGPs9jHwA823g24HAhYLtlwMmL37PT2BPf0ycn78FSL8En1zFu0tTzRfHSy
B8bf3OJXP1gVcNLWfp9qjMdJ3G2TKdEs6xOF3WSijKmZHwqTrZUfwjekWScSZU7ljkVjvXBXbobT
uamXi180R78yXmKhzl0wYHshzsPacVX1Nc0iQnOeK1YsrcevyrHDh1zmXJe8ZGMlxu3e+9snwykx
2/GuNycIUCFbte+QVVUEiDShN2frCu8EHl1vmwaDrTmhCVmzfKtcm4TBYpNrmtW2iZffHvQw4ldH
hVNXYezQxXOJks6rruy3tkvlVyutre+kiifOnqO4YS8SEle8rbOncCTiKeimQ3PuXPXLSuGzZZ1/
9v10g3D4jZXoL1fQNMs63Ln6t6r7f9qb882s20dYPQSDm4Z2JAKw6gxt6p6ziauOy128H/e9au/S
jqG5SYY14bDnSuPwoY8gk+NdsYDWmVFpSDegg6CSgtaMMexbJzmQCShc91cvHi6TMptx/HnIapht
PLBTzLfmM70KEgxcsmxbqlh2gYHbHLGUBa3+Zpw0o/EmQPstQIm8eGexCSyRfyBHyUaWCSZxb+i+
Xp/i2M5Xw0csOSdJaTfnoJiyVeGTKjRrU25LWDu2x7fXWW+9ZEglErwKg5BeAPNoD0QfEw55j1DM
AcPIBeYa0MekoE2PWSAcK3kxUnUyFmVsgwbjWJCNkY35gBxMsG4a8erFoIb44o75Qvpv2HnVlkUN
Ch9cAKTzr3QgzSiCNF1ZLgbqEW9QletT0dv1dizEsauol6PJBYKRiZa0cozWpNgHzaOw6VezOOer
pV9OY6KPPeLgmSLHVcJkujbpDt6aHbAVdyYbTAKmrpNzz3zA3eZVT8MY5ToDFE5MHARgivy4ZAc1
27tMsqeuudevE0PMkY6cIWGcNJIPF1POWKLzEeGIcr7FQWMUJy6CTLgUxU40PCG0eBFPYgfIh2U3
dvauaCUJrDKfWVbw0ktjMp+DRZeq122hixElxBFvwHFQo35s2vkQeAY0llzv5AwLh3xPaI1Y2ibv
bMjwNeS+BgWZfjevE881qvySY8X0DDJbaTuSX8Cbc7M5+hr6Tbaw8pFz88oFe+t16csQktVmn0Ip
wMS5quyDjXZL/om/nqUcc33pSrR0TGS4A/qwJSBWxJyyfAqGZSLY5vrDLrWf5FQ1e5FZL0Vgswny
wEFNlXdO6eKCBec5FPEVUe7hpuwGh481H4C0B29oaRzQbXbQFgvOwUQ2Z1eJcZSfELYscnQ5Bohl
aNciz27UrOEzduc9VW2vGQ3QgEugrA9xfKr7kOyZIDqX2bu4LZk0fLY1YY5rYAL/g4epfM4qh22U
1TEo2/tQF3o3EHqHyvzmFONw1u53OTIuk8vOMOD6hf0wIWnimvWfKuWoPT+MTZGKbVHzWcCsOW1b
K4EDxu+fm9ijaeEpKpdqN8fTZ1bMPrePdyvhoXWX8QPjxXmWDWjVRd/TqvQiElQCokE/vR2zLyAU
VrdsDLoQ6FgVQA4aGtTQjKrOOYgCzBRb9IoXLeYPn8IXfFPdoy4sFGJbuqsgMTHplcUuNuW8lgNb
jWoUySpOs9eM74fGLQAW4CMeBzaZGFT5IUhqeDwF7xaFlRIJ/6TsU4XrYiOXUaCN3QTdasHgzKin
5X0/1tcyNM6urW5Wf7aINW6FIvE3/Kfe0J7WyZvadtM44rfjdo5nFJi99ANOG/DpUShZ2cRqvHpx
H67jrkQup3wSRQi4vJWtJisLuAngTGxAD0c+DkvdLPs8/awnHXMmcowF/GETVwW2pOQJihYirkAA
NX3/N8sTf8+wtioyzhwvCDG6hcGRa9PKStR+xHG049cLLH1CfMPedDMKFSs7W7I9gVifhXT7mE3o
AZK6ylWaY07xaUYSYrp4ROfxMBFiKuNpq5LiifNy2WV6IlnR37o2pX0zIB29EZNuW3IriPMqi6QF
2FuZA1MAZiQUHIcv38CedWPEA7n0V1UlDfJ9v2xMO8tvaWvw5x2uN0IdZRuKVQhjAVdmUZPDtPmv
DTYAit5UHr9MWeDjV5ZYx5xqP1oz9rnWKaPB0se8Nq79RDc6kWi1h9W9slgbRQ0o+1WzT2/QW9vD
dGZZ8F4a1jaVz7WnGyQyf0XwrfVAiqRJZELibLyW5Y/fHFFpdnnieTtMvmh3bnjWibNPDe+pC5XN
Op53rzvgpo0dVN9A5o+hZz+y8ibQk4EPcNKagwdfJGbTOovvJQMgmXSlH+KGI7ep7WElk0KdpmB+
Mm7hr34abObqnqW1Ye7mHm6sgXOGQNbB8LCqtaW1DTwdR1bCn+by19zIIDTEcfc+L2UQaXPZ9SEt
q0xxD01mQJCpCDg5GaK/YiUXX2czrZ+5SAclV3KVT/DU8ASJOa6PbAXZ2MFgj7y5pMip+vBMumkK
bwZi1B5dJ/S4PDTFVk0pZO6lv5iD+46o9UjAO1vXoZJku/iZ2MVHFtTdoSUAk+bJzzATfuaFuS0s
jq5SBodhpic509i0axB76zijAXn5yyu2sy6b/xWl8Gj4aJlV/GUqYFF9BsLF9B4dmg7WzTCcZYyP
WMJupFs0Mn08rjU1nBtqQfGq5Jiy1HPccjXzG8l7wETS8FyoANlzbHcHFNerBbAZY2mNBEzYCy0k
u1ajD9tZzpAu5phrGdJN51oxc1v2hUM0OeFNkgowfaE9BDni+hCXdn2WEhT3PiwCvZtGZMttZb1n
1AxX2msr6FzGvySZaXFGtT2wA42aW6rcxGawGn2Q0Ob4CzRUbgK8LmPqXCYvPTsZCUiAoyvB1YSx
NAuINNghPlFn0yQut94pC9etO59LDWKYk/IHnvo/4S1UDQ9k/Kx2OVUNkGTpCpwGvngzsIxsfJn/
BT4WIeBuiubeI9sBDZXUggnhJIfEa1p0Ox4ghzVl4rFYFQ1bM7oMxzS+dyDHtTn5bgR/6i7c8lS7
LuDnwDmGOZBB86ZbDDQ2cPz6GbtwzgpdDM1nV4jIJN5EQnzT5OVTYpMvKUbsv376a3d6OwOlZ6t9
1FWGc6Ol2COv8vdSIEB0zoVTctxgJ35euvHbTq2tF2BjFg6wgsWNL009OHtd8tzIoHtrTfBpDbUY
NyJBzmGNUUZBAgkIKCMskj1sXAMmGY4NY47XVNE+xdMI5tdizxC0GvBlf7UG1qFtBbHPzbsvR8FA
Es1TR/5jtZQW9mKucUAZME0Z9yEO3HXbwkTOiuoogFSUnOiM7DU2Zd63TvLHeY/bve2re4CnUe+U
z4Rn1qVtTEd/qGHvyRu+KrdWYLAJzfEtDQoE6RB0rEgkOMXQheBLVrNKcJA3mf/YBEQfqv5BjKw0
wpxVijVS9lfkOZftDA3Igs5Hp6tojX0ZWK8NVnCKdqEYksMDRxVKPhxlW6L5keQMZ+9SlPgGlAf+
9tp7BNXDIotfWVKBVQXfN0OpKDBz5QOxFBxsq6xlI8Ha4EVQBuIkAxjenhCqQdEmfjdWyS18EP6S
B2tyowzjGz/uxZXL96i4hOJZtaMcVzAtdR4m7OauCv0/vFm8jkTVbwLxTxN8iWTlftV5jHXaNbdx
S9hEc5DZg3ku8/gpn9SX6zdE1fQKAfGldS8gkvGNN3x8CE9fhxz2aGel4bZvjqImj4ogtZYzPIm0
VBd/xj1hDvF1qAw8NUV2Z2Xg/YrgPl0aXC+BfMj4j2UPOu+qmxmKeyZUSiflJeR4N0PHXskgi4Y6
eU7mmhJf8coKvaa8sa8XtgcBr8faWdZpQ1gPksBLOY/dbgxpCmgHtmOCrXHkxvnHRC5oLTL2VgNh
R9+/IVNlStYZRMRa4Jm4iI6wDwXKLjr1lYxSziKN4YD0aF+pn6lrNAM50oZ3nmrex2OcfnRTh7w5
HAyumr0W78Hw17E1RPyj4Y/D2k/nZi1uUS/pwP4ZGuuaW8YXXO6VDIn5gXf/GElOLjfoRbdA3Hbd
fdKPd7zQxDCqSNsz3EPZkLyccRF2Ne0jXPqwVKbL3cL1slv02md7RB3c0XbaX3IFzy7ehX7Ovxvf
vv1lTicZxDmoi/Cc9/bMQthZDyr+0A4BXS4if31CXZAROPfKJadRW5iOfH1jpCioqg1YiKV88kuv
O7gwxlbJW+zyJ2j5w50d1M9xSgSPJvAt4ubVRVVwwGZ4DUQc387+gY/gLnjVYNwiEYtI4tNgDwjr
xakhAiV7n/9nRVDOxQDAdqEXv6wGB1QXAhs/c67u6XRmRZlY1zJvCHKNOY3x8lw65d1okqjVrcJM
pC5VyaAHBmnbDB1Qf3w3Kg1NliPzSdfyy2C3VhKRxQl8l9vPjSgB1GE0GhqCDyiTqySJ38uZZjbs
3KekkdeYbzTG0GG0E2Zvymsy3v+SWGmEj3INUm6ISnpJcFJnD96NAOFijs2BvBSCQ6Wn25Bxw7rC
a3gFdY7QlHRfFW+BbmnoQTTPemx/Fy7wmTfe2oNVyC/F+w3n7CfMSEQRl4efFLJGduOv2tGXOTS3
WC+PA1jXsBzelmxKoRDznrO2thfQdN0RVO5mn/JzOqlBDbQQUqb71mzOdVPxo29b9r3lI94A4DCK
UVXGu5zncDNl4z1xnnslOSHb1jIoYHBJ0NObQITUNzEzs89CzeG5ZOFNgzot3p3sBBcAJEBvZ4hb
CG1I35iGrlXB1pLX2nPcBy9ZM5mbxpzjDXkKypqC45CaB7H8s+b+UISB5KLCTGLabGCX1WyxV5EF
DCEPhyKI/XtGmAc3ndjo+lxK5vGgAexNqgWq79/Zln1NCQCk8w2977TP5dydG6P6Ynv8YHd3ZVi8
xKo9xkWIDs+qB5IbXuLXkSbz1HD2nZq2nUK66Ozt0tL8wLeBQfPclt4fRXlMmOT/03T8XJrhHPbY
XTqxKZzluYJ/IWbMY6YF4cF1N5WdsweS36ExvcZA5k3L4Iu5XNTwfNvV48TZNucPBD8ObC/Hso6a
+qbRUOqsZXo2+o4rRowrBlXLmLeZXo594b7wE3/J2PlOBiW2DXy1tVNm/zxMHVBaOD/85n2i0zHi
9QutahHwcrvptWPrASGU+2u2YKokD6kCPUUGkcUxPHhaRzh3ozIB/1bxMTUn3NsLMRUX6CoS++2b
M1tCq314VrG/ThZW/iJhxRmQecuC4M2b/I84TJha0/G3Kqovqw+mKEvSq6neJ9gHlIesSx3sc106
a9fGEj24b/5AS66CIidoybEqcQf6JUJteA2HNmrtFOFjP3rLdo7Hl7is79Ns2g8EbbzOrfF/NW+k
HHG/Om/gpc61mXyT4Lydu+4OGZKJFnUAW1IbIYQ69fTRLHweTX02UX54zvgTo0RT8ZPP23UKyc6F
AUY0csEJMHNYWcZHqIDAjjaUh76uycuplnebt0mLdmPipuJMPOgAzAUGICmNxzKD7Y6v/JiVCwNK
br0axvj+/w98QKjGj4XFNYe+ITJ0Avt2XLQ4eGzWUGQFEfVfWoq0KgJxvrlP+78FGkuS1U9CFTD3
VtlIanOSsHaFz9pt5AjoyVBzEkfGuJxa2bGbIUvsyOyQDah+t9/0WKYf+SRfBi5Yq6YjgNRfZPdt
Q00ifkODblb/s8SwNwMyCAKLiIlIGvWjDcBMNUe7rB77OqM6298nw7h2Jod3t3oSXOO5kQf2tjTN
rxhTFS5ch9LNqdu6qJhn5UwnHEt4hJU7soAuH+oaFjdpUkwMwtgAIUFKJ8PT4NJSar6P+5K4a5Gc
ZTdu5xAITBMaL0aGYOoLgVSFzzV7yId5PixtcxWAJ5ni+q0ncE78v+EYu/LdFPFGSufixljJ2Oud
0Xq++pAPwFi/adSmsu99KEBhBrfeAm5QzM9IWlmg/yXuAErfT/4FNyGodeBgUryHYfDeT70dgcRp
NTjzRsY9WYP/6XICS+h0UIn3kMk5pwRw7bjhb6L5wNSqTddBIL6NFsYBO4KXnKvLWqO15sAanf4s
7YBKjRb3t+NkF09v25aszOTHTw04GXbIXKBk/EO1GibwO27F9KzY61ZNe+Snsyqh3KXyYSzaIjKq
6bV61h6971wVdA/RotHmHUc2TOW6hP1HmQSyTP5pFNVD5Xlq72ePfl09jCbFCsvOzcRZTMHXGICz
mwQBf/FBXy6rwJkn2nXwC/LAVlP1XFh0SVstsJacSgBTqqjprBfllsiwDeQJunKOroHyKSswvviG
8e9Yz42yxjvPQ9SHpDhHTsnQxscbY0KdOkeHXlG2rMP70DeHAKcvRFjqZVB6woMNn2CxF9AmYJFX
1sBgVZriz+748UDstE4YQldVON+1M+4YKEneKnOdPbyik+2Mn9ivmDdl+9vMz+GUsc1nmYW5ovvz
8gRMdj0gQT91bHXW0pT6DpuIqewf15gOeLTRBCetsLA1vwqD5M0NS+0yt4eCO7nP94FB3kIoKW/9
fuzkg/9XzfKMPV/t08V6tvWUbAdSmXZ75VjGWS+ZFtsviZoeaV5nm47t95pk3odeiFyR5gxFEu6H
gOGUDGs8TMO66OOT58BI6AOOC+7l0CPkrihgL1N0lXEc4ssq4j8peCSwHK7miZ1mMqKPxTkraq89
5m3rAmECHjPbxtPctZfBVcaOl/lDNqcb6btXQ7XDxjKMj2Uo7ooufHMZtElXKp/run+GI3sr3YKi
1+xEMJ5HxyWNVOq7eOxPYYBjUreaDARR0lWBnL6M5pauAmaKwv6aZcKLA+MT1g2615ks1lXVTwe/
cs61ou8HZXXPbyA3uSoKKzt2yOq4ZvDcWeAXgy61oyXd+96w48QsVspvCTICZ0rN+M9vym5lI6bt
LIO7EwW7e9f0Abdog8C2YIUllO9dzOUu7LG8yzmNHAdiBE8VXwNPExOSSZQT3xjz73uVWb+NYxd3
pTPSMyOztcM2f1V7RK/Ryo6zaSw7pj7KV8yGyDW2HuG3mJ8zwfYPJBK2bAQHazlNvDMoXOpJ3K5b
Iy3P2CAxFKF4AUNgpcF7hsKWtQ46j1b56qgCWhRCr+MJd8dPadrPXUcuymmLmyn+xqa8OmTRj77N
wG+6I5JMMC5k9rp7c5wm1jK+jiDg/+l52tYJd0OnFgeEruvg2088+BYwYYuEdFk+wQX5qi1zBxmC
xVLpT5ueF+lKZ0G6JxqKPtBdoPEwjJow7khxXQPjapoxfNDZOvVL8uXo4qKbMcM2RlEnwvZ6zpE2
QJd+CxwTwtj3moIjMi6slrP7rufxWlqp16kb3qUml/5mvNV5eeLPMacXL0Wf53qCZbo9GAR0V15R
m7smkHfDXByIRay1bejLFA/bli0wgyjF8j2nQ1Jg1qmYTmut2NZWsWArQDBZTPUrlNFhp6mcQs9C
WkwMDAZtE0RO1V5JCzzrwGAmGZFTMyH1ppb3xCnRBkx8/oYz8FtvgPbySOMHW9HhhQNJuG+96V78
5TqQsKPHQ2VRLx9t/waOYvvN7DJsBAIhnTQW3AL41m6vrnFRLrzQpgNhkRqnoGGsl7vcYFUQ5+M6
64AfdIU7o/Ea35jKKa7zPiQIm424WQQ9gUO9RDZI3a44BFD/aJ9AEp1hQa6NonnsIXvBAaGJLdMV
f553OBEzBp3B818zB+xHNWmxHWJ5ZXfy5CrfWc87UwUvKSa59QCmkvJRha2Z2AKzAQ6fUfmRGRbw
bwDex8rB4oAHog01+HICCc00EufyCrkFAkiLxg3SahgcjcCKw9LKNqZFBrioL4Uecd/6/gcbdZss
aM7cI7qK5TMSkVsHYIkg6ozuydG93Gf41lYSG62cicTRgZUTVVePng2gjn5LKyNo1VT+qWks0jsh
O4MQJWPMywc7INVWu8NnjWv2lkW6m8flJejsh35RMDLibacDvaMz8G8ekus4DxzY/Rsy+oM1dqDb
3G4dz061C2wKfaEbQ8Dnsxsm2XHA/zQSpo1l+1iP4StOWpiMgxTrZo1m57MYhkoDuwJTTj38kCVg
MYZ674V05GGSEjwHxpqhLudfF4ZbdFq6wIgbzx7cTjILIoDr6SPqh49CYcmXnLQYxV1E1sX4swP1
6fgM1GncYr509patXwbeUdEguusgY5ZoLP9HPRLobS2SackviXGcRuln58Br4d0I7yfpnhnzf1C0
dq7KjpMe7xVtXVDK8m8UOn4a4tcvymvZ+QolaPnEW5hsDW7pgM2yNI1CiKIPboxy1yb7Iph+XCsZ
d8KUr1bKT1ca/8xGwed2w/UywB9rIZ6tHGUMWy+suCiS+F3dHJzKTb+12T1UhkMZM9H3zmPVg+PK
xyvqEyypQ+Lwnv0xGPFdq3m6EjRPLHjOW09ULyngazo5rhmFbrhKWRfhrJ2e8AVB1N2F3LSR//TC
r4YXnkZmb+aQtw7GfPSW4x93vn/GLUKtjPclnx45cqhEi5FqZoe85sQOx+aLF9hivCRmMgnUr+cZ
n7w6IZva3+3ijtvOEnwqbLnDbvpWsUAoLSxZldHDyuCMUy58Urd/Ed0CPwSZM07erVg/D4Irm8/J
QDAaa3da/GpVgKznB9XmgMG48b+0kGDiIP2AKc0THfo47bAmvLep18NnSDddeVv6TECgEq88NOJe
NXy42inYVYBSWRB17EYzjgMygcgxz2aq7tyw86M+ZGxQZbL1nDJZ+0H8KRoeGTqj/jyEe34t5ZG5
2AnhttojNzoCL1xneLfzSNxDTmjZ1Qv8s2Cm+oqbhJFP69JZDkmAg3UoR0rpQX3Nt1uQYg/nu82H
549U3vkxJ0Qc74aF2DGGR2ZeXi7Qn9lrLAsWeykvVeaXETsW2IoWLYaTyN8oZOI3MyMHN/107Ux0
eDfg/Uhl9osVIzfNvEdW5F//LEG1i5sSEicfsJa71p+fvGTayR5zwbwEKFMPkkvolp43DBQi+7RN
BKOlSd+XG1OPzR8PKQyCMs1Prt+zWeejUuFkLIPhgFD11I4U6Ymhvs98hfuzvoQOJlrELxLT5k/M
GTZaoG4WL8e8G1DWRRPxKdcNz22674H2HMtvIiTvTk8MNvNvEgGaIAjGJd5yBHrphXKQQ2uzxGUZ
zzK1Ht5uXHeE/hVHwrMPjprhgQVdwgiRx8gcQ+PdXBPhFl/dlYvfTpXefVEANIh5ysYlBpUuCOsN
ePv+v/AG1Jgj9rJyMtgS2v1XOcmDajoonU24b71x2sBPvIEUWeSgoPCrHqo1VVnffWFDzWJDADrM
fs8HR+D4+Ehza9kGmhSV6t7rtP0Ob28g6SwO4NjlThUfBRoVHV28G302wxucUFeCtpPTRzh3gXwo
2mVs8ZM4Ft6MoLjEyR2VM5RULQuKvK13Gex8i38Lsoh7sNhybgGq/zrpoS3wZ9g5q3DTduGSdOPR
6h5nHk52bnyz2crnM8113S/ZNC3cTKS+x65+5y0wuHvbIvHAbJkSoWDDbX/VXLz40PQd+5syOemK
suRCuyQ8yhJYnoF92C+nh8aBLVIIAcClY9xKSP4qhiLYv0Bbb4Is9knJWbIG2JIREuOXhv/Wyfjd
Gf6IzSs9TaH0tuP0bToE3o3stv50GAxDz0BXdzmLZlG8NM743i4TDulgXgdyxEY1UcNe4DXBA8jo
SDAQ9l1KS8bkYlnS3anK02Qz29UrkfHIw1qz7l/xvL9WEEDg/00y6pP2bvYQayB/gT9UPThuRGee
dbR25ZMVgJZJSqbAvADaY7f4cG2G282Ja6EZQ8IOQnbufQb9N/fFvm7nDf7VYj1PdhlxWvGlW4y5
NTGiTjT7lqUNoykPFcyysU035dg8ulBwrDy5l7L+zFTO3NY23xCyFhG6G9fM/hGhXk6EzaLC5gZC
hTIcFeoa5gxLS+92zto02LaLmorPJnlr6du8TvjLbc941O3wQ0582aL1dVEnLpR1l9E4J5/sRP65
4c8ywFodY8xxiSkGKk/IHkyxce+biHMWg5TjdC+m2T6OruS+d8uS2fHwfjs0RAklcJb+U5FlVy8p
vw1p/iyAF1dOjqCFnNT5aOpxb/fs4l6tgUVZASY4TscXmyB+NKl5rwr1U4Ay21RO/ei3xUcfpC5L
0xxmIV1bUe5Wb3pyPIBl+stlqYuDLuH9yKTlsj0IqlfLlzoKPDJMA1bveX6hQGxihMoPcvq0OIfT
angg9/eGNfAY33byrV1/xiUfiVZ4/wZ34vVkBBRkciPJXP+Y6Ff75gif68kHR8me6SazIX12a+Ak
2SnH0m0u1WsVQm9kJPkqbXXMKkRdO0a0CvgdmWZgr/ko0j3LY0pTb2lml5zWFjafLFsGcktuDcqe
W/a4pBVWcZAuwkkfnZA1nLaKz0nOl0mX2YrOOe6ui38LbuWbuCOl6uTYmJTHmVgneisy74eiomon
icTNZbefAyivsyYpwp6f7Mdz6kBfHOpvUcIFqy0SGQofmN+bERUQkC6q4cmFNYIOGTzGY/em2dyD
wfExBq7dJvW5dPAkYvhP16ozyw029XjqwhUr07+GEs+8GhrqSPhkM1h3qwFFG065w08r/a6YCrHK
1/zb23avfeCpiIlmVn3amuaJgX6P1PjRBVQdNiQby0OKq5uBCGENRcgnbqnH8duFovf//xili0+0
BQo3VS57U3oBEtHcC9wrwJjxgabNqXa48uczb7N4GV4pY9x4g0XGVSlcvnxrOaD1HfM4Yn2xayq8
/YYTfGHpijLNisnxuY6wcJrgBRBRQink2oEG5SxfdFau8WlB5Qjbfy2YZFvr36VD3b99o6IhiZbk
zYfLiBAtgnPWqOJNWDvnVqPe49I3ApOVNilmy4fzmLPbK/DtQ4jDnX77hk0R7Gtw/MQfLP523tzn
SPSFfZTxf4yd147lSJZlfyURz8NqCjMaOeisB79audYvhIsIahq1+vpZjKzprupBNwZIJCLcPa5f
QZrZOWfvtdvnafnNoVXlG1saaq36NRSCq96eHzSWHuh1zEW5KI45aK0Ji/imiq37iBoCQ/JBOvDN
cMz6+H+cnSNJ8QnLny6V45U78BwShQNLlqdswluohrU1sitzCkdV4mcrsxTPA/J4WoTDjVczN6mv
2zF8x+MJIU44Xz35KHMBvinIJaqWsXsBBLOBKcaGSxPPCBpnZxMzGdQLVZHRtBlSVxpViXZUYF8N
7OBEZwtn6gAmsjBCxhkMj9m7Blq6yF2blblYHAKvuCGAhl4veQ5ZSrpkvwTvxDhBt0j7r9RMacu5
yGDzkefKWdmmKBngo+QOQs2gMqFLyyDR2Rqh/ct3pj39JggCXSS2zCzxZcPP8RkkSqC3tBMsSL74
ERoRP9MXis9VvxsK63F2evRN7fggtbvugszZ+bWfs/vCbRsB64UFTlG3hJwi06NZjNlKcqAVrOjr
mGbmzp9vXEOSG07JDpIc0Cj2gauRRB8QKXzKfsxhWIjihW7EdA0qaLyq5/daD+UW62RNz3bpIC+f
VJ69+APi/qBdJpR4dfDajWKFSeoX7F0q48TZ1COzHa3fHE8fApMQYfaTddjy7EICJ+iZoRsIIavA
XaUdD9oIJSTVJ1LOnW8dSbiDx0EAEWz4xFnNZr02IdpdtTEOV5tlACrNmyOCftXTd5Yd772l2hft
ZSYQb44utU0jwJ4/S5nfTMlcrc3OgRDNuNOoJhbp8Rdapc+oqGh7jxFxEDSo2opn6hM+RtARUUgr
gVFuHMNDVYn7NCGfll4mYVw4uVBpSFzfEdlVdTF/gKORW2sgHEUMP0tzKPchKiJtznBnRHWgyVRw
rWMSLRAVoSmqPxvmWFfW7Bdb1vTeQFfnhO0FzRBEIiZtzJzjifzRbGhP/OFClwoVGuRr9p7rstzU
Ke7/SHQCmAWbNiBSZD55yIHtVHk0xITGYRBUucF4bREbZRafNt37GMHulb8MJIgnenSKX21XSKbV
pBNFRPmhBYQMPm6wWc5bVftMXcFTQUlyV90446ngTloRczVsYodSxWcXY4dSuyp4GuiMOh2IkPjJ
6byGQax4sBF7OX206QoEPXRlX7KqeKAuQQ3Lu0C21DiphXWx/e1bS4g6mUoYB9ga0Ml21jmO0EfL
kbW8lJyHXbrunLW24xxyZfrqNresDam8tNuw3a8MmxauaT3NublN3Lzc544DzaqXV21J5jpz2ukq
bE9E7aL1i1+6mMpiDn4WdsP5oV05+P3ONF9e3AXlb+HLuZpb/UWH9FP3i4LUBndNRGCOF2CLgLvL
0IDHi9+tHxnYU47jcGqupowJF/MJb+D+DCkHkNqTwg2mAN8P80FrsVrNqUGrKolvsgSmso1DeaWo
HijXhgIGe2PdV4P9nQvuQC+fyMCZ4+rWcTO1N2cMYW6Jg9xqZHvyfKe6xSJ3byQ4Z13NvKpIAia0
BDh0FcTzfGLRmVhx3ImhMtbuJ1rpw7pPe2/XhT5guiD+IP7que697jGcGVe0nn1jB7p/bLs05fZC
wYuC8UAl2L8w2Tt1rdHS6XLjhwSJrp1NPe/lAPdt9pgk1AAjK9ve4U4e34mwLTdZQ4uEEN63YIlO
G1QnDhJoABctNFhsjqfUTZobOTU0G/vFYDEDUjiabvJuzV3yXSfmtU921Esxzd/+yERpIyXVmELf
8BS6/dL0au99bwSXmMUwUcu+rDeO0cp1EQByJbbLOWJLKO9nxglKMem1vOgzSHsOW2Ab7nlhH0uG
rW+bwYG5FCOphBBbRqfJWaP+PUfT9Kb7meSDqvUOU5H47tFwTt4Slvj7f5YIX5vfoWzYcZG6um14
iW1oZcPEgTyaQ2YmvpBA6pRBJ9PsZsZsr9bgNThhgB4EOW0dFOk0bCxyOYOS2WYS600k83zn9cPP
nm7C3pid8GIZYEVqgY04q8ARL19KbcPYgbh8qAgjPtVjnp4KSYMaiWjGnXgXePU+sGZ8HJ3YCYvY
KKn1MaiIqJpcuFuGgNVom0QYqsoQdyyA8s5Wtr8K49jeEsOaAojP641wp/46K/z+OgG+Ccgt4Gw/
LEGCkbOcOH5/NJwwyh2Xktp2qPcPwiLytmrc0KH3CBs4yHRwKuG2YMKj1p+WcNQihIBX8O+2pDWW
18EEynnGb7JKVbv8SIYy22WOjjU0XpOPFH8WLqNyASf1rzd9tsV0+q2RcZRKr32CQOQUTfuyNfa/
k0DrgtTt1O7xWauEMtOPLoN0Qb8vfxJiBp6WtgWuugn8tAUViRyN5zSK2nXlmOHJGtxlQ8oA7yqb
OAAV46smGXVvZQtiYQksdpYcTz4a5xzxAewkTB569lKxQ6evbEzJYXSN+c6EC7mPhYFSiOZmaHkU
qDWC3AkaIvOdpHicpB8+5vfVsqE1NnFZWKW6l1liWlPE0rvdixWOlUMNubUILkcAwlr4Oy4ttKP0
1DSII5eAzRCe2TqvE3EwAanC0UAo3nLwOjptjlDFaMLqVqTTcyuK4Nj+de3mizdluahTHH370hcP
oZuOFxGTQOcuVy6yleQ8ycS4zsb6GWn0dJvkTXxRXsp0wpniz4EJy1VcottBBKj3fdzUpwKKHU4D
HnfqQcbm2EoGjqmAoh2wGrT+OHgk0favex86Ckh7Cx0SneGEZc1kbBr2l7+eIlSnYPM7NtKyw/Iq
QSywDTVCIJD+33lmTy8T7AizHPHf+uhhGvwil98XYi1rxEHCyvfczT0qzzE5MIeimeTOYF1EhzVS
F99G0rLKm5F4/M8/FWGKaGV517ghSCoLF/CJrdv90FTfKnLcTU4808riVfpYCM7stQVppHW1mjFA
7qM69I7S+mKIMV4mp8xPOXgsR8vmJrLth9+fEZCbxXVN54HUCn2eTVM+pi4Ctqi03nql23VmUkbG
SABFe+KK0JgzVXBInpK+FhsSJPi8RELgOSLCK9ss5OPYEvMnIM0iWg9oRbXgpqLcXrm4om8IW6Ap
AnnVc6pjDe30Ju84fXh+dYdJ5Z6DunurXdU+VZSgUV6uZ6tm3iyZ0MFRrc/SM7Mz4VDgi6Yt0mTA
n+NUPbikmVZG+Rn7/vRama7JqGUg7UJ1m7gJafRnY3qSTkUDRjTJnfKra7v3/Y1lBvqO/ifeAGJp
12GzvBv+jC/SDMF5U+2uEEcNF3ykBp4HcorxKEf39eDd1T1ZXWUz3EMGdA+U7Iiz0qF8ycdfQTRv
BKySEe/FQxj48sEVHgWLTN6BX5mrxKAEDtvq2rOw3wsB80m0Z0ivxk3BmrmETjHTT2ygN8IqzkEZ
IKiFqHENK9S8DTFOc/CfnSuwWX2wJXromnYHFYlVqRJA+9dQONFhrDErlS5exT4ku8nFz009CgfP
VOH0jqOEo21U77QHC66v1cae6vxryKDagryyLo5VkCgzVi9Y/QBAJjAGQ4k8P6El+wDigwgAI0++
mR3spjE61m3pPlWoa1cttK3bIe3uFnXqJu2HEsoTdn2lNYmaOfya37fFYKfxOZhm8zwY5si4hphA
YP1cNL3w7+O1gfcIJLuXXtOrIl6ylvFZRhm5jR7EwXoikTBzBNXHoE5acIbGf58fW5otR2dCTBM9
mrTJQCK79WquhuqgpKp3RQnxVhZCs1CiLgMpvWNWKPdz6nkbGRLMhIHs0lkUN0lkscxjHky8BFJ0
D1Ext0eCYGkIDID+oqK/GVE2glBFKhMnBc154ZPLyqKOeNG4djD2SCddwc2+pARy7zNiQBAWaSAa
5rlnvdi17WDC85xvHFMP3IboNmOGpRs0zNxMAySAYZxBqPhqVdUE8TYkEm9GG/+Wi9ssMepblYKU
95DggiCG1NB2+whdO1jF+xq8BLyVYT0A0Tij4fL3KfsoGXOElqBVJ/0yxu/BjhpDEx3OHpRSgOFZ
us4ZYYmsJgzHzumJQFylhRORZFuqvU0CqR5rDrW5RynUB0+dl2+8IFh2p+DTqPN5QWnRLOuazVzJ
+9rxw53t+vLKL+2dKhq1bzPzrbDFM+eInKNr6a1mD4Ggb0Pqdbg1cKYAkO3Tfc7FWCShdYlHEl0m
1PoM0zwEneaJtU1TlyEvKoz4I2eHkg26KM/iWN83+c7lotwkXWvtdKbRx8RvzMHiKxZ1PEoYLiFP
P3S58R4v69/UOLc9iziN1epmSt1LNDHQNyNzXju9+ezQrVqhTl+0XyqFtHhGeTw+83SYCqLW0SRf
TLA7SVcSt6qYoC24R6oaJjCCBx0hfizmGDpFCAZx9YgtnoN1GIn0kLHkFjhvVG780gbcQktWQECG
rN1oMABjixLUiTNyS/rwOPbxW8lBHXE0RAPMDE9jqeHOzwQGpvOv0coVcZX8WnanLTyLYI1o92La
WMkWxAfxYdEhNgc8hfNWq4GynbHTyhQjI7xKLR2ZlQiS+uST+zzaGBs9s7qvHOfCgVdz19TfNe16
lUm6aiiRStfASs2PSRl5JFvn6jBbHvLW6lXo4Ka1hu9gwETaNO67T+GWevLEJ9ruApHurdFB/q2m
Z0BYRIamw41R9NUhbgmv7JdpZZtb9GtRBNc0gltJ2kbS4z4AWx5R7TdPVqu9DdxmTfwrxy7XKs+e
50W7XprEqTIegRuDFtZhQNE4KV3OMl9T0BMtsTxoW43Po2NQJGeW4C2oNbFzhJCTuVkLZz8XJY4Z
neycrP1uQWStwvA+d8f2PMaiXDPGOQtdkAAxMDAy3FOfQuvu55s8R+JfW9OxZOy689PmebLt4+8n
ks5wZohnuLrj4GJegsLK10IS8kgaKMvEVZxh7qclSw5409+plHfZ8GpIlGgC8qq/w4yfrbFnH4kp
eraAQVw5PbhzXKSEKE7mQ+JMbw0X8bpdfCsqQcjo0RBDYpi+VR1noyVGRaYCtX90N2lzeHMTBC/F
VyLpAvYpxC01Y1R2zUNq9M8kiD27E/tlfPEAYAMCL+FyTeS0sRIvu+8rkwD6wotme44BfZvFqa2S
r0ZBGZusrRiwawjDf+7IKNuXLGqI5xmFVAg2oi66S+buU9Q0tUjzy9a4hN8KqTCJ5datO5lProEM
lUKKjo/O3hE7uhviAWXdHQpOB1eVpiGkbXpXAQg3T0oE0B5NdXiOQNsSmrfJMh3eG0H91eAkCSf5
QeI8xJTm9/vnSQtldlxtfQfnWcNrTcuKhpQC/8Xc5fdNpuvqjhkKHI85J1mC5+NH5qEo0DXLfDrS
iw3uQ3pHrRv/LAU1hN+HjyWsHKLLqUGENhH7EfT6449/+/u//9vX+L/Dn/pW443RRfP3f+fvX7qc
agB77X/5698fdc5/v//Nf/zMv/6Lv1/ir5r0p1/t//hTu5/6+iP/2fzXH1qezX88Mr/9H89u/dF+
/MtfNkVLrNJd97Oe7n82Xdb+fha8juUn/3+/+cfP34+C9ODnnz++dFe0y6OFsS5+/ONbh+8/f9i2
9/uN+ut9Wh7/H99cXsCfPx4JoEzjpv34f//Rz4+m/fOHkn+zJHY5y/IsV5iuLX/8MfxcvuOqvzkU
g5Zr247FsdSxfvxRwDqP/vwhrL+ZwraFUrBtaUX46scfje6Wbznu31xKLqlsUPHAtqX74/+++H/5
EP/zQ/2j6PJbHRdtw7P58Uf510e9vDbDtoQSykcNyte/Pu7BV/JD1v8ywjjKs3Byd07hfFB4rsM8
P4bEjBs6+Epr8fZP78k/fu0//xrb+W9+z/L1f/o9IEScRMoR7gDy9NtQmMZJtd705FqyD8+GLdxX
2GKkX5b9HKVnJi8LW8+sonNFg3EbAXLrV1MgracIO+7OcsT4iGiz2g6yxohcVt01CehIWpMOvGQK
vJCPgsk33CV/9T+/Bh7L/m9exfL1f3oVdZR7lccnvLOs8KcoPbM5hW1jQP2q7eJQZQxL1pauNYaW
aXaOlcrLF5Ch7tp1pELq0oac08j5fOEoVVC7iDhJvnLQOSUTnyRl+Y1qpPUxMdv9Nfu4QARlcNhm
6sj+Sw5j4tlnejXRNUgZv6T9rPxmP2qrJXS8TYttnivEzTQ6o5sBOgrMPzs2bxO7Ja6xyjL6s1z6
grUCAkbs8va37NhQRlzSIT1JiQAaOLsxyIvoaVQ1ocFB0pveoYxwqmrCkWSGmb5fAs20qS42Cwkr
UzT79OEscRo9pm3btpzHh7Ye4ufJUWjQORsiaY0s+YyQgUXMbr2Eg47KuuepFcND0nbkkETwRmOw
dBO1qt9n6j2S2roTLizXwsJGAiazUY8WVf3FJ23mjDHfVTtPVeC2kKXhcJ9Jx/SjWjBn4iiUYNcJ
cZr4CYNFp6+DYpUFFTmneGeSS+BKwPrFDK7ZtsNr3fj5ZbbJiEcdzkkWQ6x9krqmPQicYZuhJ7qZ
soEeaQRYbxePPupDRhwLkKw15pskb6fk6GhHvmU5ivnW6QNo/gzBiS8ND56FmLMoDX0JQ9C5rYiz
Xy6JhtUaOzCSf2QjX4PkpbNNzBO+Nw3ou0hDpNpFhadHmUbyjs7b+zS4Au88RsVb13D1jVt4+iYS
tINWYKrQas21GE5NYtWXUlcL3wDB7So3Q3FOBv5kAF+/ZMyd34ktwI6OtrT6Igx6vHN5Y2kRG408
unrpDNH4eOvbNn10mtrazkGCUDgb5Y2WLUpAjML9esZZ8mpJQiDyyXDPEmf2l/w9XAlQLjPdSWjE
1Wj72i6ZCCTALMJgLB0OYzlxRMWcBLTV9l91kOQnrzbtrelBowfOVm+167bnliPTuUGrcEH2iazc
jgm3JFw98e6txHJPxIUw7KDPeDb6XOJUlXijTMJqb0tyM79qZCr3eci2e7aaZCqpQ2JvXCVdtAhI
I0/cWTMcQFAkTeg91H0HSw1tYWutXPDkX8xt25MhS3k2BbJBj1IeVNkY0BO13M8srEEkJ6AL7MYc
Nh5fZHJnywjEKsPrdwc11k3M0fLNJCgmWgdRVX7V8Uh9nOVZ/dBXIjzYVsoRoVHQke0pCG862pQr
4K68eRXJF1SgxW2Z+zymZTruyvJShnWkcdLNHxOFA8nwim+/66ZbQyl/rwT9cj2H+knDxN7bhVe/
tjJG9GABxGRVz2+k39ENrVE9Yx93UUE4BsACGh/cQFkJ5tNnQngiiIcOstEm29wBfVklqbMbfZ1c
SqBK73Zeu3ftsGj0J1hXZ3qEBIqCM/yezGrEETJ2zyETie8gEMM2SKzuefTS8T204uS9n8rywJ1h
cPno4GC6sJdwz9PoNCqggFcueJw17EQKAKTCKXE+FW7JsmbaWBU9ImH0Tq86bh1wd1NLNHBQQx8p
ix2Dev+1p8aC1h92CXx8UMV7WvjjxrJ0T3+l71gKQGmlII+m5tmHHUYqexCUq6L0Z1zOOfx3NUi9
x1tP+qtCPU2UvG9g52iznSyBicRB3GLAz/P4EVd/oTaltrDeWaqczwTkubQb5TT6JAy51pJfMlLQ
t3mVXAzVlRib58z9HmvS2DsgpHgUFcjpqzGf4/swEOavoRD13hioWCH4V6t4EsXZdMgIvipyWLlJ
pfw1KDxFkqyhs43TNsOjj+rhI+py56Y0PP+APhH9S2HqxyFARakBFj5iY6HJqmJCS8il/5qMRPzM
isTcKcZ0m4Jx5XHqa9R7GMNRo5lgcUSnd1NVjF+QWc37tJi4TmY7ZAPHLPTquiom4yaOjwEdKxIN
HRZcBM7IvORYWadcWC01DNZL16SD6jcEzmgIhLsaBuMhyJP6PY1jLG/mmBR7h8KMj6IqWnNf9HVK
yYV3fjU0pv8Zj67zoQKnfmiwPb/2xeDs86maknUBmG7YcuQS54jctV9pn8PAzFzJoAOvbVCUzNRY
YOarmWSNNzscOoLfXPnoNxU7Zc8ye9UhKTwwjY9MeAQSSTynJHjeJRBzoxmTu0ipZheVpncDvnJx
d6r2KAcLBVQtRIDYJ7HgV83FtEF5M/9i27ANaJYGGmdlabZQAMYkcskCs0TcHy2sjfBwhBoYB5hL
AwBazbZwzYXpMPfXWmvqJ51HSM0NFwWyLUB7YTo+ZC7XmqpMysNSSOsFL4hepUmZvwx1T3StRAJs
Qu8ht5EBqjeLlslnkYxvSc16h0yZMNCdHnC2rojCA05IxsrwnNnOeKrtrKEl4alxSxt9oJbT0THU
zGhz6Y5nJ4EYoH2C/MDZhp9j46IVWaocZwymQyBASoyDWe7hE3o/7XIILkMqhp2LfOkczbL5yBNI
P4YfNp9YCI39UJbjOTEMDRgGE9I9LqXkHusCvQKdS5SMzOdIJYvlRc0FGN+OajqKy+JrlllC+onR
M8cEH3h2HLhWSSM9fqGJMEsWvESnlUz8AVaQGak63iu7+mqTYHp1ZCA+Jwd7ddL28XVT0/cskY3f
uyENAIRedkMmE3nPRMyDf+QtObc6xbJbahFv42mCgIW09t7RJF10ZXuurX7YcDTzCRIfrb07dMV1
IrruFqmIXgU49Q6unv174eKAiXVfvxY9QTuNqvsjVjbz4I9CHePM1bdtWrrPrvTgBoReEO2DOlqa
hKFNrxx+OwM0ZVlfKYqB996T847ZHvgge8QZGVbOvhxC5tx5XbdnsHjxrsx6nN1YryPnarAy/9pt
g+69E4256ruJmUJcg+10y2qEqIFRAx2rDzzAB8TodnOO+rPyBli9rhtc24wd7vq8JPOiZwRwVWZl
v7f1rE6ihx6NKqQSe9DbWl1RYwSvwuN2NKpCfExZqDdgV5ChDMo9VG08H20BC8zHl4V2m7xszmJ2
+2LJhil36OfpM7rL+i1hA7uvXaw3dHQVerdeXAf1hG20GxT7qMtEPm1t/8wQNecZpU304RV5mm57
6YXH1pVokCMnIPDKDCW+nVxa4ka0+Vj+yoGafgrba15mVq/NyPEO9Z8v5VvYz8VHiuFIUTMwJket
AcE5aaNX5ZDziAMWbKHvdxzqu/FslVIQHpc7OCVHqKR06KPHUSDaNWBsHSxGelvL6ps39iCmKz4U
pClGDeOCVGDVRkTmFegA3LhzV7kHNkNOWt1ZrQOpwTN9hePILvtz6gj9nhmOcU5yOAFk8S1snYku
hpsENx0fuWJxS0vwIZV47ZMWu0ffw66jtfxIyFSwUnOtt0Ts4p/z5xbotLZQ40FjQGVkze0lodH7
kYcOgTOzLeIvO9X29TLMh9Q2z/cGNx5ZlaOLKEosjhylhxznB5Ob64ZkAn3IPA/WVa1nDDTooGi2
2QgcAXOaw9OILIMdHN/0ddlBFOJq7MGcBln5hQoLyxqzwua+F6a814GFBhrXk/uWG2b6tMRrbCoa
uh94p9lV3Kaej3mgvFcTwekKzh/SD0h4MKrcPqT5BwWkO9hyENtCDuM29Q1uY3pJ9DFHEeUfqo7G
CmZK2hDtnGbdWSFPOrRWoh/rjMYW2HH/VMcD67MMjeHYVIm7HUcfpbUxGAEewhgwgCE/vXTq7yiK
7E3u+6hXHYuL0JmR1W7ABtqvpoV4d2UoNJ0HioeQVi0kLq9CpTloSVNv7gIiVGuY5ljh6AOtxlkt
eEtfYPdxRgiVtA3ZTrWly5ug97HVBK3HkQ85NfYFUK7eY4t+Pl3baO6cVa3QRV7pEqIQHGDcm3s+
xDhdo8I05aqse9DURtVA7tfLQBt9cSB2NXrphfLkx/cwVsy9ZTXOkx1nGDRQUxyZi9uPUpUlLOG0
JUsSMp59hQqjINy3FNiROiJxIktveqbvDJhpfdm1k51KQuVRz3f9CX1U/0EX0DvHhtY7UP/udSpJ
ruR4CP0satruMktHHYWX2zvpjNNrZMKB6t1Q49CK8uui89pzjHruZai0e6eMvMcA6E/B0ScvGJIi
ZRfTTKH3bp4sQV0ol7fasJ1T0QUAY5x5Gh/AQ6itNGgXhGjPzxpKJbRustpyBuZvykSiVHUJ+kVD
JfYdOQrZCVMYfiiScj6qQkLPQ284kI1rB5eqRAzpcpAm9zBqjIfA1vDJHYxyvHetNrY+bd/31pFT
fp0mQZJdaopQwhELheM/7pKdGgmlcGIbwYvp93TkoxixrbiC6drdtRQ51aWIPNAjI6dA98o1E0gW
VC/+Z0gD1NhQk4aPHY5sCTamSW7MdODsJkwoW3SJMGxy6MN3LspfHWlET2YdGYqZ8phuLfamp17b
8d4oMf1dMbdu76JMZlT0kQXlukbV1ZOk+BqUnxS1T0Cc85913ZtAcrN8XHt+qBhGct69S6pW/GpC
2lNIr+x8onCj2brMOckkgorhIc+GeO98c010iBliZzooq9RvLLDG7dx52CiiOdC3ZCr2dwA0yWjJ
CXYgytNWvxxsCNeNixqGOSByVIDUNzqHimvh3bzmjO1+VLpOLt0E8piJSdM8VdEot6M5uTkOyMx5
ITFdk+ZglpTolKXMunMUi/dJZlp3dGbjuwEdFatu1nC0TnDIuVej2QZvlVMT1hF505IlGTKeQggM
HG2VcN6uGY1MzXudB+WwYhdgeJ8QyUrcR916rzVV0K2VZAb5LALKKjlyIy0rtAeIf9oUgU+Mlx5X
ClNVEOezXSXoh2L4VGJOb3IRnkgMz7dx18hkNQ19ycEkLI8ODhgkYjMHbTmjGyi1M7yneO23eZZg
TJzbkDNR2TEh8+jivDH5ip+ifopXuustcEdlDhW20gJsGArV+YlFy3mgY9ScjNDvToAsCa7Al0wc
sVQI+bLUuPHy2tpnBNU/cbIa7hQGEZYjsdj9DE8m90kDugp9pOdAre01PHAtDBPpZ6TyN4ulep+P
GYCpzBBbz8nkC4UH9oIwX4wKuXaal8ag+0qHRuFrteowfiQVlvAXuuVYxcSYQNksJOaCOQrudZKw
rYxDuTi5sT0Pu8TL9AGQuNw7USb2SRl2rEpjcROScAHKwQu/TOmJG3bAydrwFmJGZWHNDm5o+jts
NdGnVfjLpUHvlSQoSszxqkkrt13JdppuU9TwFzTLPdNv29yPYd7d40CmY6SnIKbRP6b4aVObJwsR
o72eyEtk/KTYCIhxRGg1Iq13vXhec5zgestZwt2YlZBFYz5EfVE8S6jy63lGM8xcrLnkdYFDqy+H
Dv9q1maXia4hdWzab1NCtHGclUF7Uw4GEdRJ3xxS4aujDBvOUNGsCIBqyEGBiRVj9ClD/+fgtB04
FNzi2zywWYFYNs13Znk4IdD68ch4mEp4tdsIl+nZJRTw2zOp0tnrgwQPa6n898xyJ/jQNCIScGk7
gx3zUaFs6t8tKCfc+hrmqS1t/yNL0kBtkReE5bIXlMU6qBRQTmOGDrTNJmLolwQDDxGm6GJC46oc
Jii18MikEhv/1kQFqkgztLOOU1bFkBhtM68gqXt+B2d1WJr1qNSG0szfDSas09XogV1GqNXJZ8uv
nI9Up/YDIoSlW6oLNhHfoeNmGRq3R9vU0YuAn7DJPAb9Kwqw8JL4TXmjhxBr0Jg3Peg2bvYOHb6N
0xSl04IOqwj2seOpf2TEpFlQGvt6HlH3QhEkEtzDF4aAteU+ERKembBzohxDfVMjyXqfvLy9SaJx
wl4INee1dTp8llY2frD3E/fT0zPATpTudcoCgpvcekKBjCMnVW8krOk9UCy5Ji6rO3TTkrrDgeDY
gW+5Ql07XIk8ay9Kq8U3Z2Skk2YZ+ebTQBtixz3D5MyuFiAXOYMOtpm8BXvtolfZjh5zUwaFwTGF
2kJARIAiEY+sdZlNSYKrW43ji4tt3NtT98yPVUZWa+l1+VMjK2/tl4axGZssuB9CCeAyg3oaxi22
SEk89Hb2yJsw/S5+bHQsd+SQDregIM2tro3uaBLJSEgAAW10wk1I9mChHGM3Yl3keIhFZC2KEM5b
CS9i049Y9K+IQZrAe0UhgWsYWPplE7Vc9qMA3umqcI32Few0KVBN5vvr2ohGBAD1QBILMiA2Gt46
44APMzj49ExJd+lJI66xAtmNlfwyRuSRhEwU5UvSzWhIzbZhtcFTdQhqyZGySpifJjWJ3hxkT81s
YpzkxX5jA0LMm9kVoDZz/BbEjZOi7GXfbVWnQCqU8zCrKXkgSyp/ijJsXzbgkHs5M323OKYdG1U6
38SXWK9t6ER4J8zQadjVSReSRo9/F7UZ2ajCTuBV5oiZJh33aMdN1t6pyuSjlylS7A1RfEUS3TMi
G+Oe1+mcSOx1n9yBdmaDp3zfzR590X6yxaVRJLYy5w0rhpcVWd8eKFsgH1b9FbPYYokpKtxKETBO
ot5aFp6J09F2BHFFdFVQZ3c8Pf+nEVMIZehpHt2gRw3lV/riF0PCdY9QAnYZZ64sEOAdUB6ugOaA
WAyLGRPSoB414Sf0+aqA3ZBsYM43tWqb6zhMFBY4v7yESmFg8NjWI5OmMPFY7UmEA1r3CVHUOh9r
vLRWVJxyQzbXQ1xZtwV40PXsTPZRxaX3ZcUh/Ak/Du1bRuY49csEBIlNO3alIURvGsuAATYukrym
aNYiqcY7DqBQUghzXOURvguTshQQuO8QQz0vKFqYvtuGK4oedhp6J1iM7mZGc4l3LVYLCgRw1tqK
KyTAfpkfiDINsANW9XM2Deq78Uf/CHBmuPYHUC6SLM1H07fTmzHvrS1YI6LcOBjXr3KuulcP9grU
M5SCB9LHlkBTFlblWIQ1y8y9RyIBzWtJvG//D3VX1ts40iR/ET/wPl556iAlS5Zlt18I293mfd/8
9Rv07AJ2jUoEevdlMW+NMUt1ZFZWZmRErSZu1MTSudGEAXzASb7teHDH+G04X7OWLzbtiF5YVNDZ
s19EI6KVVl1wfvM4eAxgLrh1ONVXjXTwx2cVMi+RhXwYD39XyU8sKPJAH8P3IupQARr6VUGEZidX
ZwAhF7WiQk6vACi7QhYGjKTAsL6OXYBovojryJxH0DVYEkpaoHsLAFtAa1WmWghBUdQvoT4KZigf
vfIREnEB3gwvaANoULeqwCWb5371qxHSBpIyFZqGII2D/1MQ0BUZKpdK1cqnEpSGoPTVkgewEkEN
GQnN7FxGANAzY4nmhLSXpeeqBnHB0rAaSnu+hvEA1I0aDjC/HXtGm8gENC44SHr9q0b4f10k//9U
/hZQMgZOgFr+BuXYz9L38gf/lL45nv8PyyoSqwi8yHOoV/9P6ZvjpP9owF7hbcsLisCK+Jv/Ln3z
8n8EgBpR8tYUQRZ4FVXx/y598+x/JFXSZFZQVbTcS5r4vy19q7y4fP97MTdjhZYDgWTqQTCcdyIH
d8/4lj1+W4UbBW9gBP5VV18+zv78+Bj5mg/ux9QbITqBXjao6nUOsr7RB1As94dYSvRk6R5DKNrP
IURgACcfGXuPaU8M89z23v3vcstvvPXhZU7fq9yaLIixgN8+hxCwNdLMSNElDK2p2kaiGE1zav4P
puSfs3JjlahDLbCEb0OlVYRmQjSKeECpFbOFDgZkQsJ3gXMivJrRXyWsLBa37OqtSck/RxqrSEJ7
KyYFMpnx0j+AlnmJyo/ta3PsX5v3+2tH2xMc9O/z4XFDItGI+Ux4mQr5gakO9z/M8ZTfTwA1QGei
8EK5yNx9JjNy+EaE9j1dOPNg/4uMehf+6Tb3h1rOz62VIqAao1ovVSiMhD7cWd12B/kXfwEp/vwm
raBBuOVTt4ZYJvlt25OKgVnHGCJ4Gz/yj+QT2YQTc44kA3BJ9aP1uJWRaHMhbJwpBpCdTxgIRMXN
tb4wZ/aI5BXjFMf7i0XbcMLOgVEo8nCZSSjhCRiDzWzFgdDWSF6m9G2NfA1dBGlTpOCi14vDolos
ARdrdCAS+pwuKJfEkuk/ByvzWMzgxo7IhM0XLB75QFAk3gxMNOSVQVBs5DCVYT7fX6jFAm4NQFg6
2DGk3gfbiAdQa+4EfVEAjxGwOzkFEcTfDUGYeBY2gq+IIYZAUqbWXgFt0ZC5/buPE5aNCFeBBjx+
v6IdE9+FdjMCoFq//3GaH5QJ6waCQBYbGT89/2BArdnrABWmz/yHcvJfZnllCstS39oC4eeJCmOB
0eo5gV//6C/ce/npv2h/eRnJhEW3Qov8OTgmvHaSoTPZj8949a9cSBQbkwkjZtMoSYQW3061j2Q+
8P7l/qrTzjxhu0LcoQqJh5kXD+jRmjR0c7GqpunhCDo30EXa94ehhAISYcgaMno5OvlT4JYM7gKn
jUq6UqM6i8zkys7ShiCsN69mKEvh7YJQwGiKfW6zD1q+BwX7yg5wlC2QCOvtkVmCog7m0AGwfEBh
7AFMFyD1fRWM4Je6MdBuk63YAsVlA9b4w++1TJ0Hypej+BQt5gBc0WfpQXDWub8bFCOQCDtuIZ3w
z+c7fH7egLnWDk/3P01bpOXfv3vsTERn8ggjrjjxoyxxVdfxyhmiHFWJMN0JRHjDkv32alzKEnNp
xNSGyCFipnZl2Wk/njBgvs1aqGtwiVc1yCmqIjgxrPvLQrvJJMJ+UZLgp1SZEy9kgNPjURTcyJWG
512Ta5Y0oZczzwBDkdsWdXiUu60+r8HL3PHZrkjbYsehVXntt1BiW56Yptx1RVoPc+yB0yY5sGiY
RrXbYE7jEzzA3x0xnphvNSCZG6aD4uajCH0/1GhRep10gW0s9Fw9gk0xXpkO5TDzhAfTgCQsawjs
uj6aGroqAYFT+ScdU2fW5s0s5SsHm+ZeiGEAwixaoVzOxsJzpocvwZNU6wne82unb7G+G1eTSPjI
DlsMeVgt8cA7j87FelvFb2AZXjnblN8vEu6xSyGIUOb4+lhGTjG+dcKDz3w26hsYHUwczxUvTHtj
LI/Z7w6gAfOSWgHd54HAXdHQ6IcqIbAbevfhvyDZNc4Qd1jZeYpDEAkvqfhh2eUMl3kFusS2UPu0
Ooh+m4CLGjOkxP5y4Zbt+ubRcmg6CvyAUUQvkPRORXeGnjywIIMpzPvOgeJ2RMJnim0HHUh0ooCZ
9BqCr2UY3fsfpm4G4TJzefAlNC9m3nQC3BjwZflPhl5v6LyA/zU1ZMZAy839sWinl3AqwK80vpBX
CKz41uiUN/TjtOrKPGgLRDiTOa6YKlZwmbQDaICzT2Xa3f/RtBNEGLXCTWGdJVnmKRkKvKPHow8F
OECtv/zV94V/mXQ490B+YGdrFCDnXQ0leuA70di9cjgpExAIqw5B114DQJN47YjEdc3VRtkwFlQ+
D1LOX+9PgvbsXnJa3y1A4OBgVXR+eDyaRiAFV4bTmYM+0xn8Q5HRFlCBmQNt2jRAx1odrhar80G4
iIIOA7n7ftjf/x2UU8ATZgIyExC+1VnsyZGaPPVt2LvLU2d7/+uU8/vVtPHNzMsI1ChAOsQeVCvB
/5Ghh9UEnSg6UOEwg5XtosR1AuGxcqYe4jmsEg8ExXJmsmi8CvQlSzKaVQfJppVhKHMRCJclgXYr
HJZgo+WvQeUq0bYXVzaB9mliE2aIGjHDwMReAGwao50G4XfRPd7fAspNLhDeKkzVFuXDvPBaqE4D
osOBrqIdMidgtF9sDJBGqUC+/v5YtHkQ7qpN6qwENKvw2Gby33M1ZOED2uAoDZm4MgTtQbu0NH23
mwkFB5Am48ACd1zXQFdBqcAApyN45DoGctkGAN/3Z0M7V4Qfg85ZD91QjNSD5KB36t/ArsUgHgS7
ZWT0f+4PQlkynnBmZcWGZYa6iicDGsQLTgbwvdSt5F4oM1j6zL6vFXA4iVoBwuSBgwLqnTGIo0F/
1FgTat6iHq5MgTYK4ckGRWoZrsco2XURB0HLJwRk0e+VG0gwoHv57xaKsPI0bysxzQHOUf1D2j20
wg7ozfufpp2ppYHu+zr5PGrnoBCOPSkFUK45pdFVGffMhEJS87Jo81TodReKlYuXsuUcseVh5gfg
oY8mV4RkXySU0LVBf/30eX8ytK8Te15OAng5FWF2eWho9KjE1iJ/VQZ1ZRuWz9yIpzlis1UFYK66
4kc34HYgPS0CYGsAX9oXoQUmsr+bArHVNUi10eXBjW7YXNrmMVI+5mDlrNJ+PrHTstiNQczg02CA
zFCy4y0VEgtnVTTAT3f/11Nu1K9Mx7c7b+wVdeYLrFCfvKblFqpif/lhwpOz2Qj0T44Pj+geaZPH
drrc/8XLut7aU/7n8e8kdFv7y6LIqckK9sSBs1DPx5WfTfs64bAB65FjdgwmgLe9JHGg+wp10aj5
u6vzy6S/rXaeTWOgAYjk+sIJjCtBB+aVj/vLQrEklrBTIZ+Evh3RqDApaNxLpj0EfjaoLq+EybTP
E4aa5T6UEYsen+9cBjFmwvzSxpe/++mElfbckDBzssDJk1cWKcGq3QTD9e++TVhn0/vgwRPwu9Ua
sugJGjlVvOHqFdunhCssYaDoxwGERxphPQP6RERWe22VzOFK7SjNpS0kxfP9WdB8PruY77eDI4Br
ctFewaGf+ArKIypwKbJ8DFhpLyuFi36vgw+qcx0M3SYPUs6V+IU2P8KIVdBvA8wVTi6LXitZAHYX
8ragOCz8JybhVwahJcZYwqKjGv01BboRXUjxRaBiidD8N8lorKwRXsxhDs2TWWVcuQwTUIOFgZsr
HaiYI18EjAWsfzEwqCvH/OtZdsO7sIT9K0qmFnLYTS4aBpjtnNTQdJSjcXyvKlX0hhyMPTUyCyC8
QKqOVSLQJbAzhLCiLDLFGrzQIsdXdtWGYAWDdIwJmoFxAzLHhV9hVs0W4ItfQ4V+QD6MpWMWJmAu
TSD+XIKmwJRB2LedpSHYpYhG9/Cfoy2g58gLQHj1Cz08YI4MGDQ7RYIcmNGsKa6aIV0JQFAGxu0p
423FF7OzAi6xz/sn7/YVJPCEbco9D+5FCE+4AMJH8XvTvwGIi8Yay5dLXcnP90ehJNbR3vDzfLfQ
DdLmlOFc7RG9Rgo60g7objE0SK+9sGaxDR6gzLm5P9jtCFAg46cEStcxCPM4VwCXdBw5KjpQgAPO
RnR4NHsOWlBgWl25Tmhuk4jKBXZCL24KgKNSSM7MvgGaha60FZdPeZULGuHzmXlKWHDIzG4Fulhx
EfKentAAhC554M7YX+xUgZfDgRypnmZAGI4rPpWSUxI04jIAx3gL8KPKutV0jPjIksSXMc0NDSxC
XXIq5W3P/FYTcNVNK0Eot5yDf5sl4DA/z0fJaqUGVCHrohaLjoiLeoIX8l3tBIyuy+0YByomR+bi
r8XYi7nfGo84j4B389noY7zgMF3jh+IqmOUGnePzW3IsnfvnkDYn4vLwcVVo3dRP7oRipCGBqGWh
RynBZgeQYZXxp/vDfOXbb82FuDuqLpvCrqtYV3kE9B+UeZfhU7yOJwi5HdDKVoVWZHMP0y73wKcP
eKWZe2tvFYr30Ij7Yy5bEHuxGHp0u3NqB1t50zysBVOUS1HQiHsDvJkti/YF1p24cjcMzSmZQR8u
VYCrQ/G9jS0t6k4+M/6B8uzj/cWkTYi4HjRZrSSN0QAhzmt+H7XvaOyRnLLiIe4A/uI94JlACjXg
4r0/3m3/IWiE/wjyHuSQNSDLLR9DMYM/oq/bzUZx5QhSPq8SDkRlu7wD9zhuOwArwLWhAZSMHuOV
i12kWJFK+AmOkzUOnRSTC+S3meyPEP1wJwP9JofEA7GGDYp8AxBRszAGi7XwONNZezQOlak52qmy
H8H7v52sx9pQDzsQDOjdnrH/al1Vwp/kjCIjsgGueGJBRt/172ocHJop+6s4X1AJ94GucNbP63Ry
VZCeoD3zs/WbAwCeK1EKbdsIzwEyDxENGlhXKL4NIdiSmYMIiZH7S0M54iQVTjOqQxiHwQxBLc2J
EVzU1WMGxu8InQEsf8zXuHBokyB8Q9M2BS4wBi8tSIkL2msTDJY2bO9Pgub0VMI3aCp6+CCONruq
E+0lkFh76Z7bJPsuMvIHbtNa85v6Ab/0JD+33vDIu83m/sgUr07CKcepyBdtHXiI5mPmWnSxC7h5
X4pwXHFBNLdHYiqhVDVDbxFTA6uV3vGsCf0PtVZBY/oZVBdwtyUQzBpXXtuUYIlEV6IfVRlVDQ6o
n8G76at2378N8V7WIC7VmGX7Wwol669WTiG8RVRDZUmp6tmd0Tti5erY4mUfy9syLkdQBkDm6P44
HOXkKYTxDw2O3Rz1M0QBzkOxTyuQHHZvDI46uPE0N/O3aLKrtRyVyx3vRmxuh2Kw4hO/atI3bmOF
cA19IKUhYNuzKzu+013zbe02BiT4Nv6j9pRv+p0KESIop3q+xWzjlVFpEduCPP7+foRDKnK/L3CP
jOlCpuk3DhNDiyuNM9C1dBqY88JO1tEJFDhalPrPkP0MHCijDef7i36T+UrlAYD++QvETlPBzImo
Ozq0W3EHEYULiAJ3aI7Cf5A80yNH1MEO+JBswd5mMHvNVNY2fLktb6w5Wdjhg1ru62GJ+O1kw1p/
FKe3NIfZSisDfFVVbg1AeBswkQy8lmAA1MaCQ3QV7OpcmqC4c0BBbdZbtCm+pQ/cXtbbK+OBWNeJ
niC8fNV2aAk4BEZiDnbggUR/WzyulTcolkvCL+Ss17J6xm8Cj72hKEc0RY2gHWg7iIe8y/WLnE4r
hkuxJxJ+weJoKWUrcS4UBXUOtX4FDbOKtHIffb0BbywumYH2FSmHio3MudVV6fTo0B38a+XFx6TS
VbO7QNzFnXeQodKht7nhN1BKtgOnM9un0GFX7nPKWnKEaxrHoQYKFT+hAILHlOoGahst/zLngK5p
auDkA3qnQK8BHtv4et9gFrv496x5sk6YMgk7iqqAIzWoz0kI/dK0X3kRfK3cv78tKIQtRhoeuJDO
md3OCDYsbG2wyi1kzKzMkPHYDt84A8hRozYGfcVCaE9VhbztOyZrmw5Dqk6wAfmKjoY2Q3N4U9hB
2dC+v2a0Z6JC2CHazjpUw3GFTDt0GNngSrUW91LjvuesT+Z3ZIe7fM2nUryKQrwFqoAFdDJWETzb
aJFk3jq7tzKTf5bhuFfmQxuCCP9lKMqCuluZ3Ib/NcSXXn6NIdvHtHsQIupsdkrLx34QVwxNWFbp
xrEgoda5kmsQJJImt7bRVmhBZl7vTTTYm2DXMFsTOsm6bDC6b6Kf2gi2UOPYyqaTbCMDgqo73Fp6
a6QrL5Ove+HWjyFMjtfkec56GUlBt7Fadzg3XuWAoTXfg/Joo3nyS/UQb8B7YXQ676CYZ6JVHe/Y
+ytPXQsiRtCGHpDYHJubWdUrtO1/fTTbwdyi2/dqZztlj3ZeHU7AUje5/gDRYuhtfXBG60Db8T15
h+zw7/s/ZBnv1jIQ4ULcg9twlLAnWfc2F9sihjKldASvFyrHa5CE5Vu3xiCCgwR0WkkQCpMrIwwY
/xT5kYu80v9zfwa0rxPOZsqheSJJSAW1Auht5MvUxnghPzDzGtSBFtzIhG8pOF/lFt4UN4vnHZjG
juBHN1MQFOh4PFtSD1Y9FpAbdNVewZX2ITPS373DSLS3JKNVdFwMBu34IG7L8IgGs8QvJkRz4P3F
o1ytJOa70no0JWocFi9ys/AE2jlIQvgrH6fcajLhXXJWa1IlZVCNYsFeXwm4XftORW9hzQZAKPn9
eIiUVIaUKzKIfR/lK7Z9+0TwJDYl8yFyL0mIF6puBHde0W1bsNG0JZgqoIKyMrnbhsOTiXzJ90G6
o8ycK+9Q+DHm0+gVK0+8L7jDvw0GuigwpG/VGDTUalOSNpzL74LXwpF3sw3mycnQHoONb06/wMTv
dV6vy2bVo17LnOZaj3UA7PeyXWwgCwJd4RXr+kLs/vu3cGQO2I+VXuTK5bdAO/UheJyM9JjsZFN5
yd76Z/4F9TTVhFidxxkppIeAVzUX1U1lZZm/QqBb4xN+uuYgJhGif9bNDhqovUDmbPQuRrz6ZmWk
+8r1bckSbXD9gNtuLfV3e3M5Mh0ccWWKpA0mnUCxiqt2Ue9BQFav1HMZr4R8tIiF7FeAaAMYywpU
PnyPecy377H5MH30UCaEeOpaVHR7HoJELF40o3I1L2OA8N1pTQ0HNTQRhOnAZhqNXeoIWJ7uexLa
jUb2LjAh1ygJi/cAJMi2IB5yrpwdbDoLBUMjRK0ltDNr1v9wSL3hYW9BntGprNZ8Gq3S4YxmG+qP
938J5cgIZGtDWUVxAbYDvEyOsztYsgP17mNlQJdThxwUlFyHrXICeakXr/VtLOv570MqkN0OnMaW
bb2MWJvZefqckcwvrdB8kHXOqEzouZkxwojArNcGpGQ+JeLSiypwifZo73M1Tm8v46Oy6Z+ZP7Km
c17CIJ15fyVpyQSyH0KpGfAo9Rgm3oLaYHSRzHBGu98KZuNFop7aIFbSDLyqt9MDB8IDI3tfGZm2
ovxPF6iikU3OIPzk9mZiQaza5q3CSe3Szk3VmU1QPevhedqCscCs3NYIvRaPMelhcl6B4Vs50pT7
SyICcB6MIHDC+A2z8CfqjqMMAm0NiLejEjv9tCkgwHR/tpRbWCL8faGhex4qn5xbRk8yODGLYd+z
85oHpZwVEvQfJLKSjKKPs6K9sc0ftQ+sQULICYUwycu0dw70Xj1ICyWBWRty+eE37IHsBGgZ8IHz
SzJGOPpPpdm9cRvom4Fd9bDWkvH1aLg1xOLyvt2R/MRVxVzDtc22ZgubZFfpYDHTex2keA6jX1Rc
EiBa3OF6huvRnDDQGSM3S1vehTg+Ku4pXwfX1SbZzMtfwS2CHM7kjMiAJLb+JiDybx0IHhvacYBF
pQ6uNhd8ogFcm2pp29TpNt0+tFCuttba+yi3rUD2G4AFrk7E5cjV8J2921mdM8OVJA6LAoZval59
iB7El9pAJ6wjO6oR2fePIO1pKy5n89t6omcISYYlnQMG2bfhPG+Hz9FVNvIj+1Fc0Cxiz9fuMf1z
fzSKdZPtCOBzayCAhcGQQde16gwtbpAD237xngkh1MWmtYNIG4gI3SOmEsBuiYGqEVqNW+D7fe6k
1I8xZyeg6kIOsgYqmgWHUpoepuCs4lEvbLl2y0qbKl7bVlpK/Yvo/tviIsIr2GJx100KMk5TNrRz
eYV4HgR2vWjlsr8d9ULp4OcGlmkUqvFiEEoGnsEyeo0AZ26KxBRA2Hx/2yjhhEj4KU6DUqm4TGPI
HsvxKjOPE/ilGn8fTmsZCYrPJdsZhMzPpV7CEJ0h2emxcjgbSXMLMozWM57BDiRsbNbmds1+7Sx+
ZbxueBKywaGdmliVl+xtC35NHTz3Nui2TFavrHoL1ZdzajZGYDeWbIAIzQaE1IpxC+Fur994s7B9
nT1K3rhHaRHSoSa7sp1fGNJbP4twcAOoU/65fVobiUjceY0Dt3WJjFJn4aaQBTUZ+3do/dXWkunA
WOPVWauxCNCXXdJ0emutRRG00y+QrqWLZqj2LN/WDoVy4HKQlUPqt98mkwwFYkBaz0m79qKlHSAi
MuqZEkq4S8gi7yR33qM8asWb2VPWkCLLj761LYRHySDGgyczvq86ggkhuY1iR0g1CjtAiY6Jme9C
azXtT5sLEQRBN31u43+CINbKbYAcriBC23H67JbbaIPGEUt0wHyeWM2VwyU2fhYu+GrtzB2t1tmg
HWvLm4rD2yjhWsMm3Aa2smKotJ9GeBt+YDuZRyu3q5448zLq4tHHGGu1BVpOXiA8TeA3k1ovFwTg
THj/Xs4zbudRP0MHDrlCzj6C4/cYGKoO2mGzsa6B6RtrPX9UsNgy52/emhVKpCYWH1SgYAeG0V1h
bKWTxZup9bi2fl8zuXGOyG4EWQ38GlLwvNuaAxKhscM77Gk0QbXd6vVmMCNDsWTkAyvMWERGNDH+
/HoKzMQGw8ZezvRqc9/wKdcGCWGHpGoqR5qKlZYf0+bQAgfh/waN3opfoZjLV7jxbS3nGbogo4DP
z9Bk5nnVGJingVvrTaN9ffn3b1+XxrZpQWPGuYx0VutXaLBU4M25vzCULAwkg35+PFByNPuDX96V
PqIzf+C2gs1jo7Yx9FOs/CLwunyRPPUI8eon5AMRTJZ4Dh0q2KHVeoUNKsddvJIJpIVnX9jWbzMV
oniemQ7rOHyCj8TDa0x4iR9ikHs6Y62Xn8KuPNeH8CSf78+e9oj+Slt8G1CBWhc4NpeN+2Be5osE
kD1qNr9ju3zrgaQ5QmUtnPVpKzwOW/G9er4/LK2M+5WD/TYswLjpHKlY9GP/WJzbpQjXPKXHwcy2
86e2Cx5zBwqB/L6wErSaogBaHcuntcQbLdP7dYN9G72FxDV445ctBys/hvGCc2knnvjIvqB9nbve
nyTl1JJQegl6c6BCFjlXUd65KoEI8Qfa9laOLe3jSyT8bQoFaN0heY6PA5ZiJZdoZWOE5dTf8Fcs
EY6kUyMyCuRO3G4HHjmcBTC2RhGa+0O07ey1c7/vHG7Pg8OI8aIHxhRPUGTbh6/lCZcQmtllW5Js
9gXi5l59HC0fVIMrM/4KP2/9tMW1fZtymssBmFDw03Bg3DAG7zS0MQHjjK7Bnn/IXiEFjaK/MRzZ
Z/9Z2UEqPS+v0VY6D8MGPFgg1oMqCdJ7shF546dwTSHwvVPfoVk3PEPCgd+HpzXgFs3ts6TH6puh
jQWBc/Ot9pLaPdKWvD5DN11C39BmLjcMXqDIrGwYRpfKc44QvtSDXwEYkjtr2gtWU5lVi7L/hO4U
xVDM6Cg83D+WtIiTbAKAzlAoQkgbJWEr2sjGrEPNykhtyfGRaf4jGFATBpRz7eKhQahYIpJipqhR
xxLDgTnbivC+nW1INOuDLZsPpS4YvRXrminvehPu1lvLidJyWmQ3QDVooGQvMKzsgHF0G1lIG+tL
5RF0pkb49vYGoVZrtpaAqVyJ5Wk2SQRLNV9U0pDigLbZrxyUQ1EV2ulquEK5wclqgTLEVQkVerxx
S4OzZUPd4gKHsMpZO+R77cSbvdc7mVm3K7P5unP+bW88WRIo5ZDlugHZce5DFPWyNJl3CK7Vj+2O
7xwQfvrGPFirrSm3I02eBIOPA7Ramgmj1XZvTlayieGR203/zlji9iM+L5nj1OH3zKVdfa/f3jCe
zP+noBWZSwVLOvDTBdzj17IT/lQKgER99ViF+UEaGodTw4M4VFaQzuesiS3I8HpxMp1jRVzpWL29
syhJ/3RsoNztii5qkZOZBYiCo3MJ9xIoG3UZ/b0rRk+bKuGQxGwIQdXTca7oTFZzGPfcPn4MkCPj
drLdOnFgTPu1whzF5HkQSv7w1JFYQFFgGay3i924qY/ZrtrFJqDHh37f76GFaw5HdRNb4Q5ER8Me
hayVaS5O5daZJZzN3ILo2C+wo2gAORZv1W54Ck6Klb6pL/O1f01WrknaavI/JziHUOAW1BzPIn6w
cg7xeoEAvljDzi6X7a1ZEI5k7HmGh/o54l3guwArZOJHVbtq/K6P11h1KOhFnoSE98woZ1yIMeoH
AY1SgLbi6Rm8Kud8M+74D+FNbXVfXIUOUlaMhIjLXZpCyqqA9wpOEji2pTYyBYi23t/321ELTyLE
5ZnvGTlcDJk5qEjd9qDYvf9lSoAMddCfW81BZA5Sm1inwWCO4Aa3ZhOdWHaKKtNkl05k/lKMwBit
tfze7VQmT2K+yyFuoorBQmm64DKHaKvqzIN/vj8b2scJLwAa8WnwJ0xGQPFO0y+tXrlrLcCU/A9P
Ir5FlemklMXHWyRMpgM01/R4M1o8bvf7v546AmHdEMcKpmn5+ZWF94IeOLHNb4HlcdSV9aEk5nkS
7w2AR1Nly26LDpD2brqFOLWpmrOhIU6RgVzCUwwFeZ3dl0/pJjHZ57WAhTo5wugnhN4Jx7HL5PxT
slkcZYR80+gNK06LtvlEsgWkUADnjBz2h+MBZx9SyGZPeHgVitDYvpyDLFrKpBdWFrXNyoYtv/2G
IyMzySJUVrmp6BGEnZKz8IyajV56rIloRf99fwiKXyETyVObKz3bYITFLFG/WPnllAcqT2aLeaXS
1LLHdzn72tuYgNdeKic+R570DqTLtnDDTbHNbNxftRMY8YFbzYpRIANgcv7pcpq04os0RDyQQMbW
YGf+ELfBkyAJDtjH7cHH8fMFE0oTJlQiwT1eu1AfX0t8LqfhxpaRSH2omgxD5QPwIgmWVlwg3YWW
Hkkv92O8C/fhSqKDsm0kSH/MBWhZMBhFGEqrrLRdAYH2Eowd908FzY5JbH6V8BCxBZoHFozE6XBq
t9lOeB43nZm4tQXlrs1k1oa0S99yPACg3HhZy/hRnlc8icyvalAcVYsdF9fZTV4FE1IOqa14s+M/
QigMFUU8QQ+tE/1ao8Sk5DN4EpafsKUK/R+sZg9RrmEKzAl8z8zc6Bx34iu3SM6h9lxksSHMT/cX
mOJLSOhvwmjQKxoR4XVTBgF6Vh8ExkriM1flJtRqdS1LVy5g2kkhfL4/iP2QLSMxGjaSgWCt/Mqh
pnd/HpTAgUT68lkbJ52PryvMe99fY0VY+TD1GBDuPK2GNFGLAccAmjRW/6Ic+V1yboGPTrbzCbim
x/bQQG/vrbDvT4UCx4bm4U+3MUJPOg46jDja7LW7dodgJxyQtzQlq3AhQmYKHzJAOPmZNde4ZCk5
dFDP/xyzgL5ClQzxsn4e9y55A7rrYj3Yhic/0yHLZ2suOq5XsFSUQ0eyKkNFG5UkFoNNVgUaS12y
JKBV/qzlQilnQSbcLoRtGpWJU6TUNN+OatYOId59f28oh1gmXnhgUU66ognwaaHQU63TteRZGE/3
P055OcvLoN/yYr4cjKyaMKzbd4aGnB0ilB20+KBZ9bC28rTfvyzZtyE0vxpUkD+jU9uH+NF0naBV
GWVr0fuywDeuHBJ4y/GQPZag3LL01TyJD7VXrT5FaVEVia1VtCRioPmOb7vK2Xf758ItbPY9+Fzr
Taak7HkSW8sF7BSWFZZ/Po5H/63fDuDifpCfhnOAbmKdc8ZEB4UkSLTk9/sbTlsvwtAh6SqyFYc5
oU4xfKaP/c5PjTW9AsrHSbyiGNTsCEmWJWTrDuEVeTrm1/2fTTFfEqWoBPHcQb8d8ed2iTqfOCfd
dO+rVHUU8yWBib4EPac001iXzx994SMt1iiUKYefxBnGKpeGTInf3Vjje7oPV5+WlOiYhBPK4L8D
I2LEuew1vAibFtHJaDVgK/cSfbVlj5JcIiGEUzNX0CJEINubSOED8A+WEP83+6A0+rybQQQCkXm9
eR52w05eG5S208SdXTRypzRg3XOh1ltCYTs2k77y5mZ4FMrmXPutIUN5d+2mpc2Q/+mc5EbTZOg8
LaF6sAEp106xwR6xj5DPbg3mF7tvT62zSnlMsw/yXq81LpZy3BLhVrSqJ2WvvIzbZAcVQihMpwvX
XLivjumwUZGGWOtNoLh4EjkYlvwsgjQHQZDKQFW4tSHrbfXDxWdmvW4lCGwpettf7tspZT1JIGGW
i5UIGTHsXnnoIhuyuyUr6E0/mve/T6n6Q87l54ahdKUO6D1H8AiwDdjVd7yTIMnrX8p956K2akxW
aLe78CBvhk23YczI1EwRKDhpxRNRXIW47O236yzPII8MKiL4OKhZ9T1vrJLrfzEy3rjLSGRfkfW1
Bs0++OZdCSS0hC6faNde8gcIoTvcTjoBm3hsgLyBFLbBottJtiMzBBwH6JWrum8skHdu12oGtHkS
kYHCCI1WQrTRTVOITeE0JtJKQEPpq+JJaF8L+UIBEvSADLvoBrbBVFGcFVsDeLHeD/aolxcEO8ia
yA/jZ/BrfIuOTWzU1+bh/hmiWKFIeJiy6nylgcae6w8mihKTZrTdOYh1NF/fH4C2dIRT6diqldoM
S5e0Ty0kv5rx4/6Hab+c8B8TIzO1xmDh1PoDCHa9qi+quBnmrZZu7o9As6+v2u63452VQTvztQSH
aIpP85Z/YhM9c/wH4XkhuUGJCD3LE7Bl0PrERu3iJX/hvOaIT9YS2JQrk+RfHXwkm+KlVCtEmV7I
bps+M/nafUy5Xb46E75ND4LRcyHn+LjCqNakFG+gsjKHlHdyVTXlqN7PGvd3AHz+y8y/jdUHnMqw
Ix7zJboMwP72kG34B7Qny/v2abXddDlTN3wGiYLqclUK2yVZIefaSYIWZ9nVG0Ub/7B1ckhDyK8k
QVbpQVIfuQlKl0xkZ6P2d5ZEcrGC6S0e2QGDg2K9foTEtQ/l2PdOWbEjykkg8U8RSMp4RgUDEhO/
ChCmZ1CQ6Vb6FmjBPU/48VmOeSmHWpg7xFvJN7OnfifsOAuh+Iik+X1rotyGX0b27QQwuaIEqI2y
bjYFVislvysFouhKtx01cQ2DRFskwk/HOcdmrJggEEzQQpP9grq6zg5rGb3FJ944XiRlgl83lTTH
qCgAgmY1587LvD+tjt5sU930XrhmKrRhCJfcjWnMQHl9Kfr1tqJDdHTLbbJtbPs28hzaQ2rc3xBa
ReYr5/dtR3i1bv+Lsy/rjdN32/5ESIABwynLMHsme9ITlCatwQYDBszy6Z9rqveg/3k7Gel3VClS
B2y83Mu1wKU8R2UFemQRbh7nRe7giw4K8bnKFkRFuiR5ImAW8E7/W8RwqYJAWzoWnY3SQ08YOPtH
nz58P5prn/4ilxug2ZVB6NGEu4VMuuDLQIEgd29skCuX2J9K0V8zNdrwfYUDDGq506thvMn88fuX
vgYN+PNp/vrheTaRr8NjeT9upzt/Kw7w8XRgYlNiWZmvwWm+MTtX4t4/xbW/nlN2S+A2Z1aiGalH
b/tLb+VWpzz9fhhX5v4StKhyzyjMEXc8015aVW7i+8M+H2/1EK7O0sW2lq02+sDD2wNUnjZ78E92
5KgjIMjPvBLcud8P44/i4D82+CWCEbq7oDae8QNyAzPWVGyNhCXQ2H93YgBsUpOHamdvaMoey5Q/
05OxyYNwRlIUbL5/gytn5J8J+Oszwb40KBb4/+5ts9z1fI66CVXPIXiklXfjEdeaIpdAxdEx7XN3
7gzIdrY4JTFIJ9zDeg7YfPfWQ65tmIvgTC2u8OmEmTTWXZj9eVAV6S2g19AmmGNxdwsice3q+vP3
v6YMsBPgFM7DGUBY7KI2OnOaIFAZ3bq3rsSZl+hDvThuPvcLtk5RJJZ/nODhasOEYAySAcjO7z/8
lf1pXmRyi7HApszGQ/ouOeeL4YKGdXFS99Xr9w+4skUv4YhuXWtDzHhAXW5LFBx1+ytvn7//7Wv7
0zwv57++QR5UfTtb+PG22fXVXW0Bn2Z8cuc5A8TIY0e73jb2UwXXdrD0OvH2/WOv9aYusYFBzToT
Jxu+DLx/76wBduYgYyB8WasN0HE7dKYSGNertXwB+Hbbv6hUPN1CGF+b0PPK/2vMNZnyeWQI98rm
0C9fQT2HHn/6fmTXfvsiAmiV7RTwvUYEYP92vd8DBeJ9urU17X9HMZd4vjkrWNWM+PHlUcfGrj7a
SXGfWqnrhgBEJ/9lBNYlEksWfqXpufPa0LVjAHBmnOANdGOz/DtvsYLztP019SUMA8e8OJ+SoDq0
R2z5yEe5/kZY9O+taF1irozAs/vKx6/r1fDhAOV4Bqmb+1sqo1eiLutSg3NY8qWGTDLefox9d1Ws
LTBjw9IMYcE3oYphrxWPPcj8peJknL/JvP7+m1wpsFvBeUX8NW+14DkyJDy53GiQPrtU7/lTsasS
P3ZTf2WVof857+mNeP9K484KLu6AbmH/L2jy4UJuh+OLXPmPXgwmLZxE4mXbR/QJrGBQRW4l7Fe6
aKCR/+8IJ2qY2XwWP+jfqpcWoDyIRX96MYmzTZ+YO7G6JUB1BZlnXcKwbNmbRW1jLqdPyHSUChbr
8KuP7ISlzl25MiL+ApY1RhYcxJMA4wnXUnLr0vv37WpdorTkUpqTPEPO4AsZ9uMSts2tmuK1nz7f
gn+tEd45neLe+afrL4/ZcO26VaW/UumyLgFZAraDE3eQPsm9/YFaE9b+a/9JVpUZNnt9ag/FMyYu
gRXaqd7bag3/4HLrvtv7+Ubb8983OYSj/3dsRus0xeDjUNKeF1bz00CdyCgfCxBPKI1vbLLz6v7/
Y0jrErzFcmSzNiy8AXOD79lK75b7bkWiJu22t8j+/44SYUn8v+OYganJaw+PCO5ySKt1e3Jjy145
WC9BW4brtZr3tbPPFxnpmh2bsok4QIa2ZAfXJXt/ebgxTed3/dc0XRwOtlw6k08LxG0cdPfaIJXT
sjIIvC9hNgsNzdqdQjg/rmf6S+JqndWydtiUfv/0axN4cUzAesBmFoUMck3ICno+kQ/GxZT3Ydlb
N3A51pU427rE/4yjS1E97JCQlipbl5kHGUt0BNKaaRkH7tgA7Jrn3tbWyPmGuvikPqPrts66ddkz
GauBqmiZUI4rySyOXr7sc9/1kpa0ZjhYug2lleuYDb5MdGGB5WfofNU1wgubTsiI0TyIUasGacLN
g2055W3UiwJqN6VBU8dzh5SPNV0rQRDXLnOzKoRF7iHjn70KndmbHNv1B8+zJQICI3ue5rYNR4kT
dblfjICvFhVAE7OYWFS1vIxZX0IC3Db9jWlmztqo4TLaj9JNodYwh9XYcDTVBzcyZ5ulDR9VlOV9
tRmzia38WqtDVaMnbtvd/FxOo9h5Dm0eg0qTsJhU/ZY3S5/iNSfo1gzdrwFlhCTjTpUqhAMAeecA
ywBNTNaGLzuYFkx2Yhq0gYZWPSZOg5vW9GojyhZVJSNX+cpWYLFjUiBqLIJqZcqerYtGV/AECCBT
x4pxN5Wl3hnS9UPqQt986oUZLdngJbXP/DBo8G7lXMN73iDjAQ5o+aoVA78zc7tcO72yN55j1Ek/
NdOaN8P05KDFHQUtLyJrQYzfQ/dh21cj4Gec0xsL79+xo3UJCOuHchLuuU9v0yZi6tc8Qgie3xII
uLJzLuFgfJZYWucW7tB/cuaFjlyLINXG5/cb80o2Z11ivnRDrKWdzr//AItszHs6Ic2XByx5+0Z9
7doEXdwCwuFQIjuDJIbgWPL3Xn0G/L+dn5dgrsGp6TDArXbvHEAIis0RRQM7Fv8RGGxdijbCjQui
rRZuUPYBURkj0dHkhix6tm61R69cAJcoLsqpYrONB/D2bnIic3qCTmSYGzJS2dHj999/5SsR9qVQ
o5UNOlMTorTGhmNBF7ntnXKaSDTvJbFCQney1zdShasL6uKoZ77ZdBIH8X4qhtAy3ud5s3QnWx0b
t4hMo1tNzI+p/Z/qhJBT/9+bORurQnXlBBWlUSRBtifWTYmYKzvvErNVmKRoJwGRZGOXbe3f8glt
wS2N5lV5VGvrvn6SInzkz99/oStR4CWCa6kMz+8ZxuE1KG5jkfXgAnz/01e23yWCa1RG4AeiW/al
B0GtwYklu6/Kt+9//EolwrqEcBkFbUXvQibSRJ3Qio0Hay2hVKNf2k2OHrhxoxVwbRDnefsrSmay
LC2i8Bi/f6jGu7lmUQke+o1BXNkflzCu2SNBXXbnQdx7W/7up6g2HqyNFYut3pV31QHJhAFZsOrL
2d2Kja99cft/R6Stzp1LNBv3Tm+Z8VhREisOFtX3Q7o2XxfRng8jBVnOWE8F85/mCve6b8ZF5dz4
HNde/mKT+1T0CyUjXF0I0UcXTh6rKRuzG3nzlZe/RBdlI6qyVAT1QSxEh2Nn71zSfxnmcKM0dy0x
ukSKCZwjTRe08PSplfNFJlUkDZZX3Ouz7aIK9Kpwuj6FnZgfIoeytzQn1jaDEs8m1wDJtaanQgc9
8MjqKiv0FwGZOjKKVVF1IIXWix2CNtonheuVSa58+eCMkwmrVh/M2huL9srxdIlJCyBDk9dGSfYV
GceI5WcsSM/UAdGIsa61c4tMeSWHuwSnORXSOjNrCUqNjfHD8+cxKifOVkyq/rErjSptquDW7XHt
y58H+9c2H/xZW0vRk73XttW6ggJTaAqHhvCrbP9bKnKJKhssm3NTGvLgDd6w9qDhlvJiNCK7mJ2k
8c1bRlpXzpRLZTrVE2/xKHX3DoexOHVou0GGUr2ZPcw2dV77Mmw7y32YBANoqC/51/c7/9pzL84V
KeU404ECO8Ya75Eq0d3NhcNh8Jl74l53AXsu2qDb+8E8o9fZ9zfbqFcScffizGmd3JxLYls70xzB
wDeJrQ4zXL5YWLh1frJG+IrBOzxAidpVUC8Jc+K0v/wFQPyotXAB3qgnXiFQW5eYM9NYoJACO8Bd
j8eHfVM/Nh7MDOqOfAVKb4Yz5hTfpO7ktlZQsxsqCJgJ9lVU5apCIjjUQYX4C8GkXF7G1vwkuVmt
edDdgiBdycUvcWpjjmOC5S3ZoWVnZPGwBKZOOsVoH0JY1Vt7tsNp0rm56eMPHrwuS0F6kCJM1e89
4pjP6IuP9yPsCTZ5jc8ZOtQhm8EQ/UclgsyH5S0DjNqjRv/uFPMsYGxQwtu11h5P5OB3txR0r5xC
l4C4SfmlLZZm3g9L5Q3hJPic2O7UPGZ5YdwNRN0qZv2hEP2jfnGJfNONAC4WVnMAK+f7u7jaZmcT
gfBn/NKtRR+aKRTVzfDViIAX+6Iq3I7h4wAVvSItIpb+ZtEnQoYDWkm3IGrXQp9LwJxgcqloMEJ1
OTSjn8vrBFW+s278/RhCDCH+fjv/2T3/GvfFfs59w+4Mysi+XhoDJL7K2zlFJ2BKE4iHejHglDVh
CYmWROgI4eBEEFwFcT20+6V2Yxa4PwyTk7jMZ/jV9T6EBDgKqNoTNOZ1+2yRc/u+R6ZuKXcLFz9o
Gpg1GFReB9w3tx8zqe9dqnuY3hWQMxL5TmjxFlQcNu4kJmxOp4ElTTb8rkpahCqYW5xsWsRuMRYh
qxS45321NrzZDYlmPFqa4EAg42O0Cz80i/c7z1oatdK+hdyx3D/Fv3/N2vmC+esi6XyH+X1vQ9Eb
vh/RAnLPJnC5NkO6tMFP6SpPhgwVg9gTmqP5lzNfRYTb/GHJYY4phwnO7stcnRoR+GGL3oeDUgx3
9Vb39rSkcyEzAFjp4FXJkENzCxWKHDV3GUw6KvgQ9CEhApRLy+4wykwGukkGbxw/jaqFge2c9auq
Y1Arprjo5jyHHYUhp9PQcnuKhY26SkiNybZRn8EF8pCVs7EO8FPvcO47G23mwZsWi5nWi2unFJ6t
LEQ8oH65JWvhImSbn0wFQGU3WACIDiArHUuCU3FlLGNjJqq0podcwEASPicga3Joqk+zCGha5N3w
CgyhYyccFurrHu9iRA2Rwy9cnYZImoUV8NlEj+wVdgZ63zuw825dR52yztpNRo21VlhB6AedWNeT
7a6rRZahC10yYAZHR0KL2e+auIUN/NG0KL1nCoaPhsSLY3/b97lpqCpcrLreK1uWaWM5ZgqRbMjL
qRK8e1Qq4fkpW5yHVQCzEUCQVkzJ6qGp2fAwI3MaQnfMhqNjlECDQYAJpbvRlflRBQ6KVkROQ8jh
Y/HeluW0G7jFEmNuR/h7TkM8curvAlj3vhOSgSC9UA/C5pkLVnkDXM6INeTA6SzCYno3M6DSxzpo
UfaD4rkzq1OhnLugm2Bt75dOOAtHRcwhe+3AzX2RPaQcSw+QZMplZHi2H5IxOJR1Nkak0O7eE6MN
WX0u/M+zpgTExAxT7QZtQjTKMyrnnQYGgxYoTD8fAkW/HLf5UdgVeEtSBWFmyDmaMhGElWw/jM5T
GnQd2GMVI3pAQVOfnKCbd5OXyxj6Inmo7QpIpDaQmwFFiPUEt5Q2pLqYVg7lfsR59yWkEWwLzw3g
jgapacJyklq4Y5IW5J1wGroqNfEl37NBOCfTMKGfZYkqZBkwgTk5jj0FhGd87NqhjAw3ODRj+dW5
9GjzaT7lXQM3NFE5Wz2Y71IuduSc+x9uwaf13LtfM2EI/mh7Z5kaPhbwfQsNl1sPqs2tSHN9PgaN
H8Rzm007mzRWXnBvFdh2XUVFNMz8ZymaEytaM557Ym7qEZBz6ZXdyimtZuWcUejE645NCydx6EaC
+d1Zn23LhySrcV+WwXyozeDNbOsJ3752Nnqw7uFz8iU52RYljromX367/gg5n8H60RXel9lkcm00
3gswBmQz9S1EasreDBcGgkSvckifUyqSEjOGJhV56RYQGnSXF7Fmw4ll9dEyiganJI4T3mQf7djO
ITErtQq42UQ5z1qk8Mu7VFMTB0azZpa+Jz31V6gzA0jcOr1OSTAem0w9Grl+cYgzRf4oTplXQoRv
4PwD0m4grwbiRD3rZabZozCKR4/PTTRmJE9KfMxo1mROReHkh8atqsRwtb8p62mLsISEDdBkm9m2
IGBrq22w9M6qzFxnMyPnXHuiNpKFsDGqfMhvKjYNnxR41LvZEFBhsiwQWytcna/S0maU2eyjzNp2
R2eSHwbhf5QFaORDTrZwXRfHWlD3IIvOiASjYuUSM181tvtAPVY86izHQd6ILBaFv8vz4WeelS/l
kr0FsLOKrT4/UafLjlOQtztn1DACxfzsWn5eHmar03ZwTXgLKna3TIy+KtmdelkdZI4j3SmM+Rnu
V6gyWwbSHmU8eWXzbmczetRZ8WP0zdeiqpcXy1rEz6EqprWlmn1vdA38QGYfO8zpsdZK1ZCEewW4
+H75UAfMDOtF0+2UmaCfLiNu4wL2ryGxhzycF3/VK3hjVYhGCzL2J3/0xYYbEvbtg/3KDFXvltly
PwrJqBEquFeEBQei06TVTgyE4m6HcogN77p8jtsFKpy198F0qaOWQgCfz4+D269VZ0IcVURZCyiy
yCIyWfNKomESulmAU4Dy5dHi2RB3QzAnpumzVdVOj2fcaiS1s3UWveOOXtkj4dE41k1SUqxTp3uG
gEqfStqpqAkklqKkycShCEHHA3PYui7N2G0XtvVU53365TgBNWzjyFYcdlxZG1VFPTRhLXtcTr2R
emOlMMrpt3RrBYO3pUnU7N5RWt6bns9xw84xz7141G3cdWj6yS6SxRyRrr8rFh8dHm+BNCMaOFtH
AWLrLZEj+F2Z13vWT/sCO4RayEyoM74VA8qIk9GuxQjrgoI54ISOLYgkqnlTxpzBK7RAL2iCLn2j
wrq0j0Crdy9a07OkEOvXXZaRV+EbB7uZIY1IvGSAhO8yg7DEATGEgfgqr2kiqikcJ+xKXMAi5wcM
eadKAksgMoZFyY5YGe/1ZEK1L2vWOBeehAHZMA6TCOFZu7qVO4N1W93iwPTlyzmWKz22ygJnSvLR
lGllZqBHFRYiQ5olaqI1Oi9i1aKyWCudKtJjY/mOd+LTuCQIj3aYF5KWXK0Ko0nsMtgaulzDbDMB
YDXxh+KEFs62xsIpOpnMnrt1GSSeF3ZUcjzOBXRlmRmbU0ESlg9rrkDAhzRoqAprjIlpHxoyThAt
zr2w7o0p1LQzw6zjApoOWXtspgxyUPCli1BG2pQ+wLCBdWejrBEabEl1W0Bvx4Ote76uOkhpNwqG
Ct0ma/wQ0sVp16o/zaeVr4PjHIg+5jRbVT6OoLEs0MnMpzs2si4hQ3VyvOXUwqtkCWsimnCe3Bfw
gN2oHbqf89LKo9AjGFCD17CQmwaLAoDMdeg7/t4ceBshiMjRmgJLqihLFQ6DNe9c0QPMYRvozvjz
o+xqFeZjH6CH6zrxGYT9FkwOlHGJjyu/5jw1p2xjFHmi/blNp9GpYtOyd9IQa5gUzDEVosT0EKDD
0Xg+Z29tnAcGzkhseb50JKWtd2/19gMNsripJFRw3GXb0jpfDWeOa6aHN9rO78jFCzhXqiGSY3Go
oLpc6zJBD7F4xp0CrTmOBzHVLaHTjALil/q+YOJxMaSAlfaY0RC6k+vFAxUUIIhuZQpsVdoHUKtr
ZkRysFg7mHwgqQ6s7tUuvWCVSxgaFDgPbAbpfTuzI8MSiFp41T3Dq316bpclLbNpxQyzfDccY0hd
1JWivDWtCI5tUA3SDtAbGqchqVV7EhaQTMx2P7sOvmrES6nWm26Ur5lDD4XB1mpeMAgNQr8b8Hyd
U/QisdySqulWbZYZ20LKDXIYKxW+NR2z3nrMx/xIpAdcf83bTeNkGfJt7kS+obBTKHojyJRs1Sdl
Z1tbbgz0y7VBlRts0q2HbNlo6SMkY2urqk7LxHVYNRXAQ7imvRmWglmf4/SeEyf3XuqM3PneVEUB
wKXCb15mz4umxvkklfvJRrT7m3yW0WAhDFSjRBHAz3jo0fye58uTI8vVbPMEdlDdxu078K9YoBFQ
I/rxC/ljwRoUkhlp7naQdSHmmEx2NyXKG1nsEqtK6rEisZwLnnCLonf6Chjdp16Wg6nHo9JDLEW1
KoMWwBAxfJo535ZzdjSyZreU9cHCYIPOSjo+PWQWbISQNjy6RlBE+Yw7YclxkarI7N3fc03aA/Oc
OMuzOZ4Z6WGnDJmPqdhAtNLYmFlQblABdTYEJBDJ4c7dDZUZM0TQBzKULO4t9eVOIFoOdsy5u6o5
sxPDhBBiqVdLbcdDi7VNlWwea79zT0bQxJnnHvMG0SFDxR4kExjugkUhx4gHWKBdWfob0XdtWIOE
AiVt0FT7hE4C0VRbhLY3IsCrnXhWYFp23tZX7hOY10tocZ5Ho+6P3OkOVokF2br42gvLI0zdK+kR
y/cFkHYBZfCFBXrCDLzIEjxdejwcX+YB5WMcCqZGeDf+VI2k6wKt8pB2GdlS1P6AgACfroJW2hEh
9J1TN5Equh2pxL0yxn0gSR/Vi0wXK/gs7P63NrqUFnboDnSLJPS3L6tfOFZgJ8zbt6Uu+zSfjZM1
0efBBJKdjfUq6HUM48m4GkgkGYtAqIjdDnaIgREtvZUQDeNhln+xIDsAEBsJKUjoDVNYdRSS891y
bPLmp6hK1MX5DBdjgBhcre590YuQEWeIMxsqMg3EKUXj/KrzCp5gAGcpj1g7ZMRrh/hVGAz9Q92V
a4jBPGpaHq28iigkLd1OxaXBPwUdkVS1BztQP5yhveNIq+alKgGapXgJcEr8AAccB4U08LIC4p5S
n2SnsTFAD1lZc0tCRconvQw/fVhu3/m595NM9gQYHIARno0qRx08OKq2YbPgOPGU5ydhLkfquwfL
sw5jD31/Jr2VQ2SfZBZypsC1tg3wIcRQTdiUzskWDH1LjpgSd19t/2jc8WBM4lCR5n7UEj01M5Lz
T4UlUfXkPte/KgL4NYCYhPzoi0+QDu6l9eFmv4xML2GDZCgwjY3dgnwofw3av5NG9lKr6ouXDar6
Ah53vLhjnlUCKThDCCOvcVKYMGrt7AfdtnNsN1mG1eEif/UFuqq+MQOZRtc4t6Oi7MpI1Tx2CIXK
15g3UW0HO3A8YdXnLPZ2kejxd4tDTpO/LHcDCiEPzvnKbqsfAnmgtNqklVaymGaaG6hnlOY9EDNI
1GHp1PswuvesELHskZZfqE6+FI158OcpnkjxZS/dfVGh5tJ0cT+hNajmr0YCq1z3SVV4J1dQdEcm
kQpkYVkAC+rZ6rcjMbeQaQCSvPLWUpvxlJUx7dsV1kU09SxBIRvFWSRvprhzWrKeujZ1JIXw7Ryk
nsiRnyBaK0ycXKQUbjrN/QgINJa4PW4XzUPBl3Dxuz7SSqW1fKEjYD/sYVyYPHAfe9dEyQzL5K4w
60MuRMLMbEWg1BTCkTeafSSjNdRGrakOs1amskFsYzwjOF33livihjxANxdoe0skYpi/rGxC+OQl
2i1+zCr7GBkS3wniImRJ3fKL4h9pkMgtyTvuLWSmrPpBsuGrGtx3tQwvXkBeALaPiGE/SeCuY66G
rZehFFW399CsGVkTOVl+x/h8qvssNLzBjKweUVSeo9QucaS0Lx6u3pr8Vg5/tnP/0azykPcy5s2L
Zg+80r8d9dYNz11jAzH8OgYnlxfI9t5m/SXcPpwUvHjtJ6Vg0eqDAgxwRTPfD1CcLJ45y8O29qMG
afycB9iNQLP2w698IZ+s8A+j/IBU0nZGruzrL9B5j1ajYnfOD9QuP2qkaDCoo3sxy+MEmhdY5/7P
BbzIFRvHnYPvNc6QD3SOgtlVTJGdtyjtdGpXeHRtOTZ8Jp2fjPxevHWp+6daPBfSflO0RsMBhS67
xQ/ace9D9qwLYhf/3zQfSHB/zvPd4U5ZIsK5vfF6COLVoF7htLJ/Gd6WEjeBqzgQXAOM82oU0627
Wq2IlUpTH4vBk5tpmWOme5JoAZAtZBR1zpJ6OdbzQ2cfRmgHKNDA8RFYDmBxv4XTetRCpLv7bWRP
tX2fNTKGskrMIKvL6103Opta4x1LwMi6J1o4Ean6RNi/PLGs2WiE+H2GxZeHmUIk5p7Oo9TBwUBm
PpuPcDONdemvlfpNtYJ0K0JGH46wrnaicdJ3PhK8we53PhCzefPh8FaFUCTeQMRvw7w5HmmfEgFP
CRRYquaz7UTk2u5v5XkpJMzXRWCnLnl1YFaXZz3CzSlenDFBDuo2oOjwMipniGSO4j7w9VZVLm5F
awYmDEVlvinQi6yqemVTLGAPujc4xgCOQ5pawibSRYGMk7Tzx12nusdh7kKVTxD0nYx1Zvcbm9IP
jTIejpTVNNKjdrGcyyU0kIQ1EywvUVoZnXerhErxCGgLfSuKz9rJEpO4TzVUfRr1hRQDm3eMstLb
dip79cAp7hewrlGnn4x9ZlhvVo/MUb1M1UdNi4MNZ5J89uKePGcNllGGyTdzRNNF/dhSeO5UAQJM
HJ9lv2et/TIX849GrAg8V5t2BR3EpHe2Rlu/8cweVgQ5OOszlJVdLDyXZBFqRWnFAFHN7nUPqXRz
8k1cu/mLARw/kujqvvDuyNQ86GEA3d5xo5mhA15Vx5qXNJKGi4al5SVS91gSuaf3C2Z0i54A+l2T
DtWs4sGcoagzbPv8lz2Awuyy/EVi8WRQ4A6DqYfKPYHDBXeS3s+iMvt0TGTdJgyXcHz4XbQsWTig
xgcAgYeSk67wYdA4aEvAlLISRg3WcazOLk1F4owlSuZtSDpI9xR1IkcngWVibMOAyl7qeMLXzkE/
9L2TZwM1iIh3Gc7C0Su38iFW5BMsBrny8B5jPd4bRgP+wh7lQy7rZM4gJT9UqGQMYe0iKCdmKgRd
S/YBo/kUoVxSuydaNRiDGZnWr4nwgxcUaSubNewjnz2Zwl7xMBZTgsJy7Ii9a+ooG9KO2Qcjw5pR
feToT+4Fp6DciuJlcj+QxKJMIA+uoRDg5rIEIaSKirGL8xb+q7ChdCuvWfEKIlUURyKOxa4A/pKZ
bWpnxaG2t7n4arIDB9dgkQVbd/2J+haQ65uGdrEsjjMU27v8LsMR0AHDCSnkZgihwhD69QIMG26z
sfsMCv45yfkZV8M7dRHGSniozUH7qutiH2BuSeFGvb1EtYm8aUJsxJFnMEei1Gg+I1mqYqBz4LhG
qh1F2Q+fsxhi22pQs2fvgUOiolYvwlnxc9GF51+GLFCCAKqBty/GcDdI9ZVZFRZgXx4BtDpMgBNF
eY80j22KoISo35flIju12pfGtJK+NLyQMSPpjXnLnAkvbFa7YJDoxMgUHRaciGA/4DvmJmEp6R+8
Bt3MJ9/4sFq6gadMUjjzkdMafZXh4BY5spyA71rFf6te7czC+2j6KkCFt87Wle2/6OK3zvRbbZso
t5VvWYfcyQKezWDGE1Q3n5UNhYfBesxGuTUD9TCNo/NgmwFYHyfdbrWDa2TwUyo2/8fZee1IjmRp
+lUGdc8eKjOSg6m+cArXoUVm3hCRmVHUmkb19Pt5Tu/2VO0uerFAwpER7uHhQWF2zq/OSqvclacY
sD2+jWsAWewOZrv4jnwxt+eN21o3QxcHtRbX+2Qk9Cmp9d06y4jL91VzHUp9lU/9082ptB8ZiE0j
b+hR4Q3mlzZfC0FxL5smKLZNiONk0oX6HrNTyYbLMvePqlVyvFBbT/fd4MwPazYhNHFSUb67RZd+
ZLYGapLVo7UzB8uL4kJrI3cbza/eoj90iaa9O1Zqvdb6qo8718niBogZXDwZajP8F4QkDNr/iVm7
SYL+G7NGjze2HhTvZelfuumq94+Z+y9kiv8XVdFfozH0cSt0IQfrkojkVI/bC9qTt/+/T/0XbYIa
krxkUijWBsAXJifQMGz55vlVo9f/xdT++4/lP5JPnBDlmjT18Pf/5OsfTbv2WZKOf/ny7y9Nxb//
vP3M/3rNn3/i7/vP5u6j+hz++qI//Qzv+4/fG3yMH3/6IqzHbKTQ+uzXp89BleOv9+cT3l75//rk
v33+epeXtf38/bcfjarH27slcKK//eOp48/ff/uVIfrv//39//Hk7Q/4/bcX1RfVJwj8+PG//9jn
xzD+/puUf5OujYxbCh6le8t5nD9vzwjzb7ZNreYZzFhxLXFzf9UNPvjff7PNvzke+Jhju8IShrjJ
8oZG3Z6yxN8M29A93fIsXUobA+T//Hh/OkH/PGH/VoPsNdwaw++//XKT//NappyzMcc4ni14Kwwk
f50tRUTcPOvA3uFKxRMMK9XRZmb0qHmq3cd5HVHIX83a0A6rq8EKwapejH6CEkCcTmylFg1Wu0ZO
X7mBPkly+k20/6VKf3amqf0LVdyv4Im/flrP5HhKR7g6LtU/34Gtu9WKsa9eKEXs7jViJALWF8hR
YwiqzjT2ZpV8ncSMsMVkAsoCH3Yx2F5kLAq/H0CoKPsWX+hzAXKWvXZrCcjSVfnFUFkboV9/yb1W
vuZ2Ufn2uNuWgGazOkyN95B7RIgwjS75F9rwX0KRP/1R0rWwcui6Zdw83391tBeuvrqqnSm8lWLS
xDxOI1Mmy28J43/2IA/9BXaKwoTJFH5rZjCGIKi3oiZ7X+Clwdom6oR2MOfj0lIAzfFwtuPiI7c2
BjIllXmXlgjc27pYd3Oh6gMOFOoud/UeZKa9E76iTrlpUi0vy1mMm695Yxt5aYqEgRjgho9kmwfa
hWhdmumMxnn1VZ0xIW9bvINeyZOXF6GTGeKl39YpmOKOVrh12jOllOGs6s40CXUo7ea/lps/rTb/
/eIVzl/suJD7js4NImxhmELqxl8za9pKn4zeM5mAuMA5W0M6wFgDCCYUJoNOqYTcLLmrGIgQWk6b
Pse91/qrU7lfzNr6Ws7N+pkLdu2p7On0hbq4klpcOBejKhXEAkeMhLqdnaxVqLtzlBhIBhxTe07o
Sf04nOzCCzyrpoVSwy09zFb22wD1FTgTUHfnJbQjWnweTXSSAopwV6jkpBvucLLm6bVQS4hkhVwf
E+NHo9Nc61P7NXNvv/vQuBhXVOmghErnKkzi1jlWt+8J1bIMjvMpH06yJNtC1fOD5jRtNNWiDFSa
6CePgvsmrA7rQvW7sZvf1m5DlrkuIQNq66ixhjBX5XaeShNPayeZXl/+4TBlZ8dmaFKnLCTmTMlw
0NTtOhoVGKr4lGnR7+oOslWkTh/o61XMHsVCdo67J70FzTKyrYPMaT5bizdOlAMa7G16KM3pKqUg
yySdv3VWy8AIl2O4DpZzyitmzGlZE9Gxojd2u9v0lRqZmjjXqfrDTodHgVqs8RrIeNfem3p279Xc
w+5GF1c7T9tIeY/PyA4RrJEuYHSDbxZ2G9qEnR6azWbSL1avqLbB90Q8X2ZYdMvoFNLW4cS1Hm2T
ufhaEz8I3QS4ncDA3U738BE5emBnzT6O1bPAl3TUEhjzsXjx8oTZbaM/tHru40gadrDCBzZNP0fu
IfqO4raorXDMuq9JTtMHehxaUlO7WR/swM4bGxzZSHyAgOXRyTRxBBk7uUtyQhWUPZoFQsHWWOeD
O2rTXZFuLNKbviNYl3h2Tc/CSRfPwgUWTkrtbV1Wy08McBHhbO/DWoP/9NUD2s4zMkz4WWDGqM6m
p75Jzk7LrG5WkP6i1cdhnIddMd+kZGKa96kzy53QhXYawMMtsTeXvr9kLh0nGpWnYXBgxVy3jsYq
O26LkaG0svaVNU6+ugk3mFUjT2WaFr7JUCI/rSbgxIXYJ0+pb7HQuTaTQT/NTprjPuuOaP+ca60n
X6sN81I3Zvnd1lQxrGAeTJhE9vGyDDud1PO7MUtakLc1Z13u8wLFx+YrNykjs0MuTe+d0R7hINys
yJ4aEONcsSW4aBt5/73KUsKUbSfsRSyD1iMQ3E2ac14txalomcqS2Qqt72wce70/jL8gnr5sDgku
JItnC/uuWZwuBLd8caz4ve0t924WrA9Q2lVUbAhb7Sqe/DHD5ua5XB6G1mVHM2l+4MRe7oZWosGc
3WdlDeoQj9a7N1vb2azfOkc1QTniLis7GJLGhN0151aAoVsGU0JhW1YmDmK5yx7MiZ6kqcACZZUy
JAkNDHlTe92U18oYHvrG+qZG+Ypbrgz7NC0PWcdHzAWIdTXhB4OJ+1IqfbwUHePNiwusZr5XU5ns
kxU2dYDTc+I4g8qwREQvw2QVTY+0VqyB1SgKR88L3bEnTNYonZ3erom/eRtCbOX1ET1avmuYIUlX
sYEBaWc0lxONovF1NctxJ5vsgKeLQaH28tospCh0Y8Vp3kTkbd0P16OVaTWb36Llvu0461e6sg/0
EQg73XQ9uIgOdg2fR7fz8QHeyD7pfUmb7LTz2SnXC/VWHxltmQAdDn/Q7EANtMNhJW39UMf97HsO
7240Mruza/QDzVYx1ELW+l3t1K3vZRgk6ag/FjCpLuUFJgq4N20ydo2nqJB6Y722y/hHURKQpKX1
wlYh5n1bQGEgB6pvuuLyxMkAk5yrdr/aRZhn8auc4vlo2biAK9SAt9ndYZVuTA7VqhpF1Vpf0tvD
kFqEfxQWdMs8Xxbd1k/SbEHykh/SMOKrNSTkcFpiF29zf443BeHsaDLIHPO1QMX02JSL8WCV6Xdn
k7BKVUEv2qVOpGWJFeW1ln3JRBdarn3VLUs8LJbV3JuGC7joednO7bfmcerBd1ZRkI3Lon2X3HQ8
dlLgEalFS+6JjD3twR7wOAlzuQxr4l6VZ38ZgUwOYuYtm/r+nw8rEHJedzJKbc50DEfle8r+Y/U0
+8WgFwztPs2jtN/slw3N9nHrJxZiVAjHceEaGNdkuptz8ShF376UxnATFor43IHPgEPVPu5WY7/W
56xKmGGh6VVYGlA6BVEqoUDy5w+kw5Dny22ylF1557rderJlf0woD6/94F7q1viRWCSVJ2vyJswa
CyDEbwNlE0w6qF2ffHCd1ef8qGvcSYW3pL6jyx9Do5Fh1w3fVLfPBmnBAYgfOihAVKiyOyWW2Z1+
/e/Xw5ShpmEZfBXCbU9O1Us9NFODRVzPDzgFfVTk2WHJXe/QjoIV3k0zaruuCC0vs97dZHycmcv1
Xhnmq9c0p37z0lPZtnOUltmbZ8dfxVxNB5cCRbijPP16qFJwvyadhJ+BLoeq67bA04cYPipt3qeO
kePamNzX+TS8Gt7J6UpmZ6RqDTCnWggtwqWlKAJkGJENtuGiRBo0c92hqzTqcOtuGJYZMRp7p9dd
fkUQSeiKWu2IoVqdj0wrvUw3W4gSr12lX52b2RadlRl0lcwDTRv9uM3LiyfDbVrd83J7qLyl9ttu
YZJumVTXYViPFBHxGYoL4fztvhz49rihV7Jo+6laV4Z3bZd8aD50e2ujfm49bkN53uTAnFWD+X3b
LAi4TLKvaZZkfp6la9Q7uePb1EvAhusWxYqzmvY5AgTRPWC/nX3DKEgrn8pAm7yLGZeFj4fbPWQG
KWUaKo6DJvwK2mzXmox2kLrqg6HY8FSwmBlulu2qUjJsK69MPx84ekQfzjezhbebezdomOrha5u4
oXpLSNn3Yhvq2KukOkjDrc5VB2zolF8FSkGq+/l7MSQWM4tiFbr1xjy8NP65Fesfyezkh8GaCNSc
1p9Lpreh1aTOLi5k4tt6clJ0lte61yBuqGp89JhE1TjNOWbI251jLCuSXusm6SndszOnrKxDAgUG
FuZ46B5nnR1VTjYR4tq4J1gvqtaqe5Cx1kSlmKq7eqmM/ZzU9WUp2+qoDdl4YgnT9niN9vXW6P5a
58khGaE5zEWFKFsfOIT9Tu9Gao5Nf6bTmU+VoXzLncVRtPIE61oQPvrZ54hQRhvadqXvWYTJFC83
u+YmV+Bideg059cmLenrjKX3XWbW3Xl57E+u87Hoif24Zf1XGxlaubiv35KtTA6M6XlzTGHfgcmj
gBlthmTUyY8KtXlYJdjOS4fhTTTrcZBmE0KUtT6uJUoT10WK0brN8HN0Hzf4zZRM4WvrLHRg8Vuv
sML32D3xhh8M/aaJK4podgT3atf7jnNbukmJjHtx9Rw9PRTSVOd6kSwAywxkZ4mUXWkdoxnplTdA
Ibmt/UeRALvWnrqHxm/JmGM3qzPmjNUoYFy3fBzsu6rl3CzTzJw1Ob+yMk4YIkK6VcFNpu0cxqQF
xuRm+/FgG5E+QPvM1tgf9KR5ZDbj3nZqOvzUg43px+s6K/1UoTDhptUVuLJ5L8nuC7t8QtnhmT/1
bXRCllVKk2JaQnfa3DCNkbj2LdVInM7lbrXX6qIKbJftykH1+rt5ccjDREQS3MijLZl8Pr3N+oAE
oW2OXS4LyJkQGYe7M9pwvqU0trU7n+aU9iZP7ZfW68t9naQPuOELSC3p+YvqIYds85yPs4qMXrFG
Lb11jxhtv+XifRCqfF1j6yEbTapSxe0ps/2sa7QMzrIbqLFY5mobyzodmVcdU61HNqKqb8nafvE4
E6L7vjbuVTRdHJgzuuV2eEiMufRNDm9gFpV7EZKWpx/jOppty76ut4cNBwBNk8Zf3BisoJ4TLCZc
gVMBRehVg5AxTg5zAQfolHP38Osh1jAQsBPd34qk6pbRayFCoRN/TBqtuw6bOlewD5JY4hIMYhXr
J43q07At4z1aNOO16fLXWa+y+9JlMFjajOJc6Pb9aGvjw1IpBptkeBay+zW13RciDYyz11u0eDac
Y6UZ3xeaHZuY1q/jnLph2ervjeQWd93GvbNoJIPZq71vXa9CpzWcn/lY/eGMefpqaCt98WqxmJa3
JnbqjAe9QOIBqZP/sDMRmtPBnrplP7JP+IXN4t33+dlxp4mdzsv9miF/RFVvNhPtqjQcE4uOa7lF
ZnT9uXOq9TS500dsEgbheK0I07HodltF9HI3MSoUKppleIrvJ7v8IMo4k0QvjL265OqhqyD/qYS9
o1s72dnIURZrcnODSZAMMQ7e+mLpg9rHsEQl1UwwbTUBGlq/BMM21eFomVa0rLZ8KTaRH/Kk/Bxd
40sCZPReESoSZjMrvljVEJnmnBy0GpFILtz3eZq8aIZKjSDI9mkTj8+2gZd2kPWEnshcTuzc6W4Y
4vV+cbJgUbjkFAaLg4NeI1IerQD8do5afY2/WHN8z1lZmE5Jqlm5OBwvIb3DMDdf1u0hbZrxxVsy
766zaCArlUS5WF6dNqHIMbMDQ5H2Em2Kj4qgDrR5fp6nbTlXED1dWgxvcjrMWePtU7coo6aenYOS
K2GA4pvMDfleTuRbuoQlRDXJKTvDQrhfxd6nPvTXsTe2p9l2tIfWUG9rfse50d4bF7jDXr304FQZ
/rvN1Y8S1aY3Du3z2hVEQmVzGnDsLhoa51erRxeJSkiLbK9LoKRt/T2VKBuLqjlP06AH0rl0wBlR
vHUEjydC341SEL03ybuss8wHW0OKVOvaBzkn1tM6t/dSzVWQwzRHGYWBhrMCE9kuGYbsDb3ricFn
BvEisflNxNBUZtH+qFyT/Iq23cAWVOGPYnX8pWrHKAf2e7EnB1yjZCawlxR2gAaw8CvLyIMx72q/
uMmkt7g33/Jie92G0blHbf4Wzw5TeAf9OxuKFiQ2JLcLB/+KH2LwB3b2I2MbrHDVhEGFflMqjWjN
q0Jur9gx18XBDZLI+c6I1+apSvSjyvf14Hqvksltzxp7dKUmvpoZsj15SWjjdFJVWr+O3aiuTgVz
aTDn+13FVnGIMzcPgaSK96xkKe6ctTv+etbS9Z/p5mp3v55cHfwLWv5Wc+Mr2xovtiYuiEGXt6kT
43VedebyOtv8FnM/n1rH2ED5+HLpZLfXUUqG4zst3voexwbiCNN0qUWnjcJVP6AmL58tvUmfDGO+
/nqVFbcZqtaKy0Fl23tRuiti5rk8/vqhwWpeyJARLCnV/OIimfv1Kk91LmYskfuTtG+iROttdpfv
dcd44alt3+x5eJsR6bg6uu85n8ywXrdDW8+5n49oF1AzBKZoETpkJpL+tntdnDHeezY85DpR1baK
m9kGJMnMe6pMQL9UQxqJ8WLHPIwl0GVshg4q/p0VUyqgjip2QGTxcXVRYTagtLlzrzMOfMnMh00n
doexbWzc5ujttBLBSoxaMJpcZGVWg5Kl0yK3RNtQw2FmdF27OTajUYjRJ8EABcPWbL6r7FMz6FSZ
KIh51YLATTaGL4x5i1quabNw5Y6qBS3PylKTOcZ53Lzd1hfFXet218qRb6RiJftpusnf217DmHUZ
x5wxu46HXoQp0iA/mfWw9jerlXCp8+0MLQACPtlR0Jh9cVXMbdzR/7QPTL/7thGw4M9J85rWlIcF
pxSJjkeI+e0UNpu1XQfkx37cXPR8+JraCZqmQf+mHC5tFwlQMPY9YziXmIwa7rx1teBHcVxEFjAz
4l0tSgZ1LPPN2BUng1lSvtOb8Vmmn9qI46TrJr9XW3yzGn1s/c09Ae/rbs0xj5MYyKk/rHmin620
qE7MUA5vPtBDu1VdkCtS02rKdE8hRug9LAOR5/ZMUe7LR3NBZmvg8B5lt1uza+pKQuuVxkB5VSRn
jQC9fM0Qf24eW4XZUzwYHxX0tm+rW5yqpD7wBgROOMl8N/WwXVnstnFaIhlCx6Ft20uO0SNUffIG
DvIo0r5hcHT86QzIOxYQOZcrnb1T03CMIEKrmkqLlE42e1YWd4VtgEhsvUQ+xrq0CswiyTd8Wl+H
cvZbzrpGhQlYKu9rGBqfinnb1bU7XLYCKYVb7xn3ajzd8oFqEecX1SUj2vZsfMlM7cEdvxpdZp2L
ZQ3HqTHBLnPrvJHdHdQVHG5VVtEYyy/mwjpSxwyi3eTk7Quzx0iObCas3e7QauIDoJNZNIkRNK3Z
7psqRVLUFw0VU9GGicw+k7LV0HaN1xT4J0TDCmmxYoVin2pq42QVlAyLBU7MijNerXSLUJn1Z6TJ
aL/xDfv9Wuk7jKLjEb/T7Dd9z3CKMeg7ifZA3oZv5HnU6nT3sGCnEmNjYNZ5kAnNjJLRfMZ/4gZa
bl37YuR0iQKz2qzHmBoxiC3IivvE3eCIEDOVlcS3ZCAQyFrjpYHzvuHc92M6LztitFlaZLsBiVtn
e1w+QavutNrsIsNz9y2QbCb7p8ZCMNyugzwj+Doz5wVXnFN+9xznNTGMdp9427eRwgxES8ChR4bx
mptGekDUO/qFV2sBVSMbyZyVFIM2Y0bZwRgGeUncutvpIxhtE2veYa4dTFMNTBxy8DgOAE/Z0HI8
4UXWXmYG9+1Ki/YVmf2utEuUHXzQLiNDIeP9XDPNThptX24dDc085ciYXI27fgWK9ds4+eJNqwgX
q4bwcBYKF2M5WLh3NtNeDnIbuao1xnBaGk4sxijN/XJy4XR3NkkfrKrnXaEv88UtKanZPqagNKbD
aPfVoV0lbADRGuxkTbarB2e8qBrthzdz7MAjTGdqT3M/M94RzRWGu/EER3svPK/Yo7ZKznG+rScQ
ys4q67OjbajfWTHLAYXrqqZXrSt0NPfaWwmQeNlMNEfZmut0O+6bVZdaqK/pQbPuBYjDsTFoHFJA
lxeCLJDsxvderKo7b66eiO1EedOinuHTfmtZHsLZWZrj1D8v+ra+thja0HIOu8ZI+qgSZmSqQg/T
27dErm7SidxnM/cSJ376VQMZNWcojudnpkrf5IDTY14gSa1gF04NZcacteXTMsrVrwfvrDM/h9aN
Nki0xofhTKVfG2O151SdDKNBSG+NURrDhyU27KAure8GUK3fp4aO/bKJj92GS77faJhNecslc82j
VfQPS91cJHmq0dKq9ig7CRBszf0uG4fJLymPd57nflZULvNUzGHvURHOr25MNsiSb+ZVrXSAMgYH
6lbUlK3tfNNwk95pE3+5XhN+1y5vFE/9vWTuU+A6VBNzIbQrOavvk7Iv9uxNgWUgkFuwJ3cJ+jNV
r/2ht6vPRTPuEvypZMvpUVaDKzeOQDjLdMa+Z/pxHcTO3N3H6MzWZWwDa+5+pH23n+0c0U8L2uyy
DPsdfpBpwK3r1f11wxNDrgDTXdDWhBV+caOumRGkyFyO1Q8hkgZLmBp8fYCGUKOyTquwrkKX1Wmo
533dldSuZRmHRCVGurY8ZQJdWz5u+6TYnuGQ2AybVp7Xij11kfNzZqTuGZh6Dqd2OwhlH7Mex17P
xnu27YkiwJ2vroDJoVfbQtuGBoKTMtLOuZgedpSsrJ4XAsDCqfoymYZ+P9fluayNAD88BihlE7OK
OX1oaxUYxoC1ZNEZRWG07j6vECxtMeIZw2KzTwg8DDsC7UP8idMz0kYSbu35FlBInK5C+JqDwW7u
nVlhZ9BMlOFOxU6yDdC/+MNol8lSjBudlB156mOs8Sqx/SRWTuAsG0NzJso0vaAOWWRYYW7YNY1A
ecRCRPx0DeWua0Fl1u4RDdluaZfpQEbNXeKNGI0MlQRJXNakm+kPZWXOmC9NllmaRJE1lEYixRrZ
J6j1NvsTd/nPSbovzK8FZjOaHyOOqNacqSAkwrAVutLDlEvYJCC9Na77ytZeeit9S5K5jYYFnEuz
Uz+rWgB5rMrIZguwjEYLMFfPe2nfyV7D7yzRAXgCpEi+dCRwXaiAjKidwGe0uWt2FjDc2XQ7qqZ0
X2bV+tXrhmjO3KBcLfWckAcWN0Pnz079aTtbfpIGLQ8VgwHmPxw1DbCWO7jf54b7IuZ+Db2T5dny
udP4OLKFnxM3I9TS+E4xfMtIq+eDTfsFrszXzYW87Y1Qf2m96W72phX51xS4CAHi9EhD2O6F0tWp
ioEjS+hKTxQHLU2fUHH1frc4iD2FqE5yEagqOu0wWz+UzQTUaVsPMxW8v+babpzs5tiv44G5zt0B
Yqk+17J5yDsHYHRtH2Er9jajg5zWq8IRP8jO9uYhEtv0UTSWE+EZaHdeZg5+Sz9/sNfcx6qGkY84
n86y3T0ypC2IcxFWTRH1U1lHtYuNS5TMwjBRk5piyA4aE9Zzh4HIOFOLg3JNfljlr4h7vZeOwSi2
bNp9P6tkNzuG5Su4wb0XF5jaCpaAnFKuH0V2Ka1XYu6snZqaD7QiySM17Jd585IndJty1990ZnON
3ngBzBJEF4trqt2Un87ghWZlnDTCXneWwPwg8uEqLIkPzVtFkLruwzhptzWu7gLN0yNmqI++SjaM
gCg6kAI8rqJSgTKlCnWFMXKAGdmlW9r76Mhrioq+PMeZfB006SNyRlKKrR/4F4/dYMX4bRS4aZr5
wPKwd9r2rQF5ebNoNFggj8gaZUixWB/6RVmBtjRU1K3DmAHMDuDLNiw7MT2vYl6+LfayXFXaTGHz
2WVV6N0IYtm6xR1YtLNbNavc64PBILNtGPbblq7HvHHaB8Om/CdVYAgdushj6pj3WZejxe5Gf0OE
c6DMbM5cp11Hzdg7cJhqju0Aqw5iT+NlgJzcq6R+QbL3hNDqkVJsl1G2B2pQQxArhotVP+SClW6x
2oYaqPquIfvB1zlE0A3FrjHtN6Ko2OgwbGNvMSjddBwjw3Coy+3OW5A2Lg3AIpXKRwfZi9jR/dIU
Rhq6OU4Lqx+Zlazu06Vtj1XSPPTs2IfJe0iScrlggzIPOLvvbRuaRlj6BWkq4SoTzdBoWVcvduQR
eBk3PIDDQZjzc9JksMW9VwezjPVrWR+mwsmvQPQiJD3LRAebrEcCJ45iwirn2oKQf0+qByZ27tG6
bPd5wg4IalypbH7cSpQapIeMwVrHf2QGALw5VmCZDCDsTArCnmQXrVc/cfB6+1ni3epJVGVPJYuu
Zv9IShk6jTbtsymdqPHxO+ZO/eQcYTy6qz1s58G15GnmMqnss5IOKiD7gUXj6pYZ8yYKckUHA7to
Ra1+JnQ4WtRG8VbpJ82Ogd+1oOwSJNhF4/la6ZhngzgKDPAlJ2Bev5kEfhORem620gGYJXJDS8Nu
JWDDMtsHzLFjmFcOoT89AiVMdddZSXwejjZHlWQKVtbI5jaHUIR9Np3alSXcbRfqkCp2rmpgU68K
YhtWNoTFKPEMlzslf4DTfrcSS/C92xWFI8JLe+Muz9j/LaVXHD+8Fpu4dM6tJK9kRlmQIx8ylnBr
TXQcNdr91HlqMi+NSpneTKnZ8+zKNyWTGQYFsFNVtoqYHX1whWSxt/AYZxjSPCPmHM4yNLNcQA1T
7Re59CvmvWJRdSLdWA2Seyguh7qlRHSGYj9mW3+nY/q8Qyb7h7mk0z6VHKyOgJKAcN8rIf3dpRxi
/Uka5sEu5h9shlxbefzhxoSOrDpISVouIFhw+tIfEBXvfv0mORVXT8N6wLThPbll2lHVHpfT4H6f
xQ1nHFDqD0Q0aFhgBg1SwVP7RRsudV2BgPXkYaiVLm57753kWzIvn/ZUote20shYOug0s/ECi8bk
nGvry7aRgDXO5XXpV/wK4+03sZoRDSMvyrKUf9tpyca1X7GOVn4R71KlsvuxG45bIqYD25gMnCwD
013KSObxeFTKfBQqsNfC3NujwtQy+RDEzASfYcI9WTyk0h32qWE+bcim962LQzHz5M+qb3WfoIQv
zLwgy7KqSKnFH8/oJuCfXN91muzYNByOcDk8F16SIaniaHXaFuYFgdFZel7BVYOyjReUAGi/y3od
d86Sfcbrat4A6zzsa++wDKCzjpNSJCFEsnGxlCzmu9UqYVM0nTavkduxzSvIjq4JOhxkQd04TjRt
ZOmZbUdYr9m+ZDG+9rajl0wwsR0nwwLHMG0MOtuhGHRIF26G/YS54SW17xO2hQzf2mkG4zvRbkQd
AODZkWjvcj2hKDG4qXPPCR2z+5ZyaHZFKp7kAP5kl/md42RyP+nxvNfj7IFK7r7uJWZQExa+SpIH
0U3nximnK5HE/f0wpCHSG7lnPBhUQVxObwNOgTRQuNjttInsFpkhwP3X/0HUee02rmxb9IsIkFUs
hlflLFmy5PBCOGwz58yvv0ONC5wX7e7ehoPMCmuuOccSdF5mLfrJfvz3T9Ehdnv/nmchS1dYNyOT
zICh/eGbFuMUCnmx2RF9CpyZ1Yz1sjd+nYyRyE7darOayyune7UcxmjbN8zE6dFVPGnAPJlo2MSd
8earIr5xIX6xPGqnwci3zH3CZRHUwWVtjxrHcgJGJuokBamzroEd7rQRx4ST9ytV/nSj68/i2jkO
6N5zMw1j7rT16yjg28Sdw0RSCZzEwuFEuyeeYeIalkMWneOezqQh8O4wREPiqoh+/aLzZjaMZQ6w
dZ6X3aHEooUfdZ43RzOZnDk5gWQ+TbibqMVRNxJZLFG4jdb9tYKx3jXCekAaMg+9CtYuSrbtM2+X
/sMhQoWdW7VTLDvNLeemxrOSZul6sOq7tGFzt5N+1RiTuU5pXfkcjDExScQYMvJOiDMCl5o6NpRc
UAqYMGRPIVaQyflBfkXqi88xaY+HyVV0lol9HKaMMGnKG6GOJYlauRnJTYdkjcOpe9e8ytwrejMk
Ag3Cu9G2kc3rSDNxTT5hlg2woB09Wo0mqT9QmRtfmfpZOYLgfTp924a3SgoHS0zdsL2QaG8ISboA
rim1xSycwLD4U7gTfgLGLM0jNqhwLRU10TQmy9RLycmCaaHvl9zj0LWhP9b1rOTKa2doRkaGfdVO
YyDvfp0s4l4G87Qfh305lAl9fGI9xFxxHjxfCpfhF41uREtY49XCK/i16DG4Lzex/b2euIchDgdS
k6O/7/ui2Qx+u25KC7yW4zG6rBSHsk7pLXp0u8y2+ORbdZ5LX3Sts/HKZOHEvbnXbM5XPxdvDSfX
KrKkvu8T7c8uZLeyDCQNfGZ/BLvyPanMYt8+X5w8XY1Ph0gR5va2K9b/W+GTwGWDXKIhXWRe6K2i
ojT2gnhLbbTxtjfx9XpT+jsCF1gOVXgcjd9Iz+mOE0HvMIDs//cyDtELg7QA/NOk3rpNSriRVkI2
5I8Y4Cn3PxXuaTKE+84KxGK0vBHDgIlLIYz+Cjnqy84bETWktJeJWS+13p4wiT0PTrPc6T6uzo74
1iK3AfJMxpDMkq5YBFFcLfKKfcWm+diQrWCGjtctPQDoLeairVH7u5Jna9mVAbyXzO4PbGIXGGWk
U2zcFGU1mAvH4Ablywy9cvQ+GpX/9gbCRwAOCVSGbswq5s5rsb8K2+YGsQHBwURyTqOGgtlhpheO
HJgpmIgLOyb2mOH/5NLIpKc/YIU/ZSth+tjialDkLDK92JXBCFu+wAvTlp98/+k8Z0rCtoumuxoh
TzW07ef5E9ZkWhAWRIqFLoT7pY1BeLQbUZx6moLoESRVcwbA14S9zsOEpLzKZFd8l7m+iAzty05t
9V/kYGT3Q33h1YlNVJIv5AjfWsAtu1VVO1xjkxNc3gyDW9lYC6LYQV3NrMJKf4AZEdiaj/ow/CeS
/NSFH27endFakZel7DcmvYwVbP1oJdP0jbYAc9wr46ppiTPLmHX1ZobBsUygKBadrh3Gyni+cW1H
QkljDolNCrlKMobmJtFuKqerpvvVScrsPNGSvpRzu7SLnT4i0helRhw0SHv00DjB00SSR+mJWiD/
T7PQVz2+TiM89hRD/DwejqVcrquMEiKhQyK8YFErwzoazbNzlvkw/zBM7UOXW07bE/ap8Zfnhvul
Guvi1oG1xTJwEIDyN7Sw174h44WTkq4Ebp2BWMMIbBl1v8oCJ1n6Q4kc7fvxInKq9Oh70UsFmARi
XJrvtJqeQOvlwzzqqwBkQ+8+iSXJBkxZigFBC2kqUFAhDH8Nohd7LSwvhSu9mxnwcOLuRNqWp7LR
gq0Dg2jO22eYCH0TcjuEuJY87BienDCKrmp0x2ug8DRgpT+XsfteuiW+BihNbJdGz4RJ+A3PWe9L
IzxHYdKfdBV/OkFu3YNeC05dBrPT1WZySOXDS+BG8MbPRdMQOM9a9+BZEvuEMaTcradxiWqPVRbG
8BKJ0l3zDduLnrArwV5H5+CgaVlEIOxaQRuitfiQylfaohtNtYGEQqfFMPN5V0c6NmwnOFRmzzzf
PknX4AkWk1V5MzfHaGLH7451w8c6UNvfK308147RbzrE3Kqvw71j29rOXKBj+AtZkDtUtX8ovUnQ
8UB4N3x/oenIBNKvsSUNGMhclc28PvV2JDANmmTjOPfZO3eo+CQCLSSgHCbojjqeRlcpjwXjuBna
UGoL1cRv0jPKNUvEOlRBbB/M7laZiPIwbEDizeuupQDzKwcTRs2A8NZhWJIVD4d04F5NHHeX2EZx
iJ4v42ivg0rRiJikMbMl6ipPyMEVw31i8Wxz4MiLwcnHhdclYAeC0lo7iu871cxDHeftLuBdObbG
o8vibJua1ZsnIgFtxiarn2rDpazYjls847uMayhmm57jGGmXCsucZ61N3huexzyH47FSTTmSi5ka
RsZR9HTBKWicRVwk4XUq9P4ksGGEAuC2wy2K+SfGUjMC7eS6ZNWDWFzjAchPJ4fzvxf7+afe3g4w
ZJc1+zNrkosq/kB3Vef4gf3B7tZ2Yz/SKuzPajTB3nYEEPEyibIKCAbjhg66MqWhxb14YK+ckYz1
P+F6bHGZelj8HG9F1k8eSlEtOydj8ReT/HZbbyG9Ll3ic9jR239uMXmyGnI7WgF4OttNT2Q52nah
NUto8XxIHOtY8/puORlULS35zz1+pQuZkHCTmWAhzNDJdzUtsmXo3hNHD14h3RwZVscDUlgfdp9k
SKYhGnof+IuBlvbeDKBJGBjzDRjscyGowGr4dqiCsBQ7fK1tO75lfJ+zTiTy5KXVeCkS99nF348K
QZ+iKFzQu4wvXHMYD5daT/+kOy0Jit29rApOPfIvJovuhp4TLkSVW1gRzTVIk+quBzgCgh7kqcKr
fSLKs8buXRwxkqwaun7t9JZUUXsKHSe9o5FW9Bfr8BBNRXb3zTanhEq5UJlqK5J6QJ717kKrkQZI
EtH8Z7MNqif+ps4XfmGZ+3ps+xlbZ7dUsjJXECN7aD5iem34l8hydwOt4oVNsbUwdYyWnpiQp6vg
YTj9o4VVeavs9Gfq8WyVbZacA8N9T6nZ4ND1V0BiMAtHX5GlnfmW1XywsZYLOTXwMPqoWJuEwMn7
IMUyWhU6QiuvhmYyanFUGlxP5wXUj5innhhXdadFJ78i4M1tvvTpok0DbSWHo2jNUcQQIZjsRyvx
6KHQDQsMztYqbudxjhzb+Pgk2nHf0iVfSJ18RK03RKuU33/YCLxQCbO90dXikDRFtfQwGC2NuuwW
EKLYKhqvWIShLzbzmDPnmmuRuvr4HVdgl7mFCG0WpJN+DPHYPUevVFv2NswwnRNsSW7gU/D9dW4b
pHg68Nd5BaoFmWKisKRdAjJj7unYiqtQqVVXO+kxVBCGySTHfvhFh2JiZfUGc1+6cJfKdFpl01IV
OZ4TEdN1mtqfzMcslUzDq8pDew2dljcvkIt8sopXztN9y5u2KQLDKWZ+VCIXswwLoG5LipPm8u/F
MEGzBhMmAm2ok5kWMYcGBrzc+7LgVzMQdHbgZ8z1xgzf8zY2wOA9gI/aW6fo722U1Mc6Ktcd4zd2
vsFNvDaAJtlj4Z9Dr/5Mw0bbTVghjpDoSZ27yTV9vuDAWuhCxJ8Fl9CJs5LV1n0jjXk7gM8Yj6ie
mFVgnbLGeBDp5P5sjNsQQjrIpdhYhjGqfS5KVsdQiHNeTLAh+k09hMUpR2Ce525hbic3JAIyOtxc
huDem9gE4H4+knhIt/XgpJsQf+aLFhdEiCqiJcng7l3TF48yPvturW+mDt+LEXqnyeqTs0ds76VP
x54KxmB+34BjsCn1cG16AKdja3hTfX3jk2GVCm+BDjhxlPnCwUkHxMmESucrti8wXQbCAGWadgo8
r3tp26l7KfL3nMJkY0myZTgixl1j+X/cQ8NlounGOknJPVWBzfhJl85IOHjOIU1CbR/RaTvAvj1m
3vgEqDr+S2cM/ovvSFxMU9Ofezck2jc5GG8gJXbHRr6onFmjPu5lnW0eswUgEMSfehlr9muRB4pV
MfOoW3atbItVL0pCKjTgLv9eYpMypqVenVljvxsTxZiQNopftLxdjkVDB7ksPTJVJVyD3ndevIQl
5XnFwVRoWq4OKMHj6n3SO918tF6/jIo+2gFj5Bff6Cn22W7tq3i8YDBDZyQEuc9oGYVBpS/p4Fob
yxTprH72Am0veykENE8+DUksqYt9CUpyYSh+mAo7ILCCgXPDK/J9gUxGR9VQi8y0xTHLV3HlnKzn
zZvpQ+uGKuJLhcm+GNOJ+6WB8jHRYsTaOU9Jdj3SGotQDmrheS/ilgrMLBPDkpUrtolvW5g53Q89
9s1zJxsLiyvdWC3Wug19Ch1GoM+sX3iye7ucHjJptWM0VubMabchRofT1MvxNArnqx4NuRMI5dt4
xETWTyzcNCeiGmoMBaEb3Z2zyXTQFTRjrYd9egw8/VOSXiT7F1vsLoyNAnFolwVJ/Hh0LqQCQCh3
+TLMGQKRYM3A+a+LbUwlu+8MOnV1CD/QqsN23UK8YFvNPkvdPgp9as91D7IgIpQ5a8dSrUoLjB/Q
QRdoE2nBoCn2VUEp3QHUQrkcfj0gPcDZmO6jl2RTkQDfQmDPyC4+FtGFk42MB03G1TB51Lgyo7TK
CbNObR6szcR/I7zKT6gZR5kp+oHpNF3qIJ7mnin1z3D0Nuhr3VeawBYYnXJZ4DFkoVusBq9l3M+i
zDWagUyDHyRG72is+cdWvVl5tHFHMB11/9p17ngS0FAuY+vc2zFDEy/TYZkVmdpZsdljH3bLrVmB
EWKmkHXEdcdXglG/VrUyQTUNwSZMdJ1A15PHN+r1dcj5ZpGCfzAh3CTXwNkwBTmlRu4sc5QwU7bc
3PqmPoi4KrchY9Hm3tiuzFzQ98rSS1Gcojb+630NaGpiHU3RQueM5L2HSb6s2q/aR14WWXki4+qc
Oi/KSa559dp8ensN0lY25w8NRSDcjWn5S5Q8YwYUqgOLTGQW9l3z6WRQv1Jq5rPUWv0sHBPQodO/
wa5wv30CtbPS0oqbdOp4G7T908eRPSTt4VlOrO3sCH2pBoVhNIFsFovGOj+tJxnw1lvTx38ttIdD
0bRDtPj3x8bRAmYk5bSzuJdgL0hWjE1qdiFBlqP/fKll+wIogxuOWdUL3+mOuTPpp2CUjFQan3aF
bk7xOF1FrKIjhmjSlRrM1LFyXiqJwmvC9JoPio+0stFl2Elzd1GoF2NPdCl2DyWwSDCoH5EOgc7u
KgbqpoA/vUIjKFzqt7QyxLy2Yvfl34vfkZir5lYa5u+qE/mqT01vy66hvRjBUOF4i7TvBg6PAVEo
02hG94XYUo44L6nrwbchbmVllvgw0s5kwbXmJg28147Bmocg8K6lM73GwvRuQs8ZFKcNA84cUEx2
3TYv3YCr2uGcVV516ciw+6QQtiRt8GJg6AE8AyWAn7FPGQvqRfEdHdtYWiqqZqXH21dMunlsKChn
TeNd4oyUCVJZu4hdxQAQz1/F4GjPelWZL2ZzHwIAprNU8z6twGUV+2F0b0MONhEZkKgc8CqV1OMD
RkSYRkq8J257GU0tuiZdFV99LfnMYmWukeTOMs2B/77Rk6xJ1ACjcbCxvrI2weDiW1iVANYpoDtx
b9kcN2wk6tWiHHluoytfVvQYSpHd8/qlCxlwBlvxmCu9XVgSEXI09OCdC90WK3F7C7DOr+wkqU+y
VV+V7WnHNOuGszXQKTLczoKq8ZTAoIQuWr3yPjX3TPjjZkHKUTrpXCXq7jRFpfbAUYrjDy0aOYgh
gUNWwA2c2JI5LUJPEXkPpvARUQMlgYYUmaTlVtRFegoH1L+0KGeaDsjDQ9vOM5Hu9TqHyph3IMgl
gk90dZxVTQjmw8WKVUrjP3eynQM/xAHVIzkWhkYvl5eZFJ5+0l1bnaxS4Q81SxzoFGGGFeW3AoWm
KXt9IyqAwoQimGuqWXKLHaJZ4RBwL/9e9C6FJ5lsiSybZBIPtY4m0epBQI4EYxwwZfi0DqkwAwcK
pW16YjzQphtlelTke1d9FVsbPRwfI96cda0Sf1lSlXJRZT8vQDNuyZRdyJhv2sI2j0xzUcfJpFkW
CuoxIzXdtVGj7cT8ppZd24S70WZkmRu6a8Va3CUaWEh2w1XkGfeWmmqrdSJ9LRx7bRcdPLmeRnHB
7MhdZUqsoPIpbGb1yY0nWOlttwZzBNRXjNO89GobFMHf1BlqKw0cKOD+SVVYQhgL22WKYt1b5ZJp
2gT5Spu+E7fltednaj6VcAvGwRq+S+g+Jd0qWcMJdGxpbVKzx73iWzucNw2TIlICUDndROWc/ao/
MxWi3tIFyq+mHa/ZQ6GEhrI4j64YZxniC3MqsTcWvgheOz/dt/g157SOghUpe3GQiQnpkmeLSpZA
ozKb25irluZm3nI76JxTFRvlNbesm8ra4BLp4wOsoHXOyo4PcGikZE/p0tPpkFcqT691lP6MOIE5
Q8xoU7UdKjSeE7wi1UkrSyBxkdwUsohPqAbgItWEakHaRbf65rVpzGAZhHqwCIRW7lO40/sqQgGg
kbPWIDruYChpO+v5UroFN7lnRBxL+GGCsH7wECebUFg73cPn09nPmZWxdlJN5534f0wLATMbMkQi
8Rx5muy43Lh4TWsxNPt/LwZ14R4WTrvTCxZ3nIcrckoJBw42o4LOxHGgZ3TswQqSTEH5LJ3G4ro9
5RuV48BIsra5NlFNQLpPgSNPnp7QvARXAk3upGhIEjFtXkUdPmeYyuKZmWpeUzzR+I+eSHvDXfqd
6dGkZkbZgtZguconRyKOK4j2YrwwL7ReDgEnhpHb476ycLWr0r5NTKQ6REb/gP9frZOARysz1B0c
UX6ww+r/X8Tzr5XWbqayZVZVanN4/As9agH6opNl55r2P7iEeVqPzqfrtOu8uHQgrFAROEjyonjT
lbHxCjy5FU0/VB93TjCPzqYGL831/d9Emfmspa9qPweaeinaEIoJIrJL1tqGphhgAAn5WUfTmNcj
LhIDsktYdYotAgQl3Jy3RogNdc18iL0/Zmu386bO4gXF+fLfh6BSYc4s0//iRwlwPpNBSQ+naDlA
rrF02qPG0INn0KYHx6iKmXwGWofiNepTmPsEu33hAJMGdpa3uDNIms+cDJvsKKyN5zurUvN+nn40
M44PWep9OLl/tp4xHW1IgWSRv8wt941BtEvCk+SXxrECizB9tIx+GbGEb0MUI+TaZJkELDfQ3GDW
eGhOIVJBxmGFN2VeN8E7IcCzFOUHN2kuOj43yXLZNGojQuuzK917W1lHhL1d3ReLCP2Wu+B6rFCx
dNv4C5zmRrDqg3kolE3WE/cAd8suroMuNl7HzBoDpOU6MTBl94ZadnSTsJPebbYI9lYC8/JhesYR
ZNYrei0Sov3rlN6w9RW45SLtqfWLkJwk9sOlmcHD0rsMp7752XYvdm99yQ4tpCr9bibo/ONuI8QW
wu4bzIMRt8g56poaybaJn403FBB3OGh+8N0BzMUcTcKwyvJNjwgwU6XApfJeVzVjI5Ju2Svi14a3
ZYX6M88KfwSIIHMo3sbCHdbKNLlYBfbdCLh5DY5/lr527vuJITlegdFBfEV2/xGgXVMSsQtwiuxG
x3wLOxrveDH4Ak+1rUIzWuXe+JMNjtzatHAWlslsyWyouesP3aVHpF6xdZ+tpMV6Hhf6rovHJ3cu
em8iUup6FHI/rPp80Ua0kBQ9V9J+xjWOi/9cC+ppnbkXA540DW1uNTGlSvQkGU56ACBmCT3Xf6Fg
pEFF3/XDAEqwkEPrzbNJf9ATBdmfE8COJ38RJm3yVOZ4pMKUErpULUwE55AMxNW7qs5pXfvLMDM+
i2Znm9ygfZ+pKQPqN30fAxkearbqAjrgYfum+e1C53SYFZSDxgSypLXNS5r5K9dIftF6CBVb458M
6i9CgxwH/Cv1NW0sYKyT252jgMvf8x9008HaaWKN8lhYDGunOOlwu8Aj+C8N03cFE4HUyZ6ncB7r
LkZZwVWtwgGVj/chTm4j0kBJM6YtmQRAWSVC/02MiENVQmRYzoh1bOMyvwHUuAFXYIJNf+x1DE+4
It841OlfIEiMf3orD/Aj7qY5bLFqrRX20n+fIiiotcMsuUbY50f+W2p0YAhd/zFvaAcQfOFI/xWn
9+sou79E2Gu6pVTgzB2xWuKZaVzTGoJSXATE/WudGQKhR12XmzOhOASnX68ur/RYABVadTDL3o1y
/AwnjMNC2h/C0PaJqcFm77dD6X0UpQB0kgFDcNOLIFs8g+7xHzCEN9FE69QxCO6P3xb3TK6mYmt2
6Tq2aDClxsCI+kYu8MJ9R4n40tr+twjNK7dhKtby1aGYR0zr2EE1ZyNV+5k4w15W8alWoBYTpX30
tb11pe/MhVLka/zwlUQSZRZoWIZWrmrf+OLzte5/1Hv/Abe5SuR29PqlWz636MgHchi4d8gAF07l
pdPrp9K32TYdwKesVHAMCPc36E+QP8yF7cX7RFN3y9B+vSL7bEV+AhmF7GdAO4p3TCiiCaK+szx7
lcEngYI9BlK4n+avF3RvZqCtkrQh81mffCR2RNAtBesW3jR1rACuV9vDR+wxxgpYAQVvtZn6aIO8
rS+CYIzosjV7NbgPs3kmnCk08woYRkJdNzFJfM7kKazM7pll/cvACVIsZr/ueufsnCZJwCEj2TcL
WMFzKM1zOjakEIcYWwiLy7STixqqTTsVB4cb4+zfpw0isdVliVfbarA8ZPnvVLx0aW4Dhin/8mH8
ycOtmxiMLnAJPHt2fWwBvMAUA3EMoZjx6DvTuTWVgtHYlE/b6h9R4zNXnasXjRo+bP2D0VlRnK+G
NDuBEnqHuoEnoV1GzojgE9DXr9atwVTQ0Kbc1HHOcv/OtlHR7NNcI2vfrKPa308MXymVvGhql5XZ
gYILTgeCWPBeVR+aNy1w8i51arLIss5Q/jeek2yr2DmYSbeI6BsWgl7/eBcNO4gr8/f6ofXtydLp
s0QWWR472dPgCuZOBU2Y8wysk9jmDqcSKNFmppzkg0kuL1NKd6CcfknUIRioKFhC/flxJnFHpfyu
cg/+9LO2Zlz909SITlCTBgAkgrnJvQR41WdxGgz4i4NXhsTPZAFCImrWGr1ZZwR5i3hb2rBXGMeF
oYfcvFVwILTpzjDTryhlW2cg2iT0V1WZR4SB3GD+r1uClMCHfw2xMfEuZbq2AUD0IG80ziLX+Zq6
jVFFzVwyVGtW0RSHSD99RUsOr3gW9PL2G+v9zh7AnETjh6/LE6wZwJD0n4eeLqGpk/0aSMxB8W0w
KRYGW/k/iMOcSR/rLNE3iWo+ZVbdwyr6tkYsCxKnVi3Cmxbx+Lv1n2e7X/qE876yF8w5utM3uLhp
ca6i/M0OT5DbGDMX89/kHer/6wPj17myif/m9qnRm1tBcqSpPLbB6DMoOmgPwT4JQbkZ8TXmkWlb
qhezqW8OmZmFKu4q6C8Wbk4yha8Ds6v1tDsLk2Cr38gr155vAVwlbUoW9ngrokUlA0xvwycBSiZ2
lOsyYWZCmlbzEA/e3M6qbQQygAFQDivMvXFnuqOTcb5Il+PHpub19FtjjuTJjNcaow1Do35UEF/i
dFrDpvl0I+MuDIhgKEBWTUnlwkqaSb17GSfKJDV8VELxbCTee/8SueZr6apfiZlrFnaS/TVeD6X8
sdRZBtFW+tmP7mPP7OuKGSL+uMO8T0gmRyMfM+7JussMrLDx58wbIvIl/nPUAPwMfW3mZsOXHswL
vftAJsEg6Ji/AMAnv3phn3pVqXFsFAvRzl7bwX5MXvdAqvk0Rn1XG+OmQOWemRaaZc5FsQ7/lEy5
VAXJS+ekXFieK6iSH349C0NURm4kMzkNXwET3twOsEwu/JfAB22i8x3G2tlom89RAx+ha+Wnpx06
iRvNE+D97LA4p7QPrEZ7Jz/dAY3gHUtCsMA2g/mG55NsC3Nv6Ex/S8MfAgLcCbUfWuEvzVo49ecQ
uKST3GvB06JxwEy6TySiwnOMO6e1kzcDQbL/B/e1MZf6nX92h/piVdGTx7K1dedDpDaaldu9BtJa
iH+jAsHqBKl41BZvfQVboIC1m7OHsuczNwNwDloPS9LXpyX6ME0LAv0gRiJiJIJmd31HAPnSVPNV
MXAMTfZ7wkQ2lcVfq3HV7idc4rQ+1hgq2a0qBq+gsMzCIX3LXPMnytSvoVlHnc1kGPtTRTnNQ6Nd
ykgxHY4BFG5cHAlAzquu2JMN2Zltee/L4dtX5aqNyNcxiJgLWM4vqOHCr+jNpiZqC06Ba5J1DL+c
rmFCeNnyk1k2QfJA2jGnxufDcJr66V9VOkQEJaZKiouak9xPs3fmWnAbVWQuGQ9ySLpkXTUGV18G
rOhE1ufIqMADDSY4ovunFSRrXRbfSmXrkkGsMwoQfuNxte1d6HAlZmxaGcWcuMlPDLOpB6zEnDzi
r2NDSdPY3Y9hr9tacknT3L8Ee80TWb2VOrMJ6/Y/twD+W0TaOeqNRZA5LGEQCzO9/Q10TCJdmH/R
7YPk4pabmmBX1hJxMoSPc9uySX6RUNcMfvNW+2s8fejoOBookfg6ZvwYBLlHcvD66+h0f4Hg4zrS
QRAqHIb0wInPoqBgZBfvTJ9Y+yD59ks8NNNzm3h+5cFtidVqtz4gLupN6rfx/pyOvWnC4EFenJhX
1Sp6gEQUfbPfYZB4HWLSlulA5rpI5a9WJ6iQkKrxoc1klb+7+ZjjMqN9FU36jGEkJp84ePHa8oqh
fuAN50v1eJNQ2+NGH5+/7W9PFqfJc75c+0FP4aPJXdYAfC8k8H4mtSTAqqmTRY/gXIYnBfleCv2c
kClaCN+me7PRO5pVpoNrUGktOj5/wfnhpck8yGlHOw6GHzxDjjD2YaN/G5l/9cYKxxyVQhmkWywE
0SwL9O7Jk3rJ2RICq79qRf0Qz7low2Bj6XiTmovZaMn0yptXDniHU/egcTKR/NmJfHyAqFv13Oqz
CMwDQEpTtfdy4ksbY/docH7oqifmYTQWk5rSD6a8rZoOzEOXvRdaznhu3ZSz0Wg2JLhZqYIJFK74
DhQpzrT14KFxm+qa5DMJ7KNl/1dEw6F1079ykFdi4u9t273GcXnxFblzz11P2qbTsA7BuX0AnLlU
Yfo69nhxsoJo38hDMapHhibnNY+oCE6CG75vrQmllr51sfDVEvExEU1S879swsUad6/YSv7TLYiB
TuicnNZjpZE/JM5SuDQa6WySaNUELt8MrLUW7aMpfBE23sDiXQY8mrmKSG82YJJgvwuMWzOS5SHX
lcEAvj/D9kp5VE+PmLl45JVH/1Xju2+EewWLBQpZ0h31nUWBVxRf9aId2Q5Gp6G33tKs+w2Bt9hR
t9IFCzIdsQ7n+ZnR4xAe2p05bmEB4gQHnkdGkzu0/agd52MQ8Y3MEe5B1W5tYV2ciKYPPjKgT737
HbLtdKrBcw9PAGxf9mWbzWfX9TwwyaGxh+PUu6fWHjeG3gNAky+8mfsY9gxKWvMeByVz+JqLH29r
+Yrce+aK8CNcSPgkcjlHPPMQJ3/WRDUS1J/KgYJd8GS4ZTYbadQmEGPAPpxVm3/lTERkmCRUKFmt
DcZjshVEI65JsuaJVMdaMfPGttDgRb0FaBijHg0eZkGSuJ0EKOjb4abK7wRO3hi2kj0TTHtT8Fuo
G9hDaaStRgUcRzVVsehkuMZQcxWZdXQLAghlv06qej7GJGGwyLRMuIdA+fAMdY6qfkaCbE+j4jAM
JYk7L/4P66geGks3d5Ay7K0F5jTEWzQGxYVI7Cf2wYMiylh3EZPK9FvpjGvzGUeKNvogGQec7zwj
X5MMmsVPbgpfMnQo6pvpoMNAggJxEWLlxPl9IK7JDWVjD4y6IDUO0faAuv8Rlxx4dcte5VzDgj92
6d7hNmNL5ga2dIpAizCjxyNoKeWkwQ60dtYAcB6yf+cRxe9TdRuq4Rtzy14JQgj/x955LMeNbdv2
V268Piqw4dF4HabPpBeNyA6CTJHwZsMDX/8GeOrVofIok3HZuxE3oqpCYkkwG9uuNdeYtYnfsIGQ
1inCS5cZarBKneiWjkQkwCIDCWo9dWG/hmHXUYupInefjdNMBTOYWc++S+ywng06c2Fv5du8c95V
RFjM2SxNaoSKe1BhxlQmDm94JwKKWFo60KRSJ9hPNJekWYuRWfBE5lyZffw071hlLW/nl9TVAFb4
qQ8uNWs12cSCqlNlKq1FJEjFqxX/1NRq46LJGazkpXRZSCuZvmPQ+EB4CAzAaxc7lzHsedMub2Aj
rLrkLkiGtSanRDLUEOFt9Tq6pwkxDhqMu8ZmEk8CfRM6ymU9/OzU5FFPnVuEfeeG8B/APi0jP8cb
AbNvn8SO0jbPwqP60JPezLGIHmwCHLmFB7Wv0aO3oFRujKR7xhdnmbdTQqzU5dwLUQi3SE1CwiGh
zo4gCJ19k6+trEYvUd0K6sZwc5uky6PSoEqvH3EZxUkXt4y4Gde5hrFgGj7hnnXnpMqrqRlvUaZe
W7m8qYuJWkX+tBIr/EWcBXk6DFnsJVvc1ej09VnNSTcIRLp2wopS82obfoSG8DeN8UXjqzpj92oI
5zbIBMal5iWutddl/Cuv/CvQT3gvuwzR0TB+IiXsfOQLiJg6qAbdmWx9f9kDcZsVyQqnjjmhqmXh
9CwHkkA45Skk08u7xLOYK2BLgSum8keNrpquuS+pOeJgV11nbbPI2LoP9VUXUR7by23qJwtobeFs
JOhKnRCggKJ+tFBOUzkOJKVHOAZbUicMcS76GOBdqqzITgXEQpTrWq1+IQiZDZwFqizZupmztGz/
R2QMdwt2undxk5+HvrpMdZwtGuesdZyN5zyVTfUQB+Q4Cx98gWJ7DxGcpiJR34uJg6GnZEbNRv5w
xY7ilafMYr1Ps1djdFkc8mDbAZ9AogT/2UJJA1hf9tf5NfQV3BvFDciRx7JSL93auG7iJ09Jd35V
7/o8J25ItjkU/U3EimRZLJk1ye5hREfOifjeJYCfZP0+Jo1y5nFVZCc60Zj0No1GinDV+L3virVl
46bpsbVVvUe3ji7aytulpNcVOPwjATRNN/ZuoOB1EKy0JLlg6LKN1u9DqhEiUzkfo+jd7jriqa8k
Ld7UGtJvOjUHEWymSPMaM5SISL98CLXFkLCkgc6iRL3s3/M16/oj3JnHEELq0IhVW7WEiodFaxKL
sG4RzGwT7a0Kgo2ZljtXRDc6GdYeqqPh9ddZT10YpyaTuOrMKAAh5TlTX5X371NGRXfSvYRXAvKK
TVUSlEuzrGpQIdTnwpM816N9o9j3UZS/NIZ+EXTt9A1eJEWheMyAjYfXZike8xszCepVYqAJVkBt
O7cjkIC+Wr6btvI4UrySFP2yBzsE6OIHgYZbsMlPgKpVmZ7XsXgMfaKWiqL/dINLuMOPXWldaXVz
D6gJf2dLhRPpbW2tsVaNNXHYHHq+25fJdRb+KirqhoFDDechlnfUEwfLLE4whCEeQkJNx3ZVUhQ2
9CsMp8t75HBvjYd2XaGg67zAFj6Xef4c2SM59jfWA7J80kBgbllo8Me22ylkh5Zs1itYBUVI4DCO
2beb0d3YUgCedHDQRHBL9qBYKulr0PjKOmpbstq2zTkIhFAep3e948l1r/uzIkd3qZaivBREymc+
aEyO/W0ZlKsyBHOUpI228PR1ZNBtXIEsgA67/fgPhrrav34lajdZ5B7CqVJ05ZbVQG47nz1nzaPM
MAkZZ13KaGfH2NuUKiEl7+XcUAJlp03/Qdvg7SrWwpk+xNYMSVqzK/u43X38ivgmmDptpKqpx9NQ
yWt7azwbwGp2VTFF+HwtGpYUprwIjWlIdZWl2w+Smgtb7vy2kDsvSSik//fvJXSiuRNAB6pEf20N
5nUQAgJP2nOnia864T2qoHaQc5+1pNsQHleQnfPRPtPjVV5R+zBGWEhpIxOVhSxLjRBYiRh9sG3/
6hT/PAr7J91IG8C/+CIPzYB+e6yvTCjm1MmgEnLRahGyqnGrgfRj6nG8I8BIcbOFaDHp9VmexN5S
deV53KuPvh+8UCtLJLZUHxrNfbBrYFGu+QMNVoJ0iFJdTc0eU5COJJ0plNTcSesdiIuoevUATMzd
Mow511lvhbFFK6muUeLGhARApsIzc2Lr1VTsfpYjSzyL5Dv1NOoCk8ubzBl/qFBSQwHnqYGDkomZ
URubWETVfMDqCMQ65oeKiVUZvnJ6yqA1RuUXkrpXOk7F1iVfohlp1nVQAO9oBSGjdtq2F7DbbHKP
mW5dYvc5Y2f3igb+B5T5n50OdRG61bOVQpQZmjvqrhFodyrUqYyFMHERSCG+NXqOapFAPk/qkfBR
uCEFuK9kc+3UpJD0rm9mi9pydipShADsKqSQG2nk5F8o540o+YVs/lRUjNuJXRNWgOp4JDfTCCVl
6i2y5pRKoo2m+68QuJO5pRACHdH/UF/u7bzenVsUaS8/vqtQsVOyneRcFNmPPB4JK2xhZjgQQmCU
1MGvwMUPaqiVtUSnP+oY7iqcRGGIonjFwAlBFob3w3nhzCtyM2UvH4miXxoSSyXTpkJenEsWT+qK
2NtQ7om+ckoQ2s7C9Py7vsKlStjeVjX7B8CL8iyqCBKG7kNWWXdF1z2JxLsH2JIsNCVfBTXNNzbs
AfUeyDfRXAJVpKcDIiKK1zyX/pszQjUUbvQoq8yeWz1S246d4VnYWLCpQB+RctpQt0pkLtCeEt1g
BwOtOjaymQf7Ya6U5c9E5eUKioabpyQewIBGuyDH6Jla0fdc6fB+bNVlrUk2kelYUErnXxQ55SPa
mQ3PbtG5LoZitTIntlnP7eItggPISZuCkyKlLYnah55YGATOOayxLEoZrhtCIzOV6goKEX2Kj2r2
0apy4QXjtZXdRwH4ubFfei2CszgpKGSnFeYs8BgGw8dBv9cu6xr7eSeBMYTl+77w40Un/R0wJGsb
ywUH18eoazn+gvVFBBRvkPHdCYRMsy5c9hG51ZiSbdg/6yih0MugziO3SKaoXro0tCia26M+4Hxt
E1JFFbzJg+DcMaIdVc8/qhRGOiQF+NAq5zc7ITMX2iRf0Qw5AC0zN39CvjnV7ntzNmj7wq33TtEQ
YJQZxKd+R0pQgdlE6MexjXWk5ZuOuiwwneThiYvXZLSnLAATN7UwSBmoodL3lNr3pPqAXgVKhcSl
d8dlW6tLAibYOGA9djFUWUks4EIZMhgwiCqfkF/MLF2E93rzREl3tR6nHTwyqFXUw3kMEmhbxIAW
wIXjreaOezuP1GXUZ/iFpxyVDFQZ7Vk16P7Sqa4B55CdjjBDy9lqzBXUMmyaMdtqkE24WKfMEDrh
WIeQF3deqS1RJ/iXxPaQZNk+tglujrjbh2yoN+NKC8doYyvBfTXmxkUSYfJE6GyHQI35M7VWKXUm
i15i/GBMDJCeINtiaD6CFw5QRjWeC394VYK4fRrydYnbU3RGWlbPLdYA/BfWSjz0U93KA0716SzK
jGEH/R4n8Sx7Hkjx7qzG3EeRRBGrcKZrbVTX/nq082rWaBqVpI7nr1wdj7c0YVFl1dPnhYoHoBo2
CbtukU3+ONlFEWkpEdEUIej0Wwtj7Tn+tv8yiPrb6ug3B59/7JO+YbF0Ee7LvMrf60OPpd9smf4H
GTGJyQLpuBHTxUtSv3w2bvr48/9yYBLGX6ZtOTByDFvVhOHgs/QvByb+D8ZLhukSeHM1bJjsfxyY
dOsv1UE84rKyuljzuNhmwcn+24HJUS3NdIVpUipl6M5/x4FJ1zGAwkFlstKaHKa4vorLn24ZaCdt
ipRcHuKzrZja+anixxzpAqgZNaWSOH4W08wNPBz3kkujIgXn7CMAXUUMgy14TIK9hlpfBe5ZuCyV
TIigxIowmYuqX3YsGBJLPHYgSR7vRgpPkGLNjG0PrMMwzgitixuqL+BJvmCaQK1z1rzY6btabz2O
FNcmKIJ8m9z5JvFW6lx5MldZQPlM7XNXvY3Sq9G7GqbUKrGsbBkRGkiwgU53I/7JaKjAakeOdYae
r6/WlnttMCeC4xFuv7Q88qxEIKNUp2RcXxmOv7DCjZNS8II7ooJGQ49gJbCX9TlxUPekXzOpQ82a
3FjIW0UQqfphOTVPoPRzh13FUEzkc+imMQVyKRQ4DpymIxbQeEs4XbGaLkPC0H3604lfZ1KdbP+I
Pzoo1PAEVKwS52flzDd5IgxUUAATBB+Ihl+o0A49TUxZDsrlvLPQ7GZq9wNq3dzkuakwogTC3gFb
37C9noFfXbYhEsBiEggGO1wXFno/cDR8E73YuJxFLfzEsyGet1SvFqSKid6vOoqQYh/vmFbO4nCP
gMkPAIvUq5YdK6x7wdYB9YEFm9CmBJMcTDNAaqLWXYf32vvxyhup++I5FfOhx+daC2/QFOB3VWDb
YC6GCgrqJGd/0NYRYK0QRtA2r17shl2ZA+1LCKLz2izJH8qin1O+1LHKkgoySVnk4oFnyvQSfqc+
UyQqUP6G6VEPLmdpgE+Vv8fFnvK0KVPRLyXFkzp/b0RCVLIpqUPMPpF9a9Ezvao0iVJgyxwacqbR
UacyNHSqZdEiLULsUVPxz4eS++knLpCrtIe4ZJFCr/ylpe2xKyBwUhGG0YhnvaYjqNH+IcPqQ4ko
eIS54RXQNuAxhwMoL+KrfJYK4RB2xnilw7wIuwXxvcmhZi5J+VNPjqPr2sgd8HHPefVQ1XsUnDPE
rRh+0iGm/AIFGiP1aCm3oVga7THnb1WbZUSHjeDWqlYK1dpK+9TXKkA/ZVmAGppUAtVWlHwUymCn
njuG1SzvfYq46bU+HA/EXbVEtUc4PdJmnIQgz4gzrJuI+Cdztdg39aUkEWKj8o6djYtTJXomCF6L
kj6QpCBYEQiA55tB3aVOcy5Z+JwCC6Cmn9ctL4l95IAoVCM1FIdwLE2sa0U/z3HnmtqMOrSpEp8Y
KL/X9wUPS0XwXFPRJSjRvM+G+bSl0SqGGFoO2fP/u35OkcwssUknYk2FP1E0ktijQJOEbHuBcODT
JP73Yvdfn+zpbKbm/5wbcVzSUOqohmpPc+cny0WgFpob1GGDwO29yss5aOai47ti105WyfOSFb0+
TVEfZtObOTtE+Aw1ZS6cjYGNe8EGcuCLt6rYdMMKsQEZRsxLW10sAdXBk6tIn5Bc5zweFPHK6a9L
dV2gE60R+eVCzkYirW6GeemwnwZZ33+MgSq/UdVrFFdEcMEeOIh54IKkwT5hADnqg2GvUk2fuXx5
iSGU1jx4uPsmFEx56t6IntKlx90sayvBqXblvpQ3VQ+aPNp7CPVy2jpE0uhQXoP6owpu03qYodY/
3brijyvPp9a1fm9d0gxpnBu07ghDo7+TnIuJwNH92fhGaByRH9TyXTcuqbYcyBUC9p9XJQgGuTj9
JCyZ//mdqUixHNM2NIMF9/cnyaDcOtS58p1zFrtlIc51evuA74y6oeFMdykldMwtSGp4Qt4wl+xD
vYWPZgVKXJ4vbGtlGfMYZ1t1p1BQjyShuInzK6BqpdxT8ySVjRLyz6Ouo+dC8metMZQ/w+f19KtM
q/XBau6qGjkhkjsOOJPpTT/32Eh3VNWZ8EgGuZLXBiu4RrVmo42wpZydvpf7x3vB+NA1Wk24B9+v
FAnOZX2KoRh+SmSvvXlCCR4EeiQXr5h4fHG3DzPI395NsBFSLfZKqmWYQptG66d36xy1V6jNQLjB
fDOitbI9hlUAWqAQiKMZgWJYxv0e6fhPRZm7rBmd4i4UgJ9dA/gOn3A0dKWDGXpL0jsmQYlMSBOY
3TLLZ2hrzsb4wY8KSmCKV994VNO1Gwb3kQ71nEHehfUvUxEbL7grw5r6Lmohqsm4ECPtFIMJnoIo
6HU1KRTJgRvZ3u7NOZCYEnmH198YzWJUX+RIDUOzp/Z5ZhsblcV12kYoNm67EVw9uYqrHf+wvF4M
gIC74RwvnI1PjVnPjsCANGeDYy1Bz2HWstSta7299fR0VSlPqSE2RMnW+JSBp9hHo9xqyZopFEse
eqrXz1P7WqOSKGy7+bTyhjz2tDygQz4jJTHrCGRNK9/0tn53h2vgmfegEmPJKZ6OjZLgFLY55sO0
a0CCDG2RwUFWKCEQPE30pUco49UGLWTBNQksSA2Pbd2BSAQxiSN4T6SZxQ8FNLTy/sxQfq2S+rGS
1/W4JP62jCLnLEOiVLBI+Ox7hmw5yceGilIscohtDG5rfDPia4XiPC8LzybNZAcGWMTP03tNCwoG
FyOqSltejLh7OewgsYhrFD6qeHIsrJp5ZsmaN5BSnDZsreSEeUUZ4cwK7IURg/Z3trHPBjjnYhFe
Flh+w+bM9I9lsukVMpH+Rg/TR1OWa0FhY95tIio4VD3cBJVzSTnSFHyHSzHj2ebYzunkuUSeklUT
bEqCRY4ZQUZdHIVyfb42CIf2wD4pAVjivLmKwCDqvqSFV6rZrMb0fIS657OskF+ZGfiaYqaK4i1c
AQ9I4Iqzp0EnPq3LC4RUsyp+qQIyI2xgPesBPduiyN8a3sJjt2n1536Vr6flWqc6ddoeFZAplaxc
dwyaaUUyU9TvS6RlDyMG8wI13YDHN7ndvLiB2M2nAKNg0hcj/w6HQbaKu9bBhd73N3XhY5KlzaiL
O9MwBWwMxtUtpb/nRRzgekGdr8/egKKbttp3zqvG7ppao1llnlOENDjkctjWOq96h1BeUMGLMyB3
cNhT0/FzHq5vt266zKth6sslcIsWklQOOoUTz7wD7ulU8IqHZdtpKz9AzmFoqwbBoiW7pT48TlsR
djeuT8kyo5JI3tmIZLZgydPlD3oAOkWyYizNSAkxkGM5LDT2GgEALQSMwVTXxHBivrClv2BblNv9
x2rVmGKOmRMkoXXZyfUkc9PRik2jrKS7DNOuur9L69fpEGFL/eOMUcoONto+pnRveoqMnGnR7qnA
XyAJXejpTVPtp01UZ2wy8sMsiga78MCF4oDgKMAJMVAQ9I3P8KE+NsUki+YxOKQ6Jbd2Z/UAgyif
DIp9Vj0WcUHGZBHo5RoEOTLGfmHVYmPh6VdF7AZ4n1aZQ7A7gywK+o3BlawCEc8rqPElpl3S/OGg
Jgibh1ReLqMQOyz+73SyqIJirlAXXEI0IIuSWEQJ+V49ArCPgwW9YTo6uKyiMI/XhsUG1mEzV6FE
gK2Hb7hNlisPfyngl8RPN2EQ1jdhT70Tk7T9OrW5DuvVi/cgBDY2+0yXEtKW2HoSl+vpRNWI5MoG
LmrJgcUIyKQ0Z4k7L5J41UAVkX7KOZMTi2gWqlddUacGHm3qBM9EMfPQYpcOZIVRXz4nBJJaqhCj
IF3zWYGHPAB2Fdl7mJns8/Mz00rwgRjmBc+gti26h7mZTqqBcIaR3LzO1gSJkR3YYhahX5v+xchj
odTGqtcvyFUmZAcThGl6D2GxyK5BQ8OL8RYejGEVLjp2DjNR45XWBwtfXVfiRsZbL1gXyZ3b7HDX
g6tp63iCPofmPgxxBbir2RFP37rDDNb6AeOT4tX3//+wOQFQt74VFJ92lBXVlOpjduLkJucK1hIN
aWYEQ8Fkk4dwAWCYTkjRq1Bwwo3J8Iaj/k9Oi666ysU75Ze+QKpERYiUF23SLdllgE/xyXJo9uMU
kxbR0qhxZausi4yKD5o2vHeaO2ZWP+fJtHhJYGJlMQm/BSZODPFO9e86A0OzaqcwbxK2nXv1fa7f
9dGLwvTMCuAxfDis1ucxeVAzh+KPpBImdZbcyR623BWZmLDFA4qkw9YdL+v8CnEWbzFtgqZPNjYP
9qKG0ynsZG6QyGxDSXXvuQuuG7YhMAu7e3GRduQhrA5taaI4iw1Yjz4VsA2BWkVss27u2uVG6M1C
i917xZdXI0qAcdTgKbLrE+rKVZsldLZZOAwQvnnMJkBgXHNmNM9iqDXUtCwD3b2L4RcRFV4MjCkz
pKYxYyAx/YmkunLx4RAJsuCzpA5mSkUyGZYtIJsIL5DGOYeEubShQ4jSmhl8kWJOMtL3VooezuJy
6kDKooLZn9sNM2rMLLCDqMkEg0EuCSV/rGcJZVzjo6ndZYBAp/dnHBjtk43yukDuQ2G4j7uJP9mQ
LXoDOSr8IwxIcFMzUWiQsUJjpTWQSBFLal49M01vNg4a24OSPBF0H9e4QZyy1FDcAXVlKQWl+1ji
R9GDotGoBfdgIMNomElkil3eLm0EUAH7RkPUM9sl7cV20kabIZIf040RYhELN3F0rTapBsMLaYvS
Iah9p0p/oyY/K30y0UIRQPf2mQ+r+F2MP9N8rSNWQg/XNClbj7sOKaqmvetae5YhJ0Qts0DcxAdH
QGK+Tx1FY24SHkn0u06vZ2mKABjlnV2tVBkRoX8f9fZsahL8VEm/wHjl19YQLNaWpVMa9m6pyGIQ
8DXhc4bw0HDxGgsgNYKoS8RzBr3N8+kTJTVTbI7S1ltEhBoMwR+D9ZYMuDiMSDzgZUZIjXtI+TrU
0UlYnHmgaZGPlhSeaFqxsILg488nhGsU2iiibpgIuGXXaARJiWA3UaMAjAu6XRCSpW8YALAmI7zV
YmPdtTxonMwjNMwhs53C7BDgrVbL56HBHJTd4zRJKLbJg+OAxLjr4VZP07sLJYAjYY93cMrZffpj
LnWPIUFyqjipcGmxcsLgBVfcVmUTZgQr9EO3RgVU1SL0PTLRe2yNgUbJ98Hs8GkhNEbwIEoHao01
pgAWiwF1b3mVQNmeTvu60y/Zo2A/zpCIQZAg79SVdVZ1i25k62sGuxS4dpOWC9FeuEH00PrDEgwf
RoW7pvQ3YwitofOY1eF7DPAAiHfUJvaE7Meq8XaSUTksZ61PxIn4XjihnSMwbOxECRtWOslG9nl1
fuMX/AkD38HCW+u4FUwbz7hiKe573P5Y3UAkpazmug2dGJprh3ZxRI3ViZfSZMg3bMfVYh2wqZz0
HZ0TzunK1rijO6j22sSd6iMG2dfbGDJ6hZ4Q/5tVqIsVXOAEGp20GI4RGgYx7yRlPgzMbg8cnZoh
6Lgz0oiI7De4CrFSdouYuE9lqVgrPIyAft00wDwxOgNhcfZrtPeVj7c8UcJpk4VZ+7oeYZWjh0Vp
c0kOaUPKdhX40YOuoe8AuJxm4e3H6e5/Ewt3Q/H2f//PHhxQXQ63b36YZ58TBVgWfDoGz1/ql/96
o8IVtspLyt97CN/q7CX9j7/xd2pBdf8yLBIBho7kXqiCE/jfqQVV+0sYBsdky8XhwZ6i+qw/U/5A
0//SXc02VAIdFkBMh2P936kF5y+DU7XrGpptu6YhVO2/k1r4PXimkOqwDZtajYOwAPccYG3nAL9Q
hRT4RSiDvv7UCH8IzP0eOfr3pQ/icaiEFS9XKJypkb2QW8dByImvwspIvghtHHv2gxBDn9W6KrWq
pbAZc+kIseaZDMl6fO/xySl9DmDkbQGL0kzbbZjjDe9UCGoa/N2XSg/T8fQtjr2A9vstBlxVCfNb
zXZQoRs46cJQ3C/idr+HmP7d+HTcz0/fxWHbe3BwEG7lVBi34PKrVSNUW7+2045kdpRaDbL4QKNW
+1tv4xxEs1zKk+yoLhroGcpFpWrgK+yfpy99pCtNubfPbyMa0WS2sBuqw+zBIjqhyhstqE2IITiK
n77HkY/hHIyEoQj7lthFs4UDbt9EghiOkxCw/dbV3YOgZe+MpMiHHjeNsVvog3EtXe399KWn9v13
xO2fTz1NEZ8bR9PSIqlSvdkKN/CpjMBfleAUdrpWylZU6ybtclSV10rjhuP56Xv+HlX85572wQfB
tki3K0oDt9pQSEyvm22viv0QQD9zihe0r0RitR9GQfHn6Rse+Tr2wdcJnRqLcjZ429h2inSlmxTk
IrMA2nb6+tN1/tSIB5OVD1ojwLG72dqV9cMr5Llk5IOAY0c52s+n73HsQ03v9ikkilkkwCufHmb7
Rgy+bYpjKH3tPbSOR6AGmtGs6AZkZLqISWD/k+H+wxx8pNmcg0kssDvXKlQPn6d2NDNqj7oywxFF
RLvvXf9gBnOatoxSN2i2gJCwf6hzuRI4g3zx0Y8N+4NJTBvqUmNWqbcS8gz+f1ctZeycdoYvPrqY
muFPX/1gVAJ9FMngGfiCycEFVpkZ87aJtwoAhnIoV0VZX+tl8VKxR8Nw9H7s1A0I+rUSxcvT7Xek
S9gHY7eIG8cMtYxpwXYvOubltRXpS8V0rqOxey/NopuDEvridY/dbPr5p/4X1laeeTGpe0OtikWh
YRdtQB8qs/Tc60oTDufG0iAvnX61I13vMB3XDfh8VSp3C62MtAsWDNRmBcH3usZHMvDTuySKa8eN
muIenrpyZ9bCglxLDRfEMeeLb3Ok99kHY6d22ygcYnrfWNg3eVH/kjnyPynMH99roIOxoyVyKDrf
rrZ+6FFXkgGeDVCwifjX6esfmdKsg9Fj+AhMR3sot2nxK9Oy5Tgl28f7gXD9925wMHpA52hGrPRk
EfBxxaZ6kSnsNNr0HH/3zelbHOlE5sH4AGGTdzrpza3tjldmF+5MAOCnL33k85oHo4F4EQR4U9Rb
mJrbAmvtFGitmurb05c/9uQHK+Ro17HSJGG5FTEHbQpF/dz+ot2PPfn0wT/1/dBVvVHgwbU18/iK
SleyzGRGTOOLZerYk0+3/XT5ohx6JefMvO0Dw150eSxXTdDEi++1y3TXz1fXNCuQPe2iO2KWqyNF
A9r69KWPdHj7oMN3ViErx2ADahfZY+F3gCBxfndiqj+Sr7LQRxrHPujzyNfjVilYMUDu3DlZsY0G
igpOP/+R72oddPau6aKywI9m67bBeUBIR2rw+FP/iwn52OUPOjz1yRnXZ6uGN06K/kB76prosrTy
9pvPf9DlAxu/gEJlj+bGYXXRCUEcGnjKzteIjp9uoiPNbx10/UZ4SV9HBIDccjXAftDyeHb6ysda
Z/r5p35palHP0qiVW1mdJzAVqo7ar69G7JGeaR10+kyQlQ8yhRErq1UyDBvNKOZjGdwBzPxipjz2
/AerVU/cQYmKsdwCCsOnVTWe6qKG6Kw/nm6fY69wsFqpgVYOaVkzKzTKVRjl55ED/dzSHpoyuf/W
LcyDV2gRSJRpFpfbMdCvgkgsS2wN8fRxUc7Y4/vpmxzpQebBe5iWndS6xXcWuv4cDPlNlJfL05c+
8gmmYNHnLpR3mGDEDqhxGy3UFARvrFvwyt+7+MHEU+iOiW0U86YyXobgijCgoIS5XZy++pFWMQ6m
Hqey/cwv+Lo8+i+J99KZM5j77137YN4ZkFxEDWZl26hmD+j01mtVBPPT1z7S5MbBlOMYFBaTDqu2
9qCtalsshj7De7r9YlKYLvOH84ExDYZPk4JVFYKwXUKz2Pqt55vnnQ2Jr+h/BGW/skRx8b23mN7u
020KRxE9SIWasZVLhPDUssKYz1uXxBwmI5en73LsG08//3QXRSvCiqLucus14r1Vh8cueTp95SNz
g3EwcF0/Hoq+4itUgMjOXMonqc6IbsOsvQrL+IsBcOzxDwYuOgi17mvBAMiCnWoCI2ur7+14jIOB
i4GnAeCL6dkKxHtJxR+TDiTo040zdfM/9aGDgZtH/YiVDKVzoXKdhmuJYjZq7/vkQfbPWMt+sfYe
aR39YACneFNhgcWesPfJvFG+Is+UQns4/QrHLn4wglnXm8pqmNiGJF9oztpEOvC9Kx+M38odldgt
ubIFNNGktjMxb05fWRx76IOxS8HM0OSgK7ZO1oF3DhFnOdf+iEoqR95RKCmVMUvIYan+g0Kbpeyw
p6CWUiMFefoJjsxNH1r+T+NNbXXVtyCAYgBj9AutbP3muWhozAevMe370zc5MvT06e0/3cQtwXTC
BWHNLAvK2FEFw9JRfWRPjvfFNzr2HgejO61Upy9cV25LMvBm2SCV6giTfDPIox+M67hiyqs1B+cv
+VbnW7O7b/237zXOwbhWR6tS85EnN6r0XBrxGp77yoiHuYPY5PQtjvWyg9FtNFhr4c1ITaw0MJcC
gAA3oFx86+LawaAmINCBF+Ikprp9uvGbkMoBGbar01c/8l0P1adEg13PcKeGJ91ueW+ReI7HbyYD
tIOBrWhtD92HpqeIZWEk+bJW+i/G1ZEm1w4GdhxRJ2vbDOw6M5E85ZcYPXxxaD/WJNPPP42muNKR
rReW3JJxOMvHJ5NyGsD6p9v72HNPP/90cdH5jR1I2rvqNCAn5SrTtC/WmCOzgHYwRKk88nUVP9Bt
2N5LuSsQf+YgfFUEJaef/VjDHAxStWHGKnRTbj2qclyJh4uEj558b/HSDsapNHBhrAc6iyudWenH
533VbE4/+LFGPxifYdTJDBcSHlxm+q2NSTCg7ab/4upHmkUcDFARD52NAwJToyEuBxBNg67eVW73
RXc8sv0Uh+tuXwWj3xDk1PvWxvkSwtHr0AtKKg2qpH7BeJlso2SBCci3WkscjNoS2FncoCfe1ljO
Okb1Cv/0q488tckf9kFT+vtz9489Och86Nh++vpDVqfo0YbiHmOXO73znkVYPetjrMyCLwsGjnz6
j4qGT+NNNmDiSieU27wstrhKbpMv2+nIePvYc3y69BBNiVS42Fvhq9BRk7U6qjsq9pduaH2RYTvW
tQ6GNCZpLs6cgiGt4cJqrK0ED7tUWZ7+0MeufjCeiYk1duRzFqgpu6ecyq7TK8Dq3pmINACe37vJ
wbDu8rLz+rqS2zZUKNV1AVEPxg8zhoh/+gbHvvDh4C4N1VTcmM8wRgZUhria26luzk9f/UgbqQeD
uxS2RKpfyK0FBALRnTNnTUNGmzZffIQjvUg9GN4GFeu9HTDapAt4X+YbO8d0PEJYp6DqPP0SR5pI
PRjRBVXJWjuyhZB9qmrzzvNluMrGAn3/6Rv8uZW0w6x/O1LqTdachT42oKhT0W7jOo0b4I/T1//z
C2iHqX+vKjwZZ3BKhyq4VmT5YpfpV1PSn59dV6cP82kYN+mgGVFKB+VwOaspEpO43ITVt55cV6e7
fro6VE0bnAWTxOjG2AEJbMvbL9adYz1naqxPl8amKPIHN2JV6xEW+1s7v3QIHGjCW5xu9WMtczD7
oN5wuwnLsAVfQ8Gbs+gqfQ6r9puXP5h+ekVQwqum5bYzK9jN9kTp1wqspeRQhW+nX+HPHUdXD2af
KAwi/LOGArJTj9ms0Qfn1eiY37z6wdTjwLhPg0jKbRFbe8WsbhQLZe53nlxzDyYemCuWhkKeqd9y
X4vQOW/LZPjmtQ/mHJCqSt5RlLfteustRnBYaE3xzWsfzDVq21i5YfFVC5la6aLvQszANV1U4823
GuZQoqNGSRBkRc6R3rHWWuzf2YH+reVWO9TBydrpMs1lssfDZ904mBfAMs0r5fFbT+5O4+zTgA0V
PRlEzoAlr3AJYGiL6+wXcbE/zwWaezAX5LqEJC58GiVNdyaa7hzbr9J3tk371WFu+oD/uXXT3IPZ
INBjAFxFWW5dVcTyctQMVa47kRUe9e9ZqK4S33c0HF4jpf/irf48ejXnoMEsxH2yJlO4dWxcNnID
16T/x9mVLMmtKtEvUoTQgMS2ZlW3p24Pfb1ReHiWhEaEQMPXv6O7anObUkQtvHAvKASZCWSePMd/
umsvVoqH13sxOEvRlUsjrmEGGnz89z0b73tAeibeptFF5Ts9WvkooOQ5/c6bP9XmcWVbE+/viYMV
C7p6ER5hsqlfkBk4Bjz9entNLEYUG8ES4m3V4pARd2V/SvwYEg9RHYLnSzwvszre/g3b9I2QCQX4
CfhA0OOAAftj0YwfmqbcSKCTdZ5vWKiJo4GMvGx1gVuIkunB8eZEQblmaNE+g5ZQiDg+j6S76o48
j2GKd7G/BemyfBMztkRlnV/FFSJSMYo/I2vlgff+uL+9YKutv/FRK63Ia0MF9V8/aLmWJKMQDA11
CeKFIPF9Hh9u/4Bl101QYsyckUFwCpSNYv4KnNtD1wNTT8ef0Ci/q+gAMqO/v4H73lRD3QY3lbkH
lWG9oBcXmsDi4+0v+DdZ9cYaRcZ5hktE0Cxr6qCgU6K74NjoPAbAEpqgOW/4gSL5foGymkIvJfrB
SXhiUDwEewGDbBcI0UN+hJzs9x7agv6wvHcKlJIaeaiW5jdp5aPrL//Ec3TxKmiEMzBUdvI8z8sD
+p5Pt79gnehbH2AcmsG0Et82yApx9NZnJMKHPJLxHy8CuD9wjiPfODttv7PawOsTSHigmFhvoyyC
9knqg47MOVcQ9il7kLaUnKKpBDzj932UEb0DkKoG4P3FrqsQDGwiPhUduhU1zr5hSGTgflOMb9yF
LS5oIsGEkw3K711xdUT+0Ofig2bOP7c/w+KAJgJMLQMIuyMMPbsuurJACUncj4PM7juIIiN4VOBn
o0jTd9e4VF+hNPLJ01tnnMWzTSiMM87+OKQ4KhgV7/qi/1zz4Iuj4oPDtjLftp8wwjm0nkvoMqxH
RurmuzFnCUSWDop5H4dqKwli2VsTESO9siTg00Q+agIn9EyTSonz7b21DW0EjraQcQSdSZzUS3l0
y/a9BoHn7aEtZkMNl54WOXAQR3bXWaOhymfFhxGMIznPNlzZNnXDlYcY1Sy2YOoB8gYQLzzG2VbB
2zZ1w3GdAYSOcQzH7UX/sV9JqrvxfTuVGwlN28zXv78KQnE3+x6Y3MTVV+6XPFiVAMuNg8ZijtS4
o7ZMI1brurtCLvC7hlAPxOTeg834c9sGX+/bV8NfhwkSI+V6SQI579kvemj+dPllWqINu7F9gnHe
hyF6RjkkHkAGVMlT2E7D9xR9odAmqt1PcekWu9vfYdsFw3NJGqIZqMeRA72kZNQQAgq6jWu7xX5M
vGbti2XQmeiurfAf4wzEFF74xU+DDeIUy8xNzKYOJ+2zBYcYDbsMrdBglyqzKDzdXhfLMyc0/DaA
9tigcw8RrVOfdSuOesgh9y7Ok4OG4hI0/rd/x7ZI6/6/8gLcU4lf8LC7QrJslVSDqJUPdXZ3A81g
G97wYYgutzmQHgKYmPJ3XcvHDMyzMoTGyO3pW8w0NJw4Uh6PsxFmGhXqAQxST6MevyI7d6T1cLz9
E7Z9Npw5cirdNmvq3kFPvSw9yIWTjU1eL55v3LdM/BenrJqdHjm/3oFmcKinRwgTfwURy6cefSWk
JZcM9Msgx/52+1Nsq2U49ZgOIyQOZrz8kftuevWprZ2LjL2jEHILeGm524WGQzdShTLNEFZ5GF4q
ujJDF9+jVB2ycXlhzkLx4ikOt7/HYl0mUowWHjSiFXYfYrznjhZPDJzskAM83x7e4oOBcSzrsmw0
K3BxkSQ7uGX2MuDCuIjhXeZDPzvT9/mIiRvLiEdpqPBO5yPIaEk2qV0517/GCAS0tz/EYsImdKyo
nDzVreyuaZ+CGC78DgmW+s6xDQ8f3ZRXSw4s4NK3ay85aK2HA/OyaSvhYzHawHBxNkFfPO+C7irB
jFcCO9MP/hPIbC+grN84KSw2a2LGRjACUgQnJFDHAtq7c0Lq6GEAr/khHlmMzujyUeRkI7tn2wzv
74ibV2G0pDicrm7lvwvUdI3AkXh7n21LZfg38DcQCqpiLBXE6EGavIDFqQTXTPfOH/18Ix7anM5w
8HQKJB2iqbuCRuIYQWaHZPI0Z1tvUMvwJnisCbgA/TfAY+gUO0Wq/o23ToxS4LJxsbEs/7+Mbq8O
vCXSgxNDTvCqmvDBqaF+zuvL7eW3Td04s5GCd8IG2rFXryAvfsb+eLl+nCl4Rm+Pb5v6uu2vpg5V
DgVMPsI3ZWG+hxAuhEq7nG4Yj2309atejd67CyRXXd5fQbp0RUHno+c6P+6b+PqTr4b2Z+X4guJM
yFqc/A6TMYRhwMd4e3Tbsvt/j14xaBaAowKlS7A2TWA+41P6pKPwy+3hbeti+KuE64AA0MELapy/
gBPrDNTT1/uGNv0V9JENQM79FYWEXQnexVLHx/uGNryUx6gYLwGKZiXKH++jwYcKjO9vwbXeXhNi
pq29nLreJFsGcilxwNPsuohg41n29m6C5vjv3Rx9iFeoFkODGP4ENfsDg6LHvNnE9faZTmJjN3MI
3wI/pFnST95L0JFP4Fzj4LiPzjJzv4YOeG7u2gATL8ecjgE6PSLOeM4Z3Rz/G5zo2+2h314izwTL
TX1NcXFDBOYDgS5Nsfcq8H75G85qOURMtFwFUfqmGjJEMTJ/herNx7hwH1Ah/YDi2Ybd2z7ACGTE
bctp8BAPUHz9Xfr5ZRzyx9Kjp9vr87Z1et76s6/CTQ94RDo7SIQzyM/TInvK4nDDOslqJ29c2U0q
SQ+yCB4wp+t7tSx/xu3Aj0yPPrSwIUApXOhR6BIUO6zr36dck0M1c7Sii+kUqkCdb3+frcJgQuwI
XuIMnbri2miIkY/OD6rIE2qpD1zwc48UcdW636FC8W5Fl4Ge/uX279osw/AdMFx4Qa3xmMu8T3n6
uc2gCV5/gnL0RiB/2zc9E3oXBQpyPhrnZ9boH0vjDyeWlk80kKcFwjyRiLYOUpv9GcGRZQTqlR3s
j1F11gU7SAh8TGQrnWcZ3kTiRRn6kxg0ta5hCsqi+ph28dNIxIb3W3bBBOLljewBaAUYywX9IW3d
jxySMdCWfKDenRlbE3oXQ7dGEEQw5P9ddfAUqGdRMOv21QiBnXkO6g1HtS3U+omvHDULva5lDQqr
SGY9SpAxqbJIOkdtVOIsccAE3RUsr5QvgGkqimE/RfVppsHGVc829Pr3VzNPXc2jTMIDFYhhZ8kh
UbbFJGNbFOMAxD2p8ZYJ1lNFyyUCR34Ddrsy3Hhs2iZu+HDthVA6dtatZeAjdGtoq0Lf8j7eEu/f
gPVqWRhBQOwaRAj0BO976j0As7YReW1mb/gs0swVmhZR918Eo8H3OtLLd3ALu/prUOGuN7sB2N5v
x7m34xAxC9AhcD+Z5wmWFPmESlz1v7LiP1LafnBC9aJE9HT7Z97eChIbX8RTtTRge2VJADoyJA4p
a3a3R7aYkIkWTP0pBYsHNpl1/OMwRglberDWpxvG/68DvXEImmDBnFEAjVOGpKEH4ceYJ2EUPdZB
+ji33lHnM7Sr/UOZju8ECNeGfHnOIfEcLNn7VOJE5PGn25/59gJCD9twwqAavIWgZhW50IAJ1SMo
JTaGtlibicbDCavSVuILayqPzF8ecuJdJ0K+QvrncN/s18175SsR2OGrsMcmxass9+jPzwMAAnda
wLpkrwbP8hzkbXnQXjtIGVYN7Z8g5U2/pfN4vj37t30E+/n3D6D5rfbYFHVXx29A+DpDACzOHlO3
OYfABaAcd7z9OzHGe8vUjHiF1BjYMAnqS3UE2sjRJcMnkrdzBlpBBZLY2KcgsJNBXr/0fZBuBADb
7hvvsiLtAS+ELi2efOIY5fyCqzy6DaJ3kRruqx6YxPGDarqMKeTdx1WEePCx81QU4cb2v+0ZxETt
tUUPCTaJWmUzUv9P7roKgPNV3ff2ptiGXzfrlXURH32JEDxEFy1k5r/IAA2QLdDPdzkGMXVlQKE+
VYtGpVt7S/6AFyaYietCbsz9bcP9D/c88fPRg6BHd52Q+3Y6cL6CkhcaG/0wo9+uvKusQkyMHfLQ
fKQEqWMVDWIVxywPIqBuBkWAcqvNknirE/zXOYgJt2tCP+NNAdGbftHLuVIdiLcBrDg0JehGs7QI
jlDUhXlNaIh9BDwXTMJ5EP50oEiKlD+IUitJg32UMnns8nbZgyywBp0pSDOHZsJzpmbecZwgxj65
kJ8NtP5fHYA1v9JNlvTAbewKuoAad4K4ByQFoWvn5BDlQMF/AmE7qCajuIHUMnOqh0V5y4GCkwls
2262n+qiBkdn0SbQAguh7g5Od8/r1Yn3ldhPlYYMX9XP0Aots70YmJPIqh0uc9DWq7AI2/V4fu2l
hhBOXGS/snhpjmDgGs5R7+T7yOm9Q6whNdaqvDgsi4Lq5Ny99FD0uIRB3b/3oKN9zNU0QCYEDOtT
ByFqlMLmHQ4171j7afWp6cf5wQsjeZCOaI/Q/FankkFEG5TV+94LfGyol+4l756bGj2brgz6kxvg
pwIP+loBBFPAtz22v+M4gAZO3mcH0EY3e9mE0Xnm+qer4+Up9VJ9QKUYtEFR6B99EfzO4hgwiZ4V
76eOyKdaBsVL17DuPGWt905APenSVPjlCKIGV1EU5QN6m9mZx8Fnb9Z/UsGj/eh7A4QAwAYyCac7
tQ7aozpHV/sxQonBBeveF+rjvt0zEF5zB+KfBXchYzeABxvSyvKQMdC83w4Wb19GwChpBAs3KAAJ
RULHUefKZ1AUELuQb1TabYMbkShcUHetSMOSlnY70PWD3WLHxn9uz9wS5kxiOc6nMdaypUmECLdf
BlzzCUirNtbFNrrx+AmG1KmimkdJIFx5iBXoqJZ8qu4LQCbjVaF0mjmsp1AOCdUxy9PsCZSb5JJ3
bblRyHj7lCQm2GmCrhOtoo4mtcOhxgu1vEvjgKmMC2iQ0jS4j00E9CR/GxATjhfggR4mPIVmYghq
4NTZCyg43t5liwmZgOJGyC6oydJcR7RCNg4EG6Ak1BTtxiPUwusGDZK/py/HpYlQAS+vbenIZ7cs
3GvsO14S6KaCT/fsoYbu6wNRkfdPX3n+AwTq53+IUPrHnEfdAcrfW2D+1eXeOi/Me8006mBEcE1m
kGnLvL4uLYFSI/qIII86Q5lawD+BOti4RlmSZcTEdFasbXpW4vdUtXO+qfdxtWuevWe33Yl/nCu0
Etz7woCJ7ASj6KCLHj/UQZy5Dz9IP4eK6Z23qf+0FaWkoMhOsMSFtuenOmy8J2QBw40oY3Ejs6mo
adGonVGMPqofvX5x6x8Dg05l8fu2eVvCjNmnQLKyr3TWsWQofkjZQPFii0bU4jgmLD7lY8douhYB
5HH0HsAhDFm9+xhviYlHZI3gXb7oMOkbevTa7zQ9xxDYuGtNTERiwWKINpGBJovsdhn9Scc/twe2
LInJyBWkyvVBC0WTAXsILZvyY9BBFiAK5YahW4zFBCFGDhJDjROECOvpGfzve867BznKZ7Dh3/4E
i71Q40Sd/YVDDS8ME+WBUR+3pQoU++BxuD26ZYFMOGLW0CIIlzFM0nE8dWn3EKIHpZfh0+3hbcuz
/v31wyRGU5VbYnjVjSeuH4IVIq3Q6HIXUIDQ9bNejT9q3sVAA4VJPoOes5xxbY2D6HcHPgE2piem
RbpLq/y+nkBiUnX1XsRJoxh2exrVAa1pLSSqJRhEBkh+3LdixuEqZ+5DAR5+5nqfhuBLlZUJEU9L
0993D6HG6TeOQP+GjQqTxv8tRL5LHbYvgi+3J2+zVeM8ywLByVLMYTITEFbHXLlHRoKt95VtdCM/
10UOyg8Ko5dLNB6HxYv3LmLphidYRjfRiZCVAGUllFOSKQ8fW8W/tUuwsea2oQ0XHoI8yGWNING2
jfjhzJnW+1FyR57uWnYTm1gOo4AWOAmTAjjXU1gVzWlsIEN2e3TbhSk0nHjJIVDl5g7ue+X3Nl/g
VdAb88HajlDkl9+46Hd12fyKmbejvZcoWu5F6Wxcam1rZ3h4XGmAaDz8uEegjjNp2kJyFeoOt7/N
Nvr691fxgwnackLiMBkzHueQ2tPQ44IO+fTnvvENb0YTd4Qu7h6iTzEqnwAUZJvsZuvqv3F3NLGK
VUvQ1dtW0BIfsyOeEhAmAsX9Eh36qrjTrgx3ntHdMKIfzoVdYdVxJZ08thHmbAtv+jIpp6pBhT8R
Kf+yCPdZ1FsWs1rGGwtjghDrJq/KLtdLUqgOsXNE9/DCDjVrtuKQ7QcMd6a+7oZoieck1/F+ZGjm
m2v1XRbxxp3CNr6RRi/rXi+izpdkWAvZBaRt8Asijk9ArfONS65l/U0EIpR1Js/n0ZRQRd/Rpj5K
5m4MbTHMYP2sVz41512IeugyJUi57Icg2Iu8gHxeDH3CbiPZbZu94bZL6pRBn06YPWiXd+PMIJB2
H2iMmNjDBgm7OEP+K5nCDqpsoulPeYCcdjk68eF2VLBssElSNAfoXSnCQSVNHn0EscmhmPiTTu8j
1yaBccSjW5nlULqZEuWCdWqojk2ebkQE294aEYGykUic7WOClOPRG4MfnGXnxY3ep3PzcntxbHtr
RIYW+JDMLRh+gvSPcTWdW3UfsQkxoYyp16H2JR2VoJ5wiGSexNAdy9SyYZWWbTWRjMj2KlnoXCdk
+tZUH4IAYqDhx9urYhvbiAktGD6niKQqWcAY7QKcTtR4WjZfd5ZF/1ew9ZXP8mBGvhmAGJjMOD4J
9K2eZR8P9z1hTLK7qvXryc9dlYx9FEGTqyyP/rjFXGyb+vr3V1OvFK4HBdcqkWF5ckT9kI1k495m
W3Tj9KY8mIq4zXQC9MUZnStJHlEE/WHDmWzDG36qfZEFoWh1ImoJsa/6FypP15qIr7dNxrYwhq+K
cRLVrCiiTBScoeR1iMbs6fbQljDgGz4aMx13aQFrnIIW+NGczsgBfi37z8AwxBuLb5m+idcLJ06G
3iUqqcOwA9M4lMY5g5zb7S+wjW6c4bXgoI53J5UUjfO08PFUlPTnfUMbrhqBFWUKXa4SvUCTpouu
MfRXbw9tsRgTSBd2jVZ4qKhkwNthCrOTVGh9rLb40GzDr4v1ypUkz+dpdHAuBT0ECiNHXECT8mNC
fei+6Rv+RCqeomezUwmDNClN472vD32THW+PbjHKf4tyr2bfDNUQxqgKJQ69AIDSMHIuSqBh+VZv
k215DIfymiqAHtOIGFx4uoccSzfBJgsfRSSUnjR9vv0dNtM0nGuCgJHbMqUSvoCuuPdPVbPF1GcZ
2gTCcRWwfKnTIWElZIDldHL7ray9bWjDodLF72avDYakj2jzFQJA9CGYcH29a01MABylIsIZ4gzJ
DCmJgxsHIKKY2nnj4LbNfbWoV5YT5ZorHhY4/TjZV7F/KrPi030TX23p1dC+G8SjP2JZxoGefSYf
QZZ7uj20xRxNnrk2qFd9DUcmbrnsBXRvAn84dirccFbbohjOupQ6Jf6YDwn9HkPFur1zWOPQi/CM
ZF0FogeinX0Y8WRS6ZfbC7Ka2hsPv/+A3SIeFRRZlaSMXpYaIFI5fOBiQep+OaSS7iChsvERtqU3
XNQPJu3mFdYmG8LukE5Fl7jaIZcOgo0bx5/lJ0zIWD1RyD1VkUx6Hn4JRP9uyMfvIMvYesSytxfL
hIxVXSXAkz0PCbpBL0JrvSvj8MAI6uBO+eyinQAylOVZuP59IDiQIP7tCp4cfQZyRJlMtZeUqnwf
+f0parfUkiwgbGJCxPI84oXO6iFZpeIb0QOB/5m23t5F2oWw586FZuvUQ9obasZus+GEZN3yN4zu
P0Rukw+VnpwPSaDSg8zoaRICqZj+IpfhmId+oopll8bisUnFxm/aTGP12FcxhQ5xH/NqkEkWQ7kW
OsEuOEfm+0jAiAkkC8GiABFgbFMKAEpf0iPYqI63HdQ2ccP3x3kGjxvlEjhOL7i4DtS2RV8Ph6hs
tjRAVmN6azuMM5o5Deq2IPwBXSL3ryPw6z8aGVc53sFaeEefp5pCHx7Vgo2T6e1vgkLn35vBwBee
QkZNJKH/J6vLXSs6VBzua1pxzYItlVSmBcfoOurbw5AC3DzE7lYtwBIwTcybO7cjeic6bPUSfwMP
fbmrGdStKf8kcnGOnf5xCty78HWuiYCrQYHtxLqSSeMs3UkJRfcu5/dxgbjMuH2UzjDVtIdLQMTA
hap7PB7jQt0naOiaADggeeaBR3GfVFBocdooAV34Kad9s+P++JszhMqFAOTTpWrDqt4+fKG+87dV
jRVpiwVMzUlM+wen44+z3nrU2oZeDflV9PBjPwatQ4uh5/hQQfbLg0jjPf7tmvA3pEJxQAHOlfjj
C1mCfQq805Jv8QbZJm5cSNwphsqAG8MXCDukFDLIuTjcnrhtaCMwzXW7ymosIqnbLHvx3CoHT03l
/rxrdBMM0arWAdE0nFgQDqxedcmmLeS3ZeImEoL3eZaxrAL/e+0Nh6DNpiMBe9rGsliOVNeEQnRr
05y/AFzYAo83+WgtjoBbDnZdek7ZtYIurfg5keIUzHLj2mP7IMPwi7EOi9SdOCBeBGWmtKnGr7Vc
amfj5mYpZrkmSAJ+laYS8JokEi98cBIv8x6qrrtID4ibun4eRXwBB/sL6JfehUrtFKoqUCvf8BDb
561/f+V8eVEvvQ6K6KJbBRmgNlUXP3Xqp/sMzfAQKLHXCvpj9BL6dDcVbMeLP/eNbDiIOxSBALRR
X+RcsRP4ucgBXXbNxr3g7buoa/Z3ACzUR1mY6csUDMgMgrSApLuAPqa02hEqr0X1YdjqQbKc12aT
RxtLAkFIrHvVgD0nFPwEWPYnL+Sfb6+UZXwTXVmNo/QAf9KXop8/155/6sboqXNYtmFBtvGNk445
kNzoJNYqTBUD1Xv5XnVodQIPyuW+DzCu6T5k4IJxYjDMRelD68gnr4JwRS+qjSfx6sr/vaK5plpv
nebaqaZIXYYhfF94H9Dy9BAQsU/HjZKxbYnWv79ysr7uGjk3vr44VbcnPD+sxSf06G2EENv8DR8m
uZgdYNbVhQFW7VYJmqx2qnrsoo3pW2KECa9UPal1QGd9cVHtqyRPWnfcgMvYhjbcOKxAtJi3Ixwt
Fg+kIUeQUxxum43lIeSaGK4OZScvz4W++HXzUYTyiyjlUdarN2et2LeB92MidX7oVjSdqO4rBbom
wosFwNdL1epLvkynmHQfBFk2wqnFjkxsl65LJBMA+4ShkndellX7PEC/Wdi/3F4yS9gzkV3ATWik
9rS+UDqfJt3t1fxdh3ihOs51pMMRGG0YVr7Rr2fZexPpFTVu0Yq81JdRLvsM979BpHcVrF1TeFH2
LmhgSmx9k6lj3vqgThLLUfR0q0fEthOGRzuaQ3XbrfQlKEbnOPP6OpcLPULt4vftrbD9wLpor0IG
FGk0+sFrfVly5zA5L7r55efehmvYVt44lt14aJE6xuDK4WCSL4FFIMfb8377ueuaaK60J7OISgzt
dr9BhL9b0OSwNg4I9ovJrWeiJeCZWsG9ElCwAJnQhSPPsaud5l2KonLvhj964m6cOrY1MjJqAs1X
YT81MCHu7lUnDl4+b8Tr9WR847wxgV08dDNN8O/C/Bz9af1zG+i9dh692LtkQXNc9J25AJOBrggY
UvYDXMxfglPrQju1CrNv3bBV6rRshInzaupZgic3h5Vm3ntJx50Un1Tk4360hay2/cL691d+IJqW
ebJdt2GODhwX/jKUu4i5u0xsFYMtrhYavuwqn7d8xHbUSP/Nk38hg3xQ0xZ+0ja84cltgHwmQVH1
MjklmniXnZa/KNnKXttGN1y5J0w7Zc1xJCzvG71AIr3fTWhJuu3NttGN47nydOtpx1EXh9L94vs7
Gk47PdYbjmAJFqYEqSv6GZK7iKKdCKe9cKJntD2dZrJ8yusuaUj86/Zn2H7H8GWWcVqSDJ/BWP8z
ip0nNi7vPCYeoSuzD1W3cU+y2KqJ84oqKB61FX4GPP8k/hR5eieid1P8v9tfYRt+DSevXKEi+UJd
UAtdAr/d6fBDFb4U+trwjauYZa9Nkrkhy2k4TLCkuE53suhXPoR9Jre8zBJPTXyX29G8l02sLukq
0hFXs9zXZeAdb6+NbfLr31+tTR6XFNyOeCNklLaA1befo4V9kAErNkzVNn3Di9fHfzT2mD66WM/T
4pxHXCHvm7v/99zR2eBNEaV4fnjinz7ID4PKJyA/t0gKbWtjOLGv/AGt/r66dE7knrK4895BpU+g
V5JsqTpY+v1dU5OUDUsM5CoaD4VU6y6ki+g+5B1T6T4kukqfK054fOnKfszPNPYEejNbR7inPHKz
/JSCK2A61LQrh2vplFEO+Byb0t1Q5sGdVzbfWOawwjmox0riLKx+qYk85RJvYGg5/rxrG01lSF06
YVpDlvWydPU/S+A/hg36Kpf7ShVoEvnbSnTrB3nklfLCRYVEV/cTDEnvxri4z4FMAM2y1KKMAQq/
cBoP4MfOfpUBPwaju3VQWRzIRM+0blZMC3TTLpOG5GsQLB3yvNnWSWIb3YiNSotWDgKLP1JvAga8
CXeKhPch8V2T8EqhRgPVN8w9DfMXdxgTv3fOt63GNnHjfqO9Ysl1kPYX5WWHAJcPEN7fl7k0sTkM
F2RCBliMdj4VXFV7FqIwcHvaliusSXLljl0VFiCNuITE+1Gp5yaUCbI+p6zUp7jwUQDcAvtbopfJ
ZKWxoeh3rtSFs6B5YBDA+h8kDuJx1xB5ny6GGxj3g1SHVDfNJC+0EcesLGcErU3ZCssOmxjPWLtx
z5mUF8JGbzeGTlJi4Q6398E2uGH3RZ2FkKsb5aV01XGMUURcsj7e2GRLOsBfr1OvDlWa+Sqv0x5B
vcnPS5Pi1kGbxx49L3uepY/xErZgrgreV657Hw+ta8I+waDh1sDZ/ftggcJE0bbDD8HL+7pAXRP3
yXmdl8Rt5CXDficFF/ljNuPMaVM9bnidxV5NiWPFRtDzgq8fEIYvRZ7tWNadS7V1SbPstwkpI0iR
uIMbykvcgPN0bOSvVHdbzWSWa7LJruYXUM2uOg/sAbzeh/QrH8FPWh3Ai5C3P27bq2V1PMPTcEtw
mkXgJ1IWfc09+hvqPV+jAFLad41v4smyoSNds2B8Mk3XsFVn0MJePXUfwsk1mdXoVLZtCPanS0aw
tZ1yIHKTlT8bcPlv+JwlsJq4spoGXu+OvrwUY1nvgpD/8tB3EXjiXHK5jxrWosGd3rcbpsjp4I9L
X3SBhGAMCtVr7NPOgQBueXszLMZqsqulAsw8ETghL3FWFLg459BvU2LrPmcbff37q+iU936L5nSs
VKMcyHsth7rrL/dN3Lgq0tbhYCzAxFlRnVPagMSQbiQ9LQ7wbyP8q1m77VTQeVjkJRi/l2hNG/Qu
L+4sxZh4s3ACsAREBfJSoWO/bh7BIRJNGxO3LbfhudzNy45GGFu4NHzfoL0Ft3Nv665iCT0muIwz
Fbu+p+Slp07Z7aqq1aDT6ORjxGeekCJP36FzLb8TzWBizTxw38adHORF+vwcZ9473w+fbtuOZYNN
UBkLOzEXAneJparbfTC079N4/liDtmEjxFk2wkSViT6CiOOA+0QZDOdB60PWePddRv8DHSMV2sgq
DA3K9mtV+Id6qjdILmyzNrw1BYnBon2NFXdY/i51aXHyK4duTNxyUzEhYiuKG4SuboNrkPM+y8QL
pFG/ZQp5VB2Tq9fSb7IpX+p4iO/zBtf7O/gsdcB6IkRzAbOR6+1UrMpwV4e03LJQmxkZz73QmRse
Vl1z8Tx+baT3EvXjKefz59tWavM3w5vrwetFWgp5metjIJwdIFAPZK73+NVdrLdSn/8eu//JdMfM
xFjlXDIpSC0umQMOrer3lPdPWQcF2G7YtzN7l5GHKnAPbvAliz+XpDmCBPWQVuoQdT/nunyMneDA
ASSeN7U63vxwzMi4MLclUQVeoNMFmYCu3Dn+wJ0DL5cQ7NdBXy/7VuZk+BzGabWFA43/9Z+3lmGd
zKugz2uB3sCSdZcGfZrBZ2g159d4qsLhEa/ttHseI+LxzzIri8LfuV4/V3zXoGxfkV0YUkxrh/gk
+2GXgmW5SYK8crFNftxGT3WejmyV4FHFVc7TiveTlebf0fOs4nMVEz8+ggwqRAsFqYf4sZWiGU6l
C/r2IxmFK/6gVgZqOTcYeAtNzJSBmSoLHSTaR/Rb7Gc3Q+2D+EOWXdJcZvFpbhv3V5E77YTUqfLp
xYduBziK+lpBChq1mXrXTr2fHZYO2VyI27VB+wyhbv1nmUD3sitGvqCXw5VqhtitFO1vqOFmA4bJ
1weF8ouueEBrQxU/1GD6n5+VHrP2GUTZs7qg0TpuHtUsKr2nusKzMBdgjP/YlV2afUwXLstj2aJJ
Z19mrKH72mepe2oaiaaOqhSBfsAtt1vOqK4VeEKuYek7qHYif8/8FM0Tus38aReqXvMv0FjV/xSg
ineTJqwXiCWqDpUs9NoqiHCkHXq+JXjOo/00hku8owNtmhMFTVb1kEIiNDhUqQjCHREBWG3aqgQ9
2DIXQbMvvMkpDrxqeXdAYj2vd3GMXPg+EymNkootbneO/Zbk55wwSQ8MC5fuctyk5iOvUp4eQkWX
dh/ncdFdFIBCabfTkNvMrhIg7fik5iEFBKDz4+YA9Gyv90LMw2MYjqG3E0PRRbusJ8VPFzSygGzw
aHnkLSqxh9SrPfLsqQoi8elYtGoXsKbqgFV1gJ4rVBiRb9HURu7/fKfTxd7hDVsOlYx4cJqbPo93
COwgEQyn5f/MfdtypTqW7a9U1Du7JUACTnTVA7Buvt/S6fQLYadtSQgkQNzE15+xsnadql1RHd39
diKqItJ7eQEGoTnnmGOOsVWFNRaDXkwnLtwxpnhYmDaNsEL5slbFPA+bL9ZNCpmPCcPcx2AyLB4X
ac3LlOhsfvJbIpNcreD6YLqFZQN02JmMdx2fxu3YEd+HRduGsr4zE1j8OVSu+/mQmGWB6LYeJvMU
8L4ZmxykKtIcN0oae0t9Jlcox4GQaz8TlQ1ZOYIQ53eq5jDaoCvGDqGLKiXNtRXTI02N5kXa2zUp
W895vYfqxkbycRCe3TK5wL+r0DBx2HaQF10mmzeDWZqTEVGa7APIfqQXpg0wd1xlhEOlwCj82zeY
Rjk5zzXZE22677BifeQ93W1VlKG0IHF/mTRzK7+NaSOe6BLL942MnX4Zu7Rtul09ro3Vu8XNcXOv
eNWYL3QIKN9BkiJMpxwDcRG/WMcIAlK5mQWTptDQg+8gxjmSJcPkfz3Rq46TeD7ohTN2lbajbmDr
qEGw5niQ2zfXBO18K6B2KQ6q1W31FQq4r/a4HVErPhycFfpyAwi0Flq6Gcy1lqId2IC8OF9UI4Px
JOb1Z7Zvt2iVPzY96P4Ku21aFzHDUn20g8ZmjCaZ8C9BxoV64Bqv5c5LzOpct0md6UM7DaHes3HW
iy7GMWrAnvbMxUj5mYaGHxTYlqhUbeL7Q+ObtoXiOcW4d9vJZMmjZDDNFVBTAU2wNBHRLoS9Ci/7
jWX8ug6C5Y2b1PQnq7dySnn4hoGhjmPVPYQQQPR4tQ1KlziXlc+3aLjdBMQQlbvXwZBtuxqekT8U
BtZZwQ3n490aWfaxcOIw6uw3qaH7Ysb6KEIP7duSxXURgQ/+rOOZDAWnPMxND0vCJFMQvq0Q82yS
avheqjY6YPAqa05sSuBdgaDwPq3qWrOkr09yovKt7TqqchVrileiDpoX+KPqLfczUbesdh84pX6n
PpI/w4505t7qlENZa+Nw1oAIDkl2wQYR0ItRpdNWIGulvhy7etX3TaRJd+OF2qZipJwOeVU1PfS9
bcrFdbuyaA9LP5NPGbmGuDXiZrLybb6K4cc3HFTnnZG5HoNx2cP9R/TXxg4UN2tB6Cq2GsZJeW9p
H+UZhDqmXGpXZYXZOkVguoqRnNxw66qiFx7cjWGaRHvRxX7wl5Ee5y4nWzLBEhUzUtl+iaw2h6xt
Al+ETLGskEEaQloSWf56QWxEr32kV7RGIcHAiwVpIYNjFg3HXQ/NE0QBRfh06VYBHdQwXiyOIuE2
0M+RS6C656fm1AqNXTCrABiVvUMULDiorem1aoMei2LzuBUxr7c458Ly4Ue3Tb16Sby0LMemxup9
R4c2LrNpCW3ptobqwkRZMzw0YiP91SY4mm4BzAZDTDlijuyqJlt1dnqs0nrXB7ar86hJhCqnTU/R
SWEMAraw4PDeBkRWtGBxGPpDEKq0KmRngvrQQyOV5hb0Z/I9Tvn8g2HH7iAu2fVrYRdD49IzbBR3
s2yt3anNWHphWVuxwxY2HVhFS7wUKPkoLWWYJjRPx9A3xSq7oD2Ct+XrPocE9tReE79Mc9FOM5ip
8wBHWKiCLuNL4LLJYnXweL2iXZpNkEnGo0VPEVKGb3PiWCBLsFDm6F5wVB45nAOy6LCuGzu6CcnK
j7GJXJVDabsl0K9vucLEsDGHdaji9QbGKBBuSk03RaVJ6dAXM5SKljtfwecgF2OGO8oqqF/dB2Y1
9W20IVhjkbXN5AtJl6Up5m5Yx4OFbKO8GBLI4JR8NAbhte78WmLfUv6lAVMyKAgFqavAOmohky1m
zG+ZnjfVERrH2GrRrGqiEjwIwU7t0A5L3qcx3rREjUt1zWYOZgRmvcDXH/AWNUU6hOH4prs13e5a
6OTwEu+nHDAk2o4eaqtT110iTQ7C3RAOYA3g/W6eMU0E0ROmF6dPcTZW01UTR7692xB9gy8yOpAj
WMvqs99DA3py38NsOKdjjB7RFgQzvYgddRkYDg6zc7ia7WsyEcBiqqpQ4Rkn6bbnnWvUjm7wb7pN
WkjD7bXFigHeRTtRqABq1FC2Cpa6VGBCs3yu2PwKdmNNypoSlewbNXP/gEH1KC43b/Rc0HnFkLSB
hKEqVAaXrP2UDKrJ5ba4YNckemKXq1QYJGFVnLFS26zPci9DS4tlmsK1XPoMTxS5VMvPBAo77KeA
xfdT66P1urfCiUMT12Y6dN24Yc0bX407inDdwvBdEZZ3Av2hg27XJi4rPXrxEugxTHJvRzhGJFtL
vjMw38a9SthidxDYl8CrEt0bWOwto71MBFRw47Zml0BbXXTIQFwQJ1+bNv4WerGWc7TdriNuiA3h
KjtV8XizKPAOEEa39iOCjQ9Mh4zq4BU2r6F1lyPEzuN9hS3iJuKw5M432oTkGMQwM9ujs6GnCzVD
kwZpIhlZiYilHzdH5+wy5OHS5lk4ZrQcfb3VuzWce1og9EvI9yJvaneRWrvmBpLITXJIR4Y+Z93F
Vh2Urxr/2sBTEPqB2xiwW7g7+hlCt9kq4DE4LuGpXxIzwAOuteM+hX13fBuEfIEXr1v8Z2/mCOJK
auNHFAwOe+1KEwS3OgvskIcmUlcREwQXQGi8b+cN6kIwl00rsLO7lu805sOrAjFmrHZjF20qh39B
Gu4XJ1NssFucfIYyoRJOkGNFdrLDLpE78DfagiRyJDvmaygLtS6LfzTtELxXPXLE3NeJDYo1g+bn
ZaVhml4uyOGvkHKSA6Sosca3SY87PSbQ608qDXpAOir4bpCe0DyjMlnzeJAQye2mdQ0vTDUlT9LB
IuY6XSWszGna9NmNQGrV0INEIAkeqg71FjwL+/mOx4k8E0pp9F1NugE5SbfmljVBPP6ctmQVeapj
zssWuzQ5AsGPIYwEljSygYaqXVfNMBsHpw1bA6yhR8RjvDIyBx8z7IsAjUzUZ61psBXO6DGftqmO
mkJnyIjyFGnQQw1T9xCCylq/MSTML6nUS3ZE0TI0RdN0S3yofLhcu2ke7uyibXDA7u5gd5qc19nc
zEtyEAknslzTWopDam23YE8SPbvRgszuJmNxluzpMnl/nw2Djt+MkO5jxTvy5ecAqs0LViEUyv0q
lqL3UdqVroJAyKEbQK666qeE60OEy89uGfHsJl67CJuimqIHYqvlbdzUag6zS2KUXxLAQZlCM4mW
BlCX2etuMmLf8BU1B9s26G4RFSS08Gm2Lad+G1JTJEp19JsZ1Eavo2mFL5RFaJGQWO5YV4h6wQpH
3DTnaUuOWe3SNhDiy8kyCbOPdRu7chjarNknkXHqxgpb6RLCQbzbcVrT6kjg0dReu5GewxYktKLL
dggj/xSBTO9PoFl4+hSKvncf0jvff1ONdskOwvh8OaBeCPktEhiTfQ2K4SrBlKeRz2u/bvyWhxMq
/6WRW/dYE929U3hyha9rz8foMpB9kv2wfrQLEkJUpQVrapLtMmFlfJEsBJG1sbB+K2xAFkgnm41C
YyowgsZ3QRaQN9SMqM1N3+tsVztD+kvIrk7kUIMDpfdrHfPtrEA59UcyUTXAHg1WAKjcDR2KABOL
NcRdNh5f0x6TKsctXK276VaU6KgdWdvt/aaXCTADT0ZYIfJJl3Ci08GpHcUG44pRyu/b1vdr2UUZ
ON7TCD5lEXJHu5sUu2RYVlGcsIfVkKArEDvGBQ6wrZnukqnud/gH5GXmiLd6X6WKZl+oyNiyM0nD
+mNAUrBl+mWmzcOKSnRBabBW8jQ3NGEawIkPxn0Elb7sJcKGqnTuunOiliZDG+ay8dFnB8fT4dTb
INxOLTYiTJgHJlM+T+LWzXB9Np2ec6t7v3zWC4X0UrTW3cMIKfA3Q7cIaIZc5ZY7FsuPWdZpe4y5
IN90HWdhEcykgh4D9ah/7YR9BMh8soGpgFM1pV3JnOwcdMvT526AmOOp6RjULskYyfSQ6CBEzlYJ
Ez+nsIAN8w5Vfl3WnshEAX4Aw9NhWzFr/BqMUrP3dOuBD/i5n1ABjxsaVJMOV7UDkkJtvjYt8//N
/OS/7VQBSfsX5gKuT9eqshhUgtfYMUnavuwVnQuXhAwiGmF3Z+zGD2kW/Xfmlf8WQ8YZz1jpP8Fo
A+2oJe3QHVeUVyUUSDHHvI6/95P+4+f6f8SnvfsbHuf++p/4+aft/KCEHP/lx78+2Rb/+8/zd/7f
7/zxG389fNqbt/bT/esv/eE7OO7v5y3fxrc//LAzoxr9/fQ5+IdPNzXjr+PjCs+/+T/98E+fv47y
5LvPv/z5p53MeD6aUNb8+fePTh9/+TNlv5xP/uOfz/D7x+c/4S9/Po14g7o/YRb1zXz8m29+vrkR
h4nT3yCZmFAWM9jm0LPs4vL5t0/4bynLEMIYA1YWn4WmUNCN8i9/jtlvjMHcBaqqUUyT7Dyz4Oz0
66P4N2wGMZQAIzBPMo6mz9+v8A9P6R9P7U+Q37+zyowOV0N/0XD+Aa/iOAz1A05GCIFkfvivFKPO
t2awQcO/DYx+TJu9ZjV74mRwBWTUkfkp/Gvpo7GIU3kd8voLWmrViQR+L866ZM0FXW2zr2R7NaJs
BAAgLoS+iMm47e2c3TseBqWngCgDu10P201SdfQg1rBUFjUp/OruOXJxoCtpegpkVgMtQvHKLPSx
2CQPHqzBNk6RAQ5tv7dmAxXyjF54ijBOyCk89OEqj04mNyY6i/k7f4W/96rT+ine2isHD8scdg3w
G6in2ySOgfFUdyLL/GUTmMsF7gANie6TDgNGfonvSQd0mOp9aPU7rBgua28O0VkgXWV3nip4LARA
CbO0e2y9OLk6/UFRitEpftATij7sz91O0uk4tFrksZd309LdsRbV2hmJsM3rBqb3bLc7n6q6wEj7
KXKkGGzickoDk4u6+skgn1w1AMuMkteLro/VKHZkC0ugFTnn5lD7bRf24lswYXS5frEiW/OkS09h
G7xJClh5ar5q9wKdNwg6GQTH+EZtYh8G0XAC76XP6SkK3XcPm1PMGUSY5on5RRXaa2sVK0Fqe1c0
fcL+emwluYGe0COBOFexOn5TxcEFdIxRU4zsR2SAi1F9FTp6gEnrWy/caxCHaSkj9ZWt8osY+doq
f5vYWwUt+IMMgTkF27CbJP68miKDXFfyrDxI3nR7bdrqaeINh+1fVsY8+apE+kOq6KU3zRd030ip
0uYJyCxqz1db97zwswMllo8/W3otuavztiMLEAOKxkT9IWDBlQ/6GzjGJgcLuLulWLZrdjvq9r1K
kJ8PzNy5bSW5H0mTD/V6I+EbsB9telPPoPHFACZFBM0JODceAHP3ueapRWGQurzmfjhjxw+YwJnU
XJ089PrK1AQuBzapsUh8XW4coE0FGZOpBzWTLOqnWTJWTGFzT6RZ0JAI77M1vrdrs5Tppl7dnN70
UUJAPJXnYDScMgFl96AxpexzNY56R2FUC8UiPEekN0irlui7bQ/M1f4wx7vADSwf0R0oYAKidyDL
XaC4PqpEbBjlHknejV0RRfIRGaArOVEfQRPfZ0lwIfxDjFwDgRk2IoGVXyaQX0OvPqej6paw6Jgu
Jz6jCbWmZdTibjsRPjSrOQmAc3ivzk8Oapr5uPZFI83doLTfoXH/vjA65XhzFHAxituj+qtUNV9J
Ft6zPXQjTO6IxDwTyW4XihoRekn5BAJY3j9bmjUXa1Wj7STXY0vZHlsWYLJ5vh4bpBvSQDIaOMMt
YZd1TXaADJ/nVMaH2QYp3gr/Ip8iBw3IwQTkKIChpoboPRcGXh/yIbOuXGHpBAw0dLmQzWs7J0+Y
+pDlRpZnmEn4YizJJmQZ9OZeHV1csbxezZOb7cEy9dGggBeE38wsjU7SpccNRCAJA+G7JH3jAqvB
BKbPOxDactHF9wtPXdF14Ykk9F7b+mOOoWte3de9IJjq4g8k2RJkaGgspkh1+uQ5xM3f+Y1c1bGD
BFwW5DyB8hPU7DDV/cT5DMjD95emXt0ugXETpHLsnfSX1eSuFfPZHovnDjXKlg8dNfsVOHPeDwr2
tX7XefqcxTMcBET1BJOTd70AMJrdAQQRqNrXeBCJTQdYvpiLXwsG4OquHuJnhLr7gBqw9dOxRtUl
Lxfd3ZFlvkbEKSKdACKhELtY2Y9q5NdowKw5XcypAtyaA7qXuRuxB7CVHTJTP6AOKJJpuogr1eUg
EsrSjtMnhDMKpJzdLmvTE0ntHbO4qsCau3m1y65nKXwTDYo4e4U21ctW85sQCzcfQL86RuMCf4QZ
uCjA5aMd7eOKjDGfR5Oig2Jfe7c9Jzzb65XceBI+VyBO534BspqMWc7nAZLao0EDCGdIORobmwU+
i0ClijqGdTbFSyLQaIprnndO87xNiwHTeaWM229Bu4iyM1ExL4yUKziBhfjuGNp3o3FFGvCp4MGq
kVyil5SyXRMMO0euww3D6gOZrkXaXG0dJHASyKI65IWUosbj7bdWTB/QtrjpN9w9AnGhnI0BKjUy
AVj0ughtSPNoNV05AQEJxxnuxzA6HOxd0E3XfYP1HoWgEPcoPYuaVAFaMoFCVWtvpIc6n50he4Lc
yJZRMw75gIZPaR1ApLAdXL5MaQkK/C1AbjgRErxhFBiAfQ64DwvUkqWXXJZoUn1Tjj7wHqY+ukYb
Qqw3fbNmRUywdSGjSJbux9CmV3S5iZ3cuXV8bQH15XZOHvulqOgMg8bWoPuzB4a5lATlH+ZoUInT
YChIQDDPFA1fJA1hkwKrIzokT/0Cl5FOSZSqk1/QO3D7qifZaa0f0blfT10nL6Kkw46Cb8P4qNqT
atuDyAiSJkSjs63Jk354Qf32QpfxJ4e1UjLhWlU04aU1Pl+9eUwG6GzIDT7wIp5vEzQTi2xe8fo0
38+DXTnIW2iw8D0ja7gLVJuWbobIH4Hp+hw/pnOGEp0/VWCmn/F4hG0zvPTjVGosXdlVbzGXXxXw
mtzG6QAU6F7O9j3pZqgQJSzLGwncj/MTKuwVB2CnGZhLpTex88zcOteYXG/6fY3cNa0RtlqUiEWY
vTmBMbYwSw58w2HlgoU8LtHBSP8MZZqvbZCvs/XfWPLSrdW6a4x/hjLA9dpDLKIO5jOyJXOQ69Jc
LHsrmysstau+xUGRYd4gmb3UQY48ad1tMD8qgip8ZgksNoeXCaNoh2xMgc22x1HrZxJsz53jquhm
3HbSOPR2txswTJ886yuIB+wrKtwtn9IrRODkBB1v2NKh2D9UBGsReid1Cclslac1XILd5vbIk1es
EAswnPD0yLQ6dig5T064Yspcd+oZQJo1bY5xNx+aaqsu0c1EN1r4XRzhIdCY3GRyH3rrCpC05C6U
bKeIJ/mC8FmsCMlRhySxZkctggt09x+z1rymEfDUFFUiBGNAEYjzWMtC95nAuhldIeLqMw6XkoIF
DwBGw9mg4TekoqwMErhurWkOQfa0QJyJDj1UuzAuvgvHuivCINiRELmVCdkjMFPYRqlcwnJON/pr
gR42eouHjjYRALExBEV9iPNA+WKBNvlFVzWv3Reo96IUYbzuVBccrfJDyfu6ZHprSwzPoO+WfQMd
cyjGLb7X7MPFVh5UWEVHSAfAwOwB3aMChF/ckACnWKKxXCv+pKPdPEy3MeL62nRYUhRZIeZSkDwe
x9iettk8brG9W5l+7Sg0RuBU5kWXlhDmexceh4MFYEH4WNa9fw5GjjRrvq7X3pc1hhzWFWcCHoI0
b86jONQlSd4H/lI1zUW7NdiQa4S3MQ0+0fpfCtbrvBHJyWTNK1uGl7m+X6x7T+LkKWuzn1UgP1D0
fIgIrTjdLK70rvm5wMPLqgXPtpZZiY6ZyTOFl7pazV2j/bMP18OU1vuxQd+UECS487QBbIiSPDL9
nDMXNXnGg09m6xNkAW+rWxDVPgICyKRv4dqIXuorXt4CBIeij+a6sE8YDfkIBDZcPN2nKkheGYR6
0dMOg3xZ3cu6oFWl25exrV4pnv2GXkpB0N8pgsQ/r7q5EzgFjM6mCwtZgTwN6xfm4IFWkxU2MQ+B
FhzUfnEZ9AhhMRt+zlglB87mu1CNDChp5nJEXMb0R7OKL+CN+3EUH9vQ4s9rIQRD78MGe0I/1l8g
x9Q5tImPo8Rd6Tlhxel7vFZ35/cKE0d5xSFYtigJu7ikC+CUvvX50SbV+7yt6DjAvwrSXFi8jb/o
FvNOxBKX82eVKVk2Qf3162YHzXxyqRiQEiAt7VRhpuQb/OlzNNZ/hCgNskIrtBBh31ZkbfA0sXN6
TtyzIvUleEd4DBxpxwRuek47pQvRon21IEgYj2KR8KFHsrU+Ld58g4q8LYceKkYzZ1U+RaTeEz+2
uXluwhiMiGlQB1gl72pynM0mLtDzRNFJ69f+agFIB/UMpFx1D+64g32fRLq9+lEjHZC5Aq/woBDd
j1AZgG0MiNqHSoIl02XZY7UUmbucx6t+bUU5Bs0dEoK4JIQWQzTMeVYj2Y6C9VmrCb2MUF1OCb3p
DIZxhix5Eo25TOXrqDC8i3ftOkQWg5vy0Yzxz7iHaWa02/oEHtIV0vWatLlIXVoKiL7BX0bfj3SS
u45MkPwR8U/Xg6txjv7F5NZnprC+PYohm1ZDaXV3Ncw8hTmge2lN/5JIJMZp/SwwKK7YgJSxB2JN
S5uipIODa4GkAHeaHibx1oWIcUiXOXgf2dMCQbBEWbDT1L6uF9w2Nb/0yXkhE7ELm+aK99sziFXW
a1aiN/cKqtATeFWuAN5x0DqaSsy2lbBC/FDavZgV+V7KQeCOApmjC/vQh9CC7AWKcKNChEnG0Mj1
g96F7l4JznPEDLhnqO7ZVyvPJ47sTc1IbAIQe3I4axq8DiCUoDaIEbdr2BzvErRZDgHEBddM5Uvf
ga/EyD2pkz24RS8rW5aDSvTrYv0LAy+Gm8oX57p+Xipo+kNnCuSVxyVL3yASuCnA7a1DVFHyHKMj
9b4lzYsIzFWDDkyxjiwAK2ItNoVdOx0DWwio4+RNIh/bdPhqVXKgcfDDD9gIxjPNcAMn4Zyx8Uh8
2E6/Tg7N+TH6HDIaloTDE7YdRAqmYHIPj/RXmJ52hcUkJLLUCI/0WgKWLaoVWZSs0qctAfiXddmz
4MailxCBctMMBZsP2zuSxkE59LFCJCCMA8Jesm7ccYSa3KVjuSUYQI27ts+DZcQadxp0LYi4/ork
RlhReCu/iSq8aCX74mAS1DPAzWEK+xxec4d69M+xiVJk8Ego0fxwcNfUZZyiWZxuQVy0M35RDD/g
rDgWqORYgb7j90yijSIMkk3fgXsTkF0yIcTL5h5zO4+ohy4ynzzRht6Omz5iQLPJNTQJFY9LBdgd
+yYtZIKNIBHrZeRuV1a0dNr1GfIhRe7TLL2Yg/h3CZX/FSR6rX4O1tmv8V8Bzz9gpP8D4PS/PND/
j8hpEnOQ//9r5PRyMm9OquHfYad/++7fsVP+G8tImnFOeByz8/jm37FT9luUZSQKGbBVgKdAu/+O
nca/MZpEUZLg8ySEk/E/sNPoN46DwHkczM8YbYTwf4Odsl+013+GTsMMXp8ki2JIqiUhwN0/Qus9
aD1hQOvhG5tRwA4n1DYvY2jSgxRgftC6+clZ/R5kAB+zFG0TOHaWHnO6yPjQLO6W2B6IvG/SEG3y
Ont0soK6beAPKDgMipLxAl1mewwx5b/E6YakPMYWvZwNrc22F/X8xprsFachJYxdgw38zV9Ig4YR
CzrH5FLIHtBce4pjZCznfTeOUJRUw4oGFe1PoCEV0zBCp6BBx2+h/mfbCn/wbvxGB/AaMX5nMdgC
egL4L0UKllQJXlEkvLgyfLoPsCVtAXrMjdEZrvlVV0NTChffI0PvioXqt/P/Ow6UFUYlQCoddE57
zFg4GFm2PMt2Uty08P7CD2jrrhM6jpiYwJj7d4MRlUObAKchrr2C56bPlwHp5rIFMFaNwA+t+wdV
2yeTfUhqVIFYfLm5vi9J9x3mxCAHZm9m+5kJgzIfVcqUQoBRcnsx4ygd+PrHJG3OLK/7dPshXH1Y
Z7nPZIUsU72rBKhHator0GCfY4lkI3DtPrXbDxTd78or6HT1j1PWXKGPhmA7KAJAE85AK0ryObCv
yRZC82dormeLbvNSxR+DBdU9nFKwLTuMKLk0vv8bgNbHW85B1K5S/RWm1cWEnlhBxqFs63hGbmU/
gra3pWL6HewQdDGrMXfSPopkvl47QICgy/RICNVtGweXgPLPAb5+r5BwULW84WTvCqkMeK302HTi
mAzJQzIDxJt0cjTunlqk9GHcxQcyopG+MDCnkqUq6KLmEwjJ2I7pXoJVcWy3jRbwRgZrram/Gkme
O5j9psMdRK7AjEPSP8fzM8aL3kVYx+Bc+e8hNS1kcrD6+nOtB/gi3qNiPszIIid0Bg+er3dd/0pG
/AfUrq9rmGLAR16jB5oz0v4Mhhal/UuNFs6vz93MdqkTp8UPj8aLywrjLrvQ4NtyDD/E/OCfp2AK
oUgf/PwFP7F1eEBTEwtqvEZLAsj9GaDr5MdEg0uNTjKDMKGImzyV/GkywEI5Ek03NK/oIY65cRi7
Zksd7IEO3iwBQo8jovQjG4p6XD4Yb7Y9jAOfVVxtZeYjXkAg0sIBGWUSqHXCpDeJi466QYmIOW4O
ay39QbDs4h4RsEWq0IsMwGd3N21BW8zCXvHAP4frQwffTQj31l9nxF17rEgWsMeA32aZliV2zHwb
/EtL7J3O0KRswx9NaKY9byQysEYelzB+X33FUOFg0nUWBzvgyVCAeBG9qpqwPnbPdEVmvLFozsma
3C5BeK/OqN8ZPUAjEZlHIlzZd7Mrwi7zEF/DkxQRSu8sFg6AMy4C7BXkT56cQC5q8HcWo0j6i4El
K/wTu9caMisHbhZ/JH10uVJ03WM3SACLrgRN8gX85EOoACptWXQUTIFP6vcdRS4qRbZHVwTkCqSD
Qndxieb5q6vw4G3HQIX/FtXm0eEG1T3yRNLeqdjfbEzsjJl3KUe6A/bl1WRlXdRh+x79X+rObDlu
I93WTwQHgMSQuDwo1FxkcSalmwxREjHPM55+f+V2n7Z5RDO6Izri7AtH2JJJVAGJzH9Y6/uX/A7S
ul/l6tkzhx+WlUVBbAmNuc3mPmul7tNJoufChytq6kIt5bUIEbqTxa9uER7zSDtEDX0fZ/yiRSLw
psU35u4xjIfbrkh/EJ4/GJR0VUlipd+Wl1EXNkjSTSrrm7RJ1lVFBiFS05/bvN/Mzbi3cpMJ73kb
lIxbXvXQJhDlZgFJxLxhgnQfJ8WpQHfku0jgVnnDuOnEjMuDvlEpcSO5/I4Z377Z2Ltu0sJAhMV9
M7OhapexfebebeONPRu3s5V+CcWyFkN/NgZ+n9XokHWLN7tyeMocSXzLYWuZ5JYlM+hWtpa8okY6
WaLYC5f3ROXUCFtEroGXj1falJ9lO/qLQ0tGC4ty5zrduV6Gu7jOHPSuxtacrGkFyeKlz/mkqkz5
H5dkG1UJG2IThDF/6nVjGci6SKjxejmqDuveWexu43jZvE6d/Gaqk9OCst+f7Mv6B5jtawmCmTBn
llaGvS22OuOU5EHvFqSAWcP2w42shzHffmFHuKTYxa2XcvPQBzBN3aVnESfZqSlnpAmk5iNT4xih
QD0iPyHce0U1AAk4NHwTxA6q+vas8VIVUf1yKQ+kbHpjOD4ttrMX1i3YqVWlq3ar2uQrqQPZcib3
dUfO+nuZ0NbLa6Q6Sv8525SAMhboSmnxm5LW1lP23o2qk+EygbJanhFH7NeVCJPzoo0I9rj/aTPs
QwiaVo2nuynuMjajbUoH14/ukES0AR5/uqScQKa+oLakrpah6sioGAcWEmM9D+mrTu6Wx8bMdskj
KNT0ZJHtRra5+HqL8CIerwB83ESVuUoN+r2dwwE58ARWWUJRwqJEplp2X6sm4zLz3FghZYu0detR
0R6TDrFfZtuBqr4gOnriZIh8YTYvqQxf9bT8mj5IfWBSq9JvuVNhYKbU7Iyc8fUVNzxF3hVhejEE
P2alxAepBeodBjSPt9ODJne/lGiAVpJplL5KvacyluSUkgSzolp4sCr13KFUDYYJATtIbcMHPopd
pbPXdf8IGb9epRJ3jl3w8VM2c8c02iAV5RRYDbtV1lBozlw7oPkq9nr8UJUOspkYkXW262r3JBya
ZDPa3stejD7I5H0LkXwyMmQIeZzLwa6NMQhn97tusLpS2y7WnjaeNEn50EFlzlHqvNnWH+TT/0J6
8b8pdxCGczHgfpw73FfNty6b/0gd2j/rLv742T9yB8P5zXIFEgDH9v6QUPyROxjGb56BXQBZhUVs
TRbwz9yBv7FQN/JDuiGFoV+oZn/oLpzfhOk6SDGI9j3LhK/97+QOl+/0C4qdfM+1IEROMPOIeu/R
qyjFQ25QAeJ9rSwvWEIvCMWq1vqNkYhHnf/80536Q/3xZ7XHr42eWNz+mqfQGupagutyT+txGwkj
yI3upp+Nx5qrQvgOpiR9HZv45u8v9wFDVL5HYPQ2dR7UjtoeQdtxzJ1tGTvBtIgtE6aOJmR3RWEC
XXVg2+o/8rJK8U5XlUe9zcwjD/XcPBzDhVYw+s3eYWNSyxbsw1H3RnYq+cnlPnyO71RVrR1i95ON
t7dTtY1xY5pMEIGXjmABUXh7M852ICsqX1tdC5/+w/t6kXj9ScpVC0BJiGYYaW4mr7SRYD81hxov
Bt9ZCroWiDfK8jnmIPr7K360cN5Z+rNa4F7re29fZeY3NYTr1rKPaMO3Ka6eMtePxLhHA/PD31/u
dyLEvxJr9lCLEr2H9OGvX9CLDaoAvH9Mk+kJGmi2F09ypiaXYBfWbNd3SGISXHsetsLwUJBFTeHL
qLqvvUhuwsH0RWMFobI+eXE+fMzvMvwsG4xmtGa5b/HJMY9GVlig1FNrupuoWI4GChKnADVapTd1
aX12Gy7P81e34Z3P2ByWOVo6Flc9nw0EM2gjH/XIO2b4JbRe2zZvbU0L+yIxtVp8HLxdDuUrO/nM
Lf/R934vCivItzohFrlPE2Obm/iJZzx+KaGZpgVU+ANYulszY26qQmfMx/pkAVxe1198c/PdTlWG
JlswwcAhrnEzegh+q5YWGx0PNRzn7jxp/DFvcRXaWIq8x1wJnC7EPGxo9eyxwXw2Uf2XQk2qM+5f
l+JQFwZ5q2nvLyr+yx629Ncz+0kyMh+Gd96sP33cl8f6qy/9bu/KCsPRzIY2VpK756ZSR0EzUPXp
jUpQZpbR+rKHISO4Wcrks63k8gb/6prv9i9KREYsm8FlxoO7nakj14U8lpX3Lbf6Y1Rjr2NPETP+
X+6sl2THhjutYcz95EF/dP13W5ke6528lNb2iVM/OjSIbJVtKvuHyTK35UOOkqBkmaEYv9Hs+ehG
yxGe8ifL7INt7T0dq0k1TzcmJpAbpRcUugikvLm8W25l+hnPd4yYMWR/QlX+YFSBvIQbf9613cqy
XZQoDjOSraOaoxeBV4B9pDNWFo2xxDkWXfiE4v1YTkdHaMHS0Q365D5/EG+8pxM5i0Y9CTXDHs/E
dtBvOh633YS7mOzWJhWt2hv08MdaEoh/+u58dH/f7V/Sm7QSEVO3T+nkVaMXCH3aagNJj+2Aa2Pq
xGLiaP/0BfpgMb3nF+khyv1MD2fGUd2NhDNW0WFlcYIwDNfD9KoYCT7E5rERl+4MHe8O3yFe1r+/
xR9sWe/pRjmY3cxszWm/sJBqzDBmr1OQW2JUjdXr31/jozX0HnAUz6Pu1SOTki8R3DJ7NMjpjyvT
t8P4JrOpVrJFnPKByvuDLRC358367y/9wT74nnY0k/6mbeUkh0F6R+Yj0tgbjq2nsVzmY8V/97xD
f3+pD7/lu03JEvnQCrsB3bGnfXrI2uYRff5uivubpAzXqXY1NNmNbbBmHfNIo9bbf3LlD7bg90P4
sFmb+RRqao9D9aaAR1JUEp6OCCKkC15SHa3lONi3RXn3yQU/WrKXP/9TKGc1EqSRnqs9bjl2HZvK
fwVm4PJI/bK8i4YZmuwdMwr8JaFoy7zd//DC73YjWoJeZtWV2hNdJfWL54WvErTs5R5ftr9oWVMB
uJvllVwo+CF15FX+5NofbAu/Bxt/+s59hCnKxqe+N1T9eklDCokBXQw3o3KDOHSPpPqI0cQnYdRH
K/fdLqQZkdm1S6n2uO9+z69ACW7n5oxY+vdFGyHI+eSmfrB83oOYGiQBw2z1nKYIgu3iuzKJzU31
WBjGlpCdlml58MZz/2lGZ1we1y/O7/cspszJDagYuIX0ZNyW+aUPq63Khopkm3OO3egWhlmMgkga
V1TrTkW+++S7fnCivEc10RifZd0h1q9eqvv4pxbSx10h/FXPzZXCO5r4/+GF3oVFwtNir6iZA6lR
LpPltmvivT0YfhjOx15n1dTu0SUJagCuqOnTy350Z99tQnAuGmpQzG2t5z0c/p2sB2QrzTqOiLAv
u+9bnmDGVNgBneUAhuOTr/vRda2/7gjT0jYFng9jP6juqF2mDY530psD4ItrRNPHmONZze75Ujy0
UZyms/vZrMCPEvb3JCgmk2QSMbWJKkO/iZR+kPbDRdXah+2jdApOHQLxbvEBG35yrHx4yctt+NNm
kFo1PknwIPt5Wnvn/prZQM9RtCqeCHk/u6fmB2ez/i59AxLL/NMhTPciKuhUHBUQYPOh0L9wU32b
pSqnfi1pdAzhtJrmmxZxqhejQKEqrmNDmvZ6AagGrpCD9beLA88UEDzn67x21rdRGn62gVwW169e
5/d7lRixGU46aLtLTMY26DIcreFAUObXSMXIYtWqbb7GBmvgkgx01U0em1vaO373adj2QdZH//yv
z8QYc4aQabOJU16/aKCD0Yp3bqdqxNDJDTLwwFDgzUizJf+OPvIfa/+/UNL8tWLi/0MtBF1s5Anc
yL+paEZxCpC1+IUa4v/+9L/0EJ5JaRIXl2UhSmWd/1MPgVJC2tRGXBfH2V+8ZOI3KT0kCoZh2P+P
HsLVTcYswlWwBD/t/js1TWH9dfVerGSWZfH7TKQatqO/r/s5psrKsIiXx7mqz57505rNQxMVt0lj
fE80/Xl0l++JLY6GDDf8tqPDvSNynZ8RY/M/z/dmEm0R64Czsq+MS8cpac3ToF2Be75Ty7CBVLoa
i3FrZ/FTik9yJfXLoozMlaOSHSqMac1ENg9Keoi6Yb5HFnYLSOZJR9LqpVngIfCev8rSPhYS1Rnt
NT+n3YqFnkhPts+AbAKvLH8OKf0lIBgXbb33IBLjHmTJOnY0+qi0W8qaPkM3fIGY8kwJ6Nx34jSZ
7l4aOEdc7QFFy1nlBJEy3tV9tuultmum/EueJ69F6dE0yr4XLcCLyKQtlKflz3m8bEjZZu6uaw9y
WeU0D+mkNlaB3NWO3drXEVXBTGKuZ3PXucZ9WcTQrab0S45wEfrM7RRH+1lFwu9QQg65cxMa073l
8qMNTO8VqtVgHIbEd0btEXbWCD2n6uX5UkBqbQNDjdndaa22S4x2M+YunZblFS8ufpfqtg+xRqMB
3GqRubEstfMqfm/btNivrfG+bputmfRP2mKixIJ2NJZ3mcEtrCZ1n+MIcbJZ+UuVBNMAOi83e1BI
pb4Blv7V0uuV3iDlTFO89VLF9EFLyLZDkt+aeMx8iBxszfUTPPzcN6S7mx2Xq5RiM2rVoTO7vd3x
N9JyrxOGhZlm21M5xGpAgzL1R23ZJpFxrvGKeQOjn6J0VU35vl9enUyYPhyXzBdueyPpvE+heVHy
8YSRkjwl4fI8CrWede3sZPoRzlBJ58vY9ejwtVH/bl8AM3KysNOZBsiatrkzeucBZ/m1Zj9kXXVV
Lm1Au7Kt5E0cxl8Kg25Q2xY/w5pv6MlN4tm0VmX+c0HBFzCX/luD6MNB0uFPJVlWma3oPGUre+y2
Y2cxXiqZn71EnLrcAvkPGKkPb7i5PpKPbeZqnm8L7a2PkNWVy31o2aXfzm0Fa0yL17X8VpiMF9cK
hQyHiWG20lCEjsFQFpva0HbGoD8PWf2UGvbedssnGBq3aumvZrO4M0qMDmOZP2Uu5Ifp1vSyMNC0
5T4a8i2srZuwFMESIyHJ5kT5bnVPoRraXARqM7KSA/yYYJANTDF1YQJoa4BkJ8/EkqQQFwVA6ANh
DLgAWEGNiVQnvR08tZaztXJFtKNgcADJ9nOQ6S6VxjreRLN5MmIenqvkbWwEWnV5GEOzdlu1ZkQt
Hq2m2w5uvX3sivEUdSOSl16dBVTxFW/+Fy3ptnxeWsvzGz3B7WBqOz3JGMGEkaVNvqhK/4qIes08
tFM/ZrfGPGUr+DcCKxTS4bo51aP1vRrEoY1RU3v2vury3z9oWBYM3caFacs3RjEc3Mzdgxo85VX4
Yo3GyfKi11lHLCCMYzFYr0M8Pyoiq4tKK9NBX4nqrk2ne73WdnaS72bJEtMgmWmjPNR26Ovm9LUc
5dtQaGesuQfdNI+WuILu9pCUzh5j/tcqjLbNnB+myqSednHgRlu3+2xwwO958b/ilT92fOzLGIc5
5dz3dQl6ZbEdjtPySD8a15CDGL6uXhKDdqkssPJW4fdxAqnrOptFFSc1Rgdb1UGSM5Jw/Iwv/fvV
3n8avB62hwDQNnAx/DV+ySmR1HXT6I96MperKWf92fpKhHicoBXs6kHDHZid2nITteqcVPlXYD3H
alaHshG3uepvRqTZXZH/I8j9L8Q1/5tatZfF8HFU8396VAHxtz/3Zy8/8Ecg4/4Gos01PdMRQrcd
h7/5RyDj/Ubo4DEpGUs806Uv9vZ/Nmct7zfdcHXbE6aDjka6hB//NMXTnXUlIwgEfV1s+yQw/4Yp
HjHoX5MwgiLBCHAXmajJasIC9K48k4RxB+ppSlYKKM1lzny+qYbJR6LF6a/y6ThNCYnDM4IhUsF5
3ocMk8TLeFQXvbPjOLsSPNHWrTFKd54IZozRIo+srYXVQWSyOMg+8V2Xs6oC3INVsop9gZ3LCtUZ
M+ld18eSCrj51NvZgw4Vq4vMhtPL0dcjQ7KB2PebMEz9fowxoIn4drDy22kBxgX4S+Kd6E9zOH5T
sutW5lgwR3ZIv0qtgrcx1snqKLFv3qDmwMctsQv3COynvErxCRb2dkofNdU1SNMMfPD9c8a4Wx85
2ps0DYw7Ttjtu/JcWB1KjcK4Rr+LJEfRC42V53uCKoSH/8qfLZpmBSCT3XSxa1HRwxgv/CZ8BAVo
yPhu5LArvHME6XVTIQL2vQiLs1Vjdevqq7Za7jJ9voL1eT3Z+RPGBLVFo/OCxZib1b1YzlivtYG5
Ew70jpSgkD5QUqwMzdnEDQZLW7+fQhsX39wgnAnrIFfq1XAuHrxmPNnIsS6mgDro9L4PNIr+4Gtw
rDZds0YRyxCe0cEgNC7KLwqnDSxzOVVDVO7NDvh4BsgFLG6xixkFmHjuBaUOpm+QY8jxrLbWzI6o
iyQFyV0Sz8j5dtBzg4LXcgIESxO++4G2q1ph33wTCwpXY+JgaVN8Ec3sjb4jSvPkXhzUkBARyIXF
9xjY5mpGUhcoKD+210+rBorzqmkQuWVai8JrOoAyKfxhAMvixYjkAMEEKahCX5XGzmgLKFgCwIrs
qCIPTkgy2RL1EbLu4EWuAC+szEUbNtac5OT7+7KzcCkMbee7CedIUSARcwBfXRtR8gD49i7vEJRG
nYvq6+KN5/sMjM7rF/yXlu8NaKEqzK48AwgHQ+jeSuSaG7Gw5woR7lpwH8D7kEOjAfWCOcPzmBfR
qhQyQsSX/lQmmCCDgGmNohxzu1FiTcbggA06XHVpYW00vr3fdOAyhdXc6GIaN6OJ3thKwd1O0vua
wwxeDX1nPHpL8hy5LeYNFRtr72Qthbv2ZNugKZ5qLIINU5XAxu3ndlxNbkjI4HXiUMc4t1JzcKAs
szx901wIfpiYNWYeeAINyS2CVwtE1J1n5bM/OwsxW5OWADybFSS4BNQZheQ6YT6YHMJNrkOQnRbI
v3I21mEvR5qqmJVrOpmTNHxIThFvTvswO9Aize6276XcGmlC0wjdVxOL76bJtJ7ZYeaHk6Q7FN/r
JAcDhPbZ18DMQ6xCTjqqcQKii2+3j+Gs6gpFMXC9I6YODINm1q7xS/oVHOugHVW5NVMxbUDdgu7H
Ca2quwlj6LOjp48Jjy9w8jjdNnp86zQDhpyOCB9xXgiUkp9w0uswtXZTiEix6u1mq0mKclEhGXcy
iG26IMtN8Pes6TfhTINfNAPd8IGL9n4dC3tdqPSFoX/fIqiU60TkGOutIii6CFZwEo88CgJe4R2g
prVrwkhjlSB/iEBrMnVVBxNV3w21ZIpORLKSuuqqTp4bkCBIL5N9ZUY/hBMdh5oy1gJQepXXzI22
gTu6YfJgaj0FHrYGX11QJ7F0rhHD6Zu+A8rQTWNQeJjfwBQ/WaVQnAq8RlJqABjS5JtKuuxgwtEE
G9LXY8U0ZASAidKO5TBv+JLjHkDGOZk2nhhYZVob+wYGL9+DyrnlWHjOUlP4Qypg3WLHKsT0rVfS
w1R5yY/L8LmOloMx4ESFknDHoBQB3DCMTypaKbs6pPQniotKjqE2wYKZbdMORQ054MI/xoEXYBk3
QSg0R11qHZmkx2dHSglQ7saukUq6BW5FyPUJorvo4ESRvXOLBMoAFFDl4uRrLffZILPdeiVk4aYD
IOxUINVsbRVDdmngfGU1vJOmM67ypKKhmg0xGfy5cWoYeKCAV7PhbBspDsDJkZqrVq5w8gENzdqn
2Hm2GxSGWUYDRK+L/dDhqWNaNRa1EKMxdTcE5d16LMKAysBdOdRveh01QdzF0IYz/TRYiDUZx+ov
k/Za2lRNw4ytlAjfqGzbb+yWheTRRep/X1nZQRf2wdTLeVU0MwpPjk1Gh5+duvHBVe2UtlyHrrLv
x+4k06Q/dMnMcoWo6aNrXnddYrOGcKN6RccHMFk1cEOhzDTzphZia9paGrS6m2w8vzO6ryKc5vUy
u+HeaykYlyI/8zrI7aTEW2cRK/ea8SVK4zEQFm6wtrqNm2Vt1BcPhqDYHM5ol4S7TeuwA8IqZJDD
LcSIukAzGF5iproH6UA9QcQ2yD8tinyFFiROonxfLTgq2DgIRagdqATbXK8fo+rLSHUT9uLOwN24
zXV2hl56AabCHuk+dmOcqrDVykfdwP8XX0AvUUxHqiySw6wN9YaawSXR3nY5GnFwxeOKxWo0co3d
oL01R9/TpmUN8PUmrJNuZWMlyftHBJvaBgjW1nGjV2G3eqCYVgp3nJZ3NNT5xqosfw7T6TBb9sn1
3EeirFRLnueL83TkCUTEEZVuaFB2XCIz+5uws4kqUv/NbZHuF/I0SbfFRs58k5rEK5b7TOCviOtv
Q2Se2kIrb9w2OnWlAQAn8db2AFezSGloDJ27Tifcq2WB37vr13FHhgaONEDmwtGIKSGdsXA0lmJP
sgBYD2afrObpPNEwWOUdOoohCVL2wWBG/r3rsnLDLK6btB7kqoslZLXZ3dbRDBk4AeA4Iagopj5o
JiNbM0YIPU1vxnttcDccShqhkgP8x5VP+rNEhr4bxlHuPCdf/LReqwWBth1GUEXH8KlRRr9J8kyt
RzV/IYa5wFmgoFZJ/LwQA7UhpIhIFQmKcT54zGgHvy/ezGG4D8Nx3MDke9TbtlmPeqhDV7mJk24B
UzPxcPTxZRlzuUa4GPke9sireZxnfM6hvbaMaD4tLLDZ7GiHxK62Hm3G1QhsSafR6vUTo6nA3Rt5
eFWYybG5cKgdOOd1E1VQYfOReCNzVzMcl5WmQdXOnPg6nHJzZ2FJxwYDy31geyCJ0K7qFmDfuMDO
MJUNZMVgCwmFd6eYrmX1FiC9InzqCv2x05+QP4eHyd17XZFskjHT/AxITSG6ao90KvQncMJZ4dgH
A04AVNPqoWyJ4KtGglkwNLWR+Cs5fem9oo0vKlffao735IXjD20KT1YyDRs0E9th8vJ95IA6rpZC
HBOtgaznyOUaV43hax0Scj3fFnm7ybeKh3NuVXsOtQsVuM7TLT6IsM32bd/8xCePMr0CjatbKXih
b3mnqx0FjXszGpXvzWlQ6s5u1i8EmsZ+1jX4h0AeaYljIbMBvQViWQg2Cr9TgNvt7Bm2OpMaPFoI
Om2twNKHrRdOVF/L4WwtqMiAl18tsPkupRC5sNUKQAbYw6IWLgq2+d4z2N7ynEaYFc8bVCoFh7sf
au4xQnC5hRscr+A1mIdMp02XQvghJkNbWwQpsEY/TZpoZSZsj6OH16KLbK7jNt9TC2q1tizjuSBV
iB0XGAl/BTWl3mUtc+WT6DjrUALbVBOBcnAvWNi3LAxKq6Q69M2IC4ihmdh0mlUDcxDTFDctmuS6
JUBe86ag7h+il1LfO7ksNl3LdBzqqW+JXYLp6KZ078rCW8OOfbONHOoRAAzaz+nJCdn60l6/THIH
cBbyZhd5h3ODKdODO7/oAxVWBTPa7cuz1kb9Nk6Wh7BocReNcCXiOTmgMbHwk8UHOMHuEVX7NmTO
AcWa7/BjH+Afz4HK+bzU7J6tpHtNa07D0diJehp3AmL8Jc5u6u4tg8HEXmMxHqA0wQFFcAJdb9cz
eIGakFlsoMLf4YJSOxOkQaWV3ANLPpmUQpjU4BzcOQTRUw1kbMb9HI/FGmYnEyo8cZNSKiw6eJnh
PrnwmF12czAX125+rOdp3sr8xEShdDdF3YnbWR4lGGnondwlYX1DmSHXjif3bgKTtx2ts5mHd8Il
nkWlsTLa8Ruc0Teppm3KEEuU9qXjg6kz/L4kAsfEM5JqYdYQxINwMCgwt9AIHM0mKJwFhwQ8sIGq
pKVl67k3Dr0gCB+Tej9Axt0mFW9Zox611qI/OlLgRx3CyLigaHQwC65Ye4MBuFrUdy2hD7Z4RqtG
QuKLinal43IEM+nA17+I3OHTiGoJhpinDGXl5zTOXDdHd2obo7sxR3cOGH5sEPTQCM3nqNsPedWv
5kq/61EVHG3S2hBQ7KZwq5XKi2U/hcmPhkkRvjuaw5ohTACDZu1F2tE5S2CGoFPlKEr5bTieh7C7
bQRGTHq7p7R0rkPP7c+ZaAJl6NqqYsNYyQd2Q9RqAK1X82ITfqaNtk5Do1q7NgrFYXykCV4ElJcd
GCb0EMymcfxlJitOBj09No5trc1++jFHTbl1BvPa6Oz0mFfdxhzC4aYlwj/XwwNwNz+G+fIwsqDW
Vpy0PrbR770rrzXLuGkxrdvXS99NB6EpHmtYGifTjdlBaVgLTX+UXfldNCAQopo9pWc7UwM4qyVe
N3Zz32S8PDKX30u3ISrIHrWlY79p+yfCGFBpJpGDHUkcbi58FGqO4JEmzPRSyf2YFAsuouncl1pQ
xrra0gn7ppFmCHPc2VG1SyxD85WebxqwXQVeTh+Axrm3NTcwZvq4rZ0dhF4yRbXorVUZquRohttl
sciscsUQAIvcVbPbw2QW1QF/D0TBHqSGgQHMbwQMGuK2e0d5HaahmoKB0NaNkX4xhFPt+yrK10n8
oI0WXrZO3JslTAYjV4ErpnwNT+TQskvstKk9RHoFsG46uVPO7KWrxK34OMVQrPXKO8Xg4ldj4xqb
+LCo7iK87G7rC6K3m51NJUkcw9hr2ejSqzpmws3CM6d6VO/1HyHtYrzBx9mMzDVmmZ0TaQm1dZf6
MkbGdXF5KE4sbdD4lPS7ghheAvkm/C7TVQxWLBqrK71qjqJzzkkJI1tP3eeU4TF+4hqA8soIhh4C
St9yE2M9QsspiLjQQ6NVqsTJcuRJJOaTNxNJzZRsmp5YfKgdsoPEO5GL7FuewMbRwp3kH+ZglL5a
3JpUAuqAKayvlROuDS0LD0jPV1FtIVVsYkJuzjvfJMO7gPnSbFJBVsMM0AG/LFPJZMEpTnZyWCEF
VPtJbnAk7jRPXYVO+9Zq3ZWlw/YfIC2rsOy2lptfZ/NwZcf1Phuma/po7PrW0pMEVeRSiXoJYx5x
rIA9DCOsYpcpQsmsHTPH+9Zn/dVCbwWM1nToAe44Gmk75U6IOM1zvi+BvLCXyZ9pCUk9Diuq+zll
DZ2iS25526wywsBLKf/ZHno6Ay9hUiYHaaTYawswk3Vr0ukaHvvlmnxx18pcC6wl5hwf3Fsnng4t
2xWzL7R8szT1eSQAZuwQkbBr4PGGtxU0kdZsai+ZKKvx1RSHuRZBHbEL466TgHC9rHhN4dwGNKgh
JqTGPa1awXIq3eSrN3abSMPGWEh7ByCOeoSSX4awmDc9Z5zCvrgmSWyDglbb0jTZkRbmhgGVPCfP
+Wbb+1H0X5lZsCuK/pHpQTqRWnxISmPv5jnez4opOXg0gVnAwOGITw2nWhkCFb0ufuQkUuQm8dK9
UC+KIb/Maz0BJyGaTaKXiz9Ykqx4epXziPdcd9b2xZIbsZZItHyofWZQDOy8Ef50R3OvNM0GnG2n
Z9arF+Ryi83LYeZFb25bLXmZ2+htdkDC9Fr2I1fxMxrO/mBL+02z3ING+W1KjJfUA3KVLQovsobV
a/I8hfRfgp3Czbex+u6YZ8sC6P0oq26CO15fDxFY/toqxo102mibp42LQS8/6n0YU8lL70BSWH6H
llEAKKJuWg1nhlislqnYMP6rWRm2qNHMEp8kjr5yO8O6693wXEgyuapmWDN45naVRLryG6mIx5EU
gxpdVVL/BlolDFgyFCYu8hF6f7r5wHwqsB4lG0CDRizqCuItaR67tAdnN0uERXa0t5f4aENvzcqJ
CQje+D29gQ9UvAiCKie6E5SjgqrRgWxE+X3feWvi+3Tfz+qJ4deYJ6W11womAodyATYCeXPVhtWy
LlrkaFX7HBrJreP1QzBKWW5s3JRjRL2Zgy4/Dt5A+AkJKGG4wEHZ3legtBt76b/rdftkDkodNGhB
1PZq4/J6OtEP1y3uB215tXqBCR/qNAOADn30VDsnXSh9O9ea8oXds3e19pXuvU1Z7KyZFPFSobMs
MwyXpVtb67Bj7clxJcxBW/WTtrZYVCeXUquWsM25LnQ1ydgzqipwaLvewM05tn7e7HmLURhol5k2
EWSubgpMAzqkIlAXobd2LYCrqfMDk6sWXXzFMM18rUdpVNDLIkYYj13I5xMGRDwLP6tes5rTsvq+
lGxIsdnZq3jk4DTmH2m4VCuvFncG4xV8q+rf6pxocgQRA43I3o7FfNCnpd7SztUulkcLLpDNb0yK
9WRrD9EirkI3PXYVinCZez9mhvsMcsi2NfoAWKXTLk7ZBNxIH2+z/6HuTJIkR640fZW+ACiAYt6a
ATabm4/h4bGB+BCBGVAMimlV1+jr9Un6Q5JVlZlCFpu1ql5QhExGZHiYAarv/WPbkuufdeWmrK3v
HvDCHVErlz61pg2IDuUk5DQZQIOdPTSnUjVB1zsFn3P1UObj29Q2Pxwweu1bo7aYIsd9R0ISrp4a
IfY9CfgpJ1V0l0XZS1wCoxZREpj8EGDg32OFJN31PlBsvMVTxmqQRy+5823oiUNKUSGHlGlfyj59
6JTZEHOqg0b61bXC460D524xGICTtYq3dRQfrfyJOAJ0pYcrKHVtRU4CZScvmaqjjRhzogbbN5UI
tV1oo4jLDnDatHAVU6QGdGE8yF7/asDrS0sQ7lGl93W277XlMg/6Y9JGuymqX/FHFcGgcup6nDiY
DOMQ1218lCYFQtXI5VCh6SpbGB9I6bPFp/FsoeUkMbAw+XZOYMzPBT8lbSvurstwoU5J94PmIPYH
16cEjAK6sTROo+kv53kkroJiqU1GhtiGGjys5kagz+3roFfGqSVcSjdESpOL82Dn+TGq1u/XFj6H
33QHQLEgES2LQDjuBvXINTe1Rxy+XBUcJ1sb8Ijm3rWq6cF7mmp8r6Br755GwYgx/7Cz+Vxy6Nh5
srctTq6Kvgwyr8ZG0pVk3hfGeJCC7Z9J1FQWvmUa7nLb29ROc9fhvPfjn+v5szS/sIuH7VjaEBMs
pOAuR9toz4I7yzD9W52LD0dbnke9LYPB6HcT/7Ex4IUdTRWb4W6sOR5y8psIS3kiXHNGOxJT8Bnf
rSkIBaGcfQzgoZe/Co98TPCES9qLiEjDprikHn/VsT94stRv7uK9RYPvhfGoY4fG/X1YOzQEaMpT
JUSwgKztzTnUHD55zZyTgMhQ/zj7N8dSpCtljtpZNWHjipRKzpf40AD8bgYSypbq3NG3gIh8vUoW
DyBzvs+g/0a/b465Xr4ske4+0kX+2OItDAuBoQmQnEJREk9U2ZGd7C53fpm4AOsuEWmTurb47Fs7
uVaViZDJgxAZEC6MBDY1hKraTBg0t1G44PE16fNz6w7ma0TBBnI+hYuJD6NT+sEZkydyMsut39o3
V8bhUgvroix1P3XKCX3RhT0RfyEhxtk+fgPxR9FSR2CIcA0qnz4Sq/lVG1g9FHLZMhpfPSzTnjR/
etWwo3mQn78hjXhRyV2coQORS3aEazIuy9S/uZ285mNJCnc8/Vi86LK4I4OKJm8C6QOYBn0tMaxd
a2HcMMR8oKaj3vb1dOs6gJrSHglCJPCBmplohUyfp8pP7omKgNDkRifNEJAQpaIFoPvYaBNUTR3Y
qOK2S36OWdogYB0/VHlpB13S2mGSRgHcqOUBgBcFpVWFb4Xt7Blc9Su9ah5G3Y5hnV6sQnufoTwM
Vf7UIoIqZ5MO4a1lQ3HsdX0cN6XJTCWL79rRbBoMDAqj+eKRdkFpE1Azzysyp+rjaQ18P2s5s1xt
jiea4sK+WtBnyXSdjTDpjt4UkD7ibkaut4DL6H7I0oLPrDbfMnVxVYygRpUPshzxE1MPSJVTD9Hs
kJFIbLs7O4+FQsRc9/hTJR0yoWpQt+U9uKSh/apU/e7rszg4w7JNitoHvqNybq2ZYqWyXihfIaxk
zLyDVaY4lNHVbkxHfJqNNoQpycl7jVqNre5O3c3QXei9NAsotfNC31BMbF03hkDIZKJIspTJvOWn
lA4M7UIRzNG083ef+d0o271h+FM4AcqrIX0fbFJCqa1cWYbsVQCtb0Yz6dkFUc2RDUBBof451+5e
ZoYKutakrqi2L42dVjz5drmzs/pK3Vt6JObs0Ns+Wjifvwl3lRZo0Qon0MFGLsIhqQ3rYEHUK+Xu
miZK6R/2jvSCPRu292rHzcVoJRCwyG7wZxtFOOZjb+t3ROI6l3YaT5z5beANBsY9Up8rZ7QvjlVd
ayu5lXynYUoBBlRyTNarxXBPMV6EWdmyCUBCTr+zte7Cepke0xgIROn222jwBLeK5km6lzZNXrzz
7riBUFwpo2E+oC/4supG8KxWt4Qfq+b5T4VoTxVJMqClFz/phoBODh7wH/FYglKZUASkvX5WaStC
r0k5mMYYtMBIn9BpdFvbT3jMlCQdlxLLCab0aBcWPZ56SaAE8W3FI3TFq9+TjJtMQG7uEuNdAX0M
GsOJEccJlp0KsJZ2tHIbwSaxITMmcUujsmtzEcJE6zsO/YNhmGRTTd1DmSQ//Yc2ufnx8Fyl7Bd6
nv3gXRi2g5s+aSk6x6Vz/P1E3rStsb/wjJpYuZFBzVxcq2jN89KgmwBDY9gDK0l9toe6gGHvnAfG
EGKnjZ1n59+plgPM9BnPZnPZMVS7N8cX3+ES/bA39ItZpI/KzlSolA68JBasSETbADHOl8GMC5ZW
iVwxicx7328O3qS9tT7nRAtrtRWVTkBdlzzoINj36ciwR6LGTGRpzm6b/ErH5UcfoSQZPfOHI0p1
cVyN4S6u3gkYtcNlImALSifdgIh0R8qdAgSJhE00n4uPkrTwh0uqEX0DQ0m2oDS/+zwZ3Vpy1rKI
pv7Y0L7mdiGp9wXnb0CkHZS8q/RgdNgONB0+ukqnDWVFb2Z9VB5QRZedHO/WrenKvUziIJnnHVrX
r0pnFMuspiGFNZNhPSBFNCgAJRCRsPZca7jokugiuLuWIQ/dFGSAKN+gqGVy9phifAsdXt6yO0ck
e7MWTUxd+EndqQ+oHfvI3cbZecVbnrv6EaN5tle5fGojDXq7In9KV/4mJ//6kICZbZouoqJPzKsW
19jy85WF02z8+rON1XOVMMky6dQ4tZhOrIrE0sXXnzqHKbtD9DWkNRhuW1iwIZiF8xI8j+yH8uQ5
dUusEBx40Wsv5CmZu2Z0wmnGz5JkSR2iTwHkwJbVf3VlvRkVZXLJyGBFEmUa0mtXB00P7O5EOriR
1/YwlcUxyqVDAA6sur2HwuRUySjhKsz0aW7Usneybs8yKA5chfZQhnrrkIFoxefZflCodw8t4QnE
1XdUxZLOu2WQW/ZLglZS+ErfFTH5I1TcnopWM/aToXXg8/KgjdXnNGkj6+5MTaklmXtV3IYJaez6
XJEhpfs5eZ/IbOgCRRlhgTwm1KshbpGffkl2QGINBFStgqJh7sCT6VRDsrDpjLnb9Sv3SPCUFZHS
CHbC8+kxbjjsczFKhMgyXsecbDKJHmGXTnGxdclND7T8JwaF8UTKxMrvfUQLz+RULw81FM9m7G3j
OuW0Y/U5A/k5mYozIzACgtR5TH3z5xDlhK6SWiVI6V4y8uEKjRjKVYfQl9Tegs6TRFS5Xwh6pl0V
vaYaqnE88iePAhBMzL21a9SxbzsPqTCQsTksAwSdL1HQkA7aGfFtFhQfNaUK55apaEoYb8gvHDJa
lVSZwz274A10iG7lSpDH0t0sgExd6XLmNPOHv4ZLGsV8pc9ruhXjdFkq7ZNiSBG6JpNXgm5shuBn
q9Tu+Aqas36UFk+an/DZL8NyIgm1YrLlTKZfMuyaiBjRbVb343WEKFuT/NiIyvkjjqbXwe2HUPjl
IZFShXU2aJtJ6CoUFLDRy2QqorYNSbQPg01XP7RWMoHf1afFttL9VKyaEYp3eQ9cQW0zx9RU7niO
dsPsdCHsULyNze414TYIvCiD5aTL7qG81ttZs+STvQAA54RolkB6JAuVx9yFDofFNNOCtNLR+R6X
sJyFbNEALNkhs1lqZIVyJqasazOpdx/mJmjJWebpbEu6LZirusIJZj/tt3KUVdgIMO1HP+q6p7p5
maR2SZbkYqlsIUGLmgJ5m73S3pPz9gvMqqH6V4IGmwzaeSZ22Rx9la1FL7I/vuQJFc8Wio8GWmSQ
C6ML6Sg0l898OTkrRJJ8F6TK0xnMjW8gwScTad+TX8I1tvTnhhytefhmFFG/ZR3uQ2/iEc+M1D6i
jzi5+2rRGcdicuW61AMg7r3HzmkfTSM9Z7lrbRV3a2ihrgEJdDmndk2CFSBr/atfA1ASeknOmXwY
ewlBZYD0sCmAsNTZvR/RsENzk7NNXVhBExZSq62YWlMK2OFVi0An3JD6hjBGNxGAFrcBJjVEFY9Z
RgWbbhm09Wg7F758O2AiDf2UrxmhH1G24oHcpxYEQwGgUBRhcAAZdXPO1XKNW5NGe1W4JzuxJWxH
8dgIzNRes7ynopr3SZVQsVpe6Bq279AYWlU1bsdCfxqVP17gUY/oKnuCd7Nm25ugMW22XBehWetV
N9C5AbCpMVdH/Rh2vX7KCWyKa8YHFBUrTUn9uYfPCOU6dbSlxlOxvkKWAaKm2TmSzCT98DEoRGMn
N5TxMLdo9VmPiycp41+zcnPSb6nEyAzpbiOFioQv1ovE+AOV1qemte9Ww4esVyZXZd7C6pj1O37J
42QlRCHGEmWg/ZNCbRLPa9GRZV88dFGV7slwBE9gA+8L6+pOv2oLEJWRl+KKXoNJrZt512a5tZmc
BoAj8RNwmtNgT/UtKlKirT2+/Kw+FHP5OA/UR1ObV4zZx2R1BncU2VMdulDm1S3nxhCYzoDaO/lG
DHJ0zrM7fbAYe50MO6IR7UTmWHcCWoX8i9Q4j/rA1LbGIyJy+GGXE64Y4rTS2l8T1QGWIxKreiff
+pzGm1qmJGFZLTevI1+IsiBDprSfFKHfbuxSXOel0LHm6Ie5gcxFqfYUl8SyyepuiBw0nqwQ+0Sj
gk2YPrkgfAceLpxzThhNIR3zlOkPbcq3CQUNRiRjl2SO7twIHAoTP2QQeeMSQA5w+/p5hyICVhfU
Pt5lqXWEzFX7jC68s+L2GyzEdFGvTJ4DQYnb1HCO6PyzBS2szghJH6Ru0RbyPowGlYtg/EllHoRD
XM3gAO1ZY1UHpRW/VDSGOA4C9FruhzFFP6QIzZ6pKtS8hRg5otsVZYlh6/G70tRm9TPFncpwD3vk
ABq9+eY0xclGA4z063PWdVL6y2mvV1Z0kgxvqNyteE/94BPQbfUqDHBkVJbknHfHLldPiB13wotK
xE3OK09At03y5ctPp3uXUo+GWkn0/3pynNyz5Ny9spxpVlDoo3tAJaMzH4zXTLo89QlbooCoM6wl
35Rl+Tqmzom/BUy5Z9moL2Ghe1qxWxq2Jm0IYE0oJIVfM6z00nmQLZ4CHC+qQxRnH9kyENzcWfsK
/+cuyQwMfzmB/0IGi3T9YzoCfE4+932V4Kvp2TO2LYhQ0FkNXRHrsqCyjFEVLslpKaGpW+TJrkfs
KN1gDzSvMr7MzdGd5WHmfTgY3szxoU+n3rwbiCi10W2spJb7Tk8JM9iCXgGSl1261D8cBiWtSgLy
7eqt9NN3ANLxnLSPBbiz3SXOrl8SbwNiRuGuZYYaNg/GlBidn5P5e90/e3NCYGTprQ7369xMPNuG
RX+0ltGacaVp674pZLJfHMNESstejZxBhVgoTl1iqq22zC+FN7bhwIzGhSvybjesUonUJV8VixKC
5NMI7k1RWEPVCsRp0El42t6pL2K2yNNuujxU+naKpzdqkJ+KWhv2NjYb0n7p/dLGAQNJecjYxvb4
+8oQcS2uoTK6rjSrS6arg1xkWRi7ibdbNpTgqGe5spHYITajkbUB49+Dzf1NPsOqxh7Sc+Qn2l2F
au9gDgj67OKjz9eR1Jl6Sl+jbJswxm2F5ZK/b/c0fdOKPkEfBy1zjl9Rq9sOD6Xv/lr/jyLLpkM+
qJ+TmPJNXHvilIjxm7+gDllSwu2r3NwvBReGzJEy8X4Ha0CV55HfWps/kdIu+2qaEMy475nBiABe
XR1hHxHRWUUfEFu6no/+Hfj4tqCyHp+ribYe6tFpt6Jd9qaTDt+NTHbreUPM1axvqdLAzDHjxSut
eZPjSl+RsgJky7ymRP6bHkRGRZ6mDvG5YITa0UWL7IlU33Sa3E1D1Nompr7KnClHQG1v7QbB25LK
+Fp4XbEbDes5SlG4LjHBbJ0lSDKeiazsBQnzmb2jNThlvuzuJImUlDu7ETf+KZ+yM+XhTzEhm9Xi
3M095AAt6ApOWx0TxKUHtB/85Uohd7WlG9ifiDQyHRcVZfGVGvuCrOVjTxMKaVjIa5dpIsPsMNIG
vsl9RQ+FqWs73TUOUzXQ1Zv1z06EywuM/yDRKm7TWOEBrOAmmMs5IJrAT/TuPBtKHNzGPmU20VEm
A+gmaX0RJHBRky+KXTv0T/Y0y82M/n9nYk5zPJwB+B2zfTcMr2iwDjEL3NJRaEX7GbitEcBtGtpn
XjnNsRHxtyKt2oeIv509dIEGirwVuQ6V5/nvItJFILWBS8Aou1MXmeFMaRV0jZ/uenFX525M/XDy
UK3RNFZCOuTaXkXvuqCkAQYZbuEzon01ZBcnHNdxmivjLFKIDIPEaOZbxCOwMzQi80sxmUaEwfRI
rRsYmc/MfbSG8kffF2JvxxVMvvag+AYDZJ/LluVlDnjXheMd0oLN1u2Kre8NdRj7pcW1GaEcKY+p
iYasdY9lNMg7VQ4SO4iW7GMz5Sx3453v1D3rWPHIJVaE0hnCOZZHZ5GnxI3oRcu+t8IYEe1QYkMD
Csw80O5mynTazIv+Gx3GiGRcqDo633c1rEmtEJFJWzwYFs1N1vBNQHq/KjRTrq+uVJlz1jBIA707
r2qVB1AYN/nqYg2di3BDiAN8RblpO32kuBnuhaiKEFnuG3vGl15IynFclLK6eIkqSOi0nHIkKGQZ
KwUTnaAy4BJhIrBkjyp8cba4EufDGCMfnHRkxSyQl1HCRMHdaSezovfLsv2nak1uJgqZvc7gRxq/
EDwjCFOhMXuApkBCFTYsQbDms56P59G076VWrcXmrBri2UQ/Q5TFZNBRxmS4GnaYqtoK0WOPeGmV
+Ixeft+iPMYhybvkgHiUNNfGPbJLaot/9HnLWWqi4ELnSzmOoi5Xs+4z2YjjRKQ6DQEmB1XVPemV
em3tzzxJgC/iSdvVxTvxpStu0exl3l1S329PqT4BY8Xz1ZjiD0PPL3RG5SGbwkfpSR4fTR2dbsr3
MERUyfhFua1zsJol59qsKfQKCG7lbjA4CkpHvKkBtWyEJN6pTZuz5EedLFBpOA1Q7yG47YmAQ6VN
KS31BZnTBCaI/072pBhhtjMxlGhRQh2ufjf2XrnD6XFHPj2C9cqjbZfeTE+wRi8LMpgEryblI+3Z
GaG+IOD7wCRVfK4qFj6ZEo2qVjSXekm7IHBtLqw5SKfoNpumPEAN2W33jWlJHDgDKdMmTCnnejbb
bqCmS2rccgW7ekqYO5JMZSzPQq1+I3OCKhsp4q3T4RMQi4qzBNeMUax+gfYd/ltHzf9eLIXzMFbl
0RsWAoVToF2l8o9FI2EQvuXNnh70xBJHwG9sMVy2XClnnjB5Azz95pjOdyHELfWat5Teyqfc8fvN
zDu273JIUeM1JggK0JM1KfJ2QiYWLWV+u6P7pyWvG9Yj6sbpyuKQsLamqXMlqtajcqZs9hMNpYHN
xR3Z5bEBZQjqODvkiMSnseOpzt0qtMEpg37xkwP7WbXzWYZA1SseSNnfaSUDmUHaNx6TJt4QVpfu
G3ONnDDceAveCQA7dIIXnl7PwuHTrUYQZHqOelwj075bIQ5/6ctdPJt2wH7CU1UIhH3WuOq40QFP
bucGrMI1UBKOZssJtSoFWEkgyei3gEKz9f5ILcA1zUHOc4vEprGxWUaJcka2ABDWLF9Ra66FmR0c
ra/vjb64WUXeQArq7XUZCTmZF25SvD5zFJa4i61ofT88XPDOWMnDAiVeaiI+mxO+pcpQ9W6ca6RJ
HyJR5p72etAAu8u2uFnV1pLAyaZRUQxfQ0/k6KSUe6knsz6bGSTuEI3wTM1+KFnuKYTNgb3IQhzH
eQevyds0DUVoy+yXp6FHHJSdX+ylic4Wj+qYure+dV8b4cqwcZp0pwh3P04dD06WZd+iGG+UM6VP
3Cn8E9T7vdIkphuzDCdSno+54257SWVap5qzeTMAmLar8WcsaS9rV0zJqp+8xltQJJRfNg+p7RVF
QFgga99tno3ini4Tv4oEgjIjC0Sa3rs6IeeZ4//otOLO9xOq9IQNW6K+GU57PxV6d4pdHAOxLj+t
FFNJFrlPkdYc6A7NQn3Uza2/+EU4RVTfFTG3OlW83W7W7S+yGIJxBCmYG64XSy/5xLQpB9KPy6v7
Zdly1/YO+TxQMHvG8XqxoivX2FL76hRZiAxJSF69Fgh5df3iN1CxLHENh0a9A5ZsT9JPTrnBqo5M
FLHxmqJQqrHcNPb0ZnoFXqIGXDWpUbH380Q8p00cZlX5p0r70jVkq3SIGSc3H6rHkRYZTzWM87mN
v8Af7hVhVIdqpt0bxVEJ6fqsL1il3YfSTLQgyp1tpo3HLOIrFn4dphMqObwwsP1IHQ/92i/UZQOz
4lTPl3iAD6QKQMeqqEPmK/qOdKVxATfN2dCyHcQq91XX10yJVXLwia5M8vIAJNJfyBrzDmKOPuOM
oACw3ysunK+4MenVWkakuSZqcWda1e0tqnrdjcm9pNC9dhcbUmwYrq2NI74oYG2MASuX11DmaExX
BvCXuE3vJV0NWx2Uats37uojSYCPVX3fpOXV6j1UAU6VoWJw96J+KjN9DmZHOztIxTBxMUNNyBqm
1k8u7GhMqHFD8ou03K3S6wOXVLP9zaz7L1mW/37Iyh+aa/6hX/kPv+r/o9ZvV0cVYpGr8o+dzdf3
4n1+/19njFTF//m3/93l6/96TL/in783O//Hv+g/o1vIYLEFMSu+7eomUUR/dTwblH17joUxjxQ3
WsBXW/O/V9msfTW6LVzftri9sc//p+PZ/IuJC0D3XA+LMg1F1r/ieP5jIhstu6A+lkdUjSPguwz9
T/FDs5+3lEfo7YsTNXu70c+l5QQS40XN4MJv3uUlgvx6vv3uc7v/qzP/93nU/FX/kHf01z/Y9/GC
exbsqvfnvFcHh0XT92b/QrfCmIwI+Zl65pa+sWSX+nmoFejsdKMMf2ut1jj9K0gmoqOAtgbiEuoO
sUBp2lvLX5VP8GdWd7ImZyeS8ke2zLD58lCJ4TFjF0N4HYDf8spwkK16LmcJxvrDAEyey2rrxPZD
WeTPtfwgC2bnNOXFqin+K53nDJ3oYDQXzYVoQgCST/XRqRwgWJp+Y6jNzHkbyWdy00fb8p/1XmdH
a3S2Pp9o+Cq7JJbc6x2nP8DMbMFsr/XXojY+G2XehtZ7pt8vjFv5lsb9ue2YpvmFqHoDhhyguVdn
uC/15DUhumNGk4PqIABoeRwcBckxSH+btd7dWLjP0ja2KG/36x+IQf844PZGrTge89a7jf5ANMec
JKi06qNFSJ1GVHKZXeiJ2GqgGmtg9gR5kpH42yNKCKeU/Zw9HDrws5SjC/wO4zMtx2qsDpWWfen4
u7e49u+jorsxaBKiOsrvfhSFy5L/wOLy28jWdAlihOmbznQtlgES0HhZC2OgTlxplBuqXJkjLefO
Lj0MONCc0D0AakYEqEYm2maNAyYMspqOkuTUyqI7wNNCB5K5iO5yHwcjoyUu43/yfP4pXu+351Po
LhHyNvkxjvD/lAPQdPBCMGztyzgy29JzN9nnxO52fsPlktoP1pj/cqbQdEbkKukzfupzwk1ttRUC
ZfcuRWOGxTGoclIeKVJKG+1UW/PrknbfYz4PmvyCHjQy0eyDiPqA3g/Yrp+JwdyZWge3FA84yzeW
kMiQERqRAI4Qr7hL3KPqRvqBbf7rR9nBMiU8YJnDPTaeZtpOjUgRR45SAbKmWZ1VDLybie7whZep
Xit97eHWNYyGlHtOhnrU1ZDA/dj0FpggoBEm4+a+SFBTF8R9JzyJVGO76/BfoLDoSFMpKxTCRX0Y
h3JbKhwJBlUWapZvhd2eIIXvXEEtCeECBUQQprX7UriXrJhusTndZNM8+TEK7kI7R0Z6vwy3JK0P
ONNfhjbeMYJu56i8d3mFp8S6y0W7c63pOsSflsuzX5b3MXFChEshz8lRH0ShZOI1C/aISp14GyCN
otN/53FAc8YZbQrLdOw/PQ5D3rZlNTrdS6v7z9LxnzO9CN047GeJRQUZulF81QNHmTHd0skOAWOu
/Qgm1taP0bCv6QuJ7OmWMXO1VJuAiYR6He8k8IUAmpQYoJin750IWeCsgrRwL3KhqMvk48dQhQPr
STOmc9s0R4g1JOzDtQS+msl36t0xLBoQwcoJI05v1vFtYgLp8oZnLl3gyY/cu0mn3kdFe8IqEpht
9kGa06SfVVcfpkl91/ESIlP81gJOSGXy801hnZah07G+9v2O1KW9GXO4ThT96QI2CREuoTIETPJ1
yPthqA7ZPLJqQC9L50LPOq96TYZAxVDdXWNzuJX4SzOYiZKCIGC9MCuMrZfcZ8Z4LX2xpxd8QedF
PXVL+B12nrr275Lmm+UMt2iUhzr/8j0YWPQK2oT/0/tEk8NyDL3dtifVyYMxaVfClGDvh01PGo7E
Ao4X+/6/fhbWkeB3SX1/PRnQXqNHEgbBN2K92X6XX0iiTelQMtm9OHGBn+i76jmuYnsf01nYWdXB
1LqdaVZbf7QP2loIzwBeuNE9eHqoZRLlKJETDM35+gRNdSjs/Cgho9xhp/enCQeyBSG8vl9yAdRB
995a1iFyyEPykZy1r0P8ICPgffI5Oq86CtN8Qbf0ub5ggsOAnDIGeFb02T8qVx5d87UFK/6vP4U1
BP33gTtc/cIkco6aDSoxHIaQP3wIFruo6+RL/1IJ62U9D03+5FGoAHcA+FCU/bMD+e/+gZZtU+9n
WzYtf3/8AwetNTU5Mi9YdQ8RU+/cjRuYpMK58blv7JfIHc8wDJeW0NWJO2HKX/2x3TnKvjOGKCEs
qgr/yUfw5xHGtDkJPMszfFZpgvf+FJqIeC12zdV+NZLSsmBP03zCrTl8FsDSpnIug0cpmGSmKqw9
RsVDhoOvq/CWk4xh2zvsscHCj9prr63rbjMvDT3NP1cRNCNAPjWoFJQm64ZMCRGb1X1GF1XDCS6G
6sgadxVDfQ9YzUWC99puX60FlgIegnrUFytruZm3OBtQsszqtVTZXWkTxIJPvC3MS4sIJ87irxXu
GMjU92Z1RTlHJ9g2s713lqJn4SC1zPgjGQeLHM3Bwoo44yNp4hnNe1VC8lTegRi/bwa/Fr2afItL
84GKaHScBbeN0J473blMZnKWuL/+yTOxPmO/fwZN2xGWZ+oAYGvA4Z8DqqURUauY8Pk7mnloR2tv
4oH+7Tv+l5ah/7dN5x/+qv+B0ZTELzG68Qb941XnOS3rVrv87Pqff9ht/v13/m23Ee5fTMsgcMsD
t/acNXfrb7uNsP6iC9oTICSAmsXaxfm33UbzKNTh5PRtQdKTrcMG/sdyo/l/IWFUd9gIKNf8Le7p
X9luMDv/4RmhHth1XEtYLFDA955h/ikYbOK1t3oy784x8qqTj4MZPAYXiZtqjxW5CMh3hlfXk7yF
jY5irUQlV0/lEXIrW6zmfsnebeBOOWfpbUw09Lij/LnEhMRUDfWWngl03KqTyWg0KX/n5ll51lY9
dhIJ3j9ucXeMiflPnnhxwZFTYIB86OezPj4ug3Ruc5R9jMl3zHzQ6VLudLsoT8oF2oB2GTFhxyLU
6urkqGNL8/ZR1nQ7pxH2hMFHoRURW0ZMg/kyLIcGZfDeFPFxJrMP4R3SGk4mnIctojq99QKvgrQY
puXaacZTj5c+1YviUVNk3iqSCaDTm7WCLto0yajtRqVDpqi0PWAOuie4ow0XBLIbK0u/ESrzy4Ab
35N+d57WtCcIzuokc/iLnE9mYzcFssDhVRb5u8YneRzmltAJ2vDKZKdw0CNCmFHV9Ma7N5OwWe37
/FOS5WHoInqwZ+sWR3p91bGA7fi4ttMwqMAYEgZQvTh6xSqJo3syEmlOAJ5z6Ni7KRqq46DxibRM
Er3Z17mB4MrDhK2A1tSYN1erGF6I5YZMNQCKdPsVeSH+TNS+rk2+Rza8/e6l+Tt7rvv3HkBeNrZr
HQbaNqw/Ldg1i8wyeFKeNXjAnaJ+4yAHatPTpe3gG1YR2FKHmg7JAi0xEdnXfNN6GhPM1H+BOx8P
ok3voAcUApmmpoenp7IMVvLRZSQGnnuu1GhuZyjHoMYYiUCbw9zTHwYyHlLp0P6eeXnYrfFAsixx
ROC+X+o2edVu3eQESzYYz7PRz0dRJvuiJ+kJcZFvaPrTXPSHmbmax11/0DXnpQCn22tTLTE8SBn4
Syn2GeAANo8sVIVnfk8qV5BcQvCWkxCTJmocsAuZMaXTYNZbHAQofYYxcEIKwbO5HOYEcSGT7xi4
2g+bB7UThEg2mZ9RIVhQ7CZU/oDNEYtVXx0KpmoNb/URmbVJ8qv5qjTXPjcR8Vu9lMm6vuBVJe4L
XCXoC+dAJR4u17jWDz62OWM2tHtTBwjA/relcRZlNlr0eYHa8wxW97FPFPkn+H40PKM7Z2YD1qf0
E1NBftAdp7rFBEAQlmHt41wMa6se8U+akZNbaX+jDfZx0SfxsPhqb3CMHMqskufcxh0y/1/yzmNJ
ciRJ06/SMnfUgpPDXMDhLHiyCyQqMxKcczz9fogindnTXSt9mJUd2UqpEOcOB8zU1FR/otGLQ6Fq
dnYqPji8A7bEmlSFbVVhX7HMe9Q03/chlsN+Upc7YcZOUdIH35C67V4p5z6aVA35wvUNrSrrWg4d
uqTlfk5qBcgEOgx+jnDlJT3+UMx9a+S9gJw/X9tpGC7GvImPk5495e/+vgo8JKs2Vs1uUgUFrgUp
GmuVFzDHW0YdVvtCx+Iq9dN6NvX9SewZPQX29Ke9F0LTWgxHV6smWgUOUmxlNZzLfHGSCd46Zn+/
FnAhV6QzP8kL7K9dyDBWkQSg3is6Yvmlr5LGBS3HiAUsCS+jYlfv97IrbJv8YbSg8M8dXcsyvyAk
IJzwdn8pAS9ccgt2F4hk+bAf9udky5+VFgQbMnmmm3RPcT5VNwhdWoDJS3uwUpoHsRdidN7AeydI
1MwSnfe2sTZPsYAlJqueeiqoQB90kbMYVh6qgxn7NXQ8QZiVu4WS857LMhbM8QvW67Q8ExWQXVdB
rpOl2Td3QpFmjJWb0vSJCgj7dCu7aC/09ZKoUKMAZWMjbHX1UzVTQsnrGP2mEu4n+kUrPCJVPkkQ
Yz9kC4gCrTPh3EwtRl8pPCcUaE+SaX4xFGmEQwnCdUPFz9NXKtE4EdN5UA7ZOmM+BLyQVW2rg0Gm
XfA/wScxYeKbW4ZrZKz7FNuyUJPGPdh6y7wsmnrqO1WDJyiPFyDUrBG6AVhiz2N/6g0ZMgL0uB5U
0SNjSvFLAX7XMiRicKgPrjBOnwB7fBkPgV8hg3lcoT1g4/ECtkUH0YLf87k8/ljpTiNf1q/TRnX8
qEZ1tMjPSN6/1EY9X7RY2h0akN5YpQ1i93V+FjtX0HMsh4ce/prpK0bdR5zur10xgGJvRSOci3Zz
U5MAUwoJlbKJprc2oaVaINZLs34APzZlDjBiyOYqYXTWNLpgO9WKdsiLIK2gfknFRa3zLRjT9fsk
bzd1R/BLQtSib0bJhbKC7fE+Lnca/Si0yVjRCiNFpn+2vBIdRXeSk9kHbXgqC9B2wsilydDcBk9s
MY2t6bW15ivQm91bF86CKQrLTdYeUd0y7U79iIBHeUX/Fe2jKfkVUpthp0N9gdQ0kR8orxv20Dfl
0Zxqms4ggAwlYSIPA3pFQNzYoxaAUZ/b/GOHlMbBbtAejB3YpL5R2hl2NJEKo3gi3GxnMzN8vdHB
Zg/VlxYAZJSJ3cNoLQraHrk7sTj3+/CxVNX7ysh3d5eG0ptBw3VpCgZKNok86nYVZ9Q6RoE8BFvt
ZysrxFNdbTUwU5ACmYpD9NDnKIcpXzD6u5vzFVa6uXwS5Q9doQW6BBdcSCvZOSBAqwxLO0+s2k0L
uqDdgUXbU5aIXV4ZGcjtSjPt5G3ThkBJaWFCq7vO2PROTEBTUwVPivf+nM4mbMd+RhoflZRZQ7OR
/PepkBM4YokBqq2QPCJ2DDTx84jXC1CRonPjrELspGAtyBo27LR7vHRUDl0TdLcXaxudYtKphTXK
bKu79G1iw4sImwGkf9gnvy0Sqi1NSsO132YHwBFOycOnloZS0azRxsYblDWIIgYmyFfUdJSkuAqL
8bhkC3WXlE7QlgNes/L4bir9Imdgt5rhtLTcfEQxgkUFvTByjUH/gtnsygqacobralLDX2+MmfFJ
J3Nqetnh2n0mgcHKnXSW41iAi8gfWRD3U1GxH5cNUkmhqmjeS+BC1OGzWU76adSVZ1RlELIwqhO1
aIq8av9JNxeEQ4rOpya5EcbzIE5xya2XEkFL0C7NQqFnbVc3I9BFRiu8wGbf3VrXGxCCIF7zprzC
BTLtvE7RbURvca6RqlTiWz0gcVMDktNRDJC7BkCiADgwnpDlyOT9ZM2J6qJ3NtGybacze2rB7SXy
PPgFjQPLRA+F2BqCIaGHvYpjdp5U1JesqQKMmCfxiTImwk3pRGlxWqdAXE3Z0aSM9qe0xcHa0ZVE
7xoWodEI1FO7+UKdRwzXCQTrMqm23FNKlhToMHThETWBIy4vZLi9cluIBrayxep1MMhetCMk6TMs
Ej2zHhsp30JZvrc6GWjIOMiELPWpBUDhdjPwN4mlLiXvAb6LyN5dV23XdgN4AyBfnGpHVN6QGXwo
J/StJf1J3LqrNlSigzIL5TcNDT21nyBZ6WFtcs11cZmCts+gy6GFOKA+0FnJdlIhv2kobdntXM6A
FPSLfih5FZV+3uPpus6TeQfRizMg3Ys0aYVdveo5MUsBG7sr08SmkJLBIiN+1VNriooZAjN0AxRI
5ac61nZ70GOmjzSGcpFkNmipb3UND7OaUCKJpfoCfH7UO8A46YOQvaJpt3hzanyTFjkcESpF4+LS
amLnNMPwCQvoSKwKVIFMVtAcK98kOaCpna3AfnAS3LVdKgD4XlT1M3qf6ykx5xW5RQucnaAQB3YL
zGGGmCeSE0kjR33XojeyDxdqE0hDVu1jum+navAqBT0z25TJmgHbsGuCZ3hR19rJQKTVyoywaIvg
0wyUz4zT+qLUArpp+Yshb2x6IMhQ8kh8dmU3FWQQS4hltD4KrrUn1RBqkBnJzyXA6TK5RHndndbR
emLT+QJrFT0GTwBo1a8pVJ9dOpbU7dQI0uQgPqh7hjTSgCfpzhNEPHO197oGDsO6yBmSwdZJGdAb
TjukBckOEiQdsmbAomTmLDRdAbAsH+l/pN8qkLq+gBGx31XC10pLLoy3rJOIooMe1b38IZbhD+BX
OvcxBKa2ekVDzNPgv8n1BH1t6mr024wvRZI4lYwSGHYBX9HMiFCH+Y7dyICX2/4Gv/5sTa6aAEjp
0ppakzRDvKOdVvCEaVhEYHVy/noXJf8syswuHlgMhQJFMix2UP+lS7mLWl/2Woe/a54/5eaBZASo
RCNNa3H07qcvxawgQ9QRyobkCXlaJUHCE7QIaJojCUDDdgN66lZbBVfDUZB4hUbHRp/tUdKynPz7
VaP/H1voSLwYsvGXdaWnt7p4LaY/TJz/l5u9Nts0vmZ/e5jqb6/Nj8WmPz/uj2KT+ssx36kngYQ2
351O/ig2Kb+814R1VdYoJx0l+d+LTbL2Cz1u0bBEjWeAcXN0oNLH9D//g6fw0rFMEISWqZuS/m81
0ula/1RqEmSJ/pMumUel68d+gLYvsEHmXLnmUXbuTsNNuAN4bbfuYUtwlU/HXfVm3pjrcJL8wTHC
7SQ9YWsv3cUP2W32Y6++bh+3MPZWHx2puyXITuDs3eGUX4rXMgJZolg26mtthLXxOfcQmPDZHfqx
U7iyq3v6aY4Kbw6hHXEbCZKgdYvH+CR7YNnOqbM5XdidoXk5UCLPOJ5EQrg5uyuFWdhHmzf6YqCe
uqAIUHP0wEGG+ql9Sk5g2NziNgQUxaar5LYReyefwvUtuSEDLPmKO4aqK1wXRC4y27wUVyPsbvKJ
zVbQ3bYrWl6R6u6n8pZFc9j6VUgrxCcnCKeTeWoe4nvhVj4VJ+sGWzvsTmMIkckB9RrRkfSEqxbA
44lMEK8o7VwRUDPxxrJ1LENe4nt2yfb6a3XC4dIrvJyPVfzBfou8wY39Z0SOHCnQ3cyTvfi77nBe
fUCN74ehelLIJ7hdgHNFqNpNNPgejezLesoCmOSe4Az8sikgNfUXn82cpwT9mcwg6EP9c3/GZtGn
/uAqp+JieIuPQGskBct9HaJ/HSyP1UPq74H1wA5ziEidHyhvOEVAYY9dX4Ali1MHmzs7mUO54pSe
YOn4ynfpVNwX3+Sv1pcxREIGfUjSxmcncZDLsw1n9rTTcFl8/Y4Ovh/bs1cEbSj67DxDhAAewG1e
NrdzRR94pUPG6KLi9YgOx7f9QwfUcAaQReJtd6SrNxHKmHZTbtZ1iIqn9gXyXbR+F32E2SLDRYbG
z+7TM9vKMA+0COKTR+3fz6/qVXPLIFaiFAorvK4n4x6lVb7Ncqg9OgVpx319Alrq5kHmih/VsD2B
nf+IPbe7uTIHy/72a8Zt8Ieh+lidlWiiNkN8dsyb+khmEqgBfHa/9Drmichj36YzS+l99ivzh1fm
D0a0BcjO6Sc1EPzsrnjKr/kFwYyLfkWq8DG/wpYP+ksepaf6pJ6H818vRyw5P5eV/z7Xj5bQD72/
BVF2Kt6meGUPft2Zg40zBGhbul2ITpPAj+vd3UcPwMHQ3QWf6RgXGIwBnVoPgj2PCu4TXBx/8jRu
Zv5if+hszd+8yv5WO7Uz2TjNOHEAVZX+VhuUpy2czpMzuqM/+3BXeQXsNPeLGejB7BNTbMHOfUoF
TOfB66GV2V04+sfs5gk38ThCosLMu/WAIktknlCoD3ofQA3nuXSAtH2ZTtRU+cAh1L3JEZ3qhhg4
t1KuNvLr/Ju8nlJQMHkYjjrHQ5NXvAIntocQ53Hui04fFY8qH9R5TWiF9DX5mjxiqeXHHh/eeVKU
Rxyc+9sPyYlwZHh+4aWu6Zbu7k5eHvGuK2K4jmF3HyZ+neyQifBjVgIRJ43oo/irjx01QQuc/CtS
9D41JpeU1Yk93ROD0d85n6jsexn/dIdweOLzON0oMAv35QvmMl7HIW3fuSxO6yKr+Kso2slTjJDB
C2S1sHXVYHdBvDvUwx09AnzrZLbqgIX0ay4nNAbX8lPNkVzVQVE/oIZJkFW5L3qziy+BvTkCV+Z4
7jhnk21xMRMfkk4I3IcZrTmivdiwYRyNyWJEwEZ8gI9O42ExZEtuw5eg3+1VIAYvkl26sRtHx885
YvzoT+ctzHzexBfFASeIVwj2MfSAZXDy6mj/ZF5BhHA6Bo4aDXmfQBjEQXtJo+HUHQPV1QPh7rjS
hruFdYAGNAM48fug9HrnCZ4vv2FjwNXO94KDgpZvI/nHd1bv5wIYLQfNhuH9JI8cfMH/qL15IqG4
lTkcvJxDKtjnMdBDPRwJJ5kbe1YonDV3Ogv3SziEG+P4+C6V5emYI3TwvfR9YEq+4S8cKDl00OuO
EOFsybfB4GXmHUOivmynKSyPkewotsgQQ8CML+iDkVNMwHRap3QGb/+0f8LQwNMpGQVd2IQDmo6+
QYwyGN9qMEJzYuQh8+t3v+JmEfU+gAQeSYMlFJjFx0jNbmYgn2YfGq8fxs5ytqIhBG7PdBh5Se2k
tuLshGmcG92UNRqzCUcI02j8ql6Fs3XBnYjYiRYZQ+YYlgjb25lbc0ZRN+ErkLRwZc7l5nFGA6bU
g/myPKg3ID9c68pFYd09znfLwahOEbJuu3yaXbjozdiKDSHC7ny08Ow6KI/z4WS8ZuP3N0QEM1i4
LstN4t3cY1BSCYsmZkJMLFI4qvmyMxZM1n8xMK/aV53pKz5sAc1lt3c2t30Vgoaw1vAeusEfFqZj
5QEiIvAsTs61AYDL+VYYKWincqXKiIXXYb0JY7d2Wx/GmpPw3VKEPozbuKxCTslJhhx5ml3xhIUZ
V1V8H+GrLxGxpuNz+b4NWdn3KFMHzFQHvXwbrhI/ob8MGoNEIGrqTucg8uGiQudJ/phyGjciCTL1
HMp8SR3Tne3Vhi3+mH5rbsep7k4aB1pyGoiePN96EF8JDflzTG7Q3lVBx4qKNBnxqQv2865f67vq
YXtbQyiw/ugZXhasYR8SOZjquJTwMguxJiQNSKc8ZHuD4pqcYFHmPhBptznVfnUqTsmpCcrtgodq
egdO6zpch7eUZX7zrYBSu1MFoJmrF4hoQRZyLL5gYyZriz4DzE7dJeic1c6upHM2SqtuQrrQ+lkI
jYdXkVa4OblQZtPrJ5npiEsCiRXg7uOfjxPAN8FJSHYsdqezg56gxwXyt+t0Wy9Ar33THb3dswI6
dO4atpDc+XjZw7TXiyNsEKxbG8L68zpyjcKhy3bWbvEziMWRG+KT8dLpL2yd9YtBxpmCdLBp5ZAD
UQNUHNIXO+O04K/s6c8zwSQaz3HUvHB+GSiqK99NpE/1Wb5fBNsEAfeiRnJUnpUv6jfUcO+zgNPD
a/OnhMPRP2dv1g2Sy30VIJ/lV4WdUYHw2McmD4JHdSusApbIE3YHnuFIFBu8JMAAjd+JkI2T8DB9
M27j1eLAFrK/jiGQb1sLeMDunMG+R1PutX4dKMgBAb1kl6QhIZt8JVj81qu5/kMJtzzEzCSLrC8Y
D6S87ZP8FIuuxjjhRvPMi10gmlxe4chWD58QW2Ikm5zDJjoSSOv9ull8IM2cV3U90xK76gxANILi
EF0GO2Fna8tR1kd7kPqNU7v5Z1jP7teVixh/Ra7eX71XkKYEhd42bXDxBsdoOIan2ih8MLoGt2Xs
jtyDJePizeagnW5D7yHR3PgKUFiHkAPJInmx6FqB7ONlzKMbDhLjd2ztvIOIhSQK7ZNn+SvMuAit
kduu+et3aPBezNeRKuMQYOOY4HV8Q8nnQxLmGN+PwrYAKYXCg+zrfucfh4HFA9gwO/lWPpa3LQlU
v2Fxy5m7JEGEtZgx3YZk0FfDY7QT1iGMexD4mA+YtvoSr2lZBlhzuHCMXecVESwWWg7eOSZNy7fT
vuCwqFP7LNzvg3s/7c7LdzgnfMlxurjMNsI6HA5AJpbo1hE/UoHkI+cT2rk2fF7WvPeAYlNm4zdt
dk5AgmzjHIcAc411h2nDumgQ/ykfuiXxfbKFM6xbrySLBjspu/jKsowiefd+0smfg9rDrsmf3J0D
QUmaIH+kg5ZbOhnroel3z7jO+FZUBmuANiizUwiOV7L8Ouudxg9QQ0pCUfHcRZwvFqXFGz7sPqRX
grLJ2gvHIDDD1tlsFtLg2DiOQXqEYe84y2VgEZRJCy5YLDXfBzJGwUeW1UN2kLWFxMXmDRwwiZSf
RuIpu+GtcqxxBidUtl91W3VXRhBiJF77xh6BFWbh8ASyir/OvwGY/Yut9pGW/5B+m8KaVchMSFeS
VDJNJLxqdsSs69438hSP7trGGlIrDm1qLoBBZrU4M5tYtrzEtIIICKGTpY66OYnK7iZheX/kW2uE
sCNbM9QJWRUkNsFkpvZ+F7/E1/jaX6y7PpK9OcKNg62ZRcY6OGyOSaqXk8Zmd/hQPkM0C8coJt9D
iYeIDez82GGG1Wm4lv587sOa/3WXIORl1/GsR0dEnHzzCd8wlq3Unz+uH1f7HmMirwqGl92u74Zr
/jS8HcuA9Hysb2jaulSYQ8luWAKGB+O82l9nJjdWme+hCiNI/olHnGe1A8BBdNDCA1PO02DnCcEI
ajq5m9IxJ8881hXT7c8C0VByzZP+XSLxZePrtiNBO/drTh47YqoLx5Kyu+1lIUXl+x22fM7mU/Fl
nzEcSat/LEqozvgwU/lyTFlYzeOH1T+yG3j4R9Zsyx9298gNjrqD7LX+QCA7TgRraSAEut+46P1z
hCnJp+x0hCmuCFocnsrq3ET7qVYeBp3pbjfswUGUM2cR3CuI5CvN1QBPDSKu/sRPJwygIObNH4QH
6snEA/DapyxKIo1Vew5ZmIONeKl4TA72WZmfkythzkL+0/tHHonqOhnikWOzW+A3KDZRe7yz7tHJ
/og6ThtCZUy9/LowvY8gIttC4jiIkDNRaNpkDMHePcYkshJuz1brvJ0T/wUKtgOexwZTTYwoH1YE
iU+Q3e087JnviB0xZ1FDZwtIgPFwSiCpmsh/jhRPgdzkq2gEnkpP5ICOxHDlxE0RSyvBik4+h05E
IC0ro5akDm3uY1MCvIGQSgQ74tgl/lrekvvFXYlJeTgHFWEGTDX57F/PVvRo/sVsPWbxD7N1aSa5
0ZERv5KF0QagZjVyUEA8womx0LJj793v38cgY6rqx6FGSBGQo27sdoVnJWJz6VWv6f0RRXCMIGsl
92faFvYHFBj8iZ9DJxGGpZ2FdGsj6lF+EUr4Vtv514xZRs2FWXBkPwo7CfI6llKFmtB4Vo9soGDA
HBEfCyuXhCJsHrSzFEIuIJ1KgizI3qrOPtRwBmd423+tXuZwPBdB8WICfAyzYLtrQyC9qPU68/lR
YAAKH1S357ExjD+nvk7KQhOFRb15MT8nVzmSbng3mVRervod5RtGovy8P9IQZsTOJ+NaIWQRzafk
Up73W+wPvnqnBQogT159rNCsL1xqVi/G/XpUj/wjeTvWtO8IiDivn0v7K9kIi2nPygTY1BNPxyb9
2/ec9x+r/fHamEydPa9dscJJHkp/p+VyjACu/9W8HdWDlW35HNFZk9yF7Dl32GpizhMS7T3hnHyk
PsMgJeSLUcaWh+jFwX2j4snemIvCbqdm2KGySyhktTxb98wb7hW3na276ZmPKmLYbDhbCjVw8pkm
mVuwVB6LJcY4kXDHxo7vLa+IX4HcsDEcO+ZX7uHg6VEwoo7QsHFLQpG6Cl43juz2N3q5rJc6O8bl
2IufC6oSmCH5BWWWhQ3fFkwUZgc2C+iH2d9RCWBxoEZKXKrZN1KySW0rQo8u7ELxsQtzx3g2PifM
KcSSPh0zk41SJFCvPXbqRyJgshzGj2zQWCJZcygcWG56al8SNoR/PY3o3v+LafQPEMYKMnlRpqZx
jd+kO/WEKgMn9tg2vYA2etLp7l7p9rnHftDkBB47NMmv7zGIpco8ftai7Em7b85U1R72r+WFx7/D
0PBRLGX3Zp7Qn/DTu5j68ZGEx/fJCUntc3uWAuW0f2+obyZsHXZPpsq5+Vmks78aL9Sh2A1QYYqA
wATUQvw+3O7QcLvX7xHVegHWxu5uiMg9veLUEGlRbL4gTWZdP5NjMqhc8UYPmPDs0b6P5Hv583iq
LiRz7AtlUkJQKBQ5O0426L7IejATd/mKaDdaE7567s7WHXJ7R2GAsg+Nx5NyJ9+GsxFRwfKOKJMH
Vvh+Cf4bwMD/vPnz/yASGHgsmHo6Gf8aCexCrGj+9r/+9vxavGG0WP1k7Prn+39v0SjSLyZtOstS
IfZZ4kFb/L1FczwD11EWQWzTb1FJ3X5v0SjGL1BqDA0UPYRHUL/mny2a4ymFQwRLI8qawgf+e2jg
n2aQYSqIppiAgU3RgI0pmv+AxZRFa28ErWwekup7rr6sIt6mxeDCznQQyEO7KHGalAwXhd6UUFAj
9//DmfsncFDp5zn8X48A5POPS2KKarRi9RxB18awo1Z7wNmugXSzXLdIg/dmdg/Z9KXSR8QVJECP
3/7vDuGfyL3/kyDvhwSGDmbhh+vlvo6vf3urR3xGb6/V23/+x/kVMHNW/NiC/PvbfhvghvmLYeJ1
C578N7fhP8m8PANtUpVU2LT0AcXjq/4Y4DIDHDkmEfKYBGPm4Lr+3oNkVlgq3W1RlBmUugSA/t+w
LwYJ89MI/7Mv8Y9s2qypl7SrEiHAoZiSolqobE9Tg4Jnj3uUJZ0rfZCdrQLH2MzfSku89al56eIh
KDoBM1elvEpmnjoGNhmYInoYaTqg5pCje0Sw4JsqpPDUsonHhpcir792lRIlFioHa5o3F5wWbpjI
wHLKnB70Qa2gO7T1wPK6qveLkgSmF1vcQWQRyUQ9d0VG/qSjal/upBOoqNmqOn1CCBWflDY7G8VB
ctrvMO8Jm/Qb5qPOQMrvoSz+lNH116WP2vp9GsAQa9qnJdVkx1izjyqUWEWLE281h1ctHpGLNZ6b
VPzWiEi4KApKOuLubWNtD5aQPS/rvNzApuMYo213AKgP8AAGeVZNY8vcxi/aFO9R3KyJr4jTYwXl
UjHX8YSOAzWFGhRI31qkL4gBIIKNVK6kDEB25mr0uMteE5K/B5I99eaqo7mRIN+UJ0qLDWgxRut6
gKqbmOVx48pYCw4JCCT6ep/8WkERiyx5mz7wa6iW4UAXIiJAmY50c8cWIhX5kwuoiOhTlToVHXM7
hbaM6278KW3YfksqWwWt+NZnreTJ2Mb7aDfTxCTeONWhoyiuA03JeIAZlahvIHPHu7FEtxHcnC+a
WXzuR7QuobPDJB3H2MVYow80DTETlBWm/7aV9X9gzPlLSYH7VwEd/69p9iogzPpPQg/v/j30WL/o
MsRZwpikQLWRWLV/W1sN6xdalHiZi5ChDjoNq84foUf5RQYufaBnVOLW+1N/hB75Fw1/B3gJooS7
CN7r/1boOZKGH9hYfw89R0j6YZdXSBowdAjhoS7p0g1JJ/agmjidpV02n4y8MlF9Z1BfG1gYWVQb
Gx7hOxpPcZwPj51VA4SWLUE9JXv5KV+GL/vUDbeqwG1Jq6tnvZ8pKCg1fl+9hvi3QYSIZRUhXkR6
FVGqT32yNPeigoMU2j3p+Dg3DXxKxBhWHLk744SoiYzNhlCyX+y3tzFGWFfWh+euLr+gf0yLphEx
hzSW2AdOLDtpBfdmy1I0D6WNylyn0DVXimtsSrT9LVW6EzfdPGFYghjWLKPQgkKg07/7UGm93oca
pPuvEHGtp9lEmm/mDNGlSZP+TWg2Ndj2dUDIvYHarmjXrag/DxDe8TUqQLHbspqwhxGH5QOujbqv
m1VxW6rEPKdVMf66ZjjWYQBv1HY9Lrct05bzKm5UoaoOL05LmT1FbrQ7USm/xeBpHyUU/HzEhIyz
vM39tZu6r9a8HwIr+WH51iNjsuzFyYiR/kxq9ZD9bTXq5K2+RaYSW6gZi1gqKou1PxtKAk0Khfqu
hWQ+iDeUulJ/krHZ0Hbs/MwiBeywAVGbD6Ij5Hliy3pAtZO0uNdwkAnVccMnA89bJ8aZzmFTg2dR
a3VhhrcO8t0WXuL7hk76us+2tS4AZyqo1pxWILmzdps0kS1vJ21hWnWvLHLPGO1k7ihhwTWn5XNZ
GNWbMe5vI17rfjWP9HVQ0vDGvmnuVDTgn9ba2t2SEPmrLCObb5TjW5xLX+sF+93cRI5wmZX81yTt
2yvGYlhD7lAxJQ0as95YCe68Q+Mth5mEYcVJqG8WCuBZ/Vagkn4zS3wOt1IS4XSgvPPflbn9jwqR
Ejn4v957RF/fyteaHPe3NC369p//ARz3j4goSMC+LEOWRRFmPqHMIFj+FhJRNCW6QTy0NAt1EwuM
158xUdd/QReWpwwiI7zAH+iHOh9INBSRzDOQSRalf2u/IR/7ib8TVDVVPQQkRASgAJ+xI1L+AS2S
q2VqZXAYPDC05gPmnFcLm0EKQPtpRn/ds7TpsW2Lb6VeGOeYxOTW7zIYHFNFxivbL0uN2NdYwiLU
sLSF0tw9dSaNcPze6d7D1vV/OLn/bHtCjvrzAUNq1zkDx17MZLE5nv8hllt6oWMwh61mMeJGorWz
5Wx6dk5V8YPU9S0IWsiLKI0y+Cd3yTQdO1n9ViR0g+JcQ7YC85u/PqR/KPVzDuF0wgeVZEtl3wjj
/OdDQkrfghw1pJ4wSyqmQTCmJBNNNukOgc+7DVHkz5gmRwo6r1mVwO7Te+mG1OCHaaCSm5v3+xZA
NJ0+W/p0boWeyv7S7n6Zlmf0Xeg1bgJ2E73CtvfPcfpPTqX8M2T1OG6DA4Z7qvOfbB2r9U+nshKQ
1G4Huh+rjL5sX99NG3xNyGTdZ3WpvEUvn1VhxrHHaKgdq0uJzmOFhFpTB/qy19jMwq+ey+kZwmz1
PMnfZ9266IhE1ouwn5d++ISn6/Z/gDaxHf55i8qByxKUWU60BV6Sc/+Pg3bqYBGVKMRg+JHafanB
Ff/zD2vEGG2zflDEfn98MzL1Ih5/cGaOWemOm53CKoszMvuBP1+I+aV6MXWNFoDS0VDHjONc5cp6
RrwbR6nj1vtj73fHNt+QLm3A/f35BMrni5rtd52gZPdt0/d30nASsDVBMp0/7w8raCZjQ9v8ijvI
5zEW94dhTsSHcRlqD9bRwyD0eD8r86hhbYg0Td8PZ63SLb9isD9YRY0SHkYcX2qpcyxzCsy0kz5t
OyRFS0aTUs2q7IRE4hCY1vxJynb5UqAJGywrCX+Ny1bqZH/eF6V8eMAJ+TtKGVKoYflxGzK0Hus9
RqUjgb3hAhQHzV8Yp7UX2suQM0JUlG+9xGy6y/tjCVziFhGc04bW8CXWxfnyfosEcEY6L65wDuPg
0DQnJzBVC+w5zREMrMGSGPJwXpFMdhO4MTbik/KpOP7IzdoZXp/gP/bbo3OPRbFaYqw44CDdVnnj
SZVxOPGtOXr2xx8Nh24Pkw4UcQf0vtlhSj/8mTUhOScYXHf9cFeMLSQbofqoZB36TWLefxHl5wwG
4CfMjWCAjHMDVJ2HJcQMRnPuPuL3LIa58paPhYgJ/Vh/2JEW8hNsgL1V1OsPAhxPb8d6LNiPu5YM
VVQaIEX2mi7do2J4KQ9OSC9bwC4yYXhKDhl8mF6Pc9WPT+8PVTCb7LjopvP7XWnpgaeBKZQGNBJy
8rLHWK7XR8yOsEQ2OxPLz+OxqtLukgUtleMeeojrY57yA5YdCcX3N/R4CtpNvicRtr4veCtOl1ks
x8e1g2BRrctv90a86E/wRz72pgj2HDO/5lzGbXNu001DzwaN4IQv1qZpvBfJMyG6UtTdVYAV6qEx
P8H7fr+biCMx93hCEPjwtAcfYHUZ2iKH9ca6wQvFKLAl9+JmsgiBHG9JiH0GXn7SwbIp5GXEkm2F
sCAlDalM3s5n6/gTxwInpx8HdzJ6pl6KONeco3EO+D7FkOzLiCLpWZwR+rV7DDTkKUESEpsmqvOl
hjBkh/uDjMXrYGUINI9FZe/tWJz3BTCbYKqo103aIzIUl0RPhgfJpJO9QG7PLUG5clESzCAwWGvV
GL3vvNauq/RhkTLjphRIRCWo+0Vm1XwdzTEPZtQwvAXaxItWv5vWiaNX6qN5FsI6j9VzpWkQ3DGV
hqo61ectR0cQ0jk3pU0BhL2miGuag3zFketRFQBLrW1zq5rDybAqkHOVUnigxoxa/dQJaMkbWzSj
Eb9o0gs+wX4+DdvnDXQKriWJU5oHRkPrECBpxdkWZaZAoeT5rWfFd1LrID9pItqHCXz0NkYNp1bR
RDJMzArU4X6sDCEUFRhUSWxpT1ary3ddbXhlodY3c59XD7ITfJ/FpFCIZnNrsImpEuWxXUzpcZXT
AFYIHhKikkXIs8/XtMVPWrMec+baB1iANTFgvsGgq+5zIiqeSadivx/IgZFKhZS6FOht5db/Juo8
euNWtjX6iwpgKKZp5xwk2Tr2hHBkZjGzyF//FtsPuJMeXFwcyS2ywt7fXmvR8ZJCiQGZ5KZbrLOI
nEDb0uOtum2cWgeoaglyhJiUmzVcUAJWm2QsIJSbUEtzs/hlJ/KPSnOyXEl1sdH2RtbY3ptFsllI
2JVp6C5qCat/cHTfYG63jyG1ha3hwO00Eu5uwayR0tTmox6rb4Fy24OFcqVZud1A6jgZodFWKeps
DfHF6UlJxGlCnDixso0SbvkkjL+bZCE/jOWDl2DNo5qvUacQ/wj68DOMJcM9s/PRsCLVOdpAHRv3
kUHQr8aUfdbCS7b2FBB5i5fHI5vdUzaYO9267bUaivbqZy3PcwowQEjrZz0x5Fv5TXAIc4JfQTr8
lGLsb65rP3g1ko/XRxlZhxBiEuDVC9mEsEqugJ/yq9e1+bWeR3tctZb8RL8+f6S+e/I1bX6zHd9z
ra+Y6MlEagBDHBnrczg7+lEkiQWZQbyJudmbpZye7oggsDAvYRkYF0mRJmZ/H1eV0fH3jgeu4H2O
x6K/Bmlt3kIKexsltX8tUhcSUdBi2QjhxauwFVdzhALvxT/niGcvbHN1VSX507Thatt4zDvCQTbL
8FsDU3FH7cE8D8m+aov5wXhg8xwC0gjdEJ5idwDUM84KMdM0Jfu8N8h75QhuUr2p3QZQceicmdWE
wOwAhe1bI761y8dUxcwMVsm8E5LynPJcVkp9mxNDAK4embsFyL1RgVEz5ZozPAGrapXLOP6YiH+F
UbMDsuQ9A8B708aEoLoNGUHjkSXI2xCWXf5NTFERp55VuDUW0Veuul+5Y32L85gkiVvKHIDevA3D
AUVc5dJktJnEp35Zyco5qizHtNW08Zvv9D+1Vc2cZOzpPO3LukounFubs/LfjSp3r2nr/RjbhPt9
WgfMFNqLerJvCY33cmMU+YjjsX90vYfq2Qb9KhQ/xbY1sd2kv5j1/DXUfcTeXnn7eQyzbTmM5lvI
YaLvst9ZbCYoI5iJktNEFIIT89kzGaPAf3zuze7JxB5ZogwjXDpM8qJm/y9Tr90j1BeHPFSfTP/F
nge6y2ciFVhis4t20KCZA/RszfZiThPzkVAXZx2jEjM07XOW4NnF/F2gJ99O8cDUQJ0DOq27X0GC
MyRuPmU83+p0DJiodN0d162LW/0yrIQoFO5jpFNddDZVc4lLizeragi+LGYbA1g5vSJkrfbIbKuv
5KXjhSiLkCWIxwxWLa5yGVuXTjpfJx+QnKjLL7VkBLyEy9vXGuN0WC8s3HktEqSKISjo2faSZz6R
1o9blgq/WuhIbbDz2/Y+GnFzGvMh2nk6/8jsyT8hhAVIzjD4fvbt9hro8G9UB+QEWo9Afmx+li4z
1c7UvyUYH1aVNG9cTsrFZLV4dyPKSQ6N69wbQmiVdSU3fUk4RDDUvqW5IBjp6YlymDWpjvrnCBhd
DNX3KWodYMh4GPtpUQQV0DVCq4eNmXrlRxAGpynWJEBNyvmWN/+NxJCdGyGzc6W8ieDjEGDYDmx2
8XDt0Fs7RrFHeKit3urXOxv7OxNy2LEb+oWZwfS1ubwE6L2tLY+3A4PmLJDN7dqp/uU2c8lWjRcT
mEzOgWFVGwIt8HKI7IdzOXJyLdIU0eAQn5drbZMVzGTCizx76uoPXXeaxwH1DIviJtMhOiPhHTPt
ZofXsaJbzhaJxAaXO8YlrPtyp8cwQTCRPDmF+zfNtRrjmvDv0byF5ZP90HH8098XdeDcq5ExaQ91
7Ao8D/CZuGfCqY4o3BnOcKF61x7spP+YGgAaXRFe0Og1B9VGTEK5GANqURD2XNZKJEjjMnY5rpDT
mGcP/8hKNbkJjqsvrv/7MFOlV6VOBXBL4+hEQ7UzTLDlcQe/xAKJvnMYqV65Ay9QBgXlEGUQV6om
ZhhAjD9acDxMZTofsA6Tg220ADS86aFFCRqj3QaeN74tkgkD46y7H0cSW9TwPkI1MJEexd99pfXa
9Bp104VFukyG81pDSnuMnvyehP6h9iq6+cv6O/aagBpAymQXMGscyRm0ZnZFb2RfDD/rdkkGZxEL
GXs3fhgOinLyoo8mY97DlNFXKZJfrTKdvR+V5cabPNLhkvH2AFRPOiH/LfFnGLLin8Ll1C1waAiD
xH1hou4C7ogzPX4q2Z99iwc/6UDgISH9VtFU2LNmmHnf3EyAGccqTT9f21HRD/ZV16g9O13bJ6rd
dwOR0HXETb2e29Sld8GmkhT0nIr5C7QhlwmwT7KD3Zf/f8ekyxBUKxl6YX54Vw9DcsvboNi2M+N1
0A1geJSnufOsU1F8Y6w72oNJ/GFHzjlI+u5Ez4asfRARFc5rjj5gb+7Ci773U5HgkkHfFrNT8KfH
jwOxtmQ2QvPIdHY/HhyFBNSMJb0To1BvtVn9N1lUbY3wbe4rzelTlpchq4nh5IDQ43ZUd2e6eOMf
V7bzdycNIK9Gl5kC57fQz3BitFl7qDshb24JPJ9re/xIOv4Wc1W0n63b/VICCaLnZ5qhWNlf2jDr
L8qRBDA1R5cgS2OyeH2krpaJ7oQwI4SKsBny4+uM4HX1p3AsMENQUS5hGJ8wQzNEaITvtZdM+8x3
BqoVeKkW8g7en+UOKKClAChy//p+W530HA6rcfYJXaDIWQii9cGbW6RBoKzL0N/YLQXs2BdfcTBU
GHBYcGl7X3y+kIczlMRAIGbuVYyfyp+Gkj+Ju+881z+C+HvnzkuyPs0/fLp/tdcwOxdnWF64u28t
NecXP8zPHMaadY9Z9Jp4nXdt59HflMbYbVRbM0FYtwxkOKzJUTNRiYDyDi2XAtLk985X4chqPXvu
I2pK9xo5mOqHsOfO6efg5vPSxMQ8UBqyI+s8xdWPKDPLj8hpbhCA2rVWib60BnJeXMD7OZN4rwPe
HqsGvJ7mxLkGtwGxmqszFfJgrWpZbt2CAfMBH88h6U4sS+Zb6wScqXN/Ny4ED4ut/TkKD9R+yXC8
Gur4EvfFJoF1zBOIOEsplyR30SICQDt1sb//e/QjqyD93tlyW9qMmWctUtXGTsxTHZn2ETAZgdHs
S1s45rZX+d++kQrkJO9il5cElqQD2LdpT0GavL1WQJUtjiOFsMG16DRKc2aupGuKbRT7X0VkkOwU
Xnvu/Ajape1dkTcYmGqX9bCxpm0++d+VNZzSMbSvdArsqy3i0yDK6BaUY7ey2/5UWUF3bXsjvAse
ixqjVS5i9zF0lXGqq98lZMFnmENFdfu/DeX4NwtpN1P0ZDTqJiJ4mYFBtYXqAQKQcA4TopdpBnnD
rfTOHqkCGYu6GnzJxyTQXExD5gOI5MOME4bOUIGt7MXYnYbEL8w68XeYwuQuQR9DlS7rzjkY7l2a
Af5/FXIavtxQlicro89QRjOJV3dmemsqmo1sdH410ry4oue58li8J3nEMF1kZu9juFQSihGMpxrC
s8oMtZEZyzOKCLgw9sjzaKXeNRv44ZGVnIHiiGvU6hjF9ZQzQospahM4Ly7bVH4dakiwNKu6iJvA
LC3sQ6rqkLOE4X4ao3e3aohSlvM1B3fwLFqIV2bT0g2prR+z2f2yhGP8NOduj2qnfBaZ/VRQ8g5m
hBPLxKj4Xtfjseoid+0JVRx8u4w/uqjhkD0X59eBIPSCil2AVQXjWjSW+dVZ/v1TA3KJlpDccwmB
0RB199dmJSmLnepgemBTAHlh/9Zh7nPR19U3uy5OyWQ3F3Q0nHAGCNjdlF9U5X5OVftjVLnHf9sj
iusMIapmOewrL0BnI6TcVWH/NuZFsSk9Q2+RwkwYUuqPpkVHJKoJBqyNFio2ev/0eL0tc5qhRcIY
cDSy4dBWFr3sOGF+N/QhJC9LpeepP61ybsAqubBk8kNNdfEBenLdBfVxEpwk/72ZVXOuI1Ffww+6
eyu3LPQ1czoo0dLt9rkEATbGwd4UrMQcp5NT5Sv7qStSvzWQW5Ub986JT1aEOSMiPsom7PJfNjs0
HBULjMf5QZYsIhCjtqHVcRCfyh89pS72f6kOUSXkew4P9dSw1ExO/zCSi6it9AoKM11Z5cA0X+wx
T9Cha7IzStDBoAgff4FySPR5k9sz4Q4LASQy8WAtY2olfTaE/G6Cm4nX3qPALbd+mCXkoOgdYhny
yY2Giflf5hAV1oqadJfeBqPJz4As+kuVmBsEK95VVXglysk7dXMXn4McUgaasmsSG8XZoBVLyYKg
NryOh9d8fe39HQDyOTHHFQmtXVkH4a7JxZ8X/WkIH81ILWVuOTZDyVvUbiPvtmiZ39MclqyiM27c
TbnPZu+vw53rgpMXTmQCDWTtCrwNHozu1nkNg5xN1q8jrxXnMUgZOx0LsE35Yp6m3swolYd0KxGh
+xwr01qXETpwZzYOmZX9ypo+eNDwOyvVMzNppvPOS3mLjIoI/byU3kBb7edCnKmtfw+FV50KQ2Rr
KUJ9gGrwq7Crbyqh9hU0TXdKUyZpVSU5AiI/rEY9fXgl7QinzNdpnBr7tG5R2QKfyVpB4Wouhg98
sCwKyXAZbYNnk90tceCuz7llQ2+WzTM22AqzaNj1fsEVQMU7KnjDrUF9wDiOQ+dzQMXGrwukK3P6
i42IbFXGqt5zY53urw+HvNTdDj75vgzIOgC2HDOeLi8T9uuW3M8Ymc3eHwB0RQMv3cCDNhKVmYOM
of3INc62KKyjWzq7uh09mDWRvRcxJKrUou5QA6eScQahSmG3XrW2W+xqMVUbV0aMHsfWtIomX96z
FGuIlc/WKeyFOoVG+EiXXb4vSA80pcMhBSkVxzwbGftAtFoO42Gib1VVhjqytvvHyOR8kHgoZf4d
7nwXpIsdbSUwyLVvtdHD8NodQtTxKqh8YpOu34Js2GAxTN7g931t1eADmmTdmuLpVllzA9h3iniq
wQ7bcf7VTLHrUpWLLj3n/Hal8sDZuAGD6a39+b9Dk5HEzD9azq+OYwSH2Gn8NJr53R5uedlbz14i
LtchOcTINPtjhDl9pR23XJtmSKFOBuUJcxKVzH77urDYEWRQGQ2PLO29c538Kh3zwb1aPjyPxFVM
z2mtO4sXg+eyAU0dF+lvutufogqfvqnbyzzVKeu0B9u+kzACRi4vdjumlID4IlxvLHZ6Yh5aQkS6
FBIEl6mWLBlopk62xlvuNn/nicqYmOuSIgKka7Q26ZeeAymVr4gCaQ1Czo+Tdzxn1XoMRgHyz3FO
lFW3tBrUqTOQ5hml9Ddj1ebn1GhuMmyKVas6+hTJwFgzkrNVZffZPiLggCtvYsqaFswp1nW+9wan
ZKdfU28X11kC05+tptuGlBvM0X8aXWMcDBkBumez643u3fYqbh/R3zJs3wS3GFwTuckAQFzEVEnM
XYYKaz9JCDfRjrmO1Ev999ntGWfOKYIkiGKuXn7q+qr6rOLwJ7+nf3Dd5uIbPgFsPzNvMNX0ig7r
PdWN8bWZHefsjNQYg5K51rEIttJNwWlF2bjK7ehHkYfOyYiM73NY+tdazMe4/JiNGoDRCNEByuul
FyCVglR2iISpkWXaeBazo26zKDhY6vBgeQ2T/PPETmzGPERJFu7y8vE6a/QTNoLJDeeH18+HZBz1
ljCesbEMP30bB4C2EoygkOWftyjyC26awl+JfumDMeeY+MmPqY/BV7niqzfbANUdJupjIz+HGZG9
Rrj9XnOx2ru5/7NJCjxuyS7CfnEse65dfQj8fFBmzeHaVRtq0C31/3mi44MRdrRRbDVcETdGJpnK
RKd5mOltJ2M2rVO66vtEVhCTul7sh7Vo5uE0jYzXV5TWchyddp7Od3vWYjUIH5W96qiRDGARo6SI
b12v7vYkd5HZyKcZofEB0bRShg0Jzvc2SOf2cY3JMrNmtssaxa891uqQBiETHxOI7DbVxib3TGOb
TJrdlwXp0PsKfulQH0lVZvg1uq9BP8xvtQe5asr9Szv96K3+Q0OIWJXN1B91ZvQ7K4egS3pnrRuF
nxG9Nu2f5D8jsLNVmrj5nm4N/iuJHGzMqH6Z0HZXVZhx+4vy8wg2b/aQD8UWty0OV87+T6MijL9U
KjYDy+4uHihpjnY5UMThSJhUsPUriFxgqegdjtzQz5Fs3qSc/CMxa4OvOfvhuj5j4YMHfMGkLClK
17y6i8+qKYhYTWnwlrlU2eQYogx3rEUD2gHIzAN50d3E0NNS1XctAzIWjlWyiB3wi1mn9yCjGl46
Ub7TcxmijiH0OKT+00/Nc0UUrOiaL84co08OYuY5lwZYYpaMg/l50ayGrr11NT3EKMXvB5ws5Ymd
KbrV4UKqhDc71AZ3yWkOH1r9O1FqdTNn4K5TZTbnJkiOhG2hnjWm+azq5ijqCeboxAgq5/5L0TOf
s5hwufXORaRZ0UBdDlP0KZIXMnPId6lH9TTJjg74qHywAsCvw7cRKtwqK8Nnx7H4XdoDK4Lvf1j6
qxJVdcHX5q9bPfy2yrw5NGGrNn3QtxtqQfoUVF96AbGx4YHYue7I8DP5jnvayneROn9IazknCG3H
WEU2b1rk7XQFXk1GJiedsUOfiNxq5ynOQXnVU0TnEAqYsRyPiduaR9N2flfRmF2ibljZXpGe0rj+
Y2j7z6Dip1Ul+UmV/lvHJXHfRN18UZG1MXtnvEVBY5+RxewHNVXnQNAs7CsIkPPeMIdbUOVfa0pY
3FSS8WTokuG/uhlP2siMo7jJrv0dGyi+BgDNwOnG6K10Ga526mzXuKa5dsqkOyR+uPeo5b6qDibG
rZV0Bas0yTWVNMaxIbraDpKx6LEEFhnpfE+Wg7BLgwxENAx+C9fFAlN7O9nYHqV/42DRBJvWpCHN
LcLN740eGcV2LL2xkU6uvHzEAGdP0bPpbaaOyRmsKId1bz2oNIypajvbpr5oyUlIFKiHHeOHqJnc
zlTzrKgGr1pK91ury+H30kc/mbkRrGYjYUbK75jKD4fpIWasa64zQzUqY4+SNJlgFCFQm4rBtndS
qu/KK8NzNIhn6EWUyac4vHErARwu9bylGJJdO4u/VzW157SjGOvW1rDUqTbAy7r9DKPuQDuTsoVB
hW8Y7iWdxJMYJ4gv7OoCtCzdP8iJkZVZnG8inOtB5j0T/4Qk3ruTJ8rhYEfyDI+QoTbHI2lQYQiW
Fb9qXn4byrTA1EdGwyjY7lmFLsY4JXfYnHfPrqy3MQv+Vo7s1/WU0BvO8og1nVZbVlnDGVA8qWyl
YDgaKNujyBuuyu3+020MkK8Rn4GWEIg8lsHUXBjiYXsqVaVvaZMAuyvCYyXVnw6CP+3AbikBt/L4
OovEPneOfzePVJO0pCV0Sr8YwXSn6GZ+c5tRrHsr1HwzwaUp0xF5HVF3jyrUviaduNT+P5GBc/Cc
K8QMg1Of5qKXW8dpOIg0JpJlCoGw4LLLVAxAP8bxnR9Sb7p+EluvtYzTTEt15ZLXPLVttuBnT9Cx
OdlHDcOzS22miVIm9zPc0VWZ8C/w4uyi0MYOdbRnfL45KiMBlW5mzjpcNNxGGuFr9304OtHYsAW8
m76svsWuapAn28PGT5W9zzuXy23Wt29JCH2ZDnGUV+9JkgpAOFX6ZpMFO2G8FId5bEeyhmn8hIh7
QiM/P8vQ2L3uTE06qbWKYESCWHUYjiU5mUzG17JQ5Ze5MHdyomBLj334mKrhCfwTfYIzA3Phhvl4
nVpyDVSDtOk5s7AtB3h8mXQd+xWgbJIWdnalaNc+SVZA9LBw4jp2+I7Ubj9lzzSSn33TjLesQ4Aq
FztUPKf3qivEFmR7fIsVS2XqYryJ4wAgV+hVl1DbcEukeJNWUV/6QVm7KJFPINfGlpxFgKiogbPI
pW1v95HNHyK+jEoH99jMmSHjPLyneyrvSfZtiBxmZpv+p5VG+DWsrj0Vlqu+ZQlo+/7NMYbmSf7e
darqlOXJDLfZtYg/5CFXJO8/h5LcY+1UjXMe8P9uPXpytGpUB9tz2xfVR7f8HD927FObBey54SzI
aqX9VUoxrcbKz0mplfndDhVz+DHt9AnA5SnQaQqNHEC2E7LMUCJvvOQdQRnFAQ2Y0eJ8SQjYCsnX
q+KeJxNjCi/NX+un20pVzqFpa/Me+RTkwqo5tvkwfacweRHq07WH4him0UNOeACMbBf603gUafwd
Lub0ve3YLmzzt6USsYtEbDHsYZtX/HInWMbcLeIJhhu1/VUQ9wCkU9/5GtSDuaZtsJvp0u6xMmZf
BsFls456veeLSelyEslB5gq3ZyiNneoMCgxZCyS2Iw/TuZ2+F7rY0kqIWRVLciPufNWO4nkKR+rz
FGpWugrjjZml6XluqJpz2y2MDFN0A9y5qCYsJVZ/M0Zvo1vAqzqIKRXjlJqlSN9EB3O3IcO5yyoD
0VrrlKc2Gf8OZNDfejs4JFjujxngXtb44JdPwuo9iueCKU+9lXG/RlkcfIiZlkPkePPJe82PGNP4
a/8qyNUhUWxK8BY1F4JUwlXAcga4Y6/2EihgcJQjc8mpKY6laZas6aSm5UAVh6GabAf8tdhZ1AAJ
ERsh+1gLfQBsMst3rY70aMdjUQ5ApTyFjzfOgJstff1uePrJR6VN/2R4/e8JGfE7wWjuRdnwRqMv
uAsJHhWTEOzhAlNkZkf64hXDzdVkB01qUasQU+TZh9qMlyHw8O/OHrJ5ulQ3bRjUA+z6qfhrh00j
7h77HydqO96E5PS/lSZPfpKDdOm1eLCNPuqQPuWL/psuhz4WF6hVGGgpMyvzNuUt49ZLd2B89mgq
T7bbA8HxyLcbQ0V9yeRSnwy9tc99yk0OFp9VHvCACNNjuN6QkMgoPO2aPkcH3uTu7dXSabtS7PqE
Jm4nmQsN8/pOMoXYVD8DobH837FHnqXlsl14BRtr6RaMHy2tVgJ7f/VS50VE5p8JMmaHdERJuzxc
87/kkl6aGpZ9qYmFr82YVrRcduFaJcuOJapv9ZzYR9cq1A2/zxetA7GT8+SeWuqIWH5pFWi7uw6J
4mJB41wBz+6szSTpPbp2H79HQ1bcgp4KhTcT5dSWw5ytVzGCnzcwC0TfXDwp87NqKf567UCTQ6ya
2nEoVpDKomEoripEmQCKGbs71oD3rG0Jw3BKKdOA1pFJedbygPMsZUun5H9q7OKQm02zeZU/sL51
yzMScVLPndsUEHFzmYVaAcqsb7kzbqaOxGFNS/GSVJLCkxAGQGufuwAX2VagQs6sPsFNPrpXbiHH
Lk2McyvNnzYpeVuDYhShKo9F3JLyGNtg7fcMJ4ss3cXhnB/0wpivBUwX2WpGmBKIYDMZRW2YMTWU
2P1svOh9dvpiZ1BS2eeJwVl18nYqcL6MpbDX8RDWy9TS74jCBmaCssczR/OzQQFPFtoAM+F7TN3b
SIXn0Z5uBTjmdZ9E3TZNa8RIWh4pZLSHjsUUKv4YnNqivfgyna+1oz4qOr95VMszBZmlnV5ws2Hm
XGThs5rN4UJB/JyzmJzHIcjOvlHDoiwd5ClTBnKpyJ6h7Z+RIBGISPvdmNpPU/ufI8mNz9iMo5NL
fIN2v8si4sfBqkkx2SE+KaiHAfGZPCKXRVe+Yd9chgtiEOhFnz9oXXT7AD3AXvL0n4kq8Fv08ii9
lnNLC417VGhAnCwwUF/WHd9V9F/vclHyOifdasxYtlvtEXKeSqqZV0cTLqHZr46mN8lV7RJjqT6F
LlPOBLG6pfW7MejsbfT0YaZQuiOYJrehl0f4Gh29N2mo81c4y3AMDt3kzYegpsHrdFC8X89i0GdM
zTslKJPlgO2GY7Wxs8Q6dd24H4UZ/yuZ0yErtnXA92zyw3exJnCGKr7eWy7991neBtt89MqFdD9z
+i7qEoNc4G7YbR3qPewJNYbuZc9ANm6jehlmHgcAC0uqDpJ8vxdlbe2mmL+hkHZwQ2H8lZS38e/6
afc99H7JC9SQ/Pj3KwUU+Q+1NdIrO/DgxxfVAkGIPDLWA1sYDfMWFBNFmmRNcRjiAR6Rs5GScHgd
AR2HulGBcoB1u10r07y9arC2GQ4b2jou8ZXZPc7L05bmBCHS6gmnXW/d/15XwFbyb3WHbLyYIUP8
QUMr0YuqTx3qh7Lj+DG1SwCchiUnOOe9Kzl7RJQ/rTQnkzdSVNbCeMu80L5BWA+WSrFMac/mE127
xDW5KQHLt0VvPnuukCkdvm3qZ4rpUDWxw5b12l/CDw3HBGQzbD9TR10X29+mMuq/DY/TWlQ9rfMq
snZAoA882lCz0Z6dmzR7VJSy70MMFEpxFtyF/W/OFNHt9UFfw986gi9ojWAHbkDpiytxqfrSAMqz
AZx1ufPOwWvntFPwGJW5t8waIkZKjOgVk3CdMDkzrCgeKjLg9ZDO2xuiJMW8tFRTnudzZER6M1Vk
oKblOIC8AoZNPvBuVEvcbyGRZ/FTB/ApQgpxZp4TYGOf/U5ZmRjftC68KnzUyvrttJzVO9+GlEap
deW3YX0rAKMz7jr8cPKBwoRhOyeihOE5aMG45PSe9iK5zBlWttIJP0VsW1dOviBu/PpXSFZ3F1kq
3kwMS258lv+1Y1Tklep6oCht0s9wbLLl2VI75trg8PWf8gLHrD1TJJuj5sz/vdy3XvlrNui76eWj
tnKOcqonZ5nt4WH3hGsMaIUmXH/aEPEqj9Pw0MeGfliKbLOfLSq+Z4j5G61GrtelsKCVCE8e6Aoa
tz7hbXzVnKyMqrMwy2CX1vZfLarfEZXGrU/kAgGdiVxUp7hGwrpaEq/dyUnUewul2VtNuLL70oz3
5HaonU0dfYeCsa5VYkjYMhYNrnn5SJasFwaRN5MrJgH82aCilUSfBXUCfyhv5PPGDVcmrhh+P+06
yq5Ynsb56aEkCUqm06T0PydmuGhsqXb3X956zrUKf5t4aa+yYXGwlo8e5vxM/D3+SLGCHzosUnuY
/AB3TN7z14fIPILYhnGPKi++x8qFzhWV4+EVXEwoja6kHGE7BlTS7cGg/LGso0mDpSSraaTkA/r5
lWPMKQcUvkFfgjxhsHzL4DT5QKmetk+FrIrfY4ejecJYseXIGxKg+ND1JSBJig2miPRXl+rFOuiw
48mmh6Bv2sHenprugPGh2atqJDqh5amfPch2Bs123TjUdnz1he6Z3k+mc7AnRkiqvLa+5x3cO/xH
B+0irPcEe0w01N5nP30StPspFkkjZHn5DGzar0bTe1sjHqZr3pFcnnTF75VySWab/9LaJDRKWjJb
OtBgZuUy5VwA+Wgc+SxwAVMyBkNTiGI/WNLbYiKdTnNN7dusCgZHgprWPGOXq4HV8ZE5HD6zktSo
xtO819TPDzPVBhaioLwwEUC5BJUUr4Q74lp2nn2Uv+dzZB4Zg7bWLMVqnxKYI9gSA1TrRvNujOaq
DenmzB70Laew6VF1+ihUm6yaBltUNfjWbpY2jMPvrrTVMaWOt8rrD06ZcPayOtv3SWGT1yLL0M+N
d0y4GvDOQgdk8D+89TXmoriJGXyY5DesNuILJd14N2XAExGHneNQZ5cZMstWTwE8E52OvyrH9y4D
q/t66ctsK2/4M0JzGGsn2NDmgoXlZPrKSWKTph1Fjt7Zvu7ddSDCaz1N+pS3zo8qG2KMPdL9Npdz
TO2yJmXlhA8rKPeo5n94JUdK01XiOCbWnW7n9JZjQphwKR3ann0YLeL43kXO31l49rskiESSQP4t
QF4Hc3dR2RiiZnTfO7pEjGFSXUp9645SCo/ANuIKt8uX5TmP3ZCZnj9+C2DJMLY8QAFyDy65s8/J
RiE4Iu/jRnujMezjRJ17y1q56hLhfvizqNcODwdZ8i4/MUkz7Cj1eDtLNA5R9OknzYOZQIVgWdEk
NsxA+wcrJeK4ZJPx0B0GTg5WVqubiP1966KiUQ3G2xTL3zrTOtn3Id3DRtPPYA/XOzqegPjqcDq2
0fzQltR3l/jSmkiwt+fuo7dVnZlgmgaJGJtpUb2yCO9+6+slvQnT4d4F4v/YO4/lypEsTb/L7FHm
EA5h1tOLqzV1BBkbGBkCWkvH088HMCs7s6aq2nLZZr0oFBlMRlBcOM75pfYQFd2zmUlS7EDd92GQ
O/si3Rcs2utA5uollFXNS3UiOjAsAVhd/wFf10syJaRMGUW28ejEehwyEBZ2pueRaeIcGoStNoo8
sZCkBJuu+PUiwUnRUd3CMLdeYArlOY+YRGPSKvgfO487vPgDfUR9pvXHRbiu2vosJybvTLXR1mNj
bz+X0d6mE9p+7q0iu4Qs7Ze+hTwMRop8sA3oF3PsK8pjeoLO54NfdziaobIvXYgkZ3SLG33EE0FT
rrsB3ERy4Kb2xuNnuEqWF2oz4R2BnaWJy6JfJQByFwNW3CzA61DAd58/dy+XIyOJJrmCwSSCNNH4
nY66decNyBD4N0gfIzvjEOVU+taDe8n0hOwEhb3XTdJha4mA7Vwm6n7ZhKOkWoGpvPAbKs5ZS6OS
NUgGgFjsqFxOaPrAITElMzibdN6dbWqHTAVoInJcEmkM4J6G2kjEC7sSGRzX5YJkz9nZJVZrxy/0
cWW2I4ETtovMZhxO9G/dJsvD2B1Wd+gLwnWTet+ojaEtMgmeczUNJ61vmoPmchYMLVq0UFBcrTzS
G+3qXYCTbGPD1Z6h48XRyzq+hbbfxKnlkuXcjluVy+JI/9KHHFXyaDUdBvIuF9TkOT0nhqOd6vmS
By7BmeFUHrOSADPqR54+H7/Z3SJATl1eC58gqQ5xpdGc8mTgkMXR3FFH3DFYB9pUrJoGQfAghbZe
GBsxBTezFv4pd2nmQk1+jNp2WgktqLeon+SpTXt5Ul3SHYxgGwbe3po1aS0KsWWtHIpkH0VI0gPT
zQ7LW3mVUAg/4LLuSgOhzFiBp+Rd+dVnmt8lSVuBnzLXTv3Rqz2iFO3oC7Vm7l6jog3JBX1VpQRL
qauuvbbzxeRFdp5htzJof6oAdYapOkQFv18C2xTnJDAJjouwpC84Axb6svp8c3kfqQQBemb0oLQy
3ViIFu4jPajvEswspZurm92WG7Y4ecgIHbDFBz796H2wa+tslAUW7gpcw7QrNn9/+FoG5GlSUwST
Dp9cTMn5c2NL+io/ZyXfVjlymnL6IKupUUUbvWOf7Lx1Tn1rws26PYmIdYeF1ZME1KoCkYYm2fU5
tQiqHMrx4NK5fg08+quGirp2nhUQfibKlqhLX1K9ye/TWCe4DEriN88LY4L/VXnP6FHsyvYPslf7
0OjNczxfcOKQa+AOcptndXzIZ3yW0tXiqGYxakRO0w4x3g9dA5zAzL41fIMlOGzeyhjYPITaXJmY
KEReXqKYeWZRVczwmLA789x7Oq3gYffCcLHJGEdecT+t4qx+dhR4VCjC/F5FWXNnWojZBvphnORW
Zr64H5pSv+9jfSMVAubGNRxGqDG+mYEb35a3tKQCfR9M9+h2V8d0qofQT9TVsv19ogJuXZAaGsB7
dLKaPHWmAxXhFjxxNQ9+Bo/lpdE0Ha8nFxkMPH8ErUgax0xpyeQ0OjqVBgbaMF+vKCpWwY2VXOMG
loBPKUWVDMXkxYT1NR+al4CFT8UjVlMiGg4aghAtaJOP1gmusHu7Piiae8Js9HNkdt87j/sqMkrI
eV+/6ycHyXKveztef+GtS6vwZozOJS2Dx36Ow0jBLJ6GNAA90yjRGGM742mG5r2ZPbFNirCvFHaw
NedT1GwZ6WpK7zsXRWA4T6/WZGenTHNvpT8F1yQD3/3UrgkKK4+04wbUkHvlhwN54WZlcChxzK2j
GcczvfCjNtW0jzLU+kmfP2ax6JDNN4+YfsKjHtHEVEgTLcG4b5JCPkSwZEc3hgYoU807oLsdD5iI
CfezjJZEYBpmVV0cK526bTuWFNmlVHAhZn+K3PhBI1jpQU+wXJvzi6j1Y3Ea04z4yzxhfdBq0hhC
sjYWc9PkhsM96mJuiZUM6hqOU2se2zzMTkMmylVedc1O13oSref1RO9dhgULvQEgo7ympRZcQqrK
XKaNqxMEPF9GRgSmrsMi5pEAJivycgJ0rzZSHLufrkMW/FTYY1i5XUrtQXW3nw816UHwNKmPoQ9s
9Sko7yx0QCvPMDsy1l3uaCRmke7Ie4zB23F2fKVVZz41tHd0Cu+EbffmpTXR8ZJ1jUr3JcGJsteT
zL1Ybu9iDz2bfa2d4UD0i6g44fF8HRyHrbyPL7oyiHcPNWunQe/iN1FX6drJXQIbemBh+ihTAwbc
GxRW89nSFemYMC2XEdWSw3MTN7D+ZxaGknUeZGWxd5Wue/ADjWMOwG4T+0OxHzE38mnsvxUQMPTQ
rKnpn7BVoaSOxutUl5giE3KXYWXPMaKEc2+VAWe/560zUfveOrGNlkY22ucoojoFmBEh5avmS5Bm
wblpdGwmKAmsqlUNLCpiDLSjw8qryvbqllN79edLXaJulskAdz7EvbsJWwomiqZMtsoiHFwWzmm5
GPNbiT5hehthmYi5il6c3kZZ3Fkeftp0o2TQHsJQUYXaRWQwRLCqXsQXMWcv4GFUBGKFr1EmnXvH
Su0tQ57Hbk3UlVYEz1ZjFCfWXlYUBG9be3mpzlizm6VU4xnNKgRU2rThPPgFAdGwLjVYfqOLHUJo
7drGttyak7GvZFRule68yGogArEVT4DSJCU7KHl45fiaqxgntGOT1SOMIS281XzUeoGjP4wNx42n
hunQRq6+spTerwW1XUVVEg5aNxoiTja+WTfi+flLG1PTLoNJPIAnXgKjPSzuS7yh0yqBZF8PEyQJ
rwD+867QvqXCwEFnTFgBONViShhxEd2nxW4K+/K+ncLD1KTqHM5DqU0KJoPxOius+KjJ/EXIpj0C
TVYH3OrqPFYoTfFvPsqwftQGOL5Fa5rXrX1E/DA81uZw0MzprGNSQYdI6DIqwd3nWRR+LyzZ3mNP
+N5MZXgGlAvWwuo9ugexnKdR8+aX2oMBP/olEc47Dx7nxsZ51yAuXuelOPaRIx7BBzKalXG8dHj3
BkRNHBItGcUMcNdowtfM82M6Zkk8DzeAiiDq38fa2IVacwyrRtujALK2OI+SQ2ER7Mm5pmO3ogYO
ZyuJ/P2+F52PE7rFnjfLyRbcrY3NYu/KooMwk695G9MOJDvOC0zuW4ARDKZoWOfQH57oEjviMv0v
v7Uk6etN4jV0UMRKPaox4OXpYeKwtRTgon9OxwKLZ5fcI0XGGkca2UYauXnwOfLW3HXTmz13vdm6
9oUfRbFbXjtTexaT6wP5JtaGcnPIxvwXmt1y15oO+tIKMG+y6XuIaPMt+ukMsvc9MtPiUErFiJ00
/k31FsHlA3ITehejI8Pknh+6s0KR2O6CJnMfOjTeVG4DT+YBy3ZN569ZhE9dSBT4gHYm8QqopL6u
H4uh+BH7aLzbEalVRmUVHafPtkoGFG2AcFK36dio2Rmtzparto7bezWfwJ+qIITm39PcRKRJqfEq
EA4Yd+j80js6SltzrNf9MAy7ECMvJpfyDWIhP+p+RkCskYS7fAxpW8LwuzY7i0ahIfnQNNo0oZ9b
RGzecN9hX3Ut1iALNfuqTSztYta4/6y849QdPOqGfbIwmq5ANlZnOg3XaKPsBPwrSzGhVpQG3qqe
pDQSYyuHG7u2G6Kc8pYQvrS9OIo7WxsxHCUQWfugJ9iomcWBdRlrDBF5eBIlpBS+RxcI5zmRgXGD
FXklLPJriuJtz5yLeHDOXFjSF6aABwQaxFsw6d09u/NqeYDXRYKiUssERuoS/6eNKxabxNXUE5Im
EZkQPWcSYhsc6vSUD0b+iPGZLGynCU/VfOJ2LkHWmTtiGYFW8sYovqp716+hILQoPnt2HB3GaDi7
ZY95Nqlo6yLGgU5itscUKcWaUFBOCge5gh8mBFpHNVNpm3VbEef9euHgloshyJEwnWHmR39WQ2k9
esozH/MmebG0HbyhDZXf9o9GONzRacjySIPo4dPUJBsqfQPNepZSuB7ilB4I2m/JLAYqt2pDe878
qHlW8NJTMRCNZVFy1jjxzmRsuyQ6ku9S0DEQKfJImlR8EW4j94PTYz0DFb9pjge2VmhPbhk1pwU9
FYaWbzRzpAVI/9lF5BQP9vCqIfbdmISElvVMmcxdkQH+RsCZlp50yudvYuar9IaJhM3x6iGLRXbU
P/SphnEIxYfY+754z/uHAcPRHQ2q2d2QSdta9RCbPC62cYfytssG6ySrIs75PuGKy8RqKZSesuty
KWzvt7d0yc2Kpf+Stq3AX8/vsEl1VCW8p8u2340Z4pvYojAUTApsOBb9k9Yk0a2rizcsIjzWfhht
jijU4jNiRiYzNHDB2cq4IATeaQW+A9dlbO9SiYqlcTBPDm7zWGqNWOn1D1U1wTXn6XSNS+TpLCgr
o/HbRwndtRktUki4hfFQzgeMiZtRBQwss2FRTMK4c6D4VA1K0CZxtSl6u/ia8UydCtxBGBEZ920b
JW6GnP+yXACBf3sLlAwjETeSNeO8y2wcwaGvjcRBM81CfkQf8iLLYjz5Kv2xMDXSaH9kZmbtFn62
n0nayLCRDcXwZwCDDyFhPEdzqLG9zqvERP/suvaTYt9Vfr2pFSuq66QfpV29JprRnqw5uyNSyVov
uAsPs33/ztA4FKwQMc7gXZfve1GCLRe3dnSeUnxtU6vfPMR/QWZk23QGq4gcM2AyACiEH+7EODhf
vZgeHQu02Cxa6zxIDBBtvUJQzpk4Ov2tUIO5KwguWX8emw5fDpEhQXPXDFCMAWE1reJn7rXOfdOl
30MImm2qS4RENkVNXkloCEDwLfUNAv3xyTL3zcxrZj0umkz0iH8/kXtvwnqJNFwaRnnAtAURldmX
LnBIqhTl++Slm6Ya/QdyT2kld/Nd3Ir4mDmEH3mN2MsESRg+Mh6YwAuehTsK8hbKposeHfd5GnX9
DYs7FDb5BElXdfvaCr77TRxubfQ/m6AxqqeauW4bQOwS8BCjYtO0hkEaLurz22+sbo/oCEVF237P
oAZKJlnTn4YnUpUQIeie84Cbny4et6Q37VM8MJP5oj9ivHpZrIuuxaASuMTW2W1OOL1gtlS2V+3K
oGD07dVx8dsSRnFQg0cBcczh26jwbKfaA+F++b0WlUT9z+pdO4Xv6YKw3xHtkUAQ5CSDIYHiAPEL
di1q6BnhezbGHAGOIc4L3b2wtDO7LhOWMweWer70NFmxmZ8iXAFIXPwHzJaUGXvpFeUeXiz0mzSM
D/TxldhVzSFzePpFO1dP7eepSGmRTnR8K7MZGuOSfsjQiM0r88iAVcezgnoIr2X1sfwX7pwkg650
JQQQYl2P63R0Oc75ko4mxNKp9wqUQQ2h9Mpy7pSrESvITV2Q1rRSiTQP8aRDL48prT7kqmpmckpa
I9hX/WgRpNJrRES4w51vjr9deLHQRtsqpIKEPziiItYk9dTKYjzZktPiXRY3eZI4gkqn+X0egOsi
stgZy9L/irHvjdTV6oswEJeBSOwlykqcUJZ96+ZAmWG+dO6Tb9TZZ2RFi0Rh3jVDtP/OVscDdV5U
Iab4QmDYOiWqFWJ1eNFK+YUvyD1w9gDH8hecl7ccB92LUSTeyptp1eXiLO7yFLW6cPOT26azdmuO
6Bg4t6o4MvbAdfZpuYjQRGBiqkeC6wC8Z684OXXvQ9eAemgMzitdt4ZdHmOgmy2TFLSvMyXaTY2o
DukCDHiv/OcWXeNFeVV8cjClf74HqrmLSwsYg0iPF9l3mP4L1K1Okxu7HMPb2m+EeRXU/x6pOD0Z
GnDBYHs/bG/C2ZB0+SG2zG8QyuZXXzMIiW0IxELc+HOhRKu8vVVuo46tngVbJ09zBNpQpYn9gIkN
AxMQkN3BCqQakUnSdO+k13pbe1LIfgar3SHpTjdEqAVbO4/fwpKwPBxp0M9+4O10K72N/PYunX+0
auxpkVe5G62Cq5CcGfsIzf0aPBybeuxTcqelgEqRHWy0LH+KO+SlRph+OLPq2hcFfCsnXGP5u4TX
6gou5jkSEDbLaVBULS9v0XarLtHmnDOrmoGY4XH5KH+fflvo0k65JKBZBa0kUT9hlUO8y5FCnG6W
bvuS9iQF+XsdQj3bSR1jSkBJ7ENvFs8SwU8ZW+U1Matw6zYRooTGMe6K5DK4H3i7V5Vy5Cs+tDsx
opBMek996w7ckdg9TJQNhjke+4Qbxg1Nqj7HuxQd8NVOCA4rhUhJ3ant06KgQvjBvD1D9YRIOCA4
jA92GuLQkraxkfOjyqVrU2I5GZ2Oj5fHIPIUFjnlH2qbJq7AGuHbRC/ISUnF1dVhNhssBXmiAOAd
GrZ8+zUFmFk1Lq5q7IuzxN2OyXDQ0zuJOuQUNO5jawNp+J5NG40pusMiUW1G9c3pGu/kDiM1aolp
HLRG31tNpo7JkOn4u2q5iyXgcCfdbxVs8NDK5ovKWB58OOhD6VPO5E7hGpg0ODpGicB/ti4hQYt2
ZcLvIBt8TKpORulsaXSXaU7dat0x3HRj0pM7Am2b9mgGvKAYuH+QT8G5kb9m6t+FtOozoFK3SzUI
UI1EZTBZ+hEFN10c+XS42uk38CNz5TQ8NRGcDNsJXSXhEOshVqzXBYaoZmK494kEqkaacBzrS+N9
BbFrETM3h3ooHCSRo3NW82V510yY+0ZCxtcuPq6jR4IGOUMxRob5UtdWt3WQ08WaFCANgffkAbEw
xclLN8g7J4y8h8RovYeCTc/zWZM8L/Vp9NLMh8wlcd4ykVxEk2tsg4IFu2HLR29l1OTm8CqSAR4Z
pRJnnyL9xwiUpQehAC/VRF7T3slN2gt7hn4xmeRBzKY3lfMbyrMpP4y6r7inclrnZtc3yryvo4LQ
qtAcrIQaz07nUXxbdzs1nw11NtE6RCLbymD7XYnMx5pTaunFv8S5GpEUOhW527O2epHLtXqxyqYk
Oy16+dKxEDAi/IksO4IzVvzQOnFZ5ONjwJAZ2h5S/zDdLaskomLKOooGzKu1HnHsppskInALViu+
iLG+YITZ2GWpXkURPwshzTPumrUoESAjcURaQaKe78Fr6COFSLPZUGuIqfVKaO/OLPcqdvRt63v1
g+9nHEuY6qL2EfZ1jcvUeyQpaBtVmJfC+8VeXzZC7dA/vgVo8LEIcAG1nQ/leWzMBiHXdXQXdJZ4
1Ax8BqZVk7clqCvgdQ3S4EMb6iCtJUovnuGDcc4BoMggZqUMbEzCjtKN2+dEA1b2GnZidsVYOB/i
fRs47quhJdsx4dwmfuea+j+hGGCB/Anbogifc2GtnFoNZwM5BzAM+cbdSNqWU+Ee4gQ4d4k53KFj
SQBWCx9GyEkvvReOd1oRH2sJ5blIRfn5PgZTGOzLZLi1uks9ZYbzehm+PUk+ipOXJMfNDvJQU9ui
qPWT1QcOq2FuPFjw4eVg0inlDAZ0vYYjCAplJ+mQOPgRJyLnnLbtrn0qqSILAjoi9dB+HpM7eyrw
9RlZ8yI0MWets/xzUjcvLirhk0StuLI9Wb/oZf7NETz1zFLWi/x9bbo6sWKKR3bShJcko3oboT4y
8KbeBB5iBwuj+Wb0AC6lHKhOxWi07vomPxC3Rgwq4iKQF+hCj2S8QIhL61Le1OC9ymafl1UKJJlJ
6vAAj+69Ogj3aepBd42tRHEaPyKtJvGqDE34V7vbsabBMTbZofdKec6Yz5BBGDbaj7C8GVWFizZN
4ntl5lgSDBrvyHzaMyOAsmL/JPpoHetpRtqkJdZpy+0oWo1WFaPA5ZM2q44Xwv3IzUAFFTGk5EeS
mDznO2JgREtoVNgBiugQN/AtjTOfh4kfrh3gVvLyPSTG9jssE2aTDH0zlTyOfsaykR89PQGXcCO6
e1Fob8b5rFgufH3BhYEVILwMNeat6aLgR83ZJpBDxbDobZv5VM7cmNql2C1BHKeBl3lr0fPSadj1
IGuDDBtCW9JoiBH4HMrIOw3e1wKi+LZcwka8kaCASZQb+WwOEWV5RIQmStrXfk5bMGL23ypiazVI
NwNEAH0UpI7jnSxmWQHR3/fg8bciq6tbM2O/bkiwrOvJ+YCDXZ0GBH+A/v3N/zZJt3iwhOyOPOxX
BMR8M0gL37kG6gbTTsZLzP520b2Y+LuwINDJjPU7s3wYM4tRmsTaLwBEmyJtXkkGA1bHA0zLY5ej
Ranm/CM/ekEc0kGNdN1qDMyfgSo7RqCswPrChSBE8rzleZn2loupCVpJRzqfbaRKczxBtZDidswd
W1Gc4JV59jAO6d0k6+Ki89bD8keR4383jFl+YARfyjyhGW3WdleEl50DjVG3z4Ljf1EXvCROpYcC
K1XxV6IiCJ8Dur9FTbxfhmcxB2mMHgJOk7geAuq3EknRBtWjw+9eHx89k6KTNPnonfTgh6X+lpjm
D78tf+VJfutKPbg2I0I8RKzqNSUOBGchM4s2XJH8pZu0c5gCFSoZrRqhW4KsWEtyql6zJoGWbcU+
ZPjfMDXEd/oo9oFZm48pUfqPmKDo4mYgBcoZPWL5wAIbcC6R23MMERxOPiOlsprqo1GJZN9OGc20
IuwOQ4SFgReI94SFe3gwJR3Sn+9l3lNi4aE2M1zZop7fTUoTaTB37fIJU+65t0GV1+WDoQ7zk4nq
PU4rSjN91LNeFqIabwt3jgwb52SjKSMmJzXupqR9H0u97xE7QBz99qbvknLmgUgufxj7KtsbUfnm
J757igssBE6YeycyIdpV5SVir+Mg2lcZo6BCLTQ4rM2uwI42wKqtbHOKCDAIzQNYvzUMyU1Do3pr
G6c22DaZJjSnJm0oFgKA9+8f9oX+KrtIP1iTW0EnhGl6yyN2qUIgoFv+huXPArLrxSqZ4/My1+g2
PNSqtaYTmoFzi9bZviqIlEKXeVneXy5xWt6ZodUdElF+qCWQLjJqYN76gDrNeuwY54CiyPZbXvXD
vBl386V23VcSK+hxE216QFl/XTYSWXqsJTQAfF4+t5RUbz9ztP9SUdT+ZzG3yjT/8afWp6Xc5XtR
qho9Wfufz6RkFNm//U/+R6W5i6Vkh4ju36Oy/7+Snaf3PPhTnvvvn/N7zYWle5Zrk9oudd35Q82F
+zcPp433W2i7QTD131su9L9ZAE2ep+susb6eRxh3U3Rt+H//jynmgh3b9Vybv80wibP+KwU77lzQ
9F+R7pqhWwiUmFRImv9jnLfVhMpwBxbznKjDozXkcqX3jrvGSQiv6pDxWhvYhRhc/JvNhL0qB2aF
dBLNIU91dRYd44bo8wyyqgVE0BvrYOgEc8Lxyu85gu8Nea7J1qi4S5Nep0XbR/WKq7PdonV30UYV
wbqjE2GTBm13jNRs5cI/tCkMWKUhL+yNwhGTafjARzMDylAYtssRXalph+KpxuvLk9SxV/BYtGQP
FV935b4biE5Sa/YDDqQkBebAA1SGuzLHQ91n4kM15dkGiVm3ZJRBUyMOSx1ETSo+eHa+67uJ+vPG
gu2Leuveh3IwWVJJr+hJHrWRBKALnHP44oPlB/Iu8/GThg4KPN/pqTnP+vakVynle7H3JrC07QjW
GtdB60q+0OKqh4a3qxxYukF7N1RO2k88Vjtb6NXGNcPn2dR9jNP666QTvpZS27OFtaGtnoyFm1GT
YFUEAeuk3b0VKr1LpfYD8GHcF3npHYMatNWXIsCXgzCfJ9c1cES2SswsX5lpHm8Ab+9K0k13edk9
9lX6Jalov/D6vF4D91SMQ1m+7xs3W9kBXRZFiOjVDrWnFs8JulK7ugJl9ttoyq0vLiS2s+pIWtTW
VBnkR1iCN9PPvnsYhrMcwymDf7t3bHX1Z0yjHO0bQbPxKmFm20VWdhu6qjpmmfZu1+GLb2MVzat7
PdfHXZ2RFtgNPMQmgQ44LlG26WFGnT3i1zk0LUS7jMeIWhO0uLXMr3RATZhER3vLnOltlayZG3M7
2YVp52PbdOiTDyzcJnl9mTD4YYyw6lPnU+GUAgadqopbwA0m9uzcHg6MwYzfJiHArSF4JpVO8qP3
Y7rVG57cjTXP0a2yjl7byXmDzta6m5yGoUW9ifJ+5fFqAHw2zf+tzZhLMD4PTXrE/vVBe3kv2/A9
/SdnLZ/2eda64m+GJKPB80xbGubSvPfZn0GlkAM0r3uuQR+A6/zprCU/gXgI0xVIr+YD9Q9nrZSO
bdFBJPk4lRd/5axlPv4XZ+38539ooeiZ2fyQWKR93Oe/aBb4XmYxtomUqcXqir3uVHI9pM7LUEoO
PaW8TW8HT/0YXyc9f+m7/g285zyFnDHdJSKYe6U89xyFwxMG9b1VROQG6tcpyF7QRhMxNDwWkO2U
1GB0Ft9pNftmx+JGBsa+nKC34Uw2eSa+s0rSFGoZNHBqHzmzYmAgBVKFtjHFI1bThw7Tcw8BgkoD
AA3uAitwqyBwKxbpemOHEGtmHGyIGT6WUXcsyZlCABuvsDLujG7I8EQCfXVdD1tTty+RLrcNaqsu
QwXa1M1qJPIjbk32gAIHDZpY1/llIZ009OJIy9uX+aRDy4M8OV6bcthZlAuVwUhAGCHvXfhrYq6r
UaoWNqYIh7U0yo6mrt9lgX9qJnvL0nZH1vmx06YDWYibEeGKNulb5NB4tKgcCcGMk/BYFZZCat1u
yYwuyN4jGo0Il7h7TbAwk1WzteLyXBsTP2taDgvvzi1xjJNd5ZbEE3v59CXXdHQxtE7X6a5gsK7S
6SlqUeO1NQ8sPEx3GmkTrTG+mPr0HLX1Bz6nCy10hw7uwCjLg1a1K0qikMZm2GjVhjTD+xzJohtX
Wxq3dolr39da8VgY4P8+WqjxGBryRMz12nM4InUai/oYfoyBMwuA2ZppPwpEI67/1Fn9LjQDMgny
w1DhWez1J+UUZPJK+y1sy+/DqNBIWz9F72yrId3rmXkaiuhtRLeyEkF/7YvqofTiJwIHb/jrH+uu
OoG2PY1O9c46QPJO+0I58pfJVvQH+c9wVWilrPK17vJLDaBJ7V1dTC/W5L1qhMhgwUJ/YGFV8Ql5
kqz1ATKLDTlTOXsh2t9M1XAaOBKESZXBHKDgIhAab0A5axOlnciahzAizMXNwNsJQJ+idhPo5j3j
B/L3KvkRskWUmUXxSHRTHYspxvy3BOXuWrMp4lUltxOvPzt9Z3k72SL6CIzmS2LXN5KUVyDn73Ua
IpLVjiyZG3b2zRDPXwdIqsrHoxfGGNPHk5EX70Fq0YhN00OCq7x2WDZIzyAd8q6eZZo4MswWGMVJ
3lICh0Z2Gg+tiy/pnweDy1tCmqQgssR/jkjciuYwHE1/czWPqYSs0Mp6qP1670cVfEIzPidpzxqO
8mIlkvgX0tJtGZjPk4bLAjiF/GJ5DGMPC5UjT3ZdQI2KX0ZMNS41FitSVtcjAsw4F19HfCa4vtfZ
mNybZvHgIn1dIaE8OW5J/PlI5UJGaWdLCEo8apeWuil7sJ/xmFxhRy4Yih5MbXYnBTq/bAN9RG8O
l1rFe0z9ewIRsBUn6b3K/DNEKmUKwX2svZa+IC5AJx/L+YI0/ntY4aAQpfbea84m9MS4CgfP3KUd
AR9NENHI1ZOhUobUupPgRdDe/DMdg9dEdOXbqKlkS1iF2pfx8CDy4aehpFz5reugCq3Jjc39BDNG
8TTFtrmrrTDbz+/lcxy+E+IyFQ2/BypSyFD089UUaySmhqg5wtAwSNYO6Z7vfPgQWR2HnmHDyOVX
Ck9RF0t+NFZPAmOgKDRvWwBdJ55jpIiCyxTGrlZjm8u7MeIVG38Jko6mjTx5Ni3vZwEqts4aOtxg
9UzE8i0KkznFojQiUkk97bVAEHUUefbV7f2HrPXeOBjfSf4tN9gWcXNEjo3aoPnFBKyvvdKkvTHL
31oNY72DT5MKs+QWZXWIwtAhDxR+NqQfBDtEOOxzl2fJOFDobqNDPGpGh0oUVpt0KxL9TY/tuoQX
WyN1/Vge2X9pk/yXG+D/3DLWf7shrt7D+j3K/zS48AmfI4sUf3Nxy1mO4P90QOLfC1j5CNXzIJQS
IbF0LIMl8Lf90LD/ZvIco8+IJZDkIZPOo9/2Q0NSBiZt0F7JlaYp86/MLPLPrU/zPGTBzoAIu5Zh
O2Lp//3D6CIa7FRJ59LEMcxi3QzNvveu7OIW+LW56mEGbL/sV4kxRoglEeS8DnH8PSairwryr2l+
RvfMRC3wOaXZO4g/ctmelYJGj2YAzVFPOHmOBufdyhqdG0P4IQ2yb6kqEEhYm2yIsNrvdE6ROJAP
ORGibdZcDcO/zxpCMTVz3zk8w2W3za3+1bQ41CdNnXM6UVMn/mWlapsEVDXAYnRN89XWsxKno9z/
YRD9J+VYfx7sfvspSYGRjoIs05H/0MPsRSlm0cyuNlaTPJD0e8H1SmUDaOm//3fMPxewff5DBkkK
urRMw0KH/Q+TJBSq66uo3mjxG/D4dkjvwyncViyFeDZ1nPkY3p36V2v7KzVHRVasvzUlHpVqd7aZ
vgX+h88vg9LVrY/QlFijELRYmcnFsj4KryH1ZFsETGO6v3J0lF3lf/Mt6H8GHD6/BTq5eGXr/KCF
8Q89YjWJI1lTwPWy518Tl0YC77HDxYMY8CfpH+TMoxd07U1nx6Q5xP9dH9g//ecdRze5qVyXvLs/
/wSHGGuUkyvCF4tg51vxL8f7iIziu626Y6WHlEUVsFwwkyGvZ56sHpszn9KuAnB3hHpokWLjtNJN
cpsnPX5r/h9559Ekt7Gu6b9yYvZQAEgkzGJmUVUo11XtDckNgk1S8N7j18+TTWnU3aLIe85sbsRd
UKTYxQKQSPOZ19iVX7oxvCSJ8ZIR3AY9UX0bP+G9E5oWOAuBqE6zq0qon9DE7OYM/nAfoeoO+5Ow
rUbJrR5H+CmJvq+b/kpo1mHG/JiafZv7P59A1Ine5CAvw08dylHbhnQlS/rt8/fQreukQBckVzG3
EGTPQzGByxsrpEex/iBLMFTLzcwPiVaoowXsfEasaxrhppDiKrSA/iAb8zmT9ZlK8iNajVRjcHnz
skNeVrixoNVFNBroyU0z2BhwgOJMJ+NhIcOGdbYDAXrlSHQjCJ7bOEVQyrvqTPcxMbO9WWFggdoz
cRZARKM7DPpwpS8Q5SObfH+ykmsUek+9Fy34EgzVZoZWazSPMpRnsp5Tpen6ukcYPY8RO+pi6wzo
+iYGjsnZncUmnlNOCfO+LNYjBBWU3Dn5aMRoxpPm3Y4Vqswaol+TeYUpReODlrzxpHWrx/Ttl7se
se+pmJEvCw9abKLGTTei867MGfrdSObT4h+kFdEeSMJFQDVMNfQQgBqQkfKCMxvntl36Q8dVGzyC
Cjl8ncUOvxSkbwzvqg8YHGfZuO7avbfwUAWEfNVh7uLgmqTDNHHC8WChMW2BdWoa7WMku9Mc1nee
VW85QW4oE8OuAvcb9ce5GD4ayG7oWnSOZ6TsjeI+QjtwHqbfh1YRIuyPCOrcFyh81ULNUEA1Pa4y
XoUskOGHACKiwjlOrQac3HsqsvxSgmCzhuwiKvQLzost2JKN13FfQwXgAlebGLkk7HM/WdJbIFia
GGg4H5rlNCG9SNfEcA5Ln/kuhLPV0tYHF0sMLKRv5ij56LUCwQfcDWLknKtq1wUj/mzXZqgYtfkp
R+xwCuUeSNR5CSCsLzmwHG1CZWQen7BUFD7Gc1dWPSA3jHVShqTLKg2qvZMF10uphJtxf0jQ6KRV
LKJ6pyGwaZoaLVkJiCui9V7vcnk3FIRjnb0dtdsJL6TmltL3xQBoqhbyENj9Jmsh9khUc4Lq2PQf
jIAFrUSWU9x0PL+vixrP1Uj6AsUQ5OpwcIFQVLdKp+piGE2y6uzT5HxzIvdqyZPfNUGSluAnFpjl
M2qmd+CRDuws2FHqBfhqbyV5udJal9pw7OtHp23QjeHm13mVj2sceK9FY+9nvAm82rueFucghdiJ
PiFW9YAPedfGwkbTFO3RRARFD91TZbVn0bTXZj3ftOZ4yNL2wWG6hfair+JquUTZ5rYtiQ+h82DW
YDb7OklOmZZ/zGbnHnPAbKc53ELgUW/IObATHTN13cMgqNA/dF5mAcrW7RXITI+qLLeiTmEN2c+6
HA8ehYRVOWYk9YWOOsEoUDFBmw6v8ZI6ZdNuc6co/UbPQIPGHiVhJzgio7WCIqOoh/IMfvFsOP0m
KXh/eUcNtYLoEsM90ZsjVz9oGH5ViCVWiBirwAR0R0laqLuHbJT7tLUPet9tQdnElPvQe8GyEO3J
zE9W9Ig3pZSnaBTrwrZujSV+LEfxAH7Ur+l6BjrFUS3OPzoQezfofpwGkrqksq+kD6TnJvVmv63x
jkfXd53OLhSYov3SWfQHHfGoe4kflxy8VXaZKNOEpKa3rFSlIIpJ+5SiCIz/GDOzKfdDZL2ENy58
sW4qdwXqcrnXnxGYEyshajxvyr1ICWn6wNlmuXswnQ8hyClj8jY5VGhkbBZf6/qjF2n+MiT39tJt
s1GMq9DXw+RYMs40ja2bqFguNLS/CgvSrbnCbvQI0f+cNNA4ELJOvF7Zft9jyQSieISB7GzTKLpx
iPOqqn8qamtf6ClNK7zZrVvH2uYt4A4A5rFfOBVd9rL94iwAx5CC3Lm64ppg5MMePAA8K+HzF7Li
uGG12Og2tMmzk3wQibyEPLFJ3Jb9DqFUW/Nn9qcxQz43Zl8bKS21kqo9ToPu5AvEEtYhOmteN6Lw
rF17MYw1u3FOOfBCdB8OKoGtnqwweSwLXlJUHxxZ7o0QzjAfFI9Fzup/MmAtQEXwE0uRWeerKvGR
KiZVssH2lA6GY7GFTkP+ITOLfR2Ue492nTstH6kG2z2PFxDx2pEkyOqOtpds3K6DQVVeBI3OzELd
wv7guXel6PyWFHLQn6EBkpdT14BQltUdPOxqlxfBEXHrFfymVa9L0N5PRdttjPrZk+VHIdzLBmsD
ATsk1sq9Pmp3VlzsdoLlHkFMWZsN70lCgHEyZ9vzCtQI0+3ddAoziMYcccdJ9EgE15qfKAGF4T5y
sickAZDdIFK0G3mZ9sk93nQbPHmY95fQo9cGO7flGMDaJT1qJB94Q6HIP6r/x8D2NM1wpF00DHoz
/pa15o0dFtcmHqmWGK7ohW0BOHy0SsQEWKExxDikoAwx+SalT1OwWBGkSlq3QGojs1dZBrqg6/t2
1QXRV8QlD6hKPox9eKG2MTMcjotwQSTbtwI93dKUFClSykDR51HTnktK88QZa1Sx402UWXvXnJAH
7lEFdPDESEas5qJd8UTEvV7a4m62IEJMhzIzviq9yLIx7sIFJUt3ukrC7lYk9pYexgFbsFPpnHkP
n13WOOifh3JmNCL8yhhMsxvXbd0ci+5Lsxh7Dge2fpwbrbUsf09j/SoNkS1IeM3YBmi4Zen7KQRK
1qK8m6A/1ps3s94iJFTvMxtFPstvuxxBnlsTRV2JBL45TX5cuXu5xM+z5/mIKiCaGqF/J8tgCzuB
xoniwa+p5BG8hnSprS5HlbAJQa/ppl/BtEUOArNztwjzFYLK+84gwqKC87l1499T+6uuG+gGW84j
gZIJbbXemC5UNMRRYHzd9iUnnd2752DwWMP98qVFDDMFloDwcoceeOCuRgvJcWsA+JJa56SM4CtC
fjSoL6DXziJorA/hrH0uavHc5XFDrwTZQUcA4uj1fak/uPTrMIf5FDv8IUH9YzMLb20AMKJcmkIX
1hokgxeUt+C34DfMFMIOw48adtx+Hr6G8Lmhy+4Q2Ov2Y9t978NQggi/lT9I+VR/9K++KXG0BTbK
09G2ECYN3Jda/6vEGCOqBKchMFR9nH7Li25rhnKnNIGsyf6Fi7VK6t5fyjVcwyHld3UpVUrz6lKY
nRKyBEWzaZtnjoC1qwqlZXWI9WwdQu78eYog/vZkUjcsWwiL2oLK+umuvL5cmzv4bKkoRu8MzJlh
jLn5VzKCLUtkU/TlJyOWj3Mbn0eZn0pQe01c7xDH3ZbOvCfv1ugYwEW807HGgJa2daNpHw3eYTRx
VQjnvZ3pSLuNd5D793NjoARgPsJ1RUWQhkVM1yyIsXHJgidnLg/IdPnGVP8iX//hI7rCs01hG9Re
3jVkqrjpnMpgUpeTtWIDK9sDxHFKe7+aJW/9x5klaixfXUjdyKtXhy4eWrw2F3KmfDPCoYtZiD9/
X39L6LiElLwmgw4Wv94ldMiblGmcuZVyp/bRWL6EqAaYLUT+kxqIsXzIxcOchb/Io9UkeDMnpa6b
SKM50qXEZJvvChEYMrhL1aEZrl68i/2gVSKRquubtkjWiQlSMPj339mbK76bljZYa/S1xnqT1cg/
TuYxaeEFoD9OafsXS8D8W5Hg5ekod1Fi0+kZvqtRRGVUuhMwrQ0ieFdIBMJts3XfbK4Ffml5aj+W
+uwbpdimTbsesTrogRMO9c5wp4fhoQpBWMe6D/IYDES/o2DtNzCZfv7efzC1oL6xJ3jcp6PTm3wz
tej7GMg6sEy9/kmjbh9QFP75Ff6276hRsOl9UiaQ0rLNt1fo9aZJKbsz4vFyjTjAajbc20Tcj8uX
+O4/uBR1LVWagOMo3g24Fhq4htQ4FU+0z4rdGEACMh6zBlAvuoA/v9bfinXqsf66lvVuwVBnNTr6
9MAtkmYXQate9Bn3RvGL0fvRZQQqPB4D5+ls329HD26/06Dsg6p+iOZFmW1bHAyQ1/rFZX4wDajP
eianEfsAx9Hby6R6hNuapJ4zDBkselLDJfV/PmAvRd53ix15TaELV3rofsh3S88Y5sJk46830nI+
N8EA4wLxSLIwOlQwj/dphGWkSLdwFvzGGa+ToPoUjcbxP7oNG8ASk8SRCi/1ejPVYfijfMFtgBU+
14gWLLQ5aI5o3nyji+5zzlnUz2irZ19LdBs8FHD76VeL4gcb35vT8d3Gh3i/04EiZ9lFxv0yi8tR
m/Yp3n/e7/1+SIPLnz/0j16vras5afHU4v3Ql3Dhh3LCER1qpzU9Gfl/Mn9eX+DdypMGWmeT/H6B
qj312H3+/AnMXzyC/W69gasAVWNwBcPSL+BEboYipI2qVbjvmOUJGud9KMJzlKKLEEyGbzsnK6Cm
rT3jkXFpFRbmSPp8387zh2lZN+mmndoPndSvjMjYw+1Aq+Hm57cM/I2p9H7GO3hYMeh4kLn2u8Vr
VrK1NSvinjHJMFBVW5fVchpTmFQlO4XSiPaLxaIaZZCm6eJBK0vUekYMSOm/aQZqb5a9dQz3ZDsg
5Ew876tmV/Qe/OPbLh1um7Y8WXHyZbFhFEPlusgj59yARUJQ747WtD971U5FTRV0fkOaV60Ql6Ew
1xi3K7nFWIui1RKVRFXzvsr0267h81Zx6D06mX3xabLkpddq+CJRhmooFNYoBrvnAkVGxFEORbD4
ZH+7hmUk3Q69Xpw4+ToJdtYMHRQkp8fAcC6l5u1mT7+WojwNpn6v1trCrXWpvASJe84t52xYyRlE
6qPUrMeceK0reb91Ou/DFejDkz3pV20anYWGiEFW7WoPQ1K+prdMXMfyraUZVx22C3YLdArpfObj
LY7ml4kVwU6H2eWQyZTNpyzX7xF43bmzuzNkcu46mrf8vNG/CjGv5JAibEeu290AWIfw1q6dEEcZ
gWei03yGn+P3drb1eHgE0Q5WOu3B2F53GrQXJVVXfBqy6SZBfVYbgw+4Mj1BN/8dl+QPDvntKle9
3x7XslVUjJ/d3N2h4E7py1rPVZGtkH5ptGszp54kkY6uUKfk9aBvhNQI2J72m2hoY9Vs/ywFbS3b
8jJN3BNFsq+LWz11HdzbtDxnOQLVWnCFf9bDaHef9FYV4vnSruTeql1R5RctZaeOflmBBcIq1VAp
6eboi9eHu1Z+QsJtM/Y2xC4UWcIKv0C7TY+I4A/7HJ6xP4+Ptqi/Qfm4KTNX+77W/63u7v8PBPhN
A/ifAMfqbv4f4rj9Py9gY3I2Bcx98z9+ASeJafQNz8tv0L+7P3Gy6pP/1R/+69vLt9zP1bf//b++
lH3RqW8L4/JNO9djf/hn4Nqu+VZ8/vr5df9X/YPv/V/NNlSbFzivpzueBNfL/vkds6Z+5BKqGMCA
bTYjT3AY/dEBNszfOJBBurnqYBCGOgz/6AAbxm8eADcVExgvGYH973SA3/XrJH6tNoAElWHwX+7m
fQqDDyXesSAH9AQ9EOTYF2fPgYEQCB6sEcSlBI+7kfqZd+/Q1Ho1UNffd9x/FT2M5LjoWnCANLJf
bcTfr06b0FVtaBsm7bvDAwIZGCgJcNW2Wl9ddqz0dUDcYWAxEqYIkGPMVmbTzh0aHwPp1Wiizm88
//w23h763+/C5pQk1xceEd27u5gLQ+YLeLwNTSQfCZBVTvFBoENeyQTdkWZV0ij7+SXF2yPo+zU5
IFziHY+Hf9/qrSrDjumNJxtVsG45+WJXX7dB69uavtZpcg0RPh0Vit7oCIw6MCEI2OXai3H6Qcap
gR+VF/FRA10mm/2gXQuknzsMthPkRhkol8pWjdlmegecGgl3JQKOUCo/QYv7+77wj8USw3mbpX5/
Go+3KCw112lAvI3d3MJiB/MQGQrEcqlGbKj2kNuObffFBjmu3m4oWt80EM6XjZ8ard/hxRLUGITa
z1Cu1s3Mi8ZNBHN3lCp6lKjHnUkLANA96rRU6RC1bnloJC7OaPzvUE46OvW0oy64mOiv2/paXVc9
qPqFyc9KfeUCeyxQfOcIXqmJyR90UHu6Jsbw6fEiv/KMa9B6RuhMfXqEferG+PBAoa6MdaljuO7M
j272JQTKjA8zj6F16OfDbOSe1Gg6qX5hz/Zl0je+QH/eipFe4BWqn6sbIrUDvI51vbiWqLk7klI6
L6LlEdOx21q4X9myx2W5+KzudemnXcM9asN12ygjCn0d0SZRyyIuNQqm8ER5fyClViNvukmAebMk
mAZFn3EY9JTgnnVMIknfN2oexDHf4CVHHQE6tZbVp9U4q4FImOpD020kvLS5Zpb3GzqFPiqp+Do0
vtcs67pXXdrWl4wfYEBffbU9A+RyXz6aWfMFzsb7GXP2ufYL3oIe8um52ea5mst8OX/2RA/0C68A
F1gAc6TdqlK18oI1O3nZatNOPSCUZVzQUwhv7AHMDHX7ALiR6xp3YYlKchkNL/NCjTtkHb8vuVnG
uEEDHrOQ3cTra6ZnNWgIoe2RENib0XLtYQDRS4ldAMXYgsfnOV8GzdKxJ7805K9qbKbaMP6KL/9Y
Dp4udNsxyWTe19h6W7ez0qayrqaeDlhQbW1qMbfwfEOwGg3DqhFgwC1eMTAta8GCwahejEnPtV7S
I4ANtdkhiLOOeKCfbz/Gj7YfYNQ0jckrBSWetwt2Tt2g8OjcbXSvBuDX80KM9cwLMDgGZuN6Hnk/
RUDNnanCe6q85hebhvmDXRfotU6FjqMHZM27PaOai0pKwSCpW1A7hNrbWmjWwE+DZ9m2215cq9c7
x89qNf55LJTLdaV48sPLS3RZXxIxdEXJSFG+0NdOzKEFpL/bqC21af9gS/3jbmepRPTd27VAVpD3
kxCbjN67savsDtmkkhufs7Md3kAKIbKdd2pbMm1q1Ijt1OEawg/dkNYP1Htm5zCYibIm2fm+oUnW
KooSKDUCXFYTtx82agTCCEbKuEMQfa/W7MJRYOL7oNYx5mYwXuy1WsfGCOxQfAzz6QKC+OVUiX1D
fVxtnWED5iLeTk16Dsfrgk3sF5PnR2/u9QC8S5IjZxnAunFq1073ssOq6d2wc6ijRb1JnFjQJ4bB
i8/VxIYepYStakaBilQvjh0YVucWfcrzL27tB/P6pVLCEUR1z7JUtvqqIruYUAfcEI1INeJqO684
ulsEoComsnpRMbspZRtf3UaosNm4C/z8Hn5wFnILFmVF05XSfVl6r24hjEZLAxSabNRcUJdVi13t
+b0XH8HF02609hbCgj+/rHzJtN/NSxXBUTCE72V+5ye8unAcAFSrXA/fsAwJWTbZyIJaP10z2gk4
g1nMaFdnxymaQKHo2Af1WxXsgK5f2yQi6sRSm4/kOKrnaeekyZE5K6oMDVPjOp99c9F26lWrkGWu
h01lMU9zuedsy5dnk1lb0c33VNDCEeyl887j5FPD0DScQkyKoOa71XAwKScEXgYgadJ6DqfplHtI
WLZboTT22LiRwjurE05t5iZa+LXS3oXQ4GEqmMb0VhNExAgUZ7JlHJJd4fiFyVbGtKpT89oaRuSI
MGuVy4Uabx32jro5N0iO6hHU1ooz+47oquJZ42TeGZwoas3OpqBBLPcgLLaaNl1YHf+UEDThuG7Y
v4cBhyypYSb9xUHvVhd3auk6c7dxRsQ9ObjUqldxC9ouKKlNOxUHVNptX2dbkDn7mo8jqYBXnWqr
96AKuWd2/Lzut1apX6tQRxtRZtkkux6WmGt9DOvFR2xhpWZrD4agAvj8rOJim2dAF2uPgul6Zrqj
eLYq6Ssjqt0u2UYFki/RFeP/clKyGxYmVpcczHnlXKrnVGGIWikZB7Z6RukR1RBZqbs2k7V0MBpM
JiTtObqcdZeRlgcIOARbRM/3Kq5qNcI1lhsD8ufbUmGOiowsqHdqXlUc61mnYNb9BrnmtXelXoCa
GepmsTPy1RepO1GBEWLhGxXr2XwLrtZwfwG2tygvhHfqAi37nDWzu2igfXgw9T6XkQnMIaGXMwUQ
tkpMcKLx0vpUJ4av3poKOxMcoSkxrC2+8yU84W7U2QfRF0UhYgpGaxLjfWyzbTE7EV45IkfmqxFR
96eCk4mYQylKJsR7cXWBPcPK6QmjiC/UFFDLIi5bX/2e6Sw0HmUYJ3xSrEuPuRkrLjL2HiSF6xkk
ay/nXdnwDkOkwQjTVPxXLq0PAA/qOS8Ddbbly1LLfUbTGDDPjmrbDmD7UV3FyvAoakEV6PkZeMt5
ieWl6BcVOp4Ud1P0xrpOlovKYdbxu3pIrQLGy8Opaa8OWRV5qpWg3nFpzrcdd6smsAoEzCHdDqDd
1cS0hp00lOlGcowQc13YRVS8qx4c9Q4Uvp/V87CYVQSsprAaFrViHfYWpoZaxNKm80fhAq1oyHX7
Ihh2KuyBtrRWgacK2mK0fbDfWZcfVDCr0pyOh1Y7djp5MEXtD8OIyiivGjrZ0c7nnRy/mFg+lAMp
DjuAiiZ7nsHQm636UicZdzNcK5VJqj8PIjkidc/g7qeCHYuYcpqjs3rc3HaQPvIdZ77w2CcSTq9S
Yl/jJEfQin4bPFvhs8oJ1ffODVvDAIcLkZtu+pQwh9UlabnuYxKNBqO4jnQOYZzNuFE/QYSV0eu2
ag9UW5L6WhVmW5HvCem7LtsPkamKo9X9qwi17jrfreOXj3mp/aGj7BQF1Vra4VF9Rg2RCnxriFcd
Xm4ZeQcTTqj+PDtrzpy3iY/UM6p8QO0AKhdQlwqx4FD3SJg5EfapuEH9WC1SdWV1PKowWyUfKlZP
K7VU0HmpIJr1G4hpG5USmPxIkMIodPEiL9UF1bf8mUUQjHNW7WuXQqm7V9+rDgQ1r1Uy+hJbjgtc
J+K/Oj+rAVmIBYcZpLiRnBPPQAT9AeEjOHRsMcw4Q9bK0ftiJG7mmmqLSo2UpsUz5h8rLQVcRDil
kgcOPeoEAfUyErpRIYWwqWJ41azkvFJ7iMoLLJa2ynP65QIvhE3fTRfq/ahtOWCU1OAO+KCFwXwd
2d0tRqk5VUY17iOqm30j9mpa6hFrk4xTDaw2X5kLuSqGyJS/3X5XxM5eFRPEgr4U4VoHUqVJ70qk
efQoPmIas1GT5iUD4qWp969eXous0R9nR5aSFLEhqJczEUapmFClq32KOHyQHtX+poZCfUYNsrqV
bBl267POW1dZtDrrjZ60ZyAFchUZeNN4ZHNMSyceN4feEnu1gagsQO106goqXcJuZe026VGNP4AX
PF/AaowodI4cmf+JDMH/xPKioRPF/qS++Hn5/K+7romr1yXGl3/0vcYorN9o4RL4Abm3HYEqyZ8l
Rn6i2LCgSlB2AZGvyoh/aRBIthXXczAsAMSgIuU/KozC+I2GlImmARhf2rWULP+srf5R06Ms+4/p
EmH3m3zJMekpOuAXhCtUrZGc821M3kXCDqsmxMC0MavtYkcp5wPLVe+s5kwAEwMtasY9KWm2kcjs
ML2EAVCxgudn+m2PXZgRJRwPyAk8TVgxX2uLdsCu/ckidHVNQwEy1zLKVzpizPWYHJBq3SfKQMkW
hLkIu0YNxjrZQ25A9ZuQiHbK9MIscF8aJcJIxZBcD/N01oZ0XVXFddfUIBznxxRBvw008JNu26ea
pAesrtjkGRZtQx4/FKZ9XQTQMDDowSoNafl6SvCWb2pseDsPnmH3sYdxjzsfdaFKzKgdxeURRMeH
UR88vzWsdlV5LX7pJXwAAMjNmZMan1Ov23p5C7x0fhg05JW8PVglggTdMdde7cgNOqDEH4s1KW8B
mRnntkJ4qG/7Smmabody8S08iR2lJn3IE79sd9C+1lM4ABBEHSBpj7VpKyQ1Yd9lHnpnNF+gu7of
uc3d3JkHQwYPoF8NziMbpTSRu+IYp070sc765GwX2dSv8OnFRVRPkZ8u5bjGam6ddngLlQ141Nhy
8m3QdeANJ3uBEhgaK70Oy/g7UOLfakr81yhnP95b/hv2G+gH/GxDODSf37QnXj7+fSuwxW+CtFd6
CJu8NA4oqnzvNljWbzrVChuWPPSc75vEn1sB5HmHQgZ8MxAauin+2gqgm+m4bsAz0aUNoMpy/52t
4IX881eGCl5K6c2CMtCp97BNvdDRXmWoC27KKbHLsimW+KbsMPtOkb/bNEuEGqLdfcMFedpAqT7L
KKzwwEBVeRFmRW2cOKkaxnPbtidAncUa85wSzb1lFXUIToGh2tSNdrJsMMLFAqWgNLRnnLPv9co4
QTy1wcq66CGOKau9yf6Yg/+4x6lOzauS0AtckP2SrZYnBFnnvatlZTo2J2lu6DCcI8JuJULdzVrk
dxm1oFyO/b7r6S2CslkuJKjGc1iiVTnrIny0QGJOlDePAOvSNfBVOFNRZFzoMuNQQI0R2W6Xohaw
aPxj0ZwM0EeTkbdsTUFCaRmGqrkiXAFH7UCbJD80tmJHoDyiTc11exF1eIasl6nfxL2L7cPQwLQ3
lxDBDHdMvq/GfxwJ428jIS36UogwgBoDGuO8qw11tl2WPaO+AVRab2NMqM+itMFsRvN47Mjut6mo
qrWLYNuV5bgHfLbznjezuMtZz23h95VI1/Rqh208YU6lV7G97lrhbF4tmT+Oqdetpx+AwBCFcGA/
kkVaAKHeYQBStLUBpFsOOUakQaqLg0ui2tsMrhabm3EPwwwiRe8eWw9Tl8Yt8CTP5yeOleFQSNI0
Dif06/oYu2o6wm0CVx1P9KNnZ/dxhTFMNM3hL27aUjf1ZgGhEQ94k4Oblco8U+WvVwtoQG01gvKM
or93xuPmixEg8lza7bC39W5n9BiUSqaMo4UoN5sVf3Uh0/pyRLp9g0waY5p3q4zUZYNML+fFOB1j
OOWEttHF7OV7UxTeoest0JpGdQXX/iOC8w+uHIp7BE8upwLY/MoG2/HV4wDLHG/Bchiruxc9vMiJ
d3bk9ThzBjWcDQGfyw0Rj3GzX8BmfvDywMmSuhBsvEQU72AtceNAjjVAB5jdeBkhwXiPI9PJ0eqL
Qav7I0T/2u3kqm/sahuGC+NAHr+JJKG3JjA2QlW1Q1/nULuoMYf3jTvOZ090pl8Ut3rifPv5XDPe
VowVTpTuIvAqgHaWg1LUu4oxgtV5F49sUnZkNgTSQbnRAwpXyC3B6UQaYycCgWZgqV1FLhKL5oDl
KkJ3CAVjIXSZePKDGRVYIoV/Cs7844I1TbU3vZ1T8IiBOAsT2qlrvp9TVZZ0nRsDk50czUKsOn8c
KmiiBabwvqcn1/YwnooEKY3aTancJUNycCbrIeXWzvGI40hYZVh9Dh5KiFpVUkNKtrbyIm9NfHvj
pX9yFwQgRunWFy2Vl8LLYHbgVAXcAbQXArMnyKHGBUbBIxjd9sxIev5SGe7O8gbV+knTi2GTIxJ9
osyFHCXClYdiKj8Qn9xmPYrBBv5SyH6inJhYRIJLH9+ANvzdGGzzgV7MgTbs3gqFdVF2BFq9na81
C5eMtAj7o/Cu8j6dbkJm/GGskFmsED0uElDkI4oOeYeKcJo4nFQ46DSVe9vlCNDqqfF57GJtAzLG
3s66U2yzLP4dqqhHOQtbxSGN9H1VjgXOJ6iCF212RC5gxj7Viz/YVYrkFC7tjsCpCLaTuYsq5yaf
osqP9LFGCQWxKb5MKNtK6l7VcNcO9CuTA84H3SGa825nl9a6d73pxujSYp2HDfQBVF9XU9NhfQPo
DIcRs/YX1KxbI5F7VFiii5c/9VZ7FH3vXPd5e5G5g48jb3uop8hU9VFW9Lyj4tRvU205lNNg3SIw
Dgd7uh4mb00HMDvFWtA91YaBdomyRlAiuRij5/pkbt2wrtedCxuPmkmxY06jAVma1gmcG3TYsL0Y
e9jHI3Zix3HwtGO2mPihMoc+h9LZOarw1+H95kfYBi8raaDhKmqw1ZRMuycZm/u8QBG2mSwIaaF4
kFKTF4vWfDKTSd/AWy82Q6/lRzdLr/LIVcqXijPYhNX2Lgq08iS1gGMFDdPOwOEnppJh1ol+oir7
dTbbO9PqaavEDjbIvXEsAMeupIv/iFFqAJhsbp1eM9SrpXDvlFluPiontLFzoyMyrNZlh+WUZYY9
dsbaIYiG7EMALRUYsdFSOk6dzRAUw12FqsyuMjssnEOg/4OLUFmbJvqVY0v7jJT/KpA9NhtpdCpc
17wph0KelxqeS4JNrTnqj5noUMWC9TZG5p0mS4Q3I+NGr0151aGRflmnz2bw1a5qkPxqYZuy63dR
l2RohxPj1yjKU40xy32gt/ZRjAjyTkUK+yww1z/f/v62wwBi8RBZMizD9WzDe4EQvjq18BLRg9iw
g01jnuZAd26tHEWbILXwy5uWY+nS+BQO6l5iuqmR3nGd4QblbxW06PrWQTln0cpry5mTe2dhAeMV
hPiyh0TJgpX7sNzpTgcJpZjbX50z7zdudee0b2niAt/BGu5dXFc1QRSqs3hjhL2HCWp4yGVi+kFk
3hIWTAC5RLLBJjKgcTmWapmTUkZGsKm7cTvHs7Oy5laHxtGS+LpOeJHM5sOEMyQ+oCLfdfH8qFAg
Ow21ob1mTrWPiPuwK/La//k7YLzf7/Ok3w4gG/Jh1PsNJvjb2MESgmpqFJb+GOUSGvCI+n9jPQEd
TO89RHUoEA/3MoChES7aI2Zs3l7W7X0hJ/NuCtEYiVqD6qOsjmNgHpa6/YayHTq3WXZIXTyd0Bgs
kZQPkaglid/YvTFsIRVXABZEhZwbe47ek08X8ykxmv5SDyEVx7V5LA0MXSonuGrSaTNMtbXqliE/
auF419nDORFzRKtpRoY1YgkZwWOJCt3GcAs4rAmeZ2MBwbdlJkyivyU8a7EAokE6VzAZl/hFyYlT
J4/rUxA7/F39MXRzfZfhlXvul89JICFYjbXZXnTUII7t5A+BrvFPzNiiPyjRShJIOY9tSBl4jE5/
/cdzc1T5XHPz8ldGn9PMMR0VlCfHVucUmNqqI60Wwrdi+MNtsodX1K6kFvqLFmc70eMmmcE7PS5x
+zzOwoZkiRNn2mu7rOybtcSa/aAv08FoUTl2Buuh4jjct1F3Gsq4BHl5YLVYR3x57PWiT0A9PQ4r
+nyln+OPKSNjPJnRjSgnJMUm1OBzuzj31VictTYvztVy4VVRdJ7rksokpp+R3XwtyAh3WQS5vvZi
iPgUSy0aH1bsEz603C9GAr07nL0qB/spqmXnuJzpS+o8J/NSnSt9eHjxuE/lcCymDOV2e0E0Gf/a
M3QLgGXz/GloInmrWV96QLX4aeM+MurZQzi6FymozFVQ2NWuHMzB90xMy5PuBei6uLBPxLJmlt8E
Eyy/YqxtVCdLw8+0ukC3V8PWIGK2Bu0XoxGfoQIg0buP4nw4MKjRLaaE5UVTowVQkpUJS570XPva
1joc6KmSuybIvkEklTylVgF7MZ/tFg8PK1lg6MOENvgUjSpUaeHU7edqWdVTGB0GR1zw9VRMvXOd
QXIFqzL6Ru1dToY+7C1MD/2l2Q0odqKxHgOoSIaHbkCjqC92qPeb69Cw7op4DDcWyvkQzHfQIA+V
RZnFsvL6+H+JOq/lxpFmDT4RImC7gVuQoneiKHuDkG1475/+JOdsxH/D0GpndyQSaHRXfZXZJsVh
NKuGg2RorTrVvcZeyh7CBkJr5RtRWvEZ6JGFLin+YBliYiTPblFniLVXiKek7ekaprV86Pqie+TW
KCZTMWFcnfoiFvtiahhG7OnLGFZN6xNw85zrz8g/8ocktFv0PYG1cPqK4SNnlbTVuBnC8DWY427n
dhPnJzDoOZm2FddYEZg2o2Rwpca609AJzI8B8PSa4ULHiZKD3pc28/BUqE3EdWmq8GON1S0c42Sl
WrpGbpjvbZ09VxfEGb9kNKJELSyGLBn/rAsZb3tjycr62BsJPM6BycF4KD/qttvnk/mdd4rOZDpU
FziZ4MiJWi6aep6gc8JwaDvPeAiF3XHs4SUP7b+kdb7R2IGxE8aHeVdkcXqgidhEnwk8vpy5RO4O
jr38XeYqq6buwAbtDVqpfe8OsWQOIYScriCZ7CQxnT061FqrExd3qx/0NfMpnsf5ZKi026SJGSxU
GkBkQ8W5stoi3Bj4vQHT9dZzIFEyRI1N1czLgUY1KOQQlqXVTi8axgPqRo+WXTX8ycCMCBoHYDA1
8y4YYRR5Ko31VNqYjtGyQiPkCE2dldPkxtTm+qK1lbX6F3RMomCVVoV3GjLe8nhMH8373LdS2QuL
kPkozWY7a+mrXWTZuWPvsoS/LJZRq/JD0LXZARdeuqybKgbE4fBI7kW2mmWlndthWZV2eWPeX9zi
uDtrg1Hu2BXskjtUXNzZ3iC50Mmg4Ghkcw2iudrW/5iaEcO8XZOHq6Yz510LHLuj2b0FILYYhGZe
wye9r54GMZY7MzKSpZP3zw5zq9eybD71Vlkv/Lxv9RRR6LWHXSk7hKE5u/k0CNJVCjSNnlbDUMls
Z/AzpmBnR0GEnbfUr+iU9Wua94d4yD8zg30Rw9cTWI+dWZlqX6Jo3f/7yixrVEKZEyyAxlsHt+6s
w7+v7pAM/lfulu3Z5938ssLv0cAPM5P4AA/9PavLaT04Rcsxh2r/IlykEaPRFsXxs4qx7jgDzJ4k
7fSjl9n6seokgH409V5nuIjRJzA1LCZMn/OL7UxTaZuwmuXC2dSqKbeWZT45HehodidqYw/d19RK
44jJVLfmgaBinR55MKfYUYJ0GyI9KDqt34OMHPYqcb1t3ctt2wSPQ+MoCPzNeS7qRaWrat2mSNq6
pv/vZZzT4PDve0lL3x96DAa4RHMe4iQBbqdjAYHovaL+VF0I5NRQLNaupsUvYaWyRYCSktkHhtg7
+L6nKf1KVfcIpJ5KBvb1XZRO9/8eVCxHHeuhGYwMiSNoVyr/8qBgjS/HgJH/sUa5w6Bit2DyOWP4
ve6Pwizfen3uFoaDn9e7K3OGctLWlMO6U9NMRxk7yDadYB81Q3OIp68y6I1tYc29r6dxzFKMipf/
+5NgLZJ5kB0VAN8H4vblotdZ7W2oNKjp7fHQhM9uNM9nw6j7C0m6QFcM5zuB8BOUsMcaPICaUnud
eZxLLIl8FC8TYo5hZwnSAI1jfxisvcewM4zt7BTmoghLnmOjpa8FBNuHysFHHxLjoJkbFSekcJuc
sejvBFYw1DrnGidDsrEz97tWkLIYi7hSfBs2otewxFiWIHxqRMfWrn69vNY+wXbegqhWPwXNUwoe
diSqt7bLuK+DylxnNtvVCBkGNGOVrB0Vz1vaGQJi6bUYh5BOS1fxdibzybKq0R8buyQqrgTZjMb8
segcJkH0zmOVsieUS0b7ZkTA1mvMnugpcNIzbditeYcnScmnL6d0utmT/WuEU0wY1vybu97eZwjS
pcFlYocbWbLuRvpAJH38oVlFSjrXexiaekMyhjKX5W48vfVFQejPm1CPzEaK0O9c1s2fJnd1jJnU
BWADaRQKlpVfK/AQm2kcUEyUNWedKfQ1eCYbOHlyMZTPVtj1JPYcTDTj9GTUNs9jGw0Y5iaXVUqh
WuCRd87N7hTExFIq7GVbI4dAHI2MGw7RVXGl+yzv/3pDNuEcuCIEbVd93NuoP8Y3vRvQUYzx9I3r
ZMU5llEfFIQLdg3hLxnbV49bFC/0G0p2+ryKOxKn6zJJmbECztwhPfM4s2ZGfss8go50gaBdj4Wx
a9mFR5O9Tyehfjo4iUURGn+yxmvlVOo9ZpO9sOXQw9uY3+heaWvQAt520pn0mRK4OWFe6M+cyRl4
Yej3t2bwyW44ncS9tdPH5rntRPs2sxYDe+4LBpfimL1CJrcZQ/rHmV/swUzYfYoWWIo16AceRvV2
4PS/NUY3PaiE81EPuWcxy6Y+Tw71jrqK3Gvk0nieHSbPEw2PvZfW8Sf69GtdAjNhdHR6suGUFA31
MugkB0/GMDUwT24j1Q/fROy/NSeU2770gMrlLjCWvCifla7SpY3a+9EuJMZLr5hPUiTWOkFJuRei
vKYMpa/swMQlparhULF5B3QU1aCatJob0OmvnOsov89mvixd6jdOCwgMjfQ9Yu6lb7aL8UdXrfEB
tu89hvf7LZR1nDOl/lLOLd60Mj1Kjr5hvRQBEDCKCVuRzIDyRpIKkPmMP9eK9oWJcLLwVHDUOucm
ibN+hm0Pmwe6OMcVKmNTVHavvcdD304UFZgEKbUqqAEZXTA+MdDfLzVNl48wR6nBWUV+0VWUQmKd
7vaf6E4gC7GC0IE8CjDhm0qLNSCdHCBosdg7KxQ5wTqlbwfJds9AR5qGJMKYP4Wg3ZA2GCVYB9lq
UGQo6cRwWpaykRP9FqDYWVSM4FHdcmG03d3eVpqwTdqUKsr0wt6QDbF1M4Ig3/QdDhWdvc6iwOcA
8jgPDhHQknGGJaybLdbi2e36dRbHv6wu+XIiSLhI82jc6lHxOyCAXLiqdhdzVAVggz37PjYRsovJ
zr1rACSPaXXUamJZixkwnkJr3XbWuGw8rz05CvwqZY52WQZQjkSXf3v8OgQ8KmtR1iVBsFx6D8Uo
x4XRnzrKKY8ZvWIG+S7waiWKSQVsyWlSvifzB/BOh3y6D8pDWt+apv1Rl2MMiUR76sfOOfzvhdPm
tGpGK/H/971GDmwYJSLCqh3tAye3/17k/avetsmQZLq5KiulH/TLoIAKF/c/+e+rfy/SzPlvZDMc
aAULqSrsO7UAC1xxw2R6ZR3+vVQuRTltDnYirp4iftblUJqvhXOfBawKyzzA7PvvRQQaPSTb2c30
gQ+w4qH8KwBWCVzFTtesba97dJ09t9p2JmOL/17C1HuJh3mll0D2GfNzD/9eFH3yVW+AKjDypN7r
RrEXiSk3BJnmgxlADqtzzI8RH95DFmXpfsTNE8Qs+rOCxab+vQ5zRlEWVB/TAmV8yFsn2zU2Z9BC
FDuTG3DH4TX1w8Zl2dY4J+U4lNw0dB+x2lERY5ZijjJm7Bx1/vdPYV8NF5Gzw6eGWq3+fS+QaCK7
mM9emzSPoYC4PBUhzOvUsnw3qYKTd/8+Hz9EOUqL3UCwa1K2OFZ2LHARgj/2RW7LbUzLsY3rg6MX
4TnnlPbsyWE3tdN0oXiSPWdW8RlOhjz++3ex5ClpGE6z//cvA48gp8PBepuyg9xVKYIevCD6Ob3r
EGzoOSIy5/O/lxQR8bGs6SWkdH44avDHxNDO1GS9W9LId8KR3XmIte787yssRqumSXM6DhR/2AkO
8ULrqc0oQ5jr1s7dRz1x5WMgjGdrGr29x31uai0jEgi9yQUZ8XYcynwni7ld3M15L2EegN3pKX3p
XQrtJtefmhFzmGVkd6FXCDTcKevNXGbpJbcQYnVsV96MVnuUvTMAS8dko5v6t0Y3xtdrV92aFCRw
n4v6YMLC2lMSbRZqqJ/QJDnvmnd2wsTh/uPgZVV2/TCYmAPovTkAj2ByNsUP8biw5fZTfetA+Orj
B2qtNBnZ0gQWE7gYyqoVyYofgMokAtMCJ2GU/vLQqNGHK/0hmMZw//8vlRzEwhtFuIeSGNSZs2uG
FMkVt7nsetMXc0622TEXejLFp7H/aSa9PtIDNTfm6D24JcJaq6jVayIDyMF88odutNWrSMsdgO7i
CifSvJmAlP/9qXEOvXUrumepo+yRct6lkL3WxkRfLUnDLeXuxPcIJxrDcKSXm56SAkdZV+vnQpvu
vxr7ZQHtPAIyBnixjWd3DfDOeMyomz8mLiQuFXTd7t/3/v9fVOletV7DD52/iVprfWkP21kHGCiS
aJH057gz84fGrp8YwTzEd2Bd4yWveG7FJo/oXTtZpFZhO+6y1vLLYba+srl9EVkA2416YGOumLnZ
hg21qnvm0KwsNhR5QTjdMancNMWyN/SdLcTWoHyxHcAaBVcc2A2hUe9a5sNzy7pMC6EQ63DkpF2i
j7NmcqsC5nGR28tJxr/1EL81cQlgOa53lcEOxs1OVHRPNkx34OEJXK8i/iqNOCdNINqHikvBrjvT
d8roxRmjaKXVukm/7T4V5ogQ6ZUiYOlgf1a1WNtpnOzBzJ4CnX1U+NM497xoxM66p9cJLgizIjid
JDc2Zh+/y8T1Xe5iP87rLRiwNwTlYpmrCfao00d+SZVzlYLepXrXHLW8+zPKlhNOb6+Qu5MhCiGe
lVnznjO8B47Pl4F3CnLr3UjwHqIQP8XOmY7/1htH7cdq3DtadylITn4JVS9iIwyX0g7arXDyrzCU
GjQ2Ti06LalyXllyYsfh5cWCDSTeezZA5EOL+Gw3XACKlNUQxtlt6KPfZqiePCqEn/EM6L6SAqqo
3fGp80CYbRWdaeZlD/TJGeoYnOo0cXabdJ4zoy6p9bqiWTaJ7SzT1jbWQADjvTY5xtrJQIrjlzP2
aRHGa0p840Mbzo8ZXNOHuapPeZU1O3oKVDIlTbbC1RZu8dI6HbEGzpzkvWecKNOXoWp4droJEG9e
e7WC0giHnBG/adkFNAWxf7WAthNE8kTmR4vyM/Q9li7Tb1C2sqEuzpXcqzBQT9hJND/rDowqJSev
Jrk5Uy6aAziOdnY2ywvz3QSxsLungDI4637ombXuGvlKeeh1cDTqGdaPnaePidVtR6G9C7IeflB4
DhY0nnSFTRjTfQsz+d1qCeyuMTyAhD/K3jjUSrzXfa8dtdDi6TY9VHnh+GUfrdOk/4464iKkahaO
kSyK1DrotMucoQmoN0+rOY5gYaYx0VnZEevlKOb20Alb8dJmCZtImml9GzOEEv2FWM81YmP8JDxp
UizVFNw6SVu6N4xlkTlnhUnCj01+kmTeAi1fwYn6zKKYhw5CCM8CU8aYBI7X0XrQC96yNm/3ltXu
hpzbSQ7jm8i80Keic0xDCQUCJCgUfBBQ1D+eLK97AWhEfrV/ZyyWnQB4UjO9cYG8oOZjGBAhmafq
L7dwgJUG5mMvDcaAlwVY+0Wk8fhNpRstBl1dzcG8oslsiHBkpMqD9hkCKSm+FMpwsC4q8ykN0z/d
ioBIjOfQiWHP83BSMhbbwSqOGhQ9f1a09brik5uByt8qhuocSG+jencHWWp9539g1Aj8uNPDRTkR
qmuIEGv5dLJscraU5zQ/yeoPQhtXCmFRYZ9Klw10ihPPtt873bxyqjIXZiReynlEgoM3bKAOzKii
Teg6CqELG/HBGcK9zOW81gEbLhJrwMRUyu/Yk49ORccyFWpDy8B4gJJKIip67Zz+o7PK9zjJz+nd
GqvTEh2n5lYGNg8tuE3KWzuwLDgrzj/9rAM46IMWZr8yHltmhA52UZ6C9MnVrN7XKkRCVclwWqcb
fwDjrVE+FgKTPfnQGFUdqEkJs1L3GxzFi9ypD8ooWBwRSi+DFLsxJ64nPI2LuEGGkAlloopPGJNp
opd65J2y7E94Bwah4xg6/YRAIkz6U8IlsgDuzZSseIuSWaypj63hHMBhHPVDltV/VJDB6CP8xPEB
NK6pRkZmhnUSC7V33OzqwMagfswOsGwpiTrhb1nZYIkzZ8ZK5z3JVVFG+wCGzEKLLfKXEUhe4U8x
WLoxAjBFtUEm9o3WUbLNonlpqXn0vcB7TauH0M3FbqzUvsJ2VQX1t6sBA+5aJt30eVg1JXmtLsPz
FPI98Fg95G1w/xxOpxX2opOTP2ehAeZW0xjPALwRRK9cG66fZWW9cMXItGJYbZw4Ic8WGDyXct8c
Soh/IjhoYwn5x/lNBsVYH7rioQ1H2CoG2mq2H5QMzTw6imwuF2PQFQuz11clNxAGweEvKsr7XEy8
RxN5bI3uHWiyjga9dto3Db4IJZdiMaiKoJLSN3ZovocKHjjPdWpL6ULY2sgIPvVRSQGeOcpcLk0v
fvXwBpNu/wV6+EE5vjw6AmykW6NLHtVa511YRO2MVFCDwxxOVATS4LmiDVM0qNwj7yVpkhNZJCY1
+v4FXSyJKb33jSS+DQHYQRPXptUTDEmc+LmyyZdMHGJqeEuLe000ZTZgrF7r/I55ZHqI45cGZtuE
Qn93vAepeTegMqRsazshYH96nIt4YNclEYKe3aef7O3KyhZhVz6pKssOIT4ytGjzApxcBX0xAEA0
BvvKgquOPO2h0/SUkYL4a5i3JsmLZVWZ1yAnBKLpftwkIK2o+hJtyC/A8d9zygXFnfqNcHsDdvEx
ShwaQTMzUMEetLFBvbJio9JW3WUw7W99jrfAZC+JQeXNISnhV4K3T5XBg2aPNBwY4EjoWzAnN9yE
y18UgH+xeBpzWH+z5uYpj8k60jUoLHGqhsjws1Lfxr2YFoJylx/qWG5EXHebIChWrNHNInSSL2fW
fvCo1WCW2mrVZ3JlspFfzDEHfyNulk4LZpfhSZop+6ptjrqp7WuiBqpwHl2Cx1Ci/oasHImDcVZm
OuWrpqpmGRbbKroXcdDomzTcEyj7DWo2o+ZsNktNfDFXezSNCpH70BQ8kryO7Er1WvRQWOpEpNsA
SLPtkFAL1SstzJdkoM4WKtxRo/5qEAIqAY6vOKRYC40esF0BfyS7hUDTnZaRZ4VnyJmDPwuQ5/8+
V5yK5xlyFEOxJCxtO+MTiEbcIlR6p+CHARK5MGLtKMGHWjNlM9ChGnETvGd2Qkl/lkx/NWJJG+SO
1TZ8g51nEYVvSZ2dBzkcoihYysm5tMZ48ZjP8UXLdHDRqGqP06Ti7DFzQ//vn9FYV/vRNLVVOZS3
wak/BzZdK91prYrtV2fsizfZJHJn6ErhzyWWbudTt4/jstv3jfzvKyk0OGqCgaq64NqCZR7slc4L
ZZcRc5xPoEAuxixTKfNmDLk4JcISu9aqXWyZ1a6/p04BqVKK0q2Ualdl7LrGNXb/vvr3kkvsJgkY
faaRs6wjjR9B4xzqsF63rXUNs6OprHt7zKhPVYHodrLUYnKDapMUSXabJnuXSvp4fR++RR0NC5V/
aXNWrpraCK/ZcNT7pqKo68S3WUsSgM9lxLpkgNNuQFIW832ME3TH3ZLD3E6ftcfqN5FzsyT/W3xU
fUvDUGPYLUBZrU8Rl5qsn1OP2bbCqZ5AN/0xEzavMFrTc1PRKjYoWcZNMR0qSr6bIvqBqYjDxsVM
3ZOEvqd+xLpjA1uG87GeirsHrnsea3EONPEahCel7Dea+Jw07OmVa+dgGr/KSN+TRHusO5ctR3Mc
42GlYakTEgGDXv+5cdLy0zNfmxb0WnhUda4cMQNDfOBJuCplRJAMM/mAn3joT71tHZO4uCtznu2Y
zWKrDt1dP8g0O0N/3LTkdejXAZG23eybBWrRFuNfWZQd55lJYopaiMy4b5ospMXBeNFGI3+wgW8a
8aPI6j3o8u2Y/QK1BRxxnUkN5wWagJzDbaqvo8baabn7CrXqtdz09fgHXIhNd5qieDQf+qR6KTQi
I51zKWzin3mI7olTfUpUoP3Nv9yBczOP+T8rDKgBO35bWs9eaT4HbXysJMD5yLvQpvrOtRK/Draa
rjyD+t2XZngEzviaBs6PlNUGVPKmkeFfHs+4fobs2uJd13K6D2lJYDLLx2+abJumCJ5FN+VsM3Ep
cl/4iVNfYmN8TGfMaAUpqbBp95qW7fvkHan6pc+pT1TNa6tbj06mTgWl5vmCNALeC5az1j6N9rAq
C0JdM5psnvBfBRv6Hg40biPRVU9sOV2/0iks8Y79McoOuTx4qVQFIf/+djRd86K574Prsl0mqGCp
zyiDWRtXB0fkt6MW6DehRbTsMCJY9CPbya8UKna9+Sk07VIP7DeTTFub41045B4KLbJW1DZp3XMy
p5HlsNC3r2qsj3pkzH7d8u1cpQ/hWO0YRHlppvZcjO9F3z0keQPzhBxzP3TPrR6fyZWsMq/lLQy4
8p20vrlhsTYrrqSK3D0xkWo1Zx4ImfUk6f3Uvbrr7Qff1qdhOapKLjgVA1h7azzOjKwxMyumIo/y
Ay/sQqzl1GbWhdTA1c3nrxh8kOeI77SjdVq7CB+7XcMhIgqNbNMx/6e7Y+vbHAWVJVf5zB0bOS4T
3aBGda5pMVJ0qh6TXL8I0/71Mu3LKOxbk0W483Aid/Nm1Iw3u2XeOCjaV13r9tKudtJbmel8KoLm
KvMWzRkcBfcbtC/npUQQPBkMktDpT5ShDCnIUEJw9VbKaD/S0ns0NfVbUmbxjWk4OOskbP9klAUc
MXPAzd1HrkY8AXn7CfL5JCH0O4Z6CUv82bG4Imd77aa32NVONMEIiOiTn0/2Des08tI2fjZhy9VI
La0q/6DnuRnTGxv+tZD1YzrkuzHhUO+MXw55t8l4Ibj613hUdmaMZgF5f0snsimSN+Zs2IVrJJSq
FMB5CxXfnpDmNd38FmKZo3SwL4ciWzQWeXTHzLRFGL4PVL8IIXDD3r8rrVpD2rOqtbpg/05ftZgQ
dVl6bPguzxfDoZFaDu7fRMV1tuJxkUkA1LO8pa6e8LzMwqUxo0xpBwbPQ7aAnZvnfpYMPFtUSCbF
Qh1XWw+ByBdeGZ0CO5iIjrGECHNaVJ6+J5P+NWbO03AHnXoBjd2IKn4odpAStCXxJkApjbboReL5
vIW2D2v0hwfCPmYL4l1bGOjA1VkYrKZ816f+kDapr8XZVoYShLu+lEnxbJirJDIv89SThJwPFU/X
xmQj3LobO9fRiuVrjVsRYOChHe5jo9tqHtc6x9ZEhAcjG4lx9cguho8ozi8iIQjgoaJoxTYo3HPJ
bfjgLr0g+Z1GKuyx1hycUtv1HK8ICp71LHoxi+Y14a8UxrAdp3qBznYdCm/bdfbRnYfrwGFVAPtb
zg5RNXZ2q7ZNQK+bNU3wDjocDHFGmsPXpnhOFF3PkgIuFbnhWrcjp1crSsitNdtOis5vHcvPLOcY
4ZOgNh1Pvml7Ddz+et1UkKVLQluCo28tp3NWO9dZOpcAf2DlhavWJHzghc0HictbY/yWuXVwCs4H
XXjXF1Tqe/aMs1vdlLuJ8vrisqY5SY1SUQF3x7sBIfQxJHWF3m1DX+rkRMNR1oT0SQExmPQBEuDT
dhm/jUXJxUedW7niS5oEqKHhsjO07ItdIYhB0OG3U/TUuu57IV+gxny5YIipocmW2N5Wm5qd7LVn
j91YYBonAsQ0GQNADpCo4+LHTZqz0OpzP8Hr84plZdx5/Mpd5lZ0zEMeaZ3pXZUQL92kbuS4g/TF
aOaX4n4JI6NDqGIsLGI3C8vlUwj/ppH872CqjAUr5016ZjQTZ92kHh2s8zjcGO/XzGVeJxVvJe2N
CYBqwQPJo3DgoUQxBLfTJLxfmfS3YlYwAJEjRTZUm5FdO6WgCy16KoZri/WlDE9eMbxI0y88+VLX
hoINyHYrGf2+KG5Vj8bYES+DRnFY17jWvXXoICZKqkvf9bdcCsLS1rX3sj/u48NU/43CPQ5t+jEH
DFHlXbCJnF7zO8/80sxyH+KepI/ebkxmGiDKF/FC9vlb1/egIsNVomfv7JYEEfjW8J2QmkPRvtTE
GR8ghzy3jjwUsbcZRiYubWfVBf2LY5W7WDN2pCUPiO9HX8bqKXEfbM0D4PA6jfIC6S70VdW8RGK4
spr5agouchp6v40pF0xzsoWnRG+GT8DM1TVu9S89gqGhHjyXv5qyS7cgroEJAjd7u6TFmfmO26RL
o4cO1W8shUA0uy9UtkmbZA43Kj7lRsyuONJfbS1FaG3QJLVYoTpMWeTjtPdAvuiB+6lZTL1b5hfz
17jcCaQx05jXnNTIfsH476q7aOBR0wpmY3oqJIqPKIz7gtph+ibDBlBmPT6oNj1XmfWTjyxVU0KG
IzDHW0hQyUUkzH7BoTmv57RBhoZUs1YDv/rTZudnDO+Hwll7go22GaLiUycJQSWLjylKv0YsAuMc
QciIw9KncEKBIHXXg+LSjEzqbyJq/6x+urXlxE+f98C+8uQ6ZMQUTEEBTHY/6v7nmlAbaJhIcCsM
3xVIAJYteKzSq9BgdCBT+JsjnTC20f24HXs2YyZX1xNuaVP6Mg03rpjrX1mxf5bhlp+PpSaRf1nH
/Vjq6zBrv+cWGcucwPIaW+wSqSbQFpbf9PUWdW6TF/TShm5bvSVhSZuHPgT89nxtWCUGW1fHcsPs
H1EBa+DXgLSJJ3YYHxrmayB44jVNukPhsCUzPJH4YZa/EeHjs4BHa9nnpnIpRKrsL+cx6sysBi6/
5xzc68FsCOK0PRrZfEVSfmQS8kotmk1tyiYPLsSCZhOCKY86Q9d6a8YMVkMwf5G3eg69dmdF9Z62
KaS16hgzB+VHIK5pQT5aNSZphmBPuuf6oeMesZT+xDN1vTF7nckOBDXQ0DYi/kd1niY4XNNeI8Ck
V+WfLrjBLP2LdOpSifazLbPPwGyeTVq1WhKvyp7nXUsAjzP+/JA4KaHB8e5yaCrpl+29kkC3xpl+
W1Gzs8nMFxmBUcla/cDyvhy9/gaxCX5Ows5Wq7b0y5F1NRcGqs5Clgh8taBZMGyw7lGHiGif1PQ5
dNQyC86r+0qGeyG96xR6Z0ouH91am81Hr9K+qd7/VFn0berp2jXt/dTztNFxiNMySfyqznGpNVSM
ZKu95Wmyo4eLPKQC5XeX6mUm6criQ4y0H8Og+ohzj/4Wk4vtPScRXMKRFaGFEVSH/WenCawyffPJ
IyNz9XdhUrOXWkr5IH70SNlyFWm//cTAzTDuU5uLsikxFoTzzuE53uvti5k5Lxyh8KPc5TLzsWud
GzfzY+E9T6n5M1Q8sdK0facQMxrdp0eGwNcDyrt1MP8GrFt8jpx6eWpxe0FhKGym0E2aq5Ga0Gvx
1hv3uS1b5d/scJHSnKlofQ8J7R6LdG/nAs9iM6MZ5m24AEp761O6TngX3+eZWRK9fwwU7xhhC4qo
+oOF6QOtrvE86TbUXLJJYXLRtPkbk9hzNRu3zmbMKNCfqvsyAXaUjkDBps8rn73Ze6rT3qVqMDy7
tKbiZmR6lCLrok7zjxhDliaVr2XjR2OFe0Jtkzk95W21swxK9lX/FXLqt2zWJiPrz5Ml91Nk3mQq
4PfQUudv0GxymW3z1DPfw7uWY91Lrhn9CRdFV8tS6BXhB7bsv7QiM9PXT27jnHo6FFabnS91JW9T
Fb9RPTjNVg2740Rz9zXIyjMjVpfGq54dxlt1leyDQn4Sf/qLOfY1k3oiUrMQwx2CaKkv5kWeIfV8
kPYjCdmwqQbOPi5JZR1Grf8w04zly+h3CVQpIzDurmP4LJi3QXWeCDC+M+F6TPVh9xsN1lOaErpM
Hrpo/mzuV7Jts4Mwa1pnRLsRGn5OZjndxw8QB2gbYV1iXa3KNL0GFbdkaeAPm20iNebxvg7PTfKg
UeZwsuRTQe9gZJvBeCxhRan4qKSxmbpgF7uUEFW0x/TN3FZIgZoBBxHeEtMbfK+LWZamS+9IOvR3
vRGE/8kfbR0ks7CpiznIIZPsK6n1Z72By5QE2N6czPTNefjJLYtgg3pkkv99aJlQUF4KW9LRtxlD
k3rDHRQVzCyhntj34Nym2SXzYjan5EbW9y2rJQX+cHgOdIjf6UYVAEYS9+C5DFROMyNV4jzXNqm1
4eH/2DqTptaVLsr+IkWob6a23LfYgIGJgkuT6nspJf36WuJ9FTWpiQP78sDPSJknz9l77Qmzd++9
deqjgJmSKgGUKyTE1r60jCuxyMeoEYchanE7KJuobA8Rl0w3+QNpVRITVqs5mIiJeRHhOnJHqA/d
SjUr+JDuW9uk5x6+c5n5Xja+d+j7SXHCwOk6F9J4f70aZmeoIwGVd6fNEJZypSWxwF1cbBXmrnoM
LyJINQCv+AOd/mus8l9SEVCyBxyX0281qRBs1qAYvEndKS5VWdPMPm4vPwKJ31pOep0V+N7ANE/R
qKY8UEassd6yiCqWSoNJFyJrSRacCcVIcNJNS/W7yp1LyhqtkF/NH2vWY1aESNjVh1SafuFlzite
goMW9nN8WsdkP43IXqm2HjI3IsNRrDek/yW94ytDVHDltMgtoYWr4t2WFZ6D6sPC1ayE/UMfte+k
61+SykDr+86o8NmhhB51C78w5B5r2mjMajLm5UqZfzia8p0p1osbJIeG3G2L0RO6dKKojplbcSHr
7ho918aTKrems/LC6Fqa9ouNVGE22ROkNdqreBgYEQ03wjN+zM77sW6t0D61PF0HXVn7hYwfloie
DVy+86DdXQ4NIkJLeW8tdhyzTs6ZC17J6j4KNLBS7cXSq9nJa6N6jhmUe4F2i832ux+nz6rW/uGj
8XNtwAVvY8az+mwjTX03NrgnRCz/dZW6z7JoQ9fxoeXqD+rxBs9ycsVUQ73PzFqznffW7JBFB0T9
0EzNLQK/vF+LIZvzYtvYi4KpQuLSVDeA5Fbf0fNITXhz7jEZbHBvfb60qhLJ+gCx0iQOisTsYZFU
3blsbDhtza+r1s/JGNwnG2maVe8Ho/+lGTY3kOKbUqDrTuKb1gE0UAIOX1pONlZfbBAm7kbHfHGN
eUosf3Mt+ZWMgtT6Mag4sEJXnizdw5xR3NH03wul3bX//QgOdSXQAe8VsWbX0rNkngKLMri2Ir6b
Sk/tYr3lanhTcW6QCS0Id8QFheEXUspbIrOfLp+o1YyO9Q5fg5ApMd09iJKMtCDsjIxqBOqiAejc
/MKgRN8d6rrF1Jef7fxeBUOUv1djhrmOfg1lX/geR3NVSWFhxkBqjfqRIhRYshqhriVjpk3RQhIV
GQKn1Ui8SAilGz/sVvGRDfPXFSi1nNE+qvrcOrUjWj4ac6bK4PJqDAVdYQKlXlfF1inGVxw0wRKd
PAOFd030zb78xYQqnho/DwNmioOe38lMtdYGtbdlTeEOcrt7Dat4kTTZzygrDctvvdGLns43ZT9C
Qrf2h75RWYfDN0dtTE4xQt1XGTBTJVTOQtLAikFoXSe1uowm4hPFGyDwp6qxMwtJw7Yz12YXZBsu
kn6FOQlAl2s+QHbujcAx+H82GYA58j3XP/UsRZKt9u6CIeJFE8p5SGddtmm+wL/MmE3odLuz/JE5
7opG3Be3sWCkHOxEZe2sROnALzb/uuTNrPStadJyTUwFIH1nn5yBFpDTBp+VNxy9mkN1Pl5SLd3V
o3ULh+bgdVg9kElQYe+CxE2QdLhsOT2qA5tmdds/1Y75oSIlMQcQsZPjdCuNACaQdAwczGHil0X6
sFPq72mIaBDV3bMRaDPa8dWrCJxTkMm+OCVzqqTqLZh3CumsRrfR5bwlFdq2s/JbnSjPCv1Ox5bY
t5X0vTXquxpOv1FYNIua0HdjELtmQksU6vtsNE916Lx0g/FhCejTslyJPniXSf2P4Mn3LpguqlCI
NVzWqkOnnO5ILdgc0noyFiGy1CVG3dWom8zZ46jf9V11zOn8huNI5UVUCmOEaVXa3iM22ZaBRAL8
aTqMVuJS6867lSTHpmrvtRJ8Zba9tksoi+RQbMYgRCPF5LscOHrMHeRlxW3VZ8lrSmVmaGhZLK2k
sc8kLi5rbhO8oicR3bowaJ+m1uMdpe6be6/H+KebwyUkoZ9LYypWnHQSvx/tDuea8yu1lote28aR
ePx9i41dgu4v6zNAuU0aTGBRJZdCTO5llFnPjLaaxqNDlGQ0OnrSv8FyLMJJ44arvC/aF8WiQr6I
BKKeJ0DAzJTy7+1uTS97GIHN6cxmOloENMLaja7E7gesQcrL4uLl+QU12ABoe6TJnzmskWrVKVvQ
kVtjVOGkRfX/HrT5aaFZjM0nfCKBxq3nGT4RupNmlce6QxQLFBJwIcecY24h7BGdCm0VuMjp74Gi
TyxppnmbiXHhhV7MWU9rfCKNu0D+TDe/D+UWYw1KDbqNm2Ryw0VSo+RNtErDJFqky4wV1/97rQqP
cdlaR06Ur7ULaKq0w36v17VysLjZD5Np91ss8/89+3vp70Gdv+P/fdvfax49uoVVA4Jw4wCcw/xA
Ntq0qsm2Y1//v6/R/xWzEUkc/3+vYTGJl3WmNbhtLevQiA6x0wz/7GYnn9bTjmPmw7/8/XOlSesQ
qkAIFENxl1HQNGe2M/DeDrmpyhg1578H5uOwLJtcohAwehh02IQ3bUrHr+cgQbc20alf9dw6mIZc
jgMCYeT7Owo9NPLzg2pm0HpU5FLzM6VRgl3SR3i356cGO3HX8/biLgolp78QLg4WYXo2kzg5dGJP
Mqn+91U3f/X3NMhc0/eI0FgCVc7EpmOygnvKNPKVBmSKZuT8XPS9uWEDRVQBeCrWC3ffWeO1MpxZ
N6O05qpx2JD/e17Wayq1GDYx3lJtUhN1Y+n8AiFmEIIygakStB27CWIhoyeXio1j/yGeHzJmgDuj
dpZ0xjr4jgVvIUgyBiJmRHx2ZGr9LnazlZtDQIGzUp6BoHbHiPd30ycGZZVDRPJ/T2tQip5RHmZ3
GwkM+rm2A+dqE/BL38uXGhObWNDgsBqil0JdNheYOIQvBoShwABqLn8PQyCmvanmpwJC91Ei99iU
ufPRuykmrNCc6uN/X3q2sTYdIQ5j6UXndpJ3CpYURxLP/l6Ko+l/X3luS+6fSzC1Xm/iuDIuePaN
y99XTVWhT9KxFFe0yLQ0dQ6RVjnrsEvlOlQd/VFZNKAQRzeneH469iugkNGjjdT6TDGUL/5ezgc1
2XhZmq/bPlfOthy+irAtaNv16iZJnOzZ7JN2x3aPjG1+qqR2iXcIYUTiDluzs/OXqFOIs42+aPNw
2IOG8OK478ywnfvfPyOM3kozz/AJk80ijUZbUzOrpTJ+1jrDUFWtpn2QS3Z/r+QDa6dPlIMmxaOm
X1xOiXBIYnyjvTt95iGek7ZtlkM0Jee+dMDOeSF5sPHEmK2WrMCBJw5TmjMQpd/RxyyUbhkmO0dp
rTtNM3Vn4I5aSCO07uP8YKOqV4b8Punhg65PvE7MItniUBGkXof2kfg7JPFkD1I+8VTX6/noyldw
rgTCjiRaW2U9i0DFrxYW2e7vmRGDDBcWps+uQDCcYk5kdBcWqyGdbq7pFrvQcbODEQIk7rMM1dDk
kZDbPYtGb88GxdxZa/Jo3dUaSUQjNMsmM3ZOjkbNEUaEViRgMRk5V2U5aWC2kWoebd/C2eNysfeB
Njh7ozdOTaZ1O82pgcBgnz1f/76MxhBUy/wifufuNBgXdD5iW86NP42fV60yrQBqqVQntR3qq4Nl
wB8TPLI0tRZG1sp3VLvZtic4DtkxTzn5nkiTN+8jva99H5prK7XcJY694jMBeYT62P6m44bapim1
Z6oRYx3l7rTgNmRxA7a8TCY5fiQqQxA6ILfJldbx7/WcIyVZQFaxF7ZoniKAK2WeB4wwtPrpL/fZ
MySDmTI1+Etr4T81JZw1008SwMU+Yp55BX6Fr6oVfpxRqEaJTl+SJNmjqjgYQ6y0XLm2JdFAW+oe
+HKxZQFYNyJpD6pJ6fX30KKgPdhuwi0Lj8GmsjrZw0mY03j8e+LlTc3yWTEjrbN4Pc4/+u/nW2LS
D57xL7fMDG/j/Lqk80BlGXCkTTQA4YO8lC20KNXE1KwzIRmdkR5e6f727J2h4nowo8NjCjubM23/
ngYeade0KZeo1sUyEBU0MpNZSI1v12AvyAaRbQ3kYcKMBy597xOH9WdlojxEmEnTW/3BYZEt0mEQ
i7gov748rBELfaShmJouw8BQX9pjcZMDeIYxOjVh+SsyHXXiYL4zliRmHFty9WPL4EMfnhJSKhcZ
/Z0FXkP+kY0eNMWjy5h7pUm+m5KUkig2XwfKKRQ+/8aMZivm9IuuzDUQu1qtKixXTXLFx3jNHRpb
U27D9yiesha1/Giwmqki/0717OYZVLmS4fXYP7uRlnM6q160wP4uq31WBz8ZNbOT5R9sEB8jItbC
+spt71NB2kasiXMN+p3h0VBXh2M+BTurQWmeDS9oSR6yc94jNTilNlnwPXaCCCCxd5ua6KlPqzUb
NEOfSv3yBOI27cqqaiespTWsu4Wr11dbDe6Vd+qZmZUM3FCwZ76TuwWdneSOAcRHO75tE46nVkhX
24nv6tzVGBKYlmKK39IxWFet+GdndLZSSbFlwChwPZqYBc4gvwWyGar6R2kRqOyVBzOBhJYPdCfi
4Cba9ubFit8VQI6L+hOoyl7axbpV5Va0xUOppne9S2iKN8OzpXqbAhQfy8KlNrkzSRS8c5a59Fb2
7GXaGZkmPi5w50a2Zmhzcae90dZbL8s5GzdIdYMTuQ4Y/JSVU+fXqeqvpgZqYYoPNKfOONt9zUar
ivG/Fi+F8Tamm7QyfDHWB60MnoReIjuIX6UeHkb+spL5dhvCa8tc1iQkJoWmvYahuEypdg/Q2SDz
S18KO7xEXU63QkV/IRlcR4haF93k/QyUW8moXNUx/6lo/rFMHAU5yNPc3cpzP+4mgmGn8RNQJ0HX
AnKyxHRRJs8ijnce2CFn8mg2qKsaqYGitFcoh1vATsjJmSR4Bi3zxCA811HlqYhjEMSmOEdegaWp
1z8Kdv9F0VvuokenXajVPb3QS2X2gs9i0j9UyYWiJkjyuBC/W0wNyUTOCv7TRcb1s0iclGkmEz9R
LHqV7lPbETE9Nt7GlGI95OVHUUUDO5f7EEFzRel7Ke3hYY7TMycVAgcuABW/Cau6gYz652TYuvA9
2DGFY2mNvyIIlizHF0XU55ScqO51rPtd1JXnSI4vXQ8meRofWaZ9tBYZvTFXCWm3C9WST+YfkFr2
ay6FHfvcj7DLaekpH7oD1k7jfBjjoPANFQJI278YVmcw20bvHlvg3eD7+SLmvFOijdZoq9MlplWm
CQtZ7dm2UPWJKudMNKjPcec9Sw+VECwPXD0AkCkp6fXpJSrfTn/JVXqBTqX7jkcnPcibE9vr2Qlq
ba/jntiUphIvZVAeNZUpyq0QHMBlxVzNTE+Nod0Siuzeo61I1CN6Sa6pWGVNYHlbyJzlLaWu6YR4
wsr765T2txtjMmRAGtVIxWKl/Ka7q58Ezg631ohVZvDX59VRceW9xl+H9TKy2nzp5JbhM7wBkxY4
W0erHsqY09ti/2HE1HbIz2jcKvnStFiFu7Ygnj5MuDXql3JK70lq0E/hvIDZJpR+QaADuhwGg2bZ
3Xt3zXg32lRuMzKvblYV5o1pNDdNIXZpm3xVmRMsh8GkRWvdQ9yp+4EDXhAo0o+a6sNI44dtrfPc
fSPYGq1PvE+H8Cc15mxNnWbz3AGpKVkiuBKB8jVx/mfjpE8vTeYtmZasMjs7wvd/zRI3WLdvYLHe
m6b60aVtrjqEY84UA9NhYLuIJ53/bbPe1lH2Tw7atdTrd2dgfxdhcjJF++7ULRx/i7TzOGH44Qxr
w0IAH8kp34T1sK6CNjoXKRiyqPMqslw4NebGfcQ3LVAMkID+6SJmY4w5ymUivWOOLB2z3DZMciA7
HoPiv96AKptl7KrHVLq0FgLoiUzLVzihkEuOs/jSbz0MBJ7HkgZB3UW4SfeUJAqFsSm638xiJ+N4
GpQEARQKZrYgTZaZAaoAIg53AuuC1IgCsGO/c1z+xLlirJIWbVoOIpEb4+CAVzK89BMZXIjC0LjF
sQkReXJOamrPTa72eQSahj2S31VZD3xeC8OpYA95aAzjXPskCJZZY/KeOax7LSbocBp3f0/qKESo
z66CNgohH32fTGUHydzkQwbpvonTgxmxHNCSaxfl1KewN5AkEeS4ZFS2jarmHakkgcwoIm2lAqCV
vjXuuCRH9MdWuU+a9N/oIQ2DPHKrnFwsk/nnT124Z+hMx1LbBLNnaYCttQyxpCy0bnrvlN+oN38G
UDNZgdvb6g6DwrhxqhWbbhH8cm86giRCZZahlCQJ9AQZjljKUu44ndo7fj1sHfSdtTm8uBjNUAJe
w1h6+z5uhy2A021SA1/v6AeVUaVcJXuoXqfm2bWTTapaiKOj+l9KLzuwEYynevDADMhy6UiQGgqu
qI7Rzd01xmypReD/5s+buVOx4pJL1/izxmM6AFzvBDdAr5orLULYHZFRckxS7hY6v6gFzPhNsTRm
76W7HlRmPhPmBpAdU78N3Ga4BNqPBnKWi4mxhOIprwk0jkMT9JckUvOj2UoFSseIuTwJGDnPvH8g
48uE0RRD5MC+KBYhBudYrYn5mrrtGNqTj3DgZAwBcCiifoAZ5VCmRo8o+dpOt4WTfueJ9cSsaXoJ
0jQl6SR4a0IHL5YDTL9UUtfX64Z5S71NugEJtFXMI0wMYPEvZiZ+rBInC7cJzI094fcIPRtKn+kx
2+nCajnGKt3zCbY0CRIWeuP+PSoxytOkSF8hAy3y+TYr9lZqvJZll24iidlpgMVKQwvs0eBkc6Ea
Yuxwki1ibdUfO9Xxs75aEgSKKCrMEatQPaLT+Mz0Ub1pTrmY4oeiF3xEcCGbWP1Ip4kkAiQbqVFM
fj00e9SUC/YTZjQc/bGE5wcH+pU2dtOuqjIa5GNWLcqi8FBVsGV0TrJjAvEg5LvjONeIqzWuVIxD
I9OOLXwvsfHwySVUS5j5LxpFMkOvdPQrdXyrKzxERvMvUjvryZ5FVOUgUg651DJE+5TLEesDs+KR
Voe09gEmQx+sKPXti2wMlgZYykhmYCv0nGnQcBjHHoLhDbcfmrtTYundB7ihS5YqWybAyrtXS2+l
kqAByhOHfV4Ze0OX2GcS8Sg178v05EQ0TLW2a8DDUdv+sIUshU7uLyBxEhbCYTllNYhBM7X9UlKW
Vy64Wb1/inSaQpb4EFMX+MCVB+y7wZG1/ipCxTjYHEHISAwHPxjHHzklHyn5h4fA0066aWl+O8JG
KAK7vouadKwRdi2h366vgaqcRP8dqeI+APDypC1XLmJ8bGvNypGRXGsjuoKhWnsxcM6otrZDUYGa
RJTRDHzumHro7b4ERkFacSXiTeLEb3mjvvVN4PqlkKwusXUj3Nja0hx7bi3qvL5zwyVdx24Zuv1P
m9rDGlsKn6pFHs3g7ByvkvusF/+6JiLxbhenCDcy559lNIeq77aRGv5i5t+DUgh8RJj0vFPwzzX4
eztge7M8J30yVRnDtsyWeqe+V92k3qClbjzkI733ZdRs+TInqSa2n1rTDu+orGDl4vhrmxer8cjb
aD6ixkFa1l8aSbY8V1zBkouPpiHQbxYRpgTZ4JuJsRsR2Hs3+GY9is1rDcjVzhx1hxw1XTZ54vlB
UjzqcTIRExmfJR2+NuU8j0/nMaEU3AJPfrba2OF2LQ9qXXKUrBowwsk9pK4+Vwio0lT51pXwblrK
povLB6vVLYxa3e9Fdo3a/uwas2m1tL6Kida70bTnNP/OqupkffAmBQ2AhaHr0re8yDgofDhcl066
UjC4+3HNVtwzBMPg4+RoHNA/LBk5hqupoUhGyvuCMu6Q6s4POvd+lZsm31gHdFBECNq/MB8Blm8m
VK+ZCi0mGSQ/TwcZU5TYsIoq7Jfew2WXY//FBz8oOaUfPIpJXRgj2S2yjcQh7BBAJdRvga4oW6aW
yi1N2PRwfG1iy9a39TRw/1IsCGUaCNdBgpu5dnEJMZ4sbSN0Vga2p0U0ch6tckbOLWlX8KMwZbXI
EXaGWX1Q4U1LVy2HXZinmHwySS1v5Dit3eA2jBkHJzOmzICK9OYWNK00BusdgI6Nkc2Rk95hgjPT
xcAhk/I5yZUe+9zZ0rEwfeAz+mjC8SCbMr4SXfIba9W/ynQ33TBktCeRtMmeQZtUtBGGl2mC57i0
DBSewYO4+7LUkMVNb6XWQbgK4LFPQ8PB+7OawL3QhDghiXwLbMz0NaPsJDsZHBoWnqRnloMyacPo
s1UZcjLkB/qkwhoRBZsJGi67qxugI1QDYYti3lAOmV2HGyBWNwP36qoOht+m9GBwMpBSp8ryE7c+
t60CSEUpb5SYDECU8DAk6hfaBERaop2JLjB1cOM2BUdRoqPFuy4zzusQ4xZY0pxOuwQ0mazI/S7B
zHBmYEooKtLPR71at8h6V6NWdltdSgKFmubDpq21ra0dp5RxY6aB9tbHzmYU21xU1TvHLGeplGlw
iRwlICGsec2UGLJS4VRXZdTzDesGt56FgV7Yv1HpxiuHBsaid+lfyIw6blQKb9N5DZgcLaZD03Ga
Se1n1qJtX3DOEbGD1a+JAEZZO1jLDHEo+lcTtRy9I2Zehkfot0pgTdEhfGZbYt1W1PWklyyCdvTE
6VSitKpp8xUXu/fGFT6zi1anj4idf2ezBqyBPOMyZUYDbizWd1lmlGsmNA9RtFChRG88WwPzwy5s
OTkVBm6kwHpurGHcwzn+GsZC7mTTnopmE+TiPeriJ1E2zxZO3BjWejzEe0KE38NJvOEZxiBrxfw6
WT+7Vi9nj+NC2ugi3ArLXIMOsRfUPXXamfAboSpHGspBHHs+sn9M6+McI6fFHJ5GNSajNDyBbtmE
hqb4uoj+pZ5ybmGI5MCb9CB0fBjHsO1csjlq3Hdu425awy6vTd4cmd9gjLd6Dg414oN5RB9MoNFo
8JHfPZeW5GOoOqFkqZzGdakZ58rAPuiEz9bovrrD5DFDaNh5VHcTZP2pVjdEw3fgn7lgxTQmqymg
Qqm1FGCM52F0cxEMafaXKILX3E5Oicr0tihgGVgtKenTWC4U346da0zbEWs4pjQryH3GnDW3FWCH
FuVqFHRHC4NKG3ByaFJnA16bbTsbClKp0OFPZnIeGtxWiadtp9kNyCoOpvULWpQFzgBd5Khkry1/
10AHNmDi1iKFvFAhQ6LM8Q29yXCDwjek+wIfUNnr8YB2NqrazZhWr6jVmBpqXobfAK6s5nY4VW13
F7GqckjKMRtMXU7Nf8uyEcaIncX+kKvuKp63L8sJy20acJ5V25biqF7lqpwJbSPypfwQmG1+TV19
r842h6Rm+7c8NDk7gcAPh/HBUl36BFU90mvU532kO4J7XmLSVn23KTls2uGTm8EhNrQpXSLE84nQ
yI+5p6cLBtU551/nvatCspRmTmnoLZtRiw59dmcRYSkQ8HDQbuFKmu05nkvLLxXreRdxQVQpMRDa
1uBkWRrdoQg5ONAPx5cqroijtkb2ham6FGm91hOVgK72mjdahSUx2bW5i7s4t3yCdyKGh+x4XVQ/
4nIdZz3KL4/jleIB+2GyvHQlLeqkUvS5z0lTYwLOORiEWvXMuBahwyzAsIhr9pRiPdK4pZoKULf0
yXToZLILM5OWh+tFRx1UQigD3wijWdvI8Fh22qmu4nvvhLxxe2rfcT95YAs3oolCf+oubDPeXpB2
ZpICsbAfbpK/qHHzkPgEoGS9hkJbYdB7SVO7WToBaKO8d/ZZUpRbhVara3KnURkKRrm4H7J8bWcw
Z13+43IyOO0FsKEsMXjraEw02sOGBpRoBNFjj90Vh1G8G4sMNK1lQVjFs54U9nvuqb9llTO3jnqO
RvMe4t48KwIh4NTdwimjr3h6aqjYoDJ9FKnJYdOUr5YRR75bIVIJBhcIdxl+Dab+yNKS82pL1s3M
rcn9EE/YwjTER1KM+Ku10lqPelRx8cIuVZsZjtNWOzN6RNNuZHhZd84dcra9UmM4WnUROyACbcot
evp97olN7JboAAIaBDGGenafXFvTz+Mign8TuTWtQtZLI1XUm67KbyX2dKAvwgCUwTDWDBI/iaKd
OcrnsXDVDcoOnelV9sIVAle5b2xk2HlBJSOZtoQLtdeUk4dd8FwMpYOy2DrYeX3DyIe5XuXwMRrH
Wov/xTabat4o1bKH1smaInO/jrqb43FAD7UIDLnTvCQlcr4m+RgtildMYsfc/CiDqxYV77RW872W
2T+Ok4HYYBRI8cv1WPUrps5EfBA8afNxqZPjLl2NE0fqDhQPEv0echEjo7GWosCZBe6MvyrljMLW
XGAg2LlqgM4CwIWfdg2cyaAwV9mYn2mvoxNq7W9VWGdMEdoxKrVTPuL7jkUV+KFxquTEMAThwFrl
wqjl3A837o2KxaUB5eeNU0NI3b4tDbnTOvlPykzfNzggYlH6BBqSEzdo4wafnoaqUBtwLMEIsps5
yjSxGp9N8FHY2atu54KoBO1J6sPRqvF+BHL+Ewcj7KmRMhA9WGNwHrN75yO1SrwdDApzJ1m5Wvqk
jOOpdzx4KY9K9AhfgyrBe+8gu5iXnbveaRQ7MaYXQ4+2aVMdWiV0dwwK0QSi0HPdDcvAK6DDlVIj
yOu7mvs+1DZaRcPPBP60d7n+y6gPVoLkvFBJPrCR4vuS1b+gaSlDWBu2ZRK/JiLueO+schHhPRPU
kpUYGlyLA04w4OanQfS72rFs/72O1WRnFVaOkwYdtoryU/Oe0OI951UH5jVB+136GhWRjxw0W1O7
o+xhwR3smu4j93ygTgthQMTErQr+Thv77SSqo46dYmE17OxNaFuryqlOaHKWioNzMrUYGuEhZ9rh
IUCiF/ovU1LviNbnazKi41BZn2XE8dazvMzXOxAyXTSQwa2lL2UwN3sQR9KzBeiSHDRMyhC4pneW
jg5EpUJxXpWbnnab1iK5aeNktjBOrwi/pjWzyJ2shqMQnbEpPNhdsMi2lBDnWrlhqHzu8V28GGUL
w9nj6rMC7TUNlXFZcjHRamLYjzKncIxTy1TD08JsZzYOzRH4J27vCI5c1rOJqgtdH/o9Vk8cvLPL
nmTDAzcvfcoo/IHnyEikUyBZGvGa+vKihuF6ZFjNvQInRXaoYRw+FsPR13DA3W1du09TPbzjw7xP
zG0406Kah+6juOVwLkgV1rte+p6keS8S67d1k5sX/bhx/Tk1cX8Pyq1E4OWbpcbUwWlu9One8Sod
xoRm++Aqu9w8s2D1G4XxB9UYsw6EcGtovMPq7xyA7arwqk8F3sIagsohKp3wojAJJkMDHVJmvpbC
+kFtyklSdx+jFq8nAbamhsuxa6RlPjHqKmicfSEOg+geoPetzbMKD3Tsi1+aGOM+NHIw/EERUxcA
UJTtfbDNclWRz7C1BmXy7QhSU2DgYTBzDXq2VversDYzFvVbmxbFqu0Uwx8tnAQmXAyHNoFwq304
Tdc4rJVdqx29DlaydLN74aBjIoTOq1xxkVGAN8d24BJj1MxihL2dFR+9Qg2OpGtcaKzRSDVgfFme
XOFLeQyKNHYDsVCniB+wLIvhNQks74iZuClpCo15UCBvchncVIODqKv7Hp0aLwwKs6CLb17oPpdw
bxaDpDCZY0mzelxqDkaKaTC+CqFv0okmdlHrG5mblzpjScw4RA5TFlENwySaCA3x4vTXTtmMLedM
kV340u5eSzoi0Al8UzRIxkNIcW1TgE2GEryoG++k2OrKnnSHcdPEFqkGP4EZVbcUXh4I6zfbTLQV
8FG8Ngp0KdiCoKByB5B67F2UsMPL3qwIBstWeow0Ni44hmlBTGOE+eLSM1umJFnuB4qi+ToxsV2q
9cce6g1XibaKAC2hhcUoVrbnNlCosluA9p1C0Zb1ua818WtPtb/0MnJCuahavMnTvZAGx6egIvuj
6m4i7w5G4ZDEwWQfNp3vJgy3+MAWoczY//LqwWF9bit470JPtxLDPWeZTyMb4hWszwzeHL36MPt0
DdrgKUNXJM49xV0ELDGAg9qjjWcgxxq3bApqYtUFcIy4pF0rAX0djv0NQBbriwme3ejTwZbT1ihL
b5PauVwWJjSsXDAcAzz+FlVet0m+Ig9IPWa959ZBHYiT+Kj3VFcT/QfV2ILVIiy5LXGomtZHmMF+
n6ZjmExg5cGdNBJX7uQMx0D8H6bObKlxJdq2X6QINanu1X0LtjHtiwIoUC+l2pT09XeIfeKe8+KN
qV0UtqXMXGvNOWa5B9ke7UbiS3l/YaErvZ6Pox7rQnjSNKAfamTAlONsXHaodGLmFXNkPeM5FyNZ
NOTc3UTUwIFHIl4y+aJcR6SIrzAZOSslaYcDkiheN6u/B/h62H/JbyAnAJZB9+SmgML1MkRjHT23
ZvUdQbxYFU58YOybIGmEcMB8V1tMXrZOlcKx3Po+2RavZYg92/Y4KY2Opa+a0P+th/DW5NFr5Tbe
up+Kc136b07QhMuQxmwjG3xkimvOMMtsK218YtBQ01VX6+tszM4jndQlint2fJ+hKgJSBal2W1cC
0p2vXspOvhN5URHt3Y1rP7mksXbOM3A0YyHTfdXn3hJdDyfIkq8CU6bPftpcBfpipD/svMPMjMcM
dokRpm4mynJ6TSOKgjxc1X1c7emKB4W2yY0xmCseGqqw55a9UX0zO58XDYPyvSHge0Q4pMfpIfSS
A6kfHd+5CH6rZVnHD6qHaZAyHnTtdjd1SXRWnfsbCtNjzxS/zAXACEUBSGJ/jZeKmqrW/HVEFtAK
2jJLJfVPrcH4qczTpONDsbKvfpxzHtZ9r62g2DzKedyBIvkJu9x1IH+5j8w9bIyl6+cXkdeceVGv
GpX5qRGEqzpvPgvc2wIfmL4RrHYNKUTxoHYkMD1qjQO9O7NXAjzwkgnprphSRm6UxmH3quII1q19
0FteaqptuuyOk3ytRWJbgIPIETrAKT00NNfpVh0Sp9kRtrAvvLBdQ5d00vvQx6faK+9T6F1c5b4S
q/MCVZC6pjuQd56MEvoJw0IyITg7CwKUg4fMrK7g6Y/6KPf90HylFIUt2jTOmN9QCcW21OsnJ6Mv
a2IxKk7z/zf/hm0enRoXkj+emlSP/7ko4SI3Q2CvI27204/O4R9qxrdKWnfAqGg4oER01ngfcD01
9NmJ/V2iy3+xfePuJ1G1GIvqh2yPXWGMTygMr7ofPpNK8NBPb6lVnTyjeGy099ryT46T3/Ss+LVM
g/Clnts4W+oYvUi3dpgdJyq6aKRfOxJHnNBXCepqdHjXYQreQK20OGnjLv17F7MZeWY3hPc4xxqT
u55u0gg+qlnfzQFmYR3veFfOAf75AvOEVryih1ixpDxCqwbFeIMKtytqdRA46IMS4xIJQKbff6Vu
tZ9/D5RNZx8LxEA+CDI1QPvlW9PatMqqXZSV34PFMN8rEUa1YCVw7Y2Md6fynOflnqwmcN/Ro1fS
AHOwghbKuwNrvQ6ete6NGBo57mId1p0Kv7OIylqYS1fYx9B3AEaw7dv8sk1qp2AWUCNourz5OSFy
fEK23z5aDiLk1C2u+WSekMtFTvKUhdpJCcckmi+jjZ1c8orhNUSWBz/OLoNpQlDCl26M+AeiQxXT
1uYjilpeXt8ZAHfVU2biapWJuM9ICGUNR+2HVeEYOd5FcUthBEmp1Xx48OCEpOXhe/LUqi/UAxvN
hztoh1wW54neVjxFKGLa9ym3HqR34X05ppHzYBT+pTHVd0+xVEz9UYFaaHEWebO1u7s5NY1eO6Tl
2y8dZFCF4CoJB1RJBEiLtdQ7kt/ks9lPF+GSQmbHmwazR9TKfXnPrOyuwmY3CeOlE3srl7/pfKwY
rV1C05SRp+8zWkrtfYRmofEeg2I4R9YIgkA8BEauzxPHJUdzBp4SYuPcR2cgjtuXk3Y8aoAV5LCs
6GMvrCIoGEG2NANQkaYmfGp9XyWoOKe9nAKcCVm0rBomAHmQLc3qfcronRV+6uxb1bNKcmvth340
DvMhxCrj91Z+dl2PPsxD6AzkhbO0/k0Ux4cdo09hBJqmgjA8zp6Rq++62duYB9XNLm8wmh/KZNhQ
7V9qLTvldn4LUZC2ycqyEiarYX8DNmvX1lZ2QIRN+zxaBuN09zUW5qH3+stgF1e4Fh8BEjTUKAvi
OLbUpDsY5snCpF1KQt9CF5hmmIMlFCOoSxwiX0KOJ/M/57nyHaN84Vv7ejK27lheRq26C986z7JW
vA3+Xnr+AhzO6IEE1JvvTthPoabOlkfavb6rrea5LuhLin45dM2lryVjnBztkElKqWG8Zka1a1EU
d82V0dkKd9CH2bIvB0XwK+f+2pADxS8nTqaUl4V1pdG/UHXxQILwJdaKvcaNMfbtWWjxKeDGg65G
jYDgIjNveYQkKoPdLOJNXBvn1EB5DU2lYD1xc5+Zf/kdMYCk1R9A86TwjY5Ss1+kskDh1jsoSWdq
ZqRZS6/l7QgUphMyNXw6tPObkPTWLgNUPjJsofRdInpkJzcge6GF4D1IFYI6fjXPOiofA2kdTxjV
XXpEzodGsheW7jp5RwSPjBE/O/JCpgS8z0zN5ubzc8jr05NhqxL3kWX3ybSNvQepyzCdFfg81Igr
e7RYa7FjpNaZlLh93oMv1eNzXdxK3fv1uobKf0iXRqRziOLc6mTddsB+m5gXrx5PLekre5pvxKpG
9ZUwIQzUdVps0/g5YSS4jvzeXDYi21jp7PAw63JrOxbHLsZSvV+7i44R0nLyqzcvlNh5SDFb2Ub5
6iQMq2WCyIkuqXqRuXMrB+0RIl6aUlakYAkX9TiALH2j4XHufUWUET+o6X5ME95ElXP/07BpXKA1
WncjiFZbQrJkZzdctYTKGbj7aXxMVauvpVbj8unM13YyH3UD5ASHF7kJ8q5aGIpqoewgtzdN9xQZ
0+co50DvHlNBHnB+Hoip5r8JYC5Vos/T8w0WI7YGrbORqzTe0qQTrXvWb+NSBfDiNPAH3Ke25dvr
PtbeohTumS2io8mEIatPBEoiIsmunWM7XL8TlONJV3sES3wOZkxeTDfh4hUZ4+v006gwuCB7BbwQ
uwKrT9DfTLO56YPVLQn3dKFwb6ym/6FtfSMRS5tG62x2T4orZCUtjY59i7Tbog0ejfEC4154GEva
VKH7pUCuLuIKPrxZwR93Gxs3OZjZMh6OXekkr3TRtr1on2u3PgL4VkthUYE08WQw+CTso0y8zwgv
08LupllKW4YA1upLlmNvJmwX+CqQfLNg6g65fqG/utL+aF3jnboVNGyaVAevu2RkyS4cWV2GNJIb
2ZRXy5/5qB7k1tzw3z2r/zfTVq+6vdeJauMcSGeV9IEfE9fYOWjzB5hDz6jRbkU1UX47we8IJD6Z
JPg4SS05JP9I9cI7SGYo+n7OruptClrAO5RsFYyqud7bBtIvtiBYkQ627ikWl6GdvZEd9CoZehvL
oAqsaoiqEAQIWDDq5ZDE5SmP+0MQIxZQDGsWNRYqXFq1eWj5aNfkJDHUjEAwJOGrW0HWNR3Y1dCj
4J6uAh9hLkf40sh/bSP+aZ0g3HqiAIPU9bfGTscDqQq/ip+0TFpSnhuRnMOJZUDodMEd8kvYF8KP
vGQXo7F9Y95SLJuk+ReWGfphzfk2E61EztY8EEpsb1TFzls3ksST9BJTp+xaio1l3YZirWFC2uC+
zrmgnENjuCkc9vSG7eHUUEQw3bQemLWFB7yg0IzjX1sTRLd/eJrZ7OezOn5HMMeVu+45tx4qPPiL
IUHqV9C7vugxZP4M6RUTilv3J5zr9K3RwHOzDsFEeRqCWdxZKPRPZmbcFa4y+jJ4VNuKpcTrNBIQ
crG2R32j94FaRw1vXM75sbGLNSLNjgiAkNqxr/ckSlA/l//o6y0hx3w2rROu2jgrOUQyCcPKnG1G
JhpRboHVqfMPPvhhDfrhUU5+QnhqgOkci2CIFAW9IEJxC8IcPjdixFi/OQpdqibYunBRweQ/k4ds
bON8aWfGVRnwFFupNrALYO+gOlqzi7PX55O3sDXWvNhJL61+HqpoZlWaEAKXtijvvlMXxMO5zRZS
WApFZ8B/zIJMcVo4S9NgsRFGurGyvrg23WdK0bLsorpeuxXO7NJhTGQp7QVx/8GyBnsnTLTxRfpN
4kL0ibLuyAI0H8FDHfM3sQZhx3CGri5zVuRxqIlAcduGgwqalwoTK38EJANip6BNHziM1BwnHtdJ
NyzRLa7Qs1WnSLIAET7+YWfOs9cXJ4Kp5Ytpdy/YyLhWlZec9SInFJFpfDcKc0UzrVh0LpSRWDiP
FnPBrWhRXncVOePj45iQ152kIoSzruj5oR3C1e+PDWxxxHu09k9W11ibIvxk67VWPW2ENz3L34Re
kkeg8p2ISI4aTSdb56n5UVUtvm9/jfmtP0VbK2qZMkTmm9M2r7lgQhyO+VlqgK26vjQZ4uCSj83E
3OqGEa00mW7Kkdvhz5JHALGe/CP/0Vyq1O/XrgxOekGky9ga2svgMpgxOtme0r1kFL3MpXvpanHP
YTiOt6hny2o0j3GwktUe+9a665x0N2hiGxo6mCDBxBZVs21nsDcG+5Gfdw0xNFDxPoN0+armDC6C
62kptB6qK2d8QowOiyEM2HZHMFmZxx6X3qPeu9IAb/P2VjVMcsQ0vCX6iKKfs7XbEgFGuf7IIn2H
LHANMl+ui4yLZxyvqcQS3gz5BUjRa5wTVwRHtMFdtwhzl23dhGMUoFFwetR9k3ikJj4NotxIT3sP
fT9ZmmkG9aQdoP04FK6OPMtcknUF77ud9eyVSN9xFPzM1QY6q62L8DLuvIcC/cliGGLyM+pzZnpf
njH8ZvqbmzfMPtTG8ekh9mdVFGyJPfiCDmwS/apDp1AvDng2wgGxTTZL/eseNRURjHnwYEPQjq0R
vH90QaZCf/HDja3nmkKBPoj2VMzR6XH+jALtQsf/lNnVY92f2pSWkUqyPWgtUe081WxIeHuYuxcV
k8SxuxmVfc4b1u6A5DC0nlNZnucfWAXDKnI1wkXrK23OU1U4eH0xQ3Stfpz6cI1i6qX2jd/YuWG/
eos1FnEJEZFTo/nU694rwjNmPzKGERDAbuvRFyJ6gtOdTVfXOWIfuxu6/9XlsB0tcQbecE6sCfPJ
hz/iHCGC0Hf1Tz1KPivL3IgieA4iBLAlhF2OkNfEll+EOKE+ku0PqqcnrfZWDXqJsaovkiCsig4a
uhsGrGX3Iab8PIzOQz3zc1IdfA++pPgH+v3sRpibVUnx1XbNLfe9K0aQcLFC0fZNN40rMc9+wPLn
qyT+9viVzGYO4hlQxiufWf7wL8XRxd5a3fIp28GCWJh1cUKqskf9BuvNXHU+vmG/m3ElXJ+tniYr
4qVAPRRyT87GjTA00uBVqV0ZygK2cF5DoFt+Mq1ArT7BgHjGb3VivM/wbbzLsaNloS0bDSmmo7/q
BuYJPZ0+tPoHjd9yjLudMLKXkXZY8GGENBkLm5onNBOagCDtHKdmVxD1ex3BJmtj1p1u28/nzME5
uXX2aEY0p1y2MKMhA/Jj1L1LkeQ/Xmp/dyVW1wQJe5Ec+6ivtzCWvlVHJy0jitSOQtIA7Ocwl69u
zNhP+sz7c3ErG/snT9NnFBdvRbX32vS1xPnD+FX/LCq5zPrgjnbOIxhz+ill85BJ5PxjGf7C0t31
voCfApSi9qZnq3VIj7hn7BgLyo0SDSbNU5r9HpdzVRtMNPrrgPTTbtMb7sBuNcbRsyo8PJoTWoHx
p4GWlRcmOGUt3oWm+dj0M84HkXZENdJzal8gjdw6WfRcphypZR48R6n4sWAtG16w9UD5dTpaaNFj
HUrj7uKbQAt4s4fS7wjKMHCC1P6bHxbvoL7iRK5HgsEQNb1GEUqL+WdFUIp9ztGlxwKSCGdYqoHR
ZewHZzv855tMmew/mJ0z7EY4I2sABuQNmTM9wzcW1Sto+afORrBngPjP6Uq3yINwAVTccIxrAkSC
UqfeK3JWkJCyNKZCmFVdFB7lK6ju05BRxrsx6nWNfRLLKXHqpfUkwug5R6WSxdxteet1y9pvGK7x
N8P0TvlhYN5C9NAlHIqEQDBqVOEbN8ht6NKzZWeCS4F3IHP8m4YMPdbxXUV1eXTLdKNB2u0F9yCI
uIc4a9d5MystbYBxUcL7zulZb+lOAHO91fMwxRDupnfTD8jGSy/iX7QCOCbTNK57G7JelzBKDevP
ooe3Snbgb+f6WyMx38fUfBNl9Vyl0arnBS4thZkpS7ZQLk5IlA0kTfF7RLuN303xnmnm3gyZCya6
f6KqvA1RhzRCK6Ax2c9DeLCT+L1wix9Xj77bbDwYjXwMXfW0qppZPcaJFicZ700RoO/vGsQ4LdIL
4FML5eIPbCyga34Qo72KdmzmeMI0ec3BvhMCZS8MKSKGE+yVgEhHBwOra7EDqJZ2hfPCuvJC6+kS
hgxkfR8Ff8LF1qtmlxfVsz80y9gFSWpWs2PJ51zia1BmLOshCXdR6b5qfv4e97lLZ5SXqnh3Gcsb
FQLDztDe9JQTewvEUBQ/fj1jK9jh2eSei2rEoIgW2K13jrY2DA0EeHFWceeSuxDTLACtE+nD61SY
r+5QXRNaixXpCnri0GyppLHQ7Dnv2lqya7zJlDBbZ0T3kqHxMi3jF6ENxRJ8NcGscOHF5rFHxtkn
tD7H8i0mBwbl/cUJbfxjdXiDdYGhgUmQr9zDKJGVxIrSdNHHzaUMta9o1BmxGBfXni6+nR41Zy3K
/DGRyXlo0sde6WAzio2EFTVa4601QIO03teUIICL4vCQqvqxtqmx62w6iRAyQ6fKp1AHjmeuw9L5
N4WdAuWGTTJyqcEa2FbQDNCb3GCBnfvc+fWF+ZAW4sUM+xdPaSeElWvkV2tNyrvNsNwU6t4LCF60
eDPZXii2ELCp7lO5e6Hy66irm66FO6bTbJlctRXbERmyncknNnLBx4LR2DGdmPH6KJwZlaZaTv9u
ujdJtdfLGs1TvzPLAwv9ze858NcNw4SuPslEPlYzRiuOofg3MKBL4jjwZ2XPpu/9ton9Ucfa3S+/
0gjJr8huYdlfojjYBYN1pc+/yYdphZJnbVvdKmpmTm7DqY4cg+zHqOMf8AghpEn7g8nrVpjTmlb3
XRKoLY6ezC8mLqGFgoxk95gh63JckTaIdrj/iTR/dmo5b9Jzj4FbbDxkiYgwD5ldbhV1U4RCf2jk
NZHjY5WXEBdUxDayDBinV1rIuIOreTqnNPwdP3mLiGhf5I2+nnDIcf20YCwZu9y446uFbYLitMUh
L8er5bhHldLVa4lBaCbvLkbxkBnOPXH0rReJZ6JZvhJLYCLqXxg0cVATEAF7zd5xrN6abXXrePGD
ZOkUnv7gUMWZ7Wx59s81lBR4Szkpf1r61gFQaS1EutxauczPbkfshOtSg08MZvwLKl+0bm3FCqU9
j724V2X0HCQMWF1pgY3ggxr6Pe0o1MHuVSfI6RlFD6aJWoD5Rc8IOYb2R9Ay0MuqJzdqt1GBrIul
Ta7suPuZIJrvtKF5iUrLXMoeQY9dwcHrEm3rJPF9qqEHdpNHNpMzbRsVPJpuWO/JlNtVRUb3Psjy
DRPVWzJiohqYXBGNk1jHGpGFKZXxJUrDWwgZ7QO9DVaMEAW/tlZtq35raSJZxVkV3UXURY+otM9/
zzzQB0/5hW7zybIn+2zJX9UP4d1p3BZMEdkXf0/bAKd1A4aI5SsL726Li6NwCVkEZq/HPlnGQntC
sKlTQdjtIVENT6tm3NYRcOF2enfCrjqI///gs6atxxwyoOa/BTnynf/9s7//FesrarF+zouGKfE/
fzUcY775v8///riLwNsMMOsTHAb0hmt5sG2PBwZ/RH67L0FdsKtpEuQzSjkJ7mWGP8//Xxu0FAoZ
0o3KHMrD34NH4Nh+IFl37pnQRI0gxhzIZasPOOz/5+G/7wE3Rkeidn/f//vWf3/j7zmngWwF8pg3
ZPCw5//fP/r7uVaMlm4qgetzGhkEpzjFdPQpS8Ar1aS+GIb1jyb6xi0LshRG09vpgBDgdfoMYx+7
vkZqXuHZ6ynLlr0/9KCTsME4bX2CIoMUK2PA7H03FF7H2kzkMUPbv4RpDKr8yR25o5lbJux8czeY
s0cCUYvuktjTaU5WbaFdcy8cV0HkI/4jP2Dldmjuk6ZsNh3d1huxGN+aHA+WUimiE7pUPsFpx5hY
lVMe+YyaNW2NUjY5KjJLj20ikczxl2Py+Og3kvEyORvu7xpHGOtqNb6SY9ivxrnRNDJW3MYY0rZR
12D5nFgnQ5oxDSQ4OVEQmczc0MASX2QczZ7mgj47DXWi4zL0o1upmM9K16nWoTtLQDsrhhCF5tAN
of2kdrEZpYkEb+auonEY91k3qBUtGpQXPuaNIc6f4gZ3TitpQRmNm60qFp0TJ2rBFVOblfkAGhZD
lFG9pa4hTy4pDCdvJJJQo6YISRa6INYzHgbmrK49um9NRbfMfh3A+144Q2lbH00dFXHpnYvCoeBv
YJjOgc9kqIlmkw4Mtj3LCB+GNvoHv5AppBh2XJfk+sUMe7K21S/gvvy1xMWMmUoHKkMzY+WYSXHX
3prCiCNMj6ib4HbxicTEJPEWrBsReUt7pnnUI9moynaPets7W4142YMURnD0Q9fbVMrODgxDdiA9
4mNimfnKq8n69pUXknzABGtMEIIh6ed4mzneZ4JYY2xPfGAn6RvyhbwhKpSoTPYNwRKakXOpzLQX
J2f0gZIikHZ2gjmIHkmNBsY2rDF2OhU7j2PEm2N+5sybe+LCbrVWO/cmkKuxKaNb12j23XXRALZE
UOW6/siprH0OA22hy7We0jcZYqbQpYhCTDfYAGq6OJwLmxrtDGjWwHDKXWTY+UWT5bP1D6a+djZK
y58WbWrxZSzeHKrKkZa+bTGUIxRH9gtLOs5p8BFem37qbnWVgZAT0kNvOmjL2EwLZAlMOoKySTd5
zdDZnkIObLqX3BzrL8kk+c1dQaqzB/aAep1IE2Own4JyYj+ycgPhAE8nDNvbKJpzg0gmf+pEZl4m
t1///WHSxq9cW+EJju17XEz2p8tknsvaSZjM0hLNDALmAkaqVzrXX7RXuLOIYD6rMAmfSTkolk4j
3f3fUwbUGoYq4axH9mRKj5LcNS8dj5WnHrypJJSWtWuBz2j8iDios2aMt95MXpHp89F4w/imJNhH
h2AsMyTg1rMRv+DnqDN5DfpSPypLP9Mv6I+plvTHv6+YgrOSIY+WcWI9N+TiPCfOa84ZKZ1MizMW
EaMcXf9lPUPmGN3GQ+raJZE4lU2wnuXua0UZVwfjUphZ8fT3UxI4en/PNEksmEY5tNYUEB4N39XT
31dFU2b/faVpmli5LiL60S6dzeigELU8pmbgXTO24kK9uNTpfqSuWpgn/2bR4kgOxiuebEwXlr7r
jdI89/M4eCynnOVEI4TdnkrEDwhmcGXcBUxjwFKG8a4NVH8ANG1SMkyfRo7/4tRGfe1E9FqXTnXU
bJgs0QxmmZL0v29Js7ZXiiM8OAfUxivhjsbx78G2xuIo+q0XKs4BIRp7v+iqR7RxaqeFxAkrzZRL
IrGs58Ic+SrU4wsd6I7hEhAVOtmYgIznKHJphWdutjESRkT2kOhrFeEciuhLr3sNlYOdtRDOp6ia
PQfMxouT8tvkHnh9dOxqLEr1/Om5LsVz21G+WchulkMm4L5hI/3GPBAsqdiro99n8wZ8DaIsPeu2
4tZo3QQzXS12VjOjhxtn3eVIJ5RWILhz+nPuNvo1m6PIZ/txrzv3koSzhdbTs0pJO7W1GKIt5ULo
T82jiVNnV9p8FjENpDyMr7ownW1NUMfe6p0HIbTh4iT7OB4ubj2Zb13OCTFsm37ZVQBSM+GH4FlI
uBZoOjZ6wHw+tPtsF0tbf9EtfFtMUaZjNQh925ChQbCOrW9IKNUZQ+qaxmvXDA4M2JQ8wLfXpKqz
te2lpDRxUoRB2QXHJu/gkvsmjazQj6oN7kMM1X4gtxFn/FdftZvUtbonwyMyVA7Yef++jbSa2GKL
JqGostdajcl2KvJwUyUTt11CXBDzh6umsuG7aLz/vgj/73cKx3zI+6C/du0c7RDgAMFD99X3g4Om
F8HKIp8PPzP5a10XxbBDeTntqn7QLmHLvl/ncvxCOLssJ5Q56NB/20arH0RuHey4EOfBYzbYk8a0
rLBHrFRZwYIjlGyLDXtY1ToA8pj5OQ5TlMsCXExTM+7TLceCBpN5hyDTqrWgQf1ZcnxQvvzSgB1T
Ts59J4dOrUeP9u60gyDFiDZwMhO0SlnT7iw+sahscsKxDq4lJsQbEOaWDJUJUexzHf9X2+7CjkDV
+VkfJYSn1iUtgdnuOmS12gRuj5xHVvXJiPGc2t6pw3MLm9eCH87Ue+pjcl1zZa0mgyDdXttgJzGx
bHjTEtoHgp85L27qGQKgRVx5Zd798+Px39hp+Vvp0bMptNC6cUq3WBJT7Tz3nGnpBpvCE9q6CDQ6
JBRQTh32X52ttuOswlI9rq7KUkcmKPo5N3Qe7NI4/z0dXQvnkREippySUxsw5ujL+slucLSOdOn/
nukTeq081TgU2wEtOsQiOpMEom3z9CDbKFlKy7kHToXYEwsBfjcYzn9P4VhEayZjwNmYIjUk/eCY
1yTA3npOHGQ1EKm7H8wg2MKtz+ZgGkUWmX6HpjqjC9IaHKbWbKSPo8KUVbQOEiBvA+imE97TfMM5
SlrDHlgUUdR8CMugNzxGthwhOFsvfDtAl0dy10r1drE3J1msbKfyPhCLQ7RpnLtrVi2mGh2vkG8n
u56fivphFw9J9xOYFog/T5gnXFevg6r6o1nYCDQnS3tF8z9nuyPJovkYvg1AeU2d68gKHXlF5v8E
KCF8E0Fe7YzB40w6R9c1bO1AAiOdtyHaERdZ3SLmcLeCOJdNI4Jo9fe9vwcMLoxbdJEdkvl/CRES
7IXh0fOnOVfN7mUq9ujJRASBPgg3NWfu6hg2TEMoXymBmYKiQgnbZwfS/jkR2K1U5R+rEJB7UOQs
iSbtgmLKp1UmGuvSFfZI1xJbC3eJx2ZnhILidHi1QNqvXXqjFxNYxCV1aeVhGV0IJbx/nMra114v
TYr/2Dk73bDSbSACQyKtV5ZSGpG8iIdAad0L2sYxnKtRFX5GrceY1eRQWseNtrctnF5DCCZjRFKy
TrQ2O430vFfKJTdH+jQvFLOaTUuu8QYqp3sJsUPy2zKu43BR2UUOgsAzjq6aiM7Nu5oEcyDQzAJQ
4fYooGt0yJvExKMcjJMO4YH3zS/ceNOiKP6KzSg8t+P4axRudhY11SxqoI3tod5JymR8ChrUxNqY
X62OQOsxd/c4+FiDa7fXWXFo/EYKZV9i0TBTMFac2NI2fTiUDwwepj3doCfARO0FGIIFQIbZwtSJ
N5+j4HugjY9RkILeabE3Napr937rQlbox3FFfUZwcucWO2Oy5Jb6+U4IZwfUuMiZIRvQZyAXlQ9/
/xRMNBjZbmRt/g6ept99JR3+CY642bGtqHraporfTJEfO6uXVzegsdzgu91VyJn0arQufsNu4ubW
kVkNDRYHMGYbqW/dHYMdOodPq8iHM24AEodzcxNmBIxKS3/RWhXu0iA4pwPzTTJWH+S/HPJSwCz7
ZnE4Iiddu0T2GtJv+tOBPuoSTCWNgoU5unXzaPnRvo1WgUcY4CLWk63WeqTIEVYTllidRMdByW5r
7yXsyBBl7Nls7QkW+aicEyOlfK2RArpVhr2mOnx2hVs+yUGVazyuxX7I5s4Io/iRw4NpZbjKE2At
KsztnVcNPewLTayxklCPqsA6U9mSdQXnbpn5xGiDmd9psYSV2BnjWdXOdqqr8dIZByC66Kxp4pgd
caJZhZarzEZcPHNhAiWGDlU93IdIIXKKRLSp63YziZ7oN50TsqOns8u5HB/mKUuhW8/mLO2UPaPC
CEg+pJCLFDHNRpQ1ONa15ljXyFybrPBW06iMHccTGvhe/FhHNUuUPlt5U3wubu3HIIARQ7r0ak9D
TRRPYZGYFjfN2vCNeAUinVYEqJdVNabueiii4WyVKdgIMmbYS2z36qf+OS85JptSEpo9oRAthmHL
EDw5WYFqED3MUn3wJ68WXDRTmtnZbZsM3RjzqMrN3ENjexgEJuvgx+LWAuc4/z24rp8eQYWL40Bp
2nUUEAI149Lx4c/ryG5Weomfps09bkXCi3JXnqQT108111w/637KWkPmAL9pxa6arDPsIJ/sbH1e
blTRU7a1GGXaIlFoOrINviNjre7/CJu3HoLupUlpEa1L0UTvMCPfDQAOS1BL8VpVUXG3JpAqZmJO
29Eh0U561XE02q8+wP9WNmyY+fwgWDq0PuXD0UjgCPUIS23qNFtGsiAK/Fx/id3WPTPy9c6Om+XL
Nu/9FXzC+kQRUp80K/fWkUPYGFlHxW3wGZ3o7CL2vKqWPa6Pv5/59yCk+cEMWBI6wtIL5JogjOyY
JZOGYJ3SVP0/6s5suXFry7a/4sjnCxf6pqLOeSAIdmIjUlSXLwilUom+7/H1d2zZ5zhTdjlvRdTL
jXAoLJFJgOj23mvNOeYYmTfk4KxmpAVeIDXDsu4abrpeHm8wr0IlKdfSYCaHXF0RW/RQa9kDs57o
KheWvbAKDNkDyrjO0aiuz110doZQXRuROtxMWbHDzA3dvFIsfIDpjLZOY2at2PM2jkf/AEX0Oei1
EcJS22wpgViPoTodCNAQItAZiaiS7ys8EMyc5vP7j1LvTGrX4bEd9Ohc4Memu3QbTV12qxnLLDC1
rdYFn/tJyw7vPxA5YUkgUwwPOOp4YnfGVR6zisZimW3M1n/gKCZ7ZkkgYZmiLApkuMNc5cckLcZ1
COnInZUyvI10ed6aNVddb54Vru6HGFmwC+mGHho+nVWSY2moRsDKetaCfLczNod7aY0eRT9iWURb
TNZjMOk3UYAeVS1G2ovIjE/Vl4JC4KFuiFc3NQBIiaEF69JS2m03kmbBIaWSnrSe08p3HU62leaP
w1oj8XJV5vVTZmUhTtAajWQYH422Yl6ZLHw9CY7BoD/IpBB5yihRvhqV6og2KNmF0zpRNHWr51Rk
0U7U6zzqVa8wk1eusWynUyemhnzvSwTDdiOuXrmfeTrqyU6fUUc3oWa65MAh0bCqeI3D1dipshp7
ID6yJQA3lealMz1pdXwP8bHfjqMkuBEDNk+cCx3gl4ORzk+jnpTMaaZm6VsZMZg2AAO07xV22e6G
up1yni3D2Q11eQl6Il7VaTTXTmAfcNEMe2mUmi1BPZjmNF+CmM3Ds7T7YIOeJHErPNtSIQ3nrKnu
1QhCV4q1fmVpDAGTihgabwk2SwUkRR5ru6lPSghv8vjQ9s6iZ7hetkxqvJEx9VbSy8otQ4fGrlW/
4cgaLr45oWSIonI+NWO36mZmTHmqszLEVdESr+WptvVsIo89YSgj7ajzuhiaCfWfHXhRa2HVfb2K
sEIHZdjsEFbMTrQdIJMuZOkA4f0mG5iNqUMB0VB/knxMo4i8RCRTDK8YKYuLFkA+V04m8hD95hTV
KeXdpICUMxB+0hf2hXQUQofofcPWUBGhmZazJ5SdTh69CIRxWrifUePW0zHPY+Ws0fKEwJDuFVJ+
tEpS9kZVPAEXjdZBV6yRgBGk2iuHSm44ROBIz3j5TkZz6gLA+E0Lw35q+lNgnjITAewY67g0fKgn
qCJbTxJxumBppBuFalKR7d8fak7b3QzVDM5XzBCqXGQvsF7bgD25a7Mp21vOVzCP8c37L2NXkkAl
6yt5hOrKGvAm4nreRkZjbdNMe+193GKVrXidiR46pv3gDrYUrpmzVgc0v84izVDtiyjcsFZaJFwA
EBQKLNs8Q5IxZPG8iEYtepJ0pklSzBWOPyO/9HmwZCotveqym8+5s0vBKv9Wq5Oc3Nmac39QQXQh
bIasiwqJ81TS0RLYm1ltzS811DK10/ajgD9piXau+uGzWVFZKEI98CgFo3bRKDrE26IjdaAUMzcy
1F2ahvPS7qt8mSGAxpqw9GMJllI4hitp4ArOCKzvhtyleThgQ3cQbTZbK54iL8d5G8f7jMrdmbVH
CODEKjwkCoxsdGOIvJ+c/VCUpCm2QqiXtLtRnrMb2UF59z4+E5W9HixNo2JRM7hGybhu+xIy4zQM
W8umIdD4VonKzMyfGDn2Gv1sun/pjSwGdY1utmtaZCpHaq/doCqiRZSgApBSA9VMrRpbCnO3Slx3
R62VcGalZcBSjQxK7M+N55gtOaYZVO1Q7bETScuE8tuuyAqwZ/fWHKzBd1W3bddGlGSzy8iyCsIf
4cVVQhXdz5PVlJXYYcN2Qr9VwUiN/SJwuz55bMeEamANPC4CUJkWtG5S3GTUaHG3DRnqPCpG26Bm
fhexBsUoT1cSYNDJkfoz/ediG9nhNQhQYze+T9mv0re9H4HFmqhXSGlWYFMKW2BT1Q3qYQUaunJr
q6W961A6rvrU1pZVnMdeS4L7DjEJtoq+1YFikqXQGehJxnA+UiSMbwe6p6PKWmoMgO0B0zkV+dht
ezF+tGO/s8uaArtvox+2ZZJCxCm049ncEK+0mtOgvVGyl/cpzGBd5wGYtDpmazJ9Np05WStryLU1
TXjk3372NS6B9U6ycwegA5KdVWxLJneKNWFNmHHo00JpeB6Tv+jnAoi/GSObOCnc+Cuw4qGnVw5a
bAQ7S1MpnFPAzHevR8Gq7tVwP0AuwTA5GSwQHIC0ouBtOayGBiX1D1K/NWWW2x0e3yVKhelm2o9h
6dzK0xv3x4QHozzYVmjeUF7EgWYQatoClfBo+WG6ogAdAGDptnFN6/+9jhiUNGqavHvW0Aqb/pgf
QpU4jt9+KNa4HFv0QrMxHbPa6bamYyuHwJFfsgF3hk5rHBJVa3FmCn+r1CDCVJoTp5KVOOMtRVsF
yzsAG0Ku36dbzMDabWwiaLEDIpmjgDYOjZF2K9HVWUgRoXVwt9GbWSyQxTCtWY9dVU571RzPqkSa
K9r42rWqUj/SeNWPnQYXnIRXKh/wWdbNTLiPmQ7VbS4oRnN2Qfc27t+fbZjqDM2KFp9++Y9//td/
vI7/GbwVEB/o6+TNP/+L318LciaiIGw//PrPa0EpK3v/N/9+z4//4p+H6JWSVfGt/dt3rd+K40v2
1nx8k9ibf38yW/9975Yv7csPv3g5SNXp3L3V0+WtQdr7vhd8D/HO/9cXf3l7/5TrVL7949Nr0eWs
1y9vRGXkn35/afv1H5/wUrwfqN+Ok/j8318UX+Afn7ZN/fKW/ukfvCG4/scnzfjVNB2H/pysI3I3
NOXTL8Pb+yv6r/ADoAeyDLQNzVDMT79gAG9D/pH2KzZMQ6VEqFnGp1+aohN/Vp1fdVHxc+CV2Lph
ydqnf33pH07eHyfzl5y5bhExY/7HJ/3TL+Vvp1h8J0tly5psOKri8Hnkl6m8/vpyifKANyv/pzcd
LroMbFsin/T8pcWJ9d1R+H2D329A1X6yBbEH322h8PVQNgtE/e1y8hBZL2VvOkxe9xnmWuQ+t659
Rz5odk034UHdaNf03j5ay7/fCc7U335LDvL3+6Az70nHkm9ZLpFUHKgZL6effE/F+fM2dJVTpaoO
51pz7B+3ERoxS8sMNXu9pPG9Gnbaqdwqm3AVrIOD4dWe5qI/92IPmddPvt5fnMQfNi127btDHEX5
NIKtxJkew2YrvjbZ9e+Pn8Ll9vEA6ir8QkfnMjEVcf1+vwW8xlaQyJynaRdveYKt/Vt9q6ynFeHK
i3INm8SL3Z9s8y8unB+2Kb71d99Ks7KkBukyu4C0FuMy8CS3Xbzqi+fStZb+T7amiUvgw41A70Wx
FdkyLFPTxN58t7WeRJExlcCCLLH6up87r1oc+C/dqq7qxcsvVBQWjltuZm9YJWuGYheJ7OJlB5vW
/dbd2B6tosXD3x+CvzzqpqHqpqVxd8risv5un+BdW35sO5M7I3wl8ZQSZIq/5fL3W/nrb/7HVj5c
uHoSJfkQ0rRMa5sI5nUlg3DnTOvbv9+OKp4lfz7EtmmruH41Zow/fp3aCTHGkEnuUgz0Huz1k+4i
VF1Al1mgUHX7xS012i1F8d3d+WdX018fyn9tm87Ej9sGJ20MjsWhVGm7yTdmcONkL3///ZS//36K
/OEmsYMul2eT7weFbi2ec9qGqeuy98jvdqfNT7Ym9vi/P5qKLPbmu4ujaYmgqTouWHsdLd4gHK9J
i140m/InD5e/PG1I2GwyD9AmWc6Hh2fc1F1qdhy6znvqt+FyW6yrNVNZT+cGIFVzES3JjneR67jM
2hY/uTH/6tmm6bpq0Z91LMX8cNHIlJQHTWHroUZg+Mss/eTqF6P4j8fRUTTNcgzTUWzDcD7eZP4E
2M0OJ8Q2jE39tv0qM6NGQfgkPdDP0vfS2l6Q7+Lm6+Inp1D903dzFENmq6z6ZYNKyYdTWDE7IwWW
GSUKvsW8/ByDxCeV+jU7ziuLP6nuuFjc9p6frjqI+U/Dcvbcnw1cP92Lj08+aLlVqrEX/XLwkNp+
k14HtGqr5uFJdhFOLi4XbYf28sV/NZ8ov64NN/T+/mJW/3QxfzgSH5718JIqG7Q1fW+v3Ap7eO5l
x8FDkMwDYhssXrslfLJe8ro94LDF159s/k93rti8xtCmG7pty8aHzc+53chKQSYINbJ1vW33aPjX
beh9dhanyHNcqvO7+BJeSI78RoLqKv3JRf7ne+zDDny4ytUaz20gYQynMbvtt/46vPXXyqp7CK/m
rlwh6nabZbPnKqB1i7ygdWmL/mQn/jyD+bATH250VKqUbGKOApHA63JrPSkrzsPnyTPdK2b4Ze31
zQo1JDrSn278T89nPPm6qdlMa03UZeaHoU612j63VW10ayhM5Bw3X50hg0+DtvQndx3z7g93vCUz
0Ft8WZ4qmu183FYchMTOj20NrB1EGli2MrySVkZqcpdli6mUizulmQqSmjXr3mx6K/ao3tPX7SxF
C1c4d6N2h6wsNOCSiVRlwzazZ9TLs7m2nIZbuCYlcVFaQPKV8YHkwhhr05wQf54H+Vx7QUeld4EQ
rVbccaDJxD7Y0qpQLZwr0VhRfKetX26CcE6w9spVr+OaKsD8B+g3RIcwWdAJyQ8Rvpr7YUqclWo1
6o2JaZqxdJjJYdOCYfjsdyEXLR4+mBV+fEedll7gNNaQMuXQLum7Cq0ZEOQUJYSqzriQGpI/KebA
u7u0UW9+mUoMcctMoqeB07rRvpGjIqgVdpAqX2ShSHSdvsnojjVNcbH7vuu3WR0H80a2SjxsHUhO
EjD8KekXihoW0spBQJki20xseh2VLCsbq2uocRF03RNsK2vNsqCcilJPS9FQKcXnWpMgwLbU1HK4
Ihug8ppHUAQCoKLoQQ3FOULWUtnkEgwHFScSUF2zeRkttVuicYmAGhR0b4HvOjR6e6cd+TQFdnnb
5ITj+HaTfHVKH02iOVTJI5xz/40mNcUULcikJd7kOhd0S07jmMSwvFVIiih64PDf9UWXeNqg3yda
1KONy5wtNk9/j7cGMnQsZY+93xmrMPFtjyVndq2paONLNgoEdz14uSJKg30ekyifRKPVu6ptxquu
VXd1GFdurBbY3UZuuXJCPG9250ChzVJboe4WY0vYgZGfiLQyD5Hv49En9NeVwYmwiwTQ6GVNk8cB
RZt2w3Mz+xrCn+SQhtmzqRsT8HuyA/Jg0NyoxnQqdyINbYQ3FzX1UkfUeWomeS0S5LqYzNd45pNQ
i8iEIGtOKy1aVcLQ12dTCde/CXPCzHuHQggrXHNh9NNwqXyqcU7gmA9SQxJrpNX1PfG3AFUrR1KX
MS7NberYML4Vu77vfaNBnJb3yxYI74KObEE53gDuSZjrspnIY5NGQ94WOc6kSM9NCqOqAbyyzHbZ
AAnUnDTiglMkHL1fcMNGjQ1ZhMSHvBhSr4wrZJm2X3n1bNBebVWOmF4VW00nZTiBaXq2yAx1x0wC
kt6MgCr9mhCWGnZuS3oObnsHLDXNsnOSKjSpc3VeljIVyQGMDU9H+JBdHyk7v7PRDuGZXmRwzyjz
EHmqjk1A0I2koNsXCulFI+X93UiL9zzLPigQs+S8C4R8Slkb3InSr50SEoAxc05goobpqen0oCct
T8Y1gMGczwBdixC9lNdda+TI3PLcWDWRIt/4clLft1phuHIWtG82tx4ygADb18KIKnPfN+SBE3YD
6goO/2asCM4q4xFbJiXtpwaT5gVdiri0pfAItlR0ZU0yw+vWbFamMNonscHlqwNWhHJNTcuFjTMe
5yBFBJgGhEuPaQ6rzor0rzkZPSDDSqZxvdwQY9OLkmpUz/0yVFpjlRUQ8VWTjMPSryH8+qGp3Ucz
qa6aia3ZavSBblvANEQyj8BK+m0dtP6jXOOnLSj0AfQY3kZ5FwhmMDHyJs6HzB5cy3iTnZdiJlhP
v0kxS7VIZLWWgDbKo2V+QYaDbndF9B6lVfuBZfS4b6dN1p98i8Aa/9gN2wmhOQ4DuvnXgLslJakv
flVGpN9IxqW1oStIRu/D7AhSWfahhgNhPE3aS9fEZy1QT7MZKVjp7diFzjmH32Yz86oITanAX5T2
HgTRQpoMt5+ijWxOez/e97qFYgO/GM/DqTpwkeUQuRrzG4x8ZEgxbrCHPqq/ySrQ0HQ/O3e1v42x
rLTLVF4pxTqZ1o2/oC9GfBOOa10+zEQ4EVnvbxSGFbDEczUsWyM+D0a9VrjSLPqAmFj02GUZAx/A
SlFjT1J7dtqVWq314EvSOOYmUcF4xJ3SkzHkUztHQ4imEL1U9awM6f1gixS2AtNkPx7LTDojr8Jk
A3kydmBbvcxIsVLzJoULlstoq5OtDbCyszb1sK7Ts1Vl5Nu8DfZbqL9Itu3ODDo2HYuIkF29fKtG
65R0Dd+kW/CEwvKiIe1KhlVl4wCDm7cyWzl1C+cbj0zXh5cn01+1tUtfALIoD3q3y6ZvVINuQTqQ
9HkCr7wxFFYz2msOxth1RAtNCH50asB0zYAH3nTEffTJC8utBcAF0bYAE3RXJcl61lFT0OK66M16
oOWneIa6niEZ8Ohi9Ww7X2zczYl1zuTHNv2caJu+xOkIcSXPX8b2NUaNP9nHcHAuyMQhSTRrejQ8
6rUdSYiAOOrsxsAJy5Bg38wlEjrlpS5BEmtHyXpNaMjI4ZMcZEisv7T9Q2V+BaG6EWIPjTlIGK21
MsfxCfdB7iC8Xkh4XTgoXkKIIm2JVnFa5n3vqforxFhMy+upjD2/WPn9UQmeTfkiMVuw7TdQQJyW
GTmVKK7XdwN3Cqi+UN9UhLlpeCSGI7XgQ9gVz0zt8Cx9DiHl0GLCpVs9Op1DcR9mABMvtJi3FqKS
oQ2Omdlu/f6mMM/AKJu01G0q61lJKkenLzolPpgJOBPrrIbAVWxzaZYXGwj98GQ3d3J0H1Bhw6zW
YsMXuTWE97mkPbj+0B2jeJ8WT8H8MJB+FL+V2WtWk+MBMEedbh1K5YgTSajET4kVq8Dp2Jx6Erlj
sGR6fKrT4W4GQN8GBcKD+j7pu1VdhQenrQsAHOYuHXDuN8DJWkO/g6u+ImkZ83gKkUawmJ2j4yv3
+jjTfJnt+9CUb/NyeDL0nsQ64zgMHRgK2yFES4eCwDyVKPo0popfFQRPt9aTTA7ebdFg3rbLGBSU
71kYdkfTfmwrdNQKkWXIR3B+L9GsrdKgdHVNZ4JStYpnJ8kmruxT0EqPpK2ApIUOq7UzGWAKeie7
2EuOSYRRk49n7NQt8qNYhHnKaOgerDouhx3aVXR/6B2Y3U4TsVm+jN/GUXjOZgT+8ODuQvKdpQmt
J79GhGWXrVuqqsrDHguUOalEqDWqv44c3AyxopVbh6lpdE933VARLvmPvtIhz5QVDNOxYsYZMT6y
MKYPwRe/tGeU2v7MFFmJ0tG+7RsQdoJ6SWxNPVndVkr67CUGazhi1fcji8eqEaOc0QsE3p5Swevb
xGplAZpwiAY61ThWHysUIVdfE/3ePvCz6xSZQeomEgCTpazNPYkXSiVdZpxm2SZJ2zp6MHu/ln0g
ZFgusKJbKFLdwWR5sYQjgtK2UvX2GqmdsS4VcKzIlEE5/bYq+99ut/z/1EhRKYzRcfrvGin1S/VD
G0W8/bc2im7/atKokC3qNb8t2P/dRrF/dTCdsX6UTcWgDM8K/l9tFOtXzbJlXdYU2Mqy6Jd810rh
7aZJwC9xDqbs6P+TVopmfSwiaya9HaIcVM1CFUKV/MMKOs10ot98OWdqCS5G932u3XElIVg5zHZn
SPhVoAvycJ9gjEoj+h7rPDCL98xaT65g3chPVOwbixvs1JPqt5K1WNsGhmrgjoVDmxrdQlJj36Ov
byH28vOt1erWmlzL6uLghaejzXSLTvGEGfVNx/AKxre/r1Fz4rCy2nVs4KKbp46ZfSCbjHWdftdO
xSllyjn7QffUqjW9e55JjWKGx2A+RZqi7AJcnxsHBe4cJb5XFnZ8o7Y6AlFw2UciztdKpOFpSDDS
5g5oIKPRAPv7mlhT6NJKGdX4PoMBLllO/LXPOviJsvGY1v5NQX4KjWfmZAgzgosihcFFw/jjYQsg
HN5pEuJhpnsSdfudlZu1VwNkfembbRI5xmeJB9kS+NK9GcS1YEmmZ6NL75QxUW86tKlrpD+0KOw+
O1fiRbP+qoSKiruu03eqWcj4wcm5Ccj6gIRvPhc9+ef6ELnQD5VdyGXlJT5ODItYrW3Z5CZmNX2T
mzYaYklTPESGg5cDXofJZ5bA0/qSzBF8/YqxGuugug1ngwjExAwAGMPPxj6Kaxr1Py3AdvfHjzhU
212voLYgLrRaRyH+g4ldx1ZvNTsCbmUElgn+DrniV/J8doysz32cdtsktlEf6Ij/cN0465xG9c7O
k69qNA/nWQeGwkoh2hJ1QENZ/M331W9SiFZd0WRmEoTcOBPUQnK57ohaH928k+DW8TEXrNR4MeBR
bySTrK4xZVI4WFAQA7urjxh47pSAmCn6qfPivY+fOvpe5YITRuLKw3OJbU3odWAr2O5QxA1HGVjN
+w81ga2Umyxho5jlNYLt9lrZpg/s7dUeleY6khM0m9Z0p4AtRPaqng3HqO9tXzqCSTJPoV52K6co
AoTdvXMYNITTUx77qwBC0WGKLRgASbkCsTLc2EHw+w8wxNwvE3raKB3WSp9FAnU4YwTEN2lgoMzL
x1r4KVXhrOyExzIWbksMZnc8RqQ13lgF3Q2eTPKQcWcKn+YsHJukvuBMx8RpCzdnLnydoXB4VsLr
WQnXJ3KiGgYSTlAFS6gmvKEBVRvhFW2FaxTWpLSu0SeUGEpLlTxCCf3u1JS4pO02XZs6Y2KNBIEI
90fDAZhDPjofhFmVEJjCjbGvFsLHSsDXnpadfiMLj2sv3K5wHpeYIsO9L5ywiFx6AMC4Y4Nq2knY
ZXvhm02Eg9YWXtpRuGol4a+l0jMRmOmcA0rlSyVQmbzHGBkhwMSTDjMsBTNmC89uHCp3iOgz4eVt
hKu3Ff7eCKOvmb72wvc7CAdwiRUYGH2/JsELk8i7T1g4htMI6Xrt3CpYiUPhKbaFu3jAZqxiN5aF
75hKz3IUTuRJeJIDogJZkXuoMqpl/m5cTrFq7Mr3/63frc2dcDnnwu/83UuRcEy//x44wiONWfqP
P73/PRHveP/bbx82Cc+1jbd4a0ZlsXv/ARe3x0dZNQtNOLdr4dIOKuzb7//XJcQ/LRpVf1BUy/GU
VMb1Ld7XM0cC7TSfey5gdxAmckNYzwvhJIdayAzqj9/fX1ZNYTe3xJveX3n/IQlfuoxBfcaojntK
9/547f2t3fxM0g1qlWme1j16mLtKDSEtRyQisZANrqHfOXeqG6elvEX6Grij8NbbDWOGobXKjkMb
XLUiK9eTHHTL919n49vsOMaBaukBCGgHYyYi4/nal/kB3DPxzeI3fPNQNdV1AUYeTb+hw/bF829g
/jeo82BXhQfQAAZIBSFgwoXkJoIagD/0EqCTWtWCKBCCFsjCknI8sAFJUAdI2bSPxNsBAI2uuiAT
9IJRUAErIGeR7JmpeZAFx8AEaNAMkA0iwTiww3ZtCOpBDP5AaFipEGkI8nRcfIKRoAhaAgsNE0+c
O1EGETSFxoKrgK8IL0p4P/fQzWJyHQEwdILEYDXSbQ2agYkAFfnOy0E2QATExC0oDv0G1P6T0FPy
MVAeInAPueA+WMXSAAMBmoQ3AYYgpOaiAIoYAEY0ERETKkVi6CcPCQ05cuyrL9zg9wmwiUwxrwbw
iRYIRQeMYhRUCvrGNzmYCtvQd1irEfPjBCgBWUTkxS26i1TUR0JKYOpqlDar7Mk25KcxVpAlupWF
UV9ujri6GZOfTEKpXZw8Jya+Z6W3zgFBvWVIox/MRjO2RDtA0Qe/kYLhiASPA87OmykmLIA6TEHs
GEF3EJmbLBxgHjJQjwqqS3s1kKpZAD86wB+KIICooEBaQcVYDIIPEgEKMQGGAAHFEzCj5xPKWeOc
9tImyMdbdISXFM+OX3xpwI+Ij0F88a1VSQ4RfBKQGV4siCW1YJcAKD45ekl5y19SKaHKYnYXDbgC
0BMF+Anliq1RK9cUKEqKcJCKJk8CdHQ3uBrBKnNeBEnFAqmig1YBtA7AH+NRFW2wRFwQaJ+DZJfH
44uvzgzKRX+b6dcZ4NmCXuzVBOESVOUVszw2p9pzQLxooF5SkC8+6BdC5L6loGAolTeAYVoAMZEg
xWiCGcNdhgcSjEyrelBzvB64jCEoM7g2idLFXc/K8xQBopEFkaYATdOBqJlB1Vi8i2I2C8vp2g7R
qR+xVYO0CSzyl5MbG+DNDPiGDLZNCQhnAIhjEt4DHmcGk+MP1s6S4ebg4XkLQGtagqhj6LzJnDcw
ip9iBj7KPhu5k1mwU/mNGrz1GhlQqjN9G2FAslYid20kpEiVxieC/XiuUPJTqPs12ruJSfZ6R33O
OYIyOKAILJBEKasRnKBREIM05KGG5hDU4Cl9tekyzZ2H0e0ADTUTt5YPeqgAQWSCIlJAEhGh9KQK
RpEjaEWY9gW7CKEokeM+OCOwRlhidEwagnUU+IxMmuAfxYKE5INEykEjAePbJKCSfMFMCgU9KQ3N
23xOH7IB8AEBdIKyNAveEmliI2XEkypITIVgMhGP4JZAmmpBazKRufrgm1rBcRoF0ckRbKdSUJ56
rJ2C+tQI/tPYChKUYEItQvBQKpioDlyUDTaqAB8Fa+V5CnaYne4RpN8T9TEuSnBTCdgpTfCndEBU
kSBSERjhAMuLnnVBq1LBVmUxc1coVoPgWdWArQwAVzOgKxwoz70F+AoAFuRt0phBYvWgsQaDK14G
lqULapYTws+SAWkNALUKQdZqQGxRQLoogrlVkPskGFyjoHHlgstFaooHrOsIkj3HPZy92iC8IlBe
sWB6Mat2MyBfWQjtSzfgfk1dchiN6qICBDMEGYwZLLg9QQvjsgMElVypzLqN4IlBXurcTDDGcmBj
BtCxCfgYflsNJilMEDui1CgIZQWoMlkgywS7rBIUMxWcWQHWrJJxuIO2dMGB7nxBPutYmInpwF41
cJMLOhqrorv6EUcxZwZ4GrgIyCeCp2YDVjMFYQ3vppi4f41Br40jDLZEh8aGqQBYKB7ziGlnBLAt
EuS2Wa0eIZF5MUi3WoR1588yoDc54ghMgv0WlFxswOBSoHCGoMP1ghPnAIxTAcfp1EPEZ1UA5UpB
liOy4F4CNTcI5lwEfC4FQtf20OhCVT1p4OlywalrAdYRXgDEZ16PgOxmgHbBBNnOBHE3YWbLWCPU
oO8ohxBSCgsP24Eh2HiZoOQl3VUHmqfN4/0sKHoDOL0WrN4MXi8TnD29q45ROL6VgsCHaftagORz
QPMFpF4t5Ch6jKNt1MdPhBjdk+311sfqpZW6pS0Yf4OZER5k3JvA/zLsaaOgASoCCyj4gDWgwNkO
1n5bHZ3EeEVVDsTLvK2ewkDf2IKTGzLXtMEO+qa+H8AQKjhr6VeReM0wrhM6L3iFPOgXoQrBsBAs
Q1VQDX3u7JkCb/owgzwMLCbq1htgps+0gOoF7kW5gxE6crM4+nANQ4XDYB1BGuytUL6PQCuimV5K
dbo0Z/sxieOvmLouutR+nVftoF8cpdqWNLwWxlzGS6fG0xGiiVfVHpIHGrW2LBcNPibSgvcG2Eee
K/Q6SeURPMgOMCSlXwzPkCJhWi8FzTKJXrk/smUKUtIWbEkfyOTCErzJzjLPXddcQKh8keSwc+FB
E1YOpJIbMRUTFu7BCYQl9atDYQyfU98oqUBGLlXDbxUsMRn3+Fw7Sw0YpgIUsxZ0zMgovwTJOWeN
zGqCu42V730JUHMGrClolsQ2vo5zdQ7aFzZ4HKL0MAzmIVPh3ZcB/P7ymid7OVPOncF6X63oU84t
Iwvp7JwUM2BdID3SuRLWDdiSWYzkK06eWE/1mv7Nd9QHrQ89NVRv5kEqFuJQqwj2k7g9t2m4mWxM
yV2IvQzuLQBSHRBpJdtbtTIOlricK2oV0bEDW+qAL62TZsPYOGbbschzqKZ7g/KuFqr7uu9vzel+
HskfFx+oFTSmtdq415XPOshUw4pvYxCqJihVlVXqBFq16TeZIK2Go8xCDPhqP0BhbYtdL/TlvuCz
0nJLcXX1qNavrcACAHLN5CcHrGum2l8IKDlM4F4Lhho6J/bRBgSbA4TVeH4Ec/RG5eeZMQ5OJE1O
twIiC777IAOVbQRdVhOcWVq4sVuBnp1A0BqJtFdB0lqgafN3Rq2g1YZga1vBryWq7SYGaGsBtm0B
3KaCdGuAvMVFjgkBBq4/y+e2rq85cNzcoU3dWyhvck2+GAB0a0HS7bL2MiXLCMBumlyhtLDUBLxb
CwJv/M7iBcpL5jB0XsHpJaiIwQB07wjCt4Do11vyudcy40RyzzPjS8lbvKHt2yVqrHVnT8TaFYFn
vBOCBSs4EtTg+ZKDEO5r/eoX7+vA1pV3YzC3e0TroO3UKHhsJkIe8jA4DEkMGGKuVXeusq/SIp8s
fVkKhnFQJStm1eEyZtxbpwGk454O0KIS9OMQDDLa/XI1Gd2jAiAZJwityPXoy/1e1bzJzjA5AFSe
BVk50GJOt15AW7azA8H0T9Qm66d6ULUlwRWxmmorUif2lmA2+8CbQyDOgdMsoaAdtSgMb/BN0N+T
5hNVANcAAK0LEjRAz1Mv2NCVoET3E7xoR5CjlTy7bQVLOhNUaQ28dFWp5YMDcNoEPN0JAnUEiroR
TGpRQEmAVFuCVi2ZcKsnQbCOBMt6FlRrRWOcpAB6zATxWhbs68KCgh0KHnaQQ8ZWBCPbFLTsHmx2
KvjZRfJKvTGjpzDCdgWxbdACfiiBboO5CRe94HCngshtS59jI84pYNK35jVWVdC7e11ZZ4LnHQuy
97apoHwjqMhvKF5cGYoTMOAK3TPiZqAZpelti7uxjqmZSUEkU0ZKM29Gs+GGMCCDOplWKUkXVQV9
G/J4OdT3EsIszHrrsTrjt0NB2sAq18RXNZjvD3TsFwQagL/AZwUQLtnIdXVK/Xb0Wqv4rJQmgRi0
+AhRhE0/ghkziMmiv052X0WjT/Lhk+pflYaiVmRo9bahbVXGebdqzMJTpcaLBI1dEVx2E0B7KEjt
6G4Iwxl7cqFZNw0G0yC10a51p6j7gpAf3NUWVvPR2BnGgyop9OsJTIjAw9eCE69ARyoEOX4SDPla
0OQHwZXXAcxPgjQf4DyTja7ZNk8p/EEM/9JbH/VLSmfMFX3l2ApqPY6kPfZMwJXw7BXA9qUg3CPU
qVaNoN7TftEhg0LCl/8vd2ey3LiStNknwm8IzNiK80xKoqYNTKm8iXme8fR9Aqq6qrrWvWizXvUi
mcRIEiIRHu6ffwdL/Bpr/EF65NvSLT/GNh94QbFUhftFEolEE9b6UAsy9GY+IDlc9/kxf5SBgB3j
MNH0DYfYrU9Oimmpyz6C/G3q3h8mi6NMwTy60tu/lS7/Fnb/Bbb/hvT/b9O9W/XqcvzUUOWvlag2
HzBGe3UlOcAAIYAr97QKJVWgrMhSdZI04IYwBxLgA72kEDiC4rzkEuDnRwKjH6CrZu7alPQCvJXi
h8C4GlQD0MvhMYXhB6gDmAeFhB+4ojuOEofQu/1b70zxIq3p5yWMcbP0t2+AUIhhKVhlvcMlkqFs
1PGYA7cA952vXnqmqDqihPL+wqIQMoNkNAhzV0hmgwu8IQPioEqagyG5DiWAh1GSHmyQD6mHe63b
XkPJgrAkFQJB2bsDJkK8TpoDM0IDrjlFDbar1cI0QnURl83VDDt/3Yw6RLcUYUCueZ+GRszShJAp
MAErmFJAq8DU42D7/T0e8g0YVvyTNRhTdAk+VJisE2/BFiuhX9B0htVz+VX6ofFQQ/ne6wqu2wJ+
mkX7ABylaTm08DT0FmtTPHRKTJHBbUQJLVf4p6i0boMzRP6k1Y+OJHT4ktXR4YSMVx+JahNltbS+
YJ6gYpsm1UyxiGWqpd+5PgADOBeog5Lslo0I06qjXjenWDJDXLXa233wTp8mKkPMl7l55aiMJGtE
AB1pi+IFYRx1YoN+sWBsedudRZOaVb6oQtln3jqRDBP+dwYsIco6Th9Epn1WdfuUSe4J6Gpybylz
hN7FQm0S8FFqQClRq70irmIQniY5T7208Z66P58VDIgkrUw+zJUY+Eplg4bpqMBSWheSzqLEw186
uJYWbEsOvsVP30pgLrXJ7TXuynHJFCLvgqtbOMjjxpda35fRgy2ZMHy61yb1omU8tOZSKZu3tE+p
6xgdYYWkyqCYfLAlZ8YuaE52HJxtB5gcih87eOHc0TBmGyy4C0Rkzc1CPIQaqbd2dagep0jjboJL
Js7doG6IqHCwlvQbt62ZUDp/aggqwHEyIDn4vO8y1zgxSmyxXlqnhrH0sHTQ4K24He4KtJGD3BlA
70By3/igqKh83nVrzB8aZ9NW3Agaz/0zJgrJUGz9a/VU4eBlOx8K7CIKJV+9MoCeGUyci5qTEffX
uAcLqD9OHuy21D+HiIjk89QGXAZKCAPFkwdaKClADHk9wgWgQ8RH6KXwPbJASpRb5OKHUjFfelBF
LfEX4CImxlDpzV90k2ICndjnBsRRjEVtCBOIXu21RS1Bow5hBapMNT6UJXoNXb8Q2B/lW7PhCIV8
PjPWr0ZSnAWUnrIwb+Q2HyJ+kE3UcwvJ0TWG3By8ZECqAMNJqUlQ6TfyGBQy6q0VGK9qaJFIRb2I
M8phhPdUIu+t4T/Ven0nsCaiWNGGf+oM84ns29cENUobbiV5PSCKu96heCKvwqSUzw60Kd1BXFKb
O4QYrg0BESaVLeFUNAVnElYFUhFhkAHAKkUFqUO0siTaKh/1bYy3AHl0RljrinMDnGhGbZhY2Gru
y85+JTW09mBmlbCzLMKracTJuHs0JFqrjZBoaRf5cjXkrQQCFzKxNXcn3GwfUVI8dhLUFfKB8Mln
ggrDi2Tv2aKTTCFEUmB8FRL2hYptxGIBO6niE3fP9xSjyLEbBeWsQt+1vZzJS3iY3k3lQjPebdxB
kUOAWQNShPmasrZteqqrD4x7dx7Wh/QHbQz4ZDj/4+cwkKDwMPuCwOAsQwHObJgQNkDdZkLo7lIQ
tOg8vIUrGMhM4+zrzJ4gDdHpf026aK1O1m5AdBKOy44ZecplSyCrGRDWOmOHVOPFr5stQ8lz/0Kp
cKfqIMP4QuUlcu1WXBVKUyXstkpSsK3l4A+nHLIbJcuVBY3CgPhmQ36bXAhwfb8ZjGgLqz3KhkOV
wtCrpq8hU6504J5VOHKlc1Whyplh/84MbtVp3DWD4oSVx6ENUnyY8XmhV1WYQYYHH+ZOUlVklJg1
UiW44FV1peB9QLeDl8ZBA3SXA7yLNaYcJQi8thU7XzLxJL8Q/PSZFOfenqYlrgfcUY1TgQOJH/fn
tABbpUHK5G698TNfX8YA+HxAfCkieLB8NMPfNMnpE1Z3CfRJWjFvJr16pDNb8sFcchMGxqW0ntPw
76xRnR5SMICB312NOPrqRvvimf5tMmNkRTrtzMYtBSOoWvAEbcCCA4BBFdAgzdNMo8uTpxb4XImT
mfdfgV6eBVNsbv9f7lhtY9d+j83yLRHimPCeAr5whd+esja61gXTcLf7hRCPO7VKs7HkJwz7kbJb
XSaPBMQ4tV2A8S0rRmNHqoJHbrstjI4I261gyw/yWSIp42qt2P7BH6jTl+3e1JoPL5z2IXjXoGqX
kbp2A7xgEoqyJKX5aS1H1X6JevUg34fFrdUihlSxVyzShS/6tQEmUoCLtMFG1uAjG+XdBSaZAJXs
pzfJLxSuD5VK3HL8D+DWbaXhHd7PDCDAKTsglSAJyAFNC9GEB61HqGj7T5bFV78MxTNAGCxqwPlo
7+3QkJeUQuesiTaOq3zxQRvJySwG5SCRiQKAZlCkxwKSmzNtjK54Muze2ATAIFsJ3kRh2Q/1L7lf
a/XYguY38pBn19inJX6yWWqCNZMoz4hScbufAHymuMQ4vf2qAv6snfx5BARqk+kjK+pABw3AhOJ2
s5VXMe4xRitMQtp6USnMCCtzM4IZ7ZJnAXRUvkO11fckOC9MrF8JlZa2Gx6dwtoyLa4XWAaBK22Y
8QA0jQCb1inIOKComk4o4pyT1n42TOtgN/AkjekTJmjI4Fk8dUp8xd4PfZG6w+rgpFUIz4T15AYA
QhqRXqbOW2LfNwZ468fRr070V6PUjpYktFaS1SoAOUh2K9Usd4UPGNhAwK5J7LoLVOprO9BgbRG7
5KrxR5U0WN+BC5uUr0OHc1lRgVxJ8NMX2bVW7WZhVCFUVCvaC8d5KNpaMEEXONYIZkt+/tXYtNu3
ghw5PFIPY17ch41NLem1qEf85ZT0H1lf0+06yw7C6Np0CLu93MHCUJJwvbi+4cgZ3xVJyUXdjKhc
knMnydDNJE2XSuHJi66JBmU3l7zdoi3eHQC8tSTx4pAHKwGLwAZIL97X2n6S3N6gzICUidVgQ/Qt
GSUWmqT80mCIIKaQlkMggG2K8Is6d996CQe2oQQ34ILrwX9sSFBPFhxhy2HALSRbWM9fawLCZWyT
V1DBD6clHOK+58GUbOIcSHFoQSsugvyrEM9xCJxerwuJWWufHADHniQdj5J5rPf5F0aJGz0q8QWY
uCCpJCR3CD6pRTA9R5E5SYpyOOACHNs+Xhq5gLEsacsd2GW0N4isR5SlErWw7PxjLRnNgwqt2cM1
YVHqWJlzM6IY0EJpzpLxGJd4MnomFehevPbU4I9hymyYqJ8LcvQnrFuFvs3xftrqZKYrINJgo/JV
AlY6knzp5CsqMTCewE7nkj/t883dDAUucoakU2NTt6X7Yzpo8W8bfHUkOdY+kfgmlmxriqogZXKK
DhYxUYpRjBWIFosChj0M8PIKsqDwiKcpo0gyiEz4fSSSp23gRLQaQWwjdLgGGioQ0NtppXQ0AtSv
rsmk3EX2wyS7oO4CsTsH3W0rztGwuoNo+sdKsr2LHsp3XExP0nwdaxII4L1kgWtAwWtJB8eMLFiO
khjegg5HS3j2FTo0K1xvxnAUqyivltoIrKidilVKJ85yzBn2Cr3GW6zrmb77Jvbz+P0xP7AY8aCY
91FNt0W7iF345i2gc+EiMsWqgQBFUtD5doqVooVvMgpRDEjpPcj0TLLT7UmjgmSrq7p24Z8yX2j5
qu4nWlKoQkBf7yWHvaSQarUv0LbzJVO+My4WG4KDP3rR7j2r0PcJzgow7+oF76fE3M665LibbHD0
ORbEFSpA+IFcKMWEDuudcdWgrlkmvhc9FIX3jHb+MWdOSE6hOSrh8DtMBbZtkj0/zRR6DPaWcXkk
x+seS0D1aD7pMSWFfRoVuM7oF187jMxWwMVOFbyFBwfkvZer3rEzI9pN4PumHs0MkcVUI/Ros+AE
F8DjeExVm9yInwI/To9mdYyDStmF03StcK7ae/h5MHV9ncxpD6FVX7ZJnuP//Mi0jC41daD6pJs4
bxo2ehXuCw+JF6vkKdJ822hewcS+e3K86UkRLcIj0bQr+vLGfVhUf5xgWvpORZF78LY1JZui79Sv
Ml/EUWLeMCb1GMJTmnlM2HCh8lpoTbbiW/VXlRov/kjw6XvuOirs4NKp2sHXA6g2bvkJFjWi/P3W
B8awKsdobSgminQhbWASBW964zw6ym6KB/W5R49eeuLdd+pHs0A7O/SRAI+2VWtmQG5UfXrhX60T
P+Ye7NIW79/WUPtlP5KHKNUBa+r63Ne43qTwdz2MehZKTSksEhiChBmW/U3JPYY2mEccENFQRN22
ZGjfmJF90lMbCynk+3ZXwOcZaTnXqTmWib9UYnw3C6+9hI551MoaNioS/XUrDbZdI0KlR4FpMANr
33b+bxtl01j3X0Izw6tjRx+Di2khf6GVq/vGEtzehqJ5TIy6UuqClHsY7gZmaou2Lp6QV07Uu7HD
EzGcy6pVjGuFDV2BDOMwtOKPUQMr1p16PxIUxipGPUOKw5yp2rvYERZTUOL1IszfYY4Vi1R173DL
iBe1UklP5pjsHC09d/G0VxiwaWzYh6FRvyhFdOxVgI5tOb6lRUiXReKuavBlVYYNNnLrzwKDlVWW
Wp8ms3M3jncVigOPbByxMKoJHYe0pPQVXsg7Bzrf6bD3xHp8UU3z0R+QGqRDg+mblWCqGLS3VG+I
V3TbX5WBBvIuz/D2oX3Acfo/qc4V86iZxMkrA0C8KTkKmCwNCn5rn5nHI6SmKaRDVcL/iMkin/Y7
r18mCux20s0PgtrdwqVqv/MNHV/84sulInIUmvWJ3ZbOHDG541MWL7MJM7cMjzyfT7p0Miu/As95
mJ/wDaLuqhbOprYF1mIWyslMZNzbaPw2CXYXeO2E+CZZZ3to+J5ULUAXHD8ZDYngLLyBy5SfTN7h
p4b2/xboFZ15ZBTTDJfNvPV/VXmrrBw9RHfv/p74i4hum6i1cTMRJFEoIc4m+uoEOfAuoGXAH6nA
BVCIuSKcBhqJlwcbJzOqNRXBZDEF/R4jPbFIO74WmQKo0mEesdTz5m44l75KX5DCEjTlpL8LO6kp
P8YExJN1SGv33hRqTIKjPDYpin7ycU+Okv6FgpYetmEMD7C678pES24cCuhbjINO/2DHb9Y0mevc
pSJod5p9cF3vCN/Th5/o3cii5GWACM8L7+bQ/mUYTbBAE4pERKkuk+MtPK/Jnj3tK6YXlOlyeaCD
Q2CoMYUm93+zeGPs3mEObq81nJChLgpqUS3MA9q7aTVrMaFutZXl0gdJ/exN1XV1pxV+QFoN0kai
p5tXTx2e3DxD4sUkrfTyozn2T0LY6K5MzuR1fEFzT1uRjUVWEPKL67hpHgK3uZEawI1WodCcYSK/
ydGEbru6fstNq9lStTVIlvl8qzA4GXs8s8yCgY/5t1eq8ba2MuYDFClH49i5KC4KDXMLo5cYo/Aj
68ITCSQ805Lh0dRqWo3SGmmji0t86b6oGi+lFRRB+ENJMnX7ZvRttmzjHEp9bSGuoLOiGz0yb+54
oZPyV1AwWS3V6jzUdom9WIZVaovC0S1KEl9KdzRbWtwqsyBaLQ9CYI9rFPThSRO4RoS/6U84mnRw
2oqv7HqTaWRe4xcV+V8qsJSNarX52o0yKjloRrysPac4gK7GOCZRisTVyA2P0YHwdWD6a5aBfw4Q
i1KVu6OZslZmqD+K/gveHDevPL6SPf5T1fEmD+tp19Xdr1SljpqU/KrsXBuWlr0Jnf5gpNqTb6Ks
dGt7qxBc45mBk1oxAhPxM4zsCcfHjL5Um7Ri1UbvWIn4y8jzqiXEvbpRSLNHdv8QdAH2l9DSjGmt
uUG60IeVA6l0GQ3Sdt2gL00jeAyKyF5FKsmALtsMGklBrMJ8Hf/qVCMvmWvRR187W9HR+qoOrXKY
SndjIXFYNWP0y0RbtuwnIpPYHXbeW8j96oH2cps+RYyLTctbGF44bInYr4pqANCcgiV2V+radEcP
w9gRE32Hu6/Kp2/McEsj8LT3hLZietQu4yzo1mVKO11oPAZGfk6Q4S398DxmawVF3KJoRzpAer7Z
faMgK4SOrnOhNO2omtQ1m5wLMFgDE0i935Sj+Kqc8MmQjXtNh55v9P70eYwyjA7hpTWEr6Zen0IL
oLEjlVp9TBtavAyyX4Nu2g9jQJqH6q8ginI/xuAA6VD7iuKSsmmvZYSdfcldArT3VLfjpatik0GG
OLfW0WdZGNHpjv3pVdznkn3N/69JUUMw0pPyefQxtXWnSL2GasscrpGxK+F2IwKEWCkBcK0g4uym
aKS3Bw1YFinDux0N3YMXiGDlu8LddaJ4bUD6HeKw0dcw5voCoRyhQF1WL6M9dh+4L0DJYkbzlNO0
mMP4puDUtqTyPZKB4eMUuc5dyK7pYlT2iT9ax6RMh4OTUHhxEjjepbDIX4zSPZMkTavqh6lR/W07
+PkywN1hTQ2+O4ehetcmJ6PtSo45BSalB6zKqGDyIyw6umHzjgaaqmudcGNlpn4sfaaybXpyUCob
VX20k8ZplnqUpCcmRyQgUoAMuWwKTDWaDiuXulHmZNPn1Hu/8ToeHwevDRmDYo9isjZ9uiWeo0gY
6Kzu1QvjgLLu8XffRhMagDoiN9dHmUGZ598PboX8GJt854Gm+fAU+emz0qXFVunH8DSvQpBpPPQY
XK+iUuT8xJQSI1zDBSM9RBjNmSG1VwxJR3xN+ziF+FSso9BrXxVBdjEI1Wwbi759bRPy/26kumeH
lvlXCieN1vyFp3J86fN+OOc5bdjMmZpXRWUSY5g9pXSy50Vp9TujVpqDPprS5j3XmsO8bMmVfpmx
sg0952EQxbBPU0/ZqyVdXUra5q8J/oGp8MpNT2y7y5r+I/Q6ZuWGGW7aOO5BYYrilpBbe6Da3tqp
yqCMVgrAOg95j7ksHdJi0Yk0u/nu1qtKMhO5eU9jq0JYQ+dDPZVLo3w3giw4aj2BO7qEk5237skb
8mmn9v7J0ZL4qHWuvy+IihX6O6iFY9QsP5oajOVhEgXXzde+l4ABV4d5/QCo5fuZkpvxXpVgtV6k
e5q2ZUs2zxDPR2jj1XDZuSrCTPngWkm0z/1y03gmetHGrh/Dq+ib9E9eE1K7Wq7fbdJBphnWCzfO
KL1Xlrf3QbCvq7xyVvhUMGQS7xfmvcy17I6LtTH2O4arkplC6jxX+n4i6Xm3q3ECffeIOtC4D1lJ
0lRIPX360daafg8pu3XEBAt66N+6IHguUoIkRkZm+ZG51B01xRy4C5AphSbhAk0eZV48aVhm01CD
uMXT1IYcnDU9YfvoiEBviCm1l5B58h5lAHoUq33WsbLkPmNvStuzVtpUxs+QSvEoJSrBfd2Lngc/
CW/FwKzfINqK5APt/U+0LIXneZVonKVXl8yxjMjapH1tPhP5LPE4GFcF1gj80UbruaFrDt16bz+4
cjFpeu1s6f7TvJES+DrvzehqZO8o2+znSoudZ5c3qaVufiN77jxjQ4IlQdV7x75nthpFwc0rSUcF
odnARoi8Z9cNm5U10LCtJ7r7HKQZTdAuCvycz9caZnBrMz67MGXHp14oz5FZN2clsO/zkqNr1WNa
Ogu8Ddc5OpPbqKCwHvLfGr71Tx3TUOK74IwgTbvMmzBXWA5a95QK5lW20oZ3Mvs4w2eGumsFbYWh
0BwuhMvESW4tSfvmOGqR1SAAKZs2vg8M6gDGoRplehDfK9dND1WJPnVebLiMmdqczKHgvqUm9wHP
6Su+PPt5ySrd4akln5xVvvtUO3d60FLYl19mzPeiC5n+jcNU3UfFWhdJqt2C0qcPtDXPdhQJRJvp
plXT5q6J8l1rU4iDcqlspKuv2drHwTbru80v5IHyobK2RHrH9pvqXsb0q9HbZj8vAvzDZzbiz+Aq
dXuvupwCp+LCqTCQ19Lj39+bgZt/npGunReHYcww1FTCTQLV4j60EzZ0tnGFcCQWYeGPdyvt8nXU
5P56iJrx7kQm3F5PtpasVaVTTn41xPz9eagd88nEN+XQKEl844KzXiAG6sq02c3r5t0UNUrgjvj9
5mdd0QXlstZ63MT/Pp3aBvqqMHG3/jkfwtpq05FIWvysy5MqB4BGhePnfGVRNwdtCO4/q8j6mqdC
JEyh/v2GvQCFpeJ/v7fv9ys/RzGliynywsvPKhVmT41w+jiWuQ8xpishToBjLPqzU/jxZX6IcZS+
WECoohAt3PeD77gX2tWgnHr/WqUT916r5DpvL0yMyYcaB9IWL9PLGMb057UT83hIvmggTBZ1u0wu
E8WMBzpZms28o23R6IWUDtaj4me3JjdXpdMSZcml+SEj6ZP4mXZkuvNqYMeBRYlGW3OKP1CEv/ov
Zta3qVKLu473MvUNNdmQHcV8sWzcnVPUl1LrjC+QI185aI/nOAmmDWBrc5uN3OUcUh4ydppOBblE
eAl0Zs+L8wOlzAlFmw89S+6SFwiuawVYws+6f+ynFvG7n9bp9j9OIo+fzzSvS0gx84UOD/84h0LI
cIrsyjo2IX3yLHyf+u9XnxeNItF2hcIf8L/X/+wbR3Gwoc2R9PN/nyQa3ZaApNdtbgEN6vu/N2vl
NDIbT3V48SF+xsTE7Dlv/z6Ipp9PpEQA27JTmZr1qzriwV011b12jP7qWtl9Xg0Xbtz5Be1U86LJ
kLJkCqVs58XCmz6oz+uXsMmLl9K46GPavBZNh/dtm6HflGcehYq7W+NNq3mrkhjtAm2FfzDlzk0N
gYhuwUclzCFVmPyG5UF5rk4HHN2TxXwQZsT+mrJaupkPos2QaTN6n1OpTM2rRvWiMtP2DvSovUaN
+H7vVZP1O68gnTAfZE/0Z7St7u/mgypLeScfaF3suElfGuw05OvGee6c3Jzq1HyMWtK4k0QF5gjy
zYaSepM3TOTnRdKbe2ipw2MwZMlTVsXb+cygC4cD0i3vwci2iP+NHLXLl8WetyRTkqcmNrgWddat
mkpPn5q8Ch917zHHMeFp3sHSdAihQWet53WFUmgXvMnRksmj5TFRGDGqKXW1nfegPtyfwsy7pfIc
8yr4mcAzMHvCPIl1Ie4PhwStHFojTjI/1Frxm5Zk7zAveS6W5cWEyGde/D5T6pxtR3kyysE54sxM
rcpvoOMmgfuZ0LdUVDVePIGu06cYmGBPpvYObPYyWp37OYUl5g+pZ+OlwkW1rYHMizzSdZVdkCni
pUy1gPI/rAgV2+nXpktBFrBDLWhySMNJOSZhw+w3CU1ZbHc+ewTlcFXKZ8PpeprZjHgda237IQqo
smyferIiWpBBtYsh3RMnk4WXGxDQkbOpo+iR7ws9hY6PCk9uMJuLDyjnw3FwHzdaVd1V1EAY9bOX
ebufp/pDYNnKRZ98+1jAvySdyXsMxbTq8FN6q6y8QKFOJVajt/HFszXAdfJThiWObF0VnHXUYPir
9MAV5HUhjXf240DcnbwSWzd2rXVa+8pbC5XR0sLxzUQ8Wcdo3xR9jE51jBtJZ/PzRiOl/3JhI0XD
NL4T/VIYiPJ67wBUu1H7rVBRs0dfebfabKa7n6v2BjqAv/WKrJZ/mKdS7hC49OxYpaXcxlpk8L8m
WrK1BCV62y8DVDu/mH9Qw4sr/RwrlXdUABguv1+920Zjan+mPd7jwtVQxNhcG7Te3veLWyQ2AdJr
rzTB62sg2dkuCcfmSVNLbFE4dZCFv8a+dZ4Gp3O3IyLsDQS95FXF5mveoUL9gvUUVvZ12bUHxcji
1dA6xWcYP887+MoYLvnclNODihp6OwCCkZ9rpAGJHlz7nVuGvqpdb9jDURpuNhMZRHW8uMqoiibC
uauWr2/01Ii3o5bHd8Lm73Ontg5ePOizR1v0wd7AEWaNqCp4x1B/NZ8i50XxoM89HECEDuCsqJem
52i/YN9xZeJfhSXM5YhdNhOqwLyoDt0385FTHW9pwUNNXvbTOhvVWt6IkieTFPn323Pd4sNzXMJr
jT5tWuPjTURvxwv/DvMputjWaFlT1Ksf8SUnj5TTIdUpHyL4Pe+AI7ayKFW3P+nRFJ3rgsz+fG2A
FjwYkBw+1NSiXyb3jT1ErfKmK6hkvj/YmMEQp0COQ5S5YtSFfGRmCob48int+Ui+gsnVD/m8Fg1x
sI8qUuQ/O/3H0/kgx06Nw/yMHJvwkV+gWtFLy4U39ffpInnOeaf57N9b5uXv05FZw2inIRVeW5q/
nLf8b3f/3h4K5FZl0IzfH2He8/vV5xf6j7f4/Uqu0xbbyFW/38K8zz/fx/fh85kEvxrymFH0p05g
rf+8j/lZbhrFfnaP+H9toPH/n1+5hvvE/9lmA3OB35//bXAuD/iXXzke4yre4q6wsMy3MSj/22jD
+B/sGW2VOY7jGN9b/m20of+PAV4SWwwHsw1d+2+jDeHgHesgn7MsTaju/43RBg3S0kjjP81vbfw8
hCDtbWqaiyPePxyvY6cJMjBvDV1uBXXnimRYUzTusnbj8hcSuGBUvU+0qZCZaLo/MD3ob7kacX+X
OxhB9QagLXrO8yTbwRkY1gya1ls1gGmJteKXoTfmwoA3eXIVFy82i/nmfKRJFKuKdnxNuj7dGDK6
dlFMUIgQt+9Tmz2iYMXmLhl57qFmOkkWNnswB6M5T1pYX8agJEDoQxKQNFg/hE5h3yodrBFhTrSs
lT79HNXuUGm5uPtD1cE+8GyShhwwWI8O9n/vptWi3olSHOi4t7+VXfh9HBF8tDLw/9+jsA2fc9d7
bOX5rJbqSdRP7UlNOsZQj3IXgkz0iTQ6aEhA8RYxRPjlpb5O/Vhu+H4a1NqpYXBZjET4SzdGnfmv
Q+bj5ANwCpB5ebsDo8ap/l4/nwDVeX+IkppLwK7fx//s12PasW478gQ/h83P5mPnZw2dq5ALA7pe
8iLe6HavbquwpvO8tO8D34JLlvQvRa2zlMbN2bHjz3mbMOhSn6L8z7zNN0ghYRwR06zNgSphFgox
n6q4XKzNLjj2YT98L5qTiSuVhrIzQYu4iExX7KdSoEXtAXU6IstfqDNl4GaSZk3XTP7SkQ5Z4sQX
b+etQU/tLYvQKlly5wBfwYdsUDN06yx6qffpGYN6ng91xHjwjby4zduUQNoQRhE5tMFaDG7Snwn8
tHXqmcN5MCaxVtxQPQcNchPyyxrkpmhae76mn4cIQmzqCxOexNSzlajRU4ZuPVi5eyZV3a49Y1So
1SLtScsxuOQMa2t2iS4eFqPrIcmSC3mDglxAll1AWuZrJcmKS56CSPKisbp4+CisByNrLgNdS+u0
d9vL4NL+4UVefwmo0a5TxwOmAUiMV1PUC6UJrL0JFS65o3grT2E89yI8G4bGsC5przoroFQwQYLO
XimN7V1yTdJGohwD3A5PxcFXwisiDESVvoZES/jUUiMjvWICKki/9sWVOwHcccMpoUyPE/Igpb4O
JTNKXq3DH0+jZiDM/pr6YMw8I5uuQwC9CmyMuOZp3HK+VufVkKINeWoi04exORiFfR0aELBK3bjX
nLfFqznK1YuQ5tBDH9wGj0IsJmYRst8p5dWG5BZU2Ex6ZFRugRmMeCCYOKz0VXOxRdDtaif5mJc0
UsSX+Vlnl8GuD6ff/1g/8bMjLV0hopWH/xzQK2mGTggFwM+6eZeGsGBjgXX75wZKTi31fnP83mD8
/dq56pC/EpH5zyNIrmrrokH4xAcTiGvkWxi7qFrHhpYu5sWfB0/J/LXRKWBY5X4/D7rviRUpOfEf
G+Y3DQ0C15ICyffPzvMGN1GDFbEBgfvfp5o3qAq6BSq87T83iDjultTv9e8NP9fEi8mPmWYerOZT
/WwoQWIsBG1M/9yQOo5YBGOCMOi/L3lm0CFiaJTJ57P8XEDds1Ims1q5/jn9fKxd40jHcCj+uaHL
KvPB19sA1tu/vwLzETEVdfrDQT1XyI0eRBrudYrDd24qS1Oxx9dUTN4WpVQAlLAWH5jFLRSVprh6
CpUzOFNrGRoOTf9Vrx5t+lGpmSDqoaPkvXIVWMS29WWVtEalRJH8wI1lhb3JMrVia6s2+bTx7bp/
Tg33y7I9DAFhlboGxSuh18airhDzVKXabTtUp+Qqu5tOJ+KvyhkwpLaD6tpHBO8e2ahUpqUQXB9T
ma2aHyqZvGrJYs1LlkxswcmOl5rMfcXR1Gy6MumRQvvJZZiTZGLKYSLZkLPkuvlh3rmpUV+WMq0W
yyxcnSDBlAm33Kfz20dmE8uU3LxtfrDJ16kIcS6xV8bfD6M79eek2tpClKtJJvwamfoT5AAVmR/U
ZGZTlQnCkkzhz6pWpj39YKfMaUW5ZyBTjSU5x0YmH+c95510MpOVTFH+rIKwXTwUMpU5n37erZeJ
Tl2mPH/WlTIhKmRqdD52foVGJk5LmUL9OZ8mE6y08dDPKd/J9/lkIlaRKdmf81lzwpbMbdyFo7/A
TUg5WeR2K3K8uFPolDeoHsyZ4Lo1rXU5rsPSS1YSdHa3e3PcFOAaqHqsx65OpNhNrI3apW+hN5MX
s1GqFRAiSLKoZ1/6RMuWtWpOyy63PurRz15ie0wXpRj1fSsXGT/R+Ff0ug3DlL7UTvVaMQpzN5Wa
STk2grfd0pnq01nNUjo8qVEhG8obujFT7+iTAcdhDdtgo6u3fY61X9iqL4kVjC+GURsANql89F47
vlDC6bdJoPwv9s5kOW4lzdKv0tZ7XMM8LHoTQMwRDDI4iOQGRoqSYwbcMePp+wspK/Pm7cwqq0Uv
2qw3MlGUxBgQDvfzn/MdConF8k1X6XiBSmyvLQ1IAl6g5YUw1RyiBdSHnpL5FwQgwsujTE+Jd4vh
YvjXxnqrwQi/OmlfPhfDh6MK80UaTFDE5D4uAF6ORFnyMOlj88jQm+hJ0FovwHCAxHeKImhDe2Y6
p18akXXrbGi51rMpXeuJ626Bv+DY9pv8IEoxvrgLfm0DWwcJIr40MUtJU0d5b6aPkb3t3ZidKClZ
ngfXsK/IfMSeeN5FuUBu6+qvuZTqqR94DOXsH9ic1OGv5zkajbGtFqNe21WzvMQtj8sDSrBFPKmP
M0YAqj74xSS9eNS9QH8BrvEqpMUKIJTxYnVwPQxTPXVwH6JKDSP+Bh/7pWa+WPQ3Et2Zfvx63v40
yEOQ4Wf89U1J2s7tEvamRZ1sjEG3X2RBTp6q1H7/60s/dmCT5pZ59ppEPHhEVqVMt3rexNfR1YYn
h58dWJn3ohab7QxOgXg03ZdxLH3YyM3GzYn/2h1Vvrxzim6yad4QqPJeko7PELMJsL69dkpt6T4O
Cim5dB5s6UAZmuTZ07FHN0WTnKsx1Y+Mh+iGi10O6qm118tLB6r9rgtEebD08ZHi6pXpZPZZ4NO/
OA8ZusLZZzzqtt6GfKv96ALmMIfcOjTceVK7V1vQvzuNCTxtme6e9dtBJ5zc46/f/fqltieHaBVe
VV1ztqRSnTDzkGl7+4AwNm1Von+PmXRHZNbNcJxlfJxHIY7+zcVdqoQf80j9n3PCv6STNcm3kI+H
dZLhtB+ZrYY6Y50Qf0N/R+LRw//6jn+FHDMatEqdekPuYLhmunshqvHayyp9gs9S7FWSP5LdwAKU
JOQrtOTebpaF7SVYwwDtVi3Lk43Qhjuy2ii3orOAUVeI6IJ/TIePZKGxUiY8P6icTMoggxWobH+b
aOa7GKnbk54+r8vKfBtFY23reXC33tLdJcFIpywwfRbCvWyuBK7mymVbjnxTBSbcKh+IMWOYUC5q
38cy0n1xx5Rw2WSt/7OJaxakbtpKJbdWQsu8XbjmOoZpOz/niW1vnYlW66aUnwu5sCrvzoFXPfr5
/NFVYKhV7P8EI0cwB5EoMNfsX4iA28E7PsIvZz53nv0Aa0muGYl+jGYZTTnBJq1y7Ug6/oeS+cGc
4cEKOYEUlkC4FQ6nFsel2VQh7FHgFKVOmbC57ksROuqagPZZNa0Cmtq+WCWDeoOtriGoxHModrPx
QUAczbgAZACgtiWrr1xUIKbWhSIH7hPxlClunJ4s5EToZWvqjJT7WyDc4TKsEQX3gWntTTVroZPh
aiTa0a41nbE9o/ehpDW2BpYPG87MzsWwfGWkkmT12Ej6e2uPu2QCtDkfzPvGLC8pNkSQP4iBxWQd
G7UcmhwPfszhGf+QihxpbLos/cLXUYX5KJ/lMkVpAH5K94hhShpOCl6maKwWj37EZmtp5PFuKAZ/
lc5jS8Zc3S21JDK/lsxT8zbbjSP2yzrfBwYRxqA3r6y0u2LGnyF6d8J4qtaGp/LV2GMvGdQ+6Nlh
EMcNsOamd3ex5HIqHIN9JcBLqzW2sFdYxfVvgO4WkmbedQy6R0fLwtKW90OQf5uSzFyTVb6ze1BH
cQZZ2GnMIwQK0gHOIS8o9x7Mei2Ae/FZFAARnWkzG0u7yXh6kckF6qaUfuLPTbfNXa0qLJjgGUkT
27gWigrlW4B8JsvT6DYQ9SDX948C9PZ5fvKkTcNySWV64eHqLRVsX4HfTbOY04js3QiqHD9JcbGH
PiEmjApSTUA0BWSncMxvxbn0c69ZyT0IQ2pT0qMBGmu+UtwQzYwr4Ahi2HGaH8mgt3h+aTzvoF8d
6wQ/QztVB2gZ6Vab7QczVts80OR+GRYrnGmleJHjFDmpEifXZe+TGmwXJmm8g8Kdws5zx401NreU
MB9y24GMkdQGOTaNpTZbjHTDpJYNpz6dhD9Z0MyIFs/j3TIv9V7mw7OotH7DQSNgscq2LuzNd8fQ
srXgOVgNe0hvphEkNCsOZ3PNjsANnjnZcCmysj5UQQifJ4OYvy5bwzrkepViKn3TumlB5mnkvlX1
yqlbdRj9GZnIGViOLPNYe7ckY3OeA/fRTHwqWV350zLN4s4Wtb/q9Eru+9mBwIYqEHe5swJx972A
XbL1EqOI8hayi0US03ewjg52ewrkncx9E0iCNYReOxirHYD+5CdkYgR7PBatbz3TZ9iuRtL+KMk7
FmUiquo0GvSLqjrlnfer4bhU1rm353lnSjAInvO2FIdEv+j2aHyUwPbCRYvZE+v2mf9Lr+z8lCRs
K2SHQGHyUmkD74kdcwGSly64m7bT2RLzZSZ6X9baS7ww9gX5fzbgG220wVIRZv/uJVaKkA/if+Ta
xLsq090Hw7UrlvpUW1+TP95Ys7kXBSNXoyOkfxjG7gSaqDprJYPHwq8OeUp1Cj6Q56EI7h0dnGB7
k8KMxDsO8JrDRq/cs0Mt/WrsJn2HnrJzx86mUyCfI0xR6Uk4P9NcH1/7vFNbK6AvZWgpPSi/a6Wj
79K2VwgLCtyOW4FUEBSy8pmX26EcmGSNyxX+B7S9zt04RH9gNtWbuoXb4FjEO2NyXLsJfPQ6yMW7
1LxmX01sbqDshjStJ7zj9UVORbN1GmjvQyWfQL2ofdySEVxmY18DPuczSkYwFtY7zmr94sslOATt
dHF9oV885C8gUZP2mRHXu3o+w/Vk6tozw3//OGnkskWwmC+GbT6D3KrOBLE1MFSms+Xz+kOCuo+Z
Ad5LRLJzTP7E0mPahwtTaDREx3WYNCBujUS7eUXdeTsDqb9f7OTeG6Z221AevhKMxPlMm8mm51XL
dIxOjcAHp2zt4vcpv+g4WG/7bt7ZJbJ6qPq1X4h1UwbwL/yYPQBlzxsKC66imu860RFlr340OS6s
KS/TddEMxabT2fIbQPGsxj3VM+H/3o4xBQbGKz2wx5aelUiqyY00l2U51eE/1doYgWYi8gooHbGP
0yqN6zh29Y8xwDwdaMxd8DDfZDq0nw+EB7AtWmi4TUztcL+jy4+nlzwHSs8jUTvP/mA89fdF5dXA
RW5zy1vphHLwVioi04SEBIWl6Lj8X5b3lfXVquFFWS3x8mGXwWZo3WfL6F6G2Y33jkaX9mLRN5t0
zVmLTRaH2+/Ywfztd7F1YwNWbRH9/gbCDIyv29/59Qu04foYqBhLwd+/8affmjcIl5Jmv/n9T3wh
f/+7X1/++nmTSU7DHtzXf/zMf/U4sjo4qXZpEWD/6fH94+86uPXWRMUJCN1+TONaxX880r//WFNH
6BTx6S+PhtOa+7vr6//PY/6r/liLIcW/n8ecfnx+EDH5J/L57V/8bSDj/oFlgf5Ni9Iqduc2/Vh/
K5B1/jB0hiq+iWMp0JnX/IN8bv9BADigWzag+NBwbUDq7e8SWbpldcf2bJ0mWY95Dl1g/wFkv/89
Z/ld+fuvS2QNw/4/Ctx8xkQWcqav63zXvw1s/tRGqOLK61OvMMB8cPsZvQaKOPGE74ZXmj86b56J
uQfp2YEWjLepLU+s8xgXlivrHj51raEH+dYhE/cLUAnXq/wjRMCHWsPjSKg1Pro3No2lCepISh1m
62hg1q2V2rjsJNhqUP5jjlTVGGWbr4kELmvcb/Va1mnwXPTGV80MfYWtPt8oXbsQwMjJ5zc3laYz
4Bia9qFOcJdjT1VhsChrb7VwWLJaPUGAwQ2KfyBsSyYIAQnWQ1fECfUREKrdcdLIv4oucnTjrTCy
naxsDwWfvfRq8aqfNZJUh6jBViD4ruU0OIgbYtflbB1ifzxVfQy4YTIriw7HVCdyGszsw6TRfFZV
86pNcXdVlQDE7XC3dw166fvO8YhE2o+ZL/0X7Kwph0hOyfNCVVdTk+tbxRwfjrKWJ+DZ5PxnAClV
QewqbaG1orsZsgcCXb3bwGwqEkyhw1kUKuA8X1j49V3edFt8hYQv9HEgCdUvHCON10zLxzVelhd/
nl/mZHoGH0fr0sJW03BcinKEhZM9Xa522kyRHEHEV0gv8HxPOCPXXa0/NUlCiNEZd37lpaE7psSb
S1JOjcuzZqF/XpBbCXaQ0sSZh+U5vfl9SfaFuU4iJB/j9zaYj2ljf0E3LNaO8q9YTHwQwEF3mrs+
2M8zh7phTJ+r2nnzi7jYEZwckXX7OBpLg1jI5P9wZEbObQQA6Doa161Ts1ZjgBQaBb5ece6Ja6xn
TFcriFc7YZUHWYn3SvevXGwqTBiGQJIhuWhrz5jDnPUoBTwpaFaVlWNnC8zvdp6z6ZD1R9/IZlWR
slhNtbkhlYBLPI27FXOjcqVAYoWEEd6HRgRrYwEb2+Tm3lNJtXViHaLKAgFmzFvrqsg6RKpURThg
ykb9s766yv7Zm9xMcF5Ox3HsupM1pf0F3wKIxmZQpDsM9dBqnJCoVV9rDec129bXWQDNJbUiqi0s
knG9HXoW5MXAu5HyOf7Cj6Ex1VknmJ43LDx8+gJBQo4xHHvlb1Mp4AFqXOMj+zTE2mmdluOrZQI7
LQp+WGJoMOcm7r6pqA6Uw8FJykeL87T71KIzS+G+EnUgDOWAnGRwQkRlylCS3DuueaJSKWRStqMU
upGbKbvRo2guaI+El3HsdXw4ERLqNeqRsS4461Bx5ouIXI04QA0lLDShpRdusJ9MSp8mziFhZszQ
KOfU5mSf5ZE1k8rp8kZbtx7VCKZw5+OUTgKSC5R8R4+acSSzpPfjOkdrg2AyfUM6L9aMxjeFoRPr
jLWzbqSPJmMISOY2n2PPJIgyGe/467SI5NiPPJnblScVEdTF2liWbI+ejmioSAjtKr19MgNgJZnV
pmth1Bz1NILgCH3x2YfJtucYeskwlYUVMDTOc3a1BohAVmvEHWdS88BTxh7HhTzsfA1mnGwlBI4S
JG1P2PJjSXzseqCBLX+B/8A+B3/HHZoCi+zNLmX5Vijt/JVB4s8Ee+PK0IfXpKx/jpBP7Cr5ZOpy
6QkXhEG9vIHR2ZVlFi0ehc8a03U1bmi8OIiRsPMi71q4CytGomXYq7oIXdxbK61G1B6dN2VToqol
H0FFqpys6yYuYns1wfrnsNc/Ox77dgifKCBIEAiCkJl0F598+iVr4z03tV3tY3X1OOus9WqJSVLI
YkNFXL7DcvA5wFHeBr5JpcOkrbPWYcaNiZeyiyrb27wBJDIxhY8Vp7p2MeBKA3gbffOazXRyDEs8
nAiXX1vHabhusNWVhXPlg/gaT6SNSj+n4i4uutCd/e8liWW/wPqbmuYBVfpx0Yd3A3A9WQwCmNAQ
ANGBMVn0BffTWFURcvvb2FDF1M/DneIAms3EzGESXC0+60MDiH8qX6u0fcrLconGNEfQ4aQZREr2
J2YC4M9qKgA4HAzRYC817IX2sXOrLpzZzt0tBWcfWJwgdQPAQJP5SA8JviSMYiQt41Pv5ldR4CVq
iIJ5E1FCE00lbGX15Ge9fYxBDmyl0T16kn/WZLa/ybT2jaaPN9rr0pXjTSK0MhuTF+leE8Y0/8Ey
AS+ZPxLIMOSa7TujGB5RK5AbJNZjYQYhDBL23hMYB9OkIaCX+os23KrkxpppWut9mq2zk9Kr1u7C
LM3Xga57JTYHX4f9qDDk+RMasZAaQrAtcNrTElEtzAtKvKIoA+EyM5go6y9ukaxLTdQumR2mNq17
A8ZHLGz3reHuhh5ZQe9efH2gpUn/YfX0u/WFCcNaVKQIACdrxM9a+oxWuakeZmHMu8TxLjZz4EiI
8aGfpm1nFTs59p/1ZL0TpoBSYz522vwJ1gMpdCJlZXnQQ9ytcp02gzbh6d8qkSbUVjbBfYoXcaWR
tF0VHEh7Wj4lw2LEPdJI47rt222aZbtMAUr1BpwgMXGFVig6tGyM4oCM1vUyPbkifbD18rlV7q50
h73VxyfYh/fIKDvPbnGji5LWrim/Orn+UKj+IiyvuXNERqMq4DGiKkj/KS8/LVPoEy1sTtwIEo1y
eeldCI6pt3AvcPKzP+nDStn9MzwDaj30DSGJSFTOqfeXNZ2YO5aGXXtDOls5eqRVfabzdIDzBgSS
/grV3d1S1FBYI9xEEcjBO9/oDlWCpxXLst05V6+1yIFokQ4g1yrKc3Gr3EjTiAlGyRmbXBh+1HpX
Y8+PpBVvG5PbGSqq0xIh7UFuQJ4Buh3GTncEOXoxuXeWTr7ruuA1pq8CuQ8sBPZPrr/EfUwGH1to
+jC65YtFZ1XJZylrl62C9EDmZHtrv1AVWdeS6kBS0+nQhZY2rwWaF2HoeVtOoBNn97E3hhCT/Cb3
mm18U1LA+LiArzqj2CVQOZuh2o2uvUlz5YXkPjDVNEB+QZZ0i8kHMoYVaDuHHn9IdAu1IlGw03LG
bVoP22nUH9sbrWSyYuj5csfA+l6jl3sVBAHnuBz5XC4/lxJVvnSPNYki0aMBacxDbOMuJ57rc7qv
rZkn0zw5Se6HqvDfCrtjXJw4zopUF53TPbc8kGRUtR6clL1QQxEO4t13zx5pIZ4zSU7cQwuffixF
e593ktI+1uqm7ctQOUgTXXaOOR52riSpRm0CK1Blyos/LUfWHQqzhgXfEkRSD7sEG54aTd6AB1Ee
bMd/mUt1SCbnulSsrsxSChl/2nVAxmV2f85ycUiQjk9WkXP8x+hDKwJLOC/2wE1Hg05fi2eW2LU+
mdtuMQ46UCjSDsUGA/A3zynuGU2Bdyt7SBLy+9hiWi8N7dJZHjXpFrA3zCCmSwSLjU2V1uzlEraI
qe9dxviGzCCfxrYhcx9IJUUlSpRkWl7zWGyo8aRCp9l4iKv2W6zSbWZBy2tvXI48HZZIlsl6hLGG
lefVJTPY36otWBFJVL6AjN5WuXfyZXoV+jcmwxvL1dmuG1D5OKqtLDd55Hplrc037UR4fGmj25qh
D18zfvS4rPZNav/EAr2bjfjBo4NkmK7VQlODbKNy/OmWMHUgjiW0GPXkR32fmpRWRszpV918HbjZ
9emNGP1+g0eU5bx264eaVjRYIj9c1uZxktGQSUhAj3UgjkGMTlkCwyG/CBDASKo1129YBvTJxJ9u
4jNxs/dl+zQj+TfQMF3MSUMPvH8oTqlrPJkz4Yo+j2zq2riPMU4SR6ANa8vBmNd766oDSsLuECNi
lKCq2zy62g7IxVk4h429Z1GV2DbfEPSiAMBLy7FOY2MtFnsPh3+txoadMEHitAnbnCUNCmjrku1n
s+cr5ymmHcBGDio9bS2ahqTfVyKptXOGM04KWltvYT+glwmoSYqHgcLVW1bYlaLPiYbKpYdqJMif
wpmP+pEqCZLjQnUPwfCzdtWnZMnMFsuK9CK9B+hH75FFM4SjFa+8I3jkFcANa1MO3wLEZ5fCRZ2M
IPUVDANEpLhMdFM8mn6yyQttBwX4YexfJwRBXH35WK4GnpLhm+814+qxcPZlB4/ar4HYzfSMlWLv
W8mnas1ITPqb41FnkzvbxaZMdK5fqUVh/JNv9EbfYQjZBZkVDmkH0GSISmkfHDvhwpBw2V3+RC6Z
HwpIM1T6udamt+ikDriRDPOWN04HyVs96mxCUi1/cE1/hrxMcn/mkAS3V78qnnZP/3BrVxtqELZ9
Jbm1iSgt6kNNmpT8/UPF0KAK9HuOfXfZwChrLrd6lx5GzlfgKu6xbTvrPAGPwVh1nqAWVTHcdp+A
4trOeSeaLlLT9Mpef+csdY1+OTjbMSalww11zvtjZQgoIprx2aWQB2wQW74Z2Tp4J3iWK1EyUxwa
ukvLQh93Tlqk+0rPkwsAFrpEDFLjqky5K+Gr8DSdpibD/ywtwUsHwmldD9plGIzL0OAyZe1sgWng
fOE2c5waYq7peEVLZ6iiLem2Fv47HpqNyGEkGHoDGK3XdqbORgP/esf+A9tDMJxtYePSswiTu6W7
ttt53SfHoQUoDFgiCXJmzXDkPdiFib+l/ItMoxd5Fv5H4x1b/0rQaeLa1rFKvMg1+50toNmaTgs6
hoUjTWewwRrlMgudsVHKrWhV1ww7nSS8FZeNUj97mUJDGbMnhcMqIQULEmg+2L089/7grzJy65kz
bozlGTXhCyWIm9X3AqiHrdKfDZGPqZUHuIxHopJQQII9rttq78LBG4YpwuyxIhK1zWS5bZJiF2j2
Z9AIf+uU8qOS0P8scciS9G7QzPPEgFGm7Q+9AsSx3BJzt6mUnpEzT1Mf3ouTb8dhsGgMytaakqEu
qh+UX/AemzG7jhJeG86O+56oG8w+YEJtJleL7Vpbr0KXmWeHQUJ3Yx8wJqatpKh3rdFyqK+eMt17
SwtMudNCAqGxiiCqg7o9Np1oP6aF+96cw9gAjN0dO7u80e76hCiABYUD8hz7fmeb0wMBMcLEVTES
+Q4C9s0km6szLcSMEwS1xWbeDAjM7p1B1wHl3Za+6VN6mZdaBz3uoaBoGQNeiaazqbHJrQzgK5xQ
kiJbZQ5sWLYb06bviALIlpJydptMoRV10MJgiu23dRM6RkbNk4k3068o9NB6R64JwPth5pva+f+K
w/7/pYpKl/7If6/VXsq/OOdvf/23UOsEf/gWPvfAYHCic9qkbfK3UOuYf+i67ga+7v+tbfLvQq3p
/mH5jolY6zq6hZbyj4pKA+HXswJM7oZte9jn/1tCra2b/2yctzz2ELbHQzN5ML7t3L7/Z522XYKJ
lJUTmQuru5YU7aa7NdNzhjv0yoP3hFE5agxp71o5odi16TNjq+lSpka16jXJ6FGjYRLp6aOvRmSp
YlcCob4uCiose4y7LjPLo5YWemQOxSoHM/owcgx5yFp8J2+V5uqftY0zp3Hl3s6MdC/YlSx9ph5i
fUHySQN7YwIpC+PAod6dtgRdsqPUzf4bMK9NWrcwkIBZOw34xMUgitb6w8nIzR+iTsAvV3PE67+s
4a8Qi6789AOTdFh2hMqEPdzVNgpFoUAuAsXXzz2ASPaDjQCYxKIyjH2BqSZFbQFjZObFk8cBaCW7
nDjd5FeRCgC9N4t1ibU6uEhtxCls7lqRfZ9uAioazXkSZU5vT9ETKS3urT77bM3kC/sfwmn83aYM
InI6Cd2QFjk4vRNJvua+04M+FB0zdD9FkWg5Q6D64q7RYucBO4eIfJcqj9hNFaJRF+B9AE/dyALa
k2VHQ9N/K7Bku3K8aK2N1QMfJjs4pKepFSNwqyXy8rc5MctT1zhRwI6a5uqvZqZ9DF4d7eANOmLD
wXpSDJT1kYSyAXecxbOP+qU0V9NrTKwuzNRpTqH5uwktWPSALz7NNACg46jyGob0dcx9qmK7GYME
wI5ZgLA7pdaURWKRKeeYelhrgRsuBDGOLbTao8jMd9Ms8ZhzEWy7wN3aVAufZt+VK80FOWvj/nEw
l4XYbp4QrUO3EwaKymGusOFjLjozVR6IorE6MlTURkof83ydTy4tZpQ/QGOnU6jNjUMAoTUUA2Xy
ek1pfd5/KdQmRuj4SqBnBaK3IsamAaQFCgmWKbkq9kVbM6i0FQSMN53P8IVh265Lg+HUluCodMt+
QGtkHwKkR2Vk8EY0hL4d4kOAaQcosklY3bAvWJqQWuj45j0oQsWc3U/ZD0ll3XtIapxSg8++bsTJ
ApedYiYHh0j1ztB1cqNgCJ4GHW5PYifYieJJ7Wa6UQKxhFxYyDNI1Ymb4+upz0ndbCz1LaUUGh8G
RlFL18KqH4fdXC8gXU2KptKMvq3OP8xNlYU56nmE6nhX5caLXdTpYejtvQWPd2V3WvbqxPG5gKuE
u3yDz6hAjKjfRu0X04s+Z0Jlceg4XG+9kQeAy+lkwFSgr2jQSDYAJbJNpaZ7YOxoOBijxtkLIdpa
z5134lgMhD4erGcfUmLuw7gIaOtycGYpRiVbkSga5ZNOn3F6oeQ+1MoqDj4L5UrDDbfNGwuKu4/L
ZeKnrSnJ2nv0LRyXksSIzkOF/qCdqo6TTmy5xl3dnjrCJDzO526wLh1OIWtEkOhUcCstaUw6N9JN
T10SLh2XTcZTT9VW2A16wnZt+kGxFziOzDhjKDqmkx+clhz3wUQZ+tof9adbYJS/+FImnP7lCN1S
S9U1HflTNaifwNB+mhLks9Lardtq2iqxnPuAetRN1i/bke7jFVyWl8m0deATd3ls0d1IK94qazoa
VG9wES+uTllFDTwgMfoVunY7kZtgUhWvDapED8ECIl2MQbb1egqtMmPBDkIv9k4sTuTOMt8K8DKI
cPvCh89X2Ga9TzznktSok11fWdc8j8NUqLeqx9DVvA+ACrnSAEzHlJltq05HyRfIZlmJuGLlQEKz
sd9rPWCXbDTWMl2KY2VzmIbGs+397q5xR3eTuMvMsMAvz0MzVucyn0pM4vQI4gCzvBTwpmy4QHDT
ZLNv3dl+Y0E0oLTPEGzU/HdNL0xWXn6acpBgnDJ9jEUN9v2lx99IPZ4JoIJRRWmmJDMz14zqiZ1P
NoXO3HbrqqAvzOe8sjPrBSqNUP4xl94PqaGFYjzwjiBEP9zk8qeNwd9Gpf+j6sv7Oq269n/9T5Nb
95+TajioaUvxDRNx2SUU57NT+PMNl6KXwq404URjK0ANSw1CMOl1am1ceXGrrETlRlLzBfVVTet1
x6n9SX/AyNtF4QDkS0z/nKkKlvnV7y+VWdPpcS28On3itNmUVE5lXlbiohqS3+HJ39Xb/+LhW4yI
//zwbdMlCOgS9sM1bmOLuD29P+0XhJOUiy29JGomPkNpauK0salQ8LC+1Gbw4Nfdj9lJ9p5XvLJ/
IMxq3S6PfCJCWnwG+fLWjBevkG7IvA3RqYrPZSkoe7kV9ugNAvyCuY1RVW0OYMyt5A3H8JHbftiJ
YQ2IKbKzBzunwfM/f19sxuJ/fWJ0ALEHMiwrYIN1+/6fnhg7td4qIEpFo27scLF9WtCak7bSorGG
nxwXHIUBg4e1w0fHAs5CkMhcO3Zabgxrvt4Ih5QZp2vJWDRyXF/fVcV0FrJDgra0bkXDMluhhXQ+
g75dTejdp+eLim/SMN2owiJuc3I3+AupPE9WuZWfCopUzmoU31gO6KcsuXb1n6kyvHU/2Q7KC/9t
z3m5z6Z445igjueZkJqL7mZ5v10a//aNhyDxlxfIMvAH2Cb+AJbT4PfE/08vUNAJpc2FmCLG3+n9
DLPxZcpOhvgYeijYK4zSyoODxoCY4eSa8icqrLKbsuHW8xdGYJjwmffd71R3Em1t0olVphxQ0Jd8
j+Wu4WTOTpm1Hr3pm9eaXxnzjUsilBf51O2G/QB73s8Psd8H707vw8syfWtvdHXyhGr14uNA+uiy
2lqNbK4vWupqDO6KlO0BFUJM2LxLGpdlRIkWburxZ5BkCM1aTe+xqeDfwLnejKnkbJj4clOrOd/r
Bg+MWqaT76VYuLOB/JnRX2avm084m9a6O6KUZImzsZciwANIg+ygiwNUhBTbvaPumJDoDxB6GY7h
N2K0b25li++TEJl/KioB53IY1d5pWn/fl8BdZ9SyQ2GAOtXq6oYBhd0Td6zNpku7lZ3f2i7SW5xP
jZGvKedsTyn1ZnMr7l3HByqFtycsPNPcSQCMiLqa9i3o4q/2VlhUVCZ8uEw0NAEwttk7sakdPEHj
Qpl9sXv/8Z9/pkzT/etFY/q+53o+QrSPshF4fz1e2GUOGXiyQ9/R/LCJcRwklYNJmBAS3EB6Qmx2
VbvfXyv7u6v6fpUXJE20WNbxCrtdvUuSel71pTbdA6qY76v+Nk4f9UadgBlhx4BETjvKPbcK92nJ
FOtmOkxHQfxEN+b0W+szilXJO/drqCmgX7a1NOd33NA0tg6HpuFsDnqPUjjg9Zdkr5r0W0aWY78o
vC23tGl3BxkSnVVQ6UDrw11hlipaStKf2RBY9xZS3EZrF2Dt2PSop/T0k+S2e+pzrIyYFK5wrYxj
Jzx4950yj7wzCLUEPFa//oy3CeTZvc5t8DDBHObzT4+7T1d5I4NmP9TZDYUqKEuvAhiK8Q0ilzX9
US7NyR2Zu7RaLOCjekO44MMIf/XBp/rc6yGcvQW5WIAShTlwcqzhXuk13YeV6GHVh7kXW3ciMYJI
b1IW9aoRF1l4kWEvt+oXDGeUzmPpT+LINYhush+ACCoJBhmd19IkkTF1mrODSeKHdJf7rDlmunOn
IjuxUYtmiq8Ov74KFFAqP4Bx9uttolEnbUm/2AIcvsTGeB0ocya4XQ0QWsec2zM1C57k6AF2ZDnB
KR3ZXzAf7IiTKISVl5r7x4ru1+84v5cTrXATtVkY5rVkvEqTTVFhgNhxhRvOGSileGkPCOrODsEI
miPHjjBOLZMacOzM9F5gQ7L76qnWsO/EQR88wGbdA2dvL9S+tBdKKrLIT26ptco5suNztrWmPZV6
Lva1LwmwQB3HFbQawe/Df9MeWebLozHnJcJqQTx31vo9XeGcdPJ2oDTPck8GQ7PVaP5v9s5rN3Jk
3dKvcl6AjaAJGmAwF+m9lLIl3RAqtUTvPZ/+fKS6W901s2effT9AIVFMQ2UymYyI/1/rW90T4QhJ
pXh07TM8dSXmBk+qqyxX+5vIzt7A/3S/V1Wl3PduzhUSHeRZ7UbeduGcKggLjMZqdG279OgrRCZi
ukcZbVfJPmiU14Zp5F0RahG/eleSUh+DwoeOfSCrc1hmIbySRo77Qou3lNT9o9bknIv0SyO7vHfI
qV94pl4+AI9/zRW6BSzw/P3g2NlisDmZ675gVwFOkNndzMhR7ig7DawS6/TJCSKso6J1ySshLlVK
cTAbHxHNGCb1rizcl5Ijc/66j5yShe/6eGjSyhI7ryVFYiXafDgqKooxPxMvSl6LjW0cyyi37kCL
+FB69Wc91RDRDgXejiwwl5FqZaQNlKbYmSni7dTvz8wb+/P8P7uJxNaIoxcfaC0OZYZLg6jXM/NN
49I3abUZAgFnU8C18sv0ik9kLekyXuIkAjfYprRo2voHWm3kbHTIszzLCOjOU3iO1c3XM+0aaEvh
oT+PXm0jFG9mhGIfuIc4hMEAPCgljoHcr1dfKCs9EVsnsMpr0ifVtZO1cxbOsPW82NvH+SSFakR2
KaeboledU0rkTxYDioPMe6kTp7xXE8IwUtGTYwRvdqeAKl6MsS1OiZML0hvrGhshCSchYuBVZELB
xpzWR7tJsbyhhInOzQujSxjW5s7ANrJPGDhObqFlG7cm7a1GJbWMNct5dhlLcIvlr1ZNLq7X3tr+
UN9lNlMCK68/dXPQfqgJZWtg3/GuGz39RxTl+8KyvIcmcMZL4PQomKanpa7jrVWDsxTrEgovzNEE
JBA7Ffdg4QEq3qq6090yXetuy7YnVdIIOsjzPBBpRk2UoPhRiKCfktp4VON6wuCIn7bW7eFi5iQu
Sk+nzu2ZNt4JVefqP93ZTg+XA7XewB7EmsmXcZQKefT6tNyqklEcQxIUt+Oo3TYJCzmaJvzo+O3S
F+WGmDEWkoXW//nf+d55u1RzjCIOGLWB0siQxXJXN0Z3o7UsCsFxLUyuMcdIF8u879s90nQFJJGB
s4hYrSb2Go7YQtJCXGG7BEelkU2vFRrpMpqHFLq0zvVQj2dUNcdSc+V5yOjlIFDPBZTgWt2PQOMe
MZIehE7Yb6AJNBxITm6SWq0uVXycN7A39kfZBAc1KdJbv5JkzrLgY53GWsxCz9eUvXU2RWyfPR8D
lBGwTuZb2GpdkkA/CsaX1Hjrc7e9Ub36NdIH7+x0tndOBxs6V1bcgafVAVVzI4ux3pNTdgg7w3xS
U8joqqkfTYesvhrgeD8JwXPFfa8CUjANM4F7qob1UaXTHjSAQWW40eLBPQxZYdB0yr0NVdMbt9SK
V8dl4G5I1r6vcxwYRoBOv8EmOC2E0TZnHr1CE1liSSelyMhOdwMjvR808UHlwTrOWyALur0KGnOB
2jQ9BalpGTun5qRomks53ehUbTZCjS1SXdicH5Clf2MWjb0NSVTZzTdOxXVSwxtzbsD0Zc6j3Vnq
Q+Xc272SX4MizBYV9ZtF3lvoUrS03OR2vbM7wMBOkP2sfXJMRmsBZIsYKRQXq6yIb5smbR85KfGs
B3F5MX1sJ2WY+AzroU8HKArvyVTzDxlZLijiFMqvlCp2hQPnZIzFnVWSeBu19XCcb1riCTalx1uO
i7PnmMZjWXk2ahYXKevAYkKvAI10GFpBCmEVwdWT35quTUxfmhIhMtAIdYumI8egfdUioyISshm4
fFlLU7hXMibMc8HIsqGZPVkFTXmU7b6nPv5kk4Gt4cx6taShrB1WMEbuHsn4ik9UI6uoYXoNYOIs
ZZOeR0mNMfe15o2MlwU10UIqF0/Q4kDo9NyQFaNj16YARLZPKspz4VsMLYTJr8JOFEsoZ/mm7iG8
AeP6oDzR/uh6B+WIUZ60kirkMOZHm4GecbLx7/XRsZd9GFDWY/IJytLnODjhdQwsZsjxFJQgTSwh
J2h6Fl87kXYt5LI3rVUbftP5shdddyaQu7kA+mvg7qvUJVC8VX6vLaFWaeDLMQGOZQ6FNRTaNWcY
2Kf8ZvusZX7Y+zFKXakd6LolAAcoF/lY9/eKgzk29dVu32m04+DmOlBUi72b5Rej0tzbNCxd6hBK
cUqd/mw0KutV13vHmbpv7ar+SUjPVPHOrUcN/sUqG9xyw5CKHrEmtMqknnoRZVdta9nZm9ZnWQJh
REFN5ndvQ3MXsdbTRYBxtDI2Zdcx5rtkWbUh2iyBlAsm4UXEobV1LMVYpobB1AYc3m3NebDDl6Lu
/LTMb6XdYRXTovRVONUhdvCFRZ4jb0wle4LU2P0wZimnWspbgsKCdeS1+0AiAGLSqe+qXFRHZDPt
vkateSBrIj24LfBumKveESsb7VpTN4+d61XoHZFmxlbaLqE2kN46VumbtFhIR2n/aOhlt/dFib0n
sNK3UNxWuYnyuChbuMI9ibdkjG2KnswGAV8lWhIxg0hX8vuyHYI0xBASUIW4fIec937qZbAwS99I
ohnWMVZvFvjKGnFvfaeA758oZrtE1eUy9QP1hRkourc8vvedGOiyy1fEOA9Eoa/sq+Y4ez3zd32Y
aZeoVbdDU7T3VaGA/USjhXWUr1/l5PqsRzS0XfY5ouP9kaXqlUNEfHxZvyr8ENA3lsYzC0LyArQV
7rLx1FYwjRGA78LJY+rlwYuqTp1fP22fesRFRFjCJ5JjLXcSeu86CxOyES3jXccuuCSmuERV6T1V
ZKgTQIYk1daQZ42MZiMWyB+uoIgusvwx8fKfwhXpjzDsiaDSiK3Ry8E7pa6gPDy2zapKuNIqaUUE
S83ClBrxD+Yx9oMJa4gm1TYPu/i5KtRblvb7IQmG2/nGG7vxYHQ9YoLRPs03Qx4v4pwBy+tlR+qs
S0HXIlNOlnBjgBICVMy3tp0yoo0HDNwOFNH6IZGBdjWh++0UFyNwRS9k5XeIHFGGVquosOUhLd1x
adO5PVIB2FX2UB9Dratu8pyqQTzumsEcyfYbrEtDcjTMQMMiw70ej7bXydvSD+kcURzdOZUoT6bn
PfB90BmZ4oEQBwyvfVHehFlXbzuvS9eaBYzHM1PtGKE3PCXSOgblFMscmempy9Xw4KWhtssTO1+n
TVPT87aLG1WfIiUb13wpNbtZAlSgY492bUsvpgEp7eY/FX1cj85G1L55pyPJfqz6ZdC/lJbVP2dd
ixyawDu0zNaHUYTALAnkudF60g5qY99j6l9Q9XLuDeQja0uSM+5pKupDtXUeR7AaMYCRBxAyB01F
ASADRgyipfpT3lLOR0dWLuo0yba+TOwnk3x2Yhf1GB1SOky5ayx8RubroYlNyiCoQ3WFh7hE7TdR
a0fXCQ1J58tedF3fr6sgf+5TApXcwaa332bZKgNMeku2cbmF3pkfSwKntwq7XKKBR2TmhbfNoAa3
o00UZ9JQeYckGfog7S3DQynU9qCbWldbCOJBdkLrqR4Q6FTDJP2Rdnx0SULXkxeiMOmGditNzg/f
DZCFpvUA7EBBY02lEBVao7634k5JW/3Q5sIn6spwDsl0E05OSx2Jl4DnfuxQwpN7qaUcEb9dxejO
qA52CVZw/AJYZ9BM28RCbYpgsE5JQogZ0YTXVubXTA/D26Kwd9IKwksWVTehHtto41DsUmYOL55a
hRd6AN2hR1Pa2nFbo9am1dlp4YAGSRp7baSZ4Zp6/1AMSXWjueSUlHgMhojGFRhznBT8BvZe2GVH
S4MpoIVrXRXlfaUOzj2CHz4vNItJmvLqO6l9iCPNOoQKciMvM0KyC62439pNukQb6B9kAb+ISe6I
jzuu8RaQ3EYygf4EABDWEsXhbTzegerU77Igs/uFU5pbh9CcJUET5TZtvX3QKtW+zFqyhRK6jBGj
1rpMyZ70DICRodKJpWnK9tIa1OlzWPpTBmhxtrPqEU5DP4ULDvdJbj33QeKdKyWPCbPBok+por81
912Vq7fNdDP/b+yhU+axHvztgYS8gE3RmjQEp+fJQai3ZGRXpx5ggxVzHpW2B3jSdcorCtLwQirr
Ju+G8trotKANg+YsARhUry2tu1MQ/u1zFEPbhlPtCTTxtbL64r3MJTKWxh7urY7xou5YZrsR7bgo
xGeuhP167CMUd26aoa4EZtp344saB92Hhi4NpW0KLCVG2Ybdphit9xRzD0MWDJzUQD5jCiCoeuv4
j0OSvtMoL39H1Hvo8hz/oOH4a/ol/Yn5aOoMLKeIvDczX3/pFVLj2y4Oj+jfs6cyjNdFnss7aghU
+w3v0nsyeE51G8GLiksoDnRxqVHykWykbBydvPgq11ATgLzaRpZxM3R6wMxQ0jrM6/pdqu66F0H1
EjduvXZrgK4sFlBdQ094JAab0EGdnxSwtPjR6OnCR7joKdnkCRB2/Iqk/KxSoza2QZynT0FFOcWT
xbAv0hCSGivyhair8ehJUe7HXM2WWV4r6xHSyYoSaUdYm38PfbQGD8881S9j9w6in3GHhMCIdJYd
ClxlGOpkwRM/rL/rPi1IHEA08YYCNaC+C+r22leuu8pltdMzIuVo8tL0N0gF9LpN2hJqZxQNwlBF
f62zTwq952akNugASoOs0pwiLirjBIdGBpAsyVf+SUz2vtkXdfWsuyND2tC9G0ZSrTrgwkZePmF0
um+jZN+bYwc8BE6WLb2XxO9hOWu1tjBUpMzFCWnBjekZ9YK11nsa3XsjKZ/eYKx7nfVBH6ktPgLS
itw+RftE3KaeUX8ihZbCHFB171GthxdFa5GZl4RCa8yEBwT6qqfdYDj+kVZPiTBZFkR4YX0FTN/0
jDSg1MfIi4QDkgZyupUqm8XQO3KJeBh2O2nUXPQgr8gywfOkUzaifZQE9YfhfGR6bCwd0xQo+nCQ
FzEX41AHb4JSikVQJIedFNHBiNbJxD5mtWOuPCe+qVCr0TysXKpUxrqYMhf1XLu1OT6x2z1UKbQE
01M/JJ4DWLIbA4wGXkIzIQw0OMnAIlrGYhwIkx9hklKo7ANrFdf3VknEm3xGmUAP3RZPmFAuJoUq
Gx/iGvcQ+e+MXJrKKq1uAn3T9cknOsBdSEFnJcNVXnIpHC0IsBY6ekhgZ0TWP/PkakZPRkmTHflz
DzhQ5bgQY9B24Eeisb+rod6sojp+rcfkQlGxXwP0Ipa9UqHDWOfKsjFeJci1yiort7lH8y+XZbD0
E89dOUH6KvkFh/1rN6jNsnCKR2SK1I1CpeGj8a5bWhKLgDFsbeOYIJ1MPunZLbqKZG2mVrRS0/oU
z2zKAIue0wbLIKjslVMuxtzlHOl00lS8q5om9SbBLI2k+UOCLF5U6HRqPNUM1gpJmOam8q1DnFL3
7tW6XmgK1mJO2zPEm3Sl8fulT89X53vPBulFy9TMPylRHzU7ogWDGA4+FwJdYaAcHqMlF6YzgvN1
lPjY6DoyDl33Z1AyAdRLPaJ2676q1XhvqgapSCIiH7l3FmgumNpBsgDC8Qq7aJ0BeGDYHo0FQqgf
gUyPjh5shMR+AW59XCZWsiLsFxiI0C8YV69qhbyHcD742cTBphUnb97jFLfJlCac7uiSYZ8Lb00v
96UX8gbLIQzrSU1IrFjFJAJkijY8ZQ1Q6FJBZK82GsjLcgmf4TAGo0pRWybMvZkyuY3erEu1f6J4
EAD9Pvat561rwykWLUlV1IMy2DbUvjALWoW2UmIPhQSznyWKxqVlKB7hUM0+pIUEJc6DIhNdeqXA
s2gfuk7viYPgMuhoGLxkA2ei8FLC7hVz7SuUI1qveLC68feiK59s1se1h4CjdmnCGKzPFsskrx4A
03k7rwq0pVQECB3Tahcs2R51R3k1GlawaC68DYxs0pLoWAVUqlAHMPzVq6oqaVgYRrsSIsNlGHlb
YjA9AD7qHrx5gt2MSk2tYwXyMb3aZo4IAWVn3tEtUMpdIOp3g2A4insNmlirfFYmuaplWUSAjg7r
APjoO0U0TAdhB4Pjibs95TmOdJwkKLp0XMCDvR4j/xLo/nPQ6J8NmaR+Q5pX75Cdx4XXIkSTHrqz
FIleQTZFSBVYzlaAP1rj2udLs1DA9EDAspGLRBl1i5raqaI3xSIeulVNNhcWHmThjap/RmRmVoH6
M5hYeJY1Dqtn3cB1g9FHXQPo+jFa432rBtaln26Mug1Pkeez/DIDJuU0l9tJKQWO3t95DS0mKJro
EZCsUTW/x+6FqjNHtZ4XHD7ivmHBZdgf++gkdJThhh8sGI9pbmQsumw/Xw41O8mIp8R9l25Li5+V
MYTJEuzmrh/ksCbNDTaLR9qCJpD0ZtkuJ9Elt/NwnSkoSbW6fs1Adm1DDfkwvlMk4fFBtoyMLUWk
Zen1V5X0rnBokIZpHVcKErwL239KKsvB1tu/eSWleXsajvrWvINYlaHOZXXVtPeh1n4WRYzOWbnq
eIOwiBUBXm3OY5OFEo22TqanqDMhqrvViAksxvFNoroRLgOk5jvNS+p1phWnimnYGPTRJis6ajhJ
O6Eccm+dyohhNrRXIXqMJRHJC2rm0CWgKDGf/tT63ECN35xlJ5p1ZEQHC3XxghdoC1+mv4OniV5K
rIcLa8ydRR3TJIhI5ua8QrWVoiEhXg9q6t61iNUoPM3Y+HeI9fl9d2N3MpvW4/SSVLxQzGueR4B1
LLYxBejd6IBcgiBI66HeRVaTH3ofLJxZDju9BBfW4PsIsoCfOW5aJm3ocQAwwLShl6yPI4MZ6/Na
Ef3SE9rvcErkqililUjGfkNzC4aiLYINiyeI9tXawlbaYnRFnaj128CZshIZ5ZxJt0wVfd3UyYvS
jM6iUDRwQSRyrqUt+UIsF/ciJVCurJ3ktwslxCB3qFEHhioKqsR3yicPTj2XhV7sE8tfFkmqriuT
rpom/RNtRfosU09MhufMYuIg0B55aRyt21H5iKfrjSdQIzVtt3KDzibkOb66HSMQboxhDX9xScvg
6OqBc7Z1AkoyNdoJ1cf4SyDnaAp7V4etsbE+FUG1jC5XTVlnHerFTZOF166FrqWit176FlMQeMup
hqMu0LKd7tYflkQ0Lyrsj0GUfeLpatcFeunNaIy/6y1aKoTfPy3pfnh2oi4avSDIAGBiH+qUJqNP
1Vm3EWbxLkXil7cfhRktC0qny9YhXFmRxtGuh9u2B2GTmeR9D94NYaQsezMysBJD+WlxgYAx4D3I
oqOQBldrSY4XyKOak04G5OhhyQBvqL4okdrDXykvuS84jeugu0zUkCFYs+golhAaOcX8Rm76tL/D
okpqLxlA59pzC8IHCJI3GZUJM87aG0Rk5a3RQmQKLEqhqeZ4N4xtSF5hJiM/srIHrzNOhd25L3D2
e4Ko+mSvGor6wyCYUG6BAXivXRJpW2zc5mbe9HTCzTUzeO6HKDxENPpWRjVqZ08lL7u3szstUGMS
+IRyIliFlO3pPelaxJQVDudNNyjxUc+xKbo2miK7dgiRMXV8jIpYMoMpCSoObmIqCJegTM5BYqPP
98dxjag+2KPcj17sdlOL7E1Qfb4SSW5v6xKHvdNV4WuD6MgxGpz8afZpT/02ODdb8i3ked6Sov26
awyEpAlFL26+q/rzWfPWfD99+a8Xft9FZXBLJ9T8276mZwmKRuf5WVrrJnunQ4Hrdyo5uaFzHlgQ
c3JigRk1r0G2UW4k+ZnMOKPyGjsRSyCSrx2nWmeDGOk/ypYSVtRRQcY0qhLjO4qLUJXs2qO6ufYo
iaMstv92V+XH2663gFEMRDp+f6ZGauCRLOvrrc33T3dZVmedC1e0TPB5k930jL8dG56RxrSF5s8z
32/Supzv+t71Xy+ciAib1BZgLfZQlcpr6JsbriXBZX69NR1uAt23zLFpAM8fuUPHK6ya2S/7jbAn
nB3fBWpm/Ln59d5UuqPzo/N7mPctBErS6Zh+PYNaL50vNr9ePz06b35/mOkZ+Db+fIEXYrScNr93
6dIScF3dOQexXZB7nJRbNEX1FafKWlGa+jJvCQ8KQqKiQQFg6HfNlo4hGXVlIG6T/AEmY3lFfJJs
mDxOJmU2o+mGSkwO+EGiH5o2Y1mV2FBLZtfSd5fwSAkWh9rbb6rJMjo/J8creC3MTKW/AoR3fsnX
DkUgN0NJYf97X43msOoRRNZ+PWV+HzhntlUiuq/75gdYGBEoPwJrnjfnmwBDyjaqK4RE09ua/y78
JNQaNpbG+SnzA1mX9FtXwHT9vi8qoIsONPqW88vmB4bIlltWMPStprcx39ij726LHrlbORS4OZnl
BWTeYrKdXzfvHyRYskttG27UX6/rlKzcxQ0O6O/74IC1O5fYs6/Xzg/odSp2Y1iJxfdxkhpYNS57
w9dr5wfs3KJhZrV43KfDO7+2COn8WPRb/vY3IKwn+25aFn//3Y7EjX2uAx78/hvhiAc71VTsBH99
r+rYij1cHqSd8/caobfYM6Gmg/DX59LLxt1rCS7x7/uoboUHtM50vudjVAOtQKjqfn7vWmhxfaBb
8vH9Kn5gwyHtnPfvu2BgQCHtsp/f7xNzAkjlUX/9vkvvc/84+vXL9+5z0pmPmek+f+8rpdFybCgL
fN9VDpBGoHBiBvvzdKEsBB/RcO+/d1+5lnU0E+Pue/ejbyFvd8XXYZ+/AC3ysX471e337r2CnL+k
zG6+95Vi4T6BmL7oXEWWTIpZpePi4Lf/gHZOeYAGdFCcaYDLB+VBZGG0iIwWxv/0YBa1ZH6mcbWf
H3WZaq1R3akgPHg0xziwLWOnXc2PGtCSDoxXJtdbHh1rJ7rA33qeHyScMLxTWQI0au20NEgp1yRt
dT8/VSua26B20pv5qfRn8G1VvTjOD8IXQiqY6f1uftQPqFLR/fO+3kOqpz1d6EBZzo+WLitkahZ0
hqf3EARZeuOk4nbecqB431MpXny9h4hVl2iU6E6bPrlMhufJ93yZ99PlHUa90NUmgaHyUPp4hXMH
xM38aBt7HILWKdfzo2R+lDj2MITPm9TLhtOYo1GdN3XWp7ddYn7tydaM8cHG7DkfBtrvu9FOlK/3
R5jlZ62l0Xn+IzgH06UPm2o/76bQBn/tsOLbzpsumbKYCmjrzpsCiOOByRFNh+n98r2N585V3uYt
wOPdtQpArU8fdL7Lyk81ogNmeqOOp10JVg0t21fEUDemltHkTVi+9qROLNtUYzVbaqeuS/y9rhEo
h2MQqwg/kgMdepUCeeVBPzbNB8ML1VUok2bbZ41JjhX/U+pMXc2b8/PmV8ybdZ9VN2pNY1T1zYdC
iO4BJtS8Me/McuJTZpn2zfxsvEst+kLZHMd51+OUf6hiSJxf0NNxpBqpoc2bdqbm5nAoJ0v4vDkG
qnVRVO9u3pOiCKQGiMWn/ci2/lKt/39G279htGkSGfi/9v09f1T1fy3e0ujvlLb5NX9Q2uRv0tId
S1gOVRFoMoj9v8x/uvEb6QG4NmxcfBp5Oujo/4zN0X6TjES2g5BF/crG+YvSpv6GGEhKx8b8J3UV
kfp/QGmT6i/qXMxJmiokp4ypmZq0HCByf9e89x50XTzE7dIMw+InFQy5a+pGM0iCLok5p/LgrQPa
qVuv98f7zAyifSV85c1i5rNrBLTPNjfLU1MMEj0ixpqsG9NtjZLxnEvHBGhRkLCd0vOw17Fr0Qcs
zWoEzll4YCUTuL8+ryKdphFxhm4WU00/du+RO3zIFtvhOCTT/GUqUJsEGEsIUGoGVVjR4zcnCt6G
tvkwh/SFmthRsWgYDurRKexzZJqbkkszZIBb3ejvoyj40OgJmjGKI4py8IxPUW7vGlc5YlV5xKr9
IGL4j74vTx3t2jrV6Zo1KAjyc5Z5T4TX7ttanNvBwzLktIssV16THPG676mvqpqhpaXwW5f22ebe
JbaXZ9s21h2Fdd2qWpipNV39+kZF3EWPLX/Lje6xMcytZtesTuyN9K21JrGsuaF1h2bjxKThTqH/
OyjBjRYHJ0sMPwIfsgO/cq5mm77i0tdWa7dLf8ZNvo6TcKM0XKMDmDHe5LSEWq4lYDRx3LC8dbVh
aTEPCUzjIyJjoSG/wBiY06Xvgf5m0xXykX5E9j7WlZXZNTvTEehBvX3U4dzUwx3JH6TegpfKMNtY
LH07+dC39VaEEdEnzmZMGwrrJYHQwYWyobaILQEAIpc/ce6drLJeB6F7BE5Ns29Sdw0SYyV/okVd
SZa6C6s6CzGx97CudVakph5t4CXB/+9WBAfsm8jaBUHyww7jO992HoKw2SPW+wm+mrMyPDhBzgQV
XUU0HCSJqVqqEHCHRJDYP1q4hLJIkGDGvrXsNRzafWU0TwEAOH1MtnQZb6wEXoCL/kx6+8bLJo1+
lS+0RgViGxyaCdYWR6zKEUpS5++UZov4ZZqePYoceAMijpHyDMVNtw5e/FzsGlvfmiQHxhqzOqwR
h0lKkneuiwhMviuqfSfa9kAkgUM9Fto9UtmFosndKJUXSxcPZd8dvaw4KwpqCrSdDrCIAfR2DWAX
IusPiTuc3vNxsCVGwcFfQh7YFLFyh2lgp0rHWLaQ+KHMX5LWuqtG89zJ5GWAswgJ4SEs8NXRH39R
0bNSNbrBGHPoVes1sWEa+63zAkx778XuFVgPpEQtO3leeZiwRF6ZIUKKPimD4ZccOFIYcigTea8l
YPkexgY2Bvoho0VQrKT+0iTxLUratWVllBukby+TTv+dIsgWMeibRoowbN+r1RWSOkD/EHk4w3qv
NrH85idobbeNoYP5zdpjOlIYSG2NJo0sHse0uERjuieOZDfmSC00/LUT5y6kwrkudY2CIOa1cy6I
eLT56V2pN4Pa8dV0r7VmdG2wmF5zLuGHEor2ElZVTKjROJwiUR5lnto70avplf5VS0uwp9BgpcnG
pEp3caVR7Lw8jfWFGZrJpeihQ1UVlU3VL+6yDKG0mpk3hH5RwU/N5tSZwZs3Mg8vBQqqBq8GDH3w
bgY5E7ItVDgLLgjkOtl65MAv1VILb0JkXAuCIaNViAyErIzyisyqOGde8q5n6g1IfjAISfk+Wh1h
ETp+Cq713rJM9RdvkM+ekqDHAMQUIgTAnoSgCQDHW6SGysYSxlGLxU8uY9GiV2o4bGC7bMVr1olC
SRxD+7WxenQMRrfXDfOsNSQDNZh1hplzCPpCXQv8P8IpXrOeSXOtk4eKEyLWf0YJHUuHhF+bCUro
3AvfugZ6/SMalWRhCE7o0Gr4jWPXYEZGYrauk7meYSpbFgYXX/DM6UHT6wJQn+kiFk/lDk7JHSy0
XRgnp6YmETw0nkwATJ3PuKGXDrkbmv/OdZi5MGA40NZEDdSqd6uYucoVO/G3yagAI81lsyAW4aX2
PPqKtIuzEKfPokB089zppO0AAkWaCTO9AKWMWCqJEJJmN3QYMeigMk1srBA+mM1LQ2V7XbjGRhnN
B5ymxbmMu5+s9doFQ3++C0ikOMlGtj9bMrXOVeeaJDVmYl0MFNRroTxhdJhKXVHwWlHf74jLahbE
qgObslXoDG2cbE09A/Xiad22dOD74ev4fTTgRw0ojS8kgJTHVrc4X9PW3KeqVDeJQBsB9T5d0rw3
t3g8Ce8JDyG1UBCF2ZJs4WYjqTKbRvCpKPGaustLZylEd4h8ZUqVCo1yZ0Uy2lNsO0gX9bkVQMfL
8DX1fvROJwTtBurNBYF83krN+gts9k/q98ltgqyp1szr0MV7zSG0ir+6Ce3WX3PUTqj1IwB0BIRK
IG1Vk15JsNOObeJnj1RGk7fIKbIjYW1ibUuEg2US2/GqMINsQ1k3/V1HBfgQ066ZCvQVrg5tOIR9
MXzWCFwgWVkB5KAqs5qVm4UMAklEKhg+8adRg6WIKtHezTO+/2hq/D/LinzIEv79r2nP7xmxoYHn
1//7n5tAdv/4w6u3+u0fG2CP6M9em49yuPuoIMH/OfObnvk/ffC/kLuyl383651sXP961vvykXz8
g0s8277+wF0Yv2Eu0QFd2La0DA2O8B8zXkP7Dbm+EBbeRx1FjMXM+o8Zr+pAwtDwwtpMhRlNJnrG
H1xilVdpMIkdHIcSsLyh/iczXvUXKrGuC+FM9luMqxgYHecXKrHtwHlPTTKBzAGnMaWkhqYORTFF
UYMzybYAX334BHkHIGqQy1y22r/zUf6SVDm/BVODA4KMTZV0lP8553ar7o+3YFfBriXTYkW6R0MX
z4rudJUSo44VdkxGyjoxlr0xyC+9haqCRkW21dKUOoFr7x3R1oA7ra+T+V+6PO1/ejz/jzf3izm5
SLOib3E84qhAWjRWXnxwrJKOGhKDVR4ybVMs2VwRc/0bW7T6qy2aepCJGlaHWm2oqkMg6D+WIp7m
9p7hhBNjL8EHWxG4ZQYt+TVM4RYohG/pHZOZ0WPsQN5wDuzfB2VSIiWAvLpqdJd/O6P/Lz7n2e77
t0BRjoRm6prBrM0WGqyVX96PW1Q2eouO6V5UFMc0D+8Gpj8wyFDfG4pWM7WPhuNI9k5Ee57Ad608
RBba8kJ84gcpnmPYihXr/6Xopbby+ZJxsDYU+g1/7WODWqDH1OmVEXymZ6i9OkvXb43YOP2/P8iv
a7z5g9hC6jqH15m44P88sKqVg40dcKfyNx86G9ZqDpRuX45FstGGycmvTikylYmGwK5tGCW0d01j
8W/exq+cmel42qbQyajTuAbIX355CgegtX2mz46LdExk+q3mAg9JaswIurzUCKVpqMV7N7IJBflv
ys5ryVGty7pPRASwN+5W3qd3dUOUycJ72Jin7wHV/Vd9dTpOx3+jSAklqZTQNmvNOSbsD4phQFeM
ZPP//0LmDTfDEPZ7yaf7n+9HateUrTKDRm5pPzXMp9fJj8E+lmGz0zwWiyo2Ll06vk1xh2itidGt
xgFqKHaeT//+Wsx/DkfSsgyHcc22JPvvv96UTmv1pmexAGKU73w1VeuCxFa2B0N1lzt05b1eveVR
TRh8Qw5KP8UwN2vjMxE9YQgTZNl+MMbVWAfZvsd9t60wS64cICnfWA5vyGr49xc8Vz/+NMlzMUnW
j3JO82UoZeX9n29eVwIo6FuyedoY6XPAMHeWwrrrJ6zZsuqHS1Wp91K05VlaZnlW914LonSqtKPl
lRrdnkCBthqy+zKCOmqhLNiMGfOykurRCs3mbgxDvs8FWLK0HfdxTL+WvTRiDdxs93hvbyoe6E3g
g96WnltehwlJAqIruS28yjkP0K5HHXe2i0x55eNa2+KdRI879Z8dKj4QLcZl0KjvxTQCIa8gCuhN
daos837pQFSWfXar/nMafOJKPDe+SxPKsEWQNjCzensdDjAA/v1d/Rs9AL9lngwcLkaqQcx0f18G
qQH5xe7geZIs5BmJuEhMyTBrQP4aPRXYOkPxNCpahwFG28uY9Re9Np2LItfrkpvhC1lYRMZksL5s
6oNug6kwzAy8Y74aHrC8VZ0HhCyenCMOqpXs9DMabe1nK559QyHl7RAgY8N8Rfr40SnNYqCIISxl
b5kWDjvyaXa+aqeTaWXNcTLw6vxA8lS8WEM97QItwGIcpgEy/epSxs3rv789xjzp/MdQjDOPSGdp
uiwdyMj8y0OuhS3Gs7CyV7KHSqJanGwtb0WXGwDNlSuesfJ99zA6bGzMnytv9lIZQrZnOBUPRSkd
fFm2OP77qxL/mCoNpgebGZwaHVravxOnS7NzakUDj2sXN5ijvE0VTN22K3P/YniGuR2gju+m8iMB
ffW1Vm2+jcA+ktceXO26+HCdMT8pgwsawZbmIiZJ9IzmPj8iP+qhQmqmvtL02r04EqezqevnvhnO
bjk6d2avPgKLnQKNcnHz/Ah7UO6YaMMHepPQjVibTw+Iul4QLFhBxKbDqs///g78w9vPkE7pUIck
aNg6bIi/RtK4wctQeYJJUZjdhU7UXiSS4pON4BMfFpJ5/YfSOu+caum+QeRFclf/hqvqHFKFmUb7
LOJeA0jYdXwfYxEcZCWH+2I0w6ufANyjynRtKyeYycTyABKGmAfRmjvLKAk69u8IMdIvU2hslt8b
Zf6FDEf3RNPvi51H9+SOGWezNz4zc6KX3ZnhkcYeyxq9ebVmC4Rh5t4FZFKyaTzw4XWrr9xcNGel
aHOAwV0nHVFbfQWTaoqDRzIgFf4l216VQLvuq5QGYVPhw8/GfIV7UD+UAUUiZaUueiLt/d/f7n9O
5Fxwtsd04YBSIOH8r6+B3uSQvwdhMUpkP+LIK04kmVVrEbn1Po58fPiQ0u4iDCX7fixxdfUgYXEs
T4f/44X88/vIFMBYxaKIpZFj/rVIxB0En5oEtZUKz/ogE4iwlCYtr7uMyrVWdMtTfLzs5LuqpAqo
g2MPxc/JGsnLIhPp6ICZ/veX9PdqTXIpeiZkHbyjXI3e35dipNwOYUrRrgda7fTVzK8ZEwgGfzhT
uB6Rf3WUGlHmOyupuXDF2yiFAMZypzbQ50Sed6tRVu3ZzYqjYgFDjAcgrLZknymdkvCzHsp0jZ6N
nrX/EGdTsBmJ4iyQlP8fKyWTgs0/BjyHsc41+XKZvMPLfPEHaQU9sdLrKrNXxI+xP5ZE4ZXNeBSR
CSaIdsMaH9IAkx6wNl6oYF85dUlYZGuhcRcZ+CfqyZmj3q2wFsitEowA/Rm/uFMjgi61znlk+7BT
2FTvSJV2KCm1ZGL27Py78mp6aXdLp/KQxQoARag92CHq8drrHhzkW9uxSMhhtFzAmW53bjq225NW
hC9TrB3Gyssp3oJaQhOC5Vxqu8gvKfQRSAAKEJVRR8aw68bqQom6ublwPmIiLVZ22NvvUy8f0cfH
P2MT9+fXsZHud7vBzMZVA6bEwlpbhfnzaDYUjNFaIZ+9SoaRE5eZRTkgCLeZXtRXGu2Ivh0LA6WG
E3P+f6n3cOEcwSNW8LiJ3IsyOBkpPkKUWqK51s67WUO3C6oaPLifkq2K4xD4xrSxCXC8LyTKWYus
STiyIZmkOv5UahwbSxBm1Yu7qkw/uzCrNnLKmIYM/ZWhkd4Awm7XU+9ht7bIYrwFdNjXhZ2kx6Yc
X+k1gjUJSDKsEuMJD9AWB6s0s/oaSipxHiEemxpkCh4YWZ6w86xGKC7Ptl3E2954NnwZ31NRhf9n
G5B0OoMqexPmKJSbaiW8KQZHMQaYWa0fbuM2m3lcWdXK/Vb6AxpmKLUKYkg7wg2PDa2hg5AOR7to
Ny2v3bd73juDtOliOBQq/45bp9kT7bmVxPauurgiOm2E5QjLJHpwYx3vfaj2IvPlwSWZ71X3ABYV
/mCddE8c8bll98yWFEUHvT8Wqm6I7zaNXdR34S7Se3ordvDZxjXI43bg0jcD9ZhFZfcYN50H6yht
90VorqJQUzfQivUtZuUjo+ty40yEAnSu96PwYth9o0eB2m/sbdTC/TZk8FnBmXJmh2paNPkdkJJD
75jNRyad187HYZxG/muSG4T9svNeI6micOiEH1CXXui2x8+Z1npcPkdP9BK7ot2deh3EiBNBwi0F
ivIkcz/cDNyRzu9963Cfkn6nwZQOVmhB14mS303kG2essvWFrMHtVJbRBcDCuNECiOJtfRQxBrwY
7f9K72mYTTY+FG/g++kyCvk+KeWV3VgIBXV58ifteYzD/kyJZXZf1/pmqnN5cszpAT2odSYr+oQJ
Bj1+axnPgY4XGxCNe6nqbBuosjqT5K52PXCtlSyM7qTYNBzjvH9ug6G4BTUZm7ZUzGYpVwYueRJJ
vQkt6WAQJkBZlP9/zurog0spBuzRlohXyysTUKtXU1LPWTmVeart/rEh036T0aHemAF2KQATh6h2
x5NnjtaKJr8NDhz7Zen9MFu+pakYJ5T6RnKLpvkPQRT3VODBJcF6TgwMFpHJ/QKWQDuwNXBuhYOy
2gG7SS2Ht0YOo4DZnULiBF8GudIijTV3e0L2ynVe9dHDGHUmSas4vO23mLyGC1dI9OTMV41RwyRx
4aNYdfnc+wKNcpRf/aF90cNy+u5Y1YeN4OsloYxs+MV9z+DctBr21KykZJ4giAKtI65eWXHDFlYP
KUITSkswSe5q1wV2kqKNPlUJaeU6/LyuA3WIvXTa1UTDrFmQm7flRscTDPkXFKQREqKjmhKqBxsq
rvRpcg4enc3LUHa30mCfUEeMkZHUsTc5yGJqXLXU59ZTEbqXTKHFlB26O/FZWoiBEwobc+E7+4hA
7STwMr6ZGu4kvUlA9jn1oR1980B4QnXme64fk7iZTegPSFDCy0ym2Cln8B7HhMSTohPUM3L1zaBn
6CJCqCv1M3YPMtVwB2G23Fcuk1Jr8HftOrxP49Z7ssPOPlsYegE/fau7QjwExr6c+GoMOdg1yhIt
g115Tb2UFZ75iTzbPxagGFa4kWHWV/U3M8zjS68z6XWB/jXKDPna+Bp6Y0EXpQkrhWXXTS+ThcWl
zK3pHM++qdwd70uA6TdH1gnhRVA1FyRHZELMFD0oLb9Ji6svxwZhuf0jJfzqDBxmjvlS3m4cYdJ3
oDEeTS8CEkEzCmORdi1KN76OYDF7lQxXQ0t2Fo24Vc4lhxFVa3daLRFwO9aZvoO5wkZlHWMD8ZUe
Fk96Qy1S4RfYWubgrslJBDWahx1QEjKJvdjdzTbEsimmbTF//fIR7nneNd9J7/sypUpApjg3DrXn
VsOH+lSWCeKUeRxBWrpzgwIGRQIpodIObgcYfQJrCJPxSIN0WMe5++CKeNyO+aRjjbvrdGkdhpKa
vU3EzbajjbFr8ypZFbgCn0NRH9ww2XS65RwtrnT0zXa2oyfQAFpE6tItBNceymKuQGMzuTA2DqiW
SzF1u8aMmkc3locy3dW2yH+kVvwli/u1yUXw2GBg2+im+xY3kXc2pPGdIeszqOgMDz6cSsI032j8
+Dsnj9ydr1XgweqYfXnqP7ea/pz5TzXY9qfOjjyUQHOvkWz1wiaRXpDDsLerZNy5VoeNWOqbvpzM
I5NasOGLwMqxR01e5o1PetkApjOwsp9d13h7RXffcVVxsFpMN1xxZBEbpflc21sfcfelC7LnqGb3
rsLE3xaSVTdzzLDV8RatmrSt7hLPaGfIibOGY6g2BWEKb07ofanNFvX2NKex6HA4Mp/gB00FQOkL
YELEH9MZD7EP08fy4eO2zhqA6Clo+YCkUKTGi2rPiAPsooCLnpWfXOLWvonG8EDiXL0DuodHKpnb
WGJ8R0YB5QSEyLW2mh052PVjBh416NvsQWa9s08Mvj6ePWwK8sKf4wTFFM7qZp8kGgDXNosPATnY
94GziZQTPAf4BNsxjR6jBBFbUN4VSuEkSAily2wg5yXVwI+4opPVtxUYnCo8LOOT1rM8IXR1LjWC
KE8aX39cbhyVb3uSBNctS9a1oVmz/VeiGnW0etjSpgbRVGRyQx7ua59yYZhNGK2njmG7Fj9shXcw
Tr3hiSDR4ckNw3041cF9jL4tmSKXRVXjXp26X1VJtYJwJhwTakd2BJnh7Ou5LoKh3T1pZnYNJylO
+lCzDDJLd1OlDalecfPgJt5D0ZE5Ax0BGYfTTY/egISgTUtyaMohvloCXNNUpGSjU8U60c1zN0ab
nzVFWLadkFiiD1H1kYpwHet9szFZPOyk1kUv5HHHNEANcyWGgETj1nQfxhOtCIGxJPAucnDY6Ltf
gqBUT104Olta8uFeTdaH5vEptL567GbckhFOD5FtjltrAoRB8UR7qtIZ1pWN5nFEpamBKYRCtUos
xqFVadTkgEgHFSDi9VibBliDln41BgXgt5M/DE04VzHf9DQF9qXuvJOT64tAP2tWQKsuNU8D1FsJ
2aexto1V+iuIUqtU1a7D9F5pd3oThjstAqbXxO0mgqxNvvz/3GStP24MryipV56MEAL+HzdYQ/Zx
gW+o0pHZDq3u78aubq45QKNrCFdE8LHYcOdSo3PPRtskZzQcX8h9Me/nH1x6pBvIjt3Km1lhGolQ
R0+b94iTp7FiJNN8VPDF3CFkhHRkt424WjdVnchLG5GOo4sHeyx13HsJ+baV5T1QVXqVzKDbKU7y
dTEQyZHD08ClHVJK8x0b2GRqsgaZFFN1EtlfKmIbWNQ4K6OL36HxmBdobBaaeGOfuRHETOhAm4Ic
hdgPX/3N2O6cDG5PNXYXldpUR8k8ewliGxOObG6dQFys9LR9rMYVhbPokTffndv17p6LqLyXrblm
ok5gXHEPf2KwQd8c8JHZxiEq2FC0dkjoo7lCmMQYQk5cAHpTfI3LoQRAHIBU8KtqO9DtFvDQj/hS
rSdsHIw2LtY0iEDjOXNYnOgBb49lBE828vBLO+Q/XcsaTlEzjg96l22dzpK3ri2nh1TrAElI9OyB
5m1zb7KLNet1lGckRG5yV921aZCBKsdv13QQh0Lb2edohO7gz6MRF7p9r/UaBdw8O7UOqlqfK7iz
re6qWbG6lt5IE7nuyGIvol0ctDkSVDDwdWVc8VagoFa1cR1IchP9ThtIWAjQE62xGrCk8jpck8wk
Z4LU/b3VWq+ZXax6J263QTACffFjfc3ISTpHQi1eQSmnIBB9/YVlgw6n5211zyLvZNWE47FQLh56
6dM1I9XQDfUXNlSb2Lb8I/ao+OzCWUbDSZFhAPuzsSfJlqK2vI0E+Uno9ZiuM6MMNywfg4uhyF6s
KwDBdcTyL3NYubWTygAepu4WIHi+qpmcdsKsq6d8suwV0Q7FN43FvWnMYUJFIc5FBCxVH8R3k8ti
JQM/eBuLz0IR0pcBZrv4nVbcs1QTq8iL0ShJ7JUKLczO0Md0CytiekpNQ7sLZbkfs5+6ctV9JXr7
AV7teGwjPK8xiYjYdtKV0qR+N7iteXAr6gaVLJIHPeNpk4uNdSI1Y6fQyc3/dv+UpP7KUZwZ9czW
GKR9WzY8IaXnE2ilA+afL4YTtEcRYodHcaJushI7x2uth9S2xBlMyjsph8UhK6j3TF3NJr9GlmC3
+XR1/YyviN1kW68i3cuBSL2poix7rEGL3mvDJyRM+3mcbzyQmoHhPS13gK096rO81ph1tw1F0JU5
i2+Xu84syB1nae5yFxPcPL8g3F1OZuuIeeNZ1rucqZylvjDvLzSBUPDOp6v5wGZZ8HLHRCnczZLh
5dnjLDyGDhmcf72MDpExg3S3X+4uPxHbZmyWk/163vwbQYVoeZrly4Bs7QsDUni0Z23zLHIeZ7mz
pyQ+UBo3KJwoHuum82W0ULFRHxKrbpZMu+UlmzXWYhZTQ0HfJbO8enkI3ujXcpZeL/eoo4RrYxZm
L3edWaxNjkK9X+76s5S7nkXdy10kLDajB5Jvaz5vN8vA+TL9XA7qs0Q8Qiu+HFseAr9H1WN6Xu4M
qMtpl1T3v549S8/HWYS+3IVfq5iAkagvd7NZtt7PAvblZNUsam9meftytJwl78ykmOnml9HMgngb
ZfzyzxqzWD5FNa8W8bpESe/PkvrlN31U9vEst1/u2bMEH/QDYvz5POj86AzNUv3lKKE+5L3OQv7l
aD+L+7NZ5r8cNWfpPzR4xD3z77IJyu9E1f3656zZNBDiHliO/Xo+roJ+thcsD0U4DvTZerAcgxnJ
vzIbE5aDzWxWqGbbwnLUqbEyaLOpYTnazUYHPj/163Wksw3CmA0Ry9HAxyRBjfzXp5nNBgqHrZeJ
oQJ7hdgWiWlef99oGXtbsHvzqrW9/PX4cncQcXmYUv89nLfBy/P/elqjgetxCTjbDJXtYJCcz/n7
Ob6WX6oOJdPy+HKW3wdxuBknvzH3vx9y553277vNGORbl635Wi1n/32C5Xw1Blz6hUT3Lb/yx3NS
Edfoe9fL479fU9KDaAG45Ib7SeLg+f2Xfj/H9sjC0yfqk5hID7093DyPXA0t7y32k9hqL+5yQ45p
w2zDoTBIOI4Udx3ThoYB8D/PWX5abpanLE/+fXf5qUb6ZocWhcz5JMtDf/85e/lLQsTyWHfWdnnO
Hy/h96n/eImxXYlNlKXB+teD/9uf/v3al1PKMfxqRpG2+1/PvTzl959WwK7Pk3e/PPK/voI//ot+
NoT7GRuFP079x3HDHbptkJDsaTREfSayv/oA4V6gxc1QeupxIfTdl2zAEwerCFnBfLRgtbQJ/aTG
tMZdeIn1LkgLSaQxT04mdiiEnTZQL/L8xU6Ef8yLsFgvT0btHF+qLIDiNh81W4PomFZ/XX417sf4
QYvaw3IM7Kf/pNTL8nvLzYDOE4uwelruEZFzCntl3P86E0JEqdr4tpypxUCMTSiW51+nEsxbwkO2
vfxm0YDVNQGl7FFRZS9CkGBXp128W44yBev7rLONX/9AZYzqqPmssZajKiIke5rL9ZmqrsQwN89+
gZilmZFyIRikA94095A3tn4vhrqZBdrFt4G9uUbd8tMa8WmXTvPS9wZrebMez7lI66te4fGmqGG/
+aV4WJ4q5zTbXkwfNrWHDeAv48aXsj0ZU+rtMMFaTyoYCHKNh+Iz6k5FZ2U/gE3ARkna5NFjIU8U
RlccMyKN7z1JfHyJw+CrAYBrOb+h/K8lbNxXJ0A7nppEpARN7F5sAQ1BdnX2Fmne83J6ipGHfPKK
Lx7x8JuQVuwdMezQkRBR78m1yZ7IDyFea/4P/e/xvFabyvYBlq84wG8nD1fPSBZsxuaOVYq8NuUU
PJEI5h58l8B3ShpxQaqOdV8kkrpPqQVPKiLCKKEWtFqeTEchfHL9/DE3xuqaKb9/rMlXI29vBRc7
f89x7lCiwPyIeid7r7TuYZQspWpDFzDCvYflYZsg14Ph9eZ2udsHtH6rug9vAeldL4qAmeVxkxjb
UzmCvC5sKOtJShTzs2y+TF4pj87Y+GQU4v9OwKV8bzUo8Hbavw1+3O1cL3ePXe3LBy1k8ZLrZf5d
VpRoA898G1y72uV2FpzA/08PAWDIX+cwI/toGrn3ppdWvmOSSQBBW+1DpMuRxh/nwJJ9bAK92g9e
6W6TBqf9phsyf5f4zU/HSEk6bHTKvWaZGnRvrILOleaQ8Ork9xYZJ+ffN0ws7dlUBRWw5UGN7cx/
/0jlsDgWrKDNCTJFOUFgQjNw8ZUXActDp8ut3fSXkI7MZSra4dC1NegNnrPcsNn+75+Wp5kZneGN
o4vXbIoBwM2/tRz4darf95dfjnNZEGYyEIfyx9/7fcq2ycuDyNSPUJ9o6jvjk54H5VOZT6RZmsGb
gtFwhfIFdseJwzdL77hmUwhdbVUGb3HUDBtPCPfQmM45MUZn0igYTOtCn8oHP6SmJ9r+Cti3fBj6
mMyCnDD5Vuq2s6JBgC/G9O4zv/Pv0Ij8tIwqifZe4UBDoUkQVAjpo7lCsNzksJlsTZWPbYtQ3E3h
0dSyrE7kHcy5UmEP0gJi7T5rpbdSDtXGkWLxqg/JZg1tGmZxRU5DGjbeucaAwlTcX7ReovCasEUY
qa1/xLXoEC3lCK5SVsLpWD2Xo+2cCMj2NwZfqrWJ5k5mxCKCWEiTiojPWPmvCHAupL7a3wgqPxRZ
fgsjv/lGmeOg6GWekMv261JViBYJlYSeHI9vuq12Y9Dpx1JnVk+Lft02HYzX4bnExZsPClqnHjs7
wz9LFUQ7e4ScNRGJsDIVYbs5eKe1IoM6xM+EZuCJBBmNZhoOmMQK400SvhIjVJzTcAK8Y1OfVkS4
rNGAv/dovdceyLcjIxjCO/bncyFrNcB9XLFHsY7IkIO12VER6vQT2SjuynUIuCYgU1+NRkE8oqJ3
r8nqubcSkkQSMjXIIWqUkV01n9NFXRgc6rH8TjTGOwjM+kGwadoy8H22LCQJPQ6ze2cCo9LWtrY3
YxA5FXzIQGO80ot56/+RYgnaiDEcoF+mztEs2886ZDNedkB7i5Ny0oSAY1wiE8p4cKIlpDmh12CB
23qLhHNH79FD0Nj+6EO1C1UdvwceAHdlfOmirn/CT/w5Fuq+MWVAtm26nTJyGP0pevEs7VN4M0pq
9G4wD+WhpkEIL8ysNi8QvbW14bLNoPb3Iqxsl6KjXMHwfun8bC8GYiEa6tkh7yiIzpOnA/FxyOmC
ZvIuLHNrSlz/mr8NW0GdvNd3kLbGFenmd3HC2AQeUPKxJ9RkNVk8UyHQ1/UgCnJP+RTIuBpsfR/L
6smwsIoNWX/SLeRXMBQT8h3JofZT/UCl5tbPfgjDJPwgNNKdjLor5Gp3W5rsLAKKhLpv13vDvVHj
ttZy6tch9c4NZqCBobxCXVJwmYV1wPWWgYKEh2dZBV8n/LCgYgkdyzULcY3tQ8EjNr60nZ/SoFlZ
Y/8pkShPfOUOUvuSSvkwzuGexkjzGqpN1qrmUjrth1kfxoRZYhSsWxz+TyHzbO8WRE4G1QdovWJL
7Hy01ozqA29vvmqV/akkiPn2/93QP3wJSzsF/6Xt0H07qDPj96bLvk5tGpNUbVHqMwmzy60O4xt9
Jzrx9hb93bghw2rlR4w4SYnJpWn8Jym8cAVVfKSW5forNloHCvomDiIMgKlI9ujrIloyNol1VN1K
iJCnuqdcFaDFA+hF8HDQvxp3gyaPfmqR2stAObrGXrKN5XSQbzXCoFGtGLBecOLVA2A+TBHwqPV4
2DsNyVsC5qiMyq2R3UQ0eocUoAN84hey9G44g7Hu6/oPq8K54rrf8kSK/YD6c1tiY6tzd1dF/bOl
kfbcm/n6GEfA6yjMPbOAfmpDGldgG9xdohNWaEb7xpP6rUCVNQG4OjTIF1ddxzagq6aU4oxz0A33
YCmCFos5Npd86YrZdsXSt9xCNNgmfX2zeseHsgFCxbYK70hC+3uly08ve1dWvdczmwgycIIEVyED
C/0PrsvmzLbvZGXTuQXOdeG7sYsmO1tVfoAulPoT+rh9WFTBpal7rB/52azN7lA68t3PS3XK9PZn
qlLSV2lGhYa+CfEX7k3N/l4LLkr0NtnWNX9EKm8OXRH8sCOe5mje1ZLFbcgqdwuW11xVJpe9KcaS
ddkeqjypdmVXHKYadlTj9NquzPXPfBhf+CZCB3YIgCKt1zm2PXX6hJi0XYS5ZmP5k7Xny1HtwBfl
uLf7nwpcdpeKm2nyox5cm3Q6xgH0rG5y3hXxcMRO2Tu8gbdBJV8RrX/PApMwV4g8vsg/M/LMr06X
hNvOHT5N9xBVuLM07TGa8lNKR5rFabJtjHZ4zjxgeBCj9h09cWsGPTGgPzd1CHAAE/omt2DDO9kk
Lp0wf9jC6qHZFc1LXbMswxr2bQoIi9aq8pzkDpdm3puMnF1+9r8JcUYpZ17jcSSOOmtM2sUVZEER
xs8anQ4/yaKbP2Q3A6gOdeu5T9hZI5PCT6fZiZRs9whqF/Gu2iQC1p89GUNzWLidmTc3CWlMWo3P
jGH6VxHRzYlgQVbldC0zuE7WFPfbhKXt1ItLwDLi5iQExFmmfS3bqqAn7Q9btyP9G2S82nahgEGc
uO+1pMlYePKn65f7Kk0EHmHLPLsEEYayLe5Gj+kV8fW1CormKILUYw8mrLOVPVUsSN+20ArkUa+K
jV0b4FC84UtYII8nS0sctFhHtuqMyBWIOykNH64ejqtKUjKcTOcNXj8d37aFhwuuUYHyWZn2eKek
2d5r08heJGWZblgAqludtC6KI5diluv1NEluNChlWKSvedR5W9uD6yVR4oemYeG0KqJ9lRn40zSL
ETMWl6ZPPwkUFTtG43LddtO64YeNE0XOHsHSly5oU7aIur419RaimYrHe6sm4J0kBXly46KgXd+B
zHePuscuqw0A7HZtJI9SgFXAKEvuubEqE7Zx0g/zjXSw62lMIKcGj3E3Gf297SJhy/vwM56IC9OD
irVtrt91EULlGp6OZiXBiwjNn2YfP1smgGVL9v5qkOWdQ3TM3dQ2lC+ioX4qdNhIdCa29QzX1TFh
bKvKqDaCt/yopd24dYmWZF0Xk3auVXsNbqz+JlgC3Qr8GBghWgM1BNC9gHr3MSTtcG1W0XitCThB
pV2SjOOa5AVBolz0FkiU02tNOmUw7hzTG+8G0fk0zht/76bZT0e5d9R2y7ckY3sxNV5GelGOQmmE
P+U0pGcTm24d5TDRtmYsgTdWgtbMIE239WYYTCLhkAWco0j/KJPPoU5JMUm+N/owzfTUs2eqnaZy
48Ntk9OYGJferYzn3qv6a6KQTIuzrLzwqa61lZYmwbmQShDVFjDLW6l3EJP5qKkoeUS9ExLQkfi7
wBqgeXgsJiY+kXOF7oaUDaelly7c5wJE96Bl02mSzo+JLJ4LIU3AnsW8pGji72mn3Bt8v3tpyG3s
msaK8aDa9GqgRULkfe3QdGjU2K+NTgRviWRdWSL34GkTi5MJanPkC33fWUN3qGV97ovBozD5va6z
BHJtD/6MnJEZqZ3tjWocNw7REccJQOvG0oKK/nJa7Me+p9Uy4gMfYXBJrbkFzlU2TflY2HjG6zJj
lrWCHWUE/CCFfR+WI2tSOhjHJDDUKkuNZt8YSbDuvcjj7yTtziCm+DTK4FCOLolnQ/aczNsPmUV3
PcLpbdpGA0vypAYq5xB8WbT9jmJ8fKarj3BN6wTkRGXu6j5W98qkmi0qREdW81SzcvlCg9LGvavk
hmDf50mF4bGtiwev68cbpigGJTR8h9Ag1Bem4Z0aWrzMXfOE7XENJaq8CkN71bJCnKYBqviAP2wV
TSYwsb69K0IS5QPPOxFeOKPj8+jiG31PtKg3bPEvi5Nk3iapp93EiUkbyB3qrYYjfJuVfGWQ032v
ABofAtXNhfnaXSOPi7aa7Z+IMiSqwLYOjbC+T5UJ5NnTm0dkhPhtVLaWPX2kxiZmLNGeWjhSW8uz
roicjC3gA7oZdor3XJ++E7+k0xml+QJaL9vUUdM9ZSXXbtCuk1x2T8uNbZfOOtmVhkf+ZlYRtdAy
8NrETxhNeVMFscSl2PuIt0gi6QXmB6Ia0HCvEju5Q3lkUlJGRw5aqcJvzQ2oBnaSPSmggiMAkOeN
tehM+5TBXs06o96lI5S9sTTyNVymcouQm/dLCALqaQqtoLkZ62FdZHAl2He0tOF3UTLs1aDV53a+
GYmaBbrnBts6s3zgVneDCeG5lYmGiNnoXnwLCKdg7bS10CzGlQhepC4H4o8K/aV2isc2zrZjNBmv
ipmwquNmG9lTCOXKNF+WuwGSQNYhyQBYUgYfrIQgSlQvbDqsays0mxSNdK1r7Mz8lM4LZKHiGUts
tlOW51OreM37OvgBWC3O+h1MXv9cNM07Xoy1ar3moPTiPHgh28jauG/nmISY2EOLVnpEefTWj9BM
DacvoNSLV6W135upj/YtTaOIGufJir61vc/b91/MnUmT8kiWrv/Ktd6rDDQgWNyNu2YGMU8bjIAI
IQZJIDTx6++j+KqtKsuudXftOiOTJAihwf348TO+b00pTnWndKIhTAq08MqkagbnsmeO6xokCqJi
EEWppWYnaVN7OTAWFuiwFJw+FbejsPFDCqa6H4paRBTRFzxoeQrqPDzQo9lun6mDgHxd70BY18DK
uUqCH4Uui6jVPXR9iM7oYdYPw4GBhURAZdG79k1ZloXq9wbZY5S8Wki+KIbc+n5LhYazPR3ECogD
3USRJoB/dFS9qFWqFb+GX4cOnhu8x1qRgaZ0HwyjT/rfVX3T/PmXzhDKvnsmHodqdmic0bu9f6lE
T6Knlryph5C/RY635L1+GFTa3fVBNFYfYITd2P/t38fqN/dho33SIeU63Ymqb59tNP8BObEz+BTZ
UB2A+kFecPz7Ej/sp/mJx12yjdBb1+LwUA/huw+ywe+lXofnwKMOtwd8BbVhGL3muPsgKtBcCCt0
i8F7XtIxlH9QuFlTf5VU4rJvg8McN5qbVBk4TInRmVGt5NCOfgT/od7ixdR9AEDyyzWkFSShSAE6
dIu4bTWNoISCWno/+KgHf1BgG8Zxt+PcI7WQGcLdAm5/6P3PSv+3+unermf9msPFYTxu1oHuC6om
PwMy7F1x1w/aOG8ZDx8/YBFHlb5NI/CBB1oRu3C3bwg3mH9q4av3PQF1+5VOime9fDX61S9LPYaT
iYCfeX/X0yjD5ohunX2alvoxbanX+5mqwaiTq9vs0FYdf0QH1k+h9vVsl2eKqF96PCeA8HIq4B3b
2i8zAPTVSiHQph6cQnUKvMDlZWSLDhZBYVzf+55V0HGJs5GfiS335QcOrGePben9hgG8aSi7HnQA
Tx304D94D1RqGN9fNJlfgyRP3YKI2Oiud+He6gKuqV49sGxV0a8xuAqoTJxbRCPLhfYPKg/2JVyu
3bYV4A5/wZPlESSpCrsQKWlh0vkk6I/QiGt+pok++OIBM0tvIA1QydbbT0jxsL/gUblr2hoj75ug
0ivI1KRxnlDO2NmzcypjFLme3zpOCuz2UKFMFOPuvmUR13P4xtyy81g2plFt89fLR0WBBf4EMY9V
C4Ys96Rwo5mtJvdmOCCY+HrjaqblxHzcnouoHFxAfNGNfHoviOS/bi/3944f1O2P+terfCFLbUji
MOsY4A/HirEYKDfqRjUDjNTyCebApT7/2s3P+zux3gq1GeWq5mzOb6PEBbNZG0AwaRifmjN1d2mn
hjS+7QZIFTDiIeMZRBATpfT66B3Cla8LfAWQoJQA/opD3fivuqcHRUeNt+pTacu4RsrlVUwhAuuO
LwDQkgRZUk51WZgAslqpTrFipdAwWAEAjJOQzcAt1Og3uSSmtkIfn6Bt+1RcoGJ/19qmjdsrz3YN
WbZh0gziSU0ZfgyddV/REjqujAuRnLsCK/XgPqxxMMEhP4CIoRwPA6X809Xxb6EEUIDJv39t+P9t
4v8HGsD/DEjA/U4nx8d3/q+n+guywP8OKIFup0fH7+C/xBNYFsnX//Hz+zE55/8MpPWP7/4dW8D4
Gx1QPcoROpqqtqBZ/4ktYBhgC2Axm8CY05Smtdf7O7aA2vsbjUFab9Draj2a1Noutr9jC7R/Arek
02EX4es9U/23sAWM/r/27VD3b9CkxcKiV7sDt/pfu2Nz/V4m10OhW0MA46yBcJZbR4ytcL/PxTwW
1PtYjfu0zxrlhwCmyxlViFMqaB1DHCStIBxhilTgTsp8TcQd7Pne3ktciL5F7RjWz1UWspHryq7s
Zc/dbiERt3vuxVc8qlMt04IUwCpE6awN6yGuS6qdnLuMrHMiCS+It9WTcKh5B7u0oKgWT04bOevt
Uyw/liJi8UV6W1QcG1mz9czk/p2QzhkbOmkxu8rFaggiptjfxPqntoOJUMV6MmnElio/qcrS4kwf
B6BhOQ5VmfIse3g2uFRXUAMqCxtqPJCwbKBnBEE3ydnWhpjB9yuGA2vbeB1xda1c7Gdb3t6s4XZM
moGD9+OuUOUyDL+74rTjbkUt3Lnv+0/x1Q+MrbbtzT4nLNlsC+OqH0l5FS9xFY3wbiIX2/HS35ti
trBm27HVCDkRi4fYrh/c9ji8yO12IKww5ia3DJAVDjuyy58cGpjEPpz6+4EImb6UAXuK/ZcDEHx7
7BiUQz4g0s+M4eyJacdWxBfnUOU4Fk8e2NniW4olZfiCr2+/qDvlG04k5gPBWWvnIcKv8dYJw2G4
JOjHjxc6/nLPlOxTMQ5JHojET90w55sN16UpEcH4KLD9ta+U7wyWXV8ZXkadGfd76ri9/WuLy4FN
G3aAMQwzj0BVfZX6lNCxvqNLofTeQ6rpXVwYW2e2Bk4qeHx///EBC5PD7fDJXV/kMhLf849YfnXs
jk0DPC0Pduk8h8bSnth9sblLLiK5Lzu175mAUuBjFezmEr4EOA2UGrPDu2nieC7k+pI4d6Y/tl47
Yj/nN5S1SHsuPh6OgQCW1umc+z5A9RILmoltx2Yglu6ptDUXYC07c+CytG4cfJP2N+kk62NR58g4
T0/QvMhaMII5MzXNRCYmU4qBRSKDyWb5lD4YoTKbVA71EB77gtvz+1PY3S1aS2UpSB1bnR0GUOKk
8upEdiQuTilAeeOs8RgqbnsgB/ay/WDp+sDduukYxFn/wvHfqcTgt5YQxoo5PFkCoXABepaG3bNi
qYbK+uCo03jc24F6dE9EvlrSsu7nYtmTfiQEyKIilz4JNyHBthJvdIV8yPn8Lb6vFvup+I7sg8Wh
H8EEmWK8jcXcD91SoDhY6OtUXKW1/1qG7cKoRSTaW+ReP+00Wt+5tSmFr0suyTRfGeJYngjHI4rj
VuTGIQLJonIVuRnFYt8OCZ3m9rwnTz1u6OROGe/lHLYO68n4P91wOEas53Nqz8QY5aaI9p1uzW/c
1O5tl3L6fed5uPj8m1+m3A+j1LdOp5uM7GnE0fOIJ50mYpMyUu+hKQ/MxtX68KVpO/p/Hr0W81K4
x0pAySNfcrQ5zVt5SX6/Oecr4iE3kVx15UtMo991Ty5NTN7iIEYQZgvDdokCyNjd3UUtj/Bt+E8L
MC8BzR0u/dejtOsEygUk6MrTMQzhlli8YExqEfJvZdkvTvYSE1gvxECCvncV5fCyqDeqzXh+VSwD
lCWpCLHfhoweVr6srJ6Y3lbp+OPdw9iL0V8qisIQaIQcVdsKHhObW7pQmGrYGFxUFODCEvG9i2/T
3ehcDg9GdgPTJrsiVprLH/hv8xJuLJfTHgckKOHNhCEm+SFiRmanWD8/o8bR5G6ziTgjT9QOYTsH
CIcEjNvqi0g+HODEnI6Ac0JW0rQCgIflzh59o51KrisWP8OzZJUfxIY8rfjq8vHmI0fY8UKx7uwS
RA7EWy5ofBCnygK2goHX5Gk3cr95tKnd3qn9kle5lsOFFLISk40rjpH0pptNcBFQGogjpxe7RJg8
4EfSSWR7MSc/5/Z5+HKs/fCccaVCnKFscy7iZ0gdOx/QUoXqYSfCEUX4oUESF191dXfdrBub9rgx
KtElUOwd5M/6vrr3ZOUtMrGbrBpxnpzeorAK6xj8/AxbrUxKGk1yPldi4c0qa9NxXlJj43zaluK3
jwpbjDhDsCN2ixnxYnF3Idy17tzuKlslbmJ3oTnZazahcKS9L1ak8ayE2aEhxjIkXybdJ3lY+kxs
tjascyFHYjIZBvZIfNu2JzeTtzyyI2q/z7SoHC0ItCCyEGr5c5Slfb4xxVfhQZXgKFblbCpr4lX8
FVObiVoVQyrwZXuT69kNNUFW0/rBu7FUPr6KHzSFKYbjn0TOfobr2XA8dLb7/SwIhC1nXibP4U2M
z4z9DM51sd2uD2ygP6r4CYK7HXMfDWJTQCDkZSvAg08dEo+WCj7H960vyqe4zsAzYCVn4WtIEnCc
hvSlH8EpGRtecqHcR3xcUNhpokJoR0/nEX52RPl+SH/s6+8qvO2abbNLIcDb69t6DOplRILFPq+h
2BJnSKwxkjLsJq/xDmxiN9LSItu/ZuZ37b7GkNB5xYWhVcUkEys6XcQ3NA/8tHIOk4VseISPVHko
GcleK3lHjDDk58zMZhaGweTG5GU2rGZi5a0Tt+Bjz0rkphLDn0KMIwsQT6sSwWY0sj/iVIpRMJPu
3A4Wo4sYetZO2rbLChnJaTDxrCH3jXo+z2gDQGwr0fEGPkKGTcW0ZVa77p52Zu1LC+ZfwdC3xiDF
CoK8LGYe9zZktrzzf90tr1FL/tfACeBbIODAkav1+j2MX70NrPxzh3n/fr8URoT9SKOHat3mXWqO
lcm9t04vGzPDNLnOEwdMzyVsxuwlWERWYmkjdW+8IWwTL6s/g/bSTyu60TzyY2zNVHT9qoAbis05
uID7saKfiPobbbhrN25YEsdd78VqH5ZnYEWsItBEZadBdqrDzGEfWfPeOziZDeqhU0p0fWznq8fd
NofmZzR42rTNODQZWR37ZkMT62XLsHbaXSOeE5aPvdYmKOyv1qhpVSzxyiEdxFNtqwaNW44S52LB
sOHXFqPvVrZh1Q7NxVbnp7b2qW0M9y+WyTgS2yURa+yt1tRmM0CNspd9xwKLbNxu8eF3+OWEe78n
wa8Qy2VrQj3QIpiNYRjuHWc4dsbjceiH41Q47cuY3RZNY3+44NBh/2TKH0FHXniaMPwK9z2+igmD
nYiFmQtXiHDsPAV/i4Tjh61x8+To5ZezfbDfpuKrscN9GC63S/ZjZ+mGXIeLOnNe2Bh9f/71xTaW
Cot9KR/74f7jLfdLB1WuDHMazL1mTufu6HBMkEnZZzRa9wQME3sPkZBMHCxE9+DogmJ75gb81BLi
cjYznw2Mn+/NNOSScy7ij8f4Cz62rO8sfXESNvbHSITOiKd3tpYT+n67Gc35v+1jymP4tAdiY/4a
KqGGsf0erbfj7RbxxzRRxyVGBf3BrnKT0DLvD97HxyZ0EBLLvVhYM6qd7ap512JSqJgQ63q6sB4P
wMPE/Gv8te/Lw/FeCXjHnqROXrChsa4OcrH4eTrkA2cOu3eDMGi8ZhYFAp4yUs4HqVDDNL7M4jDt
i2vQ3xAKdi/i2IjVjh0kiOVg3cst2nK9dSFmOGU/9IIJezWxA3s+CVI0uCbu86dvSOqi7MT9ObDQ
NTb/t5X4VDfJZp9pApjKbNdfv3a34WdpOuqKnrdR7KGUnVxWE4NxviBdd8sPHazwymXEnbvjx4Ef
208W2dUJ57WHMYn5AJ06dsf86tCcKNmQiZBjULmUh36VGCIydyi5Yzl8t+azbmmaq/rtp9jdylE5
vsWJZhjbsE+XRpAbMtpD/e/5EvI0GSK82zB0vnzMQFwThfm5cLWL3O/pV0D6c+HsGcw5/tmydXyx
hFgEOJFDh9017DKdyKT/5YxDLOiuGLMG1jhv+6+5u3xKTjtefg0f4oyr5uBq+awpFhpeFJdeMhr2
GqHl+bAq3bn4xkXC+QuaFSl6ueQmSoub3LN6xjmLFimMRWs8eNv9mE2NpdL6XPP2meYh13Ych61w
2AolNjUeZzjnrK3hM7/IL1b5F27u1tluHRa7v5yLwLOnvuMsv/bh2mods2W43K9Z9GNWIJ/jJvCD
mnAw6r80C88Z+h7O28r3HKvHnfBUDoP3lMyMGy7BtLfaoQTh6dd83uuS7CNLyP8eO46FG41DyS09
eex24dcel7mwZJzWF87F1xxnY+67zJH/tedr6B2W2G6OkEScVbOW/K6yTWFRy6XP2OD+t9PGtjji
SVGZYk+fK+fn1paXnWZB+uJM+zvojIQpNzHHtn/DvZV4yF8A2t5ZpO0JY/6j6M3qInwX55t6UUzR
0nuO335hDxuptHOOHyS7w7RV4jW+wck9WBfr4ly3L7hB+gKWNdJJXw/8v3SsxM4TVQtPMl7wPt5D
z1foAkhUOPm68t4SM4nupniS3LQexiTikOtNUtSjokevkkTDY4VZfjj3ztWUAJ7X+ooQZc0zr7co
HDgvVQi6M2nMim3u0K0/NOYKY7v1v5ZfTFs7e+3TuqNIHjDddq6PRCxb1Tsl0nCKgunGTcTu6LZ+
5slm/89EYIu5y8j7HONO3VEmRqyE+Xy+2WxOO3c0cnmPQd96ZHP/e+perfZYfzp3ca6moxNv8FMc
7AXMBgXXUnCO0xQBaZ2rObfTrlbWr7uwJx8MDVdwsvmSCUa5m9JnaL+ZTFMiYBt3Ihf4uy7u7vLb
bx1BvjmajPgHr6yLyeNKbnEnfNf1Xb91k2w3Rjz5YD4f2a67m2D/u6NAHke7YLTkBqYj1/0e2YyL
vVktFvZos7OD0VzsRryd7ILpjjCyYDj4RJEugyLY+DFx7TnXwGG72FikxGHkEXt3jpyM7Ik3tCa8
+ZGjyQSDaTSaJyL4sSe4H7vVnb0jETYmqWXNdhwgNxvb2+3sYyBHx75wBW8nK1tOOAZ9PLVdW3B9
4M2mE32rzDabEQ7bZITP407ExN4d5ca1R9PCKm37Y+9GgT3ZCTGRXpfh6MrVx96M3KmtMNBiNAGD
7w5cx5QAB+PT59THyaS2cVH4l5fdlXvnEznFp26/s8Fz6eBS9U4Jq3yK2/ZhSNxi1Jo/uJmcs/1a
K1f99sn49uEUT1+TDSxHPKi9awMAGEtz/KbpE5fVxnsIdpzR4U+7AE5ZYW/Qz8w/vkmPe57y+Yjr
7Vx+ZVphpvZMiW9NJkbgfLmt9TtKhODr9shtLVX2gBOi+5AsWda87U5O3zwCYRJxqomOgK6Gd1hi
IcNmYiEw3wQfiBOwjrj8aBUk8gcDdTjzZpP2iY64H9wGaAQM5V1Md8hzRkwIT/PI5E5P31zNb22w
JSEdVv5prjN1EwMP1H7bzCTMeeIY4MQyDIXztGq5mVZO+2jzhFt5WiBF8UD4rScFxQQdm6jZLK5W
q4UuzmY6nRo2WspeBLOVzYMw4jvOr0l+Y9kF3C925AAzZIQrulu1Smpj48kvFl5gTzdC4CnvkP3p
tNW2FFrIm/10NyMkNHYCe3GQM0oCBIM5agNTjOnFOdlyhay6LMHW7LTbP+LpdoU/uWIg2MHU98Ol
P0dsbGbAPs3ZAiIRMhRzh8VlT+eIya6LsHPHuxdDwBQwiEjbirF1g91qcrMCZHOx2TkjVaB3Nu2B
VOCwoFK8GL7N5DP+uP6b+3DOYvc3xx3j6G7szUN+f9+kKUenN5pBsaOxjeFjSZs1vFuNAmyY3U51
DlzvIIIVeOW4Rgg67rtT+dmAugMIFiWprs7H6Rl2tEMjMraIW4FJw51n4rh7C5v/T44ZDubHVdZz
po/JR2IPgpGm4Fly48Rp2FNd12XPc1cRD3UMqNIX7eQhIKkk4tIGQuZsw4xoLGqvFeGbREVyDtfd
BJNm6C1iJ5JHQwZUonjwx+DjBhrRgjqn3lVoNMOtIfTss5c+gurtUfjXQ8p/yCPB3DoxiIzQKECO
WhTL97yPN/ix4YpCEniE+qjJI/qM6B8/D58HKyzaUx6xmB54mHZs6DO3Vvk0QbEUYd8B/miJOzxS
fi7e+3hbJutkmA2TYYzQ6hZ4F7/rCL5gsVIsBS/wQiSyar1pFpHqNW1c8soY8kOZg9VY3AbA7BzQ
6so0jCyvvT3T7TNVBAxZgSPknOeeNSKIZHDctecgc89HeGASr31NXsAU1pmNNOyuyr3OqV4BxKVF
mMxG4gSxtji6L4TVdVE1bbSmsBYza2hxyhItGfzM9DHhFapf22D/7ILS/oGgQ2zvOKvDO/G3qxyM
iFi3HorzhS2Da8Q14T6V2LczMhCa2JaEgNeVxDL+MQmdkPwXcocebMMaiU++MSDBEZRELrepDZGq
s/84BDCr1vd9WSRF+vK8HlQyosLFip03UbDVNSC1J4DNJQr4k8n7PnMVy+bX9WQ6QTG9LYtWBG8I
kGgjytXLzUOIGVj/bqcjCDi8Vq9eeyffDzxUt0OQJHjCMxQ7r8gvC1jx+AAJc34uxDnaCAITBx+Y
66Uhxf4LKMTsbAZXNFf8oQ7abY+92JHTnSKJY6/jcck4fI1TvhxbVC3tOyw4kF9aXdPO+wvBH2EC
OgSfND/1tk+iOBVxt3ZUYCbnv9bN1N2DfDkHRtoz/bP3E/OXhUJk7bz+8VYohBll+Ew6Y4Fa4tqk
g7aFwGsZwWOCA5e4wAojSAvC4hOuwA9paq8iofOziC0gPcXbJTM+bjxa4gc+mJXoCBL/fitFmEcW
zN14fm3stfRuYxq95v0pwc4Q+wt6z+eMhjurOuY2+KL+c2yE5fZt3TUJh4m/IBDQDgwXq0hweW8Z
NMQ9UuvuveevyXvShl7Whd1ZZ8urhpRBJtDKTSNhYBLrK/ElgigdGWKan7dDk+8GLHgM+I9TE/hu
XTRUuinwfghPYZgrYo+dHioIIqL/M0S0xp3A6szNpbUg4+H25bYSs3NBgqKNH7VJMKrwxbm01muu
LnLvh2AjLdBBZj094q9Bb0WVeVd2DhI/cESyqs8yY/S4c1A/BOUjguFsT7Y4D8/nH04G/q74Ib0l
zkPyb0jveG34F3f2M7BYl+3BERdhhtvYntG6/b/fb2OXug1+xvizqw6yc5VUKtqmZYaJDxc3hrXf
Pde0Cy/z1Hp8RZvB6Aq6KgpPJltjEW2eF3lr5AMSOeoRnfx4vVjG8rGm+YF8m9eZD5bltkzxOQ9j
9SWMhY7/iRH8hgOWChXxgnmQJAwZguvwkQ8HHgVCzsthaZEiLIaxRVhsZFrN8O56JBKtA9KBLErF
YrAQTG0KyarDgHjwGDi6m5OJVN1oUqAjTfAwG1+JTnflD+zqv5VH/58lyf//2fb/hSly0tb/FL9r
0fz/jtLf5vj/738ssmP8V7T99vg/GXGdhDidMIO++otTrvdAKf/DLwV7zN+6JqjCJKNBue6q3X+k
xHXtb6ZpAtBEPpz/dUygbf8zJW7+DSjXDjC7BiCFGnia/05KHITeNuX9D+xeowflldYFWM/sqqrZ
76j/khKndjSPb/fyBy6K0umqVLAAHUr/QAtfkgyOBR1RkAI7zbvtqW3gLdFfkLoB6pVqLQe1Un8m
N4PyEusTP05579AETfFI/MIAUYo+p3Ry6XRCOvCuDuWgmnPRF1rLY/Ns4QRBRSviiFA/jQdjo4yf
qy6FigalM5tC6YIWR0ePdevVfesXoheQYEEzRLK7l4ri5FTHRe+nZr/oeVnpXSOzW6ReFyyW57hb
9FCQT5NSaPBPl42iU7KpnwAMor8pN7phRL3UQwF79P1Y3/r9PPitvYL39mBV96yy1KsaB/dnMgfY
5Ab1HOgpj+wF7W4ngBI2svPKvE3pktDst3l9WDWF4QdRUMUVvIudeTBus/KmfcClo7LITqPDuWxr
u3pAlIeXuDp1CrPy83wA4GZcvocPQO884KEL+02LoZ+YFWgHOUwfStotvcu1pOLboCDo9/v9JD0f
Llnh/95ydr0Nc7AEPeXdhwxHe2R+AX7apHNTUzuCmiqjfXgCXpTqDdqe17gpgJSKaZ5wrpmOljFN
JXgMGiX4fZe1v9aAImAQ5LS7UFSIFa20nSI5fbBZPwHfPwOwGki6ZtJ5g1pYR1TK5gp1bqAl3N49
Jy7iZlt94rsLDKtGV0bSmevRWHs/OpCufBptGh0GxgKQP5ItBcTav0VED0Chxg9j0OLPdd28yJAp
vRu9vN/qwN+XNyQzVnPQg3s16ySfGOrlm77pA3jupnmj2Gp/eVUevRH1JrobZ8a2inc6gHPN63F6
d+u++HOblEXBmqwnUoGPaUQn7MC53F6xbRwGxHoHzx70qIAW0TuLSo3VgR3BoWzDVtgHlIhZ1GjF
Df88TX8AlAcF18n0/YLerPf85LKXxx0qRQ4Hb/AsFO+3aOn3JbvC/PLnFvTPPaXgWtGhRqHAs3mW
xbzS/QR+KCWK6MWMlcxJdKX7RbktjbPRO7zU+ph+eiU4UDHj3Ywu+7ha5SGNmXkIdDlEWHdksK8/
u7Kmhy5AnK6WOjAOVDJW3anxHN+bi35+0Soi3vXwUD2vqx5E7O4jzzWq3O9sNJ/HSU/cLG3b3V7g
QH9uSTIdmF0KzEodJGhDV2GJueQ8YPdsdJ7xKNJoKntBThD8GREloYjgMHjNPunTBELugtWs3XbA
EffXQKcdwE/rn5JH1p/8+U2/dr1+BT0E6MCKBbReNE7Sglhn3F3djFfyEpdn1xjmzeADLCaAP6ZK
pWXHoN8TsGpT6uafXwbtx2WHckyFwudRnAOCOeguu6mxLLo3jHawyKaoaiK6RW9fv5N01o/vP33Y
NATQ3+nMuPVvtgKBuvfnUSHwWlPEm4e/L4PMnJqvZgEoWSdIrklvdrgX4EEppnxkeuINWvrkO105
gkqdm6LRT/xMpiklcvanvD0s5TW4uvUnLeXvkTCGQa4WRY2l3p7ppDz07B7Qv41pvr/7yc8lMnKc
LP0yASax2jfwCsi81z3M44R127vX2qjqZhum6O4OaB22Or0s/UK1tDCP9wsQvuYzeVkpQEdChWpq
pbzN8+WqPu04a2CuKnvqCky+c+/R4t61zTem/hyCMDmYxM9uOmzuHcN+DIwKNL9qcqgu017cTceg
BBqLW1T9NNcoFhW9DMMUxjW77H7M0OgP+naEl1eoUUbK/lKPO1lFzuBXcN50Xo9y9gecvNcFnt4e
TSqXZGrSPceoAeFoHNbKNboulKjnK8AoBq+8k1IA+LkQiX/1Funhvq1vt5v9i9DZtFidPejLKV3N
aPmMjJ53HWBaU20vy3vVbIvPuwFp4jrwfnkLqLsGXSHpDLM3JGn32/un0y7yl9FH3/1q7wr8Cw9s
Uk+vHo/pL5JxfCW/8bqFALPFsAM2saPTlrgZlCmRU60DAiXQpV3qSUe/LyrAW+6gs0k6FsyBkyYH
fFpqBqhpaam5KBBfv2e4PpRyg5qFTjVT40UjR1GPb9mBiiT4nATQCymdqwkd8WB8yiqPeovHK1sZ
NI0G0G91hflunqDYcvdRSz38fDcUCV1uMXXDGuW2JggAkHp3ZD/VcqufvC5jqm2pB9fT8Ff4+on9
SVHJ3Sj/uhXFhibzLNAHZFUAeKbp4vPKWdYg9w10clCAY841KmD7IGuhGVGNFG2nj/31nox7eqr/
0KkPKOEJopSW6DfuW1luNk726tKtoptvW+vXCsHjTFtlFN7Kqt+RxTV+Td9aF/0KWv6WMtblIf7g
Gt6Lanyp4tq7dUvgj1m8kHOawW8pNHXPmKzdaFdns7TTLSY0VeVhDf6tMNpG3uRgMgJpXc+uOn27
nbYmumlfjI9yHzVa474/b21dX+JjN/s8tx29HGYm3a5wGQK/mpnUHtcaSdIa4KXo82wW1aUzuQ2a
TynA33ydO1A4XFKqHNSH6tLgDG3f5xrkjV2ZGrAA/RQ7/XCppdI/0E5Y5uWof2/rq6uB5qWfJPEO
vcdzVxelOoqq/imNs8fxL2+iKKqZXfXl0n+dENl4W+rrUDqDS0rjbqvnL+1LiYiMumrk3JpGtXqX
Q8+9apdiRGObZr1rtTpSIQ2x7jCq0t52UEPVWKq5NlevHBnT/eJrL3p1ErO8SwzXCwZcjW9/ez13
xoArKU0sOtpB8Z/xVVt17y9iML3Gb5SX6qqd/nX++9J+dG36T1/JXjOwUD6OHvW2/SKdZinI2uB5
LotHWS5f/R475mEwAYFOlWCiZ0ECxhrgBO+Ffv+8w/qhUXkQv+LABNKKBsvsM22eH7Ry/J6riX5k
bQ16Ae0JOQ27SdfDPh1g8+gdTwe6zr5hUjjAVVLgCLY1hKWmOR7EpT6sjGwZAcFo/eo7+rhTAEYi
91czd1v1/PY/eTG+Xh7JRuncCvlpAGcG85j2Dyps+rebfxmo5ip+50NdObyOB0DNZal11NHn8AG9
Apzzmg5KmnKBY4Po5DONO8qe/qcHIGuH3hmgXdnR+qBXV/VjfDOS3jh9q5AvFFm26XevO5gpVGlU
Wtepr81zdwWBKu5nxrD3uFFIAV7o0yy1TVw8DLdbHbq22nvqG8g4aJg+VPdhbhh22nv17U506c6V
ft6dZ++rVWn921SLo9KNi+Zi1Q1tvPkTg+MX3fNTFYTdlJtfXDP6Sa/Gup/qd/EsCDNor8N73kty
MpA39XY8gPWcXTpelZv5EcobR4t0AIUr9eXoPVKY73v3XPJxWpSXWUXjrwCs6haUSUOdR/3IZ/Hh
eXDBqy7tKh1q8YDOUd504ksz1g/0YPOL8ftpCYp0u52Yhfqwr/WnZz8KwJG7CRiCUfYyRk+zX40Q
fGIqSU6c+ZGU4zp/pQENJHR/pwzhs1/v7ma33RF6tzhIonT0u1UoZa83gv2p5x5UBcupeJch28LT
yktARHrXp+rfB4DwfJKs8R764OMmg0E9rf8fU+e13LYSZdEvQhVyeCUIZooKlhVeUHIQcmg0UuPr
Z4G+NTMvLEu2FQig+/Q++6xNXA1JHYX9YKvBfvAg4G9wroN9rAznoAJ/uPbOxC8vl/zJY0dAphqa
16FnyxBJN5x7eA9hb9jOKV3c071ovr+ovkCTU12/m52R0bsFTycIbDYDiA1OX9sPsLpBxho+C0+T
9O0umeRlYTf4s/5hHnL57jraS2dbP+M0d482c1E3RnbxYnQ6FPmy7ik68uLSc9CCopD/WWT/XaRt
/8Nlb2PAVqpNXs3u1Tfbal/+75/WCzstfnq+f/7//oUxn5nu9YG4GsNzas8AMeu5faDoQzTRm6hh
sUw2uqqiArZpiPV6ONz3J6Zd6w2oNwwltYW5pE1BjzKm1lAyjKQSTsj6MpMXJ21O/+oEMSbNJ3XG
ptCE+i0DZkzvxwZnCZxtnnevWj6ya6+n0ByapUGMOb0Li0rBk8FO5Mv4g7PM+MPU1V53S0KDQFD1
rokAt17K2s/9aKr9ImTdn7I+vdxf+tFML9368v8+17s4KYrqPW2NLrS5FU+T1h09lxGkZT1HZrZ7
GRm0vJQquOMp+51rVs3D/cVP8jTSJ/ARpajC+/71bxNb96wMoNpWy9nEtiyAobLnBB4TIz+x1BnK
Xhr7ev8w5QGLRCM3a7jGHkQQ9UkaJD+yOPhdp5l3dIFi7rIu/QQvXPzo2n4tgqA5lDqMpQBErkiE
8Uv3JQk7E0ymIs1uI/SKSKalFw1xPb6oMl9uDhwKylAmn40fWqmq5yqpd/8Kx/Ujr2h2cAO9fdP2
WCaGoX8c5iS7dJW6dEq6IiobM1Jpe2SApD3no0bLd+wOzTg3T0U8ZsCYoAQPpiUfCjiS/yqv9RrW
HWFB66fuakJVETiruYV77pPS2FpM2T4nSfXJwOgnFw5WDbm4L7EV9AdmBfrQZtzlZTHcjmD1IcwH
wPOUQc2zrrcGGUtC25ElH4S+zY/RexBApGf8aL3B4Eigb4nBHC6jy39y50kyJ69Vz2kOEV5RgoZL
MLcfDDipm5D0W6bE0vaDp52ZIIh3+pyJj8oC/KuZ7gsxqmzWTtEkj1pToj97SQI/dBm7h5LmuN6b
zu+4RHILCq9/rcH/bBPtOw8C9T6KZT+Q4rVLs3Q+QqH62Sx6ch6Mgdta9rBAg7FFV8+q+h346IOt
k9wBVWxr18oL7xU0yQh4zFtj2t1r7lS4tLMGydBsPIr9orn6SZnaX8LxUNsdoraUITk0D91WeRMB
tmPvn7o5Xhm50GaktUCAnWcZWvfoH5kG/UlAe9sPwBB3fbrJ3EQ+GYU23iDfsxi67bYiIq9Vz7U7
frlm/pQttPMrg0I18NBNQVGGvvHia82LTIxX3VQr/iij4fPtJfMWBNJbaucvVZ6/tk78C2BWZLmy
JH1CXESwMKpUcdy35XOCz0maRWja3jlP4VT5esHu3T0zj0fG76SisY1yrXhg3tsC0KOnkT2sKbAn
2et71eXIS0CtM6sjioeAgnwELZv7r3rjPPudroVAHIlx6H40Y2aetXi5xF4pYLcPBHMLc9O0AckQ
uoIkGkhSe2cwvMbMXsw7cw7GIurHJv6AB7x16+Wbk4S9bci6Cklg/hVXLuFP0sQvnAXedZk4zfaW
t4GWboZWMmbXUvw2QJ9eyZNiRVCfngb0wdUX2CX5ZUh1qNXtQ2CmwHmJCimVY+5jY2ECvbBsgE3m
kwV/Gt4SRtsSXnM77OoKOaquAOxZ83QLCP7aBkwRbn03qw9NLx7c3BFge3z7YApF5MPQ4l+NjWdk
Fe6O2H1Ly5QzvyF7eEiT9gJa6ZPEB2J81fIz8TNWlbrYxZ6WnBh+BVFMnG0V67cgaY3bqOlf0qmm
Y9C6u6EYk2OsJnaJJh+ufqLtC5HsC9mkl4ANhZyN7DQLoz1OPIBtTfhIVeDjRRyLbERqqGMg5/lh
2e2IFnuwoL52fn0eTDNqPL1+hf4VMaH2FFQy+CObW8nshTco90YcJOOfnb9cSO4ObXPYzxpwi7JG
SOkYz86NAa+nNT+V5Ftt834mOdzQN9Leav5iPvtGSm9wJN53aOej7XC6pAistpY/ncaA0ee4CZxN
UUosyKP/VGZQcvy6qA+KrDcnW56bAp2yimO8693R8dJua2pggsVsvgVV5fwg/gm+eFdiJArsFVHN
AIJQVXAFU0Ng+ikRLuzYlgCNYIat43RGekC7ogyx6idNzd+cMb7zHIz+QpZBaLaKjrg9+ZuYNciY
hl2wgk1SYjBFbm9aOMNWYpE+g+V0A3SXk4hqHjxYdGNrRHkZc6ZtmWLUC4JjipOsg/qoQ4reSKSH
MEUCAQJo+Rw6YRx2LTz5vtGbqzIuMIfrs6ja5eQbvCPLYGzixiwPpTcdOtPhU8OchTLQplDlqjmO
MWQc3/u2EpTDLDfyPfwjOyKD5b31+2/zNV6axy7Tm2dfYSB3qn1O5h14T+SOHKHPs34OU5dELVnF
IUv5aXa6yHWXOpIeUp+pWwdp2Ody6s8BILRSFyq0Yqp81gX05Np4mTNtGweZfKnN7LNJ0/IYSK9G
eaqNt64jd1MWJxMiyHUY2xsk7UfPM/8A0ttponpQEBdCq9AYCKkrEBQZJiZN1KclIRWy0mS6RXRD
Qgan4MGWO3ne9ACN5AK0cs098veEME3Q+6CW5gNlkD/+ZouSIMjMmzPLF38iG63O4fKkXn+ovc+s
1zlBLo0RMn6qTrqRap/VJHl/oY3NaYchU+qoFSusbdSndxT7clv69Yeme+LcAsIaA4BGhk6XkDg2
ikr4OXZ6kov50HTLe1D2r3GRfa/vwTbwijdlqm+hW+lOpF6xV2V/S5T2bVV+fq2tif40wtZ1TMwn
nFo+OoiWNVlklHXw0LIoX4oCXIrUiJj2zaPViI5rbzP/bk1s6r2fPNuPStJZyKDN79ve8zcBMHG/
GPNwanxtb7cdTVQDdI67KCecl5svzeA0p7Rv23bZpcHP1DAfuoVzAtSFcDa8H8VA8Bqce/JaIdyQ
1bHppNFty7bc8MDWe8QBEGIlt6YnM8rFRg/d1HxLF/XW9VDpvJoxeAvfZ5czeD3Y4JgbVOledJwH
ISVFQzEsaGsjeDblx+jQpXZqJni6APwgQanvxk3O6IFZpOAjlpb2kKuYqXHAf2efPAgKV0h6JhPv
o9iSJ9ruJqHDtorbT6uzJSfV6rnMJWJubPosK5xOJ5IBmkZgvQeyn9oWzkFyfo5zkDDrl3aPFcSk
/VLbl3FyyQbRhpPhHM3OY58cgMd4ssNWQ2zfRuuKP+j1GHFzCwrF4lMyWW77mNXjA7Xur2oB2Aw+
byODG9gisjlWOoSQY3LWnWneLTFxY9YCdzHwGnh70FzcLthYaWMzgV+ssoi37YwJTOIgtNvo/SB1
tIys0nzly73VZd0dDcocjoYzqZ+6Dsy8ddH8564nTWEiQBOsyzbz6l8sKV9CiT1VF2AVZQ2hxoIS
9v74d7HF38njZid7JyxIOeUepmUuzeZTLFilObSZXlDcbiVhPYRdABsAMbLRkv5pKWk1VAxII7p8
0mVrNklm/03mGttlRmZm6zqPid/MocrMD5dNDG1HMkuT+DUMZEJPmsDai/ZVtI3zUwfGZ6GN7SAN
7C27G25Egtg73rO/YkHFaeJ3neTYIw/Jq2sIbPNLxmHGFZIBvBrnM/2twq3ik2iqnTW0NstET4RZ
7RRwimQP/KkwdkG/i90l33hGQQqxSU6YQCS3zL/Muf4ezBkBAikHRlT2GrvWqe8W0o4K8tq4bB9p
01LlJuDFzam7Ko5/Qsw3sIf9joggRUx98bliL/2VUT64xbNsQKcsGwWPE+SKN+86NWD7zoblVSb9
fm7dp6mG/VNWGoqr2xN6tXIZMTfn2N1BgkUD6PyT489MXQ4VCubQZnSZm40WNONzBiOJkYI58Q/Q
OPso66pwif2PMUU5aGcEP5blkiKuHXk24m1cuynsFU0/1mz9Yz+We85oN6OYgqOfmTu/SwdyYwKM
SHVPrGirph0/Vfxoe3Jva67c0+zaBimouizWi9fJItU2H041LFRoNJIGWh7vZMrspecxt+ta9qft
VliFE+t37hVt2Bb6Q0bU8VQJekd5HEHm9TaG3peboRKfLoVnCAMqhzjFr9w6+rRxfAk0bZ7tXWEQ
aAglN0u9hcMJoretz5u+qm+KZlVYjb1Gv78ZIvq86EVWcFlPEDDUwL/EvnZchr+F17lbCMd1BFXs
kio2XnecJsy27cVtxWWuyqO7tpI4TV9zF15ZjoBZJgTG6BkMY6fD8GCSj5xU48GVyDJ0T9pr7NDf
ydrpY4EQGMFrZb7TVkwuiuTLyz2WElAgsSHLy2hYG90pU5bQKo3KzkPBa0k+b8EvosoHH7AexxtX
8xJ0IgxYD+mYOXt/qcTJnWNgHA2TlnoRHJWHH5g8rjgZyx1MlpvlzOLB9vStFq/+FD8g7m9odkmd
//FzKR4ziHhtoXykgq5jRwUCoxxFOh9bR6z5v81ELyJ4nHC6KHm8GHjmrPXQcX20TOIhwlx2cDW6
AMS+48wb09H4Cy9gZgj8Fn0N9b7WSpVMgbNNfcsxUTxC/SQBLlDM7gIU5FfHlcu13AvYP4GJKNf6
Ciq6YR89ztTdqPxDUvxK3aXb0T1AsS2wP2fWg27TwtJmZ6E6GHUervzDWjwsOj1PLEdE0KMBLCNL
28QEyJ5szM+zgoRhpgknFxPMjNPBkltMPd8vVUGH0H3rdOsbcmNYdPbjWDbMj8cwqTNCUjL0ibZl
fnw0aD864iWPKRV1gHtG175pFEgbK87t7dE1cMSpmfEuObIWEsGzNR35B/AxVJ4qzk46KVhWoKsL
fWREmzk2z7M1zpfJ1LAxrRvj4ljsubzUwGPPJK0dFruA7atVb/dPz3lhH4tlfM3GwHq0OrJSnNjn
DFLT971/rvH3buuSK5E6FAwaAWHEe7pzqCt8jmbuXYnjpV5ZUs6tfNTqpFnxRYutJkuM6OvLUgwf
emP7ez0x233jY5JKBlt/rlwbh5CAr3v/0DPn5dGixdVk0yP51Oabu3g1ECSOsY0OgT7xweYVforB
12xoqJNJW+YVZyqqzBPBvd62gmW2mzVWHDvHfgCktjovy0SjNSVO5FytHZ6xnYvLUsfDkThGjl/2
0l1IcTP40N8NuV2DKkmZkeiZwV4WmP3xivG5Q97aNon+fbmgx1VQzFkXqWUe38Du90lOwxmqFL4G
v3q0C7KYAs0CzT/5yZW0di/sMuLRsvhvtXag07WfZtvLp1mRZBOACQKgx+EChlf7gdzNoCR129Ui
baNOAC3VU/ZcVMF4FpPLPE/g5M/Im08uWMQLad7Fs7/0rFfeZBfXOzmv7AboTB0kkiUVz2b8d7Vn
uL2Hx2BS3VOiHYApGjv2dALAplZ8dEodncYb9kl6b/zA5yN0QR5msiMfKaqj1Ggz7HdacHbtbDMC
Gr7dX1KigpImITIZjSgx3eSkW16/AjjfEz2pfk12GgLKs1/jfoja2Sca0vfJEqvt4z/ZtB7W7Uom
EcWzd83XF18by7NI2oOYW+9sLnq28QvHfoHP90TOSnwYtaG7EOnVkThsh6Uh8jCfSNO534X3L2GW
ib4zRs5ACTckqLiEabHFB3syUtM5QefRiXKcMxw/qDXK8acwpmZhujwQxqmRiQBNxUuRkC25Qb0q
t1KkJsI0UsB/2SAWjoitUdRYZbEyoLrQQG+KvD5UOEwe6n6OH5Qg2FRw+ArLFYiilIjPmjv8sTJt
2pFcue1rs7yUXmw9GIS4PGTzvnIUi3jqzBwlpMJoyAghyTJ8xfsLWTn0geOOQksYJYjGNbc50KqC
WwYInNrmlelcgWkPu8atrChp/XKb+kb3kmf9Ev776n3AydWRxq4pYuMliWO0Ad1b7C2VB7OGbRCf
7z9voMcZhMk1WLq0yyq8v+/6+r7L3QABKoSjdm50SW2+wmUWdEfX0+cT4U/JlYMOW1cZAyaqxa2V
uYsDADJ6ZxX83mabRSlzWUpNL6I2CKycxC0ODIbVi4SUPFXPEoIfvKVqmn4HOV1upbs8rQlEbBtK
GIFTgrD5rvydDF17cFY9d65WuVgoov4c2T0NMUFNfe0ANI0xSd7f2DJr45VNVJxb3X2/Pw1F75A/
SDc9TOAinq0CtNH9T206q91AotFGk156Lezf9+9ic6K+Jt6xXl1GYjUdcagpLuSwPv9bLXtdv1Sq
Kvhhp/9eEpNY7sbIz5pa+MuioFRJ+o6yK2mucmVl/ftTnlgnYE3R/Rrcb5f7hWjwTGBrdBXjlQXn
OIEwRzoct6OLMhWM/hK6a47f/Sns4QixHxu9eSPB+dsVrf3gry+joIhy/ZxZeJ98ASeYDhXU7DPd
MdRt03rzJ7DdszXY10raf03dmfd0CLIDqc8eDb1Cu1KvpxvbQlhaMljYCLnqve7qi29p5csofXfb
5g2WcTRrCbR+I3HO7O83B2oe3f0Tiea/hlK6t7JHCOzp6PAegcTtdfdgtGLe1TnApN6rv2qPLM8Z
4xaJxsiXqlQF4Yl1c/I17fBPuKUcvfQTPZr7ssuBrjj9+wtAn38Losn2TpVgql0zt5QtN2nQ2I+S
jYbgzqdxXNoDpriAZ7MA7dJUw6U1XKZoRa4fjKo2I58bEpJ85VK1cfu2KylqNDPsur1fPwxr+z+r
ScKUDvzMXuL3tDP/FdvFM/aI6ne7NNG/RW6Mxftk2BzDQOke5d1n8W8zkbZIToYI5hDsqs1WM0Dn
dHCbdVjU/uTxSyohf0wGmZCGbjRHveGE3Y9pQrG1Ks9qFb9np8Vab7vpU3MUrj5cNaVYGwGK/vOx
3b1Q7Tjb27GD2DDhFnNTmjl3E0Hr4dCdCpZnupF/E2vW3v498v5cR2me/5mSRn3qLgF4S8wx5V+X
JyBTOLy7mqy1pzVa1mORjhedC5oTk/hm3ntBblr/0bx253j3mM8EewsfJROleT46WG9ovL3GSQfz
P2io1onilv18dVzSOsu69s+YE7ejPZqvk0vY0rpbYmPZ3f9bW8Gg1meEQbU6WO475rT+SVQosYVm
QnSYSeWyZ8v8DFwvWnzoJ/eCYLKo9O5LxP2BMSZcR74GLRiOrE2Bz+5yf1kSVW3HgW3DJfNy2Ai9
3S9GarzOZvWcFO34O3Ga52RGiTOXmt6YDXyzL3ZVH/DN1yVoCSqNM2dqEEQC8pjwbvAba02mJCJ4
X7hqz5v4y5Z0NXSsVUaZO8ehs7ufk5fus4Jm4br6ml3+6DoJ+7jsuAqd8YJ8+e9XThN3Il5Wff1b
ywxHHdksmXRYN+S+HPrDwPxCDqYujP22/Giy8WlRw/SbY/POsof59e4qmqPeb089XbTfXYarwC8Q
jbgiozqylGFql+5CRzj+NpKy/+kQuvFRVTSdnU5hPRw5BZBAJ9mGxzTCn4KHs9co4ANZKZackcAv
i8PxLLTsR2ZN+56Dc2T4p5qG9WUgYAxiZPeimQZ2NaXzdmUja29v1+l+Wq45m1KupTuvt7qTZuQc
uWeObCz+LMAO0WdJInZGwO2VzViJci84GpXlh2CWg1NvQ4yMCxwxIlkY4bEcXJSOX9+KaY1+qOJl
5wtd30v9iNLe/Lq3k4YpHrdOokVz1nC2krHDBuLn7YEwAe+ls/JfUusEmWttvZvJsZtWv5UztV9k
FFoXyxhfzDKjR6yPQJlVytiHrXXEcfTvoi+nQ412TWfqvZr6mdKKmNN6/bBMpxeF+nK9/wyF674X
yi3Ote9+3BvdNjjAqwXW9gJg+auxbfWuD8SjFnn8de/UudTo27GFfGihIz1C/vYw/CAyZMITtFTj
bkuvgn5DYjgPI1aDTt58NPMNQdso1hCu/3noDBqRSFnmQavUL07iFh60geQ4i2GSppuv/riMuAh1
qAaOO3F9hl+uliwHzUHv6oQFud+ymfSwEpaoOFFNdC8JMr+cd3Y+MT0tUokxpGW6IXj4t1imWHyn
8geKBCraWqU29SLp3rO++cSwwXYcm4f4Fz+1cYIEOt7ujkfw17ic6PTs4Tum1yCvMOrZwLY1L01u
bmP/NlA+3tBM4BVNPtNvfnAaNAK6M1P/Odn+s0HwzB8CqF7b2C1/VnU97DyYDhvCx8uLZWL/z+v2
vyoIMnb3qKu3GC7tu0OfyFg9gaZhMjdBIqg32qsABj343vZmNQm2nle1EUE/GmaK8uHe+Lu/ZOv7
yJc/dXFGXEdTPrqgSk92H7PmZ+o1XarlS8d7sxk03V6ZlGKH+Fg/u8P0Qy56+0Fy3IPMKez9CTXe
WM2D81DQMy8Ic0iz7MWOgSkmaZ/s0SIJbfZdGfqe1z5208f9qIH5eXgk9F1/9JOl2qR4Uy6FIYwL
AeO/CRvh7BRUDYTVxL9ih/OuJLF4V+FRSLqD6YVqGMbTDDs+GuZb3XEWtmIa7FTKjIdVqy8yyeEf
+cYt9qrQU/F3kli4GjTffCQ9GUdClWxAGNMZwXoDa9kEfJ/+lLZhHjheowkHw5O1tqtIc4lkpw14
L8e/tNk1XdQPY9JyFIkdWGHiaCVe+egkz64RIMzS24n96dFwh+VlLneOpuGS7ok99DTvJkuWVkw0
uwnBLqpkg5aB/EI4HThmxRScTytzsh0O2XTLsXqWcHTIQ9hOcfCFM5qp3MA9V1XpH1xaolp7rVNk
gd47qmCCnKMV1zrTN447v1N/6LvCD67cadY+8fqeOhQfPf46VkO3ORAiIU4BUd5ZvgKRMXBxRv3q
E5cJb9v8K4fuWzRDsNfz+JLMyVbDaRemMb4iOge/3EXbj3CgD7kc0WhT/2OgfD3OWXE2LUbJ8Ytu
MMu2h9oaozTxUCT7Ngn7NbVlIeMJFLa5zeLsRZTpier5pjzzNOJF1JdsRtD7giIKfT0Agl36kqgv
QmF6lOc1nf1SUpph/vtrx8LHIb+4oQjaMRIRv9tf3zAZ1jGMxz5QD97E2d+xtXE/ZSQAJHjlbHGV
L7ZpkpBbNh/CMeKNPXb50W+n4zA62jP5T6s/+61ycu3itMYhAE97w/qs5R1Z2IpGZzx8VTNS++ga
jBuIqTt2uO2Ruv11mUYFaZe/SdmpUDcra4NcdaD30m07gXbdpkyQFbpxLD3mYCuLiSsWdGBWpYyP
miV/d2OeHPKO4aE4XxPwjOKhmaYKywwHwBbr1kTwKW5PqgLGFHazp9kRPqJyh9Wa59oF/c1ToCZz
O4w6gcAYTEb0mvM4zF+L0MNM5OmqD0gixTw8COTAdt2dZs4FzltkP9ZR1EZszTnv+2bWhyGKrfZx
XLqSS8MwhL7etAtvUUrCgJmLi0qDF7e2BYnmWsSpCM9Sunz2bnWdJ2MIDaxIxE7sLQrf2ROPimyW
k6n0eNP2NBqTEi9mQBfjgTNHeqgq4SA2vk4MP4SV5Hs1fodT2aKlQHrQ9b0duYHyYvjEtBKHkqEE
8tycra65/rGO0xPwdV/ERFJmdNDs6oljemTXJnbBolZRGiBJT+WumApcMwS6Yix0fmaKEZ54dSvQ
Zu2l/FMm7oVGRYzzvECq7sV0ysrqMeiDaM6TdzDi+K298RtH9BPR6ipMkoFmt8ZawMZGFZT/Eo54
P5Oq9pHzN6mfwbny8gDea6bOg3yyQaZJVx3art7llrNXo4uLOKZvNA2v46IzPI0Vw1hY7wJRLCiW
AXxJ2/k7UTExEFM+O56T7CfPFOFUDW+9Y78OueApW7eNosJqm7jwUKiOSsHZbSCuSFgDoQqLhe3Z
cb/8HBhfFdBtMaaNYUnQNFPi7sfma+qWfVGi7PrCh3FflGCYfBXxBBSH2CCYY5O3BCWjBCNi+GW3
TxIttGtj34PiP6nG+bssy85s6Cuz6CxpR49+Id4kcDLyKHEn0CIvfxBMlkR2W/wcuJEisZr7nNLa
ckf/tFuWpwLqOP9Q53mw12hzbKg9cfaaE887L8VI3+nMs60fYce+CUGH3WwkPqnCpoFpork7w4FS
41gr+aXr9PrqJaaYtphr2TTK+rHIHy6TgqIW/g5lmjnK3mxCtbhHuLbBrgMb9mtKetIyObcbbn8N
pu65GfX6RIW7ZI+0sV/aNKamEumFcqbb2Ev8Sx9QIw3CxdXUjSG2BqY4oaFvO9++WDUnaN+u5mhy
zZ+pYlpzmSd8aEy1OsPIrgndufikNc3NXk0QmbR5F1TlJ8ZXlk6ZwuhSw0u2dMQEmcGj3Rl/2y4p
dkGQPXJ/F5HXNu9pitsPq9YJ+ndOSknXfEwzBPGs+ubeUWHfoTPmTM84wzBvl7o88bw+Nkbl7hZx
a0o5RjQ4yARqy4UuU3/W2gLQskYLilYWn7QvSwcsnP0ACuOgXewsx7DA8Sb05wS2CFqeamItouH3
wa9VbcuYTk4T1C8q1hlSxGchp8CLqtycN4j32tmtf2LR9CJR8ViaebJzhbZs67yHKpeeR76OHDBw
akVkjcXz3BLbapkIOdIktC7W0attj5mGmO5W/5Djnt24GGM3wooVL86hreABc1J0Q+LsgbGk7Xoo
7hHeu/IVJ0JOKZQ8l+xL7JH6sm1YIlyTbHAhp1AYC3h0RHVvxiARINdhAgPaTaphLTVmMDHw0ch8
8pLyax71L2vqjG1sX8gf0rY6luOjF2innpBAJ+gjzdcRUw2aEJrE7pqJBoJI1Wd0kjOcceqDziBJ
awCc5cgu7Ge7dhbjufMnuqTfvUMvdDZo/ecjfIuZRKF4Lk4cMmVYZMsfr02Km2w6ttIOpoHKxLkP
MiboYiJAkh+FIwoa6v6Dzgyx7nzLKZ0iZU9R0CwVXjDzRY7eZTW0HSqOlbmFj6ROfMhLo4IyiH3c
6uh0+A3nHQsgv+fjG2kXSiH7cRnHOupzuq5xk3K/9Iw0xJq2oVa1uE2G1Zdls5BZhtx5AyoNw9cA
3xnz0Xe1BJFtz/VRTuNv0q2rPZncdmXuLHOF0xFwNaKfh6z9Dx5vEWnj5FAH1VZpGGzrrJ7Crl9T
fTKN4slstv2zSo0fsT699RXTgTpPMHxvE8184l/YC7JF/qO25HSsIJgWg/lCv8fYEqJBAaeRoTcN
2IGafKOp6p1huD9VlxI/jTls0DBsIScxScApJZRxjufirTQaTsir16uy6OkYnk+MZ3zqCYbZadlC
WW9xo0/YUMg+x5fRD6nc0tXkYQwQe5JuybamaXw1TvWzq/GsK0xeHUlcvjN7x2rAjBz0sFob4E6Y
qKWljnib050SV3d2DlxnDCRtfMErvFDDGo8EgdLHysbtJOvlT8yQFg7Q18K1WKTlpcmdMbQal+l9
nEUbVxjxTlv93fVPGeM3y4u3pLNvpG87W1T0A5FIr5pCbmIq7nMM2q3U0g/Dd5681NLC1mnDYUi3
Y0mAtzCykX2YH8P3GHv0texQBpjsFhLFKsqnNNe/WNg7VKDXwAoYDpinZ7fhHMhdQ9R3wUDgROsR
EERlPXMUKJT2ZMxwQt34yfOitBhhp4m+iiyjpOMzv0pXJo++a90GeehnJ/3JWE1YWqYf6hmJCyVd
/51K6IaRMzuQqZ0bC7orf52JAcTjWDIvv2hXhuF8ViRnx6KUnfVkuUjT3JEjlkQin788s6E56EOL
Exo2M6LoAvVRBvatNAOJ413Pwgpb4N7LxCerHV1RbSpPHVR9OhfDtukgOCYCNYSoi12TlpGsibBg
EJZYFIbFB1Y0lF2brES+xzAgyviV+1SOwWWmRw2x+sPSW3+fLAv9KwfTHZZ7FqW0j7pAgscwodI3
8hr7+DNcbfoyK+JtlAtqqvWZgMfqaDHPcmSg8WYlmjoVanyadLqr+KspRZE3NvG6FFW2JiJBF14X
j21p8o0KA1JJNtK6AF1szMK8kgcXb5Xh6WGj2Q9tXU2Xjo4vm9KS5sV29po/ms/1rktHguVHdC6k
e6rGIY9wCM5bQ3pNaLXNl+3EkreNTmLSWs+znv6OY7sjoqpfDplmM+vfHFsbS93iZFxTxm03k2bR
mxvJgzXEwIhKAZtTOHuWLGZubaYMbZInfTPpNpnd0uVffdGL9lBzpDkogfuTMNR25taepv/h7byW
Y8eyM/0qir6HBt4o1B0x6Q3TMJm0NwgmDbz3eHp9Gyyp61SPqqWbaZ5GpUHCbGy71m9meuUELMm0
YREnAdaLgUve1Nn4bnsXjMWzG4WK8LtZNZ7OnFrEeMjcnbXB3usYRAB/0U52n4crsx0AoVrfvdNi
d0yhwZMy8RyC2TULfWXVjsCdU7lgruVksFCNsNs491WBPkvGL7MQrWUaQBP3ESkNUE2qF+DKQbrT
82n+Ogs2pzf9vSQ2HfOkmpmqEW2Dz2CsSVcqfbmoZHMPXERfDc5An50Aswc2Axww7NYmyIW5n7ig
iuwFc0umnkPRL2p6vqKB+agD+AjqghE6ZiKCnAbhOUBDW9ZriLCQMq4aHUGfcdfJdrl1VPwqA0aH
hA7HT7sP7GpEp7MLa5wekpFMOUzQOxuSn8laoFUsddYqfbzQMMlyC92D1+h8972z7Hpaqo1dEkLs
j7Km9ouhDq7GkF3dSl8TYtzEFRzKlDlk6m2Lxtn3eDgDVhm7lUT2XwMJEXTuyTMRiSm9t5EVc5Mn
h8JnhyATRJcC5JL7wkCAJGheEmyQ8p2S6fPedNvzUOfMhPsKYA9DIPV5TegqXmSqbW7Kp4Y1jp1K
SJpHrruI0xbwKrDkZeoiYeYR5yTt25iQRLpb2JDsV8fBnGm5u1QFgN5NNeQypQekO9P50PvhspfO
EmvM2ah48s6smVnXVekBO6CymwrzWetdYXk2g5Ru7ptmZ2sZnX1ovpSOQuixgJoNSoHszEwbnHw1
aFDhWTkguZzSE3pBvE1MD+c1u35L6/rRSiwR38Mgu9XaFzevX6zAREzJbkaofi7ZpfdWNRuQYSTM
rDluU9UiHFR68BbWd05scpW2DYAQ3bBXrgaWWkXCvLe/VSYOxMPx5xJ98b5PfKaY+YMvFuc1RPRC
xVVD0fr4rpMxgR0aed8AYv3Z5L26B3AErAJ7n7mbvLsV3E5Wj/vU7BDRh0i/bP3U3kSjeYbrcfMQ
QJ3HXnkqO9/A1hFXcZ8RICr7dVsSt1Psi6OPB8Kt/taovWihxDoMXXuI5kObDAfmNEv8Bn1GybaN
HPxumcRkaeTOLN9dZQFqk5JPgDHuW6afpc0UoQLTVVYV0c7qw4nAChSE92aV2m7A7X+0Yi5dSvmL
6+TSPrAyiKoO0SUdDyzVSGvyNd6iLYh5ku+cK1XVEJ4a3CUevUwAq/HQ2qRyNValRlY9Be7ozR3t
IRz0+ypMH60BD9MEpQSM/IzVOPSPbQjxs63xQ9SNpJrnLEuU2mxgX/hfWorNDSGx7gha4Z5UFWrZ
mUOc1NIOJF7QNelGTpE218r1lrGXVngI97eojVEmyrAlzor2g7woLpnpqmkCeakrBjEEJQPhEyRb
D8bSDJpRgVfcpyL5i9oP5HWSZNbSTDcRI8Myq8DVaFKE1AxqYwOhjcGJ74MWAJisFyDdy2tVF/bJ
0XpGIVY0Dn5TMDsvCgl0QAWrhIRuNNTECGlnhAQAjddqvzdcrLVGWgW0/wCkQQDkUdFZL+fXqC/J
t8YmNovkCx2rx3HH7L1TDIqSKVwJCTeKvxrM0NdZGI7b1mhXZq3fOXnwUOY93sK5cvXrVVp391J4
JFleMFEtLk4UP4bVOYdMec4bnim1ZCkpafRiSISW8ISz8gQmhjME89T3kMYL4mKZufQtDN0K2XO8
U/She5aGalwZScwzgPZEhgcBR2xLloGPLZs/mN+G/1AHB1lKvnTVWABKRRrWtw3ieuXj6MWyaKUM
waGJZhP0Lmbb9dat7Bco2YwoQENnprtqlK7chfK6DqUKJqjSgDRK37UR42dlcJpDrmbrCrDPzLMQ
wnDH5p51SlCYI5gCDpMqTP9cI/0eYxjcYWDf4cz9gvQFAFRPAiXIziPBUKfRN06dwZrrPOUpZ+G6
cgdjnNcYdpeJ+yYJK584InaZEjt3H9ouVXeYRGpobhXGMGx63zfnZkF/6TQX13XHdWmk6G2HRbFi
RICd9BVgPFAqELElrglRD3XZ6MC9Wrj2nd8j/bONd0NunoM8frI0o9hETvoWNz7y+Bp8z8gLmqXV
eHRY7V4WFsOE52+B32xAw6eLbCTt6pKKG5ICpiv93TKLfB3ISPQ5lthW4jCs7tSG9kBGtLzAAxXu
suFm7NPhMcl6+Hdy/20GknKIbB1PQtfGFdDLEAr0WcL1YecsjGhUNkrkvPfk5piaEFGVXfQ2B2xV
JbWUT/HOzVrrHotpdxaDAgobIpBN/yXlys7vWF3JUtUsPOs16JuPSnvDmmreBt2iTwjzM4iuu9x5
rZ0ccsVjp9jDrq/hnSfOqWdgnAWVDnDhKWxQy62VTU/yTWH8ssbhOKbae4yKST0WMeayEJ/Qjk16
OHa4D56RpzmQCp2ZQH4bJ2KpPBIdGBJQiXWAxJC5Bgx569MHpVLdM9hDEfAF6pGnGgZWsrEX2WmS
2P4pV+29a+jf1Mfi6md1jREVa69QGw+kVTOnW/iW8V4a0VNYzstu7JdaqsWbLoyXMVcDqaFJN3lX
WwCEkDuqCmKHcsmakqJ9YvGmQLUuZ0UBDlivAMZFOnMXssvnWoUrpGrazkzTcdv0zgyTXVyrcoQa
Wg5krYtGvo59fKEPLmDqmP7K0Tx5T5rxuwcwqlrABUpS4JJKX+uPxOq6CjOMUAtYPafeHWZ6iKq5
YkAf23ULGr9gLqs0WU5cHYVq1/N3eivdsfhdqyZq7cCsN1kxGvM88PA/Nyysegduh0ntttaZw8SO
vEzUflm5qvUIF8AFRLnwXZjWDV/gmTcTYNCjCntu5Z19yXG2am5qqyHOwlVR4pTbVzY8lhmhpltV
sQq2yWfNSlfbpEXG2JJYVIpWXRU6dL8St2JjsOeVARXCiKt4I3vhsLHMocLd2R0I1/A4pSJ+BrK5
ZvmCqm0IrlV3KqbmUofOW+cvZIdAoKPVmNURY5SG/D5InUPsM5do4kd54L7b8aEI27U+riRodHMt
6R/VIYuFZgFUfqRROhy0iZxTEwHvQshpnkHxC+Ry8RaQ+oD7aelbAx/mQrqizfAi6e4T0hAwQQz6
wSx6iHE8pUv1iJngCkjmPUAPYDRnoH3uMSx+TzWpQlHGPqpaogDrGONFisPlHGYbZPYCx2qr0NZV
Hry3lJVkVaCg47Ofukul8I92jZA2XsVv1jbv7FMelx1sKRqznXkEtUx93Wm4wkmqHc6Jz64LJlJz
q27fG68eGXs7KDVals07zX/0ouGtA2RMHeWTmqVYJdnfOLQnrO17zXkhD/oKSzrRmPuno/kGRnhp
O4QgSkZbHOOPWH6+wZBmmRAUn6aD6ouR5VfItE9kgwhdELKlUvZzFjNrtxp01m02Ty4HLjHRQy2C
UGno6NuJMcowJBENa3p/E4XWE852I2FAN4w2OOHulNqq9l7pJrsfSSKJMTjJ/GiZwBaGmTGQgZs2
JdkIB1rbhiGB1Xk3mPvCaLBICZMDvXx4DyyOlQGIcbAkMnThAMC4UFnQfMfYDfAQJFaND4YRMlz0
0VEzNINBo5OXrelqVDTip1nH9MLz9WhbtwUetQKvMb3VSQgRF8Ft0wuRf1MlKBOVlByUTO73VaJH
K8tQPfpsqlIJ3ntLRpKmB6o80XL9LRu1ZhGoSnsgB+ytcXraY8dXXcaavtxMc0JItqsuDBjhRF4s
8JauHook0yotm+G+r4IbsLrg3IR1OXfSxLrrXZmMvT2X6nLY2Ug64J0sUsd6Hh5d5lD7QGNYCYWr
WaPWx0pLVxFmWxdfh20i+q1iSlbXBmeM8gAsTznAbBTH8IL2CVkmYN6jf9J8aCr0R/mSvgw9GK+Y
BamxqsDxFcKTLdNzNMEDPE7bIETyY8RfUNOib2J7yXWam2Z5pSJi5dssJYx2Iw9puDCTUQcQSNjI
TD5Ul3QAvuq+66SHorGRwKOQqN3ldhJI8ndKmOCCIOjlqYuldKbDthevpGy8s/qKYG8SvMJY7Xak
nAAMR+PJtd3hzQXgtTC7b8NMjDsDFOrWb/pkW/SedbAsHaZjRaRKLcC0jnZIn5QpVbP9EV1hPisv
TI1kkOI7wakQBKw2ZGU7Sm52GVoaRQkQ7T2WmQ/qoT2cR2/Xikw7wXKjDZuDYktk+QTctFGoylYO
nOfn2HhuhsQS7wJFfWvawTw7cmvuXL9GVzjlBn4n+nb+kUz7l7RJzlmQ1tVf/6L+ai72o6Rm6IZh
mLBwFctEBO73lg1FpqNBoTlfiqPTQw7mLvNxvZdSY9+Furltx/g1RKwrV33tGgLZWRrAqRAXwcWE
blZAc6dNAhce6mF/F9qkz6xKw2ypyPx7WvpsQCllYbv38B26pW2meHg2RvKj4PfR/5v3lf2/bkR4
S/wqCWfajqqZhqOYsmUjMffLjdhmy+CcjWDlChNBglJeq0lx8WtpmSNZtySEVWwFXF/OvKtdNJ6Q
AfvuDabNQ4DoCxNCFpkAHlKD6bHbMslHoYBhzVRPUiDte9+Tfsz7/ttLtoSP6C+XbFq6Zsi27Ohg
DSz5Dyp2HXRmzy+CdGbEAnqrJ3qyjookXVcx8fwICtBrWatbe5A0GOWRt01HJTpkXUWcdMxVOLaE
a9aZmfdAJmN351nEO1JDeaiscIdP6fAC5A80pK3uHYG+njZ57i9M18O32XYxE/bhUcEaICqq2ISC
LGICaEuUi2AccUe2ogdfHtWlo5sRDASQKHpI7kV2kBoS1peV2EyvzFp70xC5QHtHJ+iEdNiBUHQz
r+qsXw8u4lYpE+eR+PSZjCqsCNvS154xgl/QLfslbTpeSf6psKTyWfRBfpVnD3Ul7d04AK9phpCK
5NghUlHpx8jv+k3fM5fNc/BgYGxpieoTUW1pD2AnvLSmWp8zpkGRppX/pM04/9BmbMvWqGw6HttA
CfU/tBlmjD5RLwlNEYb4IMMrNB+9h6E2y0OQDyeIFjPVl8xkrUp5MNdKlji5TJJtEpBDJgKZTdsl
nq1X8E7GfN0VfnqtjRQsECnB7fS2MXPYgbkQc5DrS9HE0VbyJYgxxEMvRaBE89BS7bVulwwNutIt
W4e4b1FBryt6/6EqxwdzsKJDGRggW0fWrwKimfSQlTWHJF7gpMadaaYk7wAHTd31YGGIaY5KvNeR
wMGRtAn2hq57y8F1iPjaVbIHlLGJYtl6slHO25R2TLVNWnhBfiwR1Y3RQELjpEXxX7w3cLkNi4aM
ALS3h9IMis3Y2s994txPONRpA7z4Hvk1UDu6ay3dhKmmO/jNYyaBdddMuX+sS+XsYsm7MPsE1Iau
EpMZXHRjjZRkRwSbAkv00Vj4qZG/kc1Z5KljfNgCpdc2aJCZLTS01kQzOYOZDmkidg5jkN6YUkcY
SE+fYVR7+POe1fyHDskRSpiGY9tMpQ10K37tkCTfZEGkIFIDN9VZVWCsUWQ0McYwiPK2ui9v6hHQ
jmfJhBm6yjk4WtQ8aAOd0UAN02ZA3JBobHPYtzaAPyvAGUHCk7QJ6vtGGvzTaLxYUCMvRUhQznMD
Zl8ly55QuZerOkE4R4q/8y7+dvLxADJT2hsNS1kc7YkHjZ20zUOtWuY+GOtJjGWsQHJ2irYOgzZe
dl48nGyoREFpZw/TJmsaJENAP13VnDnL0Pc2KFIZbXSky5a16At6rQQ3NYbJtjOUryAOqlcp80Fo
Z/Wzh8AfGgwJ3oOhHD8hC4lByiDr6z8veF39Y7fq0P07sqHhQ68qlP2vBa9pQ2PArIpnlu3ANjHz
PEKWKEs2lraUk+4tlKMRLT1fnodpZt65uYuERlq9l3pUHksZRFcIwA4AV0baBqwFMU7LO1SGdfai
sL+EoRLRV7Ou1UvInkI1kM7V2llu/zqBr6eN2xBUDxTvZg8qrCGzddRHlIBWJODxGKuwqXBRhySQ
kZSgkQCbdXo33imscpkHE4/xs6Onycniz8tGkf9YOMiUGuQXbAPUkY7p6R+8rSuU6XK3iPDps3x/
LQ2evEGIhum2n28mxSkbvqDJkptQnzU3Ull75NlWEWPOz/wkV4q5S+z9IdGCDoiCUe7HpnfvNKt7
NkyP5AoSUMp+UghsavOLBZSCamm1UxOlepRSud71kJRQOvO2YeUOSyXKEF33umSVAWUkehy8wHzy
UXpS8c5Gn+egdjbxcz1LDkHjEucciYc7g+NvKz9FBDm1k6XE/OSJdYezQHFo0ctRd2hjrWZN7GDi
WdmgaShRelH1zi4QTwb/z7yudceFAX50MSmUxQbqlFAFgG2nyBJFuULks1UwI2aSoCHfdQpGiN1R
XHQrRbydPrPJ+2ywmUbiEdqFV4RowRqYRTeoIgOF1W+yjjdpl2U4/ynGkswTng1FrwzYTEsw7Wy/
2w0hy0KjNvVrqZXHIK9Q0WysN7Ao36mLJbEssarJIqDAk0ipBAGebDZhcHM8w6SMLrngQYF9/ESc
MdhP77wc1+1/Uns0MbL9fsZCpaEjM5hmqYasq7IwAPudwRdaoGPs+EU0g8Goryd50yJr3T2YzXHO
ddtklKxunxkNaQ09q9P3qNU/vMx/aw2jvCfdg+h/VKNwlozOQqvBSjJQYLRWys2+r1trNyK+uclr
CAdKrd93Zo2gdVl4d36hJWRgBJq6sTOyaq/TJxa9/N5IUKOa3g5BWJ6kzJVvTtQsuijE/kvPu7ug
V5SdTU1ca4NRibkLeRgFUrVtmg4SDRjM+H76UXXmRc+tIyP2uJ+UhFrZYlwLHVQYi27cOG6LdK+E
EmOU+WAlmh1JqPwW6AS6fKJoTzChs1kgjyd4Fu6d3jrXHx6MBGbxp9J1ChA6B1ECRPjSCN83Qtw7
OS3SB9lUbn5j+bcR1Z5g6NckDIcXUjXpUqsUc0OObxFXFplXX+7UZcwXc7+pZVLwAwKLfRUi71JA
WI1RNSMtKNnHnxE6yEBzFpZSnByQooKW14EImw8FcitTzZ+6/65qqj0LJiHb0p/JU1TzMW701fS2
FbLDADXuNTu5m5C+moD7yosMjcCDluYOJahDUwuc+oQ067CA0po9OYZCJg+lTpjErOvNSlpOy86q
MOdDLA3IXsWLNuwpUVUCd8Aw/xwS1MaJ3HHXqGXSdTahXK3Jv43zserG1zjuT6bW6d9obs0Vxrh/
MitX9F9d7AzTVnSLsVmXHYu5qmn8YXo3er2SWIXCKiCMIrQGi3gR0qSeeoQ8Z641eJ+I1kBwbixv
ZiEVSS69gqutFveqqZx6VQkfm+FUI+J3yuVwk44+IiQkaQk9e6a2jjJwGjXaC4hBI0JCQhdwpIE6
KxmL0V9asazua8zUi1GGHmhZLSoyQcBMk2RFqFbGuTWs5jHPslklFPlixTEOdUe100AHhek1JzV7
sXrMTESTqf2+Pv+sFkpHmntBB2Na1vRdU2j+g6kA/ezTcqd0dVvPzCBM7tJXq/b9w7SZdDiNmlkS
TUomagaXQXbwRm/y54GY+iqxqEO65eXPUW1eTQc6mK/L/kMLMGMmBaYv1OcAuAmSENeF0YAmQT8R
SPlp03mGxRQo0n4+85Q+AioP9M5Av25H1iZeyIXmHCogq6B07GhHFMKfTWQCJ65AVpUtOjwGOVch
A2zV8MyHtLWOUjCQL0I+jHzs/U94QhnaQyK997oxbAw5skH0q+6pTExrHtuFjwIGeIhMUeK1jUQl
OgehEDwFdGqlD0HTycgvadm6Y7bNXJaERiVS3nTI5Y7Jun5BpGQBME19VDXLO5YmALio/GF+Ap17
sfs+3rsu2mjyIL8GSMkdW4H3DAYF1dO0c5qNnUSszfAcvwdPTW7PKNaNq47KWiV434JwB2N3BBAu
bf68X1dRZv9dt26psqmSkzR10bXLOoI1v3brfqcMgx7hI4x81CpWjY0VgTrIxovPmJMj1brJiQ0T
3YQi29tbRc/CTe2dNY3sp+s/+SCnQ/TUBiXdW12jXd04PToeDt/TUKmAt1Iq1Bl6KKbIFCCPlzPn
bIjhbs06Xf35zUx26H8fo7gZWq1pMD5pDl7ujilu9ndj1EhWlTBShf1EIAEZBXvyrOckxiYaiJrT
XXpCDCzQCjwT62atdwWEFrFokvMCUGPV7RRSvjAMWGF7iQMmYRI1hKcbbEfEbYEYDs+thXZC7EO6
1sxP2Apkn8Pi7WdPs60lEnwYg5EAW8WKW6JAUqgoG7bjcmIbDPhQWw1DSSDgTkGg3GlFDCRsojVa
oB33paGsDdkJ76oABd7cBcWlBmhIemQ7r0RUrGXdR/qd3T/EA8mcMKXmSLXxAJ2lOyiTqHYRf8Pa
hM/VJRkyAwUMDJo6U4dh3IGiyY5St279GnHbDO0KxVtUqhMdhgpsAOvNepl2hrr0dcLitfvpRy6J
4bxrN5JjbEekv+d9mGvPDlJ0c9Dc6a5L0vk0PwkfPcPtNr1NZnUSSS9i+QPZNWcPeQjf6yA6T0S5
UiViHpaesZne5uin/ZOKbf+6UrfgSGmaYtsKCWINHJQmZsO/qwuGb6KNb9afmdDGHEbBgFenssk1
oTRN9zLLZU86h0IdyrXVgwXN+qIDM56HbcskWTR/aSCKK1TXUqsHBt5A1Og1yZ3D+owOmo+YdtfU
64J44CpMmUpAUnDncVi2YOJ13EeUqj0PjQCpkpVSmFxtme4hr+M22i6LwBROVQLw2N9peGUae+t2
gLegErV9FUA9gz5O7WRhZ6eNO9VJiGjzIUr+CLrKFtaRoaoWgoR0B5g6ZamvLdK8r9Zxn1T34YiY
cjQW6BxPhGkzP5mkltEvLRCFDjqEdkK3wkXg3h2GeeZq8myK1YDVH+4CNbl2sF92UpuR8xSvvM7U
F2bTZJfRZshJ71SzspF38lB+8cZ97Y5zO0DrI1a+/cpomNaFBONBeTnuexCX1z9v8xqGFL90YDxn
W2ZSaiGsrBi2/Yd5KVJrVmxk8WevPnWa1f6sZFh85wvG1HYTxH55SkYWFk3kP1mqv0HycXhTWnQV
6vD8UyW6AG5JWLfMHQfCUrpJObRa8Vq4hAmSuIQjM1j5K9BItOXvy8SK38HffIymHT1IcRvt8t7Q
lmhkzD06qZvndf080lgZsbLL5y2eiKPmHaaNLQZYRMf/vBRYgP1DMdhI4ysawGIFzTzrDzFQQn4B
S2Pil12ZgJpTmDmGrTq+GzFq7K73lqZ4byVh/DyUPBvIYPrKUmHAohOdb0BLZmgXMHWRNVBhAbnw
9wIT6kQ5aHZVvho+o1Mc64iS+vlL7jMgD0kwnKeNDRJ0p/sjwlzui5JkkAJ5IVfMv2vTexFvxv/8
lNleBWX6uUtL3HZ9ZK5gTxbzaUISiPmJqUtXknPZEamShAzdCGiLeOFq9Lw1LcomhYcOcgqcErQP
Ylp+2IBYRI4zex8SACZwIMuDZ2KJKtI4dRu8NL0RQfzIP7oibU6WJl1I1kd3ae++tCO2IDHP96AH
UrOOa0Z2SKPVbIpOBYmT7atI+9TUEZETE+I2aEpi8WG2gX6rPxeuhlKeCWOpLEtU7t3GeGx9HeG/
EFV0GKYb1Xwm4PBZChJqrtU5Y0gKszoo0VQCXbhrNcghNHInn09xsrbW9PXU7PWhVjexCNmR+P/Z
yYAPvvMaQQoL03M9/CaPjL0EwCV0OzdKD3ik79yvvk42VQwjtSyR24AVXe01sWF1Xu1h4BidHO0J
vaqbnxWK6mbWOknN4TEwk4Ubtqsfvq1XRt1l4nSOvXFyeu3oBlF6aEvPPeAiQhwyJkn9c4yot05y
EpZo4j/nYN2fwcscgAviPk2cc4mKhn9D8SJ3KoLMQwEiykuZgDVXlXjtY+L7UOsbe5PrcJUdLW3P
eWYOiLjF+i43zWar6h15FtYvmTzG67TxvblUWtc0G7J7TYvxDSI/v0ky9SEZMuneqC3ARkV9EDkq
1H8jZydpMpmbXquPmQUkcRybeokUqb4wBvRZUfmJF3XZWGC/g2yHsQwTQtPy0NiEwCsZknzI00J+
Qp6i2xitFX+YKRDyKTPmyh8N4ppoJEb1JinGjaoZw8EdB/fodeh/6oanrdNKH3e6LM1Gr80+arot
iAnDk878+FihbbYB7rJOvQHyUeFozzFa5suiKshrmihmDKwqlP55GNwShUXmH1orhUgSEoEqtPI7
VSkOKUUcxNN09ByzFfjSmzeGR2Rw67vKkOt1BGd35TZet6mMsN60gwzup6i2nhn1hy5Am6ZW4ouG
wh/yXNal1K1uMQm2hkYy7H7UjnVbpmOwu0PqyhcvDJzf1I5VI55DJ82umYveZNTFS69zxqeKyD7h
aHQNFRZMMFrcuEczDAHCB7nV6/upE/z/5uRE9uYjy4cygAz6t/+ZJdT6KxOeStW//+IC9bdf31Y/
70lmCSumX94sUzThh/vmqxwusBjj+m///pNDEnv+T7/8zdzpOuSYO31kTUpu9/IFJPcXkyeFGIJi
OUyD/s/vT/KLM9T/vTX/cmiqd9ygpgvbfv71L3//3Y9DlGH8q2ywErFsneQhHhmsGLqvqv7rX8Q3
MsZQZKJl4lymTlg8zcraJ/do/KvtOITC0X02ZZX47N8NovjKMHRhEPW/cYbCgurXxbuFBb0lQ0Ui
L2GB1JennNvvZnyJZUiloqBUXeO4/vR2PVUzLKSvuIZiC/2GW8UMU3Q2fI5BM2C/2U1f4nuMxXSA
V+cNu2VM01Hqm4vv2LOYvb3JcwtfwZnwWDswK+A/9QI19NnLML9/yXFufsO8EN7FMuFDsVcye3Fm
T09cgXgXzV4+n54iDI/xO76dTrcrp6EFLPAdDZYx3vJvb444F4eR56iWcpyX335rzPbG7AUdUvEJ
bHCxzxtnFudA3nUZzT672acl3KjF3+121blyjiXecc3JDO87MKriFwRYKJRueiuu7am7j2Z7bfYZ
8frziTe0W1zyxLabOYv7p08kCNbivIhNUBLij/KcCuWFi0BthAOKv6cnccFPJGbW+N5xHCwR3soP
HB67+ZO4d407eOJWsK3EkZsPuCXc7yIup1xNe4i9IETwy2b2JOwtYVku+wYsHj3vXdHdqfIu0kmk
zM1HACx87H7ZRE58YGIIHK7HV+GfJw4onsJAWYtHhx6auR5XI67bzXwfgbzi4SGpBsmJ5BgrHWuW
Ylyb7UrSGJ/qEaX54AY5MnquX/VDf1IP4AW4Fg+99rnWzIKncCvv3Psaaok6S45ICby65sxE4axl
lyUs43RVmcfRu7OsnYQMRP2gOMyqd2mxU5ET7g7OuKilObBMGWIfWNKdtunW1fztdsLgfCrbK+au
X/z/utYyjLFWHVrJzM1EFaUu/9c/4ZE+fUKN4svbSVjCBrOLqFxX6nroIaK4dtfevQYTaFvMRJHc
WL3gdi7co79wSGVL2wgXU12c3YqZOPXlC4twvmKDkLB3P+6Ltcil3hv7FoPH53Zb86fSEkT1FsaK
1C91Tn3Au/D+6f5zMvzkWFeqInn12SqH/G5GPIpoaUIc4dDS7JaJk3ETeItXnOvKy5uwNp9ugmC3
+E7cH1+xgcA7S/q5gQkmtWcTr8TNixbE96LURDWlcfTYufPFjWaNz/ucdn3DfB37dL6bWsS01412
frpR2rwTPz5xMbQecW5x9jd2piCfz5TMtZrfuC5+wLFOOMuKo/OOf/xnlQlnd/ErPN+5UG+pPfOs
kjcc5G8Upzw/qHN1ukhR8G+cTXRGUxP9ORtHne75ytPnBUenB+KEpxv/m95zPt5cT6sAVCLaxfZM
2Vs4NpG8eBau6RQc7eGnXXKQgedCRyPOdBJ93y1dUemek52SL9QvLSIMOVOu6rKYDbiDvokTnm4H
MOf566ndjgt5ibbA2r2XTsZLecceozBnpexo4uK4HFj8EyfhOYsOT3Qz4pXDVvyJT34+53Ju9Bei
DkyFb3FzVyzbr6Jgey5a1ENRCSg98fdbfeCqf8oEd4ipwnORdDz0khylW75w/tvpp/ZSWWE68kNR
XcTtgmteiBr89XXZ2q/m2d5ayUxtl3q7KYlhtZueHUSxXdiL2nJpEexAL5VEONbwOS3TgBI/w71r
3a2TTcLosLrdxHBBleVeREWa6o24y7cbpcfFsb2tfPrx39rv1/n1+XKZrqbCBFpUbbHL9GqFUQ/X
+9uj9efcKd9RlXjON3bjH87OyuzlTexES/2pFdepDojzc7U/D1sMVKBtuA7xBN7EKHJ4Ew9V/Dl8
JP4+H+5F88Sjc3ZzZtigctV0DlSyavbTzLk4zsmDFbdXzNBCYyvu9PR1FKbMd+cv+hd6l6mAp6sV
XeuNPaZrvXw94+L8+nyH97e7EMdUOLw4kagW/O5CfedSxX3QuxyP78fXy1U8nsX664MbxBYce2ks
nb++JPywxR9H+aIoKDjRNLkxfs899AtugYOZwnCcg13wpKaApvaJszI+7B/r81k8WQ57vpzX2DnN
L5ef+nHj/OJLnrq4CbrBr8uHaJVi58tlqnvVnAoqqquH6/Xr+Wt95ruvOTUnOkiXdt9u3G2yZN/z
F4wP8xOVcioTwguz8PZRz6h0nECYUH99nJ+f11zDT12cbvJMZWNPvsRam/zCghu/+AtuY6r+4qL+
8+9Kt8AD8udUBPHZT08/VQ7qwQp65uz6lc2pNpQrDw9VJfFf9j7x+ka53cTPRBObCooaNf1YVHx2
Pzmrm3ghTkk7Op/XZxqMeDrnrw9A9qLGfq0p3K/z+fl4xBt49+jPHnK8c3Erxv2Wf98PD+/vR59v
+MqYP+7e32Gqzmy8rSc3b2FHjv84W+zfj8tusXwd5+dYPFcan7CCF48cO24y9XM22L0L73L+d3x8
fMdCb/YtzvnwePf8yll2x1csyx9fj8L/XJiXn++euTo83fXZ+uP54xl39svzO+ekMj6/Hqlm6VIY
Yquzx/f3x+Pr8f3x3p897qh+ws34cSfP/oO7M2tqXen383fJvd7SPNxK8jyAAWPgRgWsheZ51qfP
02afnLypSqrOTSqVzULbloXcanW3uv/D8zvf0EDnfLf3G1ruqJFzy280ILH7dvs+2u7ikYkiSk2p
3oljcDk7kbf8nN8R2t6riJW/i1OIglNQzvNIweC1rBAt33wf35Ekp0V8/71xWtEe/x6FFnmwRj2e
HUex91FohHNNvX/b3G6UQmjOgwZw5/WZbsWZOf/xdrw9cl3Hd1FVx+PkUSi+mKvl098yjT7F40rZ
YbrH87sQb+cbHkUHFVX2jsI3dy7imO9N4cbe4zu68Bx+WzjbjZohRWB14zLEFV3fuWKqq+FwavSd
DxkOeH3+5MbzP1X0eo49UgJx6+4H3Eu7ovjsFNeABrwooC2+/l5WiiSql32/Nc8LTnIvoDgNNZQy
ZDKIh+7338ztqKbN9xO+q/twJbqj6K9imKEb0ccfOTdVcRM3hNZJI/37dLs+f9J/38/o0m84+Olz
z5dT00eajLi3ojafHsVgQcXebowCHqV554jNZvW5D9xPKosd96sRr0VdiH9c4/31qh9cJOzfR4Tc
Sbp3FU80fVIV+SFUk1+xF0kLd/RJIRI1J3TfQ29kl+KJA0WxQ5fgMLfdjb7Fl1bualTd7CmGvnJW
Y9f6IRqofNF++FJx+t/f33stziF+8It6hK9zHjGyfIsXYgBlQL2PqX/ZQzm47ZX48CncZe7Vdj9B
4XvXz9mnz1I00XF/y1255/leYGYZHuBQjx4lPhWdWnyx4q0AwnIV0ys5sDnqZs6mqh5He6dHn/ob
Ifljv1FIXXkbiSLku7kAuAQ/08VaWavmYO9E+ZZ7cSXP8ZzVt3ib+KVnrYddsJ92p4XVFZqEPHLF
eqO8X8+N6kNrvmFDMDoNlj+qvXW+oaXdvkUzEx+IKv2P14FLN6STfRPq735z7Qw5/LPO9s7eTXyj
OAVkh98ZpCeK9c2xoiGanOh3y9kBhK9FM8x4XnSu5KUcGvhPj8XhMfYs3oabR9uXmIQg8cWgjuKE
/zdmVBJnaH2sTB4ZpyvRFIaVvGbdIipRXavIvm8I5ed9QZ0KWXaAbeJu/Cqxf4vSta6xuiEcj/Hf
lUUTGn2SP92ruGtkR9/rAgaLe6XFohJOKDQnbFzGCDFOiTNyb+lSODo8rkXUEkMi/F1+RI183yI0
2mlfmcvj60vsPH+X3vcK19bmOUQW/vop6oJ6TLn/4is/aRH3mjXZT4UBGOYFbEr+X1EyDhMv3z+v
DXLnEdrwNn83u5l3X+7NntCu50aKwot2+VtiTlWIy7o3zZS6iPjB58vvO9Ys9/N6/b3B/7RWrkKc
QNSxKIcoGgP6J8MjiiDsyNxPli6U5VNjI344h9iIn98C/9OpfkvOFf0eJrY8s8Sh2l50LXGF39+A
DymxqH/yvX3RG0Sf4NkiU7PPBRcFmsU1z44POxGuk9BoFxrvVK7YzHf9enDQ7y1+ocjN9hVVQ4O2
XSCi+Bk9gSShPe1RTkixVr53T9pnTZrFi/OXyJlDt9l3Ho+bjj9L3GRFbhZfLG6w5ItbON/fAeZy
q326Fvuilfi08n4bFuUQBSo8cSjba/G3uFYn+Rb7MXtjX6Kw4nNRdIuLCLgcLAKsp8VUfmZRQSoa
7fGLRlJ7YKBoKoRH+GLcER0i98ZVBGEatqH+PXVufCke2lO9ifekvq2TtZheKfzlTkxoxHSl8DkT
CSi8LXzyue87f1cKGkn1IKPJQXttXojTH1cVGvGyx9RXGGbE6MHg9hR5kiusN1gpaEd/ZO9L4nRi
7kbB+BWLBmHKoYtv5dWCocVB6Zb4u/vPwKtxBS8AK8bgT/xaLNfGFcRLZpkgSNKt85Jci1OzyX17
ra1UH4jHvToLT9xecct/m6/s/iSr0He2mDCKrfFnbA7m7EfSdixhdiKh5C0guyECoA8QeEHi9cMa
ME5k+I16aM3TkB4ysoR7H/RAaW7Q0E7qNelypFxhnz8ke3vbXYZNRpuBlC977aPhEffrhR4xB960
+iQVrHCjs7wmJc+3NsQ+rUkB28Se6TcriD878oDpDaTUrRfGIlJSffAlq96HS7zDk8e7yWtWyibe
9Wv+dtWt0t28BrLKE0BZwVmluak32sg6XCOY4SNz7TGs+0jj+pYv+5WXbbgCypNyRLDKNoHn+MFK
HO+IvxKtbDNvo1VM4yw2MfvH7bxl/xqazAZO/4oxIWNiWTBqBCu4if6wBnHIWvSN9MYtVpjG71f6
HrHXR9Mr/Gxdb/j10tWu9Eh/Y4788rLjl1e7HdsH1r9rcddPLNk+3t4GnzssVqbc6rtpjM0srBZv
2U7fvM17HRA/bR6bmea+HQ6sd0/CdHZ4Pby98fdvhzfMUm+85T0Lq0Plv71+nN781H0+vH2cWP15
xi17ULaiNf+uGFm5TDTfYre89StxPepm3KunGdua6FzSmrjljQ3RmKT7s5y72mN7kF7ss7VzfPHT
GjnGqs004Zl60IV9LPP+AEUxRojT8Jjg24OAoap/qDnxcxFd4Ye+zj9Mg5efP3/+XP5cthhmxM5/
/nt+/pnFeCmG2f1VzBnFvB7DXC6MjVzcmzCo8P5CMU+yJ06BiZCPD/6rsCKKlZ2oUWpW1ClLMomN
MDDV7ukf+yRHY8r7Q8HEpTqMLSNGPfI9D8UpfHZ21k6U22blfVXgs+ludp1vYryqNgFLX5+wk9P4
VfwFcoynZ76pX+rXNJ4AHrWSZ3d0jelv/ZCsQCW6Ke0uXyOp/iCnXvORr7mcZ7F64FcMmFwmr1B8
c1kY8Ip3r8JYJXqyxqF/hE0BU424MiqOquD6XjFV/sdS+k/m/fx2+p/7Ka/l+vp5fvy8bcQSKKKi
fy5//puwu/9f82X8mz/i/w0HBME4/wfPQ/GnbJp/czxw/K/HQfmXhYcf/4Gs40KwHQW/wq/HQfkX
bETZIb0Bx4aj2SqB9v94HHT1X6ZhCwUu1H00wj84XVv2whnBR0Q7yeJECvsV9b/kePhfgwbvIVQW
EdX43B2TqGsdh8j/HGmiOoUEtghgZi0dpywocY4tqmfq+HLLyGLa3A6z2wg5suUuTNZk5c5o98hP
x5dAoCstdH6SVgUlZ+5xucB3ratj0tikLFYmPSuTYGLpLmrLB/jM1QGZzrVDdq2lj7ZLxDU6uDlx
BpKhxsjr6APQxeUUJxOYWsI+1o4O+CGZhu9cbj60oflylnNSG6+DNF+CKhs2lpZjXXRGpr7xtkHz
rpT1dKuSMSjwJlmR0hGMSb5IcvWnUeIPCVmswgTtQnq6NzbfdTmCMdoAcLzIZqSBE9IvQ9+FflA3
B8XO4TTp5X7sCP4ykcFexuRv4KDgC+MLvVgcsJXGgziTzFNa66QhWxJAixGXiQq7RVXLbkO1j77Z
5QCtezJFbPKKyOJIJSG7JQ05AUfzU1b8kcshOWpaTFgT2j4OPBdXMaXD3E6bILtmlSyfwwWCWa4g
pBIYyDvIf6YgLLxFD/1mAqIGY30mspbUQ2TYAFGSUqRtGyLf3DnsCwaqetUF7Z46IWNHqLnFyLrF
9kvTGoD3qC4CCPKNhQBcLZTgHCThlKsSNz8BNPBiJNelTnqU4+aJ/KjY+OmDZoOUMugCoTOX9CjO
1XftOQskj1CjS4QunaUYbiWU6sihKQ7/9ZHmpcz59+9ey7uT8P9jf6hIh/zfj0cAY+Ih/rfxSPzB
74AkGda/6IcMPOQcqho9nzyT3xFJMp1/mbps4dDE3wmvSvtPJ6jERxYJimSmEJpmMTjx2T9jkqSq
/2J8I/BYl21CFzXN/K94Q8nm+PdsDxNQh2JoCh+I8ZFYDsa/fxuVFC0ClmrLK1vrV06mhg8Ck4H4
5YwtoZtiZhDkyz7UcTwf1R7Qlzjkvrnvv7/KnPpxvKN5xYfW/zjCmUps5coY/574/gd6NCL3mQtA
R3rotLi+9pVmPcXZ6I2SUl3vG8eNOma4VSaXj6mzfDZwaR+TKcmeLKe+NGTDGxkU44Y0Fk93oCZE
TfOlhQqiaGbzZOQpM98iBaucSayuF57+bxIAU8BrtvVXR1LaLRz7DPpGWc1dA7QW32GfpDLONIl0
ZZEAjyCwGpNQ2RKESqLJkqFPIT/Ehd0dYUKshkJl2hYzB5eWYtcFak+9zXw9/XssDqNDyB0psskj
0iqwohxU6mVtN6c6S0+nRg3YLgjHi+rOnRVcXjYiOQCak3UBJOZ5kYE72dMMtEmCFNmMjO4kHqEm
IZ1CYA+nsiyUkxXsk9YCYmID5BzKTt9W03NMRKtf6A7pASy1S3RiGeRtH3nlboewFPmbmXxSY3x0
aMDIH5l8Hokb7epwWqnkmzNMd/bGjjSWAYJ9rFuagBmaj9JQpUhTEG3eoJiXAuEj0qkj2kSFkmVB
dOV2jGRnkrsMD3NG68frM+vsQKQ85NZ8g4Bt7AynAmXWEtib4tuMg6j1GjtGZk3Vr/LA4N4XFC4d
P9B9Y+EKwBoYRQRN1NroIXkCVdFc24kE0iRBnihEG4SIKWfdGd8VMUED0EykYbFEdfNtzBVm6jJq
ifqCO0w7EBlY+AtE+EkhL2NewHgpMotWErGlHhlIpHLw/JxUu9xAgdRVdDKKJgTcYSQYVjzJTlno
kxukLSQNAiZAKIt1dh7dukxax7OzCobhb9OlDbkV5NH20SEslm+lbnV3srofTTx9o2itlc6HMQeR
p8xrW1rOkoJeHIHGbvKWa8W3Tjwqgu3pW62enCr/m6ZkBzajcQRRi/2n1Qx35HpA9ZrtGVGmfTzk
8saunA3KzWDKLJ3VVvFG88N+gXgnSMe48BM9ZW8K3SJqErfv5vVgEWzlEKDomeQTkUBhfKpkoR15
VMuXuqv/kk4k77v0y4bXsQbuhqZUjgRFpYBUzUAWk7v3CEgq3imESAKYUnS/zuvXue/tPaqx4dqu
+s0sHfJWAfKQF092SluHhv1eLJ2z0cIXYjQnbiSAtSbsd3cU0y+PKVSdTRGXN7vWDReo2Bk9v8Qj
DFZbmSmkgKb6nKVu2jvwkYZ2bDZtkyMglMQrU26sVwuRw7yxzL/STs4dhhkoN7GWx0cNsW6X5COL
aFqBdcvz/dD1mCK0fq/qyqaFO5spuuZOQRZsWtTgGdT/jHQVWrrilcwgoL6gEhhon4DZD8HYPpOa
g0XHcv40ZjG7VtUif2TVqt+SBxEYysFJlAbuGbaObmgOSJBcgYKepGEEC2VP+FOjaWvGwTFPTAZa
C05B3JJK0EHGCsEbadmt1ePvRYs+Gb5XDnzKlY22FkhknOVBuKAliIhjky2XvjIuspx7UJ110L5k
g+jMbWE7M0FCffDVQpDNPUTIwxElgSE1MINdI9lview0x8mR1mNmloC1Wli1qKvuu961YjKkSIDA
etIj/tzyxHKXdNr30Bo3hNhwTxpllS/LOTL1nskOEkP3VwE5zbM85dDih+fI6gJ/USQWqWPwLEc3
wk9lZkikDrQDmgBJvCnEX4bBPOwDhw0yDkcenqqP3No+bRdjG9Kscy3o9qjMItI3p7slQxcjhr+y
r/zUzCDWkH6xScxpgedJBCZhdoP2PAGtONWd9rQgsWNAvPUapyavawEQ3I/gZkz7TaqY9haBfg1t
ZV9rCYTUIC79JlUOaQe/b3ImkrDL+Kt1wnat6ihHp81tMibCH5cA5K9lAwObkjWCWeiYoEnkDe+y
3s2b1GKNOilrPe8Gv4lmrtN5a2RoiZr2pJFh4DYp+ULZkl/RHX8gaS06pAlofCdRPQXpCHeYhycU
ChMvNrDFoD69GmxsfTxgX4pTYUnBdmEyz9I/ICsBpJNpNf5EOiqV1So+LeGcpvVjUwkNkNpx1kFZ
P1oI+PhV1VmbjNpclVnzbssjMll1dnYW8l4a/Y8TdF+9HG+CuNYOtQKna4T4gvD74jVG/RwH5oOK
NOpKdyomDfGjNsIytvoiJtlVA7lotaDfF6tCIvzNUpcbIpjJWpflQ9rKq6LO3iYQMWRQsPqXx8eI
GOJENcy1IiFTy/Oplos3NVSAlsf72iGNadDVM2xrEe++QvcIj4bFeCpO5JCmp5pJspVGlXVQ10Uu
zBsEtPqKBZH+NpTQcBsbefo4/MhJViBO35fD8GEpnkgaNJAE4omcSBjdR6Ki0eGVomWlOmEB+HbA
xClPJytNX6VmkWHMd1vy6M5E6G2VrLuYgMyV3ljpxEx6MNbnMlegUMoXkFAfg05QrZTwjFFjC9wU
3NQAeV8yojJJBT3kQJpQ1WAzZqd0RFBGdTpPcywSWtV5tYCgUEbJ8IA1CapTBqAnq86mHD70w3Ns
QXIb22uq2j+58YGuCyAuslmydkOup+0mJC30KCeQuZCnK5iZ59oy5gtj+58lQss+1bHU5c3fPgEX
To9eTQMcBlTQXmxA/p5EyoRvI3gz5xhim+ljsPNr1Zg3C8iVhgJAT5x+oM7EHcFzIeJ+ctVKJJ4g
YiKrYeqNSDMg8ZT9zCEo+YgLSAiBzpQRZ1Y9BcCntDPctDNyRaFuynCx7B95Sb5SOJUuGp1HxOHe
9GFavDIz4k0Kmpgw7WtqZQel+NAzwoR6I7K2QCnICK5RKGWG2ujYxlDUwUoWJO9DoROtoWPRnInU
sArIcEsxnyPkYhKD8BgENmEAko0+ODYFp6k5yjrReeAzhvg6GXfEoVpXvatZMKvMCCo52KKZctQk
nmVavF4k+2gP6P0qEhT/2MBKStX20LfdDq080LTqx0TmaTpJ5wjVwEMALSMayFY86H3w2SHHuO7b
hWYNk7e0D/c8EkeXLqXKNExvUXeH3mB4eeOIJPR18sIKF2eGI32WYTuTUjhv1VzGcaRKpP9Vwcs4
61+KXb/PrXbWeTY5hnwys+lSxJXt1UFC+o0vJcPEA7TfBll0JSQTuL3Cnqgmop8My4JnR9caDndY
PU1NCWmf4ueAvL2x67+6iWB/OTl1jvYhO7BSDVNaL5WxaVLkOJb2r2UzL0znd0XTvWEaLj3iD2iI
wDSKbyg9EIiRGb46VpcFNM8+gUnkrmGsnpuQmVpdmFtjHqRNKWUHzSbhKesPQBk+2/QwKaA51c2s
lq8G7GpwXtkqaPonSzINoBI6NmxjZcI1AIxyGxgJCVk+lJqMWPlAbibG51E+hUuYbLUlfGjU5Gdq
Ap6iyiZUNNmblRmJei3Y8TyGqFbvsgHx0gA/j33R57nyFEchnxPQFXqhkLDUTb8oPL3Vbo8p4dnS
krWKUHpeHmKZUGxLR09DG8w12S/Edo59QlpVNq/UdMH0mim4EkzinK2elNjBvFa9+lbxN6QLze9E
iGsu6ZubvqRxxfaFSdqhrw6FxtTSTkdlrRXyS9I7+zYYyM7XngPsW8CsWTPBP2vn5rk3GnIT5AQy
FVl4pd59o/lxJNOOCEsdbEw9WZ6qMG8w1ABviXaRiwEzfXYLHAwYxpy8MIo8FYiFrPp5YSog9N9z
TSu3JqTnmFkDiIfMcDMm9uTWmzgtI2ulWXhDkOx6LKE/+a05nrFsRLgRp/oli5d43UBcJqZe0w6o
I+LpVQFywE3LXnU5m9dqXe1ifXqd5zBz4c6kyC60SG4bQ+ubQ/wNMR3WbX7UpkLZLVNT7aXKLNGh
Ny+tmjT+wAJHYkG1N6+6nLIi7CqcnkJovsr7H3MuQswjcsYsYHRIGJdgzzp2hjt2Cl5rsNrYa7Qn
soZ7RK7yJ1A3LGk06ai0DW7OFL3vqe3K/SA2KSnF/oRYhjsNBT6VLDB9M8T+TE57je3qahiog01O
sKqHcvKnIHlBk57s5FZ9YJ7H5CfLXzOoZpsGHlk8jyxZrEpFea8pkP8kmcAc6f1LUO7vG7koqv2Q
zkAyRwDWy7tmUtVG2K7KGNnnXGzqHjAQuXduJy9/l6H/WqSG5CLICQxfwwb4T3+JqWHSGWH75C+s
qdazFl9V0wR7JgMKyaDY1y2Odp3xJ65D8C5Q1fLKxHmAG38ACW7xGDm2OSSKVGY+GNV/6KLNWnaq
s9bl1xmrV2zMJLVKz7QgB1WHSDsbEsoiusqYHWfW36kF5sbE1fJyGYLy0Jav4YS6cl+GwYrsAryZ
CbMzORjJXbDm82DFG2usZ5dpzaME/g+1GO25l4scmkiDds9kwvUBmCAPHXVmxBYTj3XTtdUjdDd7
Xcs5+s1xkD1+5GNJbt7cHYO8SlbRvPAgW8gvKrpyndbNeITDt2mAoWMXzTKPx0mMjiI0Ik3kEpEx
gec8lJKtmZtMW1q0Ywm9JedxNccZpku1xqXVJ6M3yeqEuPFH0aC/06WOs3Viq7k0ZTmcoJntkLKU
XSVB2CwVsMGgi3XsBuBr0Qk5BfJDwnrR16uvISK5F24BGOFae5zmRX207aVfqZmMS7FwHqXE4Gtn
mVB9FpeMSn4+0LHStmv8OmyASyf2Z9kSZBI6ysVJZPWCcXxYL6wMCWGEzxUbiZ/GMkxZvVNYKhm7
ugoHZvrzWsog6g5VTZaHNW+Diqnf1Brppi3i4cJloNKwLMh6mgjd5mY3bGG+AEFH9cKYPo1cfugC
85nHt44o8viWSZK0LpT4OmbjeNFYs87yEmIHWqa9alk/LQOil5ultIEH0rThSW36bDORRabWSrVV
DcdEqI7JcqJ08IVUKLOiHHHV9Be9+SMrwbRTpG6l5SHCbXEN8moitEBytnZJTneinJEAniBUosiO
NPuT2k/KZUQT1lfsFrKuQ9Oo6zr0l52VNFBE1dyT5p71U2KeEJsgMr4wbSZiPI2X6FwDEt/zrND2
IzJT+wDbzJQ7JMFCn2LaSPgHiy/PsRlE22qXlzdlxroGFubbatJl31jzvLcKVj9GBal4roe3CDwd
FvjB77NIgaoVvtVV2q1DK3kdZ+mFRIaWGO85JG9o3pah4+zvm2QApqtkH1mVTl/mIINet6RNppfG
Xm0QsTN6la6LtOUttQoe+s0GLejyLbRIIJBz0oltDDEBcnOgcHXpGUt3rXXXqLSLrxKwq9uiynlJ
K/Lfc4Pcv6xmHpVC/UFK3NoNaWCv4qc6vJhqbz9ZuOINE8HNkkdhAB/lUFl2/zhP9JfRytXXPtaY
VMB/kiF92noGdqpbvgpxzk4gwPPaqTERmLEry6dsscrjFNMVeqlSvjAOFakUfmcBwNFUHS2vbRsC
qMwRpC1qNPAHoi9AsAoEaEtnmdmqawOJPn9Z8IvywH9Ku8naWFGJdnI3gOVD9n4jpyTv1udMlnz4
n+ajyjrxsWtM8zGVim0Wr8ZG005FjVJaLpvWeS6KdYfiAuTkpMKxQT/B6Iu5SEqjJ1vuwqfGbJCu
qsNTOVnVph/s/iVtmKXlkv04KvkDCh3wtxT1PVIn8rrzT7SNwXhUKCmCwfaBPhDpMfSYRuysHaGc
DtU6kzWL1X6iglaoA1jNsLdOS24MJ0T4Oi+f0fcIuyJZdQIcoubJSA5pM4y+AjUMhfsk8nuNOCuh
IbNeGhSzgjCB2uQoo98zmngN6cyrIHA0b0ac92TPHfHHKkDMZtD8SoAZOmd5AuBibYNGak9Fp/yz
6VNz2CmtfUTx+EsbIb44dYXikNhEDJnMdMqXAu4FqdLZNqocMu3EJjJNdcKzU/SnfLCfT6ZekP4l
3mrF1J/oq/3p/va+ycPsUVbMIyCHcF0X1j8H/L5KiCG2x/AM0ZM1pgIJvgrKbTqBdS/VeHnAV7Q8
xFOOYaxG1xrBpOVBy3vjPFUnvHHyg2ZnxItolO/+dg46+SEXf6QN2j5dimWjqzaaLxO4VhSBpLNl
bjszm7GwlCojTZjCjB7sYV+OwVM81hLM/HRS10rax55UGouv52QbWUmqPhR9j7xfRUCNapm7hH5z
sAOpPxRFmHhpEea+MaIxTO6uUeHA52WrdP0BUsWIAcoksgWkxCGuJBX8XarVB2V33yNlWuBJsQ5F
JKm6g1PM3eH+6j83jsXaUmqBaUBbaA/ZTEufimqDoCmuwiIqgHo66ALNVUr0KZ49YvhC4JQq0hq+
Ro4/pq08W1hOxsyfJq08ZENfHrolRNVavL1v0qiDK6M407aeYaotXQogNWtQRJXVBzu5JNM0P40h
gYTaIl+XXqtfEofVtQnLu4wf4zp1XkiEbyJzuZZWk7xoxWcGmx5SL3rYM6JCybSqEtxrXRY+DUz1
rpEZPetlIZ3NPsquY07BDVbqoGGBZtQzelKzJbnNjNblZKAb7wQJ+cSL05wsA4oQeZsoBqVYULos
elfl6tTqD3D55yOmr8ifmqjZoA/S7DLSxr2l1wXoh8qqahSFmMk1nl4FF8NSsje9jtJtD7jelczl
A2+v/KRPrQxi8sHQHlXI8E0g1+c4hIjR5/IpjmLtCAx+n82t86onPFqm5lY7IRnLDrE9KXCyuLeT
szS/SbTGnSMho5Sb+GqHAgVpqu9ZDotVy1P7pkjzOSfPda2bezWL4o0TocLSyelTV9n9ypiI0Img
/I3cyNQkxylqQog8Et5WI4U+p5pIoKWGG8E+WUp1v+gtObgNYnl2jvRzsYTrTqOzjaG1KsPOJJsZ
YRXsrm4ZMzXqBGkvx+Tli35o5My3R2U5SBZNCGV05HbMSXbr7KW2pc8lHU5WbDChT20/ipp+OymQ
2hk33Xq2GJAWY97XKBbZZv+aGChPTcXC6rUxf+oIwbh+IFdhFqldGjpIi4W1G6NQqCTDyea14SQX
4OiuXrQ/dH9l7Ul64TspiNbBwaO1DEqxi8P4czSabWpZs2f3iudUJRheVm6WgXqzjoq0L5OJFC1/
VFMLkUIqth3Ejy3945IaADB1OzrJQ1BubFXCjJeRs6wHBWH8U/C8NLHOuNrctGA6pyyKo0RaWX2C
OIBgPSQWgTWz9JE6SHWmYa+6RkfAXuGsTYfeAtwarZ6KhK4lGRCgzNKVI9D0ZTiohHhlqj8MuMDb
VAUgn2rfaZ+9xkNNnCgiMG7StZtijnyYzKZPlnNxDOvlpjbGobHV+bkaJT+VSfsOaiRO9K7ItniW
6BKl7DeBZL/quIAg3XghOIrHPu9eRmNmVS6kRZtRljEbx6hXRvJObpfmfebopkFFoumsmeeAPh6Y
+4MlXjAu5kX6ALm5YukT7IesKD+W9mDR0vBKfqtA8F3IpY+ZIU/HFGDgOpZU9IUnA/m09AwLRHJ7
O84eIP+fLHtg7lG09SGTW7B7XUD8/xTwjHQ00ILCk4hAJKNbHZj7yg7Kw7IkqhuXkualYZbsZuFe
DOuUe4pu48YoquqqNUO8Hggl8Mk/9srRLq/TyPS9L3RAxPpQXlU9L3dqyHTu/qmuRk9VrUWbIosI
VKrV4uoQRHDCU/pzf6fphf4QLNY5r5zIL5x43ipCz1ULI2kTTdEaOON8raImei549N7fFUFTbx2z
0BhKSJ5Dj+Ea5Bk8aNu/v+kDhTkhQzyg2r8gyY8V8wSvKxXLsxL9LYKY5JofTQq5pS7LbQQV6mz4
eR0YxH4p2LKV+BUFDICus1J5VmNcy27KfWepcWWZiU/aO8umeZI8c1ZhAhT1kxlZpj8wmfSaaLgW
gbqHLLtDZBlCjNCxiHLmMeiWYfWzsHHkTEsmE3KLxXOrdDyrKi40k+iQBVOL3w/iMoS0+GLYAOjz
iiDH+1s8rNW6qzE4mW2abnq0bkDMc9z908nQAcbHLNfvbx0Ag8jyOecukFG5CmC2RSOSB4uTJdA/
H1nTp+sJuIivmNG0qkOUWdu4Gh7RkH4fCK7Yj+bcPzaB0z+qSroCDcMysBtb775fKUUceuJoe9vE
4tyqz4OzrCMDD6ueALDW9GOkVOZD3GXNuhimrR7htuuTDENVULwkZYr5OANU30fNW78gIyBkIYep
45msRPPRCT7UvFpXurrse4ehU64MCaP+5MXl4Ndg0x0epFa2lzrrGGcC3qWSd5oisoIsridH+Wqq
hOi5pL70GQmElmEcpM8q6J8mOmtrR8U11aD2YpRnEVlDHZCF7bVxSuXI8t9zlopZ8wcmCefhvkFL
2bOrUFmPTLw82ylI2pwxh+KfTh5KQk11VthBlSC1FDv5Q5PVlxlNSw8fKWbHTj4hsNptdNko1vVi
EgJMSPQYwdpq8TAEo71AGq2wjXbTcwjM4orwg9Kql7YrttKMPZIpNJPdJn015EblO4qjHaAXGeTq
Pldjcl0Y3D3DBEXbF8tRblvVDcbAOikMAG6GS67NR/PQzgkMGXtad1OwbSDns0pP9rW9ImwBaRdd
f6iQcqfuoh97Sl+YvKA8M+HyzsBNMHt5hG93WrQtTuy1rQSvdPrPEDm3LYqla7Oxc0y8auNJmCBR
vAK+Oe0wF14JScg9Mwl8K0v/KD2TMul5TPonw5TPwNhpt9O6p2GxXMI6MlaIjPYb5oIQ7kY82vlq
aHLbG+AobJLyCJ3eWhtJ+8Ly+hzXWHYs5dUcu3jdmRMc1PmzVRID7CqiMXk7krvhFF+NFJE4MlYP
qjVb33lrX3hIglackPkIQ5z7E90TyU9nJeUIOOYyyKlKW+lQ/zAyZ/jx6m8iTPS3pESD3OjQvIOo
GXl9j2t0hNSIOseTrQ7vjoTnb+BsXmuitZOHb1rURp41NNib0pw7j/m0msmJDqRYg9uALSFN0lXf
S5IQ7vrOFySCc6Nd9XKHoRwUShWa+iqVE6QA/jtTZ7YcJ7Kt4SciApIEktuaJ6k0WdMNIdkWMyRz
wtPvr3z2idg3Ckfb3V2uojLX+sfK3oxejjJcxJdwGb/tUtLP6i8zIhSJIo5OS9ne6Bj3SZXLuzVk
+DIy/+TaA9UK1UdR++W68RVkt+NfZU+qam2KP7OAa5pCXoDJu3XfivewcJP1ODkYG9IbqRmK3wzX
+Souv5xqggScsuuYSljmAGk80pJklutAdR+q5cyKPmhPjNZz5h+mZEb4zpkWElwhJQCo7jzAWMHs
25URcDaIVksQfSR32tW8PyMn4UBAX20R9mQegIioHU6jxznBNC1wUIvl6lkk8o7ZQuTr9Gdx+DKS
7MbVJVE1RxT3qj54A4k65MlxbMH1RtuYu6yU1ObmV8tVhJx0O7Mk4bHIkx9Nck+VZb9JbT+lFHVS
Am4uJCDRlmvnXER6WQkWF+dt6R2Xg6v/3cflI7UNz5Xr+aulT4/5DfzVZR7vsgKRYeBY9boSxAjO
Uj2GM1LjNGNZd3VR34LBSKu33PfcSFw49m8bjHeDLuq5neGHEoimHr12W77VZfOW29F7zyMV8R+r
7XSdd0m88pX5cCgTAP21r+MoFTcV6qH6LRmtR2wDKAhdGRbbcASrioolPpsh4bGwLiKJrkFtkzRX
t+9EMtJutqzsGf3M7QUsWr2ygRJZy2VFDypjZvdMV/m9i1TBgLtCTrFOgwD75Oz3Xvo0MEUDt3n7
JCyfwtonA6CJH5BZO4egt3bkpJ3pCf/lj4K6PkQW4ej+tATGNEnxyNcQPX/LaJo7mAl0vSlaAyeU
p8dYW/cZAMQpHPe9Gzz6esmZiPt9lJeABowdhVveBezdVXqTOCUfYUegkmrSa0VrzjaKqenpn0VF
klsSJmrjclmPXdWupGYaHaG/kqogFhUawu1+ERM/3CrIkm0c+OhDJH2Mg/fHHqaHCcgPfYN4Vejb
2CCrwyzDiLOeXhuQEzafmLc5vpMVD23XefPaMLQtQUu9avwFj49dwkH6wUiKSPOmoRmgrnZtZdHN
DYQeRsVOV8FWu2y2zXtaRgfCvz7q9pXoPbMNF3rviX/B+TDekpVCSFszXebW6X+RMbbrp/NcaOwf
UVihDBF/CxywwG1suB1mIWtuMKgvu9geHAjPtZyr5zJD8Z57mk2uzje+Jalj7d01DB3H2CPqA+Tg
dZOe/SQ993D/NE/51lahiUgc0FCnILdamjbeDKO7DRrDqCF96jEq6hm572AxKMpUdrsN3IYICz1n
24n5cJWC1NtlHJ3rYkCKleSfpNgOJK1ufI1GCz71y/Y4mvzBvAgqy3o1ZTQ4thPRa/7YbByb6aa/
IeElfQqOFPTtcWkUSuTnhDNhb2rHo9omu8vYlzgNFCdOHsQHQu3QJjXOyaL9ckksdYTswTtQz1+9
7Y3MRwem/uJERQYTVrIcLSduL7Ln/x4C9YHvmODUzn5wym7CW9uBjyt+IisfLjUGodtC70fV2W7C
6ETi1xHCPdkXNfr2rOhPsUf3D+HGO7sOnxx7iU5eDWhIZLOXU7bpYDcasms1FdYp5xY4/fvVvx/d
rKLTIFKsScoxBD0kFnY6ipFO+vaDsdI6TZTeEGPYNXTNaYp6b79hg+qu4dXVOqGwyOVkKsYbDyjg
1sPSOkv11w0EzghTJNslcsvV4j9WBUmSDCg9xpnaPdkWkboRyiy3iU6Irv77g6I4LD0hR5AJBkh7
jqVt1fbFIVW3DtzUcbvTYg3dSam2PXQy3IibQkbefgDL//dXVueWRyoUqcXDZ1A2zUa3IeDujTGa
bj/+/Srz8voUyXLmKhTfWVP4J/gODzIr/xa2fUBHTCu7ktshFcm5u/3496upW0pKzKk0SKzkLGJK
l0NC0PYWZTGR1cWnmCbjdtIbkDNq7LTYgRG/04yuaKlAzNysqimxdk2TvxH3Vq37ArQx+/fb00j7
g+cW7nmRqjqIwb9kTuP8z4/apzQhlWeXHMrVwqG0C3Vvzv/3w7H+/1e3f5a2F58P6cQeDKr2708o
TrYzBYo5ubbq+d8/ymtPnZLx/O+30MD873/h3z+zG9DOsO8dxkekZZG/mOvQMgERZxWdOKw1RjIK
Nh0adff0aw0PddmSJVn0SDUaiZzO7txvt1t4z/L8cYD6BVnjVrfc+Idyw/eiSKx3ajlRBC2d/6QV
3YBG+/Pd1AwrW7cZPcD0Ok927CC5nLwtFwbmfoZpOlas4gPK51UuPi9SaHkZ4BAt/U5qmL+ZdIDa
60aZ/vvxj0GFkk9OkP65Yu4fW038V5TPtPFBI6FCWAxdXFV/p6ywuxvaeT+Irj/9+92s9dlHCv84
m47gmH9/Iipym3SULoHdmij/UM2n5Q+0GBB9MiQErwVVslVdj1dN440dFvukRPuuBLKBICyRS8Ch
3yW0zhO1GjHm+zTDDmW9GXL9nchascp7NzFwKvjLZg8mimp6jKnt6Vyzk8r5RZAm2j0UEFZuFxQq
IkzQPsOKlUJTiKkJj/GkX5vmPCHYqZHPpAkWNQrEVj6xWitobQvWbhNb7r5Y+uNSOxQPcjEEaedt
nc6ZUZU8gAe5jA5xVLsbNBusAjq+j5z0oH33Jx5GBsnBsWhGj78U8KgXWY9ultO3OzPhwR8dc1oc
BItpRhHyvpyrZbN45l1I8MFKRWdQxP0AGok2Oz4oerLJhSSNZWqnrZ8NKG80eIcsCDEFB44KskvC
Bp7EW7a2WH73fk/TRCdG5KP9HTMVdcxUH1GChVuBdHe5G/Wtl1h0wMr60ziu2BIOKujw+Vmi8YjI
5lc2UNDZhxGPa5A99fQO2aVz9sdtm6EmrN0QOiYKL9wxT1bEVyv6BWLznSOL1H31WdUDiFDi5pvM
qW8ntfiRtbObM7NBHpWu26qEsekek3g69k1L+eKAprk119KJCj49+msrsbaxZjiUCcJq/KnKcu3c
NNVRj4/QGPuqgmGrbsXe7sjgLvXY04+Q/ZFJm667thmfg+YlEuXVzO5JOtG0qbF7s91QtsJ1CHZJ
NmZ44RV469TmvcpjcS0znuNpPowFKsglGk5TCNSs8v1CGTaPB39zmb+UoX3t7Omprbh9sb7ARbnW
sUDGtiIV9q02i7u+TY2Fk2NM9FzAaoo1mVxpo3YJzK3BzXomc2j6c2LkNiiWKzmUH6jWCF++LEk6
g84sf+tmoI2OcMeV67hM7bXApB30hxTsrCGh7FRz5tmdQ7hrFmyiUT1IKD3OZGqbRHOVur73u2CT
V8m8diso47pTd7y4vZj8ezPckxgdHHQsvi3VvnCn3SFoxgm0IWXyyOhNcLst7pIm+6uH5VfLjLIh
Qvc+c8yK1pFw3egbdE0VmtM+FikIX5E092SPk/BeqkOjYSf9bj16zVH61rhrnPgllr+7RZPZGrRI
3aK/urW/a6c31O7MT8CZZEYohpai3iWj757YrgtWjGG4SuLfu6q/0IoJcGSru7ZmpSMuuwoqdl3F
LAvphJfPKdljh5JqNOQfjJ8Ny48fzwh2qEgSo/NrSfqjrhWtVQ7iUEA52aMnLW/lsV2/6qYRF+iU
PYEoPrDWbSLaR1eTIV9r+Eg9pj9LFQ8YWrZJOFI6m0wsljQk6PR+pPVzazVAD8BSbM/TKY5T60+y
/M6d8qMAqEXQFHxQmPZHQSuaFJnKJOqjDV4WZ3zSce63O6LIc283SuSZwwgFQELhj7bvsHJAd1Av
sEI3moEi5Sj/xfJOL8TWnYtfuUOhWY4e2qUwE8lb/oJer6BRUAaHFBBsiOMX7fU3dWWVcuvyFcls
s1NVEKL8ig/57DjXtMvqjTs2J+7o4mUYIGKZwaFe6q+07kikOkiTxpSrxi99ZQCBaLYH/Ubu2EXQ
gBjZvkiR/Z5cMh8ar93Qf/zde+LD8dJr3dxxhBUHd2K5irPzGI9X2fqX3DjglZAuRbWMq3p2PtOy
3QT9+BpN2Qdc6WocKcLQc7nLuM6RmIP5dNPTpDNC6jXVgn84cLpdmwGTY7x4aztkspl15t0R5I4h
5qnCakOzAMyT5Jsy1K8Jy8nq9hk2HFBLmsojZNxnOyuxgis/tR20xNtEnDTqAZuuvLz7M0cUrgZ+
vfe96p6lvuUIRKFSgqDN5hnQZjPYOCQS/Y2o3NoP0n8jpP9iR/3RqIqFWnF1l/LcieExNjJDiBdd
liX/iJy/eeWSDbbQoYarZp92+PbLm1YtOIJSsp+Sasq6qZg1If8bQOjBOpTSnJROWIYz70H4VHoq
J74LsgptUo6QADPIE3GFP9gp2rWZDAnJaarv8RVAb+Epc4PhCSHq384IZ0dtKiz3/DTePtRknL7G
zhNgqU62ZqFlrOo5PTMuYAcIF1RckiP6HEaG8kTv3XYHm6jW4DGwuoemLnHTlgzatfDXuaw/Lbss
+CtkgAtuSchtmv5qwe24k2lwvEf8cfHqrNsIzVHs3KRrmzgjqXUswUBhVOdIIHoPnbOX3qppM6qd
o0ES5lZof1v41PBWXMJcfwpRtR5s2mE5t+IxOTR+hDon2lTF+FbPBcSnad7mgAGcyjq6R1ALMr7X
taTcjdVQuy69BiBGbM162hXdfIxpw1hHXvDOkcOfidZGpb8TChXzANakmaqXgSdhlaqegXn+QcfG
RF8rwQQ7ZrxOg+Y6dFDSxyr5ChMGbqvKrjnooVDRcx71DL5Z+oDsJFiZWFgbnxx9znNzl1fXzEP+
ExEBYPc/dta/LXN9mGsdrgrNCOmEHWPrBQvewR9I+5+76i2DbxBV9tn4CD0s/Sokmf8tiqOiHt/8
kriEyIdtB+5glEZl4p9ixV+8Zd+1QU+mTHvrPDB7F2pi3487WV+0NWxUNZmdF7XtyonsezGqfaaC
hNBsUgXtBidBfh/Tiia4FYpE13dSvPvNnJxMuVwDe/zjkX3N64M4FsHElYcK3mqDo2mbdu27c79Z
Bjbw1AGvtrqnCWLuwLhEXkXg9nvr3o3yapWpGO9k/h12YDascils+D4dl9vxbF/tlC9p7FvBQTrj
zvaKaxKLPfozi/gWetcttNz+ELc7wcmaF5wflseGmo+1OoLewygvI3Jn/UkVz9EOZLoOYy8/Royq
t/QW0Jz1QN/4utzHdmtfiOSlUhLQZvYmVN0ZEBTFtv2sI/rY/w4k/Z61TH4t2u4Pg1XYKO2sHz+4
UjOPVGVp8Y7l3Y5aJ40GkCGRYlN2eDrRNl2z63PvrUQ33iQ1zrKMMtyg3apYg3n0PojSiEd3nrhe
ens8p2HgYpnV3xaMyLYdkZnayDEjny0/MYbjtM7kujR+u5/1JyTg2StgSS1XrN0Mzf9MHF8UTEcL
rSSsXqTtJ8snMiHOr1ldIyod3WtYu+0mHr2VU2W/l9t7ITxLrudkPIRvXRORcD30awtIkKaQO1tM
b9SIQA2I4dKFPQkOGAvI1W0f5nrYJjHve+bpPy6rKf2t5slLxKkLIUpnmJsVppJ8l0IxjV1C4Za0
7ppEPY8CpNorKBMKiA88WUT4r8yQf7BlveWKrtZafaMov9pZBg/rk3LvteVLs8ifWS/ZJrTMtRPJ
xPnbXdp0Jqm+JZkkboKNsyQTYqP4Onr66CAjPnK5UsoW6uCuGAwodbieotYBvw9p7U27P6IFwJ56
CuaiaXlusXb5C10ckcM4n8YvyPoIvV/GyzDc9aRlQ8945KQIeVmaRtOCFuAeXBhVbmCUWngCyn5X
RsNPkFg8qQnHQkAYxuhQgSpMfa2rQGx6n2cDgQVmabQFQUNqgmzIIsEKyZuGFXJOnrm4FcAHFp2a
8PEZsW1QUcEVPA8V2Ftf6S+t9BP0CtJzPT2COyPrD713L5i2+aIL2P+YjCDXJgOhiJbzBM6ZFlGz
tlrFHtBHxLGgn4dVDNEmt/6hC52YdYhPRE8TuGVP3oUszdaZ6h51WbmCcq44bcS8lyX2B4T9m4xi
gFennr6yNpcA85mNsqKIWOmcZ4dBDUPN5xwt9Ur0IEGM9z0uNJCxGd9ah0ZWV5+MMCwFghugzhGt
D6W+6DC4hHFD3HqNMC4qPiuN3LIzzqUOjouIdzaB3Gu7MuGqEuoXteX2mUq0B6egpzco77wbTIqv
J93mqRscI1xcPreJ1QwT4JWXXuAq3pKJibH1G3HUHrVD9nRG3Vvcoz9cp7RsAQcSSk5Nw4LfbqFl
a1DBXrAGArD9qS3CTAUZ0qOHAnlokEFiT1ynOaTUWCO/KYeOHAqLNHU/4DNFnAmw4/2qMIzoaTP5
8d9eDc2agSLe1S0PfxNetawfC2mTMZsVL3abUqSNXW5V8qViQbXFuqN3SDhIysTQH6WdEawyp9cx
8c5uPJOpOdj7EtPAXcV3DR8S/8sos3c0NbHweAuF9W78HcAPDKEhF6RW20X507qT7oOiuwOdyfi9
1IAgRQAyXVsDJquBHme0baDpKIw8wmAywT0YRgpgYrG/YXmbXZHCLM32hKjf3udW8ifjCMXOujyL
MA1ZuW/6aCSvXJ+zwAgXFvzPN6FTp0gQyofRhOKU1K7ZzEl6TQOT7Xn07qLK+ukp09rfFEaWQeXS
xzTSIDLnneQ5yabmsqjhuzELX8WlMVxm1orSY3gPC7u/spyNCSzoxo5Hy/WbHHY13bQdl3bvJS+e
0fQMUEONO3MBRum+WfTKnU+bM8sHGB6StBWKVcyYsUZbHcWHPvc/exisS5Kg2GXyR1IXYBZcZGmd
mkL+VLZ8CNrlWxOPv0Lkn5KyMwGVC7OO4zKhINp+wRZIMk9TDM9zOr2OQUOVG9ckJ0UR8qAg3scr
x79IYPzaBw6eULt4C0t7RcZINofnirpsvnvixaCIXNWRSBEa9X9UWcab0eY1hc7whKugOYVB/BpF
PoFRRn4UVSLXhFNMm8pWuzYyHDd0WG1Va3/4U1vs6FF9DHz/YBnwFCsfqTgAtE8c8en6+YcCFEMv
sIt69zftFvScjv1+9gQlmEQskSe/qw3lanayreA8JL4lpE4zuTm4X/7y+/6tJl1u7TwQ+7wnkglH
D6aXW6w/XTiHFM8MRinbW3tZeB4KStzD2b13Tf8rpzr9N3qg4zg3P4F0mB1mcNLGh/ejPXyPXlri
Cuu+ddHxOU0hCwSWmLNSGYaqijqoPrQYfxA94YCjs3Io4dFcvxcbmVFayYSIETYjT9O8tEHmngud
4tX0ioO65SD4Q3SzxXCh4y+X56j3X9IJQVZh9Y9NErPKLjUIPGXvJDXxeo94NtrHTCXrZZqC+57q
vlUul3KXVgFcTcJWNeoWFVVf51uD7x48xTrblLuteyus917zLQDcczf3kbaqTVpO3L1OcPZbq961
NVLKqlc/jed3+7BfPpbggxUO53GMdjPPh1NdQXNaTZvuCkwcm0qiAsHg8A4Yi4cwhPZn1NpRVXDr
PmYEnQJFo3ogyb4reK2dFxdIEO/SUqabsu3ownEeXdRkqzoYh02cfqehcs9tCsboQqj1BTlwDQ83
Fd4DKoE5XemlORVEAKxgP9dZmHQnxJkB8xz/xQlxEaEpNBw2rH41rivyOMKI+sRotdhpx55sJ+u+
cjc5j8prmjOZ3dpPkKZCPMVkT4A2HYwbG8yogm4tiaU1Rk1JALs59UWBdNZNdgO4KuKQ30XQ95s0
NsQKLehISoFLyR1B3bNWUC2e4cFcgLmHaXkXvfck7AIWriruI9nsM6C6dTHG2QZDandMwuzshRz8
TY1Tzh0MqXKefZCWZPD0YcoT3zKnLpvPePyTi4oplx1os4gqUrV4V0FdrTbcTFIgAAtr8reH4num
xOQs0TqjWGQiUNR6xtgP1GjqHSCrOrV6PzvDJZPwlnHeYFmyQA0jzz/KuWlXduthqtKcjlW/vMRL
VGzFyAqdB/V7OeHa77LqWqNQb/EQH6Tq0eDmwQN7M9lH44tqveDRa/KT5UHXpwaJoaneewuwfMrZ
qOEdC0Tp2t5mhqiCrCMKjLaUZQzyHfEAa7sXGG/89FKFSLqGAY7TTt2dXAa2Ux6DdbBgaJnpRV7z
If+m4/LVHye0FjGfYeWtfNnAsMTzY2E7RMfrcdj6VpQc/cJaUTI/bZdAWasiHz/wxROQcnQdb9o3
41NbaPo/O0jGiBmPCSytIG9LD1+x+81L/KBM6zxJfEj2+Iiy4VON8UflLfam9A9sua4FUtu0ww9d
OujF2wKhUUpGjZ9vi9jyn6M2719sj/Eo9Mk/8y11VpW+S2shN0NLkvxCMZlXUco6EZqwN1700Wqb
z8OJP51b3oTxSBoI9EINYsoVOQSoWCkBAwyLaA0BWxzHV98MDHMKsV/t7h2vY7TuFB6BUQLCJuWx
7wG52YNZxhu8iJoncRxvIrs2O5ZI1ojvqXcI24HXGrBUmrbwpIaIF4jTLlW/iit8Hgl9nbiuJnfn
ltFbwm3PR2HVW7/pn5wGzqG8ecqR4nNDvYQhkkx8TWYLAl3sUm8nQWxB84JX47YHqkRmHsvK3lqj
d2D0NGtbgkb05CM0MboiKmkIZey9t8Gt8HjnQbkJquxAJ26PvKtLtyoqmNpj99UqTXaLtQsj5xBG
dnUxFQFzqFonuehLF3Qog2nMzSSnti1T7p7wffQpFNE5ltrJznJmOppxUaOhhGvKY1fU+8E29Z3R
p1kzIY+dG+/Dtly2U1MLeO1yB2RMEESRfiPiy/GrLMtxavwXrx3fVFm8t2VncWOAPhoKJjYBZnqn
IEVQCn3KbgBf6nlEcXeomwY9VXdBRUco+u2DgrSlclR9xhPF3zYE9FZyMFf1xoockkPhQW9IPROQ
RgNpU1yWDepYhQcelfYelJuMj+5Ql+KMu44AVmQRPgPLAb6lBRGtxRmaBwlshplbo+0kdqdPjrPK
vrqIQRWLIqpaj2k2BK5YuvUQz4epmt7jUvyUdVqjFo2cbecpEtZt8JDeDsaVCu38KAdy8OHQ34bC
sQ6jBiBOcvsSjnpfJH61pZ3FI0mCobHMbLIi6nDESjdnz8aaH8o2uswYKl6CSXzZiWCuk2gPPSqh
9sGIc+3m28EdP9rLj9vFYBEY5kB+9CN1HclRrLOFqJEAp3QS/rYSxBbC4dj1qvkhnBlxB6/9zJDz
X9DFyDG4msn2z6k5qpkOGAzSvV/mL0h38ic4eXsvguQhT1JiJcoIaYs9F4iXOaEZBu5cMydb1vto
pxnRI1vw7coQ5OA6igZRrzwzZHeJN337LsEdwVDbx9H2EI6hME4EA5esG5z2ji83M11NzElg5TxV
RnbLXrnuH0Iv/rQhstNm5r6mSk2d3IhSozK/hJ2S+6WxyNLrImZVqe9MSY/hmJKj57POssUyNo3m
oh5Ks5SXxmJhKqfR3gfK+0qp+6RSPEL30Xg7jEH0iet4WFtJKo4cpVFwnHva1sobFmJ6f0C1H+3Z
LVWw3EwGLQnGDskFbSte/QKEKoJgXfXN8BXbuChS7e2S/jtu8KCbpDv6sn2xqr5YiyT9iivrGAxj
BKKRvixGvJTyr+2TBzaa38XgxjvNQMWMCqDeWuhP8jDF2rNuC4XWJxwqLonoXC7+KSkl9uD6O4uC
X10tjq2YX+pGPZrxh9SHFjwDAWlZXyO2YEwL987gcKp7UbGZWe155GrsfeFa1hh3TGHeh6y+7wuk
A3bcwg5oIWGx2oCm6O6xx6o4daDtiIY/AYq9G/OfWUQYM/1sc1aJgx4Yu0dKdI0jn+OUN9cfgnMy
RcnOpj9rPZWSj+LDNrI4DAs0bUjKASAarEJrbbF1M4FrsJ+pTLZRx3vq5B1UvHJ+4v5W6RfSYRaI
4amMnpySqwmhdIeku2NMCTsYQsL90yU/omyBM5sBh8o4y++lAdIEEe6l1wJRc40PkoO5IlRl5X5H
HVKnNAc7o+/qO3Fnd1MXHEx8tI2pHqNG4Ei0PWvFUWZxLY6Uugf9ZalbZM2JT1mImX8vjvUSu1V1
ur3oPM3oAbEmJKuksuiApc1LKwxT/mkK3AVlhXe1JIUlRdJfpnH8xR8bV058aWSvd7zx9TbkyfbU
zlmCW9eg97vwi41asoVLTLOyYPAuel1uXC+cdvVSmBWVodWqU/E92t+fro0vjJvsLeXyJ2e+pSEE
G1KYuUDaffOU8eJ2lhGnPCf/zelBKD27AxfLCSUqCgZkN3ylmtQ+2bH+vGkx+QTXdWZDL9jzl6wL
RBbVDHIRdWS6esGHS/X8WqvpUaRlusarm+wo0sv3GTktLVMlAqOpOIJjUJ9isT8go0Qz2MZ/ajPG
uDOWDJzuKUT5MBScL6ocyg0n27gebDTTTkGatguF+9hlwVvOSriyygxv1dqg4TlQBpbsGAtUnPwO
OnE2qv6exdCujJZ8NXmbyo542375K5DwoS1qt1bBtqzYnHhTnmGFCEVoCdrFsAPpb/i74iempezv
BMpreGenzMzMw+Zv2iMedNj9PAZYSt59lD69DwxTwY/EDSC73FmC7VdF5bxPl1it647XW2fLA5qs
k+OZNbFFGCm0gEVOE7TELip2H/wjX9OtywMjBYxfAlxDCsISLCvllV9l+9565acZk8faBQUfg7jb
hDr7HgqPTGYDpTJHud5PVkyStNvvoEHfo7iF8q9Sue+LZwq6UXSTkXWonPBAVAQNZlGwJq+lQnDr
fiitEGZw/8eu+ptTa/+Z+sFXRgvuNqyi8kyHOjXThLvkTXrotPteJNFdW3R8zyuibAqAPldYLwj4
XsfuVcW8R3h9FCajFhF/iMY1/JUZxzsYXBV7Px/ulmb408X55zILwlcSB4rS/qRl8RZqRZAuXetr
5nm5ruDDKaF/I/4BDgEGJirzkD9LGoz2zojVeyQ/9ns9vnsGtwsJRue2ob2+i/fVRB94jsM25qRA
PFtBNTphSA9Q8DVQH9cs5isRJfmLfB09C/DNHeNdOeXylOVvhNGc+rl51xY+mH5ERSgn1EjJU0Yo
UNlDnAZB/lBrSgTJvXnIu8lFqxjJ1VimrPh9fxBNbtDr663kNkSG4SF0H5gww+onom/yuDTBa8eI
xtm1n90kOAXAuVma/+7HG43ARLe1g/JjNMTtphehk/y66O4eZv9j0f29qVzCC2Nvt9zEW0Hi9jjm
cV83PopOkEtsXnLnzHLl5sxWrv6oiuz26AE/K2ALoOU3dNrPvKwjzY8PKXxVMZYI1NA3k/3Tbcba
v+Ob9G2TT4HCNWBwYZeUvXMqkuUjGvlWun5GoKudtHgMNP7DMcWDYv527fsCbxXzaaxclSa7Ts/v
nl+83LS6C1XWRnXzmlLZ7wnfzVqWLxrpg+Nm0cFTNK82rrr4HMqdoie+CjJMvOjNIMt+fMHJVlDr
CkaUsPJUj9OCrIH0qvrom51QxXhOSlB6tLp7G8QW+YV87RKiHjo7fE0HK7oW5pcOSp5ldilR5jfi
z+o3ndpLySPLmb8bsLeCbHX3yqLLvmirXdIM1loyT2zGxn0dogFxZ0+j4Nyg5jNLeuFLyJtM2OSE
ZjGOB4NkEnjDS+680Gvuc3I0kIYG68TBIVtLB0w17UgjR763JmsyIhsUV7wf9S1CiuV5SaIvPCr5
rg2Lu1TzO1bBGGn3J8xdNUCd+bEdDU9NXNg2T9xjOpUUHU9s9jrKIAcYA4yN3UP6yHYILwtFdizo
p3fnONg7SfI2OqSuzFjwbudCx81qUH0U74gLAtDphnk40RxdCpzdbzq5Dm+pDiUI82oOiILpRXDJ
+WJuStBMP0SZ4frbrvLGjcomh/MbKSvL0e09A3wN38Ihpg0+kux2A3VXaNR1JsWp6cQzT98vUQwb
mIVbB2hrn/k2kH8UfMl+iFdtNVDPc+2HloE5LkDu3I+Z3LK1UMc6D6cnvwvvK8ul5+Sf6blPf0S5
/PhLuZzqlgs8EuLgifG55tyKUnMTiDKczKPv74rghiwEaPU8RZbOWCP3dfL17a9q7F5xxWTfozXI
nQnnjWX506oWc7eN6+VhAYPZTOE+ZvIjbYZNZqA3V01tuiUXR1kEsujoflKIqmtw6xiNGBipCtfU
Cv+SdYDezNewq2LjE0Sx0hFqaZ5GrhNH3Fceaplc6R5s2D9WsAMxWjEXt8BWBhIKZG6unmN9ki5K
qFPDNoofz147hFHykSGeyhoc3Gh83HNi32LeQq5qlLqrEUB21bCGkkAjjwYNQafmCoVZUrJSJYjS
hMEjOzdsgT5/wf+wdya7cTPptn2Vwj++LDAYbAc1yT5TqZRSvTwhJFliTwYZ7J/+LLoubhXqAAc4
8zsxIFu2nJlk8Gv2XltaPeLjrgT9ZcXRVpYQlipUtDsD5awoqRv6VM2bBMbGXQKAyIetZCy0Sdgg
wyaP0JU34BEulg589MQ2OoUKhcfQtYQUL9NY8K/YYq2vSQHjK/yzM6HXqkMKnT+VC5ztjvaogw8F
sQRxksMGVHftvC3Roh4SRJo4Fgz2iZm+WHX81KnYOKa4bjta2p5ScxRihxgiPpJkDXhFwlSRI4rK
Rr3xWODcNjaJmV4yIVkL2MGLqrqXoOsJjoYvhIH7nFewmsI0eR5VyYR6sg+i2tq1viOWsV/FyNpj
Zb3Yvn9mflFwBN2WklI/6s1DF7NrMogjXiOQpuvEeMZCaGf1xjZbhMuJ4XDUanM3WugHXFqRIpRv
diDcjSrlw5g6oHEs62yo7r1z+q8wQmEHq+SchfEzybQOsI7hpUoZqWQOdyZKh4847a6zRrxtdwQS
c/lnXQE322A3yqX6UlGobDFkvBhxdo7weK6zvHpLF2OlsE6cVVfLYCM1WeJWu7rcuUXxqCN/g1sh
7Yt90ZR7A27iKhr7s88mmzFI/FUa0x1x6vowY53pe++honHdita/Kd3iLquGT40NvWtDRg2Wtw0y
7a4TxfiXCwS4sdue/ZmTAznwnfEBw4NbRiLyMW1xmxUfi9UvG/qrUOajrFrGR1KxvEznvdu6yYEp
wiV2zHhTdZsyZALtusWtNRI7H2/4nsQZz4GVXTrdnKR1sJ3qZ6ihJnEzQeNxrWuORGVpVQQYGMCU
2dTvfaZyq2ZuL2HZwANKXm2zPqZDezHBv9XGd+WNAFbs2eejPAxgvMjVlVR9Ff2zGJ/dybiVDcZM
KDpS8YpQs8Ts6ULNdG4iizvxo2/8W/YusutrZVj3y0LLLajHc3TJVHQwaQZUDTOsk21hmDdlDzvT
tvvrnFbzSomrCtx25WBk7prgKaCBAaHoPk0+BW/cQ+5EZHcVVfs+FQYLUcUEpZ/C5L1AObw2AWCi
uHatF1UbFJNDeiQ5nAX83E3biDhp3Gf3ic7wgslK/9JZye4iHhfu4Xyaev8SMJBFQ1GxW85S1qzC
//QTvz52kwiuvamxiVnZu27akGF8hh55+VanNjfCwg1UWF10NpmtrHBox1ulBRROw9WPdjNe+o5h
DsK+Qw8o7cbElP8YJNGpHCf7LfS7Z3N0HicreXAtUx+iNsFsOEYKYoQ8xL3jP9XIoM7kOXeIJtrT
oFSHxgpq0mRk5UW0rvngpckj3zm8ex3MtrBV4OC1Q/zkpMp3X3ymOCJfLTynJxen+mYQSwlW0own
omlvUErt8yJ2Hxhx3neDLN/VZKC5Al+yZ7FXvdOkbFw71Jc6SN7q2IqvKK4Regfes8X0iieKRaHk
OTlqOST2dlu8J5NFQo4S6sarguzVZMQxLT9VdIl9sCra/xhKuGyc4MFi2cTuEM+wmBhOEkNOQvjw
EbEwt3RnUQ44PKsKf36ORy9Yxya4aQ9NGA7M+JmnDwkZU6k2//xybp2TbyKh+vNl3lTBbSaD95bl
xmn0smKdeo24n23vlGd+g+HUmB4kZ4PtV1hTAHjuwXa0G1O/JqmEgRXj1Am4jVSUec9B7qSPKmEn
0dTlLcnQP3qqN72Bod9YdNMZQ7ZBUO9LsjJ8cJBsAdjvSZgS9I7NYgtIN4DqRk/LPYOpd2ff1iX5
6hHSjIpqAmycWJlGfLKNboIYuVS+Yf5eUEgAQFnrvikfSnGw4sa/i5p3DJLhMj5/nLPpNsrjHGwe
CvGBAWJldsjTvK/arnDmuDgh62mLqBmFQ4H+dwjE14jQ2goYoQXTiRnSs9Wij+3c/NsV4y9jzC5h
3DNtRukJ5oFOQfRswUnYgHa6qq042KBt+DDrCdWeJ6kW5NUq3Ne4rvp9hjcJkhS2JS9aXof52brz
2U+N+6g3vgxjTHalxZhFdq9mPP9Unv0yZOiBRF+/hmb1kyXq0E3ms5gyIkBc+SYRia5HRJ6tYdts
0kYAacjAg46hjuob0qUmpJ1W8Lsz6mmNkW+o7WThAdSrxs4+DMGMkMo4TlxjJces3lp1fUSw9qa7
8asMwh2F9Eo4Goa875ImgliZCYBe5+ZYbkopTp1js2rtfdA4KWwNZMhdg9Kb3HUMivu5LX8T6Qtr
0w53YYD2v0KCYfH/DS3/3LTJl2LnZhgNfTWOqagqj0wF4beZ7N6le81Zyq6zGXW0HBNm5gBzEkYW
6FMFiKnCnndAsq+kGY/rOfyaA5f2AjdMHl97Stlsbrx1OgwQe+FURfWdjH8Jn8m26bMMGimwV97g
HioKG8ulNjay4pcd2XgXC6eEZk18TIGftJJgBrslLN4fjKNtw2c1btUyEl9UFgIqz6C9Ne6HwzzM
chXltUkvEPlY8HG52nCU2/GDjRZpIYK88oOFWhn+F6PNqtzwxvPeTsOx0KSgAC5Mce6A3+judS7W
kgKoC+9ZjMCcN1eDkhuzCdkXVKHESx5f5wyQ3Gx8m7rn2ZFvdFd9Rb4LVg8xf5sdramlHFvk4pPL
EKm5DgEVJVauuzrGuke38hhYxi+8zIcRdO/AKGVAdRP4vAYhzV2go2s1pU91oe9sZhgQhp6SWNwm
eKxXoTByWnT7aflkbYkGVzr5U28iKTVLcFUmQvYUbQNs8DUg/W7FgOhx9K0j87PXPnAvTuAjbCnf
c4RQ6yIxH5K4ProFkZBOcLGdEvxO+mRn2a1Ve4+Fju587X4gTn8MvauqeRoxzDV3IKNICJX63fen
C5gqTKOGtZk7HqmQjHkWihvIi2vOhHXqz+UWpNK8IkliCwroFVqAP/N6rAtGWBS21qzghlm8ugit
i3DNY1pi+5bqpcPwZxtDsTZnkGh8gis/SyNEReLD9BIGqa5ztPx0S7uzHXATrrLwydSPeVZ9F31H
DpiSLGryOzOW3HfWdBvk7ipygmeZKiAUGschdY1Pubb2HTfY+VOnQDxyPXf6Sq3/U2gLYJuYiaU2
2NFbTnrRQ3bD1Q+81Px2+njZXYzHxLvrPPwDEUMCA3t9XExygS5ytKRrz0PWP1vxJSKZwrYgIiFw
Wo8AGbGlVJa8j2HA0Nwnp5SQCNHC59FRiaRFHou4lzw5K7Lg2q8MQhDKKmZQKTdfXTII7Qi1jwPv
ofCTt2bk0e5yC62AVZGUpRXbBUQHqVHu28o9eFOA7a8qf+Gv0+zEu/MgIdG6PSswZekrxW+zap8t
iVCu9eb9mPGZDfONIzD+ciiw1gth7IYpy6M5HHGN1SWi6RBxmk/LAlgcKzNWPLmZM+PG8yJYDWYA
ds1nDBMHAnLNETI4E0wxJTtHstOgNMMBm3XPKlflIQViYublg5gFhKxyIBLCzF8wx9+kmAo+LbCo
QxYXm8jjDpuN8jtqmn7nO2jQI83mTiYXnJD1xfPa5KH3/Dtd9XfEBGBaT8UXXXV56hFhbwNABzQD
gC5x+txHLP/HxN2rEAuJCoN1hn6rh9Sw8QLjBnEmJCs/OS8EkpMqcus0Td6bmbBmNCpGa6bJsrjL
o+JOx/nJHMZ8XU7Jugyc7EFm0RkLDWtvhx0Vjqx9bCdnJ6hJMMucEIyiXR+Skh4choK6eigfErcA
CVwiPCuYvTHhQTkpvIzyI5nRb/hRSB3r7E1prFEGLhAVucPO692WxKHNIdVN1eOfgjdzCyPrNI5G
cTEls/XZxXInxm8zVCXyVnsLPQM/o40olq10a8+IYv3xw3N6mpPI61mQIOuu1QxCBPgGLQ3sqzh3
7sH57RgQf45y0vsM7edtJ5B8ZOC9oRayF4GmtcLDxEJSzoSq4N3ZG+GlNh10FdNmrvBTejwLBkrl
bWjDl6RPhcc0tBTUvcWuQzw6jQr2Ve7dZQ6gEZ7/W7saOOYjTg7GPmvPQpDmFQHx77VXXeo+/80G
MNlBrj4aKk1vi7x8LSQPvjbCs0MntHYx027Ctvj0MKnpnhO6qDcWbzd+bXXfGqSQmGgkNlaKTSF3
KO7CEanS5LLh9qf8u04CDDojBDXcdrce9/dNq78KgdFaJAFHbEhbDex37X7aCCcQyOkfo8YT0/n5
c2pl3UOaq3NVxPm9VxCEi8xM7esSzZ80zLuxMcwzziwiwQb/ajVDdx0NJGCTVVeHcdqbOhrWLdSn
oNC/jQF2dOQ1P36vi/vWGz+BqCb3Rv2rb+DdG2zxF/ENTMVubZlpvrHtJTgAj9V25rcGLX+S3KS0
rb0aVSSHb85aFg3GC2dYtUNb8zPmNOuu+TnC7Fj0YhxXPO9Kb5X2M97OOP6OuoDE97C5G9PmsZyJ
ae/KBWQVVPdzxYmfzzPITgOFnoyY+w9i68AbWhtGD1iC3XSPDVTWCsr/HD6gyd+O88gdETavsfpt
CZbBjaUeAg/CT40PE1/Fw5xBpii9Smy4I54KtidF2KfbhlmhmeAEt9h26vYVWRPauBhVRNCE7vI4
fa7T+Q2sM+Iv0S2F5uJzcijzsuEopWOtcxU9y96Jrlpv0K1h12GOtbENF5opi9bWChDNhsKiFbPk
oZqGCoMbogZ/HJpj2RbDG1LYrQqG5JlHfH6ZWucFqtXG09Bayz46F02VPdSer+5DFGDKcRUjW/aH
XmxmD5aj8mPfTlwUUPIe/nxvhLOYZQEdXptf/vy2ufyZjNRDqov5/OcvNq4aQLBNG9z4Ew9Mx9sZ
jQbCMUlxrwqKQ4+pgkERKlqTusTO7zt09Dc0jRcwI+99GsMkigdCNn3/K3QNDewE9QdwT7kOa1Pt
gPN+eHnBCXpJzNJljC5gi1l6fCV6CKcc5kPB8DQLrGhfjYZYZ06W7xzmIJ1rnUy3QkzWR3vBYXJq
jJ4OAeLYlMPdLnuWPWFg/gJYB5Spb1+GKjdh46Xjbqy8uzJ/GPB7e0ZwyRJ3W1VmwAEZbWxlfhbj
l1Xd112nNpUXBfQi9Z3vd+6GIwqGsrGNdIuKIl32TRNDdA95JKje4KvwryhLtnnqZ2+JBnswsKEe
sagSZ5AfSp5fYRufIlWJD/66CV6OKUwgu5vMdC0EV6VxiqDG+ZLoP+hADCUNKhgGziUYpW6oTfT7
nXfqbZZybQRKMvFAic2t+wBavrzvxtR8kdXvGr3QvrAGvO5V99rHmTqPaXtAt4zqRJkbuyE0pY7q
YKsq89xYjCLYYzBRL7K3vkj1TUvs0lVKT/EJc9wrdLaEc437YKphk1hsEFxPgfZfcrLgcPCQ+Jyi
gee6/9sKKE2DDK9+1YgPN09ZkfGkzMLXNi4zYH5N9Cyk/2WV+lXByN822uP9LD5khpFBygWHVGxC
R9Milz0G1HR4cyf28IGyVoClwHTN8labxbUJHvM+K462hV0yd4rmWSqb2T9/dx2FpyHG8lNbCfyp
AjFxhf9sZY+SsiJ1ngfkNZC6oHuC9tx1ESeaL6vu3CdvPllPhjVLjHyoodi2b2GKnD3ocnAMewyV
yR7ZB7eDTp3rPPDOLKs+ozJGMHrkkQqJp7oq7/syiXlEeU8qmLzvQiwmjiK/L1CWUYUY9xb32Q4j
y5us4qeeCg315MAJxSpt20p2TcIVJzRcN4lwP0f0ZisyYehX+vQJFslbqliSZPjWV2yPom1u8rAS
St8MJcYUw2J2TcZLzI2Aj+G31bGl4UJigvOBPG28iN78SNCBnEVg3bYupfoMmotDE2iPM+N+9oaI
yWvyRmpHTUgOgpiEZW4wxwsJjG2+Dapp3RRs0Jr5TlGebYzZM7Yy9XcgGnhfAY+uhVUC4e6SXd3X
A7WJCHG3BM2G1qunGvZOIkPnU4r6l6mnH3yACMnjYpdpuvUO/ENt3ZgktZwFnjFmCj82o02ML6xL
/cZ+yIAM0aqUfNpMhVdO4H32XzPS/qPdS8B+vdq2hPRg2ouIKkT5uop9/aBqrV89CDHj4D6Fs350
6z7AwWPuK1jwm9m+TFHfHxunjO9dE4F2hCcRPH0V7JzGukMkVVFW8vmDj2BnB+ejxHXs0sQu0NnO
cx3eSllSDzyGrKVwSra/DdsNd6Xh4kQFPYtx7sbLqbDNJvuFuqjZWyo/g0+klLU1J5BwsYUGv+02
wOuc192B4Xi+nSSVArF5/s6WrcNlDvQnQWq/U05BLEvAdp4guqudNs3W1S3CRi7L1CfswGswJnR9
QX4os/nFWpP52jxY3m0tMGtXZKOgG3sctGFvZzO7gB58KRKGv+zj/Rt3HJJ9NMQvGXZLBl4WLWaK
oyYfFTChAkcqZhlEfxzmqfgE4kmci1LuPkG4y5ISK3VGp8Ce69sKawdSgMueo0IchyIJIqAtPwqM
VaPLNKiV5hM4hgcd208RFkv0M/4hV96rk41IkXOmxuMIlLEBj8Y3IwgKXX1r/nrBc5vvrDDZkcFw
IxhdHCzbxq0CKqOO2+cwJtmzKXa1238EHbhIIiXAjnfRfRRl59jnWKaGEP78MPTpvmAOV0fWoa7d
m0Y0t5jrYBZjuUtpkxpNi1m8+WKDSjdAYaZPLWSadZo0P7GJirNfeo8ovjpBvun1CIGwRGbh1sBN
YCMe7VDeTTGbxaHZOIuTWqdxjspAj9u+QTLCjhxs9DYW6KdrryStI3zyHP3lCFFvJrN8s3Ndf1RT
eJx9k0iwGmgteMdWo6Yr0+HJhTag1ZKXcd8UhYNYJjo3qvqYJDa0ACdJqG8Y2r/5vnlhCXkMBZEN
XeC8i54Cs3H6GxLPHvzQe+hASzeCKycgi7Dp4ifPzT5CO9jxLN4O3fBRpKk8U+M9QMnehh8ycF6i
abGHDOM7oCQQLVP0JXW11L2PYQVAbZQQsSDiBZ16LlT5HRotLhd8uJLLIR0RlwoIIwHmFnpb+YHG
kCFYUW2V6RjQiLnyKiQJbRwcG2XbW6b4dMS13vk+17bqHblEREDR6/Qpc9N7wOU1u6/wBSNqcmY9
ux0Yit2Yk+MfvKzFW0NWUMimdm1GyZFkn6tc7Oyai2hTO8ZdwVCsDMYvoUfocK+mdhC91zXThtzZ
Au21+fgvEt3xulGwL8uiBNs59h9W2hGNyLnAFfpdN/NzTUmZRtWtQJG7igBbaLy+oxpuxQSePD56
9DE8HDFdtMUjBVxyGKscVxENbWrGwbZkXb1mkTs823mM6JQzR+EiipqOmhATfuYW2dqSPhLnAlVw
1yAfFggfqBIiyWIQoQGJ7Gj4kpkhSKfGQ55DOfwzIJvQCnK2s7/WNmrLMLrvmnRmqUrSMCx1ImXY
6wUsClkl8viLJEp0lIXWcSZhYRv7PKyZovzY7nwq/Kb+nS+RUGyu6sLRr1WiymPWa1xePQvvpkCn
HNEZ2E70UQRO++6EMTt0KzCeEEFQG8dK7RO0m6t+MRdQ5oQbUjLP4SImoDoi7odLh0KS4WKYxSAI
SNXVdaseHXzv2wml6B3Mh/s/V47iSQvf4yeoxpc8x+4CbwV7BxVEb7IAR8+Y3psUKZeoR3UDc1NY
7pWkAOZfhvLO0qqgbkJ9TsLsKXNivcvrgrUkhQ6TqZaxzcS2PvQSYHM+jVA6c9s2bXRReQDaSWhi
pRXZdnKdc6OsWe1GG0be0Hu1c4ktU5zM5IGJTQfHqayuQASt/WR0CZCaCpQyau+N67XlMZgZy9ae
+T5B2v02fSDkbS3IrAGbyc5Q7tPI3ts405ewNKafbf6g8/4a2S+i9MTrML1yZ9/0Tg8VsjHEYYic
nzL1AWfMG22X6NwIPmW59BttOdDEYIeAZ2MGd3XQP1hpaW8sqy8IzHmMKqa44YzatoCF2U8SvI4x
vqQsklkS4VspwQg5KcWkWPugoKoap2688CTbpLaXDI6L1hNhRDpDBymQxjejsRrsXaLwMmjLxgIY
cJYplM8MLFjVR4yizBq4hCFHwqlF/gHPZa0r/zlusfZ3E32NwNjaZiXuHd+X7Caaa+0ydWIp+mh3
yVtlkgJF9+scun6+wWeOnC6cr0NWvwCme5h8lNDpeNuGYCOcAWp/kJQTBDLgRVIGb8XO6WA6tFP6
0VSIugz9zGqZHXiCWJ2r7FCirJjjt0nU+S1SXFwRFnADw3tp1f3c1fLkFBNnHcjNDtPozktxLeN+
znXUnoIyNU9Zz50TNi0OLs+0dykrVqhO4qizlosqQunlpbN/iIIxQprEmyn7hOVfDHIk4xnROfA2
vJJwnND4ZRW1u6H4sNaOh4Wfg3yK8GZ40QN9+XCqXHWPybMvio4pdIytaDKfCqThSchpgN/8Uqn+
yxnd5w6l3MqrSHGdM2IFWaaOAWab3vyasAaalXgpmy8QPS+5qpl6SHur3PAjmkYC8hJ+Ytc1dw2q
pTHPXuN8P9Cuyqi4iTyUTSTJIW1ZRHapc0EjhYfe7l4ytvwIdrB4SwbmLEWbowYvWdfSXZu6uAVJ
/KtwqpuoqxD9zC2RfImDxXXAaSOQaTVxe4nHnh1wfVah81CTRGibJtp/ncDNi1iUQiOEdYvyjO0E
I7G2i+/92drHDbEhcRJhBDtjOjn1qQ9m24qHY9DM4pRyiyEOb6ITcffV1meTdM61TROqxvpRwIBD
e5sR8uAEey8KsfhL5C74e7FxoNQIi3SDhxkT3mjSvBY3cTOdkpbwDXY+Ym8NEz+Gz0OkwW0iUiqm
jD6nnDEN+oXJmLgZNuwdSMVRbLJi+uGkAiuaN9OmMp7kMMLNq/KVO1OpSlCsG28mgtirpg001xqz
UbEuIiDQYZrmjMmQVlgeNUY3837EvMGtfx+22RkXqHvpG3HgCRjvO528DkiaxlHdJHODjZYFltv0
71WM3KGXPiv6gJdTNPd1z8NymP0zcgBu1mwmbXTIH2efaKS4f//DaEcaPKwTXg3yvzMlJ47bPlh1
I/Gb/lwd3CL/xLHawG2MOHk8wv6w0dwGjLn9umtIwwnFTieRsZYWto42jnipUJa4x41jGOpm7TXd
lx+laATNABEd63EGuWG7HaUCRsJkkTzK+uRwrzzqCgIcQ6b01uddQdyJqIe3WHnVD4JeZm0ifE3c
/HUssLOhHMQnPNM5zAKTbMOZE83QM/oSWUYU0VmSwDTwRm+GJoNt0QFZ8NznPumaA07Z7NjAz93Z
Uee8BqpHXJGZn5O3DPz8cLyrfV+dMy0Zr1iz+Wm+ujERqloOzqZFyXiskhhuezC+CHVGgjK+QgSD
hNXGLfcQX2JlIg/UsbPdny+dkWEDoO7ibIWufRxg1XNlovLqmw+3HYzbf/0Sm+7//ZJ9NOeDdMf9
v37vX9/njgXaXJOxnAMHcF79+RPsUsatbvnI2+n9z+845CQcmyEhco91vZshHXMjhlJGXvsIAsrl
ogLNbxFQ+G+/pAQO/tuXy5/++b4osxYeC2A5tBJwuy3QrLXcz327cBxt5L3QbNZ1k01P9khHADx/
QEovULrqkTmsXXo3nNPhUWTY5DMb2c648NKHt4YMpAVVLVeulTw1Uf4wYy0CgyOY+Q9LR6CiNy27
liWI/JlnBcAprafTPOOiQyA1naZiCQL0hkXr5he3ts5wYQyMHRXbIEY3oFQwBlDjxbRKhcJ11MSw
B4g58OQFSem3cuKvHPoe3XG5NRpjPy1Cu6lEq+H7A/wUxszrsO/m2zhOtl21iJ2TRx4a3s4ij6Gt
gGB3RGWYursdK8VMdOU1z4lKu01uRGzH6uAjVIeGuTrrucQibaD9NpPxkbvlMS7U01CLx2IIHs0Z
MpHCpRUOyRuOEzQeBMnFFuWzBH2RTJ+FYjTnqO+iAsiroGqp6pq4dJkT/0TYeaxjw4uZUSAUEGA0
oIMGdSw1tX9shRgpI6CVtcara4+3MItpA4bxo03FzkjlS+oHZ0jY+tD5zpOQ3UrECZ42hyQ6+M9b
NyabNUccYruIMAYUMJItUKvc7z4DQk8EAorFXWgmwc3yP/F1/smEElVCR/fZpFG7xWOOUqaZgArH
+YMZL/4gUR8K6iuAfifsDzwZ+l8y5vqYUgtcg3LhSGCOUqwFxb2A0COZ2vZh+KETzOI5MQZbICxQ
hd/6fH5kS1WvCt8CYOMq3gcr2GSdeq/xXE8UhZs64F/u5ZKFE2PvMBrnzjTGKyYKyZWJ4cFIRnX+
8wv1rsw3ZewepG8Ux2p21blefvFB1J3+f4Z42cIReJrU9z/++qq6sm2mh+8I8R4h4H/+6Pj7H39Z
BHj/Dxni3zn7yOI//8I/M8Tdv9um9GmOLdxfrvX/AsStv2OfFW4QmJZvCkdI76+/lVXTxv/4yxF/
d0zHhj3l+NI0Pf9f8eF28Hc7kB7IEtOybJf14P8mPTz462+qyqdFNMGLYioVeG7g2IFjsT+WnmXz
518fD4j29T/+Ev/HtAnvrTF0AePFvFrE3iUD34d18ymU1SlIbRojfDN6dI7/9v7c//NH/A1h7j3M
75Z/S/IK/vtPBsVg2b5pm7bzHz85qaJqSH04eMlgD2t7zp5SI32iTdqL+UdJ85gX7ZmubJNWNowr
+Wr200dHpMsYIYwLTgXoBaSXnuhPgRzuPTnc3eh7v4tufX3pLPtg18ORuI5IYvznwUCgh1/e81h+
/59fCLDl/3wThRXYlm9LDCIOH7XD5/jvbyIdHayMkL5wtoNpLcQSAY5lr3Pn15SaaGd3wWe/FPra
64NtWsxH7ZbGXlfyPRpbJPA+g2VSqVwGZ+u1l0fcyHjLU2ZiSAnGnx7pM2xEJfh3ibBGKEU4EJ4c
qfxDjLCbtBzvg0ASyDiF2Noyhx3sfkfYMdkCpCGD/2zjNAFiXnqhnb/szkagJmj8h199EMtVnG5d
P/oYUB2zGWWZaxRoTr3+OSx/5JuDxt4k15o2L4kbsm07xwTkgEUBcBWkmZbhgt2w+mKg2BvBz2RC
o21j0GLhcF+5xs3c2elLIpvszk67u05/ji0LAWgGLXhyoA9GgexSeo8+vt310EB1VsEPt9uxRo+5
L2lBNlmNgrxv3uvOSU+GDw3qwZaUprooN6FCEjn79UnDRWbXkt96RFm0NoMLR5lQAAJrExXC2WTF
kN+lGqyVj2qh5SDAax0tlz0hvG3N55dmwSlphgFGQnmCMUi/D2qhUZCRAqvE/M8DCpi3DYALS2ke
9kCaINTzZhxJHQEYXCfnTkcGq82qQ9SEhs5IwgXtQoS5I/F3KQaRNWrbLeSffWnN4S6fllBvnve1
S5ZZleZvUzfEG2U7cu00QKvqen5SyadTt4sqLnoMamQzXpriTPMtzJkDDY5HARVBiIGJhC+BqVYU
X6xG7o3KfB0S5lAVCkSGtOZj0hGv7jW9fyQ+HED7To5DehYF3K7Zb8Brx8GNbBbjUY+yIB2VQZKo
OtgmfGvfDQmGDxyEudieKgHmGhkPzD89zE/wrcn/8rNrQJWeR9Fnlvnv9I+/QmoOs7fVFji+t57I
plHOjxoq9GFG0m16VxyrprrajT6hMtgbwLpMI5MXKU2kviUdQdeyGBxHdGkx+VAyvmgVkWaZHJ0w
3CBwm8B71I+q4KEcWw5jSG/6qdsIWCfm7clEBefd5WH1Ns4u4/wROdEGZSse/ygEOtp7KJw6092I
8WYyVLMCjNMzKJ6zQ7rI2qPavZ0KVjMg8iMCuoiEmnEuhNN87rEEwJBLxK4xLSbKU3+IQnMH9a+/
H7sVaaYr3xEnv+neM5/+ItIQ5qY0fk3Eol0Z8w9HIx6zO+YYRXG2BcY0OtW3iEFCDIOfmkcfbVQH
4CWy29oqrS3UwDdSQ+6geWugmT4a9YBrqkDRCGzD+SqzjuUB82c6IVRUJmpD92Zu8SaXNIroXx6x
R9MmtiasOr8+exVlUsxq9MATCm0JweKlbnDMFT2Iujzfhf487Cu3eazcGgdQVW9JLrVXTmXv2HhR
+AREFJSGQ57D0lONVYMIjGzzqmJccVP17llKRoQi4II1ySJaAYG70SxeO4mt1p1K6krsS2X4M0ek
A462+J0rVCoFDKVVHy82wASod903exnJfDdCbV3ZTs/bJ/E+LQ1yYLPESQHYFthKZBCqTZCzY0rC
hKGTzfRn2eCWePxqfJm4EVaeOT1qo5DHpp/wNGiW+5BYwL746GoRWmAuPyo/IfNzZPauJMUDvCNd
KZI5/E9mDehzUuG+CsU19pu98C9GNhG3Xxvu04KhtK27Ox2pTynD97AR5LNGjGojYD/kxiLWs0FP
z6+yJS+GPa63iY2rk/SfBgOFB9f1EfFzW6fhc2LzARfARFaG0Vo71bg74arnBrn0ru3LO6N0b5Mh
Qjzqjlc28Jhe3yzPnsl+huQVWdUOwmS/UgoVX1h57To3YnY5c/Y2zF1605g5JkNxzabqlZEPxMnG
F3uI7dN/UXYeO5IjbZZ9lR+9Zw+1GQeNXrgW4R5aZGyIkNRamJFPP4fZjcH8veiZAQqFysrIDA93
kvaJe8+tzi2L8ZURu+fm2YKjw+eJXhdnqAO6q5qqD40rCecDorIRV17B97kZQKmue8a4mxAG5NqS
5OIWIOqwo258rAmpZb0MecmANA0g8evG2oVeuodpgdTWqU8tiCCAyPqhrHFL5Y211hnVR9tPh7wK
oc3Wf2BObbq6Mm7aM+lE4c6KGxq00nwWafPbOfltMxXHOUo8ok9j6gS3eGiq4pjP4R8gc87BG2p2
SOiByCMhM1QavyoJ3lKeGisFXImNcXhkJ+Xsg5DUTRQHzAsJaqs6AIGa+1Auka7YU9IdZR3a3uEP
yKI/gwkNmTodLXzhHoe+ReCYYcN3GzIxHTtbB4u5pRrfkdHqY6Dje5zIcj+j22KeLLbmjDhJqlNb
XGDUEZ41pGTKNMmrxlrHk6Ah212FuxSRDZsZMAwFPYnSCAzZSjH6gH5pOJ8JmeFpFZ1bsRhxOIvl
E0clUFDkqfl4LAkigHZMxkaRSrbObk3uIEjZUol91Lqw0KRzl/IJuo30711WgLgi4LD0XUXnnE3x
znIxEE5dys3ZTSe3cpAXd1xClZgwp1V3nkY8k1hWuXPYiuJBCoFrGp8sXJIN4CO5DqV467R4LCcZ
b4qiPI+axTy6HtvlZ6mnjUd/jsRdbmwFuWlucODL8RqqKDo2lb5nogiDrKgIjONB0k9fGQrCY/43
ugrnydCM0yWBOrBqVYbWNgby671Zmfiw0ptqNPtLE3XvEYYoBiuIpUXMrrIL14ENvrtO7a8oqbMT
7zlLJUbLtPLhlSzGG6NTRzt0jB0r6BwPUf9rhKRxQCLg/Dcy1lmKw0KqYpnssrtgJ9dfkJXYhExP
6trIoX1MtP0cIuAmOXIpXGywM4qwZjacrobsKm59r6bGjacLtjmGmxk4JaDEoYyeUDw+Gm1Ndmlc
Y08SOZN6xMtx/yJof1E5w5IV4mzUgLtL77YY8dDr/ssSOtxGNuOhKLbWcYnF2MlAwzGKXQ2kAa2V
CnKmJKRLmWP90DAb9lVXYwRPUMUaH3IouC0FYOH5aEbsPphaliwqedxLcNYe2W+1nsr9aCfX5cVA
69zH7CG1Z76Mnn0LEe0Vxtl0aCrR3ME2opSZpdymHFiULo69Uwg324l4AMEJue+WdDnTecS7yGSt
JBp7irvnzjEZnuiOgLMx2ecT8XxmKI+sppgWE1KqiIXbpw4QoFjyZKnhdLI/yt60yvzHtmGNTOHj
eXjea916j65FAmCiU/vCk+QxlRiptRViCawVmmzD31Fsv3Y5uTTt3HMuWM1TDKrkwNIrvfgFA1LI
e9D7g+9KBmzwA6A8s2I8lfgMoEw9ODATMP53G9AkVBg0ImaHrycm8E+y6BYWNnztMPVwevvbxrX5
PIW/3Qh4qqxG4ieGAaFPz807R5ep8YbTrJlLkmuC6oaASYMsLgXae/NExWs9cVwf7THhUvP0dDPn
8AIB8jwNwHBe4WlsE+F2b66LvKJN4bqz6m0PvGUM+rK/6q7gHKdERCceQnfUAjXWEWQk+Qu8pj9l
zVrR1Ohu0uCazL2ztfhuYRB9BgNy5ylsvtADB4fSmdttpMLoj1PUP2hc+rs8C5qzkfkXI7PvOe/m
t6ar19VsAjIBR48KDyUULnFgwb19LSoToz1YiLMVTEvKTdxts6pjBKphUcXW2RysRbXAUNo1mw9T
ORMdHrAXnFvUQI56tLS41DaRL0iEyc8d5ExYm8seriJaGgjslgA5/Mi9UHugv8sygy0OiqkocR5n
ZBsXj/VGCpUNLO0uWWTijRkJ1nQSXB0t+KExMElqaOfEA+YrY2bEj972a1Juh48VcEiVyTfH5elU
N/1APZ/eFlV8psljrHYp+vTtLz6tzJOD7bBGiE2zQL9HUff3X/7kqh3xxg64zMFfg2S5I6y72oM5
XSlcgW43VRdf/3H7hf8fTXTNySEwq+d8AhNd+GgtPD/JaELmPdr2N5PGYZeFOT/rbDyxXYY26AJ1
DaZgb8ClZ58kgc26xT04gwgAN+xCi+9ToS/Z6ZSzgHgZUnxSE0xa1TZXzwyfdRX5D1PVPnelf6rw
pmgd20dh3ERlDhdq9r+MnGMnMlDfmCNE2dy1YXgCeuCpON4mxfQNkpS5GZtBYruT4DSqNjhFs3gj
Qqvc1WpG36PaV10ntyRdLYJXzExYT9OBxUcGsHnFzVOXi+0OCwf/eyAXK6v2hNE1NI4xjzSbrXwY
3FXMTdG9Dpzzdk0yQuas6y4x9505/xnC+LcihoRFQ/JDH4ePDpQ8y80OUhfAmNrEgmeLoEGiBfS+
KcAV5bphfeDW1zQX9Wbqw3E39Jr9kjEjvpOC5CjTro/xwK0fidI5e0SqgjA23kwdN3thjOzNHKc9
9nGM/DlBdpa0CSvMlIbN9Qck5AMxkqiZYeDYI2FVJUJQGsz6Olj1PuJp7PORLi5XCqQA0Ovo4Men
M2l7RSmFXwxxc3X1xvG1C5w7m3tyZY3x3Rgl6U6RSIxCcASkAB+Q5oKgOvnkNOCMRfRpRSgG2bfm
U7gFE0HQdfLlouM5VJa7A7f9MqR9fWy+mrrhwDYm88gxyC0MtmIO+ztkOvEB+f2ZnnhJ6IyozFGe
rAbGm73lb5vxmJsmz81y9PeDA0fQxtFEWFXGB28PaOia8QnhkrilxEt8e1mRG+x8QSYEOUz/bHLu
fFl+9IHAxeE1w9pFSwjR4qjMqlvyKlZKTCvPm6+9Gb95fb+UbECmUSarPgbfOaCOasS3A+Zzhco9
3rDYx+tkedMWteYpGucjdqkM+M9oXtmnwoBB2L+rksnZ+13wZHlZBFgbVI4FLYXcaB+zTVDvOX9Q
WxX5ucjTJamUigFX0RHY1fCn2Mc+B9Eoy0eLI8tvwChp9TguBu6BMztuBUN837yQAc4bBabEGQDv
wzGgyn6TI5AVaGu0WbJxFyDqauZiwFmHaNbIwzdw/sZlRixTGWlyrVPUf0ksYF9Z3WkWhn8Ok03P
g/SQVvlPhNE1dmN6GxYhUAxpVSVE7X2PlVn1dXsYBKUkBXR7kH1JV1iiVNQLYiFkHGBdQvQU+cLL
gDAFgyH9BTz9ZGn2LH/vOS9ogdZV3XiDW6WLiWPyQQzAvatPTZNe26btboveO5hzltE+m8NmsMbo
Oc5B/xeNDYafsHIkNC0JV9h3H8baOuCM886NT9qNqt0H3IXj0SsgdBROSumfD09VMkZPte6hyO3a
Rg13kh39kTcLDV2BLGfu5+7894sqevpVR+Qce3FrWCPrK65d2e1HyzauFXKEyELoGo3FwN59AOoh
gztWUB2irYy4s148CRBgZywnbE1Kbq3CCo6dm+3dqCUPXRd3//EvMBN9XYE1QIRoA+aWjisPSUZ8
llLydrYrDhA7H3f5aO2r4K+ZzY2P4dj8ABx5ClyB/jLwOpSGMHoStpgoF1gsS/2EsYdx0rS1PUts
sZVeKF8cgq+qt9rh5vcK7WI77JC6V/3NlA43c6BpvN1mPSOi9lV/AYhIlr0/+pvZ4hjP8Jcs9Q5o
Fh/ROERzmmSBOStvr7NOS+gNUECbu56wXsgAz5BV1K71h2TDrJdy0LkbyB0Ff2g+dOU5rbFPkvP3
ndXFInDC/JFcIkxXtIkKfrOBEjnspkMZzfDlXIqYcKkkPkRIju9yh5fCPHiTD3YB4Qn6rMZcNC50
iRUBYZaLm6urk20EjBiAl7WzDMvZu/gxgF8uDLUY8whzwrxg+ufmCSkrFWfXWOFElQBLMHIgLC17
lJwuyb4e8DL0Y+m6GLMTmSE0acuerQunPzXD+XVctIhgbPY95vTJ7+DzVl1Onli8tSf4rmR1oYMq
hk9jokwYSkXwePFkJx7mw9Jj09SgW2Dnb219Gz6VYXneNkBfO2ksYVi7S2qTugXsEdjtgzc2X66F
Xa8fiI3QpX9sp+aro/TFXDCeW20ecsPANVUp9ELwhTs4W05L5yaMuDgnxbzLHCxdnWfjIvkgg8si
2pzEoKJEzAU4BUXXTPPFzOMuj9ITA05zFxKAxsM56nOySVRXbc8WCacbtG65bYI0GriNXS6e1jKN
HV49GJuW+dEOAWLSzOfhHz7MecmUy0xSdNMua8/hlmzjeYWkje81JBjGpouXgrCo1eTtbSzRHWYR
H6Hpi9TBrwzGT9Rthv8ndQinZoD8rjQRhoqYThIbeRrazHMKcBUxxm8AILzJbbFglesCbsA43EOM
OPV95eJ4gv7cpFJeMqs/IKlwd0HNRLIUoElyxu8rqB+MatP60DuAGbus2CY1Z4aP/8LzU2RdZlpx
cYEDhHlShVZJEyNuZxqKOiicjU+6docU40b6PjU90Wa6ep7iuDiJmTeaOfymkZpsJULdLM94kCRW
rJxSrH0tDSbKfbpHrbfvZ3e4iZ1xm6ZAAmoctWky6nWVhzcJKxK2wFjZkm7bpy8FEoOV7pp25ydq
X+gbYGAMZMiLI+/6fjALvGMVmUUZKYS+RHBJMKnWn0o5iCzS6TKiBoX5U0wHx7UOpnLffWZjORYu
kHfZg1suQmESCXHTYq3LVcJghddboy2jKYme2AknRv1JzB/Ql1TfikhFa5ksoIjZXoONjPfLB4lI
gnIE3y3OctLscJxk4trkHTYjb5cW3k1VskYNun1qx+W+7Xzk+gH6aHCQmYM4JM9vnF2SVObOZ9KL
IiW7KOBcpMOCdamStzy3BEgfgxvbKTZTF5/9AfKNxUMnbW6RqT02Cbnr3Zzdu77M76tCX43WXEe9
92U1wzVNy7uuh8IKzwZ73y6JCkpYdzjA/bnUMYiGqvy2e2/aSy/WaILSU2v6cP0MobEn0f87tU0D
FQ9rbyaQtLQheXWMoKHDBKQnM0XsJ4IHeKtU10W7JBy+BqvYS8PmKRCgc6X54UR3Ew7E8U7NQDeF
kwkYaCzqmddtAs21BbwD9Bc+JsauEVDUhk3AmMP4NCM0XYQegnptkzO+RawD3Bi9vJaO85X0wJCN
UHWMYkDkYNg51B2CZgF3ZVP5vrUWhQDGJP0EhAzFoClSi6ipFVGYsJwDv147YeGTADXsxnBAgude
fHbO61YyGciTHukjX81tjUJirOaDr3v3JqAQTPOEXBN0rlVVfCYKECsH3WtQkYsaKrTjZYwAbhyR
o0alt29qi3Mt4+MJzE8PsmyrcLjO16KRh2wGUWomvK1GDF2bQI11wMnUuq9mQiNrOh1PgdL9bQGW
G0mW7Ln2GTbh/qEzYfM0uvJozTSohYLfZaXEg8Cu7SA1rWDklJD+p0chiOkLUVIBSn2AeUxOJBwv
tLYzcC23OgjGASUKT96XDAiDGMdLEXWvpVefKCL5+IhLZHdroVo4tIYgzFXhGkA0x4jEsoqdWYIJ
bYfbqW6vdQ08LnLnP75d/Dpd8NK27HHwK28tQXOwxKvOUdHgCBhfA2W9DCCz2Pl4e5W0tx2tWdn3
r1PGInFCK7Sw4B+hLD8xQjr4gzhaLDnWdkhQdOGG3Iwjnv7YfvS96jkbPBRiBCbFFozXKYaX4pl3
6dJcVN2gdo75YgE/P5H/uw0ArZSEo3leV+8QQ7kc9Thdl4DGyGjfLVEww5sATurC3lLxUGO6I7xv
MVkX8kN2dE5EbwrERZNbXeeif5sxzB4HUuXD2QMwV5p/wsRBc8T/sBENy4meG3khaja7v6uWZMkE
6RFO4/QTu3+5sYQTbFxGxJN9yTwxnZxUHec0wNUrOo9rifmmn2BarRrjfUL+H/MXITokagHODjq8
W5VSl9cQRPcENXz6Qo14yPDxuShD4JsNlBfxs0H40zbE6Golv21tBbdu6ZKzxLcudHQFzs66pbKZ
02YQfoT5RD6QAI55bgsD3oGJdWSQ+jbq2YuE4dCe5eRC0qi4wRzFGw0DAyU8SC7OVOZD3LestwTK
L8kWUWLLraQ898x5OF5yhrHbuE5fMAFc6zn2YX5Gb0ZT4yQp0fzDJ6ECwyc6uGC/GFlT+Zg2shY8
QhMOuxZtSiKqByxCD8lIrW+j6QnS+cnWrQXPkkAvir3P0LXWBnMRXkT1XKWAnRze9A3n6W/pi7sp
pIWLSs0bRWevIhqQOPR7LBZySy2S7DEgxmuzme9rMgDDgHZDVz5Zf23K3Le66RXjYMX+beXldbab
ihz0MJgbTKvN1pWFtUiRt2nEDRP3mshsbF520zwrdOwUQlg9Zx9d7lSQS0vKuCamdJ5S58Bi4S42
gDxEJb1dShAr2C8cbWC7QH1WWBGTsxl1B7PKEc2RHrapEW0Wqt06gnEcHL5knuS+beuz1ffextTM
MdteHMIkf2SglYl565n5pshiExUkxJEyTM8Cv5/VQdb1hb4LVPkcLKJkI3SAxJDxZ+JMInEzpsA+
FHpCea3Rp8rhHp4V2dTJsyf9TxMuxMpHu02xDXbU8/W6zklSn/E1bYhfKBzj0DgzNkMDZcM4gAQD
tvTAdfwJEuh3GK5BxU+QxmRyVQ5TpSYkwYGGDh9xdYbd7F4mGyYzjDRJOkr7LYgwX/WIGobe4YOV
1QMpAKbs7+wBbtdcqleSKetNO3przh610hc09DWBheplxJvG9FrcDzlvvojb78q2n3KIujJn9kLS
x1tDWAHL1Hw7e1NBNo7EnAHqkTeODb+VpS/5PMYgl018NW11zObI3oWs2neJbk6M5pmUcLavSb7I
91GKYjuK2WcLzzkK7eOMwje+WN+vYJJvg7ddZrPxyfEqbHXC5lRk3Pd0VBNs7S7f9B1gyWL4MVNe
EEwrsTJ7/d4a02PBAGo9BUP46s7L6IZYysaQD24VJ1dtuidfs2ylVyQ0srUg6jloqDEWvN3PkUnF
NVrs0ib9YlYADeek3Xs6jlAVNBi2jOexQ/ju1t64NVvRHgMMrr3ub4kk+miWU/uvmuR/fOn/Gf2Q
WvJXetP9+7/x66+q5uCO4v6//PLfn6qCf/5t+TP/+2v++U/8+yX5aquu+u3/26/a/1TXj+Kn+69f
9E9/M9/9P1/d5qP/+Kdf0BQhjLoffhZBVDfk/d9Xwc+xfOX/62/+p4bq/yavQhX138irqq5MPv7x
UX7/4/DTzj9Qz5Py45/UVvz5/1BbWcG/+jaaJild9O7w9OS//EP9dD1yJu9fEU05iJ1cU1i0MOh4
/lNv5Xr/aguPTZ3pObaNaNX/l390eOGQYrnItHzpO4K/LzBNJ7D+f/RWtuXyyv5P4ZNtCc+SyLdQ
DZm+63r2P6uFhD3l2vbxkTrKMO7N4jdMhvo+iZpnS0UlyQbNW8ToZ9cQknGs8/w0KaUeIII6F6xC
SxnLEdV1TCQ0q084psUhympaEzxM82B+9XGVblL8WjfB5LMAFfOhCbz0oQ2chrQh2vKgiMzbv8NP
Bah0Mr0HpdnyJI6jT7Hd3rLEIWVdVi84tr5aHP0r5E0wG26tfvIec0TGTT0ugT6ZQ0DrQgob0UVH
LHMB4ZHO1u6MKB5f3B79klfpgr040RO2qu90U83nOYVuBiEkhD1BvzfRb+M7Hh/9GCyhlyY8OKnz
OS2HYwMdk4TrdllNDEcvCXbllJVnZB3TbREkPyBAKN915d20VhTtDKtYhAleByxSLQy0Mjy6xaZl
4frh1c5PlUWvc63G17jwcG5BBkqy33asL9kMN026FIZy5ilZRIiJkuYD0g+ioCkiuCdFkzJ0zN4m
3I9FWzDev0tkSuUemc+FefSMqGcfAZffgF1pysq9yxhyAr0f9nJMkjWq0YhYM1j/dt6y9YcfRUfh
b9MueXb51itDBiSmdhk/OQ9937on+Y9tIXbUdJLNQVgz+UR0w8YIJsWusu8qIcvBFFl+A0BjiWNV
JKSO4U7JQxc3dP4RjABjmWSUIg8J7Jjuie3CfdVmVDAl9OIkIL5D10XNiSMZwSm28oXsupMdqbON
hgxBWrgqui/0d/26LCeTZSPGWppHJO2GM2z8Ysp2fIz0qjNJNLmvR/oQGM+ibrLn1HqwmlHdWPUS
uj7BCh2Z8jTKfDK0T4Z3VAdbMcMjK13SEUbo9innD8in7NDp2r51HT1seo9z1hE+UyD0IuTBZQzn
meTSXoY7x8nBpGgs0USLTuxzvI5MEY2POMdmSz3OCFagaEiZ/IwBvqAmbubb2G1ySAy/pQYtUhrI
JaoKpCHxI3DXZV3epMjCbqrez3fQS6EeDZm8s0K95cYeTj5crDk0OW4FGeeiKj/YNZGljtDrHLNy
olCp71ApqeuuDwMXDCF71KAjCp3lnnEaWCisDTwbO96j7iyL7iICzQ7DYbGJPK+Kho94yjeGzBje
idHaYg0IZoL1StJ7wLsSSdSweecX2W0hGHXiAz7WDtot3ainHHn9rlc2mAppHtsZfwkbVgwNs03o
gPaeZQGIL++03KvYlNB4g+yIl+E1iIB7jyMlTzYzhRv9d9AAPG06DM3iODXZD0VMvwEQQiIiPKax
aT7JO4zOWt2VvTnfMQVkre5sa6+r+NkGPNeti1fESO+7CAMUmJ7TbADpdYqmPnqmZHrqHOsOwbSL
75n+he7MyL3qgITuboq0uQ2NVS9VeVPYkLX6Qhj3Mi//tJgbShHO314xP7hBWXxaJSS2lNHYmDQP
liaRlSSjFy8uq5MRYT8A9HlkeU0iDuFssLqKd+mw5Mg3GahduHUbfFL1xaMCLH0gEFnbZduMbmg1
o9vcSdZLq3koK1xM5ZpnN/G7M5gvhmnAOB1BesHi0lPE8Saa0O9ebbWm9PfDKCI7tbv3uzjbJq31
0znOC7usaZcsGfJ+1Z/omKpj/ua0RnPyCYdHZY4mYx4KFii/emDL1S6pkxUxohs/BY01p3XNPG/+
Vs21BBnD30ZfgGqNUfZLJkS1qvmU10qa4y7rb6iRL1UR9IdJjpe0xr45LTp/JGDPcZPct5EbbIMw
vZUlNvF++p1CemYivcxwLg/0mERjZoesld/kISWbKOzfbKUP0vIf08B6qIfrTFbqKmzLTUzeyWWC
nLyKW66OFkZjiKhAgTCE+7pqSjZubQW+0IvbJ9PRzmrU0kIpiN+LUaKNJUIdYlIFoP2zou2qE2fb
2kZzhZvrzSwRnTJtChPSseDrg0hs8C3hlSKSIf4TTijiJ5s2hUkFO6tVKmI+bcv6kHFdsJDi0Y4w
D+lGCHKX+hzH7zXt6HKLAQQXPCbS/TS9jjPxGMx2R27QepfPyckwMYEVbX7IF6V/S/tkRFy+zT7S
PIytV3cgOb1sSU0xKAm7SX4gvj2XbhNtjKY3NsopvroWXShrYlgLBWGtA+wO1C5AP2rUJ0hXKYUH
RCsqs2Ab0PCsgri5G2tGUPnCPNbqM8aohSTRqtHcDnc1hcUZTemdIl1njKWHTSOZj1E6/8REwWgz
+3ZQdG6YwPKockhlKNDZFJ5+rQ1n1zW4DzxjXkPSQyaJkkEnn3Zuk2EaRMe6xFaV9eGHmJuLB9J0
k+g82UIEuboxVk0fIh4sjfbVcEknNb3+lP+RifvtI0q4zKjRWBBtJM/qjZ11f9IqQNwsPLWeNSde
0tT3o9nY2NW4wMfGxM3qtoScoqn0fHS+BZH2q9oX+95DhdZnDKaSqjsZfk+FBH6+4/JKrXmvimSb
4+23iuJk2ywX/enL9tq3IYDfJcUwHZsQAp4b34XauUmJ6XrspE0RYp8qck6PFnfrxjL77kZt0xY4
CpSVcR2GBnmkzO9hzb3QQ+7arqVvK3BfYihiUVX2JEAn5W6cO4hppgJ7FREGblbhDR5dk1qB11Q1
xGO0zQvvBBqYHJ+bcr/KARcKWP6XUskan0aAfbrwkC5OVbbJPedHB7Q8s0kPPmAD16b6sEx5GAMA
UG3fE8cDW42V5WNrNifhq3prkbW6IkSU5W/5psLyzjHrK4R/UjD8+EXKitlibM6PCzTTbYe3osOT
GVtoNIewAmPHNY2tDf7vjFR2o0csOrrPYB1o6F+Y8faSrWretb99jXKHDHYAl1G0xo8P9YIRld9l
+7G16SuTei37adqTdwWZpF9mOSZvq+Sh1BeEailt75Ox2bWe89qnA1jWwTmPpK6d0BJi+bWdI2UV
Ugk1EinLstLsqncTresUg+porPZnkUPufPNHoQBlL4Nius0c+1TQeNYahoaaWbdzAra7sOzf8+Wr
g3n4Ciawa8j4SIr7E1KQaTKHm9CEgdViSbXJIwBhjf67RNwE5ILUtDKjGK3ZRzEO+sQa9yni2L6C
sX93MNE6gb6MofrORjQN0KTo40s0R4qMO2476J+fjec9dO2YrtLSf5KxzneDZS2BSgkTBLP/Dsfq
G4EoYzmLB2DbNc9uU7SnaQbEVTg7kkC8/i1zvWRfpelRSv3qOeljeNOZ5XhA5X1rzPZvJk25N8Ta
ilFsMqG9l74JIi83kceEVx8Y5B5hOt529jthdIkNuQlamZ78MT+SvpKsXdu7lGp0L4N2cXandyiW
tiUOLOnHF4ShLDqm4jOIhNzCEt4y4/wdyG7shoBJLTIe7F4tBVLOaGtdsVSmo/DuQKLdOhTcRIBO
aJmij8CUIMiN+b7MfFQCxs7PZnjALbrcYWJoila3Sa33DqNtwoJH9M2a7L/7iMgipjMry+3vvY7Z
jhN85WO3zZv5E3zlbUOompn414TQnrWyyLrzcOSFHdNPh4l3MAefc8web/ROkDDQG0RYv3CEvmTd
fG80OOM8hAQSm/HOhQ/DBgDndAD6I+5vI8pKMjp5nq+GkZkecdDbwpzUbkrnZ9TFl4wNZ0Xxhwpl
71Q1WHcVEW1ZcUOJtD5LTMy8vFiBQKS2d2cMxSLhN5PE2Y/JUxn0YqcCTGCBWC60kLH4/D6GtE1N
+YH94VM3yZNwmUEw3cHPViU82mM+zMJ85yl5P1WAIjyD4ceCdupD+JJg6t8HTKEnM3wvU0ef856Q
uXFkIWm1wac3MRjiwU39Hm48lBVUiYBV0ONfQgVKrkzI8qOBXY1uPGz44t9+1jc5SVf7KdsrJMX4
HxZ9RZo8mJzz2zS0TkLAqaRbPho5HEKPQa6SbN5b9kv84IRBW9NHbjHyY87+6I7Z2coMxkZ1t7EG
YPxTm8Ybi+FdjVJ/pfIeJOvEAUoQ7zmufBb6w7MqkLrIsjsABczWoyK5OXxqASvWSWedXR9DYJre
RppTNBXyQY/dvljgwaS3g2Bbc1JsKlU8OpybElIM0xsuA54TVzUxImurst0izqCX8L1rGCIyMmMP
hL/Do80Z8TrH3fySZd1dPPWfjmZBRD7fUzXHzTmyg+d26rI12anNhiAPY1sb/OBLVq0J9bQLE6Kt
9KDJ9cSN2MDDnxggK8mWmcfhdRIsjqV6nTN/fqzYeM9ZG1wmfZ1cRpmtnmBaI9JWXSNWhBr5h87x
9tVMBeN0jGAtVyb7kai6g2pJVRJ4OTZjgIoJhNdPaUfuCzLt8lTMkH2zSzsbepmEKgZrmkCsv8Vr
G8crtmu4vtv7xIrXiV+1hzkCsVRbsBsF93kvrXNfEhWFPQRYxuT9st+Jh/5KqC2CIqfOl2MGhH9O
2gzPfV7ZJhXhRZaEMKdVfyk0USilNxwnotsOtWn1m4luC8YCJqJnt4eYRSK0Q5fK2oZwwRt2BcCm
WAivSw//EOxp3KisyAfq0UWuk6WH0In+hALvjpWIg577fo297pt9E+gfM9ikBkdricWX/VaCvJwh
pWnpb9J7X5WkOyHfKtuUgvgB7ukab8H86bQcQAP18Vq57rs9BcUuZmxDD13etUsGAyGl9lYG9ZuB
Gn5oaLfy4Ug0VrfAj1FyUvrv2omNSlG8sp9lD9US6ssjP8jaQ078ZN+zKSRg9ZfgaM5qV+68caJU
K7ZFxso9i4nOKYzpt0Jl1vgxi9BK7aMsrLB3YVSXdvouUmc55+oPq2TpqKvpEEz10fRQWjGcGTds
xI4W/EfWyjjIjdlCKWLHl7jot+y3p5QLM67Ee+kKWNduB5bEZ7U42jQlxOORdJGTGixQtnNEdd9R
DOh4JhzIVLRCvGpAQoTOYQ1Z/sudY0b30xl29Ikjdlgl+hzMi/Dc8NQqF8HjyIPLznoGNqZkI9Re
BGfPCuYX/Bbn3ironhuNdGUQB9EsRi1g3rR9Ecmm+VOZsfhrNGp40nnfCABF5b0IMljTsmvHMKzn
+nvwS+zcysXChdzOT7ob3gXkUsYNGjrOJ51wzoonXy25HaGot6P5FXb0VhV/psQgsHII2Wkwi+xp
iqmQQSrotDjJ0Xhl2YwrDUS4sHjIdkF+qj39MhYhaN4UQbydz2ttOK8DVIMMbC5PunjTlZornPjm
YULTx+P7jdcMWyyxESkuiRkEg9/ARCLyB+RynY3pgWt/VxkT4RVsfnaz/tSDVGhYqU/LBuVH3B5G
/D9+QnpvojMkOQLFPLhyzkhkSU1vR7fj+OX7zCHKkestmsedmISN+Wgp7OJ3EeqeaYbSm7j2d7ZJ
8GO/cHa8ehdTPKF7iPfoO58iFI0HfH+ZPR9nmO4xaZ9YmRA/C8879Wwht52V0wM193VrmqQpCsZa
sgAuUkLbVVhvhpDIpNwjw9SxkNAyeht5kznW+BgtFDsBi+FdXRM3HPkSjFPFUoaKvd7c4H8kmQC7
6jrNoRpbCAxSTlQS/GJvK3OnR+TZcjgQj0AU8q+cv8zR1tss77KHiFwQ1/tqDNhwfUoT4GM8hOWS
oFxL5202hk9ySWGIyT1w4vih+F/snUeP5Ep6RX8RBTJoY5tJps8s2+U2RJkuek8Gza/X4RtIgLQQ
pL02g5nX/aa7MsmIz9x7rkTc6tROckwLNrsTO/JkQQbRNzWudXcXtiG1MZ8D1I00wASFZebCIEky
alndWgxKN/yN/BHCIdYaQlYnmQStyD9RupMyU7dHXaMNxdSK7DQmBKrK5eds8CwJ8txn22a6uKIl
+FumhnylBaP4JpkuX5cWA9lwGqMqEeutr4M8g96YXzJsCsTzkG+ptBcDRhCCImtfdih7zfkyyvin
MRx1K4e/w0iiUu2kTzA5ARUCMox51YNkxEuYV3wdPcclSnFgAHd5BrGUVPR5SzVi2+VOkozqxzFB
AhK2aE8PYSbeH7wdINQIctrEVv6mj/zEZVF/dq0IDFs9QXdlvy9PiEHUVudc3hY6w0a71H5KMPPB
AB+ByM9gqTXGczK8Fchsd5r7j9ji3mug/CmnfE8i9ydBVJ0s5NNOPaKfBDFqiaNi46qCaLS8u2Py
S/c0djqMsvo8r4q+EMYF05oJ0t/gAQonp66A8N/q46/DHSJpopyoOJgpUFCXoaKlECK43joy5A9j
LVMTal/uNJ4Q3zPZMZIx6JslFy8XMNnrbfTMMufN4+nBVjt/9I35ynPLB1KgAqgX1pPgI+j4jFMZ
otocZPc2UNS5TJe2kQS+SUU3lTyMVc0poIt3PYpHzjawdC7VnBm+EJ/kt0v0ikKEYviRDnThcafP
7DAWlFaBlQ0CWylzqIH076nOhTtLVlk9yoyEAsibuzX33iautAT0TW/12ak97UPNLATqbEz6PKJP
+62KytcVhM06LSGfCdIK0cXvQqP4oJxm36zm97bRbjDe7yrR+Jg9LwVKE1ocll/rcyp7JK6RB09T
pwyru1NXyV/IwDhVelKG3WI4jlaCVgDNXqq5M7nzZkRMVX4Z6igMRmF/j5DqEPfPgT0DQkHYCnNM
t7+T7FkX8JYNScEwIYWqBS0KSfUC9RCb6Wg8/fMfqQO8TfH6+5nFHDpJ/ubrBIaExp+w7VbO1ysZ
N6hdQOISuhmC4WbsacG8wUDIAyM4H8liZomMZgbhpI9jL8R0WzGQWmiAJfqRvtpVVsaF3IxnmQAA
7znr/aIUb+5sPvU9ZA4uvo2T8/5Vg5TYOl5nW4NQ5ODdIA2E6sE925X5nUHJRGFTexyO9bnhPt/I
rH+G/fEUzgx8CgvfoopOOkH2VNLwhRu2q6HX/uppc880kp8B8OoWNST3FrVE6U3fE2GchudJP0qx
I6DT/Wp0frxwsDOIp3cysxvfbGFt9p28j1X6lCB+8un2CZHN7qF9P+BLXsPX640k/2nrSB7GLSld
JJ0XpOcAv2lqIm/DksWmDtWMHHIMtN4ORQEyGBjQ20gwM+5VePJK8jbzJsH+R5KRvyakEoizJUzL
26B2RMDkKEhtZu0eekc+iAqQNg8474+hvUjJW06iJeZDvqwa8NfW0PHCRe2lXspl4y6U8MWigtzt
XpZ0eoy0+idJJaieiUoEWu+mRl+LmSR5csoYUK5xIkzwKXX53EZbU1ur3rvK+jtUw15mvNlZBWy2
KBTn9XzTUFNtrFb9YJ4Pemxv21m0n7H5qk1AOWg8Px2nOCPZfTU6ZLsMez7R6EJXFogPAHxvxkMG
/ZHMaPG3Rmgpas1BqVQsKExR6GVpUEQy2XuZ4UcZblCchST9ZNi3x/I9JVBw68b67zo6sBiYbtKH
yF6FdKwRtppHPxrae3xMn3qR4hXos8ewmfzGJlGH2gnmFyMTsxh4funlWJrh+OfIKXvvZyqq+p64
TswpYfodLvjXadk40ae/VUWWjVb3n2HOgg8bIJUd9urCGnZOx4fWTdjYItO6GU3/bIePOlUM6XA8
qT2TEaKNBqJ11S/JMpwFMXlT0rEvDllTmxpQK2P/OOgcfi2acc0a8Smrko9mlaciXtlwDTMybwrO
6fB9XvOU3YZM7pl4XL+6yyVarTjmVKWg9BU+MUQTJArly8FyGFPW3BtIqrNV6894G9H6YpMBQ5hS
tlvI/YMalVW7eTlrOl80tfKjk4f3FONkC8v8srQfppFbBMlkZ2fEs5kkqGd6GN++O7UkgNs7iMA/
OhtlpoChhucd+K9n9DtbQyU3JhYSYfdBt7jlRNcZYGrsvYNwh8KimFcC1ZOmp59RHN15xCH6ZEZC
rk3RSbduBJNra1jlH5hbHOt28VuY/Je45ldFShuu51c74ssYar60WY2HWVN/e7m+FCMXqp5qV7dP
P3vnnq8WvVdv5GB/CIlbzPjAJPOVVfj9v94fs4h9eo8GueaGyJ2fHH8la6cx2Xau+WeauKNUOCHR
MXZpvIrRO8qiLntI5S9gqr/ZbEMYjsW92SRfMzZIbXCfhih/r4rBIweNP3MqhyO1xbAOJMhBhnSp
VaAf6sm3JXVPH/Mpy3KFn65NsvZZpdEdsvl2myQ5B5SW32SKO5yba6C8EmTcO3cd2uAs5aOdwWet
TyEH2PplsQlFl1a/67UGHM8yfVUS0iJW0xpCZgptZMOj7sHKbU9GXp3jBtSWWa/PtYc1VAcANuJu
1xf5nkhOa9ynCKPahGAj8zaiuVN5rnMRm1ngIX6OlcblI+PALbn8ZT2fm1Rn9mQ/LbhkAnKD6JL4
3o1J/xirLqUkNifctDwNRjMdWRYAQ7fem5E1Vusp7GA0cGNNJtnCzxZr6bwVRvFY2NAGY4Ni032G
Hg2hnzep6nsvyDT9U5+AaOj4lnfgvjlkOK2YzDzFXXZYUk6suuEyKo3wNOjRZ5/zT3iG88X8ommm
mc88kPn4e6beYXLFf0kc+1uEgAvSjhPemPlwwHD9zcdnhcDnn9eVrTU4MjLXfbcrniQrVAeoSuXY
D32Mdjpzs3iHDPPAgl4jZxSLi2JyzgQKz5TEytWxAhtHDQs878tkVTttxAwSzrz0aHb2C8pymnF3
8rE2AGHL6XfiKjvKdxtlzDYx49dmWYKK7mzbjgqllcwf6sHbz8M9ARt4lcLoTxFOD1bs/OhZ+JT0
zb0nKp0uiPVGxV8+6dA0IkcNsI0CBnVpkTMt+gSAlm2qxPg2QC1uFwxUKXJHV4dyjRybMGJ0rZMF
5SryrBcH3+bGdiKI/HqNGq4bALiG6nuYgAeyd9iV3vw6KXprpPENOzRuSbqpFHbmmDyEvTxb7rgT
rbvyjXV0oumzi2ooAQ8gSnxyCzFARNshPn/sE0I0FnOFDPrFHN53khpbYM2aqG59O7kTipF8YcXn
RUH0a+XFVSGxr965bLkOs+nWxTUmXPFeeyWjFNwwWSnO3GFBS454Lm13U+v9uDXec7jE8QymkRr1
fUgIuorliwdSLVuY/ejdmr4w8xbHNI1u+ejl4MTszDkY6G03NHl8x/TMpE/QMEI+w4yIHXQGWQ9i
WxYK63Jn3hhdfbXspXyLuK8FIfnKIlZAOdwPQ+Fbre8M0S70C+xDtZ7DyIiH5iQMs9k7OabOtH9X
+stIf4+fukZ2z8toLc6nCe+ulNrMB5rfT6Mg7RzLDGqWibeTSi0VePsMDby/Ie4NhMgogrc2jynv
AdW+u5w0eDHbgWA5GEEc6DgnDy0yMgaW/dYh3HtjeekTe+u3NpoJr0JSciBLg4iV5KJp1aUr0LGl
3RyxBCq28cCtv565uOg4fBPnuUa7UMU9rTKudz+S4OHalGS/jN6xa74mSbGyMAfxXRkGRZj3QV+w
i88TfCiTGbKodGbMVH90zzIDWek05J6K/R7mfDeDO7QPucmJ18Sgya0WfKBa9DukrEdNrevNeHpM
o/pULwzNmpmY5Ej/KIeYaqx02E00q/uVmtOqtM9uGThZ4YYgmeDXswj3dTwdO2m9pikTfFPD9jLh
ASW7/J1n5U+Sd8Qzirzc6fQPlkSwazUVhmsLRd84UKtjhsdL7OCKn4Jo9TZmBSGgronvAO7NDKUm
SEqPN0BbAzwyoOFRjqdR/SbjWu6GbK4aC5dziIypTInXxWPJKLBeDrPLYbiGzDkjaQ+pa7l+wg2C
CRUFz/SCCtjwYz3hxAYu+v/au/8V2gwd3P+gvfubf7ZD91/EdvwL/xLbmeLfXFcHRuYKsFiC3uM/
xHbC/Ddj9fBLy3Fd17RMfuU/4GYOv4SmWye+09ZNxqn/KbaDeybgkElAZAjkEMeZ/xexHd75/04Z
Y7VseraQklW/aeAV+69iu0bizU/4c3xKAlFMrHGf0AO4VzZQdx4W3w3S7ejg6Qt5rVr54Obie0nG
1VG6sF+wszNlorGflISZabTinBOMFybxR2i2TJHtqd+RmKa86UlrPRq/UTt4nvbUY4vNZ8dmof4o
eK1xHs7oqJATh0tynrs1gKizjM1ia184hntCN7/EYJymhUFyxQxOggD0HbgbW31yn7qlF0FT4YIZ
64SVgoA+LWvyTVZ5u5aizcNw4DB4EYE2kqjoGt2rkGm8Q3oMi8d9qTyXtqiAOd03vHXtPOMf0K07
M/oogeyEfbR2WuqneVgs1q9dVx3X4ItDBZwFKni47337HxdDt+sKdh6z0/80dvpnbrv7sfwanQFv
nYmw3kZEZYsuiAmgMXSbCQQ+OAa8J3PktukUoVzDaB6w3LP1WOXiYjqZJPaRLPvSE1uOxsu8VI0b
9Lq1j2KdAXtmkrk7LsC9uE2tFEom3KmtWr4zBymA9P4mYaMhRgKvxuRso3zE5TCZwug41kBt+Eby
PPwF6jmjN2Hz01vJqQXqjk17/LC8M3pQPdDUSwl27k3XemuH8YZBl9p0cwFBc/w1JpusqKG9q+ru
vvUcNDrifox7NtJMtQOptZeK4LieHCkC9MhagRbWNfV0fikUU9TSUEBvXdodF0o5S7wt+X214GIY
bGwlI7Mc9vmvoVM/TlV4jt00ZI+7sCrppmd6ykOagMSe+I1QlsznqWVNa3YXRGWBPtifcZgNB6tt
TsnMHGho1Vl67NFZF6wrSe2e/U0VkJmQAOug34u2rB/ZjJpMCfLCu8K/vUfCcDPxUe+nO5KR7I3W
IvWZEto+0ELevkvS7zrEPayzlQ2T5Uvzorti1gGLjLZ76aviq7YxTtnxfTmiOugb6r0I465f2orB
SovrgnP8MsX86cLoWSpGJ9oUANxFRYzVikDOCZaAXAukXaPKiIYXLyz1IE547zCuvZuh92bwtO2T
RsdSQcSgZ7AO0ZFktSmuq+M8pz9TG8F0saI/rZcNzN2TZyPu5cZLyCJTK2FYshcFYYbbb7RlECtr
YmQGJQ4jJzssIEYpDehDF/cHDQPWVnhjta3nFwOu97ZNJgteD3NwzDWxxVufi3AJuvXiBlJFoJOe
fDd2HwP8Tgi5znSx02bne1aZd5ZyEWfnA9OMdVEoU09ooYLQUCgLOrKHxaLJXTXrPiNW806vTlVa
63tTGDNoOsZPuttQAO96J6nu23YmfFqNKfHUZEHCILgsRvmgVogVcZvrHJ39az+imu96+8EaG9Zo
HAOxRqJ9M5vPujOPMCAYrzOLfyL8s3PMO9jmuEYaeXa0YKkIgyvq36yLwjtWa0T/pM6N9ntTLNYr
xTwhWt1w1rQ5OlcsoedlHp+d0vsz9w1Mi8r+SpaFYFk7C0yLwLJMjG81sIAzOTP2mSO/813PIkcw
HrVzbw7egQcWEFfaX5pRTqc5NXy7p7POTKv164HAd52GGIo1YqxMe6hlXZ1YrBd3sm12jCLSvShQ
AaeEk5UAnTa0G/q2X37txliONYKyghERydDpgJv82laI+eyqSYO8z+CpQIJnQSIa9lXZa7M+umXS
vLAo/0SeCthsKc+doW0cbxwupHnVG8N1tmW7DIe0QH7r5O2usSnJs7TfJ0b7HFu7jiIR8l5xqYYH
G3jvji/EhKtWpOHfkYDcrcpNh5AtEiTwzi+Ao+BY8Tv83q1vuBfcQxV55262a9+Z2KFIA3TSUptv
nmS1Q7pCuCdV0InObBFR0hnNzmhPruTkzokE8anht94Sf7fM6uC3LK9jSvQNAz7fS3jfxuhYTTYl
HaotAgeWo2lVAJoZE0P7Hgg9Y1tAL/ORAFjeVpEJvdAbXpdqep0bi8QWG+QfjujtgDRqEmi5hLHG
WnUkqPRz+6qPNZ+BJB8KLAr+XdRsFSdsbZgvgPSSc9hTbHuxfeXyu0G2qx9n8N0enHHk3+PNE8bj
mGiAAXYxmhfEcYWBDKPdmF+1a0b7brERrqYNfweN5PioEcORJIYDcv+7Zgide2k4P0keKHNyjx5f
tasNxbUIJWUwhjkLOIi/5gNkQG3Y1Ij6rkgoA5Ime2k69guRpPVqTPPQVSM6sJk5m/2lBMh0UiPQ
yKj5LFP+VwHoN2Wdqcq33J3cHUy8c4fKJiC3hQuCA8haaCuGdETFWpBWKkp3b9vV/eDW/YGoVr9L
vRmPqMEJOM/B1NnTV7Ff0rz/IuKIqJ0pt/ZZWTwVzCD3FML7hoEeV6+DIdoj9W7pCGAwBQmOqq2P
1YfGA3AejTViIy/ukKyCLhH6YapmsR2kerBw5tyzpdi7Mjf2EdpZ35rj71EpkmU076/jkfho5FC0
61rsFXpQEabuns0EBLuaBI56euB+I9MKk3BQDgzDpY7VslNZHyA33UZdDDSB8FVuZCgUBrcwk45L
x6yL0LMVJ9EcJ2P8W697gIFC/3lpzMdx/YHAyxT7KFozQ6ruTk9s41q6drNh4/GWwtWscMjlXClo
HFjYoRz5ZUGNhiL/UJA+VMKd7Ja47GsbaC121WvhhP7kpd7JMuh1BbLSAOc3km0T31Ujwm9AyRCi
B1edwXUADAF9vyvZvhuR+OG8eyciywq6ooI+x3CCDt0Xbu/4YdgcmjJ/AVhpHZumIbI7mk9GTTYF
640eTRA+d703DQzvqQV5q3szsLZfqiSbIA5g0dDKx9rzlE/4ZHOM9WhvYIC99yY4CHIpQj6F1PSl
EmLbTCO/vavzoC5Fv4kr2OFywF2QrbLVanWIJrdRmQKCdMMsnJjGUCDG7VkXBJqzHAdmWnM2NTzn
RAoQum04w322ZNGh7KRvKAq7Yv3lwRK/U4auQc76YUi7nQYo4Wi5mG1Rik2YRJuGkAaUR4sWdydD
k2KXzg51w4J2o4Gc2eQnulVUWPb8jF0TDpM7r/LD7ZwMM/e9+IV6hkxsaeadpT+Uk4Rm4RUR17G+
+JnKPgdzguqY6sUuAuvD6KpWgTuxP/eiduPCFz2oYsyChf0Y55F5nOq7nJ78juLMQYoHxE1nqY74
5DLBiISj011kRKS9vaC8VekVJgWShzyJ79mXMX5m0JhYMYiQisAxjIA4D/WcoA/LDYYGDWoTA9HT
B3gdyCADu5m5IFX/3UVYMXNyBBMdT3EKbmJrNB1scNKBmG8wjLc5mtBToDFYZgVj9XnmngdHcGCw
k+3MkmJwaifG1ezjnfWGySfrd+VSjll5gYFyJyuQHiq7dSHG8sHKg7xlu8ICAtcir/gRfwlzf9eG
xFW4fF1vXnpdkhB2jj7yFcclD0BUkUPCwcoiMWcRzZXAEphDr2/Do2YzCR2mTyJyi4OdaIdFuGZQ
Sn4AC0MJMruP3Egw0D5bcxP65MPGgTfYD05tBLUHzMgjuWfTJ/PD6GojHExoIUl6QoTyGM39vOti
GyzDMDhBkYxfbUWEpilyPMgr3V7pCMgc6J56ObVBAme1cgsDPbvXQvjs31qU8tATQF2OKfnZFekC
S+gxVpAIfrr6EE/eUUtQPYt5kDtCNIms3xNgGeJoqCe8ps19WZI1anSMMDCn9AjRm1MB+hlsA6Kd
PiIkPEbGKhKPwgvc1xWLQ6B15Az2E5MHRKv7KusV6BQtuZDgetRiG65tjDAU7gw3ssDBuCQ5G/7y
bmBzsNMV6pmFWHEDc/a+jhDlt6KL9hNPXGvXmOERyOrmLH0dSQ86smTehgXoQW+6YJT0tqYNBrsF
PHeNYKRCvN3NJsZEYIk8HW7z0YYoT9jbhNvEkzdBkvW2FdD6sFHwYLlgaL052mdG8W0z95oKNMHM
Jatg2Jt5x9jKCwskKrPPNG7N3SEKKbK0p8SuXsOIDCZdwg1Yhuwr7TCbYprg2EWRlxVuYPa0Yalq
9kPU/ilsvdxF3kiG4GSCK6YvIC3XRQJHJlztEjtwSIW4K60s2sN7ofpDQ+YyxG6WZnxcFrkVds90
tcFXn7YTpAXZv5K6w6TbiT+H1qQm4XEsykY79DbyiSmLraD3+ucVEHckn9JpuwprtuN3MXuQXGjY
UZ5tmg5Ghja1pyNvMMkeauD+mxjp9kZp6pZoO5XIMSjo6VnXN89pzntPWqU9Ra+irZJt5jluwMA4
yKN4QhuGFyzT8zvdgoiDvNQTy7DvPYpbIsroYr3igBV/72SMu4Yi+SPrmG8cXfQo3B8N0xnlJZI8
A9EfkVHvruqJh1ueYjW/9cSYkbJ4nct6p4nsYns6B+fybMnwxUsR/oHDevR0SXen8fAo84SBtubq
ZWwdljcWvBuCV1ddXfPaRSZeZ1fbAxjYdwNZdfNchUHLchgztq0os7PhKfFsd6t0koXmIZbsetMI
cRv9VwJRjfQCn2MpRH4lA4+7MCWelwznmPfUNYBIawsh39BpvfmN1XTqi26kvs5tXnkvmCffdAyL
db71goLuxXHZYGujuZwoGI/VgKin8chj0EAM1ZVE3J9WBDgws81LwsWliZ2tACqdktOrCq4UY/pT
L+SSm5XgA1XFq+Nljxw7b6O6xKPEh4V1z6XD4KdL5EFX7qnyim9eIRoutKWMChAYUNAf/vndVUqg
SdjzqCb6QEqWQPTC/ru+IlyRfu4mattBW4TmZ2U05yUrXBKIj2qQxUr8bLaTLvMDdjsaQ8R1xhTT
mCQTZ8cIPkEuHsGu1bOl05CTKILtIuyujMDQ9qjiFiYa483cetOhFx+LqvsxgFNtipQhUDfWh7Fs
413Xl+KA3uCJg2VvK8veJ+gSMzAKD13dZ/uuZS4lGWf/o9rjLlC3v6JQtywa53sG5VnOftD2soAs
8uliAPRl86BC2bMMMRAImB2WL8WP6WqwBFPrTndoB+Mcw0gdqZZ/33rQZbnHkKj8fih+XAtClpEk
pwpVTE9qlh+PBGwuBC326L+qpitPsewfIBSVgV5kD/Cn7qWXVYGArbhha8pk2kiCcTBwPtUcYlpA
QEB+iJrZL5nBQ+U1gSDp5nudyeKgUbntdBtW4CDk39rBRrUY0KmnKY2CuVXGSaqfBB7BbdEAVGfs
qFPr2iluQGwtHyEpRvw70SUfyms2sKMTa151lT4T9dRsxojmaY6vEPlvoS3+IIZgI5LJP/gXILgv
OifMQCFEHT3Uu4yRDQh+zhQ9dSV7j/SaYrrKCxxjOmvmnTXOaArORJBwOM5w61nkP0el8avwNoQk
SlmgCCkkzy09/TKod96OIlis5jTyC1mBaiVv7QKjFobz7pMVFNOorAFx1Tt3WXauJ6ylCmJem7ov
nmhJYcm3sWEiMpzvaA19WzeCeJ5YA4N8qcIFQ6Aqt7lQ9BOkGdrqwQxD8oJSDGOZd7RiFPYtqVMb
K/eYjJF6Q5pepdekuPeBXQGrbJHuECDvj6CVRPeYouJA+cfDubS+isvLrB3BhmCiZV43oTOOxrwF
IAdkRHjVoSIiYklIZyjqk8fgkVDE7rXrZbGhcm0OUblStqLB3RaSTCZs+xiS0M/PgC32QmdVRBsN
5sJdLxsDIAbBbA80sPHNshihWGOPq7SK7j0gQTdduOd8KPK7UWsf8roPZsdwrkuIRFdQQZ8dG0it
qJez0dL2oAeIxquZoDhoBuh7hAYYiEvgaCGpTfDcIQWRMQ5qyaNcqH0/EEeFVLQH9YM4GwjA14Bd
YDd5XEq5K2CVFdMTXADQvsviY1ewfMOxbogz8Du21hSMHfbQPmVBOtSmOhXzfJemOHpEUrhb2H3V
lYEtu0cDFK9cUH6sDh+3CYn5TfGoMNxlJFzAfQVyW2TUJm7nfMZNqS55f4aZ1fvipa5XYI8z3Y0D
oASJCITHQRV+6gjalJlYoNx9YbytrsKO31D2IvsR2gOmkAIRQnFvcC3y98SBx2x6BxUIRbOFBclk
XpINtLekrSJsWSNkC54INkVXT8cjslTncpYvTJQx9CiGbzmhAHy48TERxrVy9I5njjhS7sENmc8J
kn3UcXl3KyzXhcURnviYnHURuF0GEBFuGzVYqGD/c3d/ciLLk5yXQ6L0YSOQNgYLtwT6RK4r0UHd
iK3xnDdIgVOk97s2NUO/RBWF9bc7oNlkRBiRC1dOi7sDuIBFzeYrdbKOupnH6YY4/xyDg+OApj5D
B/BZqeIS8dfxecSe+JdxCloRHcY4A+C1bMxN2mRj2AT/WPTLh9YVN70tnhpWi1cNUU0RtfHWloO+
W1LrUcWKKbBUqPWLfZvZcqcvjcM8qRlAgBRn1627m20Vz03/R9dRsOiuBp5PSw5JkeC1MsWhLMLz
TCKNbyQoHEKEZVldWSvuMQqW7HNWPXbuBJdI0oCnF9zAmxgdr7dASl6MaMcP1F11nQJbMOlF1jth
rHOHkeFru1WmxOth9XawiJOpGTOeOAOnB3NIJ5xOtloATy5Yo2K6tq0zIoNJQg+fOS4y+CnYsafj
mHfDfVhB55574h7K6h67Gn4+bCQgfG22qkhYq2TYD1gFAIisjCSTYVmXsP1Y7PBBTPpD89Baw3jU
mBXix2btrZcEJuOLg0cQnWrN+EGu8uzRE+ej+atR7BThMl5tS3wId81sYMUYKkkWAk2ravj2oURe
8aKo09xOX9rUPKbomzERahSlUjp7qOaPc89ms2+NZItcSe468QYADafLhFwL/WgcFCSy+C0pDthY
s46N/bMocd3r5n0kJkoMUxxLMDzbeGLC1s5g8Mjfu+YGZOcEomGhSnA56bPwhH68t2fKYNqsu7hN
HgmmP6scARgK2ZtB07uta/etqNUvsjIDak7e+AzTucSYDlhz0oG1hlRbasQj20uKj1L1jM6SODmA
4I+Apy10j4tOVj14Hn9EshTQRcNuTnGU5d2fyTVQm9HfYny6tuPwSASC2InMJgwEHSsqBWfbWrO1
dno6zKHc2Anx2k7ZQ6tQH5q1c/LyCnP0SDlWM2zk3sNrJ70TGJvkYPakq1cQOJ3IZoI0NpzPS79d
iKCmlFMcfb11AI3FRJXqYvbKx5YljT0KmJOStVDdNezYi784lM7KApkt4E/gPg6WmMpNmJbyx2yh
JLS9N4ZQNIAGqTKNB00UHjHrLhStMW7+hh+385t+dgI7A6YwoLf0Cu3In2OVJupxeWph/20snXOB
RrE82MA6D82YfhACqs7KrU8OBQ13ovxOwTEdqHmuqujrfeFUCf1ITfWX86TnyXirMUowFEY6LGsn
DtBtNZAmWGqDOIh3dclFyFLrWqLnAblQH6MRdLDT6zvLyIwX2f8MeiFpeMPWhw6kJShFPTsPg1RF
n8nqx2Irn5Aruk7UXAtdCeGAFj+hTi1Dj4Je7XdaflLju6u+XA+/3Dv1UlbcnOi16UFUpR5TuBJw
e1e1/N3Bzu2z/NXNks82jDzfhKtG3UoTSwi8fdH15bWM2BgkJqklIIS6MhIwRKXmV3a0wFZw/lSS
91vHwDYrjcgIdi386LzSFb4JHw/7riUfSCo92wPqV1FPMOd0MErn0+3Ud22XH5NN+Kg7iDcH8tHu
LziCu2Ge22tK+jlfEQqXSYsdpmKKrLm2ficNZXyQ2Vu9Ck81I2ImVOfTgQzkPQky7omQkiCtDVxc
jvhChmHjK4jMPRbWPWX9B6qsdpeMLo3H9OP1FM2FY46XPEVU5xqYKlVdm2AquHYLlO5XoiuCYRav
PHHcWC2qbRzZ7+knYx4kTfZDJIxvRnd8DtbHPKSvETZkSIikLHDnGRN/PYUJDrmje1z4RAi2zS8c
J7j0F+9paOJd6SZP5ZocAIgjOg1tjCA90m4M0Nm9RNEfkWfnWbcWFijxbxPjZ7E7aE9TBwp4VCgc
tEXfu03/t2q7RzOzbiWQt1QRupOTLs3eUQaFaXgnsyke8xIkcl1Hv8zHnymNzV2F5eTsWZxsaIgO
3YC+VZn1lZ/xQaNABolt7gqoCDhPcBAD2iYdU7awyVh8MfGNMqv8jlg3Vll9maaQ5EsMCouHztNo
7lRtM8DPnMDUEG1Rch1GBXBGgqSzejQvBaOFQR//9HJ2r8JySsxIPaWeXrVXlcCDWLTQxlba0H/a
XzkEKZY56O3yjDVuWXCsSW167IFrVaMgUxVqw052Bb6YNJ6ZBgZj4eETYsb6PHXOYy8A0K8jDREj
LtIYpZz5UHDRwfrXmFycXUPu83JGa4O+yprAHVQd19iUIOW3GqwbmfsQwjthqUZr1jp5fnNz/Zq7
z6VrRdeuyNpTv0BE1jz9WMXVVQ0U2yleQRkYg/IB+KK0YSZC0MlSfjBsuRhVsbcwe1X8vw5WdhmT
F7ROm4HWwin7XR7X+zAu8PQDYp+iI1qcpWZpNF1dwJ2yhM+aQr98IfmCUfUjTPELOwO/Mh8thsIO
eziIsFBEmDMQu9tju0KQu5kxbeCTYVH5kkVfncl7RMG73oQ1m1iDLX0B2Ka9C8v30fmosGREZXZD
w4GrO3ua+FKV6RyWltkyF+lhicVJM7Q/hUm81Ai0RUvFbiAvjnk441FjDll5sS7Hj7KS7m7uCjhH
ua4z6OJNw3M92z539HvpOb8Sigpawv36zwx26yNjxa56APqE+aX3B725xlN3cyUW4H/n6DyWIze2
IPpFiIA323Zoz7Z0GwTdwLsq+K/XgRYv3kZDaZpo1K28mSdRcvyRLExo/DVkm1zokC6Bjb779fC8
UxXP9gOZnhWOQdlj4qpXOcAskfo8hzxK42JDnaxAxatm+DPSA2XYfBL/ZPGZIWglVGtXYemX3XvS
HVU4Q3MlRxymGJo5vjNEWV35LMrg3dKzlQT2w7Iaqex15oFip1gPKcmHXd/N1VgYwiuDCnNcJNjj
HeQbeqRJ+0dQclRepDSvBTi6LcOXDrsJdx2lP3oLshYeqUtIOL4MY/g6Euf03Hg9lgm9VlwPFaRI
FMlwDatkkXDJEW8m68qmeC8gQTcsX2qt2KnAMZ0KEHzBxqb+12IRb5utrnevI43vfCNHisilBlov
gao06q+s4xJus6xP2POQst90rb4aU4qGnWFThiqwueER6embhiMZQQ3mnYbVc9T47pIXmILLqF4N
Wm1zYxuFRgOxhoareREtZ6N1f20Qe0z5IdhkRMTwKuNlJIiTh8HBMEefAYQ3WoYGSCFeeA7ATrtc
ALSnTWcAGx14cZUvrmNxRbe/GNU5xXfrsa+s6oMHIB6rq9bwqZb0TXxYfUXpz7tbX3OHZmxHrDKc
ZpAK/RaQ4YwjZxohXbgAROVbVb+e4pNhu5eUlQaXiIWH6KiYwUrVinXZIujWE+a4kmLNHyIPKJn1
xrS+rH6OgbMQdlSc0PwVUAmbfadROkDFAiZ+zUD4B0zY6+cUUHSnZUebUANIGmiQT1Yfc/wKdCRK
fw4covk3rwpsFO6QtixVdk8GYDaR/DqMpRTW1vbSA1EtLpk1cd1TXwJ3jH5aLiT8oUcPGTBW0kNa
FAc8J5H+Qc50kbLJcNelduMS15M+THEoRRXOm6i5VgaXR6KLuRmad8mZ+Cggt6t1Cqu0oGRnwr67
mAb9VPGMtMbMNSeMtkplUa3zmgrtrO3GKwJYx+feAPuCNZXYfXw2Uy/e1RAhpu4bz71ufQbh1wQo
bBYJJhpwTG83wp1owXImla+CUKm07KALJom6xxqN4s1/7lBHfjSpRyYmNgqWZmGrNj/jgcB3rqbv
JVLTMp6p4VaI6VBpMN2Csb8qXojMPuE1ssthXc02xwy2Kq7Nta22/5wJqy0C+iasuY5PUbmqaugH
NW+TFktNREOSfGZD9wvPGPTIl0EhhubBUzTqn5bAvhvwrCyEEnIw6c9CaHC2Icq3ie6uMlqYbF63
HDIcEMY0rCqaZpMh/VLg9k6GhTg4jesogT7a1+8w+/0gp8AiLXYEX3e93pqLKLZQVPNDTmNYnFyM
qEWHwR9fPLM3d7JuYrTpVdK6o1c0LPyalBuKszBtbm8KywoiHQC++DlcmXLHl563DOPJWLEwoS3S
uLLN2/VQFwd0IdtQfaztu3hw3gYnxG8QK+yM9ZOS0xKVbXsaArjCfleCVK83LpxU41EaDkQ3Ny19
xa1nreyq/5YIxUMiD6ObX6QY/ro9i9jXSqSvdi7hhVJY1GNDGLAFMBnk0XeHBZSSIQsQRMxV04Qz
KpxhHbXPwXV9C5g1PgxUZGvdkNNeEM47snknVGXM+yEPFBMAfTkw4YE9anU/c9xNGOkrfq0z72fT
VG8tZl5nHHaVQmxQz67M5WeNy4NVfZsNpo3R+apBkS2GnFRC2zPBRQCGQWU2eYJpjHySq51lmFxL
J9nk9QjYoQVDY8OdiYzmSdB5M9G7YPJFN0e5UcHrqvlXGZdf+gTpc76P9g5iUgOIZiBCB3ZuEwXq
+2BiAXHsGmgpIRVXOVqcwZTSHRwa/bCVt8c27rQT9gn23g3giyoz3wrFvde1dqqJ2B9m6I9VAtZL
YQKDbpaxI3lTKvwqW5zvsfaWCyEPWRRRFmKtxxT9s+fC3RnhBmCvzmstfbdCgGG2/pLD0X4tKtSf
6AGV1t53GfOi3rJEiiaWdJkH8svlIqZ0iQvNTHIZIJI+dbimMpSDjSesdVTOLaLFTba7XN+hQS4t
1ScNCJgNX5t3HVAAwYY9ElXyM2x5MxXj1QgoSq77uDkWRXXKDNLuNIINM1LVWooE+I3pmWRLSZaE
xiqNeatmxxz9hnKFFxu2vEa5fa85bP5N2l0kqUQsYfy76/7NAr0LccIP4uRqjN8GUChpKpshc8g1
x8vegV3m5P0my8jRDfauFu/yPYZgIU5ZX+H1XJIetcqJklZWa96Snc5Y7aFKbPTmDWKi7LxVM9R4
3hLfxWYUtqex+0hasQkZwDJH3egWa+aEuh3twx063FxMEJ8jo6Ew7R57+nAzZrrrpK5mW5vMnCX0
YL9H+uUSGTB6ruK8so9tnrCVCMftmOkeC3riFDbUMy/If1o2EpkAE4MdJNvXFVSGKWEklPJL0Z3X
LKDpm5CsGGdMbYMZfGANvjZHKqNpD7GLYR9KgDoFQdYpPSmATVDnMndfjumPhiFzbdQqz4odn4ta
flTBSPFQYZ1tvm974SjuUq+tYZ0P3ipvtWOfJWfXMS6jsG5EOx5hQAEEwGYHB1BRTiy+ofLqQU3H
S0IGHJRfnnzoTNq159um9E3COkToLNoDpYof3abUdALlTEokysDVOlsMWKf58hmc0/K7lEcoZlrZ
APKZvVmcPe9ZxKxP9HCMCQ64zYaSs1vJnozDnETD3WwADlIKAfgfQMpa9h7A34eYjXHFP7UNXtKQ
IIKtrOiEB/LM5VUbVyXaHV1ba/IZy8acgNwWa7u+q4o4eez3Gs18VpyqY5yfUtSyZdUzepU/A6h+
FE46vS5ld1A69yWGGeMlaPPtNxzwJVMG3ZTg6ieWnU2F7fV9Dixn4c1WLkU3+CpVhyr51ZC2Nm+K
OFepL+hY5D09VaHrQSx7FHI9ttkJCvBJIwfn6zTla7XxBckYgf2TcKNe3Wckg4BgVOJdU0OS9fxR
io9NJfQdYxbKYSxM0XZkqBDksxnx+RkBlROM/HAc+QRIYCKigGtpJmVlT3Mn/DalcaLnIWH5CQJ4
23L3cjZDKrBarkW7pqOjw0HVx2w4GNGF8wzrY81i6f8umBlmb2wLNd0lcybG65dRIi5Vl72E9gml
n/2DPLqq2OJ+XkeT7YesK6ts15nOvXPqJa7Mtc26NkB6y6OctYjiN/VHPLIXxB5a2385natk5ZZN
wcZsUgkW5em0Z3O2Jtx+YlNks6VmOCVxRT6MYIwyt8i9MB+jUhVHk3wmkxfMkJir20SsRQZcLflX
VtWNfrpN21fnMtFwBidEGXgzTto9pa0Jz0ZXr+i/w9o2k4Mi8ZIQPppicsz4I4wa/jxeB++UTBea
sMhuWKfGHteySPl2Z0A/gDIVsxhh+E7Zr2dZOiW+5nqbFLKygDAmKWypBblitj4dvtqonoXOaK9N
Ke0IYuslFlUZEKVWetjSG4WRvAp6cPlCOyol/l0Ozt8sZWSoknNmuVR5K0duGiRRwIt7a5lhQtDD
PZPqQERGwRuXBc7TY5EGLAlegtD4z/zKdUxHhlte5rJ51cVJUlO+JbWVh8cyERTvhuGqKi4o31u+
XK6mHVPBdAFcPBb4q0uuvIGTqEfgvnzdBHNAkbCuG8O1lGSoVFf8mXr0U6XTTfF40iaNVXXlsPHY
Won7j5DkEZCXt4mU6DUg44ov+Z003ktHN/aklTvsCsshQTBQEmvfD1JsTVlf6XA6VhErdh79sLNn
ELq8Sbw3dHw8iW3SceoovJBHt15NGilH8p+6itU2NklidTpwzopaxm5i5Qkx0PXSeyjwRnr5m9d9
etm7Qypdw2uSeoh//ZG39Qb+jF27nOtyaYHnhR/5nibOumY9qUevEkIIBuATHrTZSuYol5a9w1aP
9GqdqfhMx5aOpQBkDkpzIMWBAoJH5qIrqKIUq6b+Mdo238uesZFUX0LZBFcysLDJ9N2ZJm+82GyR
FJNrOrm/UfNqTRVhRlu5TXP/tPNVqce6xDVJv0c8/mLq54k357ubshJO7WuG/qpLRGi3+oTTtE7N
emuyggCSxibuZ3CMZ5anvjVlbBz6ZFN6fz3BM976DQMmhTMhvAYQ2kHKqo4QcYddlkXfCXGdZorM
22r0Po3a4Gu9c0+18HvsDmkSqFs8Ynt4rFQTcqvMhswnop+N8Qt7IBbCeB3dPjwCPnW2sTdeFDUl
NRS04YH+H5Aq6Z7wL1d7lVfY0G/dzvQdGTyFp5irlJ9sFlzP5hyogammVezcL3lFsNbUH7xv38MB
2ocbaCimvXKpGm5llERemsZcMhKhlESHvmwORTHBA+nFNSKjTVNSdeKKsdPz8lbDfIUEMiykzLe5
q34ohsm1WfuBwFosgjbCvi7e1Vk/yWCeWtrBjeRLnBpA0ICX9bsw1O9DO24jdfSNutrEJY6AScfj
FB+wPS+A46wcPDb4pT6KsX7r62wNjUcl+E1R6lA92qnYGQbPmKH9iKbxncZ48j8mn7bYaKG9Ztm4
Yqe3l2x2FpqOuaW0S7yXTv2t9112wBJ7azx17VaMN0G0c9X4E2SHBTPIejAzH+3plwKRYOUq4oVM
z4uWBnRpW8aFX6tvJ+oqnrrjhAF0k7LBUAl0z7ghjmODnVI/lOoLm/ODZhVLK/GOIqo+gC6R6bOg
9RXMEFGGOOq8NLlGEMV+qaoOcqbE7jDLr5AnqPf2vDplWN71CgYQauuvE9grVJlbnNIwDmLCGZAt
w/R3MemNX5h4PyEZoAltmLLP2IJxaknjELq8XS0LYK/H9s3ujGuel0fd8vwkprhKrOlxWAj1dcQm
3TVQDXV+/VwY1Wilm/a6Nat7qYrbVPXngRWzycW58YKbXYOeshnxuB+FlGRQRmrGw5Z642WtAbOn
AddgGBsq8ojiG5NU1z1mpONkU6ilg8acK85T68slvN1wUTTGZmlMfIDWm4EClCMIG0rIbp8qpe5k
tMekIrBnhysvgmZi0AujRHtp8oXkj+zxUMATNYNnF6pnD56X5PhI9aPrsMSjdwbcRWztJEvdyhh2
zDMXYzSOjcnzKtQGygOSHopSItZtXvkuoeHKiV+osV8qpfAbIHyiNx6V4WIpMG8RTvJoUHdx9Exw
xC15GzTOPmYSqVQcCQSeguJf3VjnCTVonMdI27wV6FVrbSp38fiaxeYOKJbjj4W1NbVv+pwtaOdo
cZYr99SQxXQOh6FpbwrDOkCyfnSZnG2lrCiLLnpkmM5JCMdXJaQaNLmqbvqRMBd0UXnX++adpvaj
ZlPzXLVTdp1GYhBDcBtZt9BOtnUD7xGmClXVyAojltnIVNfhPRgwKCWsXsxRvI6sfNcJi/1AOYj2
R22UTdC9YzjazCUyWqT4ZeBubGpKW5jmlHKv8lj6rSDVhPt3mpovJ68JcXbNnm81Ik9cbblLH+yk
o1mRVufaDQ/F3FQf6vvRtIJDAPt8YVfNu9fYtCOhQeYUaPUTDVL8I51g7miMTU/t7HvWuvu2mcvE
U/DqcmBug0+9q1S6aQSlrsrwnGbJVP54BFw8bkK2mxyDDOtflR7y3LrVXrTvZHaLXqMuPnjBWzXQ
hKOQcAkJWw0zG9Mce67Uvf7TeNgXiGaBlIZ7VvSQVMiFVnRjF0zXpKsmi9L4gEeKNLSHYZIGhXU1
jCfGzBpjNWY09n7OpmgVBTSL++QZSYOLqTEdVHi21oHVrFswkQtHR5pqaMEuLX3XaJpfxMUcoAAK
003h2nPqO6VMaGEpfsjutyf9SinrdBgtby+Tjge4NfYEkL9HN/zJq2RlKNBiHU68RrfhpmI/wT/L
5IjzD8RITsGHl0Unj9Lv3LVMxFte7q5z5DNhvxHch7l7ydDalYmDh0aUd03HoTjZmWRWxsqeTWAB
qpTbctruoGOfmenwlNlL7LbLQhPbPI9nMYTHEPKHAX3Z0E2QOVo4rJ2qXulEU9aGwW2P5S/J6WZv
NfZwc6v66cTDM3WxR8TTmgkBbGWOGz6QGfc2WtPXgTk9AoyVDm1S+oAF0Dasb94fzw4qmFV9DjYE
z4DLVy43cRL5cdRTV+ssSuKBy1HJvrHBz+y+jeEqa6cFGOomFYeMZBPtRr8CJyDbto+iLF8sypvc
IMSeHfE1GRnGvZeCVTNYf4Qy5pTK1I+G7d0CJYSs5A/hPdrnebr3Mu8kTQJOjJOB3lxHC/UMoB0y
zLOy9fOYPqQDFadB7KfwQysZ9TvqBvpqMzbqQWMNPNbxs+qfwqFNadiFrnXprXDjFcmrq4xQIQDl
moqkF1J7aQfthfIuXxqRw+q33rgz2zX8tsxTVGpcUv8SKtHjTPiD/pfm+xEHt+2yVTdZnfRPBZuA
YO3UZ3SpwSLiml5zs7eh+AIMRRRCniqmGHJ+ai4TVeDNNR7QU5+pDmI29446uxlahE6piY27rVlT
RDWIiaQ916NGCCl4DbOb3Ts7etxXHJi7SAa/ZYLVwdFWRst+zEjv3P4x5CQPItAQleJsWCodKQl2
Ln5eC7xO6kmTtp8SFOqu4F33dTL8LdwXAqP4wEb7TUEe6kUJaQRrQ9pZR1gxPWpZ+SJVYxtwDyut
8qGaFQ098XaorbutpVDycWqCbSIhUU8Yuu1t0zjoFmS/ZydNvsoI0JmacZjLGxaF9u0aBq7nDDNR
BDmp0UCB0t03WeZRc5NDmGtEp/LXsEeggN9yZr//hmZ6tKX1BY149sCvm0a9BWq+7iMkVG7cvHC2
WgNkj1YdzCpZuMpRfDhT11jDN1x1T2EgODpxlBnOT6RxvRyK9K4GFMrpw4500RYCgiaVLyfmaeLF
xAP/0jty39pIvD2rCr4aWvGKysiDnz3iOmTsD6K1wXUi5GZGM/xGo3k96z+yaPxOha9PGm+5OvpB
uNlJIzsx/v8TAXeAmCIJIv2Isk3wkFp57eqGxiX5r0umk2EZtxHzIKYMv9KVB3SeVZsovlpRkuiU
B32Ylrn2YYQEhmoXKp1W7MO5sssNu22guxomzfobR/AXRo2NJVjuWcQBlJjLrtIZN5QTXVT7MM4+
QSdPizat70PKYQb4ZZH2xV9IDXpQZX+mW/5zB/FhBsQWpXSIYPAql+E56VmDyBuVxOyVWHDFxA7z
EPWeuIdOJmmWznNt28YIs1H5lkP4i7Me/yy/J+TevKBnsaRWoE+UrUKeYJUUmq/YMQYHybfG9bRz
E/Yw5e1vg1WS7GYjdaneFfwXokF4SYOj6ejvgdlKZPHxI07L48gCkEI0MPq44bBEst72jaQBmmEs
Yo4bQt7LnhMmQXgDbjF4b3k57Mn4kdHl8ptRQrRIwRTqFm43zSE5pkdXZzbw4r0UfMaGgftkrhYN
Hb5XiNKsE0oijOMjY+KLqDjvOHvCX91hO1zuBW+HPv6akEDh3UQbPHnhgiI6+LIulUK6MH4dG1nd
UnOoBXdPq9RVb0CqouKFqPcCRsoK3/8RXeAVWXApaGEltkV0jAY7F3lQKTe9Kr9qkBCNt81DZaFk
2VZFNCkr5er0Lo28iV9n45r10S118if+jXtKcWIxEjPrC3zrxaZk1ybMhqu0A7K8rG8iTa+aMr7R
7iCqZtnK+pQMyS52fkhX7itaPCszytb6vFIqOa1D5Y4DZjuVRMiiiPao0aqxyQvfCfSPOuKZQmGg
SM1YYyFMF1puHWpna5XVD6kVerHp9KIG7It71R2iZ7luwnmotuRSeMGPEOE2AXc8tb8Se8GqLzyN
wRrlyqv5ZpLs8grvKePuNEbZcuhKej5tEJpNHPziJV5q7fRBHfGXRFazKlY/uMavZJMFWW9AVmvT
wMJlGCdCTcd4dP8cZAtymhhn7cA7OMVrwTRcU7NRWx54Fbd+lRR04Z9e6u6zUj/ayJg3YXw5eZRD
p9xKT3/XbQuvOqtbJS3WjTVco956ISC/Tz1sMCN1BmCbFiaKRdhEgNnGZ9ACudBZIxN6mczyOVjY
6qQOAZZmEiy4NfGdKWAxNbgPncmHnLrzXrO4AH6JATT+/23624w/BSBa+EUXj6oBDqsvPXE2UZox
hJZnNy7WGCV2UMlJGoZbRjeYapjV2icJs1vloNcY2bh3pfsMjWegJC/e5NDsgs+5YUtold9uxQ4M
+2euA99hIeug5TBJ95uhPnpZfzep0Orc0i9yTkeq13JRL1tWe4UePKh8XBAtvrtJcyLSTkRF8jUw
8GIJZRM2SoCHC7uvph4nIzyLDK+jEjMcEbY2rrHOaGZWKMIBPMNyGZrY88nXbnMl3Rd2YhArST9V
5TNGuq6t3I+NL3Z7h6HvVy66B+ajfeaRQg1NPnBxtQW2J8N5mccwU13UOMU9Z3pDWBYCgXtKdjBR
LsQ493BWDxWtaSmn5zrjzRY7xbmK2NO5rfyO4ZpHNKqPqXzE/GalGi3tyr47Lj8hHikgeaU1gTzE
UmWNKCxsEAroVJ2/tGX+sr8EhVe5G6K0RA9zwCXdyHYjw5ANh1OYUITcBTETgnEN1vKMDmyQluT3
PG75CYUF2l0xaHPWHyVvNkwxq5r8S5Yh3epjsoumWR7FoEdpzJi5Hw0w9bBob6TDNyXkziBRwlUR
Jqs4I/LTnLMiQ5FJWEyy95k8SG4Ag69qW6178twRynNAGQe0rBQMYwa05pH1yU7TuduX44No53dT
wEDGuJsM8cukNdcy3HPmotTnFxW1xzZh+0jYL5aL/cdDRccXp8Gn8KJdTSAxwGpgTZJnCYwwMWB1
k+b5q0V4hNUfUk9wUsgnyDgnE01G25T7vvRunXaV08W09O1cEKDjo1JOrQfITFkK4N0CiKwzIwqA
OZqYKwyBwTcjsDy6LEaFb2s1gWLnS+gGB8Y1rsTTMtT3dkIhtoPWr6uPKAsW42xONasW/bM/QhDY
M59QwZA422TIHgYydmt3tzbYa+XFyvWb1dC1rTorMVvEIyL1Oh5Knd+zO23avD0PAteDdVYMeweA
5Ic18yZvkNgZyU2MI/TD7+O6u9QV16EJwgXQ+EL8gYUmy8AiI6/GY2JUG3PeoWbhg07K0ujJc3Mp
NwYd3jfy2nJUHZ8l3Vep2jRQ43121CMTwj0mFDmDk75cBmiNRaeM3yfotm2F3tsOoTcbib8wQGrc
1JZ9052x5UbLLLFRTMlZjMqqjgo4R9FGU1lCjN26yMrVnCyTMjqOqq36pgUuvDJjJLPwNrXOKRso
sBuVDw1OpyL6QxBoD4UrqBeeY3i2KaD5bPxphfkuLesI1GyVhMCA2tR6rXVe+5kAo8FOhHSfz7Gz
bV2M8XZwKCgWqp4VR0Ub0GfTAQd0WHLrxqEDX99IhRCjuYW27YLN8J5GE/O2rQ8jo0ZUGmviHlva
4GMVO0gwJpsQo4qew8eq/9Wm8uYZbGFSBhWAorY5bVuuXvS8zyRViCZCnHhZLxtqMwjgNPDKxmcD
RdnMx0uFfqHwpYn0/CXjQCylsku9iv1Zt4uCDhGa+anqQeK7gX3VETODEG0V1h2vM0DVuDaUZm26
WYCIgUdmoL4hBIM/kFjhrkuKXRu2PcaGLLavfXctNMIeqfQQSLOj4MVoSCLyc7ELdliz5zEsRgoy
sy/SlO/TSInlvGBK0YrGYuKJss1Pu82JM/t5SSs5kFeG7YSN7Fhp6OFhcZKKcnTNkEKSDxG+exRC
lUn+5ekzBaI9CMjMsar7NRI176jpu7C1l1F6myGHyRwuS+0Y9N0mR+7MwIfHtvsrVDKxJNqiReFq
11hOGOklsoqgbpkWLd3JoiUFxCQLau/MI0LPRSnZ0RufMGSNZVDhIkiibaBCbStSi0WxFa9T1urh
nVvDRmTMuWVwgYK8jbi6pqHGwKi59yzKfeB6AU5ejvUZF6KMqFQSLektH5JrE5CYx21EuKEina7L
HzTPGRUMLofN7/wChsR6chW/RQBWIvNET+Se+Mkef+nWxT4QZS2PcH0J3D98awjgNFGCozcQ70aG
K7dZxC0BNpMiUcIR3FXVf9qIqz+Ij6Ix+TJ43PvDraq9ueZA0Ab/VOIj5eIswhyVLQP6pfV0NmSG
lwGZvcY6sKCr7zWp7RUTmCVeI370VB6T7CcPnk6yZb3xFzMyFWl5V5l747n7Jy/8ZMhf1OmSjHKf
dtGvohhLDKfLvm3eQ1PsSXjqI46YorDAkqjMJLPBsFBfQYJc0tI7p2myGszq6dZUbnIIKgrW8lD/
DEex5jt/bA36iuOPUO4Hcp4BRxwt62xUT1FiLfPx4TAq5ehHqPidz5qEEbBbjCQ4ulJZ3mLy7vjc
lggca69L9zZwvTg3D03ISkHK/YhrmjqYXQzrjNbPfRD8ZTn01jbHLvU7l2Dl4c0R/wakUyuLFwlh
ekvb0+B1pU/+ooq1bpfbMPjntS3HLNywibNXbgzgrcmX46VrwdcKzSW0QY7zTdITjZ93N7sPZVSW
oZDbmjeMKD+NTAX8c9Oi+gkNnHnTelFSgnzpNpFUNYGX1LSMb6hpeVzuvJ2Bm2QR9epZxipW5nxd
qLy7zMzpL8lAVtqgLL6jCJlt1lECxHaKbqUKImzxmQ8RkAOeI++TBcY5H17V9BRyJCtzJJhvhp3e
KcdG7+65maBgQZNM6CIFUbBN+sf8FgSsB2ByXBr0rDnZLwc8IYoBklr/Ly8LX2HV29HzpA/4AyjZ
LdOHUV2chETrv5h9p24MuFUOZXFruHon6rdrb0EdLCPz3liFrwEE52xkgHnYwTXBYM7pBN60XNnR
szfRhcYXZm6dTayoYeVxCmGL1QXyAF5GQ+TpJutVpqOI3Atlat+YCz/C1uafFK6vx/ad82bZXKXF
/jxOyM1n1fiWFN0/3dadBbGVdgX+JFu6qBZbI/vh5kXjCvTBHDUCXyt7tqb51LvEevaDe4Za4HdE
2o5OT3iwb9VzVJbXui3thRfW76Kby96s3KX+dvzV6nDAZkxKLIg9KhfJsoG22bnWS9pawZ1Extz9
zmerq+bHlE1/CaCZSGn4gZTEBJKUEspj5ItCx9bhFCX9GtChXRh16mhR8qxr9m5AIENQ6X5UQuZw
OVW5dcobPKHqkmcPtu3jhhUlhtlaqFSlyRy2wtPi5ToG3z0vQKgVpfODNl1On6LbKvWfntIfu+ux
X+feU8ekONKTnAQ5fTbQZpEvAs9ZFOq/TH9vx2KDWiZULkzF0vZ2wgYblm6gjljV18SLn1ZE4Kiw
6lmz07q2dkDpTBsMVKyEAZNS/o2xkY89tA+h9U460U22egKJo36x4UsEiJDltedpVgxlN1ruRtN9
0JR87/dZtQSGsowaPE7lhjAvg9JV9KiDL5KLfW394Sk2E1b3xMLt7olT1MPnCmJCT6flhEfCfBYE
/OxgJwrASiEkiB7MMP5z8ZdgD4Fp6RMeXVogbJV2U4M9SPHM5RWrLMlz+zcU4WpmmNlbM+Jbrm6E
w4yLD07gzJ5vtCGvY2w+g/eX9Cc9elImzqGwr6LfRlyU2l2ZVPLQZdXdU9RgMiV7JKPEwwSoAQVw
A/7bHoE41BSlBGwOy4lKPAODgooAcwj7ncv7l34n0iurXp4SQjYtnQ/NuZ3gc//V2sH760YuvNqe
b8pSSXZl9Z5XAgtWfCzY5IGaPTTiDPIRyvcbXYSqPldRd7xFQRrV1FPy3UKK5K4Ot7+j4+4NIN7C
qT4EWU5lXOXZ0WPsNuN606DbW1G3QmxZzl4CjU21zVW3tG9Vjb6BdVwsVDR/PTxnwbmtPFjBHyAP
gMJQRl7ilfglY+i2mLS5tOgJnqBq2Xz9/+QgZgQ9yUK19LWcqcGdA+Vbu+7wdhmLsllTg7Qi0Nkj
dTYlwXntZlufoXRXvel7sMfmZlSbA8mbXrhIgMmrjKOt+aZ9Te8macRaYNBhAJmSPYAjsgmg6N1l
0iY7hVOa5aFH+JjwFTtyaDnsGPF1Wfj89upE2JuPJidaM5LelhPeA/j8eqKvHD6atHy35wBv8PAG
xF+EtJB5NCnfSn3Afv6Z0Z/kMSaK6Bo5x0KVR0dyh6t5VyrLqPto+JRNDimdl1TF//dk9VrnGlok
XUtIX86iVeXOxUxUVG/Y/NBc3Obc4SDPrS+cAoHKCVEzdfaQxGJSvgQ8UhgQfe3rKPpxv4ltP2CK
rM2trFg44YHhkgh6jYgd9QgMOf0zAEwg4Kjl1W9RtruMmEFvfYI7xvey7a1kG070p0AJHjCOzjRs
h1WtwXWkYPs5PzDmyrWRiuneZMVErHYZW18On1pFm181fqmCv9R0o1xnAc5ASMoizWfHmTwkPDPd
P2yaOE2w4LJkYg8EBXdNOyZfarzWbCp11qhGm4JjAYE4gihq9k4HcpE9/jRgrJpru8a1a3G95k0S
8x2ee+wyFswjUxqhIh1ROqK2wMPd5pWPMioeQpufa2KlVsEQoqXqsiuw/7Gt4XtNUYSZKo8iAilE
nwgLdjdCvNLb70axAYKM06XXEQzL1YR+WbHcqdoSvvvdgufFOmLDeBcLmjErcih1AJ6evNKSrkjK
BBKiOgUU39ITsxKJ4BpEWAyosG03CeUbSEO54ddJSiSKvyhbgpWS7foiVvw6DC9mXFDySF3RgOQT
hUWxxo/dv1FmTeBT/pRZxdyu1NWqTK34HLfqa3APKqNltZGoryEY9ABL/6PlmnWwnO5u4EbuQQ7O
MJXERrm02fDimsUcYImegfUttSIcwbDoLWpNiCnl+Lm7SQHsd9SSl6IzMeU7/n/snclu7Ep2RX/F
qHGxEOzJQU2Ufa+UlOomhKS8Yt8GmyC/3ovPhlHwwLDnBl5738ubqSQZEeecvdc2ubAdMzhqPlpF
1WL01Apq1W5iYMVighSyP0TQmfv3DiNjYJzN8o4z7iE8dcErSvS9IE/IneQuoItjog1jq1uRhTI9
6NgGhU0+kg4ZJHej9PjXX8gjQL3eE+ZFAaczJfdN/MeitH7TcpDLwkEhHIomgmyof5Oz1q/tmhFS
GEBAsgf/STgE2I9xc/cp+R46YiuVbvTX+XjGeGCThL1YmC3kDI144NrwEbxCpV+bdfTomqQWd8lH
6qCzqCyMjpjvcDB35orbuDvlPh0kt9GszwR6VRNz4gFTrrCDhOVUPTcEjZB8kSsX31MLgTd8HMm2
ckTDA9jS3XRH3ALkDErSudBNjSwWMh8XQ2kDNuyxO07FWzQF70M7Holgug/cvq8a3k0ocuFmdLL4
oFXVY5JK682th3xlaekROhKngc3A/ZQg8MHzD5ZwRlqOU4bUed912IIEzi25lEi1eIZ9czykFikW
JityGZ3aqSZwbHysOZfbFteuO+oCSBtKUhF578BvdGw6OlD1vFsEtv38y2jrLKanpkhPRR56sB3l
9xgc4Cd/tmO/rrPgGpndqbC5lnXGsJEs1sLz/6DcaR9CxHZlah5rM3JmzMkls61XDKPXmsJuzr0Y
SMZz9VPPiaHlhyJ3itHQ1lIosPGSCMhvkRg+VC+/DTtBKtuS0yAWFlYPjNHIFZjEcLOG+XAwevu5
iEyoj18SUWVd88s9Gz+dQqn9aazu2lNjK7ziLY73gh2DfZqu8Z88+dLKp1E8xe05aOJ1Jhw2snCn
Vy+F+92hMKw9AnoJ0x2LHT4HM3yuMTXg+FvaUQJe0FjI/KSnzCbQUVchQqySIRGyzWpZmQkUdHtb
2+k1ZpPGOQXx4pbRWySZclkJ5lMRkkSi24YNZ7ySRX4WvXvkeUq6/233amp/lPU2hXwoAEiOeG+R
YyaFRXFz5ynfl5GJXK3YvBIEjZlH3zS4SewmvuVjQ2jhsO6De5HWK8Jc6HyR3Daf++HLh5IQAHtX
s9sV2Xg2QSaQjmWurcz+IujP1KlB2R9DFJBGhYIhpT3epdNWsa0OI6baERARhJJ6JP9ViFXDNzsp
d9NlTNMmYX/ErnoiXnurWyisajv4KdtiT5zrS+LaD3VzYqC57NEuVV7yWhoHvaYLSp1gxWKpmDnW
iPnqjzH4IKjvoxdqQYTPcxNAqvEY8mHuoUu0LK45bvnMJJEijRcTjdDKcp56ynFmpjBor5OEFpe2
9T7AgNror3HSvMc2fC4HjDmLtwsWo/72CdQujeJSl85+ToIrCbgNObBqtL3MGBex19FR6Dk0uCiY
Q7zCiBAGl6Z7vw7jXaT1lySFgzcSmkxxYVjnhmaWxVjewuHphWdHsnTpw6pIcdV2yybUXgMmH0Zd
bUsK4ggAle+4Sxc9RUe6DFDfQdC9Qymdwdjp2ugUW1e7kOD0mTl1y4w/tOgykD7F2LUrNG4VcLcS
T59sOVDpHz2OuVIOeDs2dkuzCaSmZG837P6zt8ZFsoFPwbbdLzPfheBLXWIEOIWR7xaO9ZpyAQrK
WJtI8Yn5uqX5C20akfYSLiSSk0kRTplENOEyz4lRbOQrR3xfi/hKDrkhua3a/Tx/T3qGkAbtZ6Ld
8VMHuBPIWdLwwUz3cfzDNHNPwhDKj5PQ+238+xslJi9mJ5A3GASrKGfAXprHHClpZR0iIoEKnZsN
GUnWV6sovNvdsBoLOmNQqcbkxvr/IL3whFL8o02eByIeHHSMeD8eA2oWx1CPHd0BK3Wu8F5XWoTt
zgkwp3NeH0uGrigyGnbHjhgQAqEhhKUfs+ypE/rOcYOV0qpjkBSPs30yDa4VhMeStWxo9B0SWrJA
QD2JryIdeV9EukKbXuKe5WAa9qD53nWOQomGZoIUsUm469rIN0DusZTLJwVhjj2lJqSJdhNtEsmA
y4zo2YnDrJIW0beCIuD01DZRfSUHfdWPwHrMK0FED3gUdhsAhEtfdT9R0TzPRysdwckiCrpdjf/G
1zrU4VX4gOp+acDTV5j/C1AAWnIwkOu2obdjceG+AZioBbw65/nvDzB0TpJnuIBF6EaH0kYcBBml
9KxdXtsEBvgLasyma341BINJKw+poT9LaoExOIXFxYPkqkT2Ra7P2rqr6GLJduep7lwUsA6xJ2Ek
HXji4Gows0EXZow7YWtPVq8OzNmOEnNFJmuIYhDyA/IMi7rcFSSFB+Li6talFRS0xAgK9WxO4BHS
3vsTUcTG3ZtjEx0HdA821A0fxTZGKNHKtaIxalNEEh2pWRW8JyaX2hM9vcI318Qd3JJh3A4/pelu
XAxA2HB3juHzVafjVjpgIt3mo/PpxUxMa16V2PrUJLlVHyK9hMZhruPmmijvLRnLU22S6zNfH7jI
lre3vdeAY6XSp4s7O2XmmQ6Ph0d/i6lJobUXzRuWmfcelRtr+pON+bpnWuFEQBiS/E/SFS8mN7+G
u4EHj6P6TggoKWijIxA36Sg3oyAwx+32eotAq9V+YKo+AlQitOGZSOOtYw17vUNDAwZT7+NtbyGq
7bNzm5H7wDA6RLaKAeRU0qd0SlS5TL0Tvp96bUbaSzQAILL7TW8Z2MGwBFkZsvxooRePOZG+tczW
WJCYc8FH2OtsAuafcJjxEg8mpTkR4qs0ueEh9Ex3m1YQivCoEHfy4g/+Rvb1ua9+vIZOVsSjT3lQ
w9vp051B/yvkRGu2T21VX4A3U412K0fCRNF1IvnGS64n7/10aWjUl8afprulkQOvJp11CKypGyOq
9q3Vwo2r0CgoBLLs1+h5RUpgKHVJWoX3kCDDgMOPn09v4XQmo+2P3awBX28Iv0Ad9moTAOIbKJa/
EWgAEAoep6wD9xzcE+gnZfNREEPB9A17coQesY+LSwSf9ECHftuG+SKp0d2vKaQKPNBxRUzrFbgU
gFXGNaiPjPDDHeeCK1w531rabjqgPwJdWZh1GzvmvfVPjnyfNWd0jI8YfKCH430saHXm9EPpYzPz
Yys6lxNNX6IzUO7lVktz+zMlE9XKP40SX2nivgkXkub43gR/ZKEviXoFk7b15XdaqY3WcagW4olT
qs6gCQ73znXeEGqtm5Ixv4+GmGNvmR7L5jq52ZPmPA+e9qU5j5nqVgzuH8IOYYz7mxb2EVLNA+7K
qg6/CmSyBkHqotKACQPW1oaHkUUqmH4NtnmV7WyFdgdoD8ftTW39jpGG61TbOdjocuNmli8AK6H4
aShhA/CMDGtBO8IkQl5ILBd1KNw11OfJeh7P9zhB/Po829wcXV+ZLGYR2uWMyD9vhEcnk6/IgEaf
D085eUJEQgNfjLZatQ4GRgoj9jrnWf4VEvxoZvZ19i0VBLvHzNwVSAhRyrUd11swMHv1J6gAVXaA
N2IllyGWhM5ulgIZ3QPDSLgz1hop1y4NBa2+4ScGlEGthxe58VOUhSDKIQpuk/4krF1zY9CicQDN
tv2VTxpM4qDOClewmzzG2RUhOPJTrbZpx7wG0SXpAeHdBR23cE3PdvBfov4yTZshPcYRfrel++mX
M4zro0SY1zXMPY16pTWsdHvohTuTlcb5NZS/tpivWxD8JTuWNx57vVs4IJZ7yb11ieJ5WO+TtkZD
SqVHppdjkxxqy9+A3zt4kn6SfUcOwM2D/t7neKCZD31DU1I6V54pzsc9z1W0IV2ABo28WP1vQXBc
Y54s9jSYWNQe5i3So/5haC5EKrShPLhs6LXCKjssDO3SRtVatdrZOyTtzQHikRq3kL7mmLs7tPpu
vge4uCTdk9HRoWHkmDMS9c4t764a9UPKHgk3kSEvpfrMQzhnmgrPyCQKktGShdM15A0OyaEn120f
Rx0x0YB42RaCHHoXp3YXQcKY2SuBgqUfx/Y15JPgraU9DxlqJLyM1hCcIHQcaZIbW30oXoh/0Q6i
jpekPBeXKZTiiqpuSTAu7A0sNys7IUkmTHVIiZZH8tVIf0Tq0K5SXOJEU1ol+pWF5hcrX6LgzjMb
vz9srBHw1k1UGzyvRDDPoB3pucZe6eG5c8CPKShtLNmaFS+jsP4iK3dmzebvhh5Ma2nvYOvE6yAy
f5kJfXVdkZwKqNQs+OFegEc/BpAUGd75VI0A11E37GMAX4cWfBoS8ao6RZqdk0MhM8Y6lLlm0Idv
ttXDAoRLtPnrX6ULciz2K5Sh83/FG7DVk9F8Irshf0HX7nCyl4hnfpISLYDeJ+MF9JNzSFsLTbRW
8PzY9MHsObLDbYtrSp2ywxcjvH2kV87FS6Fxte2UrAub+HrLKfXl1E7ephx9OhiFZx9oAd9ja4Qe
Z3qfOikNHK8GbyVMoR1kFQFBTImtq0mjgC+mJ7BQavt7aDJxIO9oOvhl91sAylzLTuTLTk8Qj04D
Lk9oTbi/fLVtKqqI0ZjkdhiZ5Sm/t7e+mz/6aqx5UxtGqRcG694Gyd/VKFLmCGF/hgL0fVWjum3I
pZNJhdOhcum8mNo+6zqNH7C/NqYq13PEcxwBeIzm3pzwQKtm7Wjsw6xwtg04ujTXnIOLd2HsICeX
rn3IkclyG8rHuohKzL74JzmPgp6JhwvQYW/fNnS/AwLHOHsY1iaPwvgYxWd7mPRD2b3GZFsfQTAa
XYxqxjQ7/K30yfQCKLarx/QdggnpW1fXuyLcQpPDDYTZaG0V8tOPe/CqbLhOAjaSSHNCrB1ubMEs
8nHqrnxx9kE0CxXHzW7iBobQCVHfIM7KQPVEtKZ9ssUvfBMWsbL6QGY+oYDRHiXwTY6AIZO9zvC2
k8s2hDnoNGHambR1qgc/SlRwMFtqyaga9pGVspRX5WeM1OrUaMFWn5qcDOLyzzDSkUevDTEoiA9S
aXvHxeTnBHW5SgxrRdiWuaJUpa2mZemmzfs9W9tzCxFHC2BmRILRWdSn0YHBHswbMDg+ia7E0uHm
TDvq2mo22nSjjypqMwVdsG01TuyldagnG7Y9rjcm8TYqrDzgZKAQQoDrU1M6ywqhGkRNtovwyGD7
Gk74pDE8UTPUuyajD2YVc7s9xmw4uBg7Ml9gEWESP5akEoJ1EmIMsL5cQmaVW9cAv5O7H+1M8fZm
C6M11S+2Vs8ond7cqFrePBMzW5JXF+h+jA1KRaCnUVhHu7hJ6Ni73kG4SYNxU2a010rwi3UJRi+0
Tlknxm1l00Eye0ixcODJTWAXJeGCtSq3mL9qAFKniVOR0wGJUABOCSZeM3sDhzpGiq6djgw0Rkte
o8oMrKB5czjQbEVkL4fZCBt3FHtpHs+hHoxuQ1WejWwWwbAki6iL1u5gdJc+kv0FWfGP1STpbgLN
ERbGKW/guOT9GGOlQuUVs2V52ePEzfCATssnZBQZr4zhCvql92MbrOhppM+VY8hRKSdMJ3ehVQMf
YiTrzKtD9tJ0+SvYNiab2ObrqFVrzxjw37sR4R3a8GZEiQOzPRVrv3upYlGfzSj+Y6VWvBF4S1G1
au5SdjZAtpRGhSiBAHQk2o8YV24p5kPfHaaloZW4TWPnydcYoplzy6L1X2PZOCvD6u511jOP7gVh
OlvEr4QFp7q9FEjHihz/PqiyeK1I/eDs5PP45p22Epl2J7GBdoGBlxBYRYyyHkGKHAVA2AAi22h6
70bXYhcCMr4LHLyxtPoekr0GlOtII33ZdAxw/ALIodUaN2L5cGX4g3qwhbrrsQkxLi4c1NzFbaII
y2jUQjXiWhVhs9Gmk55Trg0VUj0oTbiwyf0xOx8bfgWd9C+mfdHVhypSX550M0zjlCeNiXw1n82h
Uznchy4sT8yay1Oi/6pQeftAV86mmtxHXaXp3nVA2WpdctSamj6Qbq5G4OGkzcLy7RnAcTLGxd2N
ww4a5GGk6XWsESMEqEMCKZ4jWt87v00XTYXBvQLU82B9Y17yHuZ7vA6Ge6rpPwTI7s0QvLAnnWo3
MaNO0QqFqf2M9MNO4ZNHLmYgRxufEJVZV7/+HENjSx/PwvwJ8y1U1GxdpBMXaTQrnFgD1Ecys+vZ
vB4qtqYu3+hm6wC7E3uumVj5osiWHn32ti7PQVWjWmdzWbmMzw2T2iXKO2Ku4DHHA7JgqGcWhUDT
7yMH9kWOaI1QdH8dZj5seEvDUQ44xiQ5lZwEMnXjdHiInHI/3+TnyQbbpdHYQpVGsrL3RPBkuNVQ
tLkVcP+SPEo3046oQT88t6K1nPlELFbZiVZkT2r1Jfbt7FDrAQPJsa4xLJDu0QhYCdqbo6x9XpQe
diuXvSBsyVDEvTxq3conuhbkXF5R1TYeBpEOyqZrUIaXaJt8V7S7zEcr2H62lWudrJKcGoliLXCr
c+2R7Gp6HMzYn8olA6icfnwYrjKt0vY5EfC23uP0zVg5Y222i5UGfDxGOY1qP6O2/c1slxN0YQEE
LuRWjJwsNBxIK5DrqQGOTPpyn4eotPVQxiufet8qomgtTOdPFbpvCano/OdowZrvbQKB6i3LdVyc
jGdxkX5kjTccptZ7QoBHqHcPb9TxfBDrNs9S1zv4EFEA+jW/3jK+HL2KzRMnoxXYzkOdKnAV0Djw
qeCW9zxJ/RfVdxpK1zSbAUoqtLddjnUt1SoL5oJb0VPE4RpBIP0ZYW/NnpomRyIZpcNj31XtJkqN
F1ml9qkgUgHEDUJYeNmClhAzxkd0+SfQ1uYtCJm8DjYA5E5a3zCp9F0pcZerKfRP0yzDHige7N7Y
ZlVgHmxUOgnvcaxQniws/n/iWsaWYFvsdySTvAIlzNc1zF8caeFF1JAfp3Ti0lTwdA35LXztPUx6
jjUQAJ2ybtBD0IdsarWuTfwbSYsokr4FkGmCaQMvhipMzSx7u31i6rDTCcTCwuTvowQAPzHA5YZy
H/QspeOyzp0BvrLS1o1nz/A28yjQhDBpbR+gxlBJu/qOrxDxWcuY3I1jIJE5ueuOCnC8ptw9wH4x
AFoXnf7JQ5wR2QpBNl/r2aWpK+vWeDDZSgCrsaElK5LO8YKLz8hW6oPWvUaqwFKUyM+arK/3bYFa
wjKMV0wBzzXnysuUxnub2uEMGP/M5Kdfc1S7oZYnyc1Ah1VKPlE1uuvJQQ0AmBtonuNKHi2HGYA8
9WZ5nGzsFCP41YUrHJ1aNDNRRWv0Y4PJ/ISp+qXGt75VzqlN3HbJ2b2qjXuhcnEaETHoNuNLW4Qn
6BHyYEPk0p0auXXpAP2gMIhVfHI9ho925h90oX0ECtUeRSa9RH02JPi3sSP6ufQG6Ipj+kSbh8am
qI+uE8BFhBcHbN3fV6HY9Rp1CzrkbmVk7ERDah6UatMLk9ZFrQUfFWR19DiEZcLSG6BTPfS+hs45
Ri0Hh83vfboVpOI9uhNhmfjsPoYhyI/+eCWZMERHMgejuHSacgryJPWNpdW0OGe1qN/FRFBbILHQ
eR0xC8Dx0fsPDPC7Mc7MtQzGeyE0e+PGh56Uq8JikNN65kNnO4zVi+6XeBU8LTFdph6db+Eg2Yk7
lL9cPuAQRn3MYa7inQyGRWo2n4NnUWCUAaCz8NPwxht750ZSjG+dkbVr6ECimS3hb0YRIz5v4Zca
PQbXQVbaqWFqWKhUwbh2dlkzsmIh6hXe9OzopX/JlbEEl+iygY+AeFua+QBLiHzi1BIWDSImuFYI
fLMdYc6zNiL+iLrQvLgInCotAtjW6OMW7xqEEnN4rVpMmaS5o8WcdY6ernZeAni38PJhy0zi3goa
+ghEwFQnurNMMffokXxiAgg0CVDkduBC48HPpdse3aBbmzEfl/CBk9UZ3Wbq7AS1r4+EJqnGrZYH
OrZOk4GJzZmPW5nwNWFuii5ZV8YzancUJGhgH9I6/UYozoRe84mYy/1LY6fPUYNM1WSRWUZORnRB
I0AGKgiAhtt0G8+374bd0MaMCvjttX8kM9Mlvy5d1sqYlsoh7oFu5iE02+ojRpOX+nVDEZCViAD8
R0PT8MLvlIbJoW3BwUxkMqkGRSGd2GXM8/yQFzO5Ko1+STmCXZIgUppcmL0KN+4wyI2L7q4mWr1S
8lWEGuk+VXR1LLSJaWgxcEaz27pqePMg7bdwYIeQeQpFELkWulTYraJhjVYae2/RHGWHfsVw5E6f
nN8GgtsynHC109ghhLbvybKkVFGqe1B+bayoZ5BxJodhJCrZjsozUMgAyMKGuG9MLng2cbr/kN3l
wzIsD9wn5vrvgswCMn76cBXpT7rmHivsiVjnlg0Go6U7tehi4r3VdMN6YJXclsjLJJT2ZTgipIQ3
0y7RIatFNvnbv5dZYgDVsSZiWzmFS59DReUCsbbBlDvob3Gkti5qacJnC+2pChCmlLEkgNB48QNn
2P5/yOv/JuTVtP/HkFfmsl9N/PWvKa/zK/4j5dXw/uEIT5Du6tq6YQj3v0JejX+Yrq7bHvnung3C
giTX/wx5tax/GLrrWK5N/8AXkHT/9m+yZFb5z79Z+j8MyxCOb1gWJzLXcf4vIa98Ks6TY1gWu/s/
/+byO/lCmC5aW0YklmvNCbA/X09sAPKff9P/ng9VVxh9hxPRMT894T+lsYk9jHXnX76Qx//4Hf+t
6PJH8ihaXmryE/33tzL5ifC0Css2TNNxiMH917cCETdW3YAWbZRgxjRq3OEexszVdN9Cqlf9xLn6
7cYAfaIo/iD4gUmEVC9JbDTjfv2oNckpmrPKEnyrCz3X6YcCdVP0JGpIqIjXxwaBmlbhnEdw79Da
KRNkHPQqmI05T44krNVh1Rtm+KHNQyQG/V3GTM/Agbds78U+gPJU9+DpUxeuXtCYb6q8giPF+kh9
O8FgmxRynFy8MNK/AnM/VJp+hirc7hz0H3zi7s4uBrLAs9ZVxrgfv/QLGZE/Zq8Yjphox4oS/lul
OdtQR5JmZCThVigUjMC5kZUAm6Gj2M8c/WUwwhE/0PBe1P0m9hgsDkRApjXlQJupXVs527JLPyph
/6aBfZE+to8EmAh6gffCA+FmM4dagJEBNKdruyKxyoVTimOXjE+lrL7MMN8P1EoerXTM18iJnPgC
/O4Wuwfw4XcYTv00fBMPbC5MQYMP02FtYXYcM7SPf71CNSNEOP2VWWZOWAb1Q6zHn1G5LifiVPMZ
WBw1s8W8uUxjwzDC/IISBZcYoKNGL0WY2WeVQS1wTinysk2cJazTZf6HQgUwsCYe2z6fR7pIrhz1
PuRluAHX+NFEnMzKrPxpKIGlN5LCAMOub2gd205Nr8Q3NyeH2CmYjJw4GYovtQFahZY66UJGqAGT
2bVe6cjz9KPvwOeKfGT2+O/eGo4OZm6bC55HKuccZef8GRDpDMtxvGl++97kE9bGHvdknvuo3XBY
V8me4q4AsYM2wZqGX70l/QNqKOUpE/EE+n4TUDLGQAE6rf1u6JaXOTErJopwDpEYbZlJGjpeOCiO
jFrYDDAT6ehKGLw0mbvx5XQD3c4+qlHRt9OZ7gZ8uLnhTG8KH4VLc1WaJIH51T7RJ6pH3QcDFO8N
J4Vz3qR3KQBAPlqYJSgo07shwVTb9q2qaLD7JP8uWrc4chVRUmVuR8bmZRwl3sWiINpKU+Q7qnjn
ZowOcQym0iG3uXjv/fAmuThGm+00QchzQvAqOCI7IixMpgTteJ34dRvvrNfy13blMxN6ZC4jkWoJ
Hm0GT/D8UO36kYKeEEV7i1800I2gWiifLdKSS8WDnRbeXkj+wcjtuQ2NK5wQ56Bo0d7gaesHm31f
2tiMUxTr9YW+TLUIRHs3WnkucDqpOotPOSLiPqG7mNgmvhD8Bg+KmFWJlNlvq4wmL3n1tNzqCIxG
QvDZMOBh69cmI/nCd20QND0N62b4akZZocmtxp02YrcZ3OpmJthX6MRmfpojxSPrA1sOwnHMGAZ2
nAdzQEEQ0koa42fm5qcQ8tSg4JXCjEatj1DSJ85t0OW31+u3km45IqRm07nFlTXvWvbVzrTEwfR/
ciMhdQxVNcrzYFsRQjvYDsOM50AMn34HIMyU03UYMorVDZOZq+lbp7FiNFj5AFw0WtdjHKj5KCRY
25LFVJFJEFobqWLaXWiWpEOlgdEY2/6cEVDilLHD+hkKVbs2AN46NaVullArOQBGqnxWnOqNWjGG
R59cdNZyUNWh1XzMLD4+pgIntoNReEksHoIVOEOO9lCrhgQa3yi2U4AQEm1v6C+S4NM2O7zy9iOM
XCdS107VbxYg78rqb0UEson6e9DHFcFeK9F3B4xP8BNWklKlmRSY4XDJHGRpBx3OnOArxjBP62M9
GhayseDDBr+nSCIshEOzV33XLZaSJLe3OgdZkfhE6vpvdRQvW2uLY4k1XMNNiBHTyAF9tDbmHzvE
z+iCDNThKzq+0258lw9joesvWPtZeqNDF+WHgSoOO6u7Np0ZPkPbP3KzvZaY34VGqhhq68jXtmYH
44F4jdPIkEuWcCTaYC9zHEAmpWl4wrCzofg7BjyUELBeyqbdlOg7DYHIoGzV3CcRP8rTMFfpiFZk
zZH+LrUR8net3b2JhRDT1oVDOFDxs0bY44h2TUhQoizU51JQFmtVczd6RkOp/5m3X2LMDlGFwXvY
mqm6dAUtDqOYCKouvlo4EYCVerhE1dkJinsHUlFoPkVl9eE0xmutqad6aN6NHjVAVe3YhyzT/ehb
39z+tZFUG0m6UmW8GWfSCymjXAbdXfxmEOn3YEsalZPBFBrZg2vcGpP4bD66O+0YMJ7iFDZbW16K
Sv/W9e6aRTfVmPvY7y6Nbx/pjl0jv9m3WM1bA7V6nj1GVn2SBjObbNYQGWJfWNk9AkI71URfOcFT
M52NOjtLyycRwMHGYb8S7vtYd8sSHKWEchdTyTq/8VDtbSdpQTf6H3rXPvfGOXHrdVpaILPL9t2Y
7EOvGqieNnYWonMgGk1IFRu72lgQlSo3/Kpd+8uwBZed4HMT2kpbb8coWUvHWzfSf6H6PZEzio/B
Gl4RstH6Nb5kFx4Tr/30IhYSNemvxfReFsanpoo/ptKPIlfz7rPI2ubJbiCnJPH4njcWOZsE2nlk
AVpJeouk89IOW7/Rn8xOPtKlfBms6uq559IMX3BifwNbaRHrINxNs6tbCNys1i4opgNp1FzkQr+y
XW4yaa1Dyz0aQfVjF8winNL/1ikP776VI2rVHOBc5jZJ1rE2fbaGODkGdR1HQPbNZGVTgwfeeI+C
6Ihc6Q9pgPhnMNAFnnU1OAT1Y+gtUZ7TlRitTYnqf/TcG81x8RDLEpMBtu4q32ZFv0WMgwPupazE
g50yPRcKzkpYQcrUMWeG1pelVVdauZtx6AvyE8hG0oobEtiPvyZ4yi8OGWBtlRZ7hK+HOJT0Z6KL
pJbuhPOGcSEPP3sCHxouXz8Gz74bHmLpVQtcZLao3uknbRgwfgxpd4wbpnac995xXtH74DhiGucy
9raOQiaIjWDjsMak/nzqa/CKQpnwTOCfww3N18rRGQGYBAKldfzJbY70vxBvOo0IBing7HU5LHUm
ovThs8o7WYb7oU/YdI1hm+gowUW/G6xpjtfllY25CgeMlQAtiq57gpV3Alaw6smns30Gin24t0ag
LuawSar46ANpYVSXzL58b8bELJMpZFehQ8je/WTMIIf8y+qCnWGpi21KCAvmmon8fn48C6ddFMhx
IgUxBkmnawxsB4i7mAg2mXPLUf02YXDuC/XhElE0VNpPENGWa0rr0RqqTYcRYP6TMT9B3fNxZDyN
NSW8Y28E3nyp2ddIjqcKGG/NStuo97HaGHyZkEr2Req/66pY9Ib5OGAHh5u3ZlANyTB97KxhZal+
4frGi+5C8dVQZniAAWV5JD1sFwoXavdw1Q4TDY1J/5nGbu3rK+XS6zbGM3GwqwCACGKSzPzAVLkF
P3MlWwjPAmAw2OHep0VWX+aP58Y0MJqVr13Fjx9gdzLRBJCKFEtnI0z70ihenSXHzGgXbticjSFH
spevGPHbrdhD0VtNGP8aqG8DzW0BPi3E51qm5JVFq84f9w0LYGD4u06cZDpsYoGeopk5MN6DqfDe
8nfDGS+DKgh8QrNpG+sUNzMJJYxgxSmnizqO5i7xyqPXYEbnw4HG4euH/qcXC4DKMG3y/fzrIxoA
+OMKCz682EevtA+N2b/OV2EW5GlptPHp2lU1mjt48bBBtq51N/KIvri5nomBQRkwLVObBpxbREdo
MMdtYLnnIHJorcdXpWVYsgLEW5wiqqeGLqXmIItmThfue8RXTu2+ZtpM5/DWNSeTECeyXlWbwW72
PglkHgrDGmGZp2KyQ6MtXqWOYJGZLRbRauV3kZn8JNzjl1uKFvkGejd0auL50NBFMUNkj5k5RH3i
sZnW+dW3izujtlDiNQ4pJpC26690HRoDuKWdmIKnOTu8qmZeCdEsYX8ZEHXgKVhojr9s+NIN7i5J
MJe0CEFo47ORIiYEj8pFNnsG9Zw35/eccLE+zNfYH8JVLx2WSAowGdIKUtwusX+VgNEilKuFwRUc
po2ssExz25gKb3pvLmtOoX/BHrFTkomuTc7Md1xkBc7pRmdDCnZtcHdVubPN6FBgeJ4oJvgOTUh6
3mPL6wOzXKfobgjKI450WDO6xB3z7xydV3OryBpFfxFV0EADr8qyJMvWcX6hHJucY//6WczD3Loz
Z8YBAf2FvdfmOVy64NK/D+fsJfKmU9CbhyhC07SsyOJsx0wVMIimT5/OHfUWveHFU9YmjWImdKRW
GuygJufaC3kRwbyxHGdXZPHRks3WGYlysaeTgali0kiocYtFnbtvTLF1DaSlzXw2Q1h/9Y6xOmSs
gGqzvZQBJxtqtGwm84sHP0JgbXHn5ODrNdZJN35xtF5b01tHvLbVvRcez8WK43ojQg9fdXzq3eJA
xuSa/LgH16HUBp3YM4Pv8BUv97NHyrfJTxj0LVlQ6mCXMVulYKsbdN04aBu1mxXcDLw5AjWHGOZL
QJ5yLsgCaWErABUZykMajhfmkoAqvJs/y4vkhbmIbEXj7U133EW9d+2RaLsBkJL0yCj2sQDwDgYr
ZD2IDM5ttnWcP/pxdhzA9BblDGWNlOYWnndmHxkY4T/w9mFvHyUIj/+ngj3g7EpyHxHKA5JJm/BE
uLeW9xnpncgAUDeF1s5Kml3YfKE+IpcEl7vnbZcLwbSGzR7pJ0h08sDfFQGMx9HMXqvSusz6Qw75
Hbu6Q+SnoJxAznvzYeIMnhnBLhfRTs19RchNJBVEWwDQ9ksWmfvlXVg7C12nu5uBEQmCU2InvjBJ
ebQr/eZLj1a4PYVp9xwyj9+MuUcEW7YlHfdetMatM9juACMBhcziJjl3PoWicGywEVlAdwEUZp6B
VhQNzH/noyqg51XypWCQsyKb5rcJZtwcsXV2e/njjMQDVzWaYyLmEY4StDEvFW2IcK5NlryN4eP/
P/OsWQD3A85RwopIpyeeLoE11e7XAydCPaL7krnBvlv5r+z1AKiP9osy/qqF35D5DuMhy6SBtQty
knLU9XFj3IpRv2TmMlWf6Pna4MaA5o9dJCCXc1yCVCx9wLGW9gAi0EqR/I6HRPOTYtEN9AuI+AUc
0e2tejEZ054k7rIHj4wT8h8DJzNTu7rrxTad+TrTMFwbw98C+mLHwB7ywBZ7bwb2BwqZhk0kySeN
+c9qyz/HWL65ZtVSzgvVJhO/FuNzukMEb4RhAOHn0USczKvNVDcV8WZqrb9qzn81czrsM0aOLZ4N
7+zhPjC6TyjWMyOh2Fp4GEUmOEhx9SH6VdhDlw1gAUZdQpf1SE8qpRh4l1QabitGhXqrGMyvwnLO
rm7enZbP1BMRZ5md/UaCz98dvRsk8N8SJ8BKaGZGmcz/7IGVZMRvoslEJUA+OjbD9FfX6FpSPpDS
kN2KZVi/vC9ivnnw3A/GlRoQlg2XVykFbqGO30iyCdmc8aOOnf3ioKSe0E4mo/0RzMPV9PhpnPS3
D6Yr0nQXhRIaO28uNipK9qXZfXYBF9JgvsJgKHxSDuakknc8CWhr02ah61rxfZ7eI5+rThObrJ1R
fhZhe6tcFgxpor47qeHzmfmtSK6Sggk5MDkINVe7NbqDaabfQcAhIJP4joluganJ48qP/CwkmMb7
qe/2EtLXOjE4chJ/M9EhVBO9nscvx5RwNQ6Qukw0agzMuFCO2lmajsztWdoaY7RD+xiydcPqz6du
yaJciWpW68dwZpDRVFm7rRP1NyrHJidDwmmri8fBeJ5TY4m/SV8awy3ujPpS8gTtS3tmsjAUNnYP
gneVJd8MBbyjzIP6pHvWFtHnbMcVIC9+gyrHA4sa4WT09X7qmi8/1t92y6cfNPV+VApN2d5qonmH
4wEsPD+2UgQsUWE8lfLBUbI+mSH0/8y2To1cAqlxE84hKRz2HP/NukIE7z0aOTVOGzhHx2MXRgY9
psgebZE/FlgMk586pm0elPuch+QDNxPjt1olW0bDX7NrfPjtzkeZimEqxK22XFKTxUscacGUjtK+
45J11EkQsnZRDGTH6xDlu8ozN2EY15th6X8boGwS8dWG8Nrau3Uuf5+Zndjqnv98RHpF7T4fiogm
UEsLUT86JMby9ZsUlXdnXYvJIqRoGueNzlhizxUkMQxznKnLYn4oKKRq5mo5Uuj/P9oWXTaMPe8o
I/qauq5+jar4rcRwrcqww+vCZegSheegt452Y+SrwUzDU4t+QOrFjzMxqlTJeCea5JtgAi+nzpkU
79LlrZSLqt3xMP3aDjoO1vtvqWt595iZYA04H5OAd4XHbQ3D4ZJ1mMHQUA5Zo68h2Tx3op9uYNU/
88Kq93rmLFV+l4OxY6U9mVgEDQHTWT5GkfPhugxdGz892TzHCkIUOgc0dct3wa/h8hKTH0lTHYij
vjdGfkaHAmttY6/QcXGRQQXd3qZsqJt2G/6FSYWJ0LGGTVsm/9yAtr3q8KrEwQCqSBaH+rvD64/w
FGcWzBIR88USl1ffyLqhWI6SoPGGzewgHeUc+gBjBKjD4kUkFDeXYy23Rwk5HOoFQg10K4xY4QEM
ZBbmPrPMrOsPA4AI1fCGslLMIRh3BnLtDQ2qWvQA7KP8tzer39DBcm30PSRqvc0KnuLZaXYi8rGn
lOa6j53iUHYYtrNlKijDf4w5OMg6uqKpT/dj4F/NNHfvvTZDnwBMrtSJ3Pg+ISDL2mRmHDPO9Vqn
gbMhMFKuvGC5U1uiSPoA0gq1g11MvygKnI1hmod+EXenNlZIILArl4U7h788EF20QBr51oA8zjOU
CqvmMtUWQIW6QyozDP+GzOeNx+PjaPN+ytILmMurVyLuSSVnBqCTtZT8D2zhRz6PdKdjT1Ltqhd6
e+qOgs8eRBXAgklV95is52CO9n2HFSSsh9eY2f6xaZnSjagXgLyZudvhkvJ+A3hyQzsT2taAMDbS
6WtZe+mKcSk49uDQuJiN4BgUKKAkwig85Qbu25XinF/5eEJNtlJoFpz3YBifSCZ4G22CTVs1U7wS
1gKD/ilQZgUmf4jvcs+kwHGNlmlG+5lCPN0kzZO1ONi9EZ2dlmyna/3dYWhbhbL4bSsAMfVs72eH
G0Uuns969l51zv5nGgi2qzxKlpLxl7fwzshUfAUzu0ss99iPvKSX28QB2ugKCVA950YWNh8/kFi1
VlWEnSOF0+khfjIJ2g4Ewb4znL9havcqFVfAWuYhT/KbNr5cnMdbywE77jrOdOe65ASQVlJus96p
WZwNatOR/+LoLAE394S+sTn7QE6dLnX2jbbeDBv0SMQGem1qHCL10L9lPgkwcvHBQAv6wi1o7C1W
pofe8B475CxnLpF5jmPv1VH2v3Fkuko2VrzXizArsPN8C9Ec0YBiqJdEgJHS4TgzHNm6OeGUEcZa
WAtY0zGWTI/BmJPVwWJuEy9jUZzG972I+0dcLhWpwYwBCkpNEeFuGYIMd55ajLV5vyYwjVtjTn+y
qLeYjqSXss/eTFb7D0X+5OkpZeJkNETaBhtMARxm0nPuGvPbRQ5ytgPsXqMDbDSOIHcrsm8nv0Nk
YKDaQtZBj4D91G8JJB/+D5hmDtQVyaMTRxhDWge2N9Jm4fbg7/rxicSpEaBv/Zmn88WJWRK4hJOv
6xpIIp3Zy1RyeEYdYBvL7G7RTJtsDBhhIxhnRF3RwZdhtOPegRCjxsekwMIUaR+jhud++zZ9h0YP
4Qwo4QemTWHpWRxIUH0msAZprvhWoFFSYwK4Lh3wAqN6EK5zlbXzNqWGtUoCTGNWYz+NRYkTkWKp
0ebA/Cok3Ms7VDP68AH60iy78o7XAAHw5yoDiiVshBS9BSax0seBZImuohUbs+duYDY2V90xz0iP
J1at29vdZ6IJSLF7VomOgco5Hu71tLC2w8Bfm2QUIfJlH4Lg7qUh8oQJpIcEekgr5zC1HBjCNU7G
S8S4Z62eywmZ6E1hmdn01Bwg3vAAC3oF9PCokVS5PAlbJSaCEt/msf4wsnghFFDIESO9tSZjNZTd
sxuM1jEantGb45gxzFe7bQiMorheh6l+CyZL7uzewXpJtCogkW47Mk013OzTEmyGohA7jON9hq4W
6z6omBFE3ZvdjAL3HtOPEPW0JmYFejY2bPR7G6cFUmTWPZnkAYOnlBAZb4S4M5IAwgglLbc5EUx0
Pcsum6JUM0cdG45OGLVA0UWN/593ESNwaICmBbKESsFELRkBStzE3SJiDtdeIZCqFEinQrgjO9OY
3nAroE1fUFiQay4Gu/QSQRH76/rdjKRNRiKLTxzWHAwVXg2fxgy7DiE+7XnoSn1mcIpqHR09EBN3
Y/U/qbTht1RJtPG5BbmZmkMro0+XKyudND2QHAwN0M0/hwT/dd1MF46e6FDlx94OqFix8dJIGfbR
zoftZEI3GZPWIR9AHCtTlycDXszOK9n/zWjMZ2kRruBNb9WiLVOKZ0cnxKqV5KbNFdVAxRjVTOpt
1thkzgW/2so4YnE1Amz4UkOmd3657LmUcbQFUKleUi3J4SQqarTW7E6ZaB/ZvJTHKf+zku6d7TSx
g5xua1GIf1VPxjw7RJr0rvyaA6LF2dhMAeLquk4eLGTVZ3VMWx9WRzifoR+A3lUATpElbLvKVLvQ
cF87v7I2ibgbm97c2Q6QM9Un6Vk2/hoKf5Vi0aC3I/wWCDyU4ZK6ZxPhziGRPT4GTnRratgNtGwH
iEPd41QlX5hOZoh/NRlb0t6XKkWhrG3M1tAO1CSbVWMzb/dG/gUF857tdIGTPECX7Gb6NZ4Bqxhy
U5dAUYraw8g9xHv2oTejLggFEBlG1pQUaqYajof1ZZ4ne5PUJjvKEDA1AkPPTYHtOhnhGSEWvZjO
RkBgkFnlncCIbj1Ovi2veqqgFlhmBXBrwVyENtYJMC435dnXwJsXu3fXbO0xOLq19xRFDJ3HdIIO
GBjnuCJQIHZ4FoB4bxEdVJswM4GLiOzOnDKUrcIloUl9J6kGu0Ok/Rq3KscoRgF/P5m1z0CirtF/
v86dFRxjY/ReahOfAoT2rY2Ab1UXKXGZI/yJvJv1Tor8fUBNfJg1L3U/rTfwUIZ1ipk2GUq82D1m
beZjl6AeTr2i+Jj8BkkXyQDSBL1WCPdIz3zv++zpWmOB12YNwQ4mbWUmiNdDAXEOic1Y5b6HldZX
9aaT/lNdoLR1B3Ix06i7hhK1IUyviJ43ZhXRTKc2wYZtYQlpPHaILBTOFr6VIG/PztQyaq+Y9Tfk
tW3aBAtDDogbyG/ADGML5WYDQOVZtMCG4o4Ww2z4f3XUPBuAaPYew4J6GqcNKxaunx8ZEIH4amnN
keU0KQHFhrMLSABu/BzzvIYBlTZsNJgntbsswXiTAb/fdiYOSh8idWM05JiwyUFbzHh2bl29qQJO
9Mmftz6RgrHhCLCOSbRtJEFG5PriQuCs4Dlf5lzhJvIQOtM943ctsA01Yj9AXCcvcTELTA+s1eat
8sYjYeOH0OiOyVQrFM05fvIOyHXTUfKB/EP4Pj1krnpiGomgqM0Q85HMuPUkrvERpVCj8SJQwl1G
dwnfbYDHe2ZyFqI6hC1BAHEAo3mCvrVUx2VigpbpsEXAWOh3Y+mzT+3ArqZz9UHCDHaNKPnCNrgh
OQlJuSF+gLxwlhcIhBnT8AFOMFGA6cBqE6XLmIJQ6InxauyMFzcon4PWPo+WglSLdhHCoP3PrRI6
C6Inlr63DNlbmNAT1nN1iYWebiiCn8RCZ0jhBFkOAP9+FajSxwyTHtykOEvZPlE02zv3w2skryB9
7xNDRIhW+gpreT1lojo7VkmGjkR8VGiJfav/jZVBXmgyfQ5IjQYH4L1y6exyhNRBigTI5qUYsP/a
mEEcb4v51mDo29qt+x3Z1gNmiz2VuUtgmNdO2MQFIhkLshW9zPtEmiPuf8AUnrd4TbCk8GzcbCRU
WLahHEnyQwNUW2hUI1b4GHomivV9NsEL4cD7JwKKHYtoj/XgYFu38uIuiyvwyiP/TVEW10oB7QhU
ioaKqj0vMTG1NNrrWTNecCiCvOaUqumYm25wVT1lVjoEu3bAmRP4yTeMONhGs7jGefrUY5fazoY5
kbOL3UMyWVuRvMIkGX9l4VSQ2IKTWWD/so3UX/fIBoAd+PdTQlx8YlBtK/dYZ95PmdT1oSnY6kQD
uQrajr9rgcO4oqohDmXH65MJU4kjRtjxzJUImn0VMDQx+B6RR/oCtCUEWW3DAioMv9oseFMazZbw
hkdgyvWdmXW/sIazbRA5oEa6+cj0BNpee1M+9yTA3pZwLKzt86vZZ9vGsvEXt0SbSDliU5nxlCG5
11jEHMMLNzYvH2Am6JRlBLWt8naWiVQLYcdRAsJtcihg8E2WKvxZj9GeuUMI7GvxeGEybANU5uB2
5J2FH7eHGmMP9XaA6LualY35HyG6yziaEtA+hOUCamopnjSyWeR8yVY2xd8ogrvSr78BJr4NHSuD
RdnC26sIzXLnZxIxwKyaAxrAQwTZeNcUL1XcsL3sxyOq26MO2I2N5XzBQeS7rOkdpFLUzGPOPiAL
90NtWNi8c387O/5x1ibbCexnq2Y6j3LmVc9qg96fVHibdzWsbSS6dbdNS2JVbN/fZRP0D5QWgiFx
yCgxsj+mnJRSp1Iv2RCdsk645zFPfz0Um2ChQ3cTl+rZ7mKxTv2EeFlf/hP1L8rL4o6XJ+mH9aFK
xhveXN6aUVgQppysI8dJtmR9Y2cLaD94P68sRGbbjEVXlSoAPWnw7DrywQZutzIbDuQ0aAiPBIo2
q3zYN5353PlfE1ned8qCWOSyDZXeX58A5ycynn20jo5mhycuyQhlsy19ctmO2dBm+0aiw/Kp+Lyy
cBi9AMLi334k62fEaJX567GOEkaomGJcOIqAEx0cOhs2baCL1XtuRO8mZWAWVc5ZOjA0udZyR/7T
LhGfzAdJ1PRMe9Vl8HPmJHirRmDdAe0637V5J7twbYcI5IQcmy34euCswXtKf7qXcU+WSABgw0fJ
X3DiraxwsSjb7h8L0wfpsqxC6wflEFKfjZGTbK8aWrSLh8NIMb1gQKmYLMXkEraRwxPDkIfJxTLD
mKj9OMdjH7tXierE9ZAuMC1fpyamxd534a4UDzbLqVqKH+LGCC7vXfY91SPz3xgKm2nv7JrGA4tI
BqjdwSuxKoLpSaIBpF29WozibOUTTR9f3Tb8lRyIonyfDJRBsGr+ESWCwVKzDLV6/1SSSBw0FKFU
HkwAVLnDhHvjjTQcM1GCyBiONl8kBJStXL1tzJnTgN5Le/de4FIhUnFiGeV9DfYv7Fv7MBDNw8rO
OAmLUHccHksxiWPdyUhrssgcHfknHT6GGQ+nGYTTDv0UeAKf3XoE95fvNg/ed97gjMtYSPQxdaTq
vl0fGoXd2StNWdCF4uJ0io1OkBNSbnEMCo5EzFw9vRZiPsXyMid3KpKFR09cE+cU8i25U7fmgq4j
VOWtIDrAqOfbsHhDGqT6bBv0Cmy7Qk2CNyw0kXewYtgXyQIQKmNjHVIaruyme6UnAr7OMD/JEcVB
GkBbQtdfKcazE+iBwPr0bZexWzKcsJBzgqu6hUnd3LLORDpR89umMP3GEP1YHAJKQKBE4FKMKMEK
NtoAfecb4RdbdyDs9Lm7qgX471NaWPF3brgOaTLejRkFZH3W3RkmIeJpXnldHdCC/VFo1pSF8h6z
JSurbjsNfOwmlpQdbMTWKDZ+CEPU12ebWLJVMDr0eFVI8F62n6Yp2vQ+8AQ3VlikcJ+uRxIWtYXq
kFvr1NV0THZcE3Qd8iaDqL4fiHyiSWDqmCiiXQogpiYvBbRLqzlg2sSQA6RG9kyh+S8NvI+oRUDl
JfVbJxGGSmxbrNA2uosA0OITR6Q6PUAT1vTKx9RnU5EN5YJ0QUGkWpxRFp4eqcOjlU/PJkiehKXL
KnVbrnGfHVQKPLpw+S1rWsFuLh6ZDi3gF+I5PDTP6qeRzF+qzjEAXsXvrcvUZ9Y8ujSL+6kaYeQo
/6HNLG/rlfVMCLHx4qK3zF0o623YumwI5msp7ZfF9boqHucFdZBj9IOCWxIxzUSg7+y/TgdvfRLA
7wBEGvrMCbuCtETbAu37f4KTtgWdqHcYRp9XZtWfRdVwMoYp0uKk+HFmBIlodZ7giBAEvRlJSkIA
lVeIJgJU6CnDE8msl+mDgT+KTyVyHqGRWRsvnT/lkD4jMFqLId1WTX0pfI+MjE6/iRSl3QRN0JX+
Z2RQG4XaOoa9JCjL3ubSu+AT/HGti5FhGw8+jAi5HVlv6Op+5oydJ0OiV3RMEYp09HMJt9C6y1+9
gXEjfRMxcp0mrDH4GnW9m3Pbx54TSKg6IzuovwqJ6daswvcZx/QSYyf75CZgki3oIWc7+vWpRqaq
NA5Ytsj3PgKQ3AIvaMNVCQ3rLEySqnLpn2kJO5Bv1ms6lm/VYL6NJgm0VvflVu6jDz6mktQY8/IP
Kzpb3UAXcRHxsF8/hTWqM1HxdPgVkHTNYJjHmNPWhDto2s2PL60jOZmPIbLUqAKTUC4/g5lEpxmE
wDCFyLqSdgddD5kC43qQntonnaCr0W00BP5MPSt1xB9qbZk9hx49IfDwV7ZNT9h2Tm4CLIlxxYE2
lYoyAixjUIZjSEDAIh/8QSfI6dN7zxCX3imOoaO+bQhgs/qRPc4E4PpPeZtAmmb3lcf2lzfXyCFN
9TICHF61znwfT9NrobgDWpcZzxyIoyOGaNNaNiCjB7kIbNKBXwrbOL19Lf5Js9y02NoiiQdd2vFr
Y9Rvni7k6siB+JWLHiwywBkQ1e5GFcO7GCFwBDaLDkP7cJMC0kea+IUQu1M9DnjQYw+nRHsG7DIg
D7+zigDPlJ4PmWseceE+RDFJHLlNU0IjbFUdjOX5uyoJ3+D0BHvBoamP7dw/EH59FPX4WfTUjy2x
O2ER03CeSCcDIuNgtdZD+NEptoV1eypNNtRMkYQfI0E3vlNSdHlpoKKSsvqy3l2KYnCHtxKet1JU
fKlJNz/W7nHw5qfOlBffJRCw6fCBCHhEqLzOUaDIDSpvuU5PI11JYD45qAzZfV1Gr6GrDolLqb4N
p705iDkmBuTwEpnMvpYDyz45TXsaH2uur47rnxtfPMtivEZd8sWAqLY8JDnev9rq7gtr2BN5wv3Y
3nSStPy6A56unumYFVGBDn8yHI7KgzCehQUv/kb8m5FjG1Z+RVFCEVnIN9am92gwH70YQH5g3Mc4
68fWX5LQXARMSEVlLT+HvkdZq9izBpxKFvF6bngR7oVnBtLQ8ocJ3gS2W7QOB8qjF0SswF8L3vTJ
iAkAlxvB4+qgs/hXg3ZtYnke4r++sO4HCzxznHBLz65+N9JkD9qMJS8HJuvp+9rtkI2TndVQNbYj
e8x2+qzsdKFR8yuP5Ixruv2+jY95h+cbc/xzHgvS+f4MZ76YqiPewdx3+GtDijndx8j/S6wLcZX9
wykrtPcZ05bwSZOQwSJsvWwIshIc6+hzM5J0lKztO/yKS2pB/hU11U4QyUULiehx6oKDTZIR9SGD
KkU3Q8nAl7U/ENQiW+a94Qvu2KUlmzsOQXQJzENCrpcj/lhlMQcwk7uS04ggeG4ipCIfIcNDwLLR
p+8q5qt+92N20SmMrXt/evEySIVhxT59Hpxj0bu3wEP/XRITtViOWLpN5W3IABjs8sj/cCHJYMVk
YhbpX5uYAWQZ+o70n9c5kj+tY7Fr0OyoPYbKOlLcjhknZYUJM2dx69tMv8q5WVXG9MVmxF+1qCpH
RgV0I/QdRLk/EZxyHKdlTVVdg8B6mkX1FTcpTytDDrNTf6GTXHPfee/YA5GXs2mLHosIxh1eQu4F
L+wDYNcW3gAM2IZo0IXS1sOrq8fiapM3PicEcaUtKELLGLZVn7IdFPUtx+XbKYs7kiILpXqCWJLU
SMOjYaDYrcBnZH+hW6wErBEwqBcRx/g7NJw3fj+IzuBP2taFytYnfyBQEDm8jHX6UyHKzZ3kH2iM
b9Zyu9FcLJhyoovtfipOk6LKyb806Zg10nPUW9vSxsAEX9Z68xjjwonYV3lz9Dt5dILhztIRks2F
iZAyxAajtDea8jXIm4siWUlmkqj3BcHEgh5JkaByTbpr4vdIgfHUrbyJJ8k2PcSI6X6QDfz1ZV9f
+Gze49cw8p7plR5tvmzmeAhxvOiJbEAddptlR+RK586L9NMQ2S8dfANLP49oopHfX3w/v2GTBtiT
i99umF7ws+CfMjBRgZl7HI1r5OuLWysSuBIQFnwV5a6rHK6qO330HhFisJPYDbniajYLloZASMdc
aLR0cShmy2JVtSj1MpdBg0NdVsTZCQ2txfzECPyfgI3tcYJiha/AQhTdrSs5ksU8s7zoMwcPPFj3
UrXpbnSc+8DitQPjameV3VPsAOiHhfkcCPczwqQuAz5x9nnc3xJ+Ih3tvTN4HnawkNKSIE1dIh6y
+Znd0ty4DIHWhdf+9G3K4jXqD1E7vfjN8s5Brrnqoux5hGznALDlScXlIoFAG9G0XTKq8i7a2XBY
6D8rjjhQRVBZkh8AGE9xnWw6tsNNHQRrmg4uZRtRN+qXtn0PEpzXZf/EFOq1sis0YmX54eQJJd+c
bI3UfcBT9laoq23Gv4xtEkFkjjd9FoV3pog6t7bDVBl1dl6nZ3sI7/FkG/DBw2d3cjzwMBnlOud7
QPoe8PSZ1DMNk1DfeQweVuWQ/aMcJlc6RHFPd74aCg1LuyPMmCCl1mWoUhkPYxm9e25IIGptPPU9
V2QKc4hRblhu+2BnSxhx2Nag9ZJK3Yz7icMJjcVjrTi7OhKUMbzDnEna6dnpnHOGAGXnifYlkogE
XPZJXOWSwQ7tqDW3gul1fJR6+Fl+vKlS4AumX6sCTjhX/X28FG59T+mBrqixI5zVaVvtmvoDFVJ5
cgSHUNNhbzFNnl8G86jbtXH082PpsTxGPLCkRQC7r7E3qMWlZGTDfW6iHXOygXwChnNkf2Jcl3Zx
UplHosbkM0+R07PCS8/lxA7AyNbfmX1iQVx9LiYo/lNPYkQvsYZE6f1gkzdM3k9k+jzfTY8eZLoK
AzZtGZMO7N8Ujr4Ns/RbO5Rfg8f4VLZMCwb6Khafm3rp0gLHhYopkQy8p3GH6lWxTSPv8NNo0oeG
cX8i+0fUtG6YTDsEEsHWJLctiY5TO9DdRyMxMSlX2K51TwU3zlDzW3erHLzgoG7IUEy+ageII4yG
r2nAsMb0yNhEogIf0Jl667FD9Gs2BQygyess+dkrqkezGk8JFzcYyERVUXgOUgymGogcokPzXIXQ
LQFhkIHZw3ZIlqOiSm4omK6pQM3WYoQCjD7KjR7dYW053qOd0BLbcgJQeUYEaEIwDU+DoD4052ne
sQZlSMCYBPMAQhgv+3OLnjmuLclOcd9kyS9EE+6va8/eRZYj9nmRnyV/NKHWodDp/qIllJC/NPEE
Kx2walClWeyBLzAVM9fFohlpxDnzyCXqav/GuXKhJ6FDJQUBCTXKh0l+ZBbFoeNXkAVzEto6Zye7
0QKmtBQ2AruFTUhuoPcJsWq5mHeotVATC97xdSWPTTLfs/25G1vzzaFLA916RjFr9unPTNL3qq9A
Zne5QkFE502vtEnZpU+5Na1GwafgTjY0WA6DdKyInsKwItSXH5J3mIs7Wqpvycg8q5KnfICdFkcI
ZIiIqSYCHxcQq6XPfeqdk2jYiTB7XL4tOu2vsqN1y7srJjPUUS1Yj5zPB0DB3q39dWvtR93n7DcJ
5Stn51sVTKqq7KuM79DhZWunoVQTGSR0BVdnyV8Vf4aOnr24/g4UGzViykP0osvP2Bjil6xzg1XZ
Y8UA+9Alz57DnpUJ0yF2B9Z3oBMA9aMRtFMccjEAXqbr+BLgmIQhoTyKaYj5nDCBVdX8FCXttyCP
NikEpESfCYyFaxAEWIw0iFgrIc56sh9qFHekAX/xCK+jDD7iaF5Yn14VcXZGW/0T+VJlNejl+0lf
JiZKJWnS1fAY5rRhEbcDkYR01cSh2IIU48av7ytV/o3leO6JtxiR3BcsHVaWl+20BXOpK+cPDBZf
bCK3XW+9UB3tyCD/FzAQaDrGBxVHa27hnuqXfMDnRjT3PN2HtmRuSNzHceiBoIea+08veHe7fRur
YGWieFlpy/in2LYi+fbIvnPalcIKuDadmNvIzzdsrW6Fl0+o8RtYh7sMAuXyOzQNHD/63bJ5az10
QXPWXztveHF8XkUu9BWSdr6pPDHbZgCFB4h3TpCPK8oOGPeZe6ND+apzeRMlhx+lHdkWvtooY1h1
CtRa7t8l1B8lxz0pAu6BrE7kcyZv0iawN+QMHMzlOgf9JFcZ8be0FPk5jMTNJiMr9sUTip1nG8uq
YTX3fd1cs2mikQiTx+U3GiQJdyN8v0h/90LvQ/c5Kaoz65+vNpH/UP0fy9y4DMOj08/HwTfe25nw
x+baGeQe+mzb3dp5KCP/sJCpWgb9cNZ8ZEwBGuw+fHcCMjtcB495KEEI9elN8spk9jGQORHs5x6K
uUSPhzp/NTOrmS1ELy1ojVrSE8HYLYBKy0tsVrveluA2Pz0PV0E5n112gv5yT0dG8To1+SEgnVZ7
8sGycIMn7dHVwd0Q9JeRdiKkjJJme2Xfcqy6DOUeex9vumevbuGDS1smmZHVPI3slDqG911UPgC4
5fSMOWGXVj22o3YLNQydLL7KiLopr42zNaFLKQdm5ogUrjl/tTV5XjW5lYXPhjWlz9yEsXioOusu
08nrAONbGi4+ydh8iEdESGy26Nvzi+tTAATo4Tm2CYsaiuqNN9pxSm+6HdlzJ+8j6h1Yj5RwgFiS
hbj56COPRCz0JMJtObnXakCy7fkTeBZjRPEwjchEJBl75WdFwZ7F3COjyHj/2wHxVgHRgKw7dz4K
Rxzgf7iuvsyCvXPdNPlm/ooRlaxVTKYXKqMMA/p/7J3Zct1IlmV/pazekQXAMbZV58O9F3fiTJES
xReYSFGY4Zinr+/lYGSVpFBL1e9tlhZmGaEBxOB+/Jy91/ZzWlihPJhhB8fVj3XwT/WngrZlbwu6
my5a9pT+7F7rscYzZ6ffBa2v/wj8EPoydOwQ1AuZ0QB3kVU/lAXRf9V8tsoSbxW2hdKkrk7yWNt4
Ou51Id5SDujkGhDNZ0qAomi++izCY5LtLMLjtv3kwVOqWsqCBK2OwF4w4oooRXm3DJlaThSIcaFF
YrAzyEbbptG5ABoViD5n9uQ0h+zG04ronEhWGqAaCB2ZfLriJcxiGvVCO+pdBo9LHQJiwfSXjIs9
h65H6Rv/n9ry9j+htpiu+e//9h///M/X6X9Fb3L3pfvyb++/7/pL8fa//30jyy9J8/Y9tWX9He/Y
Fs3x/gF5xMMY77rA4XRH/Avcov6TBchFd12AUcJxDVgmJaZr8CwGUBfDhG7i2pZuUlz+F7iF/6Kb
loG3UhiW7drm/wu3xVRglv8Gt9i24wjhOabtcYmIJK2fwC0Tkq16Woglkp350YGRMGvD2VwwrbXh
Q96038B4m5sCfJ1pEH+6wBwxhg+FCTgXXAlwPggbHFqY/yGBKf3lHqGRGv2RvO2hcfjuvv6C/mLY
+t8vl6OZz43RuWrCxH6EvwBlCoXtAjfw3OxIlwBgkoFEsEfJFswxJITik1+SvhGNy6U0wDpwltkU
Ik4xDUjACXkc6CikNp0NkzO0SdkLWwLDdDaKmMyzxqzprheUJlalBTgsb2rzSgfsQPAhRnKnDGvA
bLTQpQe6e0khl0Lk2GRm9qVtGazG08E25su89Y6Ecj7r1uJtjL79VFN9GMtH8goZdCuIOaqhfq+x
ko3A0PoMokrev5k+CQ+NQHrqcCNjakIET0gGsDsy9kY20XczjS/zU+yLB0x/eRDJ7DaSA2FiJiz/
BukwDWYYG3Gzn4CTn6KcRn08uXgVLUTW3T7PaKw4GCU6idx+oAvTjSTWS+tDAf1jC/JzF8Z+YM0N
JVSRYD7gbOLnNZbwJf7m6OmtbuivmlndIuF7rsBFAgY4jg482b5wiAGYLBUPvvN19us8eisQDW2K
EbMjvZy1E0ifkPBkZstI3sniajPv3Oufy5osgcx5nj3/w7xEd5V9G0WdsR1G/SHRHS+oWmq+RAcq
wcwlWtLmkj0awFm0z2vxqttksMYLwbhZ9JYV8B+a3uAYxpS+QFPMunyadQRS2DUfhjm+Hxb3cRyF
wuR9g3QMuxPpKNZtWKEg77Q2U4jH/DquSMJD572ZYrQfkalziks3+Uh/M3Mhsg5eBdk9Rsy/vuf/
8b6A/PWit+uC8iortNFR3P30f/+JcIr//af6Pf/1a378Hf+8Sl4bibeq++2vOrxJtU61P/+iH/5k
/va/rk4tbz/8n2BdIu/6t2a+f2v7vPt+Ifyf/se/FsyHuWLBfJV9iVnl/i1KZPn9sunwOf/f19nd
W1l8abKff8P7MsuqCBtL933XdU3TcLx/LbLeP3SX8Y5uWB4dINczWH7/WmNt9x8snwA1TI5zjmXZ
/KeW0ynLr239w7Y90/B93Xcc14cy9a8f+4fHx37wi3XLU0yq/15lHcXlUgu27RhcB9QP/qLvmVXC
ykIL/btOgM8yn2vZfRzTXBypR8OtXw4GmbfLF85VSJJD45yONGBM4wG4lntsOmTnuRMiy5A3bdep
1G2CgcaivyTKGoybm130JYFJOQqD/dTXVzaE+MBh4sq6Dco7EnI+9rU3Mvc6lMMLiweMZz67wcfe
g+ejCMLok3AIO2xx7NJuRsrPS3sY5uRVlB/xdzkzlEvTQ3Fi+jBtBl9eZJy1N23rgHIUUbLLB2Lq
swZJbNJ4MwFN7gJJHbP6VIdnG2LeyZxcjsyclHFCzfva7Ye3PhQkgFW0CtPuKfMQFzCB8hNhEIin
0eXDWFDkEJKWpe+CIbVecRaOt9lyW/ofzSx5yEWoEw4jEOEnkFzmBVy/lsLIGcUpEVgroVk2KtCi
CHoUTVDnb3UdXaBDr6ztzNvvXsZfPGSLLfm7h+zqOkMYGjxC93zaRqYLoO37h6y1zdzMC9FofeVd
RE0Sn3psFp3lHqIcwpKHnee6k8ire+eiiC0wVhlpYH4WKfoDijRJ3q+Y6gvmPWkwIl3aRMhdjsks
ntMyfKpFEQVLR7NxyM05KNvwvq+I9ATmcQc9hnZ/gTa8y9JLRy+/wRWwYDFoz13cS07R9q2zUIXO
TutcpZ63rci3CBHDSuleJ27+yXfYv39/Q9wfN2uXzxHmHKIOy6EpY+sW8LnvbwinYUPLdfQebolB
Ms7ybmdr9IXyUXvxvIWHJYY3jxDzrR8XNnNKOuNzQvDCAjmz9jqYARnHCIiQbMoLru0izTGvSR9F
CNKTYTKDjhQuNADM20sGJAUSst4DwS6MXg0Y7GzX+/mlbRV14HF4YmC8/gOeMjYUSxU2GRujjjcG
oGVgQ7WmEjejnWnNxaWS7KFLQIibwBwbHXhg1uLW28zSE+qPAyajLugHWBwi5qGmxS28STdIonQh
wQ19yZKPe6u2LqWvZ0zPBZBUWX/twZBCywSMMibzVhvReGF3xRKtN4cxnO7ayG1OETldnx1FkHNq
TIu/fzCmWm7+ezl6fzCGT8Xpe9SlFIE/PhhLi7i+mOnIgktkP7oJNKL6IW7HBW08aNyuaI2zNeUx
qQMcVBnhpi5CCdeO/UOEvNgtfR/O5dhDoo+uRp2hmKGFt5ZkBzUxDiIO4NVGXU23mHI3+P3lq6r4
b5fP9MOzXSwxKK3Ue/cdbJABW2gsMOlV1Chju8jE6tgiSp9KTnrsEXhLCfYAIMur5GjLdD0a+1Ry
pCS5hPUtLG7Ry9ObJdVoThWrxELzH3Ww9/Th9PtrtdVH/+OttnV8UjoGdtuj364Wje+uNW0FR8B+
QLmWj3z9OjEzPW1oIWkp6rn7caSc3kZti4eIzqgA2uqa9eewcicE/YTtxDUNN33Z+0lV4NjTxE5L
WKnJ6dp55lzshB23CMc9wnNsmit2nMWwR1IkqwXxQIGc6zyYlupzHlbA/+hxoIKw6JlUYqNpcjh4
2oEzPS+BzvI80sPKusw/DMMLs5fnqHacfexX94ZaSJH6fRgmxFVphopS5OOVbsfdpea5HBzQoJSm
Az9Cll+1KCZZUO8PhpchqKna4k/nAHbzn++qcF3GSULXPQuh4I931VvspY9CEjDmiQvD7gXfcTGD
2c6Y6zp9c25JrlfqaCz6SP9FxtwHkdNzDptvvVZP8JF67nKxqOC30t79/rEbv3jswtMx9rH0wThW
Rcf3jz2xwCUSd4IoWF1bHZIkNuKAA0WIo9ZwN6jO6SZXzLBCZ97GMUlYNoifs+/7LHFhITZt4z+4
XvmWQwmucvGnj8j8ebcydD4fpCuugP/p+9ZPtxBXZdgWiMm2SOGuqpwGv196baCjjUXEBGWZK61V
k0MK/Smh34sIKZ0DEXbQiTUDeei4kszSa46v2mHOXUGwl+PvnfQxivuLQQAuNhl3/eHOqrXppw/K
FZxXWbg8wzMthQf97oMaxrbnavMRITwC55m2ECQF6nHkNmF/l4lcwG1jNOqUsKvoceLjY4q+rfIw
OpDjGeroPN0JCbk5zn96LX88TKt1lZoRAivlosHrqf+84WGZakNkT8x6KoVP8xl2AnAffb+mAuM4
XOGUxh6lVUfh99+AOpEP9/v7Y/7izfNIIoEHy0EKPupP96fOF1kNvXKQyYfJ9osDSutlj3foAaMY
irHePHf9Ne6+5rKW4lB59n7kurfpJBpmzgCOiGzKobnHT27eTbeuO8KQ42WUfmGca7e9MKyexK+R
aC72v07AOYwtZl7ZH34S/+93k3LZU50T7igtEPWTfvekF8Md0b7xpL0Ug1zpE3Jc0pO1evd67OUr
1ebJCfkXUOypcMrukM0LV2+bXbD++yELcZpF9i3mNuYUJI6WMOkOsre/aiyJ2Oypqs1qxNYQUjl5
OMqJ9J02udWATkLhRBQSGnKNGflUvXacH5jQlA4YRpdzWUK5LFkUIXVc6gre7XQE4E0jlQEFChwg
1PucE7GW7N2JRsGgF/ST6+UhnNvoLg5xdq1GzUZWb72F1C0hlTPJMhydpf6wLgFOqNFkGXHJe7FC
kdRcH0YzGpBoALUpg9lsVgv98eUj4nVwD+ghhBUt+1lt63kVQaYn32rQ5B0MyWXv2h1xqgW2VM3U
KLLsZwBAxn1iLOHnFi2StOr0KiJO6ZDbPNU0hLje93Z90Dq64DzsZiKMtVr4YX3RMMtBz6uc+n/4
jNae04+fuGPyKQlT8JlzYPtp8eTWp6mJmheJBJNCvdDkJUi4C43j1WXxBgDkvnZr67oovRd7tOKz
ORGxQN7sJMQAwq3tApuueDg4y6nUlweR+cs+c+ftQALzJjHDO9vwn4gzwPOk8xgRQ20oicZdPetf
jSFLEFKCULQadhabhnqNcWEzIPHYTM5MTiqyqEVtmUPl1htPIfahdG+HkLFoNVvjH+7GL6odh9ac
YbKymC50w5/uho8lSfpSkvaUzdM1jhAiYUV9HS7IV9XPMI0ql3KMvpgeRIBchdg7EwxXdy5evIKw
8Wqyn+y8pRZS9VtSuAcNmp8mE/dPu97f9xT6chb7ne+wuyB3/PGL7TPZzXWkddj8cJeokAcI+xjq
sriCUDMyvVGiGV1+5YGRCWLziHtOMBnjnO3vl0H7F4WXwwaHYpwOqkE/4Kd1EIObZYVTxlytIwgK
3w7yHvUO+x7J3I5tfYmt6GZRaVSY5i7SsQpGHyxmWeEYmtP+Jo/KL++FhUXGWK4VX9v8uB4oheg5
DixXDA+aQ5kpTocm6fe78yvuNNxeC6hgVAnRvrXcAIWXuwOGLJHR7qWmO5tqij6sq8FSEDI/6svX
yOY0KLFcbWgAiqa0brSkAz7h2BWaZTI2O+zHZFXD2/+CDLk6zCiAN6kO4rbUDhFnl0OaRsz9i3kf
5hoGXjy/BRalkixvWoAmdGrqQw0hpzfe6QQ+Az7jLyvL8WT0cR2sHwNafwPf2KxdRZn14hJXxnTb
vBlHqJCzJFN03k7YoS85OJAipNLbrPzUGZ5xieL32MzFeF2VwJ19F6hY+QK7H/hqRsA0PdatdCY4
biW2NYuNZCuH0D7nrfyQqQzFxcnHQxvByau9eZ9RMUmi9HaGmb3EKZUl5nw+t9xCaVFozwUE6gt8
F6Qq4PEO2syeA0iIxLKX34zWxu1fTfOO4el9jE18P6aEi+cZ/WvWkoaIF/C98x6pcEoYIjp3vDWf
OA88jhnqxAmb4NlOmiaAPfQ4mDMpnxIBtuWV/U643THCIXGOtXFfJwY+5a6JLhy8CRzV9QcdLBgw
EQJOQ2W6U1VcaZLWTOJBw5j3vB51pwXclUvbB4+L0NBaJQRZD4Rg8pFICjFEywULvQangeG29TQg
IDqYPnvTWrhKRBdB14HGnZQHqzQYhM10QCh59g2AFOp3csGiuWXi2hDQrF75dZXTSgTfJAPdLmof
cUPrru7YNJYW61Mfm3JbJGm979PwwhgpVuEUwkos292g0Xzx1d44q6McCq5tZzTWYV1MGhNXluGx
1qDCRC5Dn9x5kTFXAMCg3XHIDTon+RotnPGNjP6Xp1dHBJSIjCznXs+h2xRTHZTqOJI18qXPmSY0
JGYgGWRZ9adbv6U0Lm3Mq0wEEkxnPDYDZc020vV2lzWYd+ry0h9S/VQPGfegh/OzfkreIh4pB3Ht
IAO7IfXhtXfcZ6MylJEdXuPcDAGyGmaDLJw4zh1U2j0cbbsTj+ZkXhKGqO2agotOeJz3+OXkTU0m
Sz16N5kTFfe2Nta36fQKJv+S4yjnXwvZUWYvzDx9OW4Rsdp7Z7iLZsV21LHDWSJDUFj6B2+pr7Oh
N44TFiVKlhHiOinh4HsJP0pIIV8XdbIjsTMY9rYzu+FCi2ECtxPmGFIKZ+EgxJ45hs03a4/NhT5w
gBrFyCMajcuwIQSd2N2XOaHpAf2Bt8BDS0pOJm079VxRjseXWgpsfn0tXRIfsObCazEzYo0Q5Tmw
+zQBUyV+cEnRAe5Z7Y2JM8zURShwkpa/b65UYRPNu36yOYvS06GVg8ZyfV+KWH0qVXKyGUFg/LC1
XUTUYqnbr5GuQRZRG1dfpT7JfJ+S1veCPomustC8xbkMTb2vgKP1fP7w5xnWl8uduyxf+9mEfa9+
Ac0xLRATTrjIP4RhRFJLCzBNENm4xd1BbqhY+oNvoZUnCpYTNYAVvsKRgcxuEPrRdmLsErk86GzA
W3doX6hHeTMlv9LSLsBc7SujCc+a15x70AVnvwLuuHaEBgXJTc2xvSlUaIZVoJqu4OwCQ+J07ILw
I8nP7tqFBCtaTdrACi0GND8VWLDWK47wdxA5SLLiBonWvfetYPIT/+A62GacXG8Y3YsPojfO/ELU
a82HtQnlqgvU2GCbAiJJNfjNtfDolupIulXbqWAV1HRsZJU0udvm/Az0xDt0pcc/kvAeRfAF+iP3
iPcI5kJMjFlDnoCjR9POR0CzRyr25pXufTJyGQaB0ImytKVOZ+zDvviUOMlzm5O7qW6kbBU6Nufn
V2VIshinyDT2s8W0Zu0vrEvAexPGuimXGBuQG1XbIYaDt37RJEbQ/2rHfRvzfZdGj8hBL17XplTJ
5GM3EYEHjmyXHnyDjUFDV/+C67Q7TAttZLbLdbFbF8dqcB4yFV83ZjDrVKUE3j055Ll4yuPyStbG
vew99oaMR2GQKCnz8HqyLfJnVK9oXTGQ6PLSlGNzSgxsY+rQE4H0yDkG71sjjRCMeq8Q8cPPehYj
t+KA2/Fr9I4Xbl1JEFATBRfiqJdFCCi5hlhWow8cMRoD/nIPfO79rmDKbzu83LngZ+zR4kzOgItC
fZXvD1h9ruuaOQCF1CtiKtYb2un4ZLHdQbPMN+tusC7OKL7Yf4z7sPGxYLgooGrOcqeM/B69QItC
+hx4FdQv0wLGTGsvJo/ccWzXz+tNXs8VujoBTWmk6IDTM0l668axHo6mGdWIPmaHYswL/mpGfaap
Hz34HXhbUr66uKaxXPFVpRVbqOZwWKlaVjmBikVX1rgUlBuL8yYSab93cyBME00anF8bpq/yKvfx
/ORecZlDk2Vtdm/NzjgK1IyJbR3zkXu23kqaPTOL2lwEzugeR7NAzqkle0TtSKwpuHAptsl7n3vo
atiZQND+VOKqI/xPZxM1RPIMAuEsxD6qBP7uUJqhKgSbOHRbLczNh8oxnpSSKLPYwHonBgtTKzcb
VPcgKmBJ5Gn6WUsZP+PfhLAC6yVwI+1PPZG/N9odRg+MqQw6M+ryfryouBUhGC10RQNd6K1B2+wk
OLftowSXREt7HHKE8XH0MvgobhKQcTftf19v/6KdROkPYZ+6n7a/WCdg390XUUW2nRZWtw0H+gVp
Hl5M7vzNInVxnEnKXZgyr2OcdT1gnZiOy/Cxq3hPMeHgmOm0bz0hY0sISNnqP3bwgDaoDbwzzEJg
xU567y790+8v2vh7G9HxDJrgBoE1Ot2wn45WKMHG2ZrHHog1tgV2FnBkGPADtFHovAsISW2lw+X3
yttQC4sjn1tz2ejVZdEnV4nbZ1de0nkB8YfEw7vFHss1+GR9uv/9da5N4p9eOs+yDNP2BbfWNX86
y8iks7AYx/TqXPIqloZ9v5E1Rt+8fT+Ym2F7wdP5oEUpnRzlyRqHgV1cC9u93lT9gVQJ0tPoYDGM
YN2cYpok7kSJ1tdia3pLv29zugPO4rwvNW1dzLvQHu87YGsbq7JeQZoTTELNjPkhWJe8Gic7WXHG
e+eEpNNAmOgrppAdr8TEYfUz2auSbz+ThKqV3gMyOiybg4fXrA37g0jss5tDieMYvURPi4YmFT6k
OI+LuLA4lyhYAq1vAuXbVAucrPm4bqeISYENx5zxPU/uIHywp5fxcbBtomdYgSuDMKCKoEOD+JBB
HV/Wf43kq+Ssf/j9wzF+sSJ4aHR8naakbQhfNSy/e/PDfkzK2OfhrDM9IDbDdl03yUKjaKUgXKL2
ZnRPU/HS2f2F0bM2jDUHiyxrn800uf3D9aiX4aeXhXUAwYdFKpNu/XzwZdZWZDR8maJNi73z5QSo
3iKKl9PBPh1QiTVmyay57449gCXHbt5arGBXndsHsaRZaRnE2sRe9YeV8xdDJ7qigq4OvQEmpD83
B2rXQWjUFyPj0dYKNPStUYQkR/b6tKfTBSJTit16ANQxKRwiP/sCKhzhTpsX5DJbRJpG4lE2Xqf+
hGEPNVftdX5Dzy2ZMS21qO8uomG5KCp27z/cVf3vt5W2qs7ADDEXXVVLrSXfPea6lRVaPpwpRYrH
SEcMPqsztGccvLrGnCvF09qepNFAUKewviSTpCeXp/ejOsG1jtWfAI88jyLryD4FRVvl81U4o1wu
hiQ65KI4JDalA5RV+SkTnOn4Cz7nkSAFugXlRKA6qcKpopZK4gSg/V7TqcS7SvXhpUW7W+zmW0+P
bPveEIia+yKfPxGtInCt0uUcksLhTjXpzi8Xcjfa+0Izz3jNcBq2nK0L/L6aKhSBWu5k/aiMdwd7
pjBYSxNTK5ODZX0ybPFYM9oleBZZj6XLh7hx3xYDrGqXjj1GT6paW+v4DNSx3Upq8j2K5dITkNuZ
IaBxyCAFGWSqS69tTqShNvi/l8f8bT2oTmGqHaC6YBlObmtpuoHljB6S+ekoBYB0VUsz5Rd7PMSf
E4ChaxUDYwD6bMehOdM0JMle9dQQeolFsLghhjzZxbb4Amy33zPg+lqHVMV17KKHULF/2fRZlEX5
hx6U4f5iDOQKAWDBQkli0sJTa8d3L41TpRSQHsS0UuofDbot2O8XxGmAAiso1JccLKft4PkM4fwO
PSs5gvacdtcf9cHor93kWQ8zQlAHWzJW7o4AEtKbDibMWj6TkDZtGfP5DieMSe+CdTKY6ukzlEHc
BHMEzpFATbvuTknGGGxViPC+2V1VBetmgDjcQIgOI/JibTCBBkucJd+RKcyRKT2SvswGrbrJpbYQ
mVgxIFLtA+J6UAUX2qm1Cu8wdtk5LRl7iFanHRmVp7ExvskQk2AhLeYx9vC2np3EUAy7qIfXDRr5
tozooKx1ZoVTdZ9GIxCh5Wbtw5eWebF4+M3jfrpkXM1BQZ0EE96JndlG9535uI4tIXZcJ4Rm0b3g
itbbglHDog1BRCpGzdOY9mPQRwSCjjMOqcq8NhN57Dgd+6SK7dPO+OxL83Phkt0N8gpI4bqDpJz/
WiMPcBwB26Ll4hEsAx0I6ON6A9YqZ2GSPFHyAuCnT90Qu4oCsvnUNsZxTLor4l20feyS4Moh53JE
tTtBaU9jOwBjtOkqjpb6sgRVVYRAxLmr+P8YX6qyWsQ3lMmEsSB4KKo63DMvaLdVRt1PKEe7G/3k
nCzmJUcmcgcqjaYZthMsV5tCzOMRpUr7ab1OywYQjcVmK8kMQnDIEuuTKh74Cf6LaBoTlfiKOKfW
mqAfKwuTDIBZ166qnV11z3ZtRzvDJvncsKZ650zNso+apYe3B6xVGO7zYNElkVD3djJKAjBG857b
OEK6MPdjVWc7XMTlRQYWYrcgMqna6+QustPmNMn4UXeb8CKnAyyL4YyXnnMtHoVTmcEIFlN0Z3LC
20ZAEg7E4eAXG3CVrCoXT5vow4Cnq41J35ODyugeskEZG9fwukxCZYfywxJXQUWqyWjp96aI2g9j
lu3rjqYM3Ibj2n0w4qHabPB35vtG0ChNrIFVWMMwR1D0hW3N/mXkL8fFTBUBM7ukA9YEcYctCIIq
jkpCDzjo4E5mI7IH0uznEjtupWPMyJiob9dji9YX064HplsM7FJwtwyI+9TDycIMB8RPx14myV9e
v8i+m9BE4cVSzDMEAVQxnkagOZlpwwKxseCDpAGAQqSKT0UFkFYfx+y4vgPrGUydWku/yrYU1y7g
wRpVeovHZe3GaESSdHNWBQnGQXyZ6H6x36bBejOiieIxytgO3kU4HrxJ3ve8ST6vryemtqfMTfOd
UF0zF6TFsGDsp11yzCz0nGtlaZbNPh90n1rwdsx1f9eZJDIkjThkQgJCrKy9DiJkKDCuMl1r2EqZ
i3VKE0Yf/miAnTxYHVc+WtoJM/QINWZnt1V7N8gzt62Fau3626Svl/2Shnf0qQwkUMYBLRT8PiM+
2kvKRVUYwNe2l+kU4bmGAhzXCTWvF9KsGigtU832aaH79BzSjgoJsyDt6f36o4e31IngXdU5XEpS
OCK73jR6vKP8K3HnJhdrs0ZW3nyRNC/t7HaXdultLVVR2yXLst8wUqVBZR3Aq2MOY6hYlrdrH3vt
jaVE9m3jqSuOCxNHM52m3QCMcp0UI2phluWQjUbdjfuHbOu++IZ/BmIkQnLeuDk8pkwVMoAJ2JMA
hbZJXIBqpLLvM0XYLUhttbX2UkuqJdAgI9J69z45FaAKrTXK/RATMk6hRntpIdJQbR7rQlyrsea4
0Igoy/ZRisGk2SpJnEjKbEMaS3OK52t7tspzNLkPaR292osD37FT/VmTiL4MUI5gJMam6CKCwqRU
MEytpomzk/eQ6S4SQkclWFIywcdoJQHUmf6SF6QQZG3snpee4zTZ5MVuLZuqsL/Pct/Zj7Svdxi/
aMJgadEF4CsGfLuZY8curpyzYyYVYxacfX6ZGVuzuzEKlMIpbqqgjJsjh5HmZI1d/kEiylv3mAr9
PbSm8EaoGsdCIBpAOroOvSDJ+J4zz/zc0uV+3/HiiXBQ3+RAaDEGyTTJLk64vA1PEKqMvK2Qk7u3
4H67pAE1MjvTbe/COwvHxwx72bYwGQ+mWGS367A5m8LzUBjVdV19jhx9OK7v3RDS0JXD1zKHUhqb
g7hw/BZyu9I/Vqzk5ogVvFPNsjTBfc89xDSZJxCJcb5i/IVstFZ6/iogMcaPozDlezd8Xbo7xkpb
f0Bt7nPMVsORyllwOwFiBwEDH9IGUNBWkNFqkxoQKNeXEL8NIYnhdn0cmuZsW12Ik5vgRZ2f0pzA
AxMI1DZyAAOl4uwC2t6gF/26zuFHbX6I6uoxLXjD1t3ZjtNx2zqQzcta1jvbbwn7cLNHZ82PwH6M
d8CrriwvvsIRW27LQT9bY1HD5s6rE51ONxCVCf7dYdMUc3vhN3996PCyvs2OCTNWtTyNnpqpiFHT
mKGYUX7sqlHQL8rD5q73vw2lzjsRUaHMk/9Uh+Z1O7Oypr7iFJnYjcaQ2rXxcjiOlpr3MUu7swDd
ZdFMEKZ8XIcY6x6+/ljV5HKOtrHH2nAcg0LSiC2w3e5SLY92awU1TFN1KjtOobXTanujRVirddFt
iPziINzIOYazBywKsD9rkqUD4yNDyNFcZoBm/swzHi4WF5qDHANvGsZ9wtEbkqN3kZLD6VBsXw+5
8UnzRXjOqRT3KRXEZn1scTIWxy6iYQC4J1HtwtAG7ep17sZtcAMYJdqdrDs0qn8Jpo5IGVyJ63ri
+jy5dbXj4AI0W3GacRGOIfXKWjqsR4F1TRtz4ithqlabFHLNoTmuX5mPqcKzDzLFGZYa+WfXfdRg
Kb9C+SQB298uUHdzh7752mlYj8/rBKMqMdwPI4tm4wBCiPQ324QNBQLBRDiJQet97DG/zG7NhETS
YZ0tHsKE4/igc7FweWhHYXlpdqIIT2nJPrT45aZxaL2vk129Yr5iC3SQvQSdaBvtTLEXPsQl2sJS
SlCvw/A09MCQXJfGmoWR4Wb9oZ0SKkpawiyYw88IbmIcE+qctLbFSR+bhIncoAEVvb74sjrargk3
6b1h7Hnk2VK+HgF4K/Ef3yGi0y8y1l6TEsJFW9BrxptP3iuBWcEwxhC6ejKVZiIzpxush0RdqRMd
UcbLnqYwznw4YbXej+8zbjlnJAw/WY58kQUkM5JYeSdUYQuP8aaGgr+LBkPfcXY5mACOYv9SqX/S
RO+38Y5YMiZUBXl1JYS4XBY0hYf8lpbCRIQYkhr1p61jrET6t8KEBLR+DUWrHbCLGIDsLBziYfnW
MSropGccS8YVAd7vh3E2zmae2Rwk5YOjyXNCzxjCNPeMWCB4YxnREiwlcSLHvVfA3q5h/PYI+Pbr
q+E38qubDPHhr6fIQEYfH9OlSLaZGvkgZ1bH1eohk9/wD9fgSuggTcb8rYdqfppsNnJXH7+WKnzT
Z2c5VMxEt2VXfSC08zrrEhZeDa6hvvBDehEzDUfq+zY7lnXHe6XK9AwHLVz06TipSdLaCns/xbga
XtKxvk7rOGhVRTMaNkZrE18sOj8lBFwrp0xJNNRKWmVet19/v7/0F51H5rqjNNyRO7zUjvHlfSLQ
Iuhxbay36YDd3pqARhVZg4I+Lo7r2pNm/le7aD8T1ICm3M2MXWP2b+snKbTqBfxBsa1GQGZN74gt
mBKaEYSPhUt0FRbTmbYM6hVWjUPnjcFgZPuiq9pPwldxDL35OFP5c17zXteePtLSbAPCa28xDNZs
qrD1LL2uEKL3Lmu6eGfWZMIslvS0Xl8Ww6LxtCEFiQo6og6BQ62FxtxlyNiX7hC74cNaYiaqdliL
UYJEYDJRLxcEcdBr8UBAS1VmtPDyo4q4wHljq0Q0zP/w0ACJVlLSbMg+jj3xrUMzfl2PhI5b3YRA
GDd264VnUKDWrmkBqkdRubMZg4T0kwKZ+As9YKUl4JXxlOKNfLx70KA0yx06DAszoT6sn1IdlA/M
H6oQJ49Jx7DuVoFzUkAsIaeqMvCerVOupAryCdVmO9LisNp4n8Ab2mbIvd/Ft43qQOQLvCJqjYto
9JCUlN20TTt5alxz33vE8EDc63ZxS0zjYgIbqvp+lw5mewNT6pXgSDqoo7abkqQ99V0fRGTekYsA
7iesxw9uGLUc+xGzTM7VXKAEgafAI9PDD6ZRDaep8R+TnlasbVUHPrnxQpbfNAAFSDumAxSF7gKy
XWriV6johtdsV9AGvUMfo2Mhf0juUQai/APlvf7BRsGJKEomb2cgCN0JZahaa4A+AUFhNlS3RI8+
ejOKvdDr6SikyksrRhqCA4T1VKRP6zeyZAkYFM14XAslLGavSUpWlzcczZlGu9apM0mZpsc6Kz68
n1TsduH43RHWwDpCVgSHsbm4LsfhZuw5H5pxwj7gGfdWBzZx8b7k+JIOmlcYl9HBl0hxNzrFFrg2
/PS1ZhVoJ50cybgGoyvULmWE0l3YmrVJ3c690is+sdmRYRMAFlbMHzYgg0bSbnAmDXAswQN1T/kw
axUHSa+6awfbQxjQVDsgx+mF3fGgm+whCWnrtTUSPi2WGPUmhvsdfVHTI7bX6wmRqGfUaGkDJ3Jd
b1N8MZeRPRyzvplOGYufRM56u97mweyoZhvndZaOescYsrbNQoXKjxcsYnhY60ZZFR/QSkQMY1ok
PdC/98OQnfPRerAIH/8kPR/f9v9h7zyW5FiuLfsrbW8etBAeatCT1LqyFAqFSRiAwg2tdXz9W+7F
10aCbMJ63gNc8goAVcjMcD/77L12lm9r6Ei7eZiGk6ZBFKzr0t6p8aUyZ15OHtubJoVy4hZZIGdy
g98I2wbxGOzW7Fr24BC1jVPmR6+vMaOVE0t3L40p5iPOVDQcGUwrNOt02yUA22rkEURrr6BxyU+s
bS8kNCVagHyh+XyxG7gT2Rg9JXZzyYhrXp1Z4LDlyUR9er1Pytp7mFv7uz2Q8kOYElfb5d/nSXR3
FwNGX8xpmo5mC3+JCdLzjmW5fLQUyUBPEmuKkeGYprWx4b1rbjU3cc5RNZ0afJLBkA2nJTcvJYra
ATC7wcgb/3JqN10nwK039VJSv7wUl0RnLu+O8yzqjemglmppfa+tkn9CH8YYmBTCeyBPIMIA/Bzm
B6+wqT+1YD5kKeRDrOhQ/8XRZ4E6z/NLatQkZvBfn3JC6c54tYwGApI32oci8JkEct7PoqV0OizK
8UEDjEVICHAqRMkzL/Cw6chtEYGzt9aiZWfJ8ZosGhBtOqPQk8tnJv5xMxicV0bEm1jzqoTxsnsc
Be1rftOMvBo+DIK06AEGOhx57Xh0Z7/5QsUMTlpYiWaweAebuWt2M/uNpVMOzttPu69LDXNRHYxm
oO8ooCl2Pi0KotN0jCb9tO8sfHKGxi4HyfOgaXW6c6vim8qZYQvZ9jPF10av0cwxIUMJsgd7PSkv
XRl9DVjDP+ZS+PTy5tU1Hu1MhFtzGbFeBN3yrANZJw1wSbnWX6Ogy1+7GnebS39HlurhIe8X8bIA
+oFwAoK5iY9Zl9nPnL7RJs5A/juD+33SuuhxAB62w07hrTGKxffR2IgWs3xGHc1BRDyM05QHe4LI
w05uCM6Fb/0szIWyz6FIzgOg6iAaShTu6Rb6vXFOKThoQ7bjSYI6SE3AHkSr9pIZHeYpi99+6bL7
XBb04xblJRzaZp8VAUg2Oir2FcrtagptPnfmXB8SNucrqI+g5VLKE0TU4cWLnkr6D9i3j9ekl81B
0LifRnxdbnIEvBtfcsNPNrqDi4Gn/oVBitbOUjuYRRc9ZMECepysycYYhLYbW2hoIk0mWui7HNiD
rBoZW6IgI+gHctIws/UDmw7nUlmVZL+b8/NsT6A+8t7FdtcdUCvaXUcnwMkuu3e3zTwYlC5Nj7U9
H7zcjNYhsJPz4DiXTKN/fkY0eliq4NINXJdzpzeujCXDl3GILmGceXewFVGMMDdXpX8ZRqDleRCD
BEUI2pcp9zgpkoN6o0uhj3yIak3qntRfnLLewV4cDllquqdamNQcpOxF4ymJz5pOQdeQtNmGP4Pg
vCTQ4bBYZ3u2HDxM2vDCO8g6qBdrAUd2yEIAkWnd5kdLc0dYcFCdFpIk1DfHu6LM8ucUitRam9zh
kC8SFjqby9HRsCiwrpEHAIhkBtbHYBHBWb13BlF/a0waVOvQNnbAsj/gMOL31jEzsJN2drkLpwJm
83jzumS6ZX00bJQxyAn7YTfxHqBqUbt7rVauF91fbkkCKcsMguc88fSvFTs+P8UelAS5cVua6D7W
TngcyCuy75UmF770SMDm9PrOPtCbByS7ROWPk/aOePTSzbwmYZiYTxZdPLP5fcHSQRsxRp6exodD
3VQjfjI3+JIShFgn+XNCJOS5FTqTyWgk+8XpeDbCsN0WWZ5f8O0CJ2dCQaUz1rUO4XJKSmBV9XQI
B3/Gu9zQChlUuzKss3WKWfUB1XktE3UndPHtGHMp701ZFpODgeu04Dq5+pH+xGzT2I12H/QYj1nz
E43YIgFhgJZy46tTas9Z6fwCal5e56FwHiWjGscr9KdguebFEKP01OPW7rF6LB6fh1roZ7dIzRNy
gL0rmffuIdDUsYXzWbA9uKj/VxYMnk0WUbTqSGuKcqWMOt5cr26Nq13GxtXMX3rcO+fEdvLL0Fh4
8QpAcR7ALrGKonDZdDNVcnIeuDBS73AEsGh3Kn3vI2GctbphGMCGcxga7uIJlOYwG6c7GLW2E+GR
zqNg60AsZNt661MqKQBVvZZ9Iy4G5o1dRBKYJsnvNNwkD9ngmjja82EdyaY9w6cWRTS1u3b7APC+
bgs+gu50YXc5eu0T14DuaanSjattddh+z9OE8UgL5yMOGJaLQM2BGeUuREFKl8iZppDuK3qz45HW
Zi2Upjuqgxs7GPYMGOkD72oiMkIKCtTq5ujAN4wUwc0aoKREaTkd66WjlaTO7sbULcQ3nZQGebbt
Q0kLruVG+JPZl1Zp/COXmLCRVAIbbpqC/IBgrUw1jxOJ0JgSkwYuL00OHnuCKb11IH2GlCG/Gcp8
jYOVyTDE869uU2NYwTfqz+SEfEaCpMq7TWmgf+YGSmjsFJtsciYsI9yIyXVhf2NlvGG1aheXQiYQ
nIHrsLqdqgUti8AXSHf2VczdbfFRzXCJaUQL9B/0T1lvIzlfLd3GtW4+RQ7MhyL2+q2GJL9F87uU
FHndQAvfXSaZtjeSD05mNAm6iXEU1dKkqhS7qpq/C2/wLlm9eJ+rnZ4H/LrxHwRtOae0QHmQhje2
oDRTBE31LgS1Jkkes6FjQC1naobNvPjOmjJyUJ+bFsATsfN13vmYR6hmIW6bcGVvi4Ov6UeOg5r5
DfVAzbZQFnCEop0Qdaq/sqYiS5jkxyHGK6ctOHaNHNpCFR36SaLywyk8Iv1u1NJt0ZwXkGtsq329
PaTVfC9Jj68L7249Bp2h0QP9y/aerfI1Kb3+IekmLlUQ6mYYYS8Qk7bmMB5728pPUcY2j6EOP0GF
tNXNgh6u2cHbOWhv+F4hPgd0ogo7fmKhEj2EHssluZmuNL63zC4hNs68bUkAG4wGsJGCiM6wzplI
8PEIPlLHgf1k7xHgtCazuMI02jJ3THtTH6+TV+zBT+qPtS7p3lkG/GjQvZVfhuFFo6eCnMeD5VN+
bbXpQ93M7V7Xh1/pYizcMQTRAfYwbP3WWaAb5wn7HKWs1BlBo0jWSIRfcy+l6ainBbiP4mlvaMW5
oHr0ov5ia5yDxsTcMKSs2bBl7noN028DSOqWBkRlm0w/h46ln0kGcg+t7F+stbpTj/xCu2Z9mkiM
bd0OuzjY8uokQWaekYV3s6iw8U7EBfqJotO8mJdtrM1iFWqjdte4OmevaZenW9Ovi8Mf/BfOv+ba
eMzpgniJ4f8bg1liIrXpGFEhU6LoGPRE0yjRQ9DFgDpLNHRQ3hr+q3ubWle3pEWOt8WTRlM0wvPi
HsMAOp7IRrxEQ4S/YRhwynHX5GwvXoyGNA1NFs2TBV76uGSw+9QcGTSD2C1T9ayeJJQ7fs+84b2A
zreOhe4dDKPFQB3V2qpkSb3KG6qlvDT7qwkM9qui706F0QKVDAP0QGhb68zAIhYPdAUBQ3vQ+q9c
VzBsAn+jz50ybG+wtH1aFiAVIuO9AbN2QjS4ZOxaKAxAsK0aNlu5YWRHJbqpPAKXeHNwzFfM4ENr
fDNEFG6UJYQEKvfFwr6XLR0SMgGRupX1+J5FV7IlwamyvLNV2RCZa9HuM5qxCDTFXyIvY4dPsGVu
6GFd/IjvduHSiF2rh86QjjzcIxdb1mAiIhpWv4/N4b2RjXtc7catQ56NNPKCyz/k8J8ofXIy8eAW
LUvQJjthTAZZL3kVUMHx9cKCn7eCMoezcrW2HsDAbP6q/sZvlq9WKX4pIZtO7pdehjKkVxBjIb4b
bQo26gISSA8MRmj8Vc3nkiVMkV6cXqyyREoCTvlu1/49nZvoMFbawZjcV85jg8AOWL2UUhVMZQ3L
eeYCByW/qGDBtByrufTpxmlBh9OMZi/1BY/X8pSWcIgsY9oiBD5HUsisYYhJkuLbkBhP42xShBaY
P8OEvJWyUgxu9ZVlyg6Z5aSeeRqMRmKN2GiYD1K7eBmt7nNrbBZCO4BJ/LDhh/7h02T9i2EU7JNn
kg7F+6i7lv9btNKJnC6KRERbdtKcDCuednlK6ZFRuNT/QoXHULS8WQYF6FMaPpsSaytXSkjNwSFL
9GZfWkAwZeibV22bD81HNJDhsmXbhOdjutfD46jBbme8V1Z3ZebnHoIGmAMZtAW/mFhe1Dr7Pz8p
JBnrn/1vDktQy0O79h0eF7+bOuuIBUxsheMadtG1qqKZgWmKH+M0+QhMrT/o1jel4av1hpKF1DEd
IxetYVHI4tCRgIZDZsP4aeGgTtzmr4meo8kFFluVKL6UpphGCfpcCsBV9T0rhlO5GA06N+6/rOG+
0figqNkwVn+wG/4G7MKhybdnubx2+I8tx1M+tX+wFEG1i4yo7ViiVfOXtHbKjdmMNKRNS7gX1UCn
XptO687eK2FJScjKw+XmDQ+esKEhUIpnaZg+g9UcCd/uVeCoc2WngEm4e4l+/ueX5F8tknzNwiX4
hU2fbLL7m0WyzXOfswzrX6TZhzRYjjCYXwhLiLXmZ82hWgICE6weZwv5VIt7fzuKuTxnWs/pQ8EH
Yag/xiqlt/efbJIOTBIgGBLKgJ/7dyN3bWZT0rC8Wut67qw6SiMq9oseLSJx2PrbDEP/oQlMYrAU
fh8qXY6dVvCihXj+kqU5/+GPCJzCv/mCHNOEaWH4vHfV+/ofXljD7do2Ye0g3Y0moZbO3mY8DU6a
6Zz4+MBTtbv4jO8ErKxtmLKYTv+hCBjKuhVheSLBS31YaOMmGCPs8E0xfFFvA+bsa2aw6W7dr6VR
gNQhIbaxsVaA24m2yQh8wqgFbSZMecdm0h5T6fCygh+hzvW3j6tz2lBM0RULzg5v0R8gWx7pcfyV
NCE6l3wk8iM4KYnQzdkBSi6KMkQmpWTIAhGYu/qhsurgYaJ0uLUwRRYa9/SA6+zKiHKxmofR27D7
AppC3Lct0++pHennETQQiLVCe5l995V1DUmtJRgONX0Cb0U0vpf52J2Udtybub410D3hxfDoSexq
n9hP4IX616kOP+ymK9D4k/LscGgx7ron9WdHSL9Y9QOdJKFTiVP7yw8za21Z4/DV7Nsv6JqcVdlz
7TUwlCLYeOP018TFqhFudy59q+CKxfip+2l9btisUjm7XKZ8KC61vxzJgWk7d06oiFnckH55oig1
JuCyZ6skb9XAPKg9naxt0UDOHsrQ3s8l5gZuOj9F+7Px/OzahNIKpofJ2SMWByyiy1eLqeFJ7wSy
vY5GMZq0L0lIiOMzk1ClSut6+5A3eAqMIbpRk3GPcLCv+BtsOWHobaJY0MZWm/FJLbaWgoY5Cbqv
O8YNAtFm582fe0O9sUhkeEcsr+uo6feTCQdVhFyPzSQZt9JqjvYpvUelibYxsic8OYQPcpnc43dm
vlygJTt2fE2x7qyUAXqS2bQ+GYbPOBAxiSM2L86aXHsZrPwdEjsdHdJ9qKzVVNkAYZvL69iJH/QE
okWxNZm4G6MeaRdhDjwGO3aDvnmx2i39Kit2yIJbHguuglXYahCftgRp51G+nl4fQEdwaBMJtDbD
6LRvNQdGj6tvbWt+dza/pHltfFqb4oCQh3qrq1FHeWURgvx9U2jXtCl+NgZZNocfjY8tpO3g3Nux
+Tgs0bCttFoC/HknzyG+DLwjazerb+oQ0ha60st4PPE82iVjZF48c9invh3s1FKcjDHfDbS6plmW
e6iffJMMFHuud7t0HPKUfb2iXrSbBv0nPXks/s07AaPkZlf1Pex7/WRE5Jhizd7pLHbWlM0hyC7L
dUm59RWTY2/nxnqpqe9KkVHvVlNemhZ3RtWl5o6so9j1TX0YbRqdHZLDR2afw9DDsglDqzjQf5hu
cREoQ2ZsCijMIfZKuqRoZhbvifCB0+Bq2NdaiRei779EFXO7JYKfuXXr6WzaN3Bnd3aK5Fb5mYaW
xPTvNvOxlUKRSdaPdZjGpEiDYxI9WW6JuhtMe/Yn8TnRwlfJKGvEeBQlhrRm7H8GcZ6f+6W40uNx
LEctPibZlav9XtRiuuep6Lf5Ej6zwByP8tWfW3FxrNo6QnfcUais1GAABW/WEkUPJbuGsJKDBvF8
linR8lzTI51apJu8thA7MxHEFF0ct54I3hqcbIynF6eBgxKXAQtKWPInFz/EajC0PVjN9ELfGH2/
Yfg4WFZNx7u2E2AW8sggiWzMI/TK6Iu+kJc0gi1SKBCtiqW+yA200v6Huk+p4NcgjSoW4eknrmGo
yjKeph7eXTX+GHqLsZil6Ke7q6p/LUv1zcoLY9UXRXhMqpheTq5xdWD/1LXWwYRve/tDsWAPRFP+
ri6pNaoRypK9mQFVnkYSL3EuwfDLaTYoqVd3jCCWjoucklrFv5o8yakwvBeweKgGFSsC8OJ63mtE
kqkXNmSF4rTXqaPuaV87irA7RtJ1lXsZPRL1QLpzIMM3sbMfwte+I6/SW71DtKrK1lGybNNq4eEu
T6n/Y5NRR4A3uo/JyBZqEOxVej4NdC+u1YTwd3OBcWg07GatfCqxBLZGWaiFO0x9H2qo6js2E3rA
htfzcdkn2HKVOqIuiuiGVMkXyTYqWl7P+peWT+1hkBHLXM4ZielAIeMJeCys8ltQ69PGcOpb7yfG
iUFjY3t8shIH6rPatvbVdJEG6TpJu0OVfIDA3gQB7cFGGF7z2WtPlKddu64YDhFOhJHb0V4zvWbd
1tk5kEiX0Me2Cztt1fnNJukwaCoJSxllY+rs1wCJ2WOCU0uG/l0ZR2p/vjpkbjYq4R5O/XNqcv2L
QkaxVma6FZ8gMaP8YfC5F+sWPIdsgaORxAA9dfnHpXRnDUMwPlHEeG85qmejCYPp5IjSvYJpXBV0
+D0YGJwKGSaQXEbOWXmHAHn2GXQ3O24jDNbcW4v3XGD/zTQsqMDu2BxK0lVSinVcoisvXvyx9MLZ
dkslay08QYtp8mPWU38dmZij4ml5os3yoPEp55EPXITNjS8Lpbs235i5dSbp7e/1YrjrmhWfs6Tx
2UDjLdNpGZyDzFiDq6B0ZQogHbjZXjkRRBZgsxfJsRsNEvQdK5peDPVBGqYsYjLI5X9J1xApAuLM
Lb0oIqR3rfdZVGLMVu8Ze64wySzhr85BDHNf0qCo9ugBH7lszbRqlhA1SQ+sKVGL6tS/wqfQJ5ri
+4WmxBi3h7zr5DkBKX+a63Nh/WzqKb+LR/950Sk4q2XekrXTC70e4AKkOUgdnFlN0aCVaDRaxsm+
anXAsONyrqS9r8SrvMm9/M2q6UcexuqUew8Q4XtY39MDl5LxZBjChFLk5HtjbsJdYVK1bncYt/Cs
rYwqyU6VadwKciabKmoP8sKxUSaowMve2soothN2M8w03aEu4n5VkQUpdat+1MfyJ/UyR/lDymQM
zZYH+Lr9kfKj1tPprgfFLeNYa5bQxOvGs4Hs/7sWVMVOuWQS5AvYH4d8hGsxjUcctv5+mjEPJCy/
Vk1QBDSQYzSwE/1hLLyFP8xt7PKMZP3+q6jmi4qbdCW6YNRZjOqiTI5jmLyMU9gfMfNRV8xVaqR9
BJXro88Nc49yQU2d4UnhcIt5cbrNFQYWYFpnx4SJ/LmM8eIZ41FTqhi4irxgdnBQct2dsuW0o1ZQ
us2lLLTj0zAvL+rn9bzzTjhdrCOgt2sceOYhKoKDulZGYR2tOhdvwpKh4WYRAACkRQBMdMDJ66m/
ZVEe7RpZvu26JD1LkTwGXsLNoW62AkLkLqkgJPsMlXsKzb+HMzVvtUQKD3bm7VI74XR3cdcp046D
Xx0xEytEoDkHDx58Iu55vhw+XevK+ajGaJFTXuhgzKAUikJSzX6M5qi80Y6zzac52ZHJ5iynn2QP
AH+vLDyTjRDV856l5o+HEDK8tAGEE/ZaYAGl9ncKZEpj2jAZ2qcP26+AiC5BvafiHV2e49wYeqr6
JOTPBEX2berKgzrLCCjsaf/DzYM5A4TdIHt7AIjKGNbssWOxWvjtKTFNymFqLqpdHVobe8B7ql6d
AntdHE3t50e363mKJEl8VZ9mHmls3koWGgvHEGs7aeMpm5TwCNfNEajHdsgwNritc1xoQlgLW9up
8HYT0cWk90a+plGESCBQYtY6ewI0V/XvaZ5fVkuFb3QRJHBYmMjYV7jHy11shpnPDmy4U8/TrKts
a6/cj7EoHiOYVHdcfZ3tdwT9KYxMbfGtjczmRJaWmwBzYJaItRtz3VR3Kawm9Uh6Ix2iZ+SxVceX
fqXRbjv1rDvEbNGVErqTuR5B9vQltW5F69J5hIi5cgR9CUaQl8wJ5Q4Xc/Ql8RHCBypfiogm40AE
V/W5UvrjoDcLXkV+TuGK8ArRMDyY8pItr2XquFAJiQn7PWNbe4D4J/kg9AlZ2jGbev+gB+ZnrGea
CUsMuT9d3EZf23Ulbs4YYhOv2YDkov4OqCI+aREbMfaBjyk4zqkPea7GxodYcvtu2thlSrd9M1K4
E67Pvp32h48uZWEdiLM6/UMxzpuir5/iwekvzaKxhpO+YPWRqDku9kbJOeSWjGpogo7n32vhXhQr
yshBjQs/uA51+KRsX95svzWZTXGbdObhjoPDCm7Psk4K0DUhXZ5giDyP+OOPcTXdNBb6bOaj70nc
HRJ93jftpN9Sl8ChJF3Sqgj7uk2yQ+KzfpXvfKVJCQSTtk1vEVtRXuvkGYxbdk6NaUcck7Kx3npk
kffW0jfP/RTvX+jP1BsZGSNiXDyp2IgjIyyxPcPu0Wm2qANeM2uh+tFKoZfo8BDWVVVIn7dXn1Ak
CpCqBafibiDmtGtQazqznm5s6l8mJw7Pvc1AP5XD0dAqSOepPR0VIiEVAQyuNHpVhvRJGNU+6Fx6
kETjY0kZ/TWb82oTjKW1Q3imo7yxEUKUd7WPysPiW4+L3ZYMA9HIV2Bna61CYG6DedtZM3aIpKTr
CwTzhsj0sso5euhGL3CzkMJRZ2JkhhgARwT1QsPQQErlxwAL89AM+n5ghL/UjDAptmHAD0SjLHjI
hkvVTNRLJG80fAwhSAzJkVDPFT0U10IX5zDNNKZRPuCt6K0N2sB5DiBsQE1402ggWRfzfFVAEXXH
LDym7pg+EnVuDe5yzyQdqY9ZgMH9fZnFkHH3D86KrpE2xCym8kstgST93D/H/TBtvSEuNzkw9UMa
Wx+MfK95w59RZ/Aop4wSzJMp0ivznQFFoX6qgpZBdTQ/HwPO5JOY5Op5ywMyKGnCMZt6ubM3Kj7o
j/Let49C+tryLivPfcxqwOHDzYaYx0CCMWJyx4cMK+G6RbQEJxeKgxNIFVmmFAzcMrslvqcD51Gc
MqjTH0DTIukO8MvsVNrpxU9Ma18wB/W93Xw6mruedo5IfsqLnhF8PKmPjtLWi6TGBRP/LAOGx7lM
zqTHyhvj1R+Qrf9OQLbgrDhsmkwdqMFvZMwsa3p/6nROw6LdEvLnWhL9NOSaJgXveCrXk2TJqMNf
YfVY5cmDH/8+//xuxf57LtFNOUDhIvmiuVp4ILp+wGulryjCiki8mO9xztmoh4OzjeCjIvlnzFhL
SrGlGbAOsZt7RvndReh/TDIrfN7vyidIRWhEnmEKMuIIkf8gNIouc4zRNidgV+5XUmWEDbLlqI/e
S2IwtQEzNXeGjhzrLaqrO6VLWRdXtf6mkwXff9CetMJpWL6l4qR53HvcRiPjnqTHSbS7CWPaI31f
tAT1IGibiMIVVvGde3IGnHJzZx/nCM5hHYdHdYfwnOkx54CSvwfomty76M05tqkvttCINnLYCRkM
zDp/Qns0jl1enDk0yy2NmDwcmHh0tuH0KDgacG3ntogewwO5cltumfUh5zp3z9wAtWFOiq2m6cka
s94qy9t+Xw8Ul3VhX5/TwjoAWCLsUfJwL2FgQbUc8jOQkksxsTpHwOMMcvr0cWq1dZm6sgAY6gZM
wVPdOi/Ulh9M7PQHP6xLahB6Ol1k2sLDzGgH+E79/pslmYZUt0x0aM3GSh/a4DIBA40fyIhSp/dE
7d4rpsRmU/lYyMO0vJjRmG4teduxuPZUppnTQ0QUcmgwa7GlGYhjxnRKePM1GmMHe19p30j/4ZPB
Q3PoPfsHmVvc3PK+miUVKWR4TgbWE5oPu2QzGz1E2mTi1BN706pKjG1FsBtAwO4TnpVuldNXNnDh
DkXA1iBrt+VofQqDscRFdjMEhlRs6nL6iiUj/UOQ2vw3Kx2XcAc7D2Hx9vN+f8fmPIZidNNPyg7S
c47EtkTbSeu56IuAUjb6uVyJN0wliD6Sdmr13RoYYlopnZZ4M1e620IV641LMg37TKf0Om70YNUl
/kfGqLCBkFNv/7OwbxlyufHPHzePLQPjgoQeQEb8LQPO+V8w7UMsUzyzyO2dbTAP3Kn9+dYSDqIs
pH7OBbebXmMO5ACZ1kzTu6XEzQcUjfc+sCXeaNq5abpwnU3hh7ZkILhsQqMemzYiaaTNMkxY4ONd
siT1U5Ak7iFyj2o/4LUguXsvdnCjw3WyxLRiK81HaTnFFTv9OgZCplcEqT596E72TVuYbpkesIk6
+kMnIV2YuOS1i4xulkyctdphpn3qIsQ3U6vuXph/NUf6qsw6fE1M75vXYiNTgMq+40mQcRna8F7f
p5VvrKsWbl0H3+cvh4sqKTDjmTDkVQLVap9gJIWcOwoi1XW8KhwB9Se8h9zwSd3BERKzkyGRfylp
HJnmdsTF7/xiwYqCO38nPFmglwGnTt+SemTsOaoQkxJFQoCQZYoHWKrQu67yI8y+j44/HdSSN5EQ
Lat6y/gkb+2mcEk1n0yfW5DE2aGWkhOUkKilINGDZfFzRJjq9ITKR3ZGrt6SDifwiNtd8pzC2MCM
nTT5auwsbiMS36okyEo6eiRSsfV5/BTJiHZQUaS3dNqHNVruubQil5rFX2XovidhcBwy/B5cEKfb
wthgEIL9FNdTE8DsjJdS2M1blEIHVfdqW9p93BqpKk3RUGU6fsR7uRJV/KQ26AnlpjWK0toYKUeF
OoAxYkSfZQXKaKJ4f8Ur4lR8yjwPe0Ecb9leRLg8rPncLSy0Ead2VuQ89uDvD2qAba2daZakC+VP
L6qg2OH8baJhukccgDrI1kBndyGjUillp9slk3si85uXjM0ebwfHbRmd1M+u3RrFqRleoupUdPwK
MHZXc6c7Rwp3qbYe1wuO8T0rKISVKMgpM6Buvotjg/kA4j8lixBbQDlSw4bTk5NXhlyrhugN69tH
i6UK6JDsKVyQt1R7BYABa+1YOfH0ipxEezHc1N/xAbqqxooErYfrxwJDswG4weP+swAgkeYA18CL
//kxxJgQUm9tL5XH7QpPQJrgEdf7aVP7YElU2qvprAgAX/AeLmzV8ZDi0NJd0ktBQ8qrMaIb3Z0U
PvgvkB/+DrIPJAFt6mxtLUICgur27wiq5Tmidlox4KpFDMBm8TmoqjeBkjgpA502VSb7xSVDVEfg
LkUszXryFwxQbeyQZgOpmAmdDuAx6G5Bx6M0cIpulWr+fQpprDfdcTi0Vv5ULzhdlyJ41UNGwzYj
QtA6wTXs8AqxyyFTPZSU27Y/tGnGROe5hMiSGUHfI0q8HlCF7kuE3mfVuvbiDu1H1EzpuSUXoO4C
vk5CsodGc4vC9j325/jz1l5RLq1PhvlU2MUrgE2qLYm2bRzp22ss0pN2x7s3yhpsWwNaZ6gTEqMB
8GHJnXIfJWW3cWv4x/nQXcMiOpZTYz+DMdlViRQfK/phPbaHf+LGKMTHPz/+fYu6OmHblrB1W/+N
zbVU5giTl/drBxiD5CLybToL42boeU0vczcxV/jtLpdbjipZvkVY+F8chDbgauNprBmqwhjhyubU
D4kWvRggMrUWouKS5/QWLol+Ti3x09WmLfN7eWpxyfIpxfJZiAPkKHgBKcODL+JgYxOU2HgjrnCN
Lo2D5vS40Qr7VdO+hXRibxATXGAtUbIrkFn2lRvKjuvbQAfDQ2dyXUkX99SVTC3u7BmHOAXuAVHm
mEZCQJdwm3UV9mKb5GxhpDKi/qWQXs5wSJtT1edP44gBk6omi/a812rUss80EAnAU6ahfraRlkiI
ZLYfk/JNLIxpSiNwc3IpWsaXa2lrI3a+KRAGtoJiI3s+W/uJbfOyVT6VKrODbUNw2S3Dea+eJ6ME
JygRvzdlj5//0DIKr5NY1tlMbAlal9pUrvc1LEiCDS215mmzUTLLOLsBg2e2yTFwBUt8M220TPV8
t4o2p4nXX1Zm2b/6tIee3eBnb7zWKYcH5aYWrJrVQLofDxN424dCXuqEdIwqr0gJHbAykV06lLqm
Xd6mcKBirKH109PCHX0m6gKpgIZQ1vvzLKJHtX5UG1StGsatqaVHX/g/KnKH66IOsexmOpuuILva
M6p+z7YcGiyPorlP27VJvzMxkA4PKPvJ0CaYjSWHxvl+H4qGz17PVlZJdOFI9tLrx6PJo/4WODSd
lVGQ7Ru93C2RfWf/i/QYI/wi7GMuiUcaRWRCEgccUqxlXWrdoo1Z5knbafiYmhgvR2h8xgkXc3LW
1tJIryt9ZWmMHBGk9Qe3HTYRAUaa0eppuMx3yzhZh8B0QxBFBaThykkv6pb2/wu3/lS4BcXq/164
dWx+Zd+Lj38q3OIn/E+v4d90nfHY91zhop0BQ/yv/zX+arv//V+sj/9G1JqeK+E5DjYlizux3O3I
Yi37b5YnbIf7vA6hzPD4Wf/TuWX8jf8Ul5BuGsITlmv/v3Ru/cZNt2nekLdt4m38HmARxW9Dg5+j
n/st9dGFpxXPcETvU7Rk+wUmOPhTy8a4gVC7xDVIBrPGxelU8Y2CsV9hnklEjH0a3TnYh1rPvdgB
RtlafDBCPx/3cfMHV9dvXQfyi3XprTaFYfOdU3bw25DgZblOtiAFSzKlD8js2BCj7KS3nk2ECEAK
RfGoOcl0HyPqP4GYoJyTLaEt5D4FMCSG7jFwY7HpOvFNfV+91ptrV4cEqBnmYQmde1i16O/8r917
HAQpBeOBYZ2TKaJzPMcDRe1Gvw/qg15M9hmBZFtrOTnukU9vz7iStMWRbc+Db6FRM5dXu0CL/2pN
dO8YizRbJtbsK3Pk4+0F8EFL21qPSf7Lkc+nxhn7g3pu1c7VnFi0GF4WnuMogBNoNG9swyFEU3F2
9X3TfyK54R8WnYaDtjO/+en834Sdx27lSLelX6XRcwJ0QQYHPTmGx0nnSCmbOSGURmTQe/f0/ZG6
QP9Zt3FrUkBVVmZSNBE79l7rWxASIuuxxyB0CoHPZJVbXLF/VAnoX6+ayk0zDc6dGBnIp3Mld1Oe
IJ92Gb91FCmWKMWlnoW4OFVGTjw2tEBNirWIfPghwmlYnudgPGqJ7b42U/5DH5Nz33piH3dseFVS
s2QF0e4/PqaHrxrgf+Vd9lCovG3+z/82/5agrQ9d2rrjCUMgksV88XcjhjQFV/MSHrqBancDzRds
EvMI6Athc1n/YZYQLkgNOgeVU14YlDPIskAIM2jYysiJj8FSUOdJ/a5Hobi0/CjZXEUnoPI3NU7k
YKcOSl03uGO686+lzV8H2/+6fAewGYp3E4HfP6iUlSTyHjISICPDak5Fms9XV8TqijucI7Wgt6Bs
UPpwmab+EW2bd4hkUvqu5lzXiUeM7xYnFsTpjn29KogHK+x/hbCxnvzH8fvrKhFm6uBRdeFQ8/99
k7FL15OJe2g7VvODVuXA7anVEXeTlTGZ6jTqH7MieYeDoUJJc8qNWlyC0kmvbUVLvYGznIbtMz6H
a8rk7WIFdnv8n1+E/75UkdTCSrl8+Dr9RvGPa3T1WFbUNgXj58jwOTl/iC4LQFLpyV3rLmz4pTE3
8kkSNBD5MPPxQrmIwjHQr7dySuBDSTwCKk7bQ1g9mhaOodyq/6WbYSxX8v+qWe4mazqQV3J3LESo
3NS/72ZU5AMMsCGmiiinXZPZ87GsoEdm+VCcyA/RL6gtvYfUTOVuaB3iTCddHdxhNi7Fv9y1Vcj7
97U4giatJAjQRe+rL0/+P/qYRBGElmeM+Ddt97MaSusliO4F3DwjHTi3d7t8gt5hx+nrYj/cLVFB
xYQ/PRyICgixNyujMeEhFOCopfPHmOtPYfU0Xsjn6p2N1XY3e0H3LS/EYC5rInHdnPEh0MctzNqG
EBLQcoW6qhwNUCTDZx0Iux5YzYEWHL74kg4mZ1yYsEGKEi/KHtKkm/zcHl5A2zK8TwbxkC2tzsI6
Gh3ySfkpQrf71kRkDgg7FpfIxAycbkcNQ8e/vHV/N6aWZ8n9Y+XxiGRY9u9/LD9EijDaWchYaAWr
Qwop9yIVh4t1/9AHlllwnS+gyWnbp9UxY+xWJo48F3aYHXVBc3OGEL63/abWpuu/XNzfGW/rxdnG
snubwrR13f3n7u1pGJtxZW/zUm+PVs4JvqNq2LDw38m8Z/sbx18OXrZdRJpemZ0n0NMziXkbZpL2
qQ+Hg92AslNaxVnQApPYM3e49TEQyv/5Utd++T/eQ26eZ/ABo9zlkv9+D2kFT7E1kmBvNOHvoeGe
5b0NN8jM85RvdXxHfYKrzqQmjtte/7mmQ4yTTS8p4iYX1aj5dRExkJU7L65xrefWOa91aLZz+hZ2
Xvov1cb/5ysmG4WAKMoOBgC6/Y8zqaXVWoBdP98WOXJJ6oH0hGUE9a9x63Oj9Xud9gncNl9OLoID
25WM/JL2fkrwlP/L3fubq7o8aGnYNulOpDpbBul8f989zIXIZUIdoUGnuZsqq9VtNpPpRAfudf23
ttPNizbGR6ecJlx7BrkfQn8VCXyg9evLRPo5THGwiwMyVVM7pVOlo7bUJ5gZyBe6SyhR+ala7jrH
cP2BxGIbu+6/3FWWnP/+RZGjxm5umh4rk/fP4CKBiF06tHuQcBeh3zLyJ6NVnCdbP5kRxg6FphQQ
CBijuDVJPdDFxRSg/hzMZeOywljt/J4SfAyJt8NRN4hkC9Wn9BH5mbhctk6FAC+d6kvedWRwhfRN
dKN8GMrsVHIol6VnXnqkw6fSq0pEydSAacueCzEZm02CyK5ZqiBLqRch6fBOsf0rzGL6lan7fYDb
R2GX7yvno6kDzPYBfKZoDH+ak6XQo7knmp/fvHmWN7tF/pwW8UdpR79o4RGNI3Oqrai7W0/rjG/J
YAWnc21illxoz4DKBlptgqGfr1UT7ozWvQ9kRguRj8BxtfJ74eXf476I9pXE2Jo06qkaidBLifXc
1GIfoI7aeOUgLhO68Susf7KazHstWXxdNKD4Nn3Ch8rdoDLAAgMW5bpIntZieZhCdY2D5uayKjLE
V28Rks+jp4w3Ym80BkXMU8LF0LjeIDUzYZB9cZ94xhHwLSR9nZgvui7E0EA8WWlbQ558MIMHq1lq
NxsIk0sb90jKDiVp5j5aS8fb9apf/AzRaZ5HXDEj+QcBw++szd8zclYY/jKBXh+xxJNM1U0QhWSZ
Y6P9uV7JMDj3MKdhGlOpoiLbdymIzUrkP21bGx8KDThmi7AIExFgFc9xwbbN4plZf3eh5Ql7FTtW
wDPPVHC3rjcj/qldElTPVpvpi+AW/iRSZfOgecC4i5muh4Rpicm7PkLyhJ0hipj0Wv54AiMAlw49
U5RlI42r6WnBF+3SNntVJl2qSoHQsEeBL5s+1xS41lM3o9hIh9MKROKH7TrmDBmpzHso+gAzW3jr
sGicI3IfrAu170qlriDASj9pSED/CiQS0tgWAGNIz2gI8xurkzcFml9mMViSWh47y1KMOEYeBiO9
cYSuqJVN+D58Vm4ZbnW+jMOwHKR68Ig4n7Jdp6GmhPRzoR0PE9uhoRhIiO+5nMpDVsf2CbMgbMHA
4t5Wv9ye7ssWT5PuKE4lwvi1VrQxMjDWNmtXkp0MhmOAiO5XWZEv8BcuZpY/jYaspvUlD4K6eHJ0
6UeVIS4ziSLrk58S51wGGHbkcD+HJNuyKdJbgy+A/NQRFwyKfCBzG4EJtWA+LcdZLQLYEGbiMMjp
zax6HcmYcavT0T1lgfcbc+O0cQp04XUUO/sk4rw4WXnvd857a2cvRYmUxWrkNyOe3BuTp6Vvjqsl
P6x3v7Sz3Vxm+QakdH1orDp4klXxkcz9tUANvildt4YsTk6MV2IQlLULWRMqSTi71jkuETKi1dWh
0WiE2WXPVmm8GjEDhPX9Q4zx7A26zRTMSjc5OMZtimX6YIUBXTikrI2qzoNcPBpGeRvDfRZ3b1Xi
fnKOuYMgl/soxfao7/fk741bSajYTpQhFTHxk+evuzM6PcpPpiuQ0GDj2uarSXTdLT2BH8z8JFLX
9TNFH0PStqgTJkg6UxDiAQci58V88X5VSt+0o4pPypztPRxH2DzwLZdCfBlUXjodOQKKFJzOU/Fk
Sbmv8sz6NjXyimlzfEibbEmkxJJuBrzLUV0lKOAGRHvZz/X2ryvZHDh+v4STuGWg86UFDx3IC9ry
PdOPAPTYpg0A7JgILu4Re1B4r4VZnAJrX14ixwtIeW5K/+tjRpOdXRto18rhBaav7+ckjBUZcZ7L
NlIvZ2vw7uvqDM/MJ7tZ7uMm/rEoN28xW2u7nNOaMLt2+oSAx8PAHRSJfaKZauseE8aGwJtlx3UF
QkvTnE7MN+EBOGzeHGi7EwA2WEcWmj/0Hk6gsCATwHKuqqlDVNMHvpgx13LSunlsgtsULLg/E071
RZVVqLWPtYCLVCnzuLK+1w9JWHDZLJsgbzs6uDW4hNLVzgigmnQSFzUYaucYNWSBpJ7262/jIGRv
vL5wDw1spr0MO6IB/SmMWVeImTpJlX5OsbG3E6JNONet+++6Yzol2rce6JGcvGxnz2N+VpLui0uL
U2tRDaDR3wGHZqQUB+B4BCROqZ4wqjI7XNfUbvy2toLHAGFsyGtOYioeWwa5z7Kts6ds+hWjLQmK
KX5VYn5OGspqsZgS8AOZEAEN5EQlDCVsLV3GJBcDNydkJTnlrYKEgUa5DqeMmdMDdKgerWFxNyWd
d4vVqxkO3n0/ktpcicB8dN9ts02ZPtPtMvpB3xghks2ygXik6cYO5QZ7e7DIIBMsW26ujRvPrXh+
S/pno+yPMErRnVfAdrx4Hu8VSogT7kekyJb3S+nl4Dt8NiYqZSeag71lISJb19rQVoCmUK4jmSuC
owCfVCOmhkAMDkSkPTXy+qh6xLcYH9ATVnlwiFNGFAZrIgAd+5h5LOzjYBByXOLdtpusPKXLJ+Rm
5nGMRulXrgdHzOAnddCBjaUWEBsxU84kJWVQR3hlGBMVwEMeAFERrRTek5yndpoMwJMfUs/80GJd
PDl1+mllaE9RSiS53n+lkq3dgvWNEHzANZLbO+4QxYzXnAjaSM4yJPKpsDioONjz2wyvLDvFdOpA
kdLZrn+poscfhsBrDwGux3IxvaM7MaGKzLeJfLzD+qevDYkCgDfZagQ7FgGlYTmSTTUYh0RKGONd
iCdBmwgYp/e2hyzyvXDd/mgHydGaR6LMu7H9Blpf571dppEeEB7SrfY2q/NByNOg4nhrRKzX6z5J
prC69JBh0lGcqrwx72zRIKiJh1OZxNHTXJGE2hBol2c2guQ6/KEDUyMdLHnrUtaStKG6TpwcU6dJ
XxQq3KMIjMgHowQBIiVRDUItbAsEaqQ17z2bBEtTIsgMoKkObWz5CYyLTWfmyQ0syxA+McW2EAYh
NDMd53XdsjXjw/TQBNJoRg+RLRtqlSP5DLJtF87Kx4/tfs3U1s83keGMNHc6rkBlJ1qyTZcjvoVE
QMAr2ZTCi3BFmUSYA5JHQ6Mwv7YGAJalenb4ynvIkD6aLXLFLaM6FQD7bnAAL84cbi26asXMxhZl
5I4UhWApWoqVKBiELxmGbALL0+6/1u1qjj6xBpYb4p4rjGguibzTlOzXhVj37ACaS3etG1bLNbBn
WVPX4yEqlk8Lo959sWQBErC0/2r3eqgusCig5/QYqwpHPcIhB79Gou1SjDmGfPPgJYKWQh4tUg4N
Vn43FhgeexAxhLnSigiGh3UPtpqmRv1kJdt1cxJTvzfJJT/MjXtC/+P5rblHkVlfCvUQpHp2v14i
EoQ7jlfMkvTptjR/k6K4mAG0Eq9pZtxiTXUCXrR++w0+BB/LC2o5w4YlkLTPw/Ro0pu9SoeQi4RQ
tmUhWVsz6+te1J3YgaPec2alqzVEIPPtjRtRRmFOr6/5rO6DZctou/CWlQ0gvpe1sAGqk5wDs/gN
8EinGaoeXHqfJ9GhmO9H4rWNaMIVm5FxmBakVHRNfd+X86sm0+oEOXQTWf05DDQm9Xbq57wP29YW
aDUl5O3cyEt/fQBVPG2qnjGkoSfWLjMgx4O9D/dGXB7XcnclFExTcWgCnbldXtE0pxHe9jZ9ccPB
6E9PnI8AtT1j8F6dhgZ5aGUtuArmWw1JWJDYfpUznv0tNH0w3bSMMA2m+bs9C7it4fPU1xewxcHL
GKh7Y7Kf7TH4oYVu5Be0pgz4rBEeyb63v2FAh5jYdKA3ASLsaBcGulXeYwNHKj7xJYU8soGhwcYe
vHhvAwPeM6LeuM4Ps6JiRY0S3oR8rirMYhw8DiZU501bVZ8iQc+TMxvaTg4Bd1bfktDH0SxqwPIw
ptsaev2raDByzk554vQDs530Nz9nBEMQiOtbXV/7tUJKjWRt02FXGsx9rI/F1jK+d63D0KFIut2K
S9Pyeivi0oJQgX80tvJyF6KmSTg5IuHjt6RwbEdsak9pq7YgVNRJD2BmSX18I6iw2dnSfMebjwnI
suM9FFTPDCkde+I8ga4ITkYTzQU+tKe8geAB2JLoDPFTVJSVVTA5CFTAzZt9vk+cilQoB8X8aFVv
UZBH575EVpEFxNSVrnWg2ksXBsIZ/haTnPjOVH8K65Ii/N02Jr9ZU061FUc3jaUvOSaGqgo4+Cdi
U3mLf7IXm6wZII4X4Q8EZZ/22DcX1Y00gMEv8k14qL4XuICx7M+WYAcMFOA2fElZR9C07TrYUJBE
g0LcOHVW7ltyFyI7vMtMzbqbUofeKMf00giSbSEmBjRVDXBmNuetgfKjTb7RuPiMiwJ7wNT0YCyz
AD2RAnKwGBZCSbgU4G0vMz6knOA8YKmRdq9hbPO+R/FEPafUtK1rcRysmreuVj6OcjQuAwWrNXQX
J5eAskHIdhzUoT+1Gztuvif6sBtHPKqSeISN5anvTq+/usuYiaNVQNHC/OHU5mQXmwsSv4gsskkS
j42SM3+Lj72epb2t5+gNkNkBEs10nKvUx8P0U6kHu+5Rk2sYeV2bd7RPuvFoNeTR8cs5TJFjVegX
J3KNXdZEFf5XhTi2+OS0m1xQNPt1nN/I0RWYbdSfFfYypN62S8p2M+pEbo6ZhwM3pb0BEzQ1BY/D
mH5ovZdS6CKtFtGwtZwYKIvg/z1wwbu+lZfciO7Tnv6uLA9jiBOKdiyH+fBt4GeZYoYRhQ03rlNA
WlsOGva3WWwFJHuIeOVZDZ9EiR+cun4EernNKBw2rVnYuPaTS3QP7+bOMDT9jt7yk+Mh8/dO0cwq
0WXzpzsui3YXjNC9xJPrkXmbJ+mpkzyYKulOcYVCy41+t5WOsIYmkQkhB9M5kQl2QdOg1r2fg7Bf
KgI3t24v30psrZjT9yL9LkRJMy/3Pro0eA2tjq6VDE5BRiBxCt2ZWunFaZewoHl8ZtDw4LEpBVn8
SIF5r4rw5+TZ8DcG71x1hFjojBkqAxUf+WRYtFzdn2XUbLsAlVDRSS4qF6+jEcNb7Pze5dg0Jukt
iMpPtu5bkiFlp3/ksAs3+caE22l3PKssoZ2NljeJisdojgLkoR7O1BFpH9yOnZPoODfM5rX1CiC2
/IxFage7LMNeT4SAtYMevEnVUG2x4qBfMKsPEyv2npHBEuyjnrIcnWRSD9pCtSF8JaQqi2z5Sjbe
ohIno0iNGChRIQeS/Kjorg6ST9uDNTPHxlMdRz5r8KnFu3RfTPJ351jAupCpYrTJP8PEBHqFfWdX
iIYURROhJW9zgGgC8KPStScmf0TwAalArzvhF8LXa9b1lTSA0xymDmYAqpnSLQVqGjw+REKmc+bu
Whshu5a8W5WJLKgoKde9gU2cMiErprdptCdi2dJdOdvOsczBZo9GuWH0oSWf9bKUySFnG3AQALZd
ceVp05Ll8EqJYsSIOwRGKmJOxvWoWEI7CySew+Ec04nYBK2EJZTNu6AJXlAHIDGtlJ9kqbEvWnSC
UT9d8iC2KEpLHuBcvjud3R0p3z9NE8dLFbNAOuZejw+FW/8oBvPsKdDuc1Kd9CZgjsNZGQ9GMeFl
Hg95MvRQoO15U2fhLTHdszJZZztXvoMX1xn8KrjHZKfUxqmxrAfqjQG2PPYqCsmz50bk1k3WPX1m
kk5ynaJkGjBQJfBgUubtRfUA95bTe4Z4Hbac2pojG37dkgkDvIXFO/+0+xb+HSJUejVk5uXbDnL3
nodIKHKnHVMUwazRw1PqYuvx5FTsSrqGQBBOnMGLu74YSW7mFMWtKVneWgyaZMbgzhXi0IuOZRD4
ROgFOMr6/mdMTgy2rv7cY03dZO03+tiIxNsjvJiEN54jd+KYvh326JRU/W7yrSahWZzdVuVH3XWO
WvmI9mo+Ehv+6fbGrpjKjykun+tWfeILIOuAVMGzqS3B1h4rSWXqZJHpBltRKsp9bf+hs6keC1e4
W2JDXcxMg8KcE4MeO9PrWwp1jQCm2PnIJCvaUJjfdIUbULafKB1+tAPB4b1RE3njMLKzyVnOyL7a
joHWXoaums5j/uKpIL4E0U33sFHQJ573YwONXUt/zG0W7gQq3J0TjN3WGdsDkbMjxD6DvOXE7NDN
BywfpslOPF2SKkFlj2VjNAYO22J4ZK8MyfoVr40gkaB3egqpTJwrlKQUw6wuNrP7KWzvSqlDa3O5
agHEm/vuO+F8SeT0Z5jfNb2SJ8TiT1NwntEk7MWAprOF9cHLooBjRumlozkwIFrwk1THT3xxYdfd
ZYiVN7Qx7jWbssbJTXDUms2UV7wy8khhjOETV+18ZwM6r7S8xa4fT+Qr2Mk+sHNCvfR57zppyQ0z
t4ZWEw4xkPhUgGHfIKf3yYl67O2b02Or7n8mUfsnNO3HKe9NkqDlWwdzZTfY/UfhXHKH9a1QHVFV
GHeP5gRCPTR3Yx3qvixRkzuew+RQ13G5bpJbUVjl1dOGhb6JJ9NpAEs51Mxb81thBIBrmWLsNM0g
64gD1T4mcWonbhG7P7NsYOv0xrz7qAaXKqIIC7rX7JMclMZYOfq5jOrfpCvNPsn1D1lVjhfPcx/x
O2DtqiHSDdq3pFRiU1b2Z9dRcARJiNUD7Xzhzh+UTbcgNlPSy6s3eyBxJItbcmX64k/tNiMlu05c
I267nNwXtxsoXrRUHOLeNWiHDM4phcOzG2r9I+6C+aC51b2ct5opdsjkU/JnaI9ARfgo5SkwiCLD
7MbaHeoE4yaI6D/CMkO2LFuo/noPfJWSEyK8RJVbpEcwu7/mynwC7Es5E1APhTQBmlCwWLFeu2Hz
2je0+aKneKzONgUYuOxyx/mfBJEK1h+sKOyupWLVKhYQS2UhhDY4JxB1SPJTsJ8SStYgS/pz52S3
MY2zXcqHgDnpexSpE9Ha2wokKQr5B2YyL0Y0lueCkPC+xIDgmnONPhBdukU84i4hRJiZgFMfDDlY
u6qv3ee5FOJcRAqF5vKvDEq1aySrx/UXGS17T20MrKUiB8PV85ObRvPD+n/WBS5U8iMaknNgIsEm
sR+a5R910pPxU9j1Me4968HyZvsBpWjoV0azH0kVwVKUus/5EA07EOeDUpSKZMTTCsYf/nWO1VOW
OM+991zLX/wGtYy7M4vzgGGGPEAnWTQrQRAcG/qFW5Ig9sNMCGUvfRWH9smcyvfIzT2fpQodqIPV
mayVhP0X3mMMm2A91XeTPCRZOdyCTribJsecLa2SV2LMs5ORvNftuMemnD94PTZrI50GH8lmc8st
6X+pCpjQA5REUMqSNI3oV7N49BbnYXVISPneJU0l9qw5clxcvzNSqKnCG16YpIn3i9s5mT1iN/hP
X8qr7ENZUAAocROOMHN/GCpr8I2ZihhMiJdwE4mgQykzgJ+Y7ZYEJ2Y0IG8S+zhnf1rCz17YmFYd
3HL8z0aLUiZIK98rUVPhHcwPgzF/72N+alpznNI+OEaJDSOflO7DwNS+GC9JPwrfmkJsw+ESOOGw
Uze/w1qZ1E4ueNQxpIKPptPckimYVxR5edCru6OppDg58HE28Bb+zKbFjtHVzT5sKcSLjuXRToz8
LtLybuOS13tuHC7fzvRorwAcPZi1Fm70yGmgq3/DmCsJGUURmLbtC8Wbwu+0BwZiIgGKb3k6qVc5
vnEgYAKG3ZtBVnwP2PQ3dN9wD7bsXUMa+2i1vNtrW2nJYkvC8DVRTg3m1cQ1q8xzOJsv5PZ517KK
qoPjxX/IXxt3WhosBvCOwKvxTQZI7NauCU4deztG6PHxnzJvC7yQ9Krufu3DTw5xJEYRuae1H7F2
fXKFGsUN4vFg2+TFIdjLiBzSr0VjcbwU6hRGNgPApaNtZA2vsBkYtyYhWoCzA6J/IzuWRjhyFUP5
9dqGEWeHwSaKbdCQgS9JkWb3HndeDeHCvXKOdO9nNnGKUUU97XvkckyZtUu9sDloFcO22YKTbQaf
Hq31S87oMGTOTbJVVIcT5mjJW6D1KcbhtvUjFIUg+Tn/h8OE4TqJziVZ9OnyMjOYGx/gkrwTdPQc
OJKE5nkCQGDLT1rf/rzYBtZBXQmW0E/RDFRmHvtUSOyTSwtUYtXjHEt5g2bwNwor0GZU5ih1GIkT
tMHgIGFHDzz3lCq61GnXEWPYjLzF0ZPESrPBp0GUcAcUXOi0MdafmroZ2hJTQfiT6b4onXjfejNm
j7LhI0R7WArZcffwVS5/j4iB1bREzTDRSMkLtOhmbGPCr7aN6onMWkSTBa3Xgxt5m8oO5HF9E8oh
fMXyIc41k9JWdd8oIr1ju0z0Pe4H/stwUw4Gw6wRc78lGtOnFzvumplSgJwMUplZcLcdPvWdIs0C
FndCPQ8MCvVEziMAdBKkOPn0UpGrOTHntfR62b2ZryMuQDlBolIU1zFxre6f1tAfIlfvAVJDWHOd
HPR7s7ziHdvQIsexPTXsQgwzdTDdiWQefam3b01elEwTcDK1kf5oM2s+pbiPtgT8PrQoIi96bV9t
2AES5zfUbi0iKQLK19wrIiL6xPm2tEXNqI6hA9Hs7kyE7aqxPusW3I4zdhMOB36QKAA0UZfRHdLZ
7+DkF5L1RD/sXc2meZtMdOxNJ3AzLvob+lDVpmhr4CdLDzsIlSAFpBR4GmwFo8Y4Ov2Eo0sTINbC
9BhMRelXGptoXAzpg1BOf4XjwySZ1ddLYj+2N2vvj4luuSlnNvQZwCpQgUds4yPeBHq87g9MidOl
MDE4FdK9qyuUZgmSqnZwbJbz/CwWrafbWDGVA4EQOP3aaYgvLaAEKTPs9QWvhydJs1lSkyDzdHMJ
4Q4Gbm9lELwa58kcaJbKqv7dOA6ZHY52k1b9e31puhHzfh1WL/Tu38I+e/WG3t19fQm1BxEEQNm+
rkNs/jiu7M69RqpGQgczInpqUg/bWhq82TUmH/AKxoKHCTcW4t/jSBNgW1n2myUhaQltqnxyjku/
tZbYnhEVU4wnKVhmmV5DQQroINpHGZutQ+QIKjeml4XMyM0RP03m2hfPCcE+ZA1EF7lPE9vj6MaZ
m8O3OMARE+R7uDgbYMnWZfCzSPjk1qZ2niB+gNcX3qxyfowc88Og9r26hurOOQDnr4dE09Q4QPYz
cFlgjFumlfYcPxttn987ef3batRRyfT7UDD6tj3jySFr8mQB8fNJOTFxP0p319hm+KDa4rcEDb1I
FaYZtleN0OdORuQh9vNwJF4dpGGo/YmNCvuINB/RmUzSoj+pBjQjmYbdkuZAWJcAdVq2yUl17v36
o4S2BB5DBRPqENhs6QHzripzm0wxvDeawUdRt+8p39qjIeR+qnLM2B0y6EhpJ2kxzO8n+35MGu3i
avKjAHC/vgXot8SFJLZ3sxDPA/V8ZSeILZLsZ9jjMU7aM6Txgb5n9Surscf0MeGXjccQe0Q9qVv6
c8sT4m72ObJiG6kNpuQuQIBBymsCNQU3jhb+KQrCVrRpY7kyeWn74C63mFBUJC3huE8upnde1yDc
egHSyHmCRAnRLcEItTHV+Gceks/SiaxthXqMopuxc4Q0g6woc96sFdy6oRHzXe+ZDp3SrLqtRUnR
aPh+MXRtwJYMG6LiiGKEjAzUOG+Pi/2O1GWJrokNqVbBve5Nn5hcwu86n9Kq81wLpXWZX7eLsqs+
DSn7h2FiVOLZwBll8JjZJP1aI1+NFve7BnoBdEycNV5Ob3ax4TmSvgIgNrUTQUx5n4ZiLzsMXGlZ
vOPCAyGEUlu44LdLEX3vHDi73N+4JfOs7Mfd+qwyGPrHqAtPdikHZsLZ47pczYuUJbLyXd5qxobR
R0fzg6l+LrJTyOgEmk8F5NuM39Z95EvMjzJK+2EopZ21ZP4+I1CgoFv8WUth4ApZ0mMf7Fvumd+9
iZ6a7nXHIQNS1NdKOwa1d0dvPzzHS2q7Rpb1Ieij36rTN7XqoBVa9RUcV3LtHO+PdLRTH9vPmjnw
xdsmusikBJzhVR2ZAWFH1oO0MSws9anbBoyhalbcwe6YMVOZ2UE/vaqEFXdV7q6qPaFr3yKPAOSR
rgy8jmm8dcTDhLxl7M28WBjMfI+zc0w7Anjaj1QL/qzzyW4Z2pdD/XvEeTQMkr6HVt+FJTEXhOA9
9Ab34Es1REFRGDXg52ZBD5oGCN2+nnZWrg2nQg+vXhg1fqrBWuJ0j6B3Ea2xx4QHt/RuxfBmTo2F
dszEm1Dj67OYVUKXASazwDOQjDMCXHTE7cJb6nqds00ykRW1PITOot80ePYLybYbQF/1figBGoZO
A2eOX1+2QPK+ypAGGPEe2/W5OpQmfu0Gao/6Y9hpVhpdzeGSxBc4HouFozj2S8YuJ7Zov47y044y
J1bOzR7x8IWonjFfkQFFCsT6J4aIoUCI8WItKZyuYshTVNDJZlwwR6eZIh/CcxmgnxiLJOPcFMHL
NkqbepOdgCYYY1HeSPpN6RXr52GYK+2MiuOK5v3FClPvGBbag91hNgsFMWM2qjh7SKPD+qAd8Bh3
7shoxloWujEqj2Y1FVvDtIif9bAYFmYPqBZQG4PlM1g53J2s3WvpzbMBajMUH7D1hp3Xjimd3QqF
paCArLC7UAnjem2896LInjr8H9fcRYZWNSOcHLcttu0IwV3nM41ZDnapqICPjHHtl6K4toEF2oDb
uNpI5orSM9JpcaSVe9FYi0Eq8CZyLCt9AA5noq7DbU3jb7c+vcJq+cUsAO5kVeluVSfb89NEd+Mh
50I7SfgQYBa1C8aKZrpIiLBfykjcbg0dk36atCuoprPqjZOuSHxaa40cdCVCGVSLJbk1S5jVagQY
UHrusffeNSyZVJ8S85Jud4G/3lUjTSG1jv3NRV2aLMFKoHqpvXD2g7BCYmHY01mQB8eR1zgipXhs
2D3PZlm+xXDwVVv9IHDg3rD75GvL5fMmvRMJzB4hWLYlOq3CnL+Oq35UtRMd1t3M46yoVeN/KWfi
lCYuxkR0LnRlEmd48hJb+zrikCFnbmPNAk8ZDrf1FBx2+aESycKO8+7o43g3GT+KhBQJFyzBFu+s
t2voja5f5ESW+ODBvbBEcL/umNlp1mLnsK7mYVx3nM+95pzVUh2CMbvYWCYB4RAWvpxORzYwOowB
OqFBBlsrLT4GjQ/9S0hLOJiVtJd15Vr3EcKHxUEvmFJT0/IXz2RX6hVHK3LL9mn+Qd/YOnUVSKmm
o8duKeBXZkigS9sN/rocrOJcli9AmDqMNgGLoRe/ZAj4TOtOVazc7dgG7bGDeLAri2Gxdho2Ko0G
PH00vBPyBc93ziWHZth3Y3HCtgG9aWAQHmVon+KQIiQv5LRXoWTEqEK0n2H4Joj+JgGPk3HtIMbl
XbcOJCxdY9h865usQwExC66KNtY3BYf066gVagUUDbg7Q335GmxDVKek7+5Xb9b6EGyGrfSt917h
mhc0VMGGZDXO7HxiqAi1vVlDDyVa1zloFp02NyhPZF9/c6v/y955LMmNbFv2X94c1+DQaOvXg9Ai
tWCSOYFRQmvhAL6+l3uWvVvFa131Az0qFpkiIgC4Hz9n77UhESWEtEY9s8ggnd+FSOyDVsEixbbI
Ug72/uAyULDhQhVFeEUGe9cM4LE+PkzTMPZDY2HgZ3nJ/HwgLYMUuGVg9JNkBc88oN64q9/NfqxO
Rm/iWymyXaMELm5BsKjK0HVSkgDd0Qr2VYyb2rSZC1W2vA2Xsz3RqlZ+j0JVzL46tesn1csl1G6H
Tp/v90COcz+mrEWb2KrTJojebdu16Ql9hLWZ0/lTGCO9J/4hPZFhkqMcoRxZKvmjqFsEky59PiAg
KB+95Vjkc/mLvrxLbBl/qha8NQMVH8whyNl99dMt8o20me0xDFvIKvlWq3dDOORrkg3LnYfYblNz
4qF0BJAz9F/1I+apolvtKyRdbFNpf9VoqI6Ie5rDbfMlQON2NR+oiREOt8TXVhlOC9Baxq7zV/AL
Qb5AtxJbn7XgQuP4c4flG5DAT/S5zH5nfipxgDcl0uWd3cHOIiP3xhA2KPe4u03DgEg18T02yGvo
RqY7esdf6Sds5gDTYbrQECVVhMOqUd3Okd9d7RksqSkm4ucb9xG57UsuYSDGMwj3EhkMcl0EPkNX
PKx59p0hTHFXt110qMtiw3AFOmbYvHY8sQfZ1SGjeLHLPfviDEZD1LfITiZH1E1si++Zl9EwQgdN
xefnuwIkLWdgXJJkVLt3MgoRXznYSnPvF/AqeJey2PdewW5eR/SclfxbKTI/Fg2XbO+yn7utF4nP
TsHIhnaet7N8Rl6g+cRO0hznvMjqk8zMpUpThNt4HZgxcvsj84mULG7eSJqtu6nLWSYg9iuVcFUq
T5gSaAZzd+gnxhBJnssTzLZcxQIUSsMcDxjtZYQba3K+l3MU3hvWQDOGI8swig1MIWb7cxkc6dt6
22rkfPZxXKy7PwqNJkx/uK3hPNTZOxKQeTMlOfCT6kebjD51W1Jse4jlV2ZWu3Dth8dlWL8YtsFm
HdKRsgB+ufaYPA+EgNR1AO6GM7dh9Qe7YIyZKgVB6FVMk0T5VCSDuR3twTm0TvEeShwbK3mljkXA
M2zs23Gs92Ne8rZG+AgSFSid9OY4lLCoRiFv7HkJLmu7fO7rOrmlJCHPE81PC+fwgp8mIL0pB2tl
d+jYZHbokZBfiWrf1qscdrZFt9Vmb2pnzlcddGHSNx+XBPtT4T8uwiVBz5um42rJJ4sF+a4veRMi
JS2Gi2dk8cyJEuEM3ceeuOuBUzPSVCtqOUkzV13yddjaVIuXDA5Cn+1CrIksQiysrK43TQ+5ajyT
dhA/4Dv13NuqWdtzixKNvAED3LKNqsAFfSYMN7x86Ey15h85FcLDaTbDs9tG6aVmKGE4yBdBwtF5
tPYdWygnVkYszKyQAy6hWmSo1OZ8RMPkD0iKrOVi8jESpCmCS4S65gLQbGvgx7y0flDdWGGNI4cK
Z7DnZzMazHs+zobJnEWkHjIO8BISX8cUvJO6VJyTmS2W2w8kVxrcjjWbdjDHF6gdt0MflvArhnhP
itY5aoBpMoCXeA6UP0oVUV3V9ReXs/jWG0ihzNRpOXG/Ehru3bY0o+H2E0sXSlTZFaQ1/T0hXYtz
FyMQ1nfNTMzHioSyLf33jwZZH/0gevOYIlS66nJ4CKYL8kwDuhi6ilWWUO084tHdhGFt1MQ/wugB
oWB51hLCKojlFUxMetPOwCXNZT42JnmYhCp8LiwcAhkCodCKvgmzwUW3iNPiu7+yILWv+rQ5r9Z9
19T+Q2m0h84c8VhkCKjjML4fPjmV3T7ou8juQ5SVJjlAYkC/6UdVdin8BhMPzcrqE0bfd6QS/jPc
NVbKqTzTQulPaU9XYW5+GvVVklyHBj6HbEqb0QmQxfuOgzwTXdqhSweXZkfo7rj6XbWMlxk5c23M
NhqhGlyqul+7komwnd0SZ0cHNbZ+jMp0TUba53Ky2x2CD2tH0vZxTUHw1bn1iPmHUwSCJ70WpUO0
M/3YOdhh024nyyHlmOqLsjVCT7jRYm5dqY64ksmSiV97p70rXSu/0x90Mo4RXpHpS5gDxCmByt7I
Md5qMl2bpOG1oUTZGlH6XLfePQTQT4Spn4VrIBFSfch0drsjE6NnbTNOcQ6FA4dZdPtH3bo2BeHT
eXUO6oF+rmfMW13PVSnKXxSxNAZ1PylEqsAw6ZimMc3kqVivscu8VuTNh+NzaNeM88DC5B5Ax8Uu
GBKYMEuKgpRR7HPY7p0ME4dYzmpSYpNVuHFxlJ8jF+WZXmL1280H8zIzH9wvtmGeQtPdI/fKCWZ3
CUAMp/KWtt+n1giJkaQGQf0pUSQQdA0/Jbur+uZ1heLSROPJ4eVeUAq9JbMq6TlD7YcoTu4t+4dX
TtYlrYvvslhzdFmMKSLxDTVb+3HJSz/LDp2E304rmfg6oo8yhn07g24c6T1frRK5vC7v8pGIslBA
dkRDSbSxE8a3blxfFhlWcOQ5m659coO9MGD20SBWWc37qH9yaz47S/UEEeK9pwIzHG3sqR7s0xR0
1VafTfAqbuuAfNZECa7yjoGUakVH6CK3BcK2E0Dimn1liwnii15cBnW/0vod+fsYIbQ6ktf5Z40f
5r/YOF5KsgFZ1HlY+hLjtEYDWKnvnvMclBhAwEuTfbgxenSCG7OrQhWKUe1MsG37kIySvWcA25XR
jf4AEBSkd/pPwEJtYuA470yo7j0VTIpO/jkc/Rw+Z3LjR9K5eoTOXXUdwImgvjZoj7ak9gEKrqfy
gmL3muc5wnB9P7STvdMVKJLHnbDGhYP+uEIQ8+qb1anvLLxeRwNPDHNnnpHQX5+7EQyCqC7Ct2gd
ZwTo6pmJ3mIjMuXuiC0yGaZkLgD84QeP5EQ9VEp4PdNNHSAlShTmOUKc2Q6UNGGD5qfx051uD4QF
qwjouC0ttxbNHtM91+tyVmqesyqBIqPLQKQPN2EK2W1ezRt7yJkouhYlKMofd32v53Dn4wH8Ak5x
k8K03TI+y04yjEDOVedsEBAdspTRCW2A7TySaxa4888gjlFHch9VoWlvo3n1HxslbRfskZlsEwBT
bCORXJfr7NjHpkh7Iq3XeReFTneD5H2ny3siO5KT7TOrS32c6kr9PXWuuMf+9sDUP9zoT36KLEan
BJSPJlEVk5GlhylBSNNO4KFmZ6yvqBLSu5VjG5IRFGVzZTvnSNo/dY1ltGZ1HGfyThuz6zHmD/kh
Bcqs24hJKAkfX5vlnoebvAzf+jjRtMP4iSFif2LU8I6ghBgF5czM8fbvXeZzCLZn9K41y4k1DuYh
SdxrPHTorsgS9kmSbifejzceta/Dq+Pv9Dmt1xxorNWSGOiTWL21p5STlrku9N/J8bXW/tJGHpwD
Ji+pkT3oBsU0GsMD2KH7Zh4s0h0NcLezAQrfcMarv1KIa+/fEo4V7ut207ehe0XRCJcrIdBXuURK
+mInmaXTLlqYO6QViTBWkiJtom9FpMhdQBXlroP1GkKSJ1x89Nmw1EGDJcze63/xy18h+Zkkavek
52JAI/fQIAUd93bSbWNpBrSDH+1siNFs0xWr55a/YB5ihfGpj3KGQ2LGB0IDoUpj/5qmZvbkxDI4
9KpP1Jfdp9BgXR57+S0WBOdUA6t9jJAcQXU5IZ8xip0jPZOhFzP+rhc0JCm1DsZcvCR99YORpEtO
1HLySRscJBemniUEewfFO6QqDOL5dq2M8KZKvjVxd+x8nhr2XfO57krzGbD6XNLQMps+3IxhTNHV
mzNUpfDFhZJ0yQeKs9pEqMBUBUBLSLtY2tjkKNG7m7nKvmrnQNNzBRTrpLUSd6f/KsaajWwd9kJn
WvFdQiudYSpLsKpLFYx6wO6NmA0LMTENUKJ9DnZKk05mhXHJ3JYzWL+893Ilkb64Hbzw3aNY3SDW
AloZFZ9nSPVoqSYAjt74LuN6OMdTIg9u0gN9peLmg9h4JQRxY+XkZ802DUHDgJBgwmkcGuKgtb9M
rk2yNT0GiFbcBTdEuaqsFXtbe7RequDI1CTj7LQA2ipceU0H4SMazh6TKgvvy29wQetNTlhU6jDb
sAHNjqMXXdOXslvGc2OkPBg5sginIA+YoMfPidPUB9wyv6Kwm/d1YSKU4hI5wdXKJnPnhXH1C+eL
e6JfHNxgGtqRLvLcVVIeWzjrnuX7zwTAtWcG77d6X237xr8WZvDAVCq+pY0ApcHvSA6eQ4ZmnnXq
V/PSi9R90jddJZeKEK/grWRme9P5CUDCUDQ7sIBiBxYm5RBX7VjEbQxC0YYkcW72gv4CmaHHwl/u
EPbyjkvzYi9ethNUcnswqOu+YzrzSJjs6lErzPkbws3vCED6+wmNfhOT2uSDx92uo5FyHuT0mRh7
lGmYckTTbxpzpIkrFSBIrWsg/OAVZwsae1V+ixaVr12tZDvT69XHU9djxDfXTPzAarRUIPgFnKy5
BKh+3cq0X51CvBdL85zhnjji7Un3tK3CTZTJ+hjbhUAsbGEk7YtPYraIIW4ZOrXWdzNxstNgDTM/
pTn04OgemEtbj91kMaMkPcKR/ntsBBfNz8ga51p1tEJWVlgU1ugZSWzoMLXZhH+s3qXukV7FS0Uk
EW/2bJglhqfF9LcWCgWeBFT46snBQsbUJmMiBbZiTez4PlvFdzFIlIw54oZu4UaOXdYjj7ZVwpRb
VyJVh+TYH0/kVxRnywy/5+6CkNeRzwFxJQ5qbV2Adkn/FrR+dxmdCeEfMg++r3vM7VoSUaUiNZk9
LCRmbLhNAbaM7G9i8PsrB6THCZjp0SMrhbYbEdiAp2kAYpQ4+SuicoHZe49JP7+6kkReMXtkYlRl
d5Mt0VN6dlTd1flle+Gq4ionPhnPgkSebAWP/vgVBVJNMMJk7zPyQLyAWWU+QPJQ0zANhaqK5rWJ
sJ9mbK4Eelg9h1SWpijz6fbkRN/yvhkyIh4rX4owmM/rCGfBQUrgBzLdL5k77zySgffONPBKA9md
jDhHwQi8d4/KF6NDQ6e+aJzp3pgaUlJcQuKVHMG2s58+Ys9L7k6veiBgSB7DUfTNDavmrh548Ago
Qj9hkMTne9ZZ50T3QGAYKxvjXhA3Gkc4efHo1TyH8TfH7+HF29A6ddOuSgVNSHf6JYkcNJgmQFMF
sbdUtsAHfLCgc12ACrfHxl3hINgs/W1b3leO5R/tpnrSLnqBTVwfOD1y7Dy6Z08Zs3y1nXV2c5Rq
OminDE7LpbAPeEluaM7iKVKWbVZK9A5MWQUbyanJCcGrc1ldBpTbDKxRrw7Z5zArCkioOLKr4bv+
ttJa3iIhzUtNeUuofXRX2dCiptgSB6+dplv0h+Y3oBFArAfmz23FnYLPfk48jvNON36SOB+20PWe
Cc5I8NpXLBwEfjiFWWAKHP84dc8W9bkXOe12CP2d2diIZUds2fnSPxe2S9rCCEhWDqu3RQl6rdHw
30YJ7Wc5i5nT6+4YMdO/xd7KBWkb99r3wU3OMOSWYC5nmwCQ35UECh8Tc8avqXZnTG7joyiPQTVe
etDwVxes9JWx4XWx6+S5NYybyKaH05U05JxxHB4Wl7feRTBdY/cp6uGWdFZHwHM2MZ3x5p5GGjLN
zl54JBEbfPvY51BYY/pv5cRsAHkF9LmP/aha++k4qx/J3j0yz4cNnDH2kkh/9nO0hvfrIra2Ujw5
PLV2TlSJy6JyMiC+7KAzrXsNggjMR03eAJbinRGs0rVaBgcCRZbtvBnFZlXEBWLEjd9iRCtMBPJM
tPKzmWPvSkI8GTCF25OC4nr1W4M0qPIj84nL9qH4mObsIhyzuQhjeOmmADsHmxaeZBjcAeOq5XMX
DMt9YHZPulKO6NtvpyjEDGjEzTGPpH8Ya0KdkxXVUp78AiY3IRO3632NY+LgLMS4Gu+OBdWywNbE
iJPp1X8pcuD/Jyy+LM3P//6v73x8Q7c8/YzTuvozMFGBi/7fhMU9IYBV+vX3b/ggLFrBv9hGECQ4
LvhwxWj6rz8Ai5b4V0B/zQ+pAoPQRS3+b75i+C/PC2100gIolhUIvqkn5kyhF/1/uYJDZej6+qfx
T//nf3+f/xd6jD9odf1v//8Xep3Ca/0be+SbtrB9frsCNAmH+ctvhKYIvJtpSA6thKpAHm5pz1s9
NNEOUl3YoQsiOoGhHUK+0B2flgE5Xa3icS0LnIU1ODRRm3Wf+NHLonIgm3W6knjYHXQehk9+js/0
ZOOGxHS4aJeHUN43TvXKKrMvfZKmgZ4P/4Q3+yuMSL0nxw09FKe2ALPiuL+hnBCgVaPnIq02Qju6
5AUez0R4DxxxiZGSTONyh45hIsj16ivgG7MSKQvnAX8qRhh0WkdjsV57IKj/gEmy1af510/b8SAk
kX1OhC70td9gXX6hUE259HZxVL866/KyLuT+hQH8xIVmPlCe+W4YJowVnOi7dCWHLiu/rTkTMXVl
Vsk5HtYGqieb+PoY3Evxq3S8l1H9Kwe2aatZvY3fP8oks/eLT+xmAAx8S38rQ3VjHmNCrzc9Ebkf
8NW/3Fl/eyeZPkN8IFLCBf/Edvrbe1uTNQNRHIudJmjrGMNmQnNqwjbUiS2zw/m8R1BMHtjP3ptf
nS540wzhsCcupZrc+4VZIkyhsN5j9yo+Yhc0A1uUG6sMho/OiOPlZ2JhpnO1FjeRQxUOexChocpQ
/NNz/Mfj8uc3BRzztytm+rbpOo7whe0GPHa/QbakP7SSZE5zl83mJ6uZFsZJNM2chPArnVToGj2Q
8ihEbUff0oaqZIovq+tnxykOjF1b/fJqgTDPnLatYXqbWqTPBUlfh4n9SWFK3L0OetPQepXwu/jz
ugWvvw/mpN6WTWsc4rqZN1m3Yh6cRHzwrRF4dJIMW8Wlyh20ShWeoK3+sW7Lg9kOw3rQATWeNJtT
PTFTU7eIX88EBleNvy9ITJhRiWHh9DrgTNF2UmAdy57UvSbNk2k1LxFAmUMVq1ZmVGDBZP/zepwc
uRkCx0OFsrHajroCvuImnbCA9JX/FDYhoJHZ/ZkKGF4JMvuP3w17aVcxpN/ycfNaFxaRcIyPCNTU
FzTrwVMRlrNV/cyn/Euipr8dVJmF/GjG8A3ma5UAix83qJBut035ZjFTN1yY+FnDCMSNOa+q7qFe
aLq+aTgoMz5cUQqglf41ZXt/MV7W7tP0tZKUaxw0rgzI2kMshk8BjkAdusvgyJqw3t4QOGlAYOGx
QXcybmipM7xX5PmE+DOcNwUa72yRlEnQkctoejZX4z1BRA1Cxv+pL0NGi51ambFlEgFuRxV2DfLw
sWPF34SJPx3NIUWGrH5hhp9lH1Hr9yqpqnCMpwr7TjQFMZJJFXKgLl+mgr9Xslv0wuYlXXMtuvzk
SrFbTBihVTh91yFLfsXf9tYbRnly+/rSvLqKDB/Y2Tle1+92b6B5hSQy13rloU1A/wCOtlQHYPUZ
DmbHTTWXrxi2/0C6ZybmMEfY3/X1C6zsG3zzb4vLgxCOHCLzZK/R7zo82upoRLaknxGOioS9tRps
sdOrXvI1LYRc6C1rfwixM78Qa/c99eKXVOH8ZYTukeMk2aI8zzr0wRwRhjOf0OFtZp98suaAPp/k
5JRMFbe1PfTXrq42RJO9eNlw0fcyzmGZVXfhtMDBUvzbZJb9Dow7effq8U2zpt/pB3PwTqyl41Gv
lEw8bB42IpbtNuCWrfjtYexuUzu68bPgh74lhhoUB7K1j+/PrDU4MrNnlIt2Bjo/OK1tI/jXMS12
HymvKna4Hr/2DkrwzoN5o+/VvgdzF4wP//4affdmKo4gzjsaqjEPvL74pBPWewPl5cY7cw7FomiQ
JtbQWSGo2t6Ow+js6Pw8pACMNsznXGSdWCi6mNwRT7D8pMm6kHlB1a8uvX7j+k8Fynsms81I/FF4
qxejSH0GOpxA/2r9zvSXdfRCtvkU4cNPod1JMthMS6SP8JcRXhNWUbfu06oA5SRD7DyTKOrMhkkI
Sm/Y6y/XP5pMhkxpP0Z+b/iyukeVwsNBeGF4ERmbIi5/GHH3Mtotf53mqHeX7uyrN2E3yAtnL0gR
LfC/JkszBBsL9NNM0pUPqlYFqiWYJ2KXOLo4jvcf1Usx2rClgm+RyN4WKNd7Wb/Gw0JLTT3TnlCt
FUkHGEUXma5UQ/u4+FYVxoF4cwaVHLs3aQeB32pDlGM4/ojCPC6eib2bkFiJ43K7MIjclp6dcBJg
dsbGtPFsb88QpQZ8zFNVm8jcZWEE0DmPhVt5t5jYNIF+9mnyzTSCc7Vk+KF/M2bBg84DtcPpa46n
v1Dz2ejNi7iyOuehGPNXmxpC7/sl/uA3uofdGShqxL2zHOvUrUhf8wWmQ1JMd1GyNPd5zYqS9ddK
FV8oZSgPRC9u9MsTXX8mUfxX6jFKtLF0jAN6ECeRn7z0NWsxmlVzFqIIGD4SU1rFZ5boD+mIM4aa
i5WkJeTGLCeT6BHOGAo0F5iHCX2nkqSwcJEvv4+mYd1ka/umay2/ZqzoF/DNCh5PtxRYHg3yP/Wb
N5pjYyhCkrpITSGzE3AIeGX69qTeHMMshAxSsw7x+aoAV6Km4Ky1NYQVUhS4u3RWh45O0UzD3nEp
8tr5oQG2vFNNyE6tv7PvB0eUyQ9lb2CBHr27quNOa0ZqMK9arKdKpreOg69NbVVEVRQbyzJO+snQ
G5ec1nkzujh/2djU752JCd5oTSbWcHMDtz+MrIOvwkQsntpD5InbdSUy04slHcMC9xgy10lFRTRA
orCv4nCqSJ9h1V4PX2kvd7s+oYZWQu/Vwqr1kY0UEpVDdjcsHZwW564dj94InIqm4CnrsHP4HgSV
xeCyDwWaRvq1Kb3D3npI3Fue3/YjWWEqPRzJXnIeG7/ikUFwpR6kxiuzM+REH8ApcKkstId9QcGp
y8l6mcyTpcb46kv9PvQ3GeFelL7iIvHkmK3/ZjbtetF3V9Eu9zUp82b7ttiRPC20NfdGQH/MFft2
Xk52hsO/m1CadeKXXp4MlPubSsY4Mza+4JoDfrU3gFCwuvYobO2GpJKZkcxWh1Ua+UDTsYHlZnGN
1DUwXmRetXuGfL2z0laL6xW2BdspVrmWjtO7PgSIzJXnOQVSyXPGNmESvDfV5cuoNsHeIdmnDfrs
2rPm1yiYiZSZrzoncs4bsU2D8sl0sqd89t70B1F7LjLkRbzqvc/wE3ggyH/Qn8MTYFkt+IAjBzGN
bNEb6k+yijAxEDR+IFpHucTNYTugJ8M8MH9urOkgxvYEzQBjEG+KW70/CuiJWCFWh8sntm3BdUlL
SM1O0MEfUyc0dfjqVAq0+h6W+AENMKcB9X9IKBHXA9ZzE6wiqgrzfP8lVbFJeQtQJkmUWsHj1i9t
RA6dcMnb4fumBh0G4t4PPah6CPWfkoTIQz+0MISocklKnlXyUk51uLLUet0ZWz3FR2bjiGm7CkmY
PR4qK5h2TWY++HU3XXEZVMGL3gV10ETq269x/5x6tx8HSVUawjMh8yNFiZMz1qs6Kt4oWF6JG2Zi
lWMS0L9G759SrTU6J6RG/FdgZnR9e1vGmBMHfJf9THyHvsPcHJ0gRoge6MZzL5e7Nui+tQHGgIj7
yzUk0bMy58D4ZAKVRqPhETKCLgQeBKW97M6OYEZfpumvtEd1NxdQJfmgLEbvWztLb3Uwkb4rRvUZ
yNH7JfNw+Yj91EuJW8FFtLunfmU3nwnm5iafH1rnx5Kg6NDvoU3sr4OdHnqPpU2vViRsDB/McFFY
RFNR4CVqUW++x06BrVwVe7auRNiJR4Uf0ZuEXvQ7s7hCqWcFpjG402sXKuT1ENVKpDSU5NBw/aS/
fgnIHWcrBHHc1ByA2haq0+hcljV40WlmZEFn/4Cz/o+QOE5biMk8x4ci7AW+r2j7f8KBT+QSZcBQ
mHupGkrfyO0cPMdBNO5mwwH4ivV9scwIVX0EtROIn84xz9LkHNYkyZpO8gXqNGuV6f5aW+sNRECP
Rwz/7BBXp9js7js/6P7hddvOb+dE22SQhNOYLEabHI3fw+2SKnQYmot434/OtSmrEicK8nWPwRAX
/mCE6yXPcSzH9lXX800yPuYkFm/7gYkssdvrUeetSEGh4YK/6A3j1vKp9SNXlidOQmCWRgSwbrCR
xtTutFjZHopjDtlym6fimUd32oXhj4n95gjD94sui1cgg39/KLb+Ckimv2J6jCxpSgUwkmmoq/7L
n65RyFnFhYqMRGjhMUtKIrmMmDOd1jIajSToIjE4w6rXyxmBYwsLC6KDaBM7xoOud3ITRXPfZORU
q9lxqZA1cdedQfuzBWB70FeewNoz1eMWzE4BlhUsUvmP3SL7P7pF6t2AyUBBFXqOpzHbf3o3XkXV
u67EKuXVbkjdX6MzABuzMHvF0JJiGT+Ijtw/s1etrxrgl144GjM4ky9EtNxS3KemfC0NWjb6KdOP
e2GE8uSFLSQ96wu4hF1glgvlXtwe1Dgo6wd348oag244s7dySBpol+9QS+kPVXM7W+c4Jd//4eL9
3tCwaQ2F4PstGo4uSQq/NTQAVsXrVDJFjlWF53rZ5zV/hyPxloFtQe/Fw6JPBbri0kducNSqtmX5
0vt4vCY/oVzfIL0KPoGB0q+3irAt1y0p5CH0Maxmb3//sm313P+lc2Z6rm8J26Kv50OU/y0mQAYy
z/BEpXu0qtFG+BMu6Xt7UbtbOV5rBrV7cEr7OovuwB7MVPWURZZARqt3cV13qpVZ30FloETewJMw
lKg6K1M4w2zTLvyvqmegNIiNc+LO7M5BAZgyC7FO6nWR/teyZTr2bBFpKgPr19+/T9XY/ev7FLxD
4Tp0fYnQCYLfni05mCsH99z7cGZggB52ycS+vlBM4O0lz9maOAkn02EWlyXMn6UR86kvVb0XhfHp
71+N7au74S8fOy/HImDGJR0k5AlRy96fHg6Zmn4Yq1BQ+q0/0Dskx3Q1OCA1qvSPyCLEIKTGdvNC
TGSbEGcJ3v3QVrG3dyPvgduvYOwr7tY4oh0zmIg8AsDVUT6fI4dQs8ThG6f+Vq/2UZ6+9xmVO9mA
N5yuKfrUvs+BOegAcOmqbmqVhAT6S3vMVAxj0+CKGMd1o49Eukg1UA+d/Wh8dIC5ss1TpmSyP5ou
bBPLZGqDyxPzMz9Zr1oBTSGcuWbHDEYn+cWIKVSSHsQdN/iaOxxf03A6MANKtq06uatjRpbleI3i
X301P/FsXD+O6IO9p478pssPwCp0XFWbvMMO3s9wzmKPHZaoXuXd0I+NbvG2M8fxUJDjJxcCuvtV
HiN8jRfdGjVXiYGVKF21HereCCGOT1FNGQWBYpMXMLiyFj/HMC3tVuIcbAgcLAxzP9uUS7SqVI9C
hV1GvBKYpzT5eQxiCYrY6NoDM66LhAPPcav/pM+Puh1F9sHdmnEA0olr5AtSfsn0Z5x7N1AVv9gu
ivPcB27QZzHwlNAC4h2htnSn4ZjXHkNcC+vrkLzG3hFXoPyo3Oda7IvR+aYD7EuSW2+6Mn3oYuzF
IJTQpedPWMkQOxF2eLcudCjrFVuO6ojBTv6FYXNnAsySnXtJCifZWQFlkI6EjJsFAJWkI9olxotq
iU9ifYktCld1tTgnTCfQPQaDbbZULXfqYWweF+NspAj9UESQH2nIw9RjcHE4xmwjs+fk8KBzLoWn
yTo1UUhgdhvy0tTWVQx4FeqkIY2NWI2NaXuf9BbozRBzkZb+0DtF7i+0woz2o+YTETvYz7Kje9iD
DQALx37f+zhQI7N9jI30xU+ZV9ioSTczQZUb31+e4mXxL8Idty0htHhtSTqULvxVZRvA+UA0HfP4
XqCE05urrDlorrQK9Zsdeizi6azyRcP54gZTcOP80HVlamDkIHBDl91qcWwWhIE9aysor2tWJU9a
iKiPzYWJjp2FxumgsM1LTW2MyL4o16MYcKqOgX/WW4SXDPcNpwnMSOwkKOJgN6p+r4F7g5NBwm+r
A+sISRVACd2jfE4hpEXTeazb5zDJnUNk00qJuwzPorrnB8e4y9B1bvUSbgTA/RsE3ktZRReZdCif
MH1OIv9ZtqsBBkCKm2i1ADrjbYEYw6Whx2GUVBS+E9+CUwQhQ6KUjhMUXW5vzLmNdKPApDAlAzSj
WcvCEgPGOozhbkyIeG3SK523GLwFxjC/R0KCbZlvVfXP/2x9enf8aD7HbEc4d95EOySbFXAYcy6b
KROysRU6i5rrUOdRmTeHRoSvHLnBIdP9qLPwsandFRpDhEIeHKM+YI0FK0SZ0jke8Ny4DYKlfsjK
M9E8R6NEfuh1M59uaPDj3AeLSJi9oMTVjVank63Sk4w058MLiHaKNadCimwkPPy8/jzAARwmUNyb
MAwvgSqxIK9WW6xLN+bq30P4fnDc6pfujkIHGvYjlUkcdOCPPGWonM76rUu1SgCQq0gZc4/CjMkS
iuaPu0vanbj240P/bYoegqz7lqqqEbnJ25wPJ33X6oJWPzHobZlvcK7beNbsHKQhToHriRt9fiX6
9rPtZOvRat1v4zr9Y6yKThz6bc+jtmUkSqgJhKvf05HsCsuvVUG7WHxT3FQOWscg3emp51B7f4x9
HLXlWEV0g3MyltbHQbgCPQ+3DpSSUyTmTbRnKauZDgCAZD/nZg6Wni9gkQYifeulgJ+sIeeGumvp
F9yolbszAH0tSXOj6y+kPejVFX4hFBSkPWFnXv2qHzSADgCOwq06N9PywwFAD0HPAUd/6s7AG7ZR
FuBCVlfFNzAqlXOzEa3gZleZxr66zkZQHMU8Rxt9Oq1szNywahDPN3sBOc6CBLh1rDczn8VHIshM
KoTvodAVor6dhXzGiPYapsGrPkfaFe0s1Cx/VIr66DjTpdq5IO9lAPjccEjnRQt561vJyScNY7SV
kr4wjhYHoV0HawFbzU5tUerTcKTxOU4D+TH7+Z9/ugpaxQfdiA+LlhQ4n1wJ1dQmH9fG9GwQhEM7
MG0dumeK9pcdTVXDcyonU8q1h6e/r5PEf5whhBX4an3w1OCZyMS/lklYyPEOFLEPjZYBm24KWkX6
7GOWVYdpfe8UwfQ+mct3Y4R9Go3ZlSAQdaBjhUwjekTdVJz/4WX9Z/Vmm6ZN+5twoMAXvycEYfeb
sVdNIHCZghHHauxhCr847kzjVM2T9FWnHCXUBb1Y34KqAJw3/sMQlQL9P6pI27So9RwPkQNG8d+q
yDAJCAhVjpVOABwq81srwxNkyuRznXabkuXoqKsOFLyU4r0SC4xMusORfQ4/0RTnyVa6AuoT0zcV
Oqu/ep3F2bYCCNBehW/gh2EgnV/c/L0012RTcH+IV6g3+15uW0t+iXya7sYi2bzjiFFf8+SN1ivn
bTpht9j0uev8Gvkb5Hw7NO+GgN0Jtvh1KkVzhzMhVU5MUJMPcBWrK3pYeDvmaRqZPcyGBJPspu5F
RMvrKExW3Ar9VeYbfAcNGf3EaoFE1nJ2l7RnWsFEJFVnrlB+W/zBQ3C/fJpL+zWIv6D+ij9OW1Pd
KOtn9jTDCjrhpaOhzgujI/tpGJVCt7a/zDSMPo7XfnUsejYmqUbhAltMNTsMV9SjMSsKYp7AtijS
5amVNBM5Ar0ggyMbQk2nx/9L2ZksR45kWfZXSnqPEowKYNEbmydORqc56RsI3Ulinmd8fR1VhlRG
ZktXdi8iJDycgxkMUNX33r3nzlMkN18Yyx5iS1kIgid1Nlat7wxd/+TEcYnh5ABooa3d1nv+B2c8
g/QENREkl6feclb7HosLz3L27sWcGD+otaGKwx9O1L5lhf2kivvvR7Qafs+l8S57SnTYP7XwO19S
nQDVtNonSjycWGUnWpxagC9ac7+7/eqpCiNiQC+lzjOlHjtZl0uZMm1vDviqZNPlmjdi3EDWvh04
qGBApOknf1siLojrQP83h46GWjeCgZcPpBrcqpfdinGbNA4ix5KZU1vb92qv693wtzPbNGVYqeR0
ufX84t/0lKi0/o9qkIqXWpDeqWxPYAP753UFOs/cA9CmqwT1GW56w2CmBO2/BAyQjfnLHDnXugwS
dNyAyHD3Xew+iRakS5qewqbIn8fpRbjli9f5/rmU2QJI7Q76UGJSdHT7rP4VAhFCf7LhbEomUBL9
yuE5Phj1xqia+VLbO12vLvDLnZMOcqJ3710BVKQW/h8tI4wGq881Gxg5GoQjiXTe2ndgjKId4pME
VCv9ACMXhziE4xeQrTKw2PCag26FGsBZD4PWrG0tXI4tFdJiDP02tFJKiZF2PN3sH6VzxxSVmdfE
Y46JeJPNhvFDT+98o0PJojXLoXPHB9+WfU298y+YbbcYioJLCdRw7WsJNX6tfRjO8GSLIiQcNUZj
j7YJa4e7AZ/TmLOz0rw6Oc5aegdBLtwYWTnxqhzsO+zkm7pH2g0tATtVqm3oBpyoOvaprp0aLTs0
WAeH8ZZ7876j5xX719huoDtB8HYDHsPlIW3Tu44+grEJEE1IcFscFh9WCF/L7r8W7j2Ux5vcp0EY
RZVk3oxw0b88TfuRhN5D1G/dEbGPBb6B5ylMbIJWXMZNZYT3Bk0PiRioRYhx754KYg+YPU+rCOcJ
AwZ4htqlmK2HNs4OMbgWsVkak9KVMIokOczZfMq1P11+rHPCWxF3//Lgca7AO20A9b0yMt1BSfzJ
uNuPNvOLBfJf0C8AQpA/t7hTEsNYZTqUdvhfsRehizW3VYVAtHTvmrP51TvWvT4JSpPqMZpAI3gI
5psDL3WlG3cofWtONYX4qJPhDq6l6Jf1zsgZQaX26m5O7vzqdaQ5g8Taug804MJEQrrTTl7HLLwN
Xb4ZRXksOO4sHl4LY/hyx4op4cVF/G8uLmlrUp5pHmwYh6soxulro4CX+Ch4uvxGfOTcvsVL2uzz
s1b6W30MN5xZvOYeDe0Ffeb9jMEy6gcJQ1v5qXbgEoNjQQ0TAEkt+JGGQIPeMQUxMryrU8wO5fp3
YZ1fwFadGTcw/RTnliyzlB9e1vZvB4qI1rvvGWLeoPwYWixVdnqcYZAMqf+46ABeEQdva2d8nmyw
3WllM/IeCO+NNmCi79wm33XR9CDMDnyycwvozutxduZlvZEhc3V4t1lAYkz6iCsAAKNzg7v6qpHN
NCTeoRw9sQKrtoe/cy4mTJ15hScqJ5crDch+NwqCu+zDJKhfzO6+piM9ecspyjGGCd1kQmoCzSBP
xwErnGOfDWqK+GA8McnbmhHNKidla62H6FBCGOibeOOb9RX/KtKNi5NNoMD9p9DUj7n3iBL3YRwD
4mxe0fasbae8pqW1hqn/ptvahSwqmDkjRjES5qAeT0BytPaxWiryK4o3RwIECCDHPE2dlRenSZT7
oCgeTPIu07K967Cxh+FTHKC6Bm5Weca+rndlrF8iz3qIs/RpKaOfkwge/aIHMilNJdpKjl4xmbCQ
bJBNci4IdileI40ZaeTT69Vg7oeImU0Ch5/8Jv6VVsZvPwY3Z+vddaz88+RftIgegiQFlM8lUXtW
sjWGn1b0aUQv56IoV3HfbiWmqM7sjf4ce+KpCDcP5vDOS58CbHwWvb6X3n4JCqwG7ldpj5jpzF0W
HpaOCLW+ZDzsrkwaT9WF3iZ8zn7l3XUY6XzzGVMC1sJgvprNH7161PHPaCbBVjzy3YwbeNpVABEK
LMzBnD1h1SUDR66f4Xqk1SWDjBF/Btj1/QXBddc897Qfij59INFvFeokxIz7rivOgY/jGMdMCYwQ
RzOappn0qiyEBAxJ0ugIAGtPDQ90hZ3INQihQuKWDr879N94086tHe4AJ+CoCs4en5DnWmjU3UNU
Ic6ynxbrzwSgZBqaq4NbuwVGgHF8NdoV5J7sFMqRCIoqzRgunlbui/Cr9mcacZel9jfGYABz6jY+
yUae+2bDLfBChBlmv/WJXqC5SZLOfUuQzOC0kKiGNQCLfVYw1UY/3rTFWg8eo+COEvxQGzBXzRSn
xl7HQwv4/LHHt2xhMmudhpbP76EycXk1R5zUG0vYaDi5Bk16mibwN9a2jLRqPbqAHHxKJ1p77OL2
HpMg3mvTOzYlLmumi5qxbBKvJZis4/DUEmk20HJwNLwp+tV0fib0nqH0rMYBllAIK+urrM++XEmw
6yxYg13vAyfA2jwZJodfoohIFAIWG2MuYJbkiD+9JcCLlGdqB/yyNyPyOL+2BDk/GCMNQRRyYtlH
888uhmGTbq1Ag7WrH93py6H2j8xF2v3WoC1/xj7SOyfYNmX7o+clGmEZwsDWGclTV5bt1WZUqjGP
n+gwoBHczkbxEurzc6OjifNhX3PpTs6wnEZt2qL84hmjY5KtbR2DR51EqNYqmCj6A2kiqPfrvdHE
a51YO9tr97mGYXB465bAJBeAQOWiGs+wqx50y/wDDv2iW9UBoh+bM+xan+3FgsjknwMIU4XlQoKx
H6so/QO4DTNS2SHCKNxb6gZkVE4G2HC6V+WHrcs8lkLGv/J+evfn6JcvbtqfMO9AiU6fl1imISGi
NIzk0bzlAJiFdl26aWMG1j2mMHtTxc2zbYSPDeYRWjX2R2lAuIsARRcON/PSppdBdw9WmVz78a4H
shJZL4P4qIbibGL9yFD9mm6KsVX2xDjXgJszqlNb/OyBiAKP2EeFyc65IyhtPafluzUYO5JP3hpP
bMCG4r/1SBtM0ydMosOSnD3GUCYRCgwZHyPbZi6XAddaNtBeHg2+1XtzXWebsp75Oqk0Z3RQd7GV
7gWXXjpvQzIYNTrA9VK+pF53KQnn4xjk/K4773cd9CexlDEktuE0hNDoMFScTSC9W05NCz0qWJdN
aFwZm5JblulvCwp6hHwc2wZiUZ8S+2CwB41+SoSbIdNITJ21JTF+d9nE2CeEJmAXDeeAyELqtckb
ob+j50JWQwLz5GfBiQhmpsDz4JLbVDSXEVYEa8dYnCtBURFF+XxMCyNGqhHWB1MLtOfGm5aVtvTT
qYIS/0OIvN9bmVdt1N+KjCwKLBqnIZ/Ddq11WNy6rGAv4lsDxycluphInJJ/JFFQP1fWnK++vziZ
PwURYpsBoQbJkkv6Q7gpG7A3ZSe/DqFoMbfDZIhLvA0Am6bijIGtuEG7ziB5ANa2xjy/6WPfHbym
msj8ySowBJ22ngYHq31Fron6ksZoIb4CS9qrHzDRymKBWIC8TEt+cxMWtJbEuJP6W0tOvAhZMC7q
b/0EvS2ofpwAJAWjcgp++qW5TUcyV2w7IKZHgBtezeMhsThRBG9zMP9udV59IclQ+q0q46OF00jk
1wRoK4+DRn43gqvenQ+0zXFmFuTIc+Af8CeP2R+ZblI/EefYkklT7QWRY2xZw25sAY6TYVx4zcYe
rGfPXazVbrKZhNHUf03QCtHYj3+O7Qeds5M+Fc+RF9RoGlhJ8bGifyQXcISNyplkxTR6b2vLp8dO
K/8xmhqcIa3Z0Rt2tU70bFaR+AZeyyC3EJUOypqGF5sdotEcdxmIUacgd8Drc5jEoJfFDC9t2sEh
YRoRhS++1e56s90WMDRjN7jWQM5Xc7KchhJwOAQKjQF3AV2GWXi475b+NJv5r0jfBf0idlJTFLUE
aOLoXHvlOsC55qJHXbsV2jqSTdAqGk8+/EgibO7cFeJJQotMDdGNCN/g8qIVJYgJwWG8IbsUV7m3
3BMb8Maac/LH4snKidCg5UkwZOMjumGNKuipLg3KUnMb26y2oHYewWyY+jgg5W5pAlbijiEOQism
ff1IcitC7OSkRz9F47Hz05InpGX60+vMrKzUv0yYuAUme61+LP2O26Jc9p1ubewW3VqDC3Gq3Gaf
wRSumbBtOMKDnSGNk5TVZvY+C44Hfo09tjq2UXZNcu8O5vlaS51bika+HhFklpi0TXFpHGszjw5E
g2jl6t2zXUM1/qj4oWFlfzJcIz08wJzmHih4X4oi35mJEwDw1/YTnFYUmPXWxVNrmta66yjr05mU
z65cbg5u7EavP01JkW/cBCYZZ7uxGUCvSAC7zQMdOqg8k4iOPRua3af3Y8zw1Qmwe5ZW9VqyEQLF
sR61eYM6cRt42Zbu2kBGDyebYPABdMCkWtrrModQNhASTnX04oLCm6v2ZCdwUookMfbVzco0m/zE
FTjH8j7uyVuKo22emv6dJlgjatRfdwzLH/v6yRJLQoanQ7ypDIGlyFBjDWGKhT5AtqkrU5wNrSJc
S9ruO6OL90YhJMA2OmJxJ/cCVvqB5rJJJblBcXgtO62cj37ndixFZPmYUX1Ky/lOqQ4X2aXVxPIz
ALlyzkCBr4LQsrdN4Y2Ax4PTbJGbkA1NsHFTU79HyCjW0dIGbzXqMAhOWnjWM2vtcKKK95lscuWW
U9+NPXGSUOX4NyL5cZ2TynyyZKIGiYLUkHPwvCBB3odGVR8IFj/Pcx2cCXQ7GzSQqdmY/mHgsfZd
rVtns/fYt3tCZbArDYfIwDBH8xqopmc74DvcnzmpyKD76XmFevfoWf5nCjOtxwiMEpfz+UDwwEXL
2Rbj1H4aDc5B/WANByU3HbLB2jdFeFbXtDd3AMFXVW6BsbJtk5bmMiNqtZk402RbVd1CyK4Ldd3b
TpVfrr+lxkpx4bU9Man4nikbSpTm2nvRek/FHHwYqNQZzKBXW0L9cwmLZ84mzkZdygpJ7Xam01LS
BBUIa625NFnTxhdlIlBNRzW/JVkLVy5j7I7Dpe0yNJJf7aUCj3qgbQNBgYhX83uCR9DsRHNnsrbC
JvKA/iUw+tR/GwebY8rSHgeJSRx6p93+yZUOPbWMzVLmw/dgQQfCvg4J69tDWgpOcZbzGKbDefCJ
dbdQA+ol4nUdKAvpckRzoKlWSvy2QaLITLS7oE3z5XTCjvxDE9e33NVIwNHaba01UKRy70VpOlR/
Lo9wZM6ml2yUuNKnw7TitLP3CxRTToSXX07s1fuFU/sJTKw4T4b9LUlV40noQZ8uFneMGgBHYxmH
LH+5mlGraa0a7SvrlXrnZe6uwUPr36199ZPNRdcYxAxb9boSs9B+6OF053QYkqVpJfN8us6UV+oj
QV+U00nELkG3HPx+88T+xEjge96sviQykOQvHtpEL6MPq0l1CnaAmgVuWrtSYE5SDbshMd2YTldZ
UhWbSmQ/OyJWVnXePg2yxakGnaWlH8YoanbxeHR6ojKn6U8nG6QGLddvTb++muUSlhoOmQT0x+VI
qTLQvoBXW6V2akMha5/wyHN+ll3V0AzfzLzdq/mzi7+I+ZDMOojXjU9gjTelJxeh54axZbVKXJ1g
ME8JGLUGKgRjnollSkvSYyoPtS4HlLF9VQPZtjduS7ucgc7l3yNaED9EFGCOIU60/anMCctyFSJZ
7uSESr1FNcswmwrutND3an1SmqVwqp/pRAglAQDq+jEkrP7qioWW3+zHGHaSlF2qAbhqz4co1q1h
zmjkoKtUA1TVrJ79ZjM3LUWMr5Mfhy5YTdA1JNeIyWkPumgB1ppBmVb50MhG56ZpzDGU/lNdbqUE
D+DXhPlyFJotCNXRBco3H2QCrQaNqEY2VB2LFdmh+yAz51U7aNR+fX6Zegj0hpyuqbGgGgF8uym0
5Yt45oKGl/Zj8NtvDXvRJBrlIjYlgnKkQA3ogkmUq89zW9tHuUVtKp1RZhgy2AxQfwwsIxRiYjVF
mUtYJTedYkZw/mKe5RXE31jjWk3XlVkv6OmSF0V0HHT2T5zGnCDkT+0c68WJG1ZAOV+iE81cgY67
0lhJuphllTB0TFoAcsSnBnoTxRIRx18IKdBw9WQZGbSn1+p+iIjI5QZEkDwYtHC0/fdgQ5jVOgoB
NP9s47baqFGK6v4LvWQhAN+o4S/I940Xpoe4yU1uGO5b0gW9vfocph5BQRP/UIuD8OWxrqdP3Wjc
dXpxmAkjajtqYjump2e2D8qV0QwMNuV8AdQipIqy22V1eI5GwAYZPoy1afkH9fFk9OiwaqDG/N6E
LbNdsZn534+/U3Fmn1yogyHtU5/BPahhDYdqOK6ctnpqKtYisw3NKwwLVhmW6W+hgRo8pBNOuOig
VNH+1H70S+6s5RCi9P0feu/88GJ3B2aco7CU56QuOTtaOmHRmJHMSrtBMJYtOhZ+JjMiho4I26T0
ALpoT1mdDjubBUVOLb8XTZ85vcZO7HVlQ0BOz9nYAPQUkbGUSCylWuTtpqmJdHPbvbrhG5CdcIUe
1E8PYox/zpBKUoNgvjbQQTaT4SMs7bcxFBp5gsRCSeF4khDoYo85l6H8bVjLfZVXbwZNq8hvXssI
TW9sMid1DLLBUuvZIlj1oNt1uGrDaqPpVXUE9QD+imFWWecRBW8LponnWz1gOieoo8mRU91DOtAs
cieJMsmSftdw9utD884tLKYNpv2rDwXw0z5nOFCNFSIQ6QrqsHis0Z2v1CqphNhqmVC3eWJy5gow
O+qeca+ENxHj5k3vVqRDZODBiCIB4FDfBTkKCbjfHOLYhF0xPdgwg5S1bciERcYQRQ78X48MiKpa
qyUvJb4ZYY7AjMQtjPxwOdRNxITQjmBKVSlJVzUJ8ijd5Bh2jy/7rZIH+dTDSxgz2pwG42t0X+qh
ocXQOH9sjaDYYOx/gVDeFUJGxvFEr2xEbnSV0YzBnYbJMotibftmuXEisTWERTbdQimBhJCWWzo5
e88gyUG9EfX4q4dQ17B6pSbYBdQl2rxnlnfww7L8tiXkA1T9KnR0phfLppParoT87FVjc1tO0pgV
WO95v+zBuBAHL59b8JyEvxCSIoUz+uDTdudx43r+VnpbNd5Uy4Va8tTnYqLN31pNfVKfP6EpH5oB
f1Qd1JT0xBLIDM23QoxELchTY9eh8zHx8CBMce/VG1EDRrkZCsc8VkzaGUDHn0I4iEKIF4dN+dJL
EVlN63uCTnLXgnVSuqckIJ0rLmjhkWimln+1Iekp5K/QJ06IXTYyHcbEuF+42viLPSNY+QUzm1LK
bdWIUsH9tCcmKte4jH/2mh7sbBRt6oiQpg67VwRInXBV9XK/FymLqfk46xDtNB52t6y44XMONSHy
0JW6SurmVCKOrAB0TMxqd+qbgzpSKtHiWISvsdN/qW1GrTpJ5z/pDK6/dx/0KUA2YqjJ9HtRmsnP
2YO4C3EL8/eqWHyxSxbqXGl5IKzqtWAVVbua+gTVJFdk0e8ipOWo9l59cljkxT2n9Os/NuMu8DYz
+Tr7pKHb6jbjQVkuLKmkEekvnGUkZ2OPXogg24bSYSsVZU5sX2ZKJqp81F1tsZCoW9p3co102xBb
NNxYsI58r7y3NMa6qyJMTinth0BkbwNWqX3Oc1wbc3FQ1yqphhmhWnBUD/pAD411E40jXisCRCMb
0ADJ2Cs161biroaYr9UU9sFf9tJy6Nfj3L+oObuSYGUEQK1F4zwYEVTFVJqhFcRFT3B9hTOZ6NXo
HrCVbzxLO4+JeZ3xY6ulzZEGb+UJU7tL5gARMh9S6bNVyh+v4oNGCvkBEJIQYjdHaIR7MspJCgTz
O3HVd2p3XpqeTrE+rWO8uJ3LWmPnpo+1j6Mjqt6W8792VE8YUrZqa/7pK9QbYRDfLC05GkNCdy3z
QBhbdrFWd4ZSCroGy1BEduRePbwiY2Kpu+NjQoKj8qZK2cEycNqBDXdt0+jFJmJ+SWnRSNGORX4n
RwIgiUjv1/EckJjNY//fxwUPW9OCLndq/W08ZC+8U3JvbXF0nOlHuyQdxwFepgjanzNVt9nz3qUE
lOxk5Hvh3jaJFBgaVJ5a+cfqrO6JxATpK2KVDD1kxYUX3mN33/oGAvHRjDtugo9CPqVKJK4uiEsa
Cs0a+kzp6zL248EcsFZVstRAzHiJbXJADaleVE4rdaMpc74SDPomjq3cDRew11nwFi54CJplDx6B
2VbTfyqZWx9J12OAsNfSi2hfW/qjcOmeJk7EqKARlxnIVR1wr5a6uW+r8pLOOqGLidi0UiAi37LV
Vfgrhu7bytV17IRh7f5wAB3APe/W6nrbfn8bWhlyzpokHxKl2lKnpCL8YS8la5jRaFjSf6k7Qx0N
1EVQB+1OVm3qSZtL5+oFAkqc/CFyb6OrR2f6L2GG6URfguAU9TfBTBd+BnoeDbVxYIciw1AaDMhf
kXWP3Al0ypZm2ui+ONVu96wb0T4hSUsJOJpCh9jR9F9ayTF0Jt88DIN+P44wyPMgaXcMAniE0UxK
adH3CiZ9tV5v78oeDKymm5e6n4udEqsNDWNxwEnmKudifR/sx8mjc9Bl1Kbzo6oDyDcgfaQmYUw9
gWoNT9w83tbd97Gvjfs7rQ1a1Nv4XaBRXCjwLiLJ7wPpjlEVpG0mN+CxzJ+EdEX3erxW3uzREE8o
SF7LtLvQB/iW7DBufK0DZx84DiWkXm7U6tD1zW/1yZn5eM0m42AZtctzyllMKeKkacZfShvtt/Wp
zlVq2VHniKQTPqGjHclyDB5mBuRS5qOkicvcAkEYcTlLt47S1jt4OKG3FN9aGiVC7QZpm9Trs6pr
1Q2vNrCiDB9l4EHg6LfYJ4Vuuam7flwobYAnkQWS2d8LwojaMOiK7Us9aeaqkfdPWlHu0oHdp1ZO
KI2F2iYBUBK3+s8x8L7UroGRSAZyM8fwtHyrKnel0w30/DHwi19LgQ467jr/kTFIiIpKFvGxDscq
qJa7WHRXbvlqlWlfjXTw6hSP6nOcU9FtQ5xkJBNzUtHWqsgPBpcTNbIpde1gV0NeeiKLIDj1vYbJ
rKCFBdlO3RhyaaqMBjhuiqggml+XcGYtwRl4IBTmiew2HL8Z2NMkS8/qrY6a98PKkpuIWlCKFdMz
9bvKJNNPvSPI8ZBOPyKG5GfDmgiH7avRfEpnetZq6Vf/u/ZDTq6JuxLlwZHLoKZpyUYb7FctOWuj
Xp9UgeVMGZbVeJ8surkLbBqOfYlcQrlPbRZOuVSoD0v+RyJrAcWAJv87Hpl5NXb4nE8L+a7ypegm
4nFmHd9mS7Xb9XNW0odIv2hI3qHmKY66IFBLHsPVUXIm8I/uRsXww7TJspNHHK5sqGn0xNF4o2xm
7Q0mq1gjPbnoBDNdUhPUNGwruops2Q6aCY/1MiinGTz580D5RBe3SLadM2g7e6h+hENVnwPPuHqL
3v9lBaWipG7pW/KV1CCGo6Zax9VNr15f4lQhx0QKFC+16UVF7WtQkUc80wwviK1MOvszXNK3OguM
azzuw8kHHS+rKEeUT9MC19sTKGslz2VEpUSZh10tbQg8dXWyaR0ODgLhFGP5gCCs3oxJHcgJTCRH
Buzq0mWoGsRSMeXuNnqEtm0KGWx41VW5xykVxrOT0VxVH5bQkMvA0qNS55ZTors+oSYd4Kemtnun
9lv8ZpT9yo6FiXeEldks1o/ajl+i1vyKdEIq5AavamZ3jtEMx0gL1PJB0ke+daPlnCWs3qnHu8BI
GTJN1B4bhz6PllZPjs0HkhU684CKfVKQMy25Q1PNjJ2d1wbz6w6rMmGPIR2e4KS9W92iwnC2uRHv
o4GfHPa0fHLmmuo85oJw93xa+w4ajolz+UGzcvTpQ3tNOveZNhWXhno1C/rgoZOSrzqtDr414E1l
QJXD/jwmtMYW9uK2CPKNRdwyU3rcYIW1COD1pK5bY0OvOer3xtD4Oxc0z0bAznHQFZC+3We7JucE
NjIytbyhQipPk890Rb4l4uExg/u9Y3D8rk22u2tNOv2Fe4CXzwYzJr+JmB03WGjfXKchUsHMTwMa
mL4G6JJqabHrmzN+nDMlF8udlwQbJqUPJDe9jFqU7iOSghKw5XqT1Kso7MJ9YvF4acIhsxJc3gbg
5ZIQ55Z4LhmJOBrmuq/PNVIxUaQns6EHnPUDM2s8IL2WhjR3UZwS40dqSwKfAdDC1QuFe0yW5nMc
iYFqHKgTYxufo5B017mFO0Oql+N62yWeGGJZpXY0uRPXAdHpYQeQwYRGsaYhRZ5GRWS5JA+l1WOb
+9W6Nytvm4TbftS7u8ACh+gEDroP5wmJfU7hT3dpKsgJ6igwNgZ52WY0gRKeooNxJFEl38yLdhIk
i5BJYT3zPITtF2Hlf6KGp2QwJvtsjfZjN9WvCzTs7TACMFX/qujAlG3FKmxq5Y4gnUc6TDSse+tr
gRB6SKtlY2lTfQxcfZe3Bjo72F+id3uG0Xy0bY6TkCtT4PwkOHMOzf44gQjLIxKJMs95FLb33DqV
i+NzDlcL8/FuGH/WbX4pHJpDpouIuTW118oNYSw51UT0okzU8/pfnl+/+yH5IY1bIG/KOOstCETN
PgUmkPTZofXNngmhEzB1o+VgoTsZy+jFnwETeShDaDGbj2mRLIRyRQ+VHRDpUUMrAYi/9qYK97as
5xg/vYdu+MRIHDXgjB2gaHP4rdEHpjvCXLGsA2E/N14Ub304b+uO7MuVB8G1nvqBeiGZVkF3jvKB
fmHvM252wnXW7ZO7jjTifUKdvbUSYmSjRn5fHVtyRrJPkgF4vJvABjY05Os+1qRpzN4oNpz90jc3
jT7rMoLWaMpXssKaHTq9HbI7Gl3+sxV+uIgpLmQAIB/0prM7tv6tN9/92vpwJt/aRWH8O9Yn8y7G
X2QuQXR/g922gIlnBIRzAogSrS3LLTedR+2NPBiRAYVLyrgdtRHBFdRvi2sSF+NGzz1TADAoyK5d
6OC1YRKaXVr+hsn8rTdA1HfoHQuQOke7SgB8YPAcG2NYzbUx3BkY+kcsGWlC5EgSoUP2oeu7lf06
0cM5F4PsC7WMSAD2QaYNkj9+psVHO++8k2uNxHuCbYw5RSEIoeQg3SyvzHBt1rTx9JTBclR+pe4E
XTTvj/TGkvNUD7yNGFJrTR4lTTOZRCcWqAteAXALrZasCsq8QM0Ykuk4pPqltDziZ0gypYthblun
vxFD5uxbARAHT+0WBk9w8egR2ZFbH0e3eqEVt7dgza6Fg0cnD0yBvzIKydEb27uEHr3WWvNJuHmH
JozJvU6349R4BQ4C7kIWNzQW6bmNdZlTiyAt9wdUPA4XovJD8kg0AntKWRm5tf2ti/7/glDuP8v7
9/yzVejKPyXGNCIcOgU+/MeffsDoKPP/8Uvu4j8cv8qv7l+/Sr6a//5JEBX/enWb9+79n/6wBTDe
zU/9ZwM2ElL092sAxii/8v/1L//jU/2UfwOhtLFV/N8hlOv3OX8v/uPYZu/FR/t3FqX8vm8Wpeb6
/+liYAabIny67J6LkWX8bLv//b80z/hPTCKYMxCcS9OIjuu/oN0GctLguxzHRYUuhIUQXUIb/qJR
8lfI1nXb48eiULGh/v0LffJ/pFG6/JK/+Y0dh0wBX+jElsGjxEmjbOB/9xujY1r0ybMYySQ9mvSA
5u+IYKp3dmkALr1bPiy7ag6AjujtkIVWpxl5T0O5r+0B30b+3uvzWS+RnhUGjyaKoPNS6jffdve+
Hzx3UYG0sgtWMMbPYoxXuU9juma0trLoUWPpqp5YE9adNR3mMiJMZJQ+jJOeuPf1UH3Y1XOXLvTH
R7bD9qSNdPwyv8RI+WDrhXGWM+wsmyO5rdIFqXkJPeJdrQ5zPNPLre7EPZLrcxpP16XUELt4bNtk
/wC9QUBNIU1GUDbfqpTYSmPurswNzqqJx9KEYrTdOQYqooIwp+zqpVyZrkKjmU8wCAl2HDsfWoLF
z12QT5Zdfzat4RaL6J0883s91R589zm0crLsGrkl6yistOwEwnDrZdO1dyHrFDMLbRugH8/eLSJP
Vj0FtSmce/nb2wyZOl8gzSBz8DInv9pu2kUFySqMMNlar6ZVXRzjlsf2T6+cX0zKPVEvN91/Y3s6
D2K6ae18Ntv4Xavtw2AM15LrAqwZEWLPOXkk1bqmgh8mLJfpe85szcusg7Ap58cofm8KRB9mcZAX
ppvtQ29bBxKdrzXXJy2d+9Aar6U54h0vzFsa6bdx2JdT8Y4XbqdupbofNiU/3SsmWcWee8H8yTvK
PwrI1OEkAMx0m5JIyLrlAttsFviQPsCn3Qsrfnc16xDyDuU3LNwW0/COs/K+t8X90i83ZHLXSO+v
mC/ei2W8Yiza2llyakdSpSwYEjFmJmTmv9I4ex/6JF/nmf7LdOJj3zLugVuI8qAkHs9PvuZqulqh
c78gAUphLMp7u5mRGvXL2U69ew2NRVoAanH1LT38C2DON+hFK0fP3udwurlcePkxznZxL7wvRyA8
1R2OrUWf/ZijaxFM329Dm88uJhIx0cAAEm7Y90mkg7leTrPe0IxezlMl7p0++TLpHKAWdo/IztZB
QwZwBdvbCFHqeMl7wdSFaOrzaMdf7Ri/Z7xHHS1oBRAd/86OhEL+PFw5xdyn2nDLmhnpIgzFaYFF
FasPSZvZ+uyJ+8L6vRCZJX9zkTz2qBFWs0DfLudnUXGfaQJ/riAiyrpXz2Hk8Fzb+nRlZHTztOx9
qng69XgZSPhNbmjnwR59efFwZRixDuE9Q2RkFcHT87eF9/HbKvp3aqiCvfzDQSpXMYdhCHAU3XeA
XSmo6N9WsWjMnDKLIxRZvJq05IzW9pRfDHOs9MtPaZF0802YJplA5XHwy0OkOQdo8l+BNl0JZ3nX
RnFfpd7vMCN1sHC5VukXO6yJP4MHMvEC2s7cmkTTvjoYaXoyF1bx6D/osSlxRylC2+hL/vJFOMfG
b06okL6aFoEe/3hMtYZhvOIg+GKstRl8EmLkYinXCOQFAc4AuhsXjOPlhjRKMk0QLHSIsZFHdx9a
GZLPyKLjyKWL/KZnr/BQ73VXuQzIxavJtM9mINutIe+SrGGuxTsNcpYpOEnyuSXU56E2b93A/5ML
VKf1G9HzzBq0a1pJ2U7Hax5bB0hRB2Agh3/z+fyzrer78/E83/awJZqWJf4FsuFGcVi2Gr42uT10
ImJo6A3XQEAAR59C+xSFLgtVaZy0zH8pyeXyZneNt6Reedy5ckMZtfk3KIP/Yu48diNX1i39RDxg
0AU56UEyvZE3VZoQKqlEH/RkkE9/P+5zBwcNdAMXPenBBraTSqlMRvxmrW8Bw+Pwd1NMvkvFO6Lb
X00afRYooaz2fXL0kyspzac+3Rdap7AR8k/SIFh7vqzvvzeiMTdF8DXgqEf4VkDstwnOBtTKPSX5
mx5vmWvAU2bdh/Hp7/oeVdP4lvGN1vS7xczfKwVEDZ3cel6SI/uJvPWzCXjME1InM3OFhPMPTuye
imW8Gf3rMozP//wPTBaZcS8oyzraAMqHIky7Mg1BGR3+/V02mJO8TbKa/Z0MJ7HFk27W6Y9fEMjB
X/+8r+sIOkYtJSTtajP+2137P6r3/l9Kuf+s5P7X/6lw/P+w3luLs/9Lvbf8/eJE/M9Cb/2Cfxd6
wv+X75kmnJ+AbDbT8TAk/7vOE9a/GJlDAMKkbFPvrSCd/y7zXPEv0wVULkE7eTwdK6n8v8s8x/+X
61iBCITLl7kuJeX/oMwDr/S/O4JBYPv/YIjA3NgAs6go/5MrQ9YMP1rmq7BJRoj6uBREr9RlWjM2
+xqzWUdqiVcirzXM7LHq3ksWRaGZjsuutoeUWOSFPVmVo1vzCZJkZLiB5flmiTI/MQPe1Un53BvY
NpckDQDPPGUmvBrXVL/yJ+T2X+7Aw01AEsEF+YUwgJPsY8lgn4Mu9y0ymhTyQmZnI2FmGw8bAmsY
66VdizKRk/dRbGzCK5lKmp9DXGQh2dJGCsMyTeAqDwLqGiDUkaW28jeDnd6PbeI+rUOz2GLxlWA2
3BpR0YazBtG5RKFf1+Q5c4QAQCX6D2smWqAckirWPjjR5MYiO5DAlw/UKMCLop741rq7k3WvMfRe
SmKh6OB7pIuFB3OKwc5MvYsiAXlYHSRYOzCubXpt/4rzNUlbnj3f/bEapMhDXZBNUX17AdKLpUt+
uq78xTbEOkzz4oUWOV85iWqxVd5L8E4bkmVuyFbA4PjjLurJhUX9XZgSaLcb4IKxCX2bgYA1YvmT
Fca7jXwSvkuHm1qfO3MmYRFLPrTVX23hHiNnn6u/STbhgxFoC+YYj2uH/4pinjxJeskxU9u0EkR1
ZWdyKXGWqOG1y+NjU+kPxz3NgffJk+Cumab7meCQS6kDhmMZCMC5nXZ9kGDxVjNwRf+37zADqHIW
8X1sP0ZTv5/a8iO3W4RSj0UuntM0R7iaW4SQFeoP4qV0Q7DpUzYNLBNZhml27Zs2YHACfbzbB5He
Ko8W28txhDu4GAG0d/dlhpSoH9NyK1NetA4e3SUlq6kAQbPY2TEK7lgsvbYd7jGU5cTx5Tiiquzc
CywI/IbHS8lOZEQ0vJ1KwOkT0YOxS851k7JmKSo+lY7xt/Iy5lBn1MrvsYV2BDEgPpjlw0uXs8n6
IIyC8Vb38R+kWtfF8NVpmOYTlrY5xJlG2KKOf9fFAPnZWRB/1/y281GTntywHNGr/vsO5UZ/kO6E
NLVeU1eJKvG6n8WO7yIuZoK5cjOO8OGHIMjTI+UCN3hW/6oXJsNZoSNGNCosbSecTcKqSOBYWRam
uSkXgsuNIj5XJE7RWX7MSkAkiFaRmOGsU9702PAXwB/CNGNytPssuA4NwY8DFCzPRMw9i5XVY72h
bbqOsXulDqIV8uW+mDM0uEj1qpmTAc2K3oOXZwMzN8VmyeW7IQfsNL13v9TtJZ7qW+PXYdzAcJQ5
olRiAYwQJTSMVUywm7JhEWgDscCrJ4udy3WIQMY4aoyOOwM2DEvx/fJduAnOr25NyuHj1Ob5LY4z
bOX+wu9k9vZ1uohb5BCuG+HRR8LfSrFnEMq2rCZwTBE+mjJZCo2rp0vIAfoam7W4ZRnBKiDf8czm
Z8/W5Y5MpGgrqjWB1X4motA+pulLz5kH6dRDBSXy39MSETI1IO3ULgnag/88BsFwMOVqFlqnkIat
iLqxVH3O2uGcTt14dF04teMS4PVTuOii7ILk0AkXyTSvdYuzOTOGt1qaiEjO92W5EK5XENFilvvR
YaEO7ApN/XSMNMQRx/5UKZjGgXIx08s9TzFYm8g/2RrnMk0UozwGEph4QUmBLsWlgREB+sPwtgRs
Lwv3RckWgULpf40mq3Yj6J8jc2GQOR6pPzfx+qZIPxo3voORxJ5fdTQ9sehaodmVuOLDWXjhvT47
dy1gkcgRD7Ub3Nm2/rLTrNuM1kRMnMhWsS6RRuNLO8vuXozxyMS/35u9S0TTaN3ppK0Ojj18l2XJ
/hkFP6pzvEiDZh5XQhSiaUPdHmjOKerqV8/1txkCdaSL4K8bG1syx2AWOrIkRfGFBgpzpkAxzKmz
NXw53GeVdxct3nUcxHBsk/HRSlDBK7BBVutc82zwd9JN7s3Z+IXM1NnY+FZ2Ixa9DVqC7wH08GlZ
GtScYtwHGXAi4C40sxa3HkIdy6n7U1NhPweaRXTEJGc47owl6yKG6zp5xjFY/L/ZgO+Fye6ytUqP
ncNvPhdqoxgB3o/AWuLE9o9GV9+3ZCRiEmOpMBJy3WHVzDzW21mOR1TeaxfpftQxMa3b6DXlTBxy
PzpkU9acek40siHP2nCLXZJGRzlNH2ln7V0DVdPUscFOzARYcVrjMaQzlpq9R1/hjVbpitNsK7S8
Kd5RGWlINcuP2U2fiKMLdjUCXnz81E7OveGXzt4N/FPUJ/6ubuRnyWwW8BrvIvTQi7CHa16N+XEI
LkEaLwdjvGQF3b4sskOKgT+wk1PpjB+Z8cM0+qFwYGRpdqG7rhLPntefCDkm2hGL0pD2pA86/ltl
VPRCBYlO4BCOwkueZD2x+in5rIMvUoi9CM62iu3kEGPq5ll+TRf8Fhj9n2XtvlQt7DwMrisBMnKO
reYc7zCv5+XcHonmCu1eLPt/FOFt1DsXTmb8G+RdMyuB2Lr0033k8ihksKMyP3c/Uyl3XobBfPYM
VHrZoegVIbC9caY9DBsr91+QGukdI29WZx5eIqdWit1PM+/9kYTFeFHmrsRRVOrSOk42P4MGpw9u
bSL1uvlg/M1kIIVEoChLuKSnAo1ceqom1V0HqDyC9OxwcCCGTAsObVVFd5HJ7TOaRoLjhgMel1Gn
J3FaGMoBgSabusCKjA7wNqadQus+qL2damLTpvE6C2g6Kks5XSfcd0nd3gZg8fs6csHEjP5nbQM4
EDmE9SX3hu1E3BWPP1jP2W8uC4+AGQfBKXXm8xKY86nDrsX6kyvbpQmtPMSvyNTCOmlTqjgEyCnX
w9bNK7LAu35VxbLB9xMyxnRiPiGk+3F0XNzVgf3h4xg8sJPO97pFeMulCha7v0JmdPYBWzBCK/Ju
3yazcUP4eOiWJntv19yCpHIa0hZX89vi4oWiPhwjb74ncwDRRylusQxQSzu7fMlJ+RKsChnT0c8l
8iiSDPt2zyI8Z1YKodIJ/v1HlOQAyGo1C2lvOjq9cJ6qpdktTpMcvWjCdilJG1YSLIbDJKCcX7N0
XV+a56JULXjJqXhy2pImVSXD6p8MQs0q+BhMYFFzOwVuT6celVOw95bl2ZsjbNNNkR9rg6fVKKNL
TRL7UfpNfM6bb69qghDRaHx21XytSBE+qGxi4LCMZ9P2O/JLqjsIgVdm0erWgSd/MOgxpRrkdbER
ajB23WcR02DUDxjT80YfRQ1HDifZJ93FcgsmcWsSdc4XRx0rjHs9xL2dY5snc6yfzCj3L76BDhbT
wIVUmWq77aJmuLipSPbct6w5i665N9L4xgKJlSJypIvn4bDHX7XSk3W7Nx0gEqZpMYUeY34nLTLm
Gh1qW3zyg+JBblGTlJ06I7H4W4jM3wWKFZRTz90lcxJvI2wPpIWbGodIDF+MxmBgCoPZS+EfFYkA
cA0bgUTIaa99bZ6tCmt4Zap21zbGfdb2GTjECvaFux0mCUm4+muiGFvK1YmMbkH117JDbKVB1W7g
3YZ6ps6qMoOBD0lL5OjRRmiyOZOGkE4Uz5vKbi+uN580oFsFIpnlt/lRpayos9Ed9/Y8hbrU7tYr
Ee72sT44bWCHscExPHpUS2SJxnV6hZOS7nqm18Ea4YcZa96L+ehC3txHIt5IluWUDpQPrbdPF+Rb
ZYWsYjaqMzZecLPtoZ8l/touLVled2Q40sdUeEPQcoq/A740WMd/qUeLfcHrI+gY06aTnxuvyLfY
n46j0VMapKSGZtF0a/uIHqF4Q/WKmDlQf1IBtaRpB5oka+mPlTFEsHdtIBessEKnxZ8IIn3+xCJh
zhv01jiTIiXIl+UbGPU2FhZujtrUW+apHK+KQQ/LYsrTyP9TOC1ESHd+jGp5X8d6CAdjeota0Wzm
fn4NutrZRSUZroYu2aH7fgZazTs5swFoQm9yAx0n3lkpAnCG8XZsew6Cun1mZTzTl9lG4IVdPWS7
ekJLky7LPVK35gBMhXN6yq8SCkUkk/F5Kdb4bYBTSUsIqNfrL9ngzeitmn5IOWiWcLz54mLO6CAz
RJA0kZcBLEcFuGwb1D+OYbHApkpuRUU6noGek+SHuBsFSwiKatQiH7UFh9V3Vrc/xtw8ii5k3Tyj
ms7vDJLt6RN/nFeHGnE71RXEfmJ3D0nt7U2biME8m7fa7HbiUJIuunFU9jokKD1JwXEwMlJ7dmCY
1p9AI+5k5lmBtAHjFdr4yHSxLnt4A3arw39oFpp07X2uYJ949A2EvOzSp8n5G/3OxrdJoyvsJl7D
kGMHcDH3qYz1ehXNzclZoOU08ncwYtgSJZSPKXqrzfxP4VI3LWvrn/xNC/4+nog/tsfHpedmlzFR
O8mk7mOnCqAgdGeTm9V22ezEqR1aXvk4exzFac2DVUX7tm8+XcP5aIt87zbRIdXVzu6bPTs5rPQJ
uYbzOH91s/1jkEtdJ3zdrDGqGyaoEA/XFG0qjEfJI1Tm0Exigx/qD2OWIuz6xg+TwXrz/XyzAI4O
ETU/jhkBnXk83Y9VZp8CRRuammOEo7ze1rIxtpUkaicK6pOv5cH2qocmJ+cCBI5iVmx/1aLO2P0i
F/EAfGaS/G9UOg7ukxJqGMVUCAlM+gVBJhWBCkGU3WvTObDDwBbcENWaMJAACfQSA2Wpc5erJWCf
b/xuZa45jfLv0UW5UDbpLfHXLsLqrlFOwpThH23XvOv6muhnGQGnQSAEjvoAOOfgdvGndBpGsk7+
Sy8B/AdH/26imE7OHy/GUn+i/4iR7AmaegvVW8u9VxbVa5+I7zignLdjge8xgUwdGzUvz61e8Euw
/0OFuWkMpiPpVID7puMk+rbh+Rv7rW6xkRsldigjN3eOpeK9WzBDSSs4RkPbLeQPW++6de5d9iQ7
fBoPM6Kn0Wo/VcLyzy+rgR9jBBHntVSwLOkFJGGvsI6+DWFmEQfTHTz2KEOxsx13W1Qg6WT/oP1g
oGwFxEMWZthn2S6hrUaFNa5iPChTXvlW4V84jC46Ik82P2Ar2o4BVF5m5r6tn5WybB5M1OkIAoEz
SWDZVNYHyaDJiANip93xWwucxh01a+jmyUeex9mhsdSJKE559IYCMOneiZYJ3Jo9h5WiClhqQkbw
28JaVL8tUdxLtwM1Ejs7g7kdYi3+szdvSls5uyCdBGIEzz5X5J2pKHIv/UhYmwNzZDZHYoHiosL2
l+KBcFblU6SKXTWcfeOxTgn19SzgIJinhmafJfwwS6Gfde79ac1B7NysgqFsGSEJ40in461jF5dR
xd92ClFepYw5FklKBc3xIH4sJIR7vCbdRk6B2gUdl2Xtt5exq96AiZPYIOcLo6SnyWd4o7J5g4Zr
wrKOtKUM0M+VaEAONeu3Nk7d3T//h9VVcHLiFdIFIs006cI90lRdvNXQK1hXtxjDBCwCS/MAkcT7
6g9MWEbufKrtrj5T9N+AZswn+HFPuB2H12JY4UJV3+xKCABDJfsXW+wWK1tCu2smKALDJQ1a7l+T
bnMwO2u1vN57fdaGyDM/Wscl6qp9k3lOgLR11yWwlGAIFfhmhgJrQmHXI+6SOyoKThBvJMyUGVqv
YCoCTKRXcT6S3M13k8rufAetjhuhx1oqYB6G9SdaeP7ZRrAIqlAii99d85E3bK7irNi2HWnBJBhu
XQ7orSrc5VCW8UM0zPLO1eVBIdyWlbCpNpqXuGBG5DXxAwQTg6IgK3mV7O0zEL4F9sqiU6Dbrf5A
Z917Zf4WTxjOZojXlWAY4yeJvibOgpUPIQu0/njnLWN6mH0cDBps28i/39XdvO3zODp64q7zucf8
bA3AsGp7j+/jnYN2m2dufMMy+UBmZ3KZBiBnWiG7mRf9o1PjMmM+OJW5JoC89XfWyNnWReCzGd5s
mgWR9IJLMuZz8aBZDEVM/DaLTsn+zupnb0C+l9LkoG6Dbb6YX3ljYwAUeLVkgz8mgrmD2TvZOh7z
GYdKa+45y62OtLGl8Q5NUZdYqU84+Qx0tVAbRML0ul3NK2gXgOlA+OmJrbbJmcbUmOoDtN9tb5Hg
TCbY+yDwB8JPyUw4gJZ+t/0q2cp4MsNsIDg3cKpLn4O2aKjqPJfc5ML1eqB0NFZj9lBlLN4XvjF/
MhcEhJO9ZNzlDP18HV3/3VnATQzptBxyiH6bwWOsyT3qJQlhumY1hZ7TvWd5W96UBcrCzeqDbNU1
0F5+odt9rB2wlP2iPlQDdxtKMAv6/i+6wV5U3DJFcotkr+6MILpNmBncIr8ygweEhhxzw23/WWHV
34qBQiwr9wjjyl3RdO9DPv50jmbA3ud3GVOffR+0H27Vp4y0KXFLMg/xTnYEZFZM/oCnUZznoddP
wXbJowpgG687qlUIQBOpGwOF0CNWre15t7JZ/0y4KB+s3Dxxbp25JPAqORP4GcxbATr2xCBhaxKM
t2RJ5EyFhBC83h69bbsdU83lvNQPzLefxaC5xmoE2LlrkN0OLQ70t2ZyVlRnOZfjK93IMbZ9kANW
DDZXZhix0pBEr6cB1SYb7uyHjwjL5K5dYOfgiPeY1yQ0LKxA0o1vYj4xbBNkXe6FPdfbkRgBhj+M
yLa1KlJ6zKbaDjpJwzQQDypKURas/6QT58M0Kqho9WM+SFgp6WCEXW58L556KCWXZSyYfPiEvMZT
uddWffNHOhVZuQhf1QuwGdAuVlbsZvdSNaRcFytUqiqKrXomlJUBOyzf9XK0x/TN8vZBzvDPLHsD
OAcS7VzGPSF8ZFMkU3p02EtuY0YMG7NKoFTNxS0eP2Xj51uVIjqx0MrNbB2I8DQgoyCELh/Zr/ah
0ehPa6Bsg6yD0WUwj9pO9ggBjI3WhGimPJdl7BXnnK1mkNbu0esIGF0/HnQsZX3fByDNe1XeTABJ
t2yYBZvvqsX7NIeREeCRYj5YtSNVClBYhnCI3eIhrw9GRabEkgtCw/tbbdvjATfifSqiF5czKlQG
H10n/rITtL5MANnTQ20+SKN4wdvN+tuiZDB19tRHBcfKpOoQQW6Dp8UIjoYHhqT0fVasvXNOUhPp
dhfz6DNQ6hXMhCZBNmIkoBT7zAobd+UELic1ApHPusU62TT2npg/6o60aCvN8EfnqJuM6Uo9MMDq
YQY7VDPxcCJ64jfc4vm2ZGhk8sYNIHaVqJ6mBh0oXdhHbKVq72cTNkC97SNDnKUL92oCD+Ldc+FR
I7beBTC1j8Q2EAdObkySfvGOvWpnTXa56630q3Am7N456D9UHPfkwhHX4fd8QkeG6oLZa4GPmllM
VwDkWMgmYi4BhL7Iq1WhtTxahU38aH8kX0v2a8pAA1I6D6YPy4vf8cOiHmvfxSrxYiWGeLLjq1F4
zbH3TjoDW6sacfMs4b+l1KEeDs+OWh64jdykDttDNPxBWPcQjbogCyuLQqDp7SW0CEKHExk8uZY8
FgVrE2HwxQuoHJI+OW19noFc061AJRKIXDNM2T5dmgJXuhV985T8MZ2YqcySjszB4zVpLmhZ1M8s
Raw/jbhkk5K7EeHHZgJW6KsSsEOW1Ee2l/tqUa8OYlHGZ+O+top3AbT0choLt93kOTdTOaitt7Ry
719FbeJlZ7q0dCwpsVk/9YaB7VJFOw++6XaZQD+PIGaxnM5cc+kB3ypvlWW/lf09ejaIzPUmzub3
sSoiZmsmCmFLPsEZIsaY323IHmAblVnw0DPNN8uXoGeFZU7FcBGxU+6jZrZDspc/TIwJEWr+cypY
PZG+yh9etwgezPbV1/2LmC3ULk3FXKwmeceMIOgYrnXgIAE0Ntl3y8hUkE480bt5MEOb8cwWoCM9
Es0GcyqAaO177SKFVeXJp0Q711ToGiaKibtnP/FZnLwS/YXz1XiNYuzO45ZI78OvRQeeCUZ6z5E5
NnxU2pr9VO8pezthxaZHyqvtaATDLmORROFeP8tEk3kYTw/M568ytm5CUEu6MJ6qKGIOmrjJoYWm
TnTtB9i/W179Wch3bEa1L1v5npT9nYlW+mA5+ceS2D+8coLctPUcK3q/yB6fZpaaxzEOfooWqVrE
yErJXzb7yyhqkXwP18BmwpcP05Oas6shZm7aIXQLDAe5h0MpSiSGl4lGOECbHnf2u4k033HbOkR6
iCKZua1Cu7FRsoEh6WiSbRoT6E5i3SVixsE8CFbtBPQeRGfKjcD+nhpYKtI8pt9qk50xpVAegn1W
KevitQKEkdj6JdJy5QsSCW2guZ6hb07NrqLukJdMZvTeAc8PF9N+T7GiOrVJ5bFk9wVmko0xJ/Ed
32BT67q/gAN/wCEO4gsOvQ3kkjma8465GVTDYMPwashUwO/61S/deZqLaNvp4afojZYBAEVJIPNX
UzbWSUXPKjUIAHX/lm5QnR0rfUdbXRIKIjAbTgL0wsxea+Lio0xruYKMJrq3+zzfNijtSXhzfo1A
Y3ee6JjdcmiMwTdugNOk+LwWs/vVYgNbI1Z/gRN0tplaA2sSX9IYZHDebPMxNpthg8gWfleEiTBr
YXMsXvOZVRHDg+JlveAYihNfmAKCPnAobNFeyv63cmDlyIGRZ2aBaU2mZ7tN50OOmbeW8spIDoVD
nZ45YL46RVhg0mJn9Hzm/yU8EI98IEsRDmM4FOhiWuVZHgMn775O1CMOk3fHo/SurWY6OFWWhUNn
nYs4ohJyjJvPHqXFiGv2wLBaGEEeHgo/iRjQRUy/2sV91lqUAMhwilU5RZMANGN15ZsamC3kgfWe
F8UP+qFLvQxvaVmB80VwZZOawKudbx1FFoEDuzZBWmCZ1BgaFAUjg29T5SYT/FM2D19KMvtuvl0S
D0O3pdP0WutONOUlM+rqmC7lVy37ax+gSJtlbIKBBxQ+znRRKXp9PuVdtRt6c8+xN5xGI7pXvv+W
UFa5g/GrjYJlV6BSCd2u/1Jl+st2cVMDJGMgUR1NnGAb8+Q1jgaQMSD1p60Oe11vbZneS3D4G0aq
5xYAROVXxGjkxll0876vSxijvpRIHINNMBVbPU7JNqpA8BF8gA4Si1/DoGbbJIbgG4IsEIyXhvQU
94sINULsXankD66KBFmY4C0si4daO9uprDGqFpKPHmsMtswgN7Mtkbs8gXD6+L7FSSf+lxy8s3bZ
zk0BaOacTn9nm+ziB6BYF4FtK6eHwktAmvLsmhcZxac5xvJAFBmwzkmGraa66KwclRwtgWewNRdG
9j1JwwUgBDOmKfpfms/O3nL4PTtBWaOFqUE0m8tnXpNjqRKFGlnS7nmeIXFddawTkX0O2id9qAWz
i4Wc03U/Nhh7upzGnQDx5Wi5XzWi9JCTNd+VTKR2nhs7B2PI3zvbBOCfJgrGKwRWNXLvcPjsLHrp
vYO2FTtbtk2LCEUdQalrbuzBNwiktmth0dJQwhZ/2jVWljBL5plsg5keWywd3JpoafQ9JCeHDicT
r99etrmXPyvtY5OYsKkxaOBaV0D9LD/6DYpX1u9zzxgo6CnCNL99dNtQYGP7aTEFLGEQERtlomqM
1+M55gLfEYq5rTP/OW+Us9XoCVgSUpOBIN9GXuMyFr3vOzmEUWeCoCWnFvoJVo08CYhQ50zKFsQt
Apgjqxk+lADRN9ASfdROQFzwHcUbR0bPHivLupJqyzjwvTQUoyDNhKF9mhxMnnmSUO6o/kfWzb3y
erkq1QdGissxa0v8UDKLMe4flBUvIaqKOSyFOgn21GfPEHdCW29pOwGDKqP9bIxfvLMHJzBMdtbr
7y3etuPwGRVMJuBiwUQac8eB7AvXucs+GiHu1IyglWBEE4uTxkbCdVlO54oNWo/UZxcMzi9WO9h2
fXzag3ieohcmbXk4B9/COmF3TAzAQrbxzBt9zI36Dfbr9zLKnTWsNEa6Sath7d70iImQf2FtzN4T
l4+eQwgeswyL4giemNb2tUPjD5SG8WO1+FD9wGo0NqRgc8gflGvfyFii/qwkHz/v2+xYbFaBwlcx
Rrcmx+W4tlMDWuPWeQU9jOdQonDiIaRP301TyvDOTNTWQjEFs5VQ7sp2kKOJb4OzETmGeq+WYqcc
NgyLRrVT+uxjXZrgZPke437rliUCOcGP3i7mNWt6Vuj2ax8RJtgZQNT97m/DKYwFUtJypg3q5sF4
BI36ky3eocilf1YRwaVj/0In5XawBgmZe/KyOuxZ1xhddSdNRpvWJO2XCbwYmljWYta1bMqSuV/3
iW2SRDc/Dr3RKS81rh9detm+GCX5m/U+IfbB4JUBizGB+jrC2jokyYSOy0g10FS2lT3/Oyp8kwRd
vF20JKc4uyRjUe8luyv4QkjiRfyd2fIN28dWBNW7i5Qn9r4xHZbb0UI3ZxnnrC5gPVT1K5amL4Qi
+gLMNtgFtvNl2M4zckGsx2Ca00WBdXflyUkdip8EzyIfOo4TzhjXenMdyMx9DV44SawuXNisIeQu
n/NAfzNPBavi2LfCxV/FTfo9V46xWxhFo9QZ8e2N+pzFJVbLePijDabijJpv7foGcfgh7x8JxvMH
bZH/XRQHq0IUBoOJ4olDqPUbf2eCUzrCV9xP9fg0GGg62LcTGkacaaXKNvRHLzhrQmKshSk+4kfK
J6SGrLcO3SrLMK31uMcXnXQ831WxuBsRdye/MoxNPS0viIgPcTudgJGiBJQehKBsXE9CRorC6b+n
326HemNOAF0YIpKHgU/VBoNpWTfUGXezhkEa44cGPlmXG+FWHFFF/Qi0lgUc160wBSVjNoP36egb
sXm+BlOiqWjyaePnnUadiUGgVMa2SJGCFzwnbQu+CWLDk5U55ibxYoGoZ7A2SC+JtOATx0LrHoP6
pajZpQUWf1Q5xYTZ04RFEk7gciua8Ze2WJco1GAbRByEDwyE7o4NENe25FSsQcWRxvrlOggJMUfc
l8Xi0LBPPcYarAhe9dscEYCYS3fAQZjuaxzb5qCy1Q3DFE4H2xJi9tUz+YVYfN8tnTVeYaBPLrbQ
PamA+GmOtVd/AaOnM+lhbmceyqlecrwGnXPH6nKfVKSpmBXKkTKCZJWUKJikbm55trzKtjo1mcdv
p3sex+wuoxLw9JReUaFsy2DwTmlM+YLBYGRFmXwjzHkvpQVoFBF4FUGmMq2CDB0kGaWJZNIPIgLV
oIeoQJzwNvcbmnC1Ra0d8TyedfouElBjjWIaIOMBCClRBtVYbit36uiR5CUd29dogufTJsdcMowr
gWQm3Fd7TRYViXPgRg32/nyycbBXAYkKTfCnmKdbqpkSNrgSGd2/umOywtujFL5p9YtIMdaSqM6J
N91ZioGxI1MYwpMmFdqtTmxxPLHCtXiDHnu8L439Us/vEbFACCDQDjBnFRqlm9s3xJyBf1RJcp3S
35Ev61M9M41AUpYZwRMB5zGMGuywfO4yir1TXDE6xeXGeHXGf9kby24cVL1Jo3SHfLDcJZZUsJpu
2AofVhQebk8Lzu1aOGhnuGQR25Ompp+WOt+hoo2BcKfq7IuGZEHyde0Bezo6jF3trFqTAVoIURSo
dKmwItS7kCxQGrLVzWMUwSyB15uyPzfG4DMhiyGUKEkbCeoNQvFfSOVPtAzU9F13gna1gRnwVCyI
7xAgUeSRZrAp1amfqscyeGWQtzJrTRYwXB9G5Fr3TAop5nTVhCj2/rZW8tVOKGeRRWAuY8Kc9wMW
XZvBepd9xwYbZ+myHkLvsJn418w7p4HVkPUxi4mWwXl3zPynKDTszRXCOwwtvCokDHkg4jN62OfF
NmjC+W272FPxxaN1BlvEEJeGrDKhFpdOeYQPT59QArGYyKupyonXlRkwzwxWmK138LB45BKElDlB
BJw9l/03nqO692QoUmQf7VIg/U0Br9fqZOXBeDXngmTLl8kES2fLYXmi+F2eAtCdSQtPnZ1Jhvxt
/sfV728S5h4xmLO95U43PdhR6GUF38BYc+UBR4dMa6HTd7SXwzCeUr/+U7YRTwlSvglgHzprEH29
Rs7dopmMjQpg41AdNM6rMP0VDN1VitqnW0/epxptalcWv4XXXtgxvhUO2hKVz38keNoetH+89LeW
681GFTuTCGBaiJqjgWJp+CgwJILvx5ue48JgFklvknrBa5/Fj6PCEVV2TF+GwvseKPkxEiXssf2P
ZhpRHpY1Kz0GmCvtoYYjcP4v6s5rOXKrydZPBAW8uS1fxSJZJIvs7rpBsJtNeO/x9OdLtOKMzD9S
zNXE3Cgk0RWAjb0zVy6DQc6mM5XnJEIh0rZnM3EwwdJwxEO3E2T4o2btcM9WOdJAHaFww8dmRsOG
2oQH2IwbL46ybYxsah3FFgDBXHxXrGw9NRCaK9O9OlbwPJtRiW0HjtKc8l9Hgu7PueLtKsyTj1hv
yUEkI48ayq310SKY2fpIvjdhMqj7UNG/eBWXRaITngs+zXLUXPROxzUinAbSTuiaUx3qVNf80Lvh
3oZvBCkP4kGiOyc9asgrUwlYSChX6QvyjaEBiQfp/ZCmQBKdgwLHpR2qhuCLQqgKKnaWemh+Gxte
WsVROaBse5OgFTu1c/Hpx4Z/8MmtXcWlYmxnZp1rw9bSu9hCmtNP3aZs2bLgie2BjU688U96xdC4
yth3KqZrYamAMroW0Tmxwy6t49NmGpj3POd0t2bq/HRNHysd18bPt+Ef1Uggtl2HX9rBJCNXfexU
gzxbvf1pptHNj0YHlzHz5Os95rfwREJkvejtmUYxW4Q20Zy845BFKC+h7W7wJLb98eKFrMYkB7Gb
PDQAqkiIcPPASAEGJUhrQvS0DUWXyPunAB8N5AZZhr1D5O4nh6maNa/7El81O4MzgMU3tuG+em/5
EMM64AxGLWnAEL4O914yhl/SJdpSHIqbZZhK+IgV0dJi9pOQYuG8ZAMndFkmzxMBw4RBEftZBOEO
QQIYVH+KrA4yF2x918R9wiwFS91OI27zqvncNvVxMmD6uoaOdMFXMdNWsuowKeEN9GST1co5KLxT
HGOKocUatQWCAGawwdHqh2KN30DY349N+x5E0bOCA88xgxU9y+ykCOsRnxYHn5aQihW8GixjSo7U
Zi9lkbWHoH7BBYd0VXzQQlMI0Ezop4ReNRiJSNNtOpYRQ8eijB5sxQ8JhQp/6K7G6GuPy3G2AW7a
ptjHYF8Qbys3BGREC0lO2TrqaaVINCDjzd5oOXIDQ2/0B320dz4ubid4ZIRuMYEucEPKZue56ZL9
qHtYbGNT6bTxvHH75DPyqOVzjV3KE4qPrl+reSaMN9jXwbpV3nwN5oOv+zhCF/gK+RFTl5RDaap4
JEyr632RkgEaRszVVP0x0xYHevLhdMR96P1BUkztSOBWxSqt4CL2OPLPwXY2smhTlg7oeaLfJx6A
XDS/6QbJLhnQhQtdULO7bUPZjVm+c3aIxHlIC/Mr1Rl7FEXgiWppeAoTSPKlPx4YO/YrnLrTPT3z
FpL0R1OmGjYmCaJiivAweoUxic2HY9H44rCrQiGlUZqrPTvjKcQ3qtcJHCoJ4NqwXj7VgI3BrYzn
GDYK3fFHOHD0GDkUGUzpaf6L8gcZCBxp+LxtZnTl4ax1K8UFsZ44GfwuQomsCH9N6yF9Zqu2NT6U
3EBK6WyHBKmJ3ub7gniPSMcxzumVb21MrdzNRw8p6qoRmASt0qHR85nMopQAlpikVDvUNkT8Nud2
VLa6DgcJb7dxXah7W8NludAisuAp04PW+jqkEUHk3udYNNa9DsdVreFyJNj47UtCmMO3LgtPFedu
MIrNqDJ/tx1CEOzwoxR4PetS0Pa11vsEiFbNG/oOUNJih3fTrXTd7LRoz/53NHr/l0wZXDI3/3uR
3u69Ln7+J08G+bHfPRns33TLsg1VRTKs255qIrv73ZPB+c32dJHqGZ7jMnH+g1jP1n8zPM3hi7rt
YM2j/ZdYz9bkS/hOWZ5mqPzT/J+I9ey/iGVNSzMtHXG1hSaQJMK/ZpvS8Ce2babkVVdANSGbSjPb
HmSzloMVZzqVPYsY64pyrH3So87FnoCBqYnapyj1ZgWqYm8UEglGIPaVlWHn7ObFzrUilnR6pjOi
AGdMDB/wPWak0uoInAITiKGC0OCM5bgzzS5e9666m21kR76CBOjnZDLHa5JPSsuzI8lftZfdM/Zm
N3WqC2727sqgZQSVv3r1yAsxOfgXjf0R56TbqKenTDW/dF6BJTBGuZqxr1z4uAidUApggDc64bdW
Bg1+kN+0pLhpE020/LZo+mE09f0flsV/kIzrmige/6AZl9ts66DBVAg8O8cSZ4w/aMbzOjLSEkup
9cwHXHVeejbcISG+Huqnz/aw8XwMCp2pxY/CtNcOAHFb5Z+mD7cEvu1V7gUk8GQTOdx0r8hPaqV/
yT3urBLBD4gRSAwUbpWyNWrrvsXDdRd4dF3kvr02WXYO5ee6iLFIzVBvxgUJpVoVbWr3sa5gduOt
qq6AgKB+++gE5VOWSvojnb/YvnOl1fgU/7gucl41iomBbMzF0KFov+pt8OpXrjiRJeU2UhiNWuTt
WRf8DPCcjHFOr8Zy5XkGk/0JbyMQTNJQA8zOZo6hLKS2hTBA6qmvPNQlYyrxatasW11kl4zc0VXg
uu8etoAExYJitVyImdkdprzZnae0014HQzPNQzi6bwnzUnpZ9wqMctNmsDn5F1McJYeKKFeOKCRK
zNWgDn3pui6ifuJaajnwEwsDsRxYwjDTm+5CK5N2BTbFc2vx2b2k/TZY7g3J032hF4/dkF8s7k3Y
KD/FRjjvoAGNxbUZWI+WyZNZLEDUhE80EFC1dhGXUTMe5ZvxrH4I5hCvAzG17QvnKtCyEkaX5a2i
o79RVexjZfwRNDnUkvhTrfxrAXi+tmtiKpB70XIWa9eNbKYCwafd82w9mz+We1jtKe3Z8Ki7TVaZ
rGt8Ci86TmIocXmh7R4u10DGKazWKfJczFa0w2wWn3ZD7AlD4M8pLw5dZ7zWcjUdGS1rb1pHbg08
TzSVEzh7uyQSIPGfga9uEZUV8RwM+lUH1qyGRYlSRF8nS7v3Gm6tGUSf6NbOnaVsxiR67lWyCv2X
xsZZPs7UT7kAJfLI4IwHoJZA/eyBmQczLunOkRNODalvJQwPo+1e0oAg9wl5LUOJYtfU8V0aMUuZ
rPGSkDhQWnziRFGsddcP91VQvCxrnyKCzaOikiCOjcKThCztfbk63Ilv//y+u+rfXndo0o6KMtvE
PZqYtT+/7qaitE3UFTg6JIiPh7HDhDh/91zCtWawXYbWFE72JQmn3aQiJxkY08YjTTrT+UtR4BUT
zfG7Y3hrzNEx7wqpMQqf4oYCB5538Ww9q5BsGUYRKtnOvN2q5Oaom7g3nssI2ilVIDX5z5bERDZi
9yLfRQTgMc1hPIUpHPgo+mZ5/o/MI4CoBkkYyhm1X589jvXKAFjudGPTo1LMWu3cldl7CE6ArpC4
MRdHtwT/k8SilRt/Oor2Oqf6lQiZjRWpAKgtU3vyuAAVR/xctB6ogEty1PytwnwBc33AXq5v5nNh
gEUetBMd5c+InYzSNR+mXG/tYNWl2eOH61a0REx/VuSzd6t/flSaKnYQf96aLctwDNTv8LM56/5i
F8Ft06M5cuGWlfqrx3XJbWoV7Vz6Rbh13Fd8lQ8Iym+p2dL1QkurmC4s7vJqOV7lu72ZhzQaSY5Q
Ijx6kLOcWr+hKVNWqaNT37JBaepPxcG9gU5IU8x35DdwsyNTRwnO3dJqdetMzlOTVO9GYb7qHl9O
2NijKgeDZnwDRJuVxbtm0R8mSvgCW/zdIRFhrTkZ8RvOkQryW2qzhjzQJ5IeGgWLrmyNqeUW/vGm
0TnuHJ8biCsA4JDJcJtbqvuTDjNJf21CNNJOf9EG66K7XOnylTkqnqy8ucyGfi7iLNyCWGhscxi7
2EzE8VeSgAPIXVnPPs0qzAvtMrKv0dSSboqhEWbJ7Gt8WzfYF32ajnY5H9zE2ZOJZzM15AqwX4J5
RVqvHTTJLqxeMQnpVymxe5ioAQZPLARiLL87A0s+jnVcvtUE6N7zk8Mc6mz+XbdNyuQbhPx/MXtx
MEz42+owTRaHhqe1SfTtn99ktUM5hJeIYEkc0Hl0riz3kg3uZZ65R3ZXfHdpzn118tZtgPahr+Am
yktXsKYh/nSlX69sXXtN2QCKRD0vX9Qi3sIW1Tnmrq8tnClLdc7kCL3Ld3Y5c8wRPzCEF+x4KmtE
N/dBDGCadOl72Zqv0aS/4ghzMWrnUliIKtWwucQaJDQ14WZ1OFItHwAQ7LXX1TMDMGXlNLzAY+4U
68LAVn2A3zLwl9r+NanQ1bWAAisld0+Z/sbPTesSIfcGK6tDbiBKayOSpBZ3V6yKwyk+DgP8EzBs
B4cRkEH+Qf4jt4iAuqhWdssmoBjlZrK7Q8i2ZrPhTWx+OGe//vM77P2nh+RYmgbebRoOdP4/P6QJ
cg9XUoMn2b0Lr70jOV17AK289E7+3jjFe6mzzjCUYvYVk1lqsh4j/Q7ULRDRO6+1kb7Lzizfr82g
EmKelVVpRUIgx2M0uN99ULdZoWKxVDbanB+AInwOIuWkBl/Qjj57vtjm8FraGWjM8gwUP/lWVOOz
PCvZ8ANYHcFoPSNrvMQJ2el9AyxloUaGUhTxU4U9vCae9UrDDCii4YyJS+cK5no/7aeqxem4PmDY
xhYkZ0oHDNMPG50NIxzYMApZGvzaHC5KPsSvLruZZvGWY+C8AYoAx0/ZsyEW/8wbBZwiNYk0IEO0
YKchbJedOOpvCgZzKF/6+5bh9NaH2riJVDTnsLBpIe7k+aGIvsiG7RQzSExHAqCrvtacdUQ8sPLw
jYew3J+x2XytA8Cap6pnAf7zUzedvxfVFoYllFKeZ5quJV3XH4tqbmAweBrkCtUsLih5bmqV3RqY
uGZWXGhcXutQIsiVgmouO5e9srWZYpjk9hn5mYybC9OPC9MPNPgbS6VqGGu4K1XVvsLw0r30s9Qz
dN6RdcQZ6YWahVCJLJjwZJ8YOaJ/aN/jKj/jyHrhnKcC8xgarAig/kRJAjOWMqqq+ARuEX/mdYCk
NKaK1unp6euhEXFRRIRqTH3iCMjerC8J/i2bNhw8tkxo2Ug2C2YsUF274jrFxDv5Lp4JLp6Ov+oy
vXxLRuhACLcVJ31qAzNhacBsohsiCUiJ1W2OTcxykpg+9o1pPiQHFWF4Z5bltpo6vMmKMyya7VKx
mh53oRygoqKDh5IB6aCwmBuGLYL6kPKeKZiG6fJ1joSHYtZ7MwlelTb40SlELFsHsbpCN0eyg1AO
4PExhrJzFF30Row0CRbR8/EMTcc+EfJrwcsOtgMz1rXiyFBOecXEt7YwVTVstvoqugaJfV4qar+n
mwDlOVXl+EPJcfJWg2I7EYJsjlwK2t163dTkv2NcCkG6hXtP0cxRVlL2YWpBdB4FclXwu0N/i9/l
lYEeLpZu+Glk1JlLX1FmeG33Dm77nDSTwj+MtHhRGjiGc0mnpR9k2chKqqTKHHXWHGvPLfObPVIj
ux1GouIu6FvJJ0NW4LaEnIC4ufaBcyL87x5+jbAZzkCElLXxXeEmt8BPblqWfbajdCEp6Z1JyFCP
zzwGzdcMk68uzpFSRj+UlrxWk5bIw6t3FU3a2YduEfX8IWlDlk57hjCAVpOWz3b206dH4gVCp9rd
ZIyrJQWzmb4l/nwEvkd7mn1C+cIJx9VOeh4/04eBfEorr4ZQD1pWCvLu+WCQSUjHx0eC+Xgdm+92
jL5oyDFxiSXHSDcHZ0UpztMm3mawb0zhbrXtXE3FPEh17/N8xX9+ipT7PPqo6O1s7hoJz+c0ZGDG
LY27uFh73ScE5088vdWVqn0lhOhL6LvXZT1EM0qtUqN/hgREwsKlc7PbIHV95NDUyKMxhuyNEQXR
g2HS0eriItg6ySZVeJEj6y5ATpPzxKMiQNSTWc9DF39pmUOtBnnYLeE12HB9lZZmWW/Seo9x8YLE
7Xst3ya922RUkKUseByQ6ZPoljao7TX3qmNqMZK+oefPRESgRnW3rmATWLDSdVcY8sF9HrG9p97l
biIH5i+Wb44Kn2LI4Fyq9vceI2PDbw4BeatMH+hfZXdxWr5f+u8QlwscHNfBJBcN8aKM7DujIUgr
b3eKkbxJTlThJ+ealn/ZImaH6IomzW/Y8bOebOL0HJuCn0NtNLqXyDEo4LzgMw+YS6VThLsjTfbS
TCZRggAUT3rxI++j9IZzsTjW8nUDSUAx/SibBuO94qIUKhiQ86UI7qK8+Sp/LjXnC3yT7YicAF0e
GQ5oiyGMQ3dXeFHQPH8O/OqgQ6QE81rfes54ICob1KGr6Ru4PjdAQDOqyiW2hke7lP9o+d8p7zAv
xqc7KVd0Wyethk5T4v4DCutygCsvggER3kIHXR0ye3pdLt9jlTsjZ5FqwCtkdLZCe6RlLLOR03iN
uz0PaQ4/BRFKVJCWLnqEXBiu7ek5yVj4qQZmks2bhsHK1pzyWxkVl66uLtZ0Mpvs0sAGxpVg5Xj5
pemBnSprIytWliW2+Rc3gihZ8jKC7h2c1Fo7Tclf4newipM5uGA+8yogTqsRPxTm6pce84KNpsAp
BQe6hLp4HnYQTHNQOOBlHB+nx1Q+KvNCnmLffJBzKp+uEeQFgdEhjNnuilbffsD0o4/3kb+5qftg
zzz2Ar4hkW2MSJmZpVCFYO1yk9xa/VE4xv3QoEGINoanBIeeqBrPrPO7drDWdimoAY/Ul01aFkdh
bwH67mPGw8veEWnJbehgXfelefB0bm8XeVdZk0yBD7JimrwZNtbMOEusX5Kb/t0aENXITrE8ZF2b
GzSHwe6fawb9PzV7nkWVaIF66vTnfy4ZcgPfklll7Nt7Pme4mmygbBMVhgV0Ma4Nr9wtRzeyuZs6
JLcMSSuTxHxvDTO+WvJSot/bk3/9VgdoqjyLCHViCEyBeywD6ZrCMm3nhEO+2k8hUOO/XIAqn/Av
7aptGlS6jms4Ooa9f76C2dJJPalpV1V9Jn4EMmDTIP7U1Vezpc5N6cUYhu3GpL5W49Os0WNYM71g
MLjwtBpmwaEADVKNFra6rYiyl0rUz7yLr77HHaPTGTobDM6WZPh5vEpBmdqxukaFDImAxoWoPqxx
iG9a6sZZIwOVRXoxsCDwu4dZne5jjxZUkxk77OOAD0Qjk1MvCj5TWe2TVdEhlTk0ObfgTtJza1Sp
Sycs/XSkc1m+WB7EZMOaBm89ioXXpNXefATH3oDn+MzAbY6oxGFgExcm1KqeIfDUVi+qG74EA7Ur
Ys6jNTq3EPUZ/ltAqu6D04ZHIChQQHokrPfRVaifQam9MHpqlaDeGQYk8z0EfHs/w66gDKi/osaA
T0JIyRqKN25x8vFxfcT1x4aI4hJQXIIrKearwAOT378oxpugLgtmo1lxtNa6D95Mrgp95K+Ww3XH
3Ww5HrxrLgB5qCBT7kMhETMuoWyQKU9ezpyHFMRwW1Txa86oqH1Ok/FObpLkBVmZfelJjbfqkE0g
+1g6lpaJWY+tfdROZC3hLmT2lKXhiFjO8UB8AxRRtJkQmN8nEuWlh5TVoIzGaxRor+TcBFP+GhSk
+bqPDTXOukSGzTASvWEIAzSzW09I9fd4Xl4LV+tIQFY+7OSKDfK7pRfvUZvsIa49SoegGMGxKMTw
q9jJf5O88+BCmdUHMJ0Ua7mlY+iTh9L6UmTWF1y2QFEQciPCti6eUb+EqOarnhvexCnOPvXTglso
0q34EasmVXk2Vam+BgExSfTxVLvSWBueGNj83pqO/bWHMg0LhXsNiQb+WvoTbJR8q7y4mDRtxdIh
ShsboUecenM/ZsXdwLIjtu+CjyHQnbwXMZ50ZjWs//m9Nv5smUhxrVm2ynzAMaFOOtpf5zCqMZBE
UqLsErB2KTLTSWdwTqyXYMfgQR/16Bx1atplLkNcL+o8+yHQVQRZ+q8aeRgyFBn9XdlQ8+tRel72
0uJLVHDWzZ1zSnTrEEtta0Isicbk0+SbjAFhZaauajk1ZIPO2vFc+K65dhFfjZ55kwP0X67X/YsX
+HLBxBXCVUPHonqqQKh/mIhgvkBuX2jzl6X8S+KPPoTFItWyxWHqyHG/gP916F97PnaDG3Rp5Le4
w5qU6lqOVmmqZhjtK2876C+9S9EvhX3FwSw3atL8k+lhkZtWF7qCSxUErxVwucxDvMjbtcpGdyBu
M42G1MGwWSrRZQgkhaa1taru3iNZb5VmxG3FlHxYOMGP5M94qvtmleqPwErP0k0aWG+u9BBrMK96
Tu3sQvDbNiExj6y4fVrTX0yuf4WGaCCMsCRMwCuA5/XexI7ferRJs9/QSnlL01iQIriKvwcEtOme
JFLJVC21rTv8/27LFxWXSUaZ08lxtk5qit1UsJPL4tAI12Od7gsbaKayeo7wkUOfPeYhDGDKSIlj
RnA66yTfd0yXN37DPmYZz4Sn0yPUeKTAUINjKSsIu5Vs2stxvhTkZN4RR5qyAzsxmHBxdFUwe3+m
j809G3JjjRE2ZySxtxaBQs2WMG+G4wp20YB1EHyb7eggxGl0Bu/V7OzLlBRdqakZIqGAM5iGFdic
rYmre3HG8T42Kes6jWJdwUbRUsJT1AbHYGJgZov5DBygO3lZpDaWtsGD8TCV9zoVRgA7pMi+y0ku
/belj5ecNmn0KCyWRiYLOFbks80tv07GRDGDhxXmBsmT3c2olRgP7aM6PXrUkamUgEHCOE6TRw3v
HgJXBgKam3fVbH3G9pPfoj9cxj2YOh2kSdQZ4yyjNNvkw6px+w3e3BkEgnZNPKG9+Ang6QBcOIg2
nD8gFYbUgOo8J3hzrQc//OHLUMfuAwSqCtpZ5bp06UsD6j2XVnlndlgEsgDcFG17VLz6DR+zwLGF
Rf+AikDehca3D7J6w54/4+vDK+qo//o9WmaebbuGe+keAk86Zp6JMbOeeG0cx/qJZ5PejScNHz1r
PLuaczV4L391yHyrQyvHKvkK6jHLOGkZYiHXvORBepHfJd1pyH5DBMk6r+xHw6g01OVoVGq/9EkM
RVk+WMfSVk5k4zKQYy23IDnYVTwWeX6fzuGN+dQFp71fky4pO8O4THZLNeo6FJuuW5i71DOIPWdk
pBrjvZ47P+LWoXeCLBRiTNJNyLKsotqrAe/hJLd86ZIUtd/Nhvsh7aj8aQRN+IHIrcJlJgS/hdEh
Y2I1Azwdsc0QrEN2itLmG5uwv9jgIkhBOGHqhkTMbrMUxxkb1NI1LR2EsgOP2ugVCGRfs9cuS2PZ
ju2xRv0vG/M84X9bJeE+E9xGwIWYGt6s2gc/0jZZF3/vne8eWL0b1AdpqnOesy9wxxPQLz+R5rCf
g8+EplTuEfTQA2jGTSrrtqB1K9hDoyp81Ob0PqX7CIyICLaMtjL/npfZS6Fr6qpRn7HyjHgZ/eiw
zMalpzJZEByJMo1YGict07+ZHeWUtGWlVt/N6Ptl0CjtkOIW7w5+Tsut7HwESlbb75ernWsamEDe
U2N4oRD4afo1rwfXqs7Ni5c/VxEb3gKo5JiRzGjnd7Ub3OctHO3JKXfe8jYoJXa0oA4CWSyP0grp
NeNYvSPE5CIbXcGoYSQLumRr+Ofza4GU/1SGm5ajwupgzoc/AUX3n4+vrpb/a1DOoh9jBbBmbGd6
bsQSA3xhHjBDrEztVQ0PEUL4tH4KBuNgTMQdKAQcyUdeIAPZ9uQxQW5/9MlAG51tXtX3YYGTfJb+
y6Fr/acz16W99KRvYBz4lzM3Y5ihBhnE2DDjPQ/Tizazv0YaV2BpCoPC6oeDJ0Buzuuo/rQ9oskR
LvJKOObBFoDUXhBM/1ormJ6SFr3tqopWlNONM2jBaOR8XTZz+T+BS8SoMj2UKtdrqt2dnXZHHO8x
CcnOsist51frIW/V6a8i3Z0PKbnAba49yuumJNmmdqrHVGeaG7jWVbaApTmH4ckxUyHZyYzj0n0t
rxnykhOUkSfPU35mHn/0n5+6KU/1T09dsxxIO6Zj6rZGG/mXaVBkpsPcNbzqrW6+WvXWKaGmdAWN
ioyEfD/96mXfXNLj0NVTkwGI2zJxs7FOLcJ+s8x+hKOBKmGnSjU56S9YOL70wfyq1AxjsgG+Ykxi
+dIPKDI2lUmDzVxs6ZlkvCBzIgrQOU0+ZG4QEcC3bkbcOmK/P1Qa7Og20ZEhQNvHCtlE7zSte5n1
uQ3F7z/fEeNv7ahpSWwMoh/PcinqZMn9oYybh67GyKSHfOxP6dGw9vgwsMXqxbkr2BoZYaw5lq5+
MsF26buX0hmffuG5Ao1JCC8I4VmOCHqvbu3CtSTNBWEl0Q9yDk4RW4tbEvgOhaSKzgw3HziMFp7A
EFjWKjRf6rZ/mCMLH2ipAMOUIgW3BR99/ixDcn1kfsz06F8Wg/Y3LEG2AK6Yz+PpDPv/sgVEao2r
5eSpayyvvmtKdWUGCrBDXnyHFi6nKOodRi+Wd2lwkEz78DkJOFGsEAUF4spdkCX/8jQ072/EAz4T
PFTqauQPDtDhnx8H1ihgKh0JtFGf3bykOC9njCDqrjGu+4YuWZBVISBlHKVLmbfg1KMdPHrBc1+2
Xwt8Mx2BWYvJvhpTdYnE23owz4KICNg56/Zj4Z5nl80jNwCDKgUZVFT621/VMsEBWh9uAvLl4jk8
quNCefHlgcuPTy6JS/b3pQhbqpiF2NQr+gkklkxl5Sq1U0vP4QngKJuP/A8XrTVD6ZYWrGHDWso3
Gy5TWnBCR6ZPxjfAouY2957iPGQDUNaYgHtm+RlPFmtCz7z0RRCm35lcAFmwR8slSb217FBR1B1b
5oQm2OUCuS5lTJfLVmM0qHWlYlzmKVKFNcUu0KCmSwmpauZtRtwc8hJgYwMqrdhYheIfv1CHUqW9
zIX3TYYNKMGEmUO7ZcVPlEiIM6maNG/4FsNmSajAmNZpd/iZ7Txi7mI9/NoR0Fv2/jr3xoOVNByv
7taI/K20ZbY8qAW8zCkthcoST+klDNVjkFfItal2p4ETvRuNm40tOl2UhgBjlWPNsmCqOpS/zjeB
kmWiwThRIF6HUOHsQprcpxEUn5aVnEN6ALwxHjtFcj87+hqZOcjgITXCtyls7gTOT7BYzxucsdXs
M9eHZx3TI3mNdcFZTTXd52mFqSoJwlQuS4UzGQkGkOYvsJrQTwRVOD3YbcaNMtdDSLcy8L4j/Hsf
c70mnlZqWzlPKt+/JwIUfyKEkvg54KksDWw267dOBcifpTfShC1WTSmExGMf/k6Dc+gHQpkYVJhG
wkb7l3G0qf6tmWckqZqaphto+XVN+wtGB1Kamiag+Fr2wTi2fjX1/Hmp0qU5kTZAZi9WQlMznDAT
POgY6FmKcU3D/Ex28iVknYx5DkcoP8skq2vfsQN8sgCeEWVAf2TLrDTGf6Qi1zI4kqGFwMnyrshg
SprkUvUf55WMQ2XGZGr2ihkkVr+qbm5a9Sn0a+S5/KJ2m8blT1k5A3Oqbn4R4NY2QvJcsrN8ArfR
rzA6ZTtd3lukWT7vtvy6z199tx1+72ocjUJb51ELbzGMmQ75eERMIag1oZu4wkTtexKbTLkYD/n4
sJMNpKG9mA+siZy0koWz2APkLP8STI/wtL9NUX0zwQDW5SjIQH6TVZyZEPQCmliNpK6ldZZexRd/
/85RloVeLj0wBUkCs8Hzq+fBYuNYnjz2Ts3KLl88RtSrKqUnffsJAkz5LnMC6fflFXcNYjDZO6cU
itUUY1DMTw1FfJPNKQiLnQXvctmk5Kl1OUBo5GyN6r6quqtmR4d0Tp96Z9K30i0pLMBlRTi0hyxq
zKKww9O0qzrgMCOztaW1XLZETLLF6RnzBC+9YTZNbRS/JI3sWPKNkNlP/eIgrjJrlfI2TB4S/B+b
2n2IeVWlmF4244yJJh6E50xKKJAzOpfkGKTA8i+M65i0MJmQHlnP4ndXwU2Nd8NjqLWMEjUZJTph
+sKLl4vngiMkQ7l4nYSRVQ0cyqX4Do4my/fbqvloGuxi0rY7bnCD9cyX7hq8XxWPrfHXMLoCXeHF
wPsQMki3lnsXY1jPLHa5T3LsLLRjTEoeo4KR5++cSC58GS9IIxnHyk+tt4B4KyTMMg9kXchS7lX/
ufZepGyVDze3jM+wgwD/jLG1IgWb8Yy8IgaURHtU8czSfpS4wKyFPNAypCunM657LwthOGlQVtag
q6u055JSuS6V7x2Ku18trg50UAWpQsyZfR1a55XEa6Ad6xu5LbeJYxbeEAckOQMAneazoAzqgHxO
xSWY7XY5E0kU3bi+8uMXBmIFzsq7l4+ferLkhTyNoboGy2K3dF0wwrAf4AWYrCtU64VmjTv7fWsi
a18mhsxTZN6SuOmTWffbaCDSEeeeWqG2UrHBgN46u8pdNd7lArYsK0pjmD7TechgViZYrZx6y+Sy
RWmqqfGxrGhgZAwsTbKwI/zOwMkFv1AhJy89nW20T5h71M5Jmmg5EGRMJN8voUJS0ZN+dBvia+2H
8UoIoYRdXfWRFAIZhi4HgixmGS+6PLwcG6MFTBtAuJiwlnZ5E1Ri6dmDNr7JUZsLNj9F+zl+SHAr
nKOwxI6PhlbenCZ/MbPuHpfbV6olMuvbRw0HR6WFLswvlb5NfrFEhxmEDyOHw4Ux+5TJtT3i4tZU
40qTvUJunC9LeOk0l/loZ+gnQ+enFhY3dmlf7erFNT9Akd7zItkFvXf3YVkYPiwtSz4bh97x8N9H
gYv/KX40cf99HPnFrQk3Quzzc/uKEI3CixewZL5k26JQ8eFHyKfEJX/TDyrqLz5Z6+Hh0iJ92QgW
ETsh746LfpTlsoxoyz78IKmhLPmVcrI3FEdyLxPeviwxrxrerEsv8L+jEvk/lOQkRfh/LxLZR9/r
97R9r/+Y5SQ/8rtAxPrNMBxoTA5lBHaMjgG57XeBCF+it9I8GwGJo6uOinjj9zQnw/4N6ME1VKJf
6eNRiPz/NCf5kupKQBTHhe1ppvY/EYgQG/Xnntd2DNPgF/IBbVKibFVYWH/o8PwZ8bVVFp80UOFx
PpbX7Fn7yiIlixJbVXymth/JKTvh5HrWDl21KvbDPjk4d97d9NM69x/tkUP0Ib+mR+Ux/Yg/tI11
SK94rTk/hjcy/ar3Zquu8+O0xlXuoK/LY3DAZvZuPvZIu0iPWlXr4JRuqqfqZL+HF/MzOhT31plE
YfzkCAUgueetvrbn5qTsmq332G7I290QqHZM3vSn8jxs/af4aOyKZ32tb9PLtK2e2NELdt1rtsWJ
kICeXf5YPA2vA8Qq+A5P89ndj+fujWSNZ+XR+KGfzHW4G/bt2d4nD9au2pN8c0A6fnJ2MAQ+MdY8
8SkfjDvn4L9lzwQbej9cJjVoFzZhvw4O+AFT9qAhJr3bPVUngtc9UmQevZ11YHQ1Plan0rt87+6j
Ezkvp+AhvEwn73F64xaeuYZPfZvv/OO8ik72Wt1ad/mjs3JWhOe8sIMeCb9Yh+tmfcXmZptty7N6
Ms7hhs19Fz4wqT/lu2RLZ7NpV9ke9h8m1t02/AqL46TtvB3t1qG795/qGBHCnX9zDsnexHh8Mz6F
HPhYou0ighIA0kC9N2iZc74/vK8wRvyekouar0myP3Zre53vxjuDzzWe0aVna/db+zIh36WUt1fW
1/mcHaKn8q7aE+YcH6sDFvTrmOvCxJbbEh/Do7PLDlhi3+mn/NrclIfs3r3wF754O81fkehyxMmd
8OVdso/29sZ5Ng4VTDHsoNfKl+Suf8QM6HPCKn7Vf/GeGal+Me7al/qR1EOsaueeLuTg8UGtlXJQ
H6KdtqUE2OOPuOve3dN0avP1xrO32Z32qLywPjFw+n/snUlz28jWpv9L73EDQGLs6O4FCXCmBsqW
LG0QkuzCPM/49f0kfeO7JZXDjl70oiM6ouyiJZIAcjh58uQ7RMVtnO/sjbYqz3zeQ/9gFW6sIz5F
6ga6Q7zNvOqZ7G1V3w93Meea3Urc0Gh5sba8aRcBRELTFIYHVqoIT6NVucZnfTOCQFrlbyaid/U2
Qkd6HZ7v8vXKWJcXiN0rpFl32fdN9yUMV9ajjmVGcpb+qYeXEpOileMHa7QTfTyK1oiLx9v6JT/j
IrvpbgGU40grnWy/JwwjdT3tJ0Ak2q08fE4pEK8nqbG20axvPeg+t/tL0UHrIUUXHE3cl0zEBFDV
PHeru/d2Y68nFIV3HMRzVsS2YQ1M9n5+ML/mCd4EQG+O/AybDcyCEMhs33svWk1fMx+Mwq4hq5jW
nGRaA7SeozmvFBOgBIkmVW3tVQGyAuwi8eMM1Q8hPARO4jv1m/R377ci2SPVNgM+fna0hz4AIaUd
3dfwuQTOjiUTSSUGLE6/ocyc+KQr9Wq8zWZK79iee/HXhO26DlodwYsUzuwPMLDwSJeX2MD7BKNN
1UO/r3nqbd8EsQXg5+j6zgkpmKPlRcYGwnXBYfHbyD1ZO9tdZzEiaUdO3tpnVM9XuT9e6jWVbM2z
oqPQ8NnxKQfSoB1QdkAl2tOcs/iXqC+TRKzT0cuC9yDONmIjHvpllyMwDFxwOOh++mjxnmfjaOvn
4mud72EnPcXovgAZcHYgTBBdGLfquXGs9YttbfEta/G/3VjWY5duXPWJEmS5A1+HJpcaUxnw1MJb
vvWw9xfOAtfQRNzXyvbmB5HyhePD+GA/0ifrgsFx0104eGsBOKKMeOjuU+/B3muAdpC8XJfOZh6/
Rw47svtQ8can9km9V7Fj20iJUmWDx9CWmvFO9F7xVblzLu3uu+th7ZCrHop31Rmyg31WFewTvtW3
PSfukAIwc9DCC/4vt324nsxV8WL3X3tovDElXQrDsMehRr1T7d+S4cI93sdetqZPLzic+BZCrfYZ
xTjOKb/wPd9Q7LqHKAzfYQOKRPM4J2z8nvMF92y95UCMYi/xB5eCxZ5pBwF3XVhPgqoWvEBr8LUa
JzF89lbOecwNj/AgfV4wJ3zMwLk8s9NBQVnPz/E3HAa126Z70ULgFwzoU0vaOIE+eDebr+4tllL9
IXdPhrr1ah82z63Ze8O0/jr4/viOxgkwmhWCoaupXhlP4fIdB/oMmnSFJi5xxq/OA+4IW2pakn5O
XEr5xX2/QfEVVSLoEnGs3hHwKZC8I2e5OMUjtZMNZJwnxYvGc9F76UOQrAHEuYNfbBVUlA/9fvSq
df3mXAC/IIjvdahardtipb/xV3fODvMpuAXO6NVvnE3vuRSdWq0tPzsh8NGyR9xVe4vgjIz4vn/D
KHY89m/iDvuZo4kVBEJ31iq9K0/YHtbfoI9oOzSyPHQ/OMrEh2FjT1teRFC7dw0eYOTnSrkpoh1j
FVl1mOv2uDMxwUq3dbXHIDFYvL7cdebTiH/GdyTzG8pNa1vxixzBBA/hbjBYB/jRxYrRPJyNfEVp
sN/F3qsDCxBvoo3lbEbrEHR3anlAQGjqvO8wwvE0+L+S8v6/lMyS3v0mme1/NEX7Y/6Qy/KJf+ey
OkkpNGIYzVBlXEP/Wy6r/8vCeZQjM/JR3Oevae6/c1kDA3qSWNdWbYsSFEzp/8pl+ZWABE0lW9M0
B2v7/6Nc9h/oP9uwbVmWU6nMwRMxP6H/cORD3AhpC6yZQrgi+Njp77DlvNi9W9jjFWgwBtZjOp56
cRciDuYGd7r5NiBkV4O1FfE9+0Q0h+6WYtdg8GQFSNVj9zy/dwT9v7Xr3c8zpQ8u0x+zbk6YPtyq
9emoLmyVDrx9NnHw/9I2p3Z5GUwM3IQBLOGklfEfLqebnzk01wsajgseh+ql/pnolM1BXs0Zs0e2
Szc2O8NGWI/XGciLRT8VJzUHQbCLmcJG8d5U91OHaRvO9NGpzZ668n6u3/MKVLq9WlqNuHHKAcMr
ijfDWHsc4yc8YxDTPiGqjkY3TvT6o96hmubeKXXkT9PjrNTrOXqy41M+vqe8QzPfx+bdCu8R+vPA
enkQ+FZcDqus1TLUnFGm8KsedbYe+anOgDkhrQYHhxvNpvcpv08kHkISDr3ooe42Tewt1vsw1ZSt
kJ15dEwcBvR3uCwjdtCw2vnuhbW6RikMt8FNF7xzdykU3OCOG2lw8opkBC23inKmDTJElPuTSE8L
m26BqPEQEcOHd419t8r3IBHEvl1bcRsV3NWsfLScRz2+50DMz6cEbtW7Ep56fgZmbTzZ6k3wl9k9
lmDxIGuin406szNOXlI9Rj063NYxmMl143eHbIAforREZclX81NGrZ9xaSjI0oyP4URlNDwVdIaw
qR9YDOvw1NWnhiK5RHFqyqOCiCJMxhGxkIyapvOmdclWvjMH6pAtmLEdSQaT+X2sTnJuyHYcANBH
O65oU3p1G6Rmn+QnjOAxiHYKLSOgpq46XUORyIe9eQR0DCzfepy1O6ArQ3XC1qm0yZ8oK/I0RUVl
iWzfupMtJriPCrndcUTvBSU8AZ8LkypM2qhB8qfG2xzsZeUcm+7djO7lDJT3D2q+cI8g+jnRuVO5
TS5IYRwRDkDKzUpL7rk84Du+mOYS741xJ6d/xVvKe/q+6d/lpSOk1lLjMWbEy/viXWPIV9b0GUI+
8Ym75xkYmQycjv2V9U6QiPEERDxuhNTDj9PgWIz3NQwaogVfDu0DYR/ahblAr/ETPL1X7bGIxQq5
gD8c/l0hB38/nJYzGKUI8BmaDbhZIy7/faMulNjJ7JZ0RJMCNRQuZ2ikp0B/UVhijY5bKJhfRLvk
1IEF1ThsQTcIlsELRM2V3gQ7AV2HnkgEowKGlPOSAvrAhur3oe3zkbG8TzDYCBpplBP+QY6OKDUP
3UBoG+CKlO0L/01YOBPa0A8i3BmR+Ycrcjb/i3Dq4l8FpUpgG3clbP+tiNF1dTyOjKaVox40B9wX
FiQqdtDduA0qzquTfOcCjdbkrg2hywCZeNPAaMGB+3/BdRSBiWtLtEhsB5w5gdKBYsjZf0eNcdsk
hlfOF/kp/hW3R9wa7C5fX98tLXHDAmb1RUEkuOtwiURLbpGbROy55HfXLbhl9kV2L1PYHFatCfeJ
rLh9iVFvG9D4brOHhSQ0g4WL0JddvYwBX7+8TN5kK+toNr0iuHQkpi0ctZYTg5csoPqeydtSkODu
UH1CKoChYVDVxWQZPdyIxHYOkT4c8AdxcvaEr/KRZHuE4tIhNCg4oAmTB65jaxfc8MyYu3GUnbxp
0zyZDI0EBWGtRhiaX83qy1Bpa4bagpR0II3xoEIn04Uelq2LmYnsb5oykaJ0NJDaZx6Rb+w6uc7x
CwgLntq/yB/I26L9NR47r0+mfeHXjcKD656mXjgSou/oHNlgTvVSQnmU96MiAy1vm1RkEzThfmjo
yei7o/k921VAKV4182Dcl5ba+4VujCcy8PnCtw3LtasL40IvWghI0hpooVShJydBmpor2SjcHo1a
8yy8y7XOSYmQ94QI7HXGSUdxkwGcZRIdwrfj7RSmtEJZrDn4vz5VBPGtD4G20KIsBQq7LJ5NtrsQ
2rqBu6dvBRmtvHdu5jpA2XFlqoaoFapPvDGHwtAqzBhuSP5c/nsCWNJl/baYX6oJyB1IWuWVs4iV
tbwH1QFVr+L7qEpV+1fZaw0wFtq+jnT5v15RN7L95JPQ3/I6cgiObGg9+UK+GxnVFXoEqJWjR8oQ
wHyQQz407bB3bF8aAiGvaER6LYafXdLQuENrMNXkLzTE8MsX2TYyfUlZU1RmW1Jo65HnZJTQCZP1
YmX45FgXJpYcHDlkvo5bSjXhBQCXUlQIhVzMd81NkIDHOw31tqrwLaNNBt6Dilp4nhgj8ouvIY5O
fTLaF3nDQys7p19FKm509gXHM48ItxgQOTTEgSHvTExNgpG8Q262o4U5XcC35kXnXvmJvO3QvRS6
TlmP3kEGR3aHits1jwkoVAYvOdIy5rD8lgmvjBIxHEykfUw95cwqWoZVuzUHapoEXvmuCkNOORb7
mG6lVSEtenJGyZHToMrHzeKSJ8NRI5g1ABRHPkB3zBmjn9VUUNUfc3XDtFAc7DvoMIKKfKoCD4bS
ER5zXSVS0C+KEeD8dsudpMGMItVK9Bd5A/I70f7dye8z0KjjrDem502oUo0T7HryT+xT2XJpmNJR
GqTZCibfwB6Qt9M4zAz5EJmcKONWLjepFlxngXyWnqEqf52z45VdyWc0VK+pOYwc7MlvkkFJDmpF
Iw7Ol9LooKsTnIlXAXVG1AGBi8vGlHfL7ctfNOrZ0f9SOSGRv5DrGsNIqIYMO0v+wF1FNQJadbFu
mpNc7mSEYnC1HNlhlCE7gHEkm1LRX1yAM6xBPW/hKN6TcwcNyomg4QwNLAeSL1apwlY50dGuYwbP
Pd+xc/h76kZ2DZFIJwSH1YN8VNlfzAqXdUFeQa60UL0YQrLPUTTCf5z+JbvnqMfWa19lKw9ylIZP
T6ONliP9KFimNdYQs94yCni4yjDAPbdbx31NlLtYND5n+568KfnBftzC4rs2dBILj00GCKkvpgJA
HoU+4jAPIttaLmAGeogLECo1E558yIUFsZ5R+xeXzGGfTWvL9UKOMbl+SBAsv5JRcbHujMArFEap
vWysEIDGcoarWmPJiEDoRo5jOXblAKQLZFvMXEgGQZewLls+hsXatBcZIx3auWTVrfPMu86fVCAk
0m3l8skFr91BQ8kFgVUCGcNr2JNL189FoyddlYuyCY9BrjPX+MrP5FKJ/jeOLCzarEZR88K8k+s1
wYyPKpkONZFG1+TSGSBDHTEnmMoEv7k9yRgInBanHr5SXMLphb8ZlzYTQk4K+fOKQcfXzszyUHCL
qBKPliy+wZsd0/Ujw8fkQuVJjiVWL3llmSZwlIekNiGFJVo+iIxrKda+BnFMruFcTPYOHabT3DJw
/D4H+9V2z7HIE3UHqBgMqk9IxgntgtHFMgIHP5R1Ef+US4JMRHhG1FeR0SZB6q/LtkzT5JhisZUv
aT+eOGcnPIcPi3GSy5ecz9e5PWdycWZ+/VxOXcBFLf0lPy6G5UVOXBk76vDVNY85klxMU2esfJOH
JazJUSjDPfqc+Bkw6KnTy5U2I2Y0xMWxeDFJZKeLbBX5w5rpxSgKO4YqjSQVZX/fUJ+Pv+RG3LEs
MLOmranyIOxjVq1HQEXU0MbYCnKIfH4WOMaOXHS7JN4OzTPyB6xb5nIi+LIOylVUxiGLJVuOf/la
Jdu7xiYamGjrgrDLEzAJLCFyQsqgJ1MM2tVedI9B8/uH0Kxf7O55Cse2bAtKGUDNT08xTKIfLIPa
JwOL3uZWY+25cLa2fc3b6HWY97JFSTjkUyoy5NgvEi8v0xZSO7nq8zYyleq7Yl/6kASFN5IZyvXO
bkhCiN8yoWHvwGX0GS1q/UXOELMV1+CyhKDDoo0Y2i05hnw7THHZz2NOP9M28o+MmDL/40IgAzx7
Jg1nppFByJVW/kaukIwvGVJH7kLmGYRGji+vS6JcZ64xmOCZpbD8/Ul9k99QsAqWVBFlZiCTwL5V
0RwjvlkXmYten5q3yWSSbIZRxyvSGzYIjS8HoVxu5Noo19BrS/2cnDJN0cF4KAoh8meCI6wb3SFG
/Fww5cCVi2SHFqvMKOQ6IhcAuW5QkgKt+73B4bQ2XwhEctvAIoGSNXwGBhLPJ0OadMOVf1CoTPDQ
sNgnSwYrmwr5zcQXuaoEyO8Q4Yk0Mmxz4CzvB1axh1labt/JeSIucg2U8bdi+eHXJDtlYqxycZJR
nI+3SDirwP+bk3xG4Gbyh0r8IFdi2Zejk+5kGiBXTi5P4JTdL2MlH/n9sP3VoFV1V45Z3RDC/YQt
TjF5HwKEA2XIIRbxn1zh5IrBVWXm+/vL/WoD7ajCMg0HrRGVnfTHSYKFeuhgQX29nhxnIfUXRjxD
TXYB2xqZQ2LGxpoceXV7EDOG5MRumt4pb0mkSGnkVo9Wpidnlv+/aLvf3+Sv2gS3BhABlG4kkv/j
PUaAbow0EKOcpzJP78KNTH5kBkH30y7Xy/1/TMeXufrxP//be9kXXTNffoRxWXwoagPm/k0Z/EeD
vNnHKjgf+FkF18x/gb12YHFScIBtwaj9iecw/+XQb3I8g9gwJH3gv+AcJp+Riww23Tp6oah6/qcE
bv9LlxKgtjCFJImyUv+v//E+/ffwR/nvMnL76d9/Lyvrcs78p0jEkFF1y9EMai8WqBNTcA9/LxIt
NmVe0S3xukdt2w0yPWJRI0lUKsCI7YIhFMexLRB26DlYMi9bNFuwzk5Booaauhe52NQJTntwWqyz
qKEHGVoSnVDhqVeqW+n+9Z92HKTbvhm/o2vQ3i41VqXdaHVsdcX+bw3/izr5dVJ+eiBbdWUag4ap
JYxPE8IeYVkoIf6WRWW/KosRHF35l1m5nuP232BSY7sy2+lx1pXWc7tgOAVhyWKC190Kg5PBd7J4
F3fuCS798EUty/kWTxQ0eAvAXllgbCvN5NBsGWziJeegAp7kyYL1fZL17l0dWSUH6eF4zuOSQque
byPYFne/f0xbPsbHxxQ6hxYgbDkikQcpH/uthMFrwN9DIKUazWNd1UrjY4P8vWmHZBvH4BQQ5V43
nBsc41wYW7OeUfd2Q/G1D+zmlnobJIt8OndTtNMqd77hEByWfA8O2VxunUoHu5Mr011i5w3AcAs5
+mjCaC8LFhozCFx0kZp9DxbNU7G7eavMbWHsLT0Ib4fcVHZpiRG0OxMO61L9UQ2hhmiy1aPYPBS7
Eb8g0yqKm/YmsS2xHka3BAmDFE5vi8kf9G44AmY/VmODOlFU4NbSG9ZxClxW3SwMv7WDZW2yNtE2
13/iIQasFPehmwjBxKPDqS1ycT26+ZWyT4X11Mcqam16F+CWbtk3ChrWa6XLFBJVIz2Z6fDvv2Kt
/Xki+GHCfZhgHwO0nGDo/Bomy5UOVQgpsI8d1Rlt1VYWSjaTwGm5EWp6yqqMy8cDW2tAJ32GSw1m
XmdAhuA6k2Q5qopBCS5OxC6ap1ew8jY7vLK8QZ8JVucwqxc1qMV5aK2zkrB2O3IMxIrirvHajlFh
w69ydnA1deJWO9qpWDbQbP+UCusfkWDXR2NcG7oUtcTOW/801aoR75lBafFJUQXnQyLkKHiycpxL
7GAb1Zp5tKfG3k6GnQegFmegETklVy0S1kFpuwodgWCBXRHjeFe6pTfpTBbL0b/lONXcqKMpTpPe
ZidXmf+QSWi/uHVbR3lXV+kaixrwx14Z1DKr6xm/KNIezP8maz8YSfY4lqWg9OAcq24GsmWyq3Dm
CpzKxAFBHv2Jn/PpAPLagmy5UA3SDfIL0/4UfdtpnLpeTXCqb2p322WDw3Fi1mHWZnyFfUzNHbfZ
UyRfzWpRb9uieopiqbfi2A+ueR8pg3soHcM9XF/hLRb8fBVadu9pA+jcAf0cam3oZgwW/YOpMJbd
LIJ/Om34VYsayDMiqGmh3Ss+7SjaAr6jXmm4qijV7HdTOhw7cWmzWDtc/9HLSX19tZRlAxConXex
HCP/+WtZiBlzAv2ljmNnc10rsibEd7I5FgbaMFBJ/hBHfzUQmPGsexp4RhfO2seBUPWdcGbsW4Cy
CwoYIahjEwz3kGAEEw4YumVh8j1vNOwoAsXYWga1pfQPa5YmY8CnYE52oMtAzhgwPgdzuDO9lQlq
JVJ6aLPU4bvppJqnF2xhiPPqyQ31GmKrjhloHd/ZUT38ofu0f4YpKWYpOAoBI0oB4FM7DHOc92jE
ZNQ2M/MYaR3YqzYrz3GScTKkBkenlCJfIt3OCAAdY2D2gxjvjboQK3z52A5E09nCZQZZ0eGoIg44
rzA3Sv+gnP2LpgIXS6oL75LUx7LlMPzbwU0hWt3RqwmED3R8xJCEfYYnuRz0Vo6Rvj7V9uB6Rtcb
aI0/NKUWHX6/8l5b4mNnMU64tGkaKina54COum1a1DoqKEuz0xAyfpiiCjCL+phmaf1sJQUl2xo1
k7Jvv85WpPsWtPi9aUrLgRyJxDYFe+lgTB0ULhm6A3CHekyEsPFU+i5RVtbgqCx21kVtG9uHbWjs
dbPtNqa5sSq3/GYPFlvpGZfX64KeD7PtKWn5pKfQnFRrMW70hsP6eGpT/xqGJ6trj79vBo0M9NOY
BTAhBIBijVZQzU+hqwu0CaueENE3abXavhZ94mzCKrY9nDT6FZ6HSBAXOSjB2fWzHjfyENrSMc44
gG5wNxV5mx9Sk1P8qRU7mew+tMch++OmUf/n5LLJkhxV11iKEYD4dKOpgy5gF8xIYyeHqKaeQl46
qjdYqak3iNif3Tka9mafHfqhbf3ZUr9oTSG+apxXL1mTHexBK0F7hXgvg30+q504IIJq7zm5U9dx
HLl/yBh+0bDUlUgXYJACsv58v8usGtHEOv4zs+tqFVzrqIenRtTwYRP329hhAkR/32TN8Nfve1US
0T6ObUDlXFKFTSFFseS9/W12WXlgJInRy07tXfCWo0JtVyjhuhU9Vs+6yqxXsRH//VV/kUjYqGOz
z3bZgZAsfVo7uqINu6nisihzq28If2Hw1axqvbdwv4ryDZK2l3TKWwAc8INGobbrRhm2/VCjhKo2
pbnWc7PbZPHyVll1ivdTkwMtROWqDYLuQcU9BAHk7A+3/YvGgjFk6DYLCBzuz6Go1hyUwGTxVuRq
tgnjAQRQnJ3bDqG3Rs+j3ZIBz/1DU8mm+NBDcKbYS5JzEa51Xn7sod7GDHShCbFC0gjW2nNf9x06
PtO9i3FojP/sOrdLDSySA9E6REE9BiTnQBIRDgeJhZPddWrygID6m5tSXUPPz1vy4JvA4QGxOGXb
w0ZukhRr8SCC/2mafxjeqBj9Y+8CGIFzfpJGE/SVan8aZQnd07lNhAyHQd44O8Z9M6XV1omVTb8k
rPc4Dq+DKMJaJ9bPA1XhGSTLZdgY6F964VLrXmf4qsgL3zCp8FoKRsBLgN7egGuRV8/BKYpMax1p
+bKJC0x0O4GkjQUecXQw5NbC5n5Z2Maag7sRpeaeyav3g1Zkm9ZQfpgVnhZa7CuWAhGpTI+p23HC
ZwJlhcNNiMF70DFRzN+XiXJIOYzZtwGniN2sd76eBd16GR4b/Amw4OuOvQnq2FLbaMvCsRJKcpOD
eDpq/bfBCrjj0kCSZ3ClG/Ui1jX+b6PRgdQGFdm649eiQbJKVNGPtoKxgKzxqiDn9qhA452h9H9Z
I1kJBma3oM+N1p19pA6OY6Wg+fvVQTLt4Z6tXOWXY4V/rht367HNLM8Bo6xOS74XeEWDmEYRKANI
rU7Us1j1vIGK00FFTjsyRoqkBb707Wh9Q0JK8duO0ZfAKtCSYp9x2UYaixmLdofgWfWAkfR5FCK5
t1HwpvQlWg+lySekfMJ1P1utnyIGHU35pi8xN0hsHUgUemDQ8zlyw0Zk22rVYSjRukn6e8wme5A5
RrXKmoDKq1TCHnW19/G4RcKuqnqWwJxdYzf4ijs9Jfn8NkXI6Y55H3hKkYx0LcHLfm1m4TdTpvsT
bhRgyJeDE1H5zCZTbNrD4qb1UdeVmwmXo3U4ALMTwHwwPcBHoFDe03E6BV053aL+NJ8dzpGaegYu
q8ceVr7rKMsgX/RgTq1onbO7o7aLbEWfKFiuFq9dQOI2K0vgVXhET3oQ7dspvkUj2cI8k8ycnJBi
C2kNyKDWOVT9fmkQdcYvmHEdRceY4/O13XxLIzHhAet+7xHMuMUzHacMIHZbxn8PPbSo1r1+aELt
0AcYZEau+AGflQo9SOcsLY790enAW4/pfF82Ax5PLl8Ase+ew2yYKUP9FlVU+YG6HRb1h0WtF5pp
Cv01jWCvTQxxBKKf6hA4RQP6fo3w4Fpn7O1HuGRIc8A67jjqkirvS465qDDlZrXdmXG8DlEYo3jK
Vj4vqvcwoe1dZvJKz1C0KzirAH7vphsEIBR8wsS668PGN3q+Js56rEsnZeQQrHjP5xqKNpXvCrWZ
rdn3h0pnllO+VTfKAsVByYZlG3SQxWsO1td1g9VS1+XjLu7vxyY+ti3xxEXozu99s4106CLdtl60
ZVvZ6UOfL3BKolx42T7XKVMpaYX1wZTvmxTQ8Kw7wy5GNRUb3BFhh0jEfjhCUB/6oVy3RrlCYPF7
bgN0xI4jiUpfY/O/mhfbH1JG2qRHjxniNyvbKhuPPC8/EOxnL1NN+ANJxTH12GIRCB+1sbQQCob6
IAoYgU6icKKmIQOYY9aAysmI9ut70LmYeFrfqRVy0umoX2oi0hofW5Th89RCVh//hFgL1gO1e6zI
m4eUALNNUlvdO8uzqmFCJpLizeLR9MpAdt41Jk9iR5IGTL1jtBzXD9aXqJijY5p0YBCQDmgbLUUG
fI/rTgBRt0Z+B1WvSQj8bdUWbTpp0xEbNdKuKvIdeD18d6lAVDn+mG0BQ8Qq7jCdOfRx9kUv93EU
PucioII92EgoANNzCoTmGwW2lFt5ESIrIB7t1k/csfbiBsfkzsgQfgSRElXiWyN4oTBwc2kY6SKI
jWHGeycjRcn0XMJujxsvRybTiOMPZUM/nqvXuUowAqrG/mR0HNa1gB+jcXlBXyBK0nqdpli21a0F
ayYf4ru5Ve7yBlvLWgU5ULsJ6vmT8uy49c4pK+MO5QR8dDMWECTu4AtH+r7Sl+TA5h4JVjPpWRfi
S6upp6BwXN9qzG9dMtu39C9xcAG1FVGWtM30mzoW2iYZn7Oute6rrMw8ESFNp5QGrH5wgj2nQN44
qE9YnWPJq6GgbQzLOjDxI8yyi2JFwTaJqLcsSvqgdrCPHZSaEKCfNw7lTISeoi8keT9y22nvp9Y8
dUGza80YVP5Q677eQzUoG+yG3EzK8eZlvi6LBtikPE7D/hWZn9LWPWsJpW45kA+n09HANbKnwbxH
x2Kbm4AGMZDaj5Hd7puyZ25UAEjcCP80+OPQp9OHqcwwNarjAY2aFCGNPnxHrxvp1yHvt6X9YipY
1kTtQJXwlPdgZSNdR0uuREQvTG5Vs7g1LLgQRp99N9xK3FPfo6ioWN48x6+VHBp1j/+ABlnE7FXz
OQoFanJ6vHe1/tQnCaqeZnjDUrlvOPCrOih/5hh+izQUq7NSjH6BGDaAv3OOCtkJu65XdgGm1/dp
49XTeMiwQT61pnpDmMovLTYltc59NYAW8B04VbnyFMFkZrMNTTqIeZu9Ea7wOgz0dumk7dK4WdaN
Ma67dFQ8HNEtpJvJedEs3RVVFe+pGMIFMfONZReFlyrWKe2Dcqs11FClNbkI1XegPHDDydcmwXly
jnYzQPbkqZtrBd9pfk6seNVK9VbX3MmPOGWNTDROm+K1MOZh35WQcLJ6QZl1NTZVB0Sq8tO2hR+p
9c0mh37tG0uceFBRN5o9tbdIHEQM81nfGrUy+GBW32ds5Ffj5OpA1mx7p1MqZiLrX818QFCOqXSK
s9JdIRTAedSs78q+fNWVv7IOZkveYuSazYPwRwXFBWQKW2q/QCzV5LxoAetq16HmjqyEK+8y6838
XukhNotTFevimRUPH/UBsmVSD95oc4JuWOwzSQW9rsyVVV/wWSp9fiXGA6x8xE0t/I+/jElevDVD
+VCw4QSsBfc66/EbJGaFfngoq+xbIbSHNFVHQCPbEIb0tMadcNcM1t7Ukx/oiO442X5FK2RSzXAT
id1czYS32UGUDfX8PAudNX7i2KaY6OXADo0akzUgN72aMrEfhYR5NT1Cr5VCuiXhblpD9Q8umGyg
1Q+YAsX8XT0xgufCje70OkUukvFfawVUHhOsY+u4aE1Nt26ElG2v6fNObwxsDrXwvcPM1BOAWMOw
vi0y4OHITZ7I016SMRe+1VZnhCefh6bXqC1l+7CpISaV5KaNCQFroE/bboSYaJF3dlhkL0+9Me/G
Cti0NnV/9cby5iYRKh5kmyYe8qvxNchTjCvTMfUno/NZxiy/F+NdoaDnpFQg+iv71q3Bnppj9ND0
6g5QGwa9auDlZoXTSO2KJ3aJX/RZAfoyiWMlrNCbVWs7Ln5iZ884E5FdFQhDKGNyFpO+zVW7P9tt
8GzKKZHp2g3BtNimsYKBuhnq7Iu6u6HPQ79trEuBRypwnvKrEev1Xirp6rp6NyYojfWm4zWNUxzV
aiFPQkCHRHus4h1BVvHLVMwXTacCMMfq6M3otTitu0+Q2fYWwwwO2M8q+HNuE1CJ+Sy6B3yOkOlV
0G3PTJ2jNSzrRaI8p+mk3pbQoXqsyUO0M05WY2HzSDDBzTJdJ0gN9JRUpixndkS7skauMRu8yMQm
ki10+aC10omy2jR3FH3Rso0VHFS1bjPyZ1KB9tnK8mU0jLdJg6ecVHhuN8e6gzMlamfdSlyFSZjX
2u6vEDkgNfkBmtBQ4WOnJtsa8kG9NxAoRWNDV1HPHXfsSu5whl1V9RczQZRegkayNt4WGF1byXwc
c+2FmpjM0F6Bt/Sr9FEM9v2ckvsM2DjrVEn6riKDF8pljqOzQG0IwgI4J5x/1piMIvWru1uETTkw
x78KKDYy1dAiavKqXi20Qxt0T2xK0gERBYWt1CoLexKOMcC4w12OQ64dCjdhv+bCsZhMCOcRgI2k
hkXR4weeCkyRyGJG85CZmfAFsgeeANfwpS3GY9CajCoUlldzsIiVvNOyxFnVZU4PeuSNfQrMw8Q6
dA5Qzm2CjTXrlwhSQ5Fs1SK+y1D8WVWcrpWd+j0qxX3ZahiBO066NnBQ3RUa5lpU7FijnzlsNdZp
XwYAQKKv4+DpFjxXI6wCIIk2KnHGDzU131R1wmNDDQRsBWS6SmVaoYJ0ZueD33bt1tCt4/vcxEJe
jQcfuVUUB4unLA2+MjNQVbHU59h23oze9FJd/2bQsjmZWJRD2U6D5KsVBjfINkIVidGzKaV9OQbw
hTFuEYQLwyf2lnNTvyAk9xxX1X3XWYjoNI3ndEZ9SJ2w89gYxXtEe5D3XB4zXGFz3GHrysbvR4dW
Y9RQaQxxsKWV7CxNZRfcZTXMcnBsTREXvgpnYUGr6bextKStpDmtJW1qF2lY2xRojuY65E1pZqtI
W1tFGtz2yiO0msrcxAtY7n5QvwS44ZbSFhe4CmxXPfqriIPZU/DOnXV3WDk5NBbdvVS4684aLGgn
wmyD3d2BNXdj6C1WvNKU15L2vAVJn1Uua3Vw8dlFULxulWc0ERM/x9sXTRo/F4wd4lxQGk8pHsC2
NANmvb6Z7ZrEF90ZandsPQK2AkoKRXgqK+4aW+HZjbe5eNBtvd2xBYd3m+x71HjW2ONiSSzoGjuM
p7UqDYsLnIvDvFX3EV7GM57G8XBm6bauRsfS8rjC+1iXJsiptEOO8EUuGgWEIiRf/JIVaZyMgzsk
V4F/5ph2PQc/zb40/jdX59XbNhOt619EgL3cWl2yLHc7uSGSOGEvwyFnOPz156E/HOyNfUNIsoPI
LDNrvest4bNo4JqRuxz0R4zs4h1dJyev0scou6RrUHNPYjMUqmizrNkudVs8xxWAUuZGL2YNeg7X
yGcT1aySawx0wCLTrMHQOLHnH/4aFo3rONS4NUA6XKOkg3q5xhPaJxLArS2rpk2nRPT0EsF9W6Oo
11DqfI2n7siprtbAarciulqvIda5u7AXxZCpcSXCcWcNu+7TFTO31KOvjvkahz2vwdjpqYiIyYYi
xKhE7VAcJrTARGlbZGpLsrWtNWQ7IG1bkLqdDlRL/prDTR53RC73sAZ0U/H38Kw4kKrSbgNyvDvy
vK3nBbD00K8x3wJUYyLW8y7xCmI/YmLAE3hosY4IwCEnvCLoOl+DwwUJ4pok8WqNFPfXcHEbGuOm
6rmNMCvHT3gNIZ9II68dYslz8smzmHbBSOIX5tz/4a8h5ovDea7TdwGyvYkmdhpMyqEh1Vff4UYJ
1zB0arjjaEPxmlSNoWg7RmeEYftoDVH3SFOvSFWftbcp15j1YcYf21uj1wUZ7D4JG5lFKHu6xrMX
5LQXa2C7tUa3T2uIe/gVD9g6CNJh9rLyLLqNksD3hkCvNQKekeKntYbC22s8PAK651gQGC96fPCg
FUIewHGZtbUtupJIN2LmSSfYJipic4OKy6oCk6qyTmLFkFpS6vM1rh47K5KzQFn0ENOgEhxFsr3y
rWdJ5pZgZUfD64NLrG1nMnwlGWDfFKU/PS8/qNqV9LvhVyvhLOiWP2sqkQyW2Xs9xwWa33Uxm9mo
mgjjCnKzfhIQxkLknExoDstssQyk7/kyXqeuPsQqujDL+k1NgyS7r94xOLqMTc3VwcLD8vKP2GEy
mQfiXv9koEz7G7TdIbe6XU9sDzIyR1Jk98gxWKQiklq3MopPZdz/BjM4ZSOJIszH5y08EzZRi6gt
MVjVbhBxuvECTkiqMTQIAN7rCe/rjkXRuCVs4w6YHM4DjV4/QRBeoNPU1Ztcmp1X0QkHPRYqYu0d
VhIsboy4RVnRpiDCdA4DicOSA8a7SHcv6DmIlzi0DgtWPvcWEeg9hW+6xOQQbhsP9K8OrOZoGw9b
QCpSlSIDWSDHkZE6iO0yzXe2Z+2i1nmpEyc7k5PdMj2dUFjbFHyzWt51lP8bQ/8DfASVDtR6VyNC
S0L4r3hM0qpZG4ajCftJ81VnCukhwF2EW/FGC3xRJZZo0s3hb/l/WVMFUCIXDbaOe7PpWGtjw8IL
XFoe8T5pdHwt81pujySxy7tmmXwKx+DZRQ1Y51Ke2lQdRO4/F2361zK6g2TaRneBm+0Ha4o3uTue
WxNT6GRUOTa4Re2RpT40M7ySgYiqfJWFrNdD+BNzUhJ05nl61o7ID4kjXpHetWdavQzn4Xo39MGK
po8kyvvTRRVtibm3W6FG8YAgCusWztfCjQCRCEnalWmx01OLw+loLbvAUMBoEyXcatyYo5akeAFP
6pXzijVNZSXPM+Z7ggxQK47601z8GNo8v89a3AVGcXDnJmWBwAliccy5qayPpPoIxeuEAaOqF/8p
cjQgCzFlXdCdGj1/QPCBwD2Y7tQJazvM3omsYj7Jhk96yhKifI6oUwxvYvAIwsup1vPxuqTWbySv
xHTqcreMNg4VGju5UpILVmTRsG/n7lhHWF3J/AgmLujHxzdBN9YHWp6jTjUsC2oftRULnmuDnwgX
MvRHQvTJGXJ5QpzDto9A/srJJh00oalM0kNto9N0ffgMcVpeGcdUmy7nmSJn82Hsxw9vyL/cAO/7
0LPwNBBeeCrqYBvMurjHfpmzkj9YjXzpUjzlE/hN5fLmBd01cWsuf+otD0snsfLpZvx+tLOPpf8g
SQrbeU1KEJ8OE7jGMBa6sP/TGpMfCVfbRynG1HCm0OOQdioq0uQEuizhYwo4U+rZ4LqtoyDOBAwL
WlXsa5yuD46a7kP3x+wLe2OcBe41F2hft8ttbFdEMrH+jNQKooGQtzRdvMa+602v1oJJQEOtE7wf
G6E+7WtaEzMZZIxRmgpUwE64Vfp52lDLXKyhuo1LnW1wRj6VNOUM+BN8H0vfvqMtfbYqoJ5A1DtW
F1rvprUYIjFyxE2N6XKFXV2OWLP21RtYlsazLjAH23YimPDNHyvnvxLt+GT5a+Co29NJNMhpwwr6
sXXjUaROMsDr3L+xHuNDGJbNzpdOsil+m2b56rgCG+EYcyfWiO5ilQz7wXxyF33o9PIadXjC5Go8
+elK6MYbcutmabZd3JIWjr5gHBELd/Yvd01KbBIUR4R6XYAxqZFaNuCeaBjLtEwjPPDWuVfPWW/2
tna6o6rmeGe6pAeBRYuU5ppHVtYHMtiwwNVLfSjDMSd7gHYsjuQV2KI7RLb+bSUyOxT5gv8b95SJ
fLHB3g+P+DD+orFitfa961CX1qFM5i+mv80LKg/M+9mrZF+yBfgsTUMVuO8hqK9ChzLWI5KZdN6B
5sYn4/TPkxj5nbo+D0n4EoxY2cc9SILKDS4x2VeihzcV42tauNYZZuAdWBpCpP4vMgBgye7Dj6mL
8/Qdn8cvaVk/PaPlxkpT3DHkxczRdMj4MziRsJ78MVj2eQwdhn0OSXdM6923AH9d4JGz4gB0ZeSO
Lf2+VAwZp6yt9h3mr4HysUpayJxwZ1yTkulXK+gSXDR4IXecxsw+LTofG+GU59c0D5MDDSjuN2zo
zyG9yKbnTlXj61KqfZ5XyZlV7WAV+OTq/LkW62h69dKLU9dh4iH/DpZzlSmOr5q0zkKMZ7HY933L
BapdTLFjaFBpvnzV5iEacHFx6omtr8EjDFu/XRb2HzxI1AP1X0LFsUFykY02GRtfDu1w68QrJ2df
B/hcqYiRxZCYcOsM/tuIjo+eixWJrXpU6ZWQ7b+LLMcNUYZfBjQi7csVDPWuy1Q99t7Q773cOrQL
YmOnBHQcyGBFFB7c9/O8t4csufdVm2wdwVdv5w81CgaIY55t3Al+WMOjsvEmubdVtBvM+FVb/XuT
9scqKTOsCbOzd7Pd05x8RaLn70gJPMd6lwS9faqd53TyP6eUlbnnHIA2ng33bcD1Ko1no7m0EYdr
78Gef0ZR52ETvMoSknSr1C6pA775/KtlUEwq8Yb8L7I6ppEUEPPHNyP9MNh9H/vvoxs8uOkSnhlk
kDaU4/bcQXSsyuMclRlqmAbbgLVUHRZO8poHqRp5q3L9L/ZYpDrLkdtUj8+Bt6utNmUeoj7Ggec7
hBiD8+9rHhPkajhuWockysXgpaBjWqaIUAsCsiUJGRVBAV6TbBmVDpuOvIVtIu3dHAJ1xvktCQUe
wLHAPsLRe8evrTs7kP5WlPFLHw4ALYne5dEwbUqnRhmfioScy8jeajj8thnde81+1mOnTEXcYrvW
yI/04Mr8p3QsffCLkfqvUnpfFpisy7R5EbO3bH3gro2m13PmKt2EQf/uVRFSn7BhC+hw5xEWgqLq
tzskFEU9i41loMjU2ITTKhpkl404iZJhPswn7s8Q/2qMcndY7tIS5cNj68p2N3p2uhnC5gPE1T+4
UQY4GkTVzqEB36TdVw1mfJSAxneaBu3O7fv9MjJksUh9LoDEy45bb7TUDR8JnKEiwMsG0jNtA8Y8
qnV/RZR0W59IGOKHKFdY3ARgiPoMNGu+iqxga1vlV7gwPQh6re8kVmBgQZSKQ8yGTHO8hvOgHwHe
Ht1L3zCnqseCr0Luh8omcfFhpzBurDJm1SREOAIfKrxlzlz0P0bWJ5jcJDSVtEJTuc0zYjwCj9Sr
GuOVbgEsHjXUi5p8jAXrlrgJmD5J/5/2iYOva8G/Co9ul5ymWQ+7IQe1KrdG0s5O9LR37rnRSOuN
0vwzjfSQ/iHwLczrOjKMXWmIJbLOWTqAsJh8a+ryjEUNg1+vurEcbMnpjTZ2tzScO+5KCTUgwusf
KOCIosYNsoQoUwvtMXYVoM2ABBiE+ZP1mdGWNHH8PlnpLSYLFWqRvW862e2gQVJRuYmzEzOhN3U/
MS9KYDt00Xifs90WVt8d6SvJWfQfABMNSaCatAZg/rAvt4WZ/sxMk1swLG2+nJFVZHBpHOaZ3N+W
1nbwvHWWfXXrTKPuRtopFvFJrPx7WnqXeCj+lYn7ERkDFudiWJIIfRIdkl9LtFs9O7hELcGLTnFT
j/KUrq2IiA/GlU/hecg0kholOkHcvs5+0G7c0D7z0BWbUZU8Lh3BdFkpP4Cgn7D3uM1g43e2fk8R
Im5TFmOkl/AIxUydgA/4Dhg0OcRSMyXs/oRBeYYQwKMeRfcl7B6AJ3PA8v9FUXi2Nbv4oqpkB/Dx
45cdW0hcZ/9ABDIWuT0OxcYuX4sufTKh+FUMqJnKlGylEB0H7KMJtp7vPjG6C0k4jemb2nnmFSm9
eb58Boaon7yL/6iWZjzI1GlWyZdQa667/Bhk6uzqwv/sWUV27sialIr0JlYVOm105jzhBhBvFY14
6XS0h+pIXZwV9Ucqm/4cd/8Gen/iYF5t3MtPQdm+2QrL6iIO7nFLenUS6xP22blXboJtPAtzKwHY
1RxSfjbzk+nk1R3s1TMPqA5njSte4HdKvKqa6oQZL9z5CrECp3ND/AuCpSdALuyxMuSYJsM6Dnkz
smOTA9ksd1U8/R2NhspQJs9uCWrm1Q0RyKqCZjEiu+MJ11bzUrrD3zjLsDacx90Q+Ye8BXSQ0hYY
zHK7kb7CFoaxhgyHQzYHmOo1JVu0u9wly/IUGcVd21bhztW/gsrF9tLqLk5Nkk9SUZ92pvzRVeOT
SrtuK7lWeyvFN7uLUTuZ79Ym23odCnYJxhp5g7+O4iANmOHFsZ8Fmv2gHY6jbN9kU23pOjyW4/Ri
YE5vkoHzFxfUHkMHqrPOpO4mJ0pOfaPeI2YCQEUNVkitZjmkHZhhAt6VsTqhgyleO9s+2I2BXdg+
pZKRk+OIX2EPkNi1ENSCYEDYjS4bH39zp93lj5t/KUYdBP9SRjU4dU79C1Hlu76E5tHQCKR0AJbz
PKTRsQTrpdIIKftmxoWxfa9o8wLDrkF8y1dF5PodqALbQlVg6Ill+yKf+pkOKIyuQds8woOD1YNr
qj+YO3qAQz5FhyTH+GEaw+NiMysxFFxtWnyWvaRjBLdK/Br8LYpaEkxPrYh+Tg792eAsvwL8ONPh
T5yAVPV4BG1lZe6hx8xbuk6S1Evw7Noyb9lg7H3F4FCo5H5Kx56dGs6rbzUP1RxdiBF4KSXz/ATQ
4W5Mq2sAXHL0Q+xO/WK1YvfqfcfUtvR6yFDDgQAmceiUwoK5gtnD/0cG4cUnBavywdcCKd4VYei7
3GI7Q4+/sEEEEarITEVn2X8Vvtl2VFjMLoJ3qsJ8h0LerE4pp3kinFL2eDZUkEiILMiRdrbNHdER
+KwrBZNDDljvBf6+S4en0J/JN07dvQUNn5N8k2vGeTiB2snulxlLh6kP61hd5m9TqKwzezB5Yohj
HIA0BfI9yMa7GovnLAAZ6esYXn/86hZ/ZOU8O7obWVqItfBd4E/SpQ5Mj//m+erjF+rPseVaK/Z2
ST+5D9vy13PTxJRqkffcG2sTpgRf16TuKnt6W3QJDeId2mbXJDQRCr2NtSctodh1sm3xRKQdntJ7
NwUz85geDbF/rBNcm3rP2hRCRnd5bMJdkZB130w/G6/HW5vpzJ0Yx9+Zho4ELYzb9StSQELDGPkP
C+1OIcv7MNdnCnGCLdwx2OV18V6V9q8swek1sJy/mmyCu0C782aJiaKy+gXtC4Q4P2lZxNhOS2NS
rAK7T+OUf+0JVkw0ktMoWjiK9fAPrCdU9bOwy3M1U//5Mfs4TnP7LoaksCQtAAvTzzt7an9MUfvk
O2ofqrIgoojxQYUdSxv46U45b0scb0PhkUbU16sLB6hXhucjpC0eMTp1t8EZ3Bncv3Zqxs9qIQF4
J1NEnpnlvxSG9Qezqa0KpveprD9FRfnA3OC1rxYLDhLE4xkZHHgMiC3lRR5G2SEof3jRmkIRVj+j
GUpJAaIHxvBuxz1DHxZvJMQsm81gbWRJ6HsbOPg6tMAKHZN4iq262vRufRy84g+BBH872JtTSfjS
GECFm7zyQ3m1eZx2cITnSzo6M2ZmUblVifgYloD0pbStt1bYwCeESOA23ko/8rY9bdT6iPzri/7T
qRBNEYn6mClQeoKjD5VQLzMmW9vZU4qcWJ6A1pJcR/lkz/3eNOsCZlX4Y3TT3zSJmD9C6DnJ2DvY
hWSFhEq2dY35kSz2xa6j+5gvc52xysHMNvqBgzreuz0OtXFwcOavuPODCyyj32Lx8bFJOrG1F4+8
Hy/eaUWOmyWp67HFeXbNQPVn/uBl54Gpc+EUoORMYMMdu/I+oobfzLnAdrjHPZJM33EzTxaZ0vb8
28nTdeJhfmk7DDcL9MoNsNqefdNsSpf6CrnLziqlejTqqbOHceelUUoOgvjjjOLdrn8X4Sw3Xqgm
VjwDhUGP4DfMpZoOjl0JZaDDEpZcprtineABxBUXJ0rrA4ocmPLCO5iAi1oGXbsO0MNd4mF6nbi/
yXuqztKOl8c2bO1H5eVPneO8xwTakgmi25c5WF6JLa8Zgdk+rE19biThME6CNoF8uxshTRIkGIYO
SYKEEzbyLAYQ2zn1blOuXyobX7V2sX5gSPDU1RgiB0u/9ZaKSRdqpzTIxcNSDfeFy/6tguRHnIY5
gr8eWh5NzR6d+skmyhxk3Ns3IphOLvgTuC7M4gA5+xwHE5MpPHkyu22BwJvwNvse7sTOk2OBjfqZ
yRi0C/necWGRHcr7pTQP8JWrJ9mtHjbBxWasfMkTiTegXVK/Lh+WADKzc5NxyaFopSG4bDovfyPK
8rm0XohLu1djTr0eg+rGhXe2gxJSTxRd20Vbm66AglEFwXM9l8mmg+xsJtB8ZbLhtBDDDWluwWMI
O3U2b1xGYn++zZH5WU/OdXYRLE7l8iF1Iu5jRvkbTAdOY+H+HqJlS560ewxJU+gECKtX1t4GCdOv
wEYmF0Fs2widPU+AwoOld9z40AHbe7F0xYYFNL/41R+lWOBFVN8idDqswSWxEK4Zt6ui3n2E+Znu
AAhPi1flm+E2UxKfnbgYz0Gv1Iax8w0G/4q54vZSBmCcAX9hyUqq05tjlfDARYynCIr1bqmnazuP
V5je8F38Bieb5NDlpoNw3yLl84+yUlc7bqvbtODNraOnccJEUFdedbaHYe+My22wBvtSmAbXVhB5
6sr03PSY1aYEcG16sfOAvQAUCJqH7Zi8lOnP2VTjuTk2w3Cyi+xVjMmztwb4dGMCvsrYY8ALWSwZ
bAETPLbEs/fueHLgX5nS3GJf7dNUmgOaPHFKLHCzsQo+GsD/uwofhPNo1dVR4GYw48Knm3jaNX3h
vTkusVA6avN/Vb/3w+kT2LLB9yiJL3qmVFO6+aeTItvaJcJJF97Jnd/gS92O4nGYhXt0rGLfRrBJ
Cy3gpVBabRvStzY5GG1vBRnzMojJSZD+mZflPBncnDuSSXgs8vA4mUPEmf0bD85zPPi43Szy2WHo
+zx5I66OeKeev9+SqIE9bQNVPEg76+JmNmTvLuNSV6hDibW3H/0olNfezg9a9s7jtB7++9yLHvto
MpfBi1G7+KShmKSf7suuPGYLecWNmPOXQCT5S0KyNRCMi0l4FAVHKqjcwfy06R76jtbHyQ0+9Ovb
aLazPUE1mNq3tuXyqBlW1aS6sm57D9+HMQIsiv0M2JtB0H0/vbU6pezNcnmbi2KGK+j1z3DQex+f
IULBs4uVxss7UrRfndumD9/vash7Km2yJz3am3FVm1SpvrGB+w8FWMkrpjB4RYaEcH//sPCz9lSS
f936CUXtELyM4dK94JjDHDd4yXq25kaQgVMW2xZd6bPnpc6z3dcXPwu6B9vJ61MqiXjPG+kfWvgZ
kFWD+XF4aQamoZrk1nyMqKxN3v4ABn9VWkTbqU+T/UQwNji4n2+IyhIn9n3g7W+VO3Q1fNoDvG1a
0c8Xuc40vw+VNkw3RR+cSknU/KrItLU/YInP4fvt96GZ/KsdLYy87AlssMQuvgmSczKiZb77Fo8J
YTGGjlISaszw5P4Iw6B6mtJkeMKHNzmUGtmX+8O49m0ZgVLh83/OvW+xXonprPOq+CxsKsd4VPA0
JJECVI47/m65DwNdXwKPeaGX9781UewPAmXHm3SG3wQZVQ+RWRKiRRK18RdN1xzl7w1zhYvq4hQ6
eRw+wddef/J9EFL6l7qePmDnftmw2F7NBEjjxKH3Luqi3Y6M/h7rXq/GevYbUZf1RsXQ7RCAdXsf
UGAFLd67OINjhogO3yYlzB2mW8uS3FoAhRvoAelCt8jpkhtiuXFHE4Srl7Ax+F8PYT54lzmcvuLc
A0IOAC4iV7wWJu8enGjoHuRUEqE2JZdmOI0Sp6bR5Pke8xFcqNaDrLpzO/dg1HY9Ps8yRdUTF7sm
JVAdNpf/o24PKAHNT0SC1r5Fy/rfxxX1XQRjLLDsp8Gp3cfCAEYlM75ICkb0dkl4puBnjRtP+Nww
CDE2FqDjW7ymCFsVlq99lUNeqKDLLNUG9nh2L9qGON30HCPQOtmdqN/Lvh1OCuHMs7UUF0SCREA2
FgOVaO5Pdaj3IgnKZytKiaSYvJkRYU/1yJCUPQEqDZxQvaly+eEELUb/sFE1AiZtN2wBTqTIcIB2
i3hoASYK9a0S4V/ACtzQfYk/rNNaMAl40qi3ghfAk9p3ppeobPpb18976mfnYkEHErjj8fL74FU+
YnSDh3pcVslhTj+sPHZf6PLzN3eOkXmTToZHV0swvFa7Oka9rPXgnfz2luf6yxdudonVPO1wNW3O
fTf+sW1mPZWkOsRmwHPvzfTaJOG0alQo5aNR7N2hM2dfB+W9O4+HJvIfJTsqJr4hXu9uJo/+pKcX
mIF3Vu7uaz/Jrt+HyrT5f6/aTn91NrKDUDr4GlWi+I02C14pa+tz45XOWY2zpDj3sscaBJHp+C8N
f+bLTlqWUmCdlxBa4iF0bHVAEVsev9dhN4qbc4Zq7G6wa3/fIv7eWUX2kA0qeEbtmT3C4P87Q155
0PmY7DKyrC0IfJdIskLbiQrpJ6IDlWpzsAz9WzErGK+dnR6+Fwe9rgqL5iIyet87MHICG4Addcbw
FAVDtVFzIs/YBcAvLQfiJAJITAkFfdcVxWdq58Ve5EIfrFAVn1ER/wjqrtkHa8p20Bt5yZpeXrz1
VS4KrDWd6jGj3WdW3f+Ionw8QLf390kE91AaXESqmDniNGobvqLXPH8fvMj/sGDHXr7foSPicc7y
bcnS998voGJYDrH1R6Yek1R27QerPxCrJW9+WstbWBBalFb+3160Z6vp/jR9PjG2Loq3MZ9XDwT1
PFgZuer8k4uFBH8bD+VMdQAwpHvb+237TBSi2vkKMgj0bVFBYhf+/OhX/fKgDJMZO1k9nMywTepZ
7UTp/6sJu8LtkYHiBoc5uUnHmko3GkhVcOA3Dn0Kws7Qbi/Z38FyPfJulX1t14NbgVXhqshLX7c5
Ed1gHN9vk2Zq98w1sc5fPVLU0ueMtNv6rIJVdBX1ODU5JRwckR4IR6s27YAb/7drx4wS48WFCH0X
ewnjt1WUrIxbXL5/RU0RaVkhLBVuhy78ADv96GJX/u7i7pVkyZIhwDX0pvzF84Vz9CLsg5IoDTF2
7BjlB6A636scnAn4FMMeh0NV9fmzO7b1EWfFEAvwZLVrwHs/ko86r80FoFzjlyS1vP/vpZ7VvnJm
D01kDv9sqpz3JjLOccmJ6HI6anIndVZDfzjFfR0477UVs9KyblYeJVZrV4dERs8MJkpUYMwO2wa4
VCYRs6Ka0XERlDvqvfDFANM8wP67JunQH1iv/U3mVtNjMJdnbbMjqFEfaxV0u6qz8p1n/7DLYXog
3yyQDyF7zjbuh9/l6FoHa5HzRsTxdE80WLgNAhvfcFqcKJnfvUS0x6pGYO249RuEEEtbj6VlcINs
zQIUS1R8Q8O581pk2gmP3+M0ObhsB+C7IxNsE01QZGQuzg0jfRzMx3On3b8YFjPSDT37AhvexnIb
voTjNw/KmgnIWahMqnI4uTN8O5wynUOXTcX998G12ovKi/lQssQw3Enl3qjy06lJ5WvhwoHegvtT
Pzr4bAOskz7PruPj7e0sG5amvwPKmsOii1sZVGwgQXBbPMH02cWtXNnxnazrdDfYsNNdHEmeTNwe
PFtfqVfngxfqXQk3+VpFPpeOdc6Dnasnp3wbqvGoocX/qLNAk9sZwcNjzBvNcBF1MaakqKr+ikbA
PnVzT87b0ssHoVYPwNpUr7leobTaCR7aCZ6tZc0fLdDI79Z3/3uxfmJ1gKBFhlQDYZ+zX+AAHmF3
JYRnzs8T8jPI6nAlx0XXmKOgzItUnN3JxnXfkpC/QVTpCyT5vfkcgr7/7HFjvEi66U3Y9+Zz9u2T
Qi5KEBRMdNHG+jqU0ceUAQ3QBcxX6tv5sBTDhEVuhVGEsz7EYx28zM7MDumc/QB70UpG7z6yMTrI
6MULiwbAhllE44j+EZneD0nSRVOo7HUM3fHWj+jguAtfvg+oVZ50ZfkX/Jpi+IUZhOz/Uzx+V5Df
n0GZjCAc/BXK6Z9Qc6JGLKrmT6XiY1gV1X4c9Lj3cFXUYVC85yuzOHE4y2wi6X0xOpG3z11MJ8K1
AVAsFw+VPf52nY7LuloWfB9Sw5zdJIT1KE/fZjOE+9KnCUqMCMh6180u6dyL40T5ZTCROmZhOWxa
cD3mS814NOuS5VjtdGX9CxAwnHN7vNeTog9hjvaQZ7lzTeDopPjG/CwXicccl2XHzEUea9mabQEB
/adwnFNYV8lbI8vl1E7F7zborm7JLmwr5dzc2GJ4nQNglKN5QAObHMy8MP5qXZskwcls0rhgB4xE
dvquLHsrn28lXgI8bJr/eAIDDOHHP2LyMD7EWqZ3mUMl2EA7Oo02UKs7mZFGCJGPGXpKsNUMqeL+
U05OJqMFc1Z2dncdB0FImRB72xekSq3vnGo6J3ZdXY14AaKJHsvJTZ+syHqZIW+7RRIxAyAtSQal
8zhgN7lLqincivXt92eJYsvQahUlm9Vvq+6Fc5nKkZe0K79617QHn4EWebEcujDszppvkOexuJfj
zcoFxR1sjIuZRgfWU0D4UBLPl6RnACvwziKGcvJOcIa49/t0xiRwMu0Hp4d5eGd+FmUe8JTW7SlV
mmFoyDBZh6s6LOwCSLBj9FqGeEGD6P2k8cGnO1ZgKzVUIYy/smthV6XG9zvPrxEOZI3UxY92QF1h
Oy1kTbs5jGQxHwc3lC+97fLEVpO7DXoIQlZHEG3R++cZzR0zyfh+XMIqugMezPeFJEQqwNX2tshL
inLy3RNIu2tlfkoPcVfWh+aUB7P/FPbJW4FsFeeBJUHMPIUPH02SQJpwAgaPSxDqK5jxgxkL5OpT
qOtjlUZ/YSS2+8nL3AuCtk+ISFA2alXuIbHRrip8HgO52HfGT8VJTkjFh7hGyep4brhvgodkypa/
fk1mVz1nxQNnZWQ8LuwjEtjHNvKzqyPSdr+kTrvr4GXs87COLgKFCVBNsoD+c/K9kWl9YrzpVjGR
ukWqfPb1NP3q+vTBMVX/M3AUGzke+M+zX2M5Uhtz36ZAE2kcuIcMi1pa3N4+ZPiW7DudTLfvV7jz
qFueLK/I0PS5E8CdUVjiCbCue3Jx9X0zfBKr6z8IIMBjEKp/Wcm7byzg+3Ol7eCQ5yGaZ9MKZnLQ
meyOuTT3EAYasHxaiVDv///I0irZ2VimoGyP3LMPEe/bGcVaV5jvV17hqQNODO+yz8zlfw6L6v/3
W1kRGKwm3Hv++5UCdlSfCGyFV6zi+6t9f9NwHZPkRJ1vv38wFRSDjmPKixbpRXSL+ul4rFMVAiuG
PVVxyMIlv6TDaO6ncGDEj5oHBpR5Wup0fmoWscVsPr+loyK9aPnViVE8ZS4/n72AU2lh9rz+YrDa
EEsUSfsgcqtzjAndxssfBYP6+249FG0EKe5/3jcwAJOwvlmI4X85uIOi/Rjk05iAbs5K9jBzYWAt
+bLDju/LdvzXvEB+q9hG94WrT/+PsfPajR07t/WrHPQ9vSczCbh9UVWsXKUclm4IReY0SU6Gp98f
1zY2jtuAzwHaq6GWllxSkZN/GOMbpB/8QieDWd9Cm+KRGrlOLazxZrrlcuaU9glpa4wk2TI8OGiO
+ZDyKqPorjdi9dhq41vCiqKTISrBZhvxQLu4tv/Kul3bxWPQ1a518Z002gE18tYWnFrW1evayrR9
kY/642QofG8skJvCQhk35s52qKsz/c1SiqW0ZVk5H/SB37xnVW9DOcKNou/YR12HoNyR+mqMuo8q
zIf7Mu1J2U3zgzByL1gXGoJqlDsJPh6tP4mKatH3EEOLZA7PJlyxsz9K2u0ig/zHRwip9hhun0MX
qQn8EHszkOFGBkR9zGR0W7dYxWs91jYGc7+46edTjbGuEMm2bxBVihEKg3TjNrBq76ZxZiAyFek1
7vzi2awDbZP9YCqPjNl+TMFC28rJ3bC76Lkucp0zf9xMXY+G0u2yjRmNhM2h+aelcLadNfoYcFyQ
28hWO+Zxa4yvxjpHiyO3VDdI0WO85RoL7TQ/5jFxM91i5orL6rbXi1PcMqWEndsGtdHsyyj7cPv2
lmyaTkt9qO7NS4JD+E60xaXz1cWzG3etHGZWPMLwQ2jVoWH4AEgArVJPoN2EYx9ZukK1JYanflmh
WC0yIIM6atPm5L+ks31kezoTZhm1S7O+Fs00PNI43kaQ9ZbpGRN1MTxYFXsUqSeYeTRfdPuR6iMa
z3aKigkLqndKZp5YtsYoTeZdMEsCs4c+Ny9Z8iKr4rmZPeYSAnVaI+ygTeDZOlF03zQsdoGNL+Ok
E3Pomz7EL1Dp3nD0Ch7nuGSgO05WwNG9XJ3E/8Wd2oSkyO/pYkTQVPp3Y+8cGynZ2HbmuSrKw9yU
rLThXRFnU9+2BZJoLeouYSs/qzZ517A3kvA2lHsiCywacJI8fTUm61Y6H2OaYFZQUgZqGiT+sxRc
erJFAbxk1xSf0eyf+jpB0Y8uEjVkiK0hRhZQZFyNs+HB2P9x1PTNA56RgWF/1+9N4b2OTMnwQjF7
l5NzycWQbLIQGRXmV55G1oxZq0lpiR1epfgVRdAzcArc9ixM0M4Xb6A/JxSeQzDqM0V+JMc1gqLw
gGAl0Jr+q+lFfcfylG84TSeUH2vKJA8zADDbppkJUOUKKrX0qDXSPfQ56s2S0B/J7Y/aNrLBLQxT
oQjqJpgV4TwBHw0kzUyf0IwjClmcyk/eYNyNmSh3U9L8UuWUEgEHdMTqQjLhQiSUYb8tDc+7wk5k
99g7eLoMf2vU4tPvGGmwGqa/GnKompnaY70vtnOUBb3UrzFvZKAVcbr2gIrgtoCn0Nvte9aAI0TG
juZlfpFGtYOgzujkWREpv0dn6CMyqsmU7csHe7DbQ5FG10w1EFVUPW5aixW5m7EKZJ66qXOLc1E9
6EZI4MLgbKpwfLW6/uQrklNldVBtweO/K3Q0IEquxhRjaoiGIPVRfwlvAAqMZPkuOlhdXOwSjbyl
Ro0zsLT4J8QudUQyVW76FsOwN5SBioV5yATyDpq2gAGduY0GkrX6Dltvbj7G46yxH3W2RiVR0MRG
HzijwvwqaPITe1tb/kUpbeeMBZu6biBQbwxvm5q0VFw/NrI3NiZ0q9fJe9RCquIHSBs41v0W55//
PA19sYpKvF7e4KwdH+S7oD1r/ZPlWN0+ajEAV+zAubN5iCcaBG7fWdd5NB/1KD7kA9ICXYc7MZIC
vx5lKQAGxCiUJhTeNpB3LxzeEc1Aevesu9qs19EQ+eyaOlwIBjs7XCUhcZ3eTS61JMiLls4VW0CP
/Goaie7kQEv3uWHmOM84EFF5IQDEt5wiG+AY48SgunQSkLUFF4RLT8JNMuEfmKLu1HX2ZQLiejF6
tU0nPYiM/ln5JvNAjZ/WqsFENNU1zAZro7v2uDVKo4TvlOB4XEb6qmI3lLcmTu+BTa6Td3TILO7W
HBd4PKgn0FbiletRKDlRdoxV3ZxZ3r12kzpNZaiRNF6/e+ximpKzbnkmbjJG3BpuU/bYMkLiB13a
/FVk6V0W40PrSWanJvjoLIcFTu1VG7fuP8IB5XUxlSe25rtpaB9MLzlaGhkyyraa7dQdcZqiKJ2Y
PMMI8U++7B+zwn2tJoJiDfVYt02M1MVGSZS7rIm6+s6bZyOYNbZRqqh/8jAP0lQLg0xXBgfdptEm
3IYSowUjoX1RQhxgWUxNNy3LEdqcKnFvusElYlg1Yutli44idYA6GLp+ayOPJSZuJo59YGmajlvX
NnAxWOnOr3R8sBzLNPcaTyWcngRtFS1B8kYT5ic9+ZpMlDgajg5VLglArsEGHttHNQs+cm4LTt5N
MujmyYdijEQEUz++zO1kTwjhKJhLnx5HImotOlaqFop65PnSDGonesljNLSR95RoVKUjszNuk3A8
kAzLZBW2/Mi2tIpJasgpJ1MfZ7CVmd+JzdzpWsdjeElPlLpkMMcx4m+otzz+7ttG0tEmeCYKOwAe
hggMVqtgIMMiAL154jUNguC4DxK9OWTVEHEv6gzGcxA+2vBS2Y18aQ1CsnvrIe411tkKwG+pmXhG
o5u40GeeZNOpL1Ew2yk7dG/qLqVV1BfqURsfo98eNOxUGrZFtLrLsvTDHFJKDgg7gDv6kJK/+qjF
XN81Oga9LlUwPyJiLIaSQWZeFoFa+mMz7OArOF7Q6ejjbWP88BP9Puu6q7Jb/RCZ45uEddxnvrl3
Y/3NeTDAot26o4/qwYFlRE/Kk0e/m5Gbb9zGvtMyYzUWs81aFkRFcjbqOTs2BMkhXUgCk9HZOg/t
xVGPvTLuxS1sln393jlSu+FhjPvShgUQzys2erQFtXR2qM5Rvt2CdDU2yJY5KcLnuhtOU+NaRzjR
pNjp5BDP3pfKXjOvk0GuATiOBgAKMK+vOSJOrHLrNFQ9N0OLA9hg2FtUkq11Fsw+zHwdbfPG8nrB
XTgSw8IwdBj8H6PUXooW77+02mk9WuGCfWIdpGxGtHgd/U1v9Nhp2vac9Em/kU6vMMupH8VpcMrR
MtWmAiAg2L4PEXp2jRDWqTePVWfs5lI8DDbHlBOG3gIDcoMEUzx+fuo105N4b/S1mS2x26o3dxrC
PN8ZUSRDGEORVm6rrLROtZW+6ySsciwH80SLYonXzgBzkVo3YRo/44hOt/YC5xFWu4nbbM/Rj5DM
YSlkYVbTbIxe09YiKXOZvxwZYuoYA4e1lUdym0yEPkQk7E4+z9UOY8Sa5veznj2kF5INc+IZ78gF
9ZUq+xsxxWT35iAEHQjg+RB4KbtITaANHtX9kHNnOgXJi1RHHuyCxH/y7TVPqpriGFFg/K5yGylz
qp6HMN+XRTUe8kq9eW23ltB8I1Y6a9qrhheC5jwsrAPSH1K1R+B4yMR/1f0vSJGLcZKf2Z1DJiLK
OJUtfCJp1AjTEHeCTZs5hytzV6g5PKhkfkD/gugu8V9TT/vpyrnapokHfgbqdZgi+KhT79fkZLRc
xb0TxouKNsH8leUHaeY3ym9/GO4+xZyemBHDcNucZF1p58YBPZHXv4Bl75U9733lw++we6IzyGZm
fXuv6rnbtgWhtUkxYXpMdrCk9S0WgAL7HkKRDD2QGzvvCSpD4qRjBh/qqZ/Bk9aRKdEkMNvoo9g+
z4hYo1pigZE5jOOpes9NDJyEGr4MMFDqGIL204wsv5wQJk7a0SsPWuPpO8utDHwi1cvk6ncNnhGF
tvLUzdkr7D2dzoNFpj/NcmU0Nm8lYbseXQJ0U2J7DcK0uG1aB1Gyl/Eexd6lVeVNozlYWZz6iRpm
G2odmzfX47blnQvK8Qly1rDw+t7RCRj3VqI+Ig0Hr3CRUSYmBzgn5CFXjgSYQAS5WGpiw67NO7f0
fnltgTKxJaO9Y3xfdOGu0lx2GLl4c8YvwVw51Z2XVMf+avreh6zqDdjd32yrx6EhmYh749HTh+6A
25DlwYAlbHaWW6ENWkWLqhXmwRPTAwCFFbDb25Bn7TpdVIdDZ64TJ3qwcRAj5wIkqGeIqOlU6g6J
IpGq6WYwB3tbUTTnLtQTK0LnKpXc9cSq4mjB74D0FE9hipOkw7ikIoJDVef+6LN3nPr8oa8NrCyt
fe1RF+jMEbFAR2DigHwD3nHOzonf17Zn27RKeciBwKA71GxqfB+lr1H1WOcra6t0mhjSt8kpsusA
L/mD5uGww17G9h1Fn2Q2S+Um4BPoSJgM4sydKkGCxezQSdWw8Qok/xh+Cx/qiBZiZR3GE9aVDe/+
r8SHPzP26bvWN7swgi7oYkhjsfDEUjBwScZDwYWCup4/6HBJawpn/r7Mjw6D3n4T8YaQG7USGu5b
O3kfOnwnWXKMW1L+GvoVV2sRpebZJ4Qfb1VDnKub+Op3Z27undtXv4we5xZb1FsyMN/9XKdX7FDL
9vN2lojc2VV8FGNzjLL+3Fo9uWKtukDBoEY2modZswJLq9CO6+olwo2ymtLwJ5nHfRZzNnkGFws+
Y+jiK9etXwbfuoQGBXusWxyU47lXVrS1hnY5mz/dOAlUfZ61ByEZFRlGSVGPqHzM7uvBP+dmeJwV
sE67rx5b230uWsQ+80jpurzqJu+eHIAIBeOk5JPxuIM0yYD6pFXP9Uhb01hPWt/hOawYlxhi2Om+
Ikx1VjvQIayMoq5CALPqRvYfnlHex9M0bHg+HCGHB4118KmTIt7djUDEsJ+6+VkvZLkVPCfx7pnF
3cS+jjs/qBtVrKblAIEMk1IqWCtTkptXokjY1jjrYdrBYBM51rrSftJinJ+M0FZ+R0ZLw4l97sFa
miVcQ1dQpU0Nk8li8YTlWDsvltZ1RLlgGe+imsGzW9+OPlrUpunf61h7YSrQbMNqFOxczS/HfUSx
D3Cg513CeKEHy2lRwh4DHR7JdY93brFRlah0Y6vdM069QU/0tehtIogS29K0QeNpSBxdFQXUGwbi
CYyMcnSe575/RN8BMM0tiQsiTTcOb6KG55ErPsz4x43adNNLhudxEV8z1sBASF7ZXg/rIr0ORn+G
Y/FkCo3Ir9FZGy63E4ajZT7jf2oSE2cq8btJ3MVwaw0WlB70OXZyru5w2evJnYkHiNnCsPMm8WE5
3eOI24HEIS1lZqxZ1X0cwU7J4hjVbglhQ8jiw9Nafz+UNjEHtv6hJaxmMtbMG3viJ/UH64sxTL0K
TVxEYSrJJKRxdNnTcCn5/BqqgecNFWip3cclD0E0OlVg0g6sdH0G5Z1gRlTrotMSNMLhqyFwKEQS
w0zt2kGI3PqGuvGYl+qiGmuvFaRe5P7Bc5md18OvQoobA5nkBrnkFZzFrdlPGyZLj5aPMy6BI0K7
XAa1rbA6Ohq1oQ4H0PAKzj7QIevWYUnplEi1OtPYfhmwGAPPhArT5CiX+4kwPMpMY0Z+4urymjgg
xdyo30851Ts15ISXufbXOllViWRbyWzaGVEyUjw+zlH5hVGF4WiqMJ/lOgUO+/0OQJcF64tiLP+2
Z/tdz7tHmjpYDEO6gVt6DmWLwVjDyePQ/OHVlRBCuOo1xrSrouA2E+CWJlLrrjlNUcX+AsBarZv8
9l2NmZm7w53n4+24zYX2M5f3GQTL3WAhLvaGhHlqR5dXa+ldioRg8jqGBI4iaGmyNm1p3rp1+cmy
oN7YKn6IkC9GgMk5hJKgm+No5XuReWjhrKSt+yL77K1Gvzex0NwUrnHRJ5bNPSqb4ZJg2R0GQELw
lfxAVqBvPGRKYkQPnGDHBjEHEXKqQyqe+LH1bWstSm7ESrlUM869YdhxIHsoDbGXPCdhmZ26yq63
fgIfVAwu08TmJvFDgiWjYgqymQsyJ85jCHF0TABIykb7ZANa8+33WmzvS7+LL41d8JaEPI+TcNhA
02NjM+VrawiDceaeo2A4zH7EPknz2Blm/YsoquiMmgqEFdULpEF94f3Yo2GtGlbl0tVuHZQHR2TW
C5qy5RTvE39t+s8JE6kAnEm5qhZeT+P/iiWyWxoHRtmj/Y2KfybMU9GsO/4WhRHpnqLeanXdrp2Z
YefsYyxXbJMATuh8qfTfLZIzzaS6hb3eYBZHMQ3cFqIl9r2AMx5eDqLTPCwSOGg86/Fh7Q1d7Rtc
SOvMDTFZi/PsGfcl0IRV5Pi7GE0FL9sd0BSZaokjIMsTKSIewXiN2Iejz/Gsi90OL4VJId8XSwQk
8ltaGGYBU8Joq/H8L0RPYGEaeaIbLY9FNT0y+KuZiRpn0Lu/6nJivS0PtT6p20pqx0G/NNw7eevZ
624WsO2W27Xt/fEoejOw9Z7nTR8/R+IYWt3TMHL1y7xZrt4r2c7PdgwmrWtdiRxZwK7MEu+Cx0et
dJxJAcXXc9UNAg7ttLWd+TWyDCYLTrhVvX3v6hHaPtIvVAEK1BPqOGvipHnyWmqKOD3B/jidaLkE
U+pkwJIxUWJPWJsJ6IlvC0d8hIqemuPqyC2AFtTqL3pf3RvCqM6Fivb05sWKEcCN3qTvttmwGdO6
BYtzhz2hXl5tx6DzmCFVCDo/Elys7qZiIXeFfxxjbtY+ZElt43sBYiSfBy4Zr1IHjAXL1J6eBtfr
DvgRQlRq6xQazKY1KPL6POKgdlJrY/f2xcFdAFyzYo7sPMonLS0XP483Aq8uzqJHCaT1ikstGgPp
22x3R5DnkQv4pMjyfUoS6vI/2WbXtPGMS4ZJfzNnGdpjZCqY2407xGEeQvfxjZgEm/3jFgRYUMbW
SCnJvW3YLCpHhpaMTDhPMzsPhk4yctEgdzUtzUmYbendduhpb+1Z+ynTKqgMkJ48bFL8d+6yRIhP
hferIwP3IFuQX6B8VoYWQQd1UdibsX9BDR+zWOadZiS6NRx8EsJZkrcLwW/OE+XdbKl4LTxvpoLF
z13HDCPcqKHp7tGzY6gwt4p8pXDurhM+KbsUNWix9qWCLR+EySIt0o5d556McQwiyQ8pBBaEVNfm
Y9Oa6EuNned20Z3n0S42CSVWyrP+3bLNmzHqaXLVHThqeYhN76QtVS9g9HmrsJivtG649cckD+bW
2uNF6q8Jl1baMFlXHSTvSMQH3dJ/phl5jW6r9aiJjqdqfY5Ex5DIgSbsM2kwunVWRV9O64Qw8ECm
WNzvm6qTH8hBGM6lLLDmk2V59rHHSu1F5a3umy8LUJqAJ0vnqWNa7rjurjERU2ubP3Zzp+9Vmz23
XiReqQAjPBjhrXSM/kobP5xLn8o8l9kzS11xybzRO/oLQMgaHky7fi8G7J+j/IJUYyMNaG9gCLPt
EGAvkyiOzlb/auS6drbi5gIw2tmlbcxWoa45vI0sEBlHsD/hwnBnLGNZgnQmhbs+vVaK5U3cEs+U
ouzd6DVb9tKsLuW96LrsUGZq07HTobMFO4Rqdt6Nk1EFgqAuzpV1HBG8045AGaB4nqpcfpulKrGV
DPHCUsIxCdEv8IT/mMA6aZuCZ5Clyb3wcE6gKgn8gcpOWdZDnVi7xHL9bTMmO5+xYz1V9k0OqeOB
ewtwbPsqNZTMOQNTPTBQSvrV98ixbwhGF7auswkc6A96rUcYWY6cryFr5Cay2YSCGgC5+5H1zXOt
/IupPtxaXFvMztHUFK8O6DbasYH+1aoUe+5mfjcjJgtWsgWpNK2NTo2MQ9TRgCF8yuznuHPSox1V
zroBu7Lu8JeNKRMR8K45DlFAHhOMqAlrTMeoyav1IGllME4cI2KK3I0ex3d2mj6AIXd20kHoOWKI
yDsGmm6Et7qR8sUZ2njDr5O6M6tPGtmGy7/bNLYehgguwuKssUQaEHL2o1HLOTR1gTGfW7ZDu8pw
byrpX4eIgbCuJvOUKGs+ADRhPgzaBupCBKqsk49jR7y032XpbrjxZ7M8qKr6NeQi0PXBuGJhNjbi
N+rSprZT4FkwKm04rkDB4mna1S3OkqhobjO/r56hVL5FG90EnEkbhACWITPJtTwZ+qfY9bEZckXR
Z3840RJyvzTXMUdlrJOm4xjxRQdwvu7cYW0cycOiuZhAhDmYODp2/KjwkpvEpnCwpR6teXh/Z477
FjbpbaZX5ZbcYwAWXvOoM3lD5JCv4R4cIsGOjRqAtsc0wLv4gUbFzlxmPLIgceSjGy5QgQmbAgQA
6DItkvxpY3eThWsdsIVmZNvRko9O/u01g3XDXK1HZpnMxG0iHKgug/BuEc6ebTNptm35VQvf3rb9
IqXhKCko8zDycZrZVcU2Ja+ZA4e36dC9jZH+VNoOI0ha3zxzzxp+tAigadOyLx0jRtXUQyAi2VFw
Nm7s9g3JCg5x1PibYVBfPTCfwCjyZ4S2I9gfbi9DZU8zKVBQ8tZhjstzrPN9Uw0KLysVczTl+67P
b1LHE4GsF6kVshIQz33GgWK2/IYSdCtUx/WWUOTDAF6qsNsQd4zzWA/9hv3+G43IZ9RTws6t022F
Me1k24C+GeFNmOwt3M6+jm0CTmJ8sRZ9Y9v4n6FTfVuL2MK1oNdKZiBCCsVoBzYF9c9PNcsHNZcY
0xmv1Dn8aXg4ROz6P+j0sQr23rzSeTq6QttWbBwdy7olMq0STbKzLUp0r34r0FatITnV3DRTUb+j
k/9EsrqVEyhSwQ8rpO6tjHJAI6l5j6Ol/yqU9qU31jHx7e6ixl1ZR/euO+756huNrmNThikMNCMZ
A3S6lxr+O1eNrcGNYHER6dojyBl/PWvj1pOYVAZFllsttlh0zmhQMDqz4ELjTuK2BZFZoUQwu/Kn
GJaxT4dUwDN/QmV+KfEk4c0plh9bR4L2jlvf2pQDZm+p6V9+hoBWeGjzG3MeN/kshkOKGMD/Tot7
fAlvmZm3jHdO1cCS1sundN9gFGSKBApspDmwqPFG4VwA3yrEro2cj5AsBGsecjjK7DXMHUZNHNkr
ADk/o4aE1yxIxEbS/ugm4tVi9YLgwbpx8pSHN1vyNAZlii0lJj9iGncgYVZVtEY/cxOb2bqpfyp3
Dxc72eoy+ySvkZVy0yOlmF0Z+J3dsACkwfag6DMcj9dTawJFz+iBe0AhmmOhryinJ5GJk0LDPDOY
38U+ljQDKEuEvBtRXfLF0uuEPRSLvCa09aB5nw35VAA08ZlFHf+FUhPsy4MOp6MeoQ/JfhnpWu42
LQbq0/hFOt498RDbefLig9HVNyUKE8XXrd2QLWkEsMCpGu7ANH7juT9yEc7IQ+jRoQEOHAYpYDTP
fwYi3J7DmBNcl3q4DX3rVm8oMgypToZPCIOXNDczVpFtMiCE87HWO1q9ESrm+CWRxszdd2HfoWo9
Fu74MiXI+SqsF6uE1Qp780aCyEb7sYvdZhNFKdBBByoFcmpglBmkv2UR1ruLN460RMNLT1iOuzL9
4ThVrIMDu+MaSPvB3MUWVtMyAa7V5jT2Ju7nPp439gC5OqQRgsa/6ODURwu4tsQhw2M8fMtKPBYu
GmGDhKGjija0/37QdbxER2GFCc2fXJAVnjbTs9bzS2yQjgMYevL1EX9rJUt2QBXf0Jv23ZDdujll
o0JxMg4TksSIpS2K7k2ELeU8jfne7fe17pOETA/V1sS8m1kvAjq9CDmE/gsNKRbCpOs2WU6oVUwU
z6kKrVsHpVAy4ArqTPMrrJlw4ee9mHqo7YcZ/5npFmIJqR7uGGN1sjp5aAid1PjK2OP2UbRnakOi
MBPIw2RCLmS/c/Qj3V6bbmzTF1T8TPpDmObXvkYxW/PaS31CTNSbb6bV3E39YAQlntLbmdg/mBmH
uDTnYz7bIrAmqHO4rztdPNZh1FOux8N2Gpv3JmqLfYK80Gm4zimrP8yQnAKxaPXb8oaVbXOck+rd
B2SMO73cebH/jW3+dQZ3mqbm5yRIN3YnWEo618GgMo8VwLzRnelOGgp0GCOCqrGzU2sXh/Daity7
M4b5NEg7uthYuwKMrvlG1nl/qmv7Hj50e28tkJ/JlTwOZ8WYfHCWlhlxAUXnubJ9WD+6ZW09vTQC
oYvyJCuy1jSMg2XJSYL3oNhVtmXvRsqUutDWc4SGZQYHt63jxStP8bQbGxzfvjfMm6FV9qY2NJ9+
uj3ZRunuFC7mQONyX5naUjFZxwVpR66DcQLkC2wCs+O6S9Dkd6LeAdX3VwiPy+vQ4gNsj/ze/LWm
GXyeWdiaog6Jvan2RWE/cOqzgWfHYVtSHErUyyvP0aHngfPKQvZUVZkcG5MWTCD4WlkwQPvYeJO8
yEAJhrianugnXUNnZcyZfa3RModJrTYzdSPvyTXO2vDkJNlz2o7HtMgYOBUgYQE7EK2RPOYei8Mx
LT4gmW1HpXbZVNwnSNa9WNv7ObOI3h6rG6+BruTH68Hh1oYxhZPaH6YtkDWwwCMz7NKC7+KMP21u
XVIJZ1shG5RhmezCML8bKhB2gvtgoyfetx7V58GKTZjU+cE2q/cKPPjaY1KNO4/lt4v6wej0Tzc0
BpBZGeOQbpvotYs0XBnB2LvgG+vox8vKh3xmSyaXpbpJqWOP/rMfJx+hTRSOqaOu80fuilKk5Pv0
CUoXzhviGwCWpbybENfZiXM0ZpqOgZJeRUNfg5FwT2ABsCmV2hwU4tKaHG0U2yBdpGAo7RDqhAPz
PETTw2AluITidz9CsztnBUzNOIgJTNq5FPAE2TmbENVt5+iI8SfPOQ4ZrvFWHy+iak6QElHnoE/t
WRn/5xAw698i4ohodF3PMZcgQkLA/hKEzlRGab8X5SXV1KPPdTxZ/vw+obReYYs/VSQdXUXq+Cd2
VTLQZ+edMkHtJ27+O9qQh67Wq9dOQ6mUGR5L6UVmRfLNyYIvw9MEM4rWMb7XasFdnjzYUhP3YGkd
zmRZXUxhAaQiSgSzf4mMtGBsPGXWbRkxry0riEHQW57t1KzY5CDNrhEwruJyvNGsvlxXQm/2bLTa
m9oN/icbNukwRUVGybrKmrK7IUQR1/iTewnxRgb/+Zdn/ltsmyuoeV0Q36ZhOeZfA6JNLmzUOBra
OatxlmAdNwir3j+2Hst6UD/g/gXEnFluprpF8lCb/rZESkuBOR1lBqLEZKGHFi7aZlpMJ0ZW3tpo
kr2UGYEZEUQjkViHtCacIx0ZmpotQrV1X9X1pgGYdGf3DYZpfdz5hWWdzConBHhw2asWkf/oTdoG
Ta931/Rjs/UAZP8/8td0/98iv10GKEKYhrEEWTrWX64eNIsgWkykuqR54aipHP22CuNT2mnxi83a
m3lhxF6vYCdfY5l5lXn8PbQj4qCEdl3kScPoqqRN0gAjB6ipJ86mcrpmoFtwAUW4qnobbSqzw98R
0jN8MZSqx5jImT1G+fYudvjDaMG/WRWIkYx0mzOVxbspy49WDq9AmRcwYGtsRjk0eHfZ5PRG+jT4
Opq+jhy3onM2vmj73TxV+mOn6c52kScGERr2lWXycDVro3rI0+iBrp3mjyHP2YwFQCmOvlXi1tER
tlVODwOMX4OoeHWGldsQ0qEvf7EfYJnVaS4OiP6XBBtMPHXWwrwDT1N0QI6msBM3zJPnw6hsipGq
HNYNffISzazYPkAOnPuIGXVN8Vd4xgfcX//GRubqk4lwCePpWBD+sG90spttc/RRAkdvlRX/GEp5
29GDltXmiOyihfBeGuSX/w5kzTMrg7isQL1omo7tTtevUlCLSQhN8FUWv9L+d3xjYwJInVwiCMK+
TwD+e7djCMwH5EF1jW0WOMBcPyYiwaatszDoYxg4+A308+8/xtLRz4Uv7qfcjX/x4kCU95yq5vAU
trWzGXJYQL8D1ptKhaeqeyeS52qggNoT+pXsWOP478BWKckn5Kq1RI4wt1uj5uYMItcQHz3okrXV
uBeTmNYrWyD08EZ7w4bc2wyxfUROZ5/0ekaR7bTlbawMND699eFWg0thzy5mWhZ6jNW/zGnUd50S
40ZBJ7ub5SfE1DPXZ0FoQTlfDCOqA79BLABOENRb1cR3hRIvSZVksF3AG8WLaEEupTP7PeiWkDIv
noPuTYwsMFtTPmZzs0An65Y5JPRxsCHNL8ERkqXjtVm80POEFDrTCFFk5LIyYmE8OS3M+QnN9WaO
YS7a5tweIJqVt60CGl3jKN5INxU0ucpGuY9hMLQGVivRkOEHaLLt78Pvv/4ljrz9x9/5+LOqJ0md
1P3lw388VgX//H35O//7Nf/6N/5xST4leMGf7j9+1e67ur4X3+1fv+hfvjP/7/98dZv37v1fPlhS
Krrprv+W0/132+fd71cRfVfLV/7/fvL/fP/+Lo9T/f3nH59VX3bLd4uSqvzjn586fP35h0+c8X/9
39/+n59bXv+ff+zk9/fn91+//vu97f78w/D/RiQQ8ATHcB3Pti0eJ8P38hnd/5vJVWoKkh9113N1
ooh5QnXxn39Y+t9cgpyFp1uG4HayyJxtq375lGn9jTmU7QqTUDbT1m3nj/8m7LyW5DaiLftDgwgk
TCLx2uW9aUu+ICg2Ce89vv4ulO7MSJRCDEUgWBJFVsNlnnP2Xvv/fq/rnzmff14vTsP/fv5buvwv
qdsGCnfcFdIwLdfUBRP2v8eBWlTgqeVLshChIyShRGBpm9Xd4gnyaMGhSybHOoCY9ySAM21UZwm6
9dlLBfOBuR7Q6Dm0b+WbwaUUciCGCL1KAvVgGxQ05op3B5vK+S8n91++tPgl//PxpTmZ0pqD4+cT
8fcvjRKHCDli1RepaRYrsvkuwAZA2DOJsfwfAIxQZvqMMEzVX/15P56TuLe1gnb7my/yb2dPKcRn
yub8sZX6+xcx9dJ3M5tBWhRPSOv9cSBbBB/o1CDptS26/KX86fYNInrXb1YZU8+l7U4///tr/LIe
P06HqxuSnZyFE8/45Rp6EP5r3wtn7e9InF9ZrHpPO1X25C6slDCR//7bhDMHHv95a82PgmMYBuGr
/CNshztHt385/Z1HmULPj8Y6Pqdz0YCQ9qxvWlddKq2ZDc2xRQCJL18inbTI1h//QPDhHSegCxj1
uQHoa8M5eA8AotCQJjXEOPUWcioHc8hKCmLDDID827gvYHdG9SeK+SdedQTAsJJvJQq4FbcV/bzw
3uklGjnkpAcadW96O2j7rCz9bRxRkDdRFD7TbaY9lspDWAgyJ+qzn3iYHst23cIzWYtaOccMHg3e
O/a96aJg5zKNL33jrBS+Z2AnpBTaifvWkPSxTER6tanEwPm7iyxk7uiFabhkOFMvafpiMvG6n22Z
D3ujvqPp6q9l3+DnAGDtRZHY0NvDQUqTSw9x/tdO8NxEGq1hbYIrDP90j01kUaBniSzDPlWkrHkJ
8KLeHraACekYE8qxTdCyEG0B+gQX7Tm1xoI0X4gYiW6em37o17YI6fqSToFESxuCQ115iwGM1hOs
Dn+tyGNbDtJ/IRDpJbE2PdZkWpTl16ky0k3s2O+eMXuLajqpHS4o2ZOj5fqgXUYf7I/rtzQQwB0Q
NK9K9GFlTNOrtE6WMx4a0832jAimpQN37mIPBWbeNNw0OdEqAC+2g8Ipwghv2plO8wpX2UNb7p1h
FQGZGBtQ/TZlr9nZ6RlWbIsGRRn7+p1WZftWoD2jxB3XZuGOzw0sJgYanaAHW6kVqtyXvCdSb+gK
45BrxoG+QLTxTdFD+HC9hSCZeI2qxt/ajh1srMhPF0ao9esuK9SGGv4jNTp26Lb903PTjkIeGI6j
8m4790KRWAkAQzAxmvlg9dqHJdq3ERj0nq1ysRAafWHd6YqVBgH+NxWb8UvF9njmlGsIU5A4Y1uP
V+L3b+RL+DUryf/JQaenYRH5CysUKysh+oeZDzM+MiGozGmSUggoKOaV8zVEGcpENPfORJnceiYR
7UTcJ1u6XdS54dV7IfwOTaLORoVDTpf7UIUJiqcXva5b3prIpjQAe0CfihMb8/DQqj/3EX/bRvx1
3RHzO+Lv7xCh69JBKSMtkmfUHLr+l59H10cr6GEbLehkZug2Mvek3el6hU8UN+2iYXtD5oi9w9xJ
nd0de2fKN5rreau8iPe/e6P98mUsKYXlmCy1lmlJEPd//zJ2bGLk0wzatlmfHWzVrczBrN8U4Tg7
DX/kMkDLgDy1wATNu9wbh/TZ6KTxSgQwjd0Pi/EdVt2TdJUgqSj+47+/n/nrC3f+flLNEfTKVI5p
/rLMaFmRSXOCp4dLTj8pJ79NlC6rANzx5lHqBE3mL6tQfQZymgN8ZrwhddC2TWAXAkXoVhIN70ql
HYAchHeBJTE/zQePeQKwcJ34rvljk7+FTbwxDUajvJj8u6++VLQAyKFyyF0ZWncXFlW8wZAZnh3d
OUypq85hWv5ukfl1TeNHNh8Lm4nm0VGP5+Ev94ecClc3TQdG55DuMYBEFwlL/dQvAjO6ErQWbD0/
571de2dFkZS5cGTM+bfhVPuG2OMjLRoku0Ny+821mM/1X2/c+YvRoeeKoDIkYJmN4V9vXK8qBwCu
frRoY1OdMJy454j0JaYecJhzOOEwMYZj1CfTzh25KmU3wAb5oqc0nhaeVUDdHqcjqDcwlB4pN54B
YYQev3XyvRRzkT4AwjMcD0ubhTivQ84wkbrYdtNKjvGwC7PQhiWFnMDC4rKULiN03YFG1UDF/e+f
Vcw/yy8/q22bgtWenSY5Kb/cd2VlWZQfZbhwDLkwachvwK4T8mI42iWhehrayr3D+Nkafh4ehkAL
Dq73ERM10oZFfdRqwzz3QwMqO0UiK7TYX9d0+S7//TWtf75LuAF0R9i6rfhHzo/PX+6VpM6TUAzw
rXWIHwvHgV4I8DvdEcpeXMaUuDArFtbRmA+04UeaqrpAhm234GBzkJuLojfWUszo7KwKmKEZ6NFM
lmV6T0HUiu+FiRcNUop79V32coOx8FDZrXJG0eAmdXMdVtah19oR8aIsnuk5aMcmjYg2DyPztY6H
aa0J/afD/JKktt57N/wUg0oWyE1SeN57VtRf0imvrpbiDfjfp0eY/1w7DEM4IDgsOPWu+eu7luVo
UKSAs0sV1M/QF3aek3B5GoIYfIHQpoGXzlAwZ8Sn7O/hoOIfbmQv4fv0bOsYWaaN7Vw8pt27iW1/
QqLxBmJScqF/7i1FpAyoaM67hjXoXNEVvNPOISrVm579SV9kxMFsi4Z8JN0Zsns5p/kpu1GbBNP8
s/KuLZr48Udh2pKJZu/cAPD3Z+Q+68cngo++2W6KqKyRgvQGyfZhPqsy9HCR+OYlC9AG43kghcBs
9JXu4zfrlacgywfyOemHdFlH48oAKshSUqlvAOpumWVOP9D3LMgzfZoMJ7zBFr1UFBxbfeizTWE4
4zHM+5CAGzpyZaWsLc3PgpUSRs+kwxfWe0aTyEyxTOmCg6rDFTsravHO+plHs3dTc8ieQbENLxiV
lNv32RMUV+xbqBVvXozB1O3d4g+hbYOhba7ENXtXf3YNTO64c7O6Okn0piekzSAPU7FzK6s8Gext
lmD18DHIydmWmr5uSlJyCsL4UgMzLB5k81UMgUvDzWpxfxjGa9NaNy2z5LM7RSAVdHhnkG/jsmWG
r0rx8qyR3sCV1ew7fQl5dxpiuljOGMs36POyGhJcE1bPGAfVtsMD/JTPBEGpzPE8W/3gAaBRwUx1
ot3M5MZiC2YiHwjCg+4Y9cExm/pgzL9CZefs/vsWN/75UqYqoSMJxID3lfPrHZ6SN1axLs3bYygn
NIlRJ9CSe5s8QtdSX1Aa5sat8F1xSyLsv1FOkrfWOk+0Y5+BbEVHN8+jY6Rim6lqmK2tcdq1RJFd
Hwcbew9gQSvbRi5Bwf/95c1/LnUOVRult00lafO2/fvrSyV6nJRVmhCsoH5Mk+2ceiK0tpYcBN4k
Szv2aBeRCLjy5uaovSHMdO/U2gGTcDvc5AXIG78q5uczfMq7QD1r0N3vo/2FcVNyimPIsbWG7Ozx
sQ9zZx/GZnuXAuDQpKcO2bF2ta0SN136tUFTPQ2CVfEKf0Z8c/KN2Y/6Ed0R1lHmW7+5dP+o5fnR
TZYYQTddp51u/bL30kKNbV49Z9dGIAO0lHZX2w4vjetYR0IBPmmcEZg58tapDJuBiC5OWUivAiFh
+5tNx79eCcFVwP1uIbCzftmUpnRGcb4jpg2qE5GURMqAMn/rfXxCtGT6F6vHdqzlCa1+gSvLZ6Ib
+Pab7rkJ/sfQOMalsm/wCunFO/4nMXnaTmbV/DoCsmGI5MNrypYIGAoIfWIPkRsSvWODkBRnfOAA
yktalNOdGbnbuLSHY5pKMl8z58QsF2RE6KZgi11/7Se1X/7mRnT+udzTdJoHGqYE3mg++v5/WUdH
7gwQIzVRbRSNy6mA2ej4H3ZSJkcTb8NCsb/deDaR8nz5YQHZ+gPqenPSp5w+eE2mQxjUNTKOKJwl
hOvGs5NT0MU7KyF2oysya2FrnbeI49x5UkO45b4bGBmRgybqsH3toZgc6wKtnwGGc8C0WEWH1jON
AMN+vc5S4d4ytM5L2ymcc635xd4Svb+p/VZ/tlITrGSRwY7swUiVjcrOvtWEa5L22DykKw1C59tU
NF94F78Qa6rwS7s4XfO6vslKVDd6+sWWKvKpb+vpHHn1i6nHzi7G+7c2kLTuR2TfQHjNLwXu4Y2M
24GKFaMCZv1+2RC9sYoYqe5scoe+II4tamBf4AiPTUKOrGf38s0NVbeIMN+CrmK6L8Nc/mY682+v
Qsn7RJA3ac7DmV82Q+0YOyFNG5gxlb2zC0/esq761DHTnTPb1jaxfSUTpNjU0RAv0Q+xlR+Mm6gy
81VF9qbNKtIXC+8++Dxz6ehekx72bK4cmCvMbR6fjLGYfrNL+Zcah42Z4SqH3aZBN3Seuv3l5rMA
ZhclCklkDLsSRcDNHOaQxtpfxXrRbmouxTYDHrETub0LAjt9quuBaFsfJaeuMamcPzrzdQSe9cNT
/bxrGY29wJa5zdExLiLyW95to+fh1Bvytcw+fpJ9RtXH3d60YX8QvoqvAYqiOWZqeBkn46sZJtOR
hjvDBCu1f1MFq1/XLcOwKOxouwrX0KlBfykmgKzWY6mhCsXr9xKUwbYG03oktYyv7BP75wfWdYhB
IIjCRreg++ww3No9Ta7xo9etYkU/u1s3kX2MqqmAWEts6pji/NClXZiMneKK7+0/T143vZuqvefE
Nt5s+r23lPBWIxrSDxMFNfND1OEsO/uQBKq1E/fESHUe6Y12KFdjOoz3xwGECSoyQrfQxgA+KZq5
WFZHlBnFtkNIuKCnxUZ8mscpNtqZJLt3gQ00NG3Y+o9f6taonpKmCzZUMOQh+nCo6rxDQBoWb2OE
UgFhDIolQ+3KQeOCVEZ/cCP15kT0NCTTrF2mRHqKpZVikEvZRBHStMhHEhmTsbdX0QChz/c9a1WO
bfu1U+g+9NR888zM3AldVX/+e7utt2Et5KufymIP2+V3S4n4dVHnyjIepqvuIqUW/yid4g73hMFl
f0IYiaE/b99lC2VlYASYTGmwIhowu6c+KVi14xtXwk4QLvQedmNG2FVlbyxiOhbGiMmxYN73/N97
DsYOv77s+W66MasAbF3+S1FgkrkbeA5FQW/g94EBd8w0I9kT9LTGuombUkxEbfVYGjeRASe0tvx3
sKohZcP0WjogfrLc3D8OVTCY8HymnFnXiE1u8g7DCAqL7RRe6Pxu17hEh8wLXh2DyiF08/RIfGR6
kphFFQ1ctKC0Y92ijF+NWJJ6x+Q7yC9jmxYHnNNkQPlG+TY6LCB+nm/InKuOXuPGm8IFWAIVIkLF
xgusjHa+11QHD8kx/OueosxIsY0EtbV7fHocEBTBoW3pG2K7MxmVKbGNioQo8IDOsBVbaOndmOCZ
KSzB5w/pMbJlSgaNg4HKSNN75gxL3xjavbBycHIZu/FWZu9aXH5tRgx7fl8U+xZt5zHQyZoa7M68
GfRsFySRuu/ZoL6HTjh8hhKveqKZ74HJMljEghBDYzDf5dRkdDNrWntGfatsXUOFXo6LHsXwa+b8
gXFl6+AlbsgVupdEAa5i1/V2svXkQdLF2odl/mmLghjk3BNbC0PVMgkSY/asT/e2TsVGhHRvJS/c
VVD61lLH+xaNisisqLEvaDE3SPeQNQaBODx+pefvetBWCK+QS+aqtDZsIqDxGq3aMrYqnjITsCFZ
e2jlbWy9cqbBerI95fTs/QzqT9pEu9Svu52r6lkDYBKrHYThqewDghIc3AfBkP7s8mwhoLHTZPaM
PVTOaTE0TnwgOBgqVDIZWyeOylNd9Jhle9IYklQEB5E1B4sx64WiD0P7EH2rc0Ag3Pbde1xY34ln
vhGS9xa4ab5q59gAsnQlEAAlDk2VGIfHrwormZ6mVG/etbPrDf6FS9Aj7VJchqZ+D6IBOiiFNtrN
0rhbjrMe8sG9jHl4qccmO4CSWY75rIDXKgR6oC2bk5nmAJCz6gcwg+bU1623x8KXrHxL4abv/e/0
D5kKm5+hX371D2bjdxtWKbYg7mCdmTEb8H7SbikLlAZUkboarlTnDBUWGL+Rw9r2M23n7EL1ixR/
vJn1mP/heBju9XqqrkWkB8fAqSc0JPwHQ14x468H+LCs+CSfaU0eL4IQlJGf+s222qmsB9KeZxXQ
ON9dJ3B0ntyOtDZPhCHuTGj8dTURZAf1ZetXiO5KuCPP4oEsKCdzJUCnrko16RviCtO1pvXQhrME
0vBYZWIDw5Ug7gp7Eh58ZvfV6F80ZgoIaqYfk5/A6eq9F1gu+mEiUW4hW6glMi/IRehVfwGFzBRT
nB8fko4OGV2pAuKBcM4oNe0d4KwjMLvs2tPcISgK/oZRwcGsLctfKiPVt3oH80/XnHFPetVTrecS
b7SPy9cbun1XzaLxZhQ7zZCgxHSVbwvEdbR8/OQ8GK6/9DzuTCti+J4azS3zzXjLhvyJV3a71QvQ
aBXzLcZDWbku8pmGQnD7z3FLY12tBppsuyIdP4Ihdk4047F0wHoPSewqZjEA/nJILSRyvXZNah6G
/3dIeoaYDdGjS11PsEISRW2S63WxzOwN3lH6TfJ+AYwJfs2pu2BZRWZ5qBWPnKu0E3dJDkW2wG4P
cKBdl4U9rgiTcxlrNe6R3fhXPbSprsiwWTcxiu7QAd4biwx7SpedEpmGC8OMQU5BHsOmTUNkUrV9
AF9jI/CdobztfnBKSN4mdsTY+fm4BoXNUMzlGi+LimCG1ku3Me22wVEfejHrp6rSXw298VOhszjU
Pvra2njrGJfvh/nQJCHaj6RFFg/iaRtmo70pB6RgWk9MVBKnn7DgnbNScbTjOcVizlXYWUVLMmDk
DHc11ovMzIa33h3tJUbsctc3Rf3hsiQTu3SPKjpRQ1SY7ypD6lO3vBcs853iiyA4vdF2ZA35fke0
h9Hrb/j2zlK54wWTfUiniLZurdkvyILPfjFStNWifIV7uUeTiret1o01SvL/jQqw44EcxuJd9zqD
gOzqRLtuhfxmOqSJVZA2LKd13FnfLXK7vul5e3FYkS+PQtGaZXBscBcC+t4xTKJypbW5XCGd7o8m
5gRDkXXDWkAwq5CL2vCGjeOmGoKU7iWX8NJjctZ2VAWMMOtuJXJRPVu+OEVa7N0k+dYEcvly7Yii
OLBsFIeB/Kb15DZYsPtgN9q2ex0l6FChguVUTtMxxUS5oMIdN8hxf2R1cEysfFpBCTGXXlI2h7aP
3w0N2OSTHPB4IAsPd83QfMhw+m6GnfkRkqAnMOSs7QcCoLSDm+cXHtuiwltGnDvk9pG3bSs4xaaB
6DklAunUjK1cmy1Uq5CxsUpLUp/ckLi8DOdDGKs9uy5CGjKHF9QMUXdV+M2zgVkZSmYgIJuLDnj5
bOgdcKJh9FZino8g9WdZKt6K0C6+hlp5G6qmwUMMwsRpNMrEfFiZMyXSHfqBt4MrCTgIzVsitV1S
j2gNKuR5oNAQS5TlMyOa5JXK/xAN74HvqG+x2bwaYVnQ1ySCSPK8JDY0eXSkNbJv3tSzfqoOG7V2
qwpqcgoUK6gd/Wx5TAXYDD7BkR9Ra6feyiY5hpQKtS7LJNvDjMONlAcEZQZBe21yx91rJmYubFSb
trKqN7P4FqLVe667NlprOS0kegglIIJ21cLFWwgr7gnWnRR6rjnSiufyj6orcIrWvCr7qacPnjEr
zMiik564NtAOFmbSR+tkDCPOCNOHRE4aM+3SOiqveQnDkVcKNQiKfzsfl6KOp+WQhnuTN/f3wsKF
4QATGWTd73Uipg6SXFSMvOURFKF/7SpLu9TWjXvQ+GBGWMzkDzLpXO3qAim+WMXdMTNy4Vx9I+Fk
Oh0Y9IKcagOWF4roIP1KU3MnmhAm2OjJtd9Oxd4d/M+ECdrBrId0W7VUXPo0Rpc8ogNg8R44BcIf
nsEZnEqoHCs9L5IllUsEHdImTwgX+5rO/vQkVaPONAd7ep0q2gIVGk5p9tnTs6DGxOxqtbAtdASz
T42YrXWVE+67KR8ujRab4FNr0Cx1MlIJ0F+1gzQ50x4f3uWXcoIEohgVoBRGYucRtyLIzaFtAbu2
HnAY0bD5IdHdQptyuR2q+yMU4/8fnDr0tthYLpEKeL8LBrgFtjY/kNkxtwiCy9Pe3cIE/owF2LEk
zZJjrMqvQIoIfyDF8gwS+IvEqbsvLRj+TZ4AKKR7d30clKb2Vpgo6rHYuJRgu0bNOAezKDFqg++D
ITAW9bHH3lFsm8C29ib31aIo2rMmMnoJPMa3WHfULvTaP7S0qrd2rUEwjMcrIfOfwiLfIdXCao99
ttq2GZgat8IN7Y5F+qJXVYkPRe+OZSGtp2Ro5SYtVXpUoW+dNBFgLxvc6dzY2ghOsrNOYHaQ1UYj
rTt6R3kuj86URbcU+HREzij+J2gjhkfTCrnCFWFJvtE7SYMkM8xD1GEdVF32NRCU4Rojm7kvX5L+
oLytPyp/65DwsIywiYyAVXEFxy0M6qa5d/iFHiez7wNJdKN2FY3yL6xnWAT6CJqenX4PMKRG4ZSv
BjosfN2qurbVgFOokqcR8OVoWuJDDaJZDY3o9uSZm+vI8O0eHhuoD3KSsHujerkOeYSLEZ++iD4n
2FzrzIW9obfWzE6B+qQjnf7SHio/wksPxIRZYt4xP+E0OD+NsXQv6L5z7MQTVFUM40cTtCCejHwr
zUbec2YyW6P7bKzJPos6XUd+nJJp5xJpZhqsJQ7kqKhjs0uKBdqkLyE5ckuzIOCvTnCD57ROr4/D
rPnxRNocrTp3D9I2j4/BdWFZ+aXbaSr31lRpz21ZTG/2tBsJX1/1JVuZ0vZp4mim2Nfzr+oCR5Be
OQMksnRDXmJ5LcAc/nkIyggVctBcyg6ohl5E7aoSUltPXdqsku5aDBKkY120O3OAeIWt/MPt3+B3
mFiEbPz2khYCzvoCWTlYHT8mUbR0+QtbiaIjlF72aVoXXJT+a1V249LIyvYWRpnxlBMCvcy6yV05
gk5D1Cg464MAPkgZv65LPV1jhXhmZNzeQSB8CfIkXjaWCvEiBsHJzYinNFgdymgwj2UZNSvorN0b
G/GvsIQgd1RTJt/TsS7WuOTizeNjb2t4bm3wIE1XqkOe+y++U7Ei+AJmV2m0fOUKfHoCwQhnZy3T
6rWIcVH4lHiQPMAD51rCY2DEWb0PU/8eGX19QfqeXEaC4bDohInjkHCb/nCiVm1qjdDfJPxZBx51
ShwHh8512gXNMnNZGoqMpbw/5XQWgM6CSD7AidrzVBtsZHTz4lolvrSCepX6zQVvG5j3nl4InebM
fhGG9o1p+2qUKsM4niQbz0n9lRGzBDzSlsC8fxoBlE4nxdjvj1a2tlEfPJe0rqBZVm+lFw1XLiwE
F6N6S5E7ncqBgvDxH9EUuU5k4iew9XdrLJ+TUobvcFu3WhypfeTpal/Hbrqi20lbUNrd2R47prV1
8B1fvH7uE8ZIUZTSsXCNYzVp4oJwK9hHHQ6vqA3HD1PAbQNPae+bwiHeKJrGDXiFPX9ldYQ5371U
GbJeu3LNzSN9BnJkvY0kAYAeI9VDaI7+KkwhJzU1ZHYruDcRY1qGtsHWdQbns7TDiNQRe1yHbcQw
YixOGFLDNeGvGl1l27l2Zqeu4EmivSz4/Ro2Bah5VUnWVQEIpwPcHOAbd7ivTlr5M4o8sAKRsXbw
O968DlV6rkcUaEFs7h+HuvG6rYPxsJ9TuiAcH7L5/0FLuucKfwSI2LbTQAMAiGk0PrUkUfV0FcG9
dSUKUCjTpM/kl5524UM7RZulQMkdYQBsCUHQNPoWiZYuIeUmu7hAwe06QfdMfnb3XAEPSOJ2lyF3
ejOqlpzxyidz2TbkMmmJdCvxk7h2Vb8XYF6OpI3puCJWHY6xH1G8UnEb/mAKCvDGT+QzOh5MSXB/
YTITy6Y3kNpTsR3j9AYs7AexGNoFcyvBQj6Ny5TWflxQ+7aoV+HWQp/zCXe2uF9vTYalNGv5g8cO
L+uIFemgzwfFpGzhd67cAdoA00Ao7kfmE6Zgqa8Mw4PLECXRpi6nAhR1RmBu61T7Xptw5kJRhxci
7n0bTu9pQ6cZ08ME9yFnUyP1ZFPZDbsyr5KXOoCpRGkYbEFMvYqpsjYdajR/mZohK0hrWwcXoM8T
6p2RXY7rLr2M1LFk3mMHXfOsGd7JHLPiaM8H4r9I8W0S61WUzvihePBocEzZdYAaTbQo6WREy37a
BRRb/ogn1wzbYxVo1QnA01Hok4cNQnHQ85+6qJgWuqyKcwRb25Snxp6AK5CrW9SB2DgecnzZBdGq
CMdP6J3Fxsv1/ubB6RV5UuwgoLdnFMkwJ5jOnmlMzKZPKzkNbkTx6jf05N38rnXWS4Vy/ypd0b7U
Ma6iVJvey576MK9IbW/M8MiqzkC30alBspY7esAf0OkH8oG0K/uxr73WOUdbYzAUKv0LZ0A8u4Bc
Wrc/JQ0PMpOl4BIUTnBp/ZAYXj09kQm5bRFwvll9dcCT0v6M54Z8oPChaMbrMHzS6fzD0cBbgAuB
xWk/EhDnAz17zpVLuUVjrM/YjCHDIJTaQaEfMcvZ6LaGUZQ3wL4MzJEEGQufiuu9BOOfCSpRlXRE
nXwj8jr97o0WmSz6FF51cXsExSA/h+Gpy90MXDQ9Uq1J1mrfKuTY0IxQCfQMES+174LYBRCyV5TH
8w1d8fh/NHY6rWuvpkyyk3Mle3QwZfxNF1F9K33Zrgn9iXkevjZtbr8OBDUGpbAPGl67gBO7sucm
JnPelyLpCSFBZo49mnPi0AU+oLaFXBGpZhUPpN+EWSJXSZTYu9mYmgNBpyNZsrzlyNnnT3mffK8z
xoizlH412pN6D/itT1IbKvaXFliYOG+eCO4VJ1fDiMwfFcNsVzoESQ+DxjoI6T5hy4yeYgNjH30F
seHskqYDi/lQZRUO7radBe2WviDue9p5so+OJMJz64gBAzXxG2OVfpedRqxUZtknK00+AoOpjDvV
WOTC0koXpLXk3BdOezLSrjvhpsj3YTtuw66FRBlMDUbKkbxBlEhQdnJypgjh2c1nr3AzSauEUwgs
/Rv8wvhF67Pm3XOsW5NHdHEfD8p8wP/AUuD3EsYffdIhz38YqsFDA93+1VADeAorgH0lxDYzpnyL
W+57KkqCSoNWfagyBwkMpW7v1ExHlQzPdpKJMzlgFaEOmQ1VKObtP1iIsUvI3C7Lw4lY4+HdxLrN
iruq/K9e24/4caHgo8O2Djp/ocLcfLYZcSBfWzJHwB7vS+XvUzdMTsrqoXGO7BdDauPu3RHIVxgm
NYfHr6IhY6qbrgRvc24gc4b5dvF1ymCc9wVB7uUYnDXTmYFGEHsLZp1LCvySlOesOtLeWKeZMN+a
tHrBJ6ff5RBKoMW4sHhQ05Wk1bpJDXawhs7VFyKQLyZjF2bw01W3R/vFSfA1Z4wBceH4z1zAN9FZ
+lvnsTcETAVjwP7MKnysYRWY5ynBJB27kHZ8lb+ZAwOZxk/aeYHFwEbw0wFEzaL11CdbOu3FRvy+
9hUW2jyCVm07GR0Lw0zXxpzOkNcO+uKByBWChV4AH41EL1RYsD5Umqp1JU1usd6u3/Xpo3EpkJsu
OZlD48FN9WFRVnPEbqzdXN//w0ClsZfB6F2y1npLrZ7dfkQ/7KkYkbjVkXvSM+GzTQg0EGWOt5nT
KV9c7FSWz48TuF2/G6eWf9V375oBxjyM9GNAe+YljOOVP8wsFd7AH5WTuWfPC/UXoBeYPtqSQPD5
owhTuayqNN4AoL8FRqifbK011pUfjBten4tw7ss+DonlbWVown8ZARgxWk6tJxhmwSrhbiCyC+N5
W1ZfEzpmGytP/FcSDnhMzZxlvCw3dm6T2OfOPWcXPlCrOkpxP++uPRrIIwM4Nsh4Frci6mE7KXdb
R/Z4741gi1jbAmeXxl+mrmMGNwo8t1a8j8Ou3wCICBdJaSmSB3V7BzkaLq81JzhOCGspSp/qKU/v
vQMkPtZ0d5s0NKEY7Kz8rigPDXsUD7KOkUQ5FFC2H31M44UB7Hit6Yk+GWJ8if3YeGZ3QxAavJEe
u1lSYZF3YtRoI2zbewli8Fjz4jf7aSehT5/TsCWgxTY+0tppjmS/0izqvz4+uGX/Pg3ddupMcXgc
NKvBs1DCJ2M0dcpVmHyxAuvNizO0S96h0PL2JgaaoISjQBlWr14aQKHpA5PbrQrmdCqjQ9dEVgxL
BhNcTXP3Cf67rcceJs9k+ub3JqDJooVPyx7h1EvtI/P0S5ib4acfTJdxqL/aZgBeK7J/5shfjlRK
1gLUufdmqp84UrlttKENd4NEsi+SsNrYwpJ3VPbEx5vGsJcDCvqmLaddOdMLH244aiG5rLuxX7v5
K5bD5A40r3pG16DYfk3lOq5V+azHlo6EM3cYu2XrDOrM0ZyjHUODUsafDyH/3vfVbDdHQlfL0t/0
AyEK9iytUzlNVencYxnVl9HvcubX/P48N0F7R8p7GpvC3zb/Q9N5NUeKpFH0FxFB4nmlvJd3L4Sk
liDxNjG/fg7a2IiN3tZMj1pVBcln7j0XKcuRjLL5FJswCUtcjUHHG08hg9TObeCkJGV7jGcG0QbS
XFqK8nWeoSFKkwsFN704d52lA0xwwRNWSMUr4BfUE5TBzTF06LjaHCC8WX+oZM7PTu9+1JZD2vJS
MCAPpmTtCf2xh9Rf5xUzxBpK+vHvF7tbiA0LpODvv1AhFyNos2EkQmTk0Z8uWMM2yjEn+8VbLaYa
IXdGi5f5AMKipdpOX5kpZlc3Q6hKq2gHfyG3fekaFw3yiMsYGzHcXnOIVgnNTrtHjFdzNRBND7sc
dFBuTyv6/wpsh1vdIy87sBaCzVsArUiQq9zgpcpzRELAumZRH9CkI9TpLf0BF0fJWMU3iWj4YWo/
HZOhQvScViR0F8Wh75s1ZoHkIohuPMXadGe2Yt5gindQi3n9e68TXjJIKhwAHbLxs71eUB4lSE/v
2PrP5zrXL2Yso10e4lRrQ9HfxV5OkCQbaLzMyVG4TMxr99HE0Llr8ontNH3xWYsEx5iBL8kqS05A
oBg4USmDGkmKbWo85ZpwP33HPYVYv+Og6tdUZ/U7BLkzoq581XBhHDujywE5KtEBiHXno+NOpFUN
Rb1qvSFizt9Q52rj2WEAuS3pPI6Vqlp2C3W6GkXVocgheqVlln7rUvo8LWW00fbiDvOR3Gp6B/k7
tZ/dv0Uy2Am4W7V35D36Afq1N0dh3SK92ve2/QYABql2iXOKO4FjU5+qVRguTBWjLK9OqC56UvZB
PrmPf48Oj94bgpq9htzfH83CYNxXTyxuw8Lf40yP1zkj2OtkiScRdf3h76uwMV4TjvpzNEDIKeso
ffvf7ybnSYyNced7WGQm4G27OXLDBw9/tor9hMO+iv/1KbkZXgeOojKLNRub4o4zu1+pib232Ra7
ftlRxcV5EG6OxJrPqpehOrhef+7Zm78IYcZnPzVJgSCwflfnJtt8F1eL1bHp85dYHQSRG7ANYjMw
wWcUVX01/TQc7dAq72pgD8t403Tt8hx3sO+r0n4JffMlFaa9bw20qzXv61ycXXJLroAU9VtBfXyr
Utc5ZbY8ugl3Yt8VhG9m0iZ2Xc9eiPEhDSiR4bsxSAw6EorpOLc71BH6buRlbn1nnm/AJYsgUeKh
GCyDNIImfE6qB2oie1NVMUIMkyg5Svpu1w7jH3hQXssIQW6Hs2Unplk8cjz9jgXicl/gW+k9S9t4
/aJH49Oawmz+qhcUOZVXcTXbmiwLZGur2RDaoU+JUCAlq7gLeTqsMenH1zbqbk2vSBBOIAC5Tnfn
uqCUDPzr67Q0ok0zGiFZfqEJ8IJfQKJYZ6lHzQ4Wz2dKSsR+rIhoceiYdmoUySvufTxpoNXPf1/W
Y7r3kdUlmnr8C5n0dAEPG/wfqSYTHm3KcVnP3QfKPgqtJj2oxMvv3HB8Z/keHnNs8xcPmYIzt9N9
l1rTvcUgtiJ+QPh+ex0zpBjQk/JdhmRpzSEJwM6d0zPJWxik81zfhI3WofWYw0tXwdlhzTtE/QGP
OV/9/VKRXlA2eOjbzq3vfMYzKHblqozVcA0JP7EE1hiPIL2tMdlEANXCwPI+m6Ch6RXLAvEfOQzi
Q4/K53omJo8koG9nyf1M0HsQXqsHRtZXT1Acz6EO6vbvq74qEFNoibUaLG86zoYTuJ3RsxLHnw5/
oEOkPE/O8e+XLOreSNGIj2qQCLWNad5FboyNitgINDh5DzC0G8dd6Rjywcr75CHsQOuY1ckd8mey
upjXMkO/KcnmTcuKcAvZPiZkjRah1HXwhDBqa6SZj4U/e48zy1HsJ3ROyBi8RzZ75l5iDuK6qvZJ
7JlnMRvq0ZxRF1iF8zN3Crqk1DS2yxknFzQ8VsJd9qJlgI8Rt/RfbJkOJQTvqRgztonUYOn0/wDt
vy/LJfqPTuVZYcXdFjZ4tiEO+H7AWlL9wdMiZh5FBLAsiaOfPk0fzZ4SwxMWpNxw2d4llToVCEcS
6eTc5Xz198+z0NXXJeGmK7nERsf0mHutqd2ABI5LZCSs8LVCfxgn8hG03q6eMhesC5GW/a4gZ4qx
ojs8hLwrMjfEOYqH4UFx+zlzeinqQjuwCeMJo9hjqerHdfO1TsDImqLOOzOfQ6SnR9Z96qD4nj0G
AXPH8rsfCDDthp0yaxh+FYktpUTa17azwmrpoQjvk4vhOPLYduCmpnnSIHQWUOydDIZeWFUAilla
bFmK/QtrzGta6MX7TADBZKTPTqXTSkZzxOj0bkdMSjX3Z2v5pY0INjVHZP9hY21zVcqDUy7AJo3Z
lmhygqRms2w4GSzgOVZmE9YQ1tdMhE/oEKqbOXDSWQ1TlCEe35qOsNm/K4v9/CGP+YGnmNsMO1uG
RGb5Le1aE1S66xfbhFwkEnPlm8PFup/yNLzkrmbsipLP+O+7MCzvd/YjJE/0omzYGCatzJJU6L+v
Z5+N+GCxaR90jXPPqqaXtLOePJzMx0gBf+6AVVxsg/FqqzDxYNo654WziyvPRoIMEArfMRT1wCm8
42D7+5rlf9qDZkVbE1S2evB5ImJiWWndjiUEI4T0kBbxQzrmtwifL1a0bQ3ISvlhkKNUqydCveYU
ZLV7TTHRlpO7UQTzjAwSzqzl70Zd+8pRVyT5kt+i7LNo31IWMqRbss/qDkg4SJc6OsrrF60KrGZy
Ocppk7sKLbl3JFxTZfFNKMRY04fFgLeo7ENmaStPnTxcgM6bbGn2MR95QmzS9Fj1/rWb+/0gwFU4
3Q8vcS0t6+qFp2g+xN1bKT7MzrhjBciBE0PZrLkpo5NfvltFiq+emYnPpCWu1y4kODkc+4VHNX6F
l7nZk3q+FWLBE5Prh2w9YyjchC82LhA2kRPvRAz5J3osdy412kz7UU/kOiAjkUS6KOb/anYf2/qr
NZes8JCxgEf6Evpf9W0305HsF5HvQNxTg0fbZEbDR3qi7i+MP//O+zfYBMXPTMmeZ/msi3dMs/s2
Owr/EOrhSs+JNetD8Gtg7FZuPx8967v4zEn6K6tLnxfrFAFyPh29Dl5hd/YdAF58/DymN03SfuvN
WUcL4DxMRr92rW4t+27tV4+zMa1jjV4VkarJurqzq0sESbLQ5l03aFSs5CxQNYxOf4TRH/ggqEY0
YrM+reKOzXbGCLhH9aZX5YbMof0s6i0PjpXk+O/S9GRLY5WKAAj4NouLVRe+hsJgE4R6EwocXUnC
ucdLNwEczrE8ZP68Q/W4anIyP0lxwFiebBKb0Wz1JEHgEFcY0aSEB0odT7SXmTkzzOw8AWxCKFrM
5NNBazdmBxRMmu8QYJ+fgeusTUWKLnOxT115m3q2aEPCtQ8X3kmIP6NPCQjnPhfS/MHNGAXwIMS4
LbhLNXPv9BSEtvKejbE8TFV6l2vGxkskeAnuMEiFafqTcrMghboyedsa0qAt04IGzfaK3Krpa5JI
F/3oNhdLwm37SQjoLpXR86SzaYku0dztMozRDSe+nZIhmgDbpK+MVHtIe5xSEJci3tFySt4dnmnj
/INK7En34lPWmw9NP67R93wWigdLOT5lfmRc+TQ2s/FFPCFrFF6Qa0Bu7a9odWDMWndel+VoY9MN
UW8O92yfaleeD+V2SaUviMasGm1TTohUkQUMZrKui3SLlAUGu53dk1QH1AgoQMg4Dlpnp+NNn+Jj
VYq1H8pNshCcuyX3pXwcyYuWA3Hf6HUS2EIpA7o0utRxvKrRtjm4gyFfHtsxWSkFCMMv/SPqQswL
JIIV6oirb6ezgGDiOb9E7NJZr5xIYZuJCqh/ZRkR8+qbHwUYZaRwFymjcwLzuo39vQuFOrXnews1
uesMXPUckYUf7dhk7qs8PpQ8YKxhz1bviD9yi5kAAdb0wtIYJkVn753KWyfakf9pzmeVPSl/2BW1
cSfWVAfg+eEkLvTliNQ1Mg1L4rGjyL4bcxcJXcZb1nNS2xCPJMEHosd6vY807EyS2l6MzJu6FlS6
e8zM/AnYz5aZBEoWDvKCxbwGnKRO4iDiu1KPvcrIIRMPMXlLsWEQsTFzcWUwAmsGnC3YjlnPHsNM
vKko2klWWTrBLPqsTubk/iNmYe2N76P9CS3ya5izg59zWxozZ4tyfmFxbhW5Db1GMpc/31hxrmT1
w7AIVZrY+TUYd/k6EQ8T+DEZO035nZofqZKBQXKE6qsbLH4oj4QlokDdWkb0wXRjFZkOJ5NNfAZI
q61K6hK7Qsiyi3ldzUnMZYtlTfiMvpW/do1mUxXNl8+Qdq/m5jwglXDhpuFOZsrL8qVFg1NPGqjw
dkOMMfQk1DkE4Lphsy/sAuu4sTaN/GvgBEL7vVsCZZQJ1oVcy5gpDmdxKuq3KaRzo1OwquSsuc3e
Z02NH+guKuuzSIpngIZ3OVI7bv+zFPYd9Kw1WZpbbRTruRiZablXIgZ+MsuFM/kYKWrnMGZcYwRz
CDct9E+pmva9abykabNzXATR4w0Vold7v4Pu79yR9Wnr7fBZ7YQiQAG8StCXbJXSsUKXKMDwS4Qw
1WEui9+Gnxi5f1DY0WOUD7/VaG04hUDG9MkXkJxyjcGUsWJhHM3If5gFwtVYkv/QrEOz5iZ2g9kK
Dw0jQHxs69I0Efl1bKO1d8C7nIqsB3qbQjj5Awcep58ox7k2ftX3SbgQkCXlFOeXkDthkq9I0Afp
sjc3T/0gJ+qPSVsQa2i3XAJ1K/kNBfE81yDM4ytpXSsPEGfpZU8+yF+7X8jn9S7RtXNphKylG4aq
KZF8DeeTmTqkN0b3rp9h8EQyD2CdydYPveBxEjqBIN6L0ptPtIJpyd4i3Oqh9puK9lxVDQz1aGtP
zn1HSIk9j/vMHIkftjdTXF1bj6iu2dMBIkIUm/7ZBBlZ4e9kYuhV2U7mPsG73U529nZw65sT+49V
Um5L9JIdCLYxJOiJwMXK2Ieoe4NMAUEl8VTPyWGp3Wd9gh1UXnOHoUcODQYecqYlZwMDyUCeBSCh
ByiMSPtAHfvcNH6fKxYC0+Mwi/cB3j2eVOtWSzICerjTCkxMQi5vVvb0QJUx7g12PDvRnqK+cjZK
UtDmbNrWIrrGTChbbebHzcksndYhKZplynojcaHrS2Q4SG+rrw49JJO0jY3XAGuwYc/byu4MYvTq
rT3oB9smzhEt0Ao6EcES7srIvhy69z4N11XlHyvjWZIhEMI6aaJiU+fuKwEFMJ0TUq2tddW/FAal
TaTDVJbbCFS1b+vbFqq0kWNbkurmFNHDiIKmd8t9qrn3CIYRSUuUvO3WrodVw1zYgMWmpcVHtwBQ
DS35bayQB62/Hyo8vulFt5sAiOE1jMtjpx4yTz60bn+KUrQ/8OZdkE5IrGIwHKqTF72PHi0ytwTP
877tLGw43k+WUIYIpmQBoX5MMdFsWIn+O7rVczTbknDdajq0yFXWczN8DopPeWb/xX4NVHpJTEL6
QJAweWQGw6wCXDIVUthV2Y7wJoga9lpnuYCA0KQIjVlJ473AeubGF9ctTyRUXvOw/geVm9HCWN5S
Td5XRFoAEDJfItQIPeSzoDaQWxF4FxZE16YtTmBwDkdr4Dcoe/6VVvmYo9rG7lcRaKkdvHisNmYN
X7hqA0ZSC5Qzo5eQrL0tt11AQr9O413dXv9Fe1VCLREws8aM0wsoiG6cRIeIodTfoNw9h03xpo/e
Y7YwaBXCLa6XUeOA6qBArccJmVZp35LMxYNbJiMooOLsIVtclVUtUcczp+8Iq23Sf2jJo9VLy/hr
0Xz9E07qwhU+kpbIvFPg1JlaNo/5xPy3MeVKt/MalTeNZ2zEK+5ae8q6leNpLPRarDuZuyswGrHl
J/VmmrQNEmnIp4IsS8wyGwe9qVECcycbke/T8E+b5gvmOddUnK4NM5nh7dNQZpGzsX3/EDndb4W6
gRkJBdCCxjiyihuNYUtkMDmXQlHoDs2bkz27SkMlNaHqznkeDTGIDnfQSUVWMOMn75UcOg3BYDMF
ojlPoP/W0jRJL6D6QsKRcvSE7OHgaJvJhD00Z4WyqQls84ucch6DNKD+kUdlOEKrTl+WVbI562LN
Rvh9ZAq+Qxz/lvGXVcvPYETznT3QKZPH9CNjcjTSWfU7iV8Ty1FbJB8kV5NIURxGl0p3IsJJn5qD
qTe3v0UcsUdBNdsCMTI7fPnRmlZByq9NBzGIl6mZLvAZEQM6cuHCJvF6HAClgs01CttczRrJ9Gjz
Q+ufM568Tj5DBr39/RdsjLNg1E5WlB9LJ//so+GhnqYzeZt0hozqZERkgNAWqQOhXFwV3hvRnduW
QX3ANOFG2Plv1afvHHMgYEi4XH6oMbRPOF5cZrJq15jD22hEEzNb8eRi9uFfT5DnhfXcjy4SMoOM
x1hYlG6aQ/70CEQ3Y1rI0G6lp+K7IOJwmdcFjhDWVrKs7bvmXz3YVTAiAD9kKKakbZ48Md2TQquP
RLfpst60pfeth/S6mX9naPpr5o5AMrBdrDQGbKrLjy5YZGquKA8Ea1EHjcGgqy6QlXub4LrgaXyo
VbVEJ9jZCo8fO9ZL0mOFlA03dsW8pGbO2yX5wSpDSoPpVSugPWYLEb7R44sdlkslkq1DETIqQfmX
68WPmkKyy/Pxt3S+KgMe72DbYG3N7p9L9AGzt4r1R5smz5lkv8tS5yNF7IxSAFGvTu6dxuKPQ8r8
gnUJsLy7JiWaBF/Lo2N2cx2Wmn2WcKcl1SaNjrJEAIJAxCfGasZjgThLV+m1NIt7lk91IE3rIwJe
P1ats1Iji0Vbs2zC3tcqpVAOOQBy5vikiVPrmUP/mZQ/OsHPAU9gwAzQLIIa7x3rE6BO07HM7fo0
sbDwTG1YaaIdV1pUrichAGj0Ly77A9IaoNxzDizk3S1TFxpxm8d6YZpBYtSvlU/xRpQvzKiw3IXZ
9Jnb9jN7c9xD6ps6ZFzNXw27YLqeGhpS4X/p+o8eK7bl+mwS0YlhV6+9/ZDFEz8Y1pvaolWH2eoV
zksHcwNknNqbE5UFsk/oNrN56y3UWvmTS/Rddi9t7He1xREjYhLGm6cyid+V7F986161PDGd/I2o
RfQhSoGusBPKqSIHLNciSCJpk/X0navZCxmp3uVz8lp3JLVJ5uzMlWGdsJ5vXP3c1aQjYuu5EX96
qxRJAcZIClsB0aWP2Qjrxaft0L8nZtyCiuZMhsoTMNlCchkDrQ3txT91Ewx004SOprLSe2gbcTxc
B8/Fl56d5hGBKyIAzR4/RryVg99futg7hnp9WNJDNNe6swkEElG2J1X61dchazvucBAjjg84WMkA
BBsvjCoX1sgl7hdzCXyJVWd261l4kGN1yHk5Zlu77j9kLi+FwTKkUR+cksMm79OHInTQOVqIlHxa
WBW+x75rMCDDxNu5NtfuEnIbe3untu4g63ODa9Zbw9nXTd+Dp73b/XQY1D3Q9MtY4e5InMc4175S
NGWa/awMBhCm+A4xCQwO8esh6/gQ9fU4MvGsGzazDf4GaghzfJZCf0q8+UwK8wN+qnOMMTEYda4R
L+GjBjGwb31zXekoirWERrWoINS6ADA0bveWh/pI2z2AtyOMljlYRWyZzlTdkdYDrpavNLMfUg+F
LRiZYUkJPRSZZawlikUSnL4dIj6DaO4JMBy7F6dsb7pfIihyyjdRzq8qvnS585BTJeK70IDQlm4O
gJ9XVJNvuW5lRKYSYc1lLLCRDc4ODiWWJaE9ki5DQgOhbrPZvtH2oCozTRLe+4jI2ezQlSAsYCey
Vmquei6eZdu/Lf9Phfui1T0zJaZntvPo+CVQDPGywH9DO/4aTfVRFAmyOjPduhoakmHQ1kYC27gc
zn6e/ZKeeW3ykiMv7NdjQYvx9xqiHKtm2d1HiCmzNjCs8TIonlGkOC+BY8Vj1GgHq1M3b9AvnZkc
JjgPXpx/NRQM+mjehQba167bgFWXTKSGiDEnuSdo5tdmzbOTIVkphyctL79NPlmYMDbRrMywMJTz
0Hq0ZHczzRR+4nJNe7YioaPoj51esB8o4UMYNDimvvfqe9lp4crM9R8WEEe/KfYa0hsvSh4cWX9T
bzBGmn+Xm7yl8Mr0N7OhQJoUrmmw+GGVfQ0qugye+FYJ1I6yI8817ekTEQqQPzTSclE4DRvghwys
8+5Wcb3JuvgiVe4fCoJ78ITbvmOYJWbyOH0mGeWpbN7kLPoVBih0Nkn8VFtchK31vfyMemH882X4
SSDLAZDlt2uY2J9oRkaj0UBgCawyZHDmZk+8krfq82gMVBUjfqV25SBO/3nEc9uwjPi4CJB7ay3n
yAd6xXV7MFVUrGRP4kc/jFtl6mtu8R2K7iORHZsyWsZyViuCqjAJ+iQ9Vk/54OOMhjiyPlqrW8Gz
ngNl9DZDLP9iL5e0SyB33xgoxNPLSGbaihF4lHfFjpx4iVvBKILOtund7NuYNr8CNxmuWuPNGNmd
CcsgEtHctlrF6sQyxxWkozfUCwwCi/7NdLPf0cb0IPAHr7pGrTF5T1vkVCRMT95JIZ5lR3c2nJHo
khA/r2nfmzGzYxJGyPau+XwyI5SBcrpbxoxd4a6perRvWgGZqw555ytPP+upA+5rXCBflXcOFZTG
VGe8Vg3YHDpK2RKJD9AJMkz4FIoBQmvTo0M0KnqXEVg6CRgULUP41VhjvmEWIAVYtrIgV2G0c3sz
k2YAZHruGZiic7Poscmjb1qs6G50SA80OP7Gr/xha5anwm5BSxmXqE3v7Lj5NCJ4JxkqvnX0gYuc
bATLDhrNRkAwoHsYTPyauQ4mbAFSu9lXlGv3Zc9RVDBlRtIGxY6wzPzmLrkNXWsVq4YUQI33GC/u
NfeSu6Ff0BY2RPjMekozT99BsvC2rT4vSCjaq2lUz71rGcFQinrjsmI+mYsLwtacQ1nm4bHPdW8X
5eoaz8SRxzUPE1fAHqitcFsx71v5+QFrAw1SpjP0Zx2I/LCTOxshsa735amtP6Z0cSYo6gO/4m/S
cu1AwNIpIsKZyi4aGJ18zKX+pXxL8SThz4hpD+bL2NQdRZ0Vu/eeCHViMY0CHrY4VdYItIGABnZR
qMsZdo6GI1e5E/0kLFgDr8RxTcw3s//xavsss022HD5/NnXaz3CkcasR2lJi5aH7I7w3Vvz8cC9w
zUhO1ZVcabm1y82ixVtJoLNr5R9OG76gw8XCG807SYO+mwiYZ5TgoXIjS6Vs45vpoz/oOzqrCgg6
QTx69cDkinyqdvoh2Y5nJrtnnWkvb2u2UpVHZKCoz3ZNABYio1+0bse6KPYyrU3ysQl1LRyeu+24
mUZin3pAIYFRyV99SRGqi2dzso9U2/TiVl0SlAuYxtB2nTYd21JHuJVOLxG0sGBMj6qn8Climi6t
rR7QlSJrw2VWcyGCxhuewd3Q2EJ29JMFsEBdjbfRIcEhPUQGjRe8dd5uWtECT04MhSxmlYo4nJKq
KPRNX+I6UkW49y0DFX72OiDYxzsiXh32xxZ8Az+S2tqcAKSBoWIba6FysUa6FKsfAiOkKWoJCcML
4I4OgSbhmanQRaDTrogdWt05SpIEmqefXTgdDT0+OWa8zXX2+WZ7X+JpC03vXC/WH/5yoZYpwoJE
7xe5q0MilWczVNKbbuvwRDRTjsp6PAIf1NQtVm0b2Gl+V6JAY01yHAe3QQuGrScm2i0Rzhu2+i9P
dr+Uh+++TL7wE6xsTIpSsraQrMfURJhwof9zeW2rMMqOfY/Yr5grzPWM2nQDj1GOatHtobHZmD4H
5B+QAe5qVKckn64Wwdn6799KIb4ZqpGN6V2jjg1YE7Fgz2GDo4p01g5IVwK0jk4kcWMhyJyXh1Ph
RhxL4hnt6JdeGsk6kubBaZJPIhsTBnDvWdbsRV2cQ23e6FrzhKBsZ1EnqrG91OaS6Dm/JuTcWk29
lnSPeFnpzWm30TGPj02GvbcgJRAv2TFniMhtMHzAL9qFuAYMawH8D9huy5jwCbb0K5XHOIzwGQW0
DX6EWdd5JLXJCWx3jSdUD0hVYyrArSLa5tGYwe30M1A9zy6Ymgx3bbuDbz7zx7NDqdLHtMifLQNx
ora8gYOJop3nL4wCguRT+ZnNgi0wmk6clsn9XGT3XWe8hNZMBGt9N4tKC3rjXKU6F7DRYowq8UGw
vXcGvqXQu5fJ+TYUAV9N5z61VYwghzioveVrUCrMU8g9F8K0Dpmp9m1/VoW8VeXIYzWaLt241tvs
EWB0zEvLHtqhP9ZdeGJYhHLhxU9jygO8NrZ0X+zho5rlzXTKk2bVT1VRnI0IC3fVb7Vh5s0YoA66
rvq0zJ7MKvwwyHYFDwWy/TymRZonZ7aN3V2rjyzKKWrherjLNk2rvTuqCO7xLsbHS8a0IrGLuNtV
lOgvDTpa3yapIo07SCNUxzKkiB0vM7VvoH1YEDtZ/HU5I/Igi0ek/dzZTmVTh43he+LByRb35kC6
BT62gro1nwLvnSxAni8SemNELhvdDnNwLu5lxQZuzkYfy26P6VwbPiQlx3QxnmtYGcfad++x6vyK
urp03vQNjmaFhf4paVnPsc5BHdubezdGZ21NicSk4n5ChnxOlOI4XD5NW5hwFer0BU4wOxUOgMDj
hGPIPeDicasn3NkffR91h0qixAmBQ8MznjdJuAHI720weBLOmHv7tkouNiX4Vnjerpzik2EyUZo7
eqQclWoN38l5SxqsBbCXxzU4CmYgWy8Kr6NGfLGbMnt2xRvZUc+OwWoy/kjb9kYZTPxQQo2USe9o
DKzweHLzaHR2hp0/Owm6wCG5AyqzRhhx91oUhKVYosIbV/loJ1z6sAiHot+pt1S3mo3RmUuye51v
o2n+QPH8lBd5yyLf+Caw02bdSycpBW/MUFJUeM5OAUPbEpe0KcPmBRAMujZce6cCSwjqXe3Afbeb
C4I5nYiMQMWjCxMY82FC4hzT+camStwMJwyRJD6Wo9LUkQZMn7XHkNYpkkAtFtrOrO5MOa/r1EGT
EBvPiSUpW9LojWHVJzfsThuteoPXVzG0OpSmWx8soV57J0n2Y9zgDHDI0gvdUzR4gIQ7RPqdYski
khLBNONELOvBlJr4uAvjfQ6919o6OzEbadFnTD1q7dHrM4x2CeVDdWyn6c6rspikbIjQKr7HsLdM
kMOnudn6s/i1qwHHBRk0hIsTuaU1J7f3Xo3iFrVcQkPJ9KnRuTdQuhyhGl4IAg9yVZiQtNGZ5DVH
hGYrzjjJ0tfMLlpGympZbGZISfSu7b07iVNEbOvsricE74EORW3wnjNyKqkKkFV0lf5pIGiSaUVl
EQ2/de+uvQWjFOnDs2f0l2FoV67ib7H9KAuEq6eB4Zw5VRl7NaYKHA+PSyPqN5wn1P2Gule5s4Lp
XRJEH72OffbgG/KEGOs0J1RdMXmcwijwu0LlWrlcM0hGGTJGl6kyaCITRii5kX0rZWKDxgPAatuJ
0GICAzC66dGdHXfl19emiu8HL8cV2L7UeL1WmKa4rsuUhHJCSSe/+4Bd86FNmxr5c4CXyhmgSOoN
B2Pn6vj+XPTeL4nISA/0CZgczlGS7ucuLldNhp8lAyxlaEzK8ReFR5IaeGKH1BV/30Zkr1Mq4K5B
Q8yc8jJHxm/PzmIVT/kHsw1ATMN1asye8h6PjRzql9AzT6jynAKXrjESCCZy8eBGAtErA48hPcE1
hXXKMJuKszvHDAQDaRHpyM7TtacTPnK5UimmgkxoyPMSqD7Ra1y2HnFKxyEb8DvVrywEb1OjfaF5
oytBleS/Kpzpse8/ILP6HFr3u0JPNPvWv+hdGjTT2sTcrdZxn5oGpNdxRwThm0B7CkaY68A1SK8Y
2y/JAx7BuDw52eBt0ImHK3hNxj7XyoRKCtlKBHTzNa25MqXhP0VORUnV7eyW52tlsHoSVv9PFd5L
7RBP2UtDp5Z0tplCD5piz+jb9stnTa+RLNha9X2vxh8WIhcdQAwgn70mCOFBCMhyut7bxviQpA2p
PEsTYE3uSa8pIHtSLvCyjQ8s1DS6MFxiaHZqBC6ZnWYrp3wvqP5Hv+bZOuEG13ZFjFPFc1reh6Tm
IaNVOwDi1MbMkazOu7SZvsNsmwQAd7NNKXp5bFhmD3RUez2qHp06WzJpsxxJEHyqQfK09qZkbSij
DWqd8SACwzU/+wM5figFm+rBzMprGIWskQHtJMotgzDT1oxh27VIi2YVfvkuyqykIocDHn5MEVxe
qtQHThHZi7DFuZYppwpXcUURVuAxnRrAk+XZ9quPsRqwFOpU67MAgO1q7Gs9Qhh8NsN52xibKeVQ
TTtSuXv02SFsvsDP7/raod+M0BbivWctbXuY4lrK+Cx90DUP4EZtLlZ5LRgfuMY4LAw6GO47SXRT
96HUQnRNeTAZFuVs2Zkl6yH3q3ati3Tsa1PzMiPNqXeG0r8xTi+njCJcL4JAQsZDMcp1p5goAjaj
QBTWUZfyxQZXzFbZ4GVmXG8aemyyMZ0VPew+14cfTn6IGtG9ED6oofw/ws5sN24k26JfRIBBBod4
VU7MUalZ8gthu2zO88yvv4tZaHRbvrABdkKqapTTTGZEnHP2XpuZBeUiib7JIdCYaQd0vHDRxDPF
1zDz5QdAhAa4E2emMh6LRIHx484MmF6jsyk5CvvV/Zg3GpHxDoHuMAe3emM355bIirsOKdVWxN2u
iFwyqlvihLMRgllQXQYo7m0kwjWa8Cay1EZYRQsz0J3XNdL9FMvgvjFXWR0jAxHhc6RksolzfU1k
MfMKTUeFk1QorV1BxuIw+qgPZnIElwStHPYChy0NgodDP5GuF6qf+jml4j+yuWxDK33SCN7YCX2x
7cyd9tBYPuw6EdFtwqoly2eThtYxqnRM37mRbpKqwQUX21D3HZ6FyClqqj75LemHfuOasqQYTMKN
DBlN6358YvBXuMMDB3i1MQPrnzonOi7vA/whoXg0QkkKacPXAGMKYRpdhxxelijs0pn6xg0gytX3
uSiZDg90F3wOd4zmDqWbaRc293I1qQlm2lLb+dO9zBkvxwx1DpwHyo3VkmpB3sHoZNFzL2lgIIMn
2rIOxTpoA/JpRc9oVYAqM7Q9R6u7EQrPndO0+RtSxY7WKpSoPpQI/1r4m/00b4bwY0RqfkgEOROc
t1cxGWkbQojnI/pruhhJSsWhzK8haV0rS04fUVpkd/Sdxk2oT1hbpuJoa+tW1OEuTzse4cACoyrN
GC5WmL7gkGPCYSbBDkV8dxpdEBVIE/1405YwlAB6UEe0GHsY0NZXO7Pmu1IY5q7C4rzXGkjlFcPC
F7eat71jXLQ5zX6yMm3h6siv8Qg9Osir4eznpAHX8Opv+VuGUdDQNkZmPSowX26/IvfJ8AVBGARO
dc7g2j+m1VUG9fQeVO67Mj+a8WcFPPv0L4k7qd7x62v4fJ+l0NGKsxuf+irM9vDKaSknhbspnTY6
StqtSA4iQlj8ono1nOyBIGGxqvlvrURZafe3F3T06T5MoI9hv71DHm6/MDoqN/Cx6jPjb5p0lcWj
UBChHGTy1M/SuhoEiACbSt71eP6iNZB2nThFTpiKcYXj1zzdXkhrjZHKFtvcl09TQ1Y89BV0ZtX8
1pCUtxpyJ3/WaDfYldt9VVeE2vX3ZjkwWn6L7dedJ8BQCZiuwf8xOOLexzfx0A1qf0v4q32wV3nz
zoEMgf6SoKHVju/dfk1Mo9qBnGc97Ga51wWbjGGSC8RJvSUO2Woqb7JTQXvUOutTUu0LuxzPPSHi
q7ztylM+DeDZpNqjGkK3ir3lo02OCqajs5QFzKrjO0vq7qlwwX86bAe0DDmFD8IE7A1T586qzP6I
9thidcs/mgp0DUCS7iJm+aCkpZ2DHBNcMY7JWTTDAmMMBDMHVz+rwgePYPrvoQ8FJUlSfV3GfbnO
ImrkJnQD4nTHp2pu8q9LwsOqdzElGXUxX3RCUA50TXvmX6F7xC2B4DWWHBUxdnw1Necq46x6SMv5
Wdg21IKO3RoPg2DjqomttSBzbgsD2c2ohUjtRtghhUEbojNTznuxA4Y5LO5jFfc7pcWQz1xa5KrK
1H238AsZmWBfLVA2qdZROxBij4UklDjAnoQJa6zWSW2iM0O+vsE5UDAQH0l2lYH83mlFdjENPyUa
8D8/BVmj9hw6/v3npkkMRm6zRDrFmB7TDEu3qafN20BPMxFt/I9iOty3K2QF7jEBCbNhWV/gMnXn
zTbyEjC46WOB+GEzVC2RMP4cAd8I5U7Z3W6ya5qFYGmmOByJUYTBk9EYYOdHxLbwRgdgOnDM2dZG
xuRZaLy5PoLSiOk11We0qpusvWJaKfd863XEMM+V3xZX2ZQ0nBa+fRA/j4FDPKodAeUv+MuUqnjQ
a2Cj0hrRmhYl/58GXQRI2g1JptY5a+nSqpFeqzR95tmDf0gXm9QYXeKk4d8XIRlFXQQyexynrdNQ
Uw4gZAItPsRsNEdSD6twJFiitaJnny4h2HEaNnjG1n43IzAe3yxRsKbbo79V0JboF4n8nuSKTVjr
3XbUU+eMB5g0RDHjc0sy2K4wIIgQXH5MbPtHGKRHHIiT55Ch/uqOUKnKSU6g+ufh1bK0D9CwMO6m
PtpDKavXLvXAy1RMC2GufVOD0DYVouadm/jZGwJKO5HIGfVRrkyrhqkdw2YhzROHiaG8UpkP1mJ3
MdIi3wU91Uej+mlVM4zAkjDByBiCTcw/OvYNiMN4gt8Y99p0cnymOMKf1syEgoNRMV4f0nbfmlW8
vX08yfg9M8fwakTZtSn85mKkGqlaga0/mSwaa61Oims4nAMHSRoItArfBzyniUOpx+Q+mE+TLPPd
oJHXbYyvCuPTU94xRgnwJnujpJPiaMm4poGPaXDw75sx6bd+rin0dy7ohiFtNl1A5njdadmDUQ/H
EcUz5UjOTNB3zpLtaIxeAvhxjxNaJbDKxlfORdqLiHh/jqj3sa5ru1GmREMmlDP+9KUq12AyBRPy
/xhAdZvHDHD9sQkXb2ZpPOkOcpa5aTwAT3hHO9vejTTp96bqDxPaMTH5A75f9EYKiLQ3BcSc4znf
6TYxMfQN+m2dcP4usWWkrqlWFnFns2yisy3zd79PzCdrIgk11nC6+srITpVb5qdx3M5luLF6ALzt
vfFCWdikp9k2x12g9eqQu1LhQs9bSAzDeLX8Ek+FbcPqo0QmTXld+w1ry1LG1giyHgbMG8g/ppwJ
Vb42QNprJVIgAg5CKmNjY+m0Gnym1EhqpuKSVMYT+vpkdzM9lTlqHUmkw83vewsEDkFxkcFDMw0z
U2hO9a4njw2jrVhcpYwy29lBiU8A6lSkZImpgLBy/MxMVe3rQvbc2qLn5rb0AJSiB6WZYczWUx4M
e7ZOcFUciuuKWfTiRrK75D4vYscbJzric8fxU6b1HgpfDYS0poGBEln3HCJfYRygFuqr3mKmnRSb
YWEsGBRjK9sR6nD7FRXTvoY3+WBZ5Xhysqo/53oRnmhArhB5+oHevk29NZ2Dslrumq+fsOek28oo
UD+4Q7Q2WiQwWs7wRk7hgKOYTxinb79Lw64/4pLYAPUJX4sCgkwWwMzpIjN4NUbtJw8ib3SRSQRB
OpzAcunbid7eg4/kEbzRJF7Jp9xXk77zRxTcdeokT2N0P+gFyO/UQZ5JF7M6ZXaf7yCBUjU0YOCI
hoHgCRbxUfhpcGZ2/dQEPFZGMk4neirDPuWgg1jRpI+x8KYoeLauZbISDWBeZ2kGW9WlyapFyQuu
ucte9c5CBj20W7MmFDUVZC9hDde2TKzv/cXURavO3DIu/XljLHVV49U0onQrTN5cwsS0cZ7OTrHu
hBbgC4Htz+J2isoFO12NvD+qpKLzX4hHcR7hFVukhjwNOltYZpTGY29P9yUwOrYoutldAZXMVVud
sLt1r2O7rBqeibgAnFe3X43aKe41s/XmkNvVz98CHaSg7eLL7yfT3kddsKuXL3k4uRENtsbxJMTg
a+buAb4eJ+ZUlwpuLqWoJg/gxB7TkvOQNlBaWj3t8DRph+dcmaCToq9zozdvCCrReXYA2DIHp09h
oxSL4PdjO0bwkra7vqWlIMctfy/zzJmwuOAj9tl2UeLnjsR3J6LwfPspknx4tDnsuIxeWhnlR51m
yBpJSfaF8/8bDaXTxKSvnSQcPqtC8NbTqWWpDRLIBneuNieHEYrHU5c3Dk96SlMWvXWbQ2+lcXOp
0rpme5gUrBvIz8Eo20tXusZllCC9fbUY1cjXeQLJz9eLkGJqyd5radLe2STZPdrNhGMl70AINVkH
U1xghIj97CvZS6fM/zrQ6S5UC73ECXLCIxd1TBSixB2OsWbxB1DlussL0t8USkRvYwDhV7AipPjN
M3lX2KAOTlp8/Xc9XRbVNijGfc6KfFdF8N4s3JGbjqz1J9wbUCLM6DWzNIvhhOlJhnhreyL5eFJx
DPzQvXRmUpyKokVsghCFLm0FWGeRsqjih58oa2fOvbt2+waIqiC9kGi155xuPaR/k6MvVAPkwWT7
3l6E9DFvTwSzDHben0p/olXG0PNjLplZ1Z0wL6JEHoWr5mPqLP1jQka3ctDwpnUJ15dgaDZEUh8G
hH3XNHSItHSH5h284Gs0xfFX6YY7m7i3RfH06MIzILARWTjU16fbb/Pijhyj4vn2GwxqoPHNS1nX
JCHXTUUpnWfMKUumjWFePXdEvNBgwS8W0pN5cFqbIeGCmNLUcmYKUnHOZEhkB04z1HSZizarPPay
N15qusuSzulJEXF3HuJEP1ep7a5QU7Rr2koJw/w0ebZC/dpFrvxBruSaQhbz54Oytelr3NFepa2z
RXSDH7cafeaydc1NWF5yJBHHEeE+lqoaebhRH28/gbvkkBCNwGv558RYFeaHDdXuJ8o9TRo/Me98
ZwDqX9m2/IMfuv45F+0bAD19IUX553EIWwa7hbUBixbfAzNw9vPQPE/Lby5CgDslm36nL6glPZn/
oQ1YvFrGtDglQtuLnSh5S0tQRoBOqotswxcglxSfGsT2UZPOuzslLxyrsXMhS4mkrj1MQmdoEKNZ
zJTkbTAP8CGsZVrjH90w7R7Dof9mLaLmSNYWWsZEP95ekuUnTS4SIaTTG1O1MJdnRhWO0Vielevm
S51q0Xqadcu78fa1uIzXGQJ3L41JA53Gau9D3GRyqPgCEQDv4RMRp1sBIVrmS0lZFfD/59pmmyax
vp30+GT21vg4gQ/RWxyNTQaWSo/ahyRtEy9243in+wLJ4Vh8zS1EohPEjgc3st4GhoF3YrTkxzil
66SNoJ74hThUhtmvlSGsj1HkCNKG7kFMwrr0PAeMNNx+abh1W8wcwb1qpuAc2/1KZxZ4f3vJXOp/
O1a0PHvtR+Io0mhz0T1ArSMy3RX3PIEnDqrTRa8Sunskn33TGXTrKX26JIH+eDua5q0D/IGoMG2G
ZaXpxgEdSbbQ/+n0Z9OH09V/iVKyloiUIp2CIv83lxfxmGPrgkQHy+LVWXLy/idChSyTPu2SmjOr
L1pvKrP+SkIMWuuxfez1tH3UOr/baZG7D1LjC3x2z2nSnkTBPDkyTn9Il0KPRHDBQIyP7b+/FnrR
U8CX/+TlwamU/FoOlVpb9mQfZZ2o+8xl9gm32NqPOdP9VpUJRpAgOd9+0jvF4Tuy+IqaVX/Q5pjy
Iidyi9rvkQPm95pNdRcVnVpDuABiKLpnH3098KvcvfoOTLEQyuIq014S9JQZq7eWN4O/cuWxbSPz
pUeDtjGY5glWiHMel+Y6HWP3L/FInxM9pClN4QjJaVNC/dCXLOj/ubtDPfthbAEzgDboepbsDkqJ
nzQENGwfOBr/nNBhfA415I9zTJ2Ea87HRJLqn3N8sA5TQJC+m+Mn+Q6//s5yk/Z7UWFhiiDfP06D
CnehbL+ULQJky4R5OfWbuiqDN6YSgXudGeseykqY+0im38skRaMQpGofWyTDGaqyHsp5TJaTxl/y
VO3Psdgkdjqu5dhQYAzT0e1POVpDnA0Oo4F+pVpxGrg5ByrnkATgK4diwDupMqnu+bxMbcu9M6G6
lm9TUXTniRneHLPJZSOhqhnkAhwFtbaVtiU2VOU+IpfrlOrWh29X1bokiG9TpSEuOLnkTIHkC8Ix
2jlh9VNvmIVYiIRXQ6sZq8zX6KA27D2FLWcaCQThxlVz1EgaJTauUSiyzJM0HP/VNutNWtjbKKP3
a9Kg2XCK3KrBH2i44rPsquWcXEJxLrG8UiPo1jZrdJ+xSXyWwtoaYaifI1KStkMM57Uu8GvqKiUs
oeox5gus839+WlBm//bdp4XMRNy1pKnr4nOOeyJAHQkTo4dJiqvJC62nQNEq6aLtiEsPZypH1A4W
3r0BJM7T24nzCdakLHcblID5ms5T9eiQArnzy4pZY8posK+oSZuKha8cp/7agjZHDYLgMkjnt9qJ
57ucGIF1lzNgAZtrHzjatmc6be5zIGI6zKhJbYDDmKeL+65t871V19EOZaF6aZryCVxV9z1FP2nQ
HEsuzRyLd1TQEYbLKv1mIKIzQKv01tJF8BvtPE20GdzQODZ9xqx6yWVWOM02Au7wFQvgvdEG5h1t
F8rqxtcfY2GJ+xHNRVmvQ7eBNVjoR8DLkFyNQDu4c6kdenMKoOLQThwGl9GX5qqDrXX6PhuiATdB
tgzIyJncRI05ryE+1I947+r1jEHC9HUByjxrL2lroIKJBKoGTK1pcTX05hS6ETF6nS8e29pe0e5z
972JXgjTxT0zu+jFrLRqbxhhSgfvQD9n3JGZw/knNAcPUojcDAHjCaXpJfs+JsCANeMpMkekFHoo
yR7gJ+RJ3T07sXtHEeFprpsfwam1f8mClZ+jqqRtmlIIm4VPV5b8HMhbEuLXITiHIJ3pz7CJxa3g
2zRwvSgwcOx2Q+2ZgHAxBpKznYC0vWsp0TZxV/mrzgycS6FZ5whmXTRl78GMENydv4LSmJasoMjJ
vBH7+mlqtTXMHOYQBMPkre7fjySTZLrsTlr0ZgpfXXHYm12luGH6YpWHpBXKyPjSxAArnAOQnHfN
gubdu4rmC6R4xseEH//5G2f99oWzHYfBqW6yshqgNj5tBxwvpkxGoCCUToDSgL7/GJEac9dPQbdp
wMnvOWLFZ9e394SRhQ9jL5Fx1s4ju7++vmFIyyUVAzdXBF8M5haRGvHKHUj2iRY2ZK6oY4sW6esK
JFC0sfUiOc8WMr8WLZuzMZI63g+j+CZDo8EWGzRgdlcoxckEI0hszNgmsUwfiKGr9hWjRKYRTrOb
Jh8mX60bxAnjslIhcdC2HoJzdvsHZa1KyPnvZu/RStHftGYq+UTQ+ND47/4SVSeXaMdfzis2wc7w
DlxpGYRbm58i36y+wdXk5vnKjiNzFTrQ93SRwVYJm/Aa5TxYA/sxYK8Bj5aWdE80hmKywvr8ce5m
424KyslTWh89DAbSFsEEybNVgryqjh13ZcPo205k82xlMRRHw0goJ/s+fnHrOt7qrpqPfY9xRVWi
EHhcRbgtAgqUXB+jd8R+ajP4uQFPRrlr4SMCvi1BdSULj47619tvQ2woQjD8apU5C5ex1oUHBBCN
T2b5DwHOzb+s9L+fC2yQNYrZK5srKibr0yFv1IoqqkVNlrSW7pRlFU8iDqN7OaPmbUL6QrFZe3Kc
9GOYVR+lZZ57HtB3rRtP/ty9d910qu1Rku2o5NrqKxImDEl9BviHU9ZE3Af5TM3wAwOU++XP3xnz
9zWEqQrrh1S2CXTF+HSmiRV9fGo+FPqAZZk5vXRFi/LAoPi+/ZoXpWdFQXet1ACXX3OtjQYeZm+X
mb2x2Wq8vMeOnMKR+4IMV9b6sakKzC3pPnUG+xJYyXAfzEdWRJT3VJisVcV1iKYArUS9IZMX+QWy
+z3B9v1brDu0sMy/fEDit4ObjY3UcDn9WI50pfsp0LT3bTsvE5P+RSnnXZikw96O7PfJKj54sP/9
bjtyeoyKflxLzHDHwPbHA1lsTK4FD+Wfb7q13NRfv2WusCXnMN6KTWb5p/djAztHVzehw+7gOtG9
c7fAwx6nagCeEqbhZSJd55KT6vPvixXUA2gMdCYj1kGm18RfhMjunXvDNOs3Hq/+UNE4xPfGr5Fp
IUibFTCBYxtIAG1EOW3tOHeeZxAiJQbqJz2FhDr6WnWxNfFR+6312AIdvatUnd6rB4tx1RshvMXW
NgyBymFu103L153BF4keQYbeQT3DqRsuUZFPu1R7q9K+2AeQwFaJ2dicJ8puVeZuC3ZCsx8SkleC
qCXAjJLsL4uWtZxdf72dpjR017FsncANV/90O/UyYahC5cKyAfw5kGo6aEOPN1U62moIhnclkCf6
YTewJoM1NdGQX7BIHG2Y/SeHLdarRDcwL+3fwjSY0Fbr8oJ1I17rBBeCnzV+tPjGIBADRBrXVsj2
brEOP/f2QTftV4x8GqgUKo5IFy/xmhGW2IJ/1EB8X/0ZnF6clg+xziFPE7iUq9BJv2JOhyaYEKtT
Jc5jEH1gkGZjUioCxSDiSyLDw6jL/GcsOnetIXW4/PkxvJ35P9830zQ4o+qKgObP6xYNylj4flJg
PUSLxbm04ekLii9VsyQfLq0fa8j8fSr0o8H5/kyD7VB8HQj2SFBNxizn0KqYP7n5Cwe1H0X8EdO8
MELrFRmdsRr6bd7l0HNa4d4xK4OF4PhqVbIDrV1S4g72gIOy0aeZG8bSPMGWl6r7sOoG/01BXt/U
k2EpeIM0UL5E9hJBhGE4jWgh1S3HW1B3m0n04Ft6gIQ+HWNUGWa2U5EyiIB1F/GB/a2Ize4kjHRt
SnvwdN3OX2k1XbVElFffFJeuyE86D/tj10eXkpbt6s/3WXzOdaQ+5XhvCKWjqAVs9WlTTRC463II
ypXUo/409k60rxM4GW2ijnkVYZuWYYZmCaQ0APZjEUzDqWudr2kRk+EROfWDSOto5RcJOhNsciQ2
DLaHa+SvufT/3zslGHNpVAAHp6jmm/Y/BTWzYcbcIAJwh4Uj0LOQcUS4ylQsnn2n/DowEz91Vexs
6GmbGygM+5r4sXs16092bnebYuhT2vjxF4ADTPG7DIVQ5Zt/KfvFb3W/w/GOx0To7FmcKD8Vs5zA
grmpTWJP9JpEKgMhtmvhMG/MFJAZzoUVycLD3mqPeYMu1q6mHbIf7mzmTCeSGbyacojmRQewdsAl
9efP2/xtu+HtKVfqwiBAVudt/noXwwwqzwj1lENu1F6iim+KasijchKrpnMma9I1nTnb1qI11qEA
cEPPhxljj1cCCId1JfIe8GiQi3Vb9vTlQpCRtZqcMwavZRt1kTh0fSjuwkzom2wY20uQAQROdFLk
DE27QyHlvoZVRbKxIAvQJrBs3U8csQwtUlj1rXzrhKb82z772wEc/xwliXQFOccSwfivf3E9A7hO
Ilm+mmKGW10Rk9bgtP2m1++yyPwe81BvGZvQf+g3ls/f1k2R9/357tvLH/LLqsaboOpGyE74vPot
5jXVtMZNRbYM/MOtbgDVwEHrtRayuLkogwPeA+Ochu5dnQawx2hZb9kC4he86t9hFdT/MAk/NOAR
To2OLn7I6aXSxR8R5cpv0MLzB9bU6r6byY3l8dSPY4BOaaqz4QnbHytRu07BuG5KSaRW2OCuGOvy
ooIO0FvG7G2CePDclh2ed1xcSUplRvYQNI+o3Ltuq1/N1FTPWlUSTsQCzRQn9p8xJwyrxlTF/vZv
pd7GG5IF4zZX4BF96G4Mrjyb0SchsHBB/dF07udQI66irF4dynmRhfpCwEjWKhKIo+rzoKMEn/Ss
8the1aNd2dMqBsX8lw+EgvT3T8TinMDMGvKuI+WnMyZuGWw5c1IizSTDfA4UPPpKnW8/lbJ7sM3D
gLA3O6T9wRB7GGhcY7tcXbqf232vvFF5PDvt1gB53C7XYO6Uv5vM5aqHHZ4O/OTxgsEySmhggvBv
5sLiYZqOGiyqj7E8/nvpwdE0D9btSoBw9YcxW67I35tiuSyxBxoytbThvD7dczrg8lsv6DzXhw8L
tHo3mrvZBBKzs5udbHZA5QpnB+FtjjzuJ6/0463Ri77nPYJ0KC97rjbc+9Z+Hvd1dHBJW4gOdnWQ
FWFkh3Y+ZO5ykZiXdMcwPUbQX7rjEJxS88jVLLzo5SKCxCyXqwCUOJ8c1CNwC1FNZGcu5BMxat2/
fITq/1nRXDrZBgN+5S5n11+/2HkTl+WES4ZsgGa8V4hTLpU4hEi3aF3R8YmjOHuwwE4MceH+bHpz
m3TYMUM/Sk70xYtDbKdwhII2eor9f2RYZWfF0OR8+0lL0+kYGA5xpOSc2UX0odFbeLLhFK1Dp9Uf
54kQwwpmhFdhjHooT3RXc0CJxhu9vOpaFKjNp0aRbhPhaXbSoboGgXzQJ6yGUi1EQ7cjMrtsvsdx
Od+3kaZfKb5Jw1Cl/KDRlq7LPCXhNWOWMUfz6K5Bpsu7lr8sUkAU1Ikk3rd9MbDVnJkTOefYaR0k
LNLeZrViztzhnaF19xWtqb8y2ArXJrRkzMt0DQRjhzt38NsHkMk/Af6qa5zVzl3NzPi5oCVIazy3
tiN/zF3TG7knH1IdHi+t4VyDeQ9wym4TB820ahghMw9uIsPc0qRFV9kzW0jMvriKTHttZzv7Hrnl
d4JmUDcaPrfk4c/L62+rK2cZl92Xfc20dGmrX58EPwMP4rdNsYpmMLY6lSlRwQatoaaAzoz7fFVm
sDP+/IeK3wsm1A2Wsez4/E8Yn074Zd7KeoJRyJ9V7fy5CJkFMnCGPtlJAku5y3Jr9GkJ/xL4dj5P
xl6O1gcEYSI2Gs1gXgwo5y9v6veyQ8IRVsriHUndkZ9OIX1c1LUxATOMbRYqp+rOCUFl+4CB/GYi
ytELRTfuyzRusRzK/TB1L395B799LW1agMoWlmWYfC31T++gbXVyCdCErNLYAdpL2hAoER+KIn+U
xMayK6SF3CTp9wytaVWG4xszPq+3idgca4Kb/vx+rOVj+GXrtYnLdk3dXRpxwnU+7f9uhwvBSCMy
LMPuHNp9tcuTLoaNkTofaU0YGfaDvZ5H2RnpyTO8ePFG9AaJUbG0zok2OwfCM97sbFl1OWQw/k3C
rc3JyUagfISHx1cZzFiGCVR0m1ZE/nXsX4UVDgnzTdPc02SHL4741PIfWyvXfrrVuW1k+BrZ5vts
jCADl9RQhl7aZrLi9DQO3Xu5yEpuL8oBtZnZlkHPynYea7dRm3gOrynT2otJdPG/jajZxGamNd1w
vMmcbi9a1P6QbuazL7FI//m+3pbXX+4rE02WXlvQ8FXub43NGXi/73DqXTGEWAlHSy+2BQY6JrX2
BUnYyyjj8Di4XeLZGVxA+mr4eDhlKGuEnOFSJCnTWZn9PGxnf0STmNI2B8FBWYb8k4oM4kEpHoNx
h+ZNR0wQyFWWFehXAWoiSIv/4YbS+ISTRlUYbfRW/uMqnz5737pgyUHo0JClbTfYryq1T/h3ycBV
dLMqB9wiPcFVUKrZm6dhhLgTEesYqnjn2lW2mRpjN+TDtBHlzojmjkFR/h6qlL3BOvEQtJ4LgtZu
qhfhj9/TcoJEMfjmQfoMpYcJ7H0JUwy/Tv/0l7v+27cLsDldPYcOjU31Jpdi6X+KIZGnzLUTJ1+V
o5DPuI5m82dEVORTbCLXdfIoOZeRdu2K7wxpk9PtxRAu0OCSjHd7cPtr1f4kZTi+jIhMx1GgGx2R
xrnytZ4sQJWDsXYWnegQQQur/ZA2eqSvU7NFIjozqqKl4U9Gdg0M8YF8XMdO5yJxR97xbRE/un1H
XC5a0Jmp+lOcoWRjqZr2ZCr8tGI+7KYneLacQuOSNcgOATLcOqRm5UYrWPnMvZwoeqbS3xXF9NRk
yanV+uJAbMz4iuF5U2DJfsmG5EOztGvUBP3zuBxee/8nHp9m8+f7LcRvywcNZ8PghMjGYsF/MH69
4aUbyEDDAgLUesO8zzGXS92uiBlksk3q5crq7SS3vUZ/eDtqWzInZ21rYsACcyiWy2l3AaxZFApn
PdvM7i5JPKv2ssRz6uUyZk/V3oyya/bCxhOOZzoE3niW49nx3iHRRifdz4MZojkeF8idKNnHTOgQ
0q1T1+PKXa/Exqp7tet1ujfoHg8ml9PQYfBU41Wppy2S9l2XekrttNtlGDsyA7CSczXFrrtdfbjj
UvPWsLfavFxNu1UoqINty4xhVQNGXDIe4lFXdALal5DEz9MMyK/oAQ4tV14sF3PCiv+WvW1ur+RX
c5VJBwspsrDUubL5B30xUvk/f3LWb22DZVNehi6oHAyDmuvXD64FIoe3A16gFUzGQ9TWAzRJ8AQu
bZ13OPvfZ7oqu1KLFxygpj/FDC7SBM0lu6d27lK1i9wwuJrZA5fIHjCsUjTylBz/+9IuvxIdiPcN
LQCBatFTWgjni0iYjBYa0mRmj+rB1eofQ+meA+tFpa/+9OqkrzHuwdtVtW+m/SZuVzOgh95lxXtS
4L/4wBdlivd+/GhvVz1+BO0qVadsaIqL0xf1U0Pm9p/v278ChV8Wdm6cQlaAUwFtAWrhX28cYHYr
ZGiVA1jR7msbAC22CHvXW2L4cBm2IHTO8Kj1gsb6mJ7J3GJdJH22i6916V5qvUYXLmSxiQp72jut
0O8gelsQwMJvptsE1zIOjFWgVzp6ZDikIi9Lr9bjcWdZzsk2zPHDGkxiDPh3ZcX9QD3FflAV7WPg
aF9URcgycTitFxtZi2LO+uHTWliRV3GUGp1RCKUXabedF5gkhY9FbXoWiT6PdeY/zW1son2cME7m
+nfhfnN1FF2NC2+gWl7aoppOGelYCOaNDH8SQ9gpiV4c1wxfVPCAKRkeaYs424DtZY91fq86fHE5
qjk8iB0uessezno0ZqcJ05k0sh/otcbnJouIp0pMCL9CFZ4kh+AqYgZWdYdyOZd0i5gHHc2unL9D
nPzSM+rjBsKKn1TIMtJBQaiXhgxmfkDNWpdVqzjNmdkTOtGV0xcb6POWeEfdGzfACmt2VuRStxdb
wOhKBg6Ff3tUeBJ+eVIULbn/o+zMlttGsi36RYjAPLyKJMCZlGTJwwvCdlUhMc/j19+VsLujSuoo
xY0+habYbpdIgkDmOXuvrVs6AhTHQVIkr51/uxnxl/ewnJt+Q2sI002ovJrD+JdYTLYtxDIDh76X
6CawcNrjpupJyPn3X+D9kAujvcs/DPZNy9XcN02tCPFQqykQu4w4rHZqRKQqS1549G0o/bMday5u
8Ekl/KpWdwxjJJTaa+m5ePV21KPtgEIatom7c/uvOQRtkX3uQlP39TH6qdAKIQRsrp7wge7//Td/
d3Hil+aS5Hi6ZbGHfSsSEhN5qUDD+g3xIsRh2GS6xISN9zTEcckZhJCL+UJGWvbBO2a/a3vY6D8c
OeSRqwhABv/8yCbLbgAahxmWFmj50KMklVs5soxU7mbPOacKx9wkhUmeSIO5l2lre6qnxnpugVwH
4QxOonf4gBO1FntaamQK2Nizli6+G8s9U0hCULQhplNo/450jjM7P+fWcCLOsb2vz+N4QdytEJJb
thEpDf89zEYxkmD92DPNeDDyfPzaJVxKawc7ZTfG7kuXLAA91fGrEwMYJB71OyqBCALjkD3VIwkJ
REfBZEHvmkCTPRGHUW8yFLQBnyYsxyHyaGW7lwnLWZI63U7l+7eDlAItpBKFLxRBH04LGfh1EtmG
IGaunxfI6aS1wyH64ON435Xl4+A6Rt/YNrhNvf0GuUoRIkNk0ulKHsBsJJire52E9XjiZuNw42Jd
BURn19sYvqGYVf1Yn5SKfCKFjwvKoLbQCMQouaRw/buR1E9H2+nmBEWaaHRwGZ565t+bb0VTtX45
6+LRAXBlNUtya3WmnJhyomcyigAgY+hpSwfc0QLQG8L3B1uG92spXi0TMf7jWsw+3/bc0o4c3xxL
HmYZL3u03fZHkrvO11pKH0XqOce8iiWoID1wmgFlxqV0bNy+PTrGw9T22IOMXhDs1jsfLPNsuYr7
x5VMigs8fjkGzrqlWfJr87crGaMHEHxEJm7qMQnE0GuXtlOmJ0td6NQN4GGB1j6tT0VOBRA7tonm
y1oED3F0USpbewT0Y9zUSL9NkHxICIvvmmv+VaEKBttPOzdFe/KgIcuSLd7lWFes+chIvtRppz0Y
i+LdBlUrLxOMmY1Y8uU7e9MjYavZqz4q6r5bcMCEbv6dnHmW6/LgpPY3QNWC7t/4mqriJ3aK4kbD
Kyatl+lWFm4JnyTQr2qxARTuS6M545HonmYnbK3cF+PQYIdwo0sZd+FDxmooq0oNfnTff0PEE18B
ZB6qxEZ9Hd0ULfro9mG8uwoSvGs7lsk7gR713f2DL+HI+B3mXDs3wx7zbriQNDsrlwYUYhTrFzf1
inOOh80lP2tnLgrriakkEcSMR+tB3TWubt77YSSLoK6N/bRs8TcDVC1Yb2qk0P5h1Np35shT0Kr4
Gpcqwl7gNnqAjLV6Hmk7LxDyJrU3Xgobs67oPfUPY6RHTj7NxuvV/jza6HM17iobW3rgcmiggduZ
+S7TMbZVQ60FbZ1DTZmm6qnl7TsUHsbcCAQW1/a9toQondKFdOHCpBHYEYzC+i2WkWfjYyu7bWHt
YDpUw3Zr9N7P2kNkklSN+TiGyJlq46xGEGgf+kF+I2JgeKmA57XE6ry1HBS74VCGl5KYPDwfP+w8
tUlrsKwnWpkRoqeFmIp5X1q9CqnbLUMm0aDWeqSRl0xaEWHeOuxY+RFPtheUjJrxK1jS76lvYjcx
IUCooCjBImKQb+JdC6L4Tjdt9HPa8scU/HuO0BvYNgdbqFDrVaRUWtsxZoPO8ur2xZe5C7ULrImY
+WvbBzlX8Y3dOsmNqHLsBaXOX9boR4sYGC5eXULORpJJhy3KTEfLQBAv6TbOtOIoJxybrlVrf6hm
K5hw7wVmrsVXvaj3nGze2ZCHOJ6982RyKhhZMbOPtYZPhbK3VSxx63aRRtMPpycZ0Oz3fY/6Zfzv
oVW1L/9+t3+/TrHpUevI4bjrqjRN3rSq1bTRk3awa2BvxsUKUzBXXeaQIDYR+t2S42gl/fSKTvwT
Mejw/mfkp0pd/1WiuXk0yUjbLi2ASMsqXuLIOKInrH7AHiNFHvqDFb52OtEjsq1rVmbwwe/+bgMs
20r0VDXLNQ25Ef7npTEJJ+lwq9pNzhjZdxVOmqqR+k5WCts+4dKtsZTwrSUfnpJhmtHjtDRaCJhD
ymtjguQG1BPduy3IEkO24GR49XGMxfKREo0KVx4t2+uVnl3qYiKGY3BQ6E4zU/j86d9fjPY/VDcs
uhgC2jqqvPfdSQwjloZTi09CxPPFNWbtEArm2NjixGby3OLQFGbz6GC+BWQFQpetxWFAbHnNZ+3Y
03p5NIaa5gnt1w0JVwstu5S5nZGTGS4xd433vU+7JyGG5YqdaflkZ6i+XHv0tvzNNzURxonYMOOU
gi986NCnb9cf7bD6EyJXcbLz2t4JJe6DRZR/sfGo743KrgpYcF0V+Hqn6Lw2YJKl4QqPnhcXB342
V9N/oOPzF0Wxv1rT69gX096qW9c3FDsBasSOXE3afayn59Yc211nJtaG5nB+I8mYuSvI/DDASA5C
cdSyG+DBeg+frWfd3GJiQnN/aIWOfR75RImTgXDDeLgXi2sQyxIprBy1fGvUnvbsbNV+mJ81+bge
ig4RS3mu8iXjLomShWzp9EhqV/E81XBtSGpECq3kMnvJ3JGsNXwuBF7cvBhOKRaondcAsCsVE4ld
+Yegn38lH3I+Z+BmNnlcyGwNr9mxpmfA4dn6SQzERINPCVDATnj4NAL9jGX67ibjwzBa6BtmoRDf
NE6cq6KHcOskL2bLnunfz7Z1tPyPVQWeTBV5l6PqqNlc9+1XJ2arWuuADU29GQ5jAVppMj7XxHls
s7SIanot08gGj7aM5qTzThFD9kWTlMZOx/dfToS9pdB9HkqLbAMakvn3FNm+ivD2Z9RYpwzN/F+K
C3QuqV4aGbTDRfHUVtFMfv2Eo4Pr7BYmTr9vy/jFgr3yFV3y9NBng3XtY1aXVlrdnfwKGms5qnTg
EbPIh6Jm9mdmoQ2STJ1w6iVsUNrUePDUJQqgGFZBkdvKA5e0iStvxk6+bhfy5ULvm2FJqMBikc5C
jNXCSX9ce6MlDuTiQSVo8IPFm/d+wk9Go+yHomjHS/D2bRaQO5mxcsMu+/LFyKPcV5yh3Vn0rNF+
FuNZ6wjvLcvhS682Aw3/aTmvB1EK3MTicdDvk35vG3nsm/sQ3VXtRnlkLGq38Vqbx5YEFu3qadcI
XsC9ZahN2msugOlYIEBrSb45eoEtvitCAT0Iv21ndU3zF974U5iz22TWY+/xRZl3/vT3oe5x/RTV
uE3qJ7GWrT0Z4tnsZOlrOdZzmn+ihvlTnH+KlN9Fgz0MP7Xmy9S81OZLkb1SpfmSz69Ukr02CrY8
IJqfC+WVAgb1oDT5QLhEiLDEA1L06IkyIIXR+5bnCPPxZH+xzUz4uEq7T/3HalT13b7TYZPh0kDV
6cgxnnozhUEYgSA1ZZSp2QerOTrNERs4MOQxP03e0eBNMk8cO1IV4nOIL5qIxPbcKmeCJa0TSblN
dWkXWZN3sYuru5bpXsPiOhSo5G+uiwf2Ri0wDrxb5d3q8t6wrF7u01rLcndDWVX9GIZ8DI+u9tjx
WHuMUErtMt6TTzYIsgfaMZ/aLjcPehqdFWzBhAbY9SFiJnGLyhT7lqUFpX5Q0AkfVclpPSrD0QkP
1AJpeS1BrpZ3DLMT5WanFBMS+Ubmya7PjThH4blSZRnkKhU00S5QHGfaR7AAsisFB17Prr19bYPR
OHnprbav83Bz0ltl38bhVpCVbN/S7E7F2T0Z76UjS4z33Lmnzr3LHyl7emzyRzr8FBKMTt/p02Pm
ParTo10+Jd5jpw36ySNpKu0NpN/SPcHVhlxXl8SYVEkGEv0sLkiOGgXAyNJHXWGwFfXIGzAHErX9
ZBVPxlpa8USFDtDNJ9d55CxDrAgHwXQezfQxG2Wp6e8qrPuvktKimIC0u7MeRXcz4rvS3kyDMMub
097y+JZ21zS+Sd0SoqKO3fG1Ny9df+FY9Zc2lYWXFA2YPZ7NtTJwmt4J5S+VNqe4OYn4pIhTMR7H
4piNR49Uu+QDR9P7YSNjZUP6vpgzMgV9a63LI7CXjTBxJOiifBZl6u6GTh13E/7D53num2vYeryc
zHomkZ4ETSlbbMa+JzPJ7In1FnvaocVpfWo9kF1nXEzjFM+WZ29B/fQPAJsIXx2WR+G57ZX2l19r
+IvETB86A3oG+6qcv4m22dha6n5OmtRhjKDG/uqhlc87OSkqc+faeza98a8/r7KwBt9xjBCP+inM
/QfTqYbbeihwmN/iwYyCTm/th7n8srDSvDZGnd3xLmPfTH/aZp197qe2ObT5B/P99+tnxGty1G6j
oNIMdZWC/G17Llri6vEplRtrsT4laeIxd118U5I845GtqzpDNFuaGutucRXF0LKHJ6JrJkByyqdn
3bZeXMtKH3FqxxYbXCPtd2bVW2D6QVLSwA9vSAszhBwf3Ju0d9IEfnN8TBrtPnwY77a4zE2Lss8n
AHU9kaTd0nCXbPSXDOflzjRxIKZ5Zd+JF4P770WvFkYqCFJIrp0h72j0DGTVT1g7HB0LckewXi1D
cP59nbJq//65TkE8QVuGJqppW+5bj0riLDM7Cjh93Qz9vrTxZlqRC6lXpbUNUs25zj1dONbIu1Et
Eqhb5Yyuj1gEsFoKIbtfrDpvglHrTUBpA1FBY35OPIxV+hx+hbl26+h1frAxea9g5a1lgWUis0Zl
/U5Av4DKIHwYpqfow+qFYAhiF8cmYU8ejjuzNZAss7e6hDZxtxiIr/pAtkjS6vlD687f1LgHBBzS
NCtNO98lYJT2nuXSTpz0j37T97sOOuQarXKHWT9v8VtT1KQug5XoPV8821G2GEQPrEPVc0IAzloC
BzWRUEiDpepbFlkWUS5rCoMlBEAelEYgRlnYORUcnXGQwmxSZdmd3xT+XPsGGZtb2/BNw4f586va
LOD7oC6QkALynh07qOO9hYGi2hN6WoCRs3AB7WNBEJQsUf2uwTpQKaZ262CLI8rvwkw8f1wUcJV6
jQu+0A5UpR1g66bdIe4OkbcXhIHycrx9CmCi21fafkYbl+1JWafmMMjQqBlBxAspZYUiAD5Ftapv
dT5pCvC2YiJofcrihfCyDB+h9q/q24BaULXxihaNLaQ7ep+g3Qr341PMfL9sMdgu0i9n6u4iLnrT
F1TRjipkKFabUdMrtLsm+kdHL2/oDfpyt/D19ba1vZ2zHZ9rQ6DiWrkUFOzQaVANS+pLXONW9Rl+
T7RNDFnD6Hue76aBnQaO5wOSN1O664HRBO4sK7ODZK1R7Pu1FIu3a09xkyDVbRz3Vrk31mrHPQ29
GjNguS/H/VTuB2LfRnmMx31X7qNxb0b7iqZfudejfVbuMyvAzziuJaxAnwKtmplEYSIGz4f9pM1u
zN6IJDLg6DSBNwd6E+R2YM1BagfxWoPYd2s1Yu+WsiqxH8Y9xrJuROalhlu93DN5rcb9XMpCL5dB
PixlkTspeBHRXhn2RrT3hr0W7XGbTzSuov1ADm60j6yACk1ZC228OsD8aMEq3JYIeZIgSwIoi1Tq
+pUma4afXfhj74/C7wUn1geX9PcOBdSitm2x1/AcTffezm5Iic+Kodbhg3WMUNQ8hV2Z5N2zxr2n
QPmyB0rpPttOQkJnt8TPXL4AmI5xvrdoCx+Tmq1zqkNMbpDlfgNMcWptfBSiA7Y/O4t2E9FXD5Q1
NJL5Ws1Dd0a1F13EElsPVemJL+o48gEJslBoRnabUIOuMKiI3oCt2DeXscmxbjvkjt6QvkRu9lP+
MyCQ3HAHcG4MCqCMFxpNNtWDUDSYR92qSGxCL1jlantS7e+a5KxlHboRN+JStIgZWvEcGV8jS/kD
01j3g1XOfcyVn3jdl6eS2NwHsyerF96Pcvt/356QkjEpw01vsJ1ehyh/u/s7UHkzt1d5O1N72PcW
ybcdPRIIFPEzw/2NKmafALrlcxnF1aku0LaR4DUw1olTsNm0BWrDNvbs8OfXUrSgnyyM2YMV4goQ
w8VKFUINOiP8YNWivRsqQGxijK6aXPyBK653hb/93oIPs8K4RXPJdCA6zAiYppyVimLU9RE6BdaS
KTkQMz880YbxAq18QeZpPhI+onxgq9Hf/y6ItRi86PgT6Yq99X1r6bSY6ZgqoDWweGWiKi8kqP9k
Le/6VmYUZLMBR4oJ7NwnGQE6cOfyIJ6xeGVwz+R6MjFkhFyfonVwlgdAQTpW/NY+JDY5jnqyeF+7
zHx0G6/6wJmG6+/tdAYDI7ZPMAeOZujvlL5dVGRtMRH6Pi64vjcRWBeavsq8ddVa22o0m9iMy23M
aOonRR56YxyZcpDytf4PpUXXLc5R1JFo4WuDYx+XwahxcZdkXRd5ATAo4m4jcMga8kAzqL318fIH
+FzLr1unOxkjGuj1Ua+NX8qx7QK7AzVe2gkzYxROfUnOXVXRVAYZcqrLITx1JK2TgZ6Mvk3cGQru
zIMo5DEIXx8Wat4eVcdn3JG7z2XpTWUQVQoRGr1ugd6urDM5WQU+kpQbYwtZbH1unpNqi+1TbBdJ
v5pKmwkpFoedKxrtmrghPKDZBrItDHGvIb1tomYAAMtk5L4+B47Qu2Vn7EX/eSJZSG4dSoJMSecl
vggSe+hypdV4ndueCTZAIg52RVym7BBiy94liVM9qjlBYKpKbkdSkuGb9+21SRjWCkOr7+DySFyY
yM/LPMXvOq3fm2HZfdIMQiiG0sWwZ/0ZF/m8yRZIg02cTvvRU52HHu0EAZAD6xlLG8DOIDwyDEl+
QkVldCXIUbCFTkawDhex48RG24oW8zkPSb01E9wLmc0ALlVImEACx0wAIrPd6zpIF49trd0mX+xx
dLaT3oIuZEUOrYbbZOqon1q3ie6FoeivpvfdtOz8JQeDFsWhsU/NVhxHHHfH9dHQ08ZYH1V5TQh7
N5DGLkfZTr60m7qr3ENVLeOuAEVPR68bTpPMT+3Rvp5yWHggiRcvgGD7AG4i+cbMP/MHMFSHJZ3D
Z8ADnzHBXnKRQMMOB4PBdBvicjLn9AicVgXyBXSLDLDmh+oxLW5n9zrHCRvsvOiuLguS9ad6zpet
W+Nqswm5xnuhmcyNrU6jG2kOD6JhCKPktJyi+ZOjsgvCJ3zvPDQrtr3AobbbkgWzTRMy778MRjke
oUOMR0z4vx/p/TQeC4+TWMPejhlxnh+Hrloe3V77qZiteWQsMj/+ej5rL2NYeuf1p/X52TM3btxB
zzUXeigEvHReNt9jRtlHTec+PtsMMbmzPXqOA2lPYz0fGXV4TKOBhJBFXQBnZoChHmL5bLw+K+BD
Iwo1T3VHp8gBxhnM9KwR17va5dehHRa/UKSDsrRamip4K3DA0hE3lBC1dl4CKLTJJY0nEsiqwZkC
4Ay3esjbi6fKxE3kdV438nr0z0to8sbZeifpdM6xrg/rDwTAAv21DuqMPGwfmYAvslEj8S6bv9az
yF+UIvK5kbtfEFI9EeY8HnIFK9KkPiZR7Z0QNIBJX59aSt08r4c+/laPLmCw2hwI1Q4z/PwdbZIW
a0chAfIQEE9eX/0+uPJH1wOsXKfmGPTTUp+6uvyjl6Afzsxi15KFsrPlZH1sXCjIeX1bYXPI9fVg
iEmGhgGSHCIFWJrN6OShsyskjVwxH1xhRIcO3xhZpXZ1VyN41lkzXFlJ/+nArHiqDVLtYKu05xQU
/TGs62cn61t8hQ7++gLHYNIqqAkNXD+5sIvA41+4X3Rw/yYhAhevSOKNjqia81w15gfaKhF+BK0A
9RlhXa/75ZTCtz8uhE5YhjXTO0yW8/poPTAeYVU7G8suip3PrhIXCCWFdXGVxrqYhW4ci3J4QdG7
nBTLwbtvufoGjcByctbcE3cpia6z9dcqzz/XNoMj0enplgmcsWkrk1bwhGqrbJuj2g3lxsxhxmBh
JfumC2N917kAe4GSsnYpVdTwMWpNtzNq2ip1veu7jPC+HjlGZUUMZPG6dnAYmdUg49Y78nHKaT4a
ORkBIfTn61AN5VUx0+jq4CPSNmTr9YtS7cQwjn4Io+pTPA7VAd19u2HyjUgUhsnDgOKMrJ/m96EH
L0+M9gBX0Vo2kxs18k4hun2Z5z9N+V1IyD986Mqq2BNE1d4iC/22ycriuCgC216U/HAm809msObX
wbRJyY1m8VrHh7Di05hdZz4VSbb8Oih5SIaplbsbh+/AIYqqhDSjSoaOpdhxl7I5AUgJSWq6MtPp
ra1pFJwUG4Tk6fTdi4UgGaUV96jPd16sWMfKGsMn2slnjYzYnaYMlr+IZbpOkn84zwsh9z1RX+6i
HrCzg/dziQxVUrPwUdrX29kpZ3I+Q+OSJvlBy/t5WyrDn57CZoyAeqhNEcY5PIFPmhGRNJuY4bGM
EBJATt9NCbP5tIe/r5lR/AxqEGaSnFQWog2fcVP+UNPE+WFFBayqiMSsgWBt4hVcNOODe9YBzmzr
Ccr/JFRwTF75R9uYhAY64ksWopsObVROmWWAgAFvwVqI+VauMND/76Ei+uCUVJa6HYuEXOXI+LnY
ZvVsTqZx0Azg7yUs2wCTvHvqY8XhpNafJo1Wdhk7dMeZyu9Zb0YPUH7m/Qfr9PfLNNTzNl8rw6Yr
w0rtn5PiUls6l2tDzuobu0PoZN9A5sRoN6Jt0bg7y2iYsxj1534oKj7+pb3yznqBMAp9V2UZQTGT
pz34u8ZO6GADxTkIWziBiuP4nnvzi2YiY7IijSA8FADi2me1uFYZQeT//kL+R2cJeR6SRtfR2fi/
8wZCcbfdrodqLjDoXkWj7zk31K2Kh99Fk7nt+pOBA3rD/5fkIY8ZpuaABEL6xm5xvtRJ8o1QoX5T
D95z2erfVHgTHy3o/4e+md0QujF+U0Zq2lt9c2lEsxLNHr6W+mKqF6O+2Kosp764gMbrS6heEuUi
QL1rl1iD1ymrGh7a1s+1S9EQZ3WpmkutXebsiBeQ/NLmMjSXWVzIP56aiy4uCqgrcRHmue/PCR5Z
9DD9eeZxJivDq8KXHbLvfHKd01z9LrU6adEJByWVDNJBSc358ZeJksuArUkHJT7KcS38kxrhVz7/
3eay+nyPj1IJpYmyG4OyCionsNqgcLBj7NV4n9V7d9rb036xZI3iMFUHLn36dFDX8mpiWw4Ox/po
1cQdoBzBQHtMMTGulfQniu5WRrDHWelOQ3TuorNdyWqis1mRNncu1nLdc7acbfk1ljXlF909D/mF
6vJLk1+IA6jySzleCBJOx10M4HO8xOMly4EGXgQWSPIChos7XJTs4nH3gQWA1j82zy1fd3I1RzKX
z5pgmnFu+nNkymNHuBiPM1maw699NpzTOJ8s3un5xOQSr+3wHwMp7lEKGykeUtyjZNJgI43CAwbS
Xx7SkeUNSOz/eEgX3vLVQPp3D+l/DaTtGBhkwq0eUgykuQPzVhpIUzoX9X8NpL88pBhINQjn1W8P
qf2/PKTNckTPg4GUUgBNGtJGioG0j86JIW2kVnWuo394SJdK2kitteLlPOYXzT1TPW/7HKg/Wt51
3nKgSPkqrCIQzvX//TqwgoX+0RfHM45SFgEMPi3PU99YCKBX5V3j0v2rc5FCiHX05yInq05MlXOC
zJlcMa0TVp6KCmvFBDhfR9DTy+wuFZ3MDQe9Afe/gk9rsFcGiz2BZ5oy5pMR5tFsiHw6EBZnHJL2
1rK92yzAHHdl1DAKwnASecQWoQgyT44yhcRlz+PFo6NVpWF4QeA1+KoCC0cdynJr54p4XRzUzRk6
iQ8uN4bzbsiOw9bC5Ugf1GO49VZqja+zqZOuhV85bH/VTN/T3hbRjsjT6kvE/bnZhdNOaXYtMrMZ
K7gsJ/W9tWjSjKBKZu6zfmj6BUh7xWdbSIXo5SC+F+yFgphU2T6o1pq1oKHDpgX6WokXTHg0GLNr
QeEFLl6atRoPfXwQsVj1AkwcqR7kesBaUmIHdm7BLChA/EdFZSAEBMkgEQHSpEwEte0vWFtQCy5+
3MkCgaCtVUc+d9hI3WXIcei3qbsS3ctaIck97pbdKZVDnW9lcU+miFKyFHaZrEzkEY4GRVoHVXo7
0BPgoobE7yiaAoSKVH6V+J+Q0wEVN1iE6L7m+XMKZysY06BPg6kJhrW6hh1I0DBnmWX1c9CuR0AS
mhUkRLhZQT4HkxWks3wQ/6eiGdIEPO7AqGVpdTAnwVIHSF0pvJCD61OdC0PbnzV/1Hyr98vSN3qf
ZE0K5FXt7KhE2wmq2oX9TillJZ8J/ug8pg6yGiJmui05SagZ23qrDdtYk7XYsgCKUGGzS/KdQprL
vIOETQ3YNNbqGj9iD9xgBPU90wfyqJi+sGQxZ4qigBJFEEdBwsmyFmnSRREgKuzXaoqA2fyIY08L
5j7wtGAqAkUj3i4QemD2AXEQ7lqzjijiwSkCyltLIXqJfwVnyFqFzazDr2wA5z5u/WsS+SN9iNxP
Op99WxX5kb2L7V3KWdLLitdiSOa4RFExmKBzQkqBLBiU1DRsTVVWRmqUvW2y3a8C2xw3u9jYKeMO
gGDmES/sU23iW5WsevQVnSgD38Oa4PmO7queP3GSeP7AecIp0QQ95wZnC+hsLg8BDBygslwpyyYw
raCZf1c1BxR0pNEKMk4fTpxZllhLwWxZB94U6LUslW57Esx1MHCOJMivgt6Fq+hzpXUZOru+TbZq
7xclfhxglrJUrBZcn5yd0u8KZxdVO491LadJIgt6Jq55SmllsRT/4Iotr8hvrtjIgDTT4SJloAh6
Yz5O5nxSmpkJdyIXAAhwz5XAMzWpEywkAlO7Oj2vT8e19/sRc7upfQAT8rToZb9xWwyL1hi91m0d
XgadWICMsJAvphRodXZMq85SzI1QHOuEXLA5THzUs0HsZZPNT0ljnpYpEtfVeGOJPmL3sC3wKRzb
SNC8aTv3wbKVr26q9/feS4pnI5OG8eXTv78TED3fvxUOTg90p6jX8dO+eSu8BkV6QvzlxtYFGeyO
xi3WCMfAtuyXWP60PqUT7EvHikrNoxCnYTiWCLZyWaSSxPphkIkv2LgOdibL8fYF1ip9T6MzBatn
yXIIlBEHhwlZdSCE3MfmpMeEiMlyl6O9HBf3SHtnzE5Un52G/qQasjzgEfXZic5lLav3znl9bj1Z
WXGJp0tSXNrpQa38aLqE40WxZaXZNV4rYts4XMP06qaNILPKUcCFTbpyHtk8bUG8KdUpjE6RkJWZ
x344jih18qOX4yg99Oh12gcSEYzs4HYH7K+2Bw1LVokuuJbFPsm1ZNm8PHFQJlmlfdDiY24fCFZn
KE9N2YkspYEX6B7H/kRSbN+ztZVVoaupaZ2czeWs1scEIfs5LxC5nykxXai4uCgyfuQDEyTU4fdn
gQv9z+SOTUdYteVZ8rcZhDYXY1hlhIqxh4y20aCkLFJy8ybCUdkOZWU8T61SIvxAecgS6NVmSL2Q
LHsP9ZFAHQhhRkReVaZXbcDOvIMaqUzbETP/bkJ1cesj/VhYTvuJ/kD3qSWctjfa7movBVesmOkt
Mot96SzlZ7fO/KQ3/+ya+LW0vegTOMUGtJh0kIcdZur4zzIfhh+Fre1mG1XrBFlGChfpnUS19iPN
2oNlclHrRr2+V8AKN8vQKOBPSAGOlanYppbZfOJrarPuHl9Lp3uBD0X7WqcHQ2sB6JKobYxLRndd
rKLaxMVifXfD8iqMV2SlhMwtfX+ss+hRd0cncHQsr31hWPc5V8Zto8WfCQh0LgCdmHM3qF8qhXkm
+cEzysbzoI/qayP0o+2x/svAhezMuYSHVAn7m64AWYlm4zarg3bqhTrd10NSw5+v8L/vXDOEV5WC
aOyb4iTmWX1ua+0z7894nIecgUJsHaC7a2emk8/EUxJKWrXWPcfZIlMOy0NGFPl2yfr8aIyIPKM+
bp6bv4a5bbcuEvn7elDmKDwaG5yHy6YnFPmEbd78XNknVsDml7ILq+NsTe6mV6P4Gy3Tz2qVZ9dO
TDcomlC9nREf3dK4hHuhsFSHBsS6Q/5RiK8+TGvEuiLsxYa7pA7KVx/L4pqHRHQ6IQSoyiztL3QO
/iRiofg5lWSTJ2YkiAi+eG7yEeIM5efbk58LH/RLAFQWHUfQV/88+Yn9AlOfa7RxnCBVgyjZx8le
Ay1U70GA0vnv7H1P/z8+uLOscD5UzgH0vpscAcRP7XFpj0V4bLUjMfJ1cRrGU1sgWITgvM2S8zLS
5DpTVXJuEs6As9vKqqPLop+pqr70kawG5MNaQw3iSNa8loEbnC17eNHXo8eqPrzk1ZUdvEI/ndCW
6somnmqrK5v4vrqO1RV/MtWs1SkXakC1Jzcdu5Y/s9aoXahZk7t4VQNccGGWYDTymJnncD1ib6EY
R2FKquxHOrPV19nhg6i9tnzM02R+SNU5eS5n1LzEB+r3xao+V1zRDLmHU6ozGziPjRoPaLpWZ/F/
nJ3XctzYlm1/5US94zT8Bjr6nAeY9PRGpF4QlETBe4+vvwNZdbuLpELs6IgdrJJIScgEcpu15hzT
XlFAknWyz0PN8bqvYxpXDtAwrqMbkeqtozUvpvSSQ9yQXpbmRW5edOllwkk6vUzNiyK9jM2L0CQM
Zh03QXZhGRfmeUjJZRt4YnSV4UI1LpbhYjqP2bjQBCAv3Nt/jUmcGHV2YU6nTpz06aROp6RcR1Se
5uDIGINjRjNcOQbN0WqOIj4a5KwaBw29IDLB86AbsEh7YotTKn7a3uj3GaLQL9BHGWfc226BxIRc
p99V5JrC8NK2urYFpPv7dR1a2C8eahwkTOk0dOFvvJvRa8UcdMlsGtcAVo4Ci6AO1R3IxAyRoaxD
q72QGhX77hE7lDfAwYHTExIe6VNEHUlVbv05p1+0DkX3p9bX9HUY5yGgful+Kvn5eZSSzwBNwtCy
Tc8jJvmCOGnJZ8zn0Rh+Z6yHrcFYx8QvO5+O4tD5IwaJhWAEf0HvVvgR7AAy1ywviX2SHBhA4BhT
+9cYYo9BhBldIdV2axkXiCsGV6FWfB4hcebhOnCUSJVnpV4nr6M5j0rydEBjqV9IfAvO3zqW2qcb
PCH0U/1+9NvRRwbLmC3UOX7FbxKpa/nteSg4KGIsqP7qoLR8BhpORnweIWVMZR3aeSgKfiqnI27J
Hwd/qtahJv6AjTbx58S3bU/YXglAd/Zy3SOCRJu9FhZb6cXJOhIO9QHbUzcnZmbAcU+zw80oKM8u
BcVgRzMC7/vEfV2ndk+vPTqzEapxgs4Vj/QeElZVQtHoeob+lK9jOQ/8HXPrF4+piuQepaGvthAd
fW32ofFl3MGZt8gPDT8+j9TwGTm3jNttrKM+j2LxW4PMbr83/LZbR7f4w+ITQaqcx4xfB7xpTKfD
i2OfTBoqGwxl8uCq0TymKt8V3kC1Cj0evjAbNQTIZWrE69eVJoyAQ3ULgZPSC0PPxpSXekHlJcM6
WtmrZU8z1lFKfIvH0hMpZQV/5oaO69eRofrN6PfnrxyBWpUrId6Qq1oHxWcGAlg6MjMyWMsnYYiR
8JPxxlJ80qTYdeiKbwtfGXxBxtngy+xDKlCe/litoz+PJfEt2yNPsdK9Qvcy3dNnT529rvOazkuB
g3FfubsB1nNXoSTpQFTtZZcm/O8ngjMf+M1RB+890jSBEkmz0cS+W9yqucpyUTbgdwMVZo4uR3f0
ZKO7oNF8+kH5js1EBEnXkn1haKxyraI9SeImxMgZBKC94O3cYC8qt5ZMFRYmMP2KEAYaMVo6ndyr
//mSDXRlhXiyxVPaP9EGlsTTEj7V/ZMSPmnnUS5fyP48x39+kbIvpv7YL1+05hGsDCPQHwX/Hzww
ovnBPmTRTTI/tNlDNj+Q4Cr0e0bbYj24j8L7JLy3ljtoTEZxJ87DErfRuI5kvNX0mza9NXSIHLus
IOW3KnNpE8WmdZfO0kI/N3hNzLh46Ptl16TDeI3JFXN13yF8AeZ6+/sb8QvNN9ZtjHg2FDIoBO/P
nPLQkioZrJrZQlzp1dziwuPLnM3OVGaYhcsRcvs0q49yRRudvp5yrOvkmcbB6ImJqsnIQksvAetO
IRVuW6TJ00zqiWdJiDEzZF8yUd6NqlGXCQj4TkqsSlGZyzd9trCi2+kxN+gZn3+r5ZeOIHDRnePI
xo5gtRdINhSKErF1N0+T4XQ0W7MgeSyVkTNsU/z9C7Uaju2LutSKw46W7YwOMnnpwkPTSda9BXfC
yYaGOQRqgkem6s5oq/yhmQb9kwf8DOZ694CbqoLsS4FdiWHv3QF2MtUglZuFB7y2WOdW+nQp2nlP
750x2fucLoKNZHYdSGn/HCGRt/YuOQ/UtAz0a0G2fkVKy9Apy1yip5WGv8S0cARisUFMy9C7v8S0
6GmTdJXUIqWNpr+ktEOwQUrbncefUlrUtCUV6HjXTzutWnW0jMzYJYxqH57VtEH4l46WZgMRUVNM
6ZOgPaKKRHQ6fyklcOqBX/cY9K1ZuupJwfrkJCg+HAQRsVK7BTNgrWI6bf3+3w6CqRnHHbmIFXqu
VYaAKPvUAoI/zdb1AFOAKlM1P8XNAgZeUCkNtZLYYms5nr/0TYaRIklHRASyBV4oHq+CGqd6m6n6
S6cqbkXipacvJYU3TCLYppTkis/DjyhbM6H++7fOv980TeCWpAb7528Ulf5zUmexsZJ409oFgfN9
neNMX5RjwW0DEjcTQfBkk0bs5sn0aIfJ97I1En9J0Mn0o7qbonjBr2Bw9g6JOMHEZl4PKibaNJGL
B7WQ9GM/5IT6NUXxIAOTuLC+my3w1ZIy0Fe5bl+Cfs6/Q+U4DSj5Hxq8iee4iarAFS7ZYJngwcAv
79QHpVXrG7stmp8GCBsn1fEYpgZB3Vj0W7/q8urPUs5/fJ/+M3wtr/985Nt//xe//l5WcxOHUffu
l//evpaXL/lr+1/rn/rvn3r7Z/59X4JmzH/7Ixfx96Zsy5/d+5968/fyr/91dd5L9/LmF37Rxd18
07/CO3ht+6w7XwOvY/3J/+03//F6/lvu5+r1X398J2eiW/+2ECr7H399aw2qwjH5t5l4/fv/+ub6
TvzrD7cpX7r45cOfeH1pO/6w/U9dNW2sFzZtYYNG6R//GF/P39H+qSMnBL8CJpG8pJUWWZRNF/3r
D938p6HxEbGpk4BtN1ZobFv252+p/4QOQe9D5nxqrWikP/7/K39zB//njv6DlMnrEvtpy9W8/zTS
rjWIS+Af00ng+jC3DaGYFiRFAe7v3C8HsMyJVVabcolLggpHEpGqKt/j1zHdyUhATFpjdVjIWwXQ
HT/ZlcwGSqXrBC7lpoxs5TNSx/uTs4LK1sZeAf2IowaP/NvZgsIINl+JhIwRJaJbdrqnTtGFQiY4
Rm+xL/tMUAlUFpcX8m1Z+s63AETQ1I9PMEURBgl2e9ifvmYottsuq4glHT7RBX98E7lIMq/086Jr
chp6e5FD2SMBk7FxBLPfGPO8XVok7KBmv6eB2bttUgR+qgCSCTq6VH0WfctUEK1avR9Me/T0XN2V
SXwzmJ+sXJDq353RePvIb2KuJQMM07/xbm8WqIBD5MIMXV0PaR6UyF+WKEjgk0r4vdjMFftSlx7a
PnyIDBpakgkAsdOTq0YS+m0/SeG+tvUImUP6YxopnoVpcGkm8lMS5qlndGbjWYIWi6Cyh9faQEUU
5xIUpAI8f6ygkyJQkHKL0uxKKyB1WkoopfUz3MPWkG8m75UitbrJ4nbx8qSP/QmF+R4KJZoGIVpk
BMOWXHXhLZqWXY9ToThpTnhVLaaLXkjXfFDMvSZSawcBqnICdl22QfukmEFZWCSgbeYZ0ZBmxcfA
mJQjz9guHIgYRLKgsa/A5BSnBDIYoRRs+qlSrwjorKVsgXwxRZ4WxrVDebDz07bfBX1e4Pdaa/NV
eciFgWhxkJrLih899FrpJouK6H7U030b4rFQ6n5GbJq7maSpJ0zNnkAUdmzsJN/EOnkSUlo1u4HK
rZ3Kj0omlx6AP86UJE7yqtVmX5hzi8rYPhAUQp+R2tSBpPRvwBvAnenzq0WQLay4ZdqEetx7M2Uv
EJTFY2SUpzRYgqPoM2Pzt8ntrynkzZSxPjN/3w6tzxT5QdA21mo+ySFvn/Zm6pMoN8kOxbGuFkNz
yoxO3/a6OLCmLLT3EvwAY6ZS1Z1oPgXTj3LEEsX+9zOcxYd8lvVSgEJAU8d2vSa1vL0Ui7QeguMi
PDeoOGSmYSfPbQw5NA0RJB8zcD0Beu1NPy40VKPgEdmd7o12GXmKmQaOai8qFYBR5zhcTZdz+Wxx
wjjk2dqI7cVPCTQXGIiODmGFVrBM7uuF8/U4AkkTHEzluaZ5NEaDZyTkXJnoFKWx+UR2/oHvy6s0
ZJr+LAe4POz3qE0mSFB2kxWQjA35s2fne5RuRxPTjxXpdHQ1F+mD2R1T4IyDWmc0GLOQdIkY8Vxr
OZ/c/nUye3f7icQgC4dFjaQ81p83+zdRjmC7JIrhev1NUZQfWiS0m17LrpjHMy9UzXYblBQjpMwq
nSGG1yFLZCEvfeZl1QPxN9EBwNXi9dWgM3l8cnlMYL+4PmEbGt4COkgw5t9eX1FGvZVKRGFr4xez
bLSt1muWY1rLhZgySCXoPOBcP686050QLBFKpQUeCovIH5k1nhPF+N4HOb5faXLmWZIPXZ/Fu2Uu
oiuebbdt+2Y35hnVkpLsUz4f3xFOtih7Eqp/wYy3HehbSkU8agcghTEdOelY61P5/IMDIhPbEB6X
zAgfp8m6Mfg2bInsyRLRTaxKGQadsiGHO/s5W+nMYVGjf1HNFyYEzmbBghNlimc1mHWbxmk7HWwn
TTQfqSER5pMbUsc/1AkFiGSpnssO+A2NBfQKKXWjcsDIVE3DN2WK0Xsvd/xT6aGc68ynsrqeCAyD
kNmkB/xSRQcdtyBFHaulFmSeqiFUL+S5mfcJRtFkGL4nSrGG3GeUaZjqSSgc2TgYMHFlLd6Ntdoe
rb6+F1XT3Af2QFPJ3pEgdiEXkdip+CgdYOKjg076kIC7C8JOOeRtNIBKaBDTimu9W1FJS937q9Dw
cVRj4ZmZfl1JIwbyXCXOnW2HJ1AnpiZWsaqnjtjoiGd1bSYFvpyqTR5Tjwuy3nLTGqpaPQbP2Ygw
ACUDmA5203ZJCc2GiUEboRMV4qRp3HfSnVQZw1XXLN8y3vVNJttXcV0o2Klj6J3Vd6sfpQesVUd1
wYInhdUX+EWdY6acv0h42xmrjJlZ8KErlCtL7ui1BPpFWiGcQEAdb+yOVxUOJnoyFmLCGFvAq1Wx
TS16KD6ZWAG1ygHJck0eG6sggCjSjStEwM1U5d7Y54oTGzXGyw5C5Rj9sM28fZhK7bZkG0DKoRUe
J5njuUJI+HUTDsHBnm7a9U2zauOLrgxfQqNNNwN/I6nfr1kgt3AFOoIpm7a7UMr2elLG0rXSpcRu
v/CW0t3igCW7vPTQt8YJvU0q8b6GwOs5ZVE5kMdXDXpKlEoyhuZYdtQFy4MuAjYE0YHP5bEjBUtj
dnKGKMQlK8afIcFu+Szzj+Qid4BmvSKeVwlTXtboc6sGfkPueThaThmg7ylNcN77eWRnmoTkdOqD
RT2uixG/cILH0SoIgczy3MNy0SC7k6D6Lp3sLmHT3EW8YN5a5XZoantbhAQWGwGgQ4tiKDBWsa2b
+mfaRntU8NRCyuFWsSHIS8Lap+SRXQ9FoDt2glUW9kDiBGY8vBr6pRFEV0U+dRwR/uPdXv3NQvuL
va/JDEoUFm2jj5S6obGVks++5IytTLLelLALjiibNEr03IC88ZrKQNAV2Ig1hqJ0VQELjlYYSBR0
qtWSeLU1bhsFGxpeItmVta9BMg+fzLgf3GXr8mSxPhmcH2T2W+t+4W8H+oAwsGJWO8kJTZgeeJ6J
LLMr8sHja9UOtQeTt78R5n2adIEXz5aNh6VbXCuq4k9UFx/841wK5xgNl5bNWebD1sQgKC8etVxy
uryH3MZnwg3VIWKrPSZ+5BWmdrGCcq6s3Jb28po+PlcPqt4sT3mo3mO8YcvVdK8l/Seaskr/bEEH
cohUGna1Yd8lYzXvf3+Tz7uld8upyUmOutLKtsIX9/bda8BsdyQYSuxcmn4f9y1L5aJOXtNThMm1
svV0vYasKJubwQ5fOnQEec1eREd4JoflS5DgopG0doDRJq7OBzKTZxHfr6myPdU1R8rjjbo6kEQr
NR5vx0NqjnAArOKi0+sGkef/6T4QOMVrIr8CWsK7LWJuouiPdQxZpWwRHD8F067P1IuEeAef/NN2
M8mcMwRxq2hQyJjLLPR7tfJatYUnZey5JP5upxhbsSW4rYfEXb+EA1FXdUDGJB6X6ITe/9vvb8Wv
HmS2tWjGoWaAcH2vLDSNqGmnGnefXo3CzUri++y5u9DrU62KmdB2ndkOk6bXhmgvlYj2WwBJqLbC
7Pr3lyJ+sYnhyCuDaKNyAM7s3YlyygpppgsaumqfyVugqJYjWdthAMA2LDWdj5lDbt/hMh2tSXHl
Yqyu4yZCHiLQOojI8Ao76+7k1vrOstndx/b0ZcnwnhVqk9xFRn3b0iWtFIzwZcwcYajdirtr9x3W
7CQOFt8SU+SktkzGT52SDdVBqcdIX/ZYXhpLz3bgFZzKHruXKcJVEtehfllIqbofreVnlob4n7E6
mGRzOT0BhniYm0szE35hd9dtLA/IAqSKujQx9D1ytLLqm0O48JOjTnR2NuXqJuoyclwyN++y8hjm
1fexZk5v09K4aadTWsu9W5Lc/SBCe59p031D8eU02SC1FG1+qVQSZn9/W7T3CDrmF5IkDE4dHPeV
D3yKfKxKTW0XyWnXBRWin9NPSnvMh7RzRG2C6S+lU1jpnd8ItF9xMf6kFIngkqCtTF38PJQ0b+mN
8jhqqt+ywLPu0EEycl81WWMDnZj16apX6WalEID8TitL0lE6nvycfUFXkEpQ03HZYDJdqslVcFx5
Q1oVF30aVKwF0idTqqZ/3E5bNmxjVaFEZfFEvp2fggY/RCwjJBcD+o4w0YkQCuVrOWxvGg5m4Erk
0u3WvJgBw6Q/6RjeyshMyVMXTsmy5KRBUtDxVIIDzcwyHr6GaTLcEaG2yyhjOkWpXUo5OSUl3h82
3HS4k6lkFzig8RymcnEp2xAsbBTRHuO06pIX90UaCqD/42MbqvUnBeoPsDTAGBo5iRaMDLYzH3jt
tqikNClHycFlhNk81dpdkze3gC7BQ1XxdZO/FlY17JOBUCVrKUzMOTy3ujRnj6GaMHMvz7US2dcR
0ptjLKmmN6bqgLpLi452FN9LID42YHOCw9jimMVzNF3PA5sbMaMdTnt53BIVolB6o39sRLVf5oF8
PbMduFBRqKrjIgAOa6ozknzjqlWjXHV6SOoZwQUEkD/g9AjAkW+qJr4LNVxtJS62sQlGj2j2wu/g
uQToq52+DEN3ka291GQnW84w+cKwQTEFMgPvMYv2IH92ll2Xs7fLnb4yLDBU6qzUynv8lhWRL0qo
HyFsC+31WGGnGFYW6eQG/i2ds6OEbRpDqEqGiDaEroSejlfc3mkzj/7vP84faCjrnRYqN5lKBiam
98FN+dzIalNzp2cM+ze1FW0EEoasasGDSiElgBVnoaqXncFZuwoiL2K7uM2k15zAsk8qneeUng/v
DA8dKjmyaj4QPnppGXDhRezx1s3p3CYJk3UoYyBmHijwdaEBsh3yT8mFVSfThYKEG3RlGprFcicr
61FKosWjS/0hnzj7G1HUbuREyR15wo9a1TIfL7N9KVrExRKNSV/C05iknA5//76qH0sE59o0RRmx
3uj3cidbDqS+7OEk2OC77GLXdT0UNZznDkXyawMq/LMRuHIn0xvGdAqnW+DioW5VmqwNwaYqk243
SBRzbTo8TqgZ0qGOosCzkhlEWqs+DkxDUleoG0kpOG9Kzc8ps7Rn4B2fvJQP9XFDXyvkiqXZpBid
OwF/39zCr1bSYealZE2fe7NsjwA+EoiHWvrM2p/GdnjVhPWjXY0qsN6OWPF+uB9NSEkxm0hDL6Sj
HkSPRdPYh0qRZrjCCQHMpn5I8oSuTRcaG3b59iYrkBfYBSmsYk0iD4Ca/v61KOovXgwVfpBgFsV+
VMnvymUmGRP52FOnJrgGgUdWlpjjgke9JQ5dJPk1yEtECSV2CEx6LhWDGRV+AiMgmiz6wkV8nU4/
ROItSl9/VVU03UmosEa1iEPQLTvs+/wuJW3+vhAEG8oEgLNNAEA8K/31K3JpiJtB+5RVEZL3Uc/5
wIf5fiCY8VY1eWLtRAsvp64ZnHIyut080xml1skcrJoPxhrOSDMvIxXhLpCYG5Y1+ZkZHMtJX1mn
ol6ehxRAX9BVFwtuN2sNphCRcjeHJaoMG8tvACWYHU5DcizS0Im80UYYnlg45E76TOCfyvmTWrS1
tKci4lTaRwvKn0x+lsRoO8MQn1TRyJvaMKjCSHvIBSkMUjnf4mu4i5Lq2rYJgjMlWXbHshKEmtIE
T6jqhEjdkYoD0Oo4n5tFr24WQWRpK82xh16RCj1FXaMmANdei2Z6vViXcUtuEOY6BDcTW2R16fOv
0soSKHRrH3Rlsu/iHzQ8CEnryvGKvfiGPoATqLX+1RQ55aM0HzfAX1Xom43sS7pVXxd0s/0ibAxv
iCrYESyniFLl55aIXqfO6ode7oxjTE8lF3QT27yGWUadbDKI8P39I/lBO7JCqHSxEkk19COMt7sL
kcOjbWcmPaFMC2FkaHOkpjeOQkeL1afCSWwqLo5i3XQtcTSgee+rRbIOgQHzK60Bb9SWfK+DdvCy
QIs3cijvdUE1RuTDjxEMBbF1JEeqWtNQOet6wrTcbrTnrzHkp0iR1dswlal7lDPGGFnfhtmQIzXM
7WNMtd0FJrBs6wxAUjVNP8OiS26UWgEx0QOnyElKFVFAlhpPhkwjn8wJy82GggCNCZm1IFit06UL
gnhxUuuQOU2QQGkoF99M6ErBpMgO0JvqusMH7qqRGE5xR/SDNEjSLpg6TItYVEu7uTDMKvQVUQx+
FYf3y6JrtzX+eTYf3UGPWul5qifbNWLMF83IFEOaJCiduCCfKxbp0xw9Q/rC4jGQzqEEtSOI/Hai
rkm8ILCz42QsNxDdlZNG2+D3N/iXUw6CV7ZTwAgV+awG+FtxgGUrKVoVRpEGJdvRNKo1YRjbTDB0
g0CJ82C34rmOEgrq0TEeMumKhF2NOF9sznlm1DslMwCTzMiKB+oLaimMaw5Oi5NoxrgZYTy78O8r
T2Mx2xjJMR1f1QkNg9TLn4HeflFa1k2suBYSZB5cgv7ePq1NLk1DTusM52oW+0mXXMRm96VIyqdO
D2ymf2ji3AUUdHUTU+zjw7bgoHfaLPg6a1J0Y6yuCyEBA0rz9qiSqHZFEi6xPOoei978dQAk4ktG
9hIqA+arbkmhZFb4TvvIk+KJQ2lTPA+d9g3IOLsDBdvDEiNb7sWTFBbDvkCB70zUrYMxLW41suC6
3CDhKWhLzhiLgaap2dSgtdyim7QdxXXspQtwTrtvPHYm+2YW+MPabPyEVaWtS8vb3Q2UW0oz5upg
NEiwevvWdaYs5sHiGGHQgo3rcWXJWHvbjPtNZxfI0iqojzPOdaofeupJkJauimi57fuSQn5V7cs0
ve9m3PlZqAN3oIKxr1Po9bYOy3VYWEd646sS6d4AFP+R6mxA0oFB/KMCok7vdSLwEEdmpD5eaNPT
wCr5yVz2IVSCcyFTGIVrAYxFwNt9+xLjiApzm9CqNijbuCNAjqQ1nkMJYnw6pPc01Q5/kiykVUgc
33R+3I73ej99TbHJ+7lif2aE/8UGl0uiac6JFdsFXqS3lxQNABm0oQuxMESPEIAfo4peSDNC6k5j
idg5IgPDMYUSao/wGaSIgq89IODMKi5sND/ZcJ+1PR+eAhxCdOR1aizv+3VDIBlhnGbUhRRK2lxw
C/SwGB9DqsPpExKXlQxMQA6vpneXJPLyFXvRJlx0WkArk4LoO5Bsf+osiHDSXDpSvNxO1HRvGni+
S2pzzGaJr3NU0WGQc2xuLHa9kkZpfHHiggC5oWiVjTlxflMDzY8sycM7e9Opzc354Rjn8e73c+AH
F//6YNCLQq5B9XU9VL69C7Qzihj+dug2gfgqC6rqszleTUvDHnEtlc+LcaHDZnKMmuW+WapXAkLK
Pz/fcKEUJ6xZthq77/3BXPZS4ht9GX+iFfiANuUqoQzARVbpNGr0995eZdvUMFUGSk6ZMTxQgdhG
MjakVF3AlmROGpJJIscxFUYe00K1ZNhI032YJY/K2kXnKLmVSrivaTJO7pjqnVeMyeT34iYphdhm
ltoTGSw9saB9wrr9xVMu+NCtXeB1ZqZV+vbK5VAsOF14ymdCk/diVWAlSA63oJky12zG4ipfQStL
rkP4x0M4IjE3NRMlRnmA96J98pT/Qg7C9Vgy8Q5EfX4M+szjzAAiywa1twmyzVnBN+moJx5NVW9J
J+UkRUgqRkncZ8Tash9Rv8aChtT5mHbu9JMGWU1o2881oE+exnWRevsZRKoLqnTtJuv0xN+pGRVJ
H/MCk49jj4FyiuTJsTNRu/TRnwPqIltOOwG09bphL0iiNs7bOnyYZeP+99dxlp68uw6LIj0KKF43
/3n3vOEbSoyxZDHV+vo5WOxscVpY0/PYLKRhYIRVW4XKr2HlXjzAEiamnRSomlPYCG2MnBJFQxLe
3Y5kojgDh7dtFWAKXSrUfMRKUr0x7G1q170T0vbaygrK34StPrYZllQ0eoS/arXReAhRcr+vxy+S
JFFcNoAPNJl2InCxPMqtAIWTt8tmyW17X+T63aCmN/O6cyfO97JILU6lmlW5UgAEWCqqeyswZE6w
RDolQds5dmCYXi0Rx5m3mnQYgkX9TJCxvlMf3kmbmUWsajLrvSAD2U0QRzl9IrMoir31GAh1OgAV
bFrKpZRZS09vNDfWioM8ymRqjeX12SFVt1EA7jz9LA3tHJ/07oIo74DC58DMo37GGfxt05eXSKBH
Gan2lAz0HFOPNsZEOwYXst7QbRBk1jlZmEKDl9fFPIXHOWRN7mGJ4xSpQpaiFHRbxeaPsC7GPWe3
8EZbFL+BOXRMGizLgnMZTf0sOE5FjndhmJpdKpnXDXNp2qcHpZvJqS1JmRZa16K5uS0QZd7M8CNd
PZFOmsXkP0sieoilqnC1rHzRbTn39LZqb1Yrm6upQ7g1IjP35Cz6zB98FsW/fYu4V6qNnlhDLv2h
9JTEkzInTYVBDdPi/gzq6xQlPsqG0s5OXjFnsBCvx5D8bplNenqjzho24fepu4aAhgndk2E6rahu
w6IlMKeJM79emsnVita11RdryHToBKPpdbMF/ktW9nJmfdMKSz3QpZdvSACpyb4kd6hJ++e+mhIM
UCKB2KKQltKu5/F4ouWfCRXEA3w2vSOurD0i+sp3UTrkxyDO8+MgzyY16gm7QZOrt4PJv5hQsbsi
8+GRCK1yK8IWr4w1/2j1ZdtjN25byN5ho3iaPqMDRjzrmUpnQrTqntNuRfAIHM4qEEMaw0dF7R4r
nPxVajqcMyQncSV7Omi1Wd2IGAChFT4uqgH9nhIQ7XHkTzHJILaZYp+JiFzK2F1qCWA5Hb8BAccU
oNDJWPWuEklzUNOncPmWNGulumzKjb3mxPz5xda83096vzgOrTmOYDw4Pcrsgt+dIErITnZFph8+
qVs5oqtjFT+0UgJpjjnQKGxnzEbpSIS32zQdW5S4OMXljHeZc4OVYCkg0fqIdMyFnIaHe7qLp4Sw
KDW4yctlC4kHfM5aPrTyuHcstW2Rc6af7BQ+GL8I4GGzoCosuexn0KG+XW8RyKhpjQHARfBZbqm9
DPsma7diAg0OFAeHtQis2x5LVtAl0yUtYTC4Khs54yKMcb5xmbaXUvF1p6V8RpOYY120vv/+rf5F
N4/+jEnrnFOHjW7q3ToXEY1RtD2PSwHm0DOl6SGcUQPVvWWAfQjxYcT0f0lizZ2Mui5In+p2qgLJ
7QpagL+/mI8zNHx1Km/IbA3Y3e/fMbPWMwBJRNyhTFo9jYjci892HR+bU0wl8rqkrvV1dHHvnq3a
ytIVfxu51iL3kcPBEtw1ArFTHRPZRt0CzlsBiVArjZD0SZMPJkUSecCoHmdz7ylB9tMe6uCUwhg7
NSmHrlzNDrSfs8qJikrddZqytdnEdY7GR/UUbge2OSdznn5UMT2pLuyRzCMYXhtRKpXEcf7O8xlj
Iq5oZIx17bRVPTpFNtpHOeyZ/s1q2GL85SgE9xx70tI/znPrsa3SDupw1wZpf5qnLt6Ioh2dcdS+
jjrbd6VjN1XEC3SF7MXUqK/ZDRcQ613kBulmzHjYdNKc9uac4MkzH/E6LE6VVwd1QZla1wHetbCH
szh+02pZ2RXZtUZb3SMRXr+Ysg6PIiIdJrTAN9ima1MeHdgmhUctuo+WFhERoikvs9XHVvB0RUEu
vNjoMPJL8q2RUanMm/CiKzjQJFGH1X0Nqs7s5aZuSIpYkvBUNPPFXCCB6LuU9MmaC8+MAL0Xsq4h
tS6GAl+8Neup36R0F8shZf6Oy+g2NA/0IIFMxcehsuPLIadzIg3BnTTJuatPydWA5mlfrgEaIuX0
UMuATvRUV44xKdU+dQRwfSEET3i7nX3iQ2FCiiX3Yw2VF6vZYSwax1Sz+hBJlXxUa0t1dA0rJwU1
A7pTbRwaJuDQ0qXtpBoh93HMP/v4fpxl1pVR02TCQZGaAj1/O8tMw1SMvQgjl7rCy5nfBgbpqRFC
23PEqhzlOxCM+TAkqbYN6FC6mSikUza3pVenC7crWUXEZyhnIs2rto9igSomuvdpRkhTe6JBnOxG
tDfgIOCkjsRQuLpVfG8rRIGUDqxukNgsmJYzVo3Yovu5jNKqBfSQHM0FG8iQojTHCSJ/Vboc7EQm
8p3eqZexiOWdOjWXY2A3N5JtLFuCwwscRqD3ugs8lf2K85ONMjxE+Sutj5SQiAm3PiEb9L0rQ8HV
shdWFBz0lfYbkVG1YVnGWlJI6lWS1NrVZCcgabrLpJFnJ4bXdKmIprxc1OpbWBiXYJaBwktTvU+N
+gaL3YvcTvM2BByfJBkfbQO4cqbAMmNVduoR52E1c/gLbBSO4T4x2DgXk4E6EQEU3huv5RUGAxVm
tV3LdvX/I+w8luTWsXX9RIggCdopmbasyqnMhFFGRQOCBvR8+vPlvrN7BmfS0Xu3uiRlksBav1Uq
rpD+7FS0TafCzioAb7IMHeBHw8TntWMSZdjv1wEIHHGVtd+MO0P0tx6iD2/CP062YdigzJZLfdBM
PoCE885rI4Y646fnGSr5vzK5luXxGotxhuySrilfIwHJKpaBrP4/QBwZ2v8LqQqQM12k/LiTLrjl
/3e7XdI2V9w6RdJ25JqV5mwTBmka+5XChukw9hQ3but33iOvCq12uXAYal8U7CquDv6i+d4SSS1n
HEbjWc6ECghMTXLLvxwSJJK2sL8DOfHZieyzSRXsVssz3uR4Z3ux7VUDJW5yDKZOYyXl0BEenD4x
hv7U6fKQp9lLW6Oo38Y/XGTHS3tpP0/LnrocG+Rg25cyf/Ux9iTpO2iOImetQ+XsgXhEPPqwhEOc
UsQgVr6FjK7dZHWbQ1vZA40A4odOLBJYNw4NOrUYRSo0fTX0aGmJg9v3J0LVL1n2k4lb33tgvo3T
glSSXj/NQT3u8BM5hLJucJh09uj5uUmjf87aO6Q8pv1FqdbGRNl+BytttoNfEshaMP27pNRJwhP1
Jr9kuxt5KuPJ4uNBMtB1KCYgMb246PGctM0TDX57UeGGsoOUQKiluHyW1mc74K8dKZKNRT5ch88F
MjEKQZC70dSIW5OikHaTlG61OZNkipPFhHhXwLhy6b73ut31drecPT7HwcYxvDR9CfhqfawVcVZZ
t8VWR8pU5z0ZHg58wSQNEiaZ0Iq9R76FLhDmpoau3pdeY6FB9AjGCu66oLwq6swhlUdROlZmH2ga
CdgTtyIkztdt+XDQzuDGROMCj3k1zhCi0woQV1H1KzFYzDWcxMaVv7Nb8cYJ9L5qwtVcUxGIi9mN
DJM+VmvAUIj9mpbUewQAd6XbkHdUoiUWororiwoUspAmaUR+nzviE9LympKF3ZjzY9jl+thrKVgT
TZpEAXL9qc+3ndDxWo9n3TN6txpr+pRV79kUPG2tunK74ouW4j/VSo4Smd7/VPTr9uqBh+Q9Cvnb
pjaB4oz+pVYUDAbyJe3nItGaRneRdT9zH5EByXHn5zkOa8xF0o8Q91avlsxPJWG3rIcTJY1N6ySj
TzNT+WkTQNHN/FUpz6bXjcBUv5xOamGT8TP+jV3dyjJqEhg0FdcSPLDI1O9sGj5gt34p7aQPsls6
MBXwVRcmkfTLXZ5n95ldfkZb81Sk5KgFE+QKKedH2fM48MlPiRc8LIXL78LIQlYt74ta0qt0YV5k
XEZfvskfp/UO4WKoC3VwjRfOlgQzhed2U17nPenFlvnIt/pmGxAZBFX6R0nvMbM1y094rayugb2y
QTR7Tx2oJ27izT1lJRnntgM23uktvwQ2Ee1Zbadg9r42tA3MryPUXgBXF5G52t5vnIkXUqzC4w5o
WKfvW4fpx9oahGr1gHhUoz1pio/FBnNdi+f/Xle+wZxUNbJx8xKXku+Ry8GbhKeZV7mYfqNL72tg
+MSHEElxQO22nz463fDMy3PHQ5jtg75Fy0MIF83vGS5wvgxRmfusGz5bpKs7s/y75OzEo820hgXp
eyMPiMe6aP80Q/jjyVoDi5JMlYX8cKnHXYNlktOEegtPvYtu4WvRjz6qTUDd6JMSkizi7+MxqSU5
9phYPXjraMVNXREHbf2qFgtzW1TvOue3XYrtkKsBgarCWJxFxXFS5T6t1YO0iCYmQYfo+nAmT37D
bbiRYnFCTqPRHjTnRbn8ZdLlkyQZ3mGneQ182uK0+cQz3cWFfLVF/zn29E8ylTMwTj9Zy4nVO+td
zWlVNSgXU8UXjVPsGE7uP68lHU9MSV1pDsxMPVmtfRXU+VNUZU9dKF2qIDnlQ5oyyjLCYy3aH6tc
HnXQ/61JBJhCopK6jZkWXTOt2sVNdzFsWwGfermxJ6YRv70t/nat9FBPgn23oXhw2uC0zhy3lD/o
3W3bCB5cK9z4UYnv0GBQpIQi+4Cn8Yi+zUXwyFfqcw+puiKN6YCI045tGH0B6ZUgP6b0Y9g1uhkx
sXHCH4JogX5uMkg5ymq4HZojKdEPvvojmhlvoaghr7fqqe0FES4YYdsu7XbCuxejp3aUZbg4DOuv
vFzrGMww2q0m2Dfh8t0qc0KdjiNjylWyjTxsdtn9ESHNhiGPrCU1ESITmqiMdiBd7sTKk1oG81Oq
hmfDgR9PaYsUo4WiHYDZwYa+aX69xnB2WHyikDdPVMcifG3HKIqDCm1fPgpCNAeoqlU+1bXzhh9O
7lLsFkndzdetq7hcmsNKEGbs5zwzxm8S6qrSuG7lvJsmNFThEu3ldGidrIu9mb9eHmT0lqFlURNf
VtZlRdK7r8KQI2Mc9aOXBSF9wWGabslsTbionD5EQknS/X//we/l9JXcbxsjykWR6kSI0m2eAb6l
Zybpbz/sVELlGEO+vRIVnVcxU/r31Ga4EGcycnOZXeTxK0qIjVysC1KgR7LVbLrIhIXduol+gcGu
Zit9pswI1yJCFU9wFlQWX2o9hHfkVd/Mm9ktpHTXOr8PUuvdWMTReUGPbn/y3gHhQE4ViCtucC6r
9hX+4c1esU9hFknR7IQt7xKpj+NnU+clbZgMgNHakyni8nAPDVMOsJOyfLjPCEC3iap7z+l4nu2s
pqeeLGcAk2HYLsni5aNLnVpavFYakDH9G2rrw1wyBuwsn/khznvK2x2SyLdTYfvpgieJxqCCxrQx
Rf1bkyKgs2jWrdyFjtlNJ73mVG0HHDFjJ18HvX6QKFUQs5m9zSZ7Xlcuf7cmVmvkxbZSp+eeW/i6
gJBm22pPxs9xbJcZyBzhzFsg9J5dAjBM03W34pAzST1uv74yaUwyWOy0LI0+CYClX5KR7+M83Jzu
elEzKdPka8d9Md6L9hIctqCOYxxChcrbXW4VExojwiqjH9N271a0DAd6JfsQP1C10cQbeNl9OTZM
c1Ho7ofqUU8mJQVH/Fxa+mJMExOB8dxynb4Opp5CptJ6UqPETGM+t5l7sqqaN+Eano3eIpawCF/a
ARMcrx9WpfkznHO9m2iFPkh45hlphlLVrvBpLsme+gEWtlkpNZ/nfJe5cJ1woQdnYIajs+RpQAGS
6PFfS6DQ3RTlP856o3vev9R2j5bDacYj8OqnHWebh+1D8AgrGH87t8wuDeyj5iFFo1OF8aqRv/Gc
Fnb0mkXUqnkTYVQr3yHr7F8g19u6ohY5QouhtRXuNsLD4qilECXChdM51eccIYuz+RtPumSqQtAF
H+Lx4HBJOGUVxRF/Nlb0Ni2BKAm1Id4wjwPrgFobGHrrEKssvp0U2uaaKsrzSNPeISjLR7uv3gPJ
HUqwwnNNKFve1WZXMFXGXhZkcJbrfMzan4zsTWSC6tGenGUfbd8u/duyKayD1H1CqBwuI68mJmfO
FPIomdQWdMZG4WAyLwtnO3W3a0ts0ert5iFnfmlpJ1lmaQ41AM4hKDjRONBjgBTA4sb90Mjrcsii
Kyckrz8taKEerDrRdTYm9hqBANgPqmvteIEq2dNDc9WDqe+zuZL0QE3HydXW2YNRoTFBgqg7Vn7M
lHRi2n/aQ7/82lZXsef4B4NtaMfSOOz1/EFDTYUkho1SrNNBTwiOMJiUqEK+uyzPKZnuLuE484YQ
FenlomoazmgPGfCTdLk5QQhP143jkHIYEuu1fKEhyA5UKUAHmehAhHB5Ekuwi9KgOXsqu53YUmNn
9QCSOuw7vmve0o0+Y0wKTdJv68neZP7/tLqp8wBp/Br5bHNki9CrlWV3dmn9BVW78m0KssZsA8gJ
hsQK87e11FeWAYxweOgK+ltJB1ffmsYTTAysBnzS8Wh9z2lAjo+s3YPTeM/1UvwMFB6wt0U3rpgA
d/ubdvGZ2GuLMCeCg+et/WETum+V03POGFTmC71Hwgxv/MI61kq5lCg/p1VmxT2GtsTveCIajG1r
2r0tOqVnafAe/CzPYmlEeanSvB2yHvUYX3WgTayC6EmM0RwvNgdE51/nOUb1ce6ZR1ZUYHQIm5Gu
TzUjTYqyAUpu5cRih2aI5xTdrP4Hc2XKutgU+xrEkNMsVzDVAxQ2L/uzdkmoz5rgYykxERRU2Ohh
D4ac36ZQOk03kkpFmnXsTv451Ej6Ni+beEvas+hIx2vdIsaZ8DlFlKCoWn8YWuwTEBHCIikGKgZt
JVmkE+3Zv2UOmlmpogPl4rid1jOg1iG14Qubqfvth7zgLlAkcpmTxfNmV/ZhIzyV04BerHmmt0FQ
cBTSU1yna89mdh46nOQpRQVB1L5VJndYASskjWH9JyO+4cALog+T634MOqLua2Zw2Wz7awyAqII1
lZwaA4Ek2Oigz/PXzV5+rAWLfEXzlyF0O566i12QwwiFIBmNa/aPAhySYqfwpDcqKUZdvlNYfPI9
RYnU+LR25nGhwoDbMU1Gb+0gewL8yCTL3pQZzW0KFiQzOEnz3LywTPrFjA/HhpD3F32ySKbPiHCM
i2a4DWpb7QpS/2h43bUj968iapKFbDfJljagRZWHbBwwdsT26v2aYDNx3paUH1AFrDwKwSs79I5T
uxzXaTanAuW0t5kHZfPnmOhlqQRPqUox+3SmJbSF2IFjeVttRPtNdlRfaSdz/7ZR9G/k0Yr9wExc
oJK/l6a5j++ugAWeAaI2d46N9I4tsmzUB1gLLK6Djq4NeM0KIXl4J1o7unUpEqqNtkCOX3G08m3L
MrjzbMG38h9c0TR34xJ7y0iUzspdmluRpvghGUSp4mG1xX4Exd5Jh27hRoiXzOlwWzvRM7ETS5J6
61ep+j9Zv/11prI6Dmhf4y1Hmp7mRkNdBncB4xcQNyTdtG68cF56O2oS5HRIGrkJIk4E/RQRJ8ZY
nviX/3Fb4qomWVv6j2Jmui3KewjDJmmKnoCmdbijVlKyGTkzcn+A8NPsdv2h68aXjPDwNCONv6CJ
d6qGIGkMMGfOS9u1mNxzrJQnRw90uyhyJgqNkWd70mjFyWtbP1XFuWdlqDdyyqiqTn+VlSh2OS4e
ccmOF5O8Ct2lZnApHruWn0ziXxkvpDrLkQpQyszRvP2Obj4SB2cqpG3DLpobHY9uezt3LOLuSrY1
A1J2cfXYa4j8Nsu+tzxaGYc9Tdxjtl7L4HMK+uJKifSjZ/s8p9A2ruCUXZoO9NWMD1yYH+kFklBe
U7BseCyJLnHTHRtsHX619efWMyzX0fYxt+kDk/0Qz5ewKIQBh7F4huc8+lRmxHKbEA8QpZ7NjFoh
OHH6Wcvu2vXUHFduoxIzUjQ1jEe3LkAkA0qBhLxlqXqprXXmfmlwW+Z8Zow+ToFUmeUyH+7zICKw
j0ytWDpEN4rikHlwMUFp3/aD/QBw9tfPUGnymOAFyoMrDkgc5BloYFBwQ8gfV5JIgQx2l9d4gbbC
v2stcXZbfd+m9pfG2zwM2U/UQH24w4NL9ylpEXtipR/8oUtmv+9iNqEpnz8aIlkS/nkFKzAXnmsf
Iie0lfuHtuIHMM+RfvXsE1PtenTq9FzX4n7RwZ/WNh3TdVihyG9u5qYwwDAJpsfLmL3bar5q6tbC
LKDvJi2/5qL1d32Z3ZpAJxJ6iXv6z7C413qe3FuYuduN7QIduTq3kVJXGUHkbZrd1ksQ0Re080xq
jtJK7+pIbLueALWQ7kMrb5yYeajiz3ksx8up098bq55O3JLQuEG4ILksz6G7Fke6Wni+KnlYNpst
nvJfGie7l9peLr7HrmQCrH7CqPspvIKn1+bMj/IFYU2NH7XvyzgMg0fOsK+umuNpeU5r0AOtLIDf
yTC11+NPWc23gQ5OVKt9gFQ5d66rvlI1fYFfW6eohpzxjbOhyVYM2HWd2Au7v2cYH9tLSSDTep1E
fPSbfkfVxgoiDuE2frN4zgeKzz4cQ7w8Csb2uiE377pi3EQo51yp1tsOk7zklFi/5vKrrWH8140+
eeyd5Cs1CEusltTNi2t/KD6ooQluPUrk4lYaGjoQP8BLLDd6Eh/zJWhGBuQGiGHoMNj0flI25V8P
QVmgKWbzJe+uYGirkSofMfzCk5sQ2eWrUKQqeilVuNWwWxYS6Me2+3QsU+2GjZqAzpcg3unejjpS
H4TkpWy52yjmTZzixu7AwRZ/fKGtCkCMQB+cK4GFJf2OTSvHikBfejpE2c73CMSURa2SdKyWfVVM
c9wuzsM0BuK6bKoyaRauM5l68kS/uYqXkuRvA2Jc5hGVfDncKmp/0hGzhTWK0i5nrbhWc2Zd4SwH
txM47YMN/Nd6AgfvxMV8Zfri0aHG0PWDF1dQIZgn+RxOex8VFZSoQ4QiUbyjNw/HDBRMoJ268Yb+
pkB7vWkOAxQlmM/LiYWFFs2HtUYabGUCwQ1Uk9EfUbqQg5oL7tSQsN5AvAeE4qCCLr+Ysq0rbzaL
Zqe3hkuaNVm7nn0XuN1dZdXDsbRQKFBxKeMNy2NZgVOwGAZx17u3/KXDqzUTwZXjdD+LX1aHQehL
aqfhmFlboJS8AehoR//ge86XV21u0sew5probeuRq4K+HMhHlOtd6D+MbvFQ0BcGIOSwKrgXnG+H
wqcG6YBbHdrtytjRsSyi9TFy23NgcxLLhQTXzgYpW0kQ2K+qYLlLxV2ggKvL7J7CueogLK875KYC
h6yb8sOtvTJpg+pFXcRAg+rfRJIKrWMpbOTvkhHQiw4FKbuo9M/eEnyPfnpoIq0TZyu/8GU8LoM7
7i/wFJeIuZF425ieH206S8ySXTvcHMXgNv+GaYbG2atq+iCZQe/NCmN36Ve+4YTch55ZkhHfq/hw
aNYSwdbDnyC1B712L6pycwpVed1LFqJxJrQ0J3jU6Yj7LjxSTZZ40kCdTe7ClQwI5wLtkzCf31dt
d7UxjcCA6HkXhuZKDtPlQwYh85rlrvLsf3Id36OCSa2rXD8R1noCev9b8PDcOaZ4bSv/gwvC30Eg
3mvJVWF6XjGfAHEhwXUJWh8ThI8gX32ErwOzUN4JGwWk/7eoplskJkRhTATdmu626PNjikHTbhRn
AWmJ9Sj+dHX2UgXfqWvFEX4A+HCUboF2ceJ4TBA4eMGLC8KQ0ujGmu/DMt04TMkTLkvr5GbkVNQG
UZcJxEM79U0y9fwO4Zp/N6u5m2QnjqEFgVH3+FaQbpWkD9RwYaP+FRLLkyXKz8wC4a6JQOI1+FP5
tUYQ7ZKJO1uvyqWlxdfhV08CDbMMm/5W8LssJEAlDFj/YGyffUdQtVpH3Eyq3/eBi9/l0mdIDdam
uGU77vEpUh0JPYPDoAN42wTgtRUBy9GTN0w3Q3jVuhMjML+3I/TCIN8wEpLcW9uaxhY8kGPwsmUZ
z4RLe6966fzhqVEX4UjqEShg49Sf5yLk5ERGB4MHFRq5HxnSqn0zBxS2ulfGG8VftOfkX+BTxgBm
ukv8rg0zgBMvzgaLEHDUq9Y4dmevJa6gndiXiwqnlVcXmIAZOePGpbYixQ3Xu069y6Wodq0jXlaG
9iyqPaKAmmo/1zacd8u9prZ27y7AJZzeDj9QZ4AjhBijT4+n2acaKt2ONocMySgwoeawhoS6LFa2
s324MO+SeyCH8mo1foYsD9vbMvbXUVWjDMuQ9c7TAP9aJCaf0zO4+L2b27eWdN6Kemyvc5EtcesF
j8J0f6renbC4BRWsTGkdypnyqzbQh9lqxZ4z+DzZt2XGqWxnK9kh3Jjodkkd3161ofGEecYTUXlT
rN7RWqPs0LmwOeVsfRlgwZO9hCXgJGabMR+vOOI+s0wV+GM9uqrm3XLhKlIKcZN6WT5Cd/ozdutn
WlOEblNcs6EAi33tpnfYJ0Cj+tg0VOJMY/S6WFwAUn6MvaDsMyJ3Epb+5OvMOzV4l4NuO5GKF12t
Q/g9FNWzE9KQShUY62pBwydAL5sUXe3FZB2Rg56RQ3d7xBbXw4CyTQ1HG86JzAwwZlAjWiVMvid6
nwZmZ5+NETafk7sxedZLeO37dKGJeXuO5u5m0IE4zrLwuKVrEOTiHx2qDa4D/6sr/YCRdbtTafa+
GEOxCYX0KUnqJ0ytGXNB+NvlGiLY5U8HeQdu5nCdhOhkT2ggraPJ/YfUzw/VIuYDQBcMg29JhEMl
C/h6z3pAAAvQ9a5fhTr088xFTeeNTdATxthoO6RtiYPNGwnHzIrHoBI30bKee2N5d8Cip9EGo/G8
7dUJqRvJhB8Pkvu5X5me0Whd0Z+AdK+tXtpGkQNc2S8DCbB0ouH3bHr27q35cRUdyk1LqMvFR6iW
j82SX5EeGRtJOSGZ6T2nA+vkAjvFNZkG/lh6cF7tp1pJE2DQoqrOPWsCaKDQTk7LNulmPjxGPT+r
UNyI0uyjJXyuI0jjcBBAW2APxMzxTEeMQQj6MVF0+Q3vF0dOCYm/hI46LJF8wZ2Hd8n/QCMBCDGp
pyVnVal4WPhgsO8wNNnNv9DRf0kfGri0Gnke1PiHyxNSOYdN79Lwzh9bggPImhLMUKKkBWH0OBbC
8dxoRYmxBFJ1aFWHdqDmaaHeqfkN0Xgcc+NlrLHjt1+q7iZtiP8gBRHLfnmhdNg5t5dFDe6pJIU9
hOB2K4ygUgoMIPQuuSAMmCYfR0Q2iTvI+7EdPnAj/kEDg7vV2sDc1gUqjDXZ5OGPRTCmHXxUAYgv
5rgD1WI/0GOwuaQ32Ea+RVZLJVeQ/ZI4cRPh1zkxA4E8UuKReE7Y44w6B4v09u0lO2yBGPZJZEsm
CmpJHgcLgG7lIu4OJIW84NSLDlwgt3mmLw0eDvee8v8wcF0vpI7FQ+jgF+UAgaGABxxW8unqC24b
2GwvGKIYNsOthZrPTlBnBGPlbvlMZgE+5uEe6SQo0H8xLP5DXV8oaZjKfaY3Ioa7+aVkYChc0qm2
on5rXaTcdjMuSeuAfJnoZDFEx9uEuc5dAKMwTe4ru3XPFflBAbR/AoJPGj5pspP8KUrh8LQRI6/T
pwLODxtqRwXp5arLlx3lsNSkkNNM6qF4LProZIdXBVc/4SUqVjmcI5sfIf/eO3kVv4Qh5fDjPT1k
yw9i782DC5LhB9kRWMNoEYlldQuc9c7/mzRDI377rSnjIq9P0bIlDW/7Sm9XMGUj/HkBkkHouUV9
LOiB3suFsZr6dWC9in9d+y+8dcfRWmgodWk4mxZ1kPKtz/tnawSILtGL0nUObaSr4D3t+pI4iN+6
6ZZ3s7pnMgmeh251r9LM+Rz67GpQkDRVs3x2klTJQJ2X7nYDrrkIhkrSuQCFYKrKrP6oyoV0KruR
Sd67Z7k+atG/IlD7afjnpNLHHnbq5Jdks7jShorCNcfJBiK4+ivoSDadlrZ9Jyi4PsuipU6XEe7y
M9wiUgQNU5XgTDeBLTBqul+2O9PURsev8QYkJJQnpQO/Pi/VT+fiPBzTnLu1fzLRtc1/GwwJAQ2O
Dmsekqi/7m3rWG7FH2/JrZ2wQMrzYC3iKZAVbjU5xtKuHgxNOCMoZ0LCUp0EG1tLHkokRVP/wyX2
hXLMRfZ7wfBgG7wPZECxLsV+IDdy7zmC7mMzHOb5lRYWEtdsNrNxq45m+JIz77Xd9jSWw2bitc72
YPZPUPgI4sOdZab+hgSxpijxC1punkCJn4toe1619Z3WFweGHSYFJSuPkRbXHFXMe0X5l+yTtzLs
vzFH0nXW3JLX9TqF0YMagYssJL2xcmSy9ZRB5JJPwr28cNq0EmhCwbADdUFEmCNBB/3Okt/wTzao
S3phRViTu5KAPb/SoCvwnKSwlPTkOme2WFYec3Exp36UzCu+JJKp9/lGX3ozu5fOq7OyKrBwmE2/
p7ce9WLsT/SPWTLpHJAQN8rg7jf5VuZ0zVSQgo1QEJh++BDMzNH4GMAsZ9jDSGqWJsDmscv3/Bw4
bslX3LrLiM+gO7mazOxNrN/IPQZPoXdLFa1QpB2UIb3yvcbbsKLvVSGAVLZgDB1Xdl3Ol6gi0SRY
HY5roMfighHCcV/hjKQkzaOELDRrRz+peq7syYOSqOHlUv8hW+ydN44AaKGknyKQxy30b7BOo5id
20TOC19gvn37ujmgdgYSQAG0k/bg7bpo41fJGZYIlHN2MaAX/XTki7BodYtQgw3VO/GF1BPQE+sM
pErJ2uOVIUZyLKm80Baa2qGviAUKyUAK0LmxQjNFOwtPjnqZocLBsewP9iMxFNxXPi/gPFZXEdKi
/WLgjYra+quLtKNkUsVEYvd8mVAxxFTpONXq3krlX87f42CT6Kbq9aOVVC/09hbsUAC2PJ6c57OH
FtaxAHvJ2n+k/309Ei1Pc2HRr4C+PsKCsSkhEgHpEMN7jyOVvZGz8Wi14R2j2QBfUEUEey+3i9+R
GWiY2OboBRsX8ShFt9sGnPuSvrUJ5VPR8Eet2IkuvtvrviXRu5vfiLeXCc8VbzLoSNxatIClm7XP
AivfL8K+/GaA4/27rDyxb+vm2FRei6ZB7wjiq5EkISic7ILjgCj5ft5A73uYa9/wi9tXyNWMYkWY
jRV2vOr+2hHthwxyGPC2GtzQIKcyvjqhR+Whd9BT1j53ySAAoFyUcKZb62PXTHfRQhQuS5a9W4jW
QZJNK7BDw1W2SJDinMs+xeKpwQlTH8mP77ElpVRnEGZK5N5Y/5Mie51l+E+nrET2AD3Vlc1zj1iG
5uP23YdfWCwAlSIUB7+Uby45/Hu1mv1MUAQMvEWyeoh+TJM/tS/gwbmzZIZPvokrElCSvOLzy9yG
UKTcuajxhung1ROqRL9mTV7m9BIui/IF+a3oilPh8A6mIcfMtCqmmuae6HqdwId5YAntY+U04D28
tTkxKugzoFXNlN4NdfcWZCg2MuVAGrQo2FgDSwQfPJpnmLc17hDIHhxYydiWnbsnY5E/tRcU+3aW
JzODJDrwvimE8O6/o5LMed77qKTzlszsPPf+zWV/mqSCWafiStJAAdRiJ2P9GVQAavNUX27Zgm+5
Ve1eq4BiSXtfw3WSRurLq4XjkRZlMIuxJxKroGGEWBToovneYf2KrUACN7Dxc3Qz+XtBd5boM1jS
xqRIR4DLiwk85+a95jFn0AOcj32EVqh5Kbj2huaPLtTNkHvrtRETrtoMjYNEk1XTZKI01yqldcVF
7yJOA/Xfduo1qFGc7QjghvSsoK23tmnZnBRK7OGIYj5PIoM2js2DfPy8vEEbral/QMyQnnD8P/lj
5JAwgkBmJomvnnLQkr4w99zydlxqUu4QqJBYU7FKe1UNr40zvZZjenDIjrX8mfaV0GEZl92rQLvK
5w960Tj9T247H6QVTORFr9YuQ1vnGf9cjxwCS+wXkMPE/haJnzW3+VLase4QKgxOj8IEMcHeHp37
Nb2dU1Iri5xaXGOVAkWDIfwHTQdKhf6Ec6Lf1Uv2WSHC0gK7qD2ywwJXvTlypRezZkqrLkAKbV/H
MjSQ/p2h3Ug08eICtA62A+uBVG2P9Z6LsyGRE5n0LuwXc+UJ68H0yty6EeGrOT0amQPnjzT9zSFj
swkrs7fDvj/jhOdd9j62YAa2tUCm/XZ57gqWDqLz+BiD5Y87LeNuQepEDOvAGiJP6OkfHQc5Q8FF
evR7NXEnMIaTVEWi0DKqy9HzqkMWw9UenqI52w0m+rqkHY5qb1Ejx4st5wMKVjzHW7ub0upgFSAV
eW3Ag5rpSohoYkYeByK2I6YrG5R1mfh55FawUzAtPM8LvYmc/84onje4R2+cYSQI3VBkDoXNdLIi
XGPEGlasH+wk6HB9WOxYKRRoKN1fVK9eB+IVEkwW1k7VGZKgsL4TZO1lXgSjAQ7NoJsfRZBWkPBn
Oxt/vLVFZnUBfL3qIj2ymx9fb5TCLeRoKdp5GszJm7tFyYJ34b/xJo0IeCGJdUjKunvmcdzIrQHK
acgo57ryEVWYr6Bf38P0fvDZu4zGvVRv97XJIpBAeN2mIhy3zZKhyJ/xd9jHqoMGqNgsKPMDUCnE
QMwWHyvBjiyW/FOFj6NaB/pPKZ6nZtUC6S6WnOKPkRkmhYjWaSeQuelrIdr3jFLUzGdtBSxnAuQi
hZqq+DsA19Tzi+iLk8sEut8W5A5p5Q5XrZ+nsYHGFpNBkRDJelec0VO6ySqzp7UHCRLbS+BXJS1Q
5WeHY44b3Tl4Q+sRjEt6fWPLYV8t3Cs+QRYoJsKHPkDOoYVHDo0umHT1sZo6veuwmJ6kaXh3pP6H
0JrcFFV8g8M9hwj06TJsbwPR3ndL8Maa90veMEoeiL/EGTdMhktr7Qs17gFAsQeI7kXn9vOQI/wc
XVJyK+1R7VdCs5b9LWqxIrEzv2PZAfJ1FsAnD7DWkf0xQiZ+SRMeEz5Aapb98bGAFjqR6P1ZRd5P
4NPxRMdMp+avuir7nQNFzYKAPccGh0Yc/ckfngJNdOgxqz2KCMcjA8z+Ne2Y31SF/vDT/6HszHbk
RrIt+ysX+c5q0jg3uu6Dz7N7zMMLISlDnEczjl/fi1F1b6ekhrIbKARSpQiFu5M0O3bO3mvTfnRR
tqEbG6ab7hOce6T34V2rLL5FHZ0zLwY5q3vpazCiJO5y4sJ17YsZwLpWPntZks3j2rS4RYltPzpR
ccEk8T0WdGdsLKFfOo8t0AZtWCB+XvcEv01a5W9DGyUSiZWXOs6fhkmv9y3Fbe9of0bSyJf49dUa
aA4dgbh672vTPNKNpv2qe1dwH/axgKWjJYOzs6w9uNYOzSOjyk503TGUxVafIhCKtHvLxARAAxIM
W/B9bKeomEoSd1HHsILANyEk2rmCO8BsP3ugO+C6V7NV1x4B0gon0pPC1MDEH4WVPkOm0UqsWbVI
mW6cx89/QNjthd48gWSKoKGo4WUwHNy4gdnvsRJX60lBB49wnZFCXKE6DZzLDCEoM4lQzvPilbCZ
zuaxhrxJ0eUt2g47Ey+trNlt5WBd0lSKOz8Q+y4nt1owhNwMYkw3k/OSuhY8TUOLofqSH0ouEhMR
umwBKi0HPG085Jxj5x4QiXmjXbpr1BqrThZ0UyrCLkLOSIWny31uspLmTeFAO6dN5Jov4SjsNZYk
NHSc2ZgiNmu0/uQnRxPRUHGw/aRsVlqeLF3+Kcpo9vYBQtMy0FNr1cTUzcKIox39Zjpi6YOd69Y6
g5a2HDsTOYMqTyBgT8octMfyi4YoeI0KKDh84iXT+pJGmbcbo/4hoouyFZPrbpwG5Eoc62KPSvSc
6IFOGTbBHKhVgjUdIQ3kUJfpLruQXzdU8nJAyFgMVF6A+0MdJ1vqYk5K0IhVsb4XcyzBFJsorxSL
XFCQnCcH3wfrWq/ijJkf/oXFLB1b2Hh79oExEPvVKvZEiDzIIIGXVoLiP5qSeBsEGb0Si5zzumyg
GyXdqdQJbJaCZl4lHSYJRJvavcMKUZLgZ4mkeIx8bekbt0b1PNvSf49TAw50Ej77RWPiCDbeurHT
N15dPbfQ+C+4lOn+eO4tpT2PXPHcx+PwgNmb5im8s5AS45kc54dPmH9te9/BNxRLwZQ3pCN/aoXA
1Aguphs81oSQy2qEGGpUQ0MpCf9MOf9eppKyQLTcLgq22zrokeaPRsBuTjn7ChB+nxnNZRxgIiMw
pYSeOHOkhsX4MGqS9zjLz4U2V+RT7R29ELmIb1a7zDScl15GS1p2wYeVDq8ETlqIzu8sE1mJjo16
MTaGuPqi+MhnUjddU+T/Q95eGuwJ8WzDpuNPLnJu36uY8JSaDr5BZXBwZ+kje5hxRc9ko9qI/HWl
phPM9fyZV6Zf6PVthYCAOHnea8OIlkp9wbyPuRYynGNZUgR2qflctK61HFIR8pBxESl21MWVeBfE
jcgPecuxpa5EG0gy1z21dnIVLOgYlsciDDeIVCs6g71gnm89Or3VLeHuSmRi7Ukze0wSvUZOXkTX
r/WStVne41Donqkgoem5xLLz+Z56wWC6RhBuVTSF2icAJ9ZV73LCSDgthoP1WrdMTisInIsqn4MQ
ayd/nqS9dO2gvI+RwMmo0re1iLNtnXTac5SLlU8QxJSgIQh0Zo74YZjy0cDRdnjqvYcp5VTfqrkG
cn21Rh1jHQ1ECiMnwW/abB1wiZj3LalflJ/H16hEb9KVbA59X4a7HOzaLWstAuoZy6zDSbs3Qq07
a/j3tuEQZyu/IBgbEXjAHntK4V4hGOUk3Ad2ty7DAoW7JvKVMOt7dxIvk0wvRkGycTfUwMTmp9TH
/nwzSLi3+u8ZTezQb41jaHx4EDiPEjXf1KJ7dHvTWGU2DjyWrmYfwyOgNflG5LF5IANknXXKe81R
ZVcGE029yOtNkFsfVTHUN1d1uP5cSyP/sFC0rezhvk2opLtj79M3rTI9udGEwSmeLowmSA50o4ad
TUpKoDvJPUKQk0Gu8IIDiQ68q3scTeuYcpLZDg0TU9hwSxFqxjNOr3aXATiwnF7fIpLe6Z8cFcJ1
LMYqaDryaR2M45caAfsZf3y50zsCJaOEQX7X6G+xheV/7ibadpfepaUrFiLS85OrpoyjRaw2Xhqm
ewH/ijooKLYcwDqC4uPu7HMUqzRf2zIC4nBqMbiSenfsPJSlipOPIbRdz7OwE4jkG+msvMomn77R
xNqclew8ehvMDQjpQq86fdI8GztpN54zQPkOMwTpRmBSU1WEsGn2vpqqt6J77rsxvoV5d2kNUFdo
YdCpUj6DTuheeBjSBm5GzmSmj2cU4HxzJbFEeFUGxkOqRRuwN4dE1dWRp2/nNG2zlxazATvwtdvA
BJCQkDG8+i0rSGENb2baXcHxHjgXEXmggLRryvZ4iM7opOSupCV5pAH/nqQJd0GcW0gTZutZ+t4E
msm4m/sJ3wr9X7/86urGEzA6Htc8e21GaR9A9dOCc86OUfdnVCPDOnDn7ptCEc7SYt60tHjTBTv5
CLj8NLFn7+wxDreJ6i50/9JT4Y3lJvbFYbRq91SUCMBdeottFDek4wI5Rb5ZLmGBEGvkxA9pko37
ujdQmw5FcdW/OhMBOfTwxlM4MCGiJcWYTcPBUYkuemgaJsxm3N9ZlpYeXDhMh9xmymVK+o1WQU5p
YmKcSoKaRmLXUWG0p25CxhANfXhuoTps/RbHK8X3ApBNS5RBkfT+Jgpo2/v6e50SHlfU6XBLAm9f
YLN/LlJslDgA5m0PV01XJU+5qca12UK7khnzHlPMJDeHQV84dupMyyFa5hHhxswCFg4Nj0WBlTOV
PQVC6RS7yZyqY5J73waKphUYakwtfuKvep+AGtC/1QqpPaEIDsc4KMffVIerERLMWupt+qVPnhNK
LGxXsbEEbfxVmvBm2yiw1iNNWHQnEdW5mdwR+IRNkbMdjxIAklCqZ1zni3Zw6dsl1s325XBpZwZa
FZUo8SjWXc617TQmDH+9AQUK3VdvpEVPuld3yJ/arNQ+Si0+xE3ynbzJloJEQ2Saq/5NG7nNguyQ
erBSWvki62wgIYmRB+yYDx1bBVMSl7JjzMOVhm+Pp4JSeByRppcPrqbZd7Ez0CMRfELMSPEidTzi
3rtQgLeNNJo2loca3G/ozMXJo20N3dXiHTh1d+XqPYYNjSJDtcgeTVCghn1pWNUXQGS+ooRbjRgy
3y02bBk6X5lyG0/aKL9G7LV4w14i7Asvw5A+dnXlH2wEaLgLWuborvfKsH415miK4NxPr/38X2Nl
cPQIgvYQZgFhDs6kY/Xjh5C0spxqFG06Ro4/Nc433YR7t+i99BLK7mucTRTG4xx7T7vzaJWwtGGa
rDQyBt8R4ewzrTwMWT++QkRb08CdaAURLKnCh0j4KPPtVO5Ln/FtWe3CoMpPuqArb7hgyeIQHG/V
2eeSxuXdxPjtpIOWcWjUtDQSw4KJ4dxodNhxW7BXjTWrzW3qwGn4lmmpjWiT2alWze1C2z9UWhzt
8w7LSnwAkMsuKWHOTRR3i8ggHECo9pXDeIQqlvBHc6yrPXDJ16DI0gO+nnJbS1luULydOOXzrklW
3wjCHBauW9F/Z0ijFc8xkY5EfbHIMB/ACRaplyScjJMBbZzgS/qyZc5J0uK4X9UpMbvNSac10Wre
Pql7/2iCM8dUQqxOFN4T8ug8tsiaEGsVG00UIwABfzryrH7JNcc9JEimcyfW+AjLcx50DyoIoMQG
PLGq7YklsYr3ySDvF39sE4zQMBDcjk2uHTQStFCbkvTrS6LVs3FrUbDc5QaXw7XgWCYA5AvaMru4
oMEaJvp5mBg6cCndlZk2aNsM+2shWiQqI904Ik8WulFiJ489TLtu+qjV9Mw5e6IPrF59Upm2EZu1
HkOw1QCwbnKWmwaHLnrB6FCk5jfuC+a5tP0TQaawksXaTiN3KdsXz8JdCriJLgOvZAGVmiSYNvru
UUjoTWBfnO5PAWRimRhpvoPyDx4oJq7NJ2o6Mj1kL0P52ILq2+bO+MRxTdvYmLZWPROUJeR3fL4A
7zdjPwteZD0XUwbR7hG5x+jd4bmgDrcu5ijH3VSKd3jL2F+Ef2N7oQ3jNe02VNxugzG4yOPT+ujK
NxfH3cUjGdks8/EQI0ecq+BkWdsakgbqJDCRG13XY9QlAAXdaHzT+vjBG2e1hRqYkdFIzS1kHXno
rE0nzw6KzU5vJuBePTz2zy09cxmItjo4FBXsJv3zyERZiFLg2eu5iUK3ICa0Y+CiO3TKIoPbtac9
sh1z+bX3wEvQ3zx4RvloBqS86R1EW/rxdNL18MXxOE7Bc8sfPSoUOnkz30WOItjFuSmPbSXFvV6i
3mgVDucIvQNHataokilKPErrNNoJrVIMAgOnhdWQwMEBDvB52ZpWZ3KilQ91yWPCo5tyMgZZ7yQa
jzTyqWOZ9BsT0P79qPPZ6QMY6BhhFN63pZm0xZIQVTqFnj49aPGInzDa0IbqEA1eBn20TkmFPgJp
anRBd8eoQieUpZ8ibR0Z3pUEqFlG5zZPtW0u3JRU5qa5sA75FuJtGXPIjzjFLCtHQ9BqBw7NYgLz
8Hggu8by7nNs8s1jlRFKgXw1GVBPmUm5HpWtrQKEXFt7ks5JZum+I6VHqzvzriHTa1mNh9FJ3G8d
ajC7eWc6OP6Z466eSRXgmCh1qZ0UiRtBQEZ0lJ+MVOs2dfMS17k6ByTJkHAVsNE4DPgzExVWmTbO
fTnjl0ehwEphJBsxMd67KYZQwf1zgmHhG6+dUsVNr6J0lw1GM8sxby0hEQ+9C5FwGtAs1XQpz018
9MxpDecX7fdcxwjnQC6J8dXrGT5p/EK0ftqdmpePRDfqS5308sVFHAXPcrRvXcSNoinwuULep3HI
aBkg2TKI8vCmhflBS7LXos+Kr3EgDk0GDEcfwjujoGlS2T60YWLc5oPK70FIv8bdIGc3XJ1IGMGZ
2fhM9PsLGg5taey6GDiXTPJo/jDvDwufYilaAzArDxxF0y3ZDiwECBwq7BtBiSmhGfudMpxdROzb
uvNfxkmnikR3WQlv27RwJsN4NJi9WRcXNPSin9Mm2L9Wisr7VCHCWCsp2WnrvP+bd+T9EtXiIiRy
TE/AofF93f0pqgU9jm8kJW3JUW8eBuFeNXKvFYNOC+DHMh1cmqds33uNDLlMKzYs1fGWt1b7dgIk
S68vPikgQbEWQ2KdjQRNaBDTZIhbevhSwtwuJvMJDYt5QGwHZUQbtG2YC/sadt2cNFm+wP2WmCj4
olmM382cVWBMrOJETuTB2yvbLO9kHlaH3OQ+IEAmPzKHe/cQVx44mTCBqcGpdMqncQuFPhyda5Pj
HzaRnK1y1wrPkTbAStXBwdS5/rWzsgG9KhLRDITjLuZVHsQojp/f6pjvMvPkXtZ4dhmO3jXpOFyQ
OjO1Ln3nNuE3sRHxn/IQ9ZUBcpoclLXiNEJ4eGmcXTl5a3hn8ZLwD/1qM5/aeFZBJp0n9vUIVXBs
URL//r40f0HjcxVh8VkCYqE5R+L+SBuq6PkktCjjJdCzmzIbbxfO0ZBYSE5aiCsiIFDqJLxiC0JL
bVTEo18QF477CP+4pUP5Yc8oO7T3GWkBsCG9gXU03bX4/i8B8SBhTCYjjTPS6KYIMmH/1hfWIx6u
bhO3TbQarPahZs1oTHiljqlQ/ks4fxJ1njXl6qqLfguH0PubtBPj/3b7ei6JR7qtQ3Wzf7p9HTla
CRzT+WLjkae0KbdTVbckvYwmOzjL7BTRW3UziwK09+l82xyP/+bT92eY0w84RNcGXkZGsmU4gsyj
+fL8ZVnANqn3TtijeGtSFp9QAzqL+gi6s/4065lQvp6arD25Q6O/qG56xnGBQm0YPnCNP+MM999y
N/o2iMrZzi476Nc1BuseEOAetWG9UJPAnkZ3G2F4vgQXBSVKowCftPY5FuUXZ8Jb61qEZPUQxS1y
qPB2Yj+t0LxhKacvPhd+0j+y7yGaCMh5THpwA0X3vecMv6bkhTVL76awMP6hBKQAa+UFhdBCOgnu
kD4GWzas63Hs92aAYaVFpTVhx1zZNblMto8V0KjpOQg6dBzEnCVu9KcsfhtDtLQWlk8yxHHmKN96
8SJiklL+70CfPfQM0tREI8outS/zRSzJYlq01OcL9GUVLUis8COW8gmbYMoqQPTOfUj5CDIFJu+k
X2ngMTCOmEdjAsfrau8aCSezNTgaMS4OSp2TgGeZdG6fdLRUI29gnceE8bZ5hDAoAJhWOP666zS5
Agczh/d+QfqcrGVDdyby+9fWJuQJAj/9+spf67HziNsbyRCkl3gOKpUyX6ZyDDdqrubDsDohbD1h
CrvPDTDnMiQIFzzcq+3hAJpXFqptBakK1aCiGvRY71sPISeSoAYA3sFN8ds7A334xANVIfKvldBv
84E6Fa0Hvgd9UWC5A7dCh6ldcw6TKG5J442MffqdPTlf9AaiT9hV194lyLgpni29fos1HHdDD0XY
ROUftn28FDa/V+DiQbZbXQV0jomTsMTFAL2mWMKZfZCDgXZOINAdjEud5wPKzijfcBIdWpeP1hm3
pIFUG7xJyBghuQ4WRIDOrhkgt/Rpe9Jx8GtA6inzqNkyYEVNTcoDe4zyrmXyZDdVvs1bIqJoPa5z
hVK5rXltnl9O9xzFpnvPwo87ZklyAM2MNjJ6LICG76oKlVal6cGxFlzPge7TBt1FScZ3MMBxFFCF
4nQ7hZ1/xGeqXYTAmW315b5y/PwcBlN+7pK7pBLugZteP6rSBABhmNSpTsrtqQZ6GkVM8yWLUqYu
thB72xDhxY+47VOrek0MMA99SSu0tZfzMuqzSQEFdbiqHL+zEslVZc3aL0Cts9WOMq/HJJf414rj
5DXq3IdSogEIRgfZ9aym0FOHkVsmr76FUCBGFLMuTKs4xqH1aBp9dBVR/r0bc2/vZRRmoSquithC
OpDR0h7FJW2japtoDnAWOyq2hoEoIgaKsMdGO7uzkXj7wGGdgEyKAsUF87bzmOlwnhlNbhhNOmvP
7P7Exo/spqCZRBSIIDjzo8s7xC6tBW7fko638RAZGAVZJyTHO91CDGN3LAAYQCDAbtBygjBiWipk
DtxLj1bFEDknIWazFUqspZOL9761zTPQkSetz7xDEWdIvULQWnlkNXu0l6oa9oL5JrcCRYXqRrXz
PEohhDMh4cjF++A0hAOh2IORQMMnn4L4VjRM34LYNE640T27dZg9WhDX8/y7bM14H2datfQCdUtM
zmMoMjigOdMjVvjmWKACxlw5dG9JuXHRHWVBN96qwEHOndgYBTOVHONejYu0rYc73QvXCuHEA5CM
tkmyM7vDE4RFeZP1dD/BJGJFVHutnDgLYzKZXed8gl6Qn+OueqOuACMa29nK1cOHRiXvU1nCcTTf
zXk8Rr8WV0NUrYrE4YL1CZCEuCGRqDMymkS0gT+hkFU6nKuKmiUlaW1g4rl2pQcEsC5fVG3IOxht
x7Hh9i2cKFklA51bEnKKZTsU6T4umd2iXASkrdl0o0q2FR0iyXYayS/sHBxpKPCjFwzXa9cGSa4P
pr+TFb3zrgL4VDjJS+Hk5lqrXe5oWBJxgl4D0Ge0LgT9bq1HFVnUXv5Yz1mWc6v19/vvL3lN8+5r
WhyHfMRuhNn/uPv2yhtJw+4SRNxgTCRhpACssx5PSGPssC3dOTEl0Ofv/B/fhv8ZfpS3f23u8jPu
9FtZjcwZI/XTH//zscz53/+af+a/v+fHn/jPc/ytKWX5Xf32u7Yf5eVL/iF//qYf/mV++79f3eqL
+vLDH9aFitV413404z14p0z9V0zr/J3/r3/5Hx+f/8rjWH38849vZVuo+V8L47L4499/tf/zn38Y
czzAf8fAzv/+v/9yfgP//GOvvmTjL9//8UUqftT7B6sA5GDPox9hcVz+4z/6j/lvnH84c6Sa75gc
gCyKKMrXomxU9M8/LPcfOvWs7vKQm7YNlvuP/5BlO/+Vaf/D8mgb+I7+mcrhW3/81/v+4fr9n+v5
u7ha3eC3w99A363rtqCe/vEuKu28nhSircVUmtC47LdRlAEFRz+gDJ7Q7RX5qXHNRwtYSoH3vQLy
ssgckDgtJY3eIwfpHxoQ0VMffsia1tlfPsh/v+DfvUChk2JoeZZHoSkcy/mZwpv0zFX12ORc7HSA
COk37lyS/HYcn7MD/yGWpdAIOQQdte4CeYjK5JsssvaBM/+4L+O0RqUQhRzW0K/n1hQsiUMU+7KS
33//Su35gftrOUyarusLnHZACrl2P+enZvp8BW268xPqmLcydN+maBzO+JMkFo+23SdhczdWuKZh
pzkvEyHGR4m/i2mYl20A14sddJx4PdH45bIUd3aW7ax+Iue7rcb3JuyxvbwFchB3ZDLJe2VWjyGo
sKPReiwDsz5vq/zxa22iCgRsw2EuEigdkAmtiLxqr5581cnIfBzqBF6Gnp4x33nHoHW0TW2GOc1Q
yjDKBXsds/3NhVB5kIP7XVNee/tXC6fwqFs1a+oftAQUcJ1NaFL95k61Sfs36TPz7f/z50m2lsMj
4+niV2L1pInKUD0lSVVp175NiBNJK1y7pTYQ5+Zihgh82r7BXo2FcYob+3GkvtglBiqrIHHGO/JI
Xn9/jX9JrSDVFbqtCRLa0s350fnxcanTBuFQMc6udWu49Y02nIppeq6GSV16pWsYv1ZhNjn3XVp9
n+rUXTZzRFBe6i+EsOp/g4/+pTFD0CVLk09CCc0Mg63gx5dDRIlskbjKxaBQyboqis4IiEhYMpjd
6Kp8w9g/3UxoK4xP0B0tKitX23go0BMFdfUmvM44mmliHPLU3pe2/ub1vf9qJSUdh7b8FlSWc1SD
jn0T+w5GJBRdgA2jfYvncm1ApFv0lcyOQBvjzf/3R02nycP85c77G9HBP763ooasVg96u5BoQiwP
00BloGcig/xrifpvMHGLFQjHn7zgi9Vr6bEXUIkKE55GXpIQ8fuX8/NuC2QL+YTrQQMn94IF6cdX
44+BQ4mCjr7z8yJAr2ysBc/obSR37GYZyc0fQutvuLa/ZtAIly1gPufzBMC1ZRf46wEbWWOSsNjQ
3y6LJ42AjHNJrsey6Cy6qRjGJq6ipfYIJgLoA0X3ALfK3+SCTLU4e7UzZj6Z4bt3NYMYlNjBPjKA
m3wGJfz+0xHzK/nr2kcbRvBAUI8wL3bxXv34SoHgcLC0bA4rNpqqNAZgPRjmmRr8TRbIoxBxa3Jb
95X5BK1jNYR+cO/0inTZtn3TdCK4Cmn1xxZRBPITvp8hEVxdjydK5uahrbryopPn6nXtwBIvD43y
0+tQDc/+oMuLndOfYpBSvjBoHv7mKSOW5ud3x7NlO66wbLbJedP+8d3FqOGZIyrE/TQ69ppwtz3d
phuCY+2oYmzsdLgeg1wUD1Irw5NHoiemq+pDH3NxN//dUMXlA3WadixdnHahGWvrHiYPR21gwUiO
V+Dqooe0dD7aUSQnl9PoKjKCaZM3KHfjzrtrsS6sfa18Dfyy2GlO8t4HvXxE0bAlnuYYZPrw5KPi
3ySnZvDIGndHf2fR+OKEwNkk8HX7ULtu8ZAH5iXAJLGTcBI2pujZN+003UUclD93rhTkySpPz1oe
lCcignh7Fhzzri3Mx9wmi514+AyRR0cf4FzmCMQ+1zhykgaYPzkQVqPH7ADi+IDbhZ2pKlsg3lG1
r4fGfpCj9+hpBdmZOs0Ov/bNF12v16RYxIAlS3XPqjldk6DaD7SddsSK+itWgvJStXp5ceHMWSn6
v6FDLjYX6+swGUCe2AMywj4KzyES59n7Rrwfv3wvLDNYqJh4ZuHsNaY350rc+zRmz63Oghij7t9w
SAdxg9xz7zlOtG5JrbmQGonRh17apptvvmH+YmPLATMgH5Vw8RQGjn4aw9yRG8PSqoNCPYKk1xqX
kwogTY7iVXPMALBBpOF4dxgtWoQyCbvxr59f8PP4ay2goBnqAuuij7SxKvQPirJDYWMmC99Locq7
3Ne9Y+4EhPukNXKmQLjLrvaKZ9G0V9mSnugJVgBhC/McMcLkYVMr1GcfZWfWb603O/oneqIlJ/tE
L7VjWEGjJSiT25EOTVq05Z1K3mTv549S9O36XwuMbeQYBmK3uStGt97ZzFPpaXCk92rjNaSdRXRN
M90pS1lccmzlJFqLg0K3vHc70W9cBeZKG7M/m8Jq7ryKQI8igzPCjZ6VVn71tWYXBOZeTHX3ZllU
LaavtEWoy/qIXKwiAmH8WpWm82deYMxMoS/PD4Jne+G9DHdRWaZHqWf4HbiFlVHhkPsshCw3pp8f
uvYGhT6+7854SkLOeGKAQFk6Xr5msLaJwuA2cQnTBctVf0jLwCaGkKrCI6FzLYFeq5rxokPyysnV
LbUpLI6NovGane+h8KJYZVWba7jPH60Zodxp5NPsYFc6+zpxnSPU4efY75JTW9kOQtfA2ZZ0w8Ko
AcqhqW47zLFotDXDw1Tb7dr051jZ2n2roB8eHYpUYt7ouPNljEysyk3inEIauVJZ9sPn79aV45xy
0dXcwyreahBoF3HJ+b81ceEH6fBBC7B6S73QWaK4oPkG//qJPQUEni0d5jf8FPwB+5iYpXPoffUR
C69fBSHY7LjHFV6iflt4JQPSz4rBFJgR5eQSqYQMPDf6aWvZBIdP7jAu6e9WG8thgmLgXdlFBhmz
XRMdlNnmj2ln5g9DTKgm4GyUS/bx8x0g1wSs1W6awuvPudbRpSF28Nam6Jonew7hZbCCsp82rCna
b8nkMkXtGokeOI7OFZKItoAmQiOQk72V+sswzNBWWaNcV0aKDSm6M90q3pZF/jUsbesFnfwbANe9
JZvx1sokPaHVxrUcQUmTcMHrcuoPtG0ufqBnaEQL6AfAVFEZ68l9qKg9W7/cSaYsOzMfgqOv/HYX
fAszwn0qsDPXyckPQVXrxyzR3pMOmslADOiqI1ntCvE7hqEAkHYYvI0b9tEJA6y56Acb72FoMGCY
/wtsf/8MBv3ViPdYEqbzp43CgkBLA2feHqFcODuQgMY6cgtM+FPePbqhj63QTJ8qPe7uefreXHsc
N7VQMLGhKG4SV9QbGPro7GZTKhTI4NjMX7BcjEiZwRIFNpx+JOvjQrhsTObwNUZbA+FSsx6iAfxo
Z/lYXHhW4tqwj2ZFr0x9bvApruAJaQRHI+bjhY2RPmvTZZUM/tmMo5lLV8RbQ1VbkVaIxuP0O3Ts
6sDIQi2M2IgvOukXJMyoe4a2zzqF0T5MenEIUyLgJD23e6tGC9e3ZkNYFjQnyVKuGlxadlUweCmq
fdQSURlUTfRgaLMGfDjItOwekR46G+IvJts++jmA88gyCZMFn9X2l6Bsbw1ZYycmcdEWoTmjbXMa
YFRGW+tzbB0BuDl9nrh8eu8Ia3ToWG5/kwTcG4khL2B8QQOR/7FDdrnzmzZ9S3Pt0jtswImJjo0z
w7bSzIutd81dxI66ootVAmYe/ZNlH0fdCHCw+fA/g87b+FVvH4N+wNBqwLT3c3/cJAceiPYW28V4
myicNp4+ezsxfjoG4vraRgVSxRKYkBccQleZ9xXnJFQfRrcek7LftkwhWlXtIrrnNsmWp88vvWkP
pIrCIi7JKN9OIh92po+m0TArqHVJeUT1B/pPzxj/EZu9zu2mPx+KJAJ6OX+xdRIGPXcY5uGZvLdD
392UahcnWE6Yj8mgM5/okUNFNAMSMDDbsOMb29Sim96BD3xCSD/hZrokBf4oo/Sv2PK6Ky/Q3Ujg
RQ9GFF+xv+06+s5GKfyvPcXT0ps/IommGuLTlJ6i2k/JvplDx/EJ12Ge3tuthfNfjx7sfsYIQrXb
l5hLoPvAiqy8/NyTdUG/Y+ofvZp5S95k4Alg9aO9MFEVRU6COVnsB3vkT7XXnFBkf8NMlV8UJizM
4NaDZNS+qvqxuZu08KkuXLms/Ny4r5Tbr9PcSGfBcLoKitaSm9FtME3XA1WejcrLTMs5o6Uhcdg2
lkmr1LYfpHaQNj9R4Rbi7cXwb1hlaZ8H7ZE5EghzG8BO2eb3Qaw/+rXKr01QGfgQ5bzaJOFdHpvc
B4n55KW9wSDsfhic9A5pywOCnHz1eRroMlr2Igwp1vuqv6Fjy5dUMdMKLWSybod6es4NATKKk+LV
CLrpzw41DBSeA7UNBW8ItjAvqgLbKW/dLML7cW54MF9mG/ACyp/auXhkQH8q8Yyoi5H0RuHOJq/g
JsxrWAKXos10cRzJfmfDoqoCFa8AMSwNOibQx4J+w2kX5wgdwHv6yhrPXx9vE2t69ZKaFj0jedH4
3E0d5BfatY3FGXRageCBoJTy6BqdI56mbJBrlcdPw9C+moN/7/VF8Sjn3UjCiiiRgUt/vIdgHhKz
4/UL9A35wsbZvm9JOvubc4T4ZWpLPqUA0kIQqGs7zmf41V/mpb5D/8JErMFyFx9I3BIMfwZ1zykv
QswzvJtyqKHw4FkmWnnVeaSUUzDK6+eXcI5Xs63wTrbN188PHI2NeagrICeCDOkkm/6m2fHLmc5x
ER7oLi1Cwar9cz9L9LWewd+eiZ3ZuMxQ25zFFAc7GNvyTBT0BfYroloP9lZpjcPt90fKX6OEfJse
p8dXDBOu97NEw6vciNlVoBZppbxlX8URSuKwWxLa0iwr7H47K4K45JZeeARvJi9uu6k9JFLMwvzS
P3WuwTzNw7dOB0asojlsR3f/N1/ntRu3snbbJyLAVAy3nYO6pVa2bwhZtplTsYrp6f/B9t7/Ac4B
zo1grbWDpSarvjDnmITtRIjs9v//v6zr/z8redu0lwQauggMYX7wf3+4tot1yLUUISKYXjJAKe64
mQdXPqgc8IVxPwN6qee9YU3T2bPE2oNQf1QLSvPSjUL/wkrSvs/AGleDP6DQKkv3OiSj+TD4n2bm
AvRADvLF7mQLkR5e4fww9rJvNxVOP/j0hPNNJSEqpZkeKR2A3QTgce7fFnb/n3/hdoO1Yx/2rts5
PuXaKo+YDu0HV7cGmc6l++iXHAIp3D+qsrJdESv9SqppgHAqqV4HMm0PwPYMPF+A3xz/Yi1fuPZg
1vtIc0OPCh4RdXud6rB/skuIHQP8/hevTMhL1X8ikS+jsMFfu4XT3pwJoT7zz91sqBqEyH+/pGXG
FBqdzb5fjgAHIMJOaULMjiFzruroEtPyHQ6I/Ebi2R3sgMcI2cG68wP3rcXk5eeIMuO+8tf3zloY
QXgwJzJv8zmF62yNZyeV+fH+VENZWKexDm+g6/tD5HW4TnxtvdZWQFpPND1ZSQ2Zsh/aH+Fg2mvZ
c8qw/PkqSci53r8YTtJdUmOA6IuvmMhGe/9/fj1U+V8ByoYD6Yg0kTCI2tofjuUE8Qs+00/W496R
JGkf5PO0dhJiv1XTvYYJynOX3MRvgdB95dtRfat7MZ5ttqhA2Qi8qpnnHe5HHVU7ldB4KUs0aI1y
/kyNnp+mJPvOhwadt2sXj+Q8JP/KZuqFK50QtXI6vpMEkbBGhQ7RZ8FtHk3vil3nRsTfuB0IwNuw
15QPkS/lyZcYQZwHQiqNn13vu1u/yKONOwGaicgV8TM/fK9E+inGoDmaNc0zLR/3TIhAwc4iuIZZ
+6Hl6F+Swee5wX2+Mnn1jwYJ7YcsBId+/7iK33HoQbBdTj+0WtPOTLCNd4RHwHlshgs5aGg8NcqD
pDbdl5BN9sqUYX4NNDSspZPwonrjuQb0AY0FwUlM+60SSFXnLNJHSq1f46jyU7J4rWbixlZhNe9r
14Al2Ov8RnUyT9x/Rm9PHw0K1TCr2y1Kj/HKH9Zw5pZoBoAwIsRivBTkENfhPJEA+pAMhP6w00F+
URd++pgt/x9p0aMaLv2LE3p/Qq8YPkwvPVZkPf3rtXPicV+awPuc05Fhd2L9LaRjPnixZN5klgfD
DEN/VZm+uVdjOJzz2DQOcvkTTYBxmLs0WnPvxevYLINzPyWkV6RZfg3RRGkLqbRtzN0Zpeu0E3hE
XlzbJxEnhzK7qaW4TenofAgl39BnTwdzgCwkjAhLSmR8mGP0iTDjZbHr/JTCORPelL6RVW+d0lSQ
spWbh5ZS9BXYHZVW5qaPUWdWTwYo+7CTbzOj5T8m7X9fERWzQmMMeCcN/liesbab6GJDWXiC/Rm+
GnITEnFizrKbt4i49G4wMupaYrtoarMEwboZHERWuZtpDo93bW3HRmNLQLnYIrIF9E882MkLAZ/k
gTushwAr49qb0DD76NzJskp3ed57VEZoqLusrbbsU2YISii2Ct07DFgP9ylViVQE0YARH1x2/qda
+d5euCly9eUdLuQOESYm5y2fw/SZky6wqrzhPcPyhYV7GM2Vn+VPiFs8ED6UG9pvrQPCHpf2ZHnZ
8ukpnMX4ZBqh2odkpxlp9tWMUpGVU3UPcyWeZV7ofZcjNdHEbiDLn229Ux3yhG3XklGsZFtfOt6x
y/1PGMEvretap7uEwhlb+wqlLOb+WM95HG7VVCZPGjXRUzHOlF12SUOwfJs6wPaauuqPVk4kTE7w
7D4Z1CvmdIYMBqqdGNTehv1av5FBmByKKWifpoZNWm7C/pO+eq0d8WtqF4AFvOyb2WGtE0a7NRUW
dgUs8igrVol1x2jKTIiwoh8XeMrMKsyuqdZstWT+WXsqvjDySKkJ4eHD6bDeFXBZN20+7ATaR06W
lcSKc03K1CfFxAX9y7ygwYST5X75ev8SYHWMWx+fpUouAKr7V6wPIGDTkpLaDj8cyyiO0wAOcuU5
LpggEoxtN073k2b9kYPG0y1TB5KWWiQOabTRaWo9iKA3NgiuzA32TlBekcFpaCMGkCEUW1T5DHOM
sbtpQixJlaYhvU8r4/rF7ozm4qKNHZxkeq6mOCOgEa0prLpTUcecHC6McgPw3rM1fciIRAdpgHew
A4aWHpmTDJjR4mAl2wYQF1Z5OkYQTufikTyyjdVB+4YtA43fq3nVAwgj3ixonroiWjeyzp99wyKN
J25x5NAYYVOfjCuJYCClXMbuWQMcuUCI9uBGYbAme3DVB2r+6hzY7WSs/JAeipfZC/6Otci3mNxx
KzEKhLVce78t24H3avh6azqqfmUJYK7yi5k0KeZNTK1W5CanrsqzT1fYOzcrX0ocB+d8+bTG+L4q
nSLyHgOQWm5SPrUDIIDMAZKNxAqkYdn+gH/DW9Y+tzWWbtRuAe+EEqc+r6AscT3oEhNvmgHfzgCf
TYYVvOVNkW2rnNQtD50+RCLmYTbIxp2zQIfu8Y5ubv61i7Q9qXE4hVDEr9xK6pHwyH0bxvCBbP2e
Vfxq1AIwnQfsuqWAim+OnC1oQaAEDIVIt4tYfgVNW+7Spb5s8XcxJQZE4g4hsTJiADVpJy/9/Q0e
qGdWDMxTOMKp3EMFnC/3PzGB5BWUSpyTRJ29NHc/xhJYvIan6ncRLsSoDC/J7EUKXTDgG2hSzhNz
zj0RRXBjrdC7hvO8LkRsX6cw/7SXGT1FGZjoKvlwquiGXc1D/7/4oFM3u6XLJ+ATEYk3Xrz1gzKA
TiFtvn9ZAKcIT6yn+3eK/A7O/O6zNQHW1hbEy2HKlIcTHevNNOCq/vc96VLzIybwn/WAdBvV6QeX
QYTKziSw1GwRELi98cg813i8/4lAV2MzVslA4ymB3c45Kd9A1V4GVE+rocSqg4tLvJDlB9hlMD7r
HqBIqVIjImUtny7eiNY8Tdfm8tPai6MpDpN/dz3vUfGAio0ECFC26OUCnu//tlL3G9kjN9MCerk0
gPfyAN/PtiPI6dkquvIJCjVD1/ppQDX5kC9ZzX4U+U9W+6IrPz0AhWfJsJwu0spJnuqS8gTnaT6A
z1XIPdmc25Eu/+nFq8Er96D50QUG28mqoz8KJCdxLuR3TMb0TNIXPmAj3v1bJiiAbHMxIUD0NCOh
GQKki7z6YFVWtHY6pEaxTMUNA7O4jTYxv/4YukdCjcJj3je4s0t7VdZRsh/Ttj2APXavbkmkS5GF
cJ5IwHW1kV8cJcjBmTPc6X13U6Mv1oLg3ZXpV+LF0fXJjAJOsRm5VpVNPxEWy4f7l6RyzpnS3TYn
eAVoduztO/Trfei3t8E1wQ7Ewr30H5ZVN+8WnsZWVcMjaeJ7z9HJy1DqZHGJZtw+c4gqMQwe29BA
ZBKEa0Ry6T9kjFiu2dwFY4WoAr//3Qa9fLGbWh4cezp5xTyd9HitO0IR83hukCNEKqTtKdiOaruR
m/SNXZ86iQCRrEcIE8EpqnK3kn+3solbdX1jOmjlmg8Iuc2HXvnqIfk7dr4+o+Pvz15roPkvxS/N
Zu4sLeGeyVPEv1CaN7Roh9h4ttMp3OM8ObUWI6n7ly6zv8QQkJ4c25iXaqBs9yfu/gA6JWMnLH/Z
MfEW/1XNw8T6O9lanYDwqblDG0O0z2WQ2ge/b8XWAWeTEsJyna10ut7/FDTIzaibtqLFQX8/DO5f
LPhR284nTNfy+y9yEtrLoPvh2ndwqzFNo1UH17dUGX6+ZFH4+WMhPfR+eQSTPP39bw+VjySHREt1
wjyw3OagVTadAt/bdf60y+0GNKn0NOJayEyYjQZCUOP+ldlGctY25iuz+kKI4UJQgFSpEUmsHZVa
myEzoXwHWbYni4YTvBo/HUWESuE18yOWULIpnHJgpcO/TCfsSX1CYxZJf2EGNv1HZFgmfrHZPt2/
ZSQMBQXfetFoB6esHp/5KM/ZbDsf2BWMI1mORNq2SAHi3tXntlAfVVJMrz2QjMOQOFg1Rem8I2R5
UCbCuayoqD/WrcXqbyUX73ceJ3+8IQNrG/o/w55Rgkqd7BwuxpzlHj0rkY0EcTNv+8+3zJDu36JF
9Q9Om+9bh3rXTbX/I1zseiWki+tYVP1tHvpfEWHI6H6bbpfZefXUyDLZhdp1UE/ybeA4L6krmgtZ
0N1m0jTDFvXwa5/FPFUkL5HUVrFvcZJkWy6DRZvU7pjQGlrMMHlpWrfa58QD9ZleAqIm93ksSvfZ
Kv1PYxqrh/s/6uZYbHp2W3DMSkimy88ixdCei6r9z7d1IFr21sZ2CoFnuKmgDXYV89vZYFM9M+FN
TLw8Zdj84CegN2OOXjMswdMFlyVSyrtxuWI747u0nPNX4GTghfFbu2qfhDMDrqLpHuMq/Q6Z3DBu
4gHtGvy0w2xf52nGEGh7v7PS23oq/WMAbHj2AlIWyf6OyEaRpwlo6ktrZocunA8wWP9MucyYvixF
Xoqudx1SdnAuKmtvm5wL94M7nrl+KhYrWNK42e9XZtoKARuApYYjFFvuuRcPY/ZKpcVxrVN8uEXb
wAhP3ANBu9PnCG90Eo28DnH8KsYyvqC2xZBnSuNH6RFXMEE4e6zlJGnkSZroMlrWeqCrSCE6b8m9
ng/KtNNP7AKPBXDmgzUg7aagC4mbtfmLk+3z5WFQbMtqetOdBpKV4NPpbXwSi/BKL1+ovKvHsuf3
2lU1xOFJQYHgrPUCl65VIPTXCktQybDif784MqBAtL6EVgYXuM+H57ABsMzyTRZ6eBhDnIWjSI2b
5/M/CqYDeSm72JhyjJttl+KE/jEzn9oknj+cTNV5rzAcVoWP8ZlHi3y1sEISPzd/nUS+mpnXvRCJ
+uSh0gaP0SS3tHX7JaDDQcuXOk9tOj5Lgt63UIHyf29AsbwGXazbi4u+SDvxXrVOf5k9z3nykhKJ
NctW9te4AqakPGLi8D4JTwCf2R7/3aUp+sA8muqLJtR5XHUEbC3YqW81BvhdNTSJdW0xnDAs3BlR
/JEumwSSWfKHMQmCbV23Lai0wnooJys+tk70OdImryTM/yeRDqQGRupR4WS9ggq8IAhhW9947QZF
3y0p8SL6RivPojVoL5cBKqiyeDNxKGNlZeGoMi86Y0kiwGzKHHAzzIB8bWREGSHUmatmOvrgudHI
EQQrxvDPBd8EUKpetvAbff/BNB/9wc5AtvdANK3+ldrbfE5kfQBcYV/uB/Pkk3c7YIg5OCxA0HeZ
YNkpVpuu8g/RENwYPg74H9OSJCZ6LX5fa7cFNoz8LnziUSQnqJzy879JhdkF+W1YTp+R++hYT0sZ
KXjUQnmQAxlGxKqd49J/cN2pvdC6Rzc7tqonZxhWFXN7phZwnO5CD8dHxxk16lbWZIrw65RfRZYe
a11Ut1Rnzbpy+7cpb/TNmbnRDc02Gcn1mmmg+1Tk46HUbX7J+tB5cmzAcv08Xll2flZEy52hCiB8
iir/VhGKG4moO3jg8iCX8c97j8EDApzj/T91/0fZRJw7TgBunA5mLG5kut/Rcp9V+BiTzPrSuQKn
QNFepcOVz+YWz/wibLjXT6nH79NCqJ43nmY1UTlvg0m9BWHIWP9r2n2IDwal/dXF2X9djkUChEKO
KR9c31xO5odvix9zRpiRsHJ5FbEGEDtLrOnsd7Yzy/jtfdqqM7QYUX3xec3WFjAQstKcS7eIIMe2
HR9ExRPXm9kEuBSsDAPafjOQl1CSB3m6SwqgbZLVPGSEMznyOE0YyVTiRMeWeRc0DAYvQhXUiV76
PblG9hwRkf2A7vFJscQ6jbIdyB5jncQUeMdv9qsqLMCGXTFv7gIi1TSP992QYUK+Gyy3ZvdDMYzC
brqarIa5jcr4RNmDUMTTN7qjv0kOvixiybW37eZ7zi3rMU6KXxJ5/cpvrOSXW023OuZuzBMTDMeM
hzzy0cnkKC6rgvfDEpLrJGXEy+QOc0qbTMROG7vIY/DyVWsAIBULhXXZgwgSEzNz8av3JrHLcuvZ
HVIme0l6apX3GDQT5LiGwPop6g9hmDD+WST/gTnudc8OvYqXHPk6+WRZlIdQi7A6wn7ix3fMDCVG
LndM8J9Ch4+SGbzHqd3gC7RrgAAl3T12vEZsZ2NOt+GSPeguAe9DOL30E+zKxkBKIeym2s9lA4Y1
gk3tlPtR5AVikJSJVIJfZPF17yqjoElLv5IGAiBb+Zv0JE753AcQ0/tQ1ExUvXVi/6Ak7Xva/VFg
9sDagVAgeA6OCtPRFmzHJ/uMnYsI+7Ak8x3jCD85fSqr+lBtTFp3LzQ28M5iDIfYrVtqynEg20o6
6hThPgRok526QjJTrIrfVkN9NedvZP5FG4cB8DaIbJAM1ncyAHWebfsgQPXxULaE2xL6zSpEb/UQ
bFqzGeHngAac1Zs7uJ9yrH6m47o0AGgXDtEeQWwxPuy/u+hPFY63KNXfsTPAM1RVSzOZwuWxylPc
PZI5Xe8iPPJMgMPqqOZFhxEZ4Y4G+k9iDMSyZJt2Sg5StifmJNW1TINVUXyqYYx2ZEMw90rxmxGn
JxiyosKGHv03N9zmTDalvWFoz0g7p42R5nj2jOcZ+BxhVWieqpY4pGEIyLVZuHFdSEwVfqyYwAL9
jNJVX/yETtDM0dOPkiULcTwpV30ZnTsR1nt2FcPKb9O3Zc7+4JV5s9FsCWLGQIHjnSuCY1ZOANer
gRGzA3kBzRoIy0oPc7m3ec6KlNSZFmyB6jllzMEO94i1LYeIuFA+j0EZkpGR3PqUMLbR/K7d4Lsy
5LQpHWqlPiESMqcOm+fe3yzWOd8kJS/yUVo7I2GRhne2kBzzAMkOIKMhja/MLLfkTdKdR/5XTTQH
KOYS7xQsbvjy0Dy66XfYeeSfKpfok4VkP/bMq5IuUyQHsyP3yUWNU3PZ0wX+yRsPs8C2qUKCLOfF
b+6Pb6Q7q8PoUcXWXA1+xI+PyKayYXXPzO/icngwSHHcF8X0JyIJZSqYN6IxWce2YLhpwLAD6YFa
nsvYE+5wqY6xMRYYgKpkx2NTE/vXE+og9DFIlq16id6xR87nJzGh50YaboBVJisAROGO6dcLip/i
IcyqPZS8ltKJzYyNnAruPMiUsILlTimzUWgEPIHPNG8uuU2Gn6pYxE9dfmwrwdFJsrrVGi9T0zyQ
Y3tM2+6EcZIusxXNCvX/s+IHZuHJyWC3BMEwjzwYrn40SQ49OSXoKZchOrLeDJ9Bpzz0HRA/g9+1
FeO2MkbOIJNgg7nlNzZ47rSzmEzNpvgtgqTboS7rSIEyJCeVw4jR65216ZGybhjtIY/8FyrAFgpB
8117Xo4jVnYn25NPln6PFqAwkZ5ipYzimnvhz8AcFqlR+qRLK0P3gJc/AYg6WcXTfK2tkFBVPyZL
o2X2Ope/wzZYOD7PFVwF/NJJedADHBDNzcqipNMtkAyxLjx/PVVJeyxH4sJFSUfek39UO1DwmRi/
GCjiVnmWvU/dAseM3eIoPbJZJCuOrZb+B8oB/1Hwmc9tdMZ5lz/wiQMLa7K/zdjjKPNSQqHbcUdV
Fh7DAClx1vYt5LY9Etts7y6R9s2S8uZo/8HLnZcEdNfataqraMwS6AZI51DAKlY6dTYO8b5I7H8x
9LnMBWAUP/FQFsQ6PpuUGFwMzYEIZgtoBTUoNJZ9NS0hUeEzIa7z0RxOU2rKCwLodsXw85Ezy9y7
fECgnS1g+MNvG1EKPVtHQulo/ylYSm+yHHRQbVQXW5jqyFAaO3NiqV1cY9OFku1tVfsr8pt66X2Y
4pFfSTjREKzcYILBN4Ug4RIWNrSmJXuRiozHeNibBVOumm0QmBxUtI0PP9zuO3sVQTFYhRa2/taV
ehtFA1jIoI2Z9TGNjWEfbPxGXQvFSwBFh6O03gUbPbM98AzMnRx91XYaOmtXtEw+4+wgA0Lm+0iw
j863U1r3IPZKgLEROQplmnoXRIBt/NfooGwAIEaxwoG0aQdb7pxmSWiPYOIUwCbb0MMG/7kgzwka
sPbcgCCawKm+pFL9QL746DvepxDxuxBh8xgGJSYcHhzqZcKpcQZ54800kh8mi98Vu8BfjiFIe48p
X12RH5PYE7es/+o5rDbgc79KCwByCTuJGGkiUdL+uxpsuDjOyB2Ln5srYX5NY8YZGaAAwn+ey0kb
tHgDqdhRuhqgahMXEIEQl/bBk927DwbHASSZjdHjjIN/4xXslF0PtIEHemzFCD7dZABJtpn72+kp
MKiRo00yq7PlgM10ci5ZLpJiBeEk2evY+IN2HMVrZF3rIK1IPbhK2uADYq6C5MB3fuyza5vjDkws
QH2GokztIH/BTiStnY8otTeM7cK1Zf3weEV3NoYQGzkpBxIrE2oOhLCjwFjVaz5a1giIqsUqcpJy
3bbcb1PHJCQe1bHEMLRWWfbLqEkbBin1QNLCl+7s8TIRjEB0CFGQeUfgGQdqV8Rrd/4SKUVcQMos
zfp34MsPnvwXtvvFFkoKivMoQa0zmO6TJOnQTqnTSKBakRKD2nZSPwcqrH1AJ8lckmt0NtdOD6a+
xjDrBT2RYA2oVhWX1ZZVvLOqQC2vkqi0rtkcokVtX5s5ZihkVNvREU9WPpydyS5ewRrVO8rUtT0F
X52ttkkXbBxT/U5UwlNNF2MQVM8j9oJs2F8Tm26AjPdcwpCJV4QDRyWegwrJE/atWnvEoxRqHXTk
UBgZ5b4IGub59Uwqz5g/GBVLSpWxxJY4z4umOQaT/5vU+h/mMPZbyF8HQ2pw5Cai3CHQ9mFgsogy
Uz0ggY/IA9tFofehNBe5Oy35dqHGAT4QMtMaH6J/t138t6Fj3gZRWCQn8VfxeB58ioKkpoZADfqO
4cRDJbqEEgCi5SEBRu8kPSFjefJpceGmWX2aJmotYv4qqvetnWfPOGYVxBGTVT3CvSYyeCINyVTV
LJqrMR2Jy4XLVhdI7yPORWq/JG3rrbZrrkwVPMx41A4pK9PlRXC5zcvU5RnvwhtYK+67wt6zJf65
zISKaPhuILdE6GvHHrQp3F8WroIw+m6gFjcNpIAtrEH0bO0FWEpIs1Pk27HIvgFje+CzDQv9ZkA6
i+lt2HeBvPYSuK1jDFH2ykqCtNiKkZ8CpTBZ4EzpmMDtDWSGoPwloawTDDM4TEl4pjIiiCOt5E3a
8XtRee3RNr6hYhn9pu0JFTG7ipt1VBvfc/E29x9NK7M9Y3BKLxLnQECpHZIDoP+tfJmAcO9S8C6p
5Pp2wwRMi7M8LAHxhcNSURcE2FADGy4UmwE6HZhb2no+qYk4kBaTAQFBbqZep4psM8vHI+zAPClI
tIJAH9IY05oDdtojXeANkM6OZVt+9BQwJiLPxeQfWssnD7G3NondI7KaeZes3PQOrVJHFLl6M2Uc
BfXsYYUjIzwNqZCycw/SMvIjXntcmNzB126MUSyT7hUqG6QG1vONcu0zmwQGn6DhSsEgSgLT1oSz
HkbUXnOkfptJ+GzW3kQmGHbnXC5AjvYTowWDMMfvNouPah1Oe2dGIO9n3SkwfLGxQuDdDCNydFZk
6Un1ogSHqVM5Yg248WcRVsbzyA4NcM/J839VZRf+MH1ETCotIWAJRe+iQESWUiAHjn3AERJfiIfF
0GemlrJ+iaMIvruISNFIAXVFyL5XI2mhq64y831unD2VRafcgcpcGci1BFNxRZC4581bJ/IUaaqg
lQMzSrYFSU72VDFhRqIEBWE/8BE7eIi3lQySnbfkF6ELPOmaYIoAD/YaU99T7SMzaQfvRIrhAi2p
S+CLh64fP+LEzVdhmfTbkpM1wY61LZvxKyQ/DvN7KPdp+IdCK9mXo//EyH+lip61ST2BBE1LvESB
9dRxKO8DNukMh0lHEf2JXzcsU39YCx3dgrH+SAsJIccluYawzRn1ySqIBrB0wYxAqN0E4BCIEnJ+
k4WWHabABcde04siYWK4ljFPTCjUcbGuRCy7XQ8HajtL4VF1BD2fyjHPzXdZpAeJc3GVQbtbKw9/
Rt8862hVdIhQ4nAJhLSI4XYHEnNQRxNRKn86SRhsWIg+ghAK9lZbtSeX/ETJ+N4OeB97PAFt91Eh
hN3RqKCwyRj4YVTYdhMhMpOC0R/pda9oVHVQLoiHaIsucvxKBHkRTHDktiOxgQVHfXQXcOA4WFc+
wfnQTy06hfBNUPkdpQPN2o9++Z0+NngVt2yMxQLdzkBx2qx8yBbgLDYEaii+DZgnwORglNHUv3vH
IdG14ziz9d4eKnsvPXtjQ+NY1/NIsz+JFT6HidHvpevic1tOamsabvXUTg8tqQ/rzk3oNlUec6Rh
0IihOj0ACKy2jmz+QAS/1SrvOR9YnvjVD7R92b5J5x81Zwu/MzIeMs8hxYWPze64M+KYR1Y+GwKw
XEo7x1XIGeiaE6PPZI9ZlX4faNPWLgkZ892D1nV1UT1JCYtFeZ2W1nmawZzEZ/SHwcHTxrSufYKk
pZUU626UzLG/cttqOP8ZzXJAKKYm3pXw3mGtmmo4x3O/y8zhJbKDELDq9O7MYtpK40YM2M/Jd25+
1c8MIZOc4MuMfKCZ31HqlJCDXJuIMQ41O0Dz1brfuS2GW2N4b8j7nLMx9y+m/ExdBOk+gisWnkg8
ZM8K3Yh2ZHwgtU8TrljiURBp9St3icZBnCk4ElwW9tN11EZ5FZXJRJRYKG1lMBhrcoZC12FGln1I
mbhbKt9kT04DyRzIQnbSpRBErH7ApH4txmRAtEz368fk0Ix3+0Uq9iCLCeAuoEEPWLBLs3tCE4fg
q6wBJNv5KUp6fxuW3cxOe/xJSsxLyN+cjCSUTr3THSUcqVXySSLCtI0PZMh3qc1eQL2auC+u6K4P
bCtT5H3JW9ogwRCucnaVZWJMQzPaAhLSjYObxDiT1zGu0V0910yjt+3wa0YSCye8nGDIV+eu1YeB
TLNHG8u2CAW1sCufWf8AyA1ICWrI2+slqDDExW+phLwO1F9tRwuGEna8jWmVXCy+s9S1qB5aO9ow
NX+ZVOmcC/UFmhAAtVxZVSR3czQegd8zfavCFvBGdJ0T09o0Ij55mpykGPqk6TXxKQUFWVDTriBP
/2h09+7KYjcVCwK2XLjOnXz049qgPJiOnKnNvkv1Z9Qn1oHEsV8scuMTM2Zn5cTILPvBRTZnG9tZ
6PRF+95COMWDHZoJsHysMT80oImTdvtvUWR/NNGPDAQ0DcNI9m+Brj/tXsOqFmR1uMUWRvWfYrCf
GfOCjnTtkV7Kf6xU9svrS1Lf21it94XLPGmO23GjMGfLOJnX7cAkY3az/iR0/lZnTIQApLYbAlBQ
0UiDZIRZ8wogqzJhpDfAl85+Ox0mSxOuU9jiQHLYU5Ys0CjGVp7fjwT5CLHNRgVl3UeXJDKUC+7g
7xPhwIOnJnRdPV/MUh+cQDgrHTILjxZCJg0o6x5TE1DU+PU+GqGq9YSVg47Se0kC6NFW9ieyOihl
M/B0y/lO+5QMkvSFUAq2Rdn4jrzvN8Fh/HcEmiWXOQkhRvSv9jNG0kvjk9TVziWYPDUj/5zC6TrJ
16y9Oh0frEbJQkAVn5FIbabUDkJ7Z/g1zt1VsVlb5QMye2VQ/lWIalvS1tY9toOVVxDjzHJ3JS11
I3lxQ/kcbERWNFBnrk0lzLPpV1+2LB78pnAR8VoX3Yu/HXHLqB7yR0+TSzZDFUuYxoHVilbY9xjX
sYnDvfJzLB/aDhUiPWUv6W+TjsGXT9NBtk3FNCjaMXojp5wgwbVIqwfhF5ehf22qJStjMECgR+zX
RCnSFVfCDzjQyUWUCD4sTWSWwfuJ14IstG0TZA4HBwIyLY0/k2O/94lh7+i/D5YH7yhoWPBaNp0E
FKw18poLPWSEkJhnhMf6ZxLJQ1zw5pcozetjZjPca1tDn7JmGcySDzIxGwpU8WBa05c2G/Okg+qL
YYyJsYVpcWVN2JuqK5K6NxGazqEmJcF2arxzevzViwqGaIuOV3b6XVcGYXjZ3uE1zPDXbQk5Cpge
z+ewUza6k+SDSaMNyALrWJTiBZGM5/cAAf4mU/s0s4ZtrTE/RyZqBJ37DZ+jcfbNtv8wCsKpGzda
D0ZfbT035XUhjZtD8hmdlbE2dPw1mIN7sKvYXTXcr+sKixHbPZOBNqC4tjBvOYjbXZeDNw2n4meK
C8nGNQMqkOmTQ/hTBGAhg4m5bivrCaBqgSiz0tvJ6S6GSh61UX+7iPLp46giA4IiOXZ/D5EpMfdw
hU6stD4SX2WPS/BpQuyCtPeRAKpJ7MqwzvF5AdbqdxIwsiP7nuQStGMoVV4Kv5x2xuB8QDaZsHQN
I9fOWud0uTQ6DEn08EE04A+jqICqz3C9pokR4FCUL7HBa9pb46WyYEfhQ5yF2rk9Yahc8L+7GZu4
FsUtiFANSSfdjDLEUuPYOckXTOj6kOoUsYW3sWSpt7KqcKWZREk66ZlE+p6IgJSCDwQtZ9wy7c77
9ClIXUI0USQptuNEeIur8rXJb01DN29lzsynTVjVy5jm19LkqUZfSRb1a8y6NoMR+OLj7D0PdWbs
SpcA6r6pr11mzc+AOp9kSTqu7Wa3PBhelM8cTk+kduvmpfEwok36B06G+gFN6bsnN+p/mDuP5cqR
NEu/SluvG2XuABxi04urJbUIcgMLMhjQWuPp+wOYPVWZZd1lY7OZDS1DMIO8vHBx/nO+M0jvOmTe
Na2GRz/HW2SV3iPjDS5++s9wQH+P4ZAa3c+ypqhy9GR2aX90UnCZ13mPByG3gcYX29oZh5Ud1nSb
dSVezo7aKiJybK/cdlmvx6/SAyelR8alxZ2thupduiPaec1fTCOC7p30fmVVWJ/7iFfKBfmyhQrN
8ZXCsItMvPj7Ay/xqmHks/VHmr/b1P/MnWg+8wW/jMxN9mYY1Fid3J1mOnQgUAR7yEpmkNV8nWOU
2avqMBU1P/k43ccGd36sgEBzPioD716l2OQlRlBP3BFcytYZeOao/RoQAVa9L+S1bkc2UztQK8zG
H4PR/Q5TLjzGiOk0+zX6dLXLHuEzMa0fES3ffixLkNRcH7rEeKdmxiG/7x1lyZhJZT6qIjpsMXIK
jKN9rtVy74hQ52mCK4BlYxv2JpUMmC1MOr632FpbsIDWU9XpuKAdruM+pNOOSoaV30U7ox3AJRs9
PdkJR6mJ2i6BK2A19UiIPKS9yT6Hn0bbaPUKri2pkCh2DjF2IRqQzG1dGV8N0waYLx8DV8vVJGpK
MWRy26KRMq7oOONPPmxdgdSFGYgrF1WcKFWo9AMbRmWolTOoJ+zuL4bhv5gai1pUvsJPmdaa3rUr
YNrPHvUg61CDC2y0EK1zR3K5L9qTLaIvmKTJKc2zn9zsXpzJDo9YZrsVXo6H2nXKfYWQHQqg+8bg
oE+aCEPdz9HsiE2woqtkeO5HPEr6V6CaX7zmcmNHyOFR6JfvBV5murY8Lls1peIFZVtDpO4TmH0a
VLqwJUw1FXtGSlBNIKdt+ULflc3wwlDuq8tyVYGGpl/c2eja72jAg9MUJ5I7LevAPFKw6uqI+vbm
FIjMSude3MI+7AbeeBS49gI1MFCtubMtzkgslQkp6Lg0r4biWGAmVkLkL6EKN2UQPTbk6Jv3MPOH
Le5AJBBFKNsbuF9zvAM84EfOjvkvOw0hybqncoEJEtgz+GxZ5zFM1MxLHPW8tBTCbMI62JgOIkk3
crNyA/NxcjuwunJ4bZ0g3PpxfkJPSzZliokDQluzsq1dDYzwWjHcOiP1bCBch1spKegt670QfXEl
qcx0rN1A4o831EQWQO2nat1J1hoVJM9hh3JCnPSE2WJliYTZ25ARoVQEsjwqorjErwXnXZ1Cvw2I
wHrldg6eASDpa2IZR63iXV/nbEj0l05MfS2EMAa59L3kN9JAKuBMNKwbPbjG5Hy2RvehG645O+ho
rollvPHBiGJ1HLkJyeChtPQ9k11v19E/uGo4MoYCUGfk1HszT9U61qHjNeq1CHpgA/i8DQNjs+jk
kbkHuYkpaDeu9ZhVNKIohzpJCskbDooE72jfU18tnni3f/O4XbjCTo8ytR71ABA4nQmIqhw+ag8A
CcOC4qPkij+GPxpR9dvSobNRa3gj+iwnlL4k+87BzqFRSQ4GhMoiGoUGuippjsbf70HH9BT6vO1w
Lm1zlPV+kglEo3zk8sXhM6XMqMF/P0/SulXMXG5N7BNZoAn4P1JEhPPHuEcZwWln+Vyc29cU+2Su
vPihypNDr+is0yqPk0/hHAcEAC7yLkc1wsIsafG+Td6LiXdl5OlvvjLSkztrg7OMYlUjyY6+zDF3
OQYTUuJXhS4Q9PKrizNqhQXV2Dh2vOKyW25sctIbXvejk2nhxiy6cB1M6aWrlb5mEr5qK8gq4FS5
EqcobeiAwRAnUCh9NqSc/5Nt8xoQIFGsd+pBa7NfbsUe6ww3c7fDxhEI5Q3OljCaLI7Pw2fqwX12
07ZY09/WbGrzFeMFnk27ja+IN9G6MnIesrTMoadzg2vQyXuLFgpXZZ+RMc3pZ3HseminJp7WNuSH
78xTIxwC2RUf+aak7YG/HWeodpQbcpGmNzZV960bvvazP9kkVqZrOSG4Pe6oe9c3oRMmBpPsZLpa
sXOpB22dC5WfLaXNgenyd+L201rNONzAnlIg1dMq9TMkYVf76QOC2ZeET1euS3dTnSI9d+F0Vr73
IHTQBZJA9zDSqWD0doga5M0oCckBoqB8uHI5RAj7xFwzX+EcX9E5AFF3JOEeoKFVvoOZecrMlZ1+
DBYFWrQmIHVFooY+RJ+A5qFrEjlJsbrvR87AinPyKKOKrCVs2KbTnUvrUZTIaQW/RfWEAecsLd/a
TBMxaoAQ9iEnQs37xjlRjlJzqxupoc7vizKwNoBK2d0a/d3SE/TQB6fVtB1HHLVjlVtVHYSgFh71
MBTTbrbAOaPzzH4M2pWjQGWUlGXZbnWeWBEMCshoy1DDMYQG243jF1e5ZDVZvGu5nWhaPVzcbDyn
mbS2ZTduzYo7SNcp6EHswQ2pqNPYyRu3Lkqwt9mTUVpXw3Cmm6pPbZIDfbxGgzymUQAyThvTNQcT
uhLQPfzGeGiDcsDeoeIdzoBmrewzVVjjCofh1gLseiK7yKMwxN7W6YeD2fUfoqXeDYN3jofJukVy
5LyJZrBJqdLeMs+eLvSYrKY4NXYcg/FOUBrc0GN8mJ6TTLz3JIIevTkiMsQfgZuktwTDb6r4kwqV
O6SK7lJYSEhAAAlJDQkRG0QdzDenHLDYrlS2iWYe/IgqSiLG7K0HGYLFth6ZoxToG7r1m4GaQvAI
bk01eHurMfyNW1EeE7nXOKI00vAKHJxC2+BrvvcJ/oRRWJ3NFK00EfKl68XaGeMZudB9tWGd7rCG
0Pwx8E3Vb4HycKQY+Km76j2LmfTUrNGTxVs4pPqc+rz81edZOpSzq9GaqFkxEavbOt/q5fhUO8Li
LsG5JM64B3hFQiF1ctFpvz7g1UFKJMDlw2GFxTA9eX4AvAjkBHyeoBHggAoUSaorpOkjz+DY2/Vz
zSswF67PPgmC5MvMXHuNk+tdy/MGIrqk+1lzuRD7TyRncZYnicmOT20iNVykvCoggr2y1M7HnuoE
DBooKBB7FRIY8JwTg7ddMpv3RwYdTdDfy1wjHygMjCO+a5+ojavgJdnNPrYxoeG9eHdjajicqZyr
68Qm63CmC0POTuDoEnGicixjZwy/kxj9V28fhQ/ju+TtPJS0JMbC8O9jS6A/3CZaNO6R4i4C48tK
ulqxCTHE7tL6oXCyEfUvpB7Ys05Emb0doYmV18rskEu1I5NiHczJ3zKgMTdGKhAAjHGr5r3batPu
4ghu+4OlbfMIfJkNvxA/Yd9quzEFb60DmN8Eg72iuXvL5AyLR/cBA2IOyDY5dTDkWjhw7knBUYFc
mCMFS0lz5v3Gj6ebkp1NC6Coz6USLxKZEfIHZdOUyUOA080LSbYX1+JkxBKyozttQtZAb666/H5o
umtf6djZOT4UiFBYgAN6bwJ343Nrj/QCGWO4pSEy3GlziARBH1j1QHme1sn3blrL8LFHfPf55Ll6
CSxQKoHxcFmpOWUlg9bd+GiOp0EUDwAl9x1JUha8yj0PeXMnZcP11CiAMXf2G8fpEvfJpYzJbFhU
g1wsEE7XEmvrqhq7G61oaSAzTZLZVnMtyL7t7OhO1+6kCqBhCHQ2o3YOBmen1VRoPhdGRxBxA5ak
Bqpwq9Fxd4mss7tc9Fi1qsC/I+SrVlgycPm59paiErCRI6emAFcc1qREPQ684YyBrs0q0HFvKr+5
rcuqvqX3i70rYfaJgueWZPahRFlnWzM0hBiNCxDmXqO0rYNjpP4qU3a35/KEy5LGtJuUYT+iy9Pi
C5UZS5eMNHMPHg5fSuCeA5z0ax+HOAN8JL3lr3E6jM+4gJ3Vku+etauZR9VEPW/DqSZRF2J9xqv2
jD0JQA/4m5rwFKIgjD1eRU5mYbQlVBWxPrv+U14588ml+xiyaG1qzl5wzr1n36rv8WDriGwB+2Uq
KQSeXwhD9UiuE1ZArK9wNDCsx9iarXa4xuHcRVXIY4Xj9bmmJ92aCpPyXc1irE7M0g+gGwRYeZ+D
PuI+MImHrsse3NZPb3WtWy//Mh0SpCyqurt4eeSwc8TEMrsge+rcn7iZOXgOeQ0tjN/h3BxuaC2i
GpBPkeR/ODUznild47XKfTplOp3IdQQFdvmJWWE+nCAW3qmhHy+LJRXQv7nmlOhfeywQQE4Nf0fW
MV2NskH4xud7a8vSvCXOXm28EaV/RTgap6PET9npEbXopfqMF4BNajaUXnJknqVcTjqc5kkWEy5D
LG3X3x5uRA0Ypbsl47t8yOiP8CHp72Vb3U3MUh4Hd18PDJ3BW2sHqGRHAaT1IWcIvAbkyQxTIxZs
ZfZ1+fw2wSLgGvaLGsgs+viQDC3Zz71RHRL7dmEG2SNtN30+wLJzvP3y3XZq8vYYNPln9IHw4dhF
z4Q5qy1cd0ymC99ILI1yKOkHZF2fMynNohHy14Hz1FeWc4bIaHq64skZ974G99N3VHTpu+Spr4ue
EKtbk7AjiBPbhPx4eAw2sJrQXFU+sUa+mbUQRzVgosIG4j7V2bGaY3YtcLGFHZuCvoWY73sckEDV
IdIUKwo/R8zTMT3M9bAxCT/QjmaD7xkHj5pR1scePxydx+rXkBgk3dB3Wyt4GlN2pYSg8EbK7GuC
yn4u5lwjARy4EZTZ4RENhivgtX1QF+ENLkXcpwG8QmtK4ofedHZjJL1zMtmPcglR1ml5m/GrusKV
m3uZuMeHtbaFqj5aD40Yt0Jwn8nBwGbFjy6yGLcMYTP9GCJOfGl/Rwtp8TxmvLJFMfjXOPuBLNxf
+xkomOiZhw22vRt6+00YJjeYdihohv5miNQyvRQ0ZN5FJcfsavIJ3aTjmbh7fU/pk8VoE/CODKwW
q16OszZJ/Z2ZYbZi6bHO6fRL4/e3I2lJArq8u7Bw0K5HnDII3PxFz/ON53X5na7HOdy9lA2p6exz
gQmdISk5VTx2jLHNwjlomo9ldp5063Myput78PAZdFaPXP1CHAo77FSQ1q8yiTpJ52EEXIDdNzxj
V6sA4PtqHXapRueT+InalJ7GwBiA0xbPC4DOHkPzyKjEvKm8cmLvsu80lbEOGDI5j3VFbTHizTgG
2B/ryCQY1ksk006ghr9V7cD9MWrfkhnB0ONMXIVj3O+SBFAVObgTrawGFVVusjMlwCzfDKq16bvR
SdGnRBOHFt0ZzIvnDPTyomJN2BZFNPEN2lg+yTUsCLYqgHFAibS9znkAD87YdwecuCnX5NkpaKbj
pUarCuZ8he+dlTRsmigI64JuC3aeQdq5tykZFbTCcHThR+IFNYH1GFWev0c2hMHtjaYF7lw5xH9F
GzlYxZXK+WDXVh6T5LE/5aaiN2lmGXGwc+cSzexBiyp7l9X48v7+2b4QH+AO7NuKRhvAhiqhnTj4
idX8GBN7D4e82puokNshl+DygKXd8Bu72C3PC86rnHGcWYhgk2bHUKgXCgp30HGLt8rEYZ8sO2aa
4oxopnndCB6HTK9WLhScZUEkUAn6Ikt2Vk0ZZ0ETzYzt5JKcO2hWBDz7wd8s+MQ83ZZpJy7LZpuH
5qdqgw6SR9RfmvnDUtIGrUweovqW0ciFTXpe3//7Q+q82TrFQ0WfP/RoCZyX+CPT8j6L3kxOy68m
I8o4vPftrj0spYqUtlWkrRvsCAVvAjWaxoOW1duyqbr3rOGMi5nQuPp5Gl7wMPAHHYKGwrTGueel
oTKmcYbxh9LPVhe4x8xuvfXkp9GPpLUZ1VoaN4vKkogSM8I26T47zzHeQru8dOLHUHrhF0QbfBwS
ifqbGlTnKj8G3pcvAsIWFgkA6L8vmgZjDSvKGxpvZ5ekasrB38kYF4CJ1XBhyDQYBFYSZd2wyvZC
Ta7+rEb5Eqepca3Cl2Wh9Tw3OWP6/WFXkVizpri3Q+HxRWT+XVQX6kEHY9HH5rYzAjb9vsyumMru
YfZpdDP4fHOyNm806b33REBOBCA9enb8abugEzq/vxvmkFsUjcVx1OzgORvdhxFI3c1YyvC5Denh
sO0I4N38h8ach1Ps6M1QclSfWLgbpUVnB7f5NR/iAu2NVP9UA7fSurlJ05M4am2wsk1SDfs+6uP7
umAxrk0U3ZGd7hiN6mGoOSrQ8wMBwPdnvEqyxyICrcxDIgjL7jasiMprEr/BHN+ZMnH+3vBLh7oU
fMtU24w/tIYvZTAEqWi5+/7hkJeis0fys17HQCaSzCa1nWOmydrnCNERl9ugnYeAxAre3/pCTWV1
CePrsp5ofjYctMg2Say49IpxClmlPCiHBWA3je50RKfg4tAyYrTjMvwAZ3Bvs2JdSkKDwLwr5ygE
va99b0NHIXa+9fNquJbJ7+WEk7KvcX2F+6T3jb2LExmfv/f3PLbHu9wpXjpTuei3rEaBSTAQw0dJ
27F8KKATU7YYmQ8Rs9fJKkC1CnPkWOrriDXt0XIrpjWN4ZFlGG20x9E78qas1q3rJeuQgMmG4fFJ
4Ki6bbycufi8LzFLcu6/vwRMhRp+n644GLZfvI6YA2ezHViXuihOWjQzZ3G5nqzAfPE0L9nLkLkj
3gD/AOXuqcBpf3CpJTqwxSI8ATPitZw/CRTtHWTdGUKZ31saQbQ09jCWsPyTI8ZLVaWf5lIk1+aU
woorFkALDcjiVxzg1xrJ+Kes526lRZS/pkV9iaysvCX1xp2Bx4G1ZPxBxjv/3hZsUlVtp3FZI+6+
Qy2QlyK3Nr0uqsvCjWlV8QfSJ1s2QEOPxMrs/XRNmRTqSU1cSVclyl4BujcwP2tGAjxW224OEcZM
hKjHNO87vwBbkKojNp+bKAmK9YKRkV1k3vn0iWQeTj+87r8BivB08B+9CvakpsFUVOp2+VIkInux
78itsax6VDe2BHORk3Cf1WJ8awNmt2ld35LCUY9u/wzpYD8lUfCT9p5uHZsSfTK03F0smKfAr9kv
ANi2C9NdGxt3SymBPWMZJfnIkgD2aiK0hxPujysL8RmqkrB2Xmx7sI9R7mL7n1d9FXBWLn37KHEi
kaUMQfHMl6wah+BW1Rwnl3tb0VF9iFkC4/h8U8NM5W/rJMz3M1iT8EP4W/hIafj/d0PKkRaPn3Eg
hYyzfQYTdl5vHqn7Ig9lW9gPy2bYdhbD6G7hDsgooY6LlQLPWbitTTfiXsIR2ZqzxuAGGGiUw0ct
MLVksb4GKg0qOPOgnHz/p0YyBP2l2si8VC+GAzTXjUJ1wOGgXjonYO6qZ+9ZbdOCDcKK1ajN534v
YyOxfT0oAktnLyw/B5Ps08KzHCt8LGJsaBTKHftxrBt3U1W/6a0gkqonfCh0xoSByYqn00+rBR1e
WoJ+Oyc1o6PmeU8K4tBtxdpTzgws7Kj81Q7dJe+F+03p5vXhiI4ZJCToHdnK3I2cELFrcdLpqSH7
fl4LxxZHGd5oE+XFNNnIh8yjjaiPy4+iHDXG8HA5lIB3RhMpSj5r5bJqsnoWWaszEj6DUcvXXASh
4/ccBJ0c4WD5qhIZnDH1+pumUO1B2bCSes1wYV3pByH93x2y8S4ZU4arC/m4v2BESQ8udp796FqX
sGjCp7S5cKIvfjRmyvmHCsAngCD297pj8gaYP7OZox7h5Nc7J3fNNY+tvaucOqPKOONxsoxHExxK
2cANt4Pqk1TmRQpm5SFB7tvec34TOtMR4qzfWexNd7XVvU6h2e7kECANeKb3lFOD0gXWfsLIssYZ
3d7mjXYYwOgdpoFJKLMjkp5JaN7oPheyNPCwareg5OYDvNaAa132Bl847Baq2fDoTje+PjFIZCXr
bd7dXTDus5JD1WgRelYBim+WWccOg8zFdId3n0KAs60m58waGUOAYeaVsMY+FqxnXjr1T7XOJZXG
rBeWrehXmLT3Zpo6eEP8E5O1cVOg6h/osK5uHN62q7hidDbkrb1Zdvt5yI3MNl6Wr3lsHjNnKO5k
VaJNS84FCwXW0IboODXiuGxmao5PV6bgMYbqroOxnRmty++Opf8GTbe7BqHb84LYzjb0q4dc9jo/
ZcelSrS/NxP9UM5R87LQ7+teIwRgdadQn5EI0wVkSbvFfZo+jd44AYrgBJVw/VNz4B3CkcFksQMA
AnHxQbZFRHEeoO58ajmjG3Bpleiq+7//QZx46gBxHlmyDO68WVIYE+83djG1I3D9ibxq7Ko+Vwnc
19C/KpK6awqYnRNXyp8ddhtG46xdmhGD8i483H7zqSLInJMVgl3opX1vZNEjebgG3ozvzGExlpOa
7umshRXAeX9EQO6qdSaSYzDUMPfbxLu2Lvai0omLu8ZnJKuzaTTroaiNDenPH3grjdeYyPZaGeXv
CQPCMcEbyL7lO9zkgs2Ci01djekvLO/jFBGNZH/098qszGuRUbDGSk51nCWvZuEF2OWGnciH8aCV
IPBnVtttUKW3hTf5V9Ak7q4NYiD004EsFhpQhTQI5wcn01xFA20nmNMKXKxBXTFViWBMl+WzFVMf
vygimoxOvDDQKFqyrMtvjV77rKDTrFUq4Zfb3JBrN3wvu2yfpMlry4jzRqvVe2yhCxYR634mH/EG
9s+qAxCXtzqUvmUhQbK+SRtUYZEr6ymOxDUMJJnLTEVUhPTp8T8K/vch2qVcBW5Zct6nucsgYL37
D6EHmY3+o9juzdtcET3XkhPlsViDTP9l8BVixLQpOQYNhAtDajFwVJe/Qf+EU3jE7XJAgX4X7uxi
rcxDWY8QMEtnFRhoDz1k6NKoXyjIYDgZkOjDMX4Hv/0RMyX9mCXbQaQ/9oP7UejWNsuB/Ux5oa1j
X93VRXPRoXsgrPNVmNEhIcDp5x28OlulK8aJn9iGnilU4CWfIc5Opo6GHc30GxMTbdw/BC1914J9
OPKqR256AIkY5RJZbtyciQGR9AIPThU2KCHjViM/jQeZYm+i5gFwZfCl0mHcWBqMlaZp5Zup3PoS
pzl2Ss0QoNEdXlOqTw5Z9S8KYIx/wuUyHnVNKV3lgFvV7b90imAKMbsmyit8LUybutjifMvxdMi7
s2Fb3RlP0gPmUIMpp989D2CYkgn2y0yOv8QZUQkbsWRV2oD5PW40mIwYuPPgDEe3Md29oylifzgJ
Tkgxv3qmMY+chuiIoNt8F9RCvVU2zBunovi7noggBa75ryqO/vlbBEpqmZymXaXr0vlL+1bPujmk
scMPdL5UT4MphvWoUdZDApjRf5416+Uirdl1iR8SA7ASXnT+9793ld19t7T8qWLrr0VLkgZXkkiW
o/hnbJy1f643CZgtsygwYQ0qcvwtixFDvIoj9MwD/cYpLQcUElH6SqMtbOMZhKYVw8LAscpfE4Eo
6H7hv2qY/ae2pfkLsyyOZ6bhUgG0/Pk/AJMnd9S1jDUHu2sKziuVl3wWRYisljO69DGXyWcrEeq1
LCSbWkUISFjZZzsAllebxOb//kpZ5lyo9I89N7rQTYunyyEcw0/N+Ot7Msgzq/ZYWzBHOqs83y+4
UloH9LGhFHbwekBQbb33ET3fKAX9FK7dPdZko4/4tbIdU+aUaleMQexMjZ4kJy2oyfS5HIWmAcOn
gn2B4CGvbtmtk0S1Fa5pDGqTcF+CLAHZy0jH1+rpDsLpV1hb8akcnMfl/NykCOxLrZj1vlwnliP3
t2itNJYmFCByLdK6iYI4OixPxqK+ADec60p5PCY/+Pgu7PnGmoboHnsK3at7u3HfeG0fkmZqyPJ6
Pf0dZydr+FbC0Hwi/nu7QD0Ynib3uvNDbL+PkhBdGpAGhXzyey7xSdP3x6X4YZDqA02VwcgsKIZZ
fJcXU330MvgkntNh7yh3Yj5A6fOHXB/rtfju9+gC44hBUq1s2hu2xdBQClYNQJermiBQGxKmxP43
fJrZ79qwm68e9MEK1iQTcTcNzwTvmtuOfNvK4iYO+zA/jnRcvvKiU9q8CmPRPCzfCnBOJg00rVs6
64VU9DSEAWGT0FDF2Wlchlyd9zvx6mbH7JbKb429AbxK+SASQXVapywQtjaEKlMyWhyit5Kqia/G
kGsCsEzsRtJuZqTn28Hp02vlVg9WUo4/zRGREdy/++oNTLj9Kh2eetwwSIFZcz+SfhvoGTGoRGMP
q8Yf/sgCzwwj3okJ7xX37ux+JGTFcm2M79LJkMWpkzGm8hDEQj3WPN86yiwU9pZJwAyWb218Xbnd
X4zRba5m7ZyNBFCn7T+0qTbc2U0yzKJS8424bZrW3PDIAXWS+dqdhcgF6QgS9Pttw4RyJ2cIytwt
diktTCDCGjAqB+57nIdQ7uWnW8iCx3WGr+V9Suux0Z8I+LDt8sM7mugp2Xz2ENbYH80quslUXd2H
zOcqF0eUMSpzg4mbt0pg7Fy94diRO5VOkLv6LEnRPHeI/zf/51dNSqptQuUCtem6d5gBKN3oBvvF
qVseDN1BL5acFuZ/RMxuz6jPG96o431ci37bJ/mXhZEDmFDoIy4aD8tluKdI5MSFDIw/1Vu4Cpny
ViIxcckjDOlTtgmZ9O09o8MJEYj+GJQTJNdWTdzSsCt+L64TYtDWFhzoDHI/oxPgttF8euCpsqU9
PuEBZDzM84mFTk2Kw5nXvaoCBkdsVndexECvj/RfqS6cx4BA36FoTC7SvrtfFNq089i9XPmrjNQT
ZSrmjR/xQeThK6g+eDHkBkY5igdP6yBLSeqhcfj6ODqK8DLFyRXRfrireqgHOEuAqksGLY7R1Gc7
a0a4EjYd9qE3D//i6bSQ9CbT/oOLbJd2e4P5xl3nQenwnTQrstjOeTlXetAdjEJdcrdvj0IT1yZy
0jt2nZReNXJcEkLTDoHRB6BH1XcrkuYh8OturVn4jCazvx9aP78uH+oZh+tTQYKfJ9GPwkrDR5qF
09TqHocxsin9wNImbQDwWoopzUDw3DOV+Z22NunjQtOP0tkpCj2Yb9N24kwgp5ZtGQ+QOPaDs7c6
5mtCi+rd8tWnkyB8kKeH5VeZcxN77jqa90yvO1JK7e2hLA8vjk5TL7mjb6F76j3IiRUwKbqajVNn
9wl0VfqsHOsmMQZEN03IXaXALCwn6xRqQ9M6nObmcwxpYcbyYH3ugobRIcHp/fcB3XG0vctPm/k6
ji1DpHsYG+dwYZIGzr1QkXmyTKJlldtEh2LEvKlR6gjSZWLZAuGQGdUVL25FMpHY/UBh4cYdrXHP
5gjj0YxvTPKEa8NXP8Gb6s8RgeabcbJ/TsREzpUgNTDqkX3VeUauhgQaogvAFuMIciHxJiYhFWjC
aECoTbwCjduc+3xVXGNCIEiv13SHB7GqoQW34yFJBrjSpPDxIaAd8L6OHrLchjfjJFztlktzSkNO
mBjaXdQYE3Euzk+FzZo2VS2xvGHIULr9fawGnoSyIc1HAnTuXDMehTROcGnLfWmrjDygcR7bfHzP
TPpvxqFFWRzEloA6/Ocu/onI4Wy5KGv7pIhfVO/pWyd2AQ7iJd6XPibWbNL0MxdHuEE9BNc+kodQ
L/VDTQaXRvDpAsgm3sM+rXd+UTj3BrfSlV/2nwZSB0wj2WwBvuF5TjB8eRAP7nVqlXZdkpYXFzzI
90gZo0m8cRk8gV9OPrWxImScD+ij8z9aA53YEIESF7dof+hWD2dCwV1pIqN77cQPYkM337o4iUeH
d9FXMjyNXfeEnbT5qUXTDT7CrJjEWpRZtV0wVSgLlIqaYVa/NePIYWT2UlR2vVcZQoMqBOWC02Ct
DSyoP6zWeBgPUTl4DzrlzOvCh754GEvrdvmqWr5vpPV4xRw+3lW+Vl043OZnPCd8y734tE16sGuj
d8+IgJucQP3Oabv23IUwI+2OMavX4tiwqjkHRh81e8AEl9R/wpRNrDO9N0ej29Pj1lGZ7c1O0YAw
XHdoVRh+pGNPxr7W78fldooTGuPRPCfUk67Zp2XfYlJ582IVvgqjPo4YYLdZL+VZMxEYe1oqCGQw
UUwjszvJHAqSKPufE0shgACCfDoZoWQ9wXSrR8xipazvl9mxmQXHxIEpxVTuIBYaoUF17rqpYF1J
t6Rkrzd/J118bfSJfZ4Kx9miSKCFkM4awCCemFkvrSGMHENdcAXlcUi/Cd/ECOlk4SS8Q+3A6enj
vsD7ydhRoFUHbfascVgFujQEt2PiVOTJTCa78+B8IrHLPPHS82DO+VOip9YYk6V1X4ck7t7Q3gJE
Fzt40mdomZEPz0rQOQRbA4mF+N59ae017bcvBU7wjAMpBZQ2A0CjPU0i7w+yCYvvoXCUvABXxKQw
AwahPEKmzWR2ahaMeZrmm1KNwR3+Auxt1WyaZ707djMiNpPnHr7Depqn8Gk+ELhoEwhs82LSzl8a
Pet7SyavGhG6U6vgggToMxWt5E+6qk9LXUMKY2+ZRUgDwdGaLKhptBlgXex6iLnzhDq2fWMfw3fY
mSJ+mx0DO05pTKUq+FkLUbxoeWeJtrz875cJ/a99wbpQhhQSR64pLSn/2iVLXXvhNkNUYqXKNz2v
wc04f4idu7hmxlSaY4Fjkg+2LPhg2X/8cvk9v6GOUrhkLyrC11csQyfDLyHraVnClcAQ8C6UMu6/
PxSMVPKeWdvyLfxRuP3H1fEv/d9/+eV//k8t3n+qB/9/6Qz//7EOfP5Z/s914Kevqv4a/9QHPn/C
dx+4pv9NcMXmQmvOPd6mbXPH7L/mQnD+SEdJ46prW0LXcdJSyfPfjeDu33QLgcB2DaLdjiuow537
pOeycPdv0kL/c6TpSNcwlPt/0wjO0etPd1xlzm3Cau64Vbq0hc3/7t/+sXVW96sMPjEpFN+aHitx
8ZkBjJm7DrD4FHqPD+NTIUPCVlyN9UW6M20gPniiv6ua7IUH+BpPHyEEdW5hzhGP4somLxRGitFn
eF8q68bQoAe71gwf/hj9DIsWOnzOJjq490GH1FO9xN14AGdZt78l2ehyKrclvtA8ayF/FcTKcc1+
GZDjbKTxvPswuFMFLU/tSiBhJGGw9euXeZ8Fz0kmb5WS1JEmrDFPY1fHBytT3JSASZyj3rZryiDX
Tb+vo3ClcqBGSF09t/IMYzzND+v5ewj4zFG0mwSghIXPh2BCkpN4oabNs9J1GPNvAX4w/4u9M9tx
HTuz9KsYfc8DcnPYJNDVF6KoOUIhxRw3REyH8zzz6ftjOt2Vx2W7kF03hUYbNhLGyTgKSeTmP6z1
Lf2L09otTQ7FmsTkCSpG161jrQWkwswM7q2tKZ7gTTkmeczjVzCu6iJ3BZM6Bv7GsO4XQzcWQhh2
kEugwrLLzAjiPNtskGStuQ3gfHb7Jphavip6UsoJk0mRCl8Lrx68Hf5fDRUuRCWXOF8Y510MaW4H
c4qEIfIFl88vKM4thhsb2xPzi4yX0ud0h/ofEl+67tCtxtCs7EnzTD5xO3mKZh1KxUbEnavYb6Xd
rHImyG3xxHv2k7thCZDJ3FYi4Q6+jXE/Tk8pMnNkn2tlwGc7wjFE7W42RA8uemTcNFFgrGo+PdIb
0QKeogF5ZpNCkWOgopResNWgXfUggcu3yfwq7RT3lE7ejEruRofKjQKLdd8QYROjOS8pe1TRuhnq
wcVfqM1QjYmfcUDXBoC5msCzDWUHgvqyvN2Z62X2Aw+XGWYcAaulXYU9DnHlK51PRfM2RCenvybV
ZVmeEe5GewNVi3ljVHl+dS7BOlqs7PL8q0cxrk1iLRWi4ex85QxnXbkVxRsaCUprbhQ/Wc/NEwYr
PHqrPudK1EDzBt8aX7sFMR7a+8BlwvcCSt61dL5OYuaUyFzhsHZTZv+xTtIAfzbAFVr+veV7iBjo
4O1BkXRt8rPCHWn5Vy4JH3Yzu/nVKJC065qnBKFHmIKnI7JYLhOJEkMdueDMwCMDxMvJuvXt5FiM
27maqSkR/+EwGRewYobimg9ada7LO9Ti75BvGTYNCi8fkK8CxybYlipR9WwXhOm2qbIxChhQ3LN4
5Ckw0jVwGrcBhD21AYmQ3Arxd81FnDVbZYA1zruM+m+tYAfzhYUcF1/gRlx8YMWWjxIN6CoDBtVT
SOQqYCmFT2L2vUKWt22CtA3NZmykp8q0nzjRPHjij6UyfmrYICGdkY8yPuqFQbll3LSBsa1Qi/pC
IETP1ghhNIcGpAQ4iJif33f5U1UrvZIbv5avQ4mtk8uzNLGFiO+ECOAEQ3BADFQ5rnUdElv1pCHc
KDtCYYovMoDYf3jY/21N84xlxzJepHFPL0uDvOTO8ksN36JtcXVRyGYkmqVcU3xLYYOAtdrGMWK8
qYZAYMHY1TCFM8NHQMDv11kJ+ZEIQSrNXc7FPlM52nC5WdRhfEKkjHGvcC3K37KU8bd+JzVfs8GG
5i1O3kMCFMqC6je3P3B1HczeumVm8dts3y9t1lJvGPJGKBEFGYUw4pZrd7lRuQ9U3XFVtUWAS14h
1AvU+rQ3oE80tLcaB5iVAADu1gokPnXVNBp3NQZT7sW0gixPMOf4VI1PNTdRxFkqsu+JG1AiDOCX
NYbObYjWWs5xPJzgmzjBsDJUIysx30sVMubYwtsk+MYWJ2BOg2O0kJeYZE3zSqlbV6nOVRdsnEps
hhEQQxZigCYwaWPn+qaJgk2djp91w85aCrHBfXgYiCJnM9q8OJay7rCFLYaTEXX24iuh0MYgDpCF
3zXKvtkaQgPkCuZL0flgMnktyKHoxLWO+XiG8+IfBcWyxlpPnqW3nEEJ3/HQQvgOrL0Y0t0CIk4b
MKUkPi4PoDzEeMk3l3CGWTB9OBMx+TtoMQsH1HVU74F/7FRF90YFelHtvJZ0yGprnLoMjayRLJd2
8J9E2S1Z5v8+4ebpbzi2atvgSCS0dUNSZ/zx6d91YWs6aKtWRf6NEzbCgWJ3q4anop86q+V6/kNp
9A+2D//o9TTm+1Qu0tB1a1lO/GHGn4xLqteItSmMCfH9GtTz3D9N4mvMjj3i03/9Ytoyn//7d6dJ
W0hHQwCuGn/3atKqK1IEJOIMfP7p/BTslPK8XM1+vdxF30uwUif2jXFPwk2WF4c01zaWetXVAEH2
/039/F8pjX+psf9ZIf7fsH5m0/WH72393r7/5Tsnx2+6fc++/+1/3Ld/OXWf0fsfK+jffuT3CtpS
f9hSOMK2uGjYWFlco79X0Jb2Q5UOqxmN0RxTXpW6+/cKWjN+aISG2o5tmIINjqSu/b2C1vQfUrVV
wKe4kcBWOvLPVNDasrX7w0VmOgK5jwCCqJFabmFY+vWSHkSL7xMcNhtHEx4ihqz4peivyovDAwWp
mmm6DAC9dlb/k8t7uTf/1Qv/3dUNg1GwbVle2Dkb8TMhPW6gPFq97f7h6/gH9yzdxX98JfoUubxD
x5T899e3GBMMoFnLW+wm01+Z9lUR9SHGAl/aRMALUi6B/ZFne1+W+R3IfwAuy/58gguQ70szP5Ua
dmdFgXCrTttkTH8uRTSPljV/LQci2EzpPESlc62mrdr1eBANzyR2XUvVbR71G2y3PM+7s0nRgY30
JEYA1Mwxg8WvMShPWLpfcngn+HGZ2771IEydyM2rYGuL4Lkk7Q9sPhve6IBbemv2YAsQ5jBbvu1E
dlJicTO02HIX1QhFKfT4JQHjCRb+cRTKKRH6QRSw/hxjpyYZkxTys7PQq7uQyZFztYbmNEEBD52W
YHWALEV60U15mrCE51SrSAKAhlbdrQmuKTD9UywBBVdktOO6aSgfwhrt1yIa5AmU8Ridp+Tj25PB
fMD/zlia7GcYZlZ8UZvsxDV/TUDCKtTtvgahpu49BA+XF/xjqeWxwFh3SbIb1NgNG8hZVsamEhNQ
Euzw/BiwflNG2sroYTuhfFjAbfZDFwDjgFsVWz3ytA2aIdRzaItwfFXjJQhvWg1n/5ztosXpZomb
LE93JBC+Dmqy2xoo3nB0bkYsokCEF8I8eHU03tXZqbKlxTlZVF/G4DwMM2x56AN4sbdyuq/adI1O
ZZVTvs6+dYwBkLUJiM3kZ6KHrwpgtASrk1G/o4HzCr76QCYXqFzbOFROuaMfclM5RYF5SPjsLGPr
FB0fHLM5Jb4YVswoDwYDLvmiM9j8Q1GaXR3qT4TOgSkPYdx0bYQhdaIjALq48w3nJGxSLlippNHi
geg3bEr32zC2LkM5eoByPcIlto44YkWhYqJODNAncv2P3TFNrYPaGyszG9m4DGSgyd1SzcwVznv0
dgOkgD7MLvyTxN92XzbTbS9TNnl7pZwQxCS7oATtQeezyFUzYoD4SQPB6nLdTlV/LPR0vUT0mIV+
yHL/NEvurKn3UuqycHTWnZqcdPqwkDtDa1FecsnFVf3OXJMo32ydJGAigmZftcZhTJGvjffAKLyF
FagDvzRhwHR0TibYmnLIdv2COYnz9TD0G8c3dnb7AI3pRaI2tabolRx21g/1Oeuyt+VfbTvF6/hK
SYRHLXxij02+Ahk2yDJTlZtPybjpUCXJjl84ws9u7obEPAhV8fpFTYnzpgaCLpvB87GgzzMKtezW
KrW7BcPSH5c7D+WWF5hcCJDmHfuyvBSj4ftGc05JUKNPxo7JOMPSCBOkxS34PWRIq7u8eVFu9dIt
gglQ/UBvy0SBOB34GTdVo3/+9t3ajrfBCLIR5bitQxXSS7Dpis4tx+CQNqzV43rPTvlSK6iStR5l
rw6jZLgtkOaOlrlb3hPIrb0SNeeWFapOi111KR2WyoBxWLFA3utDs0/iYCXj/DQgbl8cb4X9OIho
Y1d3dkqPuLBWzy39BjqrrVL4J5/PrUjiQxQMrzK7LwMmlwZbZU0nUYWrORouim+tRz9+zRA5rWpf
PjaN8twW1HR+71kmMcUcn2VbvDcyP0dC3uS1fmM48kuqAdHSwRUf1mOStXsjK+4CxX/mwcr+josJ
vUUw2Lc2VbN6DHqOSCy4epfSXIGdt9R1UL2aMUdHjRQvSY8JFDMICD5W3AA5xwOY4KvJka8PNs2d
A53T98OfdhhfmEf/xJusYMuY6/6jtkC05761J7sINjDxMJzqal5iK7sNOUIWUH8TDdyTXP5l/d7S
mUeydVMyvsyg9OwAQKlPAJ2PcSTovYHOoq/EIedWSbTuGLbTksvjPMSpDuvhyyiUZ7Rwt1mgnNjq
n2bLOtUdn46dHhBJogivnPs2bvZazAIk5QrEjqpF860aJSc1GT5aNAgGJLCqAggo2vtZJjtzUE+4
XUdlF+CBId4dkgzBOoHBOoFEH6CSWsXxIsUN0qSdlOldGQ23Sg7OlKsSuGcYXQKbN0VCELlyt+T9
3Mn8W+oOYRDha17w+FlQEynEWVHe9066Ztt/jsr4goTmojgoRMzwNNvpVdTxJeZc62LzxmynD9bR
Wb3ty+ZDUabbZLAfC/LQV/U3ySIsULl0+U7AX1TIBqvg1jbEdg6bfehInJrlWZvMm2ULxEdEgxes
WDr3KXjiPr0vNVx4ZvuBy+pNTRSbbw0ebTnyNKuMQ9KMCx98xUP8ODbpzh/n7cQowuaYigbfc+6c
pniPUuNGRsndOGIoBPFd801PKq1/bz+aMvQEkz7iKo+1/810/4sK4MsxI3pGsrJy2KmJ9pqbDIPq
PUDRlZK+q5BXZDGhmW/3lW4e4kbfLbVJ5RuYdeR1kKuMWJVwwvqvP5BmgReePZqtrKuUmUoQgGI3
dl0RHjqqHIhYByYPgApn1PHzNgVMOYAJUQBZDnP0Fg7Fum6qvV+U711MflgZMoxMbMwR/W1KFpRx
DuIGxbF97bPeiyLItp/L9xAqwVlMXKzvOB54QDgUywyk/9Tk/ib6rIum+Nn+9mOfRTnVERbU//U/
f2kr/iv9yX/D1kMTjNv/xej+Pf/Lzfv0nf+x9/jtZ37vPeQPuuLfNIkWA3yTpuH/9B4OrQcjeupi
5vBL9U9R/HvvITVG9Cpzfds0VAYl6r9P7yXNDJP9pdPWNZvhvfFneg992R78sQdY/nqD7oNBCXo+
C3jTr5V5PuJeS3toqjrDNEUBCDxHSCmw6980c0HWpiOg4aAzrCs0ogsOAVMD4t1peNbTAtehcVMv
8OJ69B/Akb/5Zb1Nu2pT6dq5SmZY3Bi+7BpCYo/WQhDpRBz91UfwtmowASPSmI7zdEvY0G09hz8T
J73zg/zNqrapH1+Qlt5WlnwQwXiNFcJjzOQnSILbDHs+Brx7zZKAq4Fj9TwNfNB73CyGgeCt3XQN
+ABDp2lSBoQMpP28FNWnsdVa5yHQx6utNId5icOso4I8+2I7U5wbSJKAo65i5QYmqxcwKGUnl65C
w2Tu1qXYJgWm//YmM0x9G6cNU/xxTlhB9qTK0vUTeGql4JE7JJrUKloqzRtIzVSePUHOeTCVN3ZU
lDdpGaQMKGEpFAGAnjahhAzE9JxJx1NHK/OkTZFUQrpYZGSDMVob3upN2/T+Ki/5rdEIfITBt0i1
tWXhgqiH52RBVZtFfh0IihjNbquMBe9eENw+4zllEZ895Rrrfychqie0xz0S1/qU2RP4CJ2l7ehP
J0E8zMmqr+XsaDuQ0Vurqhnpz3yEErYq5uBExccoFXeyce9A9aOmAnVhttkjluhy68TzC/nOXyTo
mm6piztgDZL022khbCW7uFWYcDktjk/HrXrji3xIsFpj9ibqrlqn3T1WOzCvTK8LnE20Ugg0x2PT
MiQMiX82MT+GVHoEAj3MiYIHXFVdoZKVEI/PaQtZKKxC5vBgfCsbOFCHrj+Kos9yKk4tqgetvOkD
6xl5ReWmdvBZlwUeAWRJs7NC4Q1w33mygWZlwRcbeFRz/bNIhOoGIeXPWIwAW42KQKakQFbn9QIc
hDYZ0MGJt1xTgDAWGtNjBPh4PUXBtR1bfY0wmTgRgCDrVPob5pcllh2T58gMzwaDswo1f5g+9Z5x
eK+qd7rmq6RHH+Q4GcxM2Q9RGoPogK1jOT2sFJ2RV8G1lxUiwk1p3ORGpm6GJf5ULLD8yK5A5UwQ
xtEfej6m+NWpjVlvDZV1PzaQ0hRW5KvYGEieKrL93KgJbk16DWgAGytQr8wg5T5lK0OxXO8m1KSG
6T9DsoUBxwAfaVz5pIrFL0MlJLi0wYPDCWbX3yxJFWX+2an9WXIgCAf8tBIC58oIAN7G6JnKVHuB
Rv8W05sAkCpBpxjBoVxQ/LiNNX4+gZcFR7jwZoY29HMZq7CouwYhZYEJVGX53xjpyqab/Ts9oiZM
uzbeCI4Woy8dr0TVVGakJgzFpTdm7UAywXA0Yntnq6MOaATNrWoGRz2B0QhM5a1rg5/Sz+n82rNp
pHegAD+dmfeV+dzG5mDfKxJOf5UZZAnVQOTNim9kJkYiJ+eYJZXOrWdVzkq197UaK26YzyMxIGXm
+Rb4PdDA7xXAjU1Er9k4XkyORS9o73WdKD7HKLFmtxm6XQpyRap3LbDAlRqqjwDKQAWbnGyT0Z24
j9GaBhZ6GuU7H4xdGEyPmq8dy8m1iaDDaUo1AiD13QlGwGgNn1c+1uSCyvcA7BdgZJazALOgNGbE
FQIJNTIdv0spWNnEVbVOUnZA4DCStFjj37cZRoFO4wlxyLISujn8AfFoTCjiZoP3AQD1e8zfUaip
KzC7nJTLvaamb07BDSvy7KEI8xf60CU5Q8fTW75GlW3/dZD1/8uT6WEqmXB+Fl3e1tP1O4iKX0uN
RXH+z8uTU/T9GbbfedN+R//x5/5aojg/LCQCNpx11ZKabluUIX+djjo/UBsgEQAhzZRfFTrzwb/J
C+QPIXWKEwMbAOWIZOD3N3mB/KGapm0ybRWqpbIh+DMFivPrcFSqSF0sVbXZMvA6VFB/Nxzt1EVP
VTPUKUVWs9CaGuQ8+ga9r+sU+aW3DU41Ihc2U0kMisETODMxWYUICOHfQhRrgBWsWdcu4QJ4QvHl
2m480AWqgM/2ermWCejwiP0q+vxJ3cxFY2yTuXdFG3zQLeIkpC3NGAwIIzoFOgkJmWWeHSsZ1glr
lbjF8caYQWGOvCNBhCyRyDrkWfbMeJVKYplqEJRxSEqgw7M53CgVFnJsSXIX0GqkTbOJNHLLAih/
l5hbwyISlZEWaJG87+0rwPaftm9sNG15QvXNnZGnRMBlKe5qIgGZChnDHrPiBxjiB1O20TURcl/G
C1JSmgyTzbx0beJa9GTY2hj7zmSNxKswsYh9LsY756AoBQ6ShXqUcPZyInFMFwrLFBDk9NmoLciY
8VVU+TtTKU5RPiKAzYAYBaP210nxn7qR/9li4v/pNsPguv9X9zGlyXv+64pDW37mr/ewsH7QCphk
vbDGMCUMs7/dw0L9QXshLe5Gkz2ltajGfr+HTeuHYZCzimcKU9HS5/x+B5v6D44Dw1ZVjR6E08H+
M3ewzn9+6TGWtZmmWyZHgUmrYbEw+bXHYLHdipZRMiBiy3CTpzgkpJhkZx73xj1rN5BOIwpXuVKL
5H3yFx4fgCsxim6l0x0XjVkf8Mj2afCwlDiRTpqMMp8UyKEjBFhPWt+2hLWgx5u6LLFVjncFzE24
Bk82MUB+m3mYojdjLT/n3N4Xhbx1Oha+AxmO0Bo68oJHhLIxQa/skxsAttpgeGllXM35rsuPnTNe
Z1Gf2G4/hIO9Q0aZAMYsD305MU7umTPhNGuRXlf665QPW05MdO6p/lKN7aOIL/RV2yLy36uhua3r
hsaBAHW/ceOyWRdIPgIZVeS2nPsFHjs6bsLd1TpfEog4WfYQMArevurD3r/2hXNtaXgIgN0nDMSW
sGXM8bcOfoWWdb3dF0/zBsMmtCkJaYtwLBx7DCdZdcT7bmIS20d0Iz7JP/aO7FrPsgY0GckqSLO7
SjjbPDhAubrkbXLuZ//Q5NYmjoYPvVcfwobBnUMS4ZOWVTBdu2VcnwEC9btNUeonmxg8eyovk2Ng
wyuzuzomAZ7MwpVI29uQxiiI110GMdRI0nWKE6NIIOhBnOXyfRXQYooF9983hM9G+7LXdLeMmOCS
FJsjX+Woe5DpKw7d+7KLXRKDGIYCoWvNjnE3WHKbvB9Wenz0JjNvsSHU7IIyjIwdQkLQppKSN4AF
Zp4G6fOrMKWnZNGjzruY1ZjFioqb7r6Ln31jPll2vK96BmE1PEVgp1HdPbRLboUSurJrPorQIKNU
5rdJCFfYUVTPmZ21b6fHkVyrPqzu6jDd61CqJyiOcn6OTJ/9DWqzgnPWOcu69IRdg25YNlWt15Tm
QSURZhoGdk8+e6D32sy2FdmtSfcObOctHsEfkEFzANG3U3Sd1Ei0uxWIQzR426gwD2F8NWHiEpTm
QtA5AjC8lZp6KjjGebT6697YzL1JWYgYdAbsBEa0hepv3scoZwrhP/QLuKMG2Qs1HIyNOyfV1hgj
RubT/VSdQn9AZx2wJ4JykouZnSTE7DI4WsVHN6roQWY4j5J8bCU+h/qj09iPRjodKuks6q/sGoru
sdGUuyE6VsGuJoae2Exr70S513TFbcTkt6vsTZzW76FZ7dHw38mw2DTTJ3TkLzOSLhxTPFeKf0uY
+wtmjXyFQtJ+QOG0Gap6T2tITLZAujqx3MSAUD+C/WTM4Ot7p/NUe3osWkjIsj/pTYucmW9WNcku
npqD1spzYxISm+QeMl9P1A4ZJLX5UmTVzh6CvSKDnaBcwRT3JsqnxkZNa8VelrVPmKBDt3TGbczU
X1GfrFk5kgTNo9hV5jtiBL5DWE+4LW4KwXotRmNFxMAQ7+w0vDoaQ3BoKBtFDz7Ubn5ttcANreA7
JAoK21EBu5QJYR31N6ZvPbZWReZPddDIwEQb5mjrOoGNPHVfGMovVR3sKsf/zDFa04DUXmGohWcA
3XT0mgEpERZYtm+Novys4n0prSM5ZwmyO1gRcbubFmhh35EsTYsUYdpJdbZ6QCqIH5y6nchCJoBA
6Yv0iJEr9eih71s/P1TVl+4ne5E0N6qBkEU9mLX23CTJxamaqxyYdOSypzujdUqKjTHS26X4jAsq
rqS8T2KgZ8xXiEKCMQPfeWAyUofXRB8X3dNOoLRSW2dX6x45V++GUtBHkywGV0CKCI+EXOv9hOBo
epJ+eNKLlO6lXJE55446wfQRRunoqdXhFFsWSRlarX/lNrdBQrgInfqCzGEHvIGKsQrG91xDY+cU
h676yIMvp6f/x4TScCNM4F8eWgYoPh4t+O0uBsuN0BGjolNXTYouTiUhwstQUTdlZMuvYvWYgMYh
gYaZcorJSJjTIa1fVJYuefzWc7LBXnJDQbwVxumaKQW73m03xmw+wGzMDZkG5tYyy1M7qq8ixp1i
lOaLlMqpan1PNvVhbMU9qSndlhyuFU35R2lNPxNTv23wHwCqz223H8RW+jGQNS5lQkYRxoUWWynA
g4gVp6a7ERko8rB4zgDkIN7bDZxsDmPlgDEgfW81adsQYQ/0BYZBxlVnSRRk0W2QckTP0MB9Onk5
1q+6XfxUyvQ7kNkL/MlvH1UYWzq4aUl1r04NAqwwfdPq8lCnfI761Y8oaVOoc0Y94StM0k0btu9F
UH2g6oBRH/Q7I5LxKuIzLu2IuRXwoix/herliiI/qi24S4xzAw4B8rcfBwl9hsArYerX2lZv/LL5
2aGJtNXs0vgPSRRkqzBkMVT5bGTVcvyJTesmmqgNqvCzaxgHpfU2C6ePbHgtW8B5ZGsYgdgYzegO
bDvx0KIprOLFx7oqtPxpiNcCoEBv2WuOoUMRn2c5uVZUjyu1Ud4NieO+2YXpvPi4IBMk94EG43tu
PnPTovg3IRrYyqkvmPGzIBbG4MqIALyirA8me3xcnTtJNo1rMEggC9ErqwmtQ+mluEkjS7zLVjsJ
A+SISG7JMeEbUSCBEf+EGeqI+fHERn7dwOhpi3zDYWpuEJ2Tbq59IEnx0RGaR8Vn0mGaGcqCArZC
KyUDS2tnQTwO9CAkltgQmKnS7VCZ91EU7mwET7lZPIDKP+Pp2vUiO/uypi8iQi9gx0zipEMScns0
fPvZxgXq2RfQT/N3oNiHvL+AoRiF3FqTuCHY9WixWYojclTLKAVdqDTdKlHTh+Ugl8O96AxipU0B
QwRxdhx+22yh8zBd40XdG8O18P2naBRr1e9vtSr14J+SbGAUOPwKcaMpQA8y5xSL7JUgucfK1x/0
pHsLnQRmbE60+nJMhkr0aJHDOHFJc9VTz1JH9G4l4Adq6EGcx8GQiLcbd0wjV3X2TvZt2eU2AhJq
tN8aA1KDadz0LqGVTXPNkyuVSxLONlPncwNxwyjxEYX+Dv4D7yaPn0aTqEvbvEtLVvgs9ZzHakqY
xdquFYpjDeqi632ucgx7XEwZSQItH8acPFSWuO2y+NFAqz6b4qiI9lLyIGmgVKO9uwEjdIgOE4nH
LbZzkuks1DGGOKHeQL04BYdiYOnLnjZsXw142J7jBxuLUkrC8VDRTjSYpQhFgPfcNHsnZje6cOoM
W/HaYeMQKcZBU3yUAhRSRfK5lfegW5SNmTUbXIvbVJcQccs3bg1ZJ4+MEz6yZoQRDfpImR1IJvOD
tqh+fasSa4jzv/1aPEVTlRRw5WBH46NTAgVprfGKYvoQJmi5dXhcfo8IBUPmOteoXWd9QjwSoPrv
APX00SbPINiQmLRT1cqd5cwhtygirNuML3wvxjJxs3krZ6BiuRoAt9TJlWp0/9lAMGRoKPDhNruN
HTykxLHXtmQZXFzBpXARFPrWT8ObnNkvyzuvy5FlBOtRocQFBFWCwMCqIJrI61Kq7jH+JNX6AzjH
IdHwekWNchhSsuYY7Lqx3X+hHwB0PS5p6ffYlQBW6Wq0pIC6DfCQ3BQLRMTVS7LEOwWVs0D3oImJ
gBcevsTm+nfaLpTsYKG+rzM4bnbSfVdSdXscoON0gyie294IXeEwpg8uk9mtoEIj8v5Z8biBNYS4
2PEaIG6rspJ7kzNnZQ3i05yGZYVR524hQL9V41YLyRYaEb/CdWlfZJdfpzY+pJl5ZdV9FHX4IO34
ZOJBDud4M8vPHmGq9B+VDlXkAFgGedc+EUijeaAhqCZnCQazf0CWN760M5WpTX4hzo9MkLeXDNZ2
8gnXai1WSf2Lj3N8RZulEKdLmEwbeiD8IZv2QBdLilLN5CFQodHIdbfu24NSMk1V5/bdWLhG9nTI
IygLrNoz7AxyHEiWtRkX47U2AL+MzkY4L1qrbHrnc5zDExqXuSJZ2rDbpwS0tzIqFPuMUVVvBgJF
VCiTTrYPTRY8htDQZ6JZJ9IE0O1zGc4QDay52NC9nTK/f+nC4p6sHHRYyWuCFor1OxaYS9mT/xFr
8QNwTHslC4gEfIQPspbHMDCsTYSagzw6p+0OVZ1ToPi+eTC1j5kte9gSrjqOJgjDJ0FYWhyTSMGo
/Yo2ljI/dC2aXAHrx1AVXCsY+QFWtvLQ7CI5R67VPqaB2LdOuDeSe9bV1Hy6+dD1eGZHMMoLKF9P
zjaa/z4rt2mM7x+DCJdro0IvgN4ORNs8JVZwSbN532jixhqtvbp4EDispcezrLV4SarhWWq3Rv1E
iI/mfE8mN8AqKX4OfXzQKwK5uOBmEa7hf7u1car6mwJNreAkFH61kk3oqeZzzbhOUs52WcYhHq5N
nXE2R3QPzXSyEHNMuTv0DxXJJ9ZHKtWD1AiC6IJ7SM+uQlKRgUu41CgO0n4jEfcBjpvInSpDDIom
QDGNVJZkug309grk897nHXQDPLskWdsC37rOBq1Ym+0TTfQKqYiXRF/sZrdEpMPxMy/hGJ4sEwhF
kKLo8QPzSGHAWquiANMijuN+XdN+5kq35U+Tr0iO7Y4op3WYfAzJvZ6DF2h75QKKCTfnjORRTaj1
idXOCfQd8i9JsiwZF8cMi+yo629Z6ZyHMTvINn/IwEvUM0EWZlG9ao08AfUCLKode/Z/2Jlmrgao
RogC0dLES5wA0eabcO5PpFSs+97fEs13JxKIQMT2nYlsO6td4a/l/FWmLAMr+cCcCGeJGr2x2MJU
OoCbQk8lxmuHm/KY9ag2bGBNZpYSdhwGPAzw5/Je1iqZZlaXb6xWJ3INcIeiUdm2xicO/XVH7khq
1A81izDDnMGx15mXTdVzX6qvVkS6QWusNYBdDqhzW9F3ESlkc48fwZm3wD53RWrcW9q4b++mzJkx
drTnuNOPWkpROxJ807ckCJKiPnK9DiUvqptrUeuvjZ7vxNyPq0qN1llZXSs0S3lY36Qhh1A0tpci
J6FvLNqj70RHc4Bq3Bqu4093LQ6SFYrRO7lkzSgUg8iGkpchFA8sdyl5FCvbgmaH3rTskDU8UCEA
C0cha6XxH53e2JbjANtbJTkMa0LYHtDDcOja8J/qjIQa4lPuwI3IXVRa5Eijzg0nvHFdctZ7NEEp
trOcxWtINHCcHkiP1ijRjk0Rf4hB3kM52wJHh3zo7GaNxj9KsxujMxUCyFDlgUpQt7BZqaVn/VbO
3a6PQoXC5ps4oI0xp+UmyZIt1M/HoPiy2MrjTFzZTbkLodGZdvmmNTDgIhCGcbO1cC40IXr/gliz
ePoCILwmNwL766nGJ441a7CUq1O35DBZT/Fscx0zDQvJ6eoMo3VzXfuIE2UfNQ3JpOQAqz2R4SGz
u9H8bMa2Xo/0Z3g/ugdwnrSiYt/pnBCqod0kqvKu0TNRjLQ1OKmLCMXK1L2wNcghi9Za+FQi+o1j
DiPjpQWOhQkD7UzkY/zBohHicD3FTrih/PeskDeZvpT+W6k+Fwn6tCTK78dELCy3deHAWRUZARmG
SumpaiDdKJ42vX+w9ZCsLPhl/I0gRYzukRUw4WV9cw1MGsDK7LzWrIBci5PZVJd+bOpdLKwDxNJo
jajJVbVij8zhRW+cc+0/K1Q4NOPKYxIODvmmzSn1/Z/jvmJioXTw4qTKzrdI5qsuwk9b7b7tku1o
FaM3tWLCcCLOLdCzriJjJj/sVKdyQhobzj8TIB1qo5+68o5zeddOd5kdrJVKWYODYMpKO810dcYx
l/xv9s5kyXHk3NJPBBkAx7glCXAIMhjztIHFkIl5hgMOPH1/qJK6JNm9fVvW296kZZVUmQwSdP+H
c76DT6Zz2zvYOKth5pP5LQJPvhA8kVSz7jOI2a+CRExBZmaZnnIEB9Wa3qtdB5ns5Jhcctt7srLi
tszdjZfpPwSbEH5GVXMuCMODegE5Sh9hfeOpjjKb8WQ7HFgcBuQ2ntKWXmkAErHY87XrXvmIL8Bn
DgVWzJSchjmvb6jpvHoK2kzs04TYSixkpkPVTyoeW6LAti8xbGWuo7tluXg5AjvR7uaE2jL9zjn/
s6SDNY0hjliaDR3mqj3IrI1uPDKtcTcwGikq9WCcmtvSV2HbPCh3YQQZM+fjKsxTQcIfQ4oUR87Y
VOcSqI5eXmGfnMzC+mVW6uQDGdo5OYr+Ms8v8EUDc1Yn0TPsRVrYbEBYb0tvCWslfq0EuHnaKe/N
y6P9kgGuATHi8lfmSRlMbrul83gkOX3qhx3KIQqXPujj4ZATdMzzECQOYRjFFbXznUskpNbQXZbZ
sUawplMrttq28eyd1iBSfx4nsYHLGsjMp1wJRpjvfYAA/ei7YYTJaDlQg21xgFPyN6BID2lKksUS
7QYFtrQnegoZykRKt5T91mCMprWcOCsMOGu3kugCRQJ0ZfbBZGmhiuWe1DOChcBVIVFeKxEGV6J5
NGq5Hy0Y2yTl6Szlq6CbXlD8hdxoe5E6NFkViI12GyHv1ZPnot7zQB7sSLuJdWdrqBllUh925USw
0p3S7yV/bRm9QXZF/wKcIqp3mq3z2ZFM639FbAGzqqOx867NeBN5d+DewxlQt25/kd9+LJwIgEBa
Xtq0oNQ1nxNAK33VXqjOl6YKmhFzAdiGVerAOwAjX+2qPN8XDnkPeMI8XwWGjK6G+N3DBdfSJzK+
DnHlBrQYuwoqS5w84/Z+9Mnt1Ijjkd3DJHqUPU7IRP5UJv6hyN9arA9uQ8s3hDNz7PSc1V/WcqsN
zy0ZXIy6Dmlxl/ZoZ1FHD87yhEp4M3BHTcgJdG+L3HyPuc4kK0zoxXvl1SdTfZTdTDx3nIPHYO5d
wQ4ZkWjWFTOdpXoC0PrguuKOsPHbKBfnaIp2UYfGXxi4fR1dmKc4c28NU8Dtaft3w0mBJenmTkmO
o2bOiS/lyo+bWtuw2YElGz/VjK7hNTCujjfwFG7B50ZBLOPm1AOF3GgsgBoYRW4SvcB2/ByTCaLy
7OOtwmxH5ibP6NrsReX35KT0Pg7F95rAHMXzYSwzyiuQM4R17gaLEF3LIRXIQ3LN2mONXluIoswa
5Gr2AgwmmjYqsgLizaAX+WoMluyjzpZ9GZVhw/EBH2FTLX2oxndtuHjoYhov3xNEEOSsSoR7EMNr
nTjh0pz88gBYb3RQd6VMCrwt92c5NRzkF2d48D5S+40y4pjQCY29Cuu0IdKsy5gpsODSYjTphA0x
WcqKe53QG99od47/anQkzzXQEhu4rmzJRkIC9Wk+plgQdM6VKsZgbxZnrwpIhDNY7Ma5VxNATwjU
Yq6TRDchjU3gNe609oI0dDhno5acbE28eE7/ME4TTUZnoJpKINi62mmx8/iGkp0AqZj9FZIP6kge
ccPoGeZ1C95r36V1RMiFGA8iC+G7L65yDEYJmr4hhBPy0MjamPoqwU9JkHYEzW7rD1OzGxyTcUDc
YJ0jffXgZXf2mloIjvGrlnLnpV197jOb0Z/GqCuqgPB0+fxUP0vbrQiBSef7MjefJrP6GhWF8twr
9+BJ6LnjzEefttPdDKHzUeQcWIDsTp4GVVJXU3GfiIMya+us8bWe+8h9irK6v4vEoxdpR7t07V+N
SC+ZX3Tv4JRe0PZ9ewRRjb1xmzUi5h3DmC/n+knIJbvrGj5tw+Qt8e32UyV5f9C84exnsryNQGVt
Vcb5VpgDk9uBykKL7v1acCya5GOkif5R9iQDIJzyth6j/BPIVny23cUv7A4U5UICplNPUFMoiJeH
GdT+QRq04yIdv2x9PFJJT+Rw4QXFaw8HJ0YkQpKkLfz3CD0004gldBPzVcI4pdbvd91I0tfQDGzm
0ABUJJ2moqPJ9eCAt4NEdddPT5beRdv86CPkD8n9AS1uHgCmHPwq008tTISulN6xHNXrbKQnUk0n
lD2+ce7jU37J2xFPUq71wTJ+W6afbLt+hQEOP5FHnruemWi3q308lGwhB+r1PHlOkYrs3IoZqdKp
6A2Hu9qcxFWiHg+n2eZb3D0mftNdhMPE2taNAGElcuko3uPt+tFFQyHWlDkGFMwOujM+lBZa7X7A
5U2g0EfizqB1Wi5b1SMNhJ0fzvN6YzuT2lgupIPIjTHmpy2PYfYEThk+VStgqGY4OS0DKlV94f2Z
OU5iY1tLNJz1UBtoxknVmAx4bf6QRqeMj3soj/2SanvwAGQTm9DW1Iqol1H/YyxcCi3I8SDrslA5
5Dm4U8jUEUeZiH5FcEk3xF/1Z2FfStrZvsFu0suo27sV7xJ7T06x+4VnbQcb7yaaFgToczWHbKXA
haHo51bkv2sYXIZVouMMQL6Z1Cw7ovjXmJXDpZaGGXpweZZE/U6WcwoD3ZxrUhEdNW6ajoMkm9Ng
MEo0eVM3hU4RP5jJPB6bCmd+7/LsoUwzS7qYGWJ5y7gESsHPSg/wO03uep7jYKFs1vQOnNmQ3VT2
4AXW0LcbaVGqcPTSCX7GqFy22Bspd6ymPeHhOCtnbg4Ob+Q2dd2I+uBbW2iQy8UPe9LCZ5egErvG
OpSAckO6jKU795iiUNwiRz8yF//CEPbROdE5xixX9qK/Eqbw0Ml1Zjqqc71KBLMsVSSuDEHpr4HY
LImp48GBzOQFojAu9vNUvnSiU1i2dIUVi/wpm+QKTxgXU4WksaeSbz6yaGa9C+EygPkqySTKQTAn
vehpQZcAgVzbLxZnhTt3UQBG/dEVTcnVyYWALcwLZTOEooIE17CxVllqMNs6p0wYt1bJAz+q5DYd
fXE3G1oSMJYkrIHfbkgu8pFNQ9GfmCsRuZOUNy0Cv2KarI3ZW2HXoR2YMhdIoKAXqSeNptxmkBXj
c+8Zjm30nNtTLqthZqlvKeOdramsiVvs0eXnEOao/UYwwlb4lUiP5GUkqc8w2/6ol4a+xccJS5pD
wCf8DKjhd+HwOS9Sho5fkQ45IFKS7e2o9J2WQmUclENGcEaGpYvBf9T9jCELjO2SCSFx5KkRtF0R
yFSsTO3GYbL/WunHhrf2imskYzXynDfiJ8fksjU7/bPNJhYwUVqHwvpFUjmtAiFRjSXfnQKYt77o
Z+tpJib95DWIf+myjyikgMT13j5eFiuYiB/ayN7RDks+IRnukXyNjR2KQnPvYzh090M0/p59FGWD
38Ub8Gs0HEZDvHZlQrs+5MJFetD7Q+BmyMH6aUD4SyLmNWr5us56/pBZEXBwvwyG/E03zOUiZWve
qrKRAbNTXJiwMveTqM8g/J/amOREoi0Pw7Lk3I8rWSQjiR2pLCor+rMD+VlhJ6U6N+svjpOr80h8
duP0z5ESTjjqWkpYgWmEM6w7nefiASzbLdmDKNCNEhKlrrSN7ab1tltlmJ2xVQipsTWRJYnWF/e6
nvc3espCxqmsgtCemcVEjMXEQPPgI0HbeGwfg54IYsr71t5rTrejsUPvmnjPklqVCQJkkyZxeUMo
M6THmYY4Dg5wKlmumO7tbLC/jKDJKMtG3TCqX55yr4nXnDNVs8gioIfYXBzAUVvWZ0+BJ0Hnzl4q
9WoylK+S+HV8bSQjxorlj8hMm8WQ8QuZ84w44gPF7HBTa+WnSo/YeAjSUAQQW+N9FI+nhoyo46LH
zT4Bs0fekT9uZHVuC7NeO7g98MnjXAw6ZXZKPT17YaxciDy4iDaj7vQw3rTPpRZEGxqfTt2Jc57b
IQ/LDYwIL3Cs+dYpBjZIhbGd+FGOdUqYAPV3tLMGuc46caRG6lYyGLrOdnx1SBnfwWEENh8Tp2sk
EvrG0LpByzQowANGQATRtBc/ecoTj3obqCKEZIv+G10J2M5iCvJFw5HY9sZeJOLBZ791MaroCLlr
k/k+dxXQYg5B8G9zyeTbw2mQT+zHSrsQZ5Ux4vIyDpcU2MpNThpxqJM+v+3Vq96gOdTJZUMzFowN
iZRNm21cBmV6tqwUma2BNzso7DQDGxPjNKWc/xPaaDV+OA1xeZjNx1Gp5C7Hx8uP4nQnQioIlaO1
KDHKrhMO5bHUHj35WAjnnJN1fbCb4cVQH0mX2vf69OonOuHGPXmbTiexgRBh4ifTvoCnQessUV3a
yU6LNRuKKn+mS9brCMmNn5uTVlqM/iU5IewYs12xWoIHoytvEh8do09G0NYeFZoozeFRGIogaQlb
1PqJhW6rQ6XBMLwj8StB4LVBlmLtXY+2nCXs8+xZlwxk37YYkQ5VkfmkVQxAyqlYTkY8vHdlRLDl
SO1C9jJP8tAcLVI0y6YAXlc47m5WwHxV6t8bUNvXCgzcfz0NO0Ol1keL7qszPQybeLo56HNutwUw
1WScRYe+ZGww7TrZ9OLK+d2I6k9huK813ORr1c1XuTJAPOISh3R6g8ZKnolkDS0a3uvMYR6lCI5i
aU6EXdWAOVf+8oqN7q7qmG+4nty1dsL13ldZqCXmQ6HbHLLDGHqT2CFcY2vkAJ9KHozUJRhgFe3x
cHsJ3gKboOxY5ogeYn4h0HwzZGDmZrvd9uCQti1N06620u40ZsbbyMj+aEcG/030rSqn4b1G/idf
i8T4TU4DKbrkw9YFobJO+YBlPWWawlAJyDP9Alc+G3XAKsBQpKvjjCZqksv9wrQgzt03htwIhcYS
FaGo68tkUMzY+MKdLlHkmoPgJ/xU0s8wbjNID8yRAaS86gaV2DZnqAI6Fa/yzFYaDVLl3FDsJwSF
PjpJ09w6Vj+Tm3UDkDTbebE5BJhpzPtk5heOBXq+/NOv+vamxaDw7Ijs1jciTmFiuhA6mdF1Mhjl
dtpUfuYOM+Uq0TDbj7UFcCaPDrxGd19XUbwV9ppvMDcR8pjS3EbSjHZFzOLIL9zkHFMC//m7v/4d
DZK6AVMQ8YadXVbafJD9gUxtQ+dQXFW8bjvfKIO7AqH2lmEcD35sTuEopjlwUmUcDZQ4Gj7DWh/1
i9Nb5MiknYF7elcqZQXSMrqzb8+fVbdik1I7O6KQ0dkiXAY9I1qXRXRfIesnSIJCmKBD0ZIa3ePa
z+Ma/ZltNDvECoJS9tlXsN8W6mtiZqxRTkcTJBZ+IsDNeYG8eIQKYdTG85LNLZNr92Pt8fdWigTS
iYkYwu7NC1vQbcfjhdweam05zpc2iodNLZZT0yrjBEXsYiWDOukGEFQItp1Q/mp7bbFz0ThYftqc
DEcFPhis+8YZz31asffU2WrDOSRlw1Q8SNGizsLUrzGrJs0zLmMutMs46JvaprRgI7b/IwOsG1sc
X2zHl7oi0sTwnH18hUnGGItISooqLw6bcjwu3bBzzBqxBqNXONVkeMU9OAentrJ964FIKIVNDOMs
R2yhxFkVhrnzbH7Y2IVwgyU3x/YSeYFmztWGdmAItRwGBmgI65Au1aH1io9co6JOiKg6mDOGrem8
pJF1owhxZc/inhsyw1QdZftCOwq7pRbviVOUP6ZfaMxt9Yk5DOGjehLd50tth5T2CcZ9WLhVMtms
xZsXjZR2hJJIcmsix/Y5RcRmHNv2PmI2Qbn5Eil3OnZJ96LwHx761enm9GQjVbb88HqqgTi5rfT+
oLe9+1IWenVB1s8YRjKcJnjhoVL3bRXboZdhojY1H3VnjZpzth+giXAoyM9ytVhJxl4lEzWG2VBh
Y5J4QawuF9vUQodM8S2Zp/e2QTBRXyBD0EYU8kvUvC1T+stZKbEGfbHpszzNBH1lJ74FXMVNO6Wv
BkYzS2hfWu+8TMz82i7KL3OuffuauFv8Jj8keMMpzO1Hi3pH96bAHqRiu8U2janM1m8ng3Wm9rsd
BnzBJU6mvO821P8kxPKQDzgBxhZxqznDDHQcEWgcuVttp6eFPLHpJGPEKsNkSEhXiQ9+rVLCYJG+
JnH8GVttaBFrubO6EvJXTiA09cqTXzRn3YeQlyFH3siaA7PXqISbAUExQpR0wUg1vzWExixIrsZe
HKm6s1h0O0tVVmAxvF/Z/aR2ESBSV/2nPZq7SPb+rqwQIFaoMskBmdqg7tb1Dt1KRUr4zuZj6Ih/
CHgbbzQQAuGo6UeBsxB1hnufJeoBlfZEuIraNEgb5u6q0OSK9YMhoM/tLcJlXdZc3L1tFW0zkyeo
0K8dc+4+k3ezlTDTXeoERVz5Ro/83QvFNaSm15h4H6jp9U+STS6bS1qPpLoaqdSv+NqUt8vWEJ0M
0OPOqQBqd6JHbrShvZrheXeIxYBcMLok6HOgIjRJ3UocQyfDpjlhF9dCUpq4/83RABIpvTBxnBcv
SuXOAuziJTMTlnGBwY/fvGaydO5MDGzc3NepxCHmDzM2db3ea8T8VZlxdQufwVVJnO3E2m+k/XGq
3DrHsbojS5S9FiE3rpMfCW9/52MC0NoidWoSJ5ixePP1mQ5tUT1WAgaam/p9gAwcbU1HPnjXTRqD
SxQVmOG3UzU6nBTrlIxhlQc1aIsL0tvWPtiqJDl01eDu/MRtcauYe3OCENOYxPYVNsdwotUnWyLQ
bVcGJOg/VGC4AAuZzFtJ870T6V2V2hMTUeOl5wk0oSRveotE8KgGHqijI5Z58avLW0iCvb0QGpcD
LdPVqcu+dCxnQZzkHyOvn+UEAc9WQgiAll5jNJa19uT5O8/tmW+PxRF/igFxxzR5gvMvf+4aaOk1
cz+vudR8MdGom1u9Iig+OSUpm/+inZBAl7ygaHCu1cTPU7Hsx3lGE4S4ZyL+aHD3zRQ/+NbtjDT1
wRWALemRzvxwExmYXRK4hOte8jl+yScmthTDW8PL8pCxCw/CHLW3SKMQ1GXnMdPdu2lhrdMT8BzU
A/lR3grXaxoFGF1f7aGtDcltDMwldx75UmyUp/mAIl0ewQptngZ1m8FKmmv+XuPUdpfO25NIidiT
H+baawiw59dcZc1eq2z7JnVKolyJrGHED5Uk1dujsMz5DoMr+UgkZ7ERhpZg/NiMmnqvBwokwavm
b0Plkl0pONrb56GGO7cElfPeaJTTrNeiWduK8d3pHkHYP0jOUhK7tsyCW7dhHk1a5PzZRZ8Gr3qB
kNd7O4/+X/N/RwXCKhW4/niXeQvl7Skvnd1A/sLE5yHc31H34MFImepfKmbcUsq9H/2q2eqtGUue
Xx+V36IU7099nIUElN04vYttIT+VBsl2COlaeBH3sub+L9yw5wcfIzYoNUrREHmBgzK7mJ+Gmvgm
51K6Am73vJtM82qh+0jfTVIqbbpLVEZBFJsfrok5dVV55zRJVvPcx2g6Mu3Ws/U7R5kvscPaYcC+
WVb2tzEzTRzyL010p9gb3xxUBAvT+GxMfqpMnrzobhzqa4xdPFX6cVkTA/L60fGZr9rdr7E7lN1L
Xnzr2KTYhPjWSzfejI3LqkK8NK4DNortekGAqpETQ5GwB28A5KI+aTFZZsieUSTDbOm911rGh1xG
IRoIHKWwQuYcbkS8US3cRWQ20HoktMxRQkV9cxHC9Dl6GZBOHbZY3/s1pe1dXEiaLtiOOqlTaX9i
DnDCc3MZElae2r6c6stqorDYZaRwNvi+LNyQWBtQHYFpQpdw21OOquy+6t8q92vRh8CUaJKx6rNk
MaNNwsjQcKLHvGMAPOAi9rz4yDTyri+ak2WNYfJYKIp+cp1ZUtpMDDHD6kN6kPOwXwwgmXrmfAze
cMPZY56mUrutEvwhkUcRIbVyFX+RkIfaql88lqXGfWSyv2h1DemE4/2IgiyhwoK6NYYUDzqL6IFV
5hKFixDXwTS+nJYjY/Yx/bLidcR403RY2bISUgbjq+HNpoRqqNzM5OJYhEM0BtaVdWdShgW6i5Lv
dOeEtuQfHetDVQidzR7+F1MOwqXR8uvVWwwpZKrmOzHp22ktS2iVzb740mR28ubinPX+oTT4Yo1o
XlPnfqRCJYnlYPaJ2vopAqTUOkya67Eo5cRhF3iDfEhSrC/TBtEQtg8kAbuIPDA99u+HFuAZ4VU8
dGLadvZ07CNuaS8+KUT7w1xfmdKSIpNs7XK+66PkQ/fnZ8+VOwYeGApsc6u67pJYLQ8a5d7qrEyR
kXRsp00VHxso7o2lvWp+/5tIca0QB6STTD8RS67qlq49+K0VOCiwzLS/yQiWcWwN3So7jtw6AA1a
NQDgexGw1p12rMaK6Hb6W6wJWv1cOifmtzeDB9NMErlrpxTDrGxlPtylVMDl6L6IijrXh4Lb2fZ5
6Ky3fP7OCD9vi+Jom6wXxc6PjCdCvW90kiYhUL/niow/6V40znp60DdhJ2RSRYmx12FFInfclnia
U1BXStNuSMgOHa8IjRlHs11t88w5WYIqchzGW53bcetVh6ypPwfF1mBo4MHPpbH1+vTtn5x8/wUc
z1gpe39R+FZ3HOZWsNqO7QmcuM6/UfjqIjPnpgK8wVZKHYrsOU5w3LQRYq1ae8jz9H2w+PAZ/ZJU
gGtNXkTj5mukQRjrc7r74+X8Rw7M/xeGy7+4NP87K+f6av43QAZC/N9f3Up2/Jd/CP6gPN7LX6v3
uZfFn7CZ+Fe9/j//b//Hv7Mi/0cnNa7E/4MDU6pf5Vctu/hfSC+Ym/9uwXT+ZsNAx6ps2q6Hllng
p/zTRm3/zRU4H+G8AHp0dfZcf1kw9b9h2PTZPjmuDaESkOQ/TJhQ2nFn8mf5hNox1/X+IxMmXtB/
e8oMDF64p1c3J+xKQ1+j5f6Jmzo3dhILCT/b7Fl1q9zBjTkQ31JyR6u2vSEvsz5kCGpYUNWb0qgp
cX2WA1N5yFg3BGWTIo5ORiwaC9DqyKrCXPjfWtS9JsyfkU8ulO8RBBLZF+0WB9ttxBZdRaz9arB7
tJnIL3yz+JJufz/lw47JJjJFY0JmD+Soj9R7B12tbfSfuGm7bZdEt/Nw0xEkkbQCZbOd/q50TAKS
bXI+rImDzYDhkkG55X3BQNimpmEeES7cN1wITjK1OzueuoCL77l3WYOidNyS54wWJGoCisRdV0R3
7h9r3AJbYm1emfG++256mxb+EYXzHr3goazGC8OrE5L1irRqB3RcS3xWhSfIiOJ32ecZJ8OKuQ/w
580bi1nkBgV3HaTMh7Z8hX3Jtt6HpUMhmGOp0EH4laYMmgoxSoThRTU98uva/TEUFEMvNqB/IPrb
RoP1FUcAMAhA8w8YOr4k5hJMTblgETchJ7Hrhzi3EdP8LlIsmHr35M/6VyKsad8NE3Lr/F4otNes
nKbWIIjZX6UFbmptSfsQ2E/QPrGN+Cmk6gMJfmqjTyudq4tZUc3PVj+di+y2zWPyNirrrXD8Lcq5
23GlcWO/yJCW/3Zd/SvmjEw07Yrh45yn7RP66CWk+H3qlfOil5RczRIhxXXXZgDyTcZZtploB8NJ
DnDVlp8ugplm9YeOKj9dlImnMXAEu8S6tHU6Zu8TDE3040s6y75JsO27T44SP1qN75BxQhsauvea
wnmcado3vtvcoTRBdAlne2trPPOluUwA61h6Lq1nPXj0ApsOKSpqI4KmSdQ706b3m2KgzUgbOIOT
+0zGKtZ4rFIYfpDKAxsIuxw1lQ2dozEBZC4NAeNtO6KudY3Awd7p8p7r2oeRv3GtVuEyLC/sFbVD
YtLBs8sLO+sYo7mnrySNFslXbzfIaA17Q7+cx0NNJDL1mFzGvenDvRf6RDgTZUE8DhRe1nOrwPvb
TfciZtrokUDhTfZdNfO9a06H1G+fRbbSQgCJFDg4trq0XxxZP+kMhbesoE/t5DOwzh+KZHwxRR14
E3WA1j1NzRmpamDl3/bUG9txtOKQeVhqWJQfRE9DonEuY9W/eoiV3bJ9IUUNDy8tUqrNhzTCFmpF
zNcTg7QxbR0AsOWwzPaxNxiKzqT4Dhb0+iSXZ8akGCL6r4oo+Y0rV7+yCO31ZWde8Wl0412kS3aX
fvveMwJU4ty2yW2hd2GEJXeTFfk3UG0nkG1GTKo3fMR00rw9u8VOP3Osgnm/SVhsgmzazfoh9sqT
HAR77xg2OYbJr25cQ44pDIlEg3ZfPZOwDNQ5QmkxtvtZZp91LqstuVLfVcFmn/2RvilMsPez6/C9
W4G5effWmZUZ4HG82PVo3hhTfxyW1MCjRaU5ELQ32cy+FcnUVgT630L7oIpPoiAIE8iSVwwVCm1+
1gd+J9/zWj+h+Md4tlan411sLaGtteNhZP/pjIDJ8XhwjszLebbMU7JyPYWPppcIVkZTk3Uhfii5
GloHZImGdtPy/CFhxoYqHYTvOLITZfM9Lgoe92TH8ntaaBkTVb5pl5Svw8bDbLJpB22HFOv3MDG4
9yeLLbDTPsLsZNGGIL0Q6bFr4lMcaRcMJ6gVlEInkt2pTmosoFS8Yb9i3nblcDCWei9IJqu6Gmme
cbRg+OzqqfbI8v49D4oqsqL1g74URJAs0tH76MlRzeP4i3vnHLnpPR0Lzvppeepx5PBmzlw1fUT5
mworzMmNCwgvg/QRNQcNaOCWPgQzN9gv9KzujdYQNmS3xLlneZWdt1oHJoQNwYg8S2L+ZJ//WPmO
vxsR2jLN0JFhiT3L49vBZcxaAillTrdFU98fPexNo0/PmNG9s8iSm0SPHoaEA9lYPudMPRkGa1Dy
MsVWyYm45qx4Y2zC2D9Bi5nPS8gJFIVeNKLOa0nP5eRi6tiEtY3OIML3xuCI0AP4YPKWQxnaRpue
IeP2O83ojlFCWPrcwv1dKJzJj4ZSIhGfpyAC2galT8Na3nTjYmOq6pR003QrCMw+CQEOpdQhH5Ue
PmKv7rYe0rS0ZzSUsc+6YhK0kZD5hDUY841toDwdQevrIrt0upxQuLUnuY6gzCapUCKx4b+PvPSO
SO7slCTNu+47r1niULNWIEbbuDiajQ+RrIZgu27e6yeCxRGi49VDu4Kz1rCwZZj+Z1yRWZImCNtl
l73UBUlNmrzD9vCzkIo35CZSW0kGoM/yVGakkjE0JhmdHBC5PLsFHcXcHGGjBWRioYfzuEldRKh2
I77T3jIYlVYBKDjaK1s+LLpThhHsxwo4Y2moq88Khi1CHHR99bsucCt5RUfPzqCNgIDU3ptu9I2v
3N61+Vhv3fkTYQ3KJRqCQ5b8tuP4rVHFLhudl1gTLFpRpkcIAkx/OAN1wCzll+TB+P27HzGRqnS8
W5kzPRTS/DMa6v/X7P9Dze4DM/nvS/aw+1V94+CSnz+/ilo2v/65cl//03/g4Y2/6RCGnJWA5BOS
6IAv+QsPT9yWTl1uWuzLdGCL/6CnGBT8SN49nyBkqm1nhZr8nZ9i2NBYKPV9QRo1CU3/WelurQTG
v/pDgpZJHqARcC3bXLOt/8gY/qfKnQSR0dHTiI2x8p/GocXNzKlWpfOtqqo7XafkRtSKAFPf2XnH
zAEzdG6WOAVMcTUpRw+2KCw4hR9zRni6zwTAMdgJDh3Be+Siwr2t8eNp6e+sK49+LMM891a7crxp
rXoIqpgU1Nxft1BNzrrtJVlYNAvTvjLYGjbYPS/kP+JQSWERt8UVWfCN47o/XYHwdRZEw5X9CGHM
PsrEvv2nT/S/aJ4t/d/Sp9Z3x3donjmzPF34/x5GvQhjLABokhkkGU5p9cCdF50KJQijHdEKS7J8
VWLdC8P4ynsREAFZse9lzFiZuGP8Jn3Ne9b/MKQePDqbUtn3dWffyxT9avnpEBhOY2FfE05UwgbL
/WwhMi6nNJyKLNvGXvPqVcChKI+vtVEe7Wl4M8EPl+66/nD3g5aSxzO9VYU3bnAynxnPcXG7UMRT
59EYxX3S8ImkAh3UQLkgpHebWdobGaQMjc37MecCjKhdSgezZgbFsIHJzlIknuZLqifXMbnagmom
67wAh5a+KylLLWgajE+YTmsOGFlzsCHgAQ3JTF6y9odJHjuTW1O/wlAhislRWBBRqf9WlnWbC/s+
sm3ABdZ7vcDab3LkzWP93uOKH0f/DM0XQp3/pKF2Qmvx7g6U/Un/5vet2Bh+9rv3rHtb2XsB0jEC
54/E/JxhbaM3eOzH6V7aPdAs8oc8xecDhgpDheu/pj4vtgc+DnWw2doufeEyQ4KYxzufoJk0G19L
HZlK1IBLT9xGbJAb1V29pZDk9/2IwN2aufprE0+39pEmw6EAKISvKP6NbOIHLgi5KbzG2cl3JYRV
3NLOczmsQfFG+bw+KKQinQdgGHZShvUMoZ0lubk1JvOAveaZTRGTN8I/0ATwJ1i6YLgsAsNNXgAy
dhvpIPAiczwDRwbVATppRXAu4IKU2TJ/pyyiHyIRERHNuIQm6zc4jlxz6q2xugcjje/RYGiP8xx9
RYmId56TnalRq52uSAxbrCRkn/0mGWqCNUpDZ7DvMWOPytUPuBQhZbaCwnaRc1gvBnU/caOlHNE9
wY3WFpYDyBhYZdS4W4ZcjQeHRqdxPwyDDsWuWlYxja8dXci/K8j4UA46BAG7u0taC2kzzfmOYMGt
q5jTxr4HlqMmntarQJAIcDgmQsjwf5F3Hj3OY2mW/i+zZ4PeLGYjUV4RilAo3LchwtJcXnrykvz1
8zALPSgzU41eN1CoRKEy85Mo8vI15zwHdRkso2Dee0OB2TVHsGqxPrAbAm95UEj6RKxe4/WQRbV1
UeyCSaC36oiQTVtxT0Q5RSUxOFqQXYYxI4jLNU964yOBB/2Sy4Ewbv2xpIQdNf+9ZEwqao1nPPml
rLpS/h7ZVb8lCutT4ZnPHpeIhsleGLRgyPNDtuRp5IihLWLbIhdB9FyAxuRLEC7mUQHFPBclqcEF
kti7uDUfHee+ApUPZqXqQze/oL9FaVDod4M3vqZLb2YPIwcl9GejbwjoCjSk9kn8G8XWh10nF9YI
5M0P3r09M8Wu2dH19lfeEb5NihaOYZn8ZE6Gpe7XqgPMkoNLK2MQgYp518viX81XJiYVzIqFPV5s
fzGZ59RpjmmKTQDAsw0glSfi3inQx/VLIJTTv6XdsFIWc4RGpvuqYTE0DNdEc/a0lHFY8/DuuB4o
nOZTxY5oMpLfHIxkb/K8TNSmU9HXq8hu2BWY2riuJkdD5vPhC1wZs/R+5tEz1/Gz3wz6CZnPIwrd
btOTy01mFF0srHhCBBh6zxXK7Co6jYrLLNP0lwdgOWzaY+WmdYiQ/lC3bB5QStYhVJ6V7ozD+j6p
M1jBSUMUWMXmJ3e+66ELtn3s78gnZe3tc8cYHvKcpEM8V9XWNjeI8LU52/3Z/Y5m4om9mZ2UGcMF
YMBEFDJZadN3IEAOSe99TFAygHz4TPgwK3fv9CTFRSPHMVNanNkjd+vEiUTOJkEXKS+OZOaucjxO
uSLmpWHNgx/mDUe3kT7NyLsbx35sGuNxHOu3BIg8+GbY4HnYakWz7Xr/kWJ7xGnRcz4ZwLS4AwFJ
EDLewSvn7tzUE/2fvqi8i4AtT0PqxSrvuaTe0N1aN/C5WUxOxXTxDsQXO7fI9dWT03/xWv2XvBbe
qpRD8FH+Ss35a5r4dzVHV41DCQa1I4QakG95n7PwgBJPpsF0QWh4M6x+nyYMSuLFjDRf8N3vZh09
GccWLx0GInugQE919YySLWQDsSnzES8mVwJv2swKcomKG913jWkIczvIb1xcxz5U7YNeGLcysi6t
86NnxR2ee3jN6a+jM3ZbxDns07/tSLu3fPPr33/tJVbon0stKkAcrR7RmQ7OhX8ckhpjX4uUhTEG
V6QP5bBt3ZvIhlDp0dqT7tqzpm1GnrfZstGrvI3XsxYlexXj17pijy0AWouGkWNR/G0szxycafb/
o9D5q475pyow8BgwG5Zu2tSoy3z3734Rd8yaOO/IwqvIRVyyOPwe37t66+sH0Xz75AF3LVsWtLUT
JlgRKD40/buVbskT6OrmsxbjhVYQCEbPk5a/S1BfGVrpLBtP/MfMq7shItYP/0l9IOh4P+jwNLEc
54l+GakSCUwnZ4OSDjaNyOjsY7LK211rTedMRxKSVockI6LcdzeR3YZUR1sjKbCNVfuSDY8+4YBC
GI6D0K5wQir9WhtsqMhB5xWjjdvu1PJsoHjctdsych8b0hrY4l/hW+zqRN/5WrpRVHCFT69VoYaZ
tO8eqOC/vwe8fwSOLuW2tczoGZF7nuE4/j/dA/kQBW0syzasM0jeHkiQpiUQGi8cfpDCOeU1Dbck
1oW14/DOvGIjelC7OOt4JRvJG3pCYgLlH5vdzIbxZVt8eVXfhfTAzKzrGb5PizEB4T1QRK4QOLgF
Lg49Jd3MBubfaHgk8kOG+Ux2qGNll7IVyN0oH4uBo603ks8SKWo2/GUjrYP1GLiHVkQ3HRIGH5Ex
V0UJ1VtYCRrN/rDaF1sa71qmgzB3gLrBflPRm1dWP0pnlBdb01vtoXuBtbEm2/1OYWDYDrCLOL7L
PjSrnr1qus7zaCu0HNWIZOdqm2RbQIW6L1SThQW3zUYgoP/3P4a5bCX+5a5f9h+0Xq7uLcTLv7/r
M7vL2brFVPeDc27pqYWwDmMz74aAE5lRoLaAHJ37wkJ1lTKNkLvOscMCX2w+Nveyt8NBunsL+UaN
TKs1uv2//4TGv/Yflmm7tuuZtIAmfc0/fkIznwbDkQYLc8t8lMwJV5VV/ArQQzbvEXAnghM+eq0X
aYggYbPDVTrBqxaRw7eZx+9cTcuwdpsP+Msn84zP6eOvz/jfGg/8zwxvcHiv/f8HBCiGvsuBi/nz
15rx8P2//5ex/BN/mwtY7OY4Zm3dILWB08D5vws9aKuuQTYDSzuMlVgtGRj8JxfZ/w9IyQbbAtMx
uC18Bgb/yUV2/sNeWMlMBfxlGWcZ/x2qqsFn+cdbz9Mdw+dfqMPv5w/SKan/8dab1RhXbm0j0FJq
UfdbGis91lKF1slQd4gbLays3rZG026cAIeCbiFMH6tEbLtaAQTuAlJseygdXgNRsBgHa2tKh+UW
CcBHdzK2bQRVk28kt4anrgHA2E2ieAUQyHznJoQgez7nJJzjMJo6hNum90B7u2csjFG6IGWVxPK7
5i3wPPcYkwbr+mBFIpvZBG0P+vcCtSuBru0wHrSoxSHmeJBdcfw1MaELwAtetSfIBePKWfIRLFuX
Gzzu9Rp1a2gRHLBiNp+s+Z0OQaeN+1HUh46ZrTvM/X3kdz+2UyAEjdSRhILvcim9/LHaF0F+J9Dd
8cmhu5FfG+d8tLm7uV3w6BrdS0orZhgJfJEsQkQd3Vfz9Mb1HNad1tD91OlzVrTuts9haw0TDzgR
bBo41dis6MUSzFMmvLS8AQ7yF/dJ19jY2Y39kPfxxfTBH1kuKz8t67EfkhafFW9tUr4TqFCvpDbQ
2pIVYM4tpil9eBsqcC0FmgwqgPloBe42ifR544w1OjX882VvHgvvx/Y38UwYlR0DxezHPfSmF5n5
3irBnTEH7PwKUzWcpPqtr+p8j4hgJQfQW54E7jwWzbcRRU+jVvxaYBIXGPYnsoyPqZ2+p4Quq08O
XqRj+SU3kGhr9mFNOwgQjB5903AsC8ijzsw6uSlRKwcIWAMUSZG+VNEd/oSMfW/Yq1D3q/VgAQIb
SkLp5hFLp44YvwaOrzfYL4RBVZ7LeMZlhJ9nAb0W7h3sD8QPLd1Brg9yJ8zx0GezdUimriRdGyDY
KLBBlTEgMPbVDlJSjl7lQbMEfmzuJ0tjDpLNEFEr/Oj0rl0nzVAt+bu+7z3A1IRPOIv3gbbwmHv+
VrPLZoe4mNU1X2vdzThlNf91mubPwmlZnRsFq6gCeTtGAnNtUxuDEcf35ACR2TQOZQLvopHwZfro
XO+em3Nspyc6yRly74AjJete1Tx+ZbrSLlLCRJA29KZxNrOTPufN1Y76Pzbr13nMPmBz0iODaZWo
csKumOBskaayTUd31wR98yY7+TYb9RobtsUqI6cvGOUrPpXXuSEdUJ/qJiz05Cgfa3wrRzuJDGyC
zXwlGYMNGUZWW00Fqxw9uyeJ4rHU1caL5JUF/YuJ7ox6w9oQmAKosfPKrYgA2CTjEIduaZ2NajhT
H/6aqn9ynI7w6pTUMstFqiVcRXwamAblsoxwYIOlqXPUHL846D2yu9k7aMpO71EAbVlQ3RKmkJs8
wtIqUMdB21q5C/KiKDiifC/H55UH/d/+q0OWg/nSZ1NuN/6qxzZpFuVzVyQvPRLTCDquMVm/vaye
jTj9ySMhd9ng1H9J7KqMkaavED0KnapZNgHXNsr/dGV8VM1fBhk4CSLAjQ1v3hPEkNRqF3HPk3VD
T2yPbD9d6zJX7lPgq3Q99XERZoXcuLPDxqVYXDTS/dPip6PavJDR+6GRx4vB7jwbmI6TXP/o62E9
a3a1qb+zFtWrYgkSxlhKncRU9ylUHLDAL1HffHru9MJM0uWPEUfP7+IjA+ODjdcz4vSwOuPTZKRY
6uRQmcl4rJL8Qtu9rWKHuDpkJnCUor3k1YRCT2Lez4SxJOtR1VnI4XL4CEnLV5srccYEdeCWI9u4
6Ak6Lu1jEPQX1TofQxohOl05Ro9vME2wZA2o/hx5S8z0j1VZ6Hm7X4XllBNMHJomJG1mSbC0eyB7
8ymvujszjh/T3H/hhYRF02WalvMsGXz+HuM3lr+vOQsAoBJMip2V9hl4+a9ZF9nK7gYIl8JeaeGY
6xAKUjAgUxftZB+8+9YIlEcAGsqg/GwmhQjDHuIHVLjTurWw1laZie82ZmkUp8N8LJCob6D3vrV4
AKKZvbUlGR0WpUAdk36RUJPc0KoFwVgeGFvxj/rZBY4dyNoZOtow0IBbGOUiDSa02cnfMTVvkYW3
eYyvvm3sIiv6ZDzI2H4w8S9zZnYyP9l1kNL/1KjkvHw/yf5RM2Pc6H1+BtGVI7trZajoOpCfQpwY
Em0jCtPZtpX3Ug0Som83gZqsy0ej5JCGt4h8U/MPdUlE20+sKvIPcgXXmvIf8xsxPW5KxP1kdu/a
QGbCUItbPTu0JE2NLqf9gyEb2SjsGoZwNJf1eKsqWKT4wlExengpLettMpiHt5gZU1U9dn3z7IJ8
LJdqAeAW0T1HLSUf1LeZzA6cElhE9QPrdlIaFI+gD+egS4JXBIbIMB4UX5hnczjbk/5Vi2bv8uUZ
XuL+0pwShUrzGfcYsZITmh14p9YHssMGHbH+2tY2NFaMe0NwdSUaaxng0P3OUO4f0sH59Bt7Z2XI
XfzEVWscutUG6KLdJA8O+uSLxFhixPIy1owDdW9VKLo86RYlvXwR7Cusd6SiM/NS4JCQDT9NI+1Y
kniPiTkzZI9ecXx5+7G6TQ0NmLH8SQhqCFQRSuyCjprfGpmb0ViCpvStCKOzva4bW8IjTkk8kuom
M+Ucaya3qHOtvk0ObuqGIraGTTIzA4cVrQ0VC4DhiYhA8pyMlVLAutxhGhFWxNHG5Oy1FMjShHzz
GGYgvugIR1FbHloISX7SPHbd8oaNk9eyTj+7QICsQoIbRwEjI9SYNq+ehTSjYkvB1Gck7przY+yC
sxQGsfKZSWdSWXhbuXPpTZt7YwJCGRTJWrU4/CHy3jQ4InY7SGhbHl+12o6d/gnS6ruZaxTHwwND
o2+c38fYLvSwnvjF0+aizdWVZbcVFt28pMXuRA3BQeRud4hF9VDwc2QRsgGGv2ae1Gtz6M2942mn
DEg62gksRAWEnqHwNzVsKcwxer8m2IzytrE7HhtOYcsteKHL0GzJB/eeNVQ8q8FPfoMGTvPslv3W
cOP3KhqWPckPdFBqQl/LONuJF5oy6p4UPONczj5wAsNGF1vWD36qsUDzVbS3s3RbxtZ28luUB415
UIGzdaOau9WhEtRUdiMxlRHNaNjnVDaonOILLz34iZC54ExN9q4vWNILM/sWeYJ6mzkBzugeMW/n
0nFrau8WngH+BztFrd6LNODTVeUzcXBMYt2ltkInpw0lvslM+y6LEXGN99xjaM6akrsMajKgQpNt
v5XRclotM1Jph32NQQ0e7rMYAyYDyvt1C/06T0myHT2S7Bd6qEOCwJyIEjUbd0lltewvLv0S24MA
g/2PeB1ZrREHXD2pIsUNb74DryrgUqifGdWB23mMK/VqnQXpNz7FBEQfWV9axgNSZ4y6IU+8VcJq
Dln5hdUwPzUGnESd+xfQE6wzaayKiiKm7Quym6YThsBgoRwgJo6TrT2gBWsZEJKRhBC8qUImT7yn
jLlbVdFrb5r8NVUcEHN9y4mYWjIkhx0LOH95J7l4Ewf6g1n0RgicCzVNATE7dtE3INjGY88+tP/A
4oiT9abbA28Gvy/27kimYuSA6banaK18Oa/i3jn5c7odRZ/tyNDJgfTglG48pcMPZwUQK6Y/ffQF
MUmeJsuz+FPLJlRj8man2ROhXaTqcihMPXJ9Iu34EUXJ2z2usVW2AiZU9hy17hlhEgJNXf+a7AfV
FCUYVQAycateM7o0zlubxGZVH6TbvMYxVDWhiQur6YOTMS9N3PEFbpSBM3odZ8Nd0/L+7Hzap4zx
HLZoiNd9fO1GyhZkXJSXaTqEcYQpIOqqUJrTV2oDlUAoA17fEJvI4nqraGFbSuaAReAd9JbgZKWm
W2Ll4CdSdVZWIC54Wza1NRSw5pKXTuvH4+wgAapw7XrwZKmc3aOpVQiQCv4xPxlx7gyUSn0KF2EQ
v33wYAfT58T9zg7yhkKkXLUeWx9ie4keQ8zmwekJ6x4yJoUwU7qsBztZ3bLKhDNRLbZ7v3lOWhBl
lFlsaO2LZQEK7YoRC5b1VLS8HACzWyu8NoeRGA4V93da3HebGSVX3Ajgdn2CzhW4H0Bq5OtUO8Mc
fAz6WyYmlJMNOqNJpmJLcupaR0u71hw6PdMZXoY6eVAuug8/X24HSc2uYHDK2To5YPZn2ZJnZ1D/
wkFY/g6jUT964GwqtXPs+jr700uE1EYPzLdp+dfMVoVLF/2oY1lz6CHlDf06NiA7j81WaoxcAwix
mUcski6i0Jl++oCfM6gcybTWWskKprcWEx3WJuJkTaDXZGzcxYCliRvRcX5ztxFHJC6BVlTsHQd0
aJPrrHWXU9ByLpjTiUcnPIGYkeBr8I1r3VhJqPhBYWtSr2sNqUMxLhLRQVb1mIS1s7PPS1+sCW7l
HyuHZ0DkVM5+c9d5BL6zYCIcGne5SqbjiHOS1Xq/WqjZYrKZO8IRCpL5mA3wGAHiYTOW8Yc+AWMN
tByqRWmwgQkA22FytyMbusJoP/cohSa28Uw7tGPSITZNE76KEddnN/uN4SP7Tv00daolRAmHgEhu
nes9Io3bwzxm9an2AUva0bx5U3svmuKjUKAgEG9z5sKhFcyM2T0dJwaoO4o0k7KTEzoj8UKOi4MP
Ta8jXnMbNVyfOtvaYE7relNMYnb2w0CCw6V8iRju4Jqm2zGybcYUOXSad5rRKNRVfi0H8SFsrQkd
d2fODY9dQnRHm8sdAsvn0Td+pgSZbqIyNvhINPSg/BKeGfbGnR9JFi42aix/aN7cltUXqoWbpmtM
lD2ItXNGhSK0W9XNz67ralh43hcBt0z1aF8JXRHG6+5Kn2hgUfesNHLMV1QMvkYuSd891Fmhjirr
v6VMNTLfklvCHRC4FuYz3JCBzY9BciKqOdztjaMbYcH6hPTnmi1fjMhBcNaNiYQh05F8oKL8SHRo
zUEOal0kh9hHIyeiL9u3AAnNzH6TJWDLi7fZDcOS3PJy1ABaEOSQNW/44s62gURamMajZqFX8OKa
LmbX6WSslxm050gm+qpnAx9mHmYX1l5rd4xerK5jQz9Sjntj/SA1BIBqwJ6YJydNEtthgUEPNZb8
jrnJPB0vvmU9aRYtk1nlycY60bCjIJyy32hOnlgWbVIBQMHUSw9n+x4LZbYkA1xhn9O3zoee51OL
+os2JXd0x6s5vku01whDK4sWMPrBneynjAf3jlHYOVDEWEek2EPC6m7JYFT4re6SJnHYw9UXe2Hq
ASLZpD06X9/H8JPLhXTMpKdFlEOYsdz4kLtyJMqmJ/deHT1abTztoOoDPkmn7dieEO+522Lgkabm
/+kRnxYGdUZpxNiWdWOd+Rb1/60rKB0V5gb+NutZqKMtYMe0CrJ40z4xqXG2Rs51VBFuOcUga4WC
EXMolp1YFMfJvu8dg5OvyR+EtN+yAJn5pBpWT1xM9DbfSZtaR+zMaGWzJwQUMDoTNNlGrG8rh156
miozJL10i45r3JQ6mgWXxXU7Fy9dZuk72wYdK2nig8lJ1q0nQVwQAjnkNmjjZXXpx6wXWXg+UOi7
YDvAgmVWvxaDax66FhfhVPyOw1QT+TLdWc34m+RFsxnq8SwmGL1jE/wWxhe6q4/A0j8qd/4yKjIe
ZSduWAr3MUb/jafnBQp8nphe8BhMMdZ7m/EYXm+vREZce9laS6fnSSdYUfTH0dQfOqmRchlf4goB
uZIBhMwIn6Roq10buV8pPALWeS5i8IJsyFKZSBCAcKIEybz42iv75iwRG76e7QzOhjQ6xRnGqtp7
SZwUK2cNUhzR+i6KEPo6Pr2vdLzHQlDpS3x4ftc82vG4Lyc6xGaKNt2EAqox4QbRpP1KEzTfTI8i
SBxZ5yywNrGIH3XHDQ4ueQRaExw7ItCxLd0M1he4c9VbOtYX9GSwGwX6E970oKKAoksx/Io02+EV
fVZ6/9QUbrKdmGxumeK9MXgilX2ah4MnsXUuU4WAkHeAh96lKK0bctoFTISWdKzHdTRyK9K/85Xy
4i21A7EMpAUQ4mjr9ZTAemORkEdyCWJNPAkGZVbP+SvHCQ7YRBweS95dqw3GdmDF5pWlWGNxp/JF
Ebeyje48T5bJYpOJoDTLD3t0081o07K0gUJmNDM2FO7IuxW+g+NXlNhFuXcj/dpXMLQ7Hla04v0h
5bKiJjUwD1IRj1DrcDf319rj7T9mJ4Rddz7Lg6NwzEc9gVcfo1LeOAxxSGMpT+4o4RRb8cMQMezU
TaZnDNKx1fMin72qPmSzcxlixipZDTRc0m76dGKYpq2lHo9Ojogubq+9y4op0VSyhM2N+apQWnRj
rz82fPkN7vRhrXvxWx3p/iZjCrk5WFI+lMzFD5iA9jFJEGuPEEV6IshEMyYtxjZWcTJGDtMI9TSA
dys/MHyDeQ29mPluugtaHgahqXfXleLiJu7Zzzz/TLzLvCa/FJaZPVFTjylTkdHeaS3vBFknS3oG
nUCvMz0uyIRB1cEh42gex3ZMsHRsDNEekNVqeU7jIe9PWnKRXuYtv4y/VmSgNNqUHbQseUCGq444
SeidJu0uqrtDBjAQh7mdMVYkrFerXtuO5oAks3uM8velnzN6CXixGIF2Yc16qya47a3TnBJJ8jPp
ZRpvLWNoGOLF8y8+VH3bOFyPvKoB+ZFMv4qD3N81UMprbVIHqEubFGnNzhhN+L398now5GNqOcZu
ChTlb/mGt7TWsxtG/TocegM4u0ZGRCkUcvi5YZqVX0XNC2JS9YlRhYdVvP3i7F1HQRJszJxJs2qq
a2qU14EQEH2Y3ziOCmBS+svZryFY+8Ih/MOgmGI9yppH94utuYwe5hLBfDnzdtTtr8HWi0Pf2L9Q
MqY9eLfTbGQ5Vkkk0e3iGxOkEZ+h5ZwGhB1DktHj+T6UPQlHiuDo9MAC62iQT2swHd8gkF9TRNUI
AepSmyi+gW9MCYGbsW5uqhhzp9Bg3Dbc50Ux7tsyJUxooNTUtOGjTwBo6PF7PTHCqXROcJapm9ZF
9xRZ3q53y4tbBfFJkqSsKlhvgRUTrGZbch277kNTRmfsWzYVTKDWxGmeRvMxKBBpjJYRh7wymRUy
Dif8Nz2CH69MiDpuBsag081tPQc/VprN677Xsl1meu02Ym6rgcjcNh3MszLdQ3meOFOcpQgBZq7S
gFYCC7bjT/fK6inayBIqgAHSfJOAMNoPVc8hbQXT0UoJK6Vr3CCdoykxoFz7HXWoLonjAUeeN3WC
WQSwqGk0CVs5Xn1Wj4qyfoBXK7zJC1uLk97pygNgK7nTM0cLUztrw9mmP+xsCHW6hyHA6EfYz7G/
jfTaom3K822MJs68kO2EfJ1fqfQKmoLRs/GqFXfc/yxviv5HNxo09Vlqb6kNUL8n3gqqN2RKM6YH
6IyI5ZRZWSFX404gKHDQbW5IihVrU8LsjnMSjZk4o9RCjLv83uAx0KX07cvkMiTrU/1BL91s32Wg
FR3EldFSPQb04NVi263zcHSrn262vkbu70jUrEiiD2naz1XrXaeMRGuFOVYumiETzmA6u8fZcN7q
zsTfwQjNo5n0jekNPMNLWwDHhVHphlaJ7X2aqydEZUboM+JZ56Dkkq+yecJX4XQXX/+cfbC5FyEu
NuypumIO478H5hNEJlx4D7F5c8XRQmU2nJW8F0xKvVMPQMS9QokQ+3k4qoX6cM3pWEswcU+WcYXj
5LEaICtDmahmdjwFw4JAda6+/zTJCRDOa1I+G1zmik1Fzltntgk+hJGZQtirCjQ/7L5qJqXAL6+l
ezf3G6t8LDz41yMvTv3dTzDM4ZwTL7py76KoXS/qEyt6nqODShZHEpOG6L5Iry1DUPU0Ffd5/WcJ
g5bTV2EbwL3fLHUr7Cd/Ovf2czT/RvaL472lza0UyT6Y/7iKZZ571TzCzE49Ed3jdg7O7pKQgBox
7XaJfx7jYx2dZthU8hQ0b4191UE8uXVHRR4QLLCZCFPKoEx29GKvODS3gfVTiefMBz0nzh3znupB
d09mDUHhxTN+CoZHZAtsXHk/tb9991zqj7N9javfzH4hOYsDBAqTcd8Vf5L4s4ugkVBAaFO9Fkvk
A+unyeWv3NLxuyM/9ehmmp8RI6DIfjaNqxUR0sKwMqtDvvSADFWw1TLIHreIRuKQSuW8R96KNM1f
jwVjeIMLy5YggNJBg6uBT6rRb+RLLAIu8fRZInH0BE8Z5fjofhfac4lhvTxgJFgZdPz9SWCoHXZ2
d6278xQ8RCU3+B0MsZTbzT4X8dYnjuEo1JaLOVivnbojvGMlCkCRycFHQJXux3Rv4Zu3IXXD2T96
3mX2LwMTIgYBwxrmSTA3+7Su90Dmwwq7IoFga6X+9HSiBhCONiOVC8R5tASmaH8cTned4X8QGOgd
cfkyvqb3w2rjYtJPtiZsQoMB0gzbrmXmtISrmNkeNCA4Q6Yg7gdqCSpSbun6fRyCVWqWK4NSKvFw
GRBBtAzbA5j6Ixtnlt+LkX0NxSLnIfCnDox5zAx5l80PiZ0xWaOWZ20/G2+d+ZZQbFx0ccnFQ978
IR5lN3rnujx046ZGwkyFBhk06y9ZdhrS+3o6KOMGzVY6PKQEoUNwGnBdQj8qz8mIJP3G7wzGeWqf
9g4oscx80xu4wkwlkgxzkXmNIeJD/Gsi/o9jJC5ImB0GFGiaZ/nJI2JkZLA8GdUfP3sa9V+Z/xrm
t2Cd52V/mokpG8OG3PrV2Ux2cj1Zj5P6GBGN60QrwBBeXFBQq9gepM+8OI3gWE+fPgSDhG2OgLaW
I69w3T+TesDUjApbVknIwWdOvyO1tJ4noU2/Yl55v62U/lWww4bTTxTCHMJmXadWAsQwoP+B358x
DTSevVD6t9T8UDURMuKBPXHIpdCBmnlH6EFYEV8szJaFlqw6gu9S9YOeZJOO3z6Q/wwzhV2l62hy
tjEh1NzlFT/S8ly2nDkd/7sOCKs0AApGZ0TqK2Kz2bx9R/md1zx79a9DogGZGi0gzxfUo5Vxy4r7
eCRs66PhWiSLKCp4rRSoCOZ2Pe6uNkxBjMQltt/ikdudYR2qt0/tvUVyBhKHKmteVc8eOycvW0ag
BM3r3t6kXy+CJJwLziM8gYq+1l3cHwN38YfqPtjBb5htrSgJ7OvkYblm2g2al13PCCn0y5esCpqd
ruHwbMgUra1Ti5QimXF48Mxz1zf5Gh8han6SrTDhWfIj7X5zdiK5wc1Tf8J/6ZgCA5z96+zxSdvS
vQJ5V7BLcOcR2ddlG0H3ErUQv/msBYf7lCl2m5S5JFUZiQ9fi+sb4adOf2r0IKyXS2sz3A+M6CU2
s7Iiqa1kucGrOe7k3kESWfI0YTrF7IE6b6S5LaIV5QU3PlwxlkF9T2AMXWMySQo+YopzqiUuX92u
S2oht9hPCSKFqQvHaNxy26ES0TY9CWsikwc4vevOG0Kc91y72mnXgUMsk/48mdPRV0QzUTqV7Pvt
buLNZoW9W20761WUHYkpPOdMG1gWQVBt1i5vVRwbmyRiFA+/vpUQCTyJzvgdXcmzPRQbQoTXJVE1
Wr3J+Bc29DwaIYaM/KtH2SE9lCD0AK4B6LBYbQviPxRKp/fY4SH2JnwNOEAYQuTixVG0zpAO/wgf
gzYG5SXqMHaQvjwp6i43IhuLD2e23L3jeVoSKtgByv6b0B+P2Lfsopw/Fs9xOXxPbBDo1IityzYz
FdNkE88wv082UN0ZTM1BI/eCaV7IzR8LCFN4Y4J5MQC+g4dYlTQ9Ay9aMslWFV7jEcagaj+BE7lQ
ZnQGrRKDexAjczJwlOJuXWqEHMV0kLf8PW6YVsG6A/1ZQcZWRM9aTGiGxawPP8b17luuyBhclz+H
JBuAlBZPynJ5O+LiAvKju95D78NolsK4/Is7TAaDebfAyJonQfWaUUoF303/7kMF8G2+Natxc/DY
h6IPwgKU404NuKUwxqHg+a4qezVB19c/dfujlWd4DBRuMbdE9CuRN5HUtokYI/e8HRjPUYaK0OIG
T+li8rnedYW5ZhfNPh7MD+AAEpA4r2zEv/0jsGKcIvOjxquCFQlDnXwJI97YkbWUs2cEVU8qHu9F
vmz73kCa8a6u8GknDIlfnPSot8Qv8U5tkUXkAzgqfLrwFZGG2iHwtUWWvCsBAvSu89AHGd9E+s9Z
KXgHLc+cue08Z9dVDMBM1G+Ou5hNVqQbHEsEEHoMjQuduwBmbZfoxIb0TvOKc9kn902lH3UZ7aOB
7arx1pqfM5TljqmbaVe7YExPkaETQVqSv8hdNI04qlBIMa5x4xEsQ30ELIC//xorzPs6wDxj66bV
Do/dIQGuNthiNzGhjXMKHdO+82Xw6GMwLhr1rfrppIHEVryxe5LzZvR0eudD+XiiU7/3U3Xx0XiV
PvEx7CfjkRjEQVzFUN2ZiXYu4/ShjvDsDyyHB/1gt9GVOPcdHNf7zmzvN2Zl3CnmdBIOQtdOJFPC
zWD958yEYkaIrIhwsWEg2MV0NjJ/iw2CkRoQZF4zrkRnkJbPVaSunZ5TtRcdNhKD/Lz+rTY9tqXy
DizYOa7jkwcl2bK7nY8Ji036a23o7+Dj75vWfkIXeQ/5f/d/SDqP3caxLYp+EQHmMBUpUTlakuUJ
4cicM7++F6uBHrwuvHZZgfees2OefIRJ+qVNa8uoj2WBCYaov0DYSVG+kwOAdwbTREzx9KfTQ1at
MyWXf0MMK8IScFAF6SxAiyZSvU62TVV+VEL0V6JHz3qaH3VHL6prqRu/1DzvUp8wjSg6+N64kSQk
IqVefiYWKDLHRwIMiEpNR7I4n+29+SpTSn6lTwnIN0VeKSl8zpuSgJW8/BLh0eNOpW7+OCBLzrvf
Ktp59c4jfNVapWisLABL6lETVBM0qW/qwA2nW9jCjrhJc43kt5xRot5XMX2E3+HcOp8Xi6zed9p7
xeOSUp8Q+EAH2m7KE1rSXVq71EUKXfDhq8c6fGQTdxikcEJAcw+gRhQvZnaEygwL/EtFEIp5kLYL
yZXkF/iMkyq0SdA9n/0WCwRtEO6p19syXS13ppXhLHbbTDxFygVu1dYDN01PaOSRR9kzLBH8FcOl
6LmlHCVeiso9qj94qjmIDwR1OCQbyIeIS1siA2pSjlZ41pcgUyS/HnmU6EupFmoPUY6gFM0nflQU
TeT8dYwKJrolBS2G4t9rea0abwkHcEoCV6vc5WorAZDGGylz+9ZFGsc/oUJP39xY8lEQlyuuWEfy
PyV+UvLeCERorZEdTNEmwOVKP2tG7qV+MstDtSBIsLILu6L1d9svqF3QDpwupuVyplHQuapQ1knf
CdAJYtjOLROqmQnFXEbL3Bl6YjdRqjmhM8VfXF6OEBwbADyPuIfioCDtlLpbYW11GGsZzUc40uFn
2JENXGMs6bgUfmQwbyq0seLq45fSXVIro8/sI+a4CC8zZNDyrcDlPwz3ftrp3saSTsESlaJ+nmP3
9LdqIPj8NcgkmD7KiT3wLRVeof5gP6oochfXo3UvGOcz6VCRbLowWWfWMPtESFz5zVeBdk7jg4wk
NdoOq5Zc5p2ZHxv1WhT02xBWUY8n6ogc0XBYRMbhVBYuxrC+e/CfodoftVNmnk1MyvWKVi/aRUQH
MSgPAnN6uo2Wmk3QYOLyxck2YYDrcacUOAmz73T6FbRbSdijfR8RYf1SGFRL1yD8Y1jvLVcJLnGz
Ji2WsA/Ss9SfHvejdWcOx4j00qWjrrvC8MZhLJoXwxH43v8UDvVNxjHaEKmbnYzyQI0Q56YdJjd+
pt1Yrp//0lmCN/WlA4xjT3EgikMTFhikmSu7Lb579X1sfivBNcj1Vo/asBWi3VSuMtsnPuHeppQC
7ETvktl38tix9vbLpv4oaOGiaiPcNu13x6BmNNcQLx/52Auzu0XqQS7XsfXJ+7+kxrryLwQ2zx+F
G2M5PsTRWzC6CSVanBnmMiEkckWruB3Dy3txzHX07FaaY1J7xsBKlQdzMO+D4cjzqyNWt9J/s85F
buMzLLbWU2pLm1i6mi1XHpBjIknC5te7eM4XXbnXLAjlNTzOwigelI2nzIl6jGqPu9Yt/uYSxBLi
KAAfCbunV7spqATK5YVxiUk0JddVStbaHM8QuDp9MAn/c5CzRQH6N1UPD/N48CR7dv6mZUO/NEOi
SQDs9bkb1eZPGUqK8kOudqGyARtbaIsfVOUsJu+Zep7mT+zQq6d/lvjxYvWn2j8HcrswhCUNop9+
dWAlYm+iKolYxRKD2TFojiQnav0+F3ejdW2KYS4mJwsIRjhfp/1mFP4MtBiVANoe/vTCb+gS2mi8
RibMVjk3+ff8Al9nUX5UJTpbJJZDfS2yc1luDNh2V9Jc04K03FXVW12eK8amd9TYncXxsqmFR+Bw
4Dpyd2Bf5BUfO07duL3Ujort85V7B7l6R3KD3m8xNwswuXAUHYNk3bZub94puyJt4uHXhwj0gPfL
psKeTZ/2oA042yphLS69TSAceReC8fMfPw2nJ5N38WliMYGNj5Kbr/x546q7tlSdi4vkPQdrBbNq
dqG1EulN8ZaYxxoG6fBM8Ww4kzLs1EzJZP3DK410N71J3WWO9dS591oEbAzcDHu5ToPfcqLxBs11
pO7ApxV2QRSlub5p2i85tct2a/mXdtqNi0+xXCJtYDnZmvUuhXgb0/eOKoUlRyty81UNQeXk6TJm
s4zrv3pZ0BFZ2Pi/UGZDuxJUMMnHCdnuuBe0o65t6D1pKc1li+zVH3YlMbh6nAZNezV9txDRwUIe
7oxkJ3n7XHsoMQDXeshcMsM1cnmkrYjmA0ftasp3ON3Q/EvdidQqcKBnTPj5EGyz4WDxxufCTqx3
RHDTOfPtT98ZHiVBfc7KcRYU23dkdvEnp3N8Ubx1i0UQOSovYHBUl/HO1vYETCFoXlF6s5xMdZnV
3OAk72AnsOd3kx7O4ezjfCtOCuxuN9xH6hws91MHE2dqc61N4eqjM3Ke6+7Pnc+u8DfklVjF1cpJ
vloa/V3mNPd7JNVuV5zryjGkre+7xzOv2re50Bsa4VcZKswC7ntLMHDGRedpbli5xD44OYplYd35
6zq2w+lRahsLbxWQsrVgzlkEFwC+krWXIIkPCBrYYuK5HCl763EMVrsGKkjbUl1HaL0i2903QqoF
FogVkQPD4svEyXdQTozRNYGSmnEa2nWnAKNvBOsRWzh/zxFXjk+f1aremwvi0FaoOmhM8h3AOnYr
utWAjc6Ssbc4iFFg8U5QXBMngLWnwQAFycuFoj2b5Nx2R4WBx3jqChMSwT/NSi1fDdVxNVi7i+Dk
fzSkZko0uwdJx+CARLTPvvx5laXdmJL6kMgac8mxmLwZTFRrf6Xg5qjZnteFRvgCG4fjryjz4PLl
NIh3enNLCIRz4Bhj5NzHZLgYxR3HJnwG38v0y+Mtp6kxlz8lcu9MULhW24rhmzleOeD70RF5yJVN
ZT5QMA6cGIQUhGeeTNT1qdKzsz/kqxbsPBHvM3cbj0dKFSOjRmu8hGmXkx29magGjo4Fv9oYcTrv
Bi4KjwOL5rnkEPL4ElA5Cz7tGKtzqJ2m4c0ItkKyCZJn82COWVbWkq/0IjP3WbARYIbFldrcIKZB
AaleHJlnQC9EBHU6AV/g59ssWMecTpgU0qPAA6PxgEDEz448QdwF8i1l3pGzda+s8ZEw9Fqyy5cx
TlfoTbp8Zw7H3tpOdgwIQB8fCLkd8s4aHQ+oWTr+8GNQtGnsfaL+faI8CS2DU7Ebj3/VZ50eJqGS
UQkhMlmDJJqwziaH/IkE3dL3denSpMrfrfBDPNIQXHEg8Ut0ZPgd0dultGIgl3CMiMKzZqc0p5bg
AB0VRs2KRXU9iVe/ivc9yM9GZvEOzS1aQOioazqcmpWGGrvCd4WySk53yEcqXgPWW7of9XxbQnIt
A+LHfrjKdc2t+1VG0nu4rEOCwiM76D7N/ikyriozUDZbCtUrj4zd+65ZbfCAs5WvDfEw/A2c5sFn
PdyE6WBEz9FpHS29zUPc9OHXFzOAglnRgLaIlmO5ldODLI2LoD/p2TvHpaZu5wde915iC/yhf8wP
VNvgP6ApjUy22iSVDCKfhkXVA+zqaG3Z0ycgjldV++jieYYsRdK1z5m81fyDbp4wTynjOsl2kw2/
7B1YE6g6g8xvkDA8fbvj2qO2zwXxNLnNsulEXRpszgGxIWM63XDOWLlMg04CzM0xomwi5ZmzMmqQ
OG1IcRTTDfA7S0LkExlgPslDMYvbwIc9dAdz2JvtWYl2LcG6UE7oT9JVw5PVUGLTlJBYKNt4bRYL
tPc3dheqK1hh13K50S6VcI7FY5Gs5zdQ9VYYLYgjZ0p6Wd1F2/A0ytnW6HjM22RTt78zdCqQ4DZ9
typs8PCCYLL19sjao8r3QrgiV8CjxLfSSWwmaOxI8+WgKNdBveoaXeHvqvwmM6d12aup3sv+IxI2
U8uB2Sz66FT3Rw5cZlyFFUV2Aph5otnHs+dfA+tGdVcz2hS4sxGdO7Z4ac8yWHvbAXWiETxFCFMH
BBegPTtNW9N0OwKq6g0YtJ0TEOOkDpfGfACN4alP/k3IMlVf+dZPUPvzDrR/EfPeGi5VhsvWmCoe
kr9pkp2oLyfhWNjFohXe/FWw5HjRmUlb4Z2Fl12Z7AnC0Lk9tqZ1TPD1lReKvlQ4gASeYJSA+BA+
y9ZNzY9yPi6ifucVX4V6jicm6icS56xfSslSy4D1NqH5VYl8dR9DtC2/9QWZjtVGNFjwdrXGqIQr
QVR+gRJ7cWDca7Hw0zKR/6bab+4fLdJDCDwid+d3vsot/9cIfnR1PeA767ZJAZB/CatLGe/vM0t6
8Jt1pVw0HDVxcqJ+Er53H3ZHK/hBCSB+qdwQk0Q1HIwMYAaXhFqzSTit+ZoUjUlyD5VYJ8gsTnrt
DoykU/JU/Z0sfNU1VxdHZn5lfCitAhwFgUO+l6ubIr5zRWU64+iwpsc1maPV+HYJ1/mWQTNQEzHE
Rg95cO9UXDhowkWgbGE4CiLxS1+z9y4CGRwgdQr1qg7KRk1+S+sc999VetVNxgRiylah7gIuc5R/
UkuAeZtwdBYfp7NhejEiJZ8TQc8Kv2S89TDzL0IbPxOHhjzRNnnA4LXM55zAG3HR8twVdvYY4WTQ
WdLJbREUFW8XjMSdlATZWOkRmrcdaFXTHtLiqVvo1NHz6iKiABscjWD7WH5NDmISJYY2vWCoXyjW
m5d8xeW9bT7MZkVvXeTvFOWvz/7QKnWQi8yxmvIzL2xpsqV4CR+6m9SHPt2q3rEab3H9pZXvdfvo
pTsfCN2eU+wG1V5StiGpqQbxmCz3cAeqSJzdRikfWYtpabyHzYUVyM+BTXqROPlHWmymYt8bW0/+
VBYhph5Uo/vKYUhTvtsl3+PoTpoktwVnhkIXOaHz+O8hje2e7pe+/pW7PV5PCP+/Pt2xGLc60ymZ
7gS50oD8ExLfpBDaFPc/bFf2RHZLvPgR9Ad9BE4kPwZQEH+tu5a1kcML0RwgyjeMpsQ5/cIeOSL/
wWA5xC8G6qnjieU+gRaLPweQ2PnX4OOQgmUygdYR5J6/fOHcSxdN2pcjZxZjPnbcRQdmLNGKi0PG
m0U3yTlQVhKdYsqXbpKm7VQIs75inefhORF+18Q5yfzXGA3PvKwpMicrofZ5o7rp4k/qadWgPItH
7Nh2pEXg6SXa1OsfJoEqpG4K0BbJnqUAGRzX8mXUT6z5DMnOSM/2/E0qYQPL8C1VDxZp3AcDcJEx
GMGFjsgUUiYC1iqpbrBzbxcPPzyX2fAmANCxX2vGeVQc4Y+G7fiVhi49ObW2Sep0MaMQLZHgx8Z0
pr+UbMR8USkHngRJ3lbUKHknzgBOhRGDhsTGyvZVaHxny2+53xnmjUgrszj0+roqqMYF2FTfK6BW
SjvnVU6gdzzT3k2YrD4/ecOOH9b5K19fj+xyJSMoaVTg0gReLnULWZlxALApV1TNjSz9xbEFkpQ2
hX9B8IxMVgI8fZGMQs0U16hh++XBuggGxTiuMILtQ3ktq2r/74dj+BoefvoWUV+Vfpf9cR6SNT9E
U92jyySMKb9rvRtDAQfZ1eKC0SLycpjyYclbhnXD7cd1w2xTccgsQD2MaEEEjh14nLO8TcJWTd3Q
PJJzmpDyUn3IIXKWpyovy86trfvnZKfliRMlWDZ4DS9skQ6VNn38PkHKZZyVRvLVr3XtBIuZ60t0
yUq8id/0ZDW/5xAWoXnFzGIHInkvmDXHdebf9O634Xfl3rBl1GyAAIHOJVrgfX9SfUZdCG9Nf6dL
roWWIeD0g24xs0Ey8y6LX4zsnbrI2zV3aBFvoEvxbG/mb7Mg76pt9xA+OM21ZN1IJ6VmyFRc1NMc
yW6TowPcz7CmISNeXJn1ZkpugfRiVpDGtRzuSGTL2jO6Jajbe2ezKlZfLY3CCkAJXMlMYKBeHIRl
Q9Qbf7EIfxBNLz4ZIb8ZZKmRYgkFqlwG8YTGnHcEyGU+Zck746OjEIskObtpPrgGB2OXWht/WgXw
P58kfWLfQGfAqOp00HVONNohF0sqXlX1FBV3AOXcQFk6nDEbhsJpHMHj3DHdFy5yKs/JzcsMIZV0
jrNEKofCOuTSS8pe3iEHOaguSWCsJJSR9fQRwcdK1ZsZPwXrZDQ0yh6qbifi5GBCJp6qp3I11fz5
UUmCQ1T8jCrZvvlDASpJ6q8SK6cFWmtVe31B3Ak31ge3FErFJx+77u/mHS85kmC8GsvnvDnTYDow
G1B+YqMlw0wob9CVcaxuKy69dPioo3UKlED3QpR9ejLqGYw5LXuwsW0XI0/cuhsuXNf8sPnmrFb6
sjPuLDv4f9VF27H55P7CF0/z8ag16yC/FOa0jP2VYd3pJkXv00hEKa51bNYdRfGrAolk/DvGBHi3
+xl10QKChSEDvEMavup2AWkmMusInxV/HJcvM/1AnAwducvLUxp86SishuiQAdAY/luNwl01vmlP
yoWTDrVHvBTU51GsD6J8DZ3PAcoSf51dl8+acFTbcDz/1MWr+U7Qp00KNjS15LJxoCu/nvYeek+9
vRMHU8rrJvlqfKaj7VB8Te2HICD+5SIP/mHZA8Oa+KF5twDD+YwOxNJzXuUV9eaX28q/ATXbWbRj
P6SpFJnqJxKwhUmssgFfXtDzQR6Uk/YUPA43cPk83ZGnToGb9y+8D3qe7w0Ri96xlLINPlQ75aRO
SOozcFZ3TLoeuIdBF7ss/82cQjswDlp3cXzqIgnn0b5CbMMxV371AXmvxX1jteem2MoBapvkTeBx
RbRLCe6yFdymQp35G5szoysvtIznhlQJ2tzsyOfryY8X/EOvgSut5GSll06I0fnRocEvV5ijWDnm
79uofsjFLa2PefZjebndsrml8U0UXxp+Pk8ju+tzQPQj+/zC2bWJz/Etmi7GwBUOzrkexhz3jhPM
Ow8SBjRuPmg+f30hw4YAkyBb59wbvlEzQ6sCbyJcLCJXle7tDBSJaKa7J8ouxoKTEVxDESfhBg/E
MskugfOVeBhEBIhZLAAc8cmyEo8Giicypclp8nHzWjaZVgsSIWLTxsFAMyfAEFuubu0S9u1KZxzv
MRQSzDEeJIWzhtc17Pz8NT+JuXikJoS3L1jUQKbx+Kw49mr/qHqbeeWelwSuCb6I3PkAOeS0o4TE
bEQB7csqN5OwijzLnl+ADCqqQzf3syh8vEfWuhtvSJXpqDxNI4cGEt8Ne0GaujTCSsayMPfpPBKg
TSjak85VlctfSvwNbG/IuzI7pNo6wOgoyp0z3w2dTHBasBml6wDeYC7nqP5nJlHRshc/SLK35fqK
dHdpMdQWOHJSHnQmNENf6+Om0O9dBX/E2x+nF6V5KDomyVVSHE35b34nDOVN6e+Z/159hjqJ8D1X
tHBgJeSkomEN3kd+xsIOcPLxN4TYvC6jly8E6tYkg8XD//EVulQIFkjeyb3kfYtgjloZBmDRI7Dc
G/17qa7oJGOyIFFf0F2pP5rVEd8jKj5jge8Ndh+tYnysMPk2q0HYjttRQM1QkN6MGT3GKKSGJO45
Ehq+mvUBLn5CfJmJ7xTEeNUNksHRUS6TH05qwcE8UL9Vt/vG+EnD9+GtLM8Y8c1xrS0wKPJfz91R
F3oD71SHzT+F3NEFewqTkiUzkYnYsj7S5jaMbx4jXDSgOWB4zdid3XLdc7DPnzviwhnbyw3CA9sv
w8Ca2VwM7SGaO5XYP/sr61l8R+CFAZfyoRQ32uzXOwQs8pWZ2RS1EekyD+YnT3fNXTeSZDg+qulT
UF6t/ocq3+uoy/tSClwhC9A/7SlPV717zHyO570DDys6zBuSlGV+C6lVHJym/CnwGCFx5watVEQC
5qGxkNZzVKkzmXdvzcrhbvZSRs1VywDv7bzoguJu5nyMeKV5W4ozXfRuIpEq6tuQ3svwT4EaRvs/
R5bOmdkTLEhc8ZizfFeBTESHdkViZlfSvsW2LV1Ity/CZbKiTSp5ywmtMJRpSRWgLU4Vo9VHVrzm
w1VvPkkBX/QXueHJoiFCxDzc1jJzIzrn7GpqINEixavoZluGJSTQscCxQJmg4f00K+6I+M/Awjo1
lmP6bMlkxQ2nQP4pjYXcQvscrA7i4HMKmKY4usY0d+gaXvjeSyI/QSvIwCapm+7vpTLi9L773oWR
YTLhMXBMYcdtNhLMdN4thOKvCt6snioh7tQNwDJ44m1YUUEbh9vZ8dJhEk15OFqSWvxt3Oxi1HSx
eeBMFPG1z03ZpvEtI+/JdY6u4lgbNcCbO8QbAUpScRoEnliuYT4zHPd8HMqzhYkIZ70KqDuiC/6B
FDMiQDtgU1FBbDJdycfwYLM6bc65T0Y6FQgM2krSRWXtVL0PofyqJq7JPTl5q4iAM3Zf7u9wxYWi
/dtlwL80wmOy6Bh351mg7TWNLRabUn90EsGh2CLU4Um019ixw/9ZwruQvGd0j4XILtaDSDq9y8i8
xvhaI14aN5pLfxryc8QY2Dd4BJ6fHLraLypAOPM5UQ1ga7ZRjbi/SO5cI0lSq6dKtjHqPW18n/dC
nIlWdZr3zrL6qv9iThANSGtCK1TlJ4XoQYJ6ICTyq1TukupX845gUTmpQNlJna/u+a41ey632imN
K/SbVF5p34JsWYXADwBVhpmASX7L9AtIfreShhJZOh7P2c6HaKlRkPx13574aVq7gATdXPrKdCqT
NuwwIWctDmBnlv+A+lE5J1v3AUVawG0wJxrIW0JOHBws8jMNV6pyKtqD5/MTkaZ6+TPEQ5/Rozwz
45rILRYwARK6HuVYZ8e9qm8VeWdWQOouojgVvSxOd5BEJb3p4V3pWe30bxgqYiN+7+hRjXer+wy1
n75E9qf9EAG8IA3GHj3uL5h7zRbYkV16U7H8C66aQLcuQSgZrogNItuz1cTF4dGQYlyAsRlwOl5H
DGB5w87UGPuRfjMGfqx66M/a6agHVz5Tk3zLitEosjKnbg7JSCDmK+PEGiJi6LpuVY6/OoqYBJS1
bM8VWz9taI5kQsQmn1V68tIzYGbHkBeQRtEgheoH9GsUEFTTeebCordG+FPKz8nfkE4JuIlzjFRp
IWbcGJNlBMoaSdzScUDRHpLakkdVG2xfAiTd1eIxf2MOihGViLe6g1gpKB97SQEMMvtDRoLHfFFF
OQfjS8+dtsA4kElg7uMy4qROSiaQpEX9tCS5JvDX4OpkcQXSmnlq/jQKhYYzqp8Ln/WD3WnWwppo
KiGco2bPD3JDz81Mp08+Eg6ShYc3TSHGyx61df02sNKqKwBuS9s1DN/h2cCvN2kHi4GvxCuu95Tx
LBjObKPcAa7o/C64Ymz0pwx26pxlwobhjUcpP8/f94ScjrR8K/nw856cGx4CEphVRAHtyb/N9/Ks
N4G7ksfN/OG33rMmBS3M2WSDHoSCEASQHWsni6zsAR+jAajDtMNVrVsvcSKz71oKbzlxM+3Wy14c
CoriyuGDMhCKjRg9cke0gDDptMux0zYFI65HW3j7IhuBZQ8BKGDm7HrBQasUZ+x4jpbs5qkraCm+
5XcmGxFAiMIkMsVmEXZfzdYkXnhO0E0PSY/uEreflsVr1deXYmgBjwvrQp3cLK5dtU4hZGdSD0Er
HFBGlg/R1hO9qo28qLgK5i1Lby2bEPct6WV2Ieg7DwyVqNG5N1l0OOCBv2FB4MygIQUJZfRVXhmu
7O8K7Y3018z+LCvXY9hpQEDxYy0ywHrKmuwmIB1u/tqAKArG5sPEDSTnP7p0KacDkU2qxkzRJc4s
Sk1kPiNU0KXZ2okLbNdFLtIwleCaEtJ4w1+BI7pKKaHdTmC6FiHJPPWsDqiV5gL7zrw18Z/PtQB1
oFGCeG5UMFc0qniZAuOjxKKvYEixxq9ZFtW3S05n9udVLmw9Rl6+kwV9zuk6HG+DdRuRJQYdVBr7
wDnmCMCuijDvb7ItToTdKD2qirqq6jt/KeVdK5CGgKTpA0M+8kBtInF6fqqAxUSTTIiYpzzKnOFc
BbBD3q4DM+tAiDPDQJjSgpWdE+9DA3bsNfB7UFNjm2iIUrcZnzLG4uyXtlzsU2vJu82H6fyLOp9i
XUHoiLYoTbB0FpAhyijUVSkcN2cpT7aak2r0KYPIC/npCxP0BHoo2xnpTU5tm9F5jB+qdKKRmTQG
5hjzryEbQQjOXDhTMKx95UMScLZWH7W3Uuaoq1uNwiMkAEfsb+HsJ4DuN9FIgGzR685cDgBWhdWi
seVVkbgM6ctROwQw+5X85CFel9ax1d8rxBkjpTSRj3qcR2Q0+SWjkScuXKI1QJHwJ+jM8F9B9gkB
UatrpgfBg1LicEnETT3san4JyaanN/wsZ8jO2Ck+S1dl96wSPfMC8JOqX8r+mydZTBxs1bJA/e1M
rd1b46J5mSsSzULtjF2pDKMTpeR0M+EmJMQHYxdcnZHCOxxqgzgX1CpodAkKcIJl1y3RaFUOQGfj
9tazilgSiHa2uO3qtaHxTsYfDJHhtJ6Cc64d/BQyim+HwkRDv4ljFPW3jyDb5BOMo4KIwh9v6a/C
bON9arOWcteALfN2Rsj8kL2IhgBe8pqz9w2fV+g5a+wJdiukmwLlv4kfRclhtom0TmAI+iVrUJov
ACmRJr5zBhIE/yCKRQYwP5NNNzk0OJOIxEMOpT852Yy57eKR/Z4VWaJNIGI6HBgNhfZgtg+ibMnu
0TmNEklihbaW2igsJQDAuhRsi6c4KvbZhNbkWw6I014J1THCESJwcybDVcPsUOTV4vu3qs8Qs/ys
V4IDpMsfo3WIcabFtwDhlYl6Q2+382ktRyuuo4Uq2QKmEhzq1p9C1BBRlwzr/pitLEL1xfuMDkkV
McMkYli5TI09NwG/nRjYEpdChEUp3xsdIOClz0RozdUog0QTDvmbGa+0W9Yr31Wy83wUBBRxm+vK
RmpjrbpxKxNiEVzk0BGD4wyx4bGY9TEoI9eSsmAeW4ZUQ8Cp8kej04270nivgYBpSLf8ZDt3fJrZ
w8pQJPDhI2nyrgFK5Nn1kR1k86Lnmzy5ylVmt9I1NgyIa/QniOZ7pdgR6GmzCAUn1aXAiHCkZs9L
YlNZtvIh5QismSfl5E9JPj1iNX7mqNv5c2AItzGzjcW7JPFmpgSvOBIjen6az40mv1nlfn5ji9g1
Xnzf5isgaS+peGnkY1H1jmFOm6DIN8ZEuu9EEDsugULOVz131+Jvio2llxECQBdo46AInEWn6s+4
HFYRGlAcpNNvhYrM0Da1/+4rbxWC57hpkSO/ROUD0dm/tw5cCcWrJZJZOm7Y25T8s8ScQoKFADId
etB4YEuD8RybS4jJKE/fDN3OXB694t52vwICoVFhXGpWefHol/QBAL7hJSE7C7r0VBTiYtCvKrhG
YZ16gIzySaZ+1nLuoyPhjE6HR8bDnpCFOVSYRCek7rShZsvSvOf1VoouQfen4IrP/YZMCZJ7pMZp
qJHHL2KjZVJCF4SW9gOd9EUqveAhlWZf9mhXJjwdGWxZ7mbtvqPOij2C+1EwSdFzoGuAxOsl4R/S
ov0r65Uurkk0M1nmWjuI7mX2owdvfvI+4lSYwI+6/i0aiPUZL4wP1q8kfojjsUKnUNzJB0ItuDYJ
d/1TfTd8J23+B0uPcvONC0k9mD2O9XjN4wvBlCrl9TS22CH68q4WqXYFU1j8aEx3Oo6U7MEFIAlb
4D4OixVkHLbcnemUBI3xELNuxtOWQI1c/LDMkxfdkvqkQLxjW8bswnYmIsS6eR7OeNnVoo1cbRQo
f1TyCFVjdWPw0ltssNbwrsk4EqDA5q/XaGpblWwz3fT5/6K4mDfehpk0m6WQGpoJ8sKJ6B9H8qxO
YHC991bBQhcvVTjMmJWlo4Oat4UzLrZFMZ0orkSKOcuFBHnlB2TCkBp6mU8ww/sQ59pqPJOz3QOR
BmuGwXCl40mvOAKT6KcaLvNAPKQAiFUH9BDjAn7BxVq/hX2fdLJxlgUT04SS4WghfdB3Pvxaqf6U
09nIHhnmx5KSGSotFh0nYMbUg8V7oUFW+LZJiCopWgcZN5OJ7oKPha4pZDJsJ3IKlLRDOVnJWwN3
FMxC+2PWL0h/C+P7gikP+J9eBPvT5Mw5EFS1aMr9+AVma6gMv9WzwpqgKosRuZoewA/SGDJCps1L
pF7/BbziqYYDoovCnzZkUGGBQxvD5doOZ2yhyVVpcXSg7kQbSNotAyd5DAaEsPaqoG/nQ7ArMZch
xta33DN+tLHkx+RMK7k8U99M+g1fhvK7LL7ldB0oN5PfpAC+xd/oVYdOOWAN5HbjWUEKivBHLjYs
glG6burvCRtlB3lLFqDybeFG1quPnq7LcK3RBu/4y1plC1pkiHZX8SYbEBaNAD3/TrMBVGSglkTA
rBduoeLiAbVlyzAkvZUmJZNnf0mBvOmvxOpTIuAlqf8RqVq+1R3BbmEKlqpTkERUgVPzY5fkkIEf
xKi3SMzDrLMg1AzpDUMO7mRw1YGZZKMhq0rzrYglOD7U9TmWtn2/JwyYvKQ7yTgHL7wMHKtlYRss
LCYDuoWLkFE+l5C7thjCINEl8O79VK+G/o6Nf5HA5gcNXlxoiFWIOF+1DYqoVyl/76+1DFaB/5oX
IbagKFsrrrZUhZUXEZW+UgjJNdmmiStZBQB4QEYQomIL88ixBVuWm8s8eD1k4Gf2E7a9JnyUxTNN
3sENM+pgWHalJRefjt8XVEaqeCklXJPO7ELSXgchOuuXe4aLpPq+08knZ0uw05497LPrP1PlzyLS
bVzKJ9qTy3YttL81JF6kffBKloRLOXto8ZvpXwFfnMB4l801VW9kki7FJyiGJqyr4I+sG7uXaUm5
BXweZUidMznKf1H3IyKmBwNKlVupn1sGb94RJyEg/pqqSw41QKPVIK7zZi1WF2LjSNd8GwE/5lnR
kg/k89pxfUM0wt2o47siN1e8a8oZ8C9iBkKTSy4v4cligIIo+PzM2MGXqv7N9goyFQxLarW08Oj/
NVC0kzDwoWAkQ9OQjO9pu+qsRxA96KVp9JvQXzNvP4qMhid6/laltvuPpbNYkhzJougXyUwM2wAp
mDMSNrJEMbO+fo5Xz26sp7sqM0Jyf+9iqR66DPsl4xcZSDXQu8nG2cHpUIZAQ0Kp0CG/ooSiHTbS
5JXJxdTPqnwbGlKDLmX4pzkHwK2i2omg46+q8ojtwli3YYxdwdGq8dbOOLnLrWXf2rnBVW4s/fQ0
9TfSRWz7tbQOGil/EJ7QSlgs52dpPpxxg7rNMB4GIJdR7o3hcwK4r9SLle3EL848NuRXIeUjwbfU
T7UGqHBTOJ7H8EeFSiWVP3XWfklOArzEEme4jcq1e9r5Q2o/+3W9zoBMk35CSYlJjE1b5zmNCGwl
Dp8B4jiPhI6viIdpebaDRTd4TnKEo6ZVYYsOaSRdm3KEgIU0WAC3DCUgxXlMN2ikeMqN6CLQ+Jlw
AIY/LTyp3YTtql5H2OT1vaqenQhHwE4jIgaEs70RHwvIe49BJ2b1weewkuCjmfB/5/acRj8qMU+9
9Of0G4TSQhOdA9jYw4+fgTAbHyNwP1pAfSRthovCNz6c/l05GvrCQTXjEC94lElrRdIifSS5eEuW
M2810+YKWA4pwyos1oK67/B0IaGKpT/qbf4x3ZbzU6wbChs7nXTmYylLYnZBUapyYIhYPHcKP6k6
55BqKC4lhS950ew3IJJIeY3ep8kdJDcoXmLS0OPvgfgfR9vgTlxjkiOB9BeVRuPSzoFUzHgDu0IX
1jjMpuExhxtj3CHXrKmPCFF5YUbCN3QkUdzgpnzif5GpMVRMZNvYeffLz3j+iedf3r+V0+wDoE+1
2wD1LhXuZLfEBsYIgI9UhLanG4F58gqlH7JB6whsIvp7308I6fUqGm1CputAiEkVf0n+CpLErZo+
qpojs0D3nJ6jblsYB1pBGP1Ps3blx1OOFhJ5NAeRc5Vh1JWBmluY3xKCBiTCrPYqzAQXWihwoOqp
w1QZ8adjfw09YzPmmWJNJm5mk0mwmPsjUszeeM9brmr5SVoUfUAbLaKxqT4qqjfUR0IEkCrucw/5
vL6tNrEHzd4eLa2+NMoLjwvMvuhD4R03nNNFKS+lfJbTD0gkxOcSR7aV7Afg+1r6m2SmHwlrJBeL
gs64sh+WtCXbE0c0ZuP9oNkoo3sExt+6sRuS61gs62SlawifMVqNxWd6TJmb/WVLrEN6E0fAFL/2
/rEx35x6aziYIVe6sibABkyc3y2vL9XD1n8AOBKOno6nCHULitKlke5YFYQDzYPidt75172IlMAe
HW+RHiuV+rR+m+A3KHiMAATI6aYWBFkiab1G5llbFv3CRXSc/enFRf3zOWqdPVLJiT5XKC5NYU9y
rkn026R7LVoHhQfDEhTPDIH/PHKgV0zHIL5IU+kXCEC0rW8fuiGvsTXj7NWNM0k+oRd7Mx76Fukb
4nREJisohliF5FZ7N6gBLeVbztCnjSjNBpdASAUMjk80YLe/Sf1TVPT18QNt5ErTPhxR46RyTS4a
42uI+IIz0GLJFRPGlBwgnFbdj4w0UMAY07fF19T52LVhLxlnEz5ysP0VnvTEZQbyWv23BQYQmCfX
Bw70BkKcMFFYTBToobqx/Ze6/3TynwRc3gAfXafTzDmA1rndlmyeQbmdhr9OJx8dFQAZL8mVeK6Q
iYLBokfNMKMOxtWji8qsFiwyqL1B3UbEW9rXRP1S7IuZ4SsmTt+uQYCprLEj0GvlFMivTv3X2Ytu
M22G8UC4TiJ7w3zsVz3sxU0WXy0zXU+ggZxvZAzIOR0M+MlXAPuh4lGOqv1FP5BqgrrR/fPMsJje
J2wZAbCC7dr9Om1fhc8lyFD4B+ADx5GfGmRolhDCnWgBwsyx7S0KdfZVfIuDt36AIzDXGhFjfNZ+
cGgHxCnhGvwbm8uawZ/pIyaGkZNq2NfmP1uIz8EEAQZ8f89hm5FNcQ3wmaMdOTpbenv6RxqvJT49
/5LwrMvHeHhlCbSLtWQSwAEqCOZSTGwa6dYyXdRUiKpBLTSFWHKuQql7gqwvzWrTrissjXt4vh5j
csI6RNRwSxN6UHOCFcoqvCKM79p9CjtKjTE3Qijvx+kiJI4xd1zYSqsk+4OGD9sdufckXoCrFvlW
ReDckeDCrhvRbDgRiZkjRUdNU1t72do0ozvGudAnE6rWztvG9syAzuFsGUlHrpQ0e1WjGwA8sni2
S9yKGfPOIqrudouAkIzlRuO737Bgp+NbFp1L6daF7316ink3mvkAwtFshk1DpzD7QUFrILNddVSX
aNpzL9d+bVaZov1sB/jIep+SR8QU32zMXl2bzdHq+OUq15f2nN1Q5DybqefI7huhxwsJUJ5nEpx9
EQbbkNB9ZT0MzwG4a+iRawRnkWWhmSfHJBZul5CXR5Dm5GcrS31P4RANTsCR7IGCi7pcvLbTh9q8
6a7jIZQSohWy+QE60VgBkcfKfjJ2fY1+0czWBn89dlp4ZbDRa82WPVcB5stNMOyAPyzphNcYkItH
jqSKuCFKHDlVe6ifeLAIOqxb1MRuop2ajkgsDi5vfnIXieHHBJ0uECnKVH5F/S+DFy7l4jXe8l/V
q/CnzI2l4cO4IiDDUuMg/WlXmSFMjj/CxETkf3ak1zLqXtP+m8xAzAMBECLvGbrKRvYXUvsRty/j
rPGJH/2Wsjy3vpKXPXDZDbApjA0l5H+y+As11Hgci57qBaC3IztYkL0GnDcMbkjcSal4iVdwD0gj
+wvlX0tb2kTNogABYyeK7wyN5JzG+BftZ8uePjzEBjz0F826YAgUJS+hpxu/bbpLwVYUNgqxV2dY
oCDTiBrxJwhcZC25/wwVToh5F3LG4S1qPypsuJo3YpDn7uXXCIEns83Ur0eVX46FqyCi/hKW63lc
B4LlXvAGrscRLhb2Q79T7yE0Hn36XVUM5eGJx3xQmGb7cTE249Kh/R19jEyA7I9sbNidpppNbVh1
zoYxYWxecE5yPPMCICIjv24VScuwhCfna8RGWXYVfYIH/kS0QxSSZQBZ9qfdHh1dyJj81aRd2HBk
GEQ8V8waAhQMwoPDQyBGQ1IdV3XNJUH8SASM2xc3cgRJIKF96j5+tKnHr6/HN4YGtdnyPlfFu+gS
66lkiw+Cn7IRFpCgv2AwyMI9z5fYrdXulJgWYBEfl/8bfdFtIiRY0sT1UV5HPablJFxKCMK7iz38
YVGQEGnEkxcm3ktgecJPOTcfKjlCBJF2zPc2em+Gpsb867V8kVpEHrALCRcAwy6d5nV+U20OICKE
m+hdCLg+aR9ckqudOecw2dnZ+8jU3ZQx2ga8gOmrQB1yyGI+CSPGjBqstIpIvKGDQ/yWeRy4uKo7
4DFO/jR6pV5nMTgJ9xhWBe6aCLeV8l5zezWUlvEO6gZhTiRVBZjLxcgpKDAkkHq5i7EFqz2wyi2u
XlT1RaoO1GPOaC41dcVYlaUfORP3zNOfGbcSEqjI3+GbTXMjOwzO8irldmIQRWRQfsDwU0a8UbpN
4eyBxXIkUmCp/Y9WAR0YFAnBjc0KSIoYs8PyFJWsAIqOGbjGGsta3j3NVUerqM0zUyXdmhKQxWy+
Z/ZnOX7kEGcLuIgG/HhaWbmFJgSWWOM74fTMjiZ1ryRPiFOeI0+YhQuuoWk6wG8xwxCTRK+P6sYj
Z8qOM6fRfzFtCs/MqOqr+hqNv7Qv8v/viDyKyjtn9FKjkbDn8w2dGzYNjH/Z/CfeElSkif1r2APX
P5cVD7dN6g966ZqJfcBlvkyGfVjvmROmFplSD3gHniXCXieRq7f2VxKzG8B4qlzFlp7onHeEW0Wg
8QEigpIe20DEIqPmwP+x5B8LhER8qf2TH5GJ0f/iVoanmdrdZ4P30BsRnQCr+B0AyiY29zIPxMSV
hqRCw+WkOZB/9ZU3OboYiMCVLfPygHEQdRTx8uahiOB8bmLOiUF0HkLoSZ0e2XlNvrH1nc7+ioof
UScBe/EKOYvhAR5ViDwZVsbA64oLYfKt4s7Rd+Tg7OOgqU7oUGSsRwi188Kb7T205tBTKSdGXSF8
C6UNgpklsxcIAmZEVuN9HpMQewb6h+XKPaiCjkrSbvXevBUEkmjIydVl6LxJNcYJYhlkVI7GiBhy
DHkuqAuQefwvsfXoSJijnVj58m3S093YbQiqh+1fCURDjU7d+CYFoLTMIMiaB3jxd45SIUvmScUa
KY44yVo/TToGWv6RCK2LnjEVESaoW2jcTfOsv8q4AxRtnxEiFZMGVJa3kGczPuLkriRsLNu23juV
SZhUt84mz9ZXVXwxoz14ItnJi8G1lsBL/Fywr/cxv8f81mooL2nkGqxspcciuHQbBScTwGz5yfBo
IN+w3M56xIToABOYIJDkOzB+kIrTuqp5k7K/2WDzztakvBBKsdA4usfCg/IU8QXRP2/yjHf1MExb
Z9YQPREzcu1g3FguQLHXfbeLRf2CyRl9saWLbL75EP/OGVKAwhRn3A0cZ5O8hKJvs5Mpw8nTeGu5
gYHYTRZmxpjN+x8XYa0s69OhVysYwLmJoSk9vznp3KwsbSLVcKWUJykGplAyOhwJKgLKw8KMMoRH
46V2pE06UBQ0H2JE3BEXHNFu4YI9OQhvbYM1miYDVT3oxZlVi1g7LlIVDe9ZRh2UbwkmEI+YDrcP
VVn2HLBGt6ytdQxO44euFOMjhATY6Z65BnA1vifDd0vSOWKwkJh4NbpL2+wmC6CX83eo7zIQX4iw
8kbMVyAxwyQ/PO5yeQ6cc+K/NOFX0TcUs7knvccrAEBlXHJQlqSkDIGfpaNZtBu/G8xu6t5AjdrQ
AdCws1YowNnusfdV2sHgS8NNW3p4iSYP2XY3fomDtaXWIazOuYTrg86KnBGxQLpGu8sBz61JqkBZ
/STas8J+/DSH18pCt03ohja/+1BmRv6jWXDT6rw6qa2ysKYPsaiWluHW6tWRd+Ablpds4Tvape6W
jr1kLjXG7Ti+i9i2NGFHRFJuu+wAiJ544Z5D/vTxWGYmq5vCX6ulbkhSgsSsq27CYZ0T5m0Gy4rZ
LW8/VMsiWIxf0efwdQd5hStwZApitx/NDFkJwd7tLmcxofKDP5S7+4XHDX5JxHlpw7uhvBHOw1vn
s2SiRUGK1t1ArhcseRwQBile/CoNE0YLvmrxKtiE1Iwf/xDR7B7Tc9t/ZUSAT0fT2mnTOyrTyt7i
9Dese5BliykA9hM7YfYZRN+aQHaDZ4gEsmscPPnQ39k5665dSbE6kU4kWIg/Gp8LlgO9eSQT6jFm
wYnyT+ByP39z9LvF4mRaD6HzdbKzLr8P5B9ZXlWRXErMsOJq/ZEaOknx4I0i8zvlTJsiHX75hSBd
tCzZVusZvatX8wdDvU5afxPREMRuPQQyD02zosBsKbAkEBSJcU2R33gPxUwGgIHug/uJYDBqx0pM
qKoFDYO2a44/SvWPdBG/PjRNw5W2mfPPDMLJ0Hr+G2AMoEMk7ZTV3MDIGBY74SPd9vQGFnTvfKhI
DSLj24w//Oo6Tah4Ga865mTZ6x3gFDrZ8N+8RuyL1UDS8ALik8pvtIMgihwJeniqTL768nUqPkta
32J0iGpbnpX+OQh+ZCNORwV+JxyQw1p/wCi0MqIGiRbNV4Kv3ycu1k/b9aRSTIAbiRJea98P6PmZ
tU6vlp+uNIQe/FvcKIhhr5Sq1vKyBIuxgo3041dMMPSS+SvgmNEr6m0uGYsq+M5jh5kYkRSC/m7T
rByA0aOgwRxyEtryUui/ykijGp1ieu+F7Oj+DOtYPRLbUy96f231c0Hl9HdBGFW3FT4mlWxv5xXQ
btEUZ95yS72adU9kHhjK3Sx3o4Tua9U2u6z7rIhry7KC74nwcHSTlMoVwky+loUkdm90Lxg+hId5
9wq3Ljz8Op7mcYEEECo50D9gJojbdYT5agfpSkfwohy/KxTBvvSt5BsBAAP+h8l9cjUvYMJ6UOMl
6Os4/I2GS+rse2+I8XeaFQYbNqFFb63Bh5pkM3LKxiajvhcpV9W56PmJlUdD3oKAmYgFVB86j29k
+1zaIF1IHRHMQwWRUW2TEcih688iDoyJOzqrBHvRnpmg88AXhYwm+egX8yL/AtLzq1U1ufh5yAS6
aCaLa/2ba29FC74rd+5Eh3GEww9BGxERDGcMHHzvHc6zWkSHl3eJrUOW95qq4NifscY+5ZZ0/730
BQpPiEzU3ILim3ZK/io+wqWFK43MT1C19gRLxJ/5LLMfBHBIDGhdksiSOgcoGXiYmH2bOyu4IKD9
9iL40wDgZIwOTvpdzo//430htuswXgHFElYoJV+mtg3ojyq5FJR3RuV4O3nWdAIxdSB/Zi80vSa9
5Lqz1IwD2XLdDMbFaOWFbKdK07pOP6zMlCwL9YK9DdA7AxAT2iDBHPUZn/kFrX0h+cyN6K+inS2g
X27mbmj49h6SfZDSE2kXsJ7C7Iz3Wt9Xyl1FfDoDFdZlu44RBKk8IcE6Jj2IZ5cVrOMd+McQDq6o
j7JXJcFVEmLUEndmW4kFackSzQwEbRAL6bn0TVgugng2INjgDJmeZTPtJ6f0SgB/SkZIAtE53IWO
DzxHTUgtYeXgPBYGrAYOiwkYNYXGBRhfs8WVEUKj/Sb6JiWGK7xPLOScqNNJguLzFXMlWAu1ayup
WjGurotiL3BpWiqBl1L/S6144X/H+ZV0XFGRnbspP0iVvSnVi8Je11AgMAtLGBd3StQWjGuOe/Cg
8gfbp5bEaq34KDBnlgcY3bH4NRqMnB6sSePPrp99JDJeRpY+WDqLN1qbRXYmZWEm1mLCoPqRwEPU
pAphWG3BzWuysCJfUbl4/gkwQTPDV5ZwznJOCRK5RkteqjqzGE07CZxO4HyWxXfEENnsW/OYeQR4
5Vvq8dzeIojPE1wcUIwC+Cp2vYylYCK8J+cJRSqouMKZY0hepm3n9ojrHZ8w/Fp5JD4LD4hZrHMR
9UwkwkEykdq4XUWIwS7F7yEbtxAHEGmnCEqdZT86LLq3itQMCFOgtMbakkOFKX/dTPvujm/UZg1L
rQux7Qu/24MuGZiQbM6aTYxsS/pthmYTlsmSnjFwHRTleDSwOhQ3DpZOfUTmW57aW5UvMIYo5+EE
LvS68qDLwASGp/MEWKifVPsZYVVxIJ5vnN1JlC00i/Nk8zIvx/4WhkQxf9mkaeeNuqLSa12pnHbU
HcgmB8zb1GzAnSL7rHG5JWQZ1MW3bJ/lwZMUZN6rxH6rGYa7jmdMO5A+51Zgd4yHbk5Z65r30nW6
Z1zeqaQgCa9dliR6zjE8DFk3mzI/Do6EfhSUk3CuiqOROOetI7/M/1Rc4kbRnTNU0eQjI+JQFcw4
wlJLJKeq+wBH7DwBAxfXiIhUu8aNi3UaJ4h8rOONJls8YD8JK6BE6kx9Nse3JidZ7g1eW4oRZOt/
uUa1DQAk8FQUvA3lSf0Myw1xG8S3cw2wixRE47mNFAKEHTDyUJm+f0cm8BXNFyjDCeK84Wh0Iti6
5jqVZzt5GeyfuP8e5HlDOQDDWpki87JuRsA5oBDLdJI7jy078xnMqQ/RcQQgWfnvgun5/nxuR2nF
A0HCQNxoIlVz1cbK2rdDnEXXzmXa8y8owVMNyJqZHuJB7X8z4l3C/KuI3iVC4OpPIFKS4wzqi0vQ
hKu1+JnsE4lqofJn0OHq3GN5XkXjh0H2eXuUnD+jO6rmTsUT4D8d7a5Jfzyoc36LE0Q/WxvX7VlV
1xgJNfzh6soagq2WMgSgQqRMd0XgSJSfNes9UHjDURHJ005ax24VeyyS4kIVWx0/OXqwteTfZ4Qb
TY8nC72+Iej29k2WXGGSUKUd3L4KUqMkhPeepStm31IZodDfMvUgWwh9iNTYl+PA8QsthECJpglY
3i1yumhZvKtQkl1INejChjGpCWT4kKODPnga0ZBZ9KNoGNGVm1l3EGa4oKbHCEs0e+Om8hBnlBse
RHM7wOtH8YsAziaG0Qja02K9lmdktDopZa1bIg0myrdNATsihkuzBXl/IeN5GSmnQQaEAmR0RhIO
7hY3QcGjkuKd45ZETMNYzrgF1uNspw1ntNiBtNzFGS2CNRuQEqbXcsed0EcbQPpkfm0awiSPuXZN
s3tHlkB0wH0jVa7B4w6ds3Y8tnKxGhFmzyTRlPeMjZlyH4xzn3qeoNXblKzbCg8lHNCKEArk6iP5
myx1TfxCuMtY/I2gIhZ7hnCqtCpoX7ay6c9ReP8MtH7attln06amj43Yn9bm7IY38duvrPnuzVu4
DDbj/BOGdKjgPkjWjvGZoaKtH/9y7vboAztxATF22p6fMnvsETFQ/AAQ+Ruyq9l0XXanhqXK1jdJ
+RaON2UuePN2FQ9f3B+U4G0Oj/ab7mzlOTyYar12JiqxXhsybgVBDZPMQSviEuUGNaV5khyEtSLJ
jQ95EMFPQsAJp0WDFGMkyZzBZ0Z7WZ0x33Qm0znfDhV6MQRF6MLWGtRpgmUnjBZE7ZEqgPsfL0w/
XXpU/AWMWFlvQIwM1dXhd7KupjO7oFgR5LPZvJAL2q35ysrqYmDQIi3dOnToz1U+0YwlXu4fMrEI
EQq/qT2id132rKP+RWwvpCMLebPde4JtqSmFrA2eQ+7/WimBiYZFggi/QanrwMkmEi8mcU/AgbPL
R0UWgd5sdSoKi59aJzZDQnjF9TXzSGgW72Wo05Iubb5BuIGZ10RA/heTo1tfQkfXUsCBngQcOmnv
CcNSYGgLtnwiVpeNhkE4wERELkg3IsBgDaEsoe3fNRRD41UjMDyg2GMYnzXx/SWO4K32LAgei++G
Cg43XdTyqrCDl4wKycdMZCAaX+ZONNz1c6ZnhzkHnFrjTHfijV6vx/aiCyJCDIj2+4W/TCNRcd9D
4qrvDi8ZjjllI4iDhAuM+EfbeFIICd+8h89jrzpWNnXzq4q8UIFc+DpbLUudNj1SfQ/5INNs8QjK
93+Hjzyh9jwEPEmOSHhgfeabIl4w1V01BgQlYHHY+rcaR76by3tUt518zbvtZLl+S7bkpvL541bk
AYAyaenOtxLPKE8lu8ioyaifXeDXmbys/NDzeYZ4AbGHsHQrK/k7JVWQDC8Svo9CsqGIgPrQQMvn
P5z0ZI3HnTy4BO+KuBfEmSg0wpKeyNeACca/1hM1q5sMKUq1mV/AZ+hPGleg75xHLHJxeO549Zrk
yxq+o3jVY9xqgB0edXiUzVtTvucVeilPhBwOLtNaB/dUNQNRfESSVV5hu+RVVSWic9f3j4AhQ/Kh
Ca91BNOM+VaTOeT+jPE2D8RtSJB6Xxrkh4IxdJtYW8Fpu0SgpuOqUWtGBsDr8Dg1DxuzBlnqNJ76
PCYEM6SkSOwCHkT92HANrsnpDD8Bh1KIACo4sAwh0+fQ06FzRcRNucMkE7WPRjlN+tMirQJvH+rQ
xPcCXtgeKG9blLt53OXRU5/Sjal/FOoLT6eqYK9CySk22BmpUMXdbuFKIaVmnDfE3hJXcoZ74jYV
K9eMF2ZY0hqymNSvWsHX5Xbl1aG1OVLvo/KpojVpeLejbjWb0dKx3ycGwYTSpI3v79rwqOnvSnAl
/lX2d6V+TM1dnB7N6OlYDwRsHRkV77OyRYwchvcEHF+xLgFvgLbjsS6dewisEgCKGt9wRVN9lNqD
wehMnoTsbzEzVzMdWpPi5gHSI30CEkV1Kb3ZVKeOuBNdgC6dzKOastuVzkKUIpfRtecoXeZ5K+lv
KmKYFORKlkBp0/exeJZsW8We0LSkE/NFHwZr6Odl/TIiF5aHHz5QqaNFYp8jR5IJr6/pgrAjksCK
Ryj/0ddNhGNj7vpw41frQl+SVL0jFjJF3Veg4DTli0/IbbsVwi/fPEfDaUZoYnh58Tkp68l+FDqT
+IpLFobLbne2cpDvBGGqzbsWPdTiZSaKC4JF8iJ9nZI9jF52zV/AsNsFhJS/g0PNKQV+ne8VfNcZ
SPKEPN/pv/yQN2E9pxR0vNvEEpgrOXMHE1MCP2fV4+0jygGEKx5uYX0Z8U6h1OxR0rBGEjZsToeR
0uqayBGAVanDSI/hKr4QbxB0I17atWO9KSkj1zFMcGzhkSjI0LCxLgafuvoX87MOGPBk6wuohYoc
V7zzpUWG3yVFoQTYuLa1bSa/UBQ5tReCnxvjCIw1mxc6FEFg8VKRdf9PuB3+pQMv80wY7Gcx/aQs
fGZGVYZ8Qz6LlqY75n67XDXSG0FJuETy4iaTc5I9O+tn5imQmOAzIWEcXtAnRBGTjrKjKDlRn0JS
ZxOt+sJfSQ8nGcuQcnACkPSEsJT9moj1lT+cBW2RadkyVn9FT0isPKfwgZZaC5DnkgJw7JVznQKL
HPV2J7VM2gKrK34yzC0M+qa14XAQlFYXEdj54pCJyketzG9Zu3CagaIgCBrO7zDkMnCAdu2D3+7p
oeHb0jtPLPXq4xRmZASQ9s+fmGgH3hwiUXyyGs8i54pIrFYwDWm1aADI0sZYtlwrsXEC4RkJPVKG
9yw2FqkIxgj+uP7I+RljukmyJ9GfwRzR0XAy02sqv+kzIV/jI95J/HLDrqDBFhK7pqT9wHgVVpcJ
LKtlyS3MH4fhaghO/x4coL92rwQA+bzy1F0+UqToo/+b82sNRNgLgruVnhD3FZppu0LawkYOztqr
i1HpARoIr7hnbj0eq5w2KZctjuOqY7T6B/N1qw7cIyMMjyBcwnb2CewGXL1fbiE96Eady0s9oOfn
JkR7naQfeL+yFDG2R+eOr4svqwoOOhkQEd5vcd4FUEl8eqp5VpSNysaGTxrTSU2mAQfHUZV/BRBM
MFwdv2n2ibOtIUSUjF/nQ8VK2RRvoQT8Tkj7+J3qGA0Jfgs3NXC1s9f7N5ufTHkT1KQlzk7jHFpL
g73a3GdMa9ifm92gct4Jx+WJx2ROtrBLHGyEiDDR0JYLmDMRpUmfDSJFMoafGNoI+1RIdLI5chzQ
6nynyHs+8GJ80p+GFCjkU3+L0cIz3R/14XMe90pNXeOaAdCWAeKoe4Dqqwf+7OGvGkgz9QB5/Ar1
IgTZLmFgGPcGodqHeUSnwPgMtAlQ4iAy3FjbkFeuvxfpr6Hcx35N7onzC/JqFb9VcU6i22jup85r
2wNK+wHNYIMGTDqO+sMBBqUgrnnovBZ4cuM/RQYALICdmuec3/1vY1jZEUz7wQ4vICZ9vkmZaTpA
k4imoOKbGlto6pQ9Ch5I15EkkisNsdGTY4WykdiBbBtTOpiGrpqhydzFtJco13YCLnLn3MN00ElI
cEgORDKlveSIw5t7n1yi+H1COtIkAA5zv6iNUyshCnrkyB4I9CsgKO+i6wWYR2pv1bQXYe0MPSMF
RTtYP8ta2TWs+DkKbr78bKuvRrtF6o8UkZWO0L7cJ2xfLn9lGF8k/Hp1v577TaBvKovXNiEt/ujn
xLa8pBWKSWyaYNb9lheSzDAYcCKLia+dmreRgb4mlKXzcGdgjw+WrfhBzD7c1cRY2PKtJyaHw2gC
nTn5JYnIW5Oubr6fcdHimXBFs2/rj5ucYkcgIihIQBjMu+rBp+VBPkYR2lFqSqyNpT5i6dXh+Cdq
VsgNtwqoXjPy0gzeRJlG86fHpVvDl5jTBp4jw3U4EA60Uf3HWKw7mc4dLxkkwnqOVvQ7o4frS3ec
eAyWZblk/sNLVKZbTl/T+fJhJuMXO3UpajGrHbX1bstdHJEiQA4jclvEYCWhBtFnRdoNxv2hOkad
p5tsiwfMqGZ2G5sMl5aQ6rl56JZs5xZz8vTSZt+DykVsGWxNIhoKrp9pK6aCHPS1OFr93cTB3tRf
kra2R6HTROxSk3lh9hdTRUkTnyqdR8vG74kx6qAQDpCQuIz3EWs10VO8dD5a+B5Jvb4lR5P1QafX
oUcgiRWEWBfBOmZnSYrpYDyMMCQdXuGof2n58WcDH+eK3Kr+JU4oQgUKbIjomy2vJ0G78vpxRxhX
ELuJdescJh/mCwVnCS7AngyxEDEmphbjSHxvZnkayQ99f5C0R9l9ZQaBoS9Ds5OmlO38DcIwxh3D
/ZSeEMK22tFAX2PdqCGAIBk4O0kezyIeNWaSPUUu+vRdlwcbhLnmw/KGca/Nx3I8T9K3JFq9v1Lb
Bb+ng36WN3r8iVbHkgk2wcZNhuvZmbyC8zHHZKBh4HaeVXOf9lH+NgBagFHLoO88UGb7RyakSbBm
veYCRb8BYpSSJD+98peCfBCEG8msjsOfXbxhJ+1AwMIv3+FB36UEZOgovdzS5E8iR4PBMj7Rn2nB
dsTD2RqvY/VSDM+cN6YpSTaaviSLFEb892n0nZVrEmstvrNw57cbSQWasb5t82YAK6IjZ2VAPkO9
bMkiu1LD29x9GgS3KMqDxoPW2hfz3tF2et4s0cnKzWqJeIgqGRnxvYB8CZg37DPBNTwNOZILil5a
RBKnkqDeALiuZMEz9ecg3+f8m7o9MeUM2kbichKxgjG2HPjrGlqUXwn6PQ8eU/JiWl/ilQWLjV+F
j5r6x2XFvgJZBNZu1Lfa2CvqleKvWZwReGSswo2i9w6pVcYN37H9pyG4aPQuplBcByy/ZJwFHYqL
P581m5QL5dQHr9n0m5rxaogAWUab0r2zwUtcrEcCtdKMEPBLaRBRbNf3abrR7JpR4JF88Q2Qp02R
wwBPM7JY4YpDFUJmKMpN00sJ2ua/4sVOcebcY3IaSpsy3e1ArTEDaRJ8OUjxmEaRu/O4shDxpdQq
+TCWD+x550On1I3pGZYj43fqDHhnQ1RKfDb+lWTerOG02ybOS0XSFiky6k+dP0toCgs5rfxgbywJ
gYRZL7Y84KX+yk+fRnta0HlPq/FMjnSL8TB4z6gA80lRhsV+OAHOd1wCVw23OeG3gkWJv5vhl4+x
Gy6WvY+yF9nxAEWZNu3olqkXPipbOgKQhgHBHsfcIdX6iB1TcovqWoH1+sO+k86gehPok12v8953
peZGxG/HblWcOIopxgYHRixcN4JuwewsHpwAWyBngPbDMciGHVCTGq0ag9DUatGp5b7PPmcgSSxJ
wWYeiFc4RMZTAU7pIBgGwnnwxFncYKSmncKESIE3ydxlQQEYwgJDqK8G0wAxtOY3IqNVal+Gfj97
c7zjr07HFzF98QuSQSGyTqD0KoL2t6p+qSlL7n+V6eBLz9I6T86hKQ9mf4VEIBQ1mS6R+mskLW/g
tW5ucXNT5WeZX9JhlYBT5UgaV7wjwUhHxJ/iP83sMXDdhZ40bwiZr8vXIulZu6C1AsJ7MZG0cIDa
i13cJvtSgvjH2VUFg0THq3+FZD/NeKiB5cnZ/+jnbTIjWtqw/eDbKeR7XJ1EJ69B09wMrsZUhZqZ
lGUF9XJP3uims14MdLx8yhynabaTx4uqnCj4CeIX3Z89pyxdNYkp0z0PSNc1ELSYSYG/g38nJFFs
qEAfVa6iaFcYn2lmLf3/MXZmy3EjWbb9lTQ9N6odcDgAv9ZZD2LMweAsktILjKIozKNj/vq7oKrb
NyurrapfZJJRJCMQgLufc/ZeewxuHDNRGZ5s4NjyqJpvEoS9dq2j39OZ9+8bZt81Zjl2PyovtC5E
9bKSMOUdfw7WA+AuN76dkZlg89027WM95hurCxh890farN7wA3gf4qts2PX0xjvgX/sM4JLVdkiY
fkz1j1rChdh18pzjoJtnrFg/XYQAZfSBKt8Ksd5/G+qvfUcfmLdOS/aWg7tiqoVSLtvr+FXA53Po
DnOY3C7lrk2vO4hbAY82mFHfo7C+j6hK5ysGFBOcZPcobIqLjG5seA9TU2Y32ABMe537311FVAo6
xvx6qY+jd9PQihbOawY+BPYexE65zdX30jDForuIGErDuOU4n32d8mfbh6KO183llD+TfcfYxE5p
ySKjtx/i8evoHPRELfQle6sCRFodq04MLMq8q55Di/W2YDp20ZT4KxBoPJNLjJgpaBHv7BJesmrZ
51uEP+8G7mqKeeiaBaiuUf2huWSRMctN1NxXQJIsRUlkfSuybyjNKFRqOhZI9ujCaJIHmM1hsEOV
0KRbwfxINDlL12kk1Ws8dHI396d6fGvW3k2HFq9/AHIo9UCT+Zq9L6RxnXN+6+VbSBtsoW9z1Y0M
4Cmj4ux5xpMRnoPi0PYH0lXYFNlU2b/iEoGGROHhcBvaL2rmoJg99BBn2LcYLUfiZjUplkhFmNXy
kDm02IlE362AbvbNdX2N0OyvOvtCHWOSKThAyBM18sPoPa+uCHGAFQbnhnko7yya7r3pVDcvFQcT
a0DkM31fpTWp2RGmSPefrSFE1z7SxPcQiA/xavR9sVZMhvWehj992lkV+qNLNbwumKQsuqk9y1E4
PbrOs+8/VoJuBtfOpiPDAkjyaINQjpGSe0NW8YoJCPm1vu4Q5yBCXilJhALkr8YiF+6YFi/F8sKw
+mYpDpGqKUW/du49ZypU04a9d1l2Lqt9DL2C9k+sCQp9W9rbxDtxM61iczvCxe2x7ZJ6FlhkjiM/
bckX56aV3QrSaGi5/Ryjb21C6xaBfkFfWe80AQBkOn1Bs5bOr9N0onAL3FtrvB/nH23zppOPkBqk
8cgu8E9ljb3jseLr5IcMGsCz4JNDuLruYh4BFfsuOUfdjbDfaIOtPTGipz/bx2r9eig32o2IOcsQ
ub1YrY3sh1ozBtJh0SxiJsLEKn399Nt//vW//vN9+j/RR3VX5XNUleav/8W/36t65sXH3Z/++dcn
QAJV8et7/vv//ON3/PWSvLeVqX52//J/7T+qm7fiw/z5P62v5r9/Mr/9769u89a9/cM/tmWXdPN9
/9HODx+mz7tfr4L3sf7P/+0Xf/v49VOe5vrj90/vVV9260+Lkqr89PcvHX/8/sn2vV8X6m/Xaf35
f//i+gZ+/3Tz0cUfbf5W/jD/9F0fb6b7/ZP/F8fxtdSeUL5NqK3g540f61fkX6TnKCWEIxwbPIZS
n34rq7aLf/+k5F/U+hW+0VW+kLb89Jup+l9fEn/xldQOmQ2BHUil3U//793/w6f4/z/V38qeeHqQ
AIYf7H/6rf7bh72+O18I7bpe4OvAQeYZSKH5+vvbQ1JG/G/7P+xgoezL8BH2g5x2tiiDz3YuHqw+
S7eNzi+ljWugnF1yE9YAYa9KEax4WCBGUravouJjKIh1jgYD2j1AzAG2TF55YkBtZIiMyolmrKIa
r5IP2rppd2lmhtu8DvcASDgTtg0HELdTzMLyO7txjraNz2Toq3MZT5x1FKqsFF+7ZdvW3kqtD88y
yZ0r7OkS5RVHPJ9g4zCZwRoGuFRkQ8XaivOSh9XejxI4E53TPnk4ty1P4z5UOfjXFIPUCO78UHHo
06Sps4tp9qdl2P7hXvj71f7j1bX/h6sLqEsxnA08KR1H/OPVFe4cNDJoARtE9V3OuWNbVgp0R9XY
SCQwammJJ6nZdoGFjKBLaWf3ZHYZQIcENLUHk8o3becXh7V68svp37w+jzvsz5++AsDueEo50hHC
/cfXN7tNVbTjjAJSv6iGxDZGN7dha7vnfopOXYRkDOYQx8x0PYc1WD+zrHb3iwclLKivdTAyxYyG
8OSnOKjVq8WktnYj5zoP8glii7jOdPM6JxFFsL9+3klPRladffNqMxDz7EEf4Q4ohuV6aThn9N00
7Ben/ipiwUwBoA/RFMVpAdIIsDuqV8HRGC87i7kv4zSbjZUjhymc4cZJqcwryuZo8PJH5cU2nhbO
WQpIyuIu4rOok5/u0Fk3lWpBVqXyEvq+cwvOngkChVXE0NkOoR/AHOYD87Nlp8YuPP26QcpiGa7+
9c3hO/988T3tBI70lStdx10/nD88emXki8HPGtReabapQQ/XAHuPXmRDtCum82AzDZbG0wdbAL8O
Y5zLzYxm03+WqsDtVVPfmrQorgYvTfbKBZWD39o/yrR80f7ibUyFqmYGWFMtZMYEGsGfDAAYAtaS
W2kYybYWyvUhG7bCsiWMv+5H5EO7r/qFgj0Y2VkSGAsLA8EC6kiM7f9OqODoJdRzOsG02EFmPYYh
U/G5z7Bs5JVhqlGAqx97cGxtU13aCESVbhma41q6VI6bXLIl+ur2Dby5qnuPdGn2dbhE9Pv5w4sM
BheOyPu8lCPfbaOoAeune0JCWmNHO1MU9jbP/S+xt+iDpzmKhSqnm2hHyJRKkfybD+rXB/HHNdIW
fEaedAPXDWzten96imsvSiYeW0KdG+pI1ULb1XI51Rw0UY+SP1B2+qlfmuIM/V98bmfmGpmvL1bp
Q1+viXBwGiq6MLFPrivu87I255gyRMfD9UxThPe9Z2Uazlm/Om7D2tlRggfnXEbflDbTTcqqBw1R
2heZUmI4ETpbL3KpY/NBcRqLjkkLO94vtrrz813lCk7tS99th/Xp6qbmoLleAMyup7776NXY7/71
vcz1+Keb2QtIPvW0Chw2OsUu98ebeZTukNsdx1FTxagLY7Acpkp3iulSHyP6aLVEUktOTkTZO9sc
pkYwTX4aYAfQPiDqGFK5ac1OjLj03e67o8E3VF59E05MvmtnaLfVAsLFolW4jSzZnXkS4KUapiEL
EQbHmgWclGqrPcLUs3eZXTFy1cJ6zUVzHtNJ0stBqewrxgpBko5kVun+HGYWpm9T8hdz8saWzPmG
MsrSOYHxNjLKfmGMupQgxgVM9wyd1iaonhLhHFxqk2Mcbk3N7H1RCOWLDHnFzOaFaNqzdbkvquym
8jNqnanfBKKHLQZWndysn8DKVkakbR/tZKJaLDyYrqX9PouWnqw/fK8UZ+Y2ZEohgooOSHhjCoxm
de2+S4UyRbTo3lVqiDKeI+BHDqYNMZ8L0k/HXGED0QF3IawA2rv4J/XQ21t7JaPG46y3SUSjAK3I
dDCGyIfaMkQcOkbjHcFD6+fddLdkF9aBaafoWAcW4SJLJx+qSn6PYuspi/lK5FkvvgsLnt8QM+wo
8kNmEMq6wm22Oi3T47CaBOMp+5oAIzorDJvauNk2s5Lmqq1sD0IWv7N0WnNSofM1c8KQXtf00dB6
Xis21rZwSzwpLuv1ZeqGnlBWfF2ckD51F3yImnZB35LnU4ekODUL0eUDBT3JlrYfUb06Df7FeDOu
sQmdGgXN9hbTAAjJxULrMo2PnrFuY5kc+iEoHyOPUMC9Lsv+awtHmC4Xedh5ivKtyM9jjU/eVBrh
Uoouo6vLdU6jsWR20bkR4C47BUJ8JLchHzzIcclABBRL/FUUiuPIdLKx1bx116lgmsNFY9LDSDkJ
f5CadD10sdgHTQWMTV57HWrcOs5etSDaF6VCmGjaHJVBV3TkXOg89qqBwa19+E8BRlUsmUGe08On
pd3NFvYtz+nPBI04Lny+eniy+7jbmTh8Xbzh3Q2dhO4A0HZik6eJUK56OOad7W0RTw6Nz6RSYnzs
R6CGwZKdQ13FyBO6u17DwYigJvTWLI513ZTn5GdR2fVx0PrZRWbh5gEdrTJ/7139kpFKE2mcmUqe
yvktTZg3heTIW6a9yeUcf/7Xq5C9Hlb/tFB70nOV7Xm+54pfi9Qfd9RgQCxUDSApYpYTzZuRFNv0
c3mQ4y4iKqtlV+pTZzpoegSxOzAbRJISca/uDCq1qf/eOeptSQhfshB4Ja4CIl04l3/zQu3/4YW6
SgaKPdyzvT+fuyZpVZwykIEJyOR+s82c0nqyHZbPvKKr25c4Ed1VqW+Vqyh8RHwz/JuLtVYXf7pY
nEp9nx3HZqVynPU1/uFiCduLHKsfMYK3zbGbsuFch+6+0jOyOVvFN351T3zql3Joy/35b6eHhqdn
o+ooI7iWJnaVWGrrhUqdid0Gq53ixR5alxSfdduZvXIBBRjdlmGERryg1ZplFXkeJSp5BOcWSXj8
8etv7LsG5EV2EYUSp3n9Y+hGcaqnhZJiEFAGhxWnlk63Q0J2lhOnVwTXwVjjRIm3j94D6tPM1Zwf
aEvmXED0J8nW0gHC6wnoDPHdt14zbZTs48elgz4PXWT/bz7WQPzTRbU57XPc95QjtBZr8fjHi9qO
flAmVsvFWDxMSjiyl7bYLeMEsKIqH2SJWH2gGungi3X9QPyZh5igQUDa9OnEfcuEqCku/gjIdc2Q
K9gbrSm7trM62AdTfD+F2K1SSB2uFld+Hb81Exi/JXgKFbnoif7ixmolc842gS4Bqn7/YQk0yvOZ
QbUZ8xG2XpxnI4b32j+22XibLcy3vV69ea3DoWuIMCUlznvt2/DmfAqjakhP86iTzzKPWhTKULAM
4IDO06fKYnbg7SHwyc9Rlm080wCBHZkCJphMOuFipGMWaYhFR8scPwPivZ2K5DQU8lXWuGvX7Der
2jXMl+qsdM+ADxBW4r4KvQnko9W+A5rFLZ7REaLTAcWaQaXnIJaGJQ3JQPhbz2dtrDSLkjRkOTuS
UYc6RWhN6HCxBwSu4JrXcjgV1r71BXpjDW7Aoxeb9siePGOuC90QYKiggrU22okwx0bXKQAxxjXz
ldMM8b4X8es0akoIAJX1hKM2gLXpCCY4QvsMkxGZVC3sCEcyAdYGEwxk7G1bEh+gkPEXdXFTYe2I
vdA+ZGoBYZ+9dkvwg7h1EDaMa6fGd08VwqSJxnhKKmTtDkgTwzsH2FEBS3Hf5nrY92Coiqr6yotE
dOA6DBjejSoPXqnEnc9ZIs4ixSvg4wuTKWHiyubm+9kJr8HqOdNGqe1KYR2Mf295Kt/ECUpd3SMs
y1N9krF1dDLj3aGTmuW3Hh3hwXKnSyzx4CmDcbnrbjjLPvAxfOdsjDtT6+0Suumd3y4zrLKy2E6l
h1gGSsE0NMDcQxdne1HV9y4Ku0qUWDQnruNCaPrGDvVb6Jd7zrP7yNOf2frNsVz4QCq3qC8aqWlu
CWS3RW1xthYMYuzlMBQAiXt19E1uKJ+r/HpavEcR1E9VDiO+b5eXLMRFq2hYB3MQAXUwAEXLHizp
0JBJ0+LodBbgyoQfWD3An7g16wyABPMFXUD/UKS5xww27zDMrjA04EoTqTb5TWNtR60+Bu0zBoNa
t3WH4FtH/4G27doKZRogi5Ur4lMV5R28nvpZUQiiv05fum6SW6V4MkseDwKf19Qq7Z4l0vBFzQZX
BQy7hq087HFdpCNGyXIcCHr37upFBA9uCEDH8YkXKq3gIQocaE9IjZwEr36Yn0kFaKBGRBgIP7dt
ujI4qX3j2VtHlPleRqhHg6GZdiLB7F4yILQtuMi2fYcfrB1p4ed0gAaoBf3o42xL/NtxZO6Su+lT
WTM9KkviZwTNk4yn8MpzYUjV9sakNtaL1CIOG8HmWNQ/hUW3QC+Lw63Y1fcelO88U6QFmAa7hTM8
1ez/DExep3lEUyD02QROw31OXdo4pwX73E5ZDBncIDktIz6tlGNeTh7vuNQ7qcfvZR2gq3RZJtvl
+7AESPk5nBEsnN/Hxbd4nlA/tCD6l0ISewN4ZMo9Yg9cIndAoaWReWtyEhhrau0iGl9ta26ug7bO
TnFPsmtjfxaZxIwyUr24bEHAFzoywEYce8Bjok1fNYiWmno6O0XC6KR08E77CrpvhlQ7aqub2TEo
vCZ0zCPVT+z0z1I42wJB7DLn4aXv1CWco46DJYMIOn3koxQZGicvwQ3qwlL1fVoTLRxDet87Ni7C
kdKrzIEHZjlNephb9OZezyNvUAsUBjtPi51Od8Gt5Q/wLynYaUzPmKkGQJJ8qlf0Ke9ZkrKNmZY3
F548GwXfVsHDHFs0hnzm+MxsImxU0SZbEcU8NNFyGmDRTyuRrrQ08uMqw9PYciz2wJ5lRp8DUV+U
7r9Nwci7JfXEWxj8xpF+tueYAVXUXj9Rcsw37FS+iW8H9iCkcY7aJpWiAzJF90sHQlFNnNZ9ppp6
si7eUqtd5ohrRVco4vptwU3Q1khxLw+BdZqMeioSUqbziWVezRK9grUNfGYCaYcOMWBA25mIqVUe
weetRXxKluynN/rLpbHo20dDVezH06ib6CGw3fkgGwzhPSNC6kVnvxQotouusPeQLZjZt9UxGIo9
Y4BzZMQrm/1GmdS9suzp0W68x8G2/Y2AfMHyEu2VAilr2pFM3CDmuBvDsFrqx8wZXA7F7KupFxUH
JLPPAsYCZvDFYYKzEPqTN5SRkLA6QjiRRAPWj5DaQbqrbCp6+0ZEUDZTq2A0ORySkT5ob9XRNuwG
iwOveLdK1EBF7z3ZkgglKsOAefxOhiXwxFwxdAR3wYRmJhElab7aBYuvHp17Oekv45acXYwBdHXi
eL72a56bqkVRMK6RCWNbQdJbJaRm7+PSDcs5QUwDuGkZ8pMfk9ll+YaGxGJOQ+sFh4ZB2Bz4M+oz
pHS+Vd/78fTDTvg1zUge+zRMOJNdTGlY0nqDO62M62+F8EDeSnM3Wnm67wPna0ufIMpyZE9IhL2Z
/lwWMeuKF5C7sg0uQ7DSqKpVTiLCV/0+DcEHCwC2mWH+8IOfzgJIs9c0ejsNpCYgRHtJvAm/Yklb
a2ESGRbvfr4KtpPdFKfOZpzHdj8NbQtQBYNL13rfw2HCcjsUwabzAhf/qywPmNHW8i57K5L+fQib
7hJ4AvFMe6e9Cmhngx2wLsojLV3cwhwZrlq1p/L9qMJBwNvqioMVd8NG41cY04T4X2d2gUEhYC6Y
ddZ2MJ6GEIuB3ba3caXO/kpg5bhEBWlb90ELI2Vyt4M1/OoILRiX0udAPE99Li+iZa2TLd5qD2dY
ujT2uaIjffZSXFnxdD0n2a4tu+4gzVShWzDgOhYxPk6099gykmVXVwldeRbosqNlGkSG+AqBsZcu
urAVFkqXaDFlyvxqCPBvzb4Yv1iwaw7NjKHEG+YQbfpj066gRfyJC4dzUkvptgbUxVexM11sU1xS
Ktz7WDYvvZXqW9Q2QW9QaRbf7dgcnMUYTGvMKwe7QF9U3fWyCdBt1ZgVVnE1eGTtoTppG/FMghQn
Ux0J58qgv7say/jKFJhHYscmml15zHzbaeNEzBYCv+PAmgMtDhwSRBiF0naKniW9D0J0SMq25upn
6qTtyZV71nV45f7yslRYvL0FEWeN9MeP6bFUgQPBHMF9jIJ+lweM8yWA2IYnx47JijcG6Hgb3cXj
WAOo8Q5pPquN06CMtQL9rNr4YCdLeM1yk52nBuvh+i/hB+H1ZDHLzibooctUDWfjTuQmWLVztRMh
8ajVRIS5NzOHUdP4wFby3fYYB1bRAv0rr5NDVa9ywbr9NqGXO1c9EonRmPkkGY1weK+vU2O4JlYk
Tgpl7dzYeOUZPT1paaxDX7QgLwN89RH+OS+FE1P7Ltqnbe37FhBT/QqAVl2yZjcpPLfpnO86TO2D
Ew9PHmla2XQf+fLRNtaRbgqAHgsdTNwYdefCBJQcNzLUPeQJFBMEz4CIANf96mVAz11Zo2kyKNts
90lk5Q8cVAuLX/4mvbg7ROtIhYZskrKlVMxQe19OD305Jbshq9R9OWNVTTiRjSM5BgwbKGymxroS
SnXHccs3OI82hVcS06GdypumDiAMMSM56qyGMuSD2y6BlveKTlaC/e8Yrs6n1BnNbTXRwmMf/XDT
mzawvEskOEF1+WQuRTTvlk69CJ06p0QEpGZ45V3g9yEweixy60tQs3ruytg7uvRgmMngaiY1xh7j
22y1n04yqc7d7B46TR+8d1GK2/1zhBBkxm58HmE9TLb909IVYAnsH/aK0Pa6NLpWmYEOUTj598KP
s+vMoOtIQtfbKXAbk92aC/syoh8l003aTd6tFdMhnZN1smMe3NpzbsoxfPDcoTg4MRrWv/1AvcDI
mYzfMxKiR1DiSu37Rh/oIbVnbxDOvpHNfRcgR2Vs/pQtgwD+3fjnqGTd9HnL+19zg7m/YJiHr1cX
GxPHwzHK53rf5JY8zmn1QoIHRnHRvycC4wz5zGb+VoZQ5jS5Hlkbkl5VaoEKhYU3Ym+f7ejWcKNB
EM68q6pC/1wWBLT8+iNzkMvPaAN2M2PEi+qsL3ntYUYr86cmnrEm+iXCLapr5uoi2zVBOd/E+dpn
MzQKp6mO0LDa5UPc1y/hXJRne2K2ydu2kGPN31U1liejUvtOxNaW/Qj9Qo2sxNFefxd2sAe6MMTR
XbrtTS8Gdz/G4ODKlLXG56i1pxnHdAyz9MHkWbxxpw4p79Q8OZhDOYrfupqSW5AHabelxLdSE8Qy
01cl2mabxJRutlXY5xj7eR5ZKOQLJmaO91Bm8VOmBM61hE2qVTSzZwZgPdDfEeRFvlhmz0r5Uyzz
dedAZeqdbrodfU6gKwbDYZc32AetBSG8yarrLvP6pzYacAaZ5Gw1dX9erYtR1ZKcnMTJIUzdlrwh
xJmyq+W2jKxs3xSuDSyQ6nOR1XTK0hTNX2L6Gydv8euO+V1uGkN682EZZPGyvonSsaa7wRabbmj9
p2VYkuNcTw/N2vzOVZ1cSbWwLfsKuYmHJbmNyRIYaJ6k1DlgedH0FGncb03EohWJ4kPI5zH2oWFd
8RHgzliI5PjVQHZMR++7GrGqeHa9IUmTlRUA6rR0NylBaFdZEtOj7hABS8sP8W2X1C95jw8T9IQk
1W7vD4u/WewQ5Z4LwcFFY9IDmvKDGlhtDzUNc0M7QrRRFEvw+ZEdRXO9ZsRR/I+lfTF0BDfZ0vDg
y0srA4hgCzdMLUjPrsYTxV55oZytE5dlVTsggDsMzrNBh+AJfe3mBlZ4EfAASTCPdanHY+83F19Z
GuYESmwdYL1KOaF0egbuGazZOFHQ7zq/6S+xdqine1RzqL84JY4Wpg2dHtMwZzhH13Tu0uJWuiCF
YXev+dfhjjoI1WVFY2hwh3Fnqtns1iQoMBtRn9xEKXqYmIA8r+uJsArjn7FDFvEQOjd2rlnCoxAy
mk/MhSobirR2mDZD4RIeLkcsFHN6XJJafpEYC+TcNBhE+PkA5cWrpj5IFU5cd0iqB73SaX3p0EZz
bLzxMc5iFwB33RbR45yy+K0WLeG681uHLjQuIu5qTxQ3MqYXlHVx+cwoDA9QCg+AOcyxjpv+aGtP
7/O0EVjc3fYglnRXdws5dq3Bt4nNYWPNdYGxOc/u9GAokYZpN0bV/M3UwSXJ5ulJDtQiqne3TZMG
xzp0zLVxnJqt6IQuzHoSjaRsm8VXROVym7TZSZSMl4ZaUHlHI+LJ5pnxDBBQLi+Luf/dSsZT41XY
u2v6eoXP4aNuu2Svh+5rtMIAa8kTXouCn+I37IV6NLuBRX6FYDLLnssvvpt2RyH4FX7EqEk4LXIw
o6/BBlfnRXyp+9UlO84Uc/ZLEYmHjDegY1vSFEQqnCj/mKRAjqcJVITv5xWwZHdnVWV9LKYWNUJR
bZeMsVjLFDShM7atOEqv+3Grp305xR4ZV81JdP3p1x3f6RAUqgcIoXTU2vEe8MyXw3XWgING50HL
1AoK9FWMD9vCT3EL0edKcDaGc0l5N4xqixNq3ymk8yN6EFS7Vb3rKrA4eUWEeJc3t2MTIPFzm/cA
pFmckQy/sAsKv20Pvx7CafbwYLbOKjjlZU2IwRgKEivqv47r+/BEKY4L3sz2wXj8m6VtuLP96ntP
FG9UM9EbY9Rt/ITr2M4tGrBr87MZDwIzgFUyhaFiXATMunjcCF+4NJAkYSt99T74qyu7TGJCLPCF
jAl5ffRtglRt3MK6rrHtnQZliytWmvyz6rt7pxpZvmcum6XIhhuAQW8rZkPesDAvR3AW5Fm2VTLq
b6IuJBhmnaVNATPIqF0FoXV1lqv8NS4nADwFVtJVsV7Upj64hq4sLep8XxTrFUOo7EjkBOHQ8l/D
oCGmnU87sKKDTaOIxmPf0dD/WVYxuQ6lDf3Hidtr1+fTqcvXuhf2rdHx/QA6YDd75mhVhElGkxXg
8qJX0kwzFFN1sezav9jS/konLmRrR9Bx1dSEJ1c9GupxRODOlI1QFXwV6Xr3Lf5r6cn2tvOjZitL
fD04ucoqBKjHE9ThBi5pOp3Hg7RJGRoVldK8DgfH8Zu13uitVd4kRdnuFumByff1XSSdaTNJpomJ
0tMDZ8tsV9rhfF1EF3Zk6tvFYchROhM+xgVdN06otCfYXTQDZmAPtUnr3lsyu2aU3R4CYFn7frL7
rQrmZe8KJnI9nY9WP6SCF5BIEji9yj5lTQb/pCVccHCS9BT0yQWBp7P3Y/mDFoN/JE3zNLfUwUuC
6SrD+s1MM6ARRHNBWhcaT2TmVari0Gp9a9aB7eSWz0mMdNNuWg5PU5jtSCZUmy5TOLpNWe6qdeDX
CX0C3KS5vWJ695oKKS7mH32FEKvA4ZG5+AQo4HFAhSwesLjQA9X63e36BVP7pQtq51gP1ntXeozI
uy9zFXkPngi/IFFqbnQqLFgmHdD91KU4ahHOOA2aX4qsqznHX5GotLzvGqRlK/PZtCy4KBZ3QwxA
rvTjLyYBj2UG5v79bL+6AC500GTHMJPBua4mcFnYpzhueNFMU5hWzFZNX6WZ8Wfye0ym6PmJal+J
4K6oOWONYytZA91xJ60su/z6IxLEKdFbRD85pNw4KVY9b1WNVmiQj7TczmmY3drEjwHSQzc0zuGr
PQJy9wJA5G6q3hfaF58rlLRd73CIYGSHyy5XB21ZSEJXkBGDfA4zwSosdr65xKbMvVkuFkkvSejh
GUpYh7GpGuSdJfUqpnkpzVZbFaADXvFI/C34RHIlK6ead2LyL+yQjxnrBPdMHxztUc43SjRvrkmJ
5+ztgF6FfS5CACNpBQRHUI6q2umAjMTFORz8aa8IrvIjj9+wJC6JXRCsykUAsTXYtMJ2eQ0z574N
/UtdFu1ZdF5354fth9ua+GsrUA9I2eoDyqB3FcmZOjf97ogKUHcnt/HS6ZsMDUAOiEK3zdfMyp+p
SYPPYaahNvlX2i7KExls5yTz2o0e8QdOHiqIJtVmNxYxvBX22VcpWdtdab0Uanma8wyurJrma3ug
IVLy21DR2U+PYx3Bh5rMUbYREWyTVW7KZT0Qk2rc0j294LpFQZMfimoIrto1QnAKf4ZtWnxZnOVH
XiUu3W7aFEHAjDUKdsvKgQgc92CTvUHqVNmhD0GtKbfzGA+nsmyG09DDFy4DDblU/5h1gIqBk9Cm
q7EqRa5DTqjdYGLHhBm4HveOGl/sqvB3hUvK7pLGmyEhZN4CJANYyLlIm6Z6NWGHdZWFfhtV4oac
ElY+73GJk1cCBiMSQyEEJ1z3zZlLRjLiVPc7h5NuGByzOcZ+krEHtpM5tFJMpyk2X9oyBGFXBct5
kY+tx3nBC5DWN3MNs7WqrljheNYchrbruGzbJBJoHuLJu6YLZmrN6aVXzm0+zM+RmbZ2wNE37p57
J7npFkV70J8QJWcPSYI5tnVzUjdpx30ODqm/On51PF8Rb1PWHBUam33EG5FlduVDTSdrM4worbtE
r4l6UGzouX3rEpspm6FocyXtGH9a6VzNO40/nFbqNqw5zfj+eQ7xBXBzXK0vJuVwp3OX3VcWvMo6
AN+gHwsZPradh/WEhJAJlX7QS2zGfUlsj387Le60R15KxG+s64PTLwUQUiLimwqPuku+ryP7mx7N
IRijTJpLX/X1VebVkNgTH+q9lUVbl9UR3RCqoLRvfubNQNpQPFm7NuyP/RRfU8OFN1HbWZ9tWvjj
GGU4P5b3uhi5czoajCaOYOPQ7omFjdfefKtGGoX1ivn137pEvZbxsRmzYB9P6L+6/8vemS23jXRb
+oUOTgBIAJm4FedRpCTLww3CQxXmecbT9wfQ3afsP9oVfd9REQiSKkskCGTuvfYaym68lI5+jSsM
YCNT4m4/fvcdpg1RSjBoR0NVZt3d7X3/kKgOT1GmQ9QcBCQKODIY+JAvu27MuT3p3ivOSWtT8vUw
TqpBvqaV98mpTcXbIltZ78PvWuO/SsAhjJtVtm3CiTKbWF3dYjjbYtckckGNBWw01CiNbZ19GQQZ
v6k6z9fUvQoHONbF3MtQByGmq5S4aSV7AdUk2lGg83p2USr8XK2Y0VKD0PSOJkgMH9BToDeaequJ
epV4Z+b+KYDS9V88yHu6GBSUafYZkuDNqtFE+Q4jzNzY9Xiadty6LhluaXipX3ZK9BB5xluWDcfA
D7CKOA7nREMZaNJST9341YwJgcmtdwu730IR/Z6aOPP8bQX1LtaiNzERqOrr/eq/dAuEtEwdWmtk
VMkAZlwUzqsr8mOfRG8Rg0Izsa+tR7bZQiH4/zT7f6XZQyhEj/B/o9nnFalKvzLs+QcPhr0w/lt3
lHCUy3zFEoYDi/nBsLf+W5o2RAjdFaYwTN2AgvuTYS+N/zb4B7oL+xlyCjT4/2HYy/92IcRDjZEG
tt7KVP8vDPv5r/+DZ+O4kIgNXcGKtARccFP8RglRaQVQWhpQ6wphIwtvx2NaDsFrZ33ItQaD15Ky
qo48zDOatvjAOIcbuPfkx0zPUNnmq6QAuI/mQxs1Rvk0vaQm2dxlGNE061DRonSzcGWjeJQnJvSt
t5UOCKiPHNkyTjozC2w7A8goqRcJmAxJ84JaoCemA4vrzmiZubW+We98SAC4eklUhomv4tWgG8lG
6jjUFwlewKaNFK8GORRZ7MJEdDGjVKNzZVKAzUCE/WbeILhN3YhqZvmJl3Y+wy46QyucCFLIk53C
lt7dVwxPtoZW/5VKpCwRaNJleSTyBovPBA0MYcff/nHJ3B48sF/Y+AsJ9X/4YY+vgk1BV4AAyjL0
3yhPIuxVrpsW0e49mL0LU+zqURRf1XyQM1Upc8zD8nogovCaxDU8Vr9luuqSaOLnCbXIZMQnAVdp
H45BfjX89O8gTwnQ8Id+jZ1ruYaQM1yqkUVDOkghyYrFfop4LmIaY+PuDcBVTjqqL8WMfdbWl0xj
HgCQA1tkoBFAHR1USCEjtqQUQWCjpyeov+1VoFZImM+v9TjHZLSr1DtoXD1kxccWO8o13TwhUbF2
EqUFfXOWQ9ujJILd3tReigJTE+oAuKLh3W0Vn6VmwptRn7qqZfBsILYMwiI/Wi2AbUd2GPQkY585
znoSaqV3P6At4bmnsqugG7ouAFaDfIS+rvmcTYW7Tp2xRYBoO38tPyxocreJN3mn5RANWXoYvBLZ
YUp4UGfrlL5O45wN0g+w+qiC1yxOIWVow9UyTMrzIAk2ssEbt3RSZ4tDD6lgngfOaxG34dUkdTOG
TxGdebB8qE7yXVPH7sZovProGwwVg5rIVZWYztYScbQ16fUPUwpOVxdI06a4dZ/RC5JNiLwtxC34
ORjJWyoBIffo/XqmzYBdNRuCTemGu6hXbUXUz1I21e1dhva7oBw9UnYiivp22HUV6KZyHP/ogtl+
TrQuPy/Eds3FGCLrR4LUZod4zdeMT01n8ZtqBpPraRgHcqj88nmUML+iEtczXfqkugzttuQzBut6
lC+a0ScHSxusuxPQSwqGYt+TfFhVFYzXsRpz3o5hn4K46rcU6z9alXRQNXR32vz5Rvqd7c2NpJhw
stbCclOS5eu3Na3tEg9UpBm3gdetB2OwqcMs7NdyhEFZID6ZmnAOXjIFEBpjlJPs2VmhwWSa8Wxv
GreGrdKDXXTRqpnCgexLbrRKBc5XwrFQD7imZf095cal0vPwy8Ql+jQxHLPJXzvoMrNffQP6btBJ
64w7kneNUqYgsezt3fJUq6Ed5w7SYjUPDRjrkW6zXKtQ6Ib92DozpTzHpiKmcdjaVhrt8jBJkKTn
wWs78d4CdCEQ5gI1EKmFSV3etkz5aqBuz0d5ahcNprQGdmqUOLB3ggjqbBOcOn9mq6vYubInkb51
0Sh3D20d1jeDXk82KKOcOiq3BaXKJ6y5vhlJ3Nx0t/oYwzvaRvzvN30gBcKx9TeHkeCbPmjRisZU
HBY8vmwFYQV61l6BzmMgOBBDSKLQ4tvdMi7QuoiEqBL4ZrnbuhhNVBOGBjlMln7WM/u6rA8aHdmx
gmj9rHeFf7TmNQOMEdV5YWX7dEjruzkhupbcdkWKZjObV+p4XqmXR02pgb4FcmQj6qnFlxujwdPH
7BzzQ0VbB2lfTw9ySM+aNOLXeCB5VE3W365vYF+J4nHVli0gIludWSjtalaViZcBXrEwddYBVGMS
Qr/WU1C8ZUn70kpIlDAXyUjrxi9eETUr0Hk48jMzvPMbAper3OX2pZZfBnWWRwhvWKAUfXz3Tjc0
T9AlFEgpfcjyYx0I6ud7tx08gVv0vBCBxitVRfpmRdlNZvU5CkG82qzI933fQ/2rQSb2pZVx6tDt
wrIS53aKpm0nAkLd5/Nk9Lg6MFbCtUmHxgV8ym4vR7MFSsgLIsqb7NBPTn9XgvmbMbXRj4jF07LJ
iaIQb5uK7D82CWJ+JF4yUTfCWm9SLsmE/voshBP95VvFN7MAOmEEiZYE9wefBE34QviU0Mh6KjXO
7nz9m4ZVrbtyJK5hfkriAmzvPjzME47Qby+4BZof2NI1zDcOtVPbp8Zzq3sSjta5KOJL1HS7weI+
I0oSl/1G31ljwF0bCcDRxGx20SzYYyn9eSidKijgpBLWxV7qbbmK61UbqfRWQpc5RxVQha0RlIoo
4K4LvzvJMcSzZohOIFS4TTkMf5ZlzxrM5ym3kmOM6vWaBqiz/7yUiV8Ju47rzpWZK21L2gggrVlo
+U/CLq5jo8H+Pa7ht9ZDWz/7ARkMowkZqJvrJD2ZyPAkoTlt7KOdYTaFHm7aMUlvN3lJ8rQExb6C
cH17XGRhDZNCFS3mvHkDqar2YHY0DDHZZeYFf0ixUEu5OZO6Iu6R8fkr49qvcafeXb8YD2OAYxdI
kLgth3BU1c2DZzeu/+WDz6Klf9ZC8weXDvpSNKiGi2Tg1w/OjSyE7PRhHTnVX8tHtSPzNQVCOJcJ
EGxl681OFiDDdvVm4fBixMnWEUMKBtoS6hTrExI1XquYv2zNYEjujH37TdT720h4/bkNgz1cQdwN
DNTVsm8ZrJSxfO/C4W556d0t/J3ZgyivBfSwf6NiU6T/+vlsHTmSrtuOnOt/+fsWJVshUi8vzHXq
dl+cKeFs44eDt6hAevhcMZq9DxAknyfGWpLhHGQ7n5DHIKzPATcut9D0rM/blTM6JGWVZXsy5vtk
eTox7afwGMkx68fqXpcMQpgEJfho2rdleXWd7AquiqG+53hAtuSJTHn+yaSiPM6ExHZekQODDdqq
mummap+vPWMetfxrpYc4tadJ9C4wp8LFl0Q/DwcLC07EKW50gmw7dJhhirZV4d8L01DfPyqKlLpp
oxtRfVeecYzCnEDMEGlvaOnBqw4mZ7pESbelCF5DlY4EDpGcYFieIPdmSr9XWkusd0EGm/hawF2/
KBjR51zHftGJvi0lbxaBdpswrrC2TPNr604vKOQJG0+tc1/Y+us8z1AG7KFZz/cogFr/+Ngh0HZl
TvuhdxVX1Fw9JllO7omVywvjSnmBsGudoA6OlFCf6cxXAFTZtfJxcfTxvB6yqHvsMJZE6qiMDMc6
d3hmcop9soegS8+nv7NJwx5A5tyE8/ccteZKdBWkubnK9MvsohJkjUXXZuibqaXZXUwawj0h2/2m
qrVp3UTEHpqmqd3KPNC3UV+STTxI89D6CkokiMm/iAyNZaX55w1p65LrVXccwxKmFPpvKkN90t2h
GwMbMVZmX9oyQCvTBPUpSp38I+6Kx8Bi8D9X7o8vOnASfeuZE/yGkIGNFdPqLYepDsyTEWOCXenj
uHfH6h2JVHRO4EqeoctaHwayrJq/BmpevEYhDD+ZJtSupQvzlDcP7hLiNtANyJPbaYx9B9S8DfJU
78QIXO3quWzovhdJbZw7jTgEGVR3Ax7dDRJBueHs4KNQdeVheZrDqDr4QQ3f0s9bmFaVd5imnu0k
9OGbLxeIp4+QL5y0/CxT4jCLBCEUCrZqX3iVaFddXjEy9yHf5B3+7WLq1y489nUre7VZqh6i0wKF
I4eKi9nmjakOIBnffe425t6GCAwzJqccNQsRbRd9GxP19VIS1XNdpM05iEWX6LvBEFdkfv77ADd7
h95ZUhtWwXvuEBPauVsY3bRLMo/XOVkmHRM5Q5voQIqWqAdrRLjmj8gUXSwaA96VL1qxdwM/foOV
+ezHqFIgMQ63x3bAbN/HxG/00G9gXZtGL9xviOiLkNxqo7zOJQ0hu+mmGwf74Fn665+3Achbv6+T
BuCJOe9+junqsIp/3QeyXGUafGht3cbW92VZdFQToQUOMgTXug3AbWvYwLXRLTLi56WCHw0a/Ec5
kjcIHJbFTMhS7fkr5BhxPpeXYtC2XeoCIdqZLj5MkPuUob8t6yjJHRSb0mUCVNr3DsOHl0YBaz+q
JAocgV29rO4iCSEBuDawOqJ/4WKkW0bpKUuQNYQWU4yCjfbFaQD300EF57wCKU9H/JgYe5C7A7UE
yzVc4RQxJG2Aw8+oTS+1B1Stj+69q03xgTEYoplHV1yYONvFyE101xcfmjgIcd27jHJgUqlZzXmC
zfDiTc4Vggephyr5Hmj9KyG9uA4vBd4iL4enhamNNRnrZSEbaEhW/vC3HwXu+4SwHUv5uRrQ/J5J
RNdWCGzs4KjB/YerturmWqmelUGSomCmjrz/XD2T2tpX1FTMxTjIqJHbmonP3qLW3kRhhN1lqN/9
NruZaSw+VklxlSyU1mGyQx97JG6hMUFpLKKJuLhweMFTbr802Y9OO+33j1tz/l3Lr9BCLSPGqSr3
cZVdO1X8cGgIibya5FXrhD4PwAdjp1tTsfM7qV/0jJl94xhvcSyTjVLVtFZLtUfjRpYgeVqM2/ET
xxx3aRVahiBrRsrHJp7Y9OyEAjt3/VNp9gPJlTi5M7sInrWRaaoRvpfz8IT1R8CWmEvSYJwgeM91
rYfSAeMBsl2Rux2X1SxpYxOaOeZOzSxFdyzEpdgGos/Ohz7E9jslPsdzfhhT/w15L5tN134KTMha
tj6atyIi0ykO4WaTCM2yEtv+W9qHPUFK2tSx+CoUhoFZP8vw7MVqulahPauOKB6nOAOxdjp3k7jl
uz2L0mZ1WlZFwyHEFeZxH/VECiNFrs5+T9PmDVJuxVR55H/2pAcUiMwfa/1yEVEfM2pOSaZ/0sv+
B5CfIj7HJllTYiMq/CiGr4QfJltiWMzec9Jh/9Q0p99bTIi3ZjYxJ4+yDC1k2DwgQ0OHVJXH0l4J
meya0c5mrKH62BWynMcZIIyjgeMumQwL+mfzLMaHivfK9HCTGU1G+MdEMuR80NHxkXcBEvHnVcqa
F6Ff9kYDuqvQlWO5jNqU+1uxapktykMcrFCTGfR5Is/xJNej7bKSaFn48+lyUkEvr20SY+7RhkTE
9ABqQ/nVU7Ig33V+beDs1E9DI8JzMMW4kjKhOLYwewq3KPAm9dvy1FQTLu9ziHczP3XwB18h/5iz
E76VWRJeDK9jV5K4aYLTtAPR3nElnscyQLNYNS+qSz50RQyjSZJkUtW9uzKrRMeUbkS3piEp3Y6M
9wlYomOEn5JfPea5/4LTAJz+53lzbcm6LiQgt+XMP/+HxhNAZchsl1yZKGSsJzQhL2Gp6Rs5NMRO
OHZ5QdHXqp46AEXjZyeL7X0a19ArUKHXYdidC9P0uOtxS017iKNlpbiwvLzBBqzu1VobGvvQFWT1
dGFWPZmu95fsLHbsSMv0V8OC74tS13j181DuipGtcNLzZ93M3VtqpefYycxbHwxrrWe2U1byywAO
cchDAsTGwC+fMgNv/c6LmbrPzZnVSKR9AlnI8s0bfnDSteknrjQ/s7BjuJnTYQjwfrU1jBacwnmJ
8Gu4LQf4Jz+irANokRbDXwNS1nJvQRG7UW+oCzRrZ9fONc3AGrlePv5yRpZDoDo8NKlFVVtC6oYu
8qUl48buipPhlDhhzmfYmA8M9f1jX6lTL8pPJWX/3SmSagfNHMaAXzevU/wF2c2Nkw31aj4w+0YA
GqX2rpvtYTz2AQwDwufEHe/Kdc3ToFp24rEGz2GDsHdFknvsbda3tiiibRc1BO/kAi+ylEiTOLMp
Kez81VVJ8Spm1WKFDOa0vGbUSYi3+6yRnn/agjBCTEjI6Mij96wtq+sEHOoc9SLSnh4wYsgEA6GL
Bv2smpc4uh49BnN59OlGYLTbNgVybrA5NOOqfF4WQBQ8Ry6uB+LUlWH7LHIXaGzq3sBV1nhi1wwB
PbHy0XsRyEZd9CgrGGtM0OvTcJbuhzfMibI9+NhzX5A9SPN9r+bLIejj7jlz3eEWpk6/KUb4sUpq
WLgEIri5YfDzENMJleUUztbzZDBE8bAHjarvJWQFpshsEXOjF3hYtNq2yvfLxTWp4GulaZc+St0X
GqroSTb5udKV+aFmWL7FLwbUvhXtSRvQGDGxxZokZ+PWjPel/2rQAq+QoBabhW6yCKW7mXiyPFpe
wxRHIwrG+Pj4YS2OQ8XAXzcx9PJNyOZj1LQHIo75fibDekns7z3OkG+w/5MjutzvSeAS+edGKIW5
awvnm/JmpQT2Xs+Bk9cCACLqjrY/i5DrPlrbrki31KgN3yVjDYhH+drv8UkqPPDzynKC11F8ZBbx
1Jfv+dTJy9KPRsp/jSLkNctuifnE7IltePYPWTTkqwjnG0qL4cJqprY2jlDH1KbSf9TubhJ8LQo/
hT0Pttlm2PEiE8F/G6sCk5YODW72Vif6RgWFuIdJfkOWO36SXtltUyQXazT73bXK4v7q+ePRdXrr
6Dg2L82vQ1S1t1lLgmbj9Pa+mTJKLiDY3q7NWzMgkJCoiNeFTToiBQl+kyUoi14RzZNrfYZZzgzo
1wUMhsyuq/vYtf4WpcmwwWrdfivchNQxakgQOXet2X59D0y3XUvZ3bsZJANDSWcJK+KGWI+OsQFk
pwutflkeZSowj2bGrYzqkcISek230lU01tCWNXNXVXSlk07QNysiKRs4PfsflK/dSQgTc0O3TOSW
g1mY07HF0mCae/vlvdLOGebYz2tAdfeCMkQ0Um9jJ34eLCLv5gc5Le/+gWVHOI/RD3tMmfKZ8ty0
2ADb+Z1myrvDMgt3RtaTNZsrcjncTLs3BbAd/6bC7OTsEWPILAV6rs9Yg7TcgZxz6JmsmpAhYw1L
yEnqZ1/DxjR0rGgPsfFFmyuySXbBU6wgxSPEJj4KefhhfmteimgnriuED//nENh0QY5WVNvltS7G
ZTPNz2IQqIkcbyArD9g88Z0Uv6Y6eq5m2Z3pQAUoZXEdHYIuW5j0l+xzL/Rp1SXIXFCDY2RelcaO
+b93s9W3KPxM3U0AUzkhrVgeOcZTOMYgvgjwNmMZYRRaNfWhySZ03HPVvBxaCfOStDUzqTN4vrNb
EQwuqFVzM7uM85bO0p4SQdsknJttc5bmmYIbTNVuwvJilXUwaNF9I1VzZzjXkfFNQul8MoPUulp5
crSm0N/2ZmI+xyy4dNPEc+lOcY96TFhQimKfQ6ykqdHwVAWxjEzYnML9OWbLRyZkj84DrJpdm+S4
axrSgrI+IbHFfbqGSH+FcDlBy2S8mXfxax5pcittiRYhNNjHvXowWEmRs09FhopudOWHUrT+GReR
kChgp9vUbeFu86oqDlWN90IQ2v02G0oqgfnqTyGuNbK3cHTQfHGEj71rJniTg+DXKb8KIRdX3dHK
+zfo5+rZzGhKHufRbRntoAc0dlmBVDJtlXErDCbHuKTiQqIXd9+aqrNd2hfp+W/WfPkuh5RrdvTr
7mzOL3UdyJkJuLyt3H4TRH3/8gCcbDg7+5FknAtTKih2JVgOM6iWae1ASo9FIBeCZXubGsY1a/Nv
Vtn39pOjFw4M1hHqCNTMGJ3yjCZUUjprj77Vg/AFzXKZsxi+KsgZYL5ePJoZ3z5rCEJZSdVpGSVC
cf07+EpRru2tcfZ0bH0DI+Lcgs1WGK99bOVHpxE5XJuOJQYj/lCFGZPkLL8QbWOvcubRe5kFHapW
l+hX5vqzRAWe/6xT7b9pE5kVy0Hq4m0ZCRQBU0o5A3aWAZ0JKME+t/GX0A39z2HTEwoVwZ8DokKf
5sbZXYTVJ81oaK3TOdZgmqNy+1D/Nxj6d5jWtahdkBPYkomKw6zs1wq1hSdHWWg12KgL66zbLkno
wd96aLXbopAKnmXkn3IuJ/iSqJJdeG7PYiBBxhtjjYYTVlarhvGTEwCSoIpC5jk/NS25DaCLbHA8
8k5Ux5fACrdGXObX5Y5gPsVlqNsnVfQ2SR9BjuU32k9b4FKbERRE2d4xSh23JjmOt2DOHiicunlJ
fAIvRBeUT39uccR/kBNsk/+EQ63OdBs7lt96HKYFeT6w82x+AivS/0IUKM0ejcUTqAbCCFF0T8Lq
DVyII1c/6V1/Lm0kMG3sx2ur19pj62TEsUJb1dGJcrMmG1QchAagz/44DKDc/TS0R7yPtgtLYTks
wIpm2NUuaRDGhC5NrT+m3xuMOpxCOR+jPow2kLF2lHmI8OaxSDTk4v7oTX3MXdEtT2LruHm4l3gY
fR6al1T3/M9icmPe5twaNIZWHn1EIEthqHfNriuVC/0//oAg1KPbZQkbxtI7hZbAWbdMDkLHv0T5
JwEvHHe66Nh2mU1AAxA9ep/85GGaigqEu1PMjlMY0DkrYH95XQ6TYA3ri5yJJNsTrcoE92VoFH7G
LeCQ/nUZ1NVBh+O19D9oLQl+SVqf8r5FRhXVN0+bvjy+i4kr6YM/pJtcFvuk0VYBDOu/hBIfcMzQ
r6qQzpOn48OiTU33ASe5cCdjD8VX3/SE2Q0jX0PbfLdqjQEgnTNpRvPMfIyK6dxhTFYrlSKdj4jN
Kl13a3iNcbZGCINWiirKLrKezopefIjexsrrr3Zv/RD2qO2nqjS3rkYnPOgeyQP1oH3LB2edhlp6
RWk4rNkOvwqrUndo1dOzI8nZFYVj7FuDZAmybAjX1dKeHtTTsH6XH/peOD/BJkZ74yuF3CWSPiy6
oDUOGrOkpzprzUPTG8PGtxH80GM+L4DVOEMeNl4gpTI8XH/NbL+sdpWpQ3wY0Gn4SfhsWE2+wQ0R
JRUO4yFr+UWza28DVRTD/wUyK93aW2vVRDpL4f4woyF9Q8Cfb3wuMCwem+nKm/yUlEZycuw+OS1/
wAu7bC9Tkrkc8lhPRcLootQJES/qgdQ0/9w4uOXEMRTkUNXihAXce5n6AmW++3E5u8szvoRPBbDl
yYUzTOwqyS1t58kVhU1x1KKUanymcGSWOxcR4Rfm1UBAag6LwVd7NIdgW9qt9s4sx1qNfvkOXX3a
FDJBYDrVFpZcPrNUjDGXrSLMeBlsTe0GfMAOpW7DBmlt/TPLx6dahfIeZ6TR2GZzNtqeVMVbWlG7
55NtbN0FVKNd/vHAHdt2+pylXfdNojNxwvBbrSBfNVbJxoriG3uAeZsqqjkEap4v5kalbdqCvXt5
ihdZtOrGkMzjMD3SSDpkkgYfsYPEtgKdy2bUmwHJwYy5qUGeR6qDqx4r8YTgu94GMxlqRIrZIQYP
QAROee2TZN7+70fLazJCWfkgnImU9skJMfMzHQ/3aDrIl8dPbDSme29G9NIpMPePTddqDLDxuMN/
LDfXBmLr0JUXnN0lgjrmRjU8kp8rZxQSA4PSvu7L9LtZeXfYxrvKswkez3E5Lxuq7wyZAtQRdLLL
o6qkLNFiHVKsjuYMnnC9E9JH/Mn5fcJZlL6b4+pB1ZJZTOrNfCLwCHopBnvaSBo7Mu31Vb9wS8QX
30u8UwuRS4D9eeTmwIie5ns4DhHFUHfrOzPQzQ9g6u4aT1O830ytuZltwq+tQlE+uQb0VmQ7uwXv
tQqm6ngOZd8xZCNwhAD3ZTNfxmOdiLPdo5OZRvi/TS+gfbdkoqKsvJRpe6k90zq6pjKuMkY3bcak
kJaYeADD6gdzhG/+GO/YIxdkGTKMbEKf6ca81ou++TK5jOOcWeOITQ/ZW3MjlPfDp6Vl//NOaM7k
oV/APmFY8DmFY8wf0Vwmu/8ArSS1aBDjPPWYk2DWYTP2o7scGYYxhaQx/GsK0Snn1t8wd94HusYg
KnZ2XQCyRKI/2woYQRwMVsgXyxYstDh/OyVeV5Ejh2PjTN/GROnnCjbJpqIzwIhRZP+yof8H9kZV
oxuSeZ6tHEd/7Pf/+BiqMwY3ycpZjtJ8T9vBe7VApw6eLSn9QeFe/UY0DP/59nX8xvvOhC4eehj6
8duO1uipnaVYwPDbru+yMipoXyQlDia2XXmavlSzu6tj587aDickFwrXEG+emFgFtjAL9ydJdK41
8JrCsOuPRu3slmZElUG6d0FQVvEw0IRpmTqyyWT7nK5gpRJrOrIMEizLEGOmaDFl4cwOENBdjWAk
347YOkq3x/4m8rj2G2zauWRvf74Ofr8M5vPHyEW3GYWasJ1+m4eapRZoqSNRrhiEwU8eReuYAa+X
KYYHqfv9z3/tP/gCy59zdZhlrq1D0/0NKgXhNbPcJMfrgWy3CRndCD9pUckv8IQ1PffjczZqzpt0
w/sUOyTIRVWyYyyobfFUKj1u3BqX/qiDRxTn6V8K58N9lan+Imv1hoURYbTzM9NvDxhAIbXFUus2
zU00M6t6k8z89z9/KvWr0eBMb0EjK3BFAzTHaNCZy+9/XIR+4/paXxRY8TJYP5mxJF2jM8w9d/f3
uiVPuA/cywJ3pe9WhKGYMXT2HWvCvSoIOgxiE9HQoB+FVuLepuPDa2l0N52Lz69egbm1KtIwmWMy
ARG6f/ExuXihF8d5oFO35Vk0QqfrdOJ/RPAe9Z64lFB6Lssjwqb11RC3SPcCVZ776cImo4GNRObW
ngcrtVEZmzgYFXeJNeHlFRkMJyPZyEuH5+3JVQR1FkH+kvnFKS8G8wYR86utcJjpAfYuAmPtgw/I
1c2WhANUagxq+8NSqgzIRtKiM05LM8iIg0vNbb6y8dcvsvnS6aOHMLzWrn5ufc8iOzu5+uAjDxnT
6aDi8MgtGz+3hf7+qHwEaXwj+dG+60IT7szypudl8v7nb9T+/RulSVCSdomBCHxVOOy/fqM0BLWZ
lUSNajUuMHqLY9pSrfsFrpxYH33WjEDfWLquHS0nAceIsHeOGppcuI/9lvyC5Bn394QIbB5RD1Gb
zt6Myw+W14yCGOAFzSg1cmGXMlkVAwLpjLBn8XdMafakkNdeiPUY19EQGusBEdYGXl/ztFziXmOb
m8eIsw870pcnM1l3rouqFzPa7WNLTzG0XfUCGCGFJLfBhYRMoR5zuhTZaVsZ+SpAabgKZ9iwLPJ0
syD1fz6dhi5+321M1+XSFPNYSXcN9dsd0ox8R3w4BmewgE75DOosk7oY64iLXocTrrmaDk4zk5td
4ZVrzD2yVRaOsOSXqZefAp2GnumdHY/qLnBqJKVVCEIfh5Y8Oy2D12Dyd1VmR4cayYgjWyrI0HpL
0lQ/LQwizbXxgK5QQdvVGK7j1HfWycx5w5Cg3CyLucondTL1qQA/rj/GKj9CMTgvyHUyNq+l711p
GcRWAKXgVN1at6Wua3u3PU8ezkE2DsvzYKM2yIuEeulvrfkWEyMyYB9fYwg280g7LkjxWGw55IBZ
agx25AUJFC9ZToeCT71aCo8a2s/CRtHlmReiZ7yKknvvlHfMMbmB5kM1YP6XeB9LR8Q7Ggb7tbKC
/KjVZ5XCS2qnwPlg4Bd9qqUJ/8hPiUYzGRxL1+vw7xi0MwIJ7ewgQVgbSPdMAtvNYtc65YvmUdK2
sLffQlQJTya371cnidHsks0SN3tdTtZbiD6ViK1oeOlpjeDI8mjWZ/75GlK/cwjZoUhycAQsOvhm
uv4bhiFVBb6OI8fm0eDVIZ7uC2vHM+7FaEXvIUZyBwDvaBNgDnrH7Z960o0Z1aig3w2iMh6kiSlF
46tFmCgurzkxneJy7u2kjy8qKLuVYeUVvTLclaIq41MeCfebqeMFBLuIqGOnIgZFpO0+hRC8GvsU
8i2Z8AGqkDVjueC1b9L6GX3gLgPEO9P/Xe2wHU+9iv950CY2d9Qo8qCxBhyYxozGugs+gepzwSyQ
OdfvdydN/1ooxM1MCNKYGTpBED+P4FgLpzQie+axCihzErs0bvtXSFfoTpoTHz9ECt/EuzEirRVl
4czT8u5yZACYTVB1TVm3FwgQpwUxYHKLt9+UGvuqag4N9FBwY1HdatjkE2zGdWdNrD45FsNaMjV3
PcvUrkER8C9b6n8SZsRMKkRDwsbKErzoff6xpbq+402N5YCPwrknZg79NB4r+KZZrx2i9FOb4GMb
DhlCebIzniHT/J1qnoD2ahM7ifMhXjEBWjsGaWwX0TWbgDL0rg2JPDeL5tLo2ZpLihSYEF4aqWcp
LlKfAmO8GCZGQ8sYfrRda5O35pc/X8m/5UFQLlD4OMLB1RW/e9RIv9VcEpMuGxq9Ii3jECnZHV3j
R1YFOB3gtyJXpY7dOAVvDeGPXWXA/muDK+BP5qFlE4uLZPcmnOEvZIrjrTPt4mgpbAnQKRmr0Wtf
UyPLgPmy/LnpR9yWyJAkvgvnz0KzXtO4ee45fyQWkBVrdsVmdHJoBn3L1VO1hX9+tLrFqD+oWwt/
y2xil9xoiSVtHn1elhk4fvnZsKyPHfPUlaC9YyaGnrqZD3WVq92YDT8gMlabwCTbti0buHUZ4mgP
0HoWYU/XZBqmKyTZ3YLE4pT3UqlGrQzUAcE6ac32spCSbd/ytk4LwezP38Vyrn9pg+bCDdYDiIkt
bRRLv2708YCR/P+i7LyW40aCLPpFiEDB47U929FLol4Qsij4gjdfvwdo7WiGszGKfUF0UxIpooFC
Vua950bdmG/TwCFVoPPLR1wdEDpL38Qs0N4NMXHTQ4mtc5kJRiB+RqOPT/lU1Wfrgl36Y9/Z9AGm
4JNr4zmwsX/zAAo+AU2DShtiCJv0lDiDskkhtKSz35H2SFGBtkQ1U0Cbh6u+hYqdHaFV4SUhpUm2
rvwKv/LJlPQlNav9pHWEXPfFhDupcoJz6IfV0fWKxz+cj/erLM9mk1NCII/LSi/e33e2IfIE3tSE
V578UTdv3ONysP96tby1aLrlXAlZsAsG6yHooEEsM0wjNIE7CCgDCC3R2+npC9qAlN+X5Oqpdoo7
GWsp2XSRupuw3tVC9adle70cqukS9Vjrb6ufJGfiqctS4LceUtbbFwvDVIeuRCM41PSfK/w+bFCB
owQAC2thvebhMZu7TfPGX6boDKfS/WgGafaHrro794r/fu0ALeGRNLvcgGnoaD/+ee1MrDJTjTV6
nWF8PGLwGE8avznLDK+Ys5IrS525XuR+XrpB/OqTetghnxwgfFez5sMcamzRUuHomt8WAspJljpy
5QjScDVnGPeThb5xeetXXB2lKokTGZHoIvFi8AfORZwHYsOjtqxPWppXdy6r5LrkGYSASvg3q4SB
WxmVpPbLiGgW+6VN3xNSXQ1AEmTpvNoCixNCAvdRksywskJJBNhfZUYSfrmtCz7n1i7SdQHEaO/q
cIYZY0cfhSABA+GOmPRE3y/yHa34JpNJ31c2mNlFtnQr6LycUAKR6M26nnU/7Xygh12elrfLq7H+
w0bXmz+Nf3xathA8USwD16lhmNa7zn+SO8QcCtWsb91mqvaU7oyWnAMZdzdtQmnxrJF2061sZg9Y
oSEr5mG/baY0P2ZYwiJyUx4hZzBs9PF/zD47PA/9oSDMh5jflAjOAGpCVHrMByazvdi4P1Yz+0qm
VfiBARi0m8RC9Tq/ig20kzKvk91iVbVyezvo9d3URyTvekTyoQz19wbanAbM4N7uGIqS/+EfUGCU
O9kG0a6O1TaE3LNPGkO/d7LHLnL1p1q2h4Cb+9pn9ibVDGQOwRPlkbrUnvxahz5xeYMBPCSmddn7
Gbbi3AaVPAdBMG1nERjXyunwiMz6R7bb5ylFhuQV5aXT2uocBNrXfNYbgxWSq0UaovVZe+rDjNkj
CL8kBjyzDMQqWrToqZ3inug4VwSfozL0rrgWvT/cjf/uBGGTs9F1A0OeN27v1WvaSMvHXMIqF1UN
ikhwXS3CjWAiCCb5Yjc5Zdh8iCiBEHxjpGUR7QAruMcpqqIjEfExQRTacM/STW9O2AT4CFya/eTT
Kq8rwpHA925a28IB1ACp1jwI5M1ITREMl8SJ6/uGNRGIN8mpGlqwIXD0V79itBwLtIYdypVt5Gkz
gj5GzDZNH1yukmtQjFcKe0k8I0kaeTO+NXKaNmYNv5YBDwVtKMXZDj/WUxE+0AyI/7DsC++99g+T
Cm0M5o7zlhcs27u7wzO7JstHh2TapeUac0vupP7NVCBf/JIWlWidRz8FsbUsZ1BnjJ1LG2PDGLam
/laedWfCfd8pTLRrweK2XdqJXomhIpk5bHrEhm0RLJceIT63n1NqPRpst/VO1DVzemHA7DX2H5e2
xCL6JP1Sg2W+bgpfXfXaGC+KbPGAWJsKApAOdmhVDjAIF335Uqksjf/llQrqQ+26PgcUFkBI2x0X
z0BRP+vrACXC4otB0d1Mal5RXXPjizcGYM96AJWjW3cvSTuFJ4hLA7WNP+0AmBqbm8Rvbo8U8F5O
mYo2Uf10W1dCjcI099z2AWN8Qfw8z29/hk0hqW2eBnfId3qKz6Md5u3JrfCKvOKweMuNclMyZbws
QMV2qg7L3q9wkuHhJvOxJwNU6SyVkARtgtZYz9cZUe2692spNnKDPV+vR2DxBNHFf3kSIzu7CEQZ
WdW6j4GmsSVJrI+ARPYOJOpLI3aBtbQcAWXi6CFWt9b2Qz5HHPSzHU/V4sftCey8cZs5F6/nFpLQ
lX6146s4qfa3RnxTRTMVdrhUXpcfR43FYImZyr3hbqiTn+lYlXhWfnqyQwU6GvphSZVwPWmubQhA
b3KsiatKJ3Gwg3gkZ9i87d00TYEKhFvDXBkqMsgib7NZLqrlsIjil11d76pue6siCQXE/4A0QPfI
Y2nt5DwnoxRI8paOkvCLYlX2PjOQLN4MYexeF92PIqFvzaAX4sddebhZEicbCRLKnC/oS5t1Py/i
Vdxnd+GiIiu1L7LEunVr43ek8JLlMH/6hbYdUCmsQ2qcLTzgfYhj6GwLwFRiqonW+JPvzHl/O1NK
gNSjNc6Tjt7k0rH82/bJzDM7M4ep+6UclHDoIMHAqB8rq3taDtogIP2HLcik+WttXE8PufGhn+4W
E5OwwuiZdTrZmkFzaZOBQAboIU2ty+ty6P3K2iP1hx1P3/JcDDrs3sz1t31oOZfbAVUsmOYJuA52
lMdbQ0p1AR2OuQPk2gQBVEnZ7kQNIrKGpXJyEi5suiHNqihBsKT6WH1O9PJSRMMpL6z6Ws1OfFFc
ISRnH5zpIRtzRKX5/PvpJKtMZU/ep8ApCSeHpHhk4ifDUQAgKoBjLZ/YQ41LZuVMlTosopjIRhyI
nfM8JmRUNAX3mt3WB9EUd/9dW/+7TWzT+KI35tFFgTH3fq/hqAzmJarotQfH61llOA4NaCv3uFq1
U+yKryAKtJ0RTMmqb72dNpGRa0VjdBg691NlNgoHp1uc2L42KCcG41DWuX91Y8ZKU14/+EjsOo/6
c7kV7LChGezdO6WX3avSRBWbwnArAhkdB99kOzlo2SUBbs49HKGNL5MHOfYNhbSNKoEavC8C7XNh
ym9WFYYH+BRMGz0YQsJNf4YYlo+pi5nLFNE1GXrjxUiDEtQyMoiGCAonSJ4x0bZbi8glfBEOHXm8
NXnRWV/6Pv+MT7+5dzPFyDvLegqUyKECwf9y6sgjW3tUOAj+iOqZLdMnggu+jvAx8Wwk2pZOI+y0
MiADHvLedXllMFPdGrYOjFJ15AqVwcNoddVx6vxug7GXtIaepkpWPv/3h2r/S1pjCww9DFHYRNKV
et/7N0mHwgZTcN6MOUVnebKMVhpt4h7EuMsmwHBK6yNcKgBLwmq3pay7k601NsyxEROMiB56U9rP
FFTTxmV/gKoENF2cUm5U85BbdsxEGxMbpDWPwBGSv3neiBtv/sM6PGLtiD/EFrQtTU7BQWqsZ4kk
2MDXkoIdBjwy/VOa/Vg2WG2DereoW30rjI7oCN8J1jxHYqi97ZwFIsc9swYFzspsV7GL/M3yB/eT
DQnXA8JeYW26p1cZkQRxLUy2/Whnzc95V+6jIW5/FO70oqb6T9YEJpLvqve5eKcDyBbdtax/j1ig
KKPz7Vq5zeoKtEs7IBIamACQwPXQtuoHPvEMvxEM0cy0Z/x1B0/KArZWCz25o8kCdi1EHc/A5RKZ
RjY364jTQRDgXaf5cNJF5N5eWtmkb2+Sazu2P9B1D/aGjS6ynC0ggB4PhiredOIsrs0Qlg9BQBZC
URrj58x4nEYai0ksCvBrCLANMvv2QB/VHIil8Xisf2lznLY0NjQhszWZi9qKXhy4gtlkVUDku5tc
YrBhk34rKtO6Q1ki7gemz37Ag3lpnAeaSg+3/les7MfIbn8mjlSbISk95ziaLIV95K0qx24e8OcM
j31/8mqbwVmTPi3i1hpq5zUpCroI9I9DBHjXuMe0upTt3QjexkdKsfELkb7etG2jvMiSeBjLMvPt
soJH+gSwFLH1zZxHSOl4m4ma3rXvKD9iuwl2yzK7HDxBXF6gx0+hkxi7PnXbY6xXc9YSIelpTEAu
ZDCcHiO/PYG22MNaGT2H9SGfz67ENGD3hjhkoOjZY9j5MUz9Yien8h4Ny/CpmxtlvnorjCj/oOVN
+BQkrxUqSq0+BbWb3i+2ploBy/jvVeD/KJ8ZE7GyewQM8+z13rX0LEPmlVCGBH/SFnvKMWA8dOEd
JgDTuCG3dUNAbHKKSO9jT53Z3YU9Q0ngka8cc+eTO31cCAtoIsi1QCzzwhK97stEPbGt9l/iwP3k
KD24LH+Wy/EaJOM+1QUBoVPzGVIhjT9iZk+DC5xTNQap1bO+u3VhNeMiW1IdV5mo84d+iNI11EI8
wjO6IdbqeoHEbW+XTlFaznNrZGfCA+QxsZL2V8uASCV5TUbFGKCGXrPIoUed50QSxo9eroOtvnnv
lw0EKZS4w6YWqjBBDxeSkaw7H6D22lb2KRBRd5fHpEP2gY4a2DmSNvOdjAH/ZHrFOZwTUO3oagYP
TQiR0ih0tgeTvrORPL9hPrZnOkRmGK/Z8yLnxNHXPYw2RokYScfyIQsh872yCuwPevjzvz9t9/10
kKaHq9PxcWdLJ8Pzd42fxB5UU/RaDLBoNqy5aaLfo5+ak9McfVd3YXH8fQgaY2MUwRcl+uBsd5b7
IhDiVdDk4k0mYveThRB2JVqTZgpbP7XK9VeSvrqjrnHZ9hZekwCG37aLEZRBE8oPagapG44XQwsh
usRRkDR6zulxrCpUysyak0kMB7J6rotcY5l9lQJ8Sc4FY0iLZAdlDO4myGh1h1Hi3oEGWUstOVh6
WNwTVdtjnKqnfZ+nilqgIgt4cHABRa1xrIi5nN/EreeTDq+subgjJzrxz4souQ8UJuOAFCCXOATw
b+75JmEsPIAMug4+mZy8bwYtLDwScOkqI7AwutZZcv3vz+lfLQF4BMJDZ+CyqXVc830zky13DCM9
ZlNq9+7d4v64ySQhFpIhpph63ywhMVERsRXgBV9oOqN29sWIrmqygpOBQuI0840z3EHLV+pi0k9h
ckegrfOsWzLcoAjbtRapWrNIanHYJ1rL3xlG0lmL2eojm3Fc3Rhhnl7Gd8xfDjU5PpAS+p74UkXg
URAzdtPb2N76FtLXHh/xRyCr1RkPWXu52aUkQYuZCKmNrPYrOH+8W+iLB3MCP5WX/R8sgf+eg8Nz
800QD/bcEabP+c8Wp6WlblrWdoLrlbJRSyqEKMh7j5G7WbamNR6GEw6tr5PuDacRPsHFruWnnO3c
1cAR58bl/fKkWA49AmOrg6ziKT8kaA/ChTVnMiwHqVyJtQ/jOCSGiW0DTQIMidlJkfUDXXF+WQQG
k6zZ09GGMwLIMQ2oVkbTsVc3jotLUMmeWA43aI8+D6BtVTA40FpIsG11wqGsb3+r2VjlurNkwKw7
k3WluxphqhpJYo686vSHS/F9mWgLAyuCcJmDoyzgcvzniWyssLS5t1ICJoInDfnepaSivvjzK7j9
P1IRYrmev7T8IQptEx6CJW/D79/mz9ovMXbYAfYAtiqbPAhwBoDmaWVwFbMnYDnYGRYtnXW+1T18
PMQ1XEy0Q/tamGtUSgViULWruUkxueWVhXHcx8zWa/ad16KRH5ERf2gDAu7KOfgNuskdHhsylUcI
dMRg+I+Jyq0NttTsKW8BOfRu0z31kvgzMWniDw9X0/zXyUOgRu9WoFXyGJu9V2PUNNUJfpPeVmb1
3pnV9facKwIjM96Ahx4umtXxv5RwFkYPLoHVPcJB7qlWAEHreaav7SaMtl0dNI9FkkVbSORTa+NN
aa0coSjhpLg+RjSO4JHwqNH8VQ8qyllkYwelSczYaha1U1b8gD6f0PfkwWa33S9IxPIJ6CP561bJ
LQlcAEMUcK2dSkYoKJX9hNpaELwwu9FNQq9usht2elSQIti3IG83hlVmRGwH1hEyGnQ0daBOaUDx
sgLXjsUTZf7XDswCaxFXmpL0ECIOz2aaHUCLVHei6SCdMEXGORiq+7yxskd61u6vJkBPwuknRZ75
apw9a7cxOmQ9h6hrk4sydH7Ws5hTx6WlBQSEMbMao8J8VbFId8if5CZjksyov6MJHmXGIR/QnyCi
OA9w0vWcKB1N5Ze4iqNnNx+Sbcq2YlGs2qO/lT2CiN/UglzPHt0ymjZiBEJRaAwAED+qPGvXmeXt
fnsfOz9jwiBG+5JZSG27tB8xjyOq1bhZwtrBKdMoeQlJ6lQd8oCi9PVt4eAeKfCJ74SAI+pmTU8e
QxTRGhv9QzF3pQbXYSY3objRKSUeloMZ2quMIu/6+0vSiGcuvknQZiPN21/z4qHbWWWsr2PmtJu0
7n5Q0A5IoS2xkwNpVIneTVdLB/HqSbmzlKIUa/JTVZjBi21P9UEjx41vMW60aIqeBTqXddSm7R0M
oEWAI+05Uh7Z6qoBTvNCW5ki/7IYnxY1qEED6JethZ1tsiG7kY2wQxzF3MFnxtdtqmo0t0MK3oPw
douqbWIqxDhrW1aJf+Rh02JP7PcG9N0dis5iA9sVK/KMwq/6BIFI5D4MKnUOpZ7Hh7IHThAU0Q83
G4aLPuLrneZmQN6Yt9CYqIu7Xe1m+J8G92ce2t483eIimK1TQeHUh86Kz1EKBHyyPi9pNcFoZA9j
M37xArRnpFu0NxnuosU1xyo5GHwywu4f9R5Hf9sE/Jfjxt3nUYoPNxs0Ekozdpu0i8OvWjy8Yv6K
vmJhWoErGt88tyceXmN3U0x4B+aftvzc5WDo/LL00/c3wxKBIAzHivjOxChzVRFBosgPrWuQKtB6
XV++OakklC8koS3stPDoGqF1XyDFWCWvZePUF8amMcW9MeUnk60eY4Hhk2u0P2z+9XrBIiJPPRYL
h9Im4W+dtPm4VTWGDWNQ9HCD8E6iN9v4jra3IyN9nX8jZPHdc+CHX8iji75WcQfqXPVAgpOvqPmc
nQp7Gpo+OW0dM+79UuLrkwHSMOVWsnuxo3cdX7LMnM55Ko0NN6083hrPjZk6x0V5RtAFlchNcmI3
9W4ZLbpQWY5NK/jgLPkRFzkI4iSzVgg2XwYns/vNYMvdyMB7K3R25TU8tUMRkTUTVF17xzTFhfrd
q62bu3PF3tAMkT349RH321pYOsBSM0QsuAxMlf014oYBBaN2emiUTMSL7KUiOeFsTsEux5/xIfa7
YauDZs1HqPd/uctu0sKObCzLio/wfz4JYFFbKza9c0xkDwXq+NzlrYMLAywaVKb8//t8900EK65u
QwdAh8wQ6p/P99grh9bxQE7dPN1kQK1/C9yWV8shH+eYTK0dV0bTn5dn1zImWQ5mUJOsHtSMd1G3
nHsnKTZogUk688LLNOATtDXp7xvu14De/VXZjvkL+GROzdPScC9BgWfMxS/wwO5FwHSiGc2QGV1E
Zwie7XKnJZ2TfMDK8suYJbzkUTBDYepEY81OfQSDExrdgmHJY+sYDaACXIjzu9ER2f3/szRiv4zj
gkqdEl1nX/Vu9BSROUbzIWs2ZjJpl1CmwyOynVd7XjQ9mwjniUGlxBOqCHDWwdq2yuwenTx9qhzA
eRsjO5Fcs6sIUnhWmhGhniTYojSqt6USR8LO2eiUd/JNOsA35p71Qn3QHkJ6KstEs46b6GhyzZg6
q85tzt1rBSjEmR1nhHD4GBU/L0sv5tmuaAiZbfFYN2r66FfBpUzlMy5g+TyA55yDkIEQ9yoTO83i
NvzDGftXM8xgQOcz72QH4ABWfnexpamdeKCMewwRyM1mpGd31yQIVdvW9ynVnK/wnfhwCXq4a1oY
PxUdViiBeFbpON3RqyDBx7Z6qFURaWfm+MNWEJ7cyAPxZdukMbjd1k9i8rMw3bf8Is5zP2L0Sp24
eXH6fp0gr/cRkaZuD1cwyjbL7gT9gMWjJA8JLGkCamuXNbYsAx00SmQfVTthS40Hb+/o0xxlPijj
Phuzfc7Kc04N2/1D5Sjs/+NM4UpjqskwBVXLe92pY4vC0Sx9MdKCCYo1fmzWfglTL9oKzbHul4NO
KOU9c5RPoqf2ivQ32SGY3IjEdQ56ED17acFYvp6FQF7WPMY+qT6GPqzNXOZv0NPJQ7RcCdTRpbWq
2kcpmme2SdHXBP3eqiXa+ebvn3PiohwbxEysf8qtfu3b3XSoZ10f00z27lrxSMWt1oHpQgZNfWj1
hDxsQn0SlzIW8mpoE/LPGrRP6UGUc7EHWQngfWfUnwAkE/KTE6U4y8KITSAoPsPHvxxqaVtHTRqf
A7sc77JaDWut1ImaBdGyN9kfLRM6n37+iqzgfFNp/reeGPKr0VfqAVByuQqd77dHBK3edWp27VPF
Al+UDHBC6oxjgcOtjGsC/dK7wav8c22HYjMpbaoZNkK6/j2eDRN93tyVDM8RrIxNxEUwEyZ6tjHB
hDDk914myTjRy5OpYOJ6HtqwuNyuzajuPzZNojZ4XtsdSrrk1YPe5gUoXwIt8i/MQrMTaUMJYeRI
HQBUZhQ5Ns7wBYqHMyW5ncIQzULUaA6YZGWSTiVJE9KYtDYsJc9lR4ScUznlQUkvOeRmbmykR2rQ
ZGj2HkUyopkWM1W2IJJ9TFFMg4sI2sqezG8Se/+yT+V1sE6UIAKQXeIadRsw03k9IjodZlv8hHSb
qS5go6PPpnavhQxlczSpGgq2TxIaBhpYgrb5hlTLuJyWt6Wlvv/3+rIAa/4ulbGR2do2Dg3Q7Bb3
zrvN6liOYzd2GLpdvQVz5bYN6uD8bYDwvlvgd4hZ8m0ns261vJWMORDTpuGmUN7snlWOc67Hno3B
TJybXKY8Imy1a16ZaJ9dM773iL9aF6LZW7YqHpCmq7Xj05Yvxlw/DLOZn7AOSR0u0cgpuVJZdGdm
+Rrh9rRtuiDdk9/56ifMoRfgRF2xzN6UZoPdEc1C8WU25XAgLDvX+cbL5d2xpG80z2Ac5FpMzNR0
WcyTveucSntsT51vVHArsg/LA3aO1Ag73XyF/0d+lSa8c0La0kdxjDq8qkbMPDQoxxPZvc6a6ap6
KzWCGRtNyfXYTQ+NYQZ/WNLMuZP898+GQkOIGWFoeIDu/ffi0bAzp1nZTqh5bBQbabf4thymCMQc
71P6jA9dwcy1icq9gzQAyuT/Nnp9knqCxm8eFyNn3HT614Q9/lGbzad6meZnQTDRJcgM65rU2RUe
3jFKY6Kwxg51J9nUVy3fRfMYzfObM90bOOdDMP3p4fZ+s08yEvJDuKk8ynF1vdfxyCYYWTEjeMJF
nJNUwfY+J0OLwcIsKPC12t7jxv4m7bhdj1QOR4Te9C2MNN/nndySFaw2XeqJIw+G9oj8t3ITYFau
+4odqMSj5+PgT3vtdaAyOCWJ574hr9oUsRGBVsEkQzPoFj3nyq7ZDlgS72r60CwGEru/ErgHEsfF
EIMutxgHkp4XvxHYgLVBO5KmLIDyNq2+DwR6dOQ9anEZvNA7bc7GSFDh8pYza/yhWWfMzbh/XBoI
swzaJDooKo8h2azt/NvQX2cbP2otavaklMAEZwd3VVc57gLkmIXvwdrsQ3c3Du54F9UJ24qsYmSp
t2JvjxCyMgcRuujsQz/kpAF75mlIxuAYjTo2/izJHtsamkUHG8Cf9VFZYRp/6Nji6Db+dYHTrXWI
crANw3f//cg2stEhEYrV4dZc75ibABgLGWsH/UrUbboyjCn6KJ34kMF4ZdQrkbmEQ3HtUv81Ntee
zXQ9SwitQvChHa0Sn6XsHe2wVOCxnw7rmw0Tduab8MJDN//jrPG/KjuPHy0rCyHG1+plaEEyB0WS
3JFC+kMfAlLYUQvveoLmctcgQSdPvpnED19BcR48TcaPdtVdJ8JVKcAsiS4mOYIJeHHRcW8WQUWz
qdG775gaSJLnWtLFpKE+oqwnVtGBVm1XMxiUDgvjdy2T66wO3VNhp6fayfwHq0QZSkGGeqX7krAb
eYVO1T90rv7SuuGj6Ar1qqzSWMUyb45p4JLBgEusjzL7xuK1PXrcCP7yLQ2C16XXRWctWXsVCEr2
uctcFcqLdQ+AD44jSmynSMiQHBvvyUrDj7iy1DMGuIewbHEYRQWOlbljVvQUVHgj12kViC1ahfwl
s4V2KhVihgAq1LotggxwO4mOmsWE1HcBIzlBVe9EKT1C8wzY/X47Bw7jjNy0qF/1AaqABRF6k8xF
+OBqEsMDkLJ8bvOEnLgHHoBiqzRZ7r0ElbDZucam9UP7hYXXXkWRX3wOHO95Mpz6p1nc03cRY+V+
JRm2WZPsDVWki8oDZpUaV6bGurBsVEfDe4D0zTAtzR8WIXhuUevCbYfsYCBTK5RUeO/Bgx1gLR/I
RxbbUstM4MOufj8QjLESkHqXcbGKsuFsT9iKB+tbSZvcW0kLLMncKNT5FM4FzqDD1LT43mu80z1o
HuVeBfZsaiy9Pi6+weUtJ/mUaikYgfmUL1/qm2DjNlp09N2yfM6j+mXBpbnMrDeqzoFX1m65joU7
rqxhFAdhoEddlGhV7PUrmXo//HnIscw1lkPm+V/gJ516o6sPC1A0SbmBCpfGQy6Sixs1/NbuLNYr
aiA983/FUZYg10u6uKnICfh9SDT5wgik3gQeDLBbgQQ70jv7OhEQN8pdhRzoJgbMY49hrtWPW+JX
HYYgsJNysgO2qunjJ3f0T3HSq4+R5hhbeFLePRtH8pWhC8Qzc8oj8nEMuj7YhXVE9Pcsu9CUuY5y
17y3Cp78y0babqpub1mKZDHM/V9RRaKfWXqrsVF9mJhqPS6jDd8b0DgHeXBO0oncx8wGdVc49wvL
dMjMB78JTszY4EWXvnyWGkWx2RYGPpnoOWiY3YihBz3j/GKSO3pFmPJc6k+Vw+rpFuNBlLFGRSvL
XSTs7MHK6/gQ5Q5Vdc/Ivh7r5B6lPFyryXrW6GZ9AH93vxCky8xECDhOJtPHZnjAUeBcbRfzcDOV
YGXisFsFrSo+ZLoCpZOUb3HZyk1BoiEAOLBcUkbqFwU2JWVqDyIgPsfDxI4OPxxW5+9aEpvPAX11
6D4SC8N4N3l2+40N+XdaWO4niKUhgU2udqJ7lZ1j6EbEf2PaAwOePCWqDE+j37wsEuLfg7QUKzQA
PfLjcCzSdniDg0mmWDND91GdM0KjMbao3ZsJku3yKiGVwXbRAmFGHXe01JpT1sVDsLOTEotT2HdX
o7DliiCArUaD43NlxoJ5AJrNNixRFDa99iHgD/va9Y/55GM0FKUA4m/q5zIon2/ojbgm8ZotwWmc
2V9jirUr6pxm79RadGq87K2Ik/ZYtgkhgmbTvvZG8434OCzFURD+QjMAOwTfdWFE0Z9Hr0VfI0Oy
fkhRCElby8O8f9EsrkmQtNrKhNC2sQiC/Y59tDw0mTfR/E3hAs5q6zYOxbq2bEB1Uy137uxN5xJo
t4lOm6yf9w0Jt47VC7U1q+xzb2nBWifj4FIREXw/NIjXlZsd3al2X3QV/RxGD03H0KrtwizKnbjf
dQja19Sw5kcsHPlq1uifAxtxBc0u3BTxrgm1V3HDJWDQ/Nbhij0Roc7iqmyo74PhYTgLr3EtwoPW
gw0FKVBtowqysxebP6yE3EgnZ+EKC50G/cwexOMeHha/aRR2ike39kr8Y7ByEZNfUjONjxrgX8O0
48eM8bBChnu6jTzYl3wjAAiBx/x9ej6iE+1RlMB+E171cIo2PuF9xK45372h+zjEBncOiumJ8JjH
CJExSwLe+5aJ7lFL+/AY9tnHm/MVxBbjWYI1Fvh6SkIPbCfDIpw4SrJvk94ixPZxy1n+8w3YqhXn
DJhNXk/9BTFUc60M/6kDbLT8+EjPXrTSID9mubIZeV2XxScxxxCqBXHznqXeeil+Er9OV8Ri7LvS
54+dDCgC3bPhQ6C31kvs/7S1CSnQXGJqEUFRDQ73tadGeaYpVWAdAAwyL605pW9g3fc97Dh4vOQ7
Yz7yzGSdFi+503gnzwvX2aTOemEQrTxE37JY4ak3pqugEX0IGIS4WObuhCHJa6/crUWS1EZ5e7Kk
qnUXWsOatA5avvXPNkEpO2nVW08CfOLHFjEwOqMVrxmpjacf7IRW5WTBOLGpfhvdQHaaoHGqSZPR
QTwTxw5KfcjPpY9lohau2I5ZoFZJj+ZtNOnqG9h1kPgKlJClkJsBANEm7ApA30xEIvsCDW2v2j5G
log5RtaS6QVJfftSOP1ahMUpRuLbEJiMN0gjeNRdm1bwYerKfgWJzV9p36uEVJOk8+VuiOYImuRL
mhX3eZ/90FpIHtWX0Akf8giFbjscfEiemrLuaT2XWvnFYZ6qq/6HcvN1HCYPwg1PvrvHn3rXkn3g
E+fQOvLF8kZ720/N1ylh+5BNFFpGk75k+URiuiA2vmevnJeML0VG05bOC+vbcQ7zHssnBw6M7+xB
FZ61EGdAgDJEt+nIoQDLW9jJxeDyOOivg4AJ7VZgXKvUWg3O94CG15ogaJgvM/vPm+ahRJGiW2Z4
qqfjbnQjfC243azaPqJCDTdEQ4KksIhX7ix6H1muP8tsnbVWuDVAwuxhRX0fauOOWRyeysnuntJ0
ehQ4LJQjz9Ewvml5Cccv3McIeGnsdexMKyBUDfGrTfsgyTvQBv3D0BX3A6hB8Jt3fueTzEEILN5w
pk7tmZTvF7NJ7kJdHJ3EfRvNcuDZFWI3wUQ19v2qonBDAur/APm8Zq0K6Q3wbIpNSPhVzrdq0s8W
Obl8mhphV3XC9JQzFkwGvJ91JVFblKV16Pr848CvOWr+2dXL7xPoUR8r7wrikw6LQ34oRVHuLCs5
TPCA1uZYh6TguHwsYD/1tO3XjauAz46PQN8/xmZzLePQe7Fl9qUih2wzNoCXfDwqK8Kx0IR3jyYU
IGAjqDqNQ42yWC/yTT+7zx3M6JU5hRit2Et4ANNUSupbZiVn9WBa6tkNgAm2PE4m6b9YRVet7gYb
/pxnXWPskpesISLUTNMKfyIkS6aP+8awJFgRNeehiS8eyP3G6suNNAgxxmYSEhirs9z2/s+udcDw
tVx9vXjscuM7uQ4fU6QT9pOBVxgbLGW0Aj+6TjoC1cibQi+ggTOE41PPrGN16bvMWHVmNTADgs1r
6CrZighxdR02Z6lp477Q9M/dolvyoYuAaGI1YxCorqWZcCupD8SGPLZ5/M0QtrHuRK1W8XhKNDC8
LApyDTZuWJXULEPbvao6JBzTcL7GsQ76VD8xVyiZeZtHutt9xvxowlUXt5zQTGXMO9W9a7V8/iN+
W3RxD2gAnkL/f9g6r+VIlW2LfhERePNa3hupZFovhKTuxiU+sV9/B/Q+t3ecOC90QSG1VIIkc605
x9R/kBWQLMbYOvta4HMpENRRo9Tzm0stAFzi1I42JIcuMxuRf+f3R9/Rqax6vbrxwmhYa92o0Ljq
XqCaq1Q2o19RqGy1yl5ohb8np24v8eHh90wkQXTFqx0PQCEtCMFBYmM+0bAeQ3QohlPXq+Giskp9
rdbxKQTlNF0LVbp0nfBCDHOGrb+ooLDpZfLllPFbW6QbDT3EUqMOthZ5fEvEEO4au3gYSQQQkSxr
ft310Ewcp0iBsgmgXVENfuGQsBNL2VVl/NsKvXdwa5gr0aGTZ7bykKOthAm0yKahnQPrAcD1W+I5
WQZwwshjKL2tFxfP/Dtuk5HUc9g+jxGgrrCirUrSEhmy9JDhYpxSS5TLdtiUrnBXghkLswj0eT5U
j1GXSx9vK1EX+cHNNboFhk+0l+v1m0A8qx0Za3oVHiTnqpYYGNAdl/zF4dTSoEJxTIHcGMqLZblr
WkFgMQ26VWVYvORjvs7TrMMwgk/Xs751M9HXVkSwBuYO5aB9lxX9Rmk58d7XLGfZsIxfGD44JrNU
nYVRWQ9F9ZiOs4Da5b5YZcpBtcmrIMOREjVogNzvUi7gyDiPRvRmD4gYmYFmu9aOmm1Tav0Kz2t4
qB6JJR7IVrMXWxkeccjIgp43gsPCfyitdsuDH+968l173XAWQ/fLI893JYHsLiONE1u8eyZGGy6V
zF53lr0aSDs8oN0FIClbAs8tu6EyTgmapcoU5M6gELJYcGzS7vjUSenVI8SDWoRwj4Bc1PTlUveS
gf+/wOnCL5Mi7V8BfyDdysPZhXRircTosczyN73DFPasoPTXoF7lTzXZFhzyZ1vzQM8XNVuc7/pI
cUBhaksP6sO0ahfIFyWJla0AotQUiKkIcwo0gk5wSeVElahbcvXEEfjVytOSepfayFd8HNdunRRn
VAkQNdWvkNwjyLX5klLRb8sKvkdPWQ5m8+hK9WQpKaEM/dmS4csgnKWb9U9prT9Q3TP4meEW6hx4
ND19ggoi0P1hNelMY8/qbFjGndA/dSR9rh4rL53NIIwk6KC7fnaoafQtbRtHxJhZH9Eg03WIuH6j
J8G97s3gDWgWtRAcHJ5NEJmdlx8pP8yG9Kkv4Jnrih+fnEGzWKSYeW19qJdxeKKm+BVKogCS/rnx
kaO1RV+ssqHlhuvfWTbmpzIL+eQR/ZKncGFW4ayGFLouUi3ifjRlSQJbQ3u0YCWcvXdj5j61bRsf
Ks2MKYmEPf5oPb7o0yZBHbAaVe4KRkfv7BVueGjLkIhE9sbBRkcadfsmjJ2dymUbsPwGZMhsxM4g
FvldiwqKz9RzGIBY76xJ9cv2ShSJI4z/IaVz7jr1OfNtoiEY6mHZqyvMcqD+C+2rnTJyGjIOtI7E
BNlQl25C+0Na4kt6HWSfghDV0NkAxdLL/HuMkwACW5csTG8ivSsTAo28zD5Rd0PQ7bo0i1bY+Xam
l0EltlgLaakVbSAk1OcqrB9zjxgcRLTNMkXfGFPLeByLNcTzZegX1gtLP+1sypB1mRHbL40cSjxp
ROTN71ZWHZytAB+hTX7XS0L2EKs9wzgErt3TBa2sT1v3D4Hflq8KGINd6wSQh8iuea8qgEy9bX1W
wyQ7RlR28kY1vPfMexbV9EZmBb8zkQ5PZkJvLDKzZD0fH5sb9cAezTa4FxuZ2KIM+18uENhj5yuS
GpltLi1BtpKg9X40iBjigeh7U4ZY7iLbYpJH4/sFvmZ9s8v6Fbxi+yajItsnHgGk4Vi0b6Zb4Tjg
6bLPp3fTunyuOsW5yVKaj7oG7TUdHh3oJLrDM2v+IgDGzUZCmVkNZMtBxe7Cezum1SVWlRXUjfBO
zzm8z8fH+FPRR0qg/38Emt7VlU1y8nQ/oTLgagwDRQoDHUTsIjSC8T5vbCl+E+HXI0us/zmk6+XV
QQZw+nPCdDxS/ZU7Cufy95ACby2S+VGBIcQsuPkBWdpYEreU7/RRyL2tOhU//kAKDVpRVvcaXkI1
+9JtUBLQT6Nz67oZsPdJ+Mfg9ZU5wUnQnn9VJZoi0UoTXos/vmr4X+YTlL5JlpKkdd1IlHNaqiq2
atwvbavWt7BVxqWiB85H7llbQkWa7ZCnKqsAyIdNN1rnkZbQG6ZqdEPpG/pr8lxrktV9T6hvDjF4
W4o8HrxN4uGsQsPmZfnINkdZbFjFSNaPuM6tLHURFCby4dW2cQtUsW18tTtzhZMIZAzH0PPUD0ZD
g3pfZR8wM2sP3YPEOx1HOc9gQMz2Meu09OFJ5cq3rlmkY/tK/Tpd9kU0/hjj6lHnQUQR2tvEuJcD
QPgDN3mQfAZDay7MwpV0MPJkjRgcmKfbtSRYtAETRZh6E9DIUKjbxIyRlDFSeQbUo2xIPPIuriWI
qmvijtBJkjQBYVT7hILrycyIAYnTsfxZxza9VEP5rUvnUqr6cJIq9Dm/o9IihV9Ru0FyIDTpPVuV
3ay0kkTeApvQ1vFIXIkqhbKk2hS0o9xu3+WWcxJh329yzY3ultLri8au9Gsfes0lMJpyQbc+e+8F
4OO8HaxtLov8vdHKZ0uvP6qm2RVOoz1GFX+kKIfkYNbTZyozEj0qJ93M70apuzEhmlCeIG449Npm
5bah98wjvl8GblS8Wqo0FyOU9V09jB4J7C66h4aqeVMWmwFz3Ruru9KRX1VdOtMQahwj5pI3QnTJ
QJ3ecAyDKC7NemG9Zq2yYLzpHm6iVmvdlzapbryvfSVK1y6UMqruFUXqAwWdfp1VlvzINNSH0xkU
w5xlQtft3KF4ANI9jpvk1Q9keh8Gu4ZBTfKjSaELER1LPyxAiR4E9xx64g2d8HBOR6wmtabc6kT6
NJbyV7O3javcDHFahawp42I3mtVD71JvuDRWIDYFAGSyKV1lm1oMVVMgDChShamCq/GbsOurIQj8
bsqHUYYo3mbJ+D6/kUFxGgaDAA/ClE7KtDGlpRznjeSigyvqutPcMm1XyiDJP2Ts7iaOVeZk/2xm
ohWBuJP/VEuSgwHZfD5l5l39PW8+1sj0iOo6fa3wuUNCH1Fd+5819nAYG+Qn64NJtTtSl3WW0xvy
1HJPW1v/KY3sqc3U8ssd85+Ka1WXAb37KvGHVWUWCjMJyhxcte2p27Lggy47vY5yu+U5Nr0sYhHg
sgsGIl8ysKbzQcMwqCv3YtfGDnCHTrUhwBXA4OaXFc6+U2h+WCXavLABPZE75c0RXXlz5cR00qvf
5XRo9CwiTIrEeBpcPTzOZ8znIutMthjUwyXsUaVY55JlKWybC9km7oILSV/lhLNuGs3UDwVP1Euf
19mq0KrwA+jiTmey8svIAVY7QfdKWYXeBz7Ok1Bh1ZmtDuaBoIZ3xRuv86loWi5ZIeT72HCd25FV
nYlCclaGQU+9tagWpqAJ3jO+dcID6bsnDwiOi+cR7kD/PpHkw9V9HDyKgC7ZfAqE9JNwIuONsDd3
TV+QJmXaqtehqOrl9I0Ih/Vf6Vgf1doxX1oQG/sEcvFGxk72WZxQlclPYYXRxkf+vq87qrltmJ1x
IMrPPsuMpTG6xJEpkK+smsp0jLyWtgmfCqEfw9IxZb9O4K6thzrnA542DYXgRHjG1ShU4ykqnX4X
fPpq1JKYxUWT1Ur+oDadP6RBqoBnPc87fY1riNSlD7fQyv0A+QUOVxxhpcpxcc4v5w1oiehIOP3C
6m16M4EmcFizka7/z6t5F/Tp1sy85CAKm8YzEE+eawZ9jBgSxqIzs/aFRYS3zIMSf3GWZEv8cwZz
DAX2MlPoH6wF8kUwuMZVmdY66KXudBX6BWU70psonhxULWcJ20lxc8o1C1VuEEk7FXWtqPdBXWu3
edPFPrJrrQcj6SU6+m0RhaespG7WooM2Le9zTC31MG/onFLxmTaG1QN2mA9Kx+03yPaf/54yv5rP
m78CCsB/Tp73/+vteXfewP1P1oVOtEALFPPG8plEJhlt8trPb37Xxx7rWMgWZQA/MJ0Ozu+UHvAT
zWpO8958fP56YuCHha0TvDrvxgQD3eyGopWIqpf50N8vEDGqvFJiGZiPKUb/nBY4knkK8oGr1W3M
KTynobFW0dPuIUyA/Q3alzSi+N/27c8mccp3szEx8wIENTzvpZAorAtmPoReD5egVI0VnsmBzCzj
Z9XWwAzdgTznZOKCWyUsGvOrGyvByO7rR5EI/7nvagOB/ZQPhyL5WZgtj/QaWiFLGU9G1XNZ6uUz
q4+GcllPy2PajUb/yQNbsCmqCTDhZ+2zjZE59GmC4ijUVolJ5H3VKCcit352gX7U/Tz+9miCLjKL
cG2idfJdjWAQ0GFU7cDdxk+kSNJMYf38gpPtRwSiyOkr/91ERL2Vvt9so3xMfxChCUQhEZ/Skuoa
kXUABkdl3Zbq4YufdxeVrvSno5NujrSXxR6Oi5uSjSU/5viJqEV7Tmr9SVYD81VJIp1MPrS4tD8i
X8tJcoGWXeSFhKektA+rD9ONapTDevbvjqXlY838w9RQV5Xg4TnzmqfIYkK8i+O8l6hkSFmU3fED
1E/zoaCtx02dl9eypWJAtSy/d4Od3UkM0jYuvq5lOKFSMi/dk0MbbiIDTZzMw6kZOL2kzoYE0SxB
o3juz2bIgu/GKd4retwPwZppN2iOs4XoIV7gi7zMJ7gTHj/q8vx54D7Zw2sJtkNBVJKbeue+14Pv
uLLrBWUj9x7oiNjbaiCAMiQzl8Dz3fw97KTk8rY2bk25oBKWfRtqHTolGAg6PH5+hzEulrWIkxen
BCgaF81x3oS6QeS8FD+yvse/20+LmYoaHx4MoYASx0i/dsrJ4Khjbqmj4YXnWvLsiRo9JppjLRuI
PtEfyKO76f7MuP0HonrDadhPeCzVfam8DGHH1RAH0c8Gl/ygj4ANXKQFoaZv4cymL12OscKjRJbg
a6MexbrR8L4xO/OYquFf1qZ9jLAuMGVIYbmO8kdooy4WBgm0kWfUPxJNOYy4jB7SLcQ5t0eu3ek4
K9JnDzXCMGrFNQWF+2fTgy5YRGLwNsAgiVORSgNxXQ7XeQPtCKchsHQim0lqhWP2FFud91TmRE+2
GZRR8dGWlnfvHAMHW+r8TnSJv2ra0CDvNmiY49XfYySkHKCVPhCI0wHKbdr8dt/sfWIRSVJigaej
VHCSzNl4dPoVHd5FKD2uqEJ5UJjYVqpJooBhlktWpcPOqpr3akJ6hIJwKKSqzAOMNDm3klV/G37z
yKgppw71ZX6lTa+iTgYL6N/aKuiVp8CR/cWTcX/xaVlc5t2obSrKFQTqYv6lrZt2V4uewLVOSXaz
ybhYDW0r+HuwOx/rK+U3PBMEZ5S0rEwzrjOq0ulr6wwJ4lBbJfgQo7L3dFbNJZchDiHFbc45YT+w
YypvgpsW+2Akh2sIE+3gYZDYK04Xn9SmoYcFy59SdYglq2CdquixwUxvjO9FllurzpTfXhKkl2ro
f4k4jl4ojrEGyiQ+y7H80vDDLLG+FlWjXQrfemam7fLd89Gn1m+ZS6MMCGQL8c6sCL3PlpBIzJXo
G+iKQtlBKc3OTdH9e1OV40cLQrjUNPDWilk68PBdfVEPQdUvhGGhVJtfDqPvnkjzKhqVN/ClPGN7
sY788Mc6VfhrtVb/pCYdZknV/Q0zJEtRZyPLa9pq3GahmVPGI4ZLUuCTxCyvdYpApB+xUdBpHoiZ
6BYmzfbV/MZ8TLIQ5VOe3p5PlIFakKc47fuGAPNI6eGOCKffFUGmn3WibuhDGj3Xfa+f52M2sKl/
Xk3HOlF7WLZNYz0Oisn4Mh38e07OWk6tNPXw9xv8+S7TaQQf9ActpRnz90vnd+dNMpDo6LUILf/r
a/9+Axq33cLvo4bsFH6q/3WeTnRk5WPZ/fNV02kqnlpEh3DsoZYMf34XNFkdaGuWeFZZexuzLs2z
hNW1ZXZztQKlO6S0S+AqKJ1xdHzEVgFL351m+PY665sOJ54p95VOMZ82FtLW0U4OfVBjraxz8MZw
EsdxgkjnjDW+4kBmTapXFlVOmFPfHKX+UpR3cINfjae8tWaElCEW6F37IvY3VdO2F0T8ZA/10WH0
NV/DRAwoULfSaMvNMLCItoZ16v9qce5fVVx+93ljkv4ty6Y82aVFcydcDXoAJsgoM/yx3mvlqs2T
5+ChMzwJRKr7tvr4Q8Fvu8ODot2SCpevCeBISw376DQmuF2tSTdGfGKsi96bpnAPemrGK3dIyrXp
jREmhGaF1Q4pRW8d6jqv1ox2xlLTa3GdVPpVEVqsTVqH/6+9V1VZLkFm6szCG/uSZs3DJ8ixaTTz
VYwTdaKS2psTv8TYzlR+by9P5KHAUbJnYQ9Db8DzqlEiNdVhJccg36DeWjo98ikyH+qFg+lGN3FN
pUBsUmNon1C9AvwQ1EkS3VUeDtQ8EszNeuWVRfAC7Nw8oKuxWSvzblHlIGbL7D2a9qoE2JHwgvX8
XhO5yPN6a6oj9LlY1Mb4SzcMKFvzrj5vE0bew7z51z5OWAb76Z0WuOPh767txA6JadM7vtmnKwPf
x7IFLvREZkn4VJB3S7GlvmECCZ/EKPoTy9s/781nQZ8cXbL9fPRufzaBrzcrvyHq6u+x+RWQ+O6U
Vd2/jnvN4FyceaP4wNhzvaIF8Z/vFPVByszMAm1LeBpd2KC8By3Kk6jLNDJ4VMhMbwZZROv5ymvL
MoJNAiM97a9olPzPsH4bDbP9thPK56PhWCsLyMoUupmvqYHQwoSlDcqyeIqoiu6HPv5lOHguCAy7
+51l3eM+wPFvi43PJGsR1MNwp7U3ULdswi3Ir2SRdsO2dosMajP3JBzsKQCzdWFJRe65KDBsNlV6
LPPsOkZ+fnKiCs5t3NcI8tBcO3kuxWo+qA7qP2/bIgbOqYShhVjYhyrMl/zdzN/Gzt9iDCEPFQIP
mUTYE3nibQe9ibZuEY4/EBywHnWoZdgAy6sgdNF5cDyOafoqPkRpIo9QIBLJcYqhGBKH/pLi1tzi
veEZBoJI6oL495Lur94N7UItREdQJI0JLytHDIshntjm1uiZvh40Ktl5oA1vPcW4xSg7gyZUNsDy
3U5Bt6+6kztk/TkhIBbOwi5gbx3T6dfptBsFXg7Bs+1IhvW/tESvN56v1K9KT/FRuhsWef25/uoN
tX8HThAcrQ5Adupo9ru0DbxxaE9OEFXMF7h/qwyByo6KSbFFnOvtfC/uF7l0jZBellvvutxBYZK0
ACziwWCGpdGAmDZpGazrhBQWv1L+OeR2GoFG2cmz0kJddCPMknLsniWqj31DZjLSL8/L6P1jw14K
1tYINDjn70aUSbVOYq6cwiq1g+OruDO8eav2qcb4Ph2eF5zzxtKYYhJ9SiPdIObXIulwaySN/oaF
kYCGCEqkqcfVGx2u+TCueuYM5CbN8QCRrdgbnD/oqaa0ACSayVWbIgMsuqW0Ierbfx3PUtO+DP8+
PUFxQrm0OmSxGI/ocsfj/MobQnIsG4HWaUiPPuarP8e72OiPAD2KSPmiHLkY+Xv8grjwFQZcXGWa
vNotnpqwcI11HMc+D454p7tN/FaL7j2uIQu6xSjPjIMS/zUf/PxKtfOeunJPSaGFvpb2EmJpENCY
M5SD1CNIFQ3xYYAt0nPQMfCbzI+o8Q0tSTgundjA41iYh+iW+cvFoSqOWqqCPJ1fjrF9AU2eMlzs
BqYelDZzcCiwYhexxkjeFu1RtRnEGOr3tVIACLRtcdWrjpuI1Q5Jj59+pDUEhdfkcQA4RUJPd5+y
+CG10w0TOm1P5nB/atWiP82v5k0/7f45lnfAmnzCGqyqpyiEB9A7sbb/Z0MwhXcSBvozXDybsi1P
IsVUMcFBbd8h3K50bw7Q+n1e9r/jaW8+nqUA/zXIbH7Mo3UgjCr1jLPqjN66acjiy8vc3zHzJY0u
pTOgJlV3IDIKO3e/MAgbv2VF8zssNQuiJh+yUY0eqY/DoxxS9xjH1Q+mgqZmGKz1P3HFJPvY0t8h
F4qTZUmFmu/A5eS1+xR1fakq6r4S0TbJ9ReNEvoh12z3UJj+Gwa04tq5hraOapfec2fneLcaGvCe
xDGG30BDyr6YoByZSbOyqjJ0HhEeKoWQpn1IILQWPIeV2u9ThUpfrA87R1/kRGav4lCLllajf3Vt
/NzFLkEJUYxYW9kbdV4szUI9cV3sqly/pC7PtvQCWH2S9HAptmqFJAdyyWa0YavC8LqNxngtNWVy
+/UXJYUiWPmevhxsXUOy95UzD4R9d5ckOBwB6eQxtJuOAENAXOFKT5ggZC7ZJVW96vNHV5DtNNp1
zkwn+JVUudwT0Vsv4HjVCxngYNZ7MgAJlVjEbvZJAupqQIU/cD/FgZMuwtB+qEHvrJug2zbk4qzE
ZNdPO28fdjy1FTzZy4AJ8ZBQe+5oori9+yqsvF6qaXojowkgeFTbSyOKo1XN7GghEDesMcmdxpiU
Ms+NeST63hHXFiU+DbA6NYprmYPm8qLsXMeGtdDzV2zs3UYHoJBmFF/jlKRLu9Desc/Req/AKkV2
sCTs7SlHp7xiw+9okZTctwRADoG9jlvPes2w2KlTDRwV9zkN8Dr2QYO71lwnBhQxF7ICEOt3t5bZ
W0HXkZlamtDaZxcf8pNEG38Of3qRq+/RJpGdaO4xNjz3HlnCXbeOSq95i2vJFCzRl2mKKDJ11J5+
sXq2vCzYF6CUDRAx9kjBoM90pspVIHdB6BBaUzN1hWPUxDTTYZcB1CFGmsYCCldBaWbIyDnxHIhV
KbTISkMcJzoTBnuG1NXR3CcRNSc1pvrfVulKlizrXaW7N7J+MYK8XJZJT2ZIQi+AjhdaVloRRzA8
ywHDehrV4lCG5k8nSIhlFyQotSXYT7TK2zokCaz5RQl83wOEDXr1nOX+b5UmzSKn/U9ecb+uNao6
pG3gD6RRHOEeQ86XaEvE0jChEb7jIy1xBnTULDpU30WODF81h4fsjepI+Wph2vXSZjK74KMhxRRY
GJPg7rUKPWXV+/GOHCTlEhtU3qzFlCBXOgP2IBw9jcsDOVJqVKitEiMvDu6V6ykbA/kgXlCeSI3R
7gwpaYe58NuQNeRP/ByR95wPnr0synZYtRHrIcdFExbXOz0Yq+tgkwoCOKKnzbDXWk/ssMQ8Uyaj
92tu8hApTIsBa1DoQmKYE4vYlB+TQ9jo44s92tZRwZHbIdo7ZdmUw96hSylQBPoWbCsQn1DLFH/F
RPDB8vfiWwNUpa5pTo1aDgc/8pZ1nrECx5p/wrqCKy/29rjWPsEYiRvxpZh2ETnGESt9CB5AU/wm
2wjVabeWqX1lNFfOXscvNBpquEnMVjyY2UYqMi4PzgV+2LCslaMzaheyjPprRBvQFwuvoZoqFZHf
RVxlV7qAS8CX64xGxFXkeHO0Cpe7T5ctK6RHCaWxVq5khldJfYTqE3/SLpRnq+zrjakYSLHD4UXa
VHWMNB5X/bPBZTEJNodTlObjqY/DqqFs+p/9+VU7JsqKcHrlzxudgn5ZGnGJM1dqK6KmQYuM9V4z
om1dVeMK7Qd27Jq0cYS3F5+h4uQSUGpT6joojY1FyjO3GiWcfYpYAN0t7I2kpWBMO1QPtMeATrlo
3AiX53MqyGRsWpD8qXD2fqLSnudZvx54GC00r8QaRWMVt+gmj7ypQWMjVsK4UDsbt+28gwmEenYU
ZJX7XdaSq5rE84VfJHgcw34lCl9hDPB9DIIDIoxuqo8lwBTzKoqXPrmXVRZnIJir6ubpwlj5fmWu
lKACaBCJW47ICTlFXV9GbbxWUWUtAnI2CB1UzJPuYlhXAsq8FXbuiDFQtYmgZHjfGlMaMg/BDZbg
91bl/qBPhTC9oVOGjntrhnIHNKw4ixZCJimHGLWQZdUpd3I5uT58R6uuflyfB87aJZO2IxURqEe3
XRWM+yN1cKTpNc5WvFlaLTyGyIDBF2WkMOHraMi17cZ6r9EOoq1p8o3XIvNp6CD8qdXA+23XVcka
AWN3ebIwFZx01f/GNIVOwghYq4XmIyQueUsrCQUoT1P6ejaDCWNIgnxbYR40IgKS6QE88AVzpL5t
0aOnSvYN3krdYD7N12C+8ED2kE8k8RyYDg+591HQatxQoeAjEzo6W5ZLh0Ypfvp+6rAm8STdLc+7
jFb2q9G680Bh/061HhEn4qZFQwjXKvV78SGl9eSWQ7yzGpc/jVEZTwxq1TLzNbELiSm8G6zbAs++
RVZxN8NKwxioK7gukfHAbKbersIaGGr4GNOeXXXlVfbkvhQ6d0EVkD/VKjW68NBBvVSCTXUc8wNY
JMshEW5Lfbg2uTDO86aqWuOsVEWxbDQvXWMd+ucNm1YbbZDpxMEsNr7DLHc++e/Xzq+MkkJqbOAF
/l9fGgLWRLie5aumsYwzfibUsX//Y6fVL6UtgTtMX/yv/5K7XSet2l7VZfAryrJuzYRhHRBO+gnJ
OFnoCDTepZdTc8M0S7WidZe93plPGBwBH4RmetNbXW6aUaW+EsAFIa1jkmXVL0ji+6OqLoj3wc8z
OG9d5LiMdyk1nUFd+Bm9PnwSF/RATD60sLqG3AbSVMNDaabw6oVIf6SZifAbDeJRL2MKWKTa1GKj
WeH4PKiC6ozsrENZqEdccN616FT9QZNWRShbKYd5t4BXv8IBGW7n3dJWMNhXuNrQDvQ7dRJ8BphH
T3aV/qI/3z2owutPVrrNw6chccWjmzaFnfx2a6WF7cxebahynWiq2DhWcC/Bt6d2nVLia38bYbxv
gEgsRRkI+Jk/yb+kpUbm3YpMcBKOZaeulEbe6rJzDrZGyZfMh7sCuFmQELSGvSIWdlmnt/gM9TJb
uV7Ub0ErufcwIKWkzJQptBWLVAiAhjiJL7A9HgzTot3mLZOzttrC7FoHpf7RaVXOOp3bppPmRRRy
IxxQnESj14sgLbawBjUSct3a/nSxCy5sJ3h1fOaURAQjZ/RpT6OVLAtoYqlj/cg9kqkqd2foYXMV
gexerADBskMTE31/uBXOuBubBP5H3umrssA8UHVM/X0mvW+wtG6mMpHjdWTo+Tkz0yc6Rde0qbb9
WLJubndxU65iHEp5Mh6kFr7Ztf+hacyAtFzZ5zmpQXV3AdsM6xINM5TtRYU3JDXyDa7eW0xKPZ3g
O9jRl9LLb1XwNFI8rQnBWo4CloQTwb3JMZ0H4q7rh4bbuR6c32Rs7vnzfTVMkNPKqBa5x1hS26wM
wcVSARKdgbnhhm13oxbKQVTwtMYnLRtJxCj2jr/CM7xR0x732UBzPPFRSoXtHeUI8wFK9ZI/4qif
lCcUryj28J4kKRSpuhMnY2BpoJ6jNART6xa7WLc/S/JwYAU851BfFrSVEOO2NjiMbAMP/NLX7a2k
IumJ8SOQ5Gl8p13BasH6YRlPdp/t7EhH5J7b3HIaCyttafboiBy5UTq7WqSt962OZ+Tq+1LoL0iN
35qIVAnMLZs8RTzXiB+BZd60tj/Q3n41GTCnxQkin1MUTX27cgNyZF1iq3WV+gb/xa7rReE9dXIR
NNmpUJy77Xg3R1f21FKmfDzqk9ZVBarUFkNOHbmnC2fLKz4Pty/uGUlwXtc/R2AUmBPhzfOZypcb
COa3jqHfVLfUpfFGOiPOBXHoouKlY87lV/76mAnzF0DRAzf5oQXQQHjeVY3pUoVwaXA+0aiO0vec
iTPiqudWlEy5Wlb6rsajplP3xEIiEVGsj9KktWCCe0Artuq1kscL7cpJ+gwp8OqU6quT0TKWUzFw
+ryoAtULwW21yFXzJ4ZnzO+fWQrYqswQvdmMPjSW18qEk+8linymuZ2sOwLI6s9B9fapFq0tZoBE
tKxILSDkt7dRazGziRkTE7s+FFhtU9btgdC2DKXr2NNvHcAJC9M9kFZCkxLcJ4F/cD+63t7TBFDs
8Wn00q/a7F/7wNqjglsmZFD0g3nGsLguaIEHDa0vWH/8MVee1WyR726iASxjbtL3qVbg8nbpgIO5
U8nP6O+qQ3W9CymZGNi4mwcPERKWfTIbPujQjgQws2qNdAIqknHntvEXFsB1YoLVr3nXKSwEKxRe
sTwxnI+rPLTXVSOu3OaE7DJwCdppESG6WXwWanR3uFwcm4jlBoJQ4L23PSlyEcvXLL/tGnVhGdW+
N9pTU5p7TVN2uR6fHPfM6mlvwbFcOsnE15CfmZ0aR03/WSgfFkrBXaExNlatttJ1BWL5t9S1r9JN
WDvhrRzFBoXok2XVREQOmC7b9ggY+gfdCkSWRoBwPzz3tvpgnr0hP3Zb1nHMChnFf6T0P8YGb5eO
1oii8TvCo4AbNvtCjr4vbG7askJ76dAbNxBEkzk+CQ0xgS4c69XRUWoEYcZVMD4aN/9CGabhURmZ
ERCu9mOwBhiOwTH38qP1jY1oExTdRePBhPMrFf/H1Xktt61E2/aLUIXUCK/MmVS2/YKybG2ERs7A
15+B1jnluvcFW6S2JYoAG6vXmnPMCCcFn8tRa1EeXYp8ZKSgbewWbpQphx9TNaMJLWDy+Dd8NA9R
gpBlp4fkJNmbY0xcEvqBbD6F4S4b5psT2DFWMsmJiE55Ky56hRvBDblJgD2IuxWDjFdog+w8mVYO
3p9ojj6sMLnNPp3X8b+cSmkme72tP5BVdOc8DL/MINjJUQ4rxwiJfxlvAr4tJIl8dNBGcL21tDb6
CgAHUhqb7aunGRj5s+18K3tU4Q4qCeTBAOf4qADqwBXYYqEOvbPRD7/ZsiA0MVpylYJi00bJwy60
02ARtkYQynK30WXww9DajZdhjXH198nGceTSuXNSq1hxb9mDO7mFpsQGp9U/+ibdTO4rcq0nfTT8
XWXdZS8+LRiBogeWQHTdqowkvo/6Z5EGT4lDCaGn7dZqwO76iP5nEx2TnTW/SOe5lSji8PWnWxOP
tMbdDrb4isbBEeZpPlu/7UD8dYYaO2XjPhMwsTZGlHdkOvww03Fa19ze13lL48oWj9EefiIGoFtI
6ywym+fJNn6I/MIm2Fth6Q5xn2QHa+Zq6mmKxAy73ULebEc8EEZsi3w4I1zDvt4Sm0un1yxoDMLu
+Ez2sBX2NZUtdVX5S/PkjyeAKhByNINtF/JDt9ftTWNz4/K89LdcQJd1dMOe+l7n+X9zED+8OKWd
NNN+6iznza6xOecweavGrlcuPIc8vsU6U8OefWJd+Nt6HI0DoUmbCbTfXqTenm1KsPFb82bmNnlY
QtJrlF951Lzp7g46R0SnhoIKJ81Nj60YJ8W8dxz9t16G2zw1t6gN1zF2GUExHjKtCOTK0Ux4V9hG
fwpoSAKFojXQSJFIoyEsTH21NcCR9kO/xpBghfo2kCW8Qn3bjNG+iZtdlzBsxRgl3RBssdwhHbbT
neTHJvygWZu3Vh1toibddqbcyTpZeLqbzKYlPq2bCDW/wTAc+lHD2F0Kl4lHvW+aDBV4i5Ql39Ot
lmSadDY32KbcoP4DbmpssPDuLbsBvNgeOtfaNqTHNxIIurlH67ozimAfuZ85eyf4wkcHWTTpJEcz
1y+tBeIufuN3XyTZjwx8dro2EfIWPrEynqaCv5vAtXBw9oFh7VuaLi4NrWaYdqOH2DZ2d2VS7KBY
bUuISia3s8bbWMW0lcV4NFP3kOLc7WljZInx1PHbDcsm9GQGUDVt0sW9XmuHRiDfaV5zerkTt48A
bTpN4WMoe8b8NHdaKOzcwQvL3YIH3dtjfGCWsNULG8FovA3LW88UJBiSY6sTzjcbx2BpNOAdCHFv
sM3bpRDDkRugt9DRgHMCGTeG/ARCfA34Trkz7GIzPpaeOA9OiUSs3xtuu7GTaafFzjqHJRLlcj1y
gU80omq6Bm51h+K0HyuimVx9i71pN6G9EOyV4TVtmsalKUxKYOlsx3o8gM/Y1SaCisLbF6YNHcrb
Jtm6FPNCp9/acKsSWixucouzZjsDSilMB5Wxe9A60NeJyX8xJoPYzZFI0Z7G0DxvbZ0NWEqsTxhT
qy+g4QG9h/7i1dlu+X7haptnLS425FhhzTmmGobndNqUWnqVgXtkA7cvHDLqxfwadpvFym1YZ721
DosJd1FN9Zvl9bhRcmCoCPd12kSdvZdlcbSBmsgWYf4sDiGoODbop95NQavHIHzWuWUeWlIpi75g
x9CcQzu7yN4mxTs+hDhXwtz6U7C3Mrh4I33ad0LsnXTcUDMuoK0p2LmNt5WavonD6NbQq4XucNQS
/eD51qbSjhmUb138kXLayJL0S02cJIz6MfaOfH43g35otPq0ZH9J3h1vpKzzVtL6Oy6alrTb5VSd
xeBsJEZdYgU/mqK54G4Oq1+j09Ejc0AyGtts1rZI0HFMacD0BefUr/eLYYMe+SxI0APaquGqRfyg
DrgoD1qRMujq0c0uOcsJ+KajgqWSLBrumXH9Yu5hw5so9S2kGJf9NaDIlhnqtUWS5yF1AnEUICZO
3Gstpueh6X8yNMJhszCpFE9MHWpD7BSEo9Xm6JLiFAFlX/4YhkPd0eVPUft3DnORlknNeRboPLoy
dbdNYMhzhKMKf0BOa9WoNPa6U/1kY1Ej2b02TrVFQuqYn83sN7o9TGVFRKE9BfIk0vlTZWLQrNfu
XuQXG0MHggAyDr8JPYBjFmlsdNrhswCKkYTjipHtLYKgd1W57gqZitcE6+vCXfaLoGK99/WLDmDg
Amj5oxpK603Q1kao7G0MM0zIhuv0i4L4qVgx9dBGyrgUikCqIX8r7lpqTK/CnmvGVqme75z2yiiU
KAP1LuRlLYGHTfOOgvFvxoDjEo6O5BryiXui7c+Op88udhzpJ8OefW4XHR2ZLNpTbI478F/TRmFp
4LFGBxaorWIr5jmxnyAdKMCLOF+z+lgrskW9vQq5cOGU0Npf8pURLHHLIbJ0+WNVeCYN/jXhILDr
FqpPE+kSrWog92zB76XG/gY3QrfHjGizVDDED2jZf/+s1EzsTeZXpKcQoJ23Y0DtwAHHMTrsnmE8
S3UKyMZu12TRaUSe/d8hH8iDDtx0lB/pwCa+aDNlzpYvYQZDZuoObUgqpm316XKzaxhW+yYtiKDz
1qkWUaws4R1D6zb3XOeu//2Cpp5SPGpPgTF9RVkpbgnGy97D2rT0bKJjC1pQkfil7Ye8GkK41KEF
YMwguBnhQbgGjYeeAHQ9rY+mX3f37zdmrL0v4b55HUkek60lVDIc7Cd29f3VTMMDNJLgrA7jVAXn
3I1/j/Esdq2x0I/i5bvmTaeZdxMO4hN1aG2WCWYvJ/WoWgRMZe7cbDynBxW8oC10ohJd5z5owt9t
albW5umbfBFNxs/Kdwvu13F0NWZdYxgmbfZO/KZa/dJ/L+n7sdfpC798DHfqO+o1kRv7NA4IpMaZ
Mc+jn6g6wrLxgM620w1D7VfvufVhGqxlUqqjlieXEYWkr2tbBzniTeHDqip9rseoP6pHTmj/iapq
wNHXjhgGrWpTL0ys3rbfat6cAyRy/9I71d/MnPK9eqQOwmireqO+xFJebfSiXnfehDUgKa0PEq0I
mR/NvSfC/sk2n4Z6NG++YNQKjAjeqj6yoTDLCqdluApC2vjqeV77UQ+wCo60rY0pme5RXyNBRd+u
3l/1TnNtsos1ESLibsDG65j1bgoImcPvbqMgWg6DHTKjaBOB0gsZDK7hoN1ElWmRfIJrQR2qAauC
ibp0kyUELBqGxRoQVPTCs7lNNg6AF5hXtaCcaeLnQoavMo9etTbaQS03Dz298D3yW/yX5cL0WRaf
WiK+cnv6cLqu8UHVRvuw/GwUOv0x8HsGP/54oMUQv9UZa7CN9umbBQkfv8a6Q3uo4815MBVNdjbk
r1W9/PFxgJbeSz7j5UzPQNhv0A+LG4btfVkYZBvMiAbKPtRwN5AkYwUGrLCOVIWlHWuOiX1lemNd
bX38uzjw6ZsNr1GLEdWhVD90AxyB2nRpLJfqqnwjB9ncMSCihQ/PbmqsYV9qXdAeLe4Ui48Khmr0
HkS2h/A9eTbM/tQZ83SKrYzLvsoz9PMJ6PZe3mM27EexGH6t5TBUIdvspDLnlYiKbENKJZbTpbLx
9RxWQYHre5z5JZYEsq4C4lp6tpchs5n2IyZqrOhsKqZovkaWE417Y6HcEmBGhpPnnr8JWY6ZEtdZ
d+w56py+mj4Er03ntJh4pxExcQz7bYlA6abeOQB1/fARKOsLD88yGcMCgE/frci70WGqnTm+YpOu
rjkX+bXBdnWWLdKUptCLKz0XEgpoqK4yv7xUEbg8oeX6ftHRXcpuJ+PWpLWC5NSN+KjaVt3SIzLH
aIvfwMdekWaccuR/J6fSvGWPX/1pNp2F/sFVDCBPIvj3avu/agKfQtpkck/aEPRUPbv3tBv50zPe
tr2e2/m5bEr/rfPKi2OQzOSyRQotvd+brqUfWgSQm8EHFkXAuNzUfWqhNXW8vW4Y7Tof8aoq1ibe
jQdvV0LvDWWwJh8xhMMlyNO3m6dQF90JyRb8Smmjl1se5tyiryYtMpcKSC8f0zC6x+UVE/kbTXWE
GA3+gVnZ9CWt5IXbDWq7ptUKZk4NQWebwizcYyeRtMXLbd/SLBre1GYooj287mkbniRUngHUxbnO
mauzPVo6W1wlqffbc4uvqfGbvTofXZoWhx5eFq3NJDqCWOwOScMpMJG3NAHKZHUWI6NmCLM0p6bk
0xha6vjlx4UJMESrjPorV2NLPkdRnkwdtweCh/TyfbKgT+cnMv2IBQ+G3TjIUyi94CgagyQyoq+I
eAEKsXLGZXY9/182jPqq8VvGggwcTbMfVnqjafqqlll1KsgmUOWKOpTLmC7M4g+7W65sPyZbuW9f
CiRmOPdzGqBEpz3FWWCtRNa1hxzhV8BcBsZfPh1dnSmiKlfs1MeNyUgjpRhcm72DVqY3bEaq095N
3QRtGfhao3IkhkkglaXrfCW4FLG0gdMieCVbaoTBCbyTPYRgwqbnoDQ+prFO7npJfpQ3RcsVBiK4
DSdSmsL+oIBXXuEav3T6oDfLMqtfueZGO7IgL2NdyVPXgcy33WLYYulFweiZsH+iIH5ubepKZhTo
t3HXzfJAChPi1+yhDioCdZEstPBgfTP+kxoGWgLgznusn9OtSr3sqBbh7wVVlz6ApRS9iFpPR2B9
mjkgqxtqYu+W63kQfkY6mI/n2xya+3f9VVVfWotjSmt06+ovBwSI+cXttf4xGIjM1NLwzWErHYRl
qE2sx5TF/DkF3JDKLOyHei7LJvMowSCXXvVQ2ANSkoHuqi+1kmQ1A2h3U8ubUQtw/DGWJRLknWff
doEUEAlyqonpeg4CxAGscY+ICRvpbFV6MNLMvIVYp/DT+tZHOHXkuYU/Kj4cLz0giQzc8C5NkfoL
5j3bLgHOIemybmZkfHtjkhCSi+6oOPySufRhXOeT/4kmLHzR8yF+cpIC+WGAG9QDUNNlhDquQpjc
V0CBznka0JgslAZ3oEWJeCDeiUTzr+o5H8jgdUxS61BE4lWVbxHwVjbjFNaACg4Jy0i1BIOp01bH
KVp0h7Yg2/qiPmWyCW6OZbk37HoL7jTyzB9kPlgHVcKEIHr0IMmOghbVXaes3NlJjTjb7odoK0gX
xQLOgKLPaZX/75M1HR5zH/cSAIhaucTyTK0JbkEYO54UwbtNGFKKCGkWI0GkK2kRbr4r7yW7fgw8
4+w6r2oJUocudvz1WDEAiycgyGuICcfWMd1TrRnRXTY1zTiXRoqb1UhH8Gy+1uIPjp5228+LOoPo
7ztEP/3aS7kWMTU2xFi5smbCOMVijDqqX6O+Q3hlhpzx1JnYslYVdDxutFVwMmJGb2Mpk52v6S86
caJnM07sh9saX1HMCOEw2GAuV2wxHmiIcegTDrDw2ShtwDF6QbMXrfk8GGOwtycE9SoBBU5TR4JJ
4xB0kpEcY7GfONIXelLFRyywUvXA4LdRJU4hvrhfstAIM3WH/Cmj4bGbJ1SV+hwIajuLqcSyfLXD
UO9CtEF4/qoO2RJ8nnlCyOP5IRxjmVabjAKI1lOVvncjzuGqLNyHKdCamaMP5N3rHGAn8FiAycOk
jWC2EMOxZPa0jBaO2ETvCIHjm1oe7DL6o05eVNP6bSM73FGI+g9N/qhlweDToRhu0/bMVP4dmA07
iLB6CFOzH6b5XzwDUlkWy4mWvEh7btDqBedmapwrgCEgAunDOUNOl6t/V5Q9NzHOkzmkeLhi4rv0
4NVa3m3gvuuSytuJQ+PhzOVnyG7z4ug+MUURyl0uDog5y31NHYqW1LS2SWJCEpyOXBvraSYReb9E
yz5g+uzMwni4CU7a7/Mz1gikMwe+YgntSRgRrNcl9j6KAeKZLdrR3LXDa89dhKo8fQfdHr8N1Tyv
pNa/106QvBr6wP9ORIA5YCPICfLATaI9hdGfaHmpFYOOU5SUZxwQ+s2eU21jRAbpjjOlqQXzXMVO
jG6Bs8oIr0XfJIw7hPceyuEJBcv8HCVik4V+/JtFoyv0F7UJjqzEo8uz5F2VaBRRG02/HN1IaczF
+bnpFki7LTeuPaTvoT2h03+nujV+WhioMKkwKdMIC3KkoJfvEZ7s1G+65Re3GfDiAUfYh1VlH1bs
k6JRWR8aAsxVkhA0EYTM1JulnlQ3Wq8yuHtazVO8rG1qgcONQRox3YS1gYb0GubEbY8DmdK9Zqab
jFIYpGe2q9n3NgafAlcS2I6G/MQtTwwYRfpfMzqEg2kYyR28K0q/oMB4xKO8q6OThfU2hUFw85KW
VplwH6PfutziAiz8RaB/ZpGN+2PILg1170v72qcjIXpZlT/cMlnLFlKN+aKyBRraite+ZwlW/7DJ
XLiuy7KYORFAB5NTUUWzfgsqFwGh16PRg/ywCU3tp6b3UEvCH5FucMINfDkZOB5yV+Lg6JSBcSSw
J+evJeRAHYycqVw+pWEJWoAACcApL1kuxDPqGee5KUg+IC3D2+fL/QtF6ynwHGYEXvWnqOL4zfOl
9ygT+4AoOn5LjGGp6ijRuAky24vEO3jOZVgufqpHuVda0EC9hqhivikMorOqkl6bb+e4XxAdhRUO
pn8rrY4RHqPyeJQzMet+PX92oL1S6yuNuueiQ3VENpm98K+pO2DoMEy59DP0GrauWMMwcx/KCbAx
fTr6+FTN0YSNTF/WgJlxELGXxyoeTKSFXbIRfUuMhIi0Z59Pq6p32rD+5U++9dwAxtj6zNi26mFq
5g3cU6Z8AJ38fexnH6nuPaqsmq58LsTrOPufySTrayfLaDtBnt47tcfJw0lxnlALH+wWtnzQh9ZJ
9NMrkpKMqTU7I7yvC0YoZgAeppcmHputE+bYZea+2Nf9Wz2m5QV8wRmeTL2XSztoEn9YErj3pDie
slBLbzH6in7U+ltt+AdBdPKBuzdDP0HzXcTRa5CI7Emm1g8xlAFKXjc86po7fXgRcyePqXNgTvVa
xUYEdmte6JGBW9X6A4FG5moOJtRwYuIfJYfahFBvHNDpR/th6NOVNzdfvGDvCQNltq8iWWxjgeRV
LeCha+qfTGjd3kKlwQauoHmb6KC7UzOrjpwYmoxTJi8zNqG9lbSolRvCFxLDLHYm/bdDZmoF/emm
QS2CahYgcHxiMawARWTxiVJopGVwT0SSsTvDlkp878apY+sDvTFu1KVQ7L3YudcNOmDGLl9F2R/S
pu0fs8wAGnfMU9hWuetaS6ujOSRMdlLr1kXR2ZqpsdV1YThgiQMvMy5Abrf1LMTZoJ2N0Dl6DqOv
xEnMfaEH+d7kzcO/B54GQnW8zkzxX1NMBYmSeX2Yl/wjM5/ebWKwnnIwMTsDOg/4Hfs8hsRw5zSA
7dDk9hCAk+yCDHWLZT9ZpSvRQ0G3iy37N4VFfcnnurmorzQn6Rk06ObaJWVnk6QYG/3FVo7oFj+0
fuffzgZVchSAvo3KmZS49mJrH1D2tt5cmldVCDtujwWPvrO5bNqsZTvqjTKBBEw/SHfz+a0xKc++
lw5b8KaG0OeYnYQfHl2EVR6azNIy/Us1LJ2mOnT4e+knV8wb29a7D1Q4LRFuaeBwShqh7YcRLkQ9
zMmmjAEBjYlGjkRqNd4JC0+X+tUH0FbrBJ/rYbXAzRX4e1gg4Zlh1qjaR4/sK1yeHhKi2wBIfdvr
WbDORQOapuiGrdFG3XpgX9PsBnPQd2pXYRVusSOLMUFJOSRnkjoTtttMFumMohRm2R2l7Ld8Rr5I
7vujSPBWA2Qs0ykkZ/dm+8F74RGUGepusq+xocWgvre6b5DmOo3RGaHJ/x6IrYmZqoSfeS4hVUJ7
e+T4VfAi9BJ2JPVBnNHDzhkYbUSFylbVxmxi6DeUoPBh0R/kgIvRJ0eZGUjPHY407ThyQAeD2Ff3
2zGr/yLV7+/WaKCRbuxg34UQ3kXdoa2uYRckHcl7WUBBtyFiKmJhLby1mVv1PQUNsqTPpdLzLwhQ
uc+ZZZI0W69AuUAgQ0MFw4JdN0V/CLvx0mriwgiBstvqn8PKfa0RjcPH8y49/stow/ZYIOd0Dnb1
R9oukEzivFcDq6aBHH5EvZKxl9UdAYegN0eQHk/RMDKnq/snar8P1TNw8N0e7KF/8RADDZzdh1V6
w7Mk4252ff2dIr7ZtOnAntXvQJAuB4yyHuRBYnkcz9rbaWK8CrpTJ3sp3+q8ODi2X2yrGfOGYcYv
JjX7sWpxoWJTar8/A1w9rO265azVT7SkTQT9ZH59twvMsfiRxj119JiPgH1n0j9YNsHVOsN7XkWP
ksHuySwkLEjKvG2Q6Ewyyhhv4VycSbX93bsL4LLKlklmFxxj0QDNMuvnpG3jR1hjflq2oGVK06+l
w7DShho2rYcduNI0pqgOG/FAC+MT/QbjyWh1nivrq+9gY4Y1t1aFXl947dGB8l+PtXjB24tiMyZ2
vsunnVk3n35OfkCN/aLp9WGdAK5ggFoO18byaA+5tjhA62TckNVbZiPBLyCWnxGVj2EwIvHD4oPN
5lfKrXY1zbN1muLRuoWJ9bDbuDlJI/G2lc3OAMYb4tyl3J2r7kKr2HqrAs25JekTiuNulbWp9khn
+jW1hhDXKLHy5OUEFrEbtZsjw43niLdWpSb5af5iZKbcRG4f/5Aum2yAgd7Ja3H6TiBASQMq1t/N
pChDCy48mlVmrQXER/oQm9MkPPo+8+yo7xYXB66MeTD+MFzNXg1NK65dKLx9WOXDUeSIROScwp+J
8gdQHKQiRG/NrYFr2ua+GqDa84zil5ln8fP370SIt9ULHw4qfN9zBGviTv0t3xZUolnkV1UpGzIF
FznmctOnm3hEvKDpWDnV7qbI63arWTrhPksv040JkLTZlm3Uw6az77KTf50MUKfnas61nZv2CSnl
f/6x2mh9Sywv48B3U5G/IRRhb7A/AEuDQli+AAVN4MR8aaWlXY3C8mfkEYyF2siBPMeOMfx0l7GC
+jiEWZXCX1gac1aRY7OQvvtGoO0v7LDOX/QvUKKE9+pOjdghm5xu37vJhH52DQYbpqQ7rDIBuw+5
Qmd+zLkerWeQFc9ZSqBmSHUmguGHujqNiCCxNPfGvVqzZdvUlLZT+f0Q7ih9yhI8dkFymF1i2OHd
ebWSYGt3mNSlN3zwM5NTQr9kF7BenqI4+U02Rbsm7IJc1GVvrsvOv1P4tyvip4o9vM25udl2zJ6a
dAQ/j641e9J7ZcV00Jzxb1Ka4ow0NHqRPqmX3MppzmjPcRfVf2CHkaQ81H8mvhiSuF43MYATla8G
3Zexp9PufIc0vnycV5ZorTcGt+jlSJ9j39GOgJuGjdGxL0OSpdoVomXnN+O7X3vDbJwNm/6E+oq3
kNSWOP+sWAXogKAI+TczHmReYsGCAKRXYtxMIsPyX5OLEYUK7Rc9JqEVjFpAyhO9ylRb4pBdWnCq
+5aMqHJWjT2P2F6yHjM5cSle3jgHDczreWr1HMy9oPk80TkvNPulA6O7rbGjInLVKhpew3O4fEBK
UbUMOtL6kEwlFktDB4sgXetsB2N2mLALQFJnNuuwfVcfzbKs80WrQgy0LvoLzCh4ZNyCh0sJGdxw
nHNjmVjXdOP87+pSg5K5oYgrvRhUZBGwONkplzms8TU+sHgTl2XXruJk/BocVh61e6ZW9Fbsrap9
J418R+a2s4n8F4Ba1p/4FcGS+OthlopJMRBm4uw9KewXB77H2SxbuNFLBgwU4oLsZHB66YyZG7sG
UlU1gwPHdDSS8gvrZ/2q68aaWZL3pB5xu5mBNgDHUw/nhrYeACt9iwiOsGiL5g8wouYJ64g4CIe2
dCiSnuwd2yCuz+8sgFQOYSH/d29TXzFjxw6gFsRRh/y1dKbUzomKsr10hJ6qp74PiKjWbdeTx+Bo
7vnfwZElCvmm+qCsjviDeaS+2em/xfxTFS56HoJH9zWCrkc7OKkdKv7o+FyjBFVbVZB4eGSp0zcm
FOZLHmTVTvYyfymLnmY8F4J9tIy4X6uR179DLJtNGgH+Fzr1GhTeVaeb8Y+yAnnQ6JjSZWva97Ex
Bf6F+A9eP+NArQ0qyrL2Qev15KpjMGRnspxroM0RbI/I3EaOfpfgHD/0wWuOABQ3yLUndNMetKt2
rB/ESrb3Pn78e0Y9PQ9YpYqRG2M3wSGwYuZotcGWg4kIomaLQE1n6AigK3374KPN2kjRgohwEQRY
+Hg2cH6gPBYJRLluIKbUeGKW2vBaKLfr5avarbK78yJz273mSAIHoBqbHOMxiheUxzTJ7GukAbdJ
HGf+VTjUx6FogpOlBQb0ZPQCSiFB3ozklpBmFf0bt60OBjvvgx+79RMO6Xw3ZmGy4VJDxJKE7X5O
PfoiXUjdEAVglZbLui4ie+NEjrWjSyheGptrprLDT/9NfVRsokiMHYt4iE69j8hdy4onT5TrQkBE
V3fM1mPCW7jg5YgZwZc5JFdtINzN0IrqndV+gtO5Ghs6AbawxEsp6OYB6QHy5eiCQXwxlowPe+9i
yswDxkgmz7+HcQk9lrgAYw17iVAd9RFvyao5qm5+xV99giF1A2VWX5pkLC+I/Och2ROixqtSCcfa
wEmPotSgn9o1d7Vxc/2x/+0WOqV8699Gq8MZviw23bL4dA5q2L4pGZ8FDsjVysGrKgqXEaZInvFw
QRAlplE9cqoAnGd4VktVo37EckhpAeJlgzOpvjExOcE8q0dfIxnpa3oL7aYt8oQfu9wQc0yRrNp8
0nsvwPAucuxjXvvumV3G7ATbVl1YzzCBaQQlM3rwOpDbsQES68zdRQqaPqnLdG6ma0VpwcDS6Nnm
N02X3Apml7g78QbDBqLsAjQR3c0gY8sXNVCw0X3+a4On8fyzaH9WNu+gypLTp/IXKqXxnCaivQZd
QBtOIiWjOUC2Vq1TSEztexjRSgr7m8pJ1k0dIUQMqZzdHtx/YdzjWE+eK5QifjY9dcmUHgh/Yvwd
m6ja2HZdC7chLTl0qq0fNubdNvsPQtpxvGR9ee0y+eK41owG8DlZBjn0Eat7fkcc7fMn0wNA4X3+
1kwtZVIB9/oyk6VnIuYSLZlPJPTx3gqr+u3ieK8j06E7q5tvY4I83jIbnOZl8ba0Ews3HF8ZD/br
qTE+UYigF1EL1YhEiFj1wQPqVpEOU3Uv1FewGmf7mPTBF/F08fcOMyBMB4gdqvyQm4tSfIUJ6mMI
O/Z1bnvAb5JxgjZ5mMiYhuYO8gWvTeK9PVchL8V++d+Ci7kZkeIgOpb/jdttu8trpucgOMfr94Kf
G658GpO5PJpE4K2CtEiP9sIwUD3rEpP1OstlvFbPmcufPM2MPQdDeDvVwdcyDGWRNlFDL8Z9nyW2
bh19n9Tddxid2nhS62fYpkpt6+uI4wb0/s9GSFMCHAvEDhe0e2Vmn2mhQcjvaHYF6ERVnug8h9AM
s7jdqnjOuYnMs/oqTbuZaVWubyqmK5eetkVstYfWcDhThoiNQ480Ok/Le7DMZ1SPhf/TYwqfEEoF
DTRgVm7KW1aUL+q6MwGzr8Jw6FbpEv3FxvLAJ2Fgh8WjIOqI9iiBoCoRSBh4xV7G87vuElurW0tS
bFGWiMllCo5MMtAwGFv8f/nBKkm4tPALB5a/JznEwV1a2gcvJ5Z16MWtqNz5GU3CtjSnK2TjeA0n
pfyo8ffvApsIZvBwgBPcfCKQD7mGOsSOYUC3m63Nv+cinMiuPW3UlEIedZcllqDiaG8EenKGY5xt
mlmjwxHUCUFscYL9m2+oh35Ak4SaSCn4fMjFrAN4OHpxwtEJe2g5eIySvr9SDx0r+wlCwd//ez6I
HLlOZi3dTy0mdhzLwZ7q7kQtHpxsgFJnuM/sAkgnuBp9Wq4nIX/pjdfe1CdreSQIzDu7pEKrqdO0
KLGc0mfF1wDYamMk4cIj+8IOFR6gQb62k8ijTRAhWJ5xp8Q9unyHQdmFMU11Vst2Q8TM2gBFiBdm
WQN7c6CB25eHkCEq0kt+437AZr9TwsOm4pO+B/VSbavcrp9G49SQQ75WPyqQTJ/DRrrXyQ3v7kjE
COczntLuHVNAefZy76B2H673Yid9SfyeeIE6bJ2Fm4YPp+2iC5Jne1WWdg9NKEjwrxFYVloID5q6
g1Ej5d8+AaEM4EbAgIXxvIxB4hCLCvCO4djRVj+XBv7XCLb5ahLVcICWmdOB5JAXvnHqaadn3vis
lhFANM8JmucYXufVqwImf6ElITfERbhzdT0PVrUXEyFkomYt2b20dNXa11j68UUVreEERiHxjfUY
VOVPzccHU3JdTChSr6XV78Oo9MA4X0Oz9l9VLpQt9f9UUHlLUsoxqHvE2nbeHhLHlnthxt5z6w62
vM42pew4luXVtLUSzIXh/hrL8APq811dxFrr35EMydU4XINIkqee5+YxmTGBDqGr/+RVvaPf+VvH
Hg73/0cS+H2VJM6A/8ImWi2ikdzF048pTr/UqXSqgr5qajcHPQ6cuyb0FOZf5Z1Af4s1jYPpzAwG
N+IGBEXxlBf1wiEy8FIOHVFo1DVEdlSfZjDnv/vhle6g8YlJns2zdCQ9omS+iSwCQst27Ea2SnBQ
ny3dwjrgNSRhqYdiqdwhiz1NgQlEhkSUlW0M0X3MSOBc9aTInFNu2ZVWu/sIlvgKQhZ3zLT8u3zR
gJh4sJrEK7eT1aEh93RNttCMA4/ovSKOj40eal/eH89O0LsM2tfynEB5s3JsEb+gZT5I7hFPNiBN
Fv1yiTUgpSGo+QCqU9lZxDQktv0/XJ3HktvKtkS/CBHwZkpv20vd6glCFt4UPPD1b1VB9+rFnTBI
SkenmwSqdu2dufIPFV4JruV3BCZoUz6FMb3xbZ5MlCSgDXaVG/+cvML5FpYlexyIAMgZw3GND2ud
4lG4Bu7ljk/ar3vmR352SEQGD8bCUWXEz8sycmWCM8YQpY13M5QSpGiEJcik5oKOLwHqMdGwKWKU
9FrlXNLR6y91IHAvAZYJTH5I4aSXuBTia0j8tO7jJWUWkt1b7rtHpw5DxuLWb9aF/pRUHhYvOQbM
TcPDEh5zO9npmZOU/4CZTt85Wla+DLgYe6k3UJur6mvUEIz2Bvghvn6tOS/2+KyR+dOvpxmITiJP
9c/QtLTHVrMeNSML9qbfMJPjZJZX8/C9LubSpB/Sld/HwpGZP7pTvbA+mGsV7gGNuBmuQ4Zc+Cuq
068RzpRLbNEjpATrnpEhlvLmX76TkVRuCpndniThnxgT82s4yRmFy5asZDycK5RAesEHd9e1CQte
S/bZjNqPlrf1XvnBvB9dWHWL1FFTL+MBYfexnWpLsoT7FtL1flqPSyqW3WfOHCGBmu0NfFL3uESM
Zv3YsvZkgrEIVSGCowrGYmdgl41qRkiaYQaP/bJNA45WgjVsM/rD/D50UX2EtIo3vpvMrdqGSFT9
uyH926Q8ZGR63N41QYtW6+PxYGiwwzamHwXXdQmHMZSswmB4wvjmZjD6mYju85SQFReRLKPaFQDE
vLtvYSWRzQs1NUMM+hlktXNcVcZuUZ0DDQiwEYNlYQKYHd0kidEs2L+Gue8uBQmnmwAwXs04hrwR
O3EOYUVRQ9O6f4I7hNWUQdnDejmDMEiOS4ayqUx952szorXz9Hg+qUNPwaq/qXps2iUpGhVptF9x
YGTbOMms50wjJwcJLglB5GIZsuIQHTA3F7W3zLzlRArFaVeK1NimftufOTa4m8DXIWaXAZbO6Hk9
JvAjka9Hx/8JfUv0FH9XK2vaZPWFhgoCRBQmT+MSh7tcks2GYvEuyNdY+DSUAu6AH61Rii5RAHde
SpxzekDL3nOd9gUfqf8YkrhhoZkabNp8jEEX0m1rZgTEVbcwlFLrCykITzGnXfgRHskmxSjxUx7o
OCRedJzU14HR2T5WhJSsUvBBDHtNr7pDs7T6Syp/XebaRYM+mTlo5t1MsRM+zlPsGVenE9lNh4AF
sDU8OYb1s1tigSVvwttNB2C46TFntBc/zp7qxGgIm4gxxZKUY9WVf0vnPr+HSadzBs/qz4TEjNwv
ySKNx0/1a0oj/yMJOoesE/N2/W4Zh9j1gsw6HmgFy/ZVN3P29mvSKsLE/wg6u/hI9fLk2eRFibDX
d+sntKq/7SAHP+ZrGBXtHpmfRi9qUrocs2y2aphkyomSevY/L4OOn5zA0k8AkaB+fCfFVmFa5V7N
8PKY/CTPplv1TyGtSRk6WZPnaBjFfeLYSJ6fKYB3+BqXAd+plsTOo+kS6ywLfjcjjmwIZqwuZVjv
C6AbO8fAfe3Jhzrt31shsIdbhFvjVygvDGm2tBHxCeDjWEu0/9mQpxpQxb7v9ObgGXl/HMrEOa+f
yLpLTC21hPwcqRWee6fJr3jR75o2ZW/RnLwAu57fx7H+WTANDuLhtZIjCTGG0p1L2IyNBU/Jg8Cq
e0/hgn8ZUg1pwVIyFNlhhJE0/6YEHv/cH0yxs6Mgjq1M+2atFhfp0BotF+GQ9aQkxTryE/g9mHDG
IO+39eLYaI1f1AE4DcTJc2BnwJ54zMDcP9qdE2xLIgwYQ4hnM0zTG/l7xCIndUUcDcCG1saioso+
wyKxFuA9wCjljdFMDMm13/wwM1GBQe2ZzNlBu6uWbKEY6z0uL81HWdGcxyUvjoODg4ss+uExN5EZ
ywGU6SIwdS2q17SyNFxvQHRAExMOVtkvUJK7h7mnN9BSu5VExKVZgVFYz4DsyvV/bdXXkb939KF5
5i4KbrPTkhlRf9fqsHgJbd25jZJNPjLP/ds7SxqGQH29gEARCRG4rF1bpdG2i9A7si5Z52nia1u8
0nnF1hHsitwaD1vNn8hwnpziZ0o2dgO6tKta/cHCUQ5SLqJjpjWi26m+JOyCfciuxLAa0fdGNSaH
5e6jDsjudBlRTYkAnf6Yc3yXyk8GcVs65ftyYP81RP1SCcu8Czf/RqxN/Y05GooeF/Vf26IfzXKK
V8/vXjj+6p/BckfrLmVbgG/VPuqmffvCIpfl488qxLcblX39Xkwtd7VRBqesNMLrunIhWPxIsuXJ
1Si9aHeAlTK1a9fDlAZ+gDJtKo4ThaZ7sUayQzinKhvPMGDGmWaz2A4ZK/ihtZiw25VuEpmKZ4DB
7R9P6++B083PJI4S6jfHX+JxNi7o27N7qUnfh9GA2pQtdjG4NueL6ZtdTvjPg4o2XIFuebNANEef
5oDMdrN2P2KJ2rryptbcaT4udFcwTfMya4sbYGRc6OBpbhOG+a3NrJLBMtNIF9Tmkx5CECCym39T
njx6uad+eM1CLKrnw7gRBGX2S/KTGSUAkf++BarpOsLXROXWFOSDhCP9K0FkKrlb5/X8EUMSSgem
wLkHZVnNFNIFDQKTttKmtV4PAYI4BsAtBJISzB7Gv1pr/FsbJ38CFvi3JSRTrQFHXKF2f6uy/ELJ
EF3U3Z+OkhoyEClgNN5bi7b4st4giHpQ2nPsAgN4Warce1MNEZgUBLMlr2PMWmmQ7EKkXUv33NFh
4E/JeFw6O3nSPD18XKfWk506J2WRWKj5gBjaNkE8OnPJUo8OrtakG9UU8KXnRT2LPbhN6hnHkOe1
Xxlbnn9GhvBoL2P4rB74+95REAIFZnjEnqbmagPX/UZZ+rh3kk0B+OYSFH/UILkd2J4b7OFi4HoZ
y+4CBB6G/DQ2eyGXzywxXmO9yk5+mpZwR4mlLbv5rMoNG08CnF2UmGFKTE4ZsA6UHLNzqijwcmOz
bsmqpa8euNIE+dEUharccEg546Zk0rZ2tidtfBoiqF1Ykp1RGhF0VOo49Ke9st1tB45+jF/6H4RD
f9VJfF7sbLjlU9GSPzoeIStuVumPW7ITD3j055oQTCgGX5nS4XWSY0O8ahZAsorJjpwnRovXbVod
zxcusI8ydof7KJDdahWpw3arUYIA1gY4MM0TsvEk3uvyO1MPbUatSS8dMo683kPNSp6A08Z0wpha
AYhi7BRa6SaXJ09j0OqbFp5ZorwLRlDvop6ph8CY/r40Ag0mufxT9V5dEejr1W2wK5s4x/IOw/qy
9qq8AbSvrZekZMkbCxkZ5u4STzPxnO4lrePrUtv4PUbmnWmHYMeaPePYGn4KORuF1ToDcoocab1n
QNlJ9Z94D9dDgpbn4qHMu5ta23JvhxiO5BSTZNSyo/wbQuiDSYZueX3apRwqOlgzuyHWTk4PSOjf
A3QaDug61hSrGATbi4c/kZPIZPmf8PhZDiIj+URg0p/bLifaN3SMHVydqTqW3tkx3wJzmH+wOqZR
yk5AR44jl0FKXKBnh8rr0rtHMsmO4nX+YY07t52+R2ytJ6Wo+DfWWjykIUmA3D/sADfrAfc1Wq3h
vSVSY0G39tJSdr42cUHAbBqc1vrTJWcI0/wQ3ZUm1qra1ypiT8+kJ68AwLAeMAg6wnUgRbRB5Gl7
0cPdGM3+uTFH/HE6J5qgQhEb0izcLIOVHmtg9mokO9h8I31GatdSpbRm6VnvF9OMromNeUs9m+TL
mXbqKQ6sk3of739IXCebPxnllnFEKTXSBIH+Uldme1MlfFXQw3bLdrfWtmm1CEJ1MMbzX3h48IL/
WIJle9sozlox7Gu/yJBy0k9T7bXSZuCQLtj7+Hao3aGzgiFB35hW7ud6d+QBdlJyEtTNpW6z1LbI
cM4TRiV85CeKdJrbdHK2ZTZaNyrke5G4DVPSiU4cOX7O3U0/DCQcmLfRDkfwYH0A0f/OYCYoyDx0
hnMyN78xN8wHZbLF6gDYQRYPg1WlWzV/rxMneEzI82CYbWZbvXZeIcwnOGrRmqrYkg7azo2c+Qd6
XH0E8AbsNuJU7aRzbN5nA/IgkxxwTHucQegkkiMHrkn17Fw//4Hdqj7bzEGOxDsxQ1WTltYjuNAK
p82Uj/MHa/J74DPRzLWFLLicFBt9KNzd4sX81oZUR637APrpV1Vqqm0HbyhFNwWJa5G8qyaMat4Y
zs5AuEYzMlaHhe42RvNcJ+ZXjOTZuV2EeR4nDGtR1JaPqiWDUExQvc93C5zcp2WjstJKP34dmCIe
0sYZQCBIbUcxYXT12uGtCADDBzanwKEVT5FDVCXfTXsP/ZiEnEzAUMq8ao8iqN062lARYQ6Yk0BY
BHpYTqDq9f40f6Tkc8pvZsPyzKiw9wnObGPCPY3h3ObD/BmZ8c8gDYqbVWZr2/hfZ9jpBppqbiiI
YsWzxYF7gf39hjDsJKYhvsOwQvbPBHfbTGX9DsQTcCWun+PkQerFEYWqS7fxgcBn8tuFNPUsZb+v
/HOkifopsyf42CWe/KDpFtQ++K3+Hn9pBBw03RiOi4MGjuqDyaDfbMoi7d7KwtwZqVFf8HkUT1XO
8Xyt4eZi4UtktFlagTi6s13vwjb7XhF4CwdQK55s1+JbSzoKRV8jX7ilGvdAC7w48CQoSGhVqBvJ
Tiuxm6ySmDQMEG9d0RKQzmAGjActjEiMv4QFDkL1Amvd/RAppyAUAkt5QDe41aAX3FoDGW9k9sPB
cVF6qJdVZ9iIodJNl1Daq6Hsklfes8yjV+dwdD6YJU3jQe3zSwbHmaEpugVO7gZBEbnUyXZxMe1Y
dSGOIR0hPGI4dKKH5CAcEqnbKL3ZUs9X2G1/MhZGejsj2ilR3SicHr9AZd3aeUIYYM/TU2LWRAGV
n1qgVSchVx0Yg95dCYFjuRxpPQxE/J3f1fvBDd5QA+MW3aCLZUC6/jkL5NvSdy5WgTJJfaAkibV4
lJuTjRznb4U9R69mBBo7zvFzinjW7nPSIUTqSAu9e97kwWVqOTnA29/XJKvd1PxcjdNFNXdbj7MG
mE08L60PdBop43A2axsDopM7YLoMkFzyR1fjQbWSZl77rpfemxsn7U0v+pjhRoXRPJi6Q+W600s1
6zW5YlH9bXKsv8/W9yY7PsSm6QDaXeZrSVHlpQEOMwQjTJQ+uemjHdBL7zpOiGciPfpYC7upKluZ
/TbtYraKG1kIwz6JmT+0cizhk9FyTFnsthPkT7pt/kJPJSisrepY+EO0UNTEESq88J2cqPzLgCbf
swv/A5sNABYHDPLYtNbdIfVvY4giepVyaGhy9Xd4PvEjYxL9a4RvGC2kicRxEm9+luJRr4HC0GC8
dgFjOkDZm7Ai3CuQAoMhbsIL399Ro0l/12hCAMboQLTUiBb/+1An/t+XEfqcA5IHc6fTVyZEjUik
wYOBpzYUrJPTnoZhuQ2wn+1FBikLv/ninbwIraQyzPiAOFkEPHC7jfuCX7Yp9Fc1t0gjTPeoR3a9
ARlWZibe26r39B09bhlGbmP0svr4dTGjYLOa4lsTDeU001xLLYC0hf+K8Hek65pQUBUBtsax8fo7
1PLJS62jlpO6lpeDHAXA8DsKPELbWQrNRhEEK7ejappXDPeErdWCQ7ZkDnD2yF6KCbEREodgGcFy
0tpSD600D8+mi11AunHp1wrcuF20X1tD1LAXsOYUwlPq4FixkNmql77TzqevVoJSU8nVkaRthA2q
Yz1LePHYHH2OrXxLY3UVffkZCPeutuBhCH4gHnfOHccirJ3Zgc8VXeEUj6gNiDlShZGqh9Qzr2Bf
Hyd/2Fhtt+nMbz6d/c+AVtZ+1nrn3OsFeS4JaEESV5oDNw29ngAI24LPEcEuxJN5fFcbrrqQvdgr
9mTIJJuMEElmmqb9vfY5lKbL82iZV04bxVs9L97N8YqfbtPFd2bi8V74DsxIqxsAQOdbRkcRIZED
i1IlUTYhYbQNCimHQbK8z8u6/aFpPi0r+arxBYr4PO0PPShP7PwhBxfpHmct21e1c1bKB+YlyVeL
ZtU20uB2tz66Sk4Q14WEmLUzlPMKu60Jy++0wkLoALpkd5Dm4zcksci2a+b6/kPX/1Y9QvVQOdE9
JXENTWFdnCs9qa/psDQgMobvqmgMXKu91qPzM+Qm3K4lKOsvQ2qcKVsCmd0H2v97khGljzSqwFZw
g6ln/x5M7OIkI2Ft0srZeuqgh23JBPQPiRQGtwYDexy4E82u/5SVztKZX6yFU/D0ZwzL+VmDG3NK
fJ3UpbZ814cBdijn45vlAIBZCqO6don3ZWwG85IXRLeHJqcbpL/fMB1xytSNX3FMRzxpGVNYBJGd
PaLjXyKi3TRJ58S+TQqHSGjBAWHYRNnCFyKnLZFOC1a5dlwPxBrTAv1lmKvqyQ/srXpV0Gm6hYZZ
n9S645a0wW0BUAlf8gMf+HERtXlWTajJaoybogWol/1lvTYMNG7KLioIWNh1Mx2oaeZW3g9Bn+8i
38E4msSCDGat/ka4g70L2BnPQ0EkcRRg3ln3GdTwX/+d9Yn4qcQmscWvAanZsbEwpBVm9FtIZ6t6
iNNJv6gBJFZ7pEkQNNNG+zLlQ3zoTWCwnTPtR6P1n3VEwXRF6vyvcLnStY0WuMG32k5o9SR1+G30
9LNRteDw2uTWQIv/0k/f1+mdjhKyWtzuTwt8XA9oW2t1rd2J5EGubMzuY5t8VYUcpPH45JHJtBGj
G+DYz06NjWBV0LqCYQHLrSi2qnPH6kmDSoZqc0YPRtbmHgjdS1lEoBRSdrGiz/f6iIZSEkwcecpQ
JJVlghu42GAPugytYWRnSBLU3Sb8vW0E35JsrOH0jsZ+mprpOKI9u0dhEdyJmmZSCe7JE6bAcNNE
1xwhCIdy9CiRWYxn5dZg0STjxKLxYFGCBGPx0Yy19cUT9VmLTPc98bxbFFrOL+zMt7LtyWUyvd0Q
pc1uKt6hTu9sfGR3Xf5MtGIycH8+Qyf5MtMHqXnaqaFk0HVI+bBX3nxt6eBO5POZ/rsj3OpLYzHh
a8f+ySSRDN+Y669NmS5DdZQYdNWQrULR+Q+yRnXH1ZCKnvA+jvUzsVw1KHEDjIAW1Mf1DOGaXGkJ
6eonYZoW6jdpy+bIs1EmV+ItTJJX+GSLGGH838EEbQv8c1n5NNhBs48dsjbXS76qliPKUTg+UpKW
OFb54DbMpeeAmEXZ/mUP5tetMC2NzSMEQVA6xME95HrdnTypKC6ukeXBV5bCYjfT2EETjDKhVIc4
ZMuTWjLT0c5H39wDI6XkbEz0t4NgfrNYEFjjAMgdCUti4DgM3WACUGybjXszmu5i0H46KbnyP/Vy
JnT6Mr6dsElaacRnHfq79aPRxhGRtZeSKR+P/TWoO+OwlkHuDCaFqVR+qhwZkDTNJS66oNNeKWXa
7f+b5ZKcTRofTRZ0xdHVnAz7UT0IZ0bxbcBsVy8HvF2F69a3WZFIqPLI00i993CpsTt3iEdPpf1U
66Z9/NeQUM9qLHIbY0ZTpjq9amagcwISE/8/JcecONvs14pPc/V0++/v5Rmsi9ArzupaiTN+9NYg
AqYBo9OGyL5tK8vehObuuoQas2WTh3ZHc1ynE/eunmXd0OApJMBolIbwWTdQOnqW9aQerAFUa16G
ofORGHm003I3Z3pYv6MGBnVjG2l8G5Iuvo2Z/ScHiWXs+lxvrjq+hm1AvfVMhqX1psYevkCfw1Jy
FX5eHSqnNK9pJyMa6MfRKjHfnTjuvmRZwpFlSsy3rJ3eeqlBpA017LNo5BhDCH289TVgfFUbiasv
4sDfFpkPgdxHeGvU0Yv0gz8w/ive0vKlbEGvl2Y4fIwWStEZ8tb6TL1Hp3bYjPK99Zme7UYDfDFs
15T02Ns6RUXUStQmHTIO0WnIMcQcCL5PwnszOPaG3DIyzLWov7WT/9ZC+jl3ZmxAGo+qeyvLNvXM
IaiVshK1oEn6UhT3w2tLOOqTk4j1lWuVYstJaZ6RubDXIf7IwJOqzmHTYhufTSQ46ggkOu4bRijh
Tl2n9lxRdsq/c6uMqdRyZOraQ5AKcJgdCiGE47/1ziu/tqiqOSP1M9PQ+bdRCrhb0kLehzA5uoXK
XgwYH+F5pLSClnpXZ8v7EqBnRyBXv+gx8og4JabUo9vB1BWlNFPh6NBMqNs8K2J+JpcIr7U+O3V5
sOuDi1sgFW+SLmpxIlC1NaQQWC0DQSUBTCMES2ofby27vJSg+yHzLlVxwniHlZYt2AaQc7bswvVW
LAqWL6IgLfOjG52a2bmkc0Oi5C/OlDMsSSfTn6zL+rFEPZMCKuD5UAjYhEYnzMMS2cLfpI7tPDT1
T/xACZOYNnmq5bM2IFjCLTZOZJgHNcKZgcRspA7uZhmhtetSBBd/RDMgf3QE8anyYIvekTAaJZUy
FljXqTcc84L82DYByf+PKtdok4ffAqcheZtMPaLzIHOGmznNriWyVRrHPT9Vu/xg7kpHqYmnj4xo
hHhKz+sKsJIZTBzkFLVQzwxs3oekB4DJlO8LW9i8q+pOexgmwzlmnr9nm5S8LZSy6qFI8Yu0cNzP
dvPRVpz4bNns8iOX/GB1RKTO4WQS14RwV/On5PA1RBJu89kvduZ/Jw1xFlfbJYu9Yy1MjLHCsSF3
i4nJTf8ltoxvWupNT+7o/mIN2/DH0yvHQoZzMaEwLdEtkRZNr3q02BfCKV5q+hbXwRue1TBWyDwp
9SwTR2YDOKOwmw++jsgv1q5qVp3MTrxNSStauxnksJ6qdHTgoQBjGsuWgmNc4KlnAmoYM2OpzjKt
vrurVwHZgmijpYoJ06e1HYOyhA3mUb7KE1/Z+YRXRPOBuezTOHv1t8SOXLKTCE5ybNZJpXmOjAEm
EjFzWZGRXqKGLb4XBDfT8m/AYKpPV7fJ5olATwvbBLdOf/McSTimqzfvpouNeqUsptqn6ty19PTB
WmlbVWibs5M+VT39hrF/KPu4/VWb7YPOgO3D8BHo+ulWTSprPatPgqke+yz94Ck1pl0o1fqpl9gb
o7Tuwopozdh2WgOiNdtHq/BPk+9w5IvSX6vyBAwXzIG0vaxy+0D87EnffJiac6Jp8e0faw0sznjj
FgqOwTK9Uue2RPMRql45FcOl1sBnZ0YRxSmkmtnwyBvnrX/vZ+ZtTgJxoFk07R2TiFuNtvnOR0L5
q+707MyEdzwZaf5eRYv7kpA0tDf7HOkX9UPI7UZp25qh/42eK9zdIfG/4eNF/tVQns7pa5uNy9Ho
gOuaDLeBzPjnakFxYKT6lWE+qPl+6l5UJziFA8b8aZsw37kvPiiBxKP41Vy+hDqnNvQMCY/3pq9l
DPlGIlF6ox6Y58IBxeAQ4T7rlteBL/kpNtw9oQ3LaxzyVi1FQNGC+dwTTC71skluEev56X+ejRMp
AmMtSWNdrDNuxFPVY0a/pjFhxblLo63VB+8mS/RWuP0fpr1HWomkwGE1PNiTh6cSlN+7biK9EXgg
fo6Bf7DSRPv0ynSGiMPVHMz0k/uKQ9XcA2ZxDde+jFiZNiidxGPv6M5WjBXp62qsvOg2RkSp1OkM
OkBxmDkn1TKIJ++tRr23HcymPy+OO949QHJj5/+wSvp63Hd2FIS7DGb2NW7g0NYaDjwRorDXi68k
LXy0o/fgD9NPdX7oK/Kti3KWckKKXkQWksHdMFzl9nvIZ3jk/122epeLi7QKsfUNkjG6NKxf22Zo
t6mGfl1Drq4Gf/gjivPo/XCw1RJZYtqXSNAF9szSAf7pWuBmQFGo4WXBLs/A5YqB/MWn4FolKVCy
HDTb3XDUYphTdVDru2gcxTebmoWhxBfdz5urWjLRKKXEqvnDPv4eeIxnVRM/A6Gyr2PEsPiMmJXY
2p0w+DDbzjQHDkPaiZ2FgP/FsK3uurSV8aWce6TiSI/hx9WRSXp4OtmPdkPTuhycbJONOaYD+s8Y
NGhiNfkrl4RzxhvcPs07EmYC4A3grHPc/sxLgyOw8JXbGEVwFbhTP5o5szBpJ1iT2FaR2Q1fR2ux
nvzegqZRZdh3+G/WqpeUOVIK+dXUy94XwwXJ2VWzkxAjvPtNLZ+qbWHJlCQhjguQbwx40DpDwTnB
ss360BE5uLFt95zNNUEURkAP8L/+IsfjdNjTTFLzssIwfk1B5Rz60H9QCuKkmj8wenjPcYI3V8IV
hrnj/BHP63we1iwim6L70meR7G8nxvrZD43xtwhNBvjGUTG9Vzd1XQBSf6x9r9x52LLfTK15iaPh
d5Y6EiJJLUYx1IF5KH7SCu6nz6UYQQL/Kcbw0Lm9x1pePTQxCUF0eDZBm4Fj6A0BCV4uqn3gvo5m
9eyoOgzCAjFKsVz1Yb8kZfjAdDbBU2BhlEm87Jjb2sl/XbxMA8w+tb8mMWJp6QxmtlVmZSCjtC/O
0L8luRme/a4HBuakMLNVnWFnnKk5a4RXTmT491Ljrh6Mvg3pAueEh2bR8qvm37vbuTee4z76Nfez
Q4Idx28rmoufoM+dpiDuIGGCYuDIAEYaIUD2i/LUWOZvxEz9w7/31UvMvV9KLQMmIqVT6sHOlq9z
ZWvrW6HbWdu6I58qGsucROsyP9hRR5d81JzkCAwA1T8dz9irgLhTcKgRW/yd2PtLkfj0slTlR1Xv
3OzMoVEKmTGqPiwSwI6y3za6TgfK3JZcOZ6N4CDOFJ+YrTGfEYiBRqbpBlytCWSKsv9hFhmXTWVE
J3OeP9Zzr9q0K9uqdlE0v1emJ36Q8aiKHqO2iY9YZhjo8lDfxsA13BagF9kh5oHLr1tN+v8Ob2nq
hYe2Le9imeqrW3pXDOrnoQcCaWg0ieAFMEUbNKIXR5Z5LHf0OBqRV7ugjl9Q9zd3XTbebTRbRkbj
ZPAji2XGJB+gdH912fSNvQO7TABbV910upMsd4NcFyjMaOCUHxZaVoYmj69eat8DwE1Z8Kdl/Can
Ot1LAPkERXp8svxUkyEz6Zsmkic9biZsbS3SAV2bbwOpnRtVcQwD2ltQcXSoeqpe/GHFmXFbtaXb
bRxK09B3bkD7CVxOutVnzTmmXjHfkGLtXLgJDyhIvnLSRCwbyaBMDr8Ip7B1nCC1ia3uUhb3rfPN
FuMol3kiJTyd9rlyMOqj2T1UOib2ziA9nIXtFYE4Y7G6oEspsQo+1ucNx/sP1KIY8YfHmewn4sjA
yILD8/cE6Eyv1RCsgzWMCueUgM4z3vNkB9XOlYqWCroIStnF1jBcz0xEnCB6GGgdni3RsLeOnnHC
Vx6dVrkvTatTP5Orp7aoZOEUaABlPeWwdGGmZvlLXy7PVm9i9Msx9aWl+WjSHb8yKsaX4pAolhnu
jzYxExx07FxqEDeGunnt7Pw6NvZ+VTSNNR2cIXGmh9Jo3F3ooo6tiedQBV7S+FvhTt3XMM8vZlx7
x2Cs550q0Dl/bkcLCzrX1y/fmO5laS2/aPtWP9rI+tMxeLuqKQaSDutST2610YgG27TJ+DPoJePG
rJ8F7fq7EhyGYJuRU3TTU2qQ5K4GAFMJmMhAMLmzLdiqcVedQq5AZX7xMX5cYBNA77DcETx3ah0i
+azUuYeVZDxHY7vtAy84TU6ePJcunSx5aELZ/aZYSQ3ji9Ip8yt4OWejZ4lNsJOTn5PGrk957RH7
0xClujZoKDO2lWETgFPpxUHtuXOKYhsPjw0hINJZkFJ3p7d4T/0E4UBUAMskvPqJg0iMP1sfLsqP
hcoRnVkCRd72vSMc4/jHkOoLqvexPc7hwOLvmf1v1oRHr64Qi8VluS80SJz/FgGkp8heliXcVZh5
9j7JGKfEghSPJWH+nOm92Q6eI7QZ5j7jar2XQVNvnIGWN9dpetYHq9uEiNtOJvYiZkoSgzsiLhcU
z9TmMacKAENKPle5UXtdhbAzmvm+I3yM5pH90nIE4YTYfS4za8JWD5GeNxD+j1ytnGm0mMYHyp1b
LgMAY3Ljbq7ImWBMZHXJV1YIq8r1SLfHTPRUWW38Y+4Gf4OVrLsE1XJfnelR8QnoAj8tmUZ/pdlN
Zj4WDVmEkzdfzIwQOEsJprRxEq9aapmo8Zr+aUXrqt6Fgai8wct8tIaip6lv5K/YuZ+r0iB7qTFf
e7ujGJLWiRHIcip5NpxXdO7cit9FvZQP6lkPpmqfaGjs4tLInrXS8jf8BumvovthtiK+snkgqJA4
9jkPs5vX9A32DanoIh7nq4NeeJ9YerR+vFYZbddPVwTh9BCFD2JgPJFW9Qg4HKGKMUyoFav0Sxnr
4DIg3hjRgKZEjiMUcRLNIcVnRBaRNOw3MePnpJ68VQvJLLi6DGX3ob5LwxAyDBrh48bj/j9F7M54
HiTd0F/ccZci+OZywwnNvrhd37PRIzZIUR5dIBoKEJ+fabOGh6Gu47cxt4rNHKa/ychL3oZep/us
I9zfiyj+XI9/RPiGe/6tk11lBv4jZsRDNOLoUacrzb1hbQGxORLL4w3c6dtUF8e6I22vdczwShum
fAO6SrR6iAWxTNJb3JNhZmLdZZgi5isxDI/oqRamUOCw/7qqeyJalzqwLrQr8BjbtPf9LvurI86M
7KiaZBFOtZ1D/NdWtcvWnhl0LgAgjJFNPIS9FhWbrkk7ggZ50NIivCHiO7lSa6beWtLlF1AEA2lW
9qi2M6at6ZN6lUOSXcduqHzGda5ZRxGDZxmBoYweomIaWuZzxW2AddDp6aambai/qHGS7ka/rVhL
Tk1YuQ95EZkYvvhFC3d4DTzE5ubw1c+s4EFpY1kSgsd8GN/rGrctJt9gs+rZ6B45t1a7hWG9rILq
vy35YOmvFWoJepRL/rOrjSOjr/yuTWF/GwbnZSJd5bcNJSfshjfucGQSYvgGuag8LiOErjgrj1oz
sSnw7W7M0cye59qdydJyT2p7VQ9jkqKoqXF9ZtX3uTOajSojEByhulR66pSrTIlS9Rw7PHm7/rht
OrR3Su7Ad8j8lNJvEycGFDHZ5FQP6ks0DHqAtW4I8uLwUw+JAXBGcRTyHk2cAuqqB3MKsKOn1bfR
zmCuSmmNh4jiIcYA5SGa3Wl6gdUpTeD+a0lymEq6Q8qwC6WOnBN1FPf0VOzo0SXZfFknbbSIiYtB
Zl1BBFqFIHGX4x0GNM+pSqK3JZZcPXjEW0Expx041N2fSJJ+0jjVSGib50MgST/V0v2MrZ1TOS3O
DsT7DkDjvcdeCHLNj/e+oCNUdOA8YCbygzaBd0scsue6uuQoH2XJj6VdvohjlLX596pvfzKEqL8v
Yf3QB7+VtmTskvxqF4kEDQbGLfUizjNagIl4FfjUc7mz8KhcI61w7toXJVH4P8bOazmOJNuyv9JW
zxN9Q4uxW/0QqRMpgARAEnwJA0FWaK3j62e5J7s5VT3Wd8yq0jIBEDLC/fg5e68tH6SkhcBTxK0O
0XcleN11MofuE816rMbkfGMJY29HFf1MVOXCTjFzu5feQzllMSnX6olsFfNTnYUfox1ejdjtTipt
7EO8TN+l3Fye1yLi0nwdLcNBikZao7Qx1fTDuoFVL/VLCBaCXQJUyY+dMPkWEjSLpFdAbOCM1RnS
CKtfpzZJloaynMYkNR7DQV0w4uQfKBWthzLMz9LVseQ32UBOGeupwWcW13nXdqZ60hx2xcrIi3sf
UwtIqkkteuKyP+ChmUE+IFyqUwGKirW3hfSzltW+kVbqrtzRzp+fdd0BhxY7tz4f9n3lhTet1oLj
2Ec5NKQy3hje3HBxEQGSj5ziwnl8R+wPZkap36c0fEjGGrSCmNiXs6URB0mFL4umgm6tj4q+QzxF
XNRdV6ZX7k3OZUwT4w2EIIazVuVrqL1PYb9keMGFIqfFWVGkpnmq6JTs3KTGqSIHKaHaPejdQI8X
TAYZUVm8L8baXtEy0ogrm6zjtJBHhtkB2EDOslXPCO9R0IkgoDl5Whiy4fRunUMrgjZqD3O7L5+G
ImgmH0w6OTnxRL6aJ9/YWOj1EFvUBKQKsTQon0yz5+g+0luUL2OX37BDlKItanEqBrTjJ/kDInT6
ngVzshlQe92td6agy907omRXD+vRIubKUedrEJjiJ4qSgDBkoGOytsg04NRzjbYPCpnAHoZKCwJS
j4wtGt50I+vRjqjUAHSR79Fe38vLsZxotty/yuI02sYlL1d0qBMlDZ60BQm0bdsfORkST5GytMK6
4a1J2vM2Q5su/N4N9H51dZ2zEquMuexjxF/71lNLsH4EXoU6ijNvwEUoH1x0sfdnv97miPemI6aM
CpLU+tc7wFftyWl86Ka5xCtg30apHYgz6gDxUq7HQDENgmhtFkes8xegfaWLn5ylvnGN98EolJsG
N8ovNJVho5U/QpYCAZpTqyi2Ra064T8uSVo9FYmKECOuXxdxfkWspAr8KEJ98VLjsNC4SUM3t57p
KBO6Az10FfakKehL9UE5Pm7DvE0/oZRLgSKmQAdKXWGwBVJ83o57e27q76nQuGjoaHz0m1tIcdaX
QoefKKeUTp832yVDpFLNJopaKot91HXLa4ab9mPoOlopgYe1FaNTEmntbRlihsqg0Y86yvhVpDNW
98hAwJBlo4ikuDrX01F2CoFT66cytz/JdmbQtt/LwHFEGhXTs2oIHkuXrWxoOFmYU+Mc8jknxIj+
XeSGQB4Wa3qEDFkf2zjNfMWAQk8r5inN+fWCvzlone4zVBveLBVkdjA3A8pZAHdyBaFgNE4BWqGn
Hp6i3/Sdy0GaMahcmrqSUVWWRrdfM55qZMsZlXTahnY6na0Ixc+gp3dBk0hQuapQSM1u6pEte9Nu
6Z3X2lX63d32h8f9PCDgvY5m9ZBVTfAsH8Dr3JAeRxf5SoElAG4SEFLnJcpzDW7lp6rTTpLe1zrH
eaqwviuZV73leGx+3osl2NCWuK6abSoc0T5y6SjkJYl9p2EAmbiguDSAeesMb9/XqQbZ2BFqnffO
9i+4haZDiHkXj4FV+JqA93rRCQJuTXX+uSrlpLz+0jPIZ3QC6tI7WRYxK2oCuT7s4+a51WDsNTOi
nKbW6+fEw4pcecqL6pruLYclKfRwdU2Go4mJ5t4WRvDZbgeq0zUBZIIo22m7JU72S6t7X0MFLCLH
7cKv9GYE+CkcnU0cL9umRpNAXCH2arV2MHKr2j4vip4TU1Aw0C6indd708WlQYn6O6bOEl6xpRBR
W+RgZebYLX7MvegbTZvtigjBbU5tjEBI2I1o3Y1oLaLZBw1dXZGyUFMCN5bA48lhCty3OL5QmpbF
av4wq2a+ZcF0I7jm+S5k60kDrurxBsCBiLSRETWJzDebRteT0tG7uvfmU7MjZTqwugc1LD7piktn
xXKKVT6id3Py0NxEnBefYCOHkMgUQljdLidDi693ipzm3ZqbYidfqZ5KByfP6MDK1wPBieseWuaK
Ht18ku82sZVbQhY/n5zFsXYxs80kz/dVbO6H5UBEJHhpzdPd7RI06VqWzX2rrKPC2oL2hqulz+E6
Ai97SD2inmbj6gyMPTjxZvVDj+dNno7ltPvXg3zbCB0BNHdzk28vxaSgrRblqLecu7KeEUvtDumm
NZkE+FFvY+v3oJ3eX+fJ+DG16R9BQVrbvSLiu3yxnV4/RqXdHIu6jk4ke3Ce6SsTh7gRr1uj/8Ry
pz9bdvq1wX/m59jmTlKQbxgo65N/EgetiC6WvQCwFZZY3XK/l/pCQjdDjHUUGBB2KRJf7sXpUHGV
LoG9U+0c4Deu7KMRGO0lwxyyBkoUEc+k9mQshtZ6Qdb6EPcZwbspWaj3xkeoNBzY9dT22co/em94
m+ss3VhG4AGs7S4hUV7PzhK7u1ElY4AQ4GOoafZngjwOiZkb5xEcyy8ji6rAlZ7y2yiyPBZGevxf
XRg54kORNUWQYGV1MUxZwujpKaBIdQ05htQVhYTRTbGxMrOKQAzX+cyWqdyZgr/0OYiP2Sb6JUfG
IO4apydtxQzhu9pO/R0aHOWPqSz6SgKL7h/TgTTETFZtxhokNgMF47PhRPgsQmfbuYZxzeoT1Acf
hntCcUyyWucPRtWf7k9VmJS+dghdTlx3BYBu5wF/VzHpVXGDy3lrMCjOkXYMiFgaiI6heFvPpZMj
Q1I8aHr7No3t+0tbZKbAssXxjVV34+TJW9ahjdwZkHj2EhqJoJWeusxxsWrj2VVm5TRBa7jBf/jW
SOODSDXHznBwpmF1F6GSk7AQ74sIjzED6icC3aptonIeYrRKldJN0UqazHQjxDMknyaVsu4J97rM
A+hx8OZATKW4OPh6b1g1DVEiMH+uwTQA0DHD8oa0rbzQMzzIV4t4UxJytYVB+VBaw4+IPbgzafmJ
k13lVJlfa5POt2MzrazIQsmHyIKyhV+DUBP5ELhYx4mxsja/3kZPOiWdAm/I4Frlukcgtm/pEWzu
57A6ZKo4Wkg1aw30VJl+lY6+sc7sVeuA7y4QCp2LfMHRgKT4tUD8kdjR46Rd77soOpFdqqfTZZl6
pu51nl3SBOA8v6ajNnfutliW/Gih9jsYJD5LHy2yCPIZAcxDOxFr85wo8Y6AbCalpudePQMBZuSF
XJjCz1pk8Ec8KzCP5mKxTKstTQChd41CZVlbKQFwXBnfzYAsEnkVIf15yPrW3pTBRA6t8Axrpcjg
trMet3OK7LfQvaOucUAzG68lszVVNwKPSmtMQ5cknpWLeUrySttkFdQMetP6I+JfsITAGv2Z2exb
XOSPuTPt5H1VxrOOElmo69SAkwIyD7ZLuDCJMr4Ydq4+xSG9Jy7lRUu/EkjprKPZBkNvfJeCakRc
277GhFcZoQEfTRAWJnN8TBwsJxLI7XkYdRPllLU4n+/3KH+M3peVfkAM9YM9k4VdTznJ2fRiByuO
vyVThwo03ZJLcQ2HhJggKc9vMkxlxXiZ3MY7M8gvL4BqL4A/y0eFhvfm1zNl7BDQmxCs7rIWT2dO
6/U1IeCVoe4mm2xRKeqqdXS89wUqy0QGvR1ZJ7d34Fx6hn2cOTU9WujSmMhYt8Qru0dawt1jAM3q
kLHW+Q7FnlR0OMC79uhtnE1RdtO92KOhCUZ48WJiXlQiei3rO/g4dpyxDx57o3xRktriQJ/P+1Jd
vgA2qLc1Qi0SdItw4wYsKYoGhEKawoI2RxjnQU6p8mIbZjjiyey7eEvyORxj5Qljc76LKnW+GBq0
YSwE3xxsrz4CZy5WnBr4JVnOBizMc/So1ul3NiqECtZsvYBcH1c0fzMY2or1MvrGu10Wr3Iob6lu
t2OtDHZd3bJSwhff50yRtvcODzJ0ZjeZt4e3Ob1psfnc2lWVkquKPqWOaQyif0+LhTwlbVI2UA6n
B6DVcH2W9pqHX2nGNDs5UfD0Z/xi0NF0zh2yveuQGNOZA1O1ZjDODfUKOa7cng86coD659EmdMI/
CjfPryVGP3vUCDjE4IVn2hzju0nE5Rb1mnCb95517kAjPFUmtEkYwJ/uy0kcknAibBTyoh5rRAMM
rep97RJQiGLV4J9H4wOxJfkqFRkGI8crspTnW2UozErEBFJjMn7s+B0SJsNpnCFEtvPsNsUP43UP
8VgjbxgcWukLjCYugGQ3QntEB0qsciQC7TlYRQp50H3zGMbKmysUNwWDsa2zhNU+TXJO1uMyPMgj
WP2tAkO28sRKzLpjPSspshWtMT1yT2qynBedeaXdNys9wzDTlkuP2TfDc+x2Y3tm1NxCKSpoHRgH
+UK+mdOgtq0HIH+O6HvIkb2mKchvsQnLN8VG/TQtGJwm0iMOXQAlwrYeigL2pF2hnB2FAvDXgw6o
zGf0lu9MU8h5oFYcZMsuBwu2bevRWIWESvhIw8gvC6rgSlnWn6Iu3zIW18gm1a21FZAYqooGWCry
JzpwqghXQQkMCyGnJGJt72pjU0MENbtfVTse9/fdmtwezLnB1YpUSIeck9fyqxOTg9ZA3lWyRaRY
qN4kxqDQCfapu1mDBVq+lH09hvx+SWyWvtCfxogmCVeavZiU+yEQV4+IUc4YOLQGQ7X/iaUxwUDg
gNExs1svRckyKy8uWluCLIywkdikecUqnT2Zk3ujW6G8iNqSktSvBMOGONGKfio/uzJM1VU+qxeE
R+a461KtuXt7pMGng9wBW7v+cse+UpQnFP3V/EVP0ZTR8tiCGNQeQwgXPv9y/ogwYt779PxR6il6
rpZe2ZKE6WMNXxSD+5eZznMYDpTT0wnzw/TUhVqAtXrhmi9FaDZxSPJX5rlk3kkYBzNpMh3hosD5
HMLdJLygDp6WA6sC5dIc5L7gTRxVivcha5XLvdqYaC9O+CyGjqBPKcaTDxp8+i08LNwwrWofe0UD
BTDb0VvdVIgBau+nyDxvo+aaZ+q8Bi3nbGgVH9AMw+jrgR8AB8g4uigEnog3OV7cM28QwzhlMobH
MufmQIEbH0AOQR+hzV5FJCfTxzrLzntkAT+4X16xYs8CVFysl0m1SWGFYkCrCsyCR2v7TKqzobQ3
ivzmaNvDH/demKaY3jY7QatRfZCnM6kWffLDKhrd7zrXvOCCNC9GUBHbNhGLKE2Ojpl9S7UuQfc5
Bhz9x28aZOBbQURK6GPFmZHI0j8uarIYtHiBcVMiuNd6/EhymzSU4achmBEa/CvD+8mfCga2FyBQ
K9m9JRiVagxp7U4y4Wbb9mjPFSW9WFZs8MExQrOh2MlZOfUWUEt5xyjUTffPkIq4p6FmaOPiUebs
oruPmgJ+Uap3JP8WxuNrJLr3Kjkod3ZK3iANnFxC1pphfqkNRxASU5dUOHlOEBrdeTFQRcmp/kzb
/pIslG8jBOCydK9yfmI3SE5jO0EIIWYqsTPcCg5fD1rn6rvaM3WfN8frhHI93SZk/K5yT3sxais4
d0afvxCuCHjcG28DvDTcJszwpYxr4ZhFatDy2CYdxWWbT/tAnZNLmJo3uRzqLq4KuiTgbkSN0ysq
maXk7a4DDuhnUgN77rknaj9nG1W29pDh0HmgS4BZRf728CjtdRGj5HFoYIHQoKBW+oOr1JWPZLAR
0XZM+svxfWoJhOd2eZQt4hYwMK5MADS1skknq8Rq0NTHWBuoq4lnICBpABXotsZtCrMR6ddwdiKc
voGpY6oecwwsd5WpV05XogKUUHMe9QDhRE+o+zFOSmjhQ3ZRHfg9jW4szKCncq0ofygIv4iBs77d
V4wOSpL4q6fbrq/CE+fN/Rya4WG0GITJFA1SxYe7gisVKhV+w+Y9fjlQPnpm+69N45yRPfdPobuo
r7X3KaCPdLj//Yn6Dnb3tu4wZnu57mqAOh+IRo7WjePYa7n2yoDvoRofZCPIxrfqD+NbqWfR1ovt
9rioIRwScH0rhab/DfIRKJS8cNbypTeRzs7IvOZ3mQCwFn9LeWyESzLvcoqic7aq8M++oReODxUa
nI0VGPmzuixgdDydAA/LXctBA0bgAwpq7MZVAbcJMvzKFs7sZjGng2ScaYsKyCdtXvrJhqoxMcSL
3ebzUmvGeaYKQgp6sdCB7CApT758KR8UE/heghhCz+b54IC72kW1O2/B8ILQqOfcLyst+W5zHAzn
bnxTST9iinEtZmKkJ1GoDuLBsZPpqFfD51gUsEsRBacB/4b1L8OU9E+ZTsysElFjXBXZE8OLd9nu
05ZOgNu9E01Ce1+oo7OPGRNui5Lc72bGWRI7y80xKvYZsCTSYWRXzjXWOOMuHsdg2VtXzYnoTrnv
dSk9TnuG+9nV7BJQPvzwjT6rZ/t2pMYifwXWH8rKz/kErqyGnL3VYwT5hIKGpm1eSvoZ25aOtVAy
V6u4UU4l/fHvfV8+T5EHZKyKof+bRNzkOhyqGM9BHBTVpYtCWlqGa588XQ9uEDBvJEflH9pSfo7X
91k+oTE4Mss3D+n8E8o946LH9uxXIvdtUa1hBSbnaxLO9VpO6V0F+3xnhLeu5cLLtOUdU2G1niKX
oNYp09f3LVnX4mAjJ5PpQEJFH6PrEnNKbzamK/RYvyGJZ1ULRx354Pmhky/D6bMR0SWexfqUAUDG
Atsru9BMRsxjzUFaf1N8vn6de8tFWaoNGchveYlLlLSgrwvK57iLb2o/XAHW6Mj8KDxsxrYihCo8
5y3TRhK3260MVhiMlFTyMAc25QHvZ1aiPUR9Uu0ds3wY7FA/mDU+WEH9qjMgT6Sy6EdrXnzbNo0/
0qR5khpZOCFwLQvHOxSODcor09Urxmxy5rCRpqy1exn1UjQAz7uoULfIizXfIBDV16R2gOT2alc6
IZmIVc12Py+bph3s7Rgba1kn1yYNapDlFuolOmXgcF89aBu+reQ1052eyiREggWwCq5YaM1k5aW0
/i3ebtHFtButeRpbSDqtlUDQAZ+9JuuqOxhU6kmaog3JaQaXFq12T8mfPEMhtctwGf2qESmNDll3
utBWT8NA7Lt4OQdBSgAYxQ6th6Y5NElZrq3YRiDvvjRxRhdRQ5MnkluV3kU3UQURAxMn+mYT6FEF
wID7jo65dAtbRAmtSrz/wglqmEF5IwcU7XwI4FIjhO1zRjG9VwP6RwjBws92RCUpGJ1hC3e0mMnM
mmwwpXBjk31qWvh5IEYqq6HsNfYpzsxV3B3E1V8mKVOf2dAumdIQVhdijE/C0dtCUu62s1J9HzXz
EgwkH8HTwAoUQL70NYdsmMLBlJAPE6VXD6WteW7azl3fZ4134CIOqww591QcQdjMW9OpbspoxnxH
S0LvOepW6Uzeh803vDYxhmyGelq4C1GNeITKru/bjaMV1avbBKfCYl5kZwtUCgFsxWwe+eaSKm9R
Xm6TxXRegAtNh2BCBNebXAOaqxOzm4g2ZPLc9I5xwL+1a4W+1zUDUJalEa1rlfMBDRzyoRD1nCO8
u8cwzL9I3NBU8BGNU5CFKmQh9WzRDZhYyFiGTmoDQWSg6LjTkDOnS7eF55GQaavI98bXwDLFrK2v
r1hO8q8p+As5oo3MZN5KkqHKQAyYGbJ826toxesx7hKt6leezecXXBysbv5CFopXQCeT8+m2boZj
npniADM1x3Kokm1RL/T2yxwJLzppG7nXI+3s7MQp610Sl9CNmr4dN9SihTESJzl+i5J8tyyJe24A
xTwMJZfQrI79zaxhHkEDDPZtTF7lkIWBL+8yKwqNVWfFla+W9md8gfZ3SrmDoizvTOpRWxBQfmhq
w90UAiCtpOnaapZzZamEBbmTfogQKa9qJ/8xmIP+ivgEu0rDRHQIiZGzm4ziUQjU84IlHkP+17uS
ceg5SJEdcW276XwfeqIR7TfB5K3bPIiORTz3K8QUW7l65pn+zVmiSzm21gtMtWLXAWxey5dJP4K1
BT/kdy7zFy9x+X0ILIkceeLfDIGbmxzmrDjZ6RMDxLIJTWAwUfdAQ5F0IBJdn0IjfyhGBSmJeBVX
XckPTEol6DpDV0W8oMC4uMF4sUsH4ZdnPc9GqD5JW1qqcNqNkyX/UJB+DwA9SH4/y0hacLvLmdk5
tnJuDTfr21f5rJ3M5TFaWLtMZ+59peiUVWx/JMYS7mx7rkjJEjP7uSDhXRayzNRldFUHwmcPvI3w
N9T2Gz1tSVM2dRoprTNuwrRz9p6WLM8IZG9GNE6XUc/wqOTm0WE4fq5UV6MwErO8Ccf9/h7TzHwj
Ln2uVhRvpOat9QmifMClsovo44xJRJiUuHCRT1a02AiAVSyMCGLOUrQEw4VDnz6gJcDprVsnR/Wu
IcaWxzBZaiZsBsxuC7qIvEoTsi42nOVfa/IEjlmGRpgc4vbsqMYL9yRjk278RsKfdqsitP7IZW3i
ksEAwHeM+RtMjaq+gjjoN1K7AL8k3BpdMa7jsnLPAfUzBKQheXDI10paBuFyX6iU4GgtQF/DERO1
Q+DYqsiMRwMe+pfeeVCjEe4EMJVjENffckFJHFFbWsORudwAhe/iOiPnXEPXuboXZe3Qpt3eJYtN
07IxDskhbSFjiyehWjI2mcdH6jiTCtokQbF3LukEb7urvUuJq3CtRBPFdsWI7wGnHQMGDgR+K6lF
ilvTslymdZmR2SNdSNDHOsA37gkgqYg9xqskNYJ1w4xB9v8ULc+Ppq1GvqOoy6vWZoRCKme1v7r2
UB5ruhyXckZ6DyRjlejF+CqfoThDIjMBJEo1LT6NzfR018koiZqfijzCYKO6yVVRil3YGQPra5Fe
xZxHXQTJZ3bsepthAloNSo6qslo3VjF+uGVE8EcgWOjtxA3nTk/JgnkpMEJ7RZsu3cX1HDwDB9jc
R5UBivNhOKe11r+xlCo7xjgZ7F/3wiqLqnssqj3kDcaWYXiQJWyr0igK2Ot38ew9gP3VmRgypjIK
GoMUjgplbYNDYCTsXfpQJ+Cm1C/6nRkGFft50Duhf9Ye9ZQCXuTBqRAz0al4Q8exHcBf1ZNk2jvx
M43DdGOWmKr6rnomxtv4Q6H3xf8FEWoZA2YlNR8VUsZ93TWrtypyso0Lu/ggm/xsPpBMLAg4Tkcp
alr1k03E8DqXkxmWgIkjb/gY2OGnSdDBoCQ3qwY87AhW5tDaZBApta75FRIqiTCbRYSYYdot2gF9
3c5NsK6GAnl779zuFUsJWE4hJyRFinx23bc+4VMOzRzDqaQrufSAGdhQYz/OOV05OAefZ+pISrrl
nc6QhaeIRA/RdD0FnhP7rZLPx1pY/kVNcFTb+d2qbNxzpFvI1sDYOe01aznwDK0JdV5Uwm5SFhcY
xWuIYPSirVh/UJylQpCJGjshgZF7cXnubLO5FozE1gThLpt6oINWVm+WhXYp1zVzHXdd9mi1Lxg1
wXrU7YwbjKGEpzevCmO3XUMSTuoOSMCH4uTManCMSEHzddNtuDKAjEvDRuFm7f1lstwSMk0e7+iK
IvQ2fZAgLGq1TS/g92JZiIaSInZ23+LZbRHVauNaGfIQvXfzQGdCOWdF391KByWdPYQn/Cfqbljm
77RU1AzLgJgK3U0TouBLuyI/TqkRXMemObrGillTnvoIPNu+09/ruP7UCwJWPYwPraU5z3VQoVa2
9+NcMYwXY/pMy3YBjsJVawz1KXWb6oGJqbsl3kDddNB4kCdM7Snox241CDuqBhcaXNdam4vks2Zr
nzzGTx/95CHhAB9YZNYpFl2cUDy4M4mNSqGvywgNbeW25rWJ+KpLGn6FSmTv7qsdZvtuV4+QC2hD
ZILCmNwoAPK+Vfc5+gQ85TR3nTw2Xk2CHnwU46dB0PecikajvPIc4/PiFE+Bm9WQz0UfA7MlHfW8
gmAgHGJho1rH2FEuqfZKG8N5lKCJUcWi0ubUQ5PStDu6icjp5JhczaFeD8WKjJZ0lwpNSvLDwSm+
nQYswfcvYcdEak1LQQvVLJ3zUJj9Pg2aLxIwNtAQhsZaTJtqNGpEmgNQMrtC+iYYdXUcqXCVjD36
wOZJgU27Uap2RgMEdPfOqyozZOp19oC1vt+HDUASz2w+I0dHUofxHuRmT6ehHtm0TDPdt5b3Kezz
H9J2pukGyQxuadGA8mjxh4hII/1WB0QrOwoKdSZVPVBRdHCuRZpGUKXFOdPcz7pif5PqyiZ3tzXq
vxox3KFmEkKr2fKucp1ALdutUajlTFYK2sdoRlhLixfDJIk6qRlOi8PjgjjjzlXM7LCi3wYvqlNw
X6AfkVbYcRSRczmCoqbr3mH1kfxH2v0dd4TqhJEDFtbcmJhCiiOoeNCUaGVzL34KTMfPzmGrOe+O
wg7apw0yQDztvo4j1fCzkIVL1eHB1pExf2k67fPCd1coGNG0LS6a5XxvRTuWG964RPKfjHPm5a7A
5JjfVOSmHGaEIVVvnVVIxOFZb2omuUZ/UmNtV+P06ZAm6jFjrtZbRVSL0/xFsybD/+1v//WP//6Y
/nf4o4TeN4dl8beiB+QXF137+2+a5v32t+r+9sP3339Dp23Ymud6quc5ukcyu837P95vcRGKD/9f
Ndlsako6IcTLeSQyEOU14Eru6y5b5Un1aVACvFumcXQQqK/vDqOEc9XdJiDFqcjQCfCpSRXKjfGp
kbO3xGPWJCT3VvzVkD5CF3PDCfOBb/fBrRqmbJ/Dv+l8u03YGdnuZLe7yMxpxUwj3boFQcUTHhHf
lcyBWSMbarEDda/PkcKyZc27ZPCMR/kwVrCtg1BfyRwr2V02GtBqeVYTTGwsL/bk5FepamnH6QXf
Yr51jeanXQtA9ISRhsA5eUmrIUYKEqLzrZMSkOHYfbpu+wmFsTeWO8+IAyztwcu96lXS4aWhGYkw
KyTdSOwr5pDR5JHN1mLk4MptbnB5wjDrBwyNEkZFM8o6lXJc3djdd6AiyNRZxO4w0ky8TDXj6rCs
HqLMbl8bXUWR5UxfWi3sDlaX+fezXEmdYReqoqPUcudjlWaPuPLVA9cDoF2RWDAwPlpLH6rm9Msh
YitYgTGtHisND3A0WGdq+09ywZCBVJbYA+6SdFKmjMNglkdPqlzboFB3WhB9i53sc7/MCHKEaS8x
Pv/ny9Kx/npVmq6h6q5mqarj0vbX/3xVguBzWddQ6ueZBnematmml+GVeS8CRyAD+FDRQ+tTvFPF
0DRpgG4MDthi5veGmIVGLqpZxQ58Z9FWo6IlVxJokWE3Ji2QtDvmLA1H+Uw+mIgUd0Of5MwRaHqH
wYKEWzxUtvfzWWyzO6npor2ECRTC6JBkTnWyOtiX4eDBfpvy+lHL+/5gO5G5Hwe6ZszdXWTAQEJa
lxmIvLg6NTrDVmPDx8ez7XSvRSYQfbLEuFMOONGr9t5yC4dWxFW4XDXEPh9zGAKLsxAu5cXvjD3m
cuc2Tf1zp0M1IRQuS0KzCVwaN7C6VekYrLI28TazXsJ+A0iAGHdGA9vPT/ASvGMcpNX/tKD823pi
OxoR0rppOpbqMZn/81/OgzFqWTGJHXKttpxxRGGqlpehoiybEfN/gnKS+Syz+XUBvLCp1Shnct/C
zckB4nR5jCqbYf/KVPV6z1QCvl5ba2cc1/jRjP1/vtL0f7vS+H5dh1asqXq26/z1+yUTNByhdRFH
UFT6Ke4m+8p1Mk66cpEvpjEnNnXuqkNT5D9cwjA2pHdZ5F0I5a3H+brPjR0HkxSAQBSQd8uDqxoZ
dici18VB1Ipz2w+G2d4ocWFz3ieGLFEJqPwffhTtrzcNP4qncybWHMt2zL/eNF5gVI4S2u0qS40n
J+ppKoktyhj0dysNMTIRKhQMwzenCioWF5VTlSbM84JB3buHzOnzb0tYQxfsAa8mqacdks6zL607
2xfF1s5xje3/P3/T1r9904ahM6k1NVt837pl/Pl6SWskKYGJuHsiRHCDFGM6dxZds1aFcBlVV7dy
C/CfRnUd0a2uk6R5HfnlUSYI3XU5eh9VhsrcEAYcV/JqCt0SiAPEk3E4HGXVXFnNtE4NExjk4CLb
N/HEqowJv8SOurcKZdkkedrs2sxC7g9i5LSIB61CWUG3YFhrRlU/5N28kn/PZcoyBOxkglbe9KXE
5z7Xg7eSy+Z9W5e60NnOhlVIni9tE1RS2fispREfpg6iTBvd+533X3/ay1u5t3+U1YyZPer+8vIf
L2XOf/8t/s2/PubP/+If5/ijKdvyj+4/ftTuR3l5z3+0f/2gP31mvvrP72793r3/6cUGpiuhDP0P
xL4/2j7r/lmTiI/8/33n337Iz/IyVz9+/+0DEX8nPlsYl8VvP98lShjN45L6V80jPv/Pd4of4Pff
KILei+//9g9+vLfd77/p5t8103LYYvAtE5hqsZqNP8R7NN6j6xRGNv0NU1M16iLyzrro998s8++u
gSnccw3XFasHSxwcQPEu0/u7SmwnC6Bjumhe+Ff//MF/FmP3v9j/uzij+hJX/6/qzGGkbbILspJa
pssEwxWr7f9VnTkM70Mb6ecqDrqrMnUPKcoDNO0PjfY8CLqqqRgrHU1SMTrbQIe07MaY76ONYwAc
hFXbN9+7pF8bBj0THdIaKu+5BF1BZqTdw3fP3hKaf9NTFh8wTHGuFzHMWMrpjDIjK1JjPS9fHe3d
VC4BNBMt06DVdlt6N36fxaukx7/evVeIOZIeqNSsv+dfNJSxNPv9tHXJ3f6omcDgbdwMxuAP86do
YcNL21MKQpuvgDxZ6chggnmV5F8noAu9MW/d6lbVn4s+uX3NwxfuBt+lRvae44IO0oMxpxzFs1XM
6Lpyn4r2kqMKsxhSctRqR6IiGt/Wk7XXMBB9YlDteOFaAV1jIX5QvoJz8HQio1MsezDfCoZApfOl
4pPq/XWwbx4GUYOgl/cSuzFrRoBcGwV5abXHGjUT0sHAU1euWvp9hCSM89DREH52pGvqW+owvwEa
3dwqqP5jkiDmhWlpUmz84bR7xBYEIU4/BhrhUKVvfWodzegcNc0GWLZftKeebgbKtdQa/WEpNoXL
bNjES0F+0WSuLDzhA8EkKrJi3+Rn5Fi0y43PjLL8Rn/T6ZcxZQjC7TwGa8PddnH7oHOE1BHdmZ/j
/MODj9IORwshaeylAGOWfa6M11rBJwf5E+BYpCe+6k1+NzHHxKFAwshKn4kF8KLN/+HoLJYcR6Io
+kWKEMNWZKZyYW8UhWKWUvD1czz7num2LWU+uPfcisu5oNpfyWiJuuKkqiT5zfwIs2/1fidr/Fvl
XUo6ecz1WCStX9uZL7aLdkc3SKiEjR0r9vAZnPSFULuRVTa8Ijk62eZ9sSKvgJorsIo7o4Qi+oHR
mwgXfoJDSlLgCOerdBO8Qbo/sPbNMAOlbmY/Iy+etRdNN64iGW+ohR2WwQk9sUw/y1Rx7o52Jq5r
jD2UwKYpxWbWXlCM0mDnx3J9BAdLFEcraSz1D1hSywoXKDv6axbBbPFTmHDdTho25Ds81h52ivOZ
jgFaP3ctitzUxfv1pGTM3uUqXFR702dwuIsXO+ehwbqRzXMgr6wM58iLps6rHTRtFbsZKF0p2Ccw
dAHgda8j2fbhyW2Sq9YRSJiARTNnX0YELmNwyuNPS9uYJO89DP0n4rta+zVrNVdv2JmOc7KFeLvW
r6tJMtSxakwXWDHOb4BxHgtsHl7eV1y+s1MeCjrNQv3s1j9NfWkL/o/LdYIpBvU9bFtlUwrjYHfl
xtABLHGZ9rB3Eq0PVyi/NiFDDmAAG+9pux2m6XkafrTeJCNoBvrwBnHD1+diYyU5a9TuTfofxc8u
R94nyGSl+ZJWn7oD7LF9HntMguA7WbysHZb9fvqX5fuh+U7WL0uuPTUqXCPi0XO+CkSSS/EkCMpe
9MmLeKQavm9YpBEShQ6bUjvrIBCWMJetfR7fDZhQMPJDOh2ooCoy5z7jEaXqkS6LAn8jp7quun1R
p1hA/sjn86Blz1q3l+c8gJUfaqBa8uartzDliyK09Yp+nvmI4uxj8TLpggXw4MvqDW85QNZLaZLv
SRzciqWTleJe57hgyMK0TTtFvRXKpHLpOQyyDAi7dOjU2HTzdGLDkfbbqFu/spKxrfW+Jiaon54y
YR4SjHOBmbFZzgSDiIHYxGBgL/BA+/O6DPkYqqtOr0OZ6/YIi8gr0BWyahJXc3J0Pw1iFMU6GXBi
z7phPk9z09DHaSbGr+XadfmuahTwf8IW3ooifMWooS7mvMG+1p3qvSQBBUUc9A4C41ukRfLI/gtj
h4wX1UhfVUYLmyyWvp3EPFhGXOxnST30ZvRSGpRVldVVhDwUxrYyVHT/5W6R7kue4TXtnUdNH/uV
moWqkHq3aGyJBay2PNYunjJnbci45FfpV8OtsZl4jZHPWG7AwJhOes+5utpU8H4ADInY0L/XS+E6
KgPsakjgzaBK12QbvG2d/sWZTGoV1lKbqQ5YtMpor1gkwUmssHAEMrwIcSikmLTIqIGRohBgTX6m
UXMSUxFLjYmX4aayqA6SznfKmhp/Jv2UwtBg5opBL/3rH2QQvSEAmvy4uajlXWtmv32wDHyDbZNu
60fsgwT8EnsrLu5h2PTG2xB9zIqmIo2l+ZuKq86OnPSyPNo6c/eDOr2D1bwm2XVdZjz6i4M+QwBD
An6WoBP+VtPhNi36Fwg3/eYY3ODgNCGb4BADfjqP+7GRf+kRF7dtORij5Yw2LRyG3gqsJN7oXQje
Ght3a/1xuLUscDt7Z6Oy4Qyfnoq0xWPcFWdH4bBPnQY1EGt+JYJ+o/WnQi6WTarSaBcl8DDQ4iSW
r0BbZ+cln6t2X1hMOcX0pS4Q8ppHW68I02uEwuctn/sJh/7jyUCRKMCRNkP52kfqyyrjuDVa+ynp
3oc54w0grENNtWo7y5zJg/UIleQkMSadl0NP3tpyQERRJz45ScNGZMJ+kVgzkHXN++F0E5tFIBSJ
PB5IXe9DiL2vMfjVE1KmaBuJjANw+CYUYNyryOp7vhxCJCuibCZfjrvMU/Lu1ahhGBAB/jYZ4Cwl
h5n1SNBM0Xftll6W2Dv4W8mK+fOxlTF1fWPPBdq94szuL7lEACHOmXKmwVVQzFAg4Vj6hKYM6Mmu
f4x2lINJx8SKoHecNcnroPkEJPkeNU2AJCKUKRhybbrIpX5f4gfIrmq4QTSuF3a6Xs8ztXMK804o
ZE44uWxv5BaKEaJvVSaCPMrAvw29bLiTnRgoZzTdGwcG2nozbeeoj3cjYwyPP4aWtUtJ6MrQwDAs
c4ej3WG/7yrsTKuYGLpnw7njD3Oj2nSLA8A3Ph01YFvv+XQZmscfZ1XvOuYtT89KounEcDQkbQh7
Zzo6WS1Oom53sjqEZbo855nz2Y32WdVB1XXaFU+Sr5HCFDLZyNSt3u/tCNs1pSCbX3fiMlJVvDnG
wSi2WXestJ2touWCKqd2s1dII3QymOY+s2nClUJg4+QZELI3fKJRmmA5j5e+JY8AtEHJiWlMBKzU
7UUv9kXyL1G+zfqgKb+ac3GSTUfRUPAJWDvZ5V1KrZCO4tL1Kh8SB8Euro4O9jMp/zOzcz4055Lw
McjAQZ+7UaP6o3kVyh7Xuw/ZZFfUe0JssRXdowl6e1VtEQoyzdM/FxbCczzvmdht1YcIooq2i0xu
nHMAg/+vGspPCeCjUfLw5iHnDNBRXBDCpqYAIKe8denHUuBa4dcDNNWth15qPWQhCG/iQ94+UUJb
U/cGPdxFMxhK5r+mBWZtnlul3/dIiq59kz+bw+q1PP1yuddaMxjFRy8AzGWXeQWzhMWhKEPqHNfO
VheECARZYsEoqQSbtDG5jqMcmvrs91NytCYNsvFeWZ9YxYJ2UANdkg+6fGDa+6wjMXYN/DmMsQOs
+gwlzsbiBH374TSlLysaQogI4sdmlZy9jDoLrtU5k0bsqse+lLbA8yGE6/WGdKZFNt7Z7Hsz5QTu
lE6hnHBAsFb7HbX2bG/1ZrimM/R93qHKWf0uOiUDmbbrJVKbrTDwDls7NfmCCsnzurJFcyX6inlu
XZmHil25Ld8AkwbjiJVfqH5nfjOn1sY5mPmtcK7TwZxAlqHO/sl7AxACDdeq4+H8HeXGXVaapK4I
Zm4x05p8JIbkJGfdIY4/RRfO0VVuDMDnR6s4iYJJpE7KlL3Jzbd+g1yM0ua2Jk/jBPlyfJFQfFUK
WLLsNTIl8hLiEP0ZGa48cOXjhSEYNs18W43gx6LAHrxaiDNQsfPChrK0Aki6rHawG7Hox6UVX1Bw
YYEDVKVbHUyH9RXVi8u97Gc6VmzgnQw6oPcADKl3LfadFD0P7Bf+iEGZagYgrlm/+KmyE6RI2do5
Nq5KfW10bjvpKsdPtn4VExQvAP6JsyfZ+OikH+pcenJKZoa2eQS5yGa2n/CeEcvl97ntd9OPyRbJ
Mr2S/JeSBkDwt0b/crx5Kt9nY01kavdUvbnnECCk6QO8mYixS/Mk8uVuNmehz3sNswXm6W3VAzR7
oD2hnUikzDTs4Qf7BPTnzZbqDVwSTTpYCajIJKbueuf2cscF0p95zSs6tOGc2DudZa2UmftC1vay
euJlhEDMjJ+sSyKUyjLbpuX7Up0VBSYIrFbrlo6z39aZ68T/IOTu2slAMvw5Zo5HtynMi9ZF/Pvw
CijWC3QjdkNtmNJ9tWoCj5un1q75Bd6NTrzoRLigIwvr5YINz19Qv2pqcoGHv2toLwAagkEKR/kU
tzSEE3XuuhnN0o/sbSrEs2o9kzbvobUhbaVwITpoY4ZW4dE0MIie9B2BzwtYpJ6A4wJZcqHTjVaz
11spEI7mTs7cc8SsPF2/5pa4bjr4GdEpU4UVnN58sPinasprxCmhJwOnGtC9yhoCBWgPI4kZv+c8
H0p8wbF4WrDICel77acAPhtvdR/5rHG9iTS6uRv9ihFElG4bpdkAJww7E8eZUSQX9E8YkWFH6Ny2
SQ847VKVHxNuexaCKL1yt43heE3ZV51ytCuxRdq5dWyr8jDvNA4v1gGxem8hRzEm3Vg9MQKRbyQk
i8gvjNZ3UhfvFsM4qrvO7DaOvsLjkQ4snzynlCAcA9l9aHra+s6xEEptf69Wdg8REJK+DGlRXuUk
3ukmsWZczJrdHtHbk9/1ujBRmOvDoqDsxw9oPBnWs9ETIazmLvFu6GyX/N3JyHzAUTLmoaWxOjCb
TZSPgUPGAW6kmyWzmm42mFk8WcmRRFj6v9Lmq38swXGBcDbiBAsryRroGZeTwGkYz12Q6Q6+BAy/
QOsN42U2Uh7WgWqSmVAcW65Zaj+zSsjHyE/cv+Lacg2Q9Ekk/Sy2FMwQT+vKvqG1vtm0kGWJGs3+
yORbTOSCUf/M5nO/vneZts/snPr3xYz+CrR6oGA47R3ODVRYGfnTbVp59VjfRKoflOWvFRjxY4YW
dAmxMX83mR7YaGeboVO4TrrQtChki0C15wH/1hggmD4lBVeO0vkJstXemN8We3YJTJtYSD+SSxEz
M5EQ7zasu9UALsijR1gWK3VPVBfViJGIWTtULb6mP6XlVp4e6Ts87kiYaZgGag6hFaTv7otK9l8V
fbnlahUq1UfmSLi7mzMqRGrf39l5Wwr5wJjXE/rfAy1WNZeapN8ygmU978x5H0+0bDpxMfnCV5WE
nXZknILs8xQtm4frRBR2kJZfeIeCokuOkm58KIlzjuIJ5158Sx43GXFoqfYkt0jhev28GlvD4uqc
qVsAtVgFjWlsPUZTO6M6yX8dJXaqjsFEmRGXxZaZWVu/IOjbZwWSeTlUjG6LdiIg/RBZUOVpJm+x
isPuEU1rzSwmHW4i3XP6s2TfTA5A3WNMiygOiygsa2ef186mTpqjjDMNHiwal0OvJXz65BYtVy3p
OGA5XLVLY5SHulLv9USveNXWGpY0YLV9XfZkJ8OzkMm5JvpS5vrpvpxkfNbV1tOmxR8ajVLxb0Rz
T6JEnSxfCKJ5IiI/Qo2SogpNASaypL/j1uQe7bK3yPkara9kOFvOc6lOwbosLHaUfTnunLLcMF6D
xKJI72ubvKVMbbq15q5Zfa2dt7FGDCBISIyJYaVh695PVbx9GC6du22GMbZKJUQM2yckgkVH/Wr2
l3p9NJoDG2vGo6VXq2LfLfciZ9zRT+DRJ3Oz8BkVjPVNOvEZpm1pnBWaO2vEIYj1S0R0pCI7paUR
mLW6x60LU0lVPCYTIFMDDdtek6SvgmFVGl3LUXVva91tinRgkPgMM/GUNa3frbk3xXdZPdgJEsfs
3Un1YF7VXQ+9o9H6nZWOJ94GV1t+YoeSTVc2DS/nisPvQdBTbSgD1a7O+FF6DpY4CqfxUXmFa3+b
VZ2BMjWh2boiv4HsDVVKlUp2vvMRoFjPIgabPRaZcJXflCglDmX5bpO/IpdA1O9pK4OhO2QdzW0v
wqJGvSoOcCZcdX7u019ZJj+ShTfCabp1wqyd2iWFFTkVCUnqdcY6XydkJ1RwSnrUsOaHRSpA4jAD
4FhdmDAORUM7fcnjbrsYNp+k4kh1aOiy29PKrjatoPQtNWMyeiCEhcQyeJ0YUTEz58wvmQbTLjUQ
/4Py4XWrk/q2DN2TiV5VpyWFT3yOReZ9g/8BniFbBwkevzOFjEHozTGYcBzlduvVvzVHH9cSmBLo
6SGzIWrWfoc3KBwV9O+olfBix/TKDhOAsWBYanT7vtikE+QLsTEbapyYIq66wOQhPvyA9wfU/alS
K88eL9MS7XsCihz+sOMjJyW6yZ1bxir6EHSMf1i0MdQ8LflAzqXYwlLnSTw4U+47dQcDFjr7cm4g
mSKW9Wr7xyZPZHmorKuJCXS70UsUao8qqvkr5rc+WbdZMiImU8ORCS8EDZae6dYe/Ubu3Ii3dJRU
dDYj5eLHyrOMtTPvHKy4/Za9Y6z0vBvwCMxya7Vb1fQt7mpkzeVGI/x3aN8g7mpjQQlFzitfw9yc
plVmCNfCqwonhFIkTp7m7JIun1YqvBZ57WPo6ygcFzbnDae6iEqq75yufQ8ZLrThWBqnqavdeNlP
w3ElQMS23o05B8Aw+ZBwneIymAgzUQZgOKpmUOUVW8/XbFq8VPD0D8eSEqMlX8w8YXziq+MKti/y
0nJy7m0q6WaIto3+WoEIN4atOkvugADT+NewCCz4t8kpfgZGTDEQf6DRSkmo9wXKeRCTY0XrNBbf
evq6TniqNNxrQK8StvWiHz805xavsqvFWUArQzGzKUzLzQRaTfQz6S6Xz20NPY19M4CsGcbCyEiR
7VmwONKuPC0L9Z21+ot5F8aedF6W6wW3zaElkqGrWatDxdkPJpV49t2VuZ9n8Y82/BbOc08bNZZP
qGc2hfKZtPe1+5qccTPlFEJ4X3XGarbQtvL8bjqrNwzptk0PbbKXYzNM+3qXa7GnpDglJem4RGrQ
Az1TVdszGlSfzBAsJjX2fZhal4sOYJFIee5KP16hZPINGCcNUHKGd6hYf5WFW0DHEqB8Wt0O9WgY
SzPDMXcyWr9VxSado5ehFmFlNQGkun9wq6rHuFciDpjp57reDc4t6AtseL4rjnGNMFRJZQxAdjqC
5JNJygs/vqsY+T21jH2mtDvB2gwDQ0LdFZvpJhrQCk+hk3yWU30yob0RZoufU1Ua1hQrfBif0OTO
JhcMvXaDmq1cMx9tsZEtgWNXh4HkqfZ5ppIh7tWfMQQSDC0R9FGMB81uQgZDCyWqWK69Nm0iuSNa
nWzzhjPMat8wI9C590hW5kMvmtPSdLhI2d6Ul8VeXqyhDaOW5TdRCRggtgwYRwcWAJYfhB0E9rqJ
8pEkM3UaKKaTrZCDVqavBCS5VhT5RXVrlGvVPOvzFwKmXQ9mV0sh8EsTmzzTI3qs0gmLGv4aDLEP
2SFDniO7T7dUbxESc7wTgQm6RurJ6F7eV/GGj8awtsp7NH5b5JOJOTANJLbxS13r9+J97S49Z9Ys
q+6qixek7zzO8hXzqqeACVTmdT/pb+ZgBV0+Ag2yn+L1cyp5uWr7UHf9UTDBzKXC75QhYIy7CJlv
XGhuUz6vIHaUFWeAvXQfs7y+FgnTMZM73YBeVvXblmFQDEVHXZAQjn7Ucchx1TYq+PrJCOr5a6Vd
1LPXZbrgrlyIzX1YxcG7BFExuE77poFQG83iY2IwZ7HKlzVxJCzeHUR/LwyAnvm4t1vAbQ2UbHWY
fLVAi58hkrLCKk93g3GUhoNjx6+Cmh9iGJfLW0dLMM7dJm/Jvqkyvv2OS5v4S6tizi09G7TembRf
oDGThe7TVfoE+b7gp8B6mdEM6uiDJm9Qp02FFCt/thtgdQ6juqkP42jx8jR15yii2LGfk8pwHVnf
JHJ5UBh7K06+Hcx3fU4oIJPtZNmnScmPhnlbcZ7NNeNLmj+5i0KYMX5lP5tOFGT2R9G+jZn5snTz
91iurgPjW/e0sXV786AB1GXA6guxb0iEKC3G1BUQ6hcLB2U+vDiHoUkuY9KEantVZdhZ5gFRK6AB
1tvRvVYxbkJ4LrQXYlAVVG0JbyUFHcNg8Uco7YVMqk2Cnj4T4i3ibzd68zY9xHrswciLwJOoEdq+
+k370xM93gHjh0qxWbvsMJh+YqdHkkQOic46+XH8XzLuk9aYPWb8nrMcBxHtDGPAt5V4qs4su+Xt
EpAasx2/w7qEAiOAaou9zjQ/Vj64CLfim5PA7J9IzZJXBH6X2XmGQ5KECheuIn64iaXkkqevFgK0
DqhY+5YVNzu7LkvpDdeyVg+t6U5PhM7hdB4Q9r/gxsjFSY22ubSBptQTSg4jyLWZf5ifbbF+5yWh
XBKVXUI+rqoBhe0xIBv0RGbq421Fr19upMbgfv8tFX1vpu2W5MSQyJS3rMXoQO3E5o6RrnWb7OvA
gKM072s5HiQwLnEbTpzvA5m21UNH0CxPKQKCts8+nQWtYVuTsGW4OnHSlqIEgkToRjnDjQ0ei496
xQA4VUHGJr4VzS6n2GBvuJdZOOCm9VSDMmou+G3uFQ9GXLMhjx85QWwnWYp286Zoe59YjG0/Fzst
+pDWP9AO9GczN2Pj9WryjqMyWHvLr1uWokh/qa3yyDymON4SZnJTTYDdPDLUu8629Blbd8mpnnT1
pg9HHZBozoq7h3zcmirT3De7Z3JQ4P9YQ1NTn6xRIvZl2RjWl6psR6b1Q6X4ffQro8O1wONk1ptW
t16s/IO15vbjpzqJE2cBaFqE8nRu+XnILhWNgMoZZfHgrRGsnkrxrL6hZ6eNbaZ/Tf5ppjphByPo
Os56Z/DjYthYX0Su0QQTOBt/CN1i2vHQY0Dzb2+p/VIrRF4jDwgEMThGXQC24N1VD+k/okMvhI34
6BOyYjjX5VdtfFSTg6wu+ZVaLssyujokHqbTlyHtnRGsm/qaWGjGa+g6PNuS+jvhpFuVN6pv5CUE
8Enpj0XMpS3AILOklTJGmjPb74RbXSeHKKGckDYyFzr7VFCY5mtlvcTlX6XD4oguJeOwXFsumaK4
C7eknotgAudPihq9+VMN0zmSRxdgMyxJD2eQ1xVSIBePAM1vu+nP9uRszCh5ro1lb+vOztGsrTwe
bfGyZDGjA2Yp1HaT82aWf0bFd7C3UzvMmAH3RRhh/ze4XUmqI5+AhSbqQg11B7U2apVAT6RnlBic
AByR/Cy0cxM8e3M81SNNrfWI/8PXUJytpsaCbWbbpEjwhc47S5/2MX6rUUrufY1bbrqKQfpWBydo
rRHzPzxIE2xRU+zXBvG5zLSPResA8TomA3SwyKgtnkWH/D9ZGVwgK1jK0Fh/C4HF/iOzZvpqcZF7
ze2bX7XrXZvewGZlNOjzRUo7SqlXw2bLDfeU9N0G0QVW0JPmRG+LivRfD1PSavkPD2iCWcnwKdDs
Pj8aBlbyH4PJd5cvW0t1Rp4vwdCrofGhq/+jjCLCtXkpHS3MUNc/YT1NkWw2O8P5wY0PxyoFL9Sj
RNr3s7admv4lB6BqIT7IxrcihzVQS7+WpPWe7dzrhiUTMY82UZNpJF/qaVtTbuhRBhy3BwnYI2Od
RSAv5ZHB+0ExpKdMXXZ9V+9iAEWxSunITACH2qYbN3I/nWtr3E3JRfupGfpOcvGJIdPnazHrs9xR
gavKXYuhXhTLsR27P0LgMZF60WpuGlvfJf0aNsa0ie3kAJBnYEkcJ80pEQeV44wcN7dRiGac2Usa
k7nTUFLG+aHGmgOWIoxqe++ASgFthn7EET5UNlfp2caWq+TVnFJKN9ztefwmh8A/kAKwm3J+n+xp
7bhgiopJXnuzuNYWjZH89IX8kd2mQjxd/spu4cnJx9RbYEnaGDQRfozl+IReJOjUcoNeOtS0AUuj
iVmRQbSqvA/rtM+4tAAVP1uGRvwRah1J/mQh4JeR5VN97hq0Q2wnvSK6TVPhjmlzHUBAWha6LFnZ
jaKno/iwyShwSzP27Q6Wk6TO4G6QX8MiYvYZxCkNd1EHRm7exDhiLpqh1qPPubYSiQwUzEiUxB2R
40dnx9S9E6DPF6XQmbuhzxqnII1/IOwHPQ9/rchEHahBqx9K9ooVSQ6KOvyby0fm20tHsZlm2g6w
HUfASIIMW+YoMNnOrcvvvP6MkrSjYvLJQQhXYgUSlRSgXFS/sH+ofMg+UvtdT0kmJQfKkqnrX6vH
m5dQ1PUE7Vh/NvIl8lo2ePv9GuVRlVeu2ZGljTiosCxvFeorIj9fI311rgpeT8fCHoypcKEG3QAI
9aJ6+DfkuIsyxTcHVq3ZpkGmnaHNn6oPe+Bu6hhGx7G0FRUK7DqcmVmUVAIsSsjnQLWHjqklS+k2
kPGdL6Tc8b3rxOV1NNdEvwukFhHm7DQug8YmbVpp4ROxhIulVw5Nv86vpvLYO09ECZ2hbB8MVGco
LwiZ0M9EMGEZ8Mmcdot0vMQYqhVQVZN1UNM4MNR4q0Da63vhxozomYcQsYzibQBupHB5YlrranPf
qNUlImup+7J5IEeUgY9VEZN2ZEH1e1W/SpMKVPdxuTNWSKdbkxbBhH7Lseynit78Ea5Q0hlWQA7q
W9vF7EOFizVpJxkS33tzz0YsjXXFAOFD1z/SlULUohWRfXTsyNphmaoHlgyvFsVv9wCkKqfcMlxg
qc/NUO07I/pWdd7iem62qS6epFz7gOMMw6OChsUMppTlABH3XhsI3h6l87xQFZE1LSArkvPmqtRK
Lly9oM9UX1f44lW6cOYX4PStZmWs0U4ESkG/mDW4NQxz7CQkJILgRKLdqMRzZgjRTxqNYUlTVuTx
C75Pr7VW1C+Nf22datMkGvTRdU+oQ46Abe4xAdXae5Q9nAugtN506bdhkDKjYHSqd1tZNnHGprv9
wTOiQZRUkgvAD+ZXvd8QltWpz9KsbBdoSqmR3ppY31pj5pIll5qeU0e4q0i8YO2toqMbypMiNM98
cDHy0u/QxunxXTP+rdUOIl+II29XlgJl3lfj3NVM2jYG5Gjwf6z5V/kpbp7U+XOqGArpQebQd+iZ
v/DNTgqCL62/jav9S6r9BH+mo5QFEu7m1WedaHT5xh0cwyGRDJfy8VSnMPi0ZrPYK/OwwdOM7LiI
/iuVpw+lVFxlUlxdqlnAmFvYg75CJWg5G0k6zfVEO4BQhMOsWYfbPFK7mJz6lm4w6VGOE4myzhTj
5rWd38lKPrD0BzXidxQS46nj8BsXQZ9AIFrEsdB/1WVMKVXlJxbUudadOVAN4y5LIJp7RfXWh6fM
FtF7oSuERAu3PCMO5WmIhdsUy3Vc2zueuRPGLKJuwb728uEhZ7QbdxoGJsvfgnlt1+zXtfjs5zVz
m4jwqxxE3yx33DShTqVWK+VR5CrM/tXQ3xjuXk1jTA95IsebVdC8mrP8Ojn6T0zIAb74D9HH9ZtN
2Fm9Wq+VQ9B5IxntVk4SprcDTtnMXDZRR9bCApPoIaSKnwzJAXOuUvjyElMjuHUnNXd5YjPaJIFG
7GKFHFRog/FvnHTZM/RSnBR+7HLtO78wR/xI7IqZKhQfeFNDq84ASI1piFKdNT3H3NqA/wRaipSf
tdQGoUZRcBpE+YD5SLNosYYfG4skRaPtPEUp0iQHn6CeVTx+pf5Fal+yz0YQ/fao9KC6rD+uYXNr
KDHKjYTOBxiMJT9mqw/2KRGBMUij5i3h/c175oDGIgcqUgQn01yYJqSp5YGsrPsheiWAKGH8p/84
6pncDxbW71Dv5no+UPkED/mFmjc7M1qComeSzO60fFToaHj4H6KE1GF7X2zuS4f4NUuw+JaBL2RB
rapoz7JdH70N8xyasBBl6tnG3IHh9hImf2zy2cZrByVe7g/qGyGsU/GsE8UyqpP8WqY0i+XronPZ
dFlGyNnQ+IAFks1gfQv4bNAu9ekNA1gVsNhyGUE45ClVyFqS66Q29IZQ1+fHiVAPewjL29wZtI0Q
sISNZB5DKclyhMMse+uJJVedd77ISBuMctY7s1aaXrzQBRNAyGHRsatkSjeFZtERenVvkSRjckfe
yGx8RvmIH3JWSGrLur3Szl8ZA6ntVHfM02aSgxCsSc+KjMKciKg1bSz2GDmQZaPSAsO89ArahQaj
+ozyZYnPKatbLU78QXyvzNzKTGbfj9oZM47C/ecwX8MvTSwJeuT59CisGBZ6urJ3FuGZDQMNwVZw
Sv2IQsh6ANCxwtZ4LSyDmwyvJsNYtuO+Iv4K+tCO1Dehv5AxgkuPmxnX9/rUM+ty4i8grL7Nr5UZ
nxIU+JE1T1Gjj5B9W/fzxKYq+LE0Vr3YEZvY8JaR/zom7x4xe51jZZTmbZ/uZ+MflLOwrsddZHwL
NNmSgS7HeVEyFPamOxsW6zuic2Iu/oY5+1blhM/MTTaFjD69uSWLfA0VjeY7bXxCttgAEKDCwNzW
3yvjM9PZPQ1nLtiueS6bN5uhkQBc9tCxrvW+jmAYWrc6mR/UIFezC4TGFLGoXVJBIxl5ZbvVVD6O
3B9Ti9jqW8PSrtQyP5f/TQAMhfJWM7TVcpkhJPKV6JlgXzY274KEBoXLEWSnP6y0S/gaK6gpJd9a
z/Y8rQ5q80cLgfPeTRdO9wnRATHe5sXiutCsfNeRfE7QzmP0XPV7omCCJc09Y5q8AjL5baEHHvC/
HhhhGNHFZFYv50uYDNFm1jcTnb5l/BOgNkhwmDPDTZbwAdGt1yDRNFL0BO3nzpHAjJSq59j4bbHO
StyOoNzd5IexKKzBI3oHDvwOn98hT3+I7GFIB0QHK0D+ryTZ06gJ/Tw/FkgSCw7kx237WZcYD9he
lKzc5CLQxt6DxsbeCzlC2hLmExM5dYyYnBJyJ1nvDiPcMX1v+Gpmgz/Dr1ILBDRtOIrUtxHZPpSY
1kIV8bYylDaUc9Nnh1rDHCtSZNtMEJv3rN+1ZY5rfZ9h9GAI1SgHMj7V6NpcI/a2gstuUk8zeA0U
zCStQ+ncET9DFp870KM36xOgOa78wpe6gxU9q4hFLM77KkcnVzyXmdjntOhJc1+mQO++1xYZvXpt
k5823feInNAZ5dNpcX4jwWw1btxSB+Q6BTY3rDYZ5AHL4X9cndlS60qbRJ9IEaWpJN1anm2wmTfc
KIANmufS+PS95PN3n+6+IYA9gAeVqvLLXGnjsp3gRO6mAqPxj9eCNFk8blzEDSdzjWpL6f0CkKYu
E5FztAHl/AjqRN1ho2h57TnC18UxgTuiWy9i3AXczuA7HEFLRcEppp1MjSubY2hqgE7+xQm6KlyO
TfvSwlgD3BuHoKxWQTb6OUu3fiyR3KJgN9s4lBeoO0tJJx40sFxgXWL9AnFi1bq7CWNa8wcY8mnI
vkN2s0sPRlC+jsNJyK077UQM+4K3zsyUPeEIJOifl9XnSBKk2ZrjIscdPZTNMNRX+PsA0uXGnyb9
5Ua7Mux+G7JamhRCzNSFU0MN5ZStHf0ROTzv51n+tAvw6cPG8Fn/LeN0XXo+/lOZW2steDErjCR2
3Yi9Q/LVd2aIAMgFbTxWV7d8BBvR7sGmYHqv++9pqMJ1aejyAKYQgI4b6+uSWW3tQAxqOQlt7SCL
iMYk2rpZ3HOaKikL4SEyZzGFReuWhoV5ismLdnbw5NmXgUOSAzT1VYu9dTWgtRt1OPpDPf2N7Nx9
bXtOUkFY/2k6xpRxWTIQ6ARSDVPz0kVBdvLdOAJE6RP7pVMfRpGApc6MfD2MSFOu9lDLIny0sm8v
6DMGaCxVsAZJKkl4eWnR/+bV9CYz7p7Yw3gFH+DL8HTKpzZo3B21CFswE+86g9WvvI7KFeXFK4tx
FgfLCs2tY8HXIqFvQH+G21z43YBr5hLq9WXqXgSXvcUvYpJJdSjWibkYsE94/BzGFQi3BhNpl0iU
+KIPcV8Uj0V67rwJuycDJvfXTXaOuE5l+jwRIoIweWyM30ChaZIPn4dfuEbN8FxrZzf7a2nJQ8zT
iyca1lL9mg5YXcEYmt2mo1AhxkozSFAxHVF467HFSBISU4qyGr/xXTG+er1173kfGrkdrb8NFpeb
o5kN6MjWJo2Gc2PxaKL8mI7YT/Bxw/IRfbE2OMiqWLxnjXE/58zPVcOZeQ6IINp1hTW2ZJmn1tdt
pS+lvso0V/+L3Lqz7C6los1Pgmi+1nF7iDS2PLmTcH+UebQNS9s+ZWMCIa+Z3pS2brN6uNgdNDt3
5sUJW7lPUs3bsVMOyS2dCWvfxz3rHT4ibn46cG+QY0+ZYuvl1Pa61OA2G1U1HryaC0TBmUbvsfEv
DAnhGuFcMy2hYY4lcGJx5lrQVwZaIwiziVqIdiRTG766ELHvjK6JFpbrsKKQ6uyaoBlmRuPg4e4Z
YFG+rhxyce2wNhfHFh19ZL8Gw1ppSl6aHK08pzic/nSJr/CoF8a4HobI8BfbMXym6i6bsZ9jj95T
xvMFwtFYNsQ6LavZwXPamVdqTS/5M/isyE0vTZiX5EK7ZJNodASM+Yc+9SGHzK/JFiPya7rWWnve
tWnNODvNfpBwFj8OtkwuWwYq/EI8G4R89NcytgfeQ1ceXMxuzx2XFrhtE3B/bxrMM5IuCq7s8pgz
9lzVPJ0cuqH9mom+CyKH0UyBIBFH+8oDxBrXket7gOX8uQWTEAIeG4teIjkhJy/JL01Vy+mEnWIo
oDNyom43ThrhwIiyJ4IYe/wS7CMwfs411gQwxtWq0cv3QiUHkoHH0OLOF0b9dRqleSaazxNZbWhT
9fZdkeOjT+m5RtkoHDzSc8hkmnufHmN3GBeWQh/Ep9vXVi0s5IgU3k/KdHD5kGZay2l9+fT2zduH
zKaxMzEGxVhy+fT2TVVThAGB5uLRQHHk8DHYNC3w6YTdBlihToRRlklDYjpkJ1My02xFIY7d8mHp
tvnnw+17/355+9P/973bnyo1/O9/VhVzdHQB5Jm8BX3J03+c+gAzi94mCVhbdA3HVFcPnsOuj9nw
rarRLE9aLZL/fCpyB2+3Jxp1cOvA78CwA5LsytM/f6CzvArSCm42HbVqIBtni246/vOhTyijGXq8
wbTd4UqSzvH2WfU/n/3zZWzDb8eRpyV9forS//5gmlCJDTfUOFta6cnGcoUwa5+YqM07rNFBsUDw
NY144fLBTpj1mcuH//e9oNayg5b3aOmJw61WOafbZ5zjkaHSCU0CPcPiXLOaVGEa24UsvGuS7n0I
TJ0ajUipc5e5Gd7HoFgA4ckeAfQadbZ1csc0XkguMXn8FCoMNRT/5+toDOdT9PbvX7j9q9tfBRxq
rQJdFhsoBNoZDfc/H7q5ak4/ncOgKRDJ6fZh8ExOQv9+bfIcMB/tEA4s8gu7MRCfymiMk20XxGpc
p8bQCr187t23Sin8DJxLDAtGUq7fB+C9B43ust50Njfmv2Wq+MjY9sMgF4RLDIc6xhZqbxQHEBuG
6124dJB3hneEYoFDmYzOZhhxZNELEZ1lYnxi0LG3rSVa2sAUQisK5un2gYAnEf9ew/rQEWIf49zl
U2inRld4aqP5gdOYp3Buv9I0VLijMcvglWiDUtvQJ/oSBlbNEC7tTw4DLgQr9vELnTtoGm0ToTCu
kpiMn6j604JxvK81QRGaBLDkzIe8GLAVtGN5kA57NA+jaSUnksjUhjD3brdlYe5sqI2bTNQ0FYaZ
w+i4uySBVR7i4VlGrvYa4vcuek4VBmyFHWV3UPfGmOYZL8boC32tZ768MWdvq2tg6AAdgn6NOZuZ
nK2UZlzClHSfEILa20iLjganXpCXDBfciQ63WiyzjPixgNnst7PKYDHW7Mby9lrezY7S2LQP0SaG
jLeJdTyNVIb6N1ZMRKn38qNpXCP8EAhaCCqyCEM8PxcTscFpKYexVf8sNeIsWFNuf3GqkdF1DpsH
2sexYJdK7uwMrbX3UHQmQkku5xlIpHHNkK9U29EKMLs0XuJXaE0PdDYsu/n8vRFJt4F2XW8j6pwo
ntIkreSFuBaUOPtOTW8T+Z/56jkKLmTeI9Gr+V148/AgSUI6eNpSo51AB7bbaE5+yyzEVq3r6bWs
xF0/V+Ybr4WxKfPK8aOZ0aSlV+GOLW23NqRawJzpc1qOLVbOxWsaUIIhJvtkYBUOcloG8erUadne
JeYEsDAE15hDPGmX+qCYfIxTFfRMqPRxcnMXOrYDCUpzmCVAhVOG2e8MhKOKJzsaDflgebUEauFU
nA3NfPvv9+pkUaUNGydVN3aXDpTErSCln5nfk3unK3NhTt8+0F8CbpsfaZhiJnPmRBc5G+fAWFKj
JSfWFsTdCsCO2OWV15wphEq3uoLMF0M+P+XwZ05I5BRime3IMB7FxuFGqKJzVsnwzA6bRqE+lRaD
6dhbTqlIasYU7mzPqe5wzlR3dcguoqwqKG5Zg6rCRnvbqhHO4//0XRiW3ezkIqm1TV3eBUGNm9fp
MMTYxFdCxPJ11XXjmQ1/fDCT7E7V/00uouiWYvPOxauoTFX7sgu/bhDlG06Z2CRB1NFgPltod73S
27NGMPzfpr/O6ARjwg5pxr2T3FJOmR4710hnahpg9tsvhYEegcKHNKMzump0crnL/1Xnhru2Leuq
6h7JaGliNjTlXGlL03tNLFBTcbjRixzOTkxSHS6XF7t1MaW2lJtYbABl0jnXG7AodYI3EBsOkynG
PfwM4VLobWuRdorrhKhQ5xooqQA9ky7WsRUz5q2T+5FmjVPfPrZNhk6Ue+59SPL1JEAyndIRSDSR
2mAzCdHfZ2Xd3496+CBD8ty81NY6n6Lg3kzBoRnsCNeuDl5aw7mzd43IJ6Iowa56r5UCA0j5Wklc
VRov7TD0G8ul9py1GS/6cGBG8mh2BE09Ie9KTxn7cRia1VQnGf6i6bnHin+GXYU3ojM30ZzPn5Vb
PQ8GIfAgEfVJi/PkmbKXK4yqAy97+sJeKd8E7CIOhkgXGAlOlFqDTcQA9VowQnXCZ9eLl8IBcLxR
kdu7rsY9d1ukAhvRPK9AytuR8Sjr1torFyQxHTxhR5aQrKHTQP6ilYF6mRHyl23FKf0VzibQcQ7Z
DUHCf6pMABKVGzdKZ+RgZmB9qKxjiiFBp7/89v5ySPFoxtAdUR5xYA5jdKe0M23uJf8kxgd4g1AN
cyIupo1ts+if6HxC3lIM/WXtXG4lwLc3lJcih4kyGUFYh/Ge7flh6D0Q/LnbburKkX9ivPSLcara
tyxcl4aWmF3hwjEfBz27pFEUXuRTWOoafVsKz2M80FVR1Xy5fM9lb7E3DKIPXoBcrEtun71pOvdq
+RDZsMaieBb/XNFTb925FOEdVIeJnpa+2wU3w/raQqHBl9srgiBae640NnbhjQbFYDjmVGa0F33I
qQvkzbliEEYeSPSvQULPPAcY4wKggN1AkSNZ1HInMyu+V7TX4y+Nk38+axX9M1GHGRLZfxPeSpBt
mpDXnpa+mRMUyNExzLVrS+OQggoIo8bwRyVIAfaE1Mex/3MrtB5izGwuKlpqggQhPRMvE5b0flR9
vQ4rd2cmtGrcqkXV5P62kZPspJsFJ1AWvaDdFrbjjxfp4VpvzW0QgICTZpyv4zlD+AGUthFavK3x
Iu8ZgV1Nxpy4CAXp9iDHRR3SptcNROzHkrCU67mn2kZcMWX3J6HMwSmiX2HUOHyq2Hzpc5cbCoru
RA7OVgEM8SpMjpmNWZlWHsJa3Pq9FkNCgD1351j9dsqHy2hYa69oD5h32ehM9pVI1GPdUX4X0WKi
G/rWEJz6KuU9znH4nMF0GHcDVmlIWB+WnXtPti6xIjX0SZX1xovxaUIexdOYA3WSQedHExm0wooF
q8p8mZtm26dmilhWUTLb2w95We1nF+hsg3drsPaFXdC6E03lNmeElZtLLmDUaBVQd5w/uzuxmElq
l6COxp5fDsGl4Jl2zMUs0p+n0aVMIbFKGBfuxao4kws3VsehnwjQXSYz5Q5Xi0M+pqzDzRUxGLCJ
IocOXEDi8/MrJ7t0fcE2I/0GPxOeqplmyBQ+MwyMV6AXiHAZIMnwUbqFwBvcJn7ahJ9GkkH9rPER
yCKgIdgw9pq73Hbmrz5MDkKgSAptrs+dObzpIe6zSp/v9Hr4cB1OW6pVLEYW/nW3w3crqmqVKKs+
1ILRoIXlNh0JvyW2/VjE0mPENEDldJw7wVWz0SGtHacSDiMTJcSG9Ox57pNmhGtvnH+MGOkdrQGz
V9SFfgLUdqtlb5OEVIJZofGFaMFDTuZJED5oWSMfzHK4b622hZmu34eF17wOWY91I+ehT9WD584g
H4VjX0II9v5c0NWQ4Rw7ZhhNuVsrvGl5vwpi4AAUFG5bqADojNEhsppuy5hjcdNKyn5s7z0ywLZM
aXP27Ki+D1DQMWYYm0KnkIErAJNl89AkmfYu2nhnuOopi4xL1TT1Osvbo0bojyS2Ma8hq/HrDsmF
7VqzJ12uHToxHGlNhnySg5UY7PkZ+G7x5JBlPLNre+3M6OG2/btt+gJdpUfNNb5cs8J+Mkg2sMBu
GUCMuITMXbcEDYQTZJQlTjFuATzpoK1xpJbc9tyEAVZe3oHQPjKmUn5CBa4h+27LuBW0W/YlVP0q
I8ADgRMQBGnUZuwfgqTtr65nbmID5mqXjROvj0eohlNoLyS8l2n6FFEAX0WMX1gEyP1LDwAsbZbr
IaoXsZp0WgVgaOD3xlfbsYMnYuNatrlvp299ahRIo/yRJ7xD12daZXmDS1cqkXorwRdOjHBntc6X
U1r2SYx/Z9fGgjUdlUmhA8Htd12ADE/LyoY2bRNHn05dMryrgnocUScYzCZjN40lz7dhEYwdmh8N
FsN6omnRd1tMj9HDbOPninGikheBlpYhWoHh6Z9GJ52XboXdlHRXgsLGCv71n2gyfnXLgRyaVOY6
NxC3coHxPsESHhQ482dmcx3uYpcVd+0pHR85b78TFBCTEbMyk7eWQ8RGJXW9LlDe/3rTtWizb4pm
9p1DnqvQeVG13E783NabTZMw6MryRvOxkG+F0Yg1dSS0ciMmRvCI5FgXvkMTrOFM2dZK3j2Gqruh
a7EEdPWdl+sYc1SJB6Hj8N9qz1U6MKRLsj+d3b1GJbW3E2qtZRtP7QwHXLYb1FJRZuqPaIwfnar5
syLsvTTDrQQbA7gimQvONdvZtdmdaEVedzpoECvYRGnWbFRtb20q3zYm7hQFbXfuindqryrcrBgK
h5DBtYsmT46SBRD6hh+n8XFSyaPBtrQpf0NHC3ZFUlsroYMZ8MIfM83/xBMgCjciHIWKv486K9xU
HlSeyQ1/rcEY/T4lBm9p+k9JfQUv9fipO9pLMRSYwQvmNRM7GWlEZ7MB4uQN1j2UBbYFZfnXav9Y
chixltdftcfmPZi4g2t6Q2spWx2dCk3ZlbjC8BVVJjvivhe4MxDBQAb70qC3ghFxOYGqx+JNFnkO
tqPe3xc5yKV6RSuj5ITeCeYvRfuHAw9RnYn7p2M+gtgI1g92kXw2WU3SN8xQ+FngAzn8CaMldNg5
P2E5mrswQ2lKSJ8JTpHwQPRHPf5OQ/msHLmz+vl1Shkq1S1Fuh2xT5vKelooDpZDbYKSvXZMk+hF
Sx3GlmopPC4/7S7CmU8jwWp07csSLdIpSLOtUawK6sQTw0aqS2i6iVsWFxeV1VvQEW0xMUGh8L2p
CNIP3fJ7xdbBqYjbuBnugzEyX60ZYUzaYPrkd5PmztFbxr5zxVyW474LzID+tI3V1q8Ju9ENNIxd
WYSnYBzXTRqsh5iVITZxEgKcic2K0x0DYLsysy17KubMEjnXmYjhGWT09ZR4YzvUa8yjT8nonEKM
g707Q0UIFNpb751RnQn2TmKbatNLVROSb6KM+83AD4R3D+9hSrClcG7JgubbWtycxqfS+5xQo/OR
Qk11HKSBsXbQaREzKn61PIj/jL16nrh1An6RezcS9L13zq5k2ZI55yIS+cBr4pVFR2oqnbsSS2zB
oV8k186F+OOWvNZJwaktr8K/WcNF0jkV0Q1xrkkBgOfIjqCAMbQHzj7QH+HSQEsNuKO1uKgsBIOq
eBoaHBvUR3Q6+EM9+htG43eO6rSyYqztnD79osByzjKHh1WvP+lCYS9XZZQRTcdCiF1SFPEzFVuH
gUMYz2Ttx8WQ+WZAdxSgQ+J6ef+qwOTRuNGYXMYMZ0WOhwO2WLSZJnAn4FNOoFtNP62T9ZhmL1bR
7DGqfgjxOECtr4oCTILZWL7bmT6+8uWJwZnYTNOxL1l/KOjaizrqtzBrS6YEzQPtTO9u6omVzU1q
1bbFKWsGoOzx51SkcmOawFnsaXwQMYkFI+hxNwNaYz8KuzrJILYyTFiwa00rqKEfeZJqx9qJUW2E
gLME7POndNKnIqaXDuPSTnR9ysnVyw6UkRIFlI+AaivfTdqfOJhW3ZImJDKGR7FCK0yIm9qmLrHJ
PQxcAkHRkM1I6+8smeS2sTroEMETUxayYSN1paTtuo5JSj3Ud0hODwmRB1rHef56B8aNPnIQjbzk
KDzirLqEeGufU0WnB0eN3zqHsS/1HmZK8Z0uqT/Tcmp/JEC8Eqb1ZhjKXBWURUN0MP52KrtinVMI
i7Dtpii8T02EvXJOLmYlcj8K7S1g0Td+Sbp6uuRPNkU5yCQ8N5M13wH2Qy9zdVRDLoDdXOlrpyHA
Sur35HjMQWFzDU2M+5MuYeAHcs0p2q+WHR4QnxoHC+ypWJ90GLXm/SQhe5kWe4fSwYdTlgJtBEtC
pWU4Y6hWwD5F7kATb70HhJ3RAW/kpnYO3NQPWUVtH0Rm3t7zDmj8ueLt5Jpy2Kdjd/ZYpAwMcVbh
/NGD7sTSfOpC73eSDORAIuJygx41GdYTShugw8jkzp1+zHPX7MJc3WeN85Y6JeiWYpeUX6FW3XGt
ftQ3RA/aZEHKhkATbF+7Eic3NO6ypDtP4XClSLLeROz3mGzabBcJ8/DIyR47DFFsHFSkZTqQPzU0
sDaV1AEOoIEq7q4AFD6IwSGP9Hpx0Uz5PbTVZz+5K5cJ6ZYCCQNt+UKDyHDM80Npu4RgmreJ8Sov
oPxMHF5yY7ba9dgJf6JETvc17hjsCTLzfoAmMw/6LkWa4BDYhj6PHEFEjiSdrP55bqsXPD75ugAC
u470Wqy82VXHlrs6G7MPvGdAO0KI7TOy0clVIzB68Mu41L088a457UXlQIptcCuYhobziGEYIwlO
i5UWT28eUWebhT5Tl8EwX2XI49fZGgcag7m5AziYcoVzTplwMWvYrbBgME57nFqT1ISmgWapxF/n
bM8NK/BSu0WnMhcQHJ31nFn1iU3SWzMyjIcHsymd6qXgrFglEXW2We2tBsArThYj5JqEztL2NGvG
10xgTFlhy+Q5JVETsfmfafvchMuu9zHXGtYCB8K3ZtDmjMNU95OxznzpJtkGEAs9IzS2CA0Y4mTB
DgMbtp8H71GPSBRIGiX8obUjfhiKbqlaGGYUidb0oK0bVOsU7dQ3JP+47b19bQYAWzSOdF1igAJx
33L9YXAC9oggSFbCS/HuNm/uQvEx+uCVfpuPrsZiIBXqK3TvlD4bPTOfWnOcH7osJe+k868nlWOO
t8bdSF+XT4VlJo37Jk5PQTDiMlZTtGYOc6lCPfDHQWAmabJvfTBZTd1wM7jZG/cM3sihp2PMHHkz
NvKERFlvLE9ejLq7M9tXOzV1yHr92ksGfPFuTvVO/EHUa6Hnlo8BgsMmSGiwXNy+ZTw2W2inT6oE
k+RlJlbPAFV8asW5BaAYYILZeaGBNy3XP6jjfCxMxzjkPYt5V+kHLkKWFXoxgkj+rSI6wmxYK+xC
WKxVG+7CGGRlhWKVuYSXA9mQMAs0nmG7J+FgNxUbNe7V7pw9MrcjBuQRjdKy8rkrA04EJnrkXEG7
MsPvHFmQPSWkE+Yfz/VoXEoTuVoQVKYNTN/O6OiofNXONdCIRaImEk2UELDCbj3No9oMB6LoCPFr
FvNpSlDTu7bI71qPyads8+qSjOyt7BYTNtBme5+gUGUhd/ao6QgXAI2idFVbTWa0NdNC7ANKDBlQ
MUe1us+kTIFVPdSk43z2LoSsTRKMoZGc8nikp8tM10P4WQiqxnT6y0oD+bWcwdiVA2gHLzDWmcNA
skhRZ/Sc8ceYw6gI5m2Th68ZboV0ma4HRfeQc5MOs3WV44GDN8aA/ZQHXrppezyoepQ9F+C6Wwyp
2JSIdQNqdCiPjnQCKIEDh1HI4qpS7a/IK43ciDP6oVs90DV2VoP+0SGj+WUQT6vE06+3ryAFlusi
g0caMlNYO4xSVm08ZPuQJTMwBaUTDsatdiLsGNJuH1BOBVt02BoSMk+VMRI3RfILGB8ELVy7Fkc9
hRm/oCexuhnuvJAf9zfSfGcAXxdjsZcehp/EJt5mVHiaInqEt0LinBXFtaPjifE4frUpSbYzcUzI
61ABe909hMvtKha8cl1IRqqwhm3Zq3s97o94Ig+9lo7XeBp/a06m7AtM3zEc7pnULqC0486unPE0
pUTGbDV4axM6LaZILEExN6bl7QG7pQJrs3B2SrZ7ZqY+4k6NWw06QGONuq/S/jeei7c+sPKNqW0U
JwQu02Fed8ThKoN9/WABqrQyzB4JZh4vuGNUVNwbbrx4tElAsCz26keI8DWH+HRu5+Ijq2gfYkF6
cEeZnmRTnAO3xmq39ImmTX7HlOytFuXg21EEQUijRAkplf0LDp3GnHeW5NlIcu2NreZ0Llxa2u2Z
U6gbaUxTuORKczplg0yubCrHDHV4GgOd3Vgx7qo+37ONPmkK4oM2C+HPUkVr/jMTcx/pUHuvqF0p
kYNaGDFc+yCZ5njcJTH/sU2fbGI65G4LahBjbJZVbqW0BfA2i+DxU0B14C2SH3vhIM1E9lp2cDrs
icciASQ0HdDBgDRW7gwWXr4Ja3xt0gczi++K6zISWsSyy+MQRfMU0CTNibvkiITBL6pm+u4zkikz
EfEQoxN3+ZhVlehAPjT01aXjdtbC4TDFcIbm8Xdi4rmiY9ndSuYPJ6Fr1yyxwzt8tkBykrfBi81t
Gps0JFvkx+sQWhD5jrqd1gP918S1oQUyXMM51se7jrhHSzJmHVN8uPKiaDxXOm9+/uwxGnAeweJI
Yd3yqw/YJumWmWnn4by2LBi4ddIq598nhA3r8MqRMN5bsn6WpW4yE4t21sjS3E3OfZaH1zzD0GIx
7gPjsTSZg9nqwiRDISkPTf1RJR+iVjYcz3HtzZ6LvcD4mkr7ywp4HG0B0WWIFmKinW5MS/8Y7fSx
LWzynUX30kgS5XMBJbYCYoF/iJUbRSTNsM953qfrBrgMjXuZpt/471+pLqFDM/mYOFv4o+FehqCE
KDKSDJ2KgktO4F5o6+E4GbAT9R5DVtE9Z13lJ6ViUIhZfTu1c/cyWi0453I6kJm5w7KPob8r1SYt
ZumrAnsvyvMq1QPuJOAGt0YAu4T3PWh96duY5gcHjT0OidW3ZQJykMNVT2hhk80hjvWu32WMBn2z
TahOtJvFnLT8DZeMZRo+6r3g1ooT1FkkW0qiGFeNK4KDrOoptklDQXtS+m/VxPhcs+Ajj6PzXJMx
AMD5TVwBYyn8VtG9M4NYY1OAdiw6mppT+TVl4xOGHrKR9HK3WFqN6Sljjr92tAdPO7YmEmkWIPYW
WYHnmlZaX8Y66LsMVl7b94c8COxTyD69CGLrSKvq4sxSpAawYs8552W9KXzKmeEAtLAhmcx4cfGe
C0TTflIaS1B/nAeXzb5mDxtjFw9V5Ad16u5rDPkiKZKdJ5IP9OIKEgQcW2X3f50KrIYk1CeGNt9B
AQ9WPQSNMYfDlheY7WsiRdjJeUgo+fjf67j8dbLAg+EdzDtnSF9rTMhD3nCjLgAn4cfZxH2EtRqo
0OB6CL3qmpZEBmebyaAsEVk0pGtZkWw0eOE1T98PugvDDUscL5gheElSSRHBnHLAwH34GRMX4Qx6
zSIHzamxLqIw3voGM2ddGzwVjtessFqHKMhLuawuyUsVJRZXQgcTzkr2XXrJDjL1Y3TplQxstnoV
QcLeRh+iWMmPIlxjRohJRnOXWHyk/82y8qWGJVYYWnLqDNACJH14FfIWh8h4krgZV5Y1vmfUDm4d
K/0jrbo5WG34KehPFBon4Y7yYQELp1FVv6dK4T6YnH3ZNM+6gSTN6BCAQnjXcdwlZFT8rZpwBIjl
vpu591mmNmjb6iLc5LmLcEGnWl2AUMp89pC71gS9NUDrYKzEVN7mtsr1z6VBR6pOuJKB57DtZUN6
yE1JxVQJBgbUIIEdpkqpB2sA9roOSERQyAdLkV/uB41dH0dsjykxQbWe9a4x4SaMl1nSUsV47UFL
SWKlOIV1y3ptFMW2s00bWJR9acFPlkrcRo5OgACVEkgg6d9GOCAcacasIzxZYV+e1GT+xrL/Vj2G
w6gaO/pzqi0TRVzRHrUR6VZq1gcTwM9Q9NSAIoriUeNOgS02JB5TBGxF2/pLi7ujZpbeAT/PRYZN
dZrovFsVZv+g9cT4lIZMG/5gAjklI5Q5L4y/iDC9zkaskUPSsLM777jJOGlO9SFn5UBbtbDmMmVp
lkJQapUgY/Wv3ns/WD9SGtyXepfdFYJINsrPgC283+PvSWdQvKQrTPyLwS6lntCvCkZDA7ZpYl/j
1mq5cCtKN5GlLUqSx9u69ZLnC4H9kHERBD1B89kM6VFnmR0A+WA+IHInJhYwEg+/UDPgFnYjM8bc
fEoCBkk50r7jIqzrtkuWtPkYM/Lygy30tQ6ZRfIQWp1aQibhAMksMGf2b0FD9VoFum+33Snj+Lib
p+C5c139pLr9CO/w2BrVFhRUdLDV+B02MmGo5jkIL4XvOVH/hKsel9iQnjNW5slLml096Je084jg
VbgzG7y5vkyHowa6TKmnrqHAZiTzaFm2x5jEhwK+SjAQ4WS5oiUdKIUApEdL6roT7ZIPhVkXZ8OL
15AdVNrwmqH+wGPzLpYUD6kFd6cJ3C9WZbRgc8YYM3HzarUOw1I4auugWquWt80cQBmokJHYOhKg
uwBInT5NuPrrpKtZCVq49oXWBT5ze7Vn24EuYFjR2vSKr6LiP4iy15p5KQNNLFpx3PidpkDmBPUe
emIKujw9xj0hzxQtzIxrjBN9/aMQiSlN+xk0uGoFqygPgbl1y/2knXDcGEs1yjhDmyBiImcOZfRK
b6jz3JoNUcmBKfoi7uk1ML4Rxaocp62bgclse7YUsNU3TOnOlcsK28k7jce4MhuPyFw47uy8LDdD
Ptprg51W3GOcL2IFfm8QH7kcgfWDwLAwjRUoOwN6CgC42l0no7trZnA6JQeMTZFor8PEojVLOBjE
byA/oLm5WC1KBeJrmPO3ed4lafmjBudohPw0ul52EygrfhDyKyW7wEYYZdEFEzNxPhSad9Jjwl8Z
5mwvFPIgwumhGOGN6Jh2Vg7g0lIUb+w9xGZ0SSDh6Mix2qt+jpjNu4wUbabv7YuK66cGOxHwCkBO
akIh68wnzle7ztSBwNf5wo8oThw3EFVMe6Nx+kHWIAk1YrqCsXIO5vmZlaZdpRPdAQkrehtLuosp
fyXIRRLBkBld2awCdmMfejbhvhW48Gvh4Kwso3zIhpMzgdWW8UUkhDn6+U8ZvY8afeo9LjlDcEou
KBj2W8u8i1FN2WCB8C+Is9hUL2gmI5iRpm8AFtHWY9bDdZO6m+XNUZGVYZKV46QYx7uo/C/mzmQ5
cqTLzq+iF0Ab4IA7gG3MIyOCZHDawJjJJOZ5xtPrA1vqrvpbKpnMtNAmrEhWZgYDgPv1e8/5zrvO
Drm0mDix75dvgu5OofAJ5tH4EiZEjw0tK0tPnntP1y8ApR8NX7yLUxLal9kE3JMLCYT7XjY+bKdq
HYdut5syDScoPe3EAtg8+f27XbnjAsnbmNn4smjWFp6dg7XVr5V76QIXaFBYvwQOXFH3KQv6XyQo
UvO/TRHVStEA5LUL9SCS4I2is1jmoiJP03pjBTXQRPbXqdGuGuhQxC60ncsHHsKjPcgdEvYWIaDC
ZOMyme+z6KswcDujs/DnNoJWDpvA4Kg9mUiODJc+khDQU21AfoZufjIyI083ZCIaZjtzZrPGvwZ6
rts6Iy4y63HAdQEd08ydW0z9LmxLE7jWlkMTlCyhnG0pJTjfBkTxJLJppeZJY6O9GEnh4p6hE+TX
ebDXinuSDKDJofYKSiaKKCgjJkMZpjhbvYLxHE2sJLpt0QM0mqPBfHHs8E6ZvZ8sx3I4uX7y6Kfy
O52OZBLfXW7ykM7ksgpcBxgQZHXV06ENaO9QYePtK1W9S1L3VBtNe8RaOh/UAS7SxT86jvWqTzzi
cVZ260j91ixQfq4sH3rDwKHht8+BSb+AYNgXBPBYmzzWmIlu66JKvZWu6JnYtCMZAPTMoGymND1s
avhon1bMfAn9wS/Hp2ySzvCc0DpaBX0XwS6gIy8NuvqUWfGqteHacrGr8spQAiGBY32lijT2wXU2
9HjwWFQ4nmugC8FkraZSfiofbyIWXIGBlcMSQ6gxpilBZOcizIAjDWUM8t9JWHsnvq+xZC/6naaN
fwKzeo0CueVg8ziQHFIIb465uvJkd2ir6JAGDvC2QNIGxz7oeO2KgU6HcJUnzxA7X/Ig2TRLMqDm
/hwiRnyatiWuxIF9aq6GtLuasSivWovP0QqqfcqMU6V1u0387sEom3Bd5hyE+97bO7L4PTAi0EZG
VlFgIwpuMT0m3SXHmMXhfQAfkGkr6hd+UyM29rpFvwcyzZ7qcSVcOs52LX6jplN8SKwHRBis64lp
OjBFbZVn0e9g0G5ZnjxFVvc6ecgG6An/zl2RrxsKs6KRO3QXv6PKjfdI2dcJXjthVs0KM1G9c5Va
iwGIVxF8kgpkw5vJThKMKh46z0EKiXPdwOYINX9cpA3ulboENO0i5WeQdfb1STu0lnZHlPMrgFa5
9vvubQwHZgDBXQd8u2xT3BnG0zTSKJCIPKY4BQHd0BLoabdNg02LL0mA/SGfjYv41Ysp0SvEtaQv
Ge+iGukIZR/s77b9lQ3V3awo1TWPyJKovhZae2hiDiD5kH1EDrzF1Hh3BsKjvZIBf1wF5rqU4WNn
vuZ6spvKMD4hyl+23trAAr2MMXQ1Neh8rf/sTOM9q5qLFVsvtUEh2YXmAak1pFCCHLGgcm7/xDL9
ZFSofepOgBGV0drM0cwazBJs1XKQNPQHxgTdStBzWYd8sHpr5QgrskvFlqsN2cvYyOJg9/wHvaGD
ofpLWKL/bn24+JP0rpHEPu4DVMLKByHTGOKnVneYpdLaHJq759I6VTbaYzeJ38qc7IqoKCnENi6+
vwD/d7FpK9g42Ftwlo0zUwIycJeEJxWiYMcDxAJZDVAh4JBs5IXITybtsylDlALYpJW/uRaNj3F8
9SUoTpEHR4AwGf+eVa5Fe1U2CUctQwSJzXoVeYBiSJnjJD/62HLbeQel+dUHONtrsXZH9UJqCtzc
kKZRSm4177bT+ZfoiqBeRznK82Mpfqzq4Tsb4wc3dcuFSMeHDgnYKqwimrjGLwSN6VG4GF0q2u7c
nrA6TLkJYmzvXqYuepi82E/0BN0dWFMIyBHiRaKjnLy/FENznRJVbBxKcpP9jvKS5GhNk3szZaxb
Rpe+moub0X/uzJh8x858kHCalMCE7bTs8XqATk6G1d4oo28jJ6K3fkni4sMOmgDKVnvNPd5S2q8s
134vTJabEqnmKgmauXFccIFNd+cJ49vrGQGJsloZfURvK4WC5KMVR1i3Ua18AkD/UrRwmMBErzLF
4SortXUXth8qTmmo9MOpaZJsQ56oWE0NgmR7bUQgMBxHOivXMN8KQ1u1lGorRIb3SKdLK4h/Wmlk
oC2IQoUA16PeQv6J7cbOcFenXxFT+lXo2GJjoWCKZymekY5fRKFQeDTDcxtOfHY0ERZIOI+JkNMM
dMWxPKPBbJBio14YC2jzyriHDjo4Wtv6yrTpPouRgSXYhDk7SNs3cNCRIawx1v3yiZIKPftdWtAU
O4deQue86LTqt4Vi9JhDzzrge85yVSxRNJB2ntcvRe4S74wpTfPbcGXPdIeEfFZcsaiTR+KRpVbe
ZQm1BCtna8FAIWb3kAbs23qksSspaS8cihHPRLXqhUx+m7rdRab45fcjnS0T7iCp1CkgDpKp0ZyV
wy0M+10fkc1bzBSvkTxhHOLFR1nYXJCsJBQjln/8Xn1MDlk5uSIyt+f4HBgpW4SMT+ecgfwyadgE
clP+Ht33COyFwEyzAqs1G8jEM7jeaDmgEFqZaPhXg6ajjrFnw5aAHJeSeNQwERzAo60IdMD0F2DH
coLgtbVstWK73LPrjSvT1/ZT5T5qJj1eDBiIrLdwJrSFH8WnYs41Y7aBlT5x7vT00Tg2E7emodEF
70sCSqgVSBYEhAjQlIEd5WRp/xlAwpPXQ1aPgbWOkThzqvuQZJQwEdz/GmgnncBG3hrzS+btt+RC
bLpUOSsj/l04NPRJLVomKClCD60jB0OS2TuYXQRuWZ1KWJQy7GekqbOHeNS1aCodY+CwZCkHlxsD
hToj+slHLYEO29w06MCWmp9pm9FkeGkKfavntQFlwr5OXSm2hg9dIZ/MZdMOS8tMr9J/s/v6DBrl
qADqReVd875pLF5NkT5xgA1hTtBbVolcRzK6t5IZX1WEf/CUvAlik+AltsQtGIYEqQIAgaDczRgw
DwrDQhBrad6JJstVerRzfCxFULC+ioLMBm7nuJl5p+VH1rJqj+izOoV6zjaAW6FIn/zP0kdCWY8q
Y+AW3LO23rXzguKkR61qv3wxwr/mQ88jeDRodxbyyym0T6Mw7U0XRt8yEsW2EzrCMSsGjzFx5mbr
OKdVqx5ocu4lvsADwlFMyJ5O/W/RfC4VhlZaJGcGZyzSLpLxxAOeHbxbUnsbOEFsVJe/IPd8ql29
wSH26Bp1tZlE+y0GvKBlTCqHlSFFKbjZkhnMgR4E+Y/aO7bd7BmgTFwn/vHhcUD5kxrkCcBrZHDl
m8OeHswX0qZ15v9i+QIjPmNwZvfk5zRn/fX2vDE/zm6XIBpfJ5LtU++9sXqGopCy9GIfQk6yUrUN
fERdhXtEGIF40S8O1Pm8nfzQYrbE1wKGFCixtSRDYGrjq8tC0qJjTGFKm/MCj+1z8nZVG+86N30v
qQrCwT+OU/xuTCxJ2rDJnfdKcCzvPSgYZvAr1tiHfpeZOhbhrXyXhX81jFff/OCJO/TsggkMIPiM
TAbdA5KaBwqjVVRUvxQwiZpkx/4VwywBfm13d7vhzJh+ReAqggreItzkts/eypJPoeU4IOvqCMoh
tkgGR3XAJkN1qm+HBvWwsTYzd+NemI2spQQpkRg3Co+PqrPWjnf1aGW6vnWTkEoyk4JhViWogRFE
6x29BJxxmD7h4B7s9ts3GYN2rjkuehJ8elJoVRTtWhG8ygKMA4VqyyfDifQ9R3VNGb8wW7EN7OHZ
r+MDudB6WV5b0X0J424Qd8RqssjCeB3FPJ5QRy31OOo+Z5RxEWjOQ5s9jCNHoJ+Q0f/Xaaz/u5zV
vwW4/m8jW/+/TGMlwvSf0lirpvU/k7/nsfJH/nzOqaua+jfD4QhLrc/4w9Et9R+BrJpp/BsTUBM2
kDSFZev2fwSyWmJOcVXzT5RwHUf8ZyCrqf+bjlhe8BNJyrAiq/X/IpDV4N/4SxyrVKbB29MdIVzX
dCmgdX7+lzjWHvHdZOmgAnwXEndbfDEvXvT5ZF1q0ah1YrnPbIbamiY6pWNe3Ly8Jb46jYkvL54z
FFNU2ZghHSzrhaLQ+ctnef33XNj/lrXpNUfCVxM3+/cwa96fReNRJ8ha6jbv0viXMGUwEGEWoDFb
akxnN34bVZtaH8iBplPKhCpDh7vh7L7rKpQMjJKjW+UbPLAa+LCiEQd7YoSZhvMMYViimGmXqmSv
gRD5HDu4vHUnLS8y20/+EBynOr2UTjY+KLf6LHOTEXIEvDaFHr/ufKyVeg7LQs/K9uCX4ac+GsND
Zib+S5lEeKlmLV8Qw28xjU9fITx1wVhfu940HyDSrjuvfzTDPv0/fUR/T9SdPyIwk6bBLWbY0jLm
XN+/XsJSjbktRY4ynYu9GXHTH39eEtVgSekh98ieXqaqZwWb5SWvOg0AWHl9uVW04oBQhs4xjqIt
JcBwDEYqXCNO/OPA0MwNQ+1WDNpbLZPxGLfCu9lae5lI9HvOFd4DrNTbevDhQBQF6VNZxgHIifJF
5QbjyQgb8pqCrZ1WzmvPu2BzMEmTTXr7dUKOjBwK1bPpUGKZpo43zSwex3kM8883kT1/Av+ZOfzz
CQlXd01FgrgUppwfgr/c5OU41qkfmFRfLJADpoc4oR+CXqJ/xBXiPXQNBV0royOyUk4UjLZpZ+sA
brUWrLLV9tHRNZtz08mHgn7zxmjBhHvx4J8TYECo6+KzaurkHKTiI4kGxDXzt5oQ2TFbUACvbdBv
onXjVWJpxQYqjX4b5hcKYSTVdGB2k4vAV1pdfHMpSARj1u8xqa8y64pbNemnfjbK/5jpf16kUfyP
L5VXrIm6tOb4duuhmqT5AAsk3PVNtYuDIgcr6OR0qBtwu77pbhqwhZGTxx8SqMDGSmNIP6Y0SCAs
htMYBvvOgY/RzV/9fCsMfEbrbRgdAhtQUB8DU56N8k1RZkem09KLINrHvvVQ2F518nLm9f98+cQc
Cf23ywcgxRScfA2Bq9RW/3KDa7ELjkMMw7J0MF4KBHAPQWBf+VjGhYubaevrOfgrRnT33mxIKXNK
WEA1w9JAr9eeHPwNR3L5lPRANJvGeSwnyCtWOD6Q/hKdCrOIH+qY1qbzkHRd+VLMAXVxrnIiKuhn
mT6+43J2iBdWH23/+ZdzrP/yy5lkxTtIVFnw+RX/ZYHD0xsrGmw9h8/+l+USY/WTGO9ZxB6CGjkH
nGs6YwA42IOSHDPaJ0Z405T3OwgdCJWaF9x+vjV1NoBK1ZoMPfnez0uq5lQ2kvJW3qhvE80MybEi
faaLYmvleHH0otW5Qr0VrmOrtRi9yeHx58Xuxn2h4X5nkDE+tnmnDqXgPPjzw6BKxkfTDmjuswNs
yXFRJFleU+hJV1V5ZLG4vVr9fPnzYldkXeW240NFH4ndhsm69JSpPskkv8ajE9xxpnTbzCRwGdne
WnOd8N0ZKRK9vrzpRptfyauHUlLCP1IaMRKVS5SiAByX+gVmqyy/J3kSrWvfFHssRYyzkmTmpEzp
cTI5N1bsVhvdbh8VkIQL6lT/xceT1dL3uLVR6b+gr1vT95ePvVV8/fMllv+LS8wirQS3L9fXVvPP
/7L8cLRXoe4xZOocyXiusm8+Op3nfCT1carf/MyW7/6EhjWIEBPnNkly8wtjOwQ/KJdxAx8Gi9Fq
l0XTRiOykL5xcJNO55x+XkScOiczsfJdyukUTaVfrrpEfGCqa7ZuZFuntKuyw2g3x7Aid4mOWrlX
tWm8BdOlaF1xahVODsLacRhZ5ID4dvviJ/T/8cX8SnNpfcX5vqnMXVPk2Rm1DnOvslgHUU36sbbX
0ETAMHFpII/65B1o9/7PF7tUq3/+ODn1/ZdHxhZ0Euhk63Nc/ZxW/9fPc9BgjVU5+qx+WAfKag9Y
Vul0grXpQMV4KmFi3zX7gDDgKJPyMZlfHOMZpLx+izrbf2idctfyNx//86Xsm1UxeEhzG0LRFEXN
nZTrbR4p41WWtNiclGiTDKhLqJMzOqIC3bJ4Hjq6aCi81r4EH+m4+fSIfsheaaYH3niY7LNhFacf
VAYBEETA0MxfJujVXYNHRHMxjKADxepgfkExUTtKKDIvZrd5Pb9I0fXLtkYLVjJeLhtnDuEb/b0z
VTeksuWxbQmZ1A1Ph/gOyanQCiQhQ/oiguGo4dq5Al5swIm2h7DkeP3zQjQctCMt+JDD3A/yau3c
xqZ2rieTfiy+yCbxwPhb4Q2SMG66Rj9LGr5OPRo7VyvF1Z5fkEEhKG9MZuH51GyGLpOXNAB6HblF
e8OSrq/cQiOduQLi5jE1oV1QJRhKkoucp0GFnMEUndUfJxvTWJ1k+UcfDm9tMVSPg19k58DVy+Xk
WdkHwqhnBHn9qQ7G6Pbzkk/AvsJSHNJqojvg2fLYjyYe7Uj77eh59vuf7zrzvzzEtmHbLvuPMB1h
Mz78+01nEyCdjZjTlkG1GmRXPKIHKnZVAZou4oKfZStwZ7jRQG4FcMMgbTuKynjfMa45mkNS4yHO
viuZYi0KcNHv4tB+9TKXrb0KvpgIattAs27ZeMtj3yUnlczymm7jozX2Pcd1hETh6J5+XsCD9Rsv
FED7AtXdC7SWFYyO13/+lbn7//V0YFN4U3mxekkpXArNv//Spdv0rWONMSo69voxf/55SQAswsQX
j2CmGFMMznudSBoPTaCWlXLSvRFSb8qOcAiJRvakeS4qyG4IXxzMsXh9acb9/FR5qtsnli2XdW8G
L4MH5A6RgSTzZDMScH53ogAZS71u0QM/dnrS0HrTiRtqchJl5y9xrhLJFgQum6QuvwfLtGDqst+N
jXOtSN5Gf1dzXs9GBCbNsMzQYBrd0BMtie2qq57LyPdpIZdfkUdj0g/Kjzx+2NdB+OXECGe0eKR/
5n54EtdXOS3wLb6PpvtWU9Eu2z+N5nxnmLqnAhn6oJH4FMTjx2CyodEBXSb4TYjP6Wfr1vhZ9iHu
GTPf2grA/WDim5uUtXVzXywZIxNjj7mHDcC5OHBbpw+3gTE+ZiFjL7SuKUkoVfceVXIX2/Gng+PV
LRFbGgwKsHajkGbqxRpukqHR9c5D5eDnkZ5Gx6e8hf2E5y0LwrOW0u+ImHUFGiDgIo+fDMlMo3Op
oqT3EoXRW6U9K1U+daNt7SMLXleVAQWfc5U61b9qGWcHrU2WUdngehu0S+QgqW910PJWOtwja+4K
zeFJ/VZ00xMY+EWk3QMXlG6QuSQEFrfYbor14CMwN9D0UQ3QYmWkliM/WpRoGTdpVSKeNbxtJbJX
JKkmcrSQZONEYGGQ5cjMfEp2ulvHEKRMZ2kyZTCrcFsa5sZAygYWBw2MVsodyZMMYDCjbszC/62D
0NNs56tU+j4cWxLaQ6JGjCb19v6j51r1xko0xoYdarxEtvrayC+ceVid0pVjR7R1Acinrs5YHW+q
02Zyn0DAH1BBbY1qBthJR0LO1LWdIMOnQ6gqO+1kYaE4ZBLbdZvDUQY2y3l6aSRksAB4WeA4RhRd
DP5JK+Ijv5m9JtiBBrpA9V2CW0bRpm2TUb8wCPgONJw4nfDDTRDEFWmo2WPV6s9Qg4AVVQvHKXZK
oHCBtl8OHYSNQh4Cl8ZmNKirU4x0eWtznmxjWogYB8pRGA8inl6mqsvWNag8pGV8nw3R3ihWvZ0U
TKoGrCAWh91dN8hhjRJfC7MXt3E+09wlMmoHzeOsTAYjTaM32wFG5TOpct9J5R17aQWXgbbBWFFg
9BaXE7HimbkXQFsRaFdjeipl9otW9zYKkH5PLCE1QjXPd63dOEUbbBiIPoxzMbj0wZCJ1vTHmgBD
6YRNhZHki6brn5rVsxf5rwkmgDHQd53qFvFzGBgoxRqsMfhXLzSjL4PhYJ9+ZcrGY1i471OliOod
tVnpuCrmjcr8iAg7CPBWazUBwP1YLH04nN3wB9Vd/p7yxvsBYaWWd/YtPfjomS7piNelx4SwECUP
8yjzRxG7nyqecJr2gEjpYyB69BGU+ZrjrxIH344dasa50xnN5UO+QJ0/3mUY7aBhM6F02QghsyKo
6nVx0CtydA0z/iriwCLIsQLJk5YogTxlr/uxvLk5+YwKBmdoRb9qDHm0hIn/RdWNZY5s17HjlOcn
04JZwQepWGSfFMnLVKhrevAOvcMTWPXDLi150vA5iLVBx2LRAZcjaAowbfyHzFTma0wYpyZbe1mq
byWdR8erNo1ElIELctwRPUAKKhDPXtCeJfzolsZMQXxrAkueeh9MbKHpeUyVe2JqKP5eKD20s9sb
2nmwybfqbAcwKVnj4IZqnbxS5Phvnl05J1owD1zw7yjhfdWglRal0IiFI0ej0dpbPyCQUbLEl1lt
YfF2Z1uNrOmi4CK47Q4COWhhkldLWR1UsgXfWC7amL8mtb039FDNPhrLDUYuZlGBXqwyPdfBCjb3
2sNNF4sC/B95f7pZ/GnDs2s8hqP6ZjDkb8IQHrRfARswSoSXhpeeq2KaNpY3vjbFHMEjelRwXh+T
ZNDDba14cg2NvMQubIgEBbRvmOkfxwmTtxTyBfBH5kHhlF4z8yrr7I4v7LESqtz6eCHq9hY2m7I3
n7NcMOUswie7sU49QrMiiqZ9J6Z6K2EvNnUVbtJh6FeaGvyLZw9zXKX1xwN+PvMYSZh2nlqnH3ek
ajv4bxOgYehQEuQ421YMR/QW9sKNkOgmI/rBDD4byeMiQRKI0utRcyj3cqbdA95GvTScS2k9GxYp
TFGnpavJTW7RSBYHsd2WFsdnrA5MzWMjW9vZDhqDvaYBpG+FxiA6/MKtUu6DhAWxn8J0b5XlKW9J
6E6HXF+7iMM3PAoFcFg35z+SLrG3xaD/IlmuujSev464y5/ZbF/KDlS/29nmuQq1s0R8vyh079YJ
u3+Ao5au2yj+UwTY8FyUFn1S1UvbYrwXhRzA9HG4Oxy5NqmZ/zZbH692lN3Nnny4WfFJIrViUirN
komMY68KWU/nVmhrLjXmfw19Wcsori/hP5RgZEyJxUZaGH4DF2y6nSM1oSwmxb5463vgGFnt/tLL
dldF8OC8OGN/yOvfDPFOHZ0OQJhENKRId8kqoYFVhKjSnMDbFBkXZcJGteq7GH463rVdjkVPkFmf
jueW0/NSJFa/U42PSMjqUZIOBjgS73EasudYHxnjYdlVFbLHHsEOQaOXfACqN4bRr2hS1yrS7J1L
GgkZWpCRZWYd3bqcULx+JnOQkh+R1ZYP4tjEzvTvL8bYsjWx+RWpnZwUeRjXgIG/G7XpCQE7Xcjs
6MddeswSi7S2RpfzxOTbRrCwcE3i4wEc20QmIc61dWwiKIUyTZElTQNvVWBCrCyE6Krdep9YA/Gk
djRtsg7kfmt2b1EyvtmJWW0c2D270Bug9PYfnhXNXYt03+XzEbfWUI5oMltWUUwkOYnQIWa2BI9L
7UJaQKfwVhezHIfYcTtRiDOQh3fEYDByMWUz7ToGjQvXwrvYtYV+qPKJ/LnyplALrTvyETnfs/Ep
9no7JIGk0dYpbxkcN7oyQJO/6PYpRLismdVoYyaJyZZNM1JB45gAQ/xb2A08MEhvGO/snVUbyUrY
+rZUVo/VEmUHEDMIT0V/LSLQn111KGq0Ma3UAY+jgPTH+oHpIZ3oCel5kQLkITut8j8CRF8ROJ7I
JrxLUA/1/A9jTx0zShupJvQXG+NJ3X6FvtpptUV3OH/up/iZESvR0655dxlg4+3zcUw7615p36KZ
YGdAvbCFAIdq2Bibiw59Yzl34E/Z1OBtJmaMaOMD6pJpZwzNb29wTgF11xIz5NugO9V+JNGgpXng
c6JJapTNwTjtZdLdJyLvXEgbEeC3wjKbTVK2uPg7VG4db4kRyXqaUEAV2lrzIvpXGK62BharyELk
UYbIiOAfWpu44KhvCx7JZsrW6tvBV8wKhXEAVTqsL7TgAL8gyfettPcjSESwx/kGUwmIqwJsKOVT
EcE3pgMOxAtEQfAshgoPdtZp62lArVaZGiG8mdi4BlEU3eSFAEQUgRAJ+AsERyjQ+KO1R7r66Ehi
ljG7T5CI+hH1zMA92PnWgCIe028cGetoKl9Drzv1iYvbgJTkNCSDsMUjKGs33GoublJIa5dYE69T
uc7rttqRK3jJM66b09dbBx4nuaC0CtqoOyh2qXWtqy2PhgTzTQKCpZUfvaNIbydwhnsbUVhpWS2T
/X2kQXUyYu52zWOOOOrBb9QKj0leoKpuFFLcIv/kbMqCE5bDSqQUtLg2AAHEGSJRrd5MEceEZKy+
zCCPVwbvbhETVdj1J9hkDxOUBkwsobcSwLXO06wxy4gWUGwNnIIQ5XZ6yfFtlfEmKeNz4Ow8xwvL
IIoEWqSxiqfhhpZrOphTfRkcbGY4PLDeEmGJBI26UJLiOk6fqdETceW351La69qtZxxw0KxVjcTB
RryGwnE6KB1WGByi95FA0xRShpvOcVAMqL3IUcxHZpZei77VlR3kVivZj119L4JkrY3htMHtjFS3
IgbPCttVTeyAofXJQatSE7Nr+VFnIqRFjTY4FQieIStcvPEd9cklKrF7E35kLzXOBcqYPhOsietK
CBy30ykUQ4g9gK1IFDxvTfBQ+aDk1TQhYXEQb/gQSdepfwYR+xWOuOtS5W50kxT0YrCZz4OLZOgS
vqT6jrr+EkvTB0853C0WlWLI0nWV8accmy6adxsQ7ZNX8pjCJYxG87ELC+zCKrC2qYrHxVhxArZj
t3+UmbbvXFrtcX0yDPEp/G5vyFSx+2HFb7Jop1vZymZ92VWYQznLEifeliGAhxJwh63xAMlbpQXv
VODM5q0Pj6HPUpryHgtrF3e1XGmldemGV+K9iawhexUlEY+FxogR1wuTf/oJI1aHQJyIgjK2uafu
bVpc0ZdOXwlRFJkCCg8p9Ro0vI0s8M8Fzo8DqsDdqJ910QZ8qBqAzYUj+eUGoGxiCitomcre47wC
XULSAsKsNdvcS11Ynzxh4ap1Oc1CbRmXUkdCiljnM/FzSvN+OZkInvCX1kVsb5LWO8jEo9REnwXK
ithaHwdxG7zFRbIrev4CreX83Wjo2/Ke5wC3K5T06SvyizfkJYQe9e0Jwga8IY+DkDKIapyspxRx
SaXp/d7xkueYmVkQBUcrBiXiiDpeBRJopedPr2NuPg/P9KzylWBDPmgK8iLzLiQQfbmB08wF6np2
V/3dKOUD011v6XgsV1Ob/vEpSatkI30v3TZ99zu3BnLU6wqPj74J46x5EFenRW5OB7neMNgAPtK2
LJKMTPeaxhQCV9FWywMBIySn59FxsPTltZz0tYOimTc84LRizasixDotcZFlxxEr9+Gexibie5GS
ANVVatd09omi5snLmcGMolvXGA/XLa0e1MRRyMBGlvEGNfCTNz0EI8JSfQzLY9Fjbo9hkDERjS5x
1X91PdBgKLLk3DnBMu7YU3C2HKmtsZa337XT38uhhPjrhPgdqu8AX8Q2w6HVefp7nYdHLQXYieOz
ofukE1JgQKXw8Q0sCgl0eFBrkLpH7lc6AhriYRGeI4+aPwnNT3PMPrUiY9AAI9a1ec5winQTs2iG
HQCdBotVybqqgZQ0aw4PgbS05FfYNFhTVqkzCXSi/iMOx2jVVckdxDbmXUxb6xhvJsVLp6ge0n4m
eBGeFUI0n7gdNb1m17pSBzPDsmxJwA5zrUZkG0sQJMz/yD/XxY+VFq+b1tj0AgKvdbDtFBe2J6eV
R/JI6KD2B+Nrr5W6//BK25EOtZ5Deg7J21EtGXDw159SD+uhaqEFhfw9U077W/UGFSn1a9UTC8C5
dr5PYFLDqN7zDGFiRHtwIi3O1QqLA3YMXswn25GB27LsED9mFAPrnimzraFFDYern4UHsDIDOVT6
Ssa0CKA4jMsqTL8HaulOvWkqOcawgABTIl4uLwTGvPUkOVKP+NfGk9FGVsafRLhXNOLcbWP7pNdB
SU2N1chLk48aTZKbAlIyadVxreOPILg0fdER3YK2HW/t1h2tFY/CS2z5M62lQ3OWmKehsRDqhBSj
ZDYDKjBcjnjg8OXk/WJ6UxGFHASnMvDQkconRKjh9bHo9OxQtMVjEdZnTWTxcfCbc/ILik3iDS4P
G94XGIDLQMEfVFWEeRr6UeY/55XxDGwubMVmFlul9DT4IvsM3XKPenVXWEjhwz5m98tJpilB0ndp
epliCwO0YXEu4TT781U8MEGube2ctWorzNrfIV63gUu6BXQ+yLoopVfz6EikMT06P3wpKtPn5BY9
+zZxmNiuBYeTOcghAJpHgJqZl7S8iV5VnfgzNKF2AKpE5LpHJJxXbjWJxKRz0DFRJJsDYvsq3uUO
QVUxwYrwlMRCNYO5GCr+UP4Z9rSFeF/lMhnIWcCMwYm0xGmpPs2ACXBBpsBCALJKS1/c/J78h4re
BjOxDmEj08GIymboxd1S1Ss+LhrALvxiALKzE4RKLtP/1CnOm8EivlpMArxVRwTnpJcr2t/3jNh3
5OnqEpty63b5BpLqtPP9TVPfKl0fj1VcuusmAAmqRbQuOvX+35k7k93IkbTLvkqj9yxwMJLGrc+z
3F2Du2JDSBESR+M8P30fVy+6MvuvBP5FA70RShURKYkijWbfvffcdVTn90QPPh383zNLS8+gIFxu
93CcK9+86GFDfxP9obS93n2smnGqzkZDbNvrE9zZfedvVOAc2rr+kxjfpRsodtAsIhYobZdMl0xD
sOgdS0SM8yLJxqXQOQoVZbSs2kZdmihcD15EzGwWt8FOH0a5tWusKx1M6mQwsd5N1S9ohuHioOuC
Gf4j92OqCot/xpWv6RkKxWumcK0OrUvDguHIkxiIoXmGw0lo1P1ZsitRF2V+FgghoLrXpq09ExNi
Cxmlx6Ln7IXxcJm3oLK9iYmOdIAI5Adgj/ncl94bL1JWqTB5c/sYor5VMAjU2WP7jPjdoXzSRlax
bGCaxPDAZvqL806n4EwRL5jpBMVZj9niGP00d4r6I+51fd8/DoNxY68d+kwDJi4zF3nBbcPjMDXp
ahI0jFR+ba+yClzk0Fu4BJhOWBZH+R6DCl3hJy32c5ihUB48dIeNG5W/87RmRFxD62NPHBjP1iNg
4tBCipsbfGbqLZo0rdjOJhuDl9csN0FvETr40iVWQ3wpGwYBdIX3otrGhu3MlFZ0/GzDB3mxbcyg
fA6qDSdL8JRCJm0Jkh8ikdxSSM1tlwbPuhi2PYbsbSSwB4Z6+d5r/rBtnkkilcdwMTAvmztC69ay
x7BKs8spNAyaGMjLcid+lQvH45eR6GTfeOu6D8fWFyIG7mp1aHm8eF2kHc+RrNeex3tfEX7Xqw/W
Mr4wwvzkgjBV8mk0ol3sR88RO5JBcgPZPitn3/AAphXWocpokVu8nHxbN8wUTl+ji+jslda2HOx3
KqgsDOyTu7EnbS3r6pPXgUYMXaNRytDmdS0PVd56a8TC70abvgpmgFAu2g/DYI+sopiauvo84pfZ
1TinU4+9UvZAJnB6hfogJP6HSB5TcKIrcAp3t5lmQR4fod9gqZy2U8zBKw6O+O7eGF0z4sgBvMfM
6PrK/SAxEy0iQsoLI82BDiN/7DzGlw0uZRycQb0OKEgxZZivoJbHyzI04lUCBjWHHvxkNsSKDGo4
aHsuECyefa+F2MuZxh/UFf8oSKv07EbbymUrBPyA9GEVZLiowBfVX0ltc+1SRllcyHUn6wuJuAc/
CeQ2Qsur0n6I2GSNrbb8RoEIZj5VWIE9mOdeTnR/CvdbJQSnpfFkJxKPa1UQWXXYLiNt4vspQ8Df
jLQeLB/eZf6NDb+PJ59Mg2+nR7eIfstkFOs28ZnfPA4rWj2u+Cloxazw4DWW8dLL0ngx4nxtsmMG
lDogL0nO6DBAcrwr+nh2aewgXBFceX00W9R67gERerTgDtocN6J/stm4nKQ+EWnKpn4eQ+FWwehR
2qA3J+ppOZsF+QEMQnXSJM2BSc8JS3ujyPqbXpfozcjt5sDCTe9z5dPMxs6N7L/3ZYfxHvhwdYjB
9lUgjCGiY4MHdpgxpyzYtjNUXwZW96n1+T5zxmxrhjSF9IlRgao07LlBucXvmDxZXkIdszJ9jb3b
XhGMNI6VzUwgwpm/qKTeH3sy6lcIB4uSXeG1yNdAousrQiFZVAqhC5U5yNJx/ohu11yLJ4dShm0T
ON0TeJ7+STZOtWkke9Y2/mhVY5/juIqvkTXZ+8kO75Ka8uvPh7ijnjIUHNphu2xDJ0pPPhvmK+cD
bA+UKcAP9FGkI7tmBpSRX4lCaseMYrxgf7bObcpRwnjvcDXs4EhFlwQK5UVjIzsbGr/dPP6wT5XY
aVqNGtPRHdeV5L9lQVaJWVe/tNsEruAjHa71db1yvaS+eo8PVS14BsP+pCd2dfXy0d/zw99VQ+1p
kOjWLoKj/+y7v4OCMzMiOTZyXmcHGrHForJEecBorTl9i/bgZ0fTHY76ZHbPKn0dZVFeOVP3z6Fu
ASQqpgguNp/qEwwyU0RqNXrun7zlwZ/rVAvKjJikqF5Ekn8nXqYfZFlXLzIzXXyMylv9/GHQlKza
wfQyWvEV2qJ3602jYSBdqo03ddaLDfYRCUNf+ZItKLijAcyDA442EtmzGfAr5CzCqhzUoIrNVpuT
oBcnJbhdEgqE7/kg828zon4HY6M6hjagIJJ8zsKJg+HkhYBrwjo8T0FcI6C7H1b3MJWjcM3LSm6q
RMhLJhA5hs7543Oifrx0BA/Nx5CGv4JY714rKzLwBriXWGpQBgC74J8i1kIyLVs/5qeHEALdTjy8
eqo0D0WsCgyyZAsqGnZdzdGvEpc9lYtaR+y4oKTdQiU+CItJudD63RTLlzCw4L9qNt6hlsd6qE5u
jKzcILrO+Y7Hdd8smQBVr1UTlM8PloVhHNto7G654ec4KU/wp1NeB6rfjQHlvkZpBvuGfZOT4VWP
cI4tUvtFxhb9gjkHZFgxG1hyVyDw+cnWfGz1IS0liZaYRy3ttkHKpeeikGjvVfOmbGNeupPNvRVE
y85BlhIUvBh+4d9stls73c7lPLK/i1jAAIxz7ZrE1cvYa+bOosOaoRtQoMYqwgPjlQtxMXPh6wNl
KNFgHrHbGgsqewRrnkF7X5nmWLCydWXDqMvtqlz3pWZfRifNnhhAr4ayIZLdPlrVCnffEU2wYZSv
JEOkmfcweZhtAFlclUs1Ntdq/BFSTGQPmZcHa1L2rmxZ9qH0YyAF4aILuVceugdc1G5lRVqIS1Nk
OJWnX6y//sZNXIDOEQVmDm0rgeapq0HqY1M9NMzcuZOKdrZ2gUW6aAbBkwCA3xD3mO3CKa+gZ3qZ
kuuJM/+6rstz0mBQCarwu68Nefr5kME9cEulbUYsgktfflGkzsuU0OlUup9EENgIQ0G3M4kUCy3o
AHUHSkBbnSjlWI6mF+xGJ7KXledsPF544AH7di0dbtRCc12i7/TQB0FPD+0M+4tzTsA5b3nXEW3h
lFiEuGDGQFMbWui6wwQuZ6GJqIDwVIx7V3OhhzkRZ4HyYeX1YTtRPtNsI+Wug6K0fqvMWhSErpVR
67fUGMcD+iAmiJjIp507C8OKwbU+PuQRPmktuFWdyi6uCsQ1MwONyt57gJEF3HQqdhHgmY2Z17/0
3IWbpuI/guwd0bvRuUgclbPcewx2Jga1tdscMloBh6nG6ghH1ElMnRY1RjFlARKROFZ2dnR8Xa4N
60tPEfg5bFUfptf88Z6MqS+uCW9l0acPaDw8LGEQqRlHN8XDUklY1YqWhqDFwgeWS6mvLMg2YzKN
T2biFK9+r/3RSrzqWjyeqB7rdzJJtkUE9jkFWxmYdnzUNfo4O8smL5vZh1LW8gRelEd0LI5TGL1a
DQpfnwTGJWkIv8FASmaaJSFCDIGxzkA/HAm2kqFLWmbRrcUABOsuzghgd0UyXQK8yNdODvsqB8hg
Pg4oiRGFx8wVwdHFmSjTdumYnb1MrMAnOmdmzPAoirJDvV8krFBr0jLjZRrENpwK9xQMNbS5Om0O
MZQdqhX7Vfz4/wcrq/BBzESdiHOaIyR6tTUxm4dFUkRUwBtkwpf1SLzU4FD5GhSP2Xos+sOYCXc/
VKaBNNMhUNRC20hY12+poCMjNKOPeWMb/dHwR6pmg9KcG7oLwyrVeCjbMdn2eZpRscOH1I8ZNmQm
kmqPAdZrcf7L+FP6r62h6KNTLnI56zl0LOiXFARQWNjTebcyvGTVqcB7qZ3ae8nLdxOV7UlM8joZ
LPHZ1KarbigEnme8jKMEvxFbwYnTPGfDsowu9WZCzw9SywCh2WlHQ+9XbWtYOy33LST96m1C5V6H
kt+55coHObhl6lRm6iB1YofYe+bjpF5oW8r2GSMyaN4tJkQh6IxN2oIKxLigYlJtzPolVEO1rxMf
/6we3PrGBlgWBpeOMMi35CBa1sEiy2oo5JNtL/7PPgda6hYV/eedQImt+Utv212GpL5wfEVI7JGf
K2SAwVhv1/zXADU5Gqc4SNCvbq93ywk+BRxDJaCC0A+KtjDMBDiRM++hhvUtG168gU1K5dK74WjO
jnoo+8xzBfWbhOkq0lt/rVJ3XOZirFf8g2BPU7M7j5vGfXE6f42pgf43noy3YIKFWDs7K3e+Um9c
qyHM4ZyCb+EkVyz6wYUJXEPuSFu6hSvXUYhsaXf0h6XTyWcPsZFMrf1secyjqiD6gDfAFDDIqkMJ
vPHY6rReGMFmrPRnZdCw1LNBmlf3yo3sVeG2xgssGRZEX2MGO0XeDtFz3pCagIFEnljozLLnie8t
g4DREa4KGrxTxazOj+P5RPqEPgOkJ2XgiPPKGF1E+kBA06kwn7yBysypCa2NUEG38QuSkyXYxjO2
N7T+qjn9fGb6pQGHWZfwO7J4l0f+h7C7FvvZ4DCbCNtNH075GnOgNWe+WlxLryiuovuDNzR78tg3
HKlSWtIdaR8Cs+ADMtN8omkLR0nQnU2MRmeZyGYvLfsciPaqu5Vx8vy0f+njFzPUzdefTzLrufBo
O0sD88Vmf3ws7EcvcTx572BathxioOWpKF3XdulfaspXLv/sgETjweD479ED17ZcYVrMCKRtEtV6
RBP+zbpdwuqF+IOBCCanhXum1i+Qlb2ZS6njUsQApr1HGCIyMijUbQBVeCQP6Ifj1vGUXNCv1654
peSzpITBz/LSM0bDsxJabyoOUoYShjsfKyqLagocmLzkPuPFytozkH4YNlb47l3KEK9u0hw5n+Tn
YqC2XZXd8eeDNiCGZQN2mp9P9fiziBDqlel2ez+Qi7qr603eSWePKSfcVlEY7T1XWNuRcoGdqn/Z
Ha+rFrRyz/cPCUfEzV2R5frp0+kepTohHUzAE42B6KZkH8xNlq4si8mmRV0DnuXsNe0aew9fErdM
3mFs9Z23oa0AHOYTfIQp2UxsOSAZ4V/l0Ew9V8Z+nv+OeLdcb6O5xUOC0/dY+IxZLmO5Bq7Z3LIB
YCRV5Nmp6CcKprucPmj4odeWCfGC1iJ39XPnWREItYbGrmC4m/4QvyHJkN8Y0oCOjNuAseb680EK
NmMka8xVvs/DND3lflMeqFVaNK6WPxcNwfV/vn/+L9Ow6+C6Fq7rmNK0HdMx/nb7ZJFLOdJjPkKb
5tyvqKUvIytffnbJpL23DtTIDhsOyC3+Thw3AK89FjfTZEpVELPhFxav3GSAEYMOeAwlkEEWleg8
uhCHrJCULiQuH4i2+MyBrHM0wTgR+hjgCuPu1fTaZQ3vr1rVj7RvsSK1ymi6RCE3DOsckhvY/vOP
/Pesjit12D/SE65hEN3z/hZnCQrTDOOOX5wGQn3G1OTLUdo3hVr0fWuPabSBFN7ZAcNnC2DMP39x
8bief3lciUN68DAwihieLf5+vfVSAtovGzCEbd4xwnXyReKR2+9yuMwGXQ7ZgMOyNjnb0/OgH9zM
Xui1Hz0RbY6fIh3XXQ5HaBdhxis8p74NUa7t8lJPFgGbm/c2eOgt3Um1oKLKkTSzzPl3Qeicwuqj
0/1fU1aAxDUrRNCyxsOaD08Wu9ZbKFp9B3byJhN9Zyh63wjA0ESlsI8imcV7BhI3jmPq+Z8vyU9+
6C+XhF+IJbkW2Lstw9L/dguKzKv7KIJ34I/iI9WiX4Mjth0kc0CyQCYSQ9tRlTFRWoII25PlHj5E
KmmwaUjK//P38l/dGwwoTN0xPMlTYf71aWAZ1OI8QHH2zezPUFfs7IHLd/CEAMDtnRCshyumdpOX
5v+b7PJ/jCX/Jbz8nxLO/x9ml81Hnvc/Z5evufrIoo9/jy7//Iv/HV02vX+RSTYt5ChywTrJu//5
P/qvR6jZ1P9FtorUGnkIy9ZtSSIvy6smJMAr+SPbdtxHWEIY+iONyjLz80fWvxySExKMIS922Bv2
fyu5jHT91yCQawqT0JxOoMqxBd/j37NzYY2s44O7mSec8hZ1K+MN8cYnnkN7W5bqoBJj6QWYLqmU
pqrC7/eydI7+lFDsMXblmj4DMsNksmqZlBzYQuI0HHhtBEwzZn7cayOGfLusKaWm+kslVNOVqOul
8t23SDKLy4YbnkYkJUlnk0o2Qgh8EOab5Rq0nGS2jj74ezRJR0xDCmTFTHde+ki1cF5E0K+Xju4A
gEpqEP9GeMRknKIQdzneGe/F7OnOUTYtsj5O0R4HhzLTq3JLcdSMfMGYTF8MbPs0NuaLTvU0Kjkd
oxDXZXbgI6BzakygY1ZV3awyektZjqKdr4cgETvzmTII3IOwMJfMsjBd15tiqB0MeA3+7lq/BlaM
HTvALuRAT2qZOKAgP3uDcaN5BV76wDud8Ie3tJLOmFsVSZjggYBtAXc4k4WYpaPUWrFN/pe/MCU5
rkyZgoIZmkuh5ZsMhNWCiqirkRE9z/sJTxllfFR0LS2LQEfoVEuTBoTjtIoyD4RdnRApLrEARVTv
aFgsOLkt2lreCiLNK+VQuktHJtFCXKOhPx50iQrc70KmY4cxT89GJKmhHZGXnOw0hNWnEXHzkIMN
Vn4tnttK6Ez6XcTisXtvzG8793JiZO0lydlORWLcRGgFDZ6OqjHQvnuktWkAiO2OEyrQ55A0AUzf
dFp63ldSoR/bfYE5y30fCgu0hJlaCK/tQVQlRjdMaLOx0O8lTMRNlDFLH0VBUhHccmNKGrEHawuO
Tsx7nQYGU2GuGTRrqzvgeBvLC1Y5WBohwk2UTMcYI91aVsVHICRHRfTeTcPbLKmTjzEI6g2TAfbK
tKxIn8mJ3v4x2wRcrWiyedky2MFxd7AMAgiGd5SCzZrKfLLCg1iQM8JFxzgY62ZDhbXPobOT117R
4eyTxDfTzl3UjX5vIzcEmUIPnUaed+HZug+GfBEMJsVfuotFRfSL0LGNBUwyrlPRzFKg23MIfbug
A3RlwVOmZiZbdAUsljY01hQBgdKEbM3rCFtoCD59YYQJCeq2Ai7tqxXnO1D1ZAZ06I7UkDxaC2lE
jnvTXI5tdzfbloRdKyi8Lz8pu8UUr0uA9Hb60WWQNDS6cB5vSEIbAgSY4ay8ZLrLtjbmlUvKoa6s
m15brCPuazKFJsf+5rXgyoYagPWhwJjrp9F56MtffnHXjOG917G0BPkTQFtGVCM1jWlG0VWElOqk
kbGAuAkERHtJGUnO03uJarrvMaa1SSEIXqbRJlCXko65KrPefLo5sQnWRGK5sUeGYNRR9KdK0f+J
cjTrcs04VPKjjp1mrSLcfPBnwFgTUCAB8FoX3r6l3ZSo2rRN8HhohuWvcgYwBV7UA+cNp8l3kwm4
HODrPqIHMY7lT06VIdwIfykv5ih2L70GxDqlKxBeurizk3qa+uBMsY2ziTXKSAps9+jsrHmMOeZV
+fD3uMaK8yRj8A7TFVKRa2Furl37NzgpftGUEs7toL/0UGBg5YSrInrELIhAzP0OzLPXADAcrO5q
JFMHZg8LZpPqbxFiytwgKD0H9krLYTIe9ab8KEQ0wK8eX1SiD4u+4eQRhvg0eiOiyZ3KRA5VuAJx
ziWyRsWge7iAx7iiTgI8uyT7GYSghRgLMN2mGdDjlhIuLuxS/40nTOyUhblLRd5CUK2xIDyfbJR6
mVAMzlmb3lMrOQ7txDhehn+cqgC+65GP9gN71nop40bU2KWZEaH3JTz9ToHHpfjxUheGeaITfFHV
gO9kr7ylwFN5yanCXAHNihaCJDtrosqXcYeHC35+GOCQDEdSptJSajkqLmDsqWidu8GIVUN/DskW
xn5Bz0gR6IdGcy8M4wlvmoO21sr6065y55RIH0xO194ntIh5ADCPxgmgj+Vk3K0mEWs3zG++EVSH
rn1h+h4j2U4L2ejBImkFVr6I76mxCbUYfTjuRMeG0XHoPIInWh8p6uC+y+iqs42sPZOyo/W735Ni
eQ1LS72UmebCiCvWOAFMxrJVsaKuvWWfbTI+465uFK8eK0jkYVTTiy5hLhkT07rKh1/M+eNkldUt
sSB3UyLd81xOz64ddhtP9NBg65uexcEuNSAJu0N4ciTtAlV6MahWIw00ThsaiJB6nfjdtnHoYqTS
zmaAP05ax6hzBAXi4r2PAia+Y7EjGuCtgyUMKgtCZFK/WoiMejJEJ4zXi1Q/cYIuPoRFqDulzJ1I
1YpZvrWoC3j6QzlRGUrMc0N82yxLuRJWp17FpA46qT2YeDPgDG0qthkWmN3g/PbDAaIxW5TN2CSU
yFQDyKdKB6xG0c+14TnfaBVzzaYdt4zk7VXlltlVN8Mc6qsz/HJJIrYD3brl1H0E7iDmNnTGo9n6
9KYaDwtTLatFXIXtPa/sC8NIe5/rwliyLzl1WRDfMgoXwHcuM6ItByGs+BhaFH8Zw81L8anKZIeG
Vt7rEewVIsemCJmJNZYVnks9PBagq5/wFUPBa2zm4o9Pa4VnK9Wwf9a5nh+bRxE4HhgsbXkcLvpC
YfvxrWIpHRYtrwu8fQ/uac1b/917KACAEPrDz/8SubXUbYtfn05GkHAo10r6plhnWZAcQ/dzePAS
kgYGLqaGZfLQBCMT0kmmhfqKYRqB7bjsCJbypgCLs6Kbh0/pwEGCKSWG1nBHYTY2twmu18zPe7Gi
okUcmf3pkWkTh8K7oyn1zr7Sv5BBrusomltF/TTVjdjigBkTLTh1Is83NMTTFMdUc4VXfuMwoka9
93KYnPgcOw2zU9qWD0UE6yLbvG05eWvTg27sWN6trB5NHu46FrhPxGgw14UN5ufPzZBR722uMi19
Vaxas8iir7U0TX1u4uYWxsOvjuxvuvZdmt6THwj6EEX3Xjp3QzpnsyQ9j6pvMSv0H8EDUXMuT2zn
pQ0GJKG0wVQhHUblT579a9BKFKRymRkZJIFxgVIOKg5OnZhNFZtZmlUMVnOXrVkBqj+GrOkHlFPh
9sGlZKAyGw2GYOIsD1T8ymuIw2SyvKHg8zDaxpeOa3oVl9PGU2azUpYPriaCs+K+9NlHiJGhl8Gx
JTxACrA7dGWyG2W6YyN38Ok6KGDOKLT+tO03qoQmXNYbm7Ud8+iGiOy60u5t6GxquHnZhDEq0VBP
bZhlJfhhokJd2BxdDaDrCDqfpYifzOnOPIq4fVISduM0gd/OM2/dshmewt9OyYCJ9JSNLFI9atWa
dGGgRfVo+dAQ5yEdmg/GKpztwjvj8CdU0xFCyebOkC90CKZRD3FmR+3SxtDahUm2/7Fwisxcgl/m
4gC3BK00b6J8IZxhoz2wokx5E0BjrEcLzMGzAltgTZNzC0TVaaUOdI3ZfsxwLvJEODMbi8Ff/dse
fsf0KdjUIXXs2id2GroXzIinUzR0dgjzxOWsZj9WxdyBPVm6AW2IEJYizvjIwXpmd4QYPssNKrqK
aU4b+6/BvCiP84YP6mfZM7Y3nAaTJGnmOn91QUCwsU02ev46ZkT2KTibGpiQ5rKzoc9pFJaM6GSI
LofABi2c5FSFcyXJoQmTOSoRsxhtp8Q7V1ZMU13vzRmAPcfWJU4jbQmZB1cL6UCnndapUjkFlfR8
oTHMa9vb8UskAk1ZjmAPqP8u+RKVHp4Egllr/mksnQfhnpnjIqHOwTZbfFUGa7Q1c0iEaBWEZ2TN
Nkf258EcJ7qQg24xsLeZKG4qjXXY5mvHBiY0mOGyM+151YDHpN82FLG/sUwqNx87btwVXOZk2Bkc
GjSvoby2pXxNEey1aRUmMBvCZg6xZHsjTl7J3qpMxoPbgEsPb1XrPZtiurj4qaB14hsEbNOW8hgR
WQ+fbBfVs3Tg+bO+bjF2vE7YtWeCYuJZWZvPIQdFvITuLLbHK8P/T89nUOwnEqrk4PNjSsXcivxl
AfcynAY8pXiTEBqKi96Pv3oCWrNCpBetUVc8IXjGwvLNGdlwteyOcU+rDlI9IgGJypqIiEY1fSCp
AEzap1RHsyQ6NbbmR2xXRzii9zifB7xP8PBZ4bItzTvlIvIOdeSxIkz4CTGvGyOGMc1MfxWlfjc1
haKL85gW4wYM74CKzz0tCSHnAC75yk+KQFNWmP0cE0M0F6SLIvwH8KHhYGTqm8MeNxuPYTw05jr1
rd9+VTprKlb/VLWzdh63GWYJuBYery/CxDQVJyHdc/5rEHnk3Jzis1F1sx1C9R2WBOnBfREEKg1O
ZvoyZq68FZrtzKmcZjFx8oPZKHZoY/Y21Jq1o8pxkRjFJmxs7TImHvqxhowfI24yNed7dMywmg2j
bW4IGPMossKb3ZmGJOIIRbZgrpssS5Vk4NpdQnqZvRrQVHjC5yqlSCcZYO+zhWT64SRXqjcWbjMg
I/jikkTJRbksM6Wbr7IMpLCfmRw4QI+GKCpsEU9wxCQVOA1RCUobfUc8GT2TOWUrbQVJspnjhSah
FQ7jgvQhp2IbpExZ7oY8ewp5KJv4TkvWPCPURm4aXlaAuF7xbCXWzaPZx0folT4SfEiebUv5Oj8p
PR48DcZH2JzaaC97zADLiT/3iueBM3nvoU7ThFaIpyR4zovr4O4qB4ZuwtE1+qrLj2H8EwwX8jNV
ex6HXTLeu2xbvubDxZcHw1vVlD04znNNT8MQ/Kqmb9MlN97Q3KtcAiwBSFvOFdo+4LRSONWcEP0i
53UZ9e8x4aXqSWs+0vGpq9MZ8iBFnS9xO3IK3uDH50cMk6utfuUOL8IWaP5pZQb3brqF7bbB0p/e
teiF8QRnfki+dIBrWKJL/zqyZkPm4itjPaaHxVRf4cPCySn0p2UofwmSm/KfW1zZFTYaq6dzxbvH
8mjnGxm9Jf63r/0OwBj05q1nduMS3h14+/CogEHeVv26nJbWuEqxvtbDJ86wWcb1zsubPey0/lLE
y4KsuFh6zc6WiHd3kd1S93qExInrMhJ7MAaWT69K5mG5hwrRvz22KSFeecBAGGg3obtx0Q5tmRA3
P43T0g72Ciq83l9TYkFBfI9MfdaBlyUIPWv6lW5QUnysNdZQ3ukbGKRT/BJRyEVKoe3FbKWDO9No
DuusDwWbH/bR3Ou/O/1QDdTVetvBuRpljWOCmZH/UVq71lrxeh/KdWfvajvBekGeo8DvXKwDA1M/
Aq3tzbT2/EjfMH/Bnrhrx19B+1HVJS8v/M3GRXqnpHwbLZ5jiSgj90F0ZOAt20Pd/InMJ4ro6XeC
2UGMr5qTPK1YYrJ9R+hIDJwkCkkr6EdjA63wPrFfz0yygb1Dne69jF8HhkqPh/k9NK61hEZrwIiI
olk0XmyxydgZMReBDkyN5HsaHPz004/Oij1SDl+hKD/dYZlla986kKedzDshWmC2p7HYZjhVkHTQ
pov6U1cka5ciOUEvMPyLn4yIKqjiAk1vjk2a1ZFxkaWdg9reFhBCKRAZzJ1m7wFG1z0LF9AF0tp7
8E5+smb9dICnxTPr6LPeqnXL2WFy77Spx2x7xToPvmzGPLr2rcGOUM65tfZFtgIQ6Ik/hvgTo9Vz
nsVhuo6RDSgL71aRtvH7ndv9UcnJLNpt0MoLvIlFVT0nLUQVHLV2iKH+1mvXov92pL/ze7zz7VMd
PHM0L5OIKG404+Aq2aj4QqPRCSpT+auztmbzhMZv4djVMKQpxQbQ/tCj3QC4OdB0WoHkvPDWMkbm
oOcUT34Q0UGbnzFjzu0WhlhurEX3yt9RwZMxnO12h0edN7tHdr/N39poyyvb7xlF8iazIwxY/Ixe
Se6WjVWnn/rgxVOveNX4Grp3cl0yP79cCnU0tnkGIwSZ/TbLZyNeR+qSs2Uf5NnNr7WFsUbQj+Av
sNJ4ZbLJkm5TFjcgmjxkQc4BHrX4xaT1VPsOhy+v2WvmQqtJPTEBWDTj2Q9vmnXNxPXnGNgunPS7
9s4j+8zobHeXqjgM3gHMhae96SN79a/SvRji3LTbcdwM1tyj1h5wTXhJQUWH/mtaHrN6pzG33rvO
azI+JSnR3yUd07Qx2JB7LRIX4J59Z1dM9yC5TObJV6c+3jFB7bO9yfmvUDWJUpawg96/OwGvuQ15
0F59dCZtUHSE4MY3s0UPMz1dcZVZAGlxnPGlJT7OAROCJcNZJg4GdY0V/3aLs4T2GC3B03utTI2E
1NKhRbKIPtryrCADc/mEccnVmlx6c/TCA2AZ71FdfE7KU9MSTrno7RVLm6QIGJF6JMpw6PqzFr03
SBzx77is2MJchHUei8vNZjYUsA4bq8GfU3peBO9td2GhGdVTKk9dfFfRfhqvpbjVxUHLt30DA3Le
T2DBX53+kPMS6xhNqS83uI7eM2uMUjtlHo1w3/gXUXzkNokvWI+P5TXw2OSRYWHsRDHic6EFzxlX
uy7/gNl4LMjeIsw5Euo32X7icaMj7cuZtikPNYx4jTq7bM6O1LdP8MILh+Tq4tGcCCiDWq9gzYxi
PjXoFNsxhuvymRmAahd89171HCwJ+4mENPEbiNAVVwpsv98+qUFShpMuFT1T2fjVB7c2eMLuqowt
yTOm+dCgzTVjS9pxOPhxGRVgpo5RRwbhqOOHigH25SvB6rDWA5LP6yICdnowrKtHuN/SfkX4Vtk0
azGT7+HWJjtyq075uxz+F0vnsdw4lqXhJ0IEvNkSjp4UKcsNQpRS8N7j6ftDRS8mpqemOlMigXvP
+e3b0r5mMe2slzZh60lXcGkzahphTBw3I/0p8y/iY7H4UcPXOP/oon5D2BpdNZMT1GfeEWD4kmrU
1pmxbk0X8tfIukkxMJ+4lJXR4/khrt8dQ5IYwgOfOqnxSoMk7k1ixy+s7767IX1CW5hGBMbeuL/4
ZDp62vM73wpx87YsbdVobw7IwQ6rpyj+GSVmHnA7a352Fenk3M/cm3P9Zk4vq7ibaZxfia9gKd15
uGekOwj419VTHu7VeR9gIh6fOVcOzy+lEONfgg5yIYgmYBvbzsKHpvyTQqxxe2qZqsY18NJJntH9
aWysUnfu0tdJwehefC6Hpr331rtquCWelmrEyDaj/r7w0oX5VjG3gbgr5+/B3GbykSTr1PT65QmT
PQk/mXkxrJOqH/hL6cqjap4nXJt/sE3yyZIjEhT4ei9hxTVGnJ7AH3rH2AqixsROECfPqwLs19Cp
+xXMKKelPQpljtPMei7pW6Idk/XlNvxC91HwYPQB7+AfDN5Ehj89XjFyB67XtLgzbyjic5z2Gepa
HgjRNylQSyPRHmhrqOO3yqVHWV2wJM1b/k+ZugM6vFhUj2EI7G/iE+RVT2mTiqmvoPlxiyh7Hk6N
ioPlLuS6rQPJNpnu0s1no+N3mcDJMTxaeESxU/Pv8X0ZBAsaw7XFZpFQMjnsUtwTkyua33ojQGfd
jeDIap4m/sLgPNqZQZfjpjb4sYg77/OfQXgbsdtJ1Use4bXzLFxTIwFSWn4bJ7eRjiooj+SP4qme
KDURPmb6UfhaCNFNqi23XzJc+wpuaBI9o96TwozifhzfqHbR2x8x23bdjmgqPbQhQYDT0EmOhFuK
XDvxP83A+oKZWvchB3mKleA1K7e017LfZqIfN8whXIhC4U3t3xJRZY94l85FFsOIc6106fGONFdp
P4fkjaM4LTBvBVS9nXrD4ZWV6eCQ0OfgQaTnbdcH07ZnfgNE6xHus89i//SDZRcsJ9M8wy0a7bbh
ERdvLc3RxkAOluj0/go44zz3+bOK+mR1UIv6Z41LWD5FRF3pFyPDyrfDjJimbk62fkCnQHHqp9OU
fjWGsYnUrTjgVHSB7Tdxck2Ut4R0CKeZD+Le9BNCJTIO+nulPfP4Q29uZXkVSe8gjFd0FXNfTjt+
EJoSZ+NgaLeFSUEG0kZw5hlUwvWZYw6vvbBttTP0w6ZjB1kAq5Lka0yvSXsvZY+/ks0MjfxhEPD5
Okrvq7wHhE+HN8X4bkk4yZEXeaR/unK+K2gcoXlIAV6gVmOkvIKNflwu0/SRZ3e5/9YUUhYeHaxg
SvxCT+4WhV7RtdGPbXvMZEf+U5Z7or+LlBrKIvBN8leLNi0cgfqq19cpvmXZW1Cdze5YNlTCbGpE
9dgryF85mt0tXi6D+o9WFHLqo3o/D64u3VXpN0nucX8yd8gxEh/hn0MLuLWpWS+cOTp1x0DHUPtV
CbgCjoF4yohZWPyGNrHxD7krfBMnNYWklmiDfE25OzF3IbCKv13MncRJ+tm7VFG+selir5reWd1k
QmKwvdJDUcQg0wJ/LLH+2EffJ/7XqHwQ9W+zNNmq+Ik9nn/DAeyBHiQ2HznwObbOJetZLO1D6Fjr
o0uOVuPQd5hoF3McNpAj+Bg/rYqahM8pPyJJJfM2y15yVeJV/jE4IWPhvSs/FWFhbn3Uis9zTsZh
U1zq5DMUjh2Fhn36p1gnZKZ0/w39HqwioMIUJ59+CVd0PkQMjFk7woWs8XvhaVDYp7bZ5GWjL/fH
AFx4efQGnxGnJ526ing1pROJSkK1W+evVvHRILOqgOsvF4Kx+DMHZ6D8M8BysCbOwU94eue104nR
XbvPcCEScXMDuUAsUoj7rdptVBDX/qMX3mOp2kxIlagv28zBP7S+gHqvfOD5+CqHvIZ0njnkKWzU
Gkkdm3H1byKujJZIO5Ousoz08lSqr2PphyRDq6hLD+k+mF61NcVQJFvnpSV5GSYv1M9i/m7p1PTF
+6y7m+FfDsFTJBhxx68Z8DgZr6l27nHh561GIiYhbRmZUQn4UYm6Pdpk2SUt9tDt4QFolzgEgn2+
uiiwH1r8NrMay35o2TWtTt2hNo9Elm3WdCaFuwO/Lcc7wAX24eWT8x8E23+WNmzU7LZ2ma6PCVc2
VQ9k0/wG1AomdO6M8n6pTwLHUXiNyhNflhpuF/o+o1ehgGgduGb+9TRE8NwBFlwih/V6cGl6xMLq
4E7MmIkzl/N3tp8tgOjgQfonH5WxVYK9vk60VMVZbzn1UPRak6iCPa9G/vbOPFKWt0o7ifGhEz43
4OKQ7qcVuN4n4s3A0QwWjVvhl0UVPfZLPjKCR38il8BUNm42FkdrALfVqS05couSuLmQGtOeC/HN
InLBtewcSlVMr0h9gWNwE3qSJ7pi/ROCMUFs2Ch+N+nwPfT0W2WA8UCc3fRRBCdtumvVl4Zxuwc9
YvtKrnn/FQ6zmwu/bYyGDyO5MR8h8tZHp4md0ThkBgiffF03IIx2Ebah2Ppc84hKUo5S+kwsx6r3
SvIlZldzdOXxqQXP2BQBgQunZKdHbe8POtxHcjOKh1yfB+dJ5lajuWzI02cd4Nf3Df04T0epfJMB
VlrSWXbmmygcycIjJ5QRmkm0UneL+Urne1l+Nxo9NbiAz4J+IVtn00oEzW3jEDcCyDWGR/4CLaDp
hmSPms932+l7eXipur+k/VMMcgAs4IgchyJcdcO6URyW6KPEbTj+znwVLTewSPxM6KbNdyvvKpiF
iY9iK0nv5vK1AIAxRTiSBmKcfwnGjlioMPuoeA5KmVAMGqVIQfhvgIYeBAqziv3aBgMupqrURYel
S/g+qm9ckfMrbwf5l12KYlvhrecVWZmo3ww82gr2UvXaLR4vT8QQY1wznbL66D4bH4K1KzdP0qVy
Qt2MVy1+x4ud6vtSPXG+Zcp71OJxeVQN2/5B07dmzc6zNc0vvDp21DsN56cUAGoA08l3U2D5Fl9E
7NLWdqHVnC7eNaBCBb2hT4FzlCEyuJARh6tvy5FVcI/GlNAU3chRdIXZlbkDiMYh6EV+M9SHNmdb
PlJx2lfVXmPiGBziUXmpYlzAhbnFSqJnH4Brs/YqLcem2hOWtnazdpAXAw13pUNsIIgk76v0A3Yy
eS3xnCiiencs96FIkwsF2ZmnQ+IzVnLSa69KcxoD8P6Kn1Z2OCAUwav/xGTfUAUALV/7RvYchH8z
WV/qdAvx7hlwAgpdWzItX+QsqPND41KpzkroN9WW8RUoKKmJGWz8pgWChqhDxszmUMuXQPYN7V+r
fIn5vWhOWfJWzgTjcD86+vjTpM8uyNw4urA/6rwKja3JDmn70UZ8S+otY6lgbVuaWYOXMd+20SfN
C6HuRcm3hWe8inxp9C7mdAoyNPOvMb7eGMXw5/reW5COHFUnFu32T9eddLYt3Q2DQ09wUlEcp8Yd
CMcI/UzGlAChA3MtJ7nf9Htp8MHlRDDIABcHGdDeQmZ7vwvKF1N/K8UDdZ6qI9xqqPb2oSSGE2Wq
J3EsCRt+L55Ba18ahzo6aaG4zQ2qvZWvInsT3RQIWT2o8+sqlfovWWo9xMmLpC2kMffieAJwgiI6
FJwjafHBg93i16nY8zprO2Rv0XK30gdhcHp9aJXL37tofiVcLcqKiXZXdXKnZtuwKOc10DzQF71e
6ns9K56QBbYQgEouj8x4akaKHexFt65dDcg43MfATdhkdzydrXWcpvdoDTnNMQJOL2r4r0cENpIy
p6AW7vlLeFHxRMFyXww+znhzjTSG6pmjsLvLzCmNeZuW++Itjlr/4GujWM0jF8YbLWfcMCHhMDIi
zDwGkn/ahhpoFVkyNwJM2KT8ktgTSru88hX1WOseqkT8LxlTWFAHdke2f0Zrx7QB44VUiF20/ezI
bYKEhWEtxfVuU+HL9+5OTlK/GPIv8RL2RJqI3YMHoCIaXrP15YZa6Ki+FrAQkaNLyIx0reZ7KLqj
+6zFLSm4APIg+32DDI7dX/YUOiqS7aiQYmcTAFlce/Z+8SmM70N+ylYQQM8Qw71KROhHPKc2XLGj
RiYXjsYtTSJiRI3v9Ign9IYVtEPyYdlE/cuX9ddJ2UAI1UHVketniURfEERHNA6tdGrXC53YHRlL
p0W2ZOsitz6W+b79HppT1X/yUekDOL66l4lPsMxbVtGvuIUTI52Pt8OOu85TyGkmsy+fP9XogGhL
YA3irx9E1uqNPhJI+7sI9765mNq3lrrx/C+k3GpcflWP4I/+llvPXPg2moZ/n13D5hubdyQ2dgd1
pw/E8/GJWuDXbNuuFuxGV9oIAbD1APKl/knTPR3fQuBby9wxY83yCx9DnbkW/lXW9GGrrVi+9C3w
SBRZbXfVXYGISV2M5f4a6rFTvIQNhI4QrEyJXbaYuXd8ZUZ8C+tzK5/E8BMSYIy3oK3dGtpCAsoh
ZDcYmoNaeLlNIRnb6jbYMTGysHMxitwmhJNPSbB6nW2qVlHE3qfwGQYQ1TX8rXBWCZaOu7cIj5UV
kxCQ9XYLJF3n1wHxGY1W1Aay/RANBsgch4LdMabrw1vtEiBAXYhfbtVyX/kjshd/tF6U+ZX6xo3W
YFqQbiLgRUboJ7U9yugTJQa6V8lnZLEgIBTDIO/6QrBOLpfPfa/YJvUcpUMcHwQ1nCm1LAk7+DYQ
jqb2afWU2BHo/apW12j+WE+fIX2Ty4Pqj66Y+7HxSSrTZkpNEvZSnoAaUezr5IGG1y+Vo4JW+QSA
EP7rx15AVO5eDwQSMbhDjC8dCb9B3RFjuUZsFDMqarXdaLCnb5LBhtZuLpbsFtUuTcHYb+X0qgp/
pIUGwbsyHxV9r/dIJf/m7iSVP3r8UKQZ4AAY5SPL/nDBUkTyr8BvcAVyAICztBM7JTNGOIFRfcX0
oCscdsM/ZKCbyI6RA/vQGfzkpUsqfPJigbBQPeNWfYRnWiXy/A/kiFlfUC+jiOZus/aF7xcHxj0+
9S6Bt9VVhJ+T/E4kYGFLiJbdg+sUREzaISToxKpcBD9h+0+c3mrxMisvUy64RDOC9LasliXM1lXT
nyn/KdcOABz2OB4b+M2WhRd1iwM8CnRnW4SwbPOvUjhReapmXkbCX0NGdlL9NYQ+DaHXF59NcdOm
z6W5BJ1nIkNQpF8ZsZNQb4GECw72pNu16mtNcWVUvojIBCNoH/JzD4LR+JyMDsEbsx2hKQUIOKrl
lRuZbkvWoYvJiLyL/Ipsl16kEh0+ZrAY6YtTXG6papvKE9m2HMhoJ0IylKq7SfeFF/khXm0n9sZf
69/kEgyBTYq0EwX/d9t/UlgQoJYafbG4DsqPSI7fQolQXFzl3OUU7b9NrrAB6L+RScppCE5qZacF
IFuEp9R/dsaNibdhGYlcSkpYQkE0boLgRJInme86W70yMEppvsIX2FXHVPcVW4TXJlPN4QUhQqtu
P4PqlZjn8qozqFA6IJUEQI8rYJzazdiS3vgv1k5hvEMYzxMhITvtD2h+N7lxtVAx86QOd45amr0d
ybqYvLTBFmoGpP2aFLceC6Np2ZnqEnkh8ddn9woWvoWMU7+ggJDekFnOOUakNUXlCmdVvKsEIvlo
u9uwr3SnQtnpFBs4Fr5jT8BFaQoFW0QRcJYwNkwCXcjifXLaDeb6BM2ZH+3yYgee4reYJdsDfrVO
+VGb56o0E1Et9T23EY244kSvKYynybETfui4ptYfXAI9GVfsF84vIt6xWufnvHcMKkI7dt2Qq0ZA
V5isuUxNs6+LxZWJEWnD11x6tKnkgTSiw9hKxjMjKHm8pdWxUn21fFQ4q9Tp3KtuEB9r6zSOaIJu
K2Ai5tauy1mtMX/K9VuTf+bFCuB4TeMNLEv5R2/89sZPNTxF2RnkEypHG19R61BAnTl8iqA4Dh1r
JDb6iWM6fUreCuINnUeAxzb+UaP3vH+5fQzJi4ojIfUlJ3YZdTCrunq6z2jgyXHfjYzSFKmW5r1T
qCIwtiw9OfnbZxN4r+C2o3xjoyixjWuQlfMnheVFncWBS4TdwJegYQ7mKmhy/iHmabAe1bTRRfsI
W6GNkCNw/vZ2vH5DBp5TigsuddW5M3SKBM9dSfciBlvfa3DtzZbMlDA/w3cAVg8sC/yla7v1BrIO
OzUUjkCiwGd8M+gxGIE/Wle00X9vQkBH8gLiF4PhIhhGR8bAEDPtibFvdZ7MVYgOYjzmKh7b7Eo+
2LD4kYGLiVfuHHgKJMhR/qqZESO0jwY6+uy5pvVwvCcO14EvWV8gBRDnr0H2I07xccLxPxc3obuC
fNlxSLLSDPXNcMs1ab5MM4UAWDr6zWxL0q/evSc+p293bmoimpG1bFTy5VOvysBxtWcd4hm2mbaC
Zy0clu4iWe9Fzs4kc2iIh4DExLa614EKrrLmx9gR6IPoVY2fIQxJRgYSMi3wjlYdXjblMzP+GS1o
oHjt2MJxClOFDGKcPwGcN8mDhBDEFxuDV6MpHGnc4mhrEWxbi+aXCOsbGoNyztWIH6rhf3Rw9Hnm
V1NVLnubZN8y+FNDBfX9drRO/byyYhwseU+2MSpj0ycYgpRQXJWLr+o1ahzFHn2gtRXnif79/4KR
39EEJTvdz8b7fxcqZGNBY8xPxXNWTj9KRfS9tDeLQ2XtQh7i/i9SH+EGquPCir527Pj80PUp31ws
ZFJN+C0Zb0gh0ayRGxLyBZfbsC74gGhw7slwZo+XhYeW7A3L5vdhAxvupFc5ccYFEN9IHEiXCz0M
EM+fefYPHNsRkGvAk0PrE/msXpThRbqKzBGgX+gTCe/1QsXP1+RUPtWw/GOLnSAa1gtlBNO2aU9C
0sDbgOk7T6wNrRKGqHO/7gijQuBKpDO6Zhxs4T+TKD2bvDswzvkwsXfzNJU8uAxdg5E7+eYx/8fV
oaxJ4WqJtNstIGVC1rkCQbwZXqDuaUCDR3boWuZ+lWhmCLMmA87Nm5wQpJV80OFd6qpLnFqEUBBZ
VX6P1QfqFppBSTJD5co1qDk9LdKkf8EObSOuGb0CNcVlgzjdEQzWX9DIhdzI8LOXX+L5UZe/MvaV
fnro4muDTQlE33D05szUFhS3GJ50QBSwgm862Y4Fm51YfIcCRTUoj+OjjoM4/xukrxnFcR4GNkIz
QOu/lkcgt+lIrR8hKwxwlix+kv3oassBBSvyRIVPGAE/oB2BOrZIPPUIJpMNH9rvXH/IhEO3+W4k
Evw8Vu+6gkytJem2+sWi1Fi+FsHsn0bUJ3zXde9BeYSSo+ZflXmOfdUxjNdpa+4C9S4Un3K8Xzod
SW9LoB4UnoZE6jZxLrMKlXhggOHtmPe+f8HFuSLCcoxclTtHC99let2F6GfIvw0ICOqKHCHLN1n5
yifFibwibmT8Gvt4PsnaKxGQSnXJ5vv6R1vCwwRhKJADTSY17hx8QnSzqsSZWeokMmnxmOo3tgQV
w/OaDXtAHalLnyr0OhRpGv5N8dcTppaaMw9pHstGTg+SJu46JCAaCFHWU3lOpZ+DRLhRAlfhiEJh
UHaPJgCggzoqo3s8uou8JYrWWvGOGTp4Sr0CBIuYFZxYb0bxzi6wyROX2Mlpm1J35SNqh5diJCbn
1a6xpCBpRrbqi/tiN0LHWxQE36zIoEWBIITou0fV+GhhqAn2sjPlt0chZkSPhU18HhaGyI/lE/Kw
TT8kvl+MRgi0s4gF5yAIpG+WHgaBBRl5nJWXkgaCpj0P03NmnabQh/1I4Sd1uQyjEyUEyEBhogo4
S6iFmTzJgcTlA/+tYfoZkJysi1BWCSC54Mv6db26teH8QB6nwpCn4zNt3sPy2ooXlm81/Y3IEBaT
92i5setL0dfUUCHIjQl8QfIXnCR1LRtsQJsuaGHhCJhCa7+ljAO2bs8OB5ctRF7KJd5yJHC31gO5
reOP1gzO+rMAsKJfk4At+8s61xPagkNn5YT68FQi5qWYk2STWyhTBhZvJE7m4Q2GrVmOmP1QwArb
J3ClxkTAmziqNMmMFMKs9QowL5GI5sw1ac0xEbz6QnuWKk70F9UkM4MyxaL7Np2BWKENP6PPmygB
PkfaG1y8SINoxaCZn+kCqmeRQMevYNoXFBYpp26+BMyK7acoXkXhUrD8FaTGZvveQcFsXQabxpTq
Re63waLYZb3rgHhgczdJ47f8lvAfK9bkkqoCS5rjNsLdRDK0If/J+b0hd+urFm4oowhthOm9pV3O
cflKHbeOfBnKAbiDwtK6PlPio0I7laRNI7mXyRRXROaQheqi+3o+qrm/7nYRIUEOlp34UCVXQ3Wy
2TdKgvZqJvnmINS7OvfldItnhUGoJnyHqD/q29f3TpqAfz4MncC2u4FkNU1lO4jfFfOrj5WNASR5
DU03c6ARQxuCaJ2h0J1N6SNFpeJMXh3vsvXF+pTiM5kFbr04Pc4yO/YGxbPMYyg9hei3k++xwXpD
ANxDwChH1DCIgomMKADzRc0QAu3VXxECHo6IkBDzBwFoPRCGo1le6fcVfJbXFhdK0AhyAeNeOQzs
EutThhYLzMPNKt6SXQlSUh2E7NgMvpF7KQxy2vyyBfLEJxaPe/yDSyyKvN66SBoiOBprGE3Km6n5
VCVQSwb8ITJmO1hnLZXUm+1sRd6ofowQTKSGJa/JdOymW6lvc/0IcgTPRKgWT9Ri7TDjUDCyeLr8
kvDPFyJT9Z7K9HSbqmzsybFrt/1iT97s8rOgt29dvm0+T3M3WTvhWQFlT/tueGeKR3GzIQJsHYRT
kgZUzg5rzsCAGeBn2dbNnJRncB7OB/hYwYOVxlbCVzBhSTPXp75gARoYXboEC6gdkm2jHSwOEA3X
1De+Moy4+z5HTScAa5gjGc3oE71JAt1e/kgIhfuPrVvD69VQFWsxgiV0XMRnfsTEG7bJ9K99od+G
IV212bYJpUusVc+RTi4B77MxAyHyMtf7BXaFbQyKCZ3VfaG/EEzUANKX8hMTA1ZDPy4MngZErBBc
I+ulCxeTHCXhEdTPWf+aK51Vp3eNQN50LWAbIpr3lImviv7LuUeewBa5gA5hwtyI0mHm8Z21aavW
6mYYfg0Ra9ORwxXrDS/usNV3g+bXzCcb3Z9Jk79bMxtAcdbj3Qz7Kn1lzGfQ1gqbB825qMIfmXCJ
ZIVr0IvyI6YxRX5LWYaWmzL8kpHpawR2rkhxdpgAIkY0mEqMtL1mu2+BmPn+EdlF6aNRQN2s00yn
V0hjR4xfaxo+iJ2iehEF07S6zTZl/EOaGDgraReO5erJoWWIgKJb94pqYf5hIMnI/xngs8k4b/d5
ebWaz3Xgqn454rr4KzFYsk12v4JXfoXhJ4dTGFpjGokgqlhHYMrDBGFZjRGCV4/1DjWR2D7a9Usx
/Gec+txDKLpcTdsh4enwuU37NiCTlmG2Ca6JAGmxIc8cC89TDf4hkMBFaUBjnlGCrxf4ClnbTwOW
RKyTzX8IWnts9GdDGGstfykp5PgOumscbjwGfebPj6K/t/lZRJo6lvQXE0iPhr/l4ISYIhMEvMcO
nCg6yjaNPcltJY4oBSNPCZT5WtI5QhAKexfqq6dMImZmy/qqxKFCtO5rv025HBnN4spD/iIihLAC
Bd0SSPd6zLUUaUOrgXKu/meHl1nStpb5G4v7qHgJuscM274mv67vCb3cjIxNTZZY9kOvDOQvcuM7
ub3ezPfogVbMG/QDCuVJlavF18LGLrs4hDVTLCTnMGvrcbqAAHXtKgxhY5+7RwzjQRrNsl8J7zJ4
r3gghBn1VAWvyu/Oa4OKzp1AfeAQon5PbGhd8lU5lJyoxnVC3aPxM42vPfoR650XtiU5O9jWyi2u
XkGpsAEZAgdYhhX1WkyvMkdf1L2Z6vf3DFQd2ar6jh3bDpW/3htBZWkFVc7h5qdmSW2pkp3H1oZB
KjWnfcmiVYssSqB/KuToW9g/OqQk+sQHivjc4tfJSM+vgh9o/GW4NvmJerys/SuK3z4g9KpCbt8/
TYusUl9lfpNa1e6+C87gncJb8REjuccc+k+ChKpIjzVM0BVeBx4v4ZMzpyaBvd/Su0GFUt39S8b9
WJ5ZKpUjswJ3669CjRVh1uvtR0PvZRLvK/sfb8U6hGUANRxfIDBFq7bJlqITInfHBpGhtk85SVT+
/y4PFe/QKtYAZCKaadvrn1r4nUMMkvvN7wiggPsXCoUIn0dNaOoaqZkprjDsOfNU/UyZHhj3ZdU2
EA3C5fVuSSTMu6ziA0Qet8oyYEri7+eN8HKfQiTZi1kmwEpjKg3i1VAByKiA52wZTgF9pOagWcgc
gocp/S0F+5iPhmOzhCdUaCAuuf3Tqf607bYjfXDLMcVrPWbnIVoHkCJGFfnZ1rtU8FOOJN3BKM7a
X9/X1NT8ZWVdhAKA00SyBe/zgSqgrs41HsF6+AZwo0imjT8A1MaEfVP1EFPxNpsV3Nfor4d8QmLz
KrtXCABUAMqLXTE7QnEtll1Htjbfofwv6wL+0QxNom+64hqLB0K7N/rX2iI6dAemNkpaS8mJGpoQ
6adskPCHmcmq+sKHNiXH2uU2nbcrahP07zTXIllfCRMPsUJEh3KEnQkyIcQuiMKJWyg0jhY5viwM
8UeKRHe86zPcnsMa0A4sTwG6RQi71el35lJekHEJzSsJwjOrWMBe5gzztkFKI78okq/3yKaYPpi6
1tkPdfnoCuEROnQ99dG7NjnlBGBAw61aDkZ6bEWWO4bD+TxUJ/QrDrCyCLsL3CRkTxImcG19rBUQ
pocjS9cqJIB3tMMA/zI2oaz/1P9kwriyXWf6InzjQv6iw70n4RovtgkScAOPM017tkIQp7vYY3Ui
87qlVJpHjKsPc5Nm/K0uCYHqZX5+to0WHryI0edEUHbmNZOfkfnCIznJOzIbfBNqTCXjgx4HUIwP
wyWyYyQPE18v5Gj6sp6nXFwDYoXxL6p2MscUi97gCDxJ4uYkQQ63cDOV8itY32bzTuUeux/10EOx
7aTY1rrvNVMJ+Dhi49XKf71H0EfAeT/ZQB+o9ANgRGwBQ2ByvJtY1X7wX/qwi6wns8u91h9XXVyf
+wryhiFuTi31ZsgipA0FQeTwP1bIvk9edf7WYEA9fuPoX6vdOrcEnx7BPjEqrAyEeItoB8nlwUup
o6LZiZ9gMWwQuOIsWig2wde0YqdpF8p/8AYh7TFXdd0vHCNnsKHtdP7EAshQnCqUAlyyxpuFmCvy
SSVqskMS/wutF1maN9+kUxBfbG315RC0p+CH/aL/CcUDOXelT6a9Bpi3cNZhpyevEBiVwkx6Vyta
T3YNQx4T45iKzhq1gGkPkPs/2A8shV2r6/escBsCCdZltUVJalWvbflvfm/ka1l7I+Qlz4Lk6qSB
LycNrX/72aDalN8Nmx0vu4FiNAG6o+/8NJffhRN5mgKhnzpYM6f0RUNAHvxYhBeOkKFwYrg8OLX/
mcKOUVnma0oyhCqCyXYMISqw1jOfpYcEeTsDM3OB+d9YpYlXxGqXhidMIK0Jee/AU/FmKs3V7E7z
NfVRdaq71i99YBSufawuJ2aGQMIaH9kQPEM98L29k4NAmMSD300ksZBsfdPTwAtLIixYtqPvqH92
0uM/dNp66xCtkS6yCdDMYRbh4a7ja+RZtjxaR3ItOL9edN7pQjqv1Y0Oo8ZUXWoEr8xMDAladpkC
YMkGpWP2yl2UAg3lVMVGIMCE52waJVsBbwGb2yrpGlGdSNopf8QWqzy+CwAMpDODQ7ghJ6Kn+wQI
YuBg/96yDHhmeyCVy4kX3AS/VkXzxdec7NmVKTEcpW0tnFdAif9kNSTOMXJ2Ryjlsgf6U+kHYWo6
Md1gVj6SyNsVX2VxKLciIgc/+ifHUL+cOd+msh0CFDfJT9yfheINjKPWvPl7jj81xtT6q5zeRjbg
laledZ3x+I1Ug+NGQZwGmF9/SGpgE/27JvQNta06pvX73+4PIp8SjOYSmaJDYfHwoVBnqAL7bt3F
G+BQsJFDVLzNvPzCSyq+CNVpTrcMeDoCNaJlvwTtIecT1Pq8icyAtNzfRHsIeXm3RmKxoQg9wR2a
lWMehb91MszjX7G7tP8YdqHU6ATlW3sbAKKE8U7m+2bRbmiGVYJU9H0QnxX5Ig6HOP8i3gQ1zeSr
0VnW6WCAVAnY3eIr7AH3QNYR8HEZla+VPGkLzgjGbt1wSNVgMMp3mJRtMz1R9fiHSrr7Cj0NrT6y
DPVENOymhtoJef0aRENUQsHzAu+y4q0Cu8X8bsVXthmDnFrRH0Gc0ARWDjkZIY4hZXifo19ZWjXh
+Gs+avVsFbt1+JmKl1UEhtxoGPZz9KKjTu6Eb2s+ZLW46fK3WCPCCHPa27C8C4z3ajs7KlhNbRzb
4aMV9npys7JztmhAo7x54w14EYcAlPBWFbz1CGBktGBtmtqfnmWKhWvfTkASlLz8CeN1aj8U1H3q
pU6v4cLNt60GLykZS47Z7MIN5RZygmG2CwRxPRSSq1BCBYDRHuMRuU3ghd1lEZlwj4Z56/V7HP3F
yfsIldAj7wK+5BFpNFgwVlyVfw9umRxyTJYurxC/eFj/Dp0LY8+B8d0iUOxzTuf6ughEAFJW8qIr
V0GkDUyxDcTxq+I2a+8603kUnVdObl2GrPStRdGYKi+hRFr91pi92uUigSW/pxArbNRdhetAv2bK
vZsZItJnPPymPeryKywAWifWtgnzm9ZIsMN/urAd2oOE6Bmct7bldGeVX+uaLra3wLj/fk665gQu
cIX2aGLg5v4fWrYZncULNsZJPuZc74nwnU7f5RmWf81TZPaq9J+VQjLAcBZoL6NAHtDEqNPmzWpb
7Ak7iK2DskotKCaCftsaDT2Un0310WOyLN8GvhpFertWEd1s1K2BscvM2v1frxnrcy6RLhX5Bnvn
uj35LbNMdwRiajxKORBro2nlcApDnm7TtcJ/BE940NsNumiUyRgKMbd0fyS0blQGkM56Y3ciql2Q
nrhmjB5IW0JosRrlq8fafUtE8qbGYjvLZyF+sWqYe86CFWweEYTvu/Zapaf/kXRWy7EbWxh+IlWJ
4XZIw+QB2zcqj0HMrKfP1ztVuTiQZNszUvdaP9Zk/efbYMV0ygUwuGAbZrwcsc8VXC0CI6ECFK+D
IMjRbQpkReMLUWL8/CiTCJz0AAuETGPO51W/yWTmTtWXbC7begEbrZ/LDGX5PYmYbRJc7ikg+NYf
bmPOkYdRR1A/bclABzaoLsSIAVWIIpnKPDGz6flaCtbgR0b1aVcDo8SPwnJrvToT5tf61hpI6plW
bMDwIqgonxJFA0fYFBy5vRww5gAlDchbqKGKWZfma7ReGmCBGhdzVTp1vDNG8QB25XJETlvOmX3L
u1iuO7iRIfv0ew1ujiZ3/gbT5GsUheb6Hma3nnXDudEZ1Geib01f6eVGiWiRwiARhpgV6j82BKQo
M6VMFxY5oRM/iMEmXFOFUT1tvSO9ZTe9+P0F7OBwobBry2HPc8ARWrFWzIyT6pyJMGnbn1y+d9V7
Jm2LZh2QXAGMibwPftQkmWHltOZMY/4esoPp36AP5go0T8vRUBW8VJA4cgX2jjijwqUoyY/RO5vZ
r18x7sR7Q9q2JdYVJDV4C4kwZhmZC/jCf/O5J0gh9+vOHbksogUBLMOFBHOxA5M6THQKvyHEsMfv
nLQ/A7BRrCy6/lNiuoRxVrQNgm1fWwXJ3HYxhYOse6d/CovpHDKWEjRjg08jRpK1jxp8x7tBpZJk
jbrahHay8mBuc0RHWbMkzH1eERHWI063bIAT8s0m29gmE2rvCv2JqnAsv3dNu2KnXJCJU/Eb10TA
/RsDHOpzqNWDOPbNt0gmFp6vPe5hMTOU5idPuwbjyU8/DWceTdtYkhiWOZzmkNXISOfBsiIJb4Y5
Qt1SPzcKkmNhyv3s97siY72vSSGRKR+bgy22tIzhWIgvzXgFGctBVAPr0mpv4ey3Y/rHRY1sCNxo
Va6DzUD8eHEvvV3sHFFq8tGTh4PxNx46ATQIKffk0XKQvFvBLdS/G/U2IdvT54AFYbM2k5X6nbDZ
LRCypNhdFiYBIJSwQ0YXKEP7q6Xttc4lexedOFVuxHhV2h61Pxp57DuNBV3GdauFbsLSFAK81khq
sZxAGGV+46rKhGkQzSvH+LYsHnwVgcOtzflSDVRnIYsdgXOGR4kCiC8a+mEJ0cQAwyoI5N8D9Cnt
1eEW7atTv0BwEixiC7Jv0UPj4c1il4IcWPtu1/32xT1k/bDNeZHeIgt5uHFBnIz3dxGx8frifGKq
ruSZnrMrL1mzSZsAxAJpQ2TI4N7Dy2qfg/4eQxx1jbbsy5s9Pk2CHeWQRJbfNKC/ZYX0YKHlP2NT
IszjaaWGW2LElmPggdmTsJVSzVdNUK3F82WzioZFvrHtacOztmjVo0o9eXuB8GfQ2tgfKCvEgeaV
fLJvPWuTOp0KQj4Cwc0EBW7i4j3uTuJ89VD+Eec4/5XQU+jJl6f8xhFnUoDyoz7w6YHyouLb0/Fi
wAhRIocIqpkPWgEV3KG275aJZc065aoR5esPVyvfaPYFY0KF1cHXyVq8ZgO8HySI9YYEl3Qxjv5o
S2QSkWzvY8PVhYd7kTgkPQr831n+++Qybc07TtEikiLedrs64gOEfebqA+aALxC4oM6tWx5Ud1pZ
41layTi6lqn1oSZ/sPNm9CROwEeuL+sXmz75fC8lKKgo/6LHgwHQ4/ooUmU51uUqGJkRkFMW8t3z
foIxW3V4CBFX6tKP7vyF+d0nEoGbn89Vi1YEv81GbUsPFY8TZ2b/FrOhYiaelIeYGrXwM5kzstTn
H7RlecUKEs7j4UqTGMHqVJMPR8CLFoFI85NPLuoc8UU0JU49XSVEh3QY2thSgMNvycOQzUPhoOfq
DiPO6zjDsU90U4ZqOcE0Pe1yzsCAkwWutVoS/SJmsCxe9ydOGExN1AF8UC6A3mv2FaBc4xJdFNze
JIAB9tsLhxO+tJ1FJ6WcAMl8Mwhrd0XzF1i8/6Gg2o0HUgFzjA9sNOpN97a85dIXT1vAcO4MPwm4
iwPgFQDk2kX97U3A2jXxQrz1ATlLwjZCqFbFHoJk9IM2FDQA66E4TiABXWPN/P6JgluacxlBPQrD
CpRxvxbEQRO+Gks4TO30Ufsin8gBysAaw6teT0I2D3WIMA47pGt6mdtZFz0j3RB/GnHV3wS9obYR
hKV5GeL3QZAlnLUCvq3wxyT7kW8xH7541nl1ATvMHUyNCatXcYUngbhctRLu4it7+RaYXvPHZcVD
FC7raGS0V+fUr8xjzJvjANbBhKrW7+Z4nFx/U6tPaRm6k3EQQEaZuJ7LrQu/J0RCCpk+LYoMStrI
80DYwtVl22+h+CG46zOi4MBMvZVXfaoSLIuG5pLEnQrj1rn10bnYf3FDQIP2R+v5ED+s6MyXtiDQ
z+OyQPhhz+6Vd+zmHvfAl268gO2p5cbFtfMWSJZpqiBNaqEo0zLs+XH4/sg/xN+3FodGgLQUIoth
o9F++U947vCCwXtq1tYOd4MBVNmDiqmfo3ZOJQKPqUPpzdrt1RJp3K4OkOecgQ0X7MVzxeYoDVAn
LmKqf5ONVqCc5+Ho7IzaNIzZ5V3/6sxv4aw2w2eG2Y9PRobTT8RJwev5oEMbaQIiIVYzMA5SXPlJ
HYDe+tKhJ8rznTgJKoskpGWC1MUeX2rPJxFji7c+s4oc6xrFkv6iK8AxzpF+lNJ9If9Z+U0TcUbQ
nf57XP4MlU+mDM9usKvTc81ez/JJQkm5NeJbluL+dUf6/9wKgDqUWUf5HFO06DGvMFAO7/u9LA5l
eWmNb5t/8XGirw0FQaII0KtiF2kQLjABz5x5qzFkcTvyRwjXFDVsToIleJdtPNdP3qbgSpBPhFC5
2XndJdEEuEqebDCRTwB7WBLwgKzH30xbq8UQxA1QBxpruwp9FC96+LESTiA60hVPsghV2nWytKyS
g3J0bVlai7wvA0W+yXHBr0Bfw8LoHfYKZntSrgY4/oZhXma4yufftkDJudtCEsTE+wMLNqK1RdBV
JrMWCpEbb071C/I6iJb2w/JysgMR7SXUVvOOTE62RFZbUXo/hgq7yINUOKN695SPVtvm1RmiXi+u
OGYs5yNOLP58aTVGLB5dMNPkuQP32ax8tksv6zCfjXMbgsnrn7gJAY5B5D7ZZEmzAmFkYjzhHy6x
OfMz+5ibQ2hgVb0ZpvRP421MQHJHGrnmOSRdrHYzZ6+1VI+xsbAGmeVObELehFVoW9BPAmdMx/zB
RNoGx1Or6yLax/LGkFYk/cqPyViT12vabL9IQ3km9enTQgqarLMNbg51T/CgWI4wGY9EpSDubIKV
1TUbJ7zqNaKxBiZ9TTEIT1Po45qF61724meROfIZ7uwOBBRVPEUdmHsXnf3BuiesBznfspiH6YCb
DdKHVKzjNGBsvtXSG/FT/cP2jjg0+5CIzHHeO+i9nWjmmGj91WKpJe0C7e7SAgkC4vcMxi8sDws6
1/Xyq5VonroBh2f5uUPL4QOUG0gFFZhYIAPqvA+ehbD82Cdfqs3ESfxnDWaDXVOoqiwG22r8ZTbl
a2Tfhdg1v4qMhUs7SAa/RM3V3oVALCVuv6vH95F8BhFKGZDYbtVa+6T7K8o3FbUH+Vg8W2R90iNw
5vImpAn1OsGOjFqwsOYiR/Ih0TuxmFD58O3jDWJOI7xkrXrFPOXbJ4JCt2kpzHGMfg34BWevPqOY
FECk/Kn4N43d3RrfxNdRmY8+PBTwMLHrVK6uYjPbZuM+BvTVhP4UrtGUbUpMWMQI+406LsT8WZGc
JHFHYYxEDpiFK+1J3oQ4Tkmoh3N2yHEhOhsc+UGThp0fWw+m08cTT651iVmu2JBpWiivUGOscHaS
/FV1360G+kiDik5xiIh0KiAMCgsJKYpIP/i2yRPjmkSa8paI65iS2/LqqYcyo3G6QeI9/Hvgfa7a
nr0iWxISiNbOMH8BWv3iCpChc9MnS805kgKLbEtkPRoz+Xu0v9gkqXw4pR6A37c5vkfqlyE3C6N6
ajAHBOQAS477zglJKgAIQrwqYE+/+BPfaSg9yZ6cD9g8CB7CRL3heOaLaCg2A/7EUZGyzBtrPVxR
KuYl77b0Xjh/pr7jVMilp4euwirk2Zg9+WQk0cDOEpd05zw6mgXffMNGE5NJ4sbLaBURxAAlo6Gd
R5kT+pQFbSzjlTdfOrNLEVwnCcCBOJwFABe4uIQokV7ZZLoqbBraCLgZoX2MKNvb81cMDBShR+yY
GGztqUYUojLSaAsSpawAHGZh2Wul3tDfWYPLWNMx7zSWmBil/E+YohxH0cH8kNDjieAsoWDF35L8
kwE6RlKHYCSaNzL/E/Oa2r0JGRMHPD2xXn/Qmptl/IUwDkFzgWTxfGLBkBLa57DfB97Fr+9Y0QC8
l3Rn0hsr8eey2XkfZN4JRQrIIsQEV0Gcf3ndITAPWnuuAILSn5hM03FdV4yVjb3QalGz82sviCz1
fhBozhPWzSgsUOYQ8hMJSAC5s3FCLyk23q5WsVFh7suQZjYIns8q0Vml9KnV2qyy3ilHnaZqQwcs
ksppmdnoQ5IbEd4YAhZA5mmJfx0lHxsFmvDMuNaBiuGg3icVWDX59gUROQEvQzxRcFr/FuGfY9zU
6iZ7d+dvXI30Tm8ZIilJxaYr4D/H2zGrVzjIODZm145I2BcAR7mNKKxpHQN+4CBiMCj0XkKsifgw
46dTF6a2xSURsUvPdHMPUS1570K9bnUPbbqqxlP4+SZOLLX5xpolFnb24Sj9lIJXMD76EavWjr7g
jpeDh1JFHVzbdGlwVGdY7523sMaZdBiGizVG87Tv53fYuvCvRiNaP5LwklUhuRlfekrY06xgxH4j
LhwxCKa+NfHW3h9qRtJJiVc0Ic3GW9a8ydUnwAJz2GrSAMPcHol9Lr+HXM7j3dg19qXkitZQ7Yni
+LXOxSydmqsqP4P6x44pG12i0d33vRt2Ajn0l+ZCqt4C58K/RSbaotRniE1mKgIAfI0G3VwFaiOc
JV4PbV5xNW0UdduTWI5Gl1Qs7BrcZ3OFu/qLjO3gKPdHyvhY5HlOmgqBxMru32s8m1xU4l4GLUCi
tZKzfZKQu8t5RsCn/6NaA+A5xjzejcG8ECToz846Alhppz1JCqo8zF4vOlfl4lgUvDsA69K31bxP
zh30tIFrsdnAhulYgbF4IP+PJL30AIl9ha1juo/lRhrXnXpLMbNF1cygsIA6YBJer8xMi/oDnReB
m4R55a6zFCqPSbmOmCqB2dXGmStqt3Ag+zMDWvhgqzvMzXr8Xagvi2WiRPrIn5qRPYbNXyXCJloS
QShH+7TeoGTqil0kHQnHnlWYaZV1nqBV57Q0qGNADCi+dy105pq+MsKNl33UrTMbHX9tgWIJwW/j
8VVJSz44MXblRA4IrzliBukpMCvcDjMb6kH3juKT8NWP1NrlEwGTsP7jIQ+rRd1/1Cb5m4xelkNr
y56vdwzOeB/QKlco1SK03g28hC0RYRcvNeQWUnGU4mU7PCzULWS00+f1cYe6zi7jopgr8aYsTpnK
snUSv0AUPuluQQsG0avcocQID4bZ4MhA2GIN38M6BD5imUcaewZOnsckNZbSucazgTqeImZlKpaB
Db8wo/WQ/r0ENucMBqf53NkOD0j6RVulo9dzOf1I9WtKZqxBepSvf2f1USveJv0zQMKmoolr7wxU
aEGkd+Lewn7BIBQ2K50XvDw0C9qXaUX1KErQiNak7oyUMBWnD/CW8lto1wZff7TMQJM9jEhxclMA
cOtia7dnmKs7Ubszw3jV8iHDT9zQwsd55b+P5UNF6yjkTyoPY6ahsDWQrgNVd3DraBNQxnGYlki9
o2Jj5ScDTXjoUkzB0ADJTCwg7E2wi1KKuN9SGax2/uXYEeFEnOQjffOosGrv04kOEm8usC1auwVx
B0G51fU3IVyRw3fx2To95qPq1oRfToo/EMiuInZmQaIrN/vnWLwUa9sSfJO8KnU9jJswvI/9M63f
pew3al6ZwS0E3zBWG4vbKfKQO5xQU+E+2jXlMwefpo/h37aoqCR20yJMbjHzMXd7Xp5JPvSrHxtP
a9bcJrAklvdRzyBwXr5yysudoY+gs59UZ3Vom+T2Jec7AAcu8Cz8qEzv0CEVCbYyeHxEJSfmjzj+
Le3lFGIiXVmEI6rrQGz/5zo/Sf3dNpa5TeBAfknStT1jWSlOsf7Xyubcxkr4bSLvu1tLY0menyB/
veCnHy6IPSfxkVrbzrmVGFtofABd+eI5K0skyZbrheyNfAz1VoBDBjoJGjtYsrRghZ5iFE87qoHy
GaEsH5NjnW3NQjDe3fgULyLWjxEcEwOzQhoVGwhFhYH1inggJOVRwrR2+g/fzCQfWxQ1vo1qT8Uj
sVJKcYPt1PygpW40nWTtUUjUtU88i58BcgzYpZVCOKKxTPeG8Z5nH8l0sLQDhsIqfk85wgr7guqG
7FWXiUFXXdNCYHTumvUwnAsL5YKzios7FQgZSgjW8prM7f+tWBAkHPZpshX4f8PxpBsr0fgS0z6y
bJtPmwYz4qKEDBIlaWuuEEv1FJcQ6SSd8B6MWJ2ZmGhJU96qnuChj7risRM6UcFFcnwtJ4N1hTWi
jhr6SH8G80U32CIGfFvSod2eh5yKlN1groWTL/rUcB/j9iVK13OFODkODkPnSp3rdBCNpGigLC78
c4MEiunn23qPd762E45+ulTFH9zUG1te++q612dZ5Wryi3oMpzmHJGGj2iFgdyXbNJDcc3gVhOWz
Cv0LUHmkrn+Z9RtMSuKQhsezut/cfyN3H8gtlGFwuBvC/M22EKTCVtSr+mHVmwiIzafK9WoZJ5wa
ySsngkQGEQeAKv1/yKZj/687AIeUT2TcotN8jKprqAwp7AyrtvpMkd8Syz0cIWo7dUsDAQzHBoEu
UgZ4p3nBaHqn8Weul2tNYxDZDe0vIxxCUpBdftgwuyYRst8ewOIe5Vw03FWmH67AmsjIOIbpN9dD
kN4skn+kf5krcb+HbUVTFYH3Ku5EjtbNlw8FD7EJOWwNuDQ/RtAMi4xrpbognkrldSaLOFUp3jsr
lpjGOlhENEadzSo+zXX/r+qOQhxAIgRybT6nf9fTSWBgUfZh0b0gPE0T4bwGtrf0w+hBorBcY/mc
DmlzzYqbZxBw9d1UIsDqWCBSN0Htap3snZddnDWk1dLWoj8oOAJqpvEGh00Qki52avQ9s1Jacwhh
TMLFW7jyl0xBEPINRyQ+EP5DLQQI4I00gGT4KbydzSROIUMFiiRz7TSQPgO5HrDTTHYZKpVDFZJI
JDARXn+0ivho+TxXk3kaiBdCeVqYm7zbWwFBb7RAknfYPwqmOEflKoDs12jtW2PuUfstAH+Bfq8F
G9MBzsQ6kwy6G1IQGOe4I5PFVD+JEvPSl3igSxo9Eg1ga0laop2c25qUuCAD4ndF2qADnCayWKsR
k0i990tgiLNmUqL34qWfB5iV4Lo5IBvEoZryWbWYAty2/fMxWTMs0VrcoFhG6YDrVrCpmf+m8ekE
znlQNuNKXzk+dvkc7VCz9K3H77fM389mmPQ/utBqVDYV6D8eHBgqyUWHcq6Xd72zJX06oskpRVTt
/PTWn/gZTDItvNKf1/WlzoEZlx4j4q1coHnMv8Xe2RIa1t0isEpJ/SJHWS72+NPJIlJHsnIcXjnN
HfXLIN0nwpwt7TEmW9+/oFG05YOmCSc1kIi/C0XLhatT5ZzvB+XetI/EedYO4tO3XD763qYIDxbg
4bwiQm6Dgm3W5D8x1/dUX0t9qWu/VvaXacQz0NmzaprPqLw7yUt1bvIsWPrthcaG+bjS5nH+IcMq
CJ2jia7BGjKmrRzT6rNtDxrhNeHOEh22K9x1XnbvwAaUiipuHiNqKGG6pblvnTUDI8amDwjVXCBa
XhD8wimLlWXyly2YFJh/0Gx1ZgKtcY1vKFcya9AYkgYkDOPmkhfB+gYCAs1FlUNfgHmw7FudXpP+
OxzPufrTh+qmqa9NpUEpEwdECY9ufSX9fsqONUxtwq03QREUyk1+M9E/pJt/VyfMmP8mkq9S82mg
NxzWBEnzSB8JOdOqNzvfd6wPlVOsCLwhJAsYWewpavutY9gYnyL7pendujs1yUUmCCzfy0CggFn2
wsD6EflgepyVXibClw2GL17K1OW+jrpjN+6nGr1tQsIxrxS4mUwM1pEjwGQGQ1gRXgPjj0OBzBRL
X1Nh4/m/nAYI6n4nRBoDoC6DiocdUv/tmJkn0MMe4jFWP0gbMKAh65rJrt/F8badNpgL5uFfUiMi
enYelNb3UG8UyDp88P2yQJ6nPxP+xfp5DF9SulM5LHoiBoe3DgSllJlmiVrQkd062Y/knQtjVU/I
kSC/9sLrqmLaKTedxH1tcWYf/8mopBvo0Twryd5ctclO9Te29FANemJcrBqbGNeXgZqj5QVKLoT8
aS2KeRFKe5nCUw4EzJIgMjzwmQonQC8T1renRyvbhyOhoi7yyCWJE1n37LG619nOUvZExVXFwSou
7YxMQrQIxMMUN7W+wvoXWM4t9OaLKF1xh6KTavoj7a0j94vcUpDD7AhRTdrde8vEmJe3un4fmefr
q1VdHS5RTV2THZgC0sVodARQVUpXQ73TD2S1xzCo5unw0ekcWNM3NL8I7W5QyyDPt7saJ9yW9HZz
A/zddx80LMxxKWRAfQATuANZCbXy4rx5I/6CNbXu5MpdLO/P1g8T+uiiR9zHiSUHwywoTiq9yRri
BOautR7tnPbsDHuyNUeId/LbQTPj7hn7nHf10WaRV+mY6MKTCVpfZA3yoaembaR8m+pH4cCeKldd
pktsz0Kz4B8ltA6REBWwX8SrNHNJRxe+GW14WsCsMREUcyQxOagzWcf9bjLX1Mqb2VkpDxFSLels
ssEViM0fhvGpjNdU2mTOziC/qwYgVeqVFJSkQdkEbKD5wxLYHBkJ55n5qXAKWN6H4MuI60WdamXv
YX8ipGOmpYep3MaYShK0O6zey1672F//PsDxDUvtkv6/yDvIzlvffZH0whUjeQek1ZmCvA8pc+aK
lUmP34SfOeLFkbFy1t5Tcb5CpC41sci8EpyM/coy8Ojt/OBHJM5VJAPk2wwPpKO9+7Xsoud2tnWD
Morsc8eaF8s2PQX1taiFW8jctlg5RvWpe9+1/YtsZtEgCLSQe4tTRW9O0CB2xFq7YEYmvYoYW20A
TcexrBCISAuTh+J4O2gQ5deGF8bcp/ajeA4J6akWjiH2C5mIPb7tgCydgD6SFgGLx2M56KRlYDjJ
+K/W3h62wfDT2yXoNA4adlYsZpAqFZmcwkKd0mx8nCiGRyxUr2KeKs9F+4MriT9bY0KA3QjVN1/Z
6SzctnE2KbcSej6EMqTj8vPmAbEGFDvNqUZWzG0K4JABj7XgZkVPPxlxhObKTzc5bjd7L47R2lkq
K+iZ92Z8Ru3GZj0abmRFJhKR9ga0kgYNMI0cjwfmlxT8Da1/UhFZf4FomHO+yNa+oO1hgfK4sz48
saiTAAX9tHRIQ5bJld1pVzV8ZPiDLGx3sIzhmdS+MTwW7aq2H2hokN3zOmJpdcarEt5Il3bATdXA
Oxbqlyhr4QRqGVXIEmgBSwl/SoeL1B7l+IFedRGAMxMzFe+QlYbmuZ4HKyzjBgZzKty9td8sQOqC
VbO29WPA2r3W7WUUn5jZUyI3WsTGMkoYcUt0pGs6eOi4IvSW8EQcroijDTtAIkzs4wekmRYS6cA0
Zj+RoXNHtclZN55JzqtkIQeOT0lyQ0hBpq9KBKhHKIG1DwRxEUPDk0rFkEyY8D+9UMArHR/bZgVi
xZaXJpgJVr73GDRCeY9juyYGKkbR1Fdr66DnB2txZz+0Z9OSjnXmCQuzDPU5bheDBW8J1dAY1vNt
F9xsJO+Ss+g9WpU+ERlGcwDJ8CJ2eTRlKsCseqwMoPJHg/TBX0PaFcNeTPk4USXeNt54Hs6p20rj
jphaHkaNTD3y0wxr/fikKpBcR7lHnH1OOjcXCVukEjn3JF0J919x7Wlz9jfcGq9fPonJuYEM8eoQ
mU2u7b/APuS6hNpCRFrIZ3Kq3wlTHs7kLWBl9Q17nmHxzwm2l+l7NrkZDa2hymDGHD1jlVyRm8fy
zDPZOdTOrbv4AmXy1MgHZ3lGxEhehG88c96QYPqOI4r1hM+BlE/ccN4iHw5jsE0qtmcByZKk1J0o
vc86VxsIRiI7hKoaoufx1uOuVlqXX5tEmj59jtHBTnZI0D1iDuy1jdDJvOIcmdcNjNveRyNPIniq
bUMCiA1KKo8QGeDxsnqMapBeOBFq5xneSFLmFwAhTlD59wz346JBDiPgSSQqfexO6XtG4J1T78Jx
KwzISrkUZmbV3hX1JdSoTCbLH3EnETY8rtW9xp9LvzlDukx9Zcm6sHUs9jTUAyObFdQ+R5XaXeji
KMZr3kbzyYeLFMEUkBGSwXmBaP5/abTCSMS3N5AwSpB6sZQeuJS7yp1uJEX6qEyz4a3SiSvxD2Hz
Ghy3E45Z+Ef/laUrpTiZ6ZZyGCyS+E2RqN+mYiGAFy9dSMz46iFOnj2kJkEFquIq9Gay7LErGkRR
CTH/qNxa4114saLPHNW3PV3ENmeFR2kRzZXu4COz8ikFefjlZlLWtncfHhmgq3SSvLeq3FnOXjbc
KMLmTDhmMyK4uCZCzR2AwUTPB8ECMP+D9h06ZxOiObY+IjdwSTqcwp9S4mjLzfkg/SVk+uXrsiXO
EWFwXeDec66ZvNN7ugPZ4ojbPcrjxpEXMqEQo9D6KYe2eR34GBrm0ro6E3uYj5eSLp9BP0XJQUZi
q58RvyRlMwMJENdvpG14ecvyk34avuoYwsCnhErEiwU8rf1S+Crz+iuldlBl6OfUJA4tR2AA2lsy
GPq527DACv2kdKoRekhv4hdsSRJIZXe0nz5VpiHWSzVFwkIqYrxGgN5WaBvHtRGvJPWhAwVQgiKA
l3JvISVjEbLwOQYb+uRmDUsgyrMu5C7rnnpAIrx3inJXI8d1cLBAYNtTkLsRMAie2CXcUPbJXJCU
R3l3HM9tDlGASRFcIJAk7vMUO2U4ulBjXKUgOG4brukN1qoL9uaBjd6uXuTwCSW8/TaJWaWDJjWu
Qsc8ON9ixe43Jfkd9afe9ssMu+aLt8S7dO2uSw+Kdhe2YRBbP96Zw1bViX9e0LsyNb96+d6aLx+1
Q47YVqlJYAb6MMrVqC8N832ETCX6LlBdsbaFxlW4l/RyIfmHyjlCb7s1ymNoHWIKxJys2JdeeQe8
t9AG+KTxQQJzhJaP3Fj12W/Z3xmIkjcm3agh91ToesPwr1GuofdIf6fo9KKJuF+h28ym37xjrRFy
1l1EeUO2ifi8ZOqogN20dluk89rBBSZDVm8JpiIREiQit88TlzY0IFWb3YPtGMzOTE9kjcQEaKLZ
kbMTHSWrhId0qK+ydyDdT2i6yFhjjuYfCxGvrEBg6eLgUeOrEKOcpvKKHUQ6FDB0gVnGQNEOpfzM
pI/GueFgNgAe1Lcs+KgJbTVv6AxacQOHOMvRR291m5aHuxxvWgENmKhpm0tSbjOkM8QW60zV4yuv
EaE6C/gl/7enb8UiyhE9j5CGExHH0GPxf1EzOkQcOXDUpGjBj5On5YdHMW/I8QvCn+wPVKv9BpB/
ScfDCKbV7lPNLUGYVYbO7zrY6gVSWbRdyRr2xzEOhEvOmnIr/Iqw1wLRZsU3LxURHEpEaLH20KpN
04rcZCNZdSk/EB0jf9XCJn1W3ST+lyniR/wDwzp/kdhutPRHbgqCOXtY2XumiFhNiADr1qiE6t4s
X4VDg4zjPvYBkaM8n6ts5CYZwr0jArhQca3iDauCh2qRhT48y9pRbXjdMlI+9zYhEEAXgXEQhum4
/hSPebzkHy/7JcsP2chqDolB5CL4cXUixl2Am1p4paCALbbRzg4huDlTgIbAgSQrwSxE2q/aXNOe
RQcKG9FSsFkU+zA7GtYJ4yJVsXcfVo55Zt6VrFwSnl+LZYX06yp8SNqx8dAm9tDqn3riZj7kVIgR
isJrIhokHSkSiJyyH004F0CvMvvpyEFS90ByWngPjGser011W0pvdY62YmugdCE50t7aKUIfbQmu
jFuRM6OOdkX3OzL/ptEx6VCCZ6yj1lcVc0iXm4GaINrKxIalKV9VmhEj85Fw9VmUaHUQpqRt6eGI
vcR7VGb5pSpwndRhb9CDQbv0OCOjXWUSKVVUfIiLvPdvlWEfayn6a6vyk+YS7io/0xeGpJynSbiO
mBXTTP7TdOccpNMjlQmgqhRCGsDz1Qj9WCDtGi7iqthQ93xUrPWo569++uxpk7T5crWBXi5fOppk
yU+5+axT4tGCzrXBc4LS3+Vk3EdpeqiYJEO5hVJV7ujF5y0ufmJi+quNkpTYVaSF+N+ymN4NTJYl
6RfetO8DlcsUG0iprx3IlLbjgatiDs1xxWq9Qv8/V0PtcAiG9tjJ7dFyFNcv7GuvpjKES8v5uyzQ
BmqBhG4GQ2gXX4NhciVFJ27UceWYcVMaTipcJJIMO3dIJrJWXWOuBvYskbXZc9ZUcvNj6xFUg3Wx
HMHtsEsk9J8jfHPQjY1pvrFC/KKE/CEzD0CdzOJaqiTFjmTRmQPhi8MyykmTsUY3n9C50D3r2Uiv
iJb0/MotJhhgqKhGfXEYS12/VlI6B7Vx28vSIQmyfdGFFIdN6wSZYIvwQfG5N2ERxrSne83hpUL6
o6arttDclp2zJOA11NmN8/g8pfa9c7B6dKZxLqb+EESFa/gE+6JHthJlMZSiNqdgoZvQGiYIH6WD
GW71lCeCCSvF98YK5qTvCe6TwR+OPqYg0jb3BhkCclwuG4tMUXIfBY2RR8qldohho6OMeuJVzGsU
BuW+59FgMCFAT6XTsnSj3MJ4RiwR0fbkFq86myAt6ItJobleiIAqumgUbkoFz7fd7RX9S5JfE4Eq
hTh7fhSLABuLCoKaPK0a0hPE1GOi0LkAYyYlSFsiHT+8HzGWJMhWDHj94RwFoOVQSxFqw8BgTUIZ
GNsQ5Qa0H6mN8BY6uLEeHZ3kvWCvGh02Z4o2hqPUoH+gGHIySachWqvB6GwAqJrQxOOETqwh8zmN
F1HLhjMQ7wqtXqT6XKWbwiYubOTOVhk3nC8H7VJJO5iClLBHoCD+HJ0Nq3A+PIb9tmiXQazMDAxX
nMC+zG7MphlOK2/ajclHOdUrftAlNZvLxEBeNzHodj96A6YETBKdbGvvhbsM1wdgKpPyAmmSVsOt
c35Y+BUGsY0Gt8BYWwodYDCX1NYzEX5205WhO40fBR7flg6y0EJkBzaBDC2U+oUfpG5Nu4PNJ5Lg
9UjoAJh5AGWebEd47CyECONGJ8DNT5f1fxydx3LrxhZFvwhVaMTGVMyZIqk4QUm6EtDIOX29Fzy4
79muskWRRPcJe6+NttNiEKKl+gsTxZZjcX57p5lrQxSCBgPfRV3tWrxtaOfnF6doaJOc88F868gw
6mf5Jf/BwqFUiehDZ0lLQtogizESTcYAyTt2j5GaqoW3N2K/5rru8mXQaytDobf1h3WGBG/CK+Bm
2yJk/VgzXqOpRJhdIFFQI1UJaCADPXsmAKZiokyBQHVzpcZXqUKuhV4AggCah4733Mq2JlCvwo+P
ViVWaTXSbdDAMRhclc69KtiDqd8c8LHDDMPgGz7TvewmXU6sc/M5AtKjj655AzncwRdW4001dMZ0
IsJl7IbMNCc5w0PqUKBdd6HYuRCMQ+pl9FfNn5V+SazEM52iNpgHs6ycK1b29yJ5qzqQs+YBhtcD
cn1NJwwQiBIx+9EUk2JG5KLnEmOiXdSUhi46sGGsVwG4vearSQ8uALSBeVfNbk7n1s55rSYgElN3
t32nP8moQVkRLTBj4WrKeVKaChXtZye+wwCWaMrb/NxLUkxpJeuVMWALmQgH6I1DUr03Dq4w1gh9
8937b91w9sKXxLsU5mtunGr1LsoPoBWyetGSE19+k/ZSDFQpNg0LY36kCYVBPViDGaD/aGgJBv4+
H9ZtbXFlIKEY/L3X+ayn/lk9GOD+t0W0Nk9Q55mIHr0m3DOFyxcIP+VzxoeSxtehZKNvfGWS2UMi
XooIvCvMEawWywiSgp9hNsgJJUC2kUMRH/SfmWrBMtN2TgKi1OgCOx65RV+yAlGf4rP7nvqr63ym
qKGTyV/N5g/PUuhKvm2IKn+h8WhbAdmCmVvIMBZiUoPLUakvVTO1JxKKaIPsr28RTzqoHcRHjdGg
ABwifkX8J5lKFZ8ZMtCIZu6hp9+4FLgCSId81uKLqGB6fShU1bMJz7ipCOw65j1R5cvYAMyWPu0m
HKHlV2e9OMODd6LHC8LKGLRcrBHIpRaZvR/056B4pATpAj+KDkTACoccIZ5Att4kHuW7kfGQHm5S
NrPxVcSXDqLWU2u864L2X1uHLAQTPiPgFy59nIlDraw3Nnq20Vykyl9INgENVWhYwo/WCRHRCjhi
GEh13gsclQ3bAlu+848Q+mF9cr5STpkhp2qRG5Mv/f9S7AStHyZzkxu7leHaDJxDRr9ru8UyZBTn
Q7KNk5q9EsTI4dPvZjRg8tSwBzYYKtAUIhgmFJGFNn+CkSQCP98OebmNq+WcH0Ij4rJxR1ZxYVSl
xYSpnC1i2Ggz0i15b1CjQSw/uSn9Q38i52ZEQtmv8z0+xyldw2aeK3bjhX9Ty1fleHWiY6BuGng9
NO3tQce9iKvHyne5B7fvJan+TeBeNbCfLWMKWzzmL3lafFbYUgJecu4N/NFI1oUgwj6cCFnF1Cmh
y43SaRuhDkJXYdA9JToofYVC3Xoxo3JpdlfLz9emuGnWi0a6pGl8C//hpN8i+GBVPjnZ/0dPHeIE
dyjbkUIV6J6a4auwP7Lq3LoB/COboA3aw1+TEyR/VhlRb39GeLZIJJ0fyyz91d0Xw/2uh4PhXwrg
M+4hQwgjTKaLv0lVrEfjNY6PWrQreX/rYGUquXZMNBHir2P47b/BOgMKW/kH3kslj0wTWNuxjGkO
unckigfffS0PFXbL9F7O16z6suj7RvMhio80RWT7x+/sjcfcuvOEjNN7zjWbjT89Qr60/AT0m8R3
FIYTXEz9bMmagG7Sko2dO7zU1AEp6Ye1aZ0kixRm/o3gRPzQuX4inO2Vd9VbZlQnv7w57U9WbstB
YvClb1GY+AiNzyaufTZTZfFihC5PzEuWv40jOKj+bje3uUIQOlrcdY59U1yzOF064dEQt86+N8xQ
ErjFt84h3Wwv10ZwjrqbQfE+HqKSXu5MQjr/bil3PWiL6RoyH/GNuyk/qkIsbO7UJL5gaGOf6Ons
Ai8Vp1d1H8OfNP0S6ZadZmvdUvTdNOv2dDGaHQ480zjopIWI6ODrI6baTdm+KR2x4zGJrzLfu/4t
ZPAG1a73DxWryu5clGurBr6wb+2b2SKy1F8m59GjXxDZGQp6RcsoBcOb+pJj2OGN98Vbk+3r4pSI
DzWd9eFucRC06oWvjOAYwP9cer+GZx/FhJiNG3P+dUx60Tr77ljruvGDoQkYdhX8ad0rY3kxnlTE
4vSpAItASRaYR4dlHeZFligBhkNml33+KMSDeCEEsBcnwoKE73C6amAh56XFw5G7hmGQdUzw+kbr
wmNdYR/ZbY/te8pGvsfxQ2c7612pG+ONb1/4iyq+6t7DYRQrbUaUGSc60oTkalcvrnMOK5hDz2F5
SENU/LthQhK5Ba4nw2uIfJHICM+8RLZc+jpV+IZLjrW4i+p3gJbf989O8g3YIeETzVt0eWS5DAW1
FqdndycIu8h+E/ia5b+Y6y89hYFatSgWZOguhf/qW9uuQoOyLrEseV9a9T0GX1P05ki8qdrRS690
B8sNFUgI27jiLM3NfwV3jcSDNaCmqXO0PH20Umy38uDLHsiHptQjDQdtZ56cx5CcejrQmPVDKL7i
8DXv3hznpRhZwKyqbIUZyB8PTXc0kk+L7Xx2CcKbzX+DlG0GCkZ7srqHzr0S/XA41vbSCPAkLBRr
KTB6zaWwTgxYaibFGAiRmSJI+EpRUEr/5rFAq/1bJKif4G4Yd8P/p/MB5C98I8r0ZrV8oH8FszJE
jHz0JiJdMLft3kJYHvCtvcrhEPhfVr0vBPOx/HMMfhp9Y/eMv4tTP5wj4mK6XRRd4BnTwMt+S0Yd
5moO+Ph3fpraa92eAuNoVO/02DpEzyh60+BvUkZZ5k/Xvkb6pkQ1yVrDOyQ5G+KdMl75ribFT13t
kOUNkszR9ClHgkSwBE4SUo0ZnrwqzDYCrJ14LnFOppzFHWxIcLaQ2hcOnOcUehij0CVlYSGDRSQl
s6rf+QGbhwdFw6zwFNmHTGw42lrrtSADAP2inf5VrPEVGZN0gAuUKKB1eGWF2BOGHGg73WHahSKV
00T2+7r7wAfRTMy49r44Mjz0cFVHwbvBjJsK+KnusQrzZxqsZRulCzpqMlV3siVw1Py15kAFapoe
bV8Mv1aXs8qeE9V1n2V2sxksFPswesxtGi+2q77pUgN47pIx7FwYdShG3Yq8DB/11TFLfk0cSR3j
X4Wx0FaPfnynvcspf6JrlD4T1Jb567KcTQ9pwFb7KOO7lfy2gvW+/jFYP4X9U+Z/JYL+bCF6UgX3
Yf/PiYcFBte5P2y1f3PmYUof1lV3y3iDC1ZThWgM88MbhlXG6J+mjnATLylZUsnOl/u02fk1KLON
INDHBV61GSay4W9NfJeSYfd76J2T14rcBaiKOow7JHZU8tlf4t1blL7FD7cov3wf3HI4OIBqZsYs
JONrwVREsUw88nIdZw3UgBBKhyeOwu6JhyYs33gGEvOiYczKX0fmesnWsLdjRjjqQwVHFyY0NUq1
r/iLkizd1YuFNbY+cR1Tf1TgxhHhko0OmYxPp8SRwIaGfdQTGzzoGwYpQWrDX0TuI2JAxDkxuihX
djb5kqjTmgLYh7YzR1wUHIxJULBGqbkQeGRGpPDKfd9axbiyxgg9iPfZpdOb5xivhV4xZGJZaUxf
0u9m1uGz5BIwUDi3aXYe+ZOcm9eYqZtyrVNnYhvtJdigaF+bJo9sjpjjx69sKohxZ8cw4rwh3aWy
PDgDtUGRH31U9KlkSyyB6WmIvpECDKAq86S6Oq5/PRZtemxtd3ZjrUI9s9HvONfItVDOkW/FH0G/
F0EKaJRhbJN4a6b1YejNY6/FeOieJumvp7FYawwpPTcCYYiKMoQQEr4PPi2KixkQbQGO1o1tN5u0
I4SiKoivtsWy6G4QyLaTG56FHzzXsn1uBggc3kjLfWzSewBUuvtqvOncURw1ISCBWF+1lKZtMexL
9amjGEhH6lr4Tq2xyVRySolkLzO0KTbCYULdnO7ic9YLmnW9u2MQKNzLGAzblNFeEwIRQWo1stQx
YQBFzZeeP8/yXYULJiY1LouNp5IlomY84mqEAza+xVGGc2c6tmg4xIBpsjl604tKguWUEY2Uk8hD
nldsjQu9aFAlj7s6/u5whTGyicmUwOq35aNc5wlGFX+2xuU/ATBk2tEC+0r8ZzMMIRMUqpWBvC7Y
xPygNCeklkZ3BKKOkXhpGQi7ANdr3bj2yC9ziPyyaQ1tirECoaNr4FpGVlGTN9OVQPndFdnMnEd8
0MxiDepGfwA94ZcTO1wCiJq+u+sa9r824dypnf6Gya1Lb1o1bXJFUlkbHE0x7mXd3vEnTvlwRJ55
1JORB0pcsqx5pgHeWKTU4azBNQopYiCnHn5CHt10sv1Kqb0lY3/Xmt9Bqm3v2i/gdW053owgOXRF
sLXI0Wow9jaJeSyt6qGV0a+WEHflzPLeuj96L+5QfJU9Mb1O/x3V2b0QfHeoS7H597K99tpw7oU4
Z850DmMkxpySTUjMHpswz5ltwub4U8N3akk2mjX4+grhQ0YKUlImX3VVcIiwthiIZKCgkXcPMthA
i45krvNuAppYabMkh7XsZuq9KVkdnQCdfTEhWAkt/STpFXP/slfxYwz1v8Q0AX/F3bn2/gbR3ztp
PeeWDYm2WzrWtO1J/s7sfunpwwWHGaoIHdqYaSHEo7zoeNFpZ7NTQAWdIwG1Vbz0+U73jgZ+1v1A
8YCTJ/0y/SNwGbZb9iyBsSBj1h7RTQJeifZmqPJOqA1MaPOYBuW99TCfpZbxno9xdzAuUPe5Tcv8
PeinChv1z6CN/4aeYBQEirsS7NyRK9NjKu8xPkza9qkq53IDkU6SE85WxlIdfX96cVVKdsOonglA
RNikWU85qb5hgyOu5wTNSgJ2TfatAlsOkTQbODR3q9pGVC+LqWBVY9nVvojeTUKqPIT1gAfIa1Fb
aYRba/L3pqx21Qi5F9oKks+miA4GLW2boPpCf5JK1u0y3U+hTbpRD63P2jrQKTz91JE25Zu472CQ
FKxHUFfxDm1krXZ5Hy2nAqd9Uz3rI8bxKAR8Eixwluxcsz86Aax8XVv6ofOhgHIlfrpQPc8Z2bd6
X28qpyUyE4dw3dGFRUdFwzaqfA9W5yYIcOfLv5pcLMmWQIb6KK12O7ZYn1p9L6K3oePLLSpxm9rh
Qw9rcj5otaPwogvxUyLSzQ7S91EWAhEuh1WZtLtZCsBYvuVNY+5I9hoA+SH+cgKW6xb7jqi6BkW1
79T0M5GQwDN+9SxnN7TclTOCzeGGtopl1nXYlfDGo4YR6XSqNT5vezpaoX6wA+PQutA9FHR9CgSX
7b4VffbQrhIYSykylXCkxnYg/fTHtojOZaT2PcjJQSC5BY2AddAvxtPAsDG0m605tmstgNZk55sI
QkDaeGe6GvxZu0Arz/PfdoBSuyIiRbhnxaHOdutfGnby1TCtEqkx5Bt2dVSjEWr2EytAydSzBIVP
ZPwaqBJRpMJZNKD2k0BcjQqwziXM90m49s0z8cn8b2jt4D907dXIaaOZszRnskArsEdK/RQD+jxw
56P3rzbfqrmNTL9ybeP674X+4trPeGtE+BiUYAgM0MI/Vsy/q/JbMY4K4o4hO4Mt56OpnGXC8GC8
hpxjIazJUmgLF1KHFwo4qywwIWVhA9YFDgrvin+29fY9B3ugPlvzOsPrbZ8Zir63cHl12es82Qy8
m0e/YILWGOpr18wvyGIyWpK8Wlfgz9yvgMO2YXbOhp0GO2zJOYRlYqrnBvcYVVEzom8/kZ6FJ586
6BgSPBGUjPdLEMTxutY++SFkL4SvMnsUXDwFfluXmN1m4XFJWrWHmPyYjs9uuWr17UQ7S+XbkLBt
Va+x2PJx1Mle8y8i+KqsP8NEXv5wra/SujsmvSv0Xh3lrnk31D++72kA8fozBWsZuG8w3fAdTTWa
seNazSS5Uw6UsAzVEkR/OzAtYzbvrJGNY4LRWRHH8XlA5WWH0McZFGQYGDSXNJa2IPePB9zTnpwW
LiF+lAYKR+NCW8ea3ZOqOyXvkcME6Y9fhBGQpzGO3RsvHehIg2tMnrTkkTM7lh2GEIUvrgfZXM/+
6PeasFGDAonLupxnbUyF7enbBIRZMFEjsscixkeTn26MGI19URogcfKrxXcUDhzL8TLMnVVCEE/F
es7REjKqvZV/HUwWcrG3VWOLGQ9NOG8uulISF3iK2OcMTbax/WQdNbNztlo7zK9lR78w7pB+kIjG
gphsjhgHr+m/g1om9QEkbAakONiDTR6YsPuRiRapWQQOARrY3r1bL3/DlEtRZxsGecdilGwHA0un
F97+aK0Qt7XEZ+VbkTxrxosfpewovtLoVzfeRUtDcfWHHdm63jriqJDOOZKfhQ0cKPixxqtML/hO
WCFSyE8FVGL1PaPdDCxt7Wlorxk7mJH11f/9Np2cTD8C9dSL1wzY30S31MFBSMrXLMD1/U4Zlcp/
gf7mGPBEXmKOanFvO7YwDZ5+J6VFQmrevzru0eVjCP364Gj/koY44dcwfp5omwnKmMwXng4pD6H2
rKZHAJuaAUpifMUsHYLpPcixv8KpZqvPSbOIHHvBhcrMnM2z9k4YFGL0e5jibtKghLwPLGUlwj4e
R++rzfX1FAs8XI8KnUyV/A6ks3SCQ1f92anN4o/V96hh5FxoFkFVzEiL5IEOvkHxYjufUcJLmwIg
muRZMZRtf2MXwj3SDtaZ2F0Q0y9VkyzZ4a1zx7uNTbKZv0ptWK5mBlkjVgG1xjx6q2WxtQM0jAOE
L9GRBwsJNUZ9ijDWWE1GuGKqhFkmxMaD/c/IVl5h7DyN1EH0vIPDlSra5Wj7+5Bpk99bhyEuVg77
1EIDaEYOquMxkrT6dcQV3EPEtaKBJBD+WT3b8Pei1E990D8PbOMSm4cF83NKgucQxjt6ZtKLyHLq
JCvrexBxXk7WWVnFViDf0HxU85QYrgjXUk/XvGoyx7N1XlEr9+Umi5zVJBOEL+KjULBOyoHgcMh3
cjP29jmo8GrlIRuQWQDBSiZ4CaBayBihHmPfHvUH5cGyCKJVU97tMCaVkVS7EM2NWocTWz7syr6N
wg6Bb0IDresatMF4bfArRANPuOkfyuyiZHbEAg1ypNTWzuS98q/20D0JFcVz6iwmHVWAARfEgIhV
xrCvibmCFGJbUOEAIaQAmSYDPfDAAYw8MmFhlPes2rDgFMkKbtGihgtmz6PnplzmlDjUZmFzHEiA
ibL+3KhplaLyyCLIdwHb/04s+2Zc9b2/15gAoc0VwKUqft7Qu1sFwtNO2o0cXaCerNhN/dIyS5v8
dOUtKvJLLN9aaXJcjR756nTZDpBKGpyVXfTbscf2giKj8dS6Ax2pI3VVroF4acKFc3IclOvsvnNQ
b0EjNyWTIEYWo3yJRLRPS7mlL2n1fOm2RL9p7ntde0udwSR1On8IquBrEm2Hqd6HkvzPxaQdHRo6
h7IqZvk4MgPxAP/o1JIBwem/PZMgC8VJP1uU/7T4TS+YOsXDsscXG7vshzAqego7XPddwqQpLpBp
JTs401nk84o6bhEWs98loi2M392SgOJPxXJ/xCnqtherfXPYEuX+rnZusf1jaZ8dPX+sU82I5yq+
R3h3MecfbBGvzecwOAV5zJZw6nhN9bmwtYeKqh3zmXwVk0Sd1eo0t4ZFMS09/DoDISn5zQQo062T
6NKBVEjUhzE8KvHtJiez+7Wz7aDedG0dmQ9Jgme2ifVrVf2kcjeP3ce83+l0cqZ2jPolCHNfvPoQ
g8tnu41XKckqovyJ2ZmpBsGd/GrFcTYdBeDSUYDq8jvrUYTfPDYaNipD35olJ8GiafOV5xK6/hGa
9qJnlBezm+vtH332ZmJgWltpu1cavjlFQfnq6S+1Jhb8H8B7WBH2xvLQLGFLsJ/LDA9ienAE2Quo
42gDHeiTlCSOwCGo14QXkRReEWHMFmz+MWmKecIdWU96NBjzxHurFPpzsyNn/W561zGCsU9x2QD7
xoHIBgIplu6k/1p248Ksdw1HqBbbrObVOmEb2eE10s61QOPXN/ugIoUlgm0QBAxw4e7DiswhY1RG
s6zw71kD6zDnJeM+rL2W/Xu9Edm0GTxz1Q862tRhXRT1XTM/fY5pl8ErmHLl9QvTi1B/1RuvNNed
4y9NX61FYy27WK67okST/WmOtCVwcTzvXKsX3wifJu+a5C5SfRfK57Cu8B7o0udQNfE9JD9Ni+Et
5uWzyhtq6kDQ6lZPmA+x1Mklj60ro2F9THjD51IDuwcZe71HcAoq4hIZKZtccJOw6skmobHO0Lmk
4bhJfYb2wUeG3ClCVhFYbwZaYVRWJelnU5lvx8YDj2Kvhhg+E2oLNZHvOA4EtiO+x+xalGSbkahB
Tm9qINrKMKyzucpZw3scj53OZLpBhfI3UIH2pB7N50kEt3pg94v/bV6zV93ILfzasCHKJGsWe1rV
o78YiprYP4yUvLgGs0VLxmTC1lmhaDEORsKjTHmtLUKDf8BVRyu6idVrEaF+w8hBeddoh64DJ/Sv
YEOWGxhv0j+jofQWH1PbEp4ULFGazQPVYt1V7pNFBz4NRNdpalu404o7i1ygYwO32yFptAjaY9XL
g6yxWBjtRhGcMaagQ61CsNxgD5McuzgkCartuASmC8i5D6QgKVNnezT2uchOhltfFC+cjriK6PVc
u74mlvU1puWpAAo2iYslYMO4PBpPRokvYr7o7URbTy3XTM2opBrOSd9uipZcpUScAy+8l514nZ1H
pkLkaETqIBMeCr3AFkJEvXGenwARGdtu1P+R333y8wCcmdxW+siD1sD4csCsqbMjoN7l5b6fnOtk
nXwv/J7i/O4zmEq1+o15HZPnHBJ/A1LCb/+BbAyb+p7kFgoKgHP8VE2MP/NgsG3ac+zBV4pmXkB1
DoivTl68FsiWh245eUm9aOVii4qj4bXNazAnVCv9ewK0pdasXTKyI0cRhawKc2E8rvOgvhhhgUg9
qQ88QMdOOOhMLM40JMm2+BAIMWabgVZ96C67K7uHdDsdRBHvGKSiwEK07lVX5dBr2txgY1WdKhpR
FZFl5yTvnVUhzgjMf7Us13YQvFmB/eqL/uazi/P0BwEAt4Q3adRAbXnM057UxnA4VyTNIwGvPz2a
hsZiSpY4B3vEBxbFG73iVefV2Rbz94CyMxOP3EMMI8YXTyPOZTBomwqVvLlTtJEWlbFj/fVBvtOT
ci16ta56/zbk7is/9h5bwdlEERWUiAV7tJtaAqsupdh3nP7iedj0Wkp5Nl7Plao5dVD9BhgOqwLy
IlLu0PwJa5LDKnKDXO1YJHIti2cY/ktJHkTMwxax56zL+uhCxaJTn7dmxS1APT6yRTPbEi/xzZyG
6xRhFcPOp1WoyGe8aUiYPAIihvFRAuyEFWXHDScMdcq76R0pHPX5eOKbjzbxXcfunDDeZG25GkmR
b22aucm9xwgodCMC5xqf8FGvJUBFJ7unQbrBWa4F43uDSCEKrTUaVxa95Mr71WNijN8GRF8axnGM
vZPdMIlrmRLnB38iMLyHYQpd0QEr6gwIf0yOxdL8nmjmBOYsv9f/Kj1Zid7eRp15GGPzJQn0td3a
u6Jg60lGK6B/lAfrVAUP0TRndBB/QW4tzbDZNXDj3X7d8XXriFCH0Z404a5EKRKizYpIF4uNZD3Z
zXfYyHXv3pD4LbsyOVfUNio/jl7GgoiFB1NZmOU7FyvXaAeMQ9Nr3pFNUPov45BpSwqSS+8chSeI
jFeAfwRNG9Mr3WkpmcmSRhdtDulZRvXzkG+JkYUjOfjaOc2AhJoIUr6lHLYmz++U4jQEvqHYGkui
cWMu+2xC4jKJY9lji2t1hLz2AR/2m926f8OfS7CpIZlHWSc2owL6BRO+hSUvVe/cxtm+2di/83TN
iP2DwX6hDMtrOblH3dfPuT5ixRw3zQCIyyEZO++us3igpKvqtQkmdHaVGXS9DCSVJbW16dRbUdTX
oAfKgDlbeEmzphl5qgEGiMAHUuhCZTTXDWgCMXYHcMKtOy07S77lFVZQn/1NHtcLZhIo36aVPGcZ
smtJvRpgTsC3Elvoopri7qFUUylqA7SF5rvdVeuBzANuK9Z9kbOIZbvv2EHDsBdjDLbGI/QcF0fs
sRFv/Vtb0kVEbb8s0/E4sBIi8f2rbMiJqw8yS7e2Vx/NodslJnRmZpadHR2rEGlmS5i7PJUDHr2j
CNEnZeyvepuAnGLXaFB9uXQ0herHYY7fGAvy1FN8fTmXIJkHBeuCpm3O/muCYDEaf9oiXRejtwAl
Zw7NNp3ydYx2alQWUVcStoAJZsJYdJWz1vVuXYBfz20++JRdl19vdAvxSz4sUwj86bChmdzVpO42
zPgdYr5rOnJ8mMeSYCqdrqzEsJDHHy7oxBoDEBhT+VlKKO7vWpTTSaGNECiSg3DJR7xWicP0L136
s3ESxV9ZN+AWPgayGfwl0fMefr0GSu0IZnyuugsGmyRH9TSiNlMFeyYu4KpTzEnMWbKGCLv8aipU
Wci3FE2tSTprpnBsFLAdJ8ZgbOYVBltBc5SSXz2FOKi7aP3mmnB1dC7sxoN5U2IdRL6KSJKagciU
n646Ziy6Zfg5Rt/19N7NI6IUjKGD0QeeH7/mV6a1y5wil6sLl17OvjFfSxNbp3PQWUOpSjKfYeCu
26izH4YKt5p4NhyS+irVQNOmQAxNQcpOa5D7nM5hg0Q05O2ED8GjAxMWrK9CK7pdVuPo8xQyILsF
Yu3A2h/yd7eS4dIyqdfDt3Ryvs2o+UhAwiyFrpbuhOG3MUp+fhR8mkZE6ZWJi6rI+HFljKJUwj/p
NV4t4CMjRsxRW8azUwI5SyXDmhzQXMmvkMc2ZaCLIDvTY0g0aXEWZXOtIUEGpUK022buummOms8V
ZliDXLgpKk+NQNVumrcqCV+y0IKXMilZrDPiR8xEGFsF7sQrC041gehbxugwIyuL2BdTdg62CLcO
lw9pqBSTEH79ICZuEWnV4PQuo+14Wbt+fcwxFxquRXInVmbNtb7L3gXVOhDk6CcP4ZJZocXtD9C+
ZZc461gYK2lgVmbAtJA0CJlCNuD8c7oZDqLUkSdppiA7AG0Lf2uE8Liof7E2k0kvPcSw6rNxs0tc
aI/YsgHtBPT8+THsm2Nkl9ukL6iiHYQE9TQeJf6tMOl2vLFiHaXUPNZwlY17jzIfQofhd6DoorsX
hs+uSFdxild/ckxa9UZnXYI4AM8/oEmEgL2GnEFIwuKGGT1K8IBy4IcEyt0FeJoNgWOjbOQpjcFh
NaDsdQI3eoOxtWGHqALn/8myiJWpC6AgGLhDdES9diT3VctaNSzuxmD/mc4ziRzAGTWb6J/gOulw
xyPnrSPG1nCg+/PKo3tjpPCYhq8hJTKBTXK+ySzIaGbIlyQoH2ZUYEOxh42V8HCZdX/Q3M7ceNlB
NVF6SFt/I13GyKlLjxUker8d0uBYFqBXlPKRjS8l9+ZiCOB8RjpQ/CwhEGxKkrUYQ0AfygT87ner
psKnKJlUL8zRajcVT1E5Jx7Z1XfQuvEqCKdZg55uY3um10B/HIxpWo4THk1nVjmRyyVa1a+bTBtW
shj+9WX60xhEcjiipkVnim8wptejl4rU710ySQK5EvPXB0tZOiyrW5+drVmne71EJOYyPyxleRJx
yVK9hYarYgBdsdtAC8NJIVkILMxXSuh/QZPjYIkn5A3iK+uRaPfFMsqYvVWB/VMXRb+qQELqNm9T
C1+rh1QiJjIXU+Ip6jQx4N7EaEc99u9O9IE7+TG5rYFRPaV/IghNn1hzj8L/sBEC5FPwU6UoWmOT
pLoI8baXpu9FFzlbU/nHLGeR5gDPKkfAi5XrbH1WLMsuo6EzLeuuQ5hj17cRZIsWLmB9xmjTtmj0
X5QbU/IoJ4RDYwB+cVCTST08nWXPTKfuety1glqISKFUfdkJjNbef3QGzNyQ9abIEVl2IlgNIaEe
Gs+91TjfkdEdoookgmyyiVLEOGGUf73v/42CecBAXaAKxHNlTFuKciALFKxk91zTai1dHTm+p3/6
THuGAUlPZBhLa5zV1AbGZWV6+9IEdy4098ODm9dBpKmteyxpJkzb/+WsSbmwGFTUNxuviejGf8Is
NdAmxAtCzTJcUBFcYImvT2xEEmoS76WveTKy4TNysBlHE7mwwnJPefGIGU85USeQfPNxWC7jP22T
UxU/SddZmHkAiF8nWlirCFkTWuYfA2xqJkQ5ObPYpjxl5ZP0751XrmxgVn6q0bChnW4Dg8omb/De
dgWairqkWrh5cX5wLUDXNTHcUaxA2XSoZ/3cRYvUr4fMYqE5RoAnJvM4SOgWRhFebOtDmeAAfB/k
qD/ruiWxERASIlDUwuLdKCFguO5wa8ziaFqGviwnwkzZbtUuFBuDFbCk6U+S8o017SWVOVBgX9sZ
ILW91jrkvOOcnMyc6sS/d3x5YH5CZdVMHBx2XS4ndzn4VPCOxv4sUydDsyYiVZ7L/9+J0opWRmXu
4/Y/xs5sN3IkS9OvkojrYTU349KorAv57q49JIUUN4RCUnBfzYw08un7Y3Z1N6oHGAxQF5XQEi53
0njOv4IbyYGyNK0QeQjrvkdWVzF2gZ/iWdA19i7DbhNGQqMHfezBGCrEM1jYNEUvAu/h1ON9Xyeh
UomXWCLujMeTk3b4TpG/DymolzOox8rB7CNdhpV6WMhkIq4H0ZXjt29+lsKimRRTXZmzRg2kflE6
NC/q5OXS2zYWJ3uPq07MCY3YQC9Wg/Rmin4WEpGisRuoeuH3aEBuxoVCEDeKgeUtEueQIKcjLkSb
tO71faSEfhugApPB8CjR+5CzBLPkx+1rkwywYB4AXXY/hPYX5MD3aBgoWIz3VPsi3o+nGj0oLrog
4HQPHZSDSZgec5icVtJDVtZUO+SDPnNfYlbMMKTJNVHHuKRgkAs4Fw3q5jGOtigAnitbXTtKEFtE
JQhn9dlH/Muy9tpwm8KOlZssp+ujk/aws21qhlX+KUZaC2a3Z+cjjhf2rd8M4MW9JY7ccTBlhks9
McSQj/D+VZFCO2Bocltr15YhX/cdNHzo3vqZOqN4+EBWC7IqyXEsScrN2vJldEFprQCPoWB/CtME
SS/Y0MjtA0bz6FdNtR0xvzKAt5tpwlgUFzqFjXC+EyPahrm9EUNcUVAMrtjQTYtiESV1AVDfux31
lk5MgMQy7vAYzkltb5X+FE3CEOiPr4JTqpfk2Gh4HjH43xtE/qPXEFQ+j8FuVi1ZCNFDasK1YHwh
bWCEra6QbGTSfi08JiPfmUqE0CjzNIpa5u5l5zbqFeNc6RekPgTpg9dJn4MM+VKZhZdAw/4mUGN6
KYcNFymm7PG2sIG0XSHwbbuCmK3qTA0DZkMIrdGSN8YVn8kC/zCKL2uWNnyrAf2vgMn8QBy76lRP
JMgr+dFZCFSWeM3YZ1PR9ivi1wUeUMTVwQqiHwwMpMblXIl+TVmulT875RwD7iFnmrv4Nh8eKrtf
O0AIhso0vqFpNE8d2QN+CdONi5zaIbdYNo+LKis8nwk2Qh8ZrcizZxF56THwwCzzMQ4OhawgtUY8
EHHvnxIeqdcWqXFVXbx5jbifB5u66/4zkzwyrdLld6hfedsJrrSF1JH8uWuc+Xpo7tM24dOwwWm0
IVstjEiUYmUd0xZzlZtSkYlNws4hRJYmBw8kCtO0KbW+5Ao4c89xQG1mtACwlfIyuf6zTGqCeHy8
vXljN+usyHUDA19o2eFfNHjS5/ZnWKwljDU8g4uHgsRd4HQ7ffTc7ge8yxwwzlkFOTzjIAAUk4cq
8hJcA86Tm4B39qW5zcaIWpnE83fjVN6UgwK2ivI7tzR4sZi70hzeoRok4RlaUwQDPt3ZP+miyDdt
4HbclwZX1TR8Yl5EHbtgNbITb1eGmTonVfDQKfXejiVIG+q9g0TWMOqArcwE92GIhHhqW2xRrCFx
FTmHRDPB2aBtHYe639Lhq4p0xTYsyldVtD5GCb4zcf4idPYZemre28P1UmIR0gzKVwEEMxsOQVNK
cEcCBtSaZXJQN9bS3RkrxN3qldHWLShkS0gXkWyIRVKDEU2YmjwJwlDGaHDnc+ApGnucGLwlsu9K
mwHeS8lbbVighwp1JObAJG+g9lJ9pA1nW3oWSS4Oe692qVWeik2HTHvjGO+X8TQ0KUaDeGHNtApv
18nxTFz7u5vFGK0HKKiyIWfN5oGCdcj3WD/VKoUb6B7w084mPDB4Snz03XkWXUUywhLYLfXWtXZN
OL+O2S+rr98aq39TBWBBEuNkaXP5GmUp5jbFx59K/9kRT0VDujdpr9QFhpxHk9o5pft7YXTlNuaJ
UFjDJqPtVBkyDEvlxUhp6kOVt8daSpIOcRlg/WwtPHB27OxnuqSxPF7JjPSN5KabBnJbyeZcvz61
jInIDCntuJ7WYjzlg5SXCPO2REsnMWm+srNOxaq0yFZtcpbg1hHrfL2AKnerwV1L+ZPK9Y8QDZO9
RBdnrLaTFgN6NYYR4JWtHqmwjFom5HlyvpsUgpwWd7CDD19EDuFavLo6/hXUhlrCmVLKLEcCBCBJ
LgbVtvk68oIjQjLROxA6dzLyfqKk/NUt/ffA1vsCfGlTTQ+WN67qSEk0YPujMUQYZPBaMl2QDVTr
HmgwSHsOfd2KzJRcHTTBDahL5ETcZF3gJAmmfZyS5THnFrXhGgI2JGpJu9c0uU1EVPYFq182skK7
GXSxLBRpaw5SE//kFl2IE6Wpd43F2xsW+JrLyD86Fk+RaXIN7bPpMdIRgmvbwycVRfulwxmH6OvV
1M2vrAVvWgZIEiSTP6JWYjnzD5YpKPuMYigPMMe8SY5/fZ/K0x01z49tbT95qfsEg/GBQf2iBZO1
67EW1s1fW9IxyxreZrjIce13d8motIvfqQ7uZP+9ACggoIaLbF7G195avhoPVYyNRTEpn83E7uMP
6rn1cHQ3jGVygQsqH9zepx2w+tnS7Bj17TZeyARoQAh0LdCUxOKgSJSt+e1XwfovexbpUDZPkxk2
hHKMBbBoTVopy23nWOy37nSILGoGPA8LXhGjObBtTit+Crzql8z8jxo1a55nr1kdk1z7XUz4OP2g
CraxQHbX5rgnO2SGPLggfyE7OQoGHaXbPpM/A+xlTYZ/uPeQZWbB+DF11rOMi+zQ/tBJYeheu8YL
8B5kCyumJKSlhzbIWiCoNJvIVIzLL1o83FU14+bsPmDoL+ysxxIBJBKn0mf822iNtZMAjYs/jumO
gFdigUKfgni7pbn3Gjvh16iyh9y3z6rUmLsZYFpBWoGrpY8TGdFQaeJ0Vwc8WrKdCmi9DDEjdEl8
7GMWl26K6p0QPLjD9ZJS4gnf7p2bTHJbj3xmcaSevREB2RJ+2JZwYbdIHOesEvNPleIlFdj1Nqni
n+TpUxEFVd96JcvlrJ360k/qtY6f69Q/l02zqdCpzUHB085UwICYwls40Kpp593Ss4lXpvuth/DV
SY9D4t3zii5likHRBAjbSCgGv8737WwYPTQQzVQ6Xx5tpImC31vi9pzH84pCEodmjeHRCxFHlROp
6QvDoPZSsw0ThmRvZNjO0gQ+ymx7ck39MHgdJp80Vc9vtzyRDPS+C4/JowtejzNXjvPG4yWBD6fp
jir6J2EDYsJ1Pqek+VCFMsNzrEo+Ub2qCHBkMO0EPz3Em3rMueLVbG17dvalcxLkC9Ona3HWDSnL
kFnmY9AR+TiEXG26Y/P3AyhOnV1Exexh8qi/Su2q469fJzBn32XWix0zBzZZxyrjeEclpjWlA1VH
Qj0N1EyxAVnGuey0v5cBMUddOyzzQj4FJXIiBAPH1ng3MYc6jknemT7hnQu8CqtfvVuobyFCdCKh
s4sAzitifGoQ0b7Po0NHBqbpcE5VYm9Ic/Ay+77xEYp3iUVekqGsUityUjqyZDsb7kWJeWcG2mKZ
BZ282YVZlyAs/FnJ50Uw9pelh2POJfTAw7KKG5R7TcChNjWh+pIUjWZoESxwT3d+e3YMJc8qRXtk
yfDEar1Nay7HygcLmQryirIUxGhSsEVAcXgi1si3NELA2MzTS+SG4blj2Q8L8Gkg8mJB6RpgpZe6
KW7kaD0qzrFDafp3r4duc0J+rwh0ezHQ+bLw+LzslonVmb+nYdueYhNeet2uAuu7prXDcw6BuRGt
c5kzzqouS4cj8+HRGuiEThtAXjuxWBVogapS0mnF7If7RXJ8eZV5i220rUHYZ1dxG0UA+NjQEP7u
RMHtkbukHbea7I6JKxPKy74j76DYmgbD2RBTYdFOn0vHqKeS/l5bmJpKaM02ouuxpW6mKdHj5VrJ
s6/FQzSP7fcGMRokvobCumXXIVnfJg45yXB5qAMn/ryzG0rFlu4NbIsxy4vAbBjR5wWbp13hZ+SB
T3XhcIXihk+0+w4MFbHPRm8icW7FzE9lwmFRHsJNi0hhg33mCCSJo3U/ZpRmGLvXyEoAi5bOoOMS
tFqWLOgmy46uCAjoc+w3mXkWygJ9XpLhq1m1C8UpLNg0m4qo3zBfgzonpiTvKmldppk5IZWgG3cJ
d6VXnsqA/45cssTJ5Bh26Pk5v+gS7Uv/h4NSU1vcZnYuZvha/Rs8Z0HDRewjR22DKDqurxXdutHk
7OuuPara+1zahVrAmhM+tnZpGT7aNS0uvlmjGjP7Y1IEJbWTdzM5yH2d5itJu2ljDPnIHqZDl6BH
4eQQPzNi2IyNuHfaiq7b7tCJCGlsKSE9m/xSEQNCjDKOmi4Mn4Ro+0Ppmy05JelRMiEjGIl/l9xp
uyV984qhOaZjub5k1mRWrYcu9aBGJ784tMqjH5yCB6RdlruVWU1PrWfVRy9A7NYrU206AtgiYGOa
fRmV5+gDY1UzOqTmRNUHVxURYcvI2d8smzn1CZ8XmOBStj1nmlDcy5qbXnK4DBIFP3c2VUAjfg/D
wmwJg9KWZYUMazRuSU10RwmachUNzDBeM1MIkJUS23e3T0r109bsRvmYvSzZOBxzarkE2IkMAWnz
pLup8dFlPTLZdEFWMM/ztJl6GnNK66kyoDeR7L0jzx74QKfZpVSHD3Wx3OS+g2s+Xc7kvexwU9CL
2sQfRfRiehKoAxvtRpeW92k+PtVzRIpV60K/oOZtQs6lpVnlmVX93jnDzZjDyDg1l03vFsShNA9Z
habdjVcrfeY9q6A4GG9+0U3wUTvsS0mJItM3cPZkMWnKaqaCCxMOpF6IrROQuRmSAdRPv+2EpPTa
o4ElRNIRx2a12ul8W0DUHdL4jSNTbRxWL6w0gFO6KTdxNLwJw/PbExz10gleM2U7lz5Ej+dKFPO5
+86zam98AjyFT4ZAmXVoqZDMVVb21qdMXuW49yLZbtt4OwnkkwFrbDswaFOOG/EkiyfqbzLSt1LC
Fa0BviCLCG9fny04YvY+ND5NqJe80vNxYQvb8N0n0SDCrDlPyPYQv5EhViNBLFODEtwo9Mvzcx8k
+lBwr15Fuj+VIgELjNl+cUveN2Hw7FSB2omlhHPM/F2WkhujLcpXQ4TrKl2KXUw+h8kS4h8DH3Yv
1Y9lhQoVC4ZpZ1Ixw0/jAcHKuN0PAtPGnCZPJhM0LVU8aHydfXWuFOCV1nlKE2roCwwy1BpmQ8LT
egb8KA3Vmy6TNWn1rHKDBnaMH92atTRRFe9+htJnDOb+0JvrJA4nnug2Efh+RBFbHe10v7J4Q5Uc
5gXgbG7wVERl3R8Teze2880c4+lrG/8UuHo6EXRyN9ovamloQR8bhPgtDxDMWEAAYbsnKkh03FED
RZ2ScioiDz4MAbZ91f+GYCx2XmodxeSSARyDrbIP+Ud2B5zZgMV5Lh5CSfJChwkAfz16yvku8/vg
jIpyPC3z8FWg+iDLtLK288RulznPILADCkvFicAsPCpBl6G9Teacxosg23WTQr9OD7FnhQnfU90v
rRr3OcrukOAmFfN+Ih6j0mJqdl7m/KizrtnBOlphEFPkJx8NFWuShBlaMWjGDlGhLpX6ypl6zk44
Pli0dGyHKn4tk+RXKofi2lN0RaRhlpxyqyMBBaFc5VOIhp8OFV/LCZ+5YJ+Bk+6XqgUaGlnQZfWB
doF4UtclvsE3/TGI4s9yCk4FtyPnkryb6KrRdkWcp4WOHooj3Or4Uvv8G24kLllEqomYcw+GMST0
yLKJf1sGa5fV5VM0u4TVz0RSt9nHMCLra8qR2DHu9soWMSHi5hQMl8yf0nuz4M5emGYR4lU8p+gJ
Skv45hQnTN02d/5k11uTAVwm+AHOg1H4B3mCuSBZWPlmQhNQr01kJBzCkVBv1fnHMBrrrUDBVfnk
P7huQuhQA0gNNhGEpLQG3YCpFEIUR1T5FjgMEb52p20QSrP36vZ1+MiX+JB6eFgkLt1x7Hb1/LjE
eb6LEJZvXd7NqCRTIc3pi0ubfLt0yJd4IL9z379THFYyVZuv2ffpb7LwBy3wy7FjddeZxZBqkQhR
QgCV7nLbDOFWfQyV8PYikE9+0Vwv+DsXDbWOnQl+kGYx/5eDTXQXyZJUbss8zstNJNkX234h/K5C
zGTQWzsEMLap432P2er9jFIHUYjrUrNg5v50oywScb1Vkj0LZNSslYqOZ2ZFjaQNCDN0N2tuiOV+
1iuyjVGPmJ3qV4EbHLEDcXQ8+FflMUrRDG1mrEBhmgL5lQy84MimkcW4u2LZL2dO+WMRQqmCj4KI
ieZBut5Nv3iMnxNKjHWHqVBgYpFjlW97d9lmZKn6jrnHe/Xmi7DlDMzwlouO5LsBzeBEtnvMG9PK
8VQnzsw9fV9pJO+LhYFGJT65qQkydUWY6SoTs4shISzQ7PsyUAhIszMaV+KckxZA3YlwDUwDce8o
uOOUsh4fybtOeN9qp2xwyg9khhYO0YskCZaC4wHFHGU0eSv3xcDxMS0SZCKqOS4S+E98dntvQD/V
9yCeKmMQJZsW4SdrdGcm+gNRiYXOkB7mTj2XPQlN2D3HbT3w/ybpPg/wJpmUzW4Mm1uLwLjtUOx6
JGpbZNU5YgseR3lcy2s729M/nF6PpEtzcg0oGjUpaQPQjpUfupTTJw7q6Vhk6s4fQ46pJkA5GURP
SVojYldAI7ontmUezHXphssxsCF3cSJbV9/++Ld//P3fPsy/p1/tfVtBNDbyH3/nvz8wEw55iuzw
X//zH09tzf/++pn//p7/9S03+cfQyva3+n9+1+GrvX2vv+T//qb11fz3b+Zf/+er276r93/5jx1P
EjU/6C/iq76krtRfr4K/Y/3O/98v/vH11295mruvP799rNvF+tvSvG2+/fNLp88/v7mO+9cb9Z/v
0/r7//nF9Q/48xvCzPGryd//rx/5epfqz29O8LeAJRt0youEbcdh+O2P6euvr3h/8yLPDuI4dm2E
Dd63P3jeqezPb37wtygkTdAOHN92vCDkBchW//Ul8TckD0Fk+/SQerEvvG//9Zf/yyf4P5/oH41G
45Y3SvJiRBh/+6P7z496/dtC2/VchAB+xIsTcRjFvIru4/0xb9L1+/9PjF4Ex+8604QOkgTyKgrb
SfbFnA57eCCA03mEDK3W7j9KXmZJ0M1QqOFuQCsCAg6NUQNZ5SXagryR37lNqVqJMSorFH1Zce0r
Zx8N0gG1Ak0aQn0Is+Z9oAoVjLE6xVyFDF0xovDcgpwc9S7XlnWshozmlRo8RDatBYi7bVICSqRF
aIXOxHxpcmrSVXtfJ5CboXZARjxYniYz6JYK279MC48UiuOp4Kn1xpcdVZQi7E9Nkx3LBnAiaiLW
w4bxwyalMSDwjweg2ObOyANrLlmQYQqbJPfPCEnAPzTmjD7ahx3GHZ95nZR89oWgWmOmmvdYsOqH
tkP1n6HOx6928HPHPBNfUyfrnRGc5qsGfrZ9BL4jARsecYdyMnQGT94RW2i+6+GtQSPpQPECwNeh
BJtuMrRVqjhlrowQU+Oydii64E4HpQ9xFTX9qxyTW6BR4Aj6azZaYozsdH8Tx8OjtTI7hiVkLaUf
uta7wi2MYGdF9hanOMYhcQIJgLpSrJxTCWpcIUa5KmHv9m4XEK0c6IWQAMRPhsTMlWy7WvwAfnS1
o9RozXdtis14CgQ/7wWE8C2SlltMeYERrz2gYewwlvVEEDjj8KbsHCFJ1z/xnAcLL0GgIBi/XCv9
Yanmq5lAE5tEUU9CPZHb4AacWgRTopRPQxvvpyJa2F35M8EUeSv6jKdo52wjswaMtZSWSEEEO/Cb
tHgKgbp6WHmSCSTOQsezSloGieGrJ65LKeiLTo0tcR4vjrDwVlAZhw+HlzwPSF0Z5dZssIBA6ZzH
++QwH7WsoqdswOYWMbvhq6D5uyG6vRI8dSb5RrhO7KxYomGALPLA3jmIi0KH929WEgesdrlRklcF
OnkmJjK8LNWaE1HQANP7SCNQMTe13JicMoSYhzN0Pbkp9EM4Y7xOGDeVklSOZExOcYfw1sXYOGbh
oSH587HR87SvdYvhB3KtkAiSSNraW3wy7XwwRfBYu2nOfUAwLnF7hGpmtFQoBx1B7wE7Vs38Uzsk
5Wdzd+Dyf7Hq8k7bE7xw7aeECAYQkfjXVhqVskn3RaVkVxkkp2T81edkpZMKU6PJtXaO8H4CGnBp
RfVzzo4bLXy2qhWajQLfDkqeo+usrFBBGRoerIPbcJI4ioxr1HobIMVoh0XsLRpTttfF2PtMjohn
0bIuXe3RFQhHoFAfEkvGzuMad1sEbUcrXre6qz+GGcWlG9usjTabOKB1RayqjdBw64R0bPoI9qY0
foj4tXSljNwoTLsIoPuzKTU2j2IxwKPWOc8XlupVJ4du2N2Z1iUbE81eEt2mI1oG2Tvk9rlcj/6w
CtGhMI8pEpIEs4noQT+r9NDgPZ845MkiH45V7SIgF9yDetZwIz3NCQV3rRgb/uyBrlGQMyYaHLZz
ED10FllxRAFyujn2xc6CVxxWAFUN0C22pByD5UEn9CyUMaZFzeUtobrb5ZTKKOR+5o0pw5pZZK5o
bQli3JggmbYiudGE7sn1V9FeAZpT1avg3iAJmPHZlWu+kWhJsozqT2PXgEAkzh56vFJRDTtB1Br7
QgRpmHqTgqyYwa64umUYBQQ8ccwMifUQpvkP1d4InHtkbsgPtVivbV68jCEGUWQ5F+gx+zFtnAjB
B9aR2v4o4uWpTWPa/7g8u7ygUxaVLUWU1yP6+Ylu9TIavy+Ua+5yJ6NyngpmmoMJWIt+6THAwBOo
/RQQoZcmP4JhVvsKxK0Db9klhPcodM1S/CTdNARMIsEP0aFV5L+8UX6mEVSQl9iE5VpoygeUFmQv
p6wI8KMLCKkO0RSn4cydjKAN2COzt/mS3w+OTfTBCpeDYNBvGEYT4aIUsNL+WcrvirCLDiHNPi3K
z5hzmvUKYGYYEObmsJu2Px2C5qPBDnCFQOLashJOMaLAKiwj9QqgM3MRteA3hLJ1b7pKx6MJgPFK
tiRV8cybNIBijmvharCTDpHZwfcmH80wbhV+hzs/QpeeYqcldM9W7n5SVndbQ6XDv5I549GkmQX4
GGpd4H2Y84vQhgS32Llnzj2EHgja4qRgI0NZExaTEt1IjmJhfP4UHABbmcQwI277VNYewhEKaxc8
mVbXlIeytgh/B1rloYaDyhVEktuO2EAE3SC9/GXneK+ybeHo8lxh+uXOrO6iHDqqzer+uk9eGBIO
KiQNsZ1w6Bc2KXtINA/LasUrFuuBu3QNLL7VjnzAyZBvrGlVW6vrzqnJch+Xn0gwOxiRgr724ELO
JmlW2QBo3V76cgyOwuD6r7C9g89731FdjFsTWI8RcC4NhtEtDDyxlFsUKWuYluu371VhCONLoFiX
gMTepO4M+umUGDKSVZsuvZ2r6Rg43kAJ4fw9q4rXml3Gz4C9iRMijwR7ahh4VChFC0VBVXgb2mTE
dDqT3HQBEGbZkik/zC7XIzSgw+K3tcuLmtmg5yneSScNDvlqW5mRfibwoNoH6ern+abp0ICsMEHV
jRcqw6nvcGmMdWlasufwIhetLqsoKDLJfK3JPa1CvfMLvzwUFWd9H+GsCr2FFVq2iAbZ8rnZAe7r
YHpTXgZKGxBaP1VAH3VKBFNAIavhOL6auhAJdlCT/xaKNf2p3fBc2hVdVBwDrbHIczPLHAfNmDKO
tTmxbE5EaIl6+CsdMpRPDgIr0jUZMxEEdwI4m95scsOFdHYTuvTKNqtypiOEC2xDex2NLl1VILIl
qh5J2N4ES7WJ/JomprKF80Asn670dEHG7lvSwi0s6RYND0n5ZdUHqFrNqh9X3nnGsLNZIBIsx69O
Mykfe8ugsjMLW6tYVvPD9ZiQVpGHct4k5N1NWoEiVYLTL4p/ihLXnnGJ+3U8A27oD6y/FB0sKPcI
2039vZHQYAXFIQPCTY7D0MMUiMvXVQ5NGUH51XlRhpyZNTNx+22JrGcbrd3f6zZ01XkofdbQltgl
NS5M/AevwWUauzjLO98VGz/1r9zhqPwI/cbkd0zvCPFph25U+Dgn8aMIUyJ0FkPFDbJyS7vWtkRp
cuXbODQd6ixm6HBnsbiMxFqIU4DORMdQltaxmDGfyAnuW+S4wERHlpsbLUd+UiNrangJgXmmd2s5
DQUVjBRDwRbhQhwyRvO8A1BVvaFlxNkuJdNvkeMMsdPmo1VFhBYkwbCQWw5HPP4zVWI5Jd2XguCc
ONJAWb9ZaoCaKbdYyLia0/kaJMnZDiEyhoFZ3F5oxkL8RQIAAU7F1KTX2k0hxBHVbgvkYq7Om2PN
d3poAa7IviMQld8ypA5VhhOSq2ACIcmI5YVepF2G1bslhYypUiK1X2av3zqjizHU0dduMMbbBsyu
Sqm+mEAYlI0+2mm/5zEeNSDYPeM4icAhx3nVJPF25QImMO0dCXeiYA4US/bqEk5JxHv5wrF9W9vz
jeqWxzxU/Y0gRgPuhJAs1PUO2Md+mO9SrNuVNeWPcttjwXc09gWHa4HQujZU2XHBFUZWQbGGIFCp
EpdYyFsdnaIUK4c7xPbtsNJ38a23+PKExlht+xGOpYbiSqLhRx8sJEt0a7XVk7QsBDM5ELAeMDEU
LUU+gwmQz/Ti/lAqRrx4BSjnkdC6qSH7e0KwtKTTO36Ca5p1MYQvc8oeRJCHlz5ozQPQsgC0qIVu
ez7YOF6IiXLNgEkf5c9SPPnaftErTgbn8pgW2KKQiWQVOjpHMCY2GmQr1gUR7FFzXuOYF/ayw5LK
nzpGPzrhiuZ4pYBXi2OdcVM77cUyqFNlQtGNYwjMFz8qk+8mpFGX2aox9kH6yDqr8e+knHso/3Db
tkfd+YwyKUBU29L+OA9xhgGJxiQOuXoT+vFhrpJL4jEkutHjIgOai/Nih1wXiiivbypGcILgMvDx
kPvJY/vtO353NjAomPhZ6+UmJs/BHTneakQChGCk6TZtqvFmInnuaKv+NpIBlqqeZ8LcwM8aUko3
7bLicv1qzPLMZ5IVGVmL6KHnZFV5RkeXT/i6EjTY8LMjx8ixlIjDOXXcs2sRGhenPV06SEWtQc87
OSLzjw3y1NWiYcEqXKO1Yrwv4LYnUzTHIVu4Zg2eDy/Gd7/6l0prOlkllnQvoy+zEA/kTeqkcZ/I
kR56DKgjEs0jgVj3YymASXXvHlcjcVSOzWM2Ns7ZsUg7bK3PuWnic40gRc/GIWLC6G22QJAMJopp
Tx7fkh46QEUWxQ3LCvHZzbSjFOqMSns4QxmTskh1ctK3zs6y7euiitGd0mXElZsfAdPAwWxitQ1x
85vW4M3PXVTHKUVhWS9pocZw34HhEpYYwgtczbb7nk1leSIcpuZxuT7/mhvHpm/LhHCZybwtYnJ8
OdSxCbuKVkTHXETY9IcsqgAwTEUri0/+RoIntJ6zK08iBB5Dllw3XrCfWPZTCWwJBKpOqVvq+3Ik
WVbYGZmHMdtoeJgF2gQxoyetese/dPG8a9Ffnpiu0YFSQuCuJ7Acv5LFcQ4WFaKYSrG4c69XLjFT
YZkgf2KPdfSjwElxnObx2ZqW8tRMEEyzIEjAEPUbhWcrs90txqDykBOjg2cElTd48NGCsr4CuWKx
q3FgjXL+XHRHX/QAW+4x2PmrtrY2yXtSE1ph0XCIMuO9J9+Fk/SRRehqmNrwwsMtDvvkFNgYKAJs
smOF3aHkPNFZm+8qj7LI2sJPj8QC3++Hzn0KHr3swRnJshDeo+1RJUM4/jK58UF0HD+9xyqY6Bby
m2SmaakPcz6QrhcTKex0od4vKaT9UEIR4EoOLk4y7eqS4Q9oqZCaNuEifS4UTxjbpXDNzHF8odJu
jSUuWJ8iXPAWMNlOeob81WR4FKu1HYknq9eq1PcbwcBZwwcMg8aHX7C6C2aMwSaMOk1XuTXYPRTV
1o7G7uJV02/TKGxrphQXK2PHgqLCgTmZZF9Wr7UfXfVt2dz2Q3+GBTwK7AEo8nfdHH1ViBWw+tGJ
lcwVmmjNhyps0pWs4S5CTH3mNW/7mfnEcidkk4oki9g8DMlXosaPqGanHvCGaicm4tTQMNFwUvuv
qK6eJzT5GBym+2QiCIemG7JcOFzqMsFZYtNp2zvHOKnwSDskXrAFF8qC4YLE2eKsexbxeJya6nNg
A+TRXqzzCNHjnjpP0yjRDOtb1wKPWbBa87zBjiFoaSIobZvUOj9YcYmfRNun1iZAJ3TcvVTWq6SB
ZheeuIAoPek2k8iGi2YFBzd8bzIXZ3qNM2VEFO6UIVdCQE7unAhC5DtxwOL3XlvVvbHpDPayCoFo
mmP/ZSK7jrz6kCVMaHWX73yX2A+67zA9QAJexVPMbO4bWgfQ8c3WQsqx6MQO9Hzi8TGF8BP0dKE6
ZKXcGmqH2aHv0yDu91avqRES87Ykg4sE/9m/+1FGyY8l1QXUwwh/ZCsD+bne4JxZ1pyMxxqHacwH
fT2o4I7qkvxM5+5tWTqPrKuC3/nLRfF4VVvJqTDpCV/7uXTMD5L1RUcwBFwng/w7cxRsWkqRSeW3
F+Iybhhw7uH9GGq1RKtrX6zcfukC76gbpsCASA5i3JK9WrHOvPkZOjZnE1xt2axKjei163Hq9P7M
eTAkR5NyCWYjVZx6Cu8yyw5QRoDAYoUjdwqpYGyKc2PMi22Km7CNbuGAMF12L3643PcWD5CkwG1r
SYNqgsHH5kl0lfew/XWIL8F2zeOCyh2/1UPqT3dz+B/MnceW68iynl9FS3PeRW8mGmTCAwQIQxLE
hIsseu/d0+sL7pbu7nP6dksaqXyRQCJNxB8mIyP2DnltVhyPaXzcDy4jl9n4Hs++VnbBflPaUBhy
mW8plNfeei2iUIE4ae3CCXlSg5Jvj+RHF/b8yAjF2HGnHuRsVB3Nv/ZMmpda3n5vwuq+tmhX2TCr
EWHM6cdrYx3Wz8u0Kln/STlB2qwKmVfJXbMmknL5INL1uKPI1GNN+lqfE5nmvfX69Jp3zkQ3xgfC
7QhXPwBYQWNfX2D0N6wd6Ypw95MqqNO8eGxJTsp1TpQSNMgZMLZYCQ5Beau/p5VW0282q6injRlp
7yfUDUICNu9JBxayV0tqd7fLG4JDamRMYaNb16uvsdtin4eobcpFkoCC5Gy3brm+x0dzaHEo9kPO
+BXxV/tjLXsebv0V55ON1fZutl+nMhueVSKXLxyoOx457nZ6HheXVytvl8jjA7p3O8uDe3mvs+N2
/fMkzklvH6f5pyrlSpbvkrN9nPcY7Xu7wrmGbFdqoHk3SPhxbseNLYmCthwQNEgYSW5X6JuYQJhy
Va0SzsdJocttM2k2sdHIZ/kuERj/bq3Tx5kozrfHJiNBPQ92q2rsWd7qO2qUt5Z370VIqVFv43j7
1DbOptPHq7o0WlLKbjc+E2x/wbxscNaEhAb2uHQave97n3dK+jZ+Po1N644HbP1aWfiFiCA+Stag
9+1tn86b5FRij+35+VTNGielCaq8cxOtvwjvOr0u+OAqpYp9Om6yyoMJq9+D0rlGBiXqE2nqDdca
WGUn6r5wMr53aJdHx919er/hEaudiG28ijFc5rz843bNsIAI33/Vy/rr5qJmIYf66h29bOCS7HRO
JHhafsz1sRI/rpfZjq1fgg85QdRpMhuv2nO23XmtFemvOW6/src7qk+3Nh/zUtr3mtX9MWyT/GfL
/pJxXTdvenPdDk+VZv/KspLxkLTrT6IA2FGgVgHZvT8drHZSj5AdlDR/10PNpjogZx1vRuXOqdzV
zny8OGB4b90y8oq8Sk7pSYD4+dbCX4ObExvvRor2ziPG0e4tpeZCe0/88KZJkcT6/WS0znWsgueT
LANs+ALn+8p9tFoufxokezk3H+m41eDE0rEy3L9wJ7U+VO/Yv9i3b1xxXKzIt2dXqvD1qlQjSYic
sME79mwT+/NANVy3XowZnuD87VuhDmTjMn6RUpOI3NOxUXA6Fefu9eoe2jvOKcpxmhMncao7Eu0s
N1ge9733ON8vFLyq4fOFPy/sXEHHFwkkJjkwGaLNe6V6UW/sA4O9K2jjSNhGgxMe+3atYW+bTASe
dxIjvWvm5lLPy/c62aZKHDUhVTljWU5wYbP7c7w6zff7Qn5kfAjn8uYLrngLS6B48xiW70RUkKPD
vFavxI2dSay/fDGyxvLYfdU/LM76RnEwtb/jwF82Lk23RMDc5l2m8Bv1e5eVKrhznXUex22AP7eF
A/Y8bKO9/D9s+f5XO7W/b9T+j/+zTd+/3j3+/3DLt1Ep/+2W74Tt1P+mJpfbar6b79+/b/1+b/21
9VtqVv+DHdUym37VznevtvK/9n7lrU6VYP5Ovd6usqPbbv/v3d9K6z86rXq53ZZNY7Zn6/+5+8tb
7VaZ4CF2klvyTvX/ave3Xv/T5m+j0W422pzFqzdqpIrmlINsDv+2+fskH+/qcBtXjfyoom5RZFmi
eoEduUnWUuiqioqQ+qPcpYqOapq4RfRRyUd118o1R3aWUY9nb9tBL+mBjipLXirp2R6/1lTjzZI5
743mVBQ3Tw66ocUxchMD2SbczjrZJXdnryOirHRZOWvjqRrGLPUGcTAMvHQwcNJ0r/YqdgYbHad3
ZeTghCrktdleDV7GUS26MyeNHScd+LHz24L+sVP+p53xzp83xv9tbupQxO9zU9vfDmywrGqGz0EI
5ee4ATTHbvjksIoqe3nuz7r5zMi7ReQXRNUrt5cUeWQt1dRKdioItReOqFupSeavfubuzegmvcRd
qyjvxrGRu/ZLRUk27x3UKDyoYUsnbnZWmbJ/zqrI/b2aqqSs80FN+R+1NOc99m3VzXwou9drU+my
1+vNE3caJTaHu7Ud9MvK4yONpYt+bDbV8Gz8LPVi4fv54qTCUVtNiJtTS933/JVK09lW+QOmNp6F
IYW81VPFxPQxxMHSUk58YVFmfuz/w9RK+MJvMQd/TG2VsEI2MCHkcvPPU1v/lF+lyqFTNboc7lRF
UcwMehGnejHzN3qwV12+fZYVXwd+ejsvBmTo0d2C3VG1VElu5DlOCnVyn2ZDLYQ+nMUeCtkqxg51
FF2CeZgEx+goSFYWAJ1UD+LFTvvdiKMxKlsqRdiCgohLKpvj6dU91XOzJEnsORTc0TY5qVWSrHXo
NVXy81K9psHRRQq64+inECwbN5osusYy45yrflsXc++WjV3yMtmRUhfV73txvFgazozF9J+KNQ4C
Xh6ryT8Ra6PR+Msp7bSI5CXMv/7l9N84uVX64EiXKa3anHpSS4s0b9oXSsV7Z1FrReMLVHkrOCvs
QqOlBpHrco4Vkibjj1FMM7sXWReXiASWJPL9Yqty/I+Um/2oqK5tXKayVmflbnUyjaKM5HvMDgWb
HKayaCggpAtKxP2nSuM4gpBpZ62muFPjpYKwWb2BH/b1W82OLHpV575RFABPQgidDlzamifw98CH
hbo1lReo6NbPkTL2ZNDl86wjKlKa06ipzzKYtUEGTFaZs1LmdKlMHAW6R15oavqGATBVocMy2GTO
QvEfwQv6ABveuK+hZzXepqSmxW6CekEoH+tpUhDWJCaZS5O1NyXtgcrJ/aA6Bukh1UlvFIuJO43G
sjNtfnv8MgYnPYsL8DEf5DgrrVyWoHianLVQvkFSSL3TV3NBeC+TGD3pxkO6oGaw1+ii0kU8IH4L
7iOwXvltk201XVM8yH+r+K6YqrWasaehB1dPeHvQny2tsp4N8qqOilnsXVRetfHmKtzqBmWtFanG
nCcF8tDCjI7Rx9hTZIOwyl7BROF7hexL6qpJwcTCRmTKo1V2Gkx5LglsFAXt9xDHjpnvzXckjN16
UVlT1VuNKPcNyUR4S5mlmvUJHsGHAubrsBW9rP1k1eO41Ck7hvBOhv+Ui1Z6zllEWwrvymIu7YfT
dklmRUMcczTGQdkl6shYyWy3ZMAArnanshJlexYTEqjm7pQodUCQzUZWuaIndjY9y+V3s8S9Wcls
G8NL96SHGyvbGZl98Mu9Z++kRhx508FN/ay1ubLw8Vll66GHzeimhkAJ6zG3SQepholwAtBAR9jm
O5kPs67mJZ3JhA7p6MP56ZBG1ZomgY33Uo+N3nyvH4oyh8FeuyIZ7Zt6G174UCs4TtYSOreSIACc
S3pyURPvZ68nJsHK8c6YX3XNIaTQ39o/Wz0/f+c9EprKx3psLvwYWlpFJf1wVkbv4Ixd6X7/oGcU
tHLG2kOycOsPZ7YN8vBZLVZyOCdGgxYSDt/aMd4o2OXD4G7qbtnTpx7MWrCheqkV4uPMbcxsj91B
xeYNeJ+a+DlUD52b1qgTatgrI8FzCqW7wWj/Xf+jTnqCC1HWVKMoOoOSveSqyb5Af6wIVL34D0V1
W1VLyBaq7A7jzY56RQVtSkHzCqlY9N4+MiVDCooy7Lauh22A/A7ZP4Gti1UCviD/PLKTXu+n6GaU
AjCbRvBQQ1IRaEZJHl1NegbI+6nvAnQIjSS5WnPQ6QWw22cjA5eYisS2e6EXekFojij3bbAelCsJ
3lapK0ixCqmIbXnj8KkmhAUYP+TLDFrd3UJKtG/pHycAkSdAkp1B9Ddj2qsbOMzUToX9t9WMHpr8
TsqkFhhF3JHoqOdMsFAGJ7f4PKioSD5hq8uRDnfCJrOWPvvxSesh/lJts4fKfcm0aMMaY+dkjrhq
jBg2W8iYJbRbdcn/RdfZsDXsXlsBoSvEZcr2it4ixr2RPfzYw6b6CSgcqUYHFvyhg8VWzdLFjJgF
PmcnTc5Vo2PXUMTGavjR4dCj1LXqn5SLTfUVWeFJBSK85m10hKVmTz7Yu3hWVEorGw1eneyNN+nY
BLnoNOSJK3+yM9ki13c1mKVgf7xRomYs9AJelZl4qPnQTmVdkYHGio611dNo2QR/qJveGpwZFekP
YnEJxSzUgK+38hEXpNQBjxs8ua1FOcFXaczeupsBqDYcsGU5ipORX03QUUiARGQOOeEUJ6h46+Ru
Q466B4gy3LeMJ+BoFHTNfrQibAz6Qcb5A7CXyhvmk3OwG4SdsMdRI2tmSwNOFLzNuzsN5yAwUIgG
lHcA4yN/gAVrzDhdh9RoeoKOWweofpv53XxYxA8YB3fnnoKn10qf3tE5guwtzjepqxOvlNNSOYuI
lrfT+TRBExoMYlrk880D/BS1BsXvrlJOaRjp4mb4nBdW3Xxpse7Ms0wV1QaM2cA0Qw/GeSqf8ZQs
/5TfrIMO1pr9BDMIvaWBhI/TYd8jcsXwIZyYDqxs8o0xZ6IhfMWpzK/MEwgDgek+UDwyA2/m7zSL
dLA9e7hS/mxt7KO63/T1vXd3S/a69zbKFlRHGhxVAZnR8alfBMIqE0TqhW3oaSL6EPqdNxoFoAHq
EpzI66OHOarpBaOJ0Rq8siUwJvopNXm/RF5WF83NXrpRk72RrlSYLg720sINpvomch0unGyU7w8c
qA45t8BHrmk4+NlhyUC4MY8Nx8rccumPwBu9oZmgZ4dh1appXFQwAWdTDXoyVuEzgDMqNHF1aRjK
NlGrd2ba74cknhQCxuRgDp+8Jz3/8las10zRTnfc2M99rz9bIKR1mEI28UGPJsw6RA0TtuGa/kkv
2L/odlIIF9VrZzvORqMdTFAW7/q/S9A2xvd/EeHbwpD8d2W7VqsQ309MTbuCDfq7HXM4HivPT62J
jefn3RwtrXCTqOBPH9U+jme+MxtAfTkvFS3VBXZR876aHG8bAzS+KajuzpPEBXeTzMXEC4ZqIsBq
J/MEJu8pOwBeg+SrPcvrGH5iNLqYlFY2FwgehkGQ2MNArEaa4QbNckKKabooo/ygwqcLoEyAjR+O
NxHTboFutIjjsY4ddOn47+eGIOd/mBsxVH7Tmrer0q52bTM3g7zoxsxN1qUf8cDPi7Wy8jSe0b8Y
6ynPi4gfKKtouVh+QgI+wtqdZjJVXZnJ2E99LvXz2Av7GC80WWTMgltwfwEBdPfAjY/ojBax32Vi
ZboSJqPA8IuyggfkshLdImcVCm4X9Rg2RBtHF86SHuLFZ8V8GsP8xWKnx/II1sZO8jzKsgyJycqw
Er9MGVce8VL2V7u2AzuxM3liL8mmLsuCMOzxHcx5Ll+RawdzWuCNMAzNYRYVWTQtuv6sKKRxeVaW
YH5G8xFtMf5v/3ke92D5BwFEQLOBOQrNiRmGXp92dF/YG15JYww8Bhmnfc8MJ6EOR6HHX30PUohZ
YiAs9gf+CGoK07iPVEwC4f6Ul5ljh3sgpR5kFHDNiLvTNPcX8YTHbNQC0EzT1NkoHur1F6zdYoA0
AR2YMLHdwcfBSLrFBWFg2yPThFShZwAjHAUmNw+K2Et9lOe/p7VKo/OXVm+9Rtw+Xh3MtH9hxKNs
CZxfbA36Yg9iqBYsJM6FbsRSQ12MXwgFmpmhisXxQOjh17J0oQWG4LPeQhhCQiwIv4opv/0c6yOL
IC8/TZk32sxjiAfSy2haqO4rVWlO3sJc0kJYYhDyZoGFQ3+wnemUHw/iGfQPsXIlv+Qe2pWJw6fA
ZPISGy/yawDFD7hRJrbg8qKAdYoo9jQuCL/oAClobsxvkhQFixdLWxE9P6qZM0lZYQdGi+TWiKu5
FiLmw4XeBgJJBfCRL5gVxsKt/qBA31TTDGaR3kFGvCU8Ca/yFnwI3woj+4ZcyDXCuQWTFMlzEwxZ
RpzDpUxyhC1ZdLmqy0Vd5CEqYl8z7bTMLXQXird4Lt21jgoghKGzAjtWJpFR0CI9YaJov5vBvXEX
HsbMzSKu/yItg+c5Z3qXTWEfxs/KyxLGcG8BY0kHokgWGVuZ1mmWznDDtDvFgoymPIYmGf+0iLq0
lHwHxn3cIlSCt8dz+OmlkLUpnp8vSQiz0haPo21adaf4qqTHvAG7ZwWtw7Q2j2NK6JZ48rLIN2KZ
d5d/ou+3kAjD/PUFObHkoJNQHljARXgQIoGTeWCPVGAP4aUIQ2iKhwuiYXURM0sF7oMIYmjmDMYF
NQRgIIyfxJU+gX1Rd570k/CtnMADlHog4xeyuGwInwemiWYa8BSTp5j8DJLhzzBoKxOxDxSYw9Ek
wHEYjEIek2SyasDzHNYeoQ1wN/0TUAns6VSwEeaIpnwzfAYMzNAiKn6CbCLKRzEmkVIAnkzYyOvT
4zD7djvphXYE3A1BQJqkUc8cgolBuFXoN6NeEKghV46EvMMAjkQuyoWjcGICWYGQmvxAUfdSpOZQ
MJS52+HXA5MYZU8mZ2gjUg/KLlybAQJ0AKEnrlGAmQY8T4YKhfGDniYMdc4YEoYInHMzVoCgnOAc
fZTr4McoYfKGPO8PxxtTwc08DRktffLMyShxoRn6ESIKesHIjGeIYW+CbhRiH9BtLJYkoGssi8ey
hPISczSyAf2TggoXYc+kw7Qn8t3zpKM8Bm+JSsBskQbxwglHQzpl4/kM5LZgjoCj32DxaMSDhyw1
c8Zs8Ay8lzI1o7CPgHlhVYH/Yerheg5YB3PCIsAasDSrJjPClYuUDrEcUI8sEpifxsK8KZ7OiTea
8HIflve8yaTvLRD7EFA4mnixgzsF53PsMO3DoM8C8vD+AnTAgp+IqMLggeUWqCnh5IK+iTuVRpFi
IGIfP2sQMgV89M0kyNw5U8lEoPktHARPYENXEfQN4HhBn5eYMZ6XDph2GnJEK+J6ZBFqgvC2x5pB
fg4akjxBPhaIKvBTBsXapDQF6Kax4edOjtoC11uCdTAcA14Y+cAvUs8ESOM09EBJEbZpOKI59EBw
kpsdEUgeEsQHrAFxAdeB90siI34EbemO9CzOozjlSYCviFZexHPLi1mXxw2QaujcYSjX/5MMrXNY
7t+V2XaF7YpGrVFFpf2zwtYp7TucruS0hY9zEjUKwSDKkEh3Zu+LozlOIcGZqPr1En51KGQRkg0J
+0Vu5u+raIkUEA4XkQsWMhrgDx6R7yIT5coq/CIKTJGiv17/pZgJYAObAsLyzO+TC3ks33+ALlhP
uKGIT+mbXCqaHHCIii3+t/yti68oEPHc5T9DxDBSLkcGOwtWmiUr/G7s0FlmmGX33ip10E1kfbiK
l9EXpKt5vJDlQsdc6NTjXl9kKQgNvBesJw9HVOUsXwzaopRmrF/K+n3FyJmeoV/ID1Zuwc0W8lQm
Ra5F8sBXEVL4O1mCl3RX+jnAkkQk8zeqiqgNzgLKktHSFoTAb6gDZRVSg1+QUs4C4SxTwSCZbDZt
vqIXfWsmmgVt+kJITAtNi75Ah78iDs3/yw4IqiISwGKb5as7I5lErLldA7IU3U8EYh9SRAKzKpC/
KMTovHRmz+yBO46oBF9thPdoRL66g9hB6Mu/jO9L7F/ZxcCzJJryliuvR+zdZOxr4QtCTbF/MGWR
0EwT6hvWk1gAqHZMGWPngd+JzeyRKEBIkiwDnVgzNmPoMxiVDaR5Ad9gLro4SrMozwC5DcL2bHdo
olDJHJg9aQL5IGMJQhR0dFgTK+wP7R2vD4IutEdDgBSRiZeWyXYAMGDPM4EbEdaoP9IL6TzkgHxH
6jFtqWzT9QIvxCyUxSm6AxSZpCdXCn+Aq8JNrjv0sl9D9zzMDR4icusrKnF9jkBjiCSV30Aa8mGk
A1N6i7RKhZ4XaV/Tde7BhkSRcl1uEkGYOiPbjfDROQw1RqJgPDBhEc+3wUYIB3AVHYL+dHOmG/BE
FLMiqDAoE9/VmIvM/2pXvM8ryBob4RiOvDhEpgDtdCMMRzZQ/CVWKB0pOhLdZo6cEBHi2EMPuE+R
dMAc7gU3Q9n4jqCPDEALECNB5JD9ceYIPyyc0RxlCCtMFIgRAmHRD1kt9AheEQ0XOcf6DZFhJoYO
t8smEIAvipl84S7DwhFhIe+abub2ECzBPBkORW3GAmIwQ25C1ZEFX/gz/Lp+jOiiS9wm2pG08FYh
5GCKtsOiy6x5WEvIpInHxtOohxvOlRWdTr+akawtuqoY9ystE4ZuiSGPqxI9V3R6eY1hTI+aCZbF
Jk/X9xN5htWPrPdYI1EkGAWrIFoTWtHEZHHYH0YX6Q3ZF+7ZJvmLGDPTYy7SWYyjdAi9qa/7h/mA
Vs0+9Aflpn2EE6IYQPHwIyH+WQX5YhDMBpoCbZg4eUYj4adEHEiQBkojQx7BIYwPgzyCR4Uo0H9G
KaAJ+UFkk3DiOf0RUzVBNZiEaSo62gLDaObQ5FejmiDeaYlO26gNNMr64dSEKlNcYSkbV7FPpS88
PymEgvLQFxO0z2qCPTxEFjSvYa+PUE9GeuJtxF+/WKQHnFkziEMQaoE/YwYzLPC75P8gIUlg9JcC
st6qNRvkqkRG/llAsuNKAZ0ycb1scwJkUxc9MhSfG1yMqMRHAM4JDrBKIkIAL7EL4AJeFTAUhRDZ
gYqcAcFgMTIAdMK+EfeGDBA4ZKppEAcScpRYAAgFDVL4AlSycTwgPgXNxZ4EE9Eq+CfPre8TMOrA
P+SuYFkgqiHhBmj2OPelDRgJtU56jf8H0RCH4AyXJrYp6gpyAVThBd6ZDVBrbZBOHg/1ugEaFvoi
fgUWFN7EeylMFYIpokbxkIkJf6KQ2wKQaGewjaCANC0WOcYX0hSlEFKMhRRRzOSZ2D0xo0XXEYE2
QJYUaFJa7vB9YhA8L/adgfMPq9ls/LW685+r+S+H81fr5+p+vbKaOTYNM8WUpgOR1eznY4ohweBN
ZgNlRcwo0Qpwk6EeoPDJYsPGIsJZ8ymCOormKDtyD6Qh8IpHj6kW3vzaJ/hEk69PSQQ49xoMlSZz
H50FCcAcFAD3H8KLu7OvSIF8oAUIYo6PUNxMe53MgYOMvuSoT5mLyCxyHNCwDZq/F+LmLlBZUGrw
NXw/uvnURURlbjG1SI7FH4L0jA2T+Kt/fNFIdnBwStm8iwHKsH8pAwxBRJgpi44mwZKhl7P8AtzE
W9g9KDpzA5NfuKcwb4TKvxQllP6FcywLoJOGgFiUbRCVP4VAcRIjs0T0yBdw1sNf9iXXrxcJSEbC
oXUEKbiMV1jUFvzCHhshPr5LBCFdQ0iZoV6MYH40JvxYMzQ50f5ZQ/bcBLkwbOEEJu/Xp/jocONh
wAKqqDBcSkvwCcoEQonQkjC1Q5QqHfsLuizyI10A+4YWzbw7QKFfAF553vfoCZaF0AxbNKhuOFdE
/UGxwmOATeTgC1dobt27GIhIBNTAGUTNPMIaIRuRfEjPIYHCyhdh2iE+A1Pm+4FhKJzBNxog0Tp4
J2UOuFwsgigyRCmgJ1/T5R/CHmp/EfXQLFcqjQqF3MqVer32Ly6196a+vtcJoZIYHXw1wqw+vAJ1
uxm6MaSKDE0ytFmgp2AGYZocNxOkUNVddNAcrwyvwxEQNu9Arzih0DES7M0wsWEgtArx0NFElIiP
G4QMAvkX344wgc3rSTIkfmHeE+c4DxDiQvzZ9AFAgT1xMUIpeE7FTxDEgBRcx9QvPAgyRHdD4GAF
Y+ZBeT28G9AuzxIqFKMXqh+ZopqAh2hEGIaMFGpDqRZ/1S++9z15CGoBYIT4R9WVhUOWikEZhH4K
Dvqxnn21an/BPAmPo7XmcYidkXrf9YqZBsFt33f8BZEFASzKKHJsTASeUPDi7426Vu3fQY5FbHTa
tU6D47DsU/xZZFEt6tQmSwcgB+QgUrAi4XlRo/lRQu3GT4Zd8esTvRznoMAc0CT+ZGEhMYzEyuHr
lxkxECCUHTEsh8XXjP5iOIAkLjX+nqVCnLTC8LmP7xx9shuxwzvIMR4w1UA9rjHEwmP8gqciDH3B
Lc/5+kfFidp9E1AkVwjc+nj+UbtCx4dFvoI1o628iyrOfihjyHNx/HUL+iQgzQjEY4mn4deiLQYx
oU28jzvxa3JOBVpFMgsFC+2YkI/oQUJAX4tV1oYVQxB12ZN07XnWzaZykwhJxDhYyu3AtrDlV/uA
IWeMBLEtYj+aMtdyBfBmoqCja4Xcx0MhPZxQgm+g2BTqF9sLMwK7QdoXi1lcub9MREzGr3aJYkGb
eDoZJp4P7oZd0GkTPKDSJXnhK6sRF18wFyIH+yDy7wfti6FF6zhtRFYxEWLxCcKjp6OxMb+BifLE
aFAJErwnvSWLJRqFXIbi8MVvkf42AXbcC3fyTJRuuVUeNhL9DtXg6xfCfYQTSTZB0KXpH2yHK88U
nw9XTr7+vB+FlwmvuPg/wGv0CtEOQV2GMMRuEV8courrmByx/iYuLkgBXYOL4BxziMcODp7RA1FV
NwhBZhpnDz+5whF9FKVD3FH0ks0jWBaI95Dlf89t9dZfYybJiNAOW+1Kq/UvmPlp7MgdsYPdCJyy
zyS5RIGPWyquar/jUhIgLeXJJSKds7Ux9qHspFeyt7kZPYbb8JFeu3fzGtf1mRO35plQhiW79Iju
lX3IOQCrXogJgnrU3qMahSqHJfy/G4Ok6vZGO4VlrbtFoxd3RnfnZZHchBW895u6QvgVdRgJG+mw
y15h65zD0ZTWXhPcszfnVEEzLwaJS9XG83HrdCkOYHysU/YOD6T0J5qKiLYhhaKCSnbtHj2SQhJ3
oXdm0yz7u/6GPu8MAs8Nqozri7s2yd9hkprRWvvkpzUqY0XMEploX227Sh2h55DMiMdFJaIY0WdE
qDlBCv0HkcAEFuhKL3xoTjmY46RhPIfkzjWetoQvjKjAa5wdjvh3q15NtQlHq1t7whw+5jYiK6Be
2VgOfHOgV6dnnzBzdvQdAkmSV0GO/23KccaYmAibEshsK5M9Rq/mR2cXNFtq5Z285pQ8pnZn1LL3
BtEY5LkkCGMV0pObuvRLJR65TMrqxYOJoSH/m0tEGz4oslgYY1aqzCy+/M9arQlA8vhNYT31dlos
OslQrZLyD7pYOoTcT+tEChyjDmC1Iz+fjkmdbLF75lyLm3MOG8xazdh7Wx0RovQckDx38O6Sfcxc
Ou/w5Z5o7bgmlILzXNHxbV5+nksleS/ju3MjxOMIeRhldTLSpUvwgLO1Om5bL+rxdVgm6qw4Ok+v
42y8TZfAje6eDFA0vnc6kg1XtQeVhyp3SQs9aFofc2w8k/eA8LLumKwEgxW1QFcmiXV7JMojUqM6
sfbmHgW0Zic1oxZUJFeOeSIY+SJZ2xs3myyFr7q56USXi3s4dSEckm3cORHAbDOh1tnfFU8CzSyi
/qNSxrmKNlMaf07WZ84hOp9jiPbaYpZgo9Wc3IZ23SGfwoQIhrhK7rroYRGvRbxhh7198pz4KJ3n
DzFORCIy8yu7FnGCmPRxi5dR92pu5aRKM3JdH8y6f3abBGFdWNiNWo9O/TV7AMdePX+FTUsqEkQc
ZUtLxs3epw19scdhvYBEjF3/0V9adzIexLe7UXLLPmecSFTrlrIHJLsx68NyUA4oLk1+DdVt6513
IHzmWTKrHhVMjI5zEjY7BZw68i456bugIBgFkL9YT4oVQEhNdqVIr/WMa9Gb8MtWh5zHnPOz7upi
3MOxUVAt27gRJ+c/DPKgqGhr5kuDQMZvoBQsSyBzzRe6+xCr0jCic5dTo1bBCT1v70dNd+uR/5XY
m0q6qhJuc1+cB02PCjbEYNpLjwoyWp67MuB1tbSp8k5AXgkIIQzNbGoicLKb8XHR4Q5GJSPJtEM8
FqGeL3evOTdn/3zUOHY4mAn9XAlHK3vkh9bEmRG22SCWbVrza1ab+e/YNmxDTA4P0lf7qD9WUzNW
F7jLXjp6OGv3YGzct+nPznobLM1L2lA7MCAi2BD8wg+x1tGdZ47tSnYuTtY53IyWJi+RR0dfAg55
D4k73PenxDZxlAWNvWXsCOOlGlFwJ0cFQaxX+wNQLSkrP/YkDPDh7SxOrVXtdXH1QF8rIuskw9vS
1auxN68KG6Myuicnl5op5t7b69Nw3+9efX8XXXyyajXI1jqo/BD+Oqyt1X1vyAnxt2pFS46pZxsK
8savK/VKequ3NY6B+89dkwvkRCTrx71VKL5KtU6zWbyRDoSW8WbVe+/Jr2MfzZoExTxsB4pxQCqW
b21eHSJsCTTaEmtLQOJDNRwyMa9A8apRInrLeEWfn/Ok3H0ZkMp20MiuZoXT459epWS1lganiyRP
vkc5ihvpuy8mOaM3qlTn8DDZKzjISe4bstDpPaFrBokot/aL6lqDJ7KIot7U5AVYxymoo9Kb9VZV
4zLYyCkC4rIrpvhnSLsx8NoqfRiDg/t2TtwBMWMVoW+lT31ygXaJ0K0YOcr1eLogbng4ELlyN189
Cp+ZY/021tbbpLGLu7fKfi6RsoBLf0O8IMnogekqJcc4YwuZfuxmXut2qS39Ikp6p5Kn+SToTwp+
WVBBINIQHfSjyD4kMYgvK+Pguz4E7/AYUqzJrg1Jc0CgGpm/nTKRlXVDOgNOlqDRqKWj+ktvPTL/
G9edSYbWs2rPy/1bjxxLxsbiDO4rqJKlsaLmZSspMbLZprd2yt0n/u384HKA3mkb3ZtRnZT7P2cg
oGzeIpInEyx10JR6jFoWacrU2aaGSETWFzTXjVUekAKlGRO/V7Mo+N2tIKrKOlrbd6tmj2NyXJEb
zLo7CEg7qZvQVUXFedMTLWGs86xhOVs19QtyWA1KIM2GmHTqPwTj7tGqDv03j/bJmbA1K8aT+GDo
0Ehe2jpkb2/pbJMPYekvE4Gk9yEHkRnU2PtkG6vhdwhDpnoi8dMlQrXOrlcxT7ZfBo7aHkmNbEJl
u1U9W/isFwHCV8Q0seHE9JlLY29AR8DX2B5MQUJFLV2WiM1xfmdH4go4KEj06zEcoIMQmE15SY+w
uLZzUNlttrFaJtxLGD71Xm0KZkhQrvpZdp94sIt1OLaPXouY2RvxiUaV4Nqlk23h96v+uIBHsuvt
vbNdtqxVr8QpFCoceOxeH6zeR+8JqQbxA0o+OsT4Tkihj5ZDDjV+d4L8qKegWfBEIJ7VggWEWgjI
Nikbaft7rN6bm5+gn6IVufOTcwmSrS44u+pNcUPYFUNOEayjk0uxxzz6BGuz5rlV4ugiKLZjJe2f
lXEMKXLRcwmpfRpvKyI/SnVQM6quhEN+rKN3U9k23FjURTNjUqlYvRAlyJmXiCwmZV3vPiibCeqA
rjjvAQtJuiA1tuqafMpL1VkyU5l9JmyzBYp1e+v+LqrorVsl2Jv4+2UwegbHspqsex3dijscFe/Z
FbPqfwgw3Oq6mtyohsXj1u7TONiPQediPSarcJtdXbJeQch73X5bnE296xKZYtdqt7j/HCY1YmRP
gz2sHhIGPqTOrv4pEbRMJiayL3Z6G/M22SmvQy4K/bIo15M216zqZ3Iwn75XJT0Dhew4SDF6l63D
WNdHNTQGymhufy4k1Mo6BHQm48GmN+5CSAF5vnBGnLslRbzo9srq1glsbS/a9jHZO6vRZdQcVAec
XuivSZitNiS7HG7jg0Hi7TeKbLNt1oxjvPZIbOuTnA8AOHIao6Tmmwhomo9Hh8EGXqH8e7c6W5rL
OeexI7KELaukklCkuF+66yoRuTdvE1LmISk37RqhjIBpVHU+3aa/jurJBmKh8Ip1MO8BOU72Wdn5
n9yd13LkWJZlf2V+AGXQ4hXStdOdmi8wksGA1hpfPwtR1d3Z1WKm38Ym08wtMhkk3S/u0fvszV/6
TF+yhzKAneiFnNgZXyTcaBkUT17/W0CVzkGc5YO3/DG5qsTyYzDMB0U/zMIxIX0CZNkG0AKlV+7/
zvDL4QBdyMauRbDZi7WPxxKVgOxNzckqrC01mnafyCpcq5fwo3ptXcT18JPZYTlrX93GG+mGT8jP
KE51MrDs0FWvn+Elewu/ykuGZmvrhyibfyiX+YiaynjUvOI0fI+N46R32Qwy2Q2/YXA63kMe8/yi
vXRPBYEAjRP/kgVWMO2mJyLb3aK88Jqnwu0/zcHmMIWX9nU8QqgzvcsPBayX6BkhU+Y06GTHdoVY
t2N86T+LJ1HHKI6ybzwBks9vkMNsPcDPRAWDaf+EB2JDZDlEgUTze/7yyQyKXdm5yd0icLWVLXwX
lxZH/zaAoc+8WgRo/0SmfBUuFnt2YOwfEy8LYp+9MnjFjolnXWKWCEBBC17vPZ9I8MVzd9dMu334
CB3OdyuCdIR3ybjOoteeZI+Fe3vYHQvCrnjjLpFd4UVRjX+UH4TbelAccaf6bAPbHBVSkqfHT5HE
I/YB0+7gGn40HqJv5dPiPlxkUnx2Isaj+K4EBt7VjO0odU1XIpbEbknFYhAfK7aGXbaMTT//FLiV
v9KLhCLMs36Kt19MCDk1zlUgC0s8/ZRewkfUpPGA6IyIDwYO8TE7Li8cojfiqVhqonJsfsI9CX0A
zj6IMOJL+SWPO3SdKlKQx+I+Pg4v0CqcNaJ26WaXwksZh43uCsn1XuLXLo5KMIXShttfM6SEe/Tw
KsSuQjqpv8Ej6ed++oAxEi7qOzvXJzZhbCL7O5su74b/Vewhh/XG41Oym58kv3F+TFtx7AR/r4Lm
Z+/lksvB6LWfbI0HkDY5F/nEssdVpiTYp1gdSw2x+91ejGBbWli+6xd5bwTiXvS139NucX9QnAPC
1Hr5pXIf7s1J030VPkniO9mW4oWTP0FWKrrGy7Afzyj/3NFnqXpPoLpl8+ZbeG4/20uxl0j8IGww
XeMQX9QBfp8bQhr6eplfhN/53SgOWAOKgMPB/FbSvXBTr0vujK2dtS5Wn8XwQ3BxdxpI/DfhMwrE
hyH1xsGHI6VPH2uc4FeIDMrod0gBOCOU4ilBUQ4M10QAw8v37anxOt0Oz9NhIEBI1Ov51XKesht3
Hf4dEmmdQzsRs0jZm+A+nBQ2dVa7340vSLJG3l2n/rFYSr1XRIB+sX/ITFqWxG+mZH9u04dXCyp3
R4J2ic3qYHC7B9ldf0Pjy7VdfPVXdZZ2rEWddLsk/YHKrb6EpC6ijxw7WDemeCK0Ih6xQD8Kt/o3
9AvwkYYkInZBmEmC8sUCG9U775wdsce0NeIawq3fNZw0d9T6clbpMkdEnzY6WL+sd5VljXN719mL
ahwVUkBKsXa/SK4iHSDFiVyxtvWHCbB7aRfnzMt26Kzvl9zur7zVZ8ux99tO1vfnoXPX++THO8g9
KHIhEOK48t9oNpfHGi8Aox7E96TLcxAqtpgGJpFnDrRyZyPNWhB7SzbxnYnrDq87Kp6QxyBjknnd
R9QiYAfxGyJ0bDZI7DXkD289OaHw1uK/yIlgbPFMUsHRPS6sbAzn8td46ryaRa8huKP/vc+8e/0Y
PzbOwxv1yp3toitbmoRp6RVFXhiCDzkNh/aPNSH+CpGs212oum2+vC3RYuw8avbxSW9+KIHYJMGt
wF7LGcOPwIZM/IieBotncAXwZHv7EJIVcdd9le0v8W3wIQ51oidzcODp/z3fUtaUpl3yYZDZs3rx
Zah7GOrmV03dc9npO2Tu8qxBudSQuaShP51ruE53615fyaNIQ5NPbPfd2kc+nsqnkndu59x9o1GB
U1ypLYqLSklHWghT6T3ZkcfvDb99ys6sMW2bWGwgHrUzbTi6bFjxwP/IN18EeousEGfnVQdCh119
zGAtt9xyC+33jihg+CwoWWd2rThZ9oNoa3UBbZEjA/ftW67yr8QhF6cAGm2wJ+yA+pn7OyQLjZCJ
579X5z23PyuSLu/A3Rn2llNx6pgGbA3UHKeU3CCEpsaeFDv50VlEi3lg49En6Owl+5tHR13yZVh+
sUtuW9lCduhvm4ExufLEugDZJEHlQzsWOEyZbIl0zL0/LSSi2XPlULVm3l7BwUls3W3JvO5EB0rf
K+mh35GUZ2SQfN+X6vx2fn29xIc8gLXNUdgpx0r5d7hvpyLtSKzbfcMuFms+JO/uU7SjnyWyQ1Nv
B9UFgrc4t7eZBbKIZZ00gMPFJu/DpLZLZe4jL4Rk325uOT+PEtyGAolck6UsLzl4VcCHIiWP6Vd0
u/i2BG+JlwTSsf1SLgcSag+tDOcjvi6IC1Omt4G56/AJlfNdnKOA8jdu7EdySsR+6ciZm6+P9oP7
mZyih4RH0HGPmUaXuB0toDLQbvzfE6oy9iEJKM/YW1KC3DlYW8nF3BbuDbd2fiaeVLytm29VdXRa
3G/JSVhGpg1yjpz50B/nw+oECiAJ9RxbjvYTH9kdZd1P3qU7wTV97UX63fnwpu3Xm8Sv7HE6qm3c
pgeW417QFsPNX/MtHYbOr/oORXeAOr04xeqHxPbQnS1pjgZZxltFr0U/EFXcjBn1jut95RrejV10
g6OFlcSrxAbniaSHRwhxjye9kiIpr8etQbZfUlIVHXOH7hF7tp4Xt3X078MPknpBeYFc8AXFz3c0
l+mBFnTFYnCacMAcBqrAhVoQTpYDoeuev9Qkp8U+Cb4hNKHQcvGo8D5uvGnbsfHZODMSk+1RhGQX
lmPdO27Bm//B4tzmbLbmE3nlx1aXbIUeDVP7znz5u/phaZZcOrefxn18fQNjfL7yEPojxcpWeaEf
ojqGJ1AlsaS4I5oczX1zwI5vw2XYUDUUrTaVFK2tp+J8Vt/fsAH7SX+g3/H1wEQ988RtC42u4ce6
W7z8CjnNccCg6y+41Z29TqOLQ/JHVrkBQc42iR0fP6BxtboNh08fzStuE60pfhNBjqtMdDi8rgc2
0mjqD/51y9MC6KbwGKfYFVkWrp13wftIXb4pxTGk/pmMavMRPAr9hHKVq6D0fXsmB/se+Xl35/H0
HXlwLHIW407GHcTkg3wh8Wr/+wn2J0fnmuNS6DPBlotsLa39K4U0PMI7hg2Cf6XIx50WnoXFbS5Q
8bEDjjv2qGRY2+d7Z/oHFKyMGLyjfF+3PaouwHbeTNbPLftp2wyf2Q7lJ9H98z4qirUmYHPZVtjb
rYIkUHGimVMek0PJqIINYg6BtoBzJmtzrrRcANvxFGnpcTllGpPX0D2lt4vKT7a27t1TvR93xrl0
IE3k6fSkhcLzVb3hu21xT8HBG6UdwkGTtzs1LWkqy6PONnbMJviF5p2THNFsgzlj9zNg0hn9/RF3
/YbzJgRe4U52c2rJFrxD+MQDDJQLGStzBpOIcGmD15FUZD1kgfwkBQNAmREqYtjqnYaGsPw04wJN
2rkn1QWKvWzpIl5r370PtFRK+/divysf8wFWDj6dyqcmEeGAHqmQerrXbu/AYf/ETWHFtNo/D24E
vcRw6k6P6yF6oItDw5H7QnrIH9gG9VRXCTrZ/i3bw4kvOlBn2fGNFO1UBvFPecowGj5eSAMG2YhH
LiT2dqSwhX6BEsn+NOgEy+DloWcPVEYygfBA6+3WeJzp1TqVNOTOBu2XXeteYmwltG+0kNcd7e34
kAbIoHKXDpAtkO2ph+FQvDLDeC/P2ymyWO5OhEAK8p9uDwkwNzGgd0OvhlKZte4LGRUtdYl1fxmC
pGPm06A7RE7xOP+sP9n7gl62M1i7THFT2isJRKB+yy/T3woWG2lwsFbPs+pt41wfVwB9Az+v3pH5
EdsipkolF7Fz7x/tFpYDqp329RLhZySS/mVLXB3LeYVOgAkNT7hwfg4nfDpHdJp3UEexv8tzWlwK
F+f78WRSIUUusYZ/CXALu8osWN50TwYTyDTJJ9uBr52wkOy1u8ozDH3L/czPnvSxuPtxC2z7jliR
coXvhPQAEl4XKWocBSGM87Lwbrgr/kyc14Lnd+ipvIWLXrH9avAF5ED4aL1HExnsW0FmHcKywdni
P+1d5c1+vT8+iokNFbpvPaV4jkMPvwsbmVjJzdrlNOhz57zQe+Ov7KHU2odkjcybkLRweTcus0f1
vtHbMTKgczdsv/fwLTrR7jFHSg4Sk89Hhme+gj0wlREDyd8jAvttuQ1rxT0cSnZHJKCR4ZeXmO5Z
vH+sL7QZFVYzKdlZ7WVRbyf5L7QmMwx5of9v4UyR46VuKp+poGmiBtv5Rn59grF3u0WFuqv88jYy
vPJmb/7EUHbc1G9kvW2mPrQQNecoOkfSP3cJNBelDmwqcqp9andYgbrdvFcY0C7xwdzlDC+Q6/J6
R9hT8rHVLNuYmcnUBA08AhqrqxzteBEC8gX7lDvPWw+0DAQuPI2S35LDrIdZUvYoXXPnogXGw9vn
YxpY+/QsB6SGD9uc6VC4EO3ioN6pAK1HyTf2xWvyKOy63eibwfxeBotzXEtHx1zIK34zJXz6beLw
SYvi5bAkvk43cf/Tk1eQpks0gy4zIYT05IMeA5/cwoCXI2KdILlMjjbxKVrs8GOrBHgKDlIg3tGS
iCWMvVz0Uc9RbP8SGPel9HAa71A8MttzMj+n8k+cBpOnn+QxcTzSTXae23P8jJUHww51J1a6SSQY
lgTxje3thmcKtsO7lTyz2w52sG19qrNvZZCeJZspR+8DUiJWEjOuCB3vflFh2uFx9D5N/Id+Kfdk
hjvFg6C1PTNGHXaQ1C20CN8wTVu/QOnltGecEENT3Kdzm31x90uEaAC+InKObq++LkEbvLH+yxMZ
f0S34s3SFLEbdn6hDzlXe0YWz3xC92XZvTFfcI7LsaF7CCZUdB4F+tCLN91W/2acIpIZZnS84WgX
PkhHmHgfr/FeJbl9FcGdyc50nA4mu9savAAkp+SbJt5z6xuSzJ0FhnUGpCiI6djH9NQtLIyLzm4b
c8w+b3FhVF/wcDeaN1t66OyX5pjCB7IxJ2ysS9p7MfoVHxoZBDfCxrk2C7OxbqSVxsxiepRFgDVo
bDLXqkgtB7d6AtBKmzJxj7Ss9unu4VIGTPCO6KBfFrwx1EKXdHMftX0mRUHpg1Ent7LA6Fkz383O
48YulAYTsxswBskjjNeX1UBYBxpWuzw/L709Q0ak7a3azw/mjEg72rCefKVJC0XLsXGRld1t5ZFq
v3uSdWLY6m4fKvWqNugx+/YDI3VHHlR+1uFUdLBsXjFrJry7/HkR6bPKZCh0Cn4oycuXJ1ieb3hK
nNA0OS2TCsg7awqv5iX15eYs3ducKqx6oYVkXFX5iHjqOfsc0PBlmFwxhnlJmIfCmo3ai03inbr9
5ll1yufMQ31FJ6/0MootCT+tOuhb0vInfUI66U6rmDV5HpbgT2/xnb4JI969CP+DcGC8xJuhlXpp
L9LP8MgS2rLr0WuBqeRPSZFc04PaOXqgviJs7RyG19zLXPOPP2lv/a24/mLEh3YRXqY8gP8xGMdn
ODkuxnMfgCITqdpDbrCIcbPDD/SAyZEKV1fhv047jY7loXrqHUihgFslcMaEZzgIyN0hook9yLx2
uIXToXuNDzshOiRXZDiOiR854teFbOX88gK7OA8Hv0YLJz9MpHKSX56Yde4NppT5Hk6PrxmgBPrH
AUxPHoSUPjd7x4Hb+i160QELQI1Se82xk1Aat837VO1jPLTyGSrUCrNnPUCmyHSHaZMHvkAkqEZv
iKfBC2p31wjm3S/BfZbg/JgYi7d+QhM6wJE9o556La6bvqVqD8fOSyufDk0eOetPASENk243DcBc
XKcjr4/mvcCzrHi99Bn9NxIZAhALP6fIx6c9q2dxF6I2ZOeHGLYCnfn9tHvOfAN/SKvQqxlET5A0
Caf8eUBO8RAf1GN+k260lfDuIlZaMpePT5i7LaFyTY90YPjVU3sig4kZbtMxgkf70uLfaDIH5mvy
Sz0V12aj/lg9O99tTkfxN8+8EVUgKb5LHiRPApqqXc0DTKMbkoHuHanz7PF/RdyKHmjv7U/M8/pp
bxPjR1Ky9+W4foxMcp9Wemxuc1pfKmJ2e7MeKJfdDqKJLeQJD3gJ5pfBM87zdCvcX6AbyFTLo0D0
148GnaCFO1A+bxiclaAk8vf3iFQAC+HJEPvujFFlt7xAlyH8EnaRO36TDwhkPFsVYh9qtzvGW/QH
W6CTFPxirHvo3cfQQcH4FnqCy1B++DkOx2ccOgk+AddjqD5QbAjXikCd040hm3Mb8f+w323+x+1u
UIzoNcgGoHvAqBtB11+oBFARaBc16aESkFiNfht9Wl5EDwTUAmhkdxMPg8IxUI4lHcn8SFJFfdLg
BSzCFACXnXVRoXkZ6FTXtIahgLzTwN/yiMKnaEp8RtMGjHkkwkxXMTfc6IZZtLiXufOa23BKWC71
I2xqv3bA5Mi1/3vsmKT/x+WCf/8Z/wmpiRRRpqo5nxFoBVUKuiFAxBzhIn2FD61JCN5ARqLH4PJ1
OE+gYLbGDnVZc1eft/2QdQe9MnNFmITBb2yz622BKGOAtU1BaLkFWxIbgJYFoReAwwXhDutRTxfP
4Mx+aJmw0mvaD0tK4Q7ZtyMEwoFWu/kwuR0eqA+6R4jbuWEZJw9mCSQA5uqX52kXXkIi+ukVsBep
ygQwARI0HPbv2BvIjOR7fIZSRuA4LUBtz/DF8M1Yz74gIVF92Vd90WbOScNZxxsstG7wrxtOC3FS
55ng7NLiWVAZ7iliii/z/uf4/yFw+IB8Bdpt/6S3+E//+f8bzSa6g3+5gv9RWfGz/F/nzzYpq78S
bP75pn9oK8p/0yRTMi1VEWVFNyUu5D+0FeW/qZtEIv8Y+ka+iTn+i7ii8jfLUi0YN/9wa/5h3vwX
cUXlb6bFj4IEemPRU1T1f0KvaWzm8PfH+EdakTdqWhumWVc1VjgMawM+/8Ul9KlWIh+twqxWlcid
L/ExzbS9oX+tmnWYDPRsCpPEKhVXx8rGU7r8CMwCjBKfh3ic6Bc9EWLUgojmtFTmaCD2tf/URsp1
TJjyzumpaH+MBsUvq35tLOu7MeZ2l9GbVsudUiSw/2lQxIut5c5l9V1En5PefMdWQ8KZPS6diViM
DH9wt7anHh15O9RngirIihm9iUbrY6esqQEHNPTkQvYMwaBHs6ItwSR2Fo3fRg2YcLSKnVQnR5Qq
eNuLj+ZD4YQtFWlbjB+JQBv1SY+K8xz1v/WG/CnvwJ1apFbdxZqGo9yi263LSDYrtH+1+qbDR2ok
ovs/N5//nH8WLp1/VRz9v7Sw/4oT9/9BKltZ/u+pbMfP/Ouz/fXvLGz7lr9bmCL+TQMmrFgsjmmy
jhTpv1qY+DdYJrnVJtqlkvmHkfIfFmZuXxJNTbcURbMUA9v7h4EZ6t/4TwVic0n884V/YjL6u7/7
z5mNzA2o/G/mxQ9X+aW8M8XEmkVF3aLVX8xLDDWpQvRuRMmMfmmhiYc/L5I2rwUs6UXpLWY8HBJp
J3XAk1QXsQftUhRTdc2KTNpD4g/op1LVIFeG7jJE+atcoJyiVdJ5CM23OK6rXYEW3HlcFnGx80HX
9sMi3lbUIZwRjGaiNFQ/IoJMEUSxvmnoFaph01OmGqSLyIs8aJNgefk6MRI1zRoBtKQV9o3wYWzc
3VKJFhdqf/62HnELh9wThhR0WBEZ/pjp5VOZaYe+Qive7HeV2p+joayDpBilQxxlioPWS+MqYZo9
KCKWGVstVOPxbO1DNY2dLFHcbJXkfVw1JYpnBtLCsrY6Y5wpB6Sx//GCwLQrlEO8l0IrPcqhmB4H
OadllyKJlChMbaGZBwZr9O0RMZ/2aIwZIsapAlZbNqO/B7n/kq4K8dl/eqpIaHN1VBmiHEWS9D9f
/8tTNeHkRoWtZ4yOOJndzVK1hxLZMwZTIoeIehXlH918W/WZyaVVAn+zxCoI5+oYruiFz2P83NXr
dO5MmWZ0WhXirdJmEZZ6gaF4P5aeGUvHsFGjx8RijqeXc3wYFYlZfwyAdtTmu5l2AjIEqN/pncVc
JoIvUDTnBxjbC0UZv0LccCsCE64y9WDW8aQ6mgIIrEBrCdmimioO3QS/F5WXbF6Mzg47PdzXyKEI
peAoowVO3WirS2GMmpcJiLdN5aDcwu6aDoP6kE3geoohfBjnUvasYhG8qSsp85SkfNCk4dnUW/WK
hlwQ10Z8Xa2s3ZVLzsC2ktWPpmNiUKbTaR5Sxi2jIj8OoOWksA5Ksxo8UV2KQO40Bo2tIp4kFOht
XY+0zp/Q7jo2YjH7+vTcx8ZwCHul3NUgLmfY9FFf742b1OQMhnWtfGyi5KvO1TQQiwokx1L1Afde
OQyrGSOPPYV4drsT+uTSS1XtJ5OGsFRBKFumWTwoZdw4naVprlQrqvPnoGMxLh+6TTFJVzNAVpLJ
E1XCUD+P8xw/tBXgmGg4DeZEPaHUb0phTnY8Z++KOUVAR9DdmMQldlJtii9nu5DSBIzqUvlNqyMj
a3VTsG7nPqcIVUapxRDJaNADlOa91UWAebTOPMSoIbIDIBcEzc4YjjUY+ZxQZQwplVsUAwY2nnIj
VC6NIPenRQaGbGXNsVcTA1D2+NkO43iZVYWGpCDUbjuPgMoN1HCgTRpN8VjL4++1EMxgECGdRwgG
gLiU09GwEjRhtqcj9ubPmuXKBZEIQmt8n8Omfl+tcLSnvqxuYml6OL/Uq3O5ukw9UNxcQHQXCfrl
GmetLYfV+JS34TnJ4gGNA2s91RCk9ikSDoIc3aNmmHfypNAbHZLlzajUxU5SUL6Ipbl/figVDhht
CDiCTOqHvZgsDGHDEbEVA0LDKQkfQkV6ayzlRc/4WZIVKc+GjKBlCAhWb8yjKubheZYAFzVjiKxA
JV7/vOjDBApSWulzryGaMYOWfiSh4Vh9djHWunuqEfzyQyEeNo3m2InaXApG5F0u47oKfhwawOHj
1iu5Be/IxjhJbR3RbOjvWjGngW4mySXWxUCLlPAkT9OPHiqk60Y7oH6rlietZBchGpvkkM3IU5Yw
pL8qSvyY0olSVgYZgiDh4EMxMBCapeGXppGjCHF+NGsdSdRqeEaJxavq4iSgG3OytpesQhBICkXN
tUpLPOnItB8xYLumzatqw01UhO7ejpymjHJesYYRLiGvzkY9wvcfgrlYZ4POyBIjDbDdUMFCAKOA
5lFV9GvbqMUdWYX7miO7k8nDIx9J2smJJriJiqJ8VeeSr4R5dy1rgx6IkQDyQb9TaLVzZsba2dj+
1OzGaJyO81QyFZwn/VG2uOgoJVdnEZbMVvgtxAaBquoEEHczx85ZA1/W5RDtvDV9GKtVPphFf+kz
cz2220vYimBmuvwzbiTtaA7g3vIhowfSMd8dmq7x/xzIjEjlUCjTsVem0f9LSfCPquivRO2queUg
/y4RUDVdU1R49i3SEMRV/qksVRChjpa1Dj01nGxJUIwzaoI1gsQJZJBGCyxnFp5TuUhvyHGlt1QP
XwmVQFuXiMGbrIlosdXLOd53coX7zVcIXUOCXKJkv5sSVbValsOLpqVsGawmbNRIQJzDXnWR77Sc
tCprZylN4dzGi3DWaxmo74Du86T3g193GXMJTXubUlXwTUQ30WEzQUElrexpsQQUR61PtBXkc1jn
3MoxBsKElLyzDO2b2YlOn1XabR8XebvLIyyiVZL4EXvKaKeyNyKq7UHIQvOQVZJ5mHNjL4eCfE37
WDwJYgLmvEgHnyRBD9KmbF3lW6iz8rwgSnjk8ju6tPAIzah3lWilXVmglxr1yETqkd7dkwl+Uu17
qLsQf6cAtJ2L51bRpP2UKu9WbyVvs1hBh4+up0NlQvuwQfmcoJL5sjHmT/Jy7bI4vYab5mG3xKof
r3r6EAk08rTpN7KF8VnqZlrTpiruDatjnFaietSbE03UWEvPWjG9CH2THptQAcmPRp9dFjkle6g/
y2bXI+GDmqGW8xNTPfriPYTemqXJUYiGSybH6bEUyvlUqW3ttKxKCVUiI71jPshtqTwnwwjCHqEn
e1wy5ptb0jbqSuHnsoRwfLIsrmYNL3LKIoXRaCd0/oDiystMSFW73RxWuS+Q05XDlB6SAvNe1So/
a+2oIFxvmi4SkBnbJaLYK0+ROUlBjOaKW1BuncZx+jWGY3zJhfFalD0TEbVWH9SiYIa3pKBki0U8
RJFyXq2e7m1Xlc+6kN0aUyCaNMlXqCj7mW6hLs/aGR178y4ZSYjOzbCgHmR4RlYK+2iuwiBOsydF
yLKz1bNVtizoJSNhlcnTsm+KLjrxbfJ+0cEeqKZ0RA5TOgqFGXDfmt3ai9ZhiWQo1PuST6tJyTWS
RAlML/ZjFutWzqVM99U1O2vbywpysV+tIEpFMei1WHnqh0BtdDClqzEfkqGmMahNQP5I3a9LXWcH
fA1I/PyxrcL5sasLhkmqMLtF20seancMKAWD0UQhaJdlVgwn0/T5QTYnON/jZT5Eawhr9CK9xlXO
OGFNcQZFyfwtnxIXxT3tUVzre4we2gGRwIuFajVy8i0Dr6SNAmSJmdHHVnQtEqsn17VsQ62rfb62
Jko4VMDtfDGk9FgYanXREc8Z1/FVX+QJ5ckV+GuZgaoj83poxt5PGs032vRh1ub2V07Ltz1NRm+c
9VSwzgvFgF3rU48q3gisYgwhMEdTyS7LrDhucvVBpZXmZZFWE4iwSCo1M+wuzfSSyCXhPSmtXRgi
hzmpDTucUiN7vZJ3bpTNgFrToXkvUFQM6rHozlnHJKItK92tFTE7ke9lpwIPIjbhUSn5BZ0OnLyM
BkBIa5ac1qYE6abOuofiXnwSNYlZUhHWi6dLZnFcxbU4zlbPzp2+mNw6ahg5HFHLFeoTNKrPM+L2
BwTmo1s+NntrMQS3SioEPqW0u43o9j4YwmHtCxYXldb4Qk7nVagM5ahlEmjstuZ9Vut6rlDsyeai
u8lpcm6WEHxWhD7RWJDh6haeqV8ipxkaFLDWuLsKRfvSWxZz/8lE5U1sZ79BrM8u5Qw9tEbsnsNk
vXRj/Vuu02rXWgiFF/PS+rPA/CW0VMirw+z3UOQM4KYiP+ZLcavCgWFjHwbovHfHCE3bTTpLb9JN
bitPrCArcjj7ybhPFvcAdOTynfbdgPLzh67qxsFaNr1MMwVoKSzgwSaUh0191Xb6ul5MujUcBHY1
lS9ylUgnOcaE5cVkF7ZHFpFiBb+Vd19xIrJ6qLTSacDznMYU8EfGHpa4idI2ZgTxdBRPfpaC0ZTr
27wMwo5PP53TnglDbSaD13RGf/zz0lEVEEgewhCAZ0+BHkiIqXurFAOkF4oXKZqYxs6ycg6jTHeF
KhS/8CF2Nqnxtbe+KmPY0h8Wf3sp0PKxYKylzZb/52L1aH2p2kHiKRyWKdftvx9WnRe7UInEo0V+
dVwK/ZyGangohoEdvlG7Iv9knCprfOxLyTp23Szsaz6jlS+HelMtbbeXMVTgq9eUylOXsj7pUdLv
FLM8hYOlHtCRZWewbYBlDKrJ6o5VMeZcYzBpRR7G7qwipGinMTZHfwN0iZB2fjZS/DftKF+HQvJG
vf1R4qLfpfOSLXZUtTMXT2cOKSWK18LD4ghNbLmjONRHyk9Xt0zpvHbqNl3VNZeQ5mXVOp+S7aWV
wDwirXMpG5UV4NSQXSudPpKJwFBTWJzHwnqzXGm1xGCKhfg49KozUnhRKAzAHbO89ucFG+1E6aEV
RNPJp1g6V6ZxF/J49fKi7x6QElX9bK6BPthYDi5cXpKTOZelL1sqC8zC1C2o5yrm8c/Lwra1rsfT
tZwBn09Ndk5L81BPkQ4p9jo0wayjpGhnkbzPl7xn1zErdmLagwnu9Y48wRxmp05N+fTnZSot01f1
5kFoGU8P+owmRlFbwCn02snnTWxOTNoSvx7k7WKxoZ3kl9oYpaC0FuHQJ8bLQt9pF7WsoY/I3oqj
VFzLBS23kVlqt4I1tuIagdnWAv636N1ZHl70furONbFs6fp5F9d5IJimulcEi8l7nQC0L9kHKmNV
8GhRhmO3EpAq4yyYwmvdxQj7KqrCHKIRwTx13eJMWe811TSfe3VhKCuNsftvWXi4sNVeVasjrpW+
UwSleCzr7tQKjZ/2fXmpjLTb9XUn36OZEBs36XNRTSwSZ8Kxaafa/VNxLBr+MiNSr+NiHpulvqyD
CS58/BazYgCrYlaJ/t7E73m4QAs+RbM3RqiU6stFK/OLURvlbYrL5qxU1XsuiGgMEs6UwSoe+8WL
pP/N1ZUsSYpr2S/CjEFIYuvz7DHmtMEyKysRSIAQEiC+vg/k635mvZG5Z1l5hBMg3XumG4F6q12z
nZceTEiHMsj7nzLmeovu5tBUwJ1zKnEbxHTfArP+Ugj7QrlPXsLjWspGbTTdMcETw3ZMeqF6dreQ
QKsQoXQ4mSgqX4GYyHrAWMZkhCB+HJr3NojgOgS+BrAZhFxR+DNLbH/lPCEnwuSJmEndw0rV99Db
X1LDCSOnAUN54pnsRaDDa2IaGABNBhytTQMobDqPQIFKgEaOzVcubX5YNziju/I8YPvMwpTf0jag
p1TgsComGPpRBW5I2rKLZb3YYPy33Bi0hZuoMu6hqg7+kGZAEEDFyG0qO6hTMOT478a5fnjbYJ5g
InDO6RiVILcCAsQRVXrpoxB8oekiuCTS5IFJ6nUhimcQ0xugIVJvLapdWRbQcmda3lGW/056Nx5s
bAfUnpZDmocNfiowiz3rfvWmQ6/nMOCtQUW3+/vxmPCMHrym0UuIebSApxI4bqxKTkpCT9qGDQ6U
qm7nWx6y/rpMwqZGDOegwpObz8W96dh4S6tTOqAsXBeicWQVfL5PbVvvKAaZH1DpQSsRSHur9Yi5
jQ3tj0SXbwMdgyuxFbxFmE77d0uLQVhgTrs0+5ziKybYBA7Ch+LRu2LjIhK+qwCj+Kw34lhX0c9h
mnvsqunwQI8G3VLeoHvA9qqjGa1GzhabhIwRAzGU7c4BP9wB6vxho2o+4osUd+P7dkeDHBrfNsHW
sizrqyEbKoxFZAH+ujk5KAeEpIpKcW9YEe9dj/+A6WbyGYSSnXkzQpYWlfcEs17f+TCVT8ZQQvR4
WNuKPTrpp0dDy2f4TVWq+2bnEHqbAZ7hIf4oOlx+OxThK/qmcBNYn+18Sb/6pBXvuY7LpxxSzFbv
IaYIu+Hs6lnfe1PSDSZiPypUZc+wN80TZem1N9PFkGS8N2lvXhNM2N1ZAXrDs/Al41V07H39y4lm
+DdGh3rhoGPKrj7FXGXHoBcfjZ2ilyLKX4Ka6F0QY/B1l4fZnWjUi+hgL6rBhxtl+dGo+LMuUG91
YRBfGgSLn4v0F2aMooNqU+zficJTWrcdQK4h+aokhA0pTiUo7Ca3TZdyI9KK3ueAjQetGo+2wGCY
dMWgPp/N62Ai+VKP3UWrKXp1QelPuBMj+IPq4DlhYIaR9g7CAAhXm+GEQu7cgbf4/G7JON+GksIq
zNJwS10H7fgspbh2YhlniGsKCXmH41mHZQlCaegOceiLY0GGP2RM2A2DoWFij6pgS7wjj3hZKObM
HiROJowHzfZlULQXFDxoyGLtr7oFIVVVFNAeFpVXw2li4g/mnHfbpgNcVI95BVmU39AWT4zwPbmt
tdus3KOs6+g0x00YXJRymHE+51cVf3U+wTnlSwCcY/tF5brFeFEsy3xoDD0uYSoy8XEeibmtS57L
FyYMtKy9azEKNHQ3qZoeYQ8twXzePLnjmThhPvEjGG0I5QlGi4uZLBBmjKCOgM0o8druWEUFZBdt
Ate7QBPJwyHwO9pi9jj4Y4zATcNgO5X222Sz+phncX1bCv5N5EIo2fOyemnnsAYL10YbNgTQQYje
5huf+A7mw7F6hiP/M+ZReHF9DNNYMnuMtfX8rTfsbPSsr81cTZd8jq9Oszc7+eIVoNkA5EelKAlF
+Z3D2Ie/tpQ1/5KF7gfFM7VjmJa945jjCQVeTE6NztFORMm9SdJ/44HGn74xyT2eX3jXT+k2MuVW
F+jeaSjsQ3UcHGjT8YNuDSbUDT1K0MqbXVmp4bj+pQSNvy3F3wmTf9uD0OB8Yh2rez4A5sZwddjH
VTptUwxCO0+B/8As9xa9dijeU5PcmM3nsxu7BykzGB8mL86q9t8ZxpD+cPZSpCU/hMqRIzogeW31
11x19b0j9zbvgzuZMFdeuOmrjqPk0ixL5Ux0wIDGj2Am+TXwnO+bykJxj4LpgoYI4RjB8AiBIN+j
5G0y6JDQTHW3krcQO8ZGXkMJ/3Vb0essIQ9jyTDsaZ6mGPOJ+VEGx0qiCczhMK4GqXzJpcEjEdAa
hAHe2t6yR5l9RTM23PKiHW/KRtCTAXXdDG1z1NbJz1KJAtJFzBS/C2vG30E5LXXdBGkuKtpNG8nu
w5Z8fIsNzGjYvpgiwbksfXarcgfUVsAmVoSWPsplCVAIdNksLpHpoIvDJVy7pWnI8GUmY9Dr6fYA
QFfs47aCCdNkr1nFoV2ci/HKg/bcB5F4xlW2HXFrY4A0VThKsRSFrG/dlKCSHUV7WL/UOAb0kHfu
X5llPyOZQPweCX9Lc43En0l3B+Pa5DUmo9nO0CUFqq4vPhPmhdcdmOy+mT/TYnyyQr1bALwvSSz7
Qx7DY1qIKjsNcfcPsUX17FiLoJwq/BzronhJTTEfW2rjDepu6KMTbEuAXdy9bfCXTBtMhZ+jW5c3
6VUIqLw70z+lEGAfzMiO6D/iA0A3fhiETb4EDiPYYPLrJJ1+J6r8KWlN37yO9qIgNbpBmnxJLJx3
cXhGzTK9paUGyBfhXsaJ9QxLjCpmKP03yVRmYBlQ31VRU537JPk51zz+DAdoBiNJcGt7BBdRtGis
rJGkoiF/GYEybIKky06h72EG1U8e9dmRewXxbkogHJiaW5iJQ4oJoEemC/EN3OW7hC1UguA/8jSD
ZLGDIDFpk/5cpYv7eMivc1vO+47jRuvTKnrplkUxf1G1+9paVp5xE7fvM4nyPZ7gYds2VXL0affS
odm8rkvj0FrRMqY7QaA9KDVJ0PFN8OtmEEjOFDRVXyXddSVW/i7jcagx8n497NZjr6Ex+kJEQzTa
XRtt5G1qBnCADvbMPPgV9G1yGOuh2Mb1BHnugnFMRCIzIp9gp6O0fk6Dap5jVxU3kk1HTE/8xGHO
fp4pqLQbB9hyLAQmPrYu+Ia55qj5k2w+cIr+GtOGv0RyeoDXk6+emvyaZerPEKbDjThMLe7VLsEt
vs1Epq5AdeN2w4ewPLaGvbecu9uYaHdLiQh2JEbHGoxB/yhLeNwpRBuYL+5O2HItKvC8+FYXo0Ba
UyveSG7BrszUHFJbFc+Us36XxirYDUBTtrzW890HyYmTLruvixrIoSyZuNakMvchL+wbCZe0lkyM
O6OxTwRFOj5qhyskaoniTEt27YIM9wTnsEdy0OJ2OOKp4a9ZjTgfYV1ybBgp7v1SvrFc/anaFvOT
0iaHDwcXVKixfgLsdFcQNpeuQrFpWorqnqmIYaI1J9seeNEuFqTjW47bZ4OE03lfNGitI7S+1x57
5JU1yV4t912tBwszfIGdKa6GhXrUZGu4/Zr6GlLVAlsLW5a8tTCxRtN+hDstNOQqWIitcdkf11fZ
sknK0iHxRS+BXwv4Mowmu3AHeeWcinE/BM7cPJ1Ap/kO9NfyNqbmZ8Gb9rh2vSFmLSM6ZwBMk3dg
F42tsluBqUs3yOL+80qUtDt3VF7LaudBzix1uiJZccel+2GTNL82hquzCxQ8G0QfZ9lBmY87uAH8
Cxi1Aox0i6tm3PKyz+6iTP4Ne0ChwH+y9yBqn0UwyB9JO13zHkfFNNHw6SYD8VvuyotuMnVvAns1
PnkTAbuJwExXCwwYhRjaBuOBTZUy7LZRqt8jk8PJ28CyoVKKjgqVBw5wukdAXPFGwQz2OgXEJ69a
KvtuSEkBOzp6LMAXv4cQy3Ihdmpu019jfOC9B85POBJj5AT9Ax6t/UrpNjSI961qAji0W+DybQYh
oxg3auGm5iYje8UBuQKTLe9pfEbNF17xhcLr+krQBK+i9k8fJ80hmvP0Oi9LuVBOZqiekWjrY6mn
5DJVNLnkYvaX6a3lNki2llZyNxfAeuLAg/VN4gjusAmGXxcZ8lIJwPtzBkglYq0EoI3SYhIsODmC
mjAbabpBq5m9okb2py7L+w1QAHZvh/RfJWx6XN8xYK69qNgm09aeSyWbUxb7+YU28y1jXXWWnMC3
vSwZ0+JESvENp3V/b5bFwmdMMw0s0zO9D1Offljp4kNF+naP07m6a5OGMPVP76lIsWsMuFKTld/j
+UQlmplWZuBoavWlSKl8qASVvwjNLSd4t/4TCvIP6ChSCn1ADu9QG+a3mjXBrYEIi9HeXESZ5zdC
dHUKC/KWALoCea0Lf12X1MHiXbkILl+HlurYVOULDZw+6VNRTUgJq2R3W19ZYZ5azOUJ/J+4ccXE
bX2lZqGOnsa/poCasyPRB7jo6bFuPsCh4QkWU35oY5XdAzNmOI7JbX0XAYvYMpuWO7Vs9zaMaY3i
CKdHW5BmZ8BNX8MqJnpjl5dECr7plv3eL/CZWiv5ZaE6y68YRn8nJP8y+kQcxihAENxo4Ng30Wfc
z8U1MnX2Hk+DOYboG3Y1QzaJKwdI5Z2tb6rLCJQcaU3PsQdzQS2/NsuSzik0rGX1q6qDhbwqyTXJ
SXIds2ELnC05i6DHL8gwTHyrrIMTyRZALpfCPVBZuss1iI2VJl2X3M/hTfpf3gC5W/eNddGQyp2l
M+8ic6j1Gv86Tb36EgFL8QPSdSprDhmTFMLULHvgLt/YRrbH9RJknOp9AnZ7O9OII6iiiZA9JkwA
5L5AGAil7FjFY/9MtWY3WRQTArvCItzzocj+oocrhIgdk/VDfMUBr4EtTB1ssRxFQj5VOxZpfV0X
VHvYw7XK92KQf9q+6K7/XfphcpAZDm9dCBasreX4ti4JDz4cT2C6ZmP0mgb7wZPhVfVjubGgkbfZ
mMH+mk+nsisRC6F0ckjxTH6wFG4L4IBvnGBAZoD0QEHHZudYNezzwMII3lh2SYxkF5YFSGCa9LcQ
P/HByVT9XcxUH10U/AiN+EGC3Py0BjQoK6bPJlWwCMYVuP9YwWwWc0wEDWb4t7Qnrx1Dw0PFELwO
OM4KCjHH7NLwe1pDK8H6QtxUkOzDiiLJoWhK/GpJl17QmirYwVi9106nMD1Dk7AuUIa1twAUWZ+k
Z+yQIVhriCasMktBEyFSYES8WhlCLtK7HNGXOekvpCSvpYVTMkBWhJp1fFlfrcvYQbYcoDnJs0s5
Yacpoh72kRjcYDZ4OAkCcN6zFw8hxvEt5CFcfhwsrmY2PrYj2I6sYxhUG5HyOLUGsVDW/wf8bfIC
nrCa19A7hAhL0+r838Olg8LupMb5Wn6uhVKhGvrSyfYlLYy+OpdOp5UiIvW/De/oMYiS+Fj4UYBk
ssUFh5S5EuHOwELyx8A2zA8RFFLchI+yQU6jNEF1zitYNxtdxAdW0+a4Ekxt2tYnVoHKDYcueEao
LMql/6tLAjpUNCDFGpOfusD0h7mCWdt787t0v2yq8kumQPg3wOO2NTRT16TFE9x28mvZQTHmB1++
rNSw1vm5QEJUkTfvNZ2Br6fvjCtESYYLuhs7/jvtZpizarhGZrRSr3EGCZkLs1fXj/OlSuF0oD2q
pim5D5Txq5kK1B/GN8gkQFm++8vy0eo9okN/AWaMRiA3SJ4KZ1jhStddJpPA9QBTN/ci2vB86SDw
oG4YA2ZbLhqSVeUkJQWDbhH5sdZr65JkwPBRLQEBn/mOi9hbbKI50Fqfv5d1KMtdPgp4LYQI960v
2HmI7a+h4vULGRbaOgvKSwDGMw26eQEEu3Pd9+rV1Pkv2ltAHCO4qNbBlDCin9TdAjqByf5ZDR1Q
roY+ncX/HS84hHQFvfPo63/vHFx4fwlbaOs26VjV34A6oCKdriKE5y9Sfvjq6gwAPcWNocDnHaGc
eWMA0jZpktc4CKEibn6vzCHJkSQEzAcXu+jra1OnoDZE25+nCUy6jf1wNlTEW2L7/s46oMaKBfmx
BMCzR6c9foQQPnczJXjWcSmmaErfe9/+8mEJqwkot6OQASarL9VAHPn8FIF02dVh+92M07BPAw1q
WbD+lqgaMY5FOz0nMT2g75OvEXH/TKV08FlW8jVzHeCpJor20uktPp6/TYltPjMNsVIMYY/0IQJu
oHB7QrMePOqwVNcJerbeZnuJglRvoRO0G1KHf6LIwujbNQUBGR8X5yYb/h1djIBHXlzdAuSnqoM0
iYIBByB1CYHAI8YMryDdwfTSIkAUQnzOFxHTuhSog65VCZFekanXPtRINwDf9RVQx36e5XglKOt3
JoAFtEjteG0dG64DQ/9GhgqmlSDW95kXMM4tC3PNQfCmOXeymK5RHo9XaGe/ZMNI6XbAXr/Pl5N2
XagxcJ8FqMr2UAAjIo8b8xIOod2XRMM3EpM3S3J/qUUDj+iq2esg/73kABtvlRwPg53pgyZOvPeu
QWgPkd3RmlC/6gD6yki1/amTAx66Jl/ESaUqdyNFB5GnEu2MDJBIAND50ygxXGdsfZsZqUkDRAzn
tYRe71qNdFyeeTojbhL3xewg5t0WXCJWtcouRSTPaZojgWpEV2M7mEFXNSjq+H7XS/AtEG9tsJfP
V7p0DyaPs1vW4RkBAnP0toZXSKkUSlQIFReRBo1CsBOt6eDJ8y07olHD/oLcmTyCE7ALylNhk/5L
82XA7tCUkX/towmslpblX3nYnPfyWHkN9DZGH1Zay/cqH/wLJE+IqOmglItNe0q0d6gmBXAxliBO
eACVJFgEA2oNLjw0sdebrIL2rpUBgjG7MLnZeAi2Ptfo6KQ0l1ijUdrzvJ0vth7J3xutmsEc9zni
qqoYW2y8FEndWMYgfuB2ZKnbuZS5d2gh9ZubX4LW04tfhDxVAeC2Lzi/J9imnwlEUaqGgzub9Peq
5cGti+aLy41+b+J63k0qh8OqcfYtj9g5i2PUEIaIO5UkPBqvUV9CqvLwuAt3UfVP5kj2QkhMjwNK
hHM4o/i2M46XKoKOxboqPSrH3ZtJywQfRE9h0FrsYyVytHi9gcRGnSBSJRsaNvZdDz1UREkM9+xs
IkibAPfGJnw2bVodoDNyi6oSKQwreV53YCrSPHh3RcqfqoV/KIpxeq4UJLMl0hJSlfzVBWbuY/Rj
9C0ngC9i7I7cJkhlC7Kv4OrsS10FciuhtH0fVd5uqmmrBlP8znEmbg0Nw5e5JuNeQ+UTizD+LExx
IiyMXsducG/gI49pabbOhuOHmPmRxiY6ucFyoFk5fTEOKaXphDpMN2Tez0uTIkEbEDTDf78JWvDu
kS5PG1SRr6kY7D0LGILuugqRgTbucAu75t80tr8Bj2xWeqQvGX/pIb5wqbxpmFxuta//86rv4RWe
wO0cR5X8Tlzb4CTKo+e6SIpPrpvBbbtQ/J59G32UOqFvOoL53hAMaZ/79J3GMNOgP+GfJUWlFpro
YmwXnyAw779G3YTTa+4/bYtNiM3pI0j0NejaHjI3x96UBTLdTcii7RzfoaFC+iL0pVvr+h+ehvUJ
5JD+DKMMWWpq/jVmwUsb8t9T7bHzLL+oSRw+JGpvYR5DGD3jni3wh3kDMHpKMuCOUILCUaMlzK5j
1dwHaZ5kkXC6EJrQrkD8cgBOZq4R1L4K1SBdQixE6Q3EFfHn0MTiIEPiHiy1pwlO5mO1SHnzyL1D
JoqAjgmK9hYYAzrYRqGePiURafe9GvyPABwPE6SELhrnvzY19DoBtOsZJFV0gtjH1/ZrotPmHGVi
2HVJRQGpty02SFTmeoozuJolRXhrynbBODIEXSOleKi6Q8ih1us4kjjGeHyz4NAuPJgk8oEPMx6b
l2b5Ye2wR4PFDtgu7GWCTQrfVwjoVKbuVcf69wBw2hAq3hOGZOAx78BuxEl9zRqLogWStHMHJPbs
aP09grJ3m9YBItoWxAoC8vqqbPBTl4Re8hrtQzY2zUdQ13/iPhmxTxH4n1HxbGkAt0Q5UHKhY599
AUbwRRGZPysDvX0qsVT98JXl4I191LTvOVqQbcUg3S1DCvuHF+JjirryNeD5zjvWPpssOk0KF36T
5oYc9YiAZsnCYs9ih8O1LMF+tzyGHGrtCXBXQtDuFFAJEcHw3cDpAMG1e0m7HpxQN+uTd/Y9TGxw
XPfKlEKbwYMlGABqgDCKUaGIVP1IcgQwlbIKDmnBcEBDLP3mBcKc5ly/94E7/Jd6zlBFw5ZcwawO
4eHfx7CNU3oMPSR2ENGN25qnXz2ka4jragVSZbwEShiXv5vSw7ufU0iWpKoOeFLPpRv73footzp4
VlPKzmIRugnhvi4Pzyn1eYli3/9pbJg/OxPkT9BSyAyEo+yw/psGQQjhRnyPNadPTWDohboAdILK
Phi4JxS1bf0JAmjejlSx7zDi8+7VuxccSvNPkThEIpVa3/Qk3yIf/MhcRqG1quMv0CLvSjurixpC
eS2q4Ml5I09xNfpbuCyD6OuTL5N3/DCPCeSSu52s0fsV1VwfAa1hR182NCoZOzqcvdtpYulLmiEO
bbHQrEu6+Gi61JMjMebWAFUBQY0FTGdwx6CFLxmO+Xby+lgtV2aqdbBIj5DJpKARz5YlzKZLBt3T
JQHOfijiELY91JyPViTyoy7a+pCAEtijCtSncZ4RJBRG6csQqu8gjsILPEDpy7pUntwbFboTNbfI
DoPdcEAQmVXlV5fUyNKVrrxSp+OjK2NxzZhHbvks4FPHNoDyeDH3uHo69rI05xXUqRpWIyjXsZNS
hsIwNXVnwe2NLEpSCwq+y31/ZksB2a2kmOyaE8FHKJXFVwgt4+v6KhhDi6YdaFpVH1MTGgfuPPS3
dcGpiaAyBbnM2raCMPlPF5tMwMcLbtGJ9xyA7oCi5T4NzXwHnBfOBXRUOXlNALEcV5xqHsAEAwZ+
95mNzz2cFDfny7NlMX0KBD4mHcouVNT3RQq+GXnyj8rsdF0XWSX/eVUvr5qOARdNBlgeofDbQu1L
HBRTSsYHp+vsxeJBe7FRAgnbzN9h3tzEFuzRACXHKxsqZIPMwJghHtkFXZHe8B+r58o2AewiqK/C
74R6EDltcBnoNN/kovFYl/Vt2P7Tj76/atiOEELQmuGWEP8aTmjPAZv/psaP12Fi4zVyYjoxRGl2
qphxL6CB8n3cI4Jvea+jd0gM+ovm4TIYoRgq8LpqI+BD7jcQm5Q3OjX1QnjgCGFwV5dTC7N0geAW
qywyqZcFKid2rRK0oPU8moNOuuCSxPMzq2T8zKH4fBYAj3eUQpA4F1F8VFmH7mRhxsJEJo+EnmzC
/aOs+xgCjSfV3j8ELK5dQ77Mlc1AKsf2lKbDFxgN0xONWfoaEKA8GbYpWu6stvJbzcL8WPcIEjNR
tSWs0F+bDMyv1ZzcGgKPSjkWkDanvj2SHuTwykOsPE9PzCv6z+RIXQfKQYyI4wQTdOmhubGQH+SI
MylrtM4daM2Fzg+XZUX/y7xhRz+VMOc1FRQj/7uYIYeIzqsSRokQTc1CNYwp1LV5jEoZb+J3aEKC
q1+FcbRpv8lG5MdmVSHYuNB7ogu1dc106WDPOcKxEl7WpYUo8OLi5gilNFhF2+xVMYKEIeFtXSbi
kAiySEHjCWBOYu6d5c2DRAg1jWnFIc3EW6UJ2dgRwtAssSTekCKF5wu3azZ0/Mwr4MT/B4uur2AZ
gTzCkmr//x5dB9XmFhwtVNQLh7Gqjtal8vJPoQsCsbWSbxkYslOc4AGbR2R4Ke5+jgpKAYDK79Bf
fSkCAMVlAyu9NPQt6IPhpIfl79tZD/g3RJcEF/duLQD/Ww+Kaj6ha4/O61GkEtgd81LPe2PIr1yk
5WMVFsQB/cVDch/GTF5cw+adyZp4Ny4WCe7Aaq116YAubJMYoc/paPSujOp6b+tUHKewEpdizJKT
zFkCeZRV24RacijGBgo2nqNRmtJwR0w8nwGJvAJTso/A0eoAEUKxzZ1nD4z2KzYBhxPvCGWX+62A
HWuYKt6CqkWaITcwf+ECvvSTy24+/9OSEDLEgInPuEgnPCNA+HECrwdOqWFGgt4D+QMs+ZxDF/9a
X0h4olWTNyiyKlw0cK3jbhoKhNcHcYsur8h30zhOyDqcboCc6QSOjmSbtaokoCTDJENInqTFvmt8
Ae8OM6eJ+gvYYqTa+RTeVY59WnGPURiLIoQXBvM1+lwdZ17zN1uzPWDY9uSZL3dU6uL4t3VPIkSl
rEB/k8/NpYXqCwojN96qRTawLvBCAs2e/CEBmxI1dDjX+Yg/kkV5C9/qosvJ0PwqnFCBxjMkoaGD
jQo95fJj1IS8DsWr4B41wfiRCHPw1XZ1fa3WKmJhlNSAgi18x1ueBiAj+zph19eqmuV5fXDWZ6Yx
4K6pKfsNa3VxTZdlfTV2BSazqE4d+hka+Gw0yK2pWXmauyyEf6vS96hicOMlyMdq239WAeOEzbmK
cMWGzP+QAAq2HrryTUbaZRgFzaABwTIVSbEjWiLbamr6Q8uHFu2r548xyvkHn+Tn/dxlafW2LqYs
oDVmEn25QZZ1C84ZmPbcXZKZnMyi5F6XooWFQ7LsoXN0GlvZk+Y6huHw8P+3qEhdxwLzX6z4B/qK
Gm0jfp9n3vfzlvMpwBZk0idp6+CSDUAvJJDUmwSMdIY55ySsRHgKlBjQGgGlWpdYaCR1RlAnK2UB
qYSIp3YinF5cF2X3rpW/gV/TU592+St8eMErvNWn167TUGfCD3MfXZrcZUHqcw0N2nnFo8tbHmX5
Pe4y3JZcQvRe1ulmKhF+ReeeA6jtYHzLCeZmjNO0yOiBf6/gxUJYyI77UxF2zSGFUQTclmiyS498
HJRM0AIA/C4jbH+u63H1MS91z2AA/gs/wGiALgbfmyyC9XUJgVFOv1Gohe9m7vQeMkjy8HpQpzZH
gvbI2Q3/Ht6NBT4WNJ8d7vFz7robyARxqxbOa13y5W2JTgj2wnKAhDhF4kgbIDy+mdUedd2yDaT/
JEX6okmGFqVX3YcOMNUjGfUbY1W2GSFfgHw34SDzaLQ3QOUC6tmlRTe0qVbULyDIk0hEctJh8nPs
gvSVQ3h+l1l1W99J/GbXMCr+NJGhO6eGBO5Dm3x2ssZbliGLPYFdBvxDvfD5q7jSynljhDt4yDJx
Ef30a9IPjx+hzdIL8nfQPdGZOewVRSsOxLdAoMsRx1lojhPIoY8mzC9NRdhzfdd1/eKVMTDPUQzB
WP6WFsq0FzsPQLsjf0wauBSmsu3Z1lRFeYGfGBKqpXYd5x4jlHhxEpCPH3PT/ppl7z1ykyxC7DRU
w8kofLTxFMEYBvqhfPk372N+WCuMteZoS8TStNCbF1U6XTnOmZNiGXYbj214NgE7BGSgm3niyJdh
GWD1MUUwDS/ZHr4e8CdAMjZOkfwVXQCMrd4+p2hMtlGbIO4GQR2/eQED5/Ic1EhIShWV+ESNyEnM
BGjQMyC9CK+8E9DjR0X6HqTtG3N5/j2B+gKXGlExcGW+rAtg2QxWpOLT8fJkVnA/yN66gP8PYee1
JLeyHt0nQgQKHrftffdYcniD4KaBNwUPPL1WYahN/foV0k3FzBzybJINU/Vl5kqLoKhV3xI19JC/
tVKDtqzcZa32LTda7RlHCXSrOshfTN/4WrhYqMaeYIBVE7kmIw8Y1ptRBivNTFZlP5ob3ZOwx8cq
us6Ym7ZR+WtOOudctmYIUqsPV1ba19+b0n3qs/TdjjLrkE7z+FxwnOWQpF6TygoEYIVCqIpdbsY1
a3Puf+IsbR+EFt9buygOURL4G7syp6+6Q9mU+Zv8hPPRk33cOVkvDomZn6xGzE/Emn9YYVscOcnM
Z63T04euUnh57kzrEvPyY/mZ66XnkU3HoSx8ZI/INrPT2OD910KwxCnwnayqg5esDOpLGbu/9LlF
D2VM2CF6oyrRTdPanMiNWjpXA73l2o4jELjWGHeubKoLZ+/qMs8Trkm/H3dmhFpQemHICb9urrn3
kkqyF51yC8cms6xqMtldh8XWDmLQR/+G56RhwZArebVuuX7lcZbTNbDS6REVBtuQnssSy2t6kq7h
4aaetYORCrS/f0V3L/KsTSv6Ye2Lhtx7PF2WR61wgvRCPO+C6RzwZ9PW2+XnabcmVqNfu9RUQdRc
WwcT+wO2xzQ8xBPMVxxbZ2zZGbF2gzYf9fmJnPyhbaOmKVGySAVvhm76hZ/3+mmIyBqlIhTAC5i+
thvNYZCRloz8S0SF1MHOTRZKbBuG26tFYEo/Ldo8T3QLIIHvZnjZ1NFwOSTm+vCMhk2tzuA/kB/L
vdOXfrUSw1SvPxEG3lRXu0UaiJWgEDWKQqHlKlofUGrBFUxGrGn3I+PFA/AOnK4chHZzXGSH3OHF
K1X8Xjf1fGNNNdVI6tuur+V+6GootUk7ka2LJ5KhGRIujIwiYezaorZFWOz4cxgSZSmSWb7Po5pY
n9d7F44/zqVbG67B/FstS9ahbFF5ZiN5CnN+IXNghm1mjPUlI3ROuLd9FZrsr1M8g+BsIfFAA5Hu
OtbSbF9U7XveMXnxNTw/9UzCoB90mw0rj6disFNo/DxdN1piWEeSNce8ZEa2avy3sIGvE7cmTDzX
yd5SLPOIPyWuVaZckOWCZNN76XSmGnc6u1E7rE0TXsmkvDGRcslkQUytW5N9+Gmg75YzXhBkmKxK
a+ZYvB/wOYyjKF7ivipe8IxrayPP2Ku1hvEypVB6vESHWdbJX1rXW8+9nuiHMWY6OhF4eZ50NC7D
/BYLIz5GfXAqzTbeh373k3CUAzKdV4usSD1JvZVAj/xfQnBJ2MpFsiy585TBUzl5uoF7mVgQQCJX
ox9J7dGyrtNORl7c7WWCXnQ5xN2s2I31pL/Xif/A2ZIdSy6oJ9fyf9X4mHe6IrR43GTHIohIOGmo
TTnvxM8xu+BMj09Om+LmZiyvFIwCGLIGXlFVRmphJgu+1rRL3QtjYxIu2EktA4jeBBhV2ukp55n3
CMf+OGbNe+eh2pqDh+FULVZm9SdJaq4y2FUHwiAIhaP2EfsMQx1DfufBlZyKJnjTLFLE0x8HHTY6
1zi2fTadh2B6w7Pc7/2kwt8YaN2Z7XaxLhJSHUtWp1dmwjxIfjhR91Jy+jj3hXux2V6vDbO6VWpv
ibGJB3elWTsctj/yKUYka2V9FqSmSbtZXxG88TX248YsyJsNjQjOkeSd5zYNnVUz9scycjCeE3k6
GvA0rjUZnVZ2DmhVIqCG0ftbkBrY+XOgPAA8uuLcDaW5Hdvpd1BOgb214jxY88Ln+D3HCWAIS+wd
yzVOsfKBZWmCJ81q8k3uYPWpdVINlVoKWXGCYggN4aMx8cep0AMxYrr7cB6v2si2TrYskXqF3mM4
9u0dsR/7xKjbPnHOMrd5BeNVLIcmNwG91Xu/sPMapwxDw2n5SnBAplFDUW9G57lvzHqH2Klv2jrt
N2i+OtMWHPez7zwRGv8laiKsUgumY+kE8zpq4eBUuALsxnwYIEJWAUwaqoaw+CwL2ijNBIlOLV09
rZNsmi9NXPXAii3NW7uwPDbEAA24tfnsthfT/meJUbNjTa892byToVkPTjr4WHH6cT034S1wEs47
ZpcdOOkdEqt1n4Jhso9MkWt2Gbu+kuauqZw3vyMhZspY0kZS6/lZ4q6s7XXT2P8YIqz2Q5hLGjXd
6U3PO3Rt5cMkUFadP78Kdq0pzYuuBNxJLb6fEDHDErqG/FE5WzMb91Uo+HPwJ2WbjINn5SPM7GL8
GbhGSh4nWu+9Myc4iBbJCSyKeGK4l24dx/6NykrfiBLvfGtI79Kzj14VPqQ2dLdcvcz1iASeVevc
obm/RYXj8dd5zd6tmZx/jtLNqh6PDEhzMEcjjZ6l9ebDy6cNurKTi9aVX13XHZ59tTSJfYpnuC6h
c5aGG9/7YbbIvqBD5hyvLn+XyOlIw9Y9Fi03t85/lwzH1EqG2HE0f86vy9IT2r9EsRzvcLFew0EL
SQYm5pPlcUlo5PCaEVtarWaRPcPwEx6oxxhhEPcNXXvGOcgUJECrI4VybZdpj5rxNGrRmuynhqn9
iP+oeK6dHh3adcZtSArrbLI1R3G3pmOHR3z5w1dB2iEmsyTzNO/0XPyKZp9wEkLtuRwjMK8qEieI
b1wkZgaGFiTyn9s+xZjf5AVXPVE1n1DVdpBNjVTtNk9da17S1gYV6jj+4XPrrY/sRVoJF9mf5vNC
BYki5Kgpi07IXry91SvcLkj+lIbDzRK32rHMTWdTopVyHOVbEsftaRYdYLm8oS/BiOf7QgUQVv9M
AEcbkuaamBbw11mc/i5t44lTnigp0S2uGvZ/PA9ieANXFm6Tvn8nXT/h4NG/YsUdMLx72SUGC3Cr
BVjjrK9+IQV5Z1xUNVqeF+x6xL+PicOi7ne0SBQy23D5MZ9NcZKkeHrfxLdARZiXxekm70ikez1G
MWVRGZiwPbZ8eoQtpm99L9+lLC4RzrtdFpeo7FZHuQWm9peBMyqblGT6ygxyZcxwhyBqOhu78eEe
a0kV34YqWjMJ3Uex65xTaDsMUjMMM+ortMMVcmYAKDkW2j5VYdpMqyAE56OH/TDs6KxI0GUW16Ao
fbS0dCqiq+Vs8thrcAqyD+ii6NnEYbirQgJLcE0ftukPbDhLAohc3g2bp3na+Ki/hHHs6OapZflK
lK9NExIm8P0rz08ODZPdPkr+HAc2i7B1CngVndFjWmPGunxXpIZxRUMi1RRpJ2fJKauFND4uJjb2
a5kGPwcSYa8qFvYK8cgJcQ5pUWSeTK0tXvsWdqzX2e9ZXD9kReVXXpS3yYlDol82rGBdVHdjvwyd
w7irb2XxkGqHyyTqiAKSHhwTAHNXDEQfSzTNxWrpLrCelPGEhSxTowWtYlTlJ8Ld8YaRD+Q2B4Nn
2ifUqmV4BlX6eFnGVL6kPVQbo9SHrSutDm/lgEeODwHobjZDRwaO9MVvcNJ68axd/whlTlRHPKms
bsX0u35qogFEjpmPRD/9t1KzymfdyqubjF3iZcQ9fV1nlhUG4aFvuA7rEI+/3RTy1CqITGBQ8VkX
9nTIk+K7kwT5d4vmqKFK94OR2CsOfDEvJNc/1I5FlpmRPeYrPulDbU23bNLsQ9eZtzJtXCqPya6S
seCR7eQyO4xGSdUG6DnaAZzgn34iLc3eAUuZmuwknQEuCp2MGx7HV4gZDLsBFvZJc9tjJtjrKu1M
CvB8k9M+PFn9+DzSosT0x1kYj8UQ3VtxAZ6oy69tPRo0zKS84DWbAs80LO6eWkpdN69N/nNu8Z8W
ZY5XryL6DnIpf6pdUZ5BEShJIY9sSAUF+R3OodMNJXC8jXVD42FCrhjzAu8hOFxUG7kk2b1mZPow
pV+KMTSmTRpH05otmLWp8tnE9RGfZ3XiS3jKaKk3HodU/pl+26GwzpP/U6hzgKkWTwWfR18qBkgV
blttqMCN8SS4/Ke7YfioNGzIf00Oi7/hc1DaOPiu23JqRoJAgbxqUF9Ioc6vUL+4B1rbOmvq/bMs
iFXQy0kD1lsvbhkTM5q/AAPML7E2v+VdTy1sBceitBFs7kZr0yHiT81LNxvxmcc0AHpDaGd7rF4B
G/2xcy7RhrkngAhYECuXJcL4dY6ZTib9dygFI2UafMAZGIVbrlyZ7cxmtk8c7Lr5zNaqjcQ/XVt8
+z078yVXQKVlSXKSZK5/DgPekn+XujGoG+RslGJdW6wh0cBByovIZuTYaC+1VYB7oMD+hcEArhuu
6NyBaDQ6eGSIi4ixPsV98dwpFW5ZuE6zS1MnN7YpzsNWAqkWOeljtHZmFlEoFFj+LoMVeSumOhAM
q13ecpk8LuLwaGnvJvtEmGLi3rFbv/UY2b3F5ewmBUPrsPz5mR8gYC6OIad3SyHBas1Kz45WzGCY
o+wdyum4j1QotdQ06+IkDnZW19kxnWa3i7d6oyM/E/guhy9Dkeif51w+n46SS/MRG5218qdyJOg+
vkkQLDtr6LNzopgk+FSosQmKGuU0iMtVn1FOPjreAVDcn9zMwEThCIgK8iPpQUuBeMI6Hgigsu0n
JMaYOKvDF07Tx8mz8NWZI0Hzvp+uudR+hmlSnIQD1aJi5+WEBR6EyKxOgAF7qydrDErKj/JbqfVo
h7jR2RuJIXyk+9YV0OAyZs9Y0DBOjsRVe7+B1Qj9rUNBfbHtsYV2GF6tWG4JylHsruXDnT/AcJ8J
aO9ajfzH8rMRH8ynnY9BEF7/f/kVixcdBw31uCpnydVP54Y6s6VMtG8cDZpbPV8z5rsnzczYiKZl
/yEaG4y+Uksl2ffzgAtg7MU9FbCHIuKRt6BOq72ex/Lazc69tPz0lbc+M805RtJI2ObPfpXfOrOm
0SJp4PEmUBtWcZfTCttNNOBJQ770+fzT0jvqdEZOh6YSJ70xvpFc1J86TmfbIhfZdnZJvRs23V6p
P2oXUTHCW2yNZpWwsfXoz6tMPrO4T88izHZGjCfTduHjE9kW7EtyyD+D/2UwxnnbcSxd/T3+gS0i
upMQUOt9gnMVL/h1hpeMUwfQIV8lwiCk7GQpnc2st/2NxLq54Rnlred4hLi4nIVkT2gt95Jwm7oA
Dq0829UR6TaTueC6M3K5DVVeb1myyq8vjh78gD1l7mUbJzc7U4FVSfnmHAK2tIEU+QT/n5YlS+xj
0nfjeZOnwMR4VPVXl84RHM6YoFEdz5wlvXPJ1mybGGQvkxHrnxwa/H/qq2XxFIVqNod5I5SZ3lSL
z3VCpWfqYkwrsj3xct65Nib04+cPe5NSS6VdLtugOMzGc6/GVUpVn0RERgwS0+dXCD40GfDxOy5R
n0T9puV3LsvsNzR2Jm42v3sFUvby19Abiol7O7gsiDgSWOHKw3lwWN5cmUcpgDEEBEPTMeFDMc9t
EQy3ZbGqXj/iIHiO/aJeTyK0kN+G8LIs+sjwu0+5cJRSh1+EPimlVVlqqb26O6XGIVSisR82+slz
QRatXKwjG+ZH5N/6cD6Pre2iadfTxkRl5Q/SUy0x49V0Ki8By1DzYOPJR/oIMBMBGgZxx0S6G38a
o7OrFtBkJPcbrXHhLsavZgu90ugazNi2+hInD10lvTTWDv62dabO5ViwDYhlCM9l7b3Ejg7K2QKI
/vd/XL5yWyfffW5jo9E48LtaLDoEOUdCG2e/Se9pW1PeXPWMuYbRys5MNN2VNQT5xlQxNlstQ5nC
5pKMpK0Kt0RbjVcuyPnYwy25pSZJl7yOwOGEEsyrGcF2kARhHeZnb8gO7trBUvSi1SEFoDXa/+z6
3fZT9s8D7Sw4XSojQGRa37EjUUVBtJm/P4voYuJ9fZjunCL6kQxiDAghY4dOwNwRIKBTaFGsHSjJ
lzbKMVPNY/pl6GNOySpDXLAhthPgAO2SLU7C6Pz5Uh/j6DGpsPiyZARqLpFKjEt4Z/tyip/mPfY+
ImNa1c3nMslmaFXhk6tV8X5JM7qKLLV8tSQctcFJD4SWDghFzskDYfy5WESWiUwFeAH4q5qm/mfB
mwBMdxavKmT4+X5bXnLL606b6zXReuck3BiaSlI3p5K7dfkuVkiFmU5poB/tMVWTlcXJU8yEUhyc
RXYlh8PiztZtR91dmvN7BLhx6DXD3gmDmfTE/vwBCqBnSt5O99C/YxSTawN6zdYSSXTp7Y4ZjQ0v
6wTRY/XfDBFyMrlEELY2f3VSWQIN9SPnWw/08Ojb05domUrUzB13pI2tvQEPeSsd8NCDa5oPM06s
ByTgCAmlZKLpQo9GATy2WBOYuYt5V/GRWyrtVI5m+bn0KvKEF6A6c8HyBGUvu4FvPF2Wpa7n+TC2
9Y3nVsJMq+UVWLrnvIzRTJjObJZvB9lpW52T98qzyEGax1Twkii7vMbtLTPKQHGCKfAn7RBJ1Z5x
h3KnAFo6GQlIrRDgEvZyVri2/7Cf10wbJ8wwpAw1WYQKPZUiUtPKJnxu4kZB0oZr6MV0j+GK3s0T
BkfpS+rQkIJfe6t22CdF+am3GfhjojdXk7o7M44ptMiou5VndbfxZrYtf2f8y1d6jaFsnsgUfeSZ
gxRmpuOZl9t4HpRrybELcSQcTfxCz3jvN/cE2AE2i5yYP2HEp4aAyB6EyoiSJhU7CrxQDUeQtAzx
M/69Dst3oWs+jWFlItsm1rVTGnNUmc0ZQuFmiaGV1vQnlZYUxZ2nbYtH2vwWhs9hXAFm9pkHHlIZ
4dyDW7apU48+16Ynfeyd8N47z1LNA7Os/MErW25klXxLS/7hN6VEAzM9Hq5s5LpnSVuMN73ADOiv
WWyOL2Wf6OuCkdFB75idagJ7G1F++RDCbVFaZvq9qiC/5sxPF6FjkTxmNTTxE4ISpF6MOCjBTeKb
mdz3okMAsWaxCdo1Flb6K3IxlHtwhdYR+NOxVDP9WR3t1SHmRHRHX/sdT9A8AD2uyNaZeusGbkif
5xTL3eLhaa1ounj0qbmcuGZDNruwMdpb08KDgj2o7YpuEhd8MNFh+tK1Y7t1OfTefbUIJnWEtu1k
27jBg/dl8qWo5XgoPag6VRztIt+e70PQ1OATEd8gB0d3JjQsFSiyysh1yJrNvVTG7xoeNi83EBEu
r6ibj7C7mfPmrbI1wf93Z1O8l43rEgpo5lSE6CEYb6vKmi+x1dpnYXwZUrRgoS6DxWWw+A3Gpvsd
xbE8arojcOzOgAFbeM4wIWltGjDmuGLXE7tFCWlfm8ktnv0oBvQZ6WQzmvbUJAJ+PHtBgH1ejJql
2Z/ayiKw9KWGd9IhN4wKAPdQPekWWt2yrco59XMaJpcXLcB2tbSm2R1Gj1n67MADqRCvgoLOYfWd
FI17LDSfKIwIOGhxwBZ3W0PR1JO3sq+tD7z07mrgtHjD10onSo/XJM4yOmZL0/nZxR/A0V9noXLo
+KAfroDElpbYfSYVl+Zy0wjZYHqOJMHpZDJ+4P3U95UMS/h0s373a6uEhNg062XShO0v/pw5ZXZI
55tre7twrPdJZGWnefZjHDEODyeLPCvYZ4WIW8xcrm4XOPXmV1395Zd/kEp5OguAQqdpOjazBy/I
SqG1lYYg9L5w58CVynOX0iHstvfPjRsAi2QHF4XptBtiUUKTwxqr0KTLYnUTB+5wLBC0pDzY2Jh3
SA9P4DfGIykEYHxhVh2xE36L0M3vDHLllp2bfhAWY606ndknQjgR6xHlfb3ofGEpcdpIby9a7Xcc
417vA79+sqfI3fS5Pm5sqLqhI7ovAduRhWSXqQnc8lWuxnDSBXFZoYlyWu0PC6TCiOh8GoIBSJLa
HXFz7GQ8ZOfl4LIcYZA+7WNtpE/Z4DKJjDTBJtfTzFWkMSBOdY6cTJuKFfAA+qpaZJQpbjEGjb01
YHl0ccULBtJN+JTDVni4Dht/5qwuO8rIPkXzbJ8Y5FIgPymm2RyQaYa1Yub29Mqz7eyBQFlzXvZe
pshKnrRm2AAx8F5CxgdkH113bav89AJGWpbY/YjDGGUv7b/AAfYOUK4HFFAuxpuTH8tSDfJT60N6
pAoW4T7khE8dQ0MZmpMAvq0p3dFm6icB071XjvNhZ828TVzB36NIh0+aGMqVd1FqklljFWu8GTMb
0+PDyH7dsXrtvixW1fgrv5bJjvQm1XKmxSVuQfODu4i1fjCgYqC5XZevylTC/Bvsta4J3iazOx+J
PkF/6/RiYJjekImGx7fvbGi0DTKX3ubVXdf9R5uUhDwRlj/fm3VVEJAN53nnWJ6x1V0iWNTQDI/3
YQjw6JRDdRoX8GRl1h9K8rjNgxC3vu3pKaaCCzrZ2lUDSHLYDc9VzKsLnmlZvLGjcm1E8NW66Gel
h87u830fOfnpf+dnO97/QM+2DYv4h20IjgxU8vzXGo3ExO87TMLfTgUH4rgIszsp/dc8mCeaYB2s
fQuSfBFLadXAf4K/hEOLd2I7TdW1IX/msHBOvp61vO2iZwMzyG0UMDMHy+EadnDM+zzCr01j3KbO
s3GDFdWp6wjgZSDV/UGslyTiVBNHRB1BNHIhQmPELM/LogFh37hlHa2X8ou5yQWsZR6o4jYUQX9d
SjpQhxr2cDRcLCyChm0LYtSkbYoSdIFZ6l8bJSfOYINOLuzJ/Tjj+s9q96Fbx9bR9BNUZ5KWY6wh
//OINAb53eDUy0TNcS6S/O2Jj4oe6tLa8KFn20Lv8+NyQwjx8r9/Kvb/xzTH20WTmOtawrZcPp//
91OZvd7SDCDRW7PCrJ65/RbHf4vWzlLIwd6FAYooQIY/PxOQQbl1huC0/BK/ibq7+l1ZBqguT0M6
2hrNfs3aBp5pP2a7Xn3b8pg5JL1Gr6j61nQH7xLmWbjSVcTLmjT9Ctv+OTbRXzeLszgMEpw2+JWg
o6sfLkUmyw+xzP/7Q6JpK8MGzWgGNTccZ21M2VXztOjyf3+2PFxb9YRdfmbWfU3yHOl++cV/f93y
s+UXLz+LdKf6P+rbDG7I/3Yf2L7tC1MwnfSF7hmGuk/+S/GIZcQd+0Mz3GsAe/epDdJoWTzJpjqy
tXC7vMiTccQwAzAr8sgEm0R1lniWHnyJm2F4Vj+IzBC+gmfQ9REYNfirGMNd3NBnOpnzQ2AZgikM
xLLTMWm7mbw6E4HiIo9+zOoOqHEpHAdv/DOZYZ/6a57ZNPzlhw3MKVa1w4Cw4Vg51gCWHHvOj4WV
/WAWPT0betysPdKGFz7vCJpB/+yHQQuk0tKeI9Ih0CSXM3OoAfyXRnla9giFEjbNOAfeEumQi+oU
QzUsKQP5flxV1WJXMb+WucUxrOmAf3Z04YG4gZEG44LK1YmB0hC04y0vT4xggNVMCFwYZTw6HaYv
cRhl97pzIYaC29yyS5iZhpYS5BZCZwpce2H96WFB/Jys1EpXdytb2uIYO5Rkqq0YcBt36w0x1SCx
MZ+EWkJS8NDRbJ4Q1IcUB28ou33tw4Nw8tk5JQ6slDB1ug2x1Aqm27afdZf4Lek7oTnWXXgivfVs
Zsao6e8MHWij8zLjwH+0v8/EDY+eTg0jCc09mTcNy3I83Q3erUv+IYYgA7VKH/e5ZD7FOHHYVwSy
EFrjChweXrPK5ubwczi3UoHE3CLWdvCs6HBVROJuzqDldbp/BH+8x4oXnts22iRqqGkqt3mcir0H
wmU/ymDczUVfX4Vfbw0hppt0Zb4von8KTVIiUtrNHfwI/XiMEu5NdKVlZ20mTfcLiuEPs1CNXdBL
j6Ydd3fQREi++D0bS0CiNYV8BE5AXsn8MlV6svfU3BCIFiPISkh/3afG97IsW6guKOWVhGxbpdRU
dDXSo2mV+qmsWvs5LOdFJw6gKmrXiM8LT7gs76DJ7jZU6KNjNtqlw9F1Sfwh44DPdjcaMbIn+UDl
x0BJqxwwhU9twxQWgz06SMARZdCLeT+IGjhZygy+CWPkLbs7tmE7vHSRciQE7jv6/066RXhhEEMD
a8wN4HOAWCoaNN+aNuyRxEZXTPK6Cbp9V5U/55wZovefmJ709+erG6QhOOloojiiGCmNhAXqcRBc
eQ6lI2jg42Eam1OteFXLstgmSKF/+LPl7JwxSy7S9LmjDWcVqAiceRd8No+BxzrFRu+1DH4jlz6c
2pnRGyqmEQ7/DNEYvzo+aVut8Iy13Ybm3uOvvuK5n0PIzj5S5W/JMQTtZ+HT6GYCbV1gSq1DgUdM
xnKLKbGkgwQaNPbmZIX+Zt0cDu47OqQ0vHpIxY0pL8ubc1lcpx+PJXoGKKzg9HeR4EWispwOy+Qr
c9N+LzAFG8p3QEUJkbGEgbPmfCiSXcexvc0MeQe4MG7CuJ72goHpOsByv8aRH+16NeQNOjjLbqQC
rnZD0YyRx3DoLZIup2j4OaSl8Wz1r2WP4RiwmHEVkXixKO1Z4VmSXD0oi6Ags40/0H6CWeLmlkH/
3AvoNVjxrrzFWEryaUNuthQ1JBYFGNrvtqbf5+8iI/FW6ua0c3pBMO7fBds3rceaVxBnCipzO3ve
R6IT7D74luZvPAPgB/kqKlrSejAPOirrjMiJCX30MpzL8Fvfk6jpdgZustOyzDYvgyHhHDBW5Ixj
5bGJPTfihKkj6jaEjWseK5xhYZupb/uZ8iuLuOWGVH5REjMaSaCWE4a62LtP0jyQlZCXsilpvuaM
feicwHsGJbaaktyHd5GceSoxb1aeD0Rn86y4fgU022MD/4NDiNmfOvWV9DAOkV8/6JgleATDxCav
fouS6Etu+d2+V0AjS2X1O1RIzmPGx9D571YOaqmKGM/iRMwvCWPHPZgO/bWLqyczmbb2pP0DOZhW
5+k19MNuH1JhhYAen217Mo8Gz+9aObQ0hXB36NflOj/7gpqBJKosphFzsBGk1cAFjW3Mi45yeJoi
Yuahc7yrVcGMcAX9D3hJHOJ5Gbjlqp4uLs8IGKHN9S8kLNMtPCmi2M90sQbDax1bpFQaXuu9rtVH
rzbEhY4QjIQpeZ5iEF8zEfyYULKwxtM3pBUmlbVqEqRl3tVL82kdtAO0hdpqz2UJj0/nAb4ttMZb
tXAz53kAOM+DlyKwGlRp4d7bOmkfTtehhDuHLI5gbcMg3sWoNQ+IyHjjcVxtQBkOyHKZR2wwtp86
iwypY4mzJUHTt4KYb1h8YAqb0jW1Iu+LUlxbQ7JbhGO7k1+qCB/MnBYUOvKPtWHY+EeCMdqYhzDC
YVXeraETH2EpvskCGj4D+UubM2Dz03lP2ncDsT86LifHsWrhYIfcsHroP4KZOSAEKahuNWmSVuTE
cAYeItRNrZfnzbL0afsemH4VbEpawtUEXXMdd1eW4gdOLPfo5M2eyO90l0VuXuLMYn8qUthwA9EC
LyahPwUjxL+B7gsJfG1NcHakEBKUI4KYc2JPFW9szcn2Q2NMIDns7GxBcPfp9LsPsQWuHeVsFyra
0SDUSFgnaNA2YMYSw0w+6YWVqpAKEzqnlVFxRtNfD+oVvfCVmXeNyKA0KhdYt5f8VOYa3YoAlcUe
q/X2M4+TdR/KGppymR0DxBs7bPLHNBE+0w0gZcOc/SNb8ngLe8pnUixHHHjmFNkPb3B/Ni0SlDSm
b75u3hKCyWBr+hN9HNwIffqAqx0cij4EpZrNO0Y01aFkAr5OIGc/lXk0n9K2uOfjPB5nwwjPo1oi
zp2GPheXJWusS+/Z8R2xFxQiHsm7bf5yM5te/oAITTzXJT5Qp2C1R9W211Gewd4/WLmawT2qGgFL
iAW7cvC+OU46XgI1V5FGgdouNi5xUr8VV2ZY9W3GNb8pM/zyi5k5B0R3YJ6vwO17ywcEUnVpAtwQ
j3JXsK80k0EjBAo3YzkSehnEqzQpV4umYerxz5op6C5sUc07SVqwthNa/mz7qe/YGtlApne4W6O1
phHL8+YyvHj6tM/B8X/RTBcPdVymb01U/IRRSSkQJR914QaEZZpiS/6Mmb8yx1QOiUnsUl9y5qMr
rwtPmj0NRwOJnwABiXe27e7GGU39aQoE5cBFsY+bSFG66LNaeQQTcrfNn7QMSFAejjiJyvSwcKow
IcBGNIwVYcQYa/mg3yz9g+ABQoBR2jjkbglIBWXebfCyEHWgfBUas3PSehMcO2LpugoEGh5j8EPK
HGNnw/2kZC/uGUuhfzQ21UIwHhQUAS05q8IfGraddc3OnB0S3pnUgSBuSZ2IDLUfWeLZ77EInqM8
ODZKco2Lea5RWs2rX4TpwQ+Lr3hqzV1CIeS+MucXiCBw75PIXo/IN5lkLt0oeE/hmLvJ57CyYPr0
0tMVpmeGfJCnkF24bixwyeTl7V2l5vaIdkDcC+27Cd8Gs+N00J3UvuRO/bBz2zjoap444K0+uYTu
LEP09EVrX03u2J1f2/8sjYZ6i5MwhnmpqT6RVHUI4GgNOXU0yUoXfQbRqn6amS5d2iRP8PvRZDbK
0d73k7737dG7JqUJApa5wxa/9tJa18AxGYwUFBrlRpuMepmuL36DP6PqXT5Fbh9/bWR3QjCLt1pq
9Yeu0cZ1kc+wRkZH55VWUBI9GZvS7QRHZvyEdtNtg0qIfd7lZ55g7tUq5S8EBo4sGA7WeU3yI++t
30lhWhfZpxzTjf6FnDKDKI44WzlU5puHH2vidHixcl/fJmb3Ix61cC3ArvG2gpNplEwNyYntmlIv
r6HNC9PQwK3EoX8oFbuo1EOM7iNwUh8YEwa4eJ0jVZ2LaUg2ZtYVFxNuPGZIAAnLQgBv00XC4iZA
4MxSyoMULhQ2DzGfvmtWBPFm0Dfl3XQwGQU2ZYRoavsWveIZFvyuN+tuJzGtbDWvkduu4j/kz2Ja
53B60Kbz/lIp/m1i4tTWg/BIfVIMyuKNxC6oLibG/MdIns6wuETSz4daL3SqkoP5RF9W1n83sRIe
BgcUmSzH5AUrV/8L7Y5SCnqJ/oOz81pyHNmy7K9cq3fcgXCHaOvbDySogwyd6gUWKQpaa3z9LEfm
VFZl99QdG7M0GEEGmRQA3P2cvdc+Yt8gr0jZ8qU3vQ7IXJ/zER0/vrW8kB8i8YIv8AEEh7/qG4j5
w7JjJegu6MINRfUmUUCgRo6Xq0Yp1BeDC2o8GJaL6fTovEPrJQa1ciV7iFD5Lh2OXW73NIGDbEcB
E5EJBoXcHp7lTC2qBKIG5Ln/3IB02boNsIYxjrLnpMYZpc/FsN3SVUuuvdqkLWF5SdK2qOH1cMPg
pR0zbwBDNNXyc7II3hdF+ruhNfvDWlZ2BpDbtgYOVCjrRKcSO6LEiveBu6Dk1Mtlly5C3gaFxHcm
m1gNsq72rB/8prLbu1ZyxVWHydqXImktuaAMuLecj/VgRhxP8EOlMhJhwMAwEeIm7NQmxHN2sHT5
mZY29fkJ6+0ypO02nOPU2cwEEKIgMWkYpGHKKEXxPqXV7bto6aF25jRdElmc9Za0KpnX9bNw4i8m
2XfHfBisO9kPr6lGehDvseNJnkcX2v48lp75GIfFvslQ8+ogZx8DnAdk1j5I6SX70aJZq0vCJLhC
ly/WErp+XJlPmsJWJR0JaG0nrphQjEsXJY7KbTv0ERSPXLVumLu/4wv29q1qzNJYSPylW6btd0us
o3yxEUq6Kas7v+cJd9Q5mjvCpgQOP780ai6P5lGzmQhrbt7eDQgKlRt03RA9Mu/rKERKpBSF6ya0
iNcKrS2HsDZ0dJAWc3wIOwzG69yD0Sqk9YfKa6lzOMpsKkr/jJ5kU7jeGco7Au24rK61i4BjcGJv
R1mJ3Jw4NYNTrhIC1DoDLzzTYls0b5PdKeKhZhChCwDhrKulyXor8x74gNWDVuQYnbEShFo6bgsm
BjRsMd/lTOg3+FKsfW/SoycojnKkG6NxK7JHHUr+kcUd7IGGTDewA19rVWRdZxqa4u/Wy3IRIqrP
fa5fJJSB+6z3APN75sviYMpS7eC1MWwIUr+SyoLDoFTjQ4zHXLPcF91FTFojpfEHm8wfJ030E4Bs
lKZ4kxdbGaqd9GPqVJ+ickrvSquJ3ws3Pn9DgN3dKrdmsdCAu3YFEy1Li/dLHkBdkO37dUwpNOjC
zKzcJ3Las8VtL9As0zM8heoJSZODv5VAx+IyNGl3dZ132EvkKWqWJud0nB5ImCanIcPlxAAXnA1z
KLajgcnrJ/LULNMOfZ/9EAnJ4lAu43cxQ5qgKdNUNtg66YQmSVttXc6LJCBeg2Z2kIjpBNXxfl2g
dWX1MV0iYJHN1B8ITbp2TCxypcPS1erTJf13Bju5wuRkD0tybvEKpMYwMGENX1cWc5MiBhzgPhPP
RcrL2LJCoCxV7BqSevdGn7oPZUmCo02Op49EIfNRNlEq8zD2xwwIgYqalIbdA3RmiXGAPtnuFlVP
hF7m8fHa6eS5r0Rf0o/JKO+vkwHwjKhJmuraI/DBPeCWkJkb3Te9EFUuMn6Ma20h412FFJhUQA7/
2LKV9APM3WCJ5hpolNO6auTL7qYHF2TjLuKN8Wt9isfpc210M4tC7PG4ad66loQdDuGEVD2e29qm
fptcDH6hm2q7qGvx1kFCrrTpgx3npyqanFP8O0Wb4CLhdULHhJMJRetL4hGi47oUtvpR5wMBK0Fi
sVwdb/hSW/0pUqqXwrA3WPurc5Ja2T4Uv0M9aO6msii0XZ1r0WOnp5+bkYvoyIi0WRwjvEmMPTXw
qNS144tYEq5t1gD6f74vLPrAeH0MgD3FzLnWgN7QZfTYFsqDRyN4n2bpyQ40ckNAxtYVmb1dPpR+
Z/O11eQyNsXSHFj5D/6iJed+lgRQxtNn3oq5Z22688REBsoYtVe9KV0Cm/MDCaIluK4Ok7PekUsR
d2ITnWx1vgrdaw/kWDDFWouxVAfPKbAvpEct2Y+XpKZKEacz3GkdYEbS3rvg0Jgd9dndxJznTm8o
S8RBHrMU5rljBDlwFHQVWW0Pl6IULOmOq41DsBw+MXletrWEYIe1Yti537WItKmusJVfZRvOV8sc
PwReRJWmXsydq9Jty75/1swuO5pLH5/qMLisiyBSmb965aidjEbXfXoepJYT3J3NqfYxQgIGUp5v
SqCM1Hm5JUJQFrfUy9oOd1bhVgvS1NY9kMz1UAdDcKhT9KKwyV5bk9oIbs7fZ1dr38uyf09FlWKI
lMt+UaXFwFruS0QjJzNlLmApeC9Gq+XslQZ+5YjePS1R7xCjHbitm4JfcIHuQWpEvo2S2rqfWt0E
lwOSKtPpKI/G/A3GTXLWstq6sS7f4gwqr2BsjF05carliAc2YTUOlL6ZUui1vp8VuXbU8MR4dIW3
TaS05TYcRqnkSakZXl1Nn44Ausu7LBLWbpwF+lSFgmpQARxc3XuXWt141ZbiGJvMrAiAIYy+GXL4
Ckb6lOeChWIYEVmj43HOcNDsqbTarKSfnBZYmWbNZEBMjXw+kvD3FAaYJfn6iWPKqXDP4JPxvBB/
aRvKKp+gFeJWYV4mpx9va+4wne4T3n8DsdygH1go0Hsw+aHTIX/B8kcnH5tkkhT21okq5UhGAVEb
1Ylo4xcob+Gu2VNOi5DuKdVecQu8HP1ZkVcPmV1eXfJolKSI+FHTge+kG5YfpCYrvDIZH0M3f3Ux
xO+LhR92UtLOpuvfVuUZOqhDoNOYUaE7QNNJEtLgFVPy6M4mysmtl0BFUML+nWt6L/oQiUMMpQKT
CKJ9ZLc4kgLMcyW4c4LEEW6eV4hwt5ZIicc66DMrEImeZwazigSt3DqeEGIbag5qURvABGpkRqwR
9cy6QRHTHFOQJz/LMest3W6IYArQuDcOsYkjTaxj1iwkHSZPmafLDzNHTsLy0h/GH3o0gNrEXOc0
8pCUinPiujQeCPvRCcs4e0KeelwW27FkGut1MLnWTZ0QR1oNiI9XXYPpZeTNhA49Uz1hjt5oKT6g
Ztxn03mtZMjFmI4Y1bsN/ugJnM/AItcucBnQpVm5ooihiYBok8Nc0ILiwnqd4ry9pyopD0IYDzgB
4QO77q2yJu/muLHGL/pRd8EbS0pIyPGFuErN/KylGFWKPA/ATWnimXixbQHg2Ud2gdegVoBKtbBN
1RJ3mIIXa9BnuRWZW+1nfQxvHjED+6KAMN2Hz4iNmVhJ7TGVSGvycHmnSIIHK0z5IEoomCSvWA6g
VXhaetcy/997c1DcucEIjEEMj2kCpnLIOTUWj/B4fsV6n+Xlp0r5W0BqBuf11jRc9FWeoFok0L8m
ru3YhmBPnlpmJPeEp2ZgMpf6QoLN8ExRnm+5oE2HFGgk55XE6imI0Zr3ePvaDBaA1Znj3ci5d64S
ZycRwA7C0w+9YwYNuZeBQ2dO/9DMUX7p/tgseDw5h7MKF1aKN+q7ZdQqkEBos+ZRsLPekTJlPRC+
aj81SbZp0TYuVtnc3Daob+utzpCbvsQd7cFfrBFhiWiDGELuA1tUkDum1Nk1HgVwAdaKlXzQHoia
CTipaKD8YWlcsI8T4Zo/eGCAjyYBZpMpoLNAT+9PpUX2pGvYCIlmanNxNKaHKR5fRux/53XTjiR+
pGJ6VwAq2YfKXbBuIpu6bZ1l6FPUfZ4C3ydMTaMkoa6tLhzr1cNQ6l9P5je3oKaMpkKifxJhshcB
xH1c6iwEmOBtV2n0KpKe4TOxosWUi19covgYXNQ/4lmDKsg3rPeUEPs89VOW48TbBEl8XH2atSrc
I0kj59dKSx9m7w9Dbtdl7oEp6o0Jp+B/j+r8GmXdW5ONLaajWoLYLbzb7KGH6+V47nRLckBjJUKt
Em05EMbtipkMRWns7RFOyLrbcwQ27TKci8olgHVd+gxbXPbynBp3Ykjzc1wFlkAfQ6+1i1F2mGra
93NjTClMojkDH0OPalLf+bC6Iw3chqM0nYMmnLnnR6fyLjxmkTI7jl4XPQksITTxFpflXfcmyFg4
TC2JnwAHHZ/2CgQ+ZYynRJXfmv4jP/XOIPr5Pim6+onm+e9Fm4pDwzhypmGwK8MOG9LEp81IsPET
LyvAu3QuYSkscnycGvPZa0Hl9fUI0T/WaCKsIT2NEeMsz/BtpdHkT1Q0d4xew9mI2uyw2kgiHO1M
ttPTxIyIKgMd4zLWiXgYvPO0Ns6yROMUNFoinNz4rlQbu692NiTHk1TC3VChm3qDmFum9/h1qDXr
iUDXZUEkipSFMgjR5ZXEH1ZoW1po/1eq1Fs96cfLd4dYbhlUwFPGVRXjwSKf/7vtT5OOYrgvXA9L
oWhIhJuWB2eMrUts6vetG7s++FJi5HQgyo3SaC0wMXzEsu52ZSWtiBBytumkZGiSIjOXLoE7TnUB
QKmdJnMc8qNq46wr0l5dHljcMm5HvAz1vvG8bpLcHs/2Mj7VYJ7+1ARj4uhtsYSh4lHzC00p/hKL
ypxRRh/GvOnItjDlFhXIgpVXE7fBy6d9gNx7V0lAZrAO6aZw5O3DCjNSq3DZSC1oIqtNZjqDL7CF
cNpXB0fNCZcCwrxtUavbVNb4DtNtsIegebaNLHxw1QZOHfCNcNGPxUIJL8P/6pOi494nqd1u6W3j
zpws576H5ms5lAvAp0e7uEP5sNqdXRCzdD1X+3PojIfUnp9ssxB3Sb7IPe8o2jgT5s1cM59CVmQX
Lx3ZOJNDT/j9GvWxOlElQGqSPmtvJxGyHlk7bCInTO4In7IOWWQ9z/Dlh82sfuBRbYIJcQ0shnxH
MgMVYzpmqyvHUFWWZjRH2kXg3hEJnNMl0U5BBuZYMXEHGg/3bR14dNSdYl9YnIt0P4onxH7RscjH
YhtE9vvBbB6h2TdkFNyZ9Msuq7OcBHf4GT2plm4ZfIg119gvNUJIJ8SVjlUxcAF8gsqTqpe6bgzB
ey1Kl/bKgn7UVHbJFaASW0hIvg8pjUmGSFXj+uMK6na7OawJDx5ivG7jEhiHwBgfVt7azxhp4c5f
M9VdoWDWA3wDqy1DToN1g2CG69c04sztGSl2tBZwzmREoacOmnM8FSQha5aFccHyLiPdzItFyhQ9
7N2auvxT7Bi6CSW2YIm3wSq8Z45l+0FJHTfiBGEAtxcwByL7AESIjoxEMsQaSOksO+jZAbKqNGg+
BYwN+0r5zwAJjRRlyuPUWkS+cdWgOubieCQoROsze2eayCiduuquIbYb0jlIyLUHQTSFy6UGMg1V
QMclmpGq8iuJkc4+r6BubEWPEL+DV1SQrJhFXzJkLKA3Yvs2lrH5Xc4W1Wja0hbTcj1a4dFQRgdN
O8RW/JQ5y3A/CklBajRfTZaUd4PNgVEGZnjPYfvaBfWHJhTGky3NAmKOboMexivfoY3YumFsHeRS
fJ1njtaBpF2U2DVa4rlWXq4mPBga14bVOJ31Oil8OmfpOhGJo3C6CyMX4/RoCn/xeqzdtKZ3S4Ub
aQFXhkTXqTCIDxMkJL2gPCTKZjkGTryvBOL+dWOra5RsindGj8IhbyP1IXP+bInbHV04764FYHMK
4ui07vEjPSYC3JgVQNyOTUWSo1LSLVgeuoyTPtP66sHQ+uDeJfIJlSKSasrlFdGLWyZQE2VdLClm
Ql1AFW/BoeZHkjQfV9JMZ85kauvlzgFdcat7hLJhlQAXhzLeDADuoSlGwFjoXCxqPiFQTVyc2rqE
1P+PKwLHUhXdyZguf68qFPK/adws0xaWBSlCh6dp2H/VuCEB4+02dXaoMAOO9AKODhFE256shX6u
2odM6F+LsHlhnj2Q8xzyORZASX7kZiRW1/UF9dN8bkuC3/uBinI9ADzL9JQTGzdFlIrtOFFvZwUT
7Flh8pUKlmVBhF2FQ902ppM1Mu9yOEU3NhpmzOigyBEk+ZoLg5naDf70cMjOaXIslV0k9XT6rpFN
sjf5uufJYQ2gfDZgLNqdR88HVCOX5X/zNXm/fE02xAMq2NIDYOYa3q/iy6TTQVVLlmY6CUQbWKD+
oGR66yaXw49b6y7TzJlcvjOXVbIIVbdi3dil2XFJGh6TTtWr26i6l4MQRwo7XN31GK8TPQEGiEp1
+4oMHreoOBwRndC3J58hQVRT51DOWzA/YYFwLNfGBrIUgzWNzP4664jUPBI5dusKsVUGkLvE0JKP
HXOmQTu3bXKhVyVf4DzjvqXMzeHrUcBjgtKtpW/NCbZ//82Z+q8qSlu3DF2qL8+0uZr/qiYWrC9N
meTDQaBHRWI432y1qVgs3habSwa2An2/PlA6zkevZbpoa057XjedkXbfb6274o8HMnehvkGN2jew
en/PFUdViqWCdJb1LvFH3vjP3fUWYjPpT2XebtfddbOoF2mTo05r/CzJS7G3cTjFl3WTCfonQF4Z
UpUnflKA5p+bn/cZ962JfXR9yEgyjAEG0hNLb584K7R7SBaObyjqy7obw6B0EENn59wC0bjet268
LndPk1F9gr6zsRPq5VmrcdTTpTPu+hY1DHUrnA+kFdQ7zYtD2gp3QQsUQTaYhyycj2vE8HrXmjO8
bpoGEriTGu9/uT+C1v09jtg0CDmE5Ime44/71qeuz1iShnkkFeTdiiSOUI6fhZchwuvR1k9Kgr3e
tz76cxc7Frbtdf/7zV8eX3fXTb5AOl5vfX+deixPmZ5tWQcmV5cMUFXdaBZfxw+wpcFIo0xtZpMC
lL/eDE2lDsronQ/qOT//xlR88p+7uDJPg6SsGjYqrUbxEXpaXHeAvejpBjqAULXrcLlrmfpmqA8D
rLRZuUx31GKmOwMZ/BaeHSkr6r6fD/zcTdQDkTQHmJFmdk40N7qZWXMzy4JBt4nuC0RBjO0Zk1uj
Y10qxaC6BHr9PZs0VNM9LV6OxGfGp0Wxub9nlqpb6y6LhwJwoUvqnv2Vi3z9MFMwQ8fI6rHwoAYg
Hm5Rm84J+BO1mbuMpUjQRXtAlReQ8uIYAsC4rE0u6TFpV4RCEfnB0b7VqAl3QZhYfkb+4UOuchpI
iYQwo2Tc633Uwob7v79e2L8OSLbhkckuHWk4TOGlY/51QDLgNxkyZ/FmZM1DDrjpd+1+ASz4zAQ3
/K4RwNocsOLnpFeKgXUDmxNwZI7dnOwjM/AJlfvxSDXUGKLISEz29MKpaaV2cWRBizJh1o2Hsa2M
B5D8y71uPq87Jv7861hGO0MVt9dNqzpYoSpV/193R5zDm9jiBK/Tl8m1s2+RhSgQZ74S4NFljTrP
vhHQ9WNTRSh9O1iA610wz3/cbyFro+pLTyev7HtbEftWaxnlIRPzB0W3kDWFvGRQWfJSovlY1LrY
qzNuMneZ/s3IZ/0Pv4cQCJRcR1guU4Rffo9ZdAndGSkPMZPNW+665mM4YhxM4ahkaG4e17si4ECX
Qjbvf96VlIFxjCeUk6l6Uqs7gCeY+TO606YclEJh7VoGHHGnaWnPZpGnE1nVPFDnYur9BO71phVM
F//0ECN0uyeKYTrIfEx2NbgmevfAKTeRyoLzGm/390ekUMaKEo80CTJf//WbEkTxzzFNw/Jsy3ON
X74BL2Xg0t1GHApgnU32VR/gSK2bWmSpikycf+yvdzppRFgE2qyNy+piTw8gQhSnZ6+IHJ0DunT4
cetuXGoncOjEgjGf1gOa7SqZsAxjWpn5unXXO+xpxKwd7tWKEFF1Q3Lh+sCf/ma980+PB7kXAL8r
3F1nFfGhRrF2EHk3fszyFONLZL1mwpQX5+HffFXqq/jlq4JXZggD/Z5uitVZ9CfHRCDn1PAGWx4Y
IZMTK7/sGZQECdF69jWMGqMEoc0X00ssrEnRIJEoaE/CV2HODwCAIc7RmPA6cF7x07wxD2RSV9Ci
9TIL469dEaM8hf40EY7AuSFvrtpYcyKZVCQ3c2K92U4I+TtZKhGUetR4jGJ3+dNfqlfwSNSWTNnv
iyx5jaLEPkX5mBGgzF3rxkC2sPn7b8dVc+k/fzuOaejUG0zH00mVJV71r5e2qkOnPIQBOvCuSHY/
B+Z1sJ3Z30YaBXd+t3Ahr5zxfP2bKIpyug3DRz2RyM4dDL/h/InwONQuyTK8EEoLWTZO2rt1VyIM
80VU5Yd1tzIaFxgGKt5116jm5aZeCJPi8LLe1YVv64vhF/mfXyxLxj+/GAi5Hy9GLNhyo6v6uL7O
REawatcG3cmkhxu7cfsSA8s/jB6riake2hdd7xEH1sb7tLZHxBLzrZR287z+ad+66SZtalK51Z+G
CUbi2QyRxKoXyrFsIepTemn1qBiAjNejefj+QoXpHW3TKx7Wv3Ur1LlRNhmndXeZZnLj9T7w111D
G0A44H/6/kqW5pjPdMDXx3R6zoe//9W9Xy8fXDkcx7CE7lhY6XTrl19d/XfONIU1cUwFXGQXwcm6
SZR4utXijx1LA2pUaI4Ra6aIe0mHf6qQwd7KFtsEBxN8JbsrX4coYGndJB9cwsXOmF/tbaEtRw8u
sG0Cdke8TN74KmJYbw12S1eXhAozQY2XBtkzeonhft3A/BnvaWeKbWFkEPDVA0w7h/tGbbq2+hI7
tR/jSj3VKv6q4bC6jbU4e5T/QFBzV2WWMZNvkRwcdR8xScU11jyIJs54l+p0lIUSiP7crZEN+n1S
Vdta2X+/+/U0LMHrrqFu6e3HbqkPfGMJa9C6ejcPEnm00VZ+Vy3PBLaUd0NZixu6I1YTXdC8Z0HY
IJ6iJphNRH7VYniPqPigUOwfKfa4+5720KFtSDMbCmSLjko79tTGLSKKVG4N5DgeyUmM0fBsYpPU
+cUrOgoGYHXOpPv82BQxAvf14PhfX6b/CL+VD99P/va//pP9L2U1g+pHSvDX3f+6xl8aVPm/d/+p
nvbHn/1//dVLmfPv1xf6y+vy3/94e/5b9/aXnV1BF39+7L8189O3ts+69T3wQdRf/r8++I9v66u8
zNW3f/32peyLTr1aGJfFbz8eUqOqaVp/Oo3U6/948PaW87znEcP6tyZ7K77+t2d9e2u7f/1m6P8U
tH5sNVmET+cITqvxm3pE/pNZo5CeZ9q2Lk1God/+wcKvi/71m3D+6bIUVYM4TzKFyfjVlqiDeUj+
k2UoHD8XWzgpQ7b12//59H/5GX/+rP+AJPxQxkXX8nGQdf3lYk9QHupGXedtUNxyeT31+J+GQism
5hgnmgnOKGXdT66j20Fvlgu3QBbfFu1z1xGh07kBQb3uwHRORDZWbKVgJ9hWvIS4pm51gH+Mwqex
JXAU5bA9Xh3zKaEmRYobHUqm0btaROSK6e5XN5neLcw/NiJ+ngc7oLDwhaQIfVcMFgFLnfmhHRYa
T1V/GBO4ado0N5u2ckiF1hkQdWQ2m97lQmI2tncQrrTAufVHeg3LtQ+XPbH2qpsunIPRkAHW5KSe
AXsEQq/JXTyBTCd4pN4OmI+qQnuo4kAeF0MRkGrC0tGOXFqcaX0WE+9mpHsg7ppPIli/LcER+SM+
4g2EqtcC4Ab29MRlxYtVSJWGNMp9fhSFzeZi0p7doo8gPy7MP5u2dz+GwXQICS6iQSOepsD8VtXo
L6O+l7tZvJAKZ24tEplQOSAwQviGICr5NojhC2nT+BnER1qyht0Z0LTJgTc72lS2HT+PhqvRux5Z
+4cLpoMR67KZh1RN0s99XRlHdxg/TLaG/gPwL/YqjeCGhstownvLTG8rm2xf9+27Kak/IhVVmSZM
aOs5JDENDP1oR9uuis96hESHJPYb8slmpwsq7mSVniaZtnvSBtARAG923mJzsC7zEj+HNSucKfWu
DDkoImM484BE/dGAem1rMDkipJKor8fXvgFSISqaq/qoIda1AN+NafvEibWlG7cZQWXepyYSZrtE
xokUZPbQv8/RZ9Hk8y41xFNN1YvSbnDJE3Pv5dYO3t0+N7BiZGFhIeCh3yys6JWSdnzMiKpcjNi4
dV330rQx6btbQQhdOO/CD7WU9Hut9jTEXJVJbx2wJ5fPcBc/IZFcfC8aYJiaKWqWstyEM1rlINfb
Bw04QQdYSjcJo9VK2vzDxPS/dkJz02Jtqia4tFkwK2PkkaluTJ0SXxlmBrINGoIsrZGi+TC+r3pa
U3ogo11HdMtWunNN1898NqyquNWVfmsje481TO5KG1RwOApiOVNo8xQUNno6xr5ZkCtYN8P7eLay
beyo+o0Ib6384IjpmbabBZbPe03zbHokeu9LDvGjU9p7RDDbyIJbXnempMYJ4CtcCubivYDLBbRG
16JPtfZoLnLeda3+zgS8eRfr47M2E29SgSKIlg5PX0MBH9zMUXZDDo9gqrb2Bz0rWoLlvXQLnHPx
Za+Rbj107nFkXTXG5HIbF8ZAhBfDFO07ojOvpiOOlAn2jmOJnevIkqCU8BAUFfDyAnpCRMU+kFAZ
o+ZJ48hBfQx0aPKMrS0Da6tjXClgGB/KePlI8T45aFX9cVjsi0jb4Si66pFW1LcpJ60qrCfrrpIL
EP+OfFUIMy7SQn5KrFn09IoHjrSOzxxelrYor5lLeR1sfrVMfm/auK8kHTi7N+n6HCzLDfdNQbCy
YX2tKjPl54xKHJA2AdYavnawSGgIQpMuLJlIkN3hWtejlu5c1Q11gs/I1H1vEB2SRPs1wV6cS1Yc
nbHcZICbRnTlqdXJu45yIptxTlIorPXprQLFZBKRsXWgtxHt0PPzdfGxI3WJLtWuabA6uhXEvSW2
qj3e2fd5Un2OeMoJ2QIq53taOzWnvUeUqszvFz32/MjoPpWhXfpceqwtLfItERNcYN1A4g6HQN08
yZaZYZFa25qSONBsCpS9+a7GLDBl45nGu+0nLCl3INpa7KWzu+lNfTPZidwZOaG8lro2jPxsRmcm
R6e3vjq0ebj+1X7uLjuHbO8zRxhCXSpJZSn9WWS670zle9EHj2HqIA1w2ivhqEzXQlAsfJjG85pD
7BoPcLdJOivncdMSLcuaSgVNOQ9NY0TIeb/BMCQCxpDMap3lzdMVe4DuI62OYaeFxPk0w/S+IFho
xiJUgx/y5xjIEnaP+8GGWcKsaYsKPNssXX+2xzjmy4/jvZOlAXrZGBRKNxwkw2MA75KeNTPlgED0
VhDU2wQIiEhhtri7pKRL8GntY0BS3rEkgI/MLJUwsFmFzRBVom1KfTCheotmFwWUt4oYNQ/gWt+z
yf6SjVqqhiBR8kYe9Hbut7lDSApdZ2QRk0af1vY+2vWXWSNtLxyuuVdoT0Exfmo0R9LH7/FYN1b3
nCICBhLj3knIJR6PEZzQngUiPwSFB3ykdEWDsPMnVm3bpO0+uHLC4Om0PtaIBfmshqd1/KrOd5PB
5Qg7hEZkEB1Sctq1GJvAZIiXHKrKfg5jMLq0GsTsCQombbQJoSnFeIU2c0u5JCitd6QYcQrNLbYq
g2KKDS7Rby33hA2pm63rkGMNQOLOUZWLGSAgCpLW4GwuZ31rpq5vJhXpk3Y8fLCaBT0EYhLnvdks
JGPS5kCx32zrxnLJ1wg3clIfrNXpTYJ1O2kL6PCskG8L6q9CYOOORv1bmuVbJ7V9GsejX2LKKQI8
k5ICEoJVoEIL/R26c+8iUADn2VRJLWbzTdYOUUpQMYJY/p403SM9qePAPpHpha8eKGUHIZJIum03
WfCwpZ0gUuvgwoS4LPnTz0kijg1suKPZsN4i4eWiZxbzEasOfZBCj5NB59dyJKqDrjsQxdu/UBtb
AChq9d6Zs61wOF776dxVeXA1mZG5hsh3KS2zQ+/lR1Mbhz3XGtpchiS7QxsOY7w8z+H0kczxCQ4h
yhLWH4zEd/zPyTajZ++LQDkJRt040Fg41/DWN4nzNnLt8S1mB6NG/Vg750hfMCXrr+3goEMY43PU
mv2OpLmMcc+2tnYyRoccp8sir7qWqIEdgqA0MMJU5pUotwcPG+LGoO/duuR9tAjVEizUXKJQgALE
OvYLix9bDZA5KfMxVyac+Zfai98MbaFvhTsY8sdR5vpnRGUwqBfG4azBixQ5b1LBgkfEE2r8v8Wo
Us6mO9/ZJqJDd66OeoSr0qLIIJGvD461N82qvRhj1OBQnIztguckwY94tTXkzcSqD9isgspuNtgd
eeWB670jGOndvKP/p4/JJgyRLE13/M9Ud2Fm2dWAXFmM4n7pCDTNO1Q+bbWdUTrBagdsjVrkZDtd
/NRk+sswaJ/7QIynDsMYGW5ZsCUzud6IoX2oFguHdWbz5de/J73jPjmV5u5nUId+MeO9GaLskTle
vGnoxIBL5VSK0quX3kWGG52AWzAVt8avCKEewDl+JWazJSfFfd8HWXHQ4bql1fhMGkSLnytA+pO9
F9VSvEdK+iyKgxUdDHWWZgB2EIcSD2Vr/J7dF0O2G1AXZxhJYJaoPQ+U7nPLvCUxop3WBRyV2zTS
U7B9IRYsGhn1jhYqfECzUKKGEpGMTZTduCtE+EpaiIp35lmWPYS7uCDzi2SfTcNQKYJPgCwZhM12
8ln6qChaYoCmGqB7ZCYEzPUWgm7uG0hSQAKTXiAp4BwHlKKHYbsFYUOQX6JUPPLAZDQ/lEU5QDV3
iZiKqq1BDQzrN0ai0hACwyDAoIrF9Z0gMYbQ+dE+2gSGLSiwQMa50W7hyvpUV/KprbL+AuUggzhM
0QOVcXiFsnjp9Mx91G6dRNxfy/QiZvhvigmCIP0xMtBAqUYI9mYG2VzfodWej2lifdGZKA5O8cG1
tW9kF1F0hjWhx+WbgVr/3LTFfasjNhbBfEd777NT2/0h0b0HPPv5cZnqN7e3h72B0eMw9fNLh0iL
yA4gVIu+6/p+OdcEzhW5e15y4mLrGrUssxJkOvqnJcXySFWBcWmsGQmTW5UZzwMBNMKhjhGEBiuv
Uc5nxJhgaI325NF53FSY+I+MaLEjvqrlYt/gNBa+OxfjI/gpnUVSz4rGwHaBDfqq4b3krLS+1sQV
3WxCQ0VgPhjdQsRrFkPPirvOj0elQDeNjzmH+caJSn3nDpqzzQGy1AaZK27Ph82OiHIALuit74RE
HM4j732M072bkdbYj+lDU+rH0msQBpQNsiJjWvCWL68Nh1E46DYLX/0dOPjMDwpStUcGJ6yFeGBd
cj4WtPmeg9GVOETEnPWxzoJPjWzMXQtioZDDZ+ovULGqhjVOMbD8ixY/tUxmBBmvMwQc9sLbxv1o
HYxhiXyIxLIl+oGC2e/ErllucrGG9A5FDUl3KskRcjTQIqCGUBTLTRSyrFNFsWie20PTjOeemdx5
/hAqKDRpRwomP73v9fHsLI9mxmUPeDwkXW/DKVqxbiZiNCTVojTw3OXlPaTH/BRY3f+m7jyWJFay
5Por/ACiCS22ABIpSmfp2sBKQgQCGgHx9TzZ06TNDGlGcslNm7VZv35VWchAXL/ux6+I3fFT8Kk7
05QSqsIFIWsCIzmYRzJVfPoDBEXeM/jPMJeVDs8FMIT3zs5I+U0uggEHxdT1E/IBp/jY3lmLTmI/
dRLcH2e6fl9B+DBE2V7S9tTXN8t40i+EFobJKgeXT/sji9/y5JJED5Xmfy8wj3iTsN1lM35F7dGP
lmHY8J2Oyvt+PK49D3pf+QcfwZI393NG40ioeKOqfqBZeLDScJ7XPBJ8OK1f2JE/Oh3t0l4Px4dj
koI2Xp69+GYVWsLuP67OL14FemRGbJ2R0OoQKYQtjzPnsaVpgpNwW3jd4WHo7bumc2AvFxiT5QS+
AYqvkUMMDyb3D1wbL4HK7XaVm79h28Ae0eiJ6yynGYffWvOW1rEB1gFqJGlXW+FD7ts4qNby0M7A
xjrjir7I4SpovA8hz0PwW1+qcob56A4TJ17BpEHTa7ljb/hTErk4Vr5F4B8RKpxsXG10jB0n/TlQ
1s/gW3+Sg93ceghNuvij883aE97dYZKU0cDViNNgidp+vvZbPaFlaiPg7Ia6htVxhUM4j8ETHzcN
CC6FcIZPaTVGkxvwVMuuSUsSZBgSY2Mr73wP2mabnedlTyptvDHRa2ul/ay28W5p/tPkYPCnWovB
H70nHNYUVE2GE238XnX5GZht1PNVKkeDb3b7AV/0nj1WsfezuHPM+6bV4pZ0mzn09Bj7/EAkRcIi
+GOSLsJxzNCj04vNm2QL/rNHvpd/4wDJQy+UQvkecds3dEp7rozSQv4Ouvs9E+6JavFakQQI1Wrd
eowZdWZCSO0vd1Ne1pazjbg00z8jXb8HWX50M4zZxn2iaD5lAjWPws2P3BPbRF0YQX3JbUmzRJRl
qbHbboeW31W4vA2mqbrL1wrcBkdw4WIKXIH2HwCygDmJFBsDinCK58CnZcwrNAolZfWi8iDf4WH6
cTOq8kiEkacbPqzBotXNxJMlicWtmYNVehIhOqG2K7VrarCwSS4J6w0CYpnxTJnMR2/7RDrrGwre
2qi0vDLCKm1eoE7RUPOlAQbpJML+rtDlE2lN17bu3v9zH7rWnAlZQLeiHcJ9tO8686da2ydwySKh
Dxn9frWv13aNt2ZAaMmCHY0QJFqMmt7Z6WnY6XI79RVTkZVpuzmz9+uK/sJmk9dpXx5nNpKR6fch
WLGnrZJDKISq8RLCCHC9D167v1W/ZOhM9gAXIyOxT4MBXZ8ws/sJtEkHFOCYQ/hbOsHITTka1y49
Lhq8ZBkhOE8NxyWjUFhnjQezstSrl8nuGbKm7dNJZ6IPlnGNHrXXBjbjrRfsG0fRyBWo06qnLV5K
je1Shi/O6UZaOW2YRRtmV2/8yO1+ZatMxUpt8ff3LMEIbKZf0Ezvp3Vvb+302EvFILfY9Ck55IxH
UbkHUbBUJLZG2ZQxw1YDkWxiUsyz7G/h9V/I6uSJ4pwPk79fbJuQK+OB3W/HnHd+nIuCE0ghKZl6
f+6W9D41iAx4Ctmpc5o/i7f1vvzqKmhkyH40acY6TtlYGHRumF0DlJVjCr7rndzUpej43VttkRSY
OC+JwL1bP5XdSDyMw96r6xuacNkbAj0V6Rw5uvW2LRc/7FJVES9TYnrz/Ddq3sdWu2f21Qh802ON
3hqj6xjF9iovTXetKKgkkYnuYXltRv8cpN3evlAqL9pQCFfCiU16ZAwJt1jUvHxmnWYMTV0YVDlU
enPjS8PXrXVw8C4V6eN66XYcdH3YBhrr2Sp7ujhhIyT47FTP+mPu+6iW3NBTv0hp625Khs3eodjI
NA6jZj8U8yu1EhckXJUggavonamfeLzXAMXkuTIG0cWjoMSX5VqUVRIhYM1vjQpuaN15qMTlzNtl
aqLGokSugb01Bflyl2FRYEVEineGuBOSTGx2RolZHQSMip0UEymZZglYaKoPo26aO3URCE173vVz
ViRSjFWIUX9o0yppYaDg/CbFCDMnctLhvLX5kxEUV2Y3EjapNTsyMrKh1DXFmajvYQ4MHJwzc2bZ
74dZcNXJ2hc/7b4ldurNmJNlhc015MzoayMPrBJuvA7x3ixsvuzKvgHvTVvtG/IPK4PuPBFqwasG
krtrV7S//N1FUIPiv50LgyZLij6JPt5xVym40NlJPhsfroFUtdWE77k5xN5GhD2D+BDJ3HoT3QMT
7k29WeLJcxRiMNedWVkXN+HfQgNAZGb+22Skj+sA27rSliLc9IsHmFRG70Fbxsmm0frRTnqyBcOp
NjApu+bdtsjrrCn46ynwB5R43aaIou1oNIex9P5gWsV6x4Hm+mPKTKa9bhkWYIccHGNqcZD9m9z8
D3uoP9tVhUp1faxr6r2bgsQMZJksMyD/3CB6LzPvtNTubzNiE2175XCDpGmgKJ69duN+NkEdhSCT
NvkJxVNGrUPlu7aNpPkxnGzY3cheiTW0wRoklo6yPc9tFVXNjGLLyaMMoIvck1qqe6KMMEJEz+MZ
i466ypR/pvi0j+eJq8psp5w1Cz+bven8OdtHgw2n0eZvxuhdW529hEFzsuorOqh4YGf/Slv/2YGL
jbUqf7re9x51T5tCADlz2KMeiSxwY/62yF8lyLdinL8Q0CaC2B7vjLQqu2sFgiRMNeLAVl2KvTd7
hM4IH5CKIdfMkVZvH+XSF2hL813W0aIujOnF1X2dNy21JERauFtnbh/RlThEOobzkGFxu1PtS1e1
834285ehlDze3iDOjsieh7r/Wv703EswzWHHKp7bwII+4vU8GxTOMysDyCD0dYaxNjz0gZsnDrYY
Xl7jFV7u1x73GvhGOe3MDUqVO2uva7FcZctIHWTW2ElNx1dkDfZ80/acbJaj4tSZCdktGw0iykR/
oR4AzPO0vEnHZdVVfDa1dpjt6nejbyzk6SANmGrxVnQf2AbwSubyuh2MpFAttB/p7DsD8mV1C2fV
iUU3qAdCG82uylLoWtkYWQC8opJYeySsGe4EMhZgs62j8st66RUQFqe7GbYUz0jzC/0vZTDjuZqD
1I9lT5iXC7u1GwNVHL0SwjrxaY1cEbzrEaWnoMk971Jk+so+DkRRovrT0xf7rqXPx1o/lyadE9c3
vpzS4uhSWmwA8GdtZFHX0wkjIuwP/cUdDu48JIIJ6xIrbI3LDslY/9BuoNw5zSllFCfNjC6sk8ON
sEjRM2RMuE9M7YB40t1ManwkSoKLmYsDHCrwFln/gpv+W7S1HU9NY4WkrrMQ1Dl1RdCpmfGpD005
cxdXvKTV+mip2iHFhMTozpxBRdp6bG0eWlvdeW391PN1DAMsXgT9yMNbLFSJj9Mz0poGV7DRfBbV
oVcqjVe5GVCloWoPvIPr/MJobNN3paHEa4Bb6HymbcZhn1TzZVq4pRUGsV/d/iE7tIYWLjVOvToO
/HKLJ9kZHO7HfEovzhXryZSrGxEAe7W8tou6P2G159zpbol/Em7mQhMZwvua25/yIvxpimO5EDHk
uLOnXPT+Gs8MVxvzGsTOuV3kL96KpB4b9j9T+m40pLUKj9WnVfih7s6UkFvt0xRUM/SeCeKa5QMH
QT0JMvUyuM4OGuWN+84AYuqHPvV/JwNVgUF5rc+qc747t+GyniZ6ADvBXY8enR1jni5h3dvfltyB
QoB9sLMuTVyDLT+LyX7jkV7Xhg+WQijLuR11Y9oVqvlM/WCknNu/NShlDzQAzv3tNG5fxprHID0p
xjOmEDLrX7UtDu/2+2Wr7weX9FEbcPxatTj6WgZXmXAogdFwECpP6HkoDsLptfv08kuOPi1jGmmR
3g8cTqN2e/HS06JauDVSgceg5yRcWh3CiBjfFf3gW6noVqcqdUWqvJn4Qfe6LI8sEI+r9Cgn9Ae4
dn11yhkxhpluDs3Ng3hkN8RkXzTJTGdfZkP7s5tsOKgg5RqPrdv2+JR09DLgEn59QVORthzB0WlW
CylONbQuDJhi/81hXrpg/R0chHjqNdSvxzxrPn3DB7BmdU+llxPt2+xbnKJDYtsF4yeyXChMMex1
2+XBT6erRtg3XFdxlpYWqNZdUHAhyh382rAlTv263K0VrZ86d2Odu/ixC6b72VXvm09NLHQ3Jx+g
RbQLNyCLLwaVl4rijbByDEaqpogaYEdcamjWpimKRX12a9P2tDbatoPPyqbPsVTS64yevWxuSaEa
103ZUbuYedNp1QYKWAduW+gHh7YhpkMTAI+3e26MWlwaX4xdlrH0DsrxVFrjsw7rk8uUnuhaLaJh
8bU47RdQPJ6GjaEyuSNS+afW6QrjAwWAPd8neBLZFZfBJlwmuOyVbkXlzBMuWvafaZ6SByvN52lp
2ByIHn7rjAPPZIDslgVTlimus0sX0SjoZdJZunbzyMbGFzvJXM0U0+jsr7cS5FBD7Hri1F9MDcyL
fCz0CvqJy4zf9ka2M1wfl5ejfy2AqHZWzY6Utb134KE4WBU+QqGlgENMoG4cJNyyD/YqDUIr4AS3
nOKaprsw77qXavUecZU/bZo3xY6TfxWvEBfZslq+QqxdBjKTzNyV+LJNlkNeW0B/yc13GkqOG+dU
qmPCMKOhPWGLcH8M7U80uh+rvlj5kv+YTvDKvgBzl7Z9YHzLdp7lTtAs9/mUsdLJtyQ3mtgRynmw
F+BKlPzG5ghisJmXXVFk3Qfdjpg1KnKfgZp/VvlHdP3XrZZng5c6gXJ6kNNPiElIo6wa3c5lwL0Q
WHLR7+kLOuspH/RglOWRHdALvJ9P/H/yZA3y13XVqZmcNTQnc6WH2Nr4ffhtdKt5Tk2FfI23HfTi
K7IMU66VvQDlehGO90SGmSNEGMBtFzg1PdU3ZlZiW0Z5CrGqZEe91Hih91TcV5m8q01grC6vr9Sw
vibfOwnh/gakLXaCiI2WD/7BDNgUsnX0YV/G9kXuX/ncasqedfC4IVNLHICTYhCy9cPmUBMGazgp
G43RErFz9AUSpTJ5BDf3yRHEZi1q13YGqME1y4oDEtTOzhf2Ip0E8KENDG20KK6syzt48XCX2P13
o0C1gqOEqfvAh/6hLL6iWoljrwhYi9os4eehjDqoK6Fl/gAxsk6lBG+6rH9a0H01KLZhT3dKrDLd
uJlBS1IZ9ysb8wMHM93dF801IO9Yo4xZJRAfvwVxlz4gFN1oqZB7wlhodSz+2xRRzZwm4FHAH6vi
4OkZC7qA8DpDUshTJfdUQf/MsqU9EZRW5lU6e9iaFlywaDlIlut//gf3LqCNQANIqOs2UpJE2gVI
dVWO+a9Jv1e49S022dRedmMxfZhOdjTMEkJnYMZmYfxSHFklelo7oTPxP7QVKz9tNgS1wBfo9YyO
zp5s3M2QsC+psWP6UXBZvibFxMo8/eQ2E64+naxZ43zqkxV6XfqYN+BG6n7hZpKBcOD7Wizx7IiX
cjQ5P9bpvYMduin0JbW+TJ6cCPjPj7VJT8XAH5zph2YGYzvPbXMLYqZO7KrTEjL8Z5v+ptNodia0
F05jWvm+fNehrm3uKbPjvhRv3Szibt4oGJpYYk61d+soBYV25h8SSACNcAFMZ6jTyqEfOrBhqtGh
qw59BxBAE6+4isrT0sH7a92N5bzHMBZsQtAd56ET9QHxld4qYubug3Kqh5FmPDYk1s8Mrxc6cTYl
I/hWdtQI7MtNQzqe3T4HHc1/feGByJV8ampiHHLXV4NXUZhuIjvA5TKpGUo6Y+JQDpxX4vq8TGz9
sbJ0NvDcsY4dhaKjoxJoa2tcsU+K5AVMqhm9iXySHT6ruiwxgL5qy0ODXqxSvY/hw/ykOjpSNbBK
N7i7TJ38LlftttM6cEH5tFNGXu1YzNzD4DCizKuZqdm5TivyDnyEiPbGO77k1UcvrHAgKJwQuHmA
YjyS7NR3stfUsVFoMTyjfKPpWDtQm/dZFr0W2ea5o+EjdGwgL0oDS7W1NhXEVX9w9U69OpdVPqwv
tn4ZYC6IA1dr1+6ytbtnPP2jX7jYB4VNY26VI1ERu+Z8yF/9YTSTud6u5DL5uMnSkSANKhWw6poz
jb/fi+pWeg0w2UXUkH6BjcZh5VUfeOCsQ7o1zxekvUEzgSDPuZ9sHfCjX8OBWXUGy/Vz88fqukxX
K2p10HeQdzHNngqzvESlEIwj7TLWG2t38NT8wUpFJBSmotkF243JO1XHfBp6LSvTPCUGlo7yULag
dIpRf6Fq+nfpR/tEZMHczWBXA343DU+WNCY20dI+On2Z3wzN9m5LBzkg9eaTmjWYsXWhxUo92RcF
uaivNYwjwLhX1lMjJ4joalalXZQNDQddz7YsRWbw0Kdhg1IWVnwwpCHwOh8ldS84M4AdamsITxQ/
T17eDQGz56icP5pFbrRqxGXUQ7bxamY0R4fhdmuXVcsdxPdjMisxlK6HgcRA6FTrAec43q3LGv2/
Ng5kpDFgvTR22HI0O/ipWXZa0/zIehefk/uaC39fNQr1btYaSFNJ51lPZVDTObehnisedtCn0M76
d4K2QfhfJ9o2SxKHDo0zuDiWijGYeZbHvIgmrn/ljJYOGOl9QsIBU4VAoRVfg14+Sr+6N30QsoHP
39Iq5IlmC4w6TIgTW3VSObCrMFAhCC8PJoUcJwGVWSzVv4Up/+XH/Q8+0//pA/7PduH/vcX3PziH
/+8cxfvf5mK2Hf4/cAt7WHj/2/+w4/4vZuGk/62/8/+yn4rP+vPf24Uv/9i/uYU1x/gH2R08Rr7l
Yhu+2Hv/ZRfWHPsfDmEX3TM8PLu675D9/Zdf2PkHFVbENXyM+waSakC29V9+YfMfhunpVJqjtrgE
pOz/J7+w8R9DAo5rkLzGyWw5lmv65GT/U9VI6pFt9n1eBQuoQ9zp9jt08xWG9nKfTXnSGKAK+uET
RBuvWIs0nrSvJ20yo4kDLpTmZvwfYgscW/8x+cXP5Fl8UrZlIoNYvvnP6Pi/czCXuuN5XCgdVnVU
sVXVX32ZGOoRB4I5ZpTRRm4O/NgqcTE3uR/sld4yMKnP/mJvvszjbca2QKZlB00lNjXoY4HvFcwa
1ZswTuiQmIibMTtgQngRxfruZmuOqjExNCL72EOTJe7QkD8f8RFxHiQBzheON+vWz7gLO1jJwnKa
kTxt3KOfc8AGyiEKwbgRjKHRLEfACRYOxJNdshbJ1+fVShHdM3XNeJwmWJOcPUsMSu7wVvXk2Ff9
urjASvINaBkF3fHgamjZq83BZIUae9OYs+sJLBh48pFERFPPkUv5Q5QPJxW4D1UHgkduKVfmuTvV
Mv0td6O2iTMvNVUqMkmueQU92rlZLXyWRYBaaUgSmBrh4W6JA+LBobR6qjVsdW+L/EzXGrsIJbV9
1ndnq/LrU+YBoIA2XewywJs7oHhyN7Z0Tul4t/tqdeINUlEP6CkieD3FG+Q5Mt/rAz13rw03g93k
z/eyldesU2s0zQ3cEMasZmN/xA25y8UQB/2EpriSxMronMj6NTjNy0tr1g0NGv4Si4nFF9neKxNh
ysWsw71ius8r0v7pgrV1K6uB0VIDQ7FS9WwOu3Vdv4uaex9dY5s4aIt+hxmUf52nz3tbPLQrrhVH
C/o4W8VXMy4IDtJJfGtia26L89rYLzXRr/sZAh4qfqNx9V9Pjs8bwzNEuZM0yCkXwA8hYh6zTN6X
1vYhWjcg14oihE60FZzgOuAj3OAWDqHAeMQjQlzIB5ur29nOF1xEXIERRpr1iYWpHgfveYA5xs3d
nwy+OAiiOSY8zBXXnRP2OyXJE3xpk9Wd+25lf0J/KK4rKjdm/gKFPiv8hP6vOQTHdOL5G+h/iTJB
051DCS1rmOHR9gNWjguOTTODyz55iXLr+xlF13eab8Q2tBpnnY5bPPtv2Dh/s3WtETvQL+S20y3x
WRTTlgBW+5JC97BN9I9S5R9NMBOQdeoYZPENSD8dG173wL+9bs/dlD/Zo8dgpsY3I1uQB7w7lkNc
6Eam8XKeDgbMMD79T9Af7VFZ4lpLu3tuqpfG+exjdPWnze9/ySXqd0tHr5GTYEUzQoXMCOANfy+9
7Kt1keXT7SB0tq7rxmTcAeWIC04vaepjrOnyIQ3odXEpXmVqHa8oSPbYsh9S1Q2sgIWPfExdCKis
gOmt+l0t+4tLBjTcFcNLGeD6sPwf6N9np15+B7ZSUIfNOlSuddb0z2WlpKex/qZL8Zu+WahXkD/1
nD84Fowd1tMQEyW9LqkOKFFc232ONcGouqc5sBCUgwWkonEIRuazyXYgal6pYIS47gPnNg9Efl6p
wklT9jVbv2YsNxw9MmxMAnoHAxdrnx96+DLbpXsJVvGDnfvHKMYymi32SVvHjqOb8PNdxjhX3Atk
oP1MpdhWO/HAcpMTX/6iNaPyYm2L0iCLlch/fce98WFIP+CpuC5JhONOMUXMeGkzXVwT2P6gQljS
dvzmpbW5rxmY+R7JS9LEkEmrCB74O1upOm4cj+5Fa/sJZHGpsgiKnUmNZeITMU9yAS4UOfzkjB2G
ydUfXyc1/4EYwMaQEwHbst+C8pywX51ny4Ifp5abGl9fiALXRk3O4bl45WGy15tsE/dFNVz7pnFb
VOpQ2BcGVsAsDTZ757BEyz1nYyWuJQpYDT/ulMfDMg13kuqPUDg+xANtYzfnHToMFUuamtG8Wl3i
UIhQaHCClOkXx8UvP8ZhtnbDqlm4E5EZJMJKkc3F0VcUwFAtJLUnK2s+KONFEXb6x6zHNKU3x5Y1
TL90UIQQwQcM0egHwV07BU+tRyWtyu+pL/2z5yett68Lvz2zfEF1YliM5gp1pE3RKLv6Tw7oEx3O
jchZnGvPTmmFAAjas+1i9mclN3GzxQhev6TK98JWdPwcHVyQYvWv7Lo89tm5FsW7u0jaCU15JPmr
wrFtw9lfY+zEQUxTsrj2DAauFXfZESJhB6AQwV00O81Oy4gd9b6svXsi1w9BWXR39lSgJG3TU2Zq
ExJKdhQqePDGkbanHrRNA3q6BTl2bXR5AI8KY6SQ7xMQxAe2DfWi9Bi3D7gYh1f7MH1R3UlTyyrr
Y4oIN1hOG8vC9lFBn3Hmkh8y5a89A+LLcIm6gfM25GXzTN5Jvy+wJLg6t/B8Gd/geriHbRvfGnw9
DSHp15UDwF5WsRczkm4LZ8fKXXp5rXjJLXNvqguMXi+sU4FMHOq6f7URkAl9P83QtUnjt2YJBEr0
axJgR2DAeHSCg5NndCxTTbGbl1Drl3a3ts2OcOPFC/8koCCnwqvjoq/qY9WwUyZCw6FMYIMBsTxK
4NePvmQxU3si2K+bXcbUQUiNVqxF+0BERXQnsJOU5vykuHGEsmJb4sghOPjuFR1gGj19+S3uoYbx
AgqDQQuNX67dTnEJY7bAXYILnYyMfjdO3oMJSVvvlfXEp8mD6IuHBv7vHmrlj9eO/H5W5DCK7axy
ihVdzQmtzGjicKsP0NWyMBh1MwKC/8JlDv4M+Me0Uj42xme/hQkbGsYq4hyqU7QtDSzXcrneaviv
GNBxiPk9phHtHXt/dc0/b8RFSaFmnjZ3uMaQgjGUhqbTFaSvFzMCZ5rwjR/3HYSqEFyCu3eL4rFc
J4Hfw+XC5lFfiKkrCCd/weLC9HvDdVKGY7lQoY6WQRMp5jjUQSpoo8w5y6V5s4P6ASiFvvcc1gJz
c6M51affFxyAFtZ7KhWOc+CjAndHI1+SsvKpameFTl1P8zhoeF9dO4scjX7GWaUy2hR6q9sWYKA7
WNvlpMkd7/cMI8J2rfN4Hs0FeqKjQC90fAEGYxO4q731unVZVnFH3dlUfZ2C0Q3ZQcHQNcwl1lwd
lyFr71tvrnJq78EeAzzbYijBwN8v/xU7foISadfQyzWLBMpWxNVU0DQFTyad5vVW9+0306z2C2/R
HVM5DaCVm97DRbkGDkZ/FyZojWu3U8R+J9ndZ2Zx2DId8rPPamaT4rjxNNxSK5SHqoYpwsMc9U2b
n6Wm4b3toxSt+lbCnOuGzD8Uuenu8I5eSdWnj/WlvqbMn5101FAdfch31KEui3qiu6nbsUV37UtW
QHPZAKQeEvya3S+y9eMF5GLmQszSFRCGLjApXHKLGE9OsWNbSviJD6zRdRBNxBENy9GPl0RLZLKF
inKqkPBMVCJp0HCzeYXUL/Ka9Wq7NxeXBank8t2swJErDIakvGoWWKBS5JaAxcAk6znXQppc0Xz/
oHEXKeko7bb8T9vU1ZpbRcRfKGou/y8YSnCWTZBkajzKstKBaG4glskJzoWnn8dA/2rSRSRZjr22
YB0Yimrb+MJAT9AbqFg9BTVUxNvH7GKp1uT2rFq9o6IgiBub+BXc5eoum1m8tXxWm/egT7hfzf4S
o3GxiOVSmkeZaVQo4Wz0VpMuFIKWLGD+yB5vsd8KtAy7NlADsd3wePLxapjbatJYHjELIlb5npco
jkUcGcKyTfL3L06tiIELGArce2mp0VVwEMHactVbB4RiLnQ4Ph+PfBwDFrw8SKgsMvcEcSB6VeNV
L2u4toH3aEDIfiv178aqjrRPdffaUmtXssXDhDaF86o0n2aLLrqs6LhKiIEtm62SCn9IBJJDHHDB
4oMo1DceC+NWDn2btOXc7rFUh+lKMrEvK48e8rpPaoxAV5J+aBJSzQ7JC+/EzL3Q0HjCM6N6n3UZ
7GuDMpZhw8U3phBv6h4rl0OqK+onfbvy3zt2gfy5F1xUOtFS8j63noWJV+jGS0346QrCcYaDZnWv
+ln7KU3/L20qey/o2QKsQ1PFUuOz8CucseWo9C+W2Pf9Un4b9dgm5aXnppa4by2/9i41ffYdjvBw
qcz53ENiBcVOnhnHFvChnd6m2Ul1oHZRbU+joT7dutuOVYdvWochdDWtuBAq3btmt3NTGmN/GrnG
7yzPdRLVim/e2iQk++Uj79z8Ca1rC9ovnyL347YWN4yt/v0G2Tvgg8HfmrJq7EnCm1afnryJJWGg
8wVb9PaGlUq1H7kM7Rs6y3bahh0anuR71zbOC3Uq32XBxmDzbrGetTci97+rAp+571PNMbQqofY2
ghln0nRim/tWIdKZE4ku01kf0T+nw0ITgkZbUWhUJpCzxb0T9Gvy5mIOudjKjML1bifN/hPemfqm
mQtW8SKncrqTONjqaSk4Y9wbfFlQCK0AJwbei6W2oD7cuzlQX8usv/tVmrs+o7bHcVjHalmLb1wu
PxjlNQA4aBEel9sdiOjD3EqcI6thPbr6ZcnoYZ8qB+uGb1W4bjXADWm+5ZosYrrY2EVnt1VpuIee
owHzm5Zcao/yNPHlvEWWlhHxc/EtyLb4DKbsFSXR8mR31Fr25t7Udgmhi8fVbfdOww2+8GTBRHUx
oRXqHuCFs1taWx4QE6LUtD5EAeouc60PoqfaQXZP64QhHcTyK5TQSGut7oH3AYdasSF6cxveWZah
OKr40giLqz8vcq4gbp+Diiz4rf9gVac71/NktDA+7EVtPgLZuxeYWVlwVqwZihoQGqmQ1HfdvQpI
0mEGWyjxOWaUS4fFIg9u7fFSn5xpN2UGt5aaSC8tEO+a2Xyzsdxu9DZg1ZEdOxrD3Gq1yGRKI/TI
PIQujv9d5wIPh+q6m6V8bwrgqbQKkpKqTkqnlwmXFus+OfzC/scXY4irfNhOqpm0oyA8a3or5Uss
nrgHA69dZ7LGFb7LqzbLkmZZ1qtOldwKRgvPc5Yel1XnDqCzWBuygSigMjmLdf++NtNXft+zUsOz
U/blYbh41ZbgxknN50LUz9uChCD94DitE/JaflPainfdYp7TUrwNPVmITvdP/GvRFUofk6Y5JmkK
vAl62zOv0/qgKITiZOVmCzsK0BJrY+tif9Vp+mn5VYex/9LWzEvMCek5U2hTeQ7GrgOyvFsgyl7K
HIsDIDJWw33wMrBVjGBpNSEG75bGHKhjIgje8VJVkatNKDCCSISVoZxwH8cKWsTUEeLYyrM3Sahe
azaDnCglQZOWnsY+e3Ct6rfIdHhizJBkVx0gds3CNDNPNHI08q6n5v7Z1ZfpauKAm3MSfxMlgFzh
Sypl9tMIPo0+xD/eQWQ4iPd7/ezs8qC+JTBGIgPtarG1Ms5KkUcL748o680PjlDGWOHo/FXwtnLl
5ka9fXh66z34wTO+iGejGcxrYtkXkx62NlAoR+q4uQEHT2IyHwtKKCLoPYSPeeut95PNy0G/GJsn
FgWGtH+9S8FLao7hBPRuf+nMWvvp2lpbOCFIj0DhndMF0xU6ReaeWDBCYG4Pi+sGO6ICIk71+oM+
ZXmsFgo3Ri4iBVUyYMP6ZIJDwNYKWWtHs41xcj1wMLTFvg22xeIGNJglz8qt+qidSTgxcw0hmtFO
H8zfDIbvoSQhky6KvFu2eWFVcVQMWbvrKChYNI2Ka4uaDjlwYFrGXvjDIc0CxnjlUR1o381wXTHg
dfWRl5Z+B8T5j7Pp4GFYvsHcvh/LuXqeA7bYPFzMo6itfTEnmoHXrekkzHCX8HDe/Xf2zmQpci3d
0k+kNGmr2dLU+xZ3x4EAJjIgQL201TdPX5/IujfPHZSV1bwmnhHkOcQJ3LWbf631LXOHYvo0GyJW
PPD1wqoJTtt6/9Lq5P5GqSMHxX9dRy7bWsclb+ED7wLOy41Bd3iLlUxO66rLhx2f/T+Rh7DZl4qE
+HyLreRttJz1lGEgwV7IbckafMp1Yx/ZRz4aTRxuy5DzUO8LSf3zBO7UHrJtp7rvjF7iygm0lSux
nVfUjXAwGBchpxjHi8qjMggF2GheC98byJQxvdFFUe9MaMXYue2IGis90qMtB0O8eSCKq0wdfBAE
+IaozlERBkjlUVcfRfsixnfq0AegLGyknvVC2+DVb+vmgiOFcQJRaJTEiGEHdyXRDVvmFM3C9z+C
poRroGN3CTpG167Vf9mFu3Gi/Nz40JOErt0IYDxQ+TQsWxPgbKVdmqY+JlPNFW3gcW97qhI4q9vr
oObRc4rqM8alZNfuW52Xt5qGyTTodjZHwx6lK7Nab+l1z73NELDJh2f+szdod0+jOzzGrV8tG8f7
aQL9mhPpXJij96pBCl/ohfJ3hX9zQdGvBxN3bEzQCK2OE6J30XXPXQszuUR9deib7uRM7FwOIh3Z
BBdSL7t2kqti1XH1XlelOk0m87zcz3JCxmw0uYxXuZgVYkcLdk7kvVXtOWY4PgqbmgNqNct46/XW
VbaYZaYa7TVL/CdiZpvSLwL8TFjlNH1+uu9TlLzQwC0m7VJkjD1SFwgDa2xvnZjQHmkib05a3p9j
1e2zpANorGt/a54Swy5OSJD8ZVW6BnXJ2FZf9AEXDPbRD4A/GJZnVgl5Bt+9jZp/F6P9wqLMhXu0
W1qvHlud9yU3ptOIErfKqdzKJ/Eo8dMW3PKDKvwOBKiG1HsXdbPva/eiV/0jGs3j5GKTjpMdbpMP
igzPeXpXoUyPUiM7bczcu9H/6wixZboG0LbELWr7FU90w1XUtgskBfFQm+m4JjPvcq6MGNWK4hW1
ntlzPJgPSgXYitzliDNjrIKLr0Mnas4A7146JZ+r0cBZ7TFS84OiOpqj8w5jZqcZxWdP9x+dr92p
b0z64A3rhvhjH4OGvdoR8aMzaCvHtd98XG1HwtYEhP2rw0y1KAsyhgwTabvi4N1z7/JFeTbn+Bh1
bsYeSDrBGDINtnwbikZbtY6Dfz7IknXeWxgbhHNo1fjN1ijXTVfc5GiLU1PcNAR92Tk/ZeR9tw1J
nxxUJ85dZ11gCwQtD5k9kKgCET41rTiK1A9QL8JxR+Z0iVWmn+tsoeZmF90b3yMi8Svdyd/Rcndu
K74U5O/VwOwydGgc8Njcx+hHa8p3D01rwYH9gTsQ1lNIW8sWLSWp/vTErdM9zGb4mjkyAWF5SGE0
g/mNv50cN7mY1zxrkq3KCm+hnPCz4W685QZJt4S5c734Ja4zH6useAp6CNwwMPKDMmjzCB3om9pL
LJKzD75+ZybzOINQylKwOwl4IxQLdHLXY1+b0ro9mA1VchZ1subgXJNpZ+mGfW0NLI66L7e9r99M
1RrnOuy3eZc/ujzr60rv2TLdbePHt3xGfKvI6Odh7xL/HNwei86n0stdRqP6g+HLYGXMHgerztAH
sBv/yqn/X3b+v0GqLPTe/7Pu/JxUH1H+/U/FWcz/xr8lZ0v/l8ADKnQ48CbMaIG8+m9AlUA7NtGa
Xde1QMOZFmLwfwnO4l8gBEyp6wLph3sfCvZ/Aaqsf6FGipmgbP5q2Mb/C6CK7/MPFCEXar4LNV1U
lzmWx01C/k86Vcm0x8tqJKSA2kMMkV9lUSGWjevKFF//+KH8b8/CP1lYeE5Mfgr//ONQ111DSts2
ZpSmg5r+P/84yzBoUrGjbuXkUX3DerQW3ExvEmg92xj+3ZzJ6cLl3NOSbJ/k1rW1l9/2NdbtdjNA
syEUQc9NZf610x4NXM6LA0eIqz+/pCYgFMds9z0FGaBjmuqM3fMiol6/5MplZ1Sd2LW5kb3oVBR3
TbzRoRISeRHE5v77xWM/EbhddqbSxYsiExG4erzPe8nVuTDcg5+NNBUmsbeqbf8DP+ZbFTrx1aia
HzlZrMd9lWw5JQQ78v888eRiiVwXux5H59JouZW3iTQX2NnCQ9zGw8Zy0iMVo8ZTWJnO0fdmIXns
p10pwd9QztjshtEmRo96+ZigTz3KhjMVoMTKIlCH6FLfkjQ9c3qdThNRwUWVxP0O1H5y0y3raiQR
J3benhUrcLaGOCywdots6QEjXQmyC4fJTceDMb+EHUx+uAippm6mtv8l4ePVT/eiR0CNpqHf2qDD
qHobUx/ZYdLFVgrt/ltvgYnc21V2/jy0xB6S2M6WKdpOVo3p1ujFUz4k+j2rCFxod88Q2nMNq/tO
a4vWFEcje+6w/SzcoW9Pjg9MK0Zf3VG2zFCUDlnQZ/d8cmxqJaZmq+n6E3WF5V5fEwlCqRikTqMS
pmPAblw+k4BwSRbtuiKcrkrQqYj/o9+5g1E/xcWpUU5313z/qFrqMeO+KhdOqbcvdZ2/xR59Zknr
tkdynGpRes6u7/r+kfiWeuzjztlRPRTWJBk4+4wgP3SABlJHtEisUx3p+XZsbQlLyj6U+qR248CA
vJghnaoMnathJaBsj71XZpc68CiBj0d5UQk7pEPMeUPlmH5kSKCTPCaen1QERFKLbN78Qh3PoaV/
/PSfL0XdXPvS5daiT1IUcU5tzyoONLZwFb3yJ6xkaRY7gNhflNKcTDHWOCeqnds0+8xOjBUViuRp
QhfcRPFlJS5e2pTuYccovIvNpGKHnsWjlzCfBRHANMe2W6rT3HdbamdbqfHVL7XvuIzSXTzbDmQB
YBoRDkhjgnjJIxYxfUYy7dLkHE8+Ikg9OMcG+Qlb8nyGiU5Wi3fLGMCwuv5dS4P+JYrFwreId1lU
D6IDFyHukXE0Nzwf1SIvbGPfCwOjreuNt6geYVaFE0lQlOdyaMS5KlclCNUMFRwEP2CJhLkRoh4a
/3Aga3J1enhGJH1pFZTVhtMe+pkZ7+0hvedzFttOnbcRUg7HL2uLQ4jQ9IRhNLRpUR3p+NWt5Kdq
2p2VckQj/9tcA4/0Rpjpj1ld6vBiVuFgJIwEYKzl7sKIimZZx76/ylpxrML6s2QMtS6S/g5HkNmO
CLRtR+qgSMbnwomGN0MLeOo7rJ5DaU9XuJdPGdfDjRCmPeNQgI2V2o4Ic/wKhscyyXVMjM8OkWHS
F/zfL79fiyuC94ApAUdrlr7P9WbEKZIVjwjbN81sGDBFNDMClo1PRYusIjCKzA3QHR5XRoakkUrS
i2VSpJvOg6OtemyPxL+OVW4itSbGPSa09dTAPWblqbeQaTDQStO8VpZ+Ek6+rRWm9JDFkYa1ojnJ
xKhPvfDrkzVRr6t08pH8L0NW598v5DiX9URNHmSkeC06RzxnLHpDyzm0C+PdgJAYFAAbEv4VLEeu
/EBwHtYgIaqlS1Rgobmq3HNff3StgdLWlq7NovHBcGOPebRtP1ioEkaE33lHBnDl3bAwL7Z+BJdR
csBnttCPRC3jeviwJiJjeYc6VZT0btO+ilO/p+43zZqX1oWXEtO4srDNsjs2EmIYBmUIhbU9ty+L
8Lnomr0Z1t5bEig2vgmRLKHxpajzP65ttCTXQJf3XV6dfEVTRgM9tegGCqf15OYbZG1/i/SCyH4a
wxboF8z0qydtXOCTqOkKZE0PHb5GagSd3sSDEaHFTfZXCg72BQwqhcEDBROGnPqXrBmKnRiBt6Qp
4xUvSY19qGsf1NKnT1FQNcDbKMmjTr19FnbxlFIX+eVmjJ2IyBX3wq64vufeoWU4dioFLCDfirOn
anRpHoss62toQm5Dw/BDDGaOXgFc14evqh/e2dfsp3RyUDDSydiRTY/ueqAIlBKJ9PzUfXFjhLpC
pdp9HNHcZOdpDxRds5vm0jqoujaOea1DKMnEG8523NZUfi8GnrmHjqDnn3KA3GFPFRkxuz36LhqS
1qTxpiGa8gE0IGkz471rzHFF39wpFPxfBUWdzxkKxybqIySu+bd64cBAikFExaO7brU0uf2+UCmN
sUeX1Eq6jOi4zQ10H7XlOZtfJiuZlkS/qhUCsLFVTXYbxVnYw1IoMzgPVlWsispTZ4flDZ9u8m4I
Ys51jGnNMcYvaccShWhni9E6e15mn39/FXVDehbRXmeBSUzM8mJsrYfSxLSSFELtewcPEIF9/HQl
n73Jc1pctbV29WxitjK372YGZmIwIDdSYXGfei4bdGNe60I+DACcHh3qWva2V/2RWZj8hcPGbCVx
XjLCpUmtvaJri7U/94patKvh/UrQ6AZqdNgnSf7U5n6wmnTtJ11Ei2OOXysnP6JkLRYBKydTZtIk
c22wNwsS0lZ0lgy1umDxPUwec3+GJQTL+WmLYQAnB21GS+bxSL23I4G2YSOIkF8JcQOEE7wHmCRa
Vxt36Ef1hlynfjSrsjmJ3qIuUJuqre/Si1tqxJHGOrG/i72pJkR08iYtabLr74uMk5fOpJIlMkDe
6FPgnbtWuOdmqOozNTORz/ZYGao6OE5X/km56OdYZ94IqL3TsfYKDynhc2gnGz6QxVGbGz+9+QUf
SLWmhy9ny0qcDXJHyZNXpjezKVoKMpyv399lVnKb4sE/DRPRAuyn8l1Ew7Um/Aqox36ZZfxVMWbl
Q+wlNOOVxIG6ujqkymvvVjtYC6vLxWeq52s/U8ZPa/UnH1P3NmxaPI1zLD6jXfZJm3MfhRfml9DF
sFC60j14LonltkGfLfogvZUCgYQfkflZq/4hjmOXY1sZLSfNch6mIP+Y+9e2etf1y//UilBbQZ2R
aTwQzGLuC3DzBdfQeHBs0izVmPSPhksnMW2ss7nIvFhmrnFyy5oDZQ76CR9usdFqNT44Yfba1s55
5ET7SANA/xiPdU59rUZqUZEJ4DP65NSmPEyUDS5iJ0TUrz6jPEgvaSmKLToc8U9+wpf5B4sPDc+R
a6qEwyFYeS20cDRU4ztPsdpOkt5Fcl8nJrXwnqH/rft5n+pj/Syt0d0POeV7vy8jmHhOBTAEwzLZ
ZXBitdDrL4bmTLcqSNbNyCw4twimWCMf0i7rD0GBhOJNDsKUwdzHG+3qjG4Wrv087866F4ZHLxVA
CGQwxwg8fElVfElKMPZeNpIa96yLbdprN2+Zb1oy2sPMAsDCgZ6rPy1oZrW3jOazc83xMgTQzifb
u4vmMc85llc1XN6hSo6trcYf/pGNF1bRpwFIFEyFkI9pF+rwZKPxSHU9KFsj+52zVDwe8HaJ044H
P8iIJrTeuM4CCq9rm2BsmJbZHyVqcxPMk6MY/sKZud2P1RnUkIOM9Sm5ObtJkF8UpeOXfH7J7OEi
Bnc8/OdLoZeCNMIpEcBFOgCKsQ5TVWX7nFI0U1QOx1NelKCZWDOJb0eVRbuhzpJTUMDymjs1vIaY
GoE2e4Roek3oBXg15/NQE/LutMFWC4V5ruJg4IpGjWuDfbgGfbAhjk/Cksj7uqlCPCUQZgDLpyum
78ZdlURs1Fj2369RPX1WYZPe8tIPKeWJy5WbRNWrKgpFCGQKThloi62jsnFJsoav6cTiA96yTQRx
GJMjtGKL8M9LhZGtRUB/K8YJFKnZiF1e7XIVjRdIzwOz2chD6GCW1RflxKEymLb9/ACEQ909VuqJ
A62LPcljQQRJ/JC0ioiDRSS/rdW0CsQT7QdASfTeOas+JB6iV7M9riyBOHatyfmXo4A+JMySGUzX
Y4YSJJSB4OC0y270oeYm7Wcnx6duvjr7LGRMNg+OIfTvLAUxZ6X9p1Wg2dmdmtYJn45NbmP2o+pT
ewzz1CDPIqZbn9pqrUVWC23Dx7zRunq06XwRXaQoJJ4Nym1clxIk6IntQzzCeIBvAmCjhhGa+sOa
Y9uNZ8q6ZPgLrFgBS/BjOpMi61X1RPeikSf5tziwpspqm3r4bgB2HVthHCs53qnjohV5Yubl9Mo8
SDHvF7p11fu6eGQsYG3J2SBvuRj+piDcakS8FrIb12nd5A8RHuZbUdlsEZLYWZTZ8tpG9qFtgJbE
jgg5m/pvduxnH5OTrVjc/rJZ8T3d9jAF1rAHHYK/cjI4V+UQ8IqIBCf230VulNSCBtHeiEyOOrRT
boOhSh+qAKoEtULls+U6O2638a1vK3OlFNPiNhwhSNOg90wMba7ty6e9IbN0bTWRWjgWPoRiECtn
+uidCleMzsRbWve8coYVd3RMQLDv4slAP+kqGjyLAp5RkSL4BNprZzf7NNX1pRxdwcWPaGZDc8mi
+BnM6o9bOj49S9wkC9zccQtJNC+Cv1rb3rjCWHABWAyKB80+ZXXtHqwzkl+2iOqQAa4nwYBnsF36
vsQVDyXNroxzpMhtWoMy1kpYfwDgHUxGQFuQFQTZHNGuJCs1iD3vWfmDPMI0Eg7KpZO+iDkVrSlD
ULoE0yfgF04jnx3ibYtc1dVWb4wbfNCTMfnMroEt49nrt4VjXHzWKkJqT5PhsGz0J5tM5aKO4aUl
4fjWPph4/IoyPWfSXqMGX7CPf4s8guySBsyXDcQfvXH3Yxv0q6oE+FpZH5E1JstStxA8G4uUd6of
TDP0175IHgZHpftgzjRTdl+OsBRVhvegTolhMggPEaoWtA6ShqZzJO5heBEjY6NPVmZEc8NYfdZY
hXsP2RAGYbkanYxKm1R/VVOKKAq3vA7CZWkOzEakEqu6fmhSklgEcy/OMDc8TYigAZi9KiSYbggY
41buYXbpSQennO6WGTvNQjHzQErhvYDVp2pVbZpEAD7SlFMcfl8sZO1DQRcyybG1nGygQwkMbE2J
bI3Ecxpq73lEMVqmHfxRBVTOE29ay5tJufcms7xTMgWI93p1oIAShrXtX4k+w7H29kaiUdkNki+h
hePgc78lG112GwU5NcrdgoK7OdkM3KT5WzXRhz4STZ6M6hkt7+IO8slL2ntPQGdheeV90HQyXyuu
PR+OPTJRhMfD+Z4Ff7LxqmkAz+OY2Elp7uNAj3dmA3y2H3a0lkBWsdHmZTJ76CErB+lPU7o5Z2ub
CcQ97Us0on6vhv6xL8v3idpXEpG3cFR3j8PdicjdqQ9ilgftmDRqFbjNqShFslS+drfbjo5iqH+q
/ysm8WKlhERRmYYm+M75xGD3pb6exODSEyFZt2Ddc0Ehvp8RDjWBi/oE6qRB9rmqiieHxD+hBFyv
wtfjo17Uw0ZX5nNIw+jB66Ho0ZRFayn5j6WwgMdq4EdTnDwLfYiPgSkuqQJoBbZyoY8VroyM3IPr
tB04ueKejJ8S7xVZkZaK6IitvkNBBnLFjzYzp3tv92snVoi7A+QNv6Z0DeYwTZvlJ1Ui/rKu5E+h
hXPt1EG63hMzCiL6WjvHizHdks8gE1jGs4WdO5T54RkpPX3UkE60HB4A1Pz0A4F0BPlmyVF/igEC
1CUJjTBhQlOlb2kIBISN7Y+rp6DEO5qr9cQiVY4HNfBuMNk+Et9rN3UtK8w66Mpj8qNPCcSYidIo
Aiqv0zTrj+051AoEzdF671uC/uixrYLslsTGh8qjApq69aTpljiJQYplCrZVKyWp99ouCXjPEQOJ
bmk62L+s6powuuejGZlrK7HuVKRTfR5R0iKi0l3P5R9kbxvM86n1hmD2auWoqlMM/MKhnjSGHr+g
MZckuKp3qRLtmRWBrEq6MSs6fJJOEo2Aop+T00S+xH0B0CSo2kffqM9lDmSv0wq8b86z3U90tTn2
NyCT78q8pgkPIMymnRkc7VH8VRJfUNNoBA9Ge9dSQG9mDWyrtmxvej2i0o5gWy0JjtiAA5cMcIPj
DhNGYjGMI0uypMp3qzMNXOSp1mwzs8ZyMOBYyPSSBSFDvKMPDjMFa03Y5qs4zVdMkYtLCYFhxJa/
F3opsJWCWBKl51FZpGMy6Z7aLhSHCXliUeQxZXLxlpMuNyBxKLzuXNRyukd5S+6z9xaDVqp3cAAr
MFY4rrWWNJTJD0rqoF8K0L1Mdnt37/QcSCVZMq3GdtxgcoLNwSBhqN5b88xEikucbfKTLnEv+FYD
JrgUYBOI9wNlDlc9gzaQmPDiM58KViwUXJuambRHDmQYRbRKspcuKL0N4IKbFlJj0LWjtZlCLPGj
keo7zZ47k7svPZ3EiVoB+1pFf0x0nD0P0Y6QF7ln05uOXkRtQg1XeZg79FwObYfC6t98U+eKzt8a
y7MCGpjF7rLhWmC22LupwKKVR++aFXlxY50yMdtqHmUcgZ2vU8LW6yZIHvTR3ShXQqDWi0tXbbI4
PUQ1VgismaQ1SBqb1U8juqek0R4Cyc7CKf+btNa3m+CpZXNxlmgW9zaEIFzVwVKXFRQyTMcLDsMb
IyV/TLf9Rjo81dWQJVurxlMwiQ9Q6/6p7B9HT/8mIvPjuNZNgT0QEdkXzZHkB83mVEllnGwtZ140
jf4qHsCXuEPlrLyRPBzkEg5k7Y06pD2FE+2ip4n0IWPwtXT1wWA3sT6GNMw3ksNqLzKivdNMDIer
nucMlAdHMwgk8tcMcaG6lVLb2sHGZbo19Ia8F5ScYm8y1Ik5u0ExGyueASBlHRDxI5puLvA5AAqE
n9Al8HUmiMgwz+OcTxkJGAUd34qtD5/6yVVYhB8+5+FFGtU7q269Q+OhXiuGw2HccqoqGeY2+P/x
gPW3TtZU4FZEnZh+7ZyGUXbLdQ/+YyJYzYfY3dBCBKLMkE98FB2Dt74IMNnrM+/VTOh8we6y40Pt
74wQNKqfNDzUbRFfzZ4mpdCKYYb+fjHIAvEgYF9XM7XV4/gh8pSQu6hX9ZQNx6k1663wAQ6WFmjG
PAmPlIyh5+D+XweyPmHhxCtYZQcj9sgz9yabgOj/dEFvXEuT/jE32ZJtsv6oLI5BATK2DIy2+qNx
kblMEyR/p255+HsDpH0znr1R3w9Y4s+cYYOjCLHkxvSjpC6c0UzUnyg1PpUazUa3KU92/fAzTv2b
M8SzVzl6acb8OAbURA969dZn5leRZnLvzW864y+cJ8Lb5Mk9BF2+HwHVMDFS4c3x43WkGy92XMoT
NWj12u5/DP1PIpDVGcyuHLi/bkdMqxucjywZt1PDVLxpaIwpQr1dkQJq2lI8QB+YFoCJHiNbeavJ
qIFX1naA3sKEkymUvtXnP6sePQ9SySkx6fylhqg5gGhz7chZcXFjBJYKd50mbL4z7Tfg1HIkmHUM
S5AlfuHLddEKeBfABbi3ikUriK25kcByFpxDIaJvysDI0Y5zR0Wa7MCOAHywI/2Yyo7NxiRj3k99
/VT34L36/CrxqZ8jgGFHonA7e7T6rZaT12m4ei2dVvZrjsQ4mkL6T2RIWD5mqIKfgCOZNbzEIZe2
1FfF0cpq+ES62204XtKDkSEU9YmfH9wYvCXRA+B5AzKbV65bfP1Uy+SzGXXDP9eugDHLC3VuxAkz
LpfJwFtSV9g3jedWTR0z8J511Mca24Umso4h7zXyx4c0GFMTFzEPdBK8VCINN37mfYjO0ra9JEYc
YtLaVqb8a9WkgTuLt9KGK3DBkoIvOavvkn7aO34ZKDTRYOx/f1tAogTO1L9JTk10dNjz0Z7z2+De
uMPB7tc+IsRMGiqtV8Kf1wF8PcTN9AwwguyoeHAdpKG5faQzz5jEnYOh97S/Ertbcf2D9ATWii4H
OEupuapddlENCMCeyMBKFRBoE5HfCzFOZ/gRGnYg3jHKWDMf/FJRwhSuPOLNIV2ydWGK09cUyvah
jPAMukxeddtsIOMN4QsGf1JPrnbCIXsOXJUdHN7HBfF142wzqA1TYOvov0A+TJXfTHq2TQeBpqhi
SAcQDrn10YJgkS5MvFLeQxPmlDCN+OBaOotfgzIJU0YmXCKy3KffJgLXQD6Q2V9psQDmBRdLsmlY
ZUldzuWzMN3IEnn9a2s77eNU0VNA2pV9I4m22kBNqRIROMGkVw8up3BEvVuu8vRIaJvboxdpW1cv
YoCTlJtkPfZBtvPwOgxDeDWC+tXrCrkWKoiWyGGkRobuTYYjAcI5ClFU8mBoEBl5EDa6vIZ5v+L7
vjStcpeaJi74iN9/Yd526cNxKRNtn+mw6nu2j7h5aDQEaUiGS+crpoVl3fbV+BTWFag6RycUTfHy
pZcJ6rf+UheOyWUyDOhr6mpQbIw1h4M9UNkyAhLq64vHe3+W5L6Xuam0jV7lx6kvvYXWAnw3QzYr
pey7F4QweZwSGFHh7/QkRahx3wWiuCeNQ42GkvFHLcnJ6EsVzERko5o20eA/lRbV9q0h+j1PMqvq
yDDWigRWav9SRXa3rgz8DEOQ7BubKrvc1dTGL54TmkEXdYRWQ5uU8ah79n4O+eCkKs6RDhiGEM64
HpruEnitWIeTPW5KJ4kfah9or5WTTy3x6npT8TB5I5Z3+dkFJCrdfrBWo7YZJmRrt29/gjLPsHJ0
OBOp2IF75GUPpkuAqTKtaJtyYgN+g0JMZIGP/9gc+bSu4EQiLnKDXw5FyJj2t0+prt8LGs+JLlZy
qccFHZFjNRdArW3mlgA66Cx0ZgkuipMbaILgoYsb5kFAP2x3B42RSyUseF8enLF716ATZbrmPljS
Ky6tpa9NZ5RLBliLZtT6TegW5QIDKGaqi1J0X0hSeCpLPjzFR7TE9bFua/GQMwMCfs5liGKLaUl7
RbKKY++Y5cCPDQIJnIkhHRGFRO58CKoCXj3MK9AAHQHFhgbiUbpYbCPnDztfDHiETckFW4yHjOFx
ov21Y/C6ZDHtlRMlRzk6IEwVhSOduOQs4o7rBdtwtJplKYZd2eNTkPMksZtJtw2jbpSoZTQF5DYE
3QC11eITTf5M6aVg8E2RA8ICPe94pHN9lYXeHuuv+AEpvcn6cxDNQSNDH4mn0eMzWObVikdCtmt9
4nsubJVhJcEtoWdcdAsKDaSvOcu+5IhVgfWCL9MnG2KopFiFA8guCa59xmfHH1T6NFLfeDMndB3p
MztBSsLOOboPNEnpy1hV2SrUGSNrWEX+FgyappSlakS4O2FqKFauPbrnuDVT/ON+tu7y2FjHIXL+
pMQ2Yxy5Z1H88lXwGgqdOwOb1iohvbxSxmihuCHSOaX9YbhkgHtBgDcZOMbaY72m3G8m5kgOY11O
sWXJm879MBXRX7e3cO74IYlC95mp0rRPkIzHwbaulnQ4980YhD50AMbOL7ACQD4STDoCltIWYxpT
cdB2YoPCdzZzy9jIMvx2eHQY/IT5TnoNGZ0Mb2gyvKV0PAtXjZjAR4M+d2O8xkW/sbkO+P3QnvuW
bqaeTRhP8LR063lKFk0knv32U3ZJs9EcojptXTkcOzEbBWHRLUugp4tBj7eR8pob2Nt+dqf7u4Y3
0WPhXTjYq65apr2XgdkcTIX9wcmHQ/0VDkIeAw5363COd5p+RJQUrE4++hU6oJlwGOiMf7d35oGf
EwJs30sJtQGKLOhRq2oP8Tx2YJYB7JAjhpU23I7wH41eI69sIb/H3WQfkTzSuF7QvGS1aD7VQKIy
TLV+i5KiXXzJNdvFWrlEF8Wygt2mtdmJFVR6M//ppHqyssx+jXPWdLu6OY0z95f78DMSo1wPv3Gs
OCBHp5zkxMWKM5gziYXkZ2AWfYeWMrypRq3NGlO5qbVXqrQ0fEK0nTg6TY0Ts5G+pqwjSLKTbQ/O
5mvLNOcnkgnpSWs8UoW2aRnYPnlNQs13bpXHik/l3XiPbFrFikJ/pt1wfDFzY8uu1D+KqXnXK5me
vDIccI06m6SAahlPgN9DMyDgO6l3IMjLyXHMqzG/INpgLzboBRtFPHKyIPdVjZNDATezMArSt1oL
ojSbtrkqMwbS+nvFAGmFvRVgYpyywP6WOCQznLGTS8DnL5k1v4taFx7CItNv8BqblRlMzwHvwGLI
HbphiopWGaKqCw5gwTIuNWPFKcE9FWgJy8IAfli7XYaxzbjbHTJqx5O+6mcvL8LocPz9VYt+usk8
7dOSsDfbdgcjDOCyT0be7VhY/ZQ+jroZNlPLSRnI0lKM2qdtVpsxbMJ5ykZsQqYb7j7Rizv6at15
MLPcJiB3mNv2o9dk5D6r8KC50zcJOpBe0t+SBA1OeolqbGnRc0s8bqPHBjled+06TEl9YZtflgO7
SasfTX7SGAm9C77eaRs3f7yhFcScCU5mAfdJSHLtqcU7wNWNqHebRJsSCMNFYwOIMihojQ4ktTvS
JWO+jna0T2nnodpGUTJihM5TTvchRh7v6HDloNgA90Is83KZD4RMrCrHboFzXGLGRyZCvJM0URbd
BtIfURcbO0Rv6NuimFmZ6VA9BT54mLb0drrkU6I3cOixY52kaIejpRccH+L/xdF5LcmqZEn0izBD
BeI1SVKr0uIFK3EKrQMI+Pq78r6Mdc/09D0nMwlib3dfrvPa8ogJoIGjWg6bYlBloPdavfGGeu9Q
TCVKbPpyqOa9MSYfc+2Uuy5v9LMfG68j1+hN42ZPmjaBHnPvv0mcUoFel/nFNt9KwzSfumqVlxF1
JGnyBbiIf9He4y2T+68gY8u1zWFR5REomei2qafX2ZHkwVL+0VNZt/uuLKxAuv0+uxbZMj2IUe/4
HumlS9Jqn2K0L3reY3ZDSVkTlWtETW0P/C5fTU794+Dx4TfNXYwPU5BwkTW/Pkvfu6N9Hn98BmvE
KLqyiPxZDYsZ6fHXHeZ5WPsswrCIVeg2wP+ILPmk9xyLAyBrDg6anyALMtaHyovz3eJEkBD8kpHB
wcJ1EPmgtgX0V9lWFxazK87Da5YOM2BbikNMlVEgXD1UAz3eOnBPYtUJCbdEsWqw/Jr1L6H4pa6G
S9rmt3gu4o2r37nKPl+d2VAt1FCg58aY41lgbNCmv3hdEWVCBE98jVYb3OzLPGZbsiZ/ouHdJLjw
J73eXSzb/edOS37VXxyO+dXc8pKtEtYnEn19JQzskFm9m7NtPKYWQz7bIuXQDr14LDtSJSmD3EVp
6sE+ac+Vra/cKT54Fg8yJVlx3pElsAHXLfgTF11pJ05oppEqlx8zsZJnPqJttXCkxUm8nEb473aF
7csxyq/akd6R9TetUppxNHXOaNztMaLa9Kf6aNzLdOkumQZVjtTrWSf4yeLNZikQDRCtBTf8Al09
BA2Ys4G0tF0BAhXHm7+R1SobiyIc8EyD04P7TDXOurr3/hhx8tgstdi0i0N8xs5OLbqfWXPgdIYN
9GEa+VagavkG7VEtMQsOumjcwDpaQYexTkPyMiCmjjGiY6bQZ5xEFeumcB+9qGbu86bXgmQzVdZW
/9jUd0g0ZSErz/fOgP8+0gWipul5YTNTbjJIPtl+yMKa/hndfMvBiO5TrePGj3mu9KfHktD1Kqsx
8s8WDU0qcanuzC2wNZXka7vvoWV/9YyaCNGoNSEOxPFNEYWhTozuTnzHoccXRJXhQv8J/0C8cx1R
JbQltS1bkAPAmahwgOoXZ/otcqlgs7LyDu20SJ5M/dOQZaDhSY6jVo/bhhJFX9DXkUVoMKM/vsbR
+C64yK4Zfu+dfzlG5zzXyPH6m3G+GLhQuRW2uFS05Ypux4rO/Zt6Cb/SoHqgcmj+iFqnvHij81pn
+Zs2Te7DXURreD2so8YPhW3VuHLJ3KaLd8TM9UZyMG5jf5flLVOtwriVOduipHI1L937Ti5mndOG
U2OjiYmJudXucDj6+BMhLNA7NaQhpeXdfoYglsfaTNHQXCN8xsRX2WKxSMVn9f//4EEVZ2oF/1lK
lptCkJ7q3D1drX2XXyTE6NrNxIUrkYHPx351+1qGVSEu5pBTsBG3Vwxj1gE3idznJmIb8j+1H/IF
FCvFXcS8h6y5NAmFSfpohk6VnIsMWwwzYVMJDrX+w6+csOnbZLuY+Hz8WYZO3sitn/l1wB2Wk4OX
ENBRcIeHVBN/aVt6+95S/oW03O/gdTfRmiMLNVRcApocd3e8dW/q0EYLqobsSjGdP4hZzcHczvnK
tbkiFG1+VX22cSI05vwexfNBZQaTyS45yRZusHF5hiL2NkbISCpNWKYl6RF/IdxMrh19/eD4pHnd
rudgIgzq22NIrPfcyopxqIV94HrpeAZi7aYDbCjy7Kuy5dKmcTJsxjh+EvHQbrrsHnwup22nFGjF
0YwOdIxScv1OvNy+elb9WGcQXVGO42z4VZYBnlViOS+i1dzVXGx0Gl8MvhVcqZ8zL9kVV4Z/ou92
gKKtK9PGxvbzMsx8GJdMHFu3Sm+61UP+LSr0Z/duA8k0jrCBq+/ca9QXVgEjfr9zaSfWpUYCK2+Q
SCp+qy7vdCKkkAuMZFoZJRSH5Enr1ZtKs01Uadp6X0RlsuNpANCmuHZkpTff+tk9DD1pvsQt+xBF
qVo5c6ox57bA9WXN1tmVNf999ZMSscnFBZm90R/YC6fbXjrNihkCv8xCLWMLB8Ni/b+UKVSXpKe8
KjfhBDOPocRRzKRpdDy5RbIeq5oechjIuiugE1gWtZCSdUHMudLRhX2iQSUKityLOA8nuE2zww4T
N7UfE6mA/Xzf3NQHFDiycfqDOdi8FBaFFCcTjnMMBeFQYJ9gT/mCZ+UqMnz+1KeT+LbKD5MLZTAa
Ns2x1BuZgPkL2mmpeFzr4CLICzqkLrS5ZEtAmlIf9ZAXyFHFsb83M51LQaQ92vfaCMbzPpwE4bzB
Sq+JjTBDb1kfdklUbM0GG4x+lxfjOnszDArFbRcxQN7/dLLcez7/p8JOtp4qo7U0rYWTKv4iAUyY
woDdkkVjhMun/r1jaYKexgu4ERMwLwYQsD3E+CswLN4dHbYYg8HHT8vSRIN10Lm+uFCQiszfc257
YIJqNkiVAulnImP5Tov2CpEUcXA0NkVNYIOtS+Jqnz3GLHQzyTmaJGC68hvND08jSN61GX3qjpOz
HR2N9dQm1nNTLQE3o2mz3Gf8Mk01+AD+D9xXYysn9F+zu6OKTnx0zS3lVo4/LTPOecr8jNtE91V3
iAGhPbkgfnYWv0NOWuiAdF5g1+5ZoM/Lu2NN3JbYUBGA29DPyr2ZvUuApXXNFddd85be0jL9VtFm
FaB3zcHS3Ex1HDHMs6cE2peZ5odDf8jKpiE+JN5J952o2fVOxZd0aKyFO/SjcUumrpdOyBRaeG6a
rES4Frs8TWsiLLc0wfvm5/27grEUxDLuXhyfj16Cn+c9Y+DBh+KdqAbkhkGLOH1n8EBmuTbbnJqA
xY1vbkopqiHKbd/bocGjHZRu2YSKNaMyvIb4Y/aQRiB3VVV9EqyfVnNGoBATc7aLzeqlc6f+vNxh
a4QJDpjmMUTK/aI1MIx0kpbed9ObxtpOUURhG88zxmra1XcIE7wtWBwwtfPaka7aZxNNfjpJAJpo
om3b4j0YsFPtNJ/GZr+GrKxS828x6xiuDksVk/vtpm4dY1W12BCNuNnoslo2s6IOCOK9mRZbZ6Yv
J2O1nhVOv3UnuttUfmGOvhkBtWNPZA6sTT8kFBm1GLc0SMbrzH5fHMVXhMF8pexnJdM4cGZxMjlJ
CGig8C/V3mwzDN5KH3YtyQ76cvyC8CaFDzSg3TKQBj4QxaDtcKv3BRdqzOLbYSxfaTd84Toa73xc
PsAW7b8YmAH7FJprddCS1hxvs4U+Rz0zvxaEcFqDFlSdJt/SmXqezUqcraURGxCuEAvT7oUNtbYa
RoDECi7jzvWyJwXtfZ1GFDJwNQKeWCzZJUkIyerWgxD0cQ7adFuW+rOmb5bqdtYxJcV/MqYktAAq
JSIX7yML1K08Gr14SkguHQj70C9eE1LAjUk3QSIF+30kvFpkeWhQ8zvPWXxKQOSMDuEd9kT1gf3f
g8E12aBDft0OSOUFBzrvaLycS4Z7mLvXoWc5ecKstB+sAZh9MmlHYoFZIARICwxM4siKxDnCknm3
bU2sfZGH2bKIg6jF9yKp73Ir72XBu/LceLyc4iXmTj4cHd/VyXPZb5HqViz+xWVxF+6Yhn8dxL9q
YPiZRZjSBAdfZ6YicLSu99o/5ymjGJS9Xjdt2854Nlijbu7g9qlC8vQ660FpngrwENWBn8I+nayK
9jijerClMk5NRUnLOGXrvpsx7DhpfRPJptJdFvuJRcqZSogmI9Bh1AeufVxwlmVdErvfpINOnqYs
zEsny9A12TW1hbBO7bswMAqkBfWrxK9+plw3N84A7RsndbKxNe2bytmFBpM7H8MErCqdMuWhQddC
hNXMxt7qYsLuNb8a0MGCjhUJ7WPdjmTZ8NAQH2IcooUojlhLR7w8tFHw/iZ7zCdESKjznFPPJA9X
ShJzq9Jna0yGVUEHLtFsNmle/FvKfZ/9mDoKCHicr4qipHmAJ2DO3HrsyHvPE/FhGIKolJfoFJS8
Kg3oI2M4k7JdBL6feCtJ1jhoXNSMqUaKkP1WJjx+5N7dE/SOMKNffp20HJdD6yq82SgjTnLzTXYe
iZF9mzb/waiEJsb68wIv7FvNCtif44a6jH+cVLhbA8MreAuKZWonIzZ/cZXrbZmizmXM/RCfNaAz
9hV+JA7F3SIRYwrSU76PFmJg5t/QluD2DtSimjSTZjMtJKJrD0Xly53nml9+pkLXIr3D3ajUrOdp
nphNWILBVl+4KKlnS6eZF5K5z8/bO0LyeMRF+AYhHHKJoxtwsoHofs2KttJU958x++Pz7vqgYsIJ
b7Jt1BGhd4UNAAMOXJxtTdN6255EW0bhmMhpU3S3EeXzbga84Z686oq0oTnIPx0gjcuvuKyBvpUM
JNgOpr9ofDVNU6eGgBD88KlRvrQa7BSaLTkhQcAUKJj7Z2TRbmzqNxqpduJeo0pVOJebTK/sYCaS
gl7u/Mtr5viFl5eBNp/NBwSvJiRvdJhyC6J7jMyLirillS7konNq+M1viL69uvO8UcV0qFrWeHy4
uFusXTcqMg8TXpu+9g+xZYRq8aNVAZNwwbgQZimfaszf2blfm6tvkgm3RmQvTtb99gkdOoo+yHta
HFjB0ERbW6Vb9DZz18GXn23khOYhd8dfcwCtWaJFmfEn1thrO884uFro+2MpWxy42G/otX9NOAUs
P0PPMfo3d2TDUSC6OB4YTowPyDbEFMnaZEFlUu4KnQvEXuuV+O6kGQLYeRJ9TW0fysuaenO5vdco
cFE6aOW3tDrJ06Z9M92yKJe0A5S44TEesOS6Kyj3WhXXf8xRbtd9JG+upz3dvxGgVe5xscYn+TeU
HUiemE6qaMaT6zQBY7V5LDKuj6JPIatQ66wQ1gJYUz4da3xPUfXg3qupyYbEu3xBeIsUHv7c4zkQ
j0iSKvxwlhFre1sfZVzAAhh/WLCzc5hFvSvnbZx0YAASfGJeYyIbpseIAlkpcqhUZH94lRHq8McR
jy99RMZcrKyF+QU16s9y+r0clhTkbnNioY0TxUU6QTs8+wsguVacxyl+rSHzrHyWGGp6K8XibYrY
Bq+SUIk34mcw0AxahRpu2RcPJScWcit7bU9haLqzskSFbT/em4GTPwY/NiJ4aFaeJV30tuxLr8qn
QRr2C3pKs4r2NLaIZ3KTtxxlYlP4bcfbJr0klmw+5uwI1hejXqfMBcccRdUyda9ei7UsQTS2BNwM
3xe/lttxN1M5PrsFNgJyAio0Zm7YLZRCVkb6VEMSJgWueCHwG2XE/G4sNlKDr1Guaz4RGN2U99KJ
gaPabjx7nSQLYbvMNvihAoboHCzA1jBlR7seKdQeATYRN9hhYqYzTslT6hJ8ip+qCM6lgzC7gfbD
ZoYf8AxfiD0DnQf6CBx5Vr+Mf9POz9jB5tW0XxyuXK3F4EHtO2eYNb1amkk1WmfMu1bjkfd4IlNK
S0GWpB/VAOTX1JNiz+/EYDisaMsra7a45dmSIBJTdwBPrEvmOtpdWtuHI2KpJyn44+K6/SQHu3dr
LgCjN4SIYtHZ1KnFSmOOYbNk2Zc5GEgU9c9Y9agOxTnUEuxMt6inL2xZPyxL8w81M71eYoaLMU2Y
PRB1afaUP/N7a1k4E0pM7LVrma99BPV11IDAIk3+jcJJD52kRGkhqrLjLuSlx1rXxLavpt+0jUzs
C/4+KSXmHl2Gbm7zU+2eZw7l0RYDZmCc9XlO4YsoBXcb19uz77UDy7fjQzQ/KCS5U5XGH95C19Iy
NemNSCXzVb3PiOjcJrpusc1QpKk7MaiveOMPubfHh/nJMi7wC5vtQw4BEYTcClAyH5GGG6qN9T0x
Mv7eWsILKkqfOp03APDvFW7sR5Y8ONtyCWjO0V64h0LaYjmqKVqPTF37cAQeaUCwxwzGXBK1GbVt
zrPp4GJwWNHydPRHR48J55XW3f5zR4IuZzCPv1a5Fq5xTx5Vzrko3sxOfWn0d30mMYjesnWRgivD
WDsDnRMaZTkrQoFEZ/vzZLDWclyKwZj+7/ySftPO7mbKyZFHbCHCDs14pbL8Zfa0AVcN4D0kssuo
xyCysb9rjf1U9/pr4kuwjFPZHvSBo9e957SYjAioqg+v+Gz5JN7bSDD8uB0JbiDI9IHaL3pxzWMH
5F3B1M/lMqV6hVJBuwvBOJmBqyJ/O5VOsvbStF0VcugDgv5pCABuL2Tlri2D2wtt69tSGKdqweGg
3YtzSAdOoaZa8E0Dq0I7jettmnGp4rZ0MCO+MRXLPTRu+YidgeyOB6xlGLwwE2wZHAGLR2JNsmLC
fSMbgZaewE2u5l08MhMYPgFDs/+2Gvui5wv7gYaJI1lg4oBrDKrJKTaZl73i4Lh/eLPcCd2Mt60m
oU/RnHrChfpYEgw70vkDsAePppX4D/Ie5eNy466Y/fQ9vOtvuxnrzb0+NNDvcWI7Nc41kp+G2ZzW
cBqM0xJPKf0vTS7OaQ7jcmD5lubTrS+N9kJ/fLDk7jblrvEToRWsOt9tQj5CerXIY69MFYtdUWDO
M5MYskX7y2uIOGrhIssmaUvf9N2hJXwHEQT7utdU66ZCPFD2vLM8PlCTeETn03RHftsNXYP/vR9p
/Kxx26tiAegv3mfPYdGU89hHup9BcDC9bRSxr7vraQQW3gzL+Wd7Tsx1A7JpS8qc2hMw2Hhg2Vhy
1VgucSNM5mGUHbPqd8ZChy8Amngjl/bPirtPawLfA7n2K9WzeU2NgRn4Lqt0c4w/WLJoB0dzNFin
eFY9ku1r22O93HmcXZrbXKKO/Z+oq3BoXPs8fMLg6g/sm8lAxyC+DDTILZGyJOht5uG0i+q9IjwV
OkjiVewyhPP/ALdSPBRV7YVC2Qe39t98op9pWmKjTNojDYEAP70JpWi++ggrbP+1/OzL2GeTxiBc
eh9j6kUn24N6ns+b+yKn0ywm00dcYtE6Rvy8uw6rMMZ6eElJQWQ5/2iPMhw7h+k5E/deN1mySwof
LTV2/E2p3EDW+riKW308KFeQwvWNYQXeIJQwmNZD1vcBFmhGJiFDrWkFe5T64hsEasFo4BUTFGKJ
+cDNmt/EUHK5UNrx3gZF50EU5rju1xbLBOwk6OAKhN84ofvosWPfltjcRe0nnTL2g6vNjwUW6DUe
9JHUDlXU4qmIkk9dsvTtnWZvxxM3NFh2nm7/tAZcdwoq4SFCov7GGeCxRbSWrSfh3mGapAFufppt
736+7+e5RP1orWNR4k1TbNCmbMQczhJgt1gwG2t/sMIFHBO4hOxEEmptqhy9bXFvQ9M67Ktr71AV
f/87P21lVmc26r/8AtzAagvJfx1UbK/Dk+gPwxcNBkfgOOw9cC/DkktRCeyaAB2/OpsZl5g+03IW
nSk231Y+PkXuHepMxfcW++uLXUsnpPgKg72ufjV/QoLSjJSWaP1FdTxLo8ETVOcgC2NU4fzALg7u
N74G7nPdHnaWGzqF9k7VvX3gpkuAuuVNpFsiDRpzEojurUYSS/uNvEoj82MNeK7deiX8JcX2MQIE
w8hkg5JF4qAriqVJPtLpWYyYNe3hF+6NE6rUfV2wuIgxUUGrWY8Yc9mpotitC5zILZSVF9MQux4I
3apGFAr7ka19R9R/TTZFreBipkSncIOybGL0eybfp3PSZU5o1Nr05rjJ1f/f+psgpwtGLcJG2cbK
89c+z54x5mHPqcHNe+jpQZkROVE0SQZQvMG3xN4xqr0fbtMYapeGAQ9cOYFp0gqdV9wyLc2OXvpN
ARNvIlyZ6zauzDMOfhRa6gPN9ifDN3Nl+TGw8GRod7EMDEauVq5JJSU/Yu5agM0zNjl8Fm0XGAi3
mIKhYdpR99bVy0akkwhmw4jwmeCRM1uawAoaYDY6tg2XNjD0Pz1Y7Io4ykKnbU053iqJcbkpT/9C
xXLX7d1PBJp/3tE7c+5qAh6NDJsC2zF07HHrUqQoPRDZTvXC/sE+xQ284Ukr6NUtmytR9GSDcPpC
YN3aOlobA7Fsnzle7NXAAApC7sMzkVQThoUdEGD8UtEFa89S09TVmNy46CAL7cUDa+0rkBv8lIB+
3Ykp6X6Qa8GdicEPe65VYc7vwCt7tQqLSlvWILwKVsDTNreTCPOOdQTviJS3iHZDFcSR2rwQQTTa
9YBChtkPufTRlSLqeY2dBrO2Fb1WqMg7ajepKMDaneruwrOQUyuWN6epZg4giJ8Rg96Se2ftgVLP
AgkqQF7UoaNphIUiLly+kR5xvhzijsRBnJb/1JQR0p39HSU41XkRxSeFu+XWT5rpYCIggVlXp8KI
fmByY3y8NdHsnnUKPDJewjs7AlopBZEvwLY3muLgidfNB5LRzHr3TyW4kUtRYAEhNw4tUwRjX28h
OXZ7AysYFI2jPjwYLQAcn2QBFaSQ8ly6L9d1Qkg6HXuMzjgGl5zyDYcdcB2z2W7bfR8tLN2p2QgS
2nHhiGKgKmwFGmgQ2ZEhgZV4w4T+6kyLccTpWupmwgINWRuNKV01Fe7/lk6OQ1db47WdzC0/7WE/
a3y/BVeh29BN+zlS4jiDC6En9zX3DOfIhWKdFJWzK+VsAlbqoQAOmDCzJFanCjAKil3NK358gBqh
Hare0g5wbRCY66heWwPmv27JWn577HZAwAcm/t39UnNOmJrwNzQwyHXCSvTIJvQ2k2LZ0W9Cybu5
9Lu+8VhZJL7awchDcmI8C0eko0AOeoktz8JQXQ9/XMGXI3FU/UjK5Ds3snzTLViJ6HqggspjEQU9
uKNYz2lQsKlhpp7N+XRkA2xU+T9pNAsGM9EEs1y8reVQss3kWuHlodNbz8gYGnYkrn3qHr4Is+f7
kVC1LJi6LaNpt6NBzkJnGxw25UApgmmrKyFM8rNJFP+08JA7zj3pFc+qLK3H1O52mZnGbzO4+1Ne
k5n6/99GneFtfZ/6hv//rWDU5EaVF3vJsYPNWqvPSTOCoczs8ZhaziHBGXcYEu+saQmOh5q5oKzB
ddeRtR4JFZ+XSvvSEusP/kW6kWJv0TmyaaL6HY4szN+5/wIPCJj8ZeblOzrzfJ2N+CJZoBzMjrGF
Xg25ocm5lVJ/cVE6KeexDlHPQYpRjlw/RdB2fSxi0a+lgSNrnucxaLhAEXwz9FXhpn5Y2hjQaDiG
kDo465G+UBCAhOt1mlAsZWhH1RbPeY0EIm0SUIPLWa0of7Bz7UzIi8rS+biMhXz1XMR8pDYHCaSe
MB6VflSeW3807+PS//2M5qFnxp4VraMuCVavuefNRBVfTBCbMRUqbddf9VqLcBY6L3n7lnofcxJv
Su+ZZqf1wm7Erbgh1ATwGBRt5yHuytPoeue+o73DSDdNDUyy3Onjgl2nPHIf2cZYclvveYpoGM1S
8nb+HLQkqXrugy7fZpqDk7mhnG1LNQU0neEpvHusKXEqs5cGE8CivLVD8WRlHiRnr274zwYSXz9A
DVDtXnUktqDcj6oj/Y1GoN6Mfl4NvYRuHr8CwxQjlql4ry0uTu30YNAFLydKJ0x8msQiSxQLJa1j
P5IowCrAAupUkWGrl3gNCP/DzJzAa998NmAtAA6M5ocWE7dSa7ZLVobfqblM6bcn7RBM+a6tGAGR
PzWQVsb8oXmsmWLKgLl9KzET56s37I93k76wKOw+EsGTONNGXJfPpWMiEKNLDIxQmOd0OCoDvIuq
60+N7x8ZPYhlfGmt88h3vxbSDUf7TVfLQYcuXUyU2OjzDcEeiJ18MTRcz3bM3/mqvcaZ+TTEL0LQ
PzKqkCLQSPtuoO7tiB5U6Zs5v8fgfdx4Yj/KGKExL1AdxQ2wt9qTapEJ6yaM5F9JVBOXMxgEmMwT
riq6wfIGdzDVPurb9Z6KFlgDwRza1Eb4Xb724hq4t/IzoIMiI4qffXpoG3berGKJt2HxAsb7GE8V
3mO/HVZaTZEC65DCY7ygRFO1gRwbRm51zDrwt2keoEC8AQ5cjdi3Nb3bSgsnQXVDzSGxfcFeu8nJ
xnMDUvoHObfAvtvBuOn5/lNDfKIpjwarNPgS6Ems3iHqo45WzhS21onQ1yAwfds0MpcIspKy02tp
l2dFefO0wYUY0FewpQQs0PkYF+qoqMvKXHFQ7MLciKsywVQWYGcMltsFIAM45mCh0TXrfyJWLT6v
4bF6Kmy+HmyBJW4/O9q6efeJgyMkVbZJVPTSmON2BOUlaZ2gEce0nQ3QssX4spGeG/ah+fIvrZ0j
rbyrWJxR9LVZYJIo1+ZIuLRLeO75s8zT04AC5NFrTAsXK7sg9yi5ikz6sqNTAgsts6B+sEPOHXvT
JIcmPZIy2zkW9y/1jut8F3P7B57BXcfaUxS7HZ3vuH3KjS8plq0sH3WWvLn/bMp/vUh/LX6zVfYj
CDLpzQHYm2BEc+RXox+1qcBP1O0GPirnieF3DQojKM4KR0kNYAZiFw01MRB0HW1h3/GD06NLRdGL
e0r5LeWOi3ifbSeCbXEWamRMTf9h6IePomIyYkmAnL2bp3lvpa+y+MHxvSLhqyMIp81VL8+NHDn5
CESYqPrpJb8DEUYedPHZV88lnhVNSEhd16J7BR+2w/Vx0cVBx6IaVTePUjijmJFazq124AEJ8vxE
BCIYqRQon+0GbX3uwjGt6as1qKHZe8W1infVfTGqchz773cZPKZWDYUS96Yuzn20RUnG8nrIVX5w
ccKXPu+7njUYf7aEsHRLxDKFlZ99YUNNU3mesCCU02ZE0h4pLTY06muLbVX1K3PAPMuur30zCy0o
tiU2h4pcpcH3QR0RjbIcixpB48Ektt7vss4P2/nnLgdKCobl8CpJIPnTvDbYi7rDmtzjTsMjjHlz
TaBzg7i5lsmyE9kbWeSW0h2Lnbka2u1kjqEamKQqsB7dvxQ1wmcpG/uXwcOZUwMhpGqZ5geKn6i+
Gncql0TQzlMHpZvJuUezYPPAypgwqBMWE2FOjM/5BXjJwR2uHUU+WpGcXRoZ8pMkTWvOV7g8ZBWo
j+QGOWZhBw1J0K9RsEykrbKWZlD76WYoUYRjxvF+MwDRJFXJAb/pR5u1BdgLcMf/uAEFDmqAntxb
fV0kHr7vfkNtx5E7DuStu8MG6lYEUQLgCJbFdpKPVVI/UHGA9wv/VIqTwMJ+lV8HxUkS9QeuuYFP
IiamoEljk5kgrM5Fsn9Qc/ZAmnmrM9xgQcCo30E8uzYYWzGTrAV+JfrvwoogdOR8zMoKCL+uYtR6
SElUbz6UFG1RbRTa2EwzrNkm9ysCE+gNktLof4Z6vqMnMnzZiGsoIJsKmF7fcftzQ35pCpGpwVJa
GD96xD+nemuNbFM1BUBhUiM0sXctGii59SxSjBMPQH1WjgXRlHOrSh5gGDCUrJc42hR9FGACWevV
3QPD/mJmZ1+v4KKsetuAmwKLef69ZxMIhp9rq997uJ1lbuw97COT8aaTklnM4xg/aS4Y8a4hie+c
fe+JbkfS2v328R4Od+ZbR6WLb2kvkCRQpXiJUJ5lkIAkGHr3ZR2SUtB3npy7u6p1t1kN007h9cGy
NwHdq8HEc7vcASEBh87iDWBXntvlCsEkLoYDM3KQmeeS2AEjMV/x1bqJ+qzfpfsMTMMGJYMRXDyM
HOOKh3ruD4i2Awh3XLJr+jNwqYzcWxnQTPxmGXXzbfKma++YtVyi0EO1bed9UaGPAY5F/2cD9hzL
y9D+RP2PNb2lHfu7F1fpT5jVNkmM9sLYLpNoPdSE4ZP524aUL5Nd5/+JETM5j2k9dkSppufO+Z5g
/Ds1uw/9seDvaPOkUlFaa0dzqZ8Mcaumw9SzcRaUj1pXPHN3GlVYRjc63x+8Kl3V0TGlXJRC0HWV
NCf6VLZc7Q9VumuE/p46v6ljBzIAv+71FwdDUuXeQdgK1ucUeGZ7yAyeGiSWfG7543LZH9qdJVlQ
02VrQYirX0yw5BQDxl6BqZ6VGYxN78euzkY17F3oK05RbIyhgqmUcA/IVqAMOvvSN0RQ0wwirAxj
HrccwrnJcZ+U7gVi2EdiQufIfeIr30PBHvpONZ0x3ZxLFs5E0TUv2eT5/NDb5kFjgSPUoVP7iM1w
Y+Gtii69TeVITXkURaDCOBbdu9n/s0H7xOw3x4QeM/FemNVGWdPDrSRPBRTWNXMW4fe8Lwnh+kIn
G2qIHsy8xvtH13fWBnUPlohD12MhggWAU92bku1ME7WZM/68tx33JuwHLNjktbfZaygMc+otzjmn
8IPd1UnoIWeGzdDwOITLnu7KjDBit6llRynLXFN/YFP8p34ooMEDbe2Zfzb6/McofqyG+sFsU2YQ
X8J/v4dKfJ4Q+5jzcIroz9NfUjZPbWYduuV9cp4L+3eKMClqwHbg3oF7q2GoustDVXkPE91xytPC
ONJ+7bg9lgvaqvaCR/15YhWCsPKraRi7BAWCJSbgiYUa4IQXh2CjTxzYRo0ggsWcwztyPpeaC+uf
NK6TGieKJM4QoQpPHRPX/lyYxrgxwSfiXHf0U12bJA2nFVQY7sNc8bl3EfrLk+7qZfFRzfk7bipu
pxA7be78tvtsP85YFueZ+w5oP+wjWvbKU7E2vfZEzQyZwO5hSWKWnwW2bjYJkbH2XebvtqfrKGct
VD+BwsUWSsFgiVnP1AKNoh3PXg7g/7ckMoU4dSLZ12reE/uRVNaPC03r5olBZTvXBvT+Jz27dkmx
KXYtdNW5ESc4piGdMvC7vPg7zfSry6YAiWoPfHTb2e/Sv/hJv4JktnKZ9muuGH7zH0fnsdy4FQXR
L0IVctgSgQCzSOUNSmGEnDO+3gde2OWFx5ZI4L0buk8L3IGscEZT8/K+2g/8m1pGOikiPqvxexaU
TWc5cbRtpzsAd8LPugmlUmbGZPFCW65DJyc4SVv8VevcWmYqvBUWQse+vXrVTZJQKmZAkheiw+Bh
UQo/HxVInN8CLuhalZ/zsnyAOnVFmr+CQPWCx12EaqSPoMvkw6wGYmWh9+RnSbPENxbf1GAikThp
gbhSjOd0HJ9DoEBbvylCfyUBhayboYFyoiJaY5q8gUCHQJXjK4N8isDJmUpytxRPU9ddj7C6z9/T
7Uftb+DMWCvH0PvIK1lqsv6GF0XEXtEadLn6dR3umyJky+IylKO27Rajz0Wh+xxmpzaetBWv9oJX
DZ3ze1mknOWLbTLBS8ieI+la7M41Vtsw1Q9KQkG6Ehp2ycE8ZvptXCDVstq3hLcaVgb2Go/jZ62O
llDtZbN961hEqTj5OmBNWA3KuggYubtEgfky9OCUc3gRzqswPqa5vCdZSJ8BCp1MOhVcbtx0fmVM
3kCws8kUOwk/W2wkRkHMm4x63uC7Br7x20IBhpDjEIUKSCc5zMQSdtN+TVpPwv5jJh8AK08R871u
DYaJtaJ667p72z5t+BcIw4J6MxRSu2Mb1UIOhZ0AJTHW3XSGHBfhBGLR34jCVa9grJtuGdIBA2TK
NmCrzCIKFbaYrq+Wiv5mQJKVgzUWUemKagWSCAFdapg+J7Q7U01QxpVU0nXY28tGimOXl/C7yVJQ
LNIu5h2oORsYBnmyHDlT+lpJ2j4idFOOX0KNolyCMPJEp263+1R/G6W9GZVnowfKimvfPGWUKlb9
hIV1Gr64R9PNW4DjEW9nhA614ZTj8+xR60TDv7bWKJRYC8Y6Bs9fUZgxdoEApVeXGEQPsxtlRM78
FOidxyEmW6l2u/oJ+W1gKtsOFVXbBBJhB7R4l0NNQJg1pQc6RtdiIDtU16SvgbWhgF8cbS4Q5ZXE
JrU3SfRZV0KlP2BrOTbcZF1SeJQ4QOlstjDvFPzolSUFrZkHoTTQw1Oy+V7F6YLEAGiEeaDySrQQ
OgWW7LpwOvVDZzgsChcJx8JMpp5qWTc2u6yEpQpp1lERCC82ZIo86tT1HkkHBeKUyCYnYbDCmNDr
4xuLN3XXdm4H1liOBcfgN0O9xqK59NrQn6ABR4Arl/5OmyA3OmCvYJFJwxQXu62zZzm6AYnIWrYt
lwpMRKh/4t1AJgjpIq/fhhkFyH2ooqPOBopVj102x87EeoirnhTIJsEL8RYqpMGxNFK1ziu2QkYF
5Bt5LfLXoi++QMR+zuqRfJ5dXoa+jPPHaFR/iiB7M/qsK+NrpdUby9K32MMaFRQx5izVgTBMcg1j
B/ZOr98sqGo8b7EVY6zZkt5L7u6LIf7VhN8IBaDQAA1MWUheZ1Emceaa+j3qHlmBE7tmuGx47CDT
4p8uAEP5ybbI7WBqqyswFSdk4N+uDKgmpjzDdZQ49N3a/IokMQAutCPlbck7vBZOFTmZMNhSu63b
TJvhFMilIGtPfe8byUminNzCsauKsEs8aCb7TCgrse7HLAlYTXna2DprJ4GYH/fNYIJxtb7yZHle
yTEb8NzVWTicM3JjVIEaTNfaE9l5LOPUEYjSID6U9lcbx9SDDHAIZbhRyjQ3riWSQTfWkDesSesu
oBZ2bO17L9vGLNohASpBYAIpOpo6gJ9lXQxNj+FMmEWBVk/+2PMF68R108jEYBU7/BKDkopOvVmy
CiPOTvCsmO5fRqtDpxgr2X6O1EdWN0nQYIlOEGC4S0osWJKZqt/F8mNuu+mK7rJ00XNFzCBhW6UE
t4ciGk6EPBM6jp1VVqLbFcUvXIWRs7z4SpqKyZDCiEVhg5ayvQ2RK1yjJr2YSnqJxlndSwMTumI0
mUcqaHQmp4YB6g8IVoOVdZNaKKZjWctbzi94Zmz32m16gqJ1ikxIDhmLGJb4Wy+Io5os3p+hQsaT
4LpWoyU+Q8AijhLzYm82w1FIGRrDdg1UvfOMlbbPyBPzJWVKuR/UFBRQ1Tm6Ts9g9UQi4sKaE332
wcngWSez2094crTOwtxgvbFvuI8lUB9REl8Y578SOIEUijQIyFpDhUi0L54lnXacr7taTcwMM9q3
0ui/62Zi+hbWcPKNF7qEwQVS7dWMQN0kGSW77sJ5byCjUcVxL/fJcN3cDHUu4sKArA4XQb9zkN+z
eQT2XAEPHkTORBJm/yRE6Reg8Yoewsbn7A+BRfTGulxY5EspyYb42/+h/x4O6BcJawqVYT/PGLSk
XFKeGHF/h3H71OtG/ZODcIawFWiDRMRkTm1DUC37JC12F+7w6rcCqOuTA5zhYkhvJjCvSVLkXRd+
tBrAov3S8FO1E1NuApTJWwjJtgIZv+ucJYn/SYbAYmrFTivHa+1CpLAm4Z8U4nogDdkGlbvFYhcH
i/FrBSFRvaYa1ORVKOleUwg+7ZAypJVLW0+i1PmKFYqXSaU9N0YAryScrHp1KzI0tytYi58qIxBa
GoV/SL3pT9nWkNMUvtdTyp0Edwbguv4uagsXJEYujoYnXYs4dIjTtSbEZJMsTna9st3osu5fHFtb
4TNyrcyLW4sy4U3kzO3SJfEyU+A7VEYeIZIZm/VhomXbnotmtFR/VQHUFZLV7Fs9fJkEWFxalB/M
WD8mkQCqmrGEpCWvaMKNg4qnd0hYLq9N8mPI79JMyW+XXEJCe5YWfSbiNZfJ2vxVRvScYKmBYrZZ
oFaMoMOtIp4Bcyma/qxaU3FZJOOc191BtjJOP/y4VS0xN4RCvhsTVDmgEBHq9hmxlDU5ytrKvTnH
usTIIRt3eonxDyXC1Mdf4MA5sOapOsn9+whBPFSm71xpfDPh5mvkiJtdOKI93SlZG6wMFa3O8IZV
OQtNs1eAiShaflgGQsFXCGs6EljlqsQNQ9MnAm4drHeHKnnpU/MgyYObIXqNxtxrDQV+xXerK5Am
JURNqSsh24IdYBBO2sj/NICzrVwfiJ81Mamd00sJX8aOKxCFXNA+tiOXet0jNniXRg9GN7ikF6/m
XmvyBf0913b1gnHEQ0AOCpeAGdbigljeteReJdY3/XEBpkQXK/xY37P6Q/oDU9TPcpte8GBZ6YSv
Zp+h015r7AtfhnmVWqSr1oGEB5YSBVliw5seZ3tIUvh6GscY36J18eUOZHL4wzTtOQsrv0mMYysR
HOIubWNjJPKSLuSjZbMFEzTL8F/pyjGJxb3VEXJNSIBu3fS+38vyS7P+ZfLXjN5zAktV00SGzI9D
BtZSs9gYni/SR1FTPVwEousU6VXFNDODe98+ppI5S22+diJF2XBu9xomSGUvDl8ZcxdojIzB2bdm
xDKQHwob5LYyZFBiOguQg2nrxhx+K+Z/UfkDDYEcnduJ5MKV/iKh8UtadMdZd5DU5ywGhIOcauLj
xnaHw8+6j4xtsoztICLxoZzJr0sOSrqTzU+j2JdpoGtubtlJ+KS0r7N50nmo4g27/Vuaa1BDEiPL
hmYlPeVMqwQat6RwI6qGEnqjmcy3XDqtwxUki73l2tbE7y4KkPrhSVa126S8mJaTmM//T30NH1YG
sxhWzC3F5qanMAfdtsL7iE9FyxQUHYhJl/mcFauTRKFt6A+zushFgyhiPag91JusPJfg7hcJ/gtP
1Kw8Br9kxJjFDXAohHcKwulSDhrEHbRmeThhQ2MHx2sgpmcabVoewPC8lwxR0JCRNxQnDDkMu46F
YLVQ3yADUxWDpx35uUAEG3d1tfrYY9g8FU6m0ppQ4hc/qfpGtAi9IJizHv6Jp08WEgmXl2nQOnvM
PlN0Srnyhlt+r9BidIiUd60gsvpRoKwDGWW+OPb7iu3FuuDr1BizUgYUNDfSaR4qMv5aN1JPw8JE
w5Tua2Z61jT8q2niS8RMOc6AwwCzd2SeBIXTntk1Zwgk52NXfMBYWCcUSeYByQWmuk2hhwzeZjaF
ScSuKgR10D+tgeG3p+Y4OusvYDXb6Gi4S8O1Qu059cBJiHeZUHiltWOyuCvyM6onU8NfQPoq5jK1
8tfwFiekPaQ8yO0u7CZ2RXsyV6D4MuS5VOZTopMRgQuLSIEdn1YS7amhiWKUBKYu6+PCfuBeNW9G
fZeRWQKhtAXlowXv1SrYnxCYmSEi6kBIuxPg+x1IkpRNHaAql1U1xODflAN07iBIJ7xRiF3FL4EK
Lx96LspPAb1Tn3NxIt+cR5z5LDMslOyVdNGlryb/LHhFRIL1WtGW5YroE8lugHyQwCJM/OznIf9o
CBm1qF/mCqQIQ6FURtXVAJ3JqbjMHzHC68JMgsxXl/XtLsxbaMS8ThpGGGgRbbqFWEiPzBT5ciq6
kPbYxN11XVTaAevcp8alp19axeikFg+4fx73DHNnEEYJfrlaRN/6Msrjr9Q0N2DBcZcdEmN+bnNp
n8J2orvYtX34PqalrWXzRa/j31GO34x0S5thvsOHOFmUVLGCnmgxhr8ZHHFSkFgEliQ8GjMg3tAg
JLdSpJ0+dw7ZQU8hBltxvY2d4g6l+gnZ/KnfqJhUdPHFiEzPkFwW53dzwEEXWnbZyYhUcNulO535
/NjMp8VKqXWm8v9V0dgK+JG4Bs2a2hQfQd6/DIgbAb28ZQhzJPlrJCRyhIuc9/mlLOgQuVMLwqxZ
rLFfSg6x8ilLb3od3fQvqX9qMZ+F3W9OHL0Sf6udeOjkBMux+TEJsyev21GZfaQzYT98MhzgH93A
sIma1uBp3my+rENGoPJh0SJ+y24lLm72twz9WxqaMTaxCVWHiIzWIUKwYzFMr2uLR1gPIkvdD8A+
LbEOmpaNjLotSj5EKUdhvLxNefY8dNVdmAxf5K0rla8OGoUmD3Qs5pFwTmkA1aNAjaqmIIG7XYIn
0M2VimUn7qrf6dTpcHrt3JVJhgwLhLeElRsmu+UkWMlpHOt7iz1PblHwD/G1sGL+RB/UMaio5ihs
3jm8t3I6P6PJO1j1YDen50mld6TJEUfhpksrfjnFrkWXj0AwiA27FiwM2WlhuDhWtfYcLuyIlm8K
Q4n+2OlBDpkM1eHLsQJXiZ232LCa7aUVRqKSEgrWfsczBHcu3siMNcoh/lI5z8kyPkjc9iLulkj9
h4qgxEqPAk9ar7FlK6EbNWclPYjdR26ZTwTmWssdCTj1bCId11aHpyv5KTD+6hSjJYg5Ztfq58b7
5i3xC7lDDkri46Abe6H460vJ316KMXmL64eGY6cEahUVZA2HV4Sq8C20xQVspEFRPBdkSzceCxBk
bIbkGxnkZwfzuE40OpZgpijUCWnQi1htHNi8WIkMLhLF42gEico6CzcruQUKAJqn9JXDG8e6AGQd
K4zG7BIFJLeYbYh7KtcStTBZBQ8Ww/qJR6DVdsKr/EugL3ADlyAIcbBl6rzsYSEC3SUnBCdspOUA
OUT7lyrySy5rgLYY+stwRyyM8CZYkkFir1zfUqLkdW47owWU1xYsKTvjqS9U+ydnExibYiBLfDOY
bl1862ITmHFtkx4Q5BVmqmFiCMpdP+RBkSGnhPSqScRzMiqxWPxwozAomGqfeL+8TxyS3E2fz4P8
T+YY6m5+yVDPO6hJiZsOw11xU/7KrwU9/pVU6RbAiHBIgiXonucXDKdr5piUwrXTfDAVsJAzj/ZH
9F4987ptiuObFTQ30Ls7LC0LJsU7cmI82WpOqil3ITc53+M1hzMwFkiIxoXUt5zZCZ4ltonUksR5
67P0nYQVo3Nj/BNGR/mcWN42zmpbB4QCw7N6kriFZCzPBJ3Z1j8aDgtCOxJTJh8sR4CQ/BY3JHWY
52j8SuEN9jmrXWlx1easPyqMMOaer63PDnPNzbpr3RqLKM5y1AHreUYOvABt35V/yztUAnTK+C4o
Q1fs8KVrKR/F5lzxmfuiHY52uHFL00T8xrNLEbSjVuC550cbV4J5+AH5UfCcD6vXsCLMD2TU9Tk/
E6pDjHdeWDtC9cBTgzwAD+cUnchJtiSfltSdxoMaHQXzWMRHbr96CSiKI4J7C1+oj6iE0MEM8I0O
FbQ6vkDI8Fyb75XXnzFJyOSCG7+YfI1/5MGhmK2gjE0+mxPGKOz3IOE160VinR6dG+O7NZmczkd9
gEfkNPBwAtSuknZZlBe2ylH+LHYPpfa05oVIWITRa/SoPyvV18zToF2zKoiya9fwI5B4HsHMGa5h
x+1xftEi3oQ3MfUKze9RBQDGoGoL+UX1x8A/VfJdmM8FtHodGbD0E+ae8Ff3niwC43O7aBffOYkQ
SDNmw8BHMZjYKNZRsbFtyX4klIpAgEz3BWVBp77QDPRMpo0zhR+Kk07jwNprUJX3bA/M4qyix8eD
DK1ptfHfqIzBkGpK+zAjEJEO1ctyD/d2I580tpzJixS6hDOj6VT7fZN7chdAtZmaZw4KHu8QQwTP
GUlBLC6YmEXfYLLDGAUPjz1pKl6pPJuD3aeBIe2Xx1TYy3qc3mRG8jHKlItGLLpKYtOIENuxPjPO
WrwGeNCUZx6Rsj7y7ZIXbUjncNy3FRxLll2ctL5en1delyg8ayio90Ub8BCjQmMc/pS/xagT0qBt
t19JIQHxbSXqzrS1faNxqsZfmnjW56NRHbvOF4UDIfFohDnVJdNOHWqfZdM2bnOJkjSW5cEvJMa0
cZeV3KwCyL66b6Kf1bClisuifloNx6xxZzn6gullLxMPlAVl9ZcrB0U+gNkJoZiu16Z3VZAlf3wU
fIfck41rZvasOYp+gdvC19MH8wXtb40iKd6rFpUZONh4zwyxlK+TfJsvtgjWoHVov1jjCuVeWt26
/WWSbUCQ64M2AgzppqAwOIVSVgHuiNEbpdyZkpOFbIitv7QVvi82B90bgR8pZSgIFMR6FdtIux4f
HeWM9Us5qHas3VhpO8ByrWYnUg1lOKN2zRXjYXTN4WOPZ+xbLLx5AsKf8XMl/yODgmWTmDWUuxqV
ngwpjcUFAl1ccfbGOFJheTJXOYwI1QlTkzxQby3tEGIGrSTCCxv2NXvgq5K7I38uRGxJQb9rdeYp
Duob/U34S7hR1gBUBAW8248AWfY5N2L14K3hVyeXZtwz1y/hhuZ8g6+14qWfG8bvXYEkZx2Q64lU
Kb2N3q7gH6BfpjviYPmaAQ/y6ZJz0+KFZWOFUuG5n/SgZ4THYUfKl9agbnrMM32hSNvNVAiAvvy0
CUpG4W4QCIF+CB8LbIG9Mfpye24QHWE+ElEwv5TynpVbMhxMzmBekBxOAbGbJFc6rXReGKUl4qXn
kFGXh8oyU3NnRvIqphs/rfYtofUAHHkCbpPzodAV7rLoGPFhvRezx0Esh0EROTkSw/kG5oxtSiOC
A3ha2cqwtWoPzBOtxmY+QHypRaq6Dl8bykHM230iaJb3cEGGOzvG6jYFDjEGE7vptHm2VlcCuEuc
UyVCZ+XE9vDO5fFTTAsBEAeJjSOjmBr3ycds2Yt1nhIqPB8pZ0hKp+qgVOlFW6lxfzqR4YPkqcGP
EGCRefKwi56ZrzU/EtF1L7xjFHB8siAUG5OT1FHakxJfOx4cBtvF3foqF3uokcjglruSKZVt54Gt
t4z4SbfzUasJqR8ji7cuPchlDIG1DVKsib6IctQJOpMPtejzq1Wxm6luBYuAXf6/SXL4+RYYcKxq
PiNkkg+hvag3DfsYOBQWlcRMatztTvuVJawmAlooxKy4eNR3omeol7gzwQX16ntZ/YiNM7Z3omZG
/pXWnX47Mm+oT1xeJ14LvrYu4OEhiiT/ii8r8jM2EWT9ddtpC9dEnMhXd7L1Bi1iURlCkUK4G05C
9tD5NQebxQrruKoNsvDAIkOnh+DRD82rah2AyjO37d3C8DmoNYILhDcG9nOB8tZL2eDXux6/7I5d
3XzhNJgZugzYuu/ABVmCYu06yUgG+oMGWUoI3xbDR4inLl6n/FtJK0iwdF/HP3x50AN+qtYx+/1i
fZlG0IFmVyE8tH7XEIw0PZTyGPcnxlipyOQShBLSMj9DUNAaDyZvygvHxXTlZi7wfSR+dVVeK+2n
ML6X1p9wBHc1I27+owPoL+QfQFwgoppBhaLLQHvvtbBxWvLtD425H1lwU6uj1FjP2DFZek5cC0Vu
q8jHsW/sZMYZLu8QVyz2sg4aA3YmdOHrjl6g4l1BAaNtVaK8HvFjcaShT22Ar3BEYn2lPpbt7J2S
erjWF+Npw0AG+rty6IlVSic7XxFGwmi4CwYPvAsJjA6KusQA4HWLTOoP9H9OLl4pUIeR+Q+W8B2z
4rL+R1GSGD9YK7h1ePOFwiHrLLOCrL6uHehbGgbP0MmcAqviTuwQwy+st/ZAJseVqAu251xfGYN2
MsY97m0qesSNvfXI0hcYULEtv0OC0yemgkfwHi33nXTGrhAxMBmdNne08tAiXiink0qWBkIO4tSm
/lzHV2m+Cym635pznRgRXKMGNZJ8StGkPK/I4FeYvZHh8ZhRV1W0kECYq/mItYcYW94LjjteuvrC
42dMdJY+6DAANejE4F7to/Yci2RUbjwJHjrjhSfrUM0lqwBoUlv5ymMVl3sKWiqA5KYz/X9Xrd14
yE4kR3Jw8HfGLZQyvOSywirtZZoOZGmwkAl0zII4tw1X2daHzJdtBQ9PBIWJvF1OnxNMUaA+UuZW
LASSH2twwAuQihT9zhduh+a2Fo9lgjkr3oSauARkNXBoaW5ZMYvCLiGTqQ3nILbEIKqTw7AOfgSd
dq4JVaY5RRuIxBbdSOPqrFX1XrxvaR6L9o9Le0onpAqEwgzvpIRTlRnEhT8nJhqs6SpMyPDyQGXs
wpREkXx7m2iD6aSVTM7QVjZQGoMtgZEoGXiMw5ATzuTu8sxVYrNbVQFZ9XNXE4+h4Qi2Skc0CO0W
0GjTIQzjDcan09yW5rrMA33Guay+CaTheEdnFz+1nOxV+am0q1suXzn2bbSe5WfHybuQP5WS8iBI
JuoXBDLSp9b14Kxrz6z4nEfJFZEXTIHGUKwGlZANKV99Tp0Bew37UWZwrPCyNJeV018d33ujh0yk
Bh3xUVrDLmuSznO+YGdBuKE9RcQCpiuTJgXXY6vdzBxqEA+CMTNzzo3dNBBguJ5yJj6seNuRSbYA
ED3yBhUFnKM212Rgl/XLh9xnnOXrSyL/lC2pExHh1s2XCsGlqzO7GCdmX9D4qOP47jpmn9GtE98U
GSvW90uZ31QNWAELxp9OPTOxD8fPsdZ2vcVo7zYDm8qbd1H5JBsLvft9jV8RfXgEIt5zVMcQJ3V/
Ht9ytWHcGWnAQLaYcJV2J6ZCHXrCxxayFLRq1YKhIUFKM4lQUKf7IM36noVbK+H4MVWLeh8v/RgP
XqTSGMgpp7Nkln5ksXER5q5g9zWV5JvN1IEmZ2I/IGWZcbOLliNkM8cMtj5EVyTVs2txm4bNXcuA
lt3jX1eyG+pH2TcKTiV9BXNF7YHKLRPYTsH5UBpIAQ0rysaOpJYyLjQZi6F+J5B7FVKuq1CgGV9Y
jhKgbWfaPtbz7CBARGX1X59mnUcvOiXm8JpAdYksLUQFoj2FC34FLXyQcBEhBBbYzutw1hrU3bpl
oq+SjbfufwbPfUGSJPwLVeVc6ZkfmnwHkThhcqSFSLq3CilFNRSsZE0JlpZ0U8seo6HihjPjrV4f
3SKpXzROJeKT8DEHQ6V+4Hob6YZGT1OsIF/aSz2oP60QPZEE61p6uJd6BgbJSvezGazWRYldQChY
PV6rHjd6WPVH0YyeCylLbfVOoa02UHBXgRzezmAwtojWbbCKP70zvkcyTdNS8cYlP2LGDqSm/9eH
GmZy2oia1VdZGva0xNgTZFpN+dDl6UctRgqrly1UsDqFo4LKpjYJ8p1PsgRJoP2dOTO1ulpRCmVQ
J2XrtymE77RmcF+R4oV+A3+P1VfguiLULqZO2F/VH0Kya9kvbDFt99lYThqOXSc/l3N2F8MpZQGe
HsFs4PnsKBp6EgbkmoEfyHTVGw3BGwTgYZKm6sxbGdgQBI02fquFZk7nXBlaIFL4w5t403jv26w9
ZpDTSmpXvPasIfHrOkgcRfTnC3FmKilX4zgDCeJzlORnUY2f8sp4y2YoggM+ApAPx6Eo7oo4HDd1
MEVyY0okqKcRFvf2aImsIxrJn6P4F006rHIAgYwIIay1RN7grDmxAbyQTYLZmsMFrCjpyKYyBvF0
1hiyNcRQaSGffmXoPP3FUSj1i2wN//SW998Q3ufw3ixbndvf5BSseMSoH875qqUHUuoPuYl0ex74
/XJXYwxapvrf3GrHHs6vYExPHRTnnTlzqpTjUSJxI0NOnPHlDaxuS0a763qtWQ6lkrLvWuMboCAW
FgJrIHWhcKoy7DSM9bMw/x6M8C3j1N3FCLj4ET0ors+A88/SKvDe6GUAEYD9YXVQusjTpCSoLVJa
YpC0DAajuzYgYx3+GHmeQ3U+D4v5wEeq9P0T4HSyLgQQbyG9pUyPz2PkuwoNHaWHb7LdFIHfKoyZ
ldyh/VitKzTbhykxvm7VfdtzxW7TsYR8g5o5Y38f6kNTsdU0inMba/tsPLbL6GdFd1UUnJSa9ZJI
4blJ35UNBbmt/RXUxpi/ij7xE+W5VbBh90woCtq1kUFZesqQTZrQ4haKMZ1A8i3kNkV/NpD4SFZU
RTnzNBYFM8cchdD7nH5n0+eajvDGT6XyA3cTTtS661j5Qnnyp56gpJW5FhtCfFooUkvW6cWsuTUF
SNIhGqUSH7FLyfVMOJGJvyS0UwxpzSZL4EpRm68a7VjH5yIlglPPMZ4ltjs5a0ZAaMRkotNKmY+v
nW4PYmqHQmmLy0EizS35NaKPtsP2RKfMYeYJSM2gDrKV6QCZIK+WKnvgmI2yyp2n99b8VMxP0GdE
jbtm/KizD0IPGPVM9FkoMsfi1HUJQkPV6Ybo1CYcMH0e5OC1o/4qb7GWKnCisNunheaVIMiqgVml
SJJZq0OMhQxAsoM0WqyCSWkjuJVQNE+GYq0C7eEF6Gs4KMsPTK6d9tIN/aVSIi/RPssSNXJnMfr9
A4NJ5k68h2voEnWChlNx5bDmVUPIDhprBhDULad6fhdN6yzlLJdzG+fwKV3DQ6asB3keiUUZSHsr
6erYyckHdQq/JODSrCBOVb+yOy2JC1vQbYgg5oSZPSUg8zgkTlk6sU7Zp8TIRngJp4FF/DQxRgJr
OCjau0othpGARBZ1bh8iJzC7YWeKFhwUYAdKw6WJZNACAsWOrM6WqXcr/IF2mjNd1USn4U8T+VUX
y2UMVTA5xk1m0d73WLMnxiBTR68xIEMPh4BT84YIyY+yeF+XJRsJOllQUzeV4WZi8l9ntryU8y1p
LhqAuZ2ViPtowP4RipeWMG3O6Ju8kkOpCceG9YdWmP8aJEHCat4pQEKM+6JsAPkCu3bGEU1QX+Uj
OM7r8E/QpzfCiI7SKj/0eD1gQT0ZKC2JO4HqTkqLAADekG4lDFK5gixszn4kfnfxOWwibwqFS7m3
Rm7hyodY+iTPxcUqlH22ttdVZ6TNzsaSrPuStPBP4X2P+inG7D/PQHogeb6UGFcipDkJMmWFpBvA
aoEBTbuk6Z0tzP7VSVkz0C/lhYAgNMgPa4Uq0U/fWP2YYkh8tlgbcBRmfRwok8lc+XdgqqtPHvvh
ixz3gVCqjhZWf2KPbDiJnpc+96hKr/R4PZ1IL6DTZ06nG+KLokvgXVSf/ycDKfFP7MzLkix23yhA
1ERfA1CigVpLO/mtner3Yegu2tQcycMkJPh9ztAwy/IJ2iWB6hNX5PCsawZxViCzYpTVyL/adXxn
UURpvteNexcrfjILpE9k55UNNGQfMHTGo2A52YzhvWUuqxWolgzcx1b9Xo8f/bic16x5lOP6LsrJ
eSCNCf89rM3sZ5hvPQmn0fwq0MalDVMkvPzgmIuzvPIEpY+UD3eOqNKLxDHi+g7PjDVONLI/6k5w
r4DokiffZ24OhKyTnnhfPdRQ5wG3Q85rqMXKjzmHjBxreDHJt9h3uybpvChKnnrZIpeWpEdNn645
4nXWyDRDE7Y38oRfZKIYUApeZiF/9Kv1WorRQ2MMLjGog/YTFJLxJw54SI2MqqoEIswICTp3jUVZ
hBhkPYpBeZZBK8EShqLRX7qKRX9KFiJ7+SrXgeQn5xFZcREOPwbxqxIcV4cVj0E/wf91GwoBGtDm
+7wJmdcHtOX71BqvVpu8tWbj1ZHy23Yoc9Kqeo+RDBBO7s1te4ZwST6xbl00q70tmmwn7ODFGm2V
sR6bbYlgcIeH7QciCFE0fE2TPuLevNKEcaKbp7aqToa66SzaCBNefzVVr8eSXOS6tdMG/DWISYKY
9QVhXhnugr7qXqHLvnJ57XMMG+r8AgPqrSaWrhryF+E0T+3FbLKXrpb8opp4SlGTtdJPndtxPPtZ
pSIG6btHHd7DcPilQELROLrq9nWToo55ekbbVj1QNn0v6hlR4m2qmoMmZe8yHxKYVoSE+2br2KBT
+eEaHrOFh20Rf8HH+kKUoO+/TKSONICdspEdWpoc5S0lQkMpW48SbUH8aHLpUg2SnU3DfmrnS9z1
/5ahvKq54JV687+UEukY89GoZ/aczwppSo4e0v63xhcEl5uyzRYswqi1+UMyumsplWd1QbwJx29Z
UK5XH0TNXWWQDt6a4Z0yixN1RSQrb/paE3tlMrMUxr1ZbVVHeKyi4QQfCQ5EbvfWiXRFr2KyOQkc
QBAZolzyW5QvLfvUOsk2GxFv3mZvyj6LFC6Q/Fdh94PCAw/rdxi9TjhOVBFd/QZuHmjka5YzqcEV
FyHF6BAM8MpK+TfhC4R1Q4DY99yCG2u5AENOA7ib6s5rsdeIjFMLVAxdwobKfG2YTAnY6RZlxGoD
wwRmiZ7/x9F5LDeOZFH0ixABj8RW9E4kJVKiaoOQhbeJhPv6PuhF9XTP1LRUIpD5zL3nLsMZ39JC
aZR/BMNSKnyKgRksRdgYdODBYB60KCEc0JYVBE3sjswlNCAu6TiQL4aMTI+2PYiliPC+AYM53ppt
BTPSNNAjlEh03+MUyQLfnAg/oAqSLztu8qQiySjcqu6nasZlz7S8AkTWos/qfGLna7aBbJssXyym
MYOgTzKkfUnPQULV2DcHsB67Xob0ZAFstxqLCetmr0DfZq8mxDE1CjoDwYNHHlxaejutvCqsWGl3
H8qzBpWnSQDaav88pnoN+lhHOiij8JLOISEDlu2x3SRcLyPO39ZGDM5aGYlZYIEhhiGAbbIbdOSp
hMLPuaUQrkSM14wGUS/ebOktNJZjtdkuyapgGzig5BQrNwzPSdJttZoRWt/uKXtXwbNC65lyrMxv
QAALWcJJ1TFSco0sJzf/scI7cyqkeSuq82Fk/81cN6muXvdaVcOefJB122w54+ir+CF0TBlniSLB
Ag0W/4Rc20oyHjbblVsjKoMbEbPX8GB5Gr8j7tyJkCuORNu5IpewfJd9ibOp2OFgIGsoc/mPXr1Z
9S423WNod3t03eYHzra1Xf7MX6afx6XYShoE/Pl5gAlkgkEMGOASwP0UMYcqkOXAO2y+uRKfenlE
3/iUY2tuvkYET3rI8Nj5VgWFXpexAbkGOQ/Ie+q/otaYqhPoAwiPw25Gu5rpvnO/pXZp1YbfaSV3
yP9+924XW7P7xS5SG1/4Y9P4Q2GDS5MzebmmBPT1ApyJM3FdVuTUccPlMj4RVnaKMFVg52x2fsgq
slbPqRjuAJyQsVQnhsdMF0PPOJCXjGoHicKLrsktWHNq2E9Z/kjESfneYy7mqHehzpOY/i+7s+yT
d9xW+WNEQmvYL3XcAVz3kXx5uBJWnlq409nllfTRebrID5hAUkz3CCiKeFzqSPab8V2yf6JWYFl0
L2ead/YHOp2l0L0CEoWwllRZZuP0qkiWIShAMqW4MZiFOvUWYArjVwNRtvUM/y6Fk2bOiijlLxVS
MtydiCq3XYZStnrzMdjFzkNDtY/tmfU7xBqukgZNUjodIxwmE05+BcFNYrmWkQEag4cGTwBcF36r
swwjsZ4PFGJWVxY6j1rvNwJxCfNVBWnA0s9R4DMdZevHgRY1eMp7b0sbThZRQz96DBApdn2w70Cz
KybYJRa/CZqCAu7joAjVopFyC6W5eaTzsXV3J2sGCIy7JSA8MQwLnUmTQoM3lWx9QqiWNe4rZJ6j
uc1gwrioc2y+XkGAVsm+o6/TvYCFJhTAC+ywIZNRUFmLMsKMgyk50N5qZKEDS+qrC/M1HmkgcdFy
PjIGA9SWriedpSiiXAMBhc9dHTEmRG6LnHMdRcAUYsaCmCKI9irhGYxgsjpcKW6CLjcFLFexHgjv
dor/N4CCLmMmbf42lkwN0q2UREb1RJzEKAh642MU2YkbY0XTuCkwlgR2sTYPDNBYk9GMrCuWMVM4
LQG9EyNcwce1nzVya2FWWPhuxhFaH6CaPkp3WWptKv4IqcNuDPESl9aVFNATKV01W4gggk6W9ctZ
UxpXyQFa09rx5/9uJnjC0aqsTY9tyu/tw+zYJf163xqYEUOiLMqc3JAeCopOdhbyWCTFMDGJqWXX
Bk8SU8tqAjltbAs0rsroluScL220DegjtoSn4LWun/hNzqiv2qiGMaotaSc34ENfIIOsoxZ9ETd9
1Mc7WNnzqjfx3qT6zVJ2Bt3Vm6XAnKG2+08yY+bNL7ObxNLV5DP+ecH8D1H/uLRz/O/xnwKT2ddq
rem/dUr35d1GxkaAAdfFdwMjh5esJc3AKT66+grK8H/nEeoYF9ClbtOHU4sSQ448H5sMfGf8L1rB
LvaRMKxDJ93Kfxo9VjTdQu2qT4h9uYERLB1GDENhei3EW9peHO0nDICYIoFxPPLJ3lTO7wM+orEr
b9ntTbhNzWsu3+L42kcPs/klMjxrPrz2UVlvEwNbi7VroxGlFL+DghT6R0lP3qGpGlip5Mi/e3Vx
1MmINwP1lB9/jWi0gTfaHh6OjT6cw+ACdhwD+VOMHtpFbWg+AXrvXxFWWdlFV6+T+ciSX9eGGp7D
zoNRelV0fsMtikiXXZNUPBp3gzDZHjaJh/S0gvxgsLHtxC9Nm51vw7zECtcu/IQnCGFs3P224Z5T
bmuTiEccG7fwIzHyH4dqP8cB3LI0EvA+vO4Wd1BkxnptjSYCAAB4Wb4JyOUY2TeMCAvyiSsPa1gE
CsZLMY9Y1cm/DOS6OBpAHx+iNI9SWLqIiFNKsH5x14NmgYVwrfusbFM2iUw66KQVH4PPiNFMr/b0
NSuEAYaDceC9Mp2nJn7rxkcnAdrBZMnp5jwsnEXHpDu75YJG9jwxCzPuGOaEdvDLtVuv6v4vdv8x
UO4ki9q5vvOY3giEvYhmQGYjxURdjuhwUhW6U7XIS6qPzkH66ixns3WSPk+gi3pzBSBSTOtUZ95O
cZITQsSVERCp2p+AavLNHIvwNlRfXLma+06CG4/6vywEAvFixD+T9aqjiLe7X8eCDG+/8nFa0y2X
1678q0aI4mchdplYSsYvwX3ownXqYCbm6pVb/iDZeFXNMZzjUyMfzAygfmYV2qNkhSb1WxK9lasw
eRXtZ444BkBRj3mz7VOQUFQXe8+z+aBOlbutjDeHxX1bXgtqkowS1FfvJfVAZC1KbUS78iVYYrtI
sQkwenKdK69jLy9EfaKjAImTvKbASCb9rSwptVEw4f4Je9Tc/qXs//UGe+z84Ddnp7xOKNpECP+D
WbjMKTlNtrg4FMCGhOUsZeQtuaQuq+oaoY374SAOL/2OXFpkks4XkfQLYBEt726WMY+MbkJ+8g1h
DHeDR6Ft/PyzRoXWWO+D/xODoihZiUTxNxOpZZtc7Pa5mbvH8qjURXnX0N751nOUXPhrGq3Dcp/a
Z7T5g4YARwMUjqzQpkvHcM3Dgybem21RdsVij6oxQeqZDDuMQMz4ppXUx52tgrNQtKJtv03Qmno9
rslSe55NfpPcDV5+n/9RU+lhimp23Kgn6UTp1bd91HDqjicgDEDSyZ6IXvqKl3TC8gppyUjGoxmL
vZmgzbDd/ZAew4HYufGfaxqbGiQEwVhr1dNqGRYxowbJicYRxDPwP51wAgMMGJgWgOqOAUIxtTci
UGyK6XZKgTwzuUDNfwYU/h2iAQ0iJt1e+xLHxpVdz6edNZthtmThh1Wtu+aGrTK1i5lt6gychAL2
5peH+Fk2NuSl+Oz1pHBEEsXo8GE2xgtSfVwQw7semmSWjGv4v9suvceWyZoSolCZMOAsNlafvBDV
uR97bW/N4aLhcEgpqwrRrdIZ0N6UxzGbmzWOmzkvZhAfJZeaG2O6U+PRUzW5Stg1+uQh7fBGuum1
I7+6x2YmXXRiZrAh43ObM77KzG8NIVtPGi9chHm+ZkzO1gt63FbuvgCYFST5ZkqdXUCJ48KcBJCB
Ht3bA77XIrFLmnZnMbX0zGgbBqS4gB2MKPlMokZKhtogcqwWh6Vms3rqp20iglfHxYln5XfTHLQn
0+k8rM+7sGVBWvT9farZTIZs/UkRu3YWX9IszLs782CjisFdwBOA8Ih9JzvcWczF4Tis+sXYK6Qi
DTJbIpuoy4yfiiROx5x7lPoheyhZ5rW02u4w57rmAVOVLKxfLc0+uqrdGHHNFk6DjGI9803uEpQy
JSvDRafDYJ/Kk51Xn1LvthPY9Nlxmc8Lo5mv1Tu0w6P/pSDqjURJPYWSqGLLvaTUuh4ZD1wC07mx
KCwCeI204ED1lyDTj9gbr73Rw6b669LuObVYMw6R/tdBqaPkrcBm6lr+byp4SG3xqVG6aT8uOI+J
/Kga0MdgkkQ8W4kwOPbDl6gP6VsutJuDOC9AvdY01Rkv02eObaTMSe8m/4pVIGsBnBKONL4HH1KX
2/FN1zGLBWYRwfDcGMazzfcO1+e59/qLdPVLxJ6wS6CLVK+mmr5qFV0wfHxWDy8eqUVZ9xezSgKk
pxu0N6j7x4FzzMqhi9JZs+852GJ8kVD2Pefei3gbtL8ptLBKaO9SFxe7zl4c+kCUAivXzQ6Oj8XS
3TgTc/qyu06udYYreXSt5Diy/JNwYKUiK1Tf10z5i3g6Bs20Kbv8BSqPSxhuTsC5roUMa4zhNU6i
RyBYmyqFyd5kZlyAa89p5bzCXOFGWVVDs7KIvfC9jQVjOkNEkyXi1KLljbVwM5CmS+QwkPGA6AmI
1H3JWhSXAQc7iI2L3hIFSi694uIhUwtYePtU6X9GuvaZb+LQnqzvIgD8VDCZUiwMSqPdJiGFsHdT
4Eaa9Cvuxt2ESiexwXLG7soq2/XcG0ZAX8R0d5myOmxz+ULOaBz1qLpYhfEu0mkxJXe30/YJ23UB
2WoMEeNbT8tUv1reZwIkDAw4uQExLif2oWA6QVBs3dw/I2LyXivfxtnMAJzAb4xHSyeGKmIzXQAw
5Oan3pr3cU8K5oOQPOD9v8Ad98B20UEaq6hV20miIrQNpoef9nQe0I8SSoQ8O4JxKv3+6gTxFU7o
M1iVLRGXOmKkbgrQsCKAbmPiICMsGblaC40yikJi6B5J5iMNIfMvyTDQAPW0qLQS0OwInoucIRM8
FBfSYrPl1ja3BWTQiJe+EuYl4ZflupfAEZesRb0PestMNQTsLJAfrhdeQ0pc2JN7oHX/EnLu2ire
5WwYlLK3plYdR2gC5ox+1YpdZtGeeeO0C2LvWNY/LVJeWTnYNbK99H28CFjJdfckBuvoPKKLG1bP
Jr9Asl1JS4Debl1FhFOiMj9rVM0luL8hc96m0XiPde1fOGSXUE4rEHLeoxzTZ0emm0yhgCSVy3EZ
0GEsz41wXzjNO42kHcEs2sXIvWj6O4hg3s0sV3RD/Lf8DSAVAGVkzeASQrBUXCZvN4nPgAOpCDd2
+0ICcGme8J58lSQM1kfZb41mH8cA03gcj3Z/mwoO7S0I0zidq6KAIwU0QfAS1u9J8h0BUnP41ebz
ND5GPobCZTxG+5IWwbcvZr5rkLrSvuarUr6AipqI9bO/FfbH6mZYf2MVP8XNJUk+m+GV0evwMIrz
lH+wAhko7u2X1tsye6Pnq7qH529yY6eMnSb2WrsrQfXU/sILTvr4r8e/yXrVKz4k4wbRvlnmu2rA
HFLg4RNptR8wTRxnPxiukL3+pEQe9PO3OxK5Y/9m9XdbIT77MAE9leaPsF8MHlsU6LO1bI1svUau
kV+nBJjVrVEfVNl2fCOtG3cZxRXuQk//RYLAurST2WqaRxYoB1O8iH1GWVm98Yfv4iMkOm4zNEl7
Wzt4xYvr4b88tSTmFZe0xlqL6aahWyr9AJvTH16J1dTsYMg/Eyi3sKCEp5I3l1+osSl7oeC1Dwda
pFacTe0IY0NOX0oemu7D6/chhZ/kiGDwp7HC7g9ZsB/GZ9AZNUIuNpHpqcUKiyfV/BsUP6rp1cze
QU1PSAnjo9eeyvbZ8EOssfGTJX5jIfYZbibq3wAET2A7bFZnluuCDEPW86T3IEuvYaIO0Qukl/nj
5fEuzV0UoicFHZmixapy6PdH6jsd46r97Qj23e9Gs+M76/2Dag4V4GkPNMlbWPy04nOCTNz17zqz
vLYgcuxha8dGsRu4IIlOfuktYGm2w8nrt7m/1sihJzNb7SLrJRTPFPQZFm7HA/bw7ZX/DNo+cBa2
/EohDBuXoH62pxW2zSoi2YQT/FZWjLzbX0f8WepW5S9kOkXlnYG9Efxk5mtLFc16kXdAMHn1gpdM
Y6lkfubOKaRtbgJwfuNXaZ+G9sxsOHNgtixgkDYOpsw7L82U4N64GeokTSj3mHpn9t1LPyJx3wfT
v8g55uKA8KpomaqSm3N2GduKd7qX0PhMsDQ3vHEDA/YiQ6Bz9kFfMedizHO21efIbj4f0pXAVNCC
JGJt8mQM6cLOf+d+ez4n+OaBbDKkGC9+eRo566G6xx14/K9cfsWQYubL7Vnj+AvefFTEJAehlolX
XX7KhnXk/gzDu2/+Juaf670qHq+BkbspyK/Bnl2RuRnTIn91PeCuauk2iLyqdzM4atBm3GWMDhvH
uzYrorEyRhdhg27ZtsG5a3eqec6mgyevrfEs3Ge3uefZxZPvCYIs37GePKwnhn+T6QXgu+acg3TD
32QcjAbOjOIvCMEOiIeAOhJDHzYYpcNwAvxzitzfOtuT0a4jIdUvqXYZzRuQZ1oEttUDzrg7H72O
4QT+gcFHYlZvtXmzw1ODzdrI1pi2Roku6OT2CI/eovDPt14ZoLgYBxU5RsWXybTJxlBpM3PT2VEy
VYKb+yvlZQixH5RvOYNSLgHhv47+c5X8k9PJgltjvGf1v/kFw2Oqz943A3iq8cdEscdgMbq3lGF3
WDyp7DW09rZ5quv11D2zaRswmZuvMaYBEbz45T5PL/6IsGfZqHeiQMCDI4w7GCw6bfPgUbQbOyM4
s/gImNcqXAbDczeDCzBRtgrx9zBV4FCg9WRB6S5TLXSJcXbeSLR/hAKVMkKGyzhhqxuDR0RDEJox
mkuijebcZdpUQqel95Jr7r0ooi8trb/HLF0pih1jlL8elebS7x4p7r+nymSGIVguSnJ/JwLkWNLr
l8GlPB6UfOvyHt19qEMcCcGMC08sCREhRzsn9Mp3ydKuEm+VE9JZt/nJMCtQVAagdiNEBAtQm0+k
1lIWCFWyhHxvo9ad0Wta/5vWFSIieN2eFTmr0pYI0gNsFGxZ/qB8sA2Lshl1QG48DiQXbf5gbQ2P
kY+yS8a4Nh6MxE5o5RJHW/Ly5Ru3LXcU+sEhY4KMXn2jqfriWmqZ9Nby/4UncRuoAJua1We0nnIE
uF4bRUw4XB60CT4eblbI4pNaN52+z4hRYbTrXnRRsY6qgM5MI71VNWxaR4zPcFxtHWK/kzAwbkfU
+ZmGfh3tOD8MZxmoyFwT0bwcyrhdt4oD0YxpoKrJ/82N1lynUM1KkyVuou3EaMTgWORSxTkUCN3F
MmlHI+/wy9BZh1yPCGjMJPNqTTvaFFEsS3OqQbp08jK5GNhkePRh5KvV5yDyN6IQ5JRIkiwFQ92u
rmeyT/ihsHi34/hZavhZmpmN6xTFQLVRHkSKVrIMOULmzxtK/04Qzo1wifuir0ka9388huV6AUDO
AS1XA8Dl5x7v+gTokib5bnv21wuPlm1oIS97w8j9AL2CRBPtaTQwwbC1P8S1PW7bxv5rhCiIfPqx
82ymdFTaQnV6tJuIPl9nfYXqu2HETmIb4Nq4MddMOgv9zTbAdk7oEJRjHiKjfKn7pnoxeMBZK4OL
xd3VO9W3A9uGKB95YEsi913JFW/TdHZlCttAA92LknURtbgiaje7FaiCZPOYMARFlmNsyEbk1DSs
ZYS+dDHKst4Qa7QaC49Qrz5Zs4wUCE7mqd98r5MRzRzeK/S1dI2/ymTCoLwaPyJjAb6ykPiCR4zK
Zqe9Opp/BsNSYFgkd63wi2eR1zUJmd0mqN7bCVGlJ0COxrld7BR5XGMntFMMUyDQzX6fxJQ+EQ5g
yP5HaeEVy7wEIXnEVZupg9GMp3TWPuhdgN60aja2RgfvV6S854y88b6wm4FITxRUHZmrQCbwcAZM
2UPMG2sz3SlrNBNWA+SOfzH1QeQex1wkZ6WmDyGzYj2JeKNrtrVsARTii7eynV/47iZSBFPlIiTd
BS3n01jyW1w5UBNNFqhlYHD2SM1u5vllGxMduaoCHV+0Fz6GHB8UMCMPVU2iXzs5IaWfXgamdpus
YpnsKO3DToMzhVdwGMoeCEuLeySPNdYYrcGED8xZ751HDwDBVILWMn3Po67y9h6ZWNQg4QUOG8J8
WR54qvWFFqfQ+dPZW+3aV/Jl8Aak2anLXXYZCTaCqHsximSZ2ayYHDcx13GDCT1FSm7amFaqwMYw
qxPrUtI+tcFTNfTtsjfgYaDHXTY+467entTCGlzExmb52Vh99lSUhErYWoN7BpU/5PxwQWILYqOO
LI6CUZggIhe5KQNenZ1znmnbpKZNcjofigtbozRBUe+qBqxaHaxNxnVIpfkY7KxgncBGWVUuO7Ko
GxaSMA5iEONV0zm4KPzzoJDISzGCyUdaBUi723VjgY42mR5xREaXBiZ9zWTlNcndO0/ahpLtj8kz
wNXJZjza9W/A9y0sCOUZ4NXDSSTrY6GoBIyfAMKMU+LLIINnh7bqmgZ8xkkySl6gaJeZWs+UKPyr
TQxccmQrOSBBAD2lFjadr67aa5ZjIU7yHnqcf/VzmG5agAWLuQWHOwLFjEzplaq9t6SNjoGlHZi7
aR6ntF9Wj663byCFXhQmOpkGy940TMD5Nbmi/HBdBT5P6v53Btt3Y6tkX1osvjRmE6iFwrPMuUUM
8xKb3X5k9QnY4p5wZi9cTECha63Klo2AGMOj2UcMk0a0LYTI8yNrsDeySsva9AbFnzQSd/oWlv5J
SsVnbnz3jJGS0SW6HrIDKcPNymyGv/k97bux5h9qKMziJN3Y2sUWRAFFiEtFFt1CeM7FC7nVvawj
PDqDD+8Ct20gQeL4YB3BcfJk2YiDZWLpm2Yq3mboPIRltN66PqxSjWiOsDOXfjyvp9CbTRGTcWdi
U4pE49WBNu0PDuWuY/7EcJ8R+EBJn9l5SW4/sqnJLi1SzMF+7qds76fjd1Qqk7gW5ntdMG9TM5/c
hTx01lBTOXoxC6WjRxLRnuqdSo5HkbMq4JK+W0SdVfacScUbv278Gn8dvWJV/+Ydc9owqtx1Lw9s
cFFxS8FGHumjWwfX0fTyLUJ2jxuSbMt8NUqv5TBk7d1lNfy+4uLWOltIkkv9GKZU4spzjKoXNtep
tR3A83p7C1rYSBG0L+S26uizgmktrCAzhxP0c9CzfZSPDusJi3ZmnScETOeWjsvzJvpc3i+LS6an
LPSbbdDRuZNEZy2LHLzphNx1TP5oyLg7D8HE9jOw+GlqpvUae3p0NPpVi6/d9HAleS2ZYpWNN42l
JCRJiV+uvtgDP0ezba0nZwjetMlYdBaHqYoIAlQuIuuyxPPnjNxTIx5qj/c4sOwPoU/XUrNNeuP2
OJrloyb/Ixk6NCMRblztKnwVroHN8yNjqzuyBxfK+w4Nf12Cn91ViZ6hB711QbZ3WqxMfZQLXh7u
BFS7fDpBAzcMvYuWu5SlmLfCBH8qxBvW/gLjANF06Kd4uwrtNS+AF9iy+anlDNnpmks+uv3SoGxM
NBeZEVSzkqyvNHc2mWh6hjfQZwcM+5n3iD0T1BF2GOSyN39KcOsyZgiYsy6ln9ziXJCzFVcPiW58
Kf9HizS4iY2lXubfIzausE9Ap0dsYXph/CrNv+l+ujFLak7Toziw3U3CuQvQJfqUKnmxdR5L30ff
rZxla6oE89RroPViUXt3PwEOSs7L7+jV4W5swcixHp/5zAG+qJTRqMMWhB+Slpzd1J9T8ADNDx7h
AOxBEsfBg9FlBLP6pk8Oi3UsOvnZteo5S+7Mdn+jsNvGWrcj/W3roKoR+qtRY5gZ2p7lsVPjO1a/
TvLnpxaDL8VKqcSjnc5TA59UUOVlj9x170goeDL4LBILp2NWlryqCX7xFPismZOf1QHb6vDwgGXQ
90pjWZvqFmzvcY0pAUAzq6IuGvch5a9UNOS1yadhieY0OKhVkrC9O8TBE0HA6AZj3balyIMo0xv4
TlgHsIPcdXMKcQZNZaygFHqaxTTZ//bm/1vR0wRMKa19by/L0XVw0WCJFSjMlnmWnp2AyWWS6xb/
Y6stcsc8TXaHZkcn5M9OURlVXORJQpPPupfUG3J17fEX7BQWidCKCbeh40RGEth1Q4pLaGyo9sEr
WRbJ8z67UQvCVi1xcujkKJo2lnoxvtl2/ZJVG679ld70v14GVzt8bidALJ2LDrPt1NYsnIMzkRRe
p+3y/99Rzv+aqUwuQTK+eX1J19TWXN4W3vkcycEQgNsHMc7WRn/0k/8ZmtyzNVPxJ+a0k19wVdQY
c8de7pC/8MA63SkDXGyQXiMqdA5JgI1a08xXWWCjscaC+uuiNLR3oVRyYejVPaoo7eLKJLE0q261
BBNk4M6pFOGDrpaQzmPigNJS6BkesZ95jqmsbJObS9uKDucrH2m3oz/f8fp1YwE8jOgmJdlOswEL
Vk3h7l2vHqBEFWJNDvhOamrY21WEdb1D1d24zDJ9ZBhxf4TQjcWg6m/6xKMwtS442KlHmm4DIXFx
75VjB3RXn9Y0nxNNRf8dMJ4PI1RLNUdBpCH3gzlc4PxS4UvgdoIJarKWIk/QsqdspuMOESxADc+9
t6n+5g84bgoymqSXn/s52CbI1LvkjOKPjeZFmXyQ9viOaJoKh70oAIBLr+vfdjgr2KV7TPXonkTM
BoewRjhdYuaH9MOOt9fWFt3n09ghxgnCVzvV3rUAh3gc2gjiDLbEte19OyHVFCIMpEgtYM0hgH3C
kGIhszDZCAyYWuscQuiPDCBQVzbC95/GdHbkmMVWlxPstOpGyvJCt6bPUtKMklnDTMfdi0JtxNAD
LUyVsVRQolGoozQVKG/QNxaQAFINWxz075tREsPJLqLlLnoYMyKNeDEEyibJCYF31bWEjzL1sceH
0TqBBIzay/NXXTkeKqmKfV7VHMKcFYM8gqiEr2DG+LHHKD/gQyEAttnZPMRjwgSiScGzkk6lMFE4
0babsp/BoiIOXewHY7GPs/63ILZy4dcmadLpOa2yV8NsrGVqvaG1+mjj6tbe8zNVyUyrgb0/Rsia
PBKnGFauew9pteUTIEiH94IY6y8dohB/f3Nvawa3mb00pQdsOklnBjS3ADNl+HZfhVM8mY23HhPn
XqHfmhLtx2uQTzuq3BQmSotJ58aviBzIY07oqv8wSqathL+DjWi0fitbl5gShSBLH6ksbJLXhUbm
RU413cGnZdStsV6z/HoVms9uAQ22N+yjLYd2sU+a6Ea7Dv40jKNDaNlrr0pMuMHYCEKLrUi8xigI
MYv0MCYZZX3pbAMnTe+IFfy1kR8P6TBW/uYrpuUCsoRWE2SpRIjYpVtCYH3obqnWwRyU2OAwnDJq
DkvdlRUdueT1EKlC57FstBu7RUgLmigbZ6Gaw2hGFYJYB7jCgy63cYfMzYdc3+SBuTWyCI5VS+JT
AGZ4FsfhJcXY0+6ki8BVg2LS0rX0ZYxTx2lfJk2eK2R9mkXoAZUbw638JxEdM9/62Knwt2/1r5ys
JaN1sQTAP0my6WYI4wY8lpahiLAUGWi+nOa57kCduTHG+AxHlRxgC2rORHSsOV1VRlVNRCnLqMjf
WjwnlMraTiMoWx9gCafUc0Udf6kweqeb488Qt3QY3KOtXu5qG3WMZhCQHKXcff1McynXoUHKyRjy
tXoUbSwgeOgZ+WlieM3a+jnRpsssxJPhwPdAM5CoNNrF2rmuyMwrCmefhOrW+LzvtVD5kaTsRSks
ttieh2BmGPSnokJ2m6UxlYYPJNIpEDXUxsAfk4ypOvW23IzvPll3rWZfpzneVZjRKw5DrANc67XV
uBwJBR42k1QEz2wllT0vFmUtyWQZgo9XM49iNP3RJZ61BliN0tHoF978lXy8bUlHml8gtN0vaWUw
kfK2W/X+S91yRrS1TYiD/u6FXEGO9UkqEa7n+mCHySEf1BdHDI61FFMGs4MtbsgtgrrvIOiOZeiF
C092Fz6LSGnvPkHgDsZhlqSQGLFPArrJ58EhJXyYDHRJYYYyQ57DylyPc6xGXt3Hrri2EoNJrFtY
V41HEOm0XoJvpk2rdV0PN48wI+banC4jD0tVyn8YPuslGZjfKC9vTQu7dyywOMQm0WaTSZWTCCbb
We+ttK4Kl+1vVZYXSxM7x9MQ75TEvkDruwq0NrM7QC70wEY9RyZGn3l0m33zbsfmtG9NbMJFD5IB
rCtUCD1mDN1fWy/bOlWNsbCmIlf57IkdsGQT6uCguF5qVvDl2wyI/CF80aztGJs3lBR/BF+I1djD
q/ckOYE2OuyIbJMnh8GJFtLiBv4Anam6Kzz7t2n49kTIzk5nNJzOwSEDm9mujR6JHWNsqvKJATOj
7tYYyG8mTgzoScpUpgsv3FVgL3IPOoeOfKuuzHFRKP8jGlsqsRjmbaaLdbiySApGPEgpURGjYo3A
UHtQWEyESd1IoAvYyXdnufaT2RpffZc0yMlmoyCj99p13owwvDLVOhEafMhjm/uaM4Yh87IFozRY
XEuOqv+azlwwff4nnZyACE54g4131sDqmntI1NooPT5pQhh22/u+IKwPA0785IpuN1bIhKRkPWK4
nMFUqPMMcQHgAdKkADsZoPhZ6FoAeZAkKILb8BbQzWRZco40u9832cy+6RaTM35pSfFwmBMJ29kJ
gVxwwvvaoUZnaGq8mbH6SnXvzY2jBfzAAc0TL6CogfrEaKrJd+jmH7EJOAN+9KdObC7e4uGI3GjJ
TPUzQ+YgETy1WBxNOyV2tvYppalcJhUWy0BwDOuV+9pr09khRIAGGiS1O9911oZCroNpEtvrAk2O
dIhDaIgdAIW/D9rkn0njj5TVIGCqZzvlu6ZYCcLCuhyJax6kOSln8e9gpndPun8i4B2ka5cFhv6i
vCslsJpTfZsd4BnVwoWoM58sjfkvpJnAryjmnSjeP7b7kEYNFwOHY26MKstXfmXd8MPiSUAXVkww
D/BuJSZBTnFv7RM+6fXggpOMsCiKZGYVkqw4xpjfWgee5qyRIc3tb5hwmiF+8CfY7HqArK3y9XJN
ruk8eBb/UXZmzY0jWZb+K2n5PKh2uGNxtHXVg8SdIqk1JMULTKGIwL7v+PXzgZnTXZk5ljZjVYYk
tYVEEA6/957zHbmW4ueYdV8cP3vMSZaXvXwARRyf1UDsieHCdy0mkKhJPT+q0KffEyzdd/iz4WGe
uEUBlvVWVea/WmP26scISSefFuAC2suCBEpmWL9VBDqlLvAP3M4sv4bX4KtghxnHSD7mMf4A+K78
7us8pzU6f+YxJMMuFDJQNYqw50vPRUnGyGu8nDdP+2S6QEZUh6zJ2xfFfMYuoIL3bYGItST5p6KP
tLbqZFp5JfOT3GLPU9ow3euuqJdf8Ns0Oa8NoR64vgImPzgtiLmut4kLUlvNMxPi5N2uaAq62r3v
ixKNhRHIVWju+g5yZ+YVwblqdHPDLlzuCoVeK4lx0+fIktFPIrwmlyza9QSMcSp5f/qqUvsmp0U5
obCGvcl80pk0oEsLCz3yVzhIJBJPbFWN/EYkMKrScVJIWw89gl+almiXY6yKNE55aetVr0GFF730
bvyyrZmYJdzRo01VMF32eg+CnWQmrDK+XVlQKkgjGQVMj4qIXLTxwtxgkBzDtIMeNX0vEXzmxfRN
LtlcgwHab3aeuFa+95MjUPKmcpUyJs0ID9zF5fRcSNyX3YhCzUthzuWWSwekpAO5qzQ/wSrycI1G
aK5/DFocbICrZsDwxHSBesdAa4xcTwcXkpIrk3bjZ+2b72TpOrUYIOQGAfIzb9A6LN5hFLwVRQ+m
qqNPwKtSGiEb2C5YvHT3mogCOmxYo7IalEstcT/PzBtuM0J9A1vvvF4BpNQACzv7UTWps7FchqMG
0PeUe+itmeKvE+ehVuam1ETwOOwwnbr+goifIJr22UhwMlTzjhbye+o64MLwm7ljCQ/OZCRq5t99
fzgoOzfYVDIR7+fu3FAiDAmlY2uM5Pq5IKBSmCqQMjCDRCtC5qrb2OgwULZymSz3JHM/WJ3zWgX0
wEwDsJ0/OWQAm9Wh7sd954AChu+ar8afWRC5t4j6fTZ0JqYtRozGi1HO7akhExur6LhtlLGjMXdv
TG1zW9NDxHZPPiCRZbeWAbRbYTrnSjTX0h0eXU9B6fLRA7uTuVHR3B5UhnSyYLS10YtoI+9wi8wW
fQs7rpnpaZLMQQ67CL8WAKZKG3hNmKCanqTR2ivIt3QqQYd7NFY14+Oj2dLaKVAlVNWhmUjMTMd+
KW+5OjN0H1E8sH+wM8KqB0gYHlFTWVXQhYCapUyGKKN7ToXCJG+RAR6E4jnLuUxLNpGpq3sssslD
XfjWg9OON3ZA/qiToJSmF0pYjovil+AuEkmpZpjv5fCSHNdZl1mSr1TtJ+shxbMwAHIxlOzvbRzn
U3Q/TLbc2ZKURZsmI70kR+xMYorZ63qoNlvbeIjNcqehoA1Y1Q/hlH8x26zfp05x5/iAZ5Rhk9Rj
KqIqRrEmQIOwkYmxVlAZH3TyfjYZ1ELtlN+M0AMjVfkvGugMHQFe7KQmC7flrRCNE8xS6UJqj753
FniXUDifvSsIv0bXWQ4YaZAYTK4PsL6LprUdz7uBQpiwJjnc5hgQIk+goIY3qhajTwrmFtE3lg+W
6hWSZoOAvNSSb1TkX8t4HsF0ok+fK6Y82UC07Eczcp+QbxYiOOK26LFRIOpxfktsoHWh/THGd+PE
bVKFwwWOL+OB4NI1FgxXT+Ag6wPAVj1zzfnNniqXWKjqCwHMzi2qvMfCSh8GgywZEZpfG6d8ILeK
LgUvGLds+rHMaH06DpCHgAV7yTLk9peXZy6/Rfb0GDZI11srf5xG68me5p72FyyawTFfOjvds4Fn
bt3jqKxQFvPPxv6JyhzCProRAlJwdc0PVec91f2rQaal48x3JJPIG1p3MC0AnHWa7m7rzv0uY9ga
2kR41g72kxJipDSnA52mgCk9ucF0F6lGyeLpHJJEArpii6FulEAo5hHJcLntZ3h68qZl2qb8njsm
kdtk5XbjtC0ApMXIt8l95oQAhKkxSKTDvuGinEEymtl7yPDIT38EXr3Pu/hcsRQ3PxOP+7fb0evo
mU3VxkH2XUvjLYUrVRerhGH5ll1bwzYJxUZhrEViP0RR9tXPglemgHA/ema7HlonfxNQ0Pd6Zl5G
lwx5WMA/4Zx8IvQK794zJOsnljol1w46zZp96pjfzcXLWOKFFDCn6+KlGRwLlTIcVY9oEkV0tK+J
LWFM3qria4p3p2APZLcDesXxFMPcz5ArmSiPAvowCYDWXPJfDY44rm7s7KOO7tOup0GHmRUDTMee
nZzWVYTlh0w9+rafZqt2RNaHXODIgOYOInQUmrdyWZgqTe8SBRA/fy6mFc2WGwGKf+kFKsjnDUXd
QGlaU1kHkXWLiVWtI1rFmeeBGmAgXEa7nFhbmLy0yp2OspK2FTMoZt8wUVESWgOkSPaF1jcSYm57
RoGCAhqz06oqzFsLrUuW3NoVU6JyDj9bmzZw7m3Hee5uppRWHjkN/S17mvshxvaVkFjODhDWZEiI
LGKF1Khs8ptsAGTG4rnf1p7HTdvZVcZbiUm26V0sHtGmJJQsBWyXdBToZXJeEtk9hLKjoHjS6aHD
J8fadkfB0nKOg1OA/KDPP4T7bNMdTZfMVJ0RTBRxn0MnLXCMmD+CXMA71tWrbjvF9qXwNo4qsIvC
8/R7k/raRyXjBcl6yVVdwv0cXL8CcMtkINKFBxzTwAQakFHZp/2Eaya/o/eMs7q60/ZXBGiZrR1S
YdFGBixtMUEkqsEP7yVEU+PmXZZsfA5AH5BJTs2bWbbv0mdZTGz3Ilv1VsQe1HyTygi4SSmluA0V
rdW0jJh1G+lLZ6mNY+SrNm+fWkENoyawgJa/KOe3tgQ1iY2wIh/XW5VxYb9IwtBk3YTvVoFJ1OlA
IjDMNR6bDNnOmPbz3WyjFO4dp0O1ZLWHjAxRcC/weEj7poT0uA33yvgI4q5/Vj2gmWagxhlfudmI
bnpx5jh4uB5Qhk/Hnp2c7xovaTqGZ+EO2GiQ9l8CDc6yz8Y7piTVcTahMbm5n98VA7OuSffJPdNj
76ZxA7HVRm0TOwCFY3ZxL+v4i1XWw6PRarXq1eTug74nyXO0z5FdatRIZUnAA2eBZkx6KEu0P1wo
B9w/01fPlZpTq4aDG3TFy/JxwioGhRjX8Re/cJh896dZ3DHt7/cuMZ8q1sWb1YSPRqOsh6LNsLjx
1dcPz4njkHRS6XXUd0y/2rKi8IzDXWYjKG9oH7wsqJQmz8iHVJ17CARXiHLm5M2xCvKWKvds1ca0
Yd5dvIZz/qhMV98z7apeBnie1w/TsaHPX+L6yRu3ulUy1O/Xvn48+vluKDDoji4b9GZEII8p3IOv
uuzHptxeU1fDs+oNuSlRNz0VBXzxRrkt7/x1OIbWdzmWNGt1qx8jD5FJPtJha5souLgtQPWhU/WN
8Ib6rp2R+9SExb1EQ2LfapwYT26L4sBpzK9DY8Vn2m2EFFiT80PSo2vvhWeLB53U3iVu6ntbgkjj
X36tI2DXwtftXYtfq04HCrWgnt6icv4s7bC6p/vXP1bZdPG441ou4+k52DZwQSB3TepuNjSsMbN7
TMm/WmnDfisrBL9ZjjVuLutkqxV6HYV6gULIaI7QZW4iEBS7CVH5k0FWoguPLDTLYt/IduS9A/eo
SNpyGzvB0zLg2LlW6J2msHt3VdscK6yt8JjGA5C20A74TCuNc8dKntBcPE1J2hJvOR6mJpWooiIc
QpnxNZ0HnjncM2CDoZ4J0kvtwZerO6JYOuAJlyQDVN6w/yVZAeD39ZC5SITmJNNbat+TI3jLC18O
Ryfu500wa9D4vIPuR0t+BsDaPkYkf0ACrbOKCS6ki8qQzvXVOcJjNXK10o9q+rXjlynvE2ndFWWJ
DMQRGy0IKkzr6n30yQyQI1T0GQboxL0qLADz1tFIGICQ8EuGeQMIA56xOXxzzK2Vszu8mSN3MzPi
XgvLabdDz+kcXQ98WrwNpwEzVNR+WFHH5a+T6Rg6MJDho8S3M1Q3ceOUdbNXcN7cZdge0sKag+Ls
mejU2WoDwzGgBNTMyjemtSR2S7aq9Ix2pRciEur6yEXJhs51ECYCmVnWa/blj+2QB6fRAYutU7bA
WT0duGs4BzcBwBa67fSOyg+/XBlB/m6kB2Js/hCtrJ/zEhNS0wL8dXRKy1HI24Fe9d00cR8vhrY6
KriROvNntoWCUkUaCMQKsBXcz/bVKCm4JvPowlnDG3XxeNxricDOSeAtkdzUFq4+AJHIX2mOsQtI
2vcODD0CXfrRQD2NOnycOthPTecW65C5JSNh0d7GwoRcjsy3HDPzSSqEgwHvh08h80tqxytjQi5t
2cZwiqGtMIZFrN1Mxkg7q0JEQ5Gz4cfGh8raqNJx7ijvMeEa0l1XnI59akX7Vg/Nm1SwNwQmC5sV
AoaQnZ70AqhxFms77ILcpZ4O+pb9iR1VO5oqyEyUiLfOFOtdNVpMa3tRl+cpBJ9kAjkD91Ez2b0e
cFNAhJpzlHdfmdcg7Gc2fcECxS01nSCMtSmSreXQtEzUjRllOcoXfVATQGtC/E5FiqQz6vojMzPq
yDKuCXbsxckS0UNXDtYudrvkBOuzvQmruthcn1pGkpxuZgsilOIiuZkBTi46TRoWLd3B3JXEFhrN
MxbC6l7b2P5MneIf491671rmPVHd+Jfctj62y0FUKSQoIXdRldkHrU1/jwQl/g4pACtXnU6PEs3B
dmjU91bYn0mdVUfPc1qMJJ4gZSdP2JM0+5Cd7AoYUftMyPuwlWXbMuSD0m0VTnByUCrcNI5hXjyp
4E2lhKF0Xjyds1GCudCbZrT1j9xHNJrIyVjXHhTUoPVJrprVvJFfUDNFNME/JWXkYDTO0ZFZcR46
6llvVOy1B1xcADfsuxY2ZlRT7HQmOrlkzOlPeQ0hxI548YZFGuhAkS4otA+1E3XrKCww7xjIEXMD
MaABnK+rvWNhB9aXkjynPucdmPsTdJgYn8bs090KJfCqbsAZW9TImoJGPHT+ohkh7FYYm8LJ6DDZ
sYk2jnSo0EyOLU6oY1J5my73h2VZu8mF6zCxtpJjYPTJUfQpPzej7JHIfb6MNjE7c2YWO95O31pY
MOdR0l11mgzEfsKNT1sF4fNet08K3T15pVne+46mEAzZxyfBgSIgPDopg6ZiG5SNOJeUZU9ZmfOt
hFehWpxu9ODKYyv98agNkuRaiF7XAyMEUlXo1mra8XcBvdgSSMYBGieAa1K+zDc5tv5D25lH24r7
pwV61IWqQ+Gl/F0bHzsW2VNJr4T5YJ8/6Yo0kzwa7llwjzPmyZNpVRK3HZ0ccrlSz3GOs2+Ak1oO
/D3oVMJ8WhEvrbgJxZRyLDJyFSmGb0Ul1F22HNoofpnwJW07EfodfGk+dv1sPGQAu2L/gSovXxyu
zzTcgPZDAzhfD9ePXx+1cv46dey+//Tx61MllhAi2RGw7dU+g9+qikl6ZGufJZM+NxBocbfGu0Ka
67EfeljDrABFTkFD8q7EgiJRUPhcPlqX97MTYOmf/fA85gZy9Dkx07VOlwSFRoRnE+7g+fqIF8A7
mk0D/ofFI2YLdqyVJw7MhW366RGqvpp51Ka3DCh2YX82BC0zu1munivcaTkwVp43OsAjEfV5d0rp
x1YB2566qyGo5rF3mZPOu+Q2iunYc1kjZfVs4WLbBf1r7ZjDwaiT4UDfXIB8Su33Xmh2gZ3nw/SI
3ZOb+m+Oyes8lKIFNxE+oBpjK7ycweujdnl6fVRLWjlMa0AV8neWix2y6IK9kOUMqppDmiT4hmf8
ehH6i8BOKn5OKy7XA8hQPLaNdZyE2KvAL3cYR20g/0F7gDRYpra6q5dDXNX1VkhGW7ad//Ria9w3
dhmDzJE/rbhsj/9zKHG57nRskuJc614sjFOkdtAHCD5hWaOMYYzcNd6nJxpyLLihYBP9OUaB/OLS
IOMmsMwXPdJqPcyuYYl/I2x0hyTHwyNkVsZLNGO7jEJAx9lQPy0Km45CdjT87thPwj5dD4xXorU1
V1BV5iD7Bq/YISyhY4otIRzmBOlyX1qhKpkwk010O5BJFLPT/kypueoGQ5Cj/Xzjopo4oILRdwxv
Dzqj/pV1cSnr/hxjJuCaZjVNRnxP0zDRpLEvqIzhsRmoK6w09J8mVJy3sqU7oFL248Kw0+Xy0c+J
lzMKIgURcsdHRX/1MXBAEWVWA5Ko45YGbMMoCAmZcbWe6ZcQ6iVsiKeGepv7SR/rNPVQwFOp4bAE
f+Y7pK65QfkaC1Vy3bDPqSEYZkgQNoztD62Gbz9iCTcoslZmDu3XBeG1IiKIUlFpcy/OwivI67US
8TwkKDx6Gk3+9LVCDXOLryM6OyAyjlEtHvnG17jX015OkPR9BjkoUtapm0F+amhL1ZBa1z7MzHXe
3DEbJbQ7pOlRwqzMIgeQoitwXITmI52SlVm632OvoqbpPXU/JuQ2+UmTEroR2ITxKbotofIe4oKo
h2ysKauEOtH7JANoeVNA9smZgAaYSHtOmW/KTyumoTQww4370d+psZKnPNVPcfQU/fBny1h7eTtu
wDRFXwS/xjqfBenc5KWtyzb2WDlsdEz+obC/C08vqXmL6S0Pn4NEvvV2znQ7lc+Fhj4VEo16GJfY
YEcWh7bDXJRJcXEjqjYrJ0eEXV24jRNKhmzGgDsxUpNIWNZ9UwH00GRExp5Vn7SHILuJtICc1VEM
Z/2zkLjoRU1eIgDJHAsY7ZDQcsyzn6XyXElEebPvb+JlSZI07TwU4YhaMQbhIYK9JPOvaahCnGKe
XvVON57QohTsSdGTzuEOd4BYD6FR7kcQQEaklsCEdnpLDbExjMp8Cvx+oUMVFCo4ks8ICx9AYma7
wuwgw3RB9Dz0LkqMKtoNvqbd3aftZjDd6EWZ78Lp5VNeF/ELGOBjBXX4pmxJuUbQOT2Hk4UUPRh+
zgpqP6o1eWASh8TGA9/PmWeX1/nd1uvCaaVS2GaeV9C7iEL1PFNNA2xiLFQOQj5nISrRvKJVbRfM
142fQ3myQtlc2tTAO5cuiwm7s20UifhRDwWNy1Ck2ESgxKBwHw9h1I1bZFgx3QAv+CJ92A9AnoNN
M7iXkfHGI7SLd980+k8plqKWet1e2gWzL1+9pqMdyj5w3RqpvenR4ICNJybVK40C135Puks//iBA
tP/t3nq9hZYGdrphwHubaqe4NHnSkJDgG+vr02xKy0v2aoIEXAdE47HzM+laGvdkS+SgHOzgLSdt
SM8+XtDO2TZW1uxLjY0b7xUBBexAKDBgGMpAx2exHNCETBuzptTDwgh014LOUTN9fIwzw34s3AeN
zI3e94gjw6qYlMhK7ryMhEIIkYhQUEMiKGuKB1HPX9LBGJ5Zt36IEQxIb4fBLhcqeHKNm5mwaa58
K//hlS+uwtc1WK06JKPBxm/ZdI4Lh9K7mQ34XRCljXu/CFBJjrgn3dB8zQqfiW7e3rsV7KgiF8bO
KFCm1EqgB87QcJptaW57f3qIp8690/otDJAuy4nsH7dJyDh1RiJUKIjpC5Ljo6ZvVTx8oEN0n+Y+
23iwXjema/mbtAmTV5b0I1mG9rexJkzEtQFTTExL0LFUCL+QBr4WjpvhoiagOBjy6TEwmj3S8XwV
UUJua3IGn8MaJVcwDM0GRzOr89xgtRpG6rPo5kML4I8WDOYzLV5mrZFLCGcY4Ugye7FrHRtjXUT0
K1RQdAjY8zTkU6MZsBeDbLh1OzG9gSmKJlXf5XHYgJhDcFnFMRqWCKYtUFwJwER6n6Jprb2ux2bt
prpaGwE4kgVYf/Iy/D9Z9JWssa1nAUPABkSNDls8suITwllyqUc5ruziS4FkD24IEQ5V00AQ0mpY
u0bv7QKHqmOe8GuNTlJznUNbsnhAM856+94MVfaJALSkTRTR6veKe8F7YO/pxVZYO4+iRK6APrPZ
hUYoT2MGdd8JQuuCZkSubNtCqNLGL5S+BrA4qzoZBVe7rG0Cj5oivBu8+DPPGOiPJThcOr9ghBoK
UlenT7zAxdm1mmr96y//8a//+o/P8T+DH8U9RSIuhOZf/8XzT177OgrC9k9P/7X9UZw/sh/N9bv+
+6v++D3/ei4y/v+3X3KKPuuiKX62f/6q5bf575/Lv/77b7f6aD/+8GSd0/yYHrof9fT4o+nS9vo7
8HcsX/n/+slfflx/yvNU/vjnr58kFLTLTwuiIv/190/tv//zV2nJ6wv12+u0/PzfP7m8Ev/89SWP
2h/ffznSffpeZH/5xh8fTfvPX81/sE7D+fckbjtHMir99Zfhx/IZQ//DUYL9tOm4UjlKavPXX/KC
bJR//uqIf2hLu64wLZO3se3wXU3RLZ+yvH/gY3Edj1YmeyDsur/+n1fgD2fyf87sL3mX3WMFbBt+
HffXX8rfTvjyFyJOt6VjubY2+d00miTB5z8/Hvmblq/+XwJIiUNwKpEzXfETUG/P1KZ9sFSyloyT
7Na9k/BgIdlfDyNds11Z29k5l+1AHl440CAu7AUd/E35c7f9txf091/33389aTt/+f0crRUvm+ua
UinFGfn33y9JaCnlPrq3sMTYjLYjv80Uw3i6kNjikT9h1QAesjy9HgqJo6HKjbdqQCEfRbVxX5u0
W6oSRGpZwVGVda5epIVkwWvLkmyxuVzFIpm/Ihx9YJe/zYyenChPZM8UgyXUeC/ft0vP3R4/g6ER
+wKl5SF2KBPCTDGAbrG/0RbCL1vZw5atdPSNpG36DXlTQEK0vlHkg+8lhqGn9SkD1ptMwpJhLhnu
A4umX8Od/Iv0SCddFt8UH5izdSdgV2PnjEwUy2RCsZcci3nAa5owwrNpzl+qCHCyJjQliZ3oW1yi
NckrVx25OZa3XoAKzAqip0ynK8O0+mPk5BTBcJ+/ZN4YkW82uKuSEIaNqhD9cEul+7Us40y3beRh
iniG3/62momwaw8ejsi0+6oqa7x3nDco0cHB6uppW3aL36uHyDv23sarIuPb4mqxq7r7wR7tp7Da
7kWbUJXmod2HrmIgpc37wEUBFCQkv4WVyp4zESTP09qjVX0bTqjfbGVwU6Vc3c9OnXHXCR6LKh84
CcFj6LXTzgzhIzmt85zqnjmthSY5B4pzJ4sy3xRDrklxwt3lBeG2o3F032bGCH3LYdJSFZdMLdKU
MjKflVGnByawBnsVniZOkF1IoPAusnfkCyhH/+LUxm/POmFA5hAAQafgEE/lQrsryOUMxs7Ykjzl
muzYUU2Hx0TmBJomK/ZA80vcQGW2rLxaFcOROfV8TuaguVwP+UxaDDDh09gEDHiwy6lD2RblLuvc
8eR05OJN6cBmdG5J7CiTpfBMkR2Z7rM1Ds1DYU2gzWLmATZD0WIeNQGNaXOZGnYdRWTYeyMof7Sm
ZvzdpkDx3CTD+wPr/LtZZnsqYI33MCF1yU9XzeS5KMAt8p6s5FIervfbSUD65vTMB2NQO4M8oKwi
4pYHQ+7yAO2E0UN87VHac8roIB3J73juNFqD2r2hFzRUzkNuxdPnxAMjHuZ3A4af1XM3ROVADWWx
lESW3QOCQeERRGOR0IdcbnRJ5D6UtOGdpGKe2roPThanp9LOTwgl2ntJtgJ05yI0mbqRPhrIR3uc
m+P13CHs/+5EL7PI/DuxnMycD8Rewh25a866LN2jyp0TGwZx1y0HL4eeRRSGtVJmRsIykKltlENo
LBANgzmt04+4L7mS6+pZjPEx1gEICEOIl7GlKkUJHn/QBL4P0iz89veLIfCpvyyGGm+HxU1DszHD
//jHxXCOHOa3Alj7XHvwczFBjsqYdioyQZ3CVt1WJP7c1UtHUDEqRZ1fER8KmvNEkeWdg5Adeuj0
8UtAc+TGYvq/Dhv/PlFTcKozRShU25pgPMkQHto03setp3d1X2g69bA/hyjHHrQ8MmNoiMSV4Ir3
thQh8iXkTrbKksDcuPF0ayyVco57p5YieiLpCR0SEROEk9+6tVk/XA/CcLwjlgGPnkYWnbAOeUg9
ps8Mefkb1fKtEPF7Hkbmu1k2eqVKwultEAdvY/RBm9ZFHx0Pl57uFtiJ3PvSFZ1xi11iEezngg04
1htdz92XocTIlEVZdSdcgBqxzu7xemf7xsJ2YZmYbSSdRMd+TYdmXgk96RNiGIctt2RBcwrMWDYa
InRY4dAinCz8kOQ43931AR6Mm1q3SPv9kJLfGlp0wMzNTiShYoT3dzMqjQVil4FcTLZ1Ka29ETEb
aTPyebypg4Wj4AE7Ue/d9m7mgCTopoNNf/xGuIRG5EbK8Cbsicg6VlhkvhGL0N3GroENDC/nGpeb
WucoNu6Rnyr2ugOLZxkASbb6eRVoHeyKOG4ueLhIUDdH5BFMJe7DLnMPbq7dTVDn5Vk0Jo/yJcIK
XHDmEQ4k/IbCvmSJSi/CSOovuMWpCCLjUblzfDtYtDfQMVt4ZpT5TItBQ88IaNPpynwuUzjA0ljI
DjQVDd9FhmdjskVC3K7mWK/+/spw/nJhuEIoabODsTxMOdddxL/tYmJt9cQ9kwtmpz0I2DrSb3gJ
o4fRtN9JU/+qBjKdBqVy3G198RiXcEuLsb2v+7hAYkQeToFbeaesfO20eXanGwElzQX+4kONe+Sm
4KycCeaV71GHMaVBSb+sFhByGVGZ/jdDZ+Zd50L2S63pGNte/DRWJOsBhRtNrppwVM2di/2z0eTl
UiHRWZJO8zh54rnBnedEwK29xn13tCASuWvqC7Za9h1W+ThKIbZRhvmzBjnAAFoQCpgI+6lVuQ9q
tSrR8bToGfDAfV7Lw+vBTcGNjgzR140pjV0z2/ZxIsPiPRpJpo+7YYsZNzyyATRvp1QLmEvjsPn7
E2N6f16xODFaCdISHFsJYf9pxYqQpdKlKbNbO/MRRs/aeqGFBaJo+OxrupVsjusXTT4EOMuvgwij
TRqRvV26vXr1oWsbpOYWpR1gJ+36pymu1M52idmTVKt//6va7Lb/uBN2IR85Jltqz1G2ay470X97
D/kOdMicxeTWDOt7c+AUX3eKwWyWZLjz1NJesR2IFAG3H5l3iES/2421BECWE3MVDi0dJiBR7ouy
PeMAAQ1pRlJha7SbhmTKYKG9Quwumjq+H/pI48yGmefmxomMC3c7z8nP6zNtmB4ToqmlQKZ9A4/C
O4NpMB+GwNwDc4aaQJ0skNPZ8WBdnKIgC5ZoNDToBE/UI63pxBz623p5GctCGqs0JRv++hQB1ktk
O+IkIFju8Sv+Viz+oVb8w5b9Lzt2V9iMvITJTYr/eX865blRhBlVcHpbqYDNwNAax5po7m4O2b+y
17hNcpQtt26xMKpn2NrzMH3lhblNs4cwSsEdICJnyzvD6RyF/c5M9agFYz7b7ULE59zEQ5sOevr0
+8Vun2vLn1+b2Xr/+7eE/L/8KZbWtpKoRgDo/flPkU1fKmnAIppSy2RfPlvBqiFWnWuJdJNCEiEe
kAjT1z49oWEsH2MXi5ZHh2Vr5M0zfTvjts71cHK9atdklrFPLC84xfbRuq5TM6ZwJV3rMR7IzkDq
zkVsBCyWeQFmEq212v3//kW2y7tbKGXaSrnInf70Jk/Qak8ub+HWxCY0xUNxF4TIGQ3lnrA5JS6S
K19K+yXoH41aQUfX5WsZIW0xH0Ame5eKBfgCwZz7SEYIcRyTlDgZc/o5uYQmtSikdOpXEKeTvU8n
eF0Vw8gMJ7v5+z/E+svValMSKgw2lskfov9ct3aVY5SqGflDymYb+hCtGdzru7nu630XETk6D1Z9
Z5VQjmsotEJwEWBd6mmNQfUEhEV+Qy+SN3Ax7yxdrER+/e5EifUao5GIcZm8wBUdL05j3XCbxlgj
obHa41eZt4RYeU1OxwdJaZ8wsy4dZ2M0AI0Sp/vWmeyX9NRme2q0BymD+S5QMgfZ5Lz7pXOxex3u
cuKHDn//kpj2X2p5R3ieubwmNAek6/7pyjNTaUUOdjQApQIJ/Ui4yvVQDc3vj/7nYzYG21ve3raF
OJIdRmuP+Oc6rqXcqh8aM7A2dT9lRObQOg4x6a2vk3BZ1dB4YiIqzdF+Uuq741T14/VJr8mXsnDh
7q5PnckBUluT1EclThP2uhjwpjwGUT3u/CY1LxoRyKqWpSb3yTHvynA8u7oJ7kgjgShv+Wipbf2O
4jTaxU3QQ/nBIoXqP12FVIaPY1Jp5wCan2hQt/uSGgO9tPFGNCEeKFJyXhqVuG+d65BRL6PpQRno
E4fWE2s8atEmKz3eICMDhUCqQz+Zb/OMbGVJ09v1BgDsdrxAQZ1wkAELMjzrY6RUfwz83HiI9tce
uqrgDJjKACQ76ObRGrJvUMqnowPCO6sjRB2LfOd6YJ5Is9yX40M1CnGXDQTsFbVLFobqsmdTBudh
ZNWQEeEAXVLYnBvCpm2BKMBIIbCFcTvheDRSZ9Vy/zOwAf1WI2moojCLq5WYRSK2WdjiMEGKDyak
lS8MBaN9ILol5Y6Fsx/naF8zeoQ9slS26Ju2KH4AIIKkNv43Yee13DaydeEnQlUjNMItcyZFJcs3
KMsBOWc8/f8Bmv/MGfnUeKqGRUoej0QC3bv3XutbhlAeMq6GpRsU1ZfCHL7qNAV2WhNPYxI/GA6J
Gpbn+aEj3468Mui0VZEhAB98UlSZ0JGT0BTDcYyN73pGaicY1bBdElvYkImMJxH7DqrD1je5ipJ9
W9j9PpG4HVaGlfenBOU/t5U4ls5gnQMEO8i2AC8xrIx2TlzZdCl05l4MyBfI/as7U6G1i0TsmmSo
Lv/9htLl54rANKc2G01XywIWZRr/XCxHrsqG5IVkOddOec7SbmCBw1roP0pUB4/SeSh7e20obGb4
s/P0qEVFdimYaB/Gnj0/9MLku9GaOht5R7sWd8KqLZBc0HhOL6pUj2OjPqOVt+9tYb5E0wg0z4QN
L67KTjF1H+rL+J4JUEF1sP7YhhB1LWJVhWiUjcFRbeXwh1JImxaKfzQFTdNSdWNaQnSJYfVzKYQ4
Jaq6FBLFvCVVqcrG9FF8ej+dLk2fwIl312xsjiIj2gEZMLeAqx6jSYeJ8TwlsDL72tphfytSod0b
TyJRhyzjBFq+lUZmnf3Asc6Nqf36w4f221GAfqmODHU6DTg2i+E/P7RemAUjTg//U1wz+EWpS5jG
ZmBAdiJ/Ut8i30bTqxI9RvjPKu5i/SgGxCFNMZqbAWTUSWBC2egCYDfCR+hoNr+XjPU975PzoHQR
aGfZpYCIum3hkydML6Q4xbFAP54Zu77H9RBEWJLBzJiMpkjejSjIT1pKV0fW7tFzoGpa3pSKrEYk
5OaYQ5Bs26d/fycoXH/7GIWuGnQMNMNgAbU/vRVt68jODBGk009R9Bou1tg+FYlPClthtRtcjvKC
ePnNjsj8rpOKg56tN0jIh1sPU2k1179pazm7+aWtcWMHutKvHI+ZlU2TcT+LR/vSO2teBUmjVhVs
gqi1kURnkDt5ybq3wRj0Yg7SOCH6Q20/5s7KdTmyISuEotVDh4G6VPqbIl7+3Wumvv2WIDiwNMvd
WIXRkN+QGHcvUtBrylp/NmgcJmW9ofOeM5QcfjaqCckQLWGxLXVg4aM5LGFm+QgREcmI2jUutrKd
W2N1qfzQG3fYzZ0I0nW9Td85jBZb92eRcwOvVYSOe8UkDGZ+SJUeTjW9wwXUOMSMaWduIj/LXiOb
LCT/MUk84xejOUCTFYz03ESk1ayZTcVvvdEXRAnhsBz9ntEiQ8l9w8q3bNsgBQ2I5C/VneSeIOIu
bMzfIwr0aUSb25g3aubKq3nnCcOGGHQFWYin+sGxLawp9pMWaYVAh9A+D2S3o1lTLKVvvMQDxXds
9fgwY0wyRkLcUz6iGAos/TZvp4NVtU+NwmxwIDdVtM3Oq8J4F5vESFu1aLela0DQmCQ8WuCLrQPA
8kPRo5JJEOVCvYoMRnlNwqeqd8XJMQnxsMg57utfmRKKNWAAfC6Jr1KdzT+jlZR8xHab3zK7CxdD
I8Xb4PvJyutwdIpEBcucQRWeqmSKSvf00WYwaauCEJ0fwjz/ToZAg1LfwR3VJy2KJniRorDrg5q6
5GzSDLq1jfsFltWLwJD2Ijz/muSh9yYj5dLK9qTU+bUs6uwpkHwERJvh0amq74qU3ZfAKx6EF5uP
TVp9VX2LMEU/cVf1fHHNr9vKvlKR1gtt/v1s2StgGrkI1dy4JzkbsFkySLaGajXrpIL/iKXoAZFC
OJbqonIUa2PbDHudyFqqQ9OtFbPKXmWPzwVX0nCWLYP3uC/aZV4GGsAvW+woBfI3BXVoPVFMsPiU
r9Lb6RDZf4ajddDAbTlDLq6KYkF5QS62aMhd7OdeTcN1vCf4RkMErUBC6OErQ9EzLiiIu7UZT31P
IJhcThmppMIDDWfUdQSxGiicyPJ9IbVrEhnRhjwGcfv4ZMgdLBe6gdwu9PB3xjkWI/zbzlJRcfgq
WpHffE0RuzEIXtBM3JWMBrdni+4lrQoi17m4zIPKWONYuqn1EETcTungDqv5pUmB99BGTQHuj21Y
U5GsY+7maB1F6qkKdWdtpipWw2BguZVRfyZZm+VZeVbf3BZiIUn2Uzz28t9X1t8PH6aYpnL0YJnA
gWr7VGh7wAX51ye7qlX7yUgxmSbty+jQmaGmew/phexNNXOuboAnSGMgslZ12BpWRSFNShf97sLI
7oZbLgwtsX5I2q0LtUwuWZ8U54q/2aJncHd1nCy9W+Rv0zg+qETzAAJ1N9duQYF7oSbnDsao+TWW
gb/HlgPtxoq7TUsk8CI+mFOvNeyDcgFThgivad+tpspqcAm++8Ob8tthmTdFpWfNWdm0LOtztVRF
Re1qJd3SCr/2Uq2t6jhOD8HoGIfBvQ1T9dy7frtXHcpEjkTRsnJ8ba+akljuqj8UYW08lmQLNXEc
PBhme5CoKZ7n7/Me7roEJR4m/q0ZtWgg2I0tWd1w0XrnIAHjSfqPYrZbsvkAK1RWic1gFdUI0CpX
92+lEO45HzP4LfjW5soscM2bDEXyAofTx/2lXwC/5kezV5OjlpO0Uwk72v/7+6T/j13ZojZhkk+R
otFc+GeBogp8AXBDsqVvaeJ98DXyGhs4x8x6gnssWohyHj1rB2pfMmAg7YOG+U8X97ec4GOHAHEs
xUl21Cd/Aec9Up+kbu8LhJclp7MrwptfvR2au5iFZt2FhLGyEXsbI80xzSuNeTEKTqiNwa3q2Ym/
g/XZ6Un1jIdOxyaM+jTx12QKYZnwabrFUU/Z3SDjEHn5hxJbY479qdIUls3oWxhcNQy0P5XYbSrh
RVjM0ORUJGd1Txx9PbCJxiofMA+6IVdjQ4xpa+c/hO0yWNLt4RirjvXwUZHacOZwdkjbM9cOlOEF
xBd9lZhygl9ArO5yd9+ZSXVqFdgO//5hGr8fuR2VSpkjgmFL/vlUKSP/QTNWYe/o+vHbYNT4+6Ku
WCP1rBlv4PkVBNIHCAsjDGsPacqsova7dGfAciUcpSIUV1jBLmpFvZlYxuehKp7m4waySMmRqYOk
4ElxmJ9pqTFsfWJY3f08neuHdsDnE98BcAYPehm9KJ1FjEblm6+2l1Balje/cvKXAbTfX+0l5Nhi
nCRFLa6QXeAkv7RqTK5p/2VACIDfW6uOs3FHTM+0OvpTT1j/faHgMAWIQ5Oqxrr1efVsjS4wBw3S
JYWzF9G4dMeDbohXQNnVTpghHCJQRw/zM88BBBAmmgs7fFi7VidfiI2PLpAimGC23S9b7d6QL7oT
1x/daV5rsBRYc+M6lo+Tes+oKvPJ1EswNkNbb5QErJuqlxt1bMIfRSUhJOvELGu+yY3kNLR+zaQ8
51m66fSwgf/l6tGfKvPfr3qHxijeHvrijik/t5o7L7fAx7URVS+K3gzkUYgz1GcMTuR81sBESHUg
Z43Uz1ofEsDtOPHWAd5LCGfonIaACKBpNNP6FqEHGUuA30XNFqcmIbwlSUL/ecDkFR6VwX359+v+
9xOipQLYM6ajli7AWX86Wvjl6LiBRsmPWPDN6DlSxG1rHz2ToBshE2vpRB5Bc+m2bTttVUSwcDwH
Gb+Sg2ZGPW7tu/6oNYF8AbdVrqwhs640x5oVUSGoRrv4pHtOSt9XDf90uDWmn+0fp1tLVWmT6ZrB
5Sd/64EyIu08NgdibhO7YQZnRKd5QzFf6OPGryB1j01f7JQ68bdJ73xT4sC4kP1mrjq3AiHiOuVD
Z4WP1Nto3kP7IVbi+Eb9iNW1kth0nMDctKiY7nlqgGmIJR0VIohvxJf0RFcZJpK3sHoYLBxWkZ7i
WtnpRYKHFQwe4SyOumrrNtizyeF9nNpDelN3k2ttM21VQ5WcIM+SmjWKq1YW5lljNHnutdZDp1gT
EBCO1dlCGzdknLgl1vujqwaoWZp25VIuh7rXn7A8g9wLScHrUr8/p0Vy6kARXJLUjB4az8Xipcin
enqYqCHkGKHxKd+hgFcPlRkPMNj8jIBk9s0k5Cebd3fpGxV2PC1exUPANiP8uz528RY05AB8+wgX
tH3spwcZ+wIhD7vg2FnjDqMLzZLpIYWAuPJ7A3muC7dp2tCGRCf4WXEJ09T99oosYVv+aD1TOVlZ
GiwRvFA4Angh/iw6sxZr67xLs6ekmww3DVoUIHzrsCMxZKyLk+K2GO04Inw8wNFBWDnAhgd6vYK4
Vd7yvKu2lhFgiXDxGA7jkF9hQgOAdXOHwO1xZxRGfA1C76V20uZEAS47mkRpFH4Zogz7CIhp+LJY
1TCzrgrPT99EP8Q7cmG9jXSa9K0ojXtgj1ekk8FKMRyAfqX9c55MZwOU87Ll0KyWxW5sBjqSRAGa
zHChtjuP4zTCs13NfGliog1FPuBP2szKljodTAxfHf9ztAO7uXD0C0Pu4JE/xFHjH5kdrfq2iNY5
s80dUefyVWnrF4HGZNEXVrGep5rULsPKdiOaPo7ixetZsu4ZoYnaHa6bo2d7NUgPYhoaOviB08K8
zN24v1pyiy5sr51nG3fpmO2lzg04e0H/JQ7r+FRXYM5Dk3yQ2AYtHtolB7am2KW9CYkEE/hXnAdc
Xvao770oII2r9Oo9GeTvUVtl1yzx0bQUKRJwOg67+QJpUkIa42wBEzXdEJ3sPxK03D3oEhmD0z3A
+cujdW1k733q0q/Uh/BJaegRt6bytS10/7HRs+IMYOAueTfWVWVb2PztIF1J0ZYcBr3iwBTt1/zK
tlQOaKKXNJFifEkcy46jU8Gd8D3jwHakPE4EvMBxhi+4BP5QcMipIPrn4jXVjWygFg0dxzA+FUyp
o1EAqmB/UZF1i0Yhga4FfYrxG1OyHzDtj6TGTIdnCGnzVVk0kINN5AJKPTpvZG1uqDP1mxLE5aIA
kYrTDNnr3NRrJG9FJtQj1tP9dPo5gcn2zi2bD/MQ+ppT01IryMFVNUiNhjpoNLLHfCGVwQd9lYeH
Vi/fdBTpK20sGSjUjnkZ8VTD4Ve8Pd3TxxYwyhc/QS0gZLW30MW+gAlr8mD4apRqtJXm7WNUkAtC
Uv42Js3P4smipPjeH95U7bdhEmIaR0pKOcaVqvW5JKdlyFxdEOuqjhTEq/ksL1whj641Feam8V5Y
wjn5k0otLZVXXQ7WrlLcgYikstcPEmoKw6RjJkyb03qvn40GBckwtNltrlTTYsKU5552/fd92Prc
orYMW2PmY1jsxVwV9tQN/a+hddCrmgCc1y3ozaW3zM8RtejduYxruBjWc5CV/ZmmT4kaKmbqFQFq
VpIjChfznCYuvRnVwdpsuw+s0+5DblvmbmhM0PfT1xol3npwHzOXwsmTg/LxLDN6Y5cE5R7WwHDs
em6ehZzMyshfYOgqQDNQscM6HTX91eim3AylvdWz/CwmAjNnOFEVWv7eZuCeUDlSCU6RgD6e+XM4
PXwYv2zo/+hFtvOr+esuNJIt0HrUZhJogGWH4T4w1Oa1MZNVJtv8aFSKhs/NIz1hloMm9cXmPHhV
g9C4jWlKfCKOqSV5B+IUwfwlezRP1zk5xBU9xTeoRDloN3d4MhN1VXeJvuYwLrY1ER3//snNk9Z/
3siW49iztpUiRMxV8n99crmC0lLPsYhGqUYMRSMyTL5bvUhpyEz6yKbK1zmpt5MHTpvGs8xfJmr3
pABJq7rdVY58c61K37upj4fJqbx0L2JlQ9+U8Vzyp4mr+rtUeB6Cq6iScc6bhvi09JS1roiwYrCf
tZbx7GjUdDQvtIf5mebRkkuC8VIXpXgN3E5AfAqgFkV5dYGAyOE0jIJjxdD2UkwPg16jrqotbXkP
sXK90JJP7mhqd0MZXcKCEpKr3ZkgIcOtEDFdLy2H/xCby0mnlKqlPDa1mNhGUTplQ6Sb+WtjrULs
0m2cHQRvLAK/JtYEtD8/Ar5AIjPgI00NKWKqir5zf9ZmcfHz3Mb2IcAy9OMdwMJBMfz6dXBwyWaO
nR7ypm0vXhC3F07uNB0Stqbp1fz11tIJWsA9tsxjYMRCjezDvJxabUdrrijVfcCMhjF0ULy2Zbns
QqdaN3mBgXaaLeTSKDZKmCHS9SR0wBiYjqsB3fg4sAXeXacHvPCki1+CGfdExOpOVW9ee9LMiXCB
0GBaSv4WTxYlJwlvNKXkY0Ukxaru02A7i37wSE1ChEhR5br1QIPAU5lWdN7s7mALWvYfax9SdBoQ
k+nZSxwklSZ6l82gVWIn2tBchpNYw0rjLw26H36lkHZiAm1iEXhpe5Vkdkd0lO8iyPx7HA5/GHHr
nxdqE7GWzoFJoPOyDKqHfy53KdOMPul6BlNxc1XarnijDUfO7Bi4F0t7yVWvP5RqZe3QjbONefKm
5a2xYd0gSRulxbPluS9DWNl7U4NuTfiacRGlZh4N99AZ1WburBENGd2nVzEceL9N87cRd+2MCYgi
vGeGbEi1hBu/pskV/KGNRsfs0w7P76hr0/ANNb5hWp+XdCSKg8udE5Ncm5srhDYQ3CTViqyJUYja
5J27kwjIWVOpNOkaINphjFJW/1HYU6cG3Emp+Vh1JDFfoeV54UJ0rY/4ToSLxi30V8anDDPEPYcA
v01V27pDs0GyQsrXNNtMip7ZZpVOMiOj3DpADz7U4H5cBNsya11SEgz3OBqy2xm1CtMxj5eN2rmn
Us3Fk6MjIjQGTDe9pq2NouvoNsgjKZFI5xCAz+39PnEQXRhqvcMtmdzUkHwwnVl+sMi5izQASOek
0WhbxFHxJg2Uo3aeQWBrs28MI1ImBvyxQiczG5T1e9x3wQUnQ3mRFSF2VXMFodjdI8T9axosGBKL
bLzWDSU5QDFbGR8TI4z2XeGnT8xb7W0aE0wwcrToEXc9ygbxpA6ae6fa6ZPVBMXVd5AyQARIHlwD
typ+ObCCsPCKDWVWAIDdijaBL8Mv+ejtw6y0v8Wq0Dagy4lCX/Vq5v5sMwVdQpl+JdLp2TWe5zM8
xwFG5j6/8jSRDxrLp89mOEvsyKjmpvs6aYp76fBB2zEjswHuzB8kW/bnjsx0yZkMTTkWW/9DV+xl
g91kFtO3zomfGpm9Fa7b7ysSxK4YoVMMeXrAO+htHCaNv9K+PwhgRkenwIynEWO8xGBTXbPWSw9I
Yu0N9rPqSSYeMafOflTV/DUrHXPJYqM+KJPUIPZt81Rwoli1lvXN7Enq04j03cIxolEbYVr3K2k9
uX4mQZ0VeKYZf+8yQ012hVoe3R5ZxseQKO+Qe6YO2aks9FDRMaHRxHlUSVHt7Ua+9CpnolJTf8UF
c5mYgJeXEWHMHnUwcT/TgBIQ9HnUUOkSBNIdycgmHbt0wF3F6vgtERP1r4ueSxkgKbZJw+HTGso9
+Fn9zOZm7ZkT5ORSUS+FSkTRVNLiF1AioP3AIcMa8pyFXCBO2RfneSnmoTrQ3+VBzQgdTNr2KQ4V
/9bfoKTJYznFR8U+QcjD9DJ0jeEPPejf2jd84Bzi8NSj0TP137SOTtl5njREBGKyrM+FFlRbrxLh
Oupr46Fpqh81IXNrHVbNfPoH2K/sddKQoLJnmbsV6GlRQTfJ3tP5Cc1I+4qfN9p6xlhCGEq/gai3
bpxjMFm6bvoHU5D6W9HLokkNjvrLtDVsUJ866INXl+hkhLGY+Ma5qzM4cKD8UUUgW5f2FmsAele9
vChAW1cdq+fURkOSMUJUGFsl3scQ0mgB/KGvp37u66FyRdlp4edyLHrBn9WuEScgB84CpPMoaHYN
wsXUjrpXaZWc6cWQHbzeZShlJs3BYGP+0C+GlUv3G6AQ8V1m/oejzWwJ+O8ykx/Jpr3uCImQBQfV
px2T1d60fIZG1EmckFmUjQvhB1DuXcQP1tg9ia76LlTrwCHh1rNOnHUR6Msxhtn87xWvoYnP2gyw
L9gXHMQIBqY3Q/t0Wmld1/eGvtA5JLCFi7K/tHwOXZNt6ho1dVOO7aH0vAv84OpIHWgcPRUcqxP7
xoMd420RRI+AsSN/JBDuOmic6lwQdzuvVFpiVnvNUL/KuqNXM1j+Wmayun4sYwbDJo52UeoRuRIg
QyPkRn+2RvzJ88tYUV8AyiSThsnbIPVguD1OUxM3tzdwtl//UvZw0JUmvWd9MtgUbYE8K83oQ9Cf
X9gY2/GUMzkXsc+lqRLkU1lIPKc/25YY5hQfsn/Vtfm6hBGyNhJn6bHivzsNmY4VU5jtGDvJJiMk
eR3KZtJvJ8Manrm/Ire9ohKcrGbo62zAWVA1xPSQNJGOeJbZsSweYKQ+aERw+cva5X39KOo8zX40
ibSfnG9MvcNne8rtyuFEfKj4tSlnj8necbBjfyeqgAzYUT1OYRVy1Gs6iipoE7O5G5zRL8OQqU+Y
1VD4Dpwl3cFeMWOAKiNssZEue2jisre7nRzWiphiMjOOXLNJaVRTeol9KR8DhId1XMJxhRLYeOWz
mqES6JrIOYVRqO5yUcJd1Gt2X6mcbZgj17IizrqedQSjTd52FysWtCnCZMjeOpa+oW/broGbUv+M
y9DYu5pq3zBlBgdU9lxzPqy9CI5Gu4BVpSw4J1fn0cPTVnvpqbLz9KSTwfXxzAev5p9GHSfZYnQT
GmF0gU6umY/nPqNTH+jBVZaN3HP7MMf11PS+mR+RCGd3J8Jz1YUMg+o07HaW3yfb3Km/DkzwrkY7
KKvGl8YHKYGUjILBvb43YIKYY3+mPyV3BLyR6wYDbqNqgUaUCoWq4ublxnZSe68PNlP0yoi3ytAR
exFIj9hLG8WGwM9c1qO3FnmRbNH+R1P51IXNHU/IeKcKgg5aoHaaFOwfN930TDGGh6EQ2W7+kqrU
dIus7qV3wi9jTgRT7rQYszKRneuyyM5OzeyWwQptj6DQ1rIQKT4El1OFgkAQHAnhptkg61sxPXQJ
acezpdF1A7ruXdSdezshLo5MY8ImZTR4Kz0s0Ek5hOMw69SHyzhY/cpM2EGi3DmidFDvaKLV+wBS
ZJWZRYTvxBDM3nloDLqESTfc5ldCwuUlDwdECJa5aSpUK5Z7mZ+xc5j7zBWPhK4jm3edJ2L8SFkG
N7jDsP+mzTPV8nEgVOfYWom1FiJRTiIq9GOXwgdEOuGeFZ0gT83K1HckkkO0aoGdZJke3RLaFfdK
h/NMi2S82lUDRDNGgeme2WzJPm8zh+zBusUjl8Qpb2ESwImLtsU0lNdsE/dQMoBJy1S4r0ZRU22E
odduRhXqqTPK/ia1VmAXZb9DrOpd3farRQbGIZAME8yeNv5ifo0gL1t0Q/NjHqKCXuakrEfyXGYE
1sRGK2mL6MiYYq/fmha5QJUhbihzBzAfXn1tlc3HAUMWroUXKK7vg/yiemX8kOrG88f36M5+9eae
fdKPU0DxsIrRtS64YklrAIU3/3dlbyQP/XCLJ02PhbdrEzCa5WfgJYxF/0zXL17BYVfXIP3qc5z1
3+jYqE9tKePHIv05yISFSSTGQ93/KN1gAJ+XVZumqpTvbpr/qgeyFXME9Re0x8XG7fHphZHFvCPo
h5OeGz9VQtOqJbc8YQQcDotb1g3lQ2bBllBsrtzh/vdXFXCR55yluHj3TccgGQ1xU1ip+3SWC88k
FsPPtznC0J2e9c6SodGbwyf/hVHlwsKx8JX608ep9xhJ6KA4pvu7GPpgHag1gTAC2nsJnpjNbLKM
VHW21lJIaalBvCIZdPpibHobwUTbuRvTdZqP+87t0QvqeR8gt+IOzFqkYV5WOIuPY3rtEPBHkxVg
lcWxvgCa17lZupoP/UZHmJG0lXylp0l/xvDVZ1tV8kb2Q/M1RZL70RCbu2LW1BqbnzmGbrDKtJha
vVQ7h7HjbZshIscu03WmS3VJX78PIkB/+aNLNOSuV8Jbwv1N/ggPkYb6UyNaJiwJfnLYyZ9yR8FK
y6AQFzLuHnR/ZhiROaj4v5A/L/vWtm+DYv6C/9KeXC/rTrRtmjVHd/IkppfzNyq3frIxNQEiVqFa
T+Czk43MEWKecqbLXS79hBIHij4NjK6z/a3CCCUeGE6Nud88VwBalrmqV9eP/Y+puiAe4O9fqogg
BbYpdnaTAvrcs+gMi/mp1rzoKcPOMdRPIpbeS5A5P2xyb/YfB+2aCTSpesqz1+Tq+/RERDo5MK7M
CIzF1uKZzXNdNpxFZb5tlGE9Wy+6QjYghyWhaWCmqcxSb8RYmOAME3n2js6XTrMQRBiFYZlfs1+l
8cPvaH8A5VR3YcnN046OvsvHkiXL0c5t6oxPgDiNrZeEebQxing8IzrR1qLWvDVpcWhyRNku5wXf
b8J+1cMZZZiG4KtxY4LGRbyKBmkfE6Ox6Q8Mz0QTr8gzSw8mdzlt8b+fDk6hrAthffkY786T3i4x
5MGj+melrqpmx3mL1YwET6JkK9tZe4ostwNHFJjNnP/n2Vel6MPVyL8VYaK+ZFo5kt3Hjt4fK2Aj
N6ki+MNvQe6iNDCUqpnWsXQLYwSBSGykaOnSxpdseLVNf1MZRUnIGfXRrGCM8M9tWuZJ69gcGiJU
aBlCGmc0q+Sl/4g2iZAVwEoncy7FKeTVY4IBwcwdgEIVTLbc6w7xpOTzu54MTVFQTaKL/lAl/q1P
rK03134d2sim/0TqXyFYyueXhDRxzI0MRqZjrCpQrKt4a5IusaH5YK3CWKYHT41+zn6Bv+mfc8S0
CGLU4Zp6Uq0yupN1tZmLuWrQo7vJq8rpr8OA0dcyWywGVePu8wpx/vwyKK3+wVFhlOd4ztQ4Tr4U
qvgV9MypPy4PVWcFAkIDprKMFRSVNqHx5qMuc8s9FhM0cqRQV4NSHsrcwpxApLFLeiKtxGz4Cl6I
DddRKW87ezPL27K4wkGd+NHHy87oyl2gEUJtjV7+OGTtu9MTraTixUmo4w7zQzQ9G4L2lSBi/YyX
Jrw5rvez8PXhi8cGylXcaFuZ58MXK8ANIQLtPv8pZIfvmXb2wyw4F2q0/nAUtAxkQYoXKOFcNq6M
McreQUGyEXSWn72hfvZHq17iNssPrekV17Do9hlGRbTjSfTCoZfUDzzJNUqp3UhCyzbP/ODJxbrD
YmCeSiynF091fEaH/kMRQ14th3JNY0k952atwsKT4jy/hL8WL7q4+EbjL72mQZPCbsiplkmtI/ub
l/M3lOrhQ3wMwXk3dERE6d6QfCfPq1IT7X3s+58lvoDZE007+cXm6AS3qC8uFGj6Ahp5iGd+avjh
yS3W0Ft1rDVZuQOUkS1qYjpQrFdg7OphXBcEoO4xnvTPzHVSM91QxQGcKCe8DpHT1ZhpB27Uj/MT
VUEFrHZQly7xhBc6McbWtTSq/Cpr916X0aD2vO6cNXm9zTzRnamr6q2v9NYmUvvvI3fZmbJ4XEa1
Vn7LHP+qckc9t0Gs7omfkGuIcAuGH+GTnxMamgDkYKw+qbwTZjtNKng5FWfzd2VdjTuzJA6iYWax
xmXbTpU9AAHpqi9KYP5IfSAhqltqL6rjroyk7B/LrG8IyWrNxSRiPNrTCYf+FBCDKjrMr+avW32k
F0ha+SNocf//qR2Mkbea/1QtvnkmlERzqO0V48xh4RBcc5wfrOlZFiKiWM5PAyE///3z31E41U+l
6zAQTCPVebiaR4pL1LyRsgvijCkgFYI++avTOpBvWpm2eU2g8d5U1OrGxCchbZzMmdpb24FVPrjT
g0z6dMnRa5EkWXEP/fA7yX3+u5tJkFiNvh5w4GzEpMv0kvyvh/klpWO3rDPoR+Rs6ZdSix84bCp7
w1RK0rpz5YjkzltLtWi37M76M0oHjxNsBhbJSc6UZRkETLNbhmjZYcgRWuWHjVybtkEih6EPXyNA
pNw7w7NM8h2WULjRbMKPPj8IagnX/GGTn1tZdf0q0csSBVPsesMWS4678lGK5DkShXN0I+chJ+jt
NBvVuAu2Tt5x7avqcClDb7yA2BkuRlLb+6ZwbtO/aWzezEjvD5nnKi+NWr3AOVWuNv6rc+kl31yJ
JSzTzR+GEf4qo8h/jjwTTUVhqge93TiW1T9b7c0wgvyV7N7y4rfBE2/tWtD1/ZlXHBcmy9loa1dT
gsZ3c4bdliyaJY6sCt9I5zzJJu7WpKa2m7mrphM7uSPrgxRKq9/l04nYL3IOTF65GaM8gVwwRbB2
Wv4FCFm4rScZUFyRkWNFvr2e50sjpqXj0AlihaZyV0964FvpgJMhYfgc9DL5XpNHG6Jtfa4V+T33
y1c/jjgUoXniINl5dKCS4tHDHHlnQ6D3XXTg4m07+Ao3YjYjzV9GiiE4v6IidmX7DPT1S9d3yjXQ
U+P5w4Sm0mfaV2zFezsL7ika46ujbOdJJCOilRq71Q24gXGIWgVShYesNDAD9276TvZC675lryXc
TAtS/43bgqjI0cpYz2tnYWaWs4ICHmGHIoVFcaLqG4zsnd0V4kXUtAo0yo+ll+e/PKmIK0YLIpOn
ZzhFvM2IhOfKYZuv5YJTeIRNE/EzKyvaw28VUbScA6wfWmx7C3Q42pbYv3oXZspZ1TP/qod98mRa
LQcBctBbp6HARMByiBr+MjvxlEVJcO1OzgzpGuMA6VH32NP9LQOebtdINSRQHViLnDl8RIO2Rniq
4zjeGllOnFKJC1f1W1oN8Sbs68NkmH+JEpCFdT+2R5Zn/0Wz6pyOAw6h+bt5Ld67TKYnjxBTeyrX
3enB69V8ZQlQyJHD+cjx+3ob8VfTVQjUdTBdIgqBKO4QPA5oMlahmSV7pkST5yxl6Ln19bzd2h3M
XiWtCV4kFHs72LLZpZjNnnu6dSpHvndss4w60yH5P67ObLltZMuiX4QIAInxlfMkidQsvyBsy4V5
BjIBfH0vgO5bt/uFQVAqlzhl5jln77WfdH18GGLCw6dxmo5lqZxTWHFogwW5K+BHwkmzqofKHawt
UGH9JfAjb1XZ2meSAiz15s9DNn8etPnzwBwPbRjxHQOWPt+zqARn1ouZutq1Q682xh38c60d4Avx
3zh+fvj3dLcc8QqzOssFQNPOOTB1MjD/VWFcrM0+jRl4YjGJpbSezUBj+lCmr65nYFqM/WYProjT
aVaUJuZZu4TJ3f1sWr959X2iFSFo+nuq/APx2sVT7+ech4yi+kM860DSc6ORH2LmRDJZVVvshpLo
E0dLsu/c3njEeSaxlf9swa4TWO3nlwnn6WOKC2Zt+2n+8XfD1r0HH7HakzMWFPf1DN2LU+elmETw
EvrGa852/dCHmnwgExs2nHdBLjx8aEWTXxwHx0AdNPo7kqRNZ/TvCy8I9iihJPCMRwH+fIy65761
vVeXKLg4dzNCdgxWgNZ4jur+Zs+TvywnHDUQ47ZGvvgqXfJIfVmeiQqj9KBs8bZlpwUQ0czsHFp0
9jU7IVvCibp1nOoIHucsAV3zD2Wj9qqDk06riD4XSJDOJnuoSIpqt1yKBQ4iSZb+VTrV8MCQMYRB
JpwLlDbigzBt81md/C064vphqLt+w9qKl3aegfGeqL02Z79OBZ0wG9rWbhHtyDT97WLqthOMYMko
+GbivV4hi0BE1493LFKeie/ck5LmGUEVldHJ4xQ3r0P/mFR1TyCmDRqadTsc9PrERbQ8SmZXmFbO
Gw2BBGE1eTyhb0UPcICqd8IdXrWMdcOp+hhnVGgQ2NjaH4aPjNcCZAiIZWDCkkwXhED6pjdTY5OR
wr4r3E1gr4GLAuaa5TKM1VCYFq62S5zmaHaSZ2socrUSM/4eQ2sT13DQe5peyw3fAh39oFXugn6U
zz4U4D5glupsly1BOlVxaxsdmJelbWKLnXwcEO3gl+ZfV3X7uxnxREMZ7g7oogamZfLYYrj+qRMf
q0kBBYWTIVY/zkrLTSkFDEwkQtvlEl3paSDfd92TBbgdF3nnYIZXmKy7Hl7Di2H/HWK2AI4pGWhj
lnrSPDJiyAqESlODkZmEFH+zyFBjJ7dPd6WQrWT6gJG2xugVBcfat/FeqyI73f+sdG7O1EmJmdhr
4nU0T55gjmcbr6kgMixgHiq2lNbm/M3Oxzy9EFc/6cpiDgSDg6OpYjo+c++XuwvuPjOQuweK5baG
r3oI49y8z9ZZavtNNVaedbwZ9PVIaJoa+ilmo227WRCMmq1/QLV97GfG2HLjJ4a2tfnj1/8+1uG2
JjYc5KhOC5XmOkMAiTNtY8dzsEw+NjubfXXDgt5xsEnqcz6YzYZO+a+KXKjLAnSTVludmDrAt5vF
joXRKySzUb0vvWrFWHr8FAmMYzS79UaIqLgQCkRJMI9YBtFgtLeif5iDBJwqAhBHkxG83nVT6Qj5
btESTCYMW5R2JfRwpAUd8aUH0GbByomCZid64JiV24NKa6rm1IWCdX2Oi61UAig4IdLUbUL5i6p6
O6Wm84nQoN118xisiGw2w1ktphb12H9uWpLVcnjOl6nVf2edFfzRk98qHp5bdqhT36SbikX5HBuc
YPCZrSb0IezkyAh24KDZn8nQPkCgiW5t3N/l/15qWy9di1qC2KcJPXXCgUzTH5rY2QZzM3W5wbh5
09sZAZSNb2nLn3xvbzqpFV+XQ2Zvf9qZm107u+melJmv2P3Cszef9V1SOXAQzNd/71ZYTVPMrqQV
lA/tNMIwhhG8SgHIn2IA8qsY2RLijhAvGzNruovYHp6Kut0bZeOc2paqbylx65HEVKW09MKw6yVq
Rp8v9gVtZfsEYIUx0CStfxg/qNVI/N5l6Ov4kjbBL69oqEj7dtw2rmGt0gOMN/NP7XsvJHVObxCF
9qXe/1nevpbj0bOHWtmZO67z5/rmV6yy0UYMIJ5XleacXb/tfhkALwhaTrIPrFnmOh3d9KRg320S
l9HLPHVIgbddkYOdZWtSHEy1v/Yhc28nr5NEuXroTHPqqtYr0QnS+4U3xyBG49lmzhBc2gIpjZ2G
0deE0GKd18I6B1gxXzqf+tIJ25teBdEll+GHwfN457jOUBctx3KlT+thKPP3LNB7ABPYybzsd+T5
yXeQ4bweU+0jFsm0JR6vW5WIBx+BaDlOG78unmhVW79idxiBYQkGkwCHzlON/cszuuCxCDy5tUZb
PhdZRXRPMMn3RKejCcGZaUYmsm0+lvXZdUHUzOfAZT9r7Le6M9SbQX69lvvzqSGmmJUPSM3gEY7f
Q4d+xVA1YOg6pBNfqwJ8cbFvYG5frKxjDub6M7BvAOghJ4UUaH5w+XFo2N6lpPWxsqYOreB/+JzL
PXI1d67Xw+GobS37RpWba5V2UiYbNhXFfItggp7L/KijIm83tf17agb1Q2HpiBQGNhVAlOQSz5fL
D0bdJIysdWrcibXtn0qCApef/vsrEJ6dQzNobwoIyHXEx3fUCiLci7jWcIvymCfI8uFt3ANGAnWp
IzpP9LDau9XUX5So+styL+++mP50oPV8BgWl5/WXNkNKo42kV1m6yo+l6Fxyix3xlmHYP7YRbfhq
0L6ZrwTQrSsywahSVoXtRGfNN/PLvzcIhpo9v/G9NBzDnDxbzQEEUKvzWArzrFxHrO3R6dMPMxL9
k+LYsCFqJNgtq4ldtukFc+8/tT70R9kSUJ2RH/IYRcn3Ii4pcKUe4xT3vKXjpRvRiu2XfQi2SnpR
mWlC93roiRTaOqKPXuiRHQuYApfFu0cI9IC6wlSrBQzpOxu9/eiiwTtI89RZ0L5tFvWvQbOu5VBM
PIkP1pRT6CrGstQrL7HPQk0sr1wPwNTD0u4OaRmYR7eXR2Wb7rqhcji1KciSyGdEoc9psaLtmi8v
zPAC6M5mciqYZtpU3bwey8uskEJdRQidwhzuDsmDMvzmJxwrvgu1ET4k7L1XW+M1z5QIjgLo6XaB
Hk1UPyvhMMH42/ulht/2gjlfDPWeztFA2GZQt+fERzLTBwo0QoszsxLqyRgDa++7gGmWvXNpgJvK
K7eTKH9rUvPPleOde4g15NQCNmO6/CtroeYvVxXY000VWjW6359B3AzXMfX9NQqXkz7PwJuReIuS
sfF66BkKGBhjf2klT7FW5R+62//0OBLeWBuTXW0jCqL93z9o1rYO5zAs2Dp30N/k0ORFDcDpZ95H
xy5iHhz9rsYnsNvHO7Kg1UscfLA7RKYe1dzJWJxpyiQRV8B7C+2i38gS+02jUXwYozWsyeJ8GwbV
7+/D7j6T8bkUpz5vnHcS1ftjCf8Rjq15RuZvH4FMMwOnO3ZmZaO7nuOhbk3wC/P/LSjZoMecBnY6
O+KWxxL7N/vkgAI/jx5bdClrNUpwOYCmcWbV24Z/dhcmtv06d5uPDeT59XIZj0H6YCec+US7IzmW
0kox+adkI9aSjqf1rEwcOvNPPTcLz6LljMLs3XgpsZv4nR9/+ii/j8kge4AblnmKEZptbCh9qeOm
5OaofG/VeXVkOOnc4JVOROIg2XRCi5zsjOR4qQiLazwtJTpYPimpEdLWiw9t1iP6881yT3oiWWVI
gy8M8d6Rbky3lmDea20Lci4BzH4ROl1si8y+BDSOHgojwCWME/XLR923VrpGXo304zcdjBMSJuO0
yBzu+kTdNccD25rg6JaMVxlpV6Y92rvZjF9DngZvTUAiPJz5lenI8Zfv8OVBZf630It9Ga//PVAv
PUetiId9nSZvrTcyssJ6pY6FM9wwUXkNmd6MexV2wJADxTz8W+5Jp/7Rewyulnbd5Brho6OfB0cj
3AbDOJMVclqjacWxwL5U6XAkwY4s0RlOHCGMjlyjuHWGbhy7efZMfxjZ/VS89Y7LLLcuf6ga6G8T
GNN/6e9jg0BOrygQyg56VxNBPxgYwRD8Q/689kYz8SVgvQy1usS2FE71JS70M0ntAIRsAD+HJvFZ
l8mZuwDoPpdVZx4cmQenlkK8Bp9xWX6WI1m6VHX7WAWN6KmHgokVQUchhajl5LWwMzqvJ9xKs6Bi
quKVNCnIEQtHKPbEtHbvszIXiXnp5uFW8+RnEhmsiN4vbcyee+Vi0Bf2ERBucwxbiCE5ERICif0O
eQQZwdU4Pup1hxwhSatkheLQOooZfDyavEFaHp38Ij0ZMFRI4dMM85jq0d/q1PUmtb9/VO7UC4Ah
Mb0Fyp0xG9qdmES46ZLKhfXZNIxJTb6hPYNzLeOFnU3YoRjS5/lKgAG53p9XT//i5oT6rR0Ab9gR
yK7FUUETftgvTBPlhCB8TT3aLHY6QV/vEojG3ViYz9ZBwPmEQX58QSAJbG+ergTVq0YW+Efqty0i
h5iIQlUJYjxC7Rj0yWum+FjbrdqFnSHOy1DdC2nDhOiTj1WVvhZZ82PE6PVkZAktkEovrxrjQkrH
tj0UdO7PTuXMYXTiphVm9Ek0F6U91cKUMVSkRt0sMqyg8eN11XXtPo7qX5VJ+9SiEiTQIn0h8ac8
+pyp9iIPUEXRHN0vaCs9A7q9CIY74i/G5lZNGCL5OzYWH45PFavn+48nXJWZ5qltUZHLICa3PWKR
vAPNO1d7T2MV7KMOQxMOCqc1ne/sTaDUIaszyPY1dBG6i5Z7wKBfQ5Vtp63mdv67GoDpgA72OvPa
T0Z7LUm9nAU8Yib2A/7QtnegGLIE/16PO8qOyEyjIzP1KSHUqR4ejCJ9z6JYe6TdQ9B3OQVbzSKQ
QBGLjJFunh8U1kqayLA8xE6P9DHe9azNr5WnXb1CjSeaOohFVFV/mTj7V8tNVPbu9o4s8UkroS12
Fz2gyYJnx9mHiLtArsbaNo4LakL5TIgCZpOg6QL6F41XGg+WtmcHKB9bxzzaNACPiz2Q2W9jh+We
jCHrpONNX6YPizmO8Woaop1dxhoyl8OqsrxxnyLMIDeX8PFmGKydVaIIEnG0VWEAIYmB+r0VUyMh
OkaN+9gh/vkM3DHDASP/4m1wtyaJFe0GzgcfUUlHttI8GDxYS19AKuytZgKjRMITPm9GEXqbHeMy
xJamaF5quf2htDz5jjKUKBLotVsxJ1zQEQF2YSJzp5Cc8q49Q01sCbUicTGsOUXYrdNdlptI13+Y
jEQ4kiN4ZXFNu2MskN7FwQZMm3pwsaexAOYgxxf5pJ44o7FJGpY+gwKlni0+9ljtmL5lfNtyiyQX
HadO49yWr1bQWuyMhXpqgw35G9Gz2wdzZTZ/IP+QVaa+wwJggG1oCr8rOcyJi63v/hkLdS1Z5UKK
HbunWPdzSyI08+zQZiEIaJbrVacxLphEJQ5xgwEFYEEF4Sevj7butjctQr2yXBqVRtU4E6siMoku
cYfiHdcRWVTKeUcbcKQZTxe4HjeLmrmlDtlqjAdv9K8IpZ5fm6rhOaV5v+elaRv/yTVyhuiLKjFz
5HNf+/5/XfIGaHeTisrLjCYRZ12VwaAupZOcJxJMl09oifSKqYaiNVYkoFeaUAHQ8VBhl7e68Zjp
K9EFxwQvVzZrdRYxMj2vHq/aMxsAFHDWYSbWgkafh0jfM0HU+EPkX7Wq/U1TZq9CdC2uH7nnpOp/
mU6AUn0+NamQ/SvLQCvABC8viczCZ4arO60W352d9sfEEv8rXEtT69LHDDSLxmTUnGG/5q8GxRjX
AuNSEqM0t/IcknpjkEcqs9eqoCELz9I+Dk4hd3mAoU0O+ZaRY/oatUX24hVEoxWoH4ifo/kxl88J
mUPn+/aC2Hp6JRM1uAgPmtNio/t7QC3pN9SZJo5CkRRgzHC6xsBAG1ZDQq8+e1FBF/3SwtpaZVLU
a2vw5CkWdk8EkfnuNhzOCt+Hme+KAXgtx91/bxY5w3JZKOtNm4nkRljrZ6Zk8QoGZvjaQ6XYx7Vk
x7d6ZxeZbLNu4vg4TUZxnUgQb1vA2KCvxdXv0IQ0HisGhDF42FlhPo5NY24JPPns6DAckr6Md9IE
4zYvSX6U2+siTkich6UpVlpTQRd0BxfdZ1XPPO2J0mAeKrNWnKs0KPctXu+vtH5tgrLcleWQMWyJ
Xwy31P6IKN22VNoro7AQViC0opc/N6m0QCQaE8gEEYHlAgSTobcZQ8G3ZpYhROAAvcpg26gk0YNw
eg/kcBR7M7O0NymJ6eosA+1EUVLgRz6YszaECewW1p4y4gkKGLJvacG7hQA1AZqS5d53Iuu1Dr6q
Vup/cLl/D7zpjxrSYU6uLfGRmOTelnuEbjR0MxBcH22TWKIF10Iq62psrPGW5Y4kY5glws7SKx9V
DUEkKyM52p9kypmHxQEWmfkNkcN4vOvIalQWfOPD8zQ1pA7Nkc9TisRUHzT/yah797F3Cpsu4NrE
Jc1+EOlHmGPaJi2Tr0j2BDoEXv3puY13cTvrn8YZp0vvkPMOdUDfLU0ny53cg9JhXTghX0gLQsEO
AXt1BXmD3pq6wZWNCcXcyPD0odIKwXOFMum2i2ZLw3e9W+6Fws12iuHpOqynH9Ih1KsmoGwfRGmz
NpKIkahsXoIKvdnYYu+hG+KegJqZ+zETMDMKBhVgBYxbmSfGLTXftZTFTgSduW/rWK1bdotj7BPD
sSxA8eD+7BsHvzrz/efctx7cqfytw0B/SiBdIfhN+boUiL5Tyw0OXW+9dFOinbNI5mvl8Q/qmU8W
dtr8Li3G3RC91lHqRs+xlhl7BvQwh1yduPampsKLryZJ34ReZN+L/1461k/sl/ZhoIxFBAg+XuNc
vOriNP+dSu+AYzX9DMio2qVDU54qwk1WrW2TsjY3Bjp7+tnrBKbneFiIKx0AWtcR4etEON0X8tGD
Q1UkzRWv0IO0pPmWaWmyIcCUMGwx5DA9c2s9OLzBazqkjMIRgGwm4dvEoDfjCx3oXZqiqjKxiFyU
nXXXmIyitQ75Z4syRbxpMQkpefTp0b0ZS1U9LrU9CzxFlHrRij9qVhPlxvynuTl92t6lpSw0EszD
lzBr01coi3wx2w5+2qIDd3rzbWmJ11kChCtAUbG0xMkFWRul2ht63R/7uPPenXTcohAffxC2RBAZ
E6Gj1ovfmk2MXgkZ/OqEXkMmqtWcOURFrxYvBJz+K7mb6Ueexe9VngxfU9ck6yFNphfLy9qtJAsr
kP3JlbYFwl38sFGm0ITuokdWzOixD4yOAtYp94VO3DEy/h4VN2l2UYrAwZXx59Aj+tLZ7Da6Pz2y
TzzXQ00rATLvLQ891MGuK/e9sOOXTN9qVA4PJizb9ehDRQ0LjUxmsj/ufYKxqoiCrCXS4D7Pd944
PNJQzHcowEno6D3sBEkL4Xca6vXgd+7VAdyyzkZoOXXekSOF+v9BaI11y5rpe3kvyv88rhjV7WUd
MwEIiZlZ8FnoEc9xonC1GuoinOCn1eFezgJPPOpmXu11o62pyhAxFo6kw8enY8OpE10rsFZJexe9
CuBuwawwRqP7mRAos05yWb5Y5E1uB0AqWysyP7TIYIQTN0500c+dN4yfNoQ6KUt1kAR97yvThP+D
7uyxpxOUVPljPcTdVlnQWsZ5sxA5rVJ02eB/Y9M8DtL8GWWA2M2aryfKwOIT5soElP/DsDsLrAiZ
FMruivfQn0BJ0b7CuVOUzwby5VWamcNJltj6BDFelyTIb0nQNtexBQPq9nm70RDibrQ687apP9gn
QeG9HuIA1g3NcyKRLXdb+S36Bsch2s5rLjRL2stgVtmO6TzpLP6fxbkiZvtKjiGREN8yOAOpDppc
3wOmzLalLfBFJ+IdDWx10zMwfCbRZzZRSocgRHe49EH+bYtIMrcrXbtMdkV/chD7zKgN+pE0jDSJ
ddfi+THHyFCqz7GZPmybhEYXADTxRtWKo9azqNZGF3FcmU/EoHHiCxNEtwne7ZBygFQx45KVjXUc
g0GtvdIZduVEss3C6ICv1K9Nr8S1E2dXLXKjr6jbWiqFkqy1f++kxRb7dPieaF3/FHV6sx31nuoP
0RtxMSuDBtItGbsv35vbWz6SzTBIvMv9VI7adSZsueUqri2xbnRb7RzGGLshKrMXosa3vghJJy7t
d9ixFUGcEyfV+dIAO3aYmG5v3CMpGXUBk2LGKw2BiSASznm/JxuheWWOz/Azt8o/Qnse2ezXdz/O
fS2yYta5RAT6RWZ5vqmA3byKoHx1U0YNSEt+uF7EoS6lS1PXiCZkWr0sLw0SuC2CvCNrZ3uT9OQu
wsremd6Jt0kg5/BlzwdOi2cdTdfvWazQPAMVe215d7au5ng7Ih2sY0cwwCUmZsryIQAslglKkuCQ
Tqm/SkWMtjgpJIKjwn7ROvuYtXJ4AtNpvziO6zJ/1hFJtyTJdJgXrmVhobGhO6wzzz+OxDhfOdZj
KZe2j1Wps+D+pMPedT0m/U4VHhrVj7f76Czw/GwTzuyJLqP5heqh2XP2cHacu8ftYrKo2/LvZd9N
/dt0XbiERoZyLpmYP0QzHjgJATYwH8MrlKODwMOm2idStS7gCXI829iqworEUsUP1vmi60XaVK+9
OOYwOnd6EVuJVYzR7pwIImsA3t9ROi3twEe1uJ90U/G8A/CzgemixskYgLWhS06BlfwQXgSIcxTf
bLoPQNs2lluKSza/U0ENQreZvEfR4DksivEkK/ypIwTUHakn3rOmU75VNqsjIcT5vaoOUR55ONz5
H5YnS0XJTcd/g8Bel9sitxA+MXx6v99LkC8ty7thNumqCkvEk2R4Pqcc+O9kmuXvyAiF2NDjmqDJ
onoxlH1mttYcu7B+LUtSTdGqwkN3pg2rXfxdTTJZWbVUJxf6P01PnwVDlp8mpINt3jHYXbrUnCA3
99en9yx44/POYyQhsiF2k9NgBLvGqNv3CSHoPWoxKmxzHaupuyRmvXXsMPjT1OZzpbuvYTXWr5af
fUMkT39iifpWQ73D5au+NCc/sbtZH8kIdJlRIzP5IUrWgIE3vQqymxQRTezRx6TTDfq+KB37pffg
Js4YpCAdsieJGvDUoEdimhaWO5JY/lFzeI0fNdbBb321Jaf3ag4TQn4q7HvXTA+Lng97bK1cPZAf
IdU48sjnZnHVe/21El62ipwpe6ec5pUriuapx3p8MJPu3DPU2WgcvF9qP2hOIfkHq3qW8C2PhfKP
W4LDxsD8Tui9BX0xeQ+xnOHIq8WHb5KTpZtacjH6jLKyTnNkoHEldjGyvY09D4Vw+I+H+9pCClHy
sMDEPOrvPeiec1h6A4IGJpxKfQV9yMFuJDsSECgn632iKrQvuSnp1Bqp+TK4dO/TjKi3tKMJH+dR
BoMKj4E+o7yobBAuzq9lrTtPHlqVs6zaaKuXyvwhE3fV91m5pxpGaT9zwlzHydcDGcsHsWwT2MlE
GYrnMS/1tQhkegwxX889zCCMbaZY0tpgQXL3TZhQ1ccjKdEez9Uo3P5mNYoZkkV8bEaWZVCRGrIy
vGw83e8GDIu3tOtw/kN1buLmGzUaEW11se8AE/Rrg1nt/E3UzbHHNvLo9pX+WDPK3yviTi73F1C5
iPrdBOElgJjs7gyySTNrHGFtq/lmgU6pyN7o4uDTiTn+PwF+aurF9q5znKLxMddSZPM+RLN/Z0kd
Ew848kxyZqtU3g/d88AhFbE/g7u+fc5FQuVUef0qA+N3vv9lYBJWwSxBWtw2bTSBloh0ufGW5nWm
d9CddeugosxdhUCFLpaVhYeUWeb93lII4XZpORFX7S3yIuNscriEcQQSY1nb/AKJVhSNc9uyOi34
tUAvnGMYDhbC0By1RS1p5Tqhs56iIATcMuUrKib7V4CQz2c3fZOV+mwzD4pUEbrbpc23rDsyMNtN
Pbi/JhuriLR7+1mUWbb20pK9zhKPcaLra91hglQKTAsGMqEWFwY4hKl6FrkAL2XkLg6IUSO3zxff
5Kl1pzxMu02St/E+Ew05yVbaXggw7amzAQfEphGs+ce1xxZrMGdrqnyaC2etdPI/850CAt+fMe3O
7EnF8sj//ZGmmvvvLL9M+4uxLzFVpUGUZDIVzjWMMjqaTMW3yDhblofE3otSGy54W5Bm0YT64iOF
7TfItSffS9wnemIVMw1X+yJIgcMY2Rblw783biVLsEZbr3zyNEIAEtqMT/YMdkCp314EhIk31IAR
1FsZPeCVCs5dUf4g71s/LzdJbML7RA8Etdc6yqjCvFUH1hEnDL3IjpN7g2ThLXUHyEcOa70GIvRh
uUxd/TMYYEJuG4fjG2zo4stKAvRZyCdHXQuO2SwbwaHZr0YSJt4spcSlMhF7JI2lSPt1krU/K/7b
XL5nfe4/NypuNgTQegdX9h/JVA2n1PAIeI91/RnmDNEENM3NYbvAh+nAZic+kOkqrBu4bDb6Cxq1
276DJrd0k12XFLoezzifx7h9hCAjQHkKPsDVGmInw3hTWmSoe8GPUUjCFtAsi3VNc2Mvm+ofH4fc
j1FTWLYBat9tpr1jhAx7aaihVnM3xhDXX+iu/gky/haVqWe9gVcSKUwe2DDhGWEfq+P8bZgvNMnD
yy+Eyk7u9/79Vb3qhydBwO8Gu1X9gZl4syBx/M50tlkzZMe+yhrad2oTGvRxcQqoVVsQqQLRjR64
EzibvCD/AkbR/7vurWr70uZk6fXpk9b7BKKLTlwbd4RZEE2/y1Fnvag0/eqmZXvSojHfJQYiHTgM
zWHQVbbq2znto+kJ9DJoS/cVwfDRNGOgw23Zc8g1pin50Gu3XpmtHB/iOk8+ohjkt2AU5JldjTa2
PNV+mH5U5Jyc08byOU7zW0Fd/OoDr9hXKmei5JMeY8wbyHLTBeFrxSfnHKby70OV6J4h3QbnzJ+o
MiMrvOHESC/L76curoe7N6yL+DgSHdG/gLBeo6uBsmhOiPtT9eg4tkSoA3sp95hKcu5JN9b8GAfC
H6rJWnYFgksLrL3Mx2nbpTR9GHGiO1R1o9bSwXXUESP2UrZoeEy75asyNLtF+rHcdHMWoCdwDCZ5
Ou6K/ud94qhItl2NVed9V/bWopP8h5zpcsVLpV5rNLgrpZvxQRvQl/jzjaYEmGI7pB2DcyotODJU
o/EU58I9mvQkYfii5VC9dH+kEzlzRpS/N+Yw0NCVxjbHjX3SaxhZSNdmjZybuOj+HOcMD52uUaf8
9XKJdQ/QYD6av+3Cb3Zlkk3nIaMpiPq4ZIjhtGCy+om3IdlwBr6VXqKuflIw5Y7pxFjBBgA+K1Fj
FpgyySNbjpetZUbbJAIKanWmuiz3ouXSYWswZX6je24/G9ASrTDbd/5zW+uCIoYbKarp7NQnj2HP
uhYltY0I4SzgmL6l+F33TRQqpF+l8TXKqzk53o/Enpi8OLeukeLBZbqPgQbjz0o1JLEvD2pRE+1H
DVFvWtXA+xGd100yrXQ/K3amyIaV6lrytK0RS3LmU+1bD3EljQ36faY6liDWkWzEvQ2b7iNqVyYi
sK9U89xDSVTDOq6cFCprb01biZW/tlgyuzx3nksY+LuoqcWpDYLxwTEb3IKJmN6nJvhpWpr2p7V4
j1wav1CGfpt0QceywFqM4/7DLwFOqNx/GnpnDoWch9mhD/tjcI8ddt2VMfN9Brisx2ru2SSdzbSV
ScrYVFTLjPkfNXio9HhhWZkuET1CJe1pdHWagK4c147sslPculCIVLZNaVS8CKst9mEFWodq7ZcR
p/gRehpsXT6K01RZ7d/OUGU6Kzmnd+VpRl6dMed/zZfQq/2Nm5Vi34WECpimrM8BmeyrskMDj4UU
TloLQ7ktDbIkYnrVgWMV1z4L423VAre0Utn8jAv7aCv8fj0TrH1J7Od+VOFwRJvlXPWxjdfScOpv
IkPtpkBZ5mf+pQTDh8YwLo9497y9Xoz22eieZ4P8z2bUg82EZuBM3DSRBeZ0bGE2nvWU8VyTXOO+
UmyoQ/dihuGTKMTwxS41Nh665rloRljYnPAS4qX3QhLLhMkTn+91rvU7l6CeJucyGwHfYTidoz7y
yOA07TdaVGGJYwknWUNPLjDXmYJDXfSy2IWGEz+khjkeTbgcK+yw497oZXlPWUIfJS4KIc0d4gQa
d6eGsHwaoJLG0fOS3sGcjNN3IDeaHdeYDmT4utzoCGZxXr4sFy5OODw8hrUL63m6mNdi45bS2IWp
Oa7uIbe0vhkpoCLd/rfb1qRe6ymqweyJL6eJxUdTGeVBY67NTsyloAm/Tm1fPxNnfIGL5aKsRTrL
3gj9qT6G2khbxvq1bMpLHm6tjwXZbmN/Fxj2crYUYldeObMndrHCjmMdnAuWAH3G5BlT+J7WvvU0
yKk+SLcjYCJ0g/UyvddS1z67CYqUZXpvOtAArTba+NYAh4yAcVzq9aUZn5boE/w74qEc6vNyRWEU
7+5dlvu51hWNRZgg/9UIIh9DX1ruFuO6IxHlEnH4lWvmj2UqGc2NqkzDfJGEGUbJSlj7vujpxs67
coat0Mnyl0Zqp3bSCcf0C3hxuf/Yj5Z/GWWSHEbPa4+FodWb2pSMquki1XUVfkgHVGpsTcydCs17
Jq1puzieYhHuetlVD20WX7VpcA+JpoPVD9puYy2JIZHhsAk45T/3Sxgv88AdfFpBSu9EPMR72Qtk
mVFv7+9HmtKQ/8Pcme1GjmTZ9lcK+c5qjmZko7MeSPos1zzGC6FQSJznmV9/Fz2yujqyULe7Hy5w
gYKXPDSk5E6a2Tln77UfLo3uJZe2B0Bw+NnoJqOKP2SJ6bLT1RkNIiSYBO0SM76r8MlQF/NH0iaE
A19cJSi8rhSlzunfrh/a9H+vgvWBybq9M7L2eXACJhcywTnsmGG1iZEStdpI3VmkN53eUmtkTXii
zYYfy1gUHzqDl9kkG05rmZFnoKDLOTfoJtHTtpNIuSGOuN7PndLvWll68YprjEk+dys5m3uMQ0/C
XgfTShfB+wKEqCFEbjCjFTHj2bnPKtM1OogSqAPWCXW/BGSYM2Jm6pW39stPMdgcR9kmqifhhmMI
ExRZvNahKsS5hYBIW0pt8zNJdzTPawmglGr1EdvKfSi64F0Lnilkzsh6kh+W3r3jD06eMhmHOwZL
sf9zS3OWHClSyzGrpVD94Ka6jXBpPvNzj90ylt5Qy+Ypm0c4DWojPk0ckxI/3cJ80y/YC/FwdXNz
ujwMo/zjIxIjH2gxLruSOsE621HcXjmlRePciVfC4OoAqcbhuecC2V/KXSutTLKHBMP22PrCc6Dd
mmWf4P2y5WkWxkuih9aVqYMcMBedKKsV7QpATgFQhvBfcgT9+bKgcqCdrxFTcnlA6BPsMAuObj4F
f/zb5ROzzDDNIszw+mj8xsqDfl3WxSktpvD6UuyWEgWrZmGyJcv4Mjua9NS6izMMx6s4vM7G5zbS
THTUDm1FRxiny0dqbz3OcFiaDaQ3+5SWpDrjq9Ve9Cz67JQy/KR69XCU+IW1TLgXsSYlFopGlPuj
n16szkFspd7lv2n0UAjbDAwQ//VNPzA+KYpYoi0obPdna6efofhFWf6tXF2x1ALYa4pWP9X5BNsi
ygGNLPkJfxG5AJcPWcmYfKnHYmJBGmDF0Itpry7ysNouZuoic9qQbZt7jkzF6BvRLD0GXJi72mkz
UcqYrqmN0c3lodWjU4uX/8SAMQJF2nXFFhsQ/cHeUHinMuIWsDzOudyOqjpcy6jvjo1c6KvXw/W8
/lMU4c8PWTX9bjEAyzeARJTmqo6H+apdH4Y+Wx8s8oHgEW8ma27Y7RgwFKb1bmpK6ZYqu20YB8Ze
BS15KtuFTUfhprrEt8Uqgl/Kuls9N4cTIzhmvWtDJ077wFMbtFkp7YwHmDluvK4iGMLCK2QS7yFQ
v+3l2T/+XdEmUNOadJHo4Iar7LXcmo3YA8lto/dl6KDQN/+YSIojrUJ+DHwQJfwLjnKLrSyXKvMt
Pc/vFRneXYRBDcFqhC5zkkGbkIP6a17V5i6mbfwxASrxbLrk12qxALXhbjcGs9RdJH7VZnJCZDjr
u9YlsHTB9YFuL3PrRoiMoek6EtVRSXrtQCxidOGIJ0SkAfvp5xFyZDFSUdbwwiNpzCg2tJcSjZBb
iQqTL/6vTTFBJWbbLbdhT8EhFroxNfO60+hQBjpa4U+5UZ4vYZGJxmCT6/9A29YCjq8x/qc/+lQ6
rHVBXKEy61nwIL4o14UczowRgueJ2pcQgGBCsh9vLxpxe27uw4wmy0VgKMbiUGR75vvTa2uJwNes
8kdoK/UxvZgu6pSW3lwAr7Khrzuakp+FolxVDCgeahm915pm/3ymqQgybKzpNMn4ZBrF0xlp1/Pl
2eVhQCJnLeQPX57JXNvMZGe7worhamXZdFdN9ZdG6zpJiEWjDQJRl0ajClm5GKRzjhQEYTUn/m+c
h71Ks+P7XBl5AMGIHEHR3DpAi+4RsUIuREHf0kwDBr9ZfDC1hcRjafVbHdqZvuw4lWVc15Z5quXb
aGCG8RNnRThbo6AvufLXEuYPLFhM9vICRZdq3S2LrR5M03nBWpphj2vRuqrBeO7s/BXdun3Ef5Vv
1+xQd5qGcCfWoBfScZrbpZua235Q/zueNyEaf4Yb4oeHjkc6iGPZa5Drn+CGqjaJVulNOp5O+C2W
es6Yfk7u2vXBNhFqjOqEpVTPkzujdZK7Zo4pNDTt5vIVl39Ci0K+D8labiZwPk5GUnjFlPQ7dETF
rS014+CM8uPybEY2NBMEvnPoYpFA3RjXtfmAWwqwgXFrNK8XEvhl95id0j5aYM9uqqWAJEyyyCVo
5E+RI2R3x0zfTLQcqt08olD3ZYHIVld2sdIPJwlDCKVFlIOLhtXMEIkz2JSSONAp8hkxyY+EzfEr
wXAaBwoqbqf3KKKsbZul4pmTzXUxYETla9q9LgpjZ6Hk97P+thkJk6Jb/36RF7HrGrc5avNNToDs
oaiZTKgDouV5YeAdU/7fhUV1bepJ8ehofeAi/FthpctCz5H+frgAilLQ2d0lseFf7NMFgQEnPsnV
HIRkk/cmYjiuxlynzkxRFhV68sVR9TYkguijaNPbgtjSnxma4Ry7eZsG94ZKueVAHEDfy3FnDXQL
ROPJqOhPkdagQhzt8LwsTEcVB62UaVHeJw5C8iqBLqgL6xVqtMUtpHqISMNHnSXZNSHob3L8bgcS
L1Pob8wxjZ5dSArnzbLT8XacO+q9Pt00XXOlaCGeM3uHBRvMX6qKExZu7SFS5ac6mHeEC3nNej+m
rIy72MF/Oi29tmdvqw5dZaWHWrF2o6wDJl1xu1nE4ryMUiG0d8CLPwwWUXxdkt8kEfRYdQohe7cW
uuFyArWSifKsoGRxC0X2T3rVQn3I7ITeZXRHrOh0GAH9eaOppk/CScIrPcfNjeU1BVv42emaBbVE
S1hopmA8dkL748FQe/VQlcCOV8diS6TSvpHg+y5PwVaRv6InGEhy3fBrJfXHoWluQsXQdnLIJj9Q
yKek101XOmYoB/efSqBhp+2aa3umM3n5qFDpFWlROmwun0XI1Vw3oii23UoMZoZyTgPTfE1K5GCD
aqTX4Wxoe8WZ49NATb1tV45ZrAhUNHDfXhqmMa6eMPJbNOfWVgZa2paOmLXvg3MwoGDlgCmT/sox
+uq7kEPo1bHT3wx9Iq4gBeR+l0/ld8o1V5OE6oQgG33HipaTHrOECIQIz+h5yYBrfgSr+0ak4WOo
ROl9a8IiGjkJ5yH5yHOFSngZlfu+qneiyextEDCd0Eq5IJItr7qhkY9NHSSPgk71vZZazX3Ga72f
GrK7Lk8DBz6lluDKpQlc7+kR4MBZ7ns71RjY8ZA02TPQuep8eebYw4L1UWAGquuHPgBfpob55MUq
VabZVeM1tQNZNevDXONnWiodVeKqw+aEvOwInakfh6k+xhiIiyoPC//iIPv5Ya8TFCFhcsioqg5l
rRwSAxEY682T2ljqoUZgxo0wEulRTn6qVMgW1yCPLl/UUzUVc+3aisVjkDhgCReQR9GCbIVuyDVk
GXWLYYekmzS2z5cHUo+mpGbftbP3ddvBRl5/ER91q2Lue2NSoHj0g9wgnvaK1BmdVxi2FvLNrvtl
Wq6Fi6Ez2WqdPmyG1XBl1qK8avSe5i7YAFgcBH921fxwob6IEfJ+Rbv4VGZOfOVEhJo0GfnmjSk6
vG3hzNi7wb6b9UQ0r1193K/WJjHpJBkV1rVFvpu0CnynT+medhCUl4kBkMktqUfcoeDYnmbUJYam
3Gpg86jrDx32lDer8pwkyPw8SG+wUPTHKbURCGTOplQWmJKO6hX6otIeGUgAqeJVB8qgKawDRp4V
02lJIokR0UeKeeccO7jn3EKOyzPbGeKS3jgmoUCnP1mSla7ZD5n6UMX9h+ok+6Sz271jiNk1yopu
gN3FDMvzVdfzvoTppuaY7OeMEXSEXxtnOeRz8W4s8UhJGVLOGiZCco+82XNB4UquxfRuzZpOlDjz
MAN6rgvby9wVVoOiW19mr2x8O+tZp2sSqaah/CS+BhNmlWJ6susXB6Dupm852AMsVDP4ThwnTwMk
bHxw4KYrxp8Zd9TU4CYIZbYLSKwr+FmneFZuiX7l8q/LH900qUfOLYyxUqPdzD0RQZ0BLs+snXNY
O8w7DaDrztlYmLLZyDg2iTKnyD57zeewSrb5vRzhvZBrD0h8zqJNoIyaV5VGdZ2xxruDo6quUM0n
1QHt76jwxkaSHH293aRaoO+hCBJq22UEik+nyRze89oafCGtFzHXOkGe5l0SdZ/cg9+tYd+bN6NB
KKcxb80JXRk4dXMtQADt0TBju0AfhG7IMYsMnayZblDLzV4FUcQ37OAYdchBwzo5l2ih3HmWzzFq
c6vAgtywIfqtNZz7fAVszWK4IoEpU6GNGVa17Yp2o0XZqWrIOm8rhXTS0VI8ZbLW0/OpE8GDjBf7
MCzsj/OnaCemF8M2sGyQiVHzpYWEBBGbdRWkSeAHUmEDMTmtB6RTLk53Y0eG4Q6d8Twif/VVs7/j
hWdr04CspCQJcTA8aZFOr1qSca4za3M0EhYk76hfVzhXJgZxZkfn3xhJqMFs/q1rw03tlMuGyUcF
HI000CA5zcUTLrn5mAl9lRLoCV34hb+Nen7UGoa+BINAhHC+Od0XeSy5V2bqfWEnsZcl4r3rbQo+
I8JGKg/GmrgT7wVDNYOANeosSs8pvjPKz7iGfK8smgXJgMthsXHiBrYWe0XTkaLZMu4uVOUTN8Vj
GRbvlLc+OoqvxjGW/YJVt7f23GHFPgv18sgU7UBW/KsRDqaXCH0LqHBdLzBbYMXdd8IgRPY+wfPt
mlXPl3eY0ofhu7KGaizciygm5t1iWbtkpRpBjsRfOCAD6DJycfqSVORGIqzPWmM4lMWrbc9EMUtW
zMKax4d0St0o75V9GOg+b6nwA6JcKCFhvOb21hgAlgbpF1bEkegsxKVM/A5iTqkyOTp4sicyGYf2
bZnpe05AXGXUcxtdL/jlaiJkZ+Nsywhtj7ocx6ag/d3KEfiwcWsT3rEmlbHfbqCrqptO2q8RMHF4
HPJYA2DVGQ65uKaG7TSMO4zg8zYXTgDjMKi9Oa2Bm2nY+AP1aNbVtyXZ4YrSNxrKQ8i+D6lDqlRv
9nsK7tdKXU96WmFw5lVPIZG7LJoNHHvgX6lwpo3TBk96vvho5VU/Rh3BAnOs56xGeUSaxcw0y6Wg
7oN8y3DQRTq6M+C2rDYru+tRfhO3JuFsuEbIeVeqX4myXUwTZgSvJoxmsaeD4uPQIcpnpSgmBvhC
Z8Svg7xLr/VmE6SvrUkMYUob0g/ak1nQGywlQ7J0pA9qOK3YDwaRrk1zjSYBxZkRzB4pZ81pnPVj
pBKO1SDoYKCCazSZe8IPkW/XYY1rC6um21b1FxZUZ9dTInnFbP+ASTWctVoc6iTazon2EAZ56hpG
8ZWGCQ1TDN90/9VidSdV9ioa2oem/QyWmX0ockYvjYBTBkvXEQuUPchgEWtRLDa5Xr+joiSAJx5X
5wMACJj+ft6SNFxlzMrgWdUe5tptq7fPsUampjUo/jTOyA7nNNxlE862JCrv+ppsOd0GtSlqzmHx
54Jn350ajZl2HgL4U0bUSJBqy+QmaZE4RT1J80m6zRz9uehBkDOkRJ1WcqZQyOpOR3wXdW7U20nB
TdmsGsDROXJ2m3ZJGX6P5+yMEvUOltMtskzcZ9OjBMKxUUbryWIN7DswBqINj2NBFG8/hi8Qot41
BNyeYzAzS1ZR3X6wg5eq5W8cY/lErw1SHBuPZjgOtyTOW80SzBltgc8o+hHXHTZurC46ScVdjbvK
doJjgRorCqmP7UnSewt1llmWwRj4SFjfi9J40DUFI1GQXMXAd9JTr5cmzdCGcR8L2tx2d73s0Cx9
tXF1FGY/n1nvrXvRlaWbQzYbdVSvAjoqGhLLm2T8ohr1bg6T4uBUu3zAFCEByzTgmsfW9rVux1FN
FwBV2hKeXZ3h52HYCtBR+xbBLMfIuYlpo3ndEDb8rXkCf7LtEMTBq4BK4PZq/Mn5Eh6hUt5ABdt2
C782TgYpOZ32fVvfkokGUgk+YLPankNr/q6Tttyn/bQXKLy9WanxvTPd3EaUgnx6rhm06Nm8Z8Ha
1Uv0Ui+26SktYLOktLYlSDuQxvBmNKbtbbFqYiCpdTU7j47gy0efLfTnps3e5OS07jgxy01Ueo1J
+waQqiOdBfeiRkpLYRteaIwE7IFNddoF6jkwCBOPmW/Q7qsmZ8LJPevrgf9Nmgw9bGwn0p7pDeQa
SZdaQK4eNpWqDb2AAV/V53Dj53ZwoTKxMJbh19Cl9yrztkVfaHk35oY12vBKjd6ImhXzdsrENadR
AwNWeEXpiXiOKCss/+6MLNSDx3vSMZ9u+wIx1xiwfRmWvq+1ugYmrFMAQZe9vC5RzzprTEN70iz1
aynDb9yy0aa1cKbEDVMfJ0Sdm6Chsw2JNt2WW3MfxKIm/oYVPy1mCBbGSYs/DevUxrL2hN0cnZ4j
axgsxi4QYtNXCJ2JOImOI3IOS6ATTwTfHOlDsekXB0DBTBvFZs9Ryw8I8qsXRA6uBGBHGpZrwh7Q
1eGzwdBu66G9mUknHIJkE9bC9MzaegXMDPVUnV6WgNGZomMiqlLyPVByP1hQbAdbKz3CfnOPwQzm
JxIOoho6gAZqabNg3jNTavRwrHo/l4rmy+Tb5VsMh2ydfqMSudbGGtEO/QA6MF/kNiFsOySQZDvK
tiVKuToUbW4Biiw/Akl8Vss1qmVG5KrJAqgs1/YLrUKqWs49Udp99YpGotQCELYmnda0H7uqCDH/
wGwQ4ls7hq5BgxtpNqGXNQPlB4Ta6sGeIGtenpbrvwU1S1hxKGM1usstoT9CXmEGNor/LgHvnyKh
HKnqukQjapuao8o/BVwozeBkAWnA3NEm4UFDZXupAaOn78biOJtkjmcD6rM+34CsiBhbd8lVmhTz
3rZxcptaeQAHFDMos8ezIgWAQe2aTA1zyxpYPmQtMr5eqYJNMDnG1o6s9tgY/OGXlvjlaR38PWVp
dK6CLGUmqEyPVak419GSaC7c2di1LnO/XvS5W4xS495wy9W218y6nxl2+GCtdtxOrdLjpfHMSPYO
yoP0lExNDkrViduUzcfusVWgUECsugofr6M5VTdTNs6vc2O+/RxxJFWFsbOPzAPCU2uH3UjfV5by
RjrmdN331VtUWxbhO+PrRZn2X4RqBYqgzhD7S+7Hv31M/x5+lhya5rAs2r/9B88/ympu0Pl3f3r6
t8cy53//sX7Pf37Nr9/xt3P80ZRt+dX9X79q91lev+ef7Z+/6JefzH/9j9/Of+/ef3myASvQzXcw
+eb7z7bPustvwd+xfuX/9JN/+bz8lMe5+vz9t4+Skm79aXDpit/++NThx++/6RbxMP/2X3/+H59c
/4Dff3t+7+KP9+IvHr/PP33b53vb/f6bpv/VtOjpYgO2TVPqgmt7/Pz7Z0yLhqRuWUIKnVhyUJFd
9PtvpvZXbgLTBkoqhKYZa8ZKW+LD++NTqk7NoNuaNIiF+e3vv90v7+I/3tW/FH1+W+JYbPnuX2OU
JX02+n7Ssg1NGFL8040HEVYPEdhoAD4I9+vvYvMu6N6DoHYBDbQF8sKdnB5UzkDO/mabV/dODOU4
3ASRjsoZ10debY1QuIpDs6V5LOpno3q25qdofFKX66i+7WnWJju0QUjCUYl6s30nyg9b4mAEC39v
aQ//Ty7Uf3UJ/nJt/8ur+f/HC1Xy1v7rC5VSvPssPsOm/OUyXb/p52Wqq381bA2HprYOLrgs//Mq
tbl+aUirqlRZmk3uh79fpcZfLVMVJGBy9fCBzhTkH1cpTiImH4whNMPkKv7fXKWEQf0aysR1ahuG
6WjoFfhNuImc336JSA26YcxWahzd8uRBAZ9dTelJLQa/Ul8G/D26FGdNkXukmc+Igvd2VN05GSiG
HLWxXbiDqM61Ebeu0NWbipsCTJCKkMFEVq8WTyodU0sYhYsZah/aEVz3/skmAGbDjAHynBK/2NGw
AcDYuSHRO13PgHjsogpEZHG9KDRf6oWJizYU9BY0TFIOWR14/E9lXjE4Nw5rVVFGUqcGxgqds8Ex
efJHK70VxXQ3tPmn41CEjvRQIdc4V+kCfCWPcWSJ8j0LM2LPqC5sOz+iEIaW6VTkltvlW9G+kd5w
j4gwQQ7KngIF9miH+cg2br/hJH03m/aEwutVDMVDm+2TOCdvcX4sdafzQELViIA4adt5MrwxSG7A
ScB+qYf4CrZsivk0i05ZnL+EXRFghQiAUoFCudGiaVVzdO25C2S1D6riARFPwNb8GMXpN6UpnmoH
XkHavIUOfclegb1ojryYAiDFgpVkjjmoY2IgEgVzeZtod+asP81TpZEoCskH+khyk4UjpkriUXsW
GBiHOMXzqXctBQxgX2KH1wf7be6cats7wb1WLUBdjWdDfJeCNARpZowJaHhOQGp4Y8iPWqK1woAl
wFdpa7boZBFDkpbMwRcV3bNRgoLJtoQzKXgpWaDos8YdRgurPUf2FLm0w7YFZRMhndO0ja3C53Ap
/C6AVbe8CLLiMDLfxhBOfHuka9Cl0w8DCS3eEYaombVrxTrxjHGtDK3m4Ly4SRqhQhL9XBQtZ7QR
vExtd8aosWWEghqNUZBpLK+OIFnAxMs1Zy/YWF1+aHkowzQ8ROaXpaXOEdF+AeNeeFFHrggmBsjq
zjvdpzPuDexJjJ5bTNWq6H6gP7txupZsbXViSBn8GETeuAn5QtAVu6eaQhpd30DwTRUinSlelxZO
fDQ9lmm6jqOu06l+adggbBJUonk5O1PwbmQGbX60QLhBnESrj0bCJIeW9T5B1N8XCvFds04chMEA
DjDqgvCPrHBqFO1jWEoisQq8ROiaM1hyG7TI27ANz01nnao6e7VJpHGxLb6b4lw7JCHnrdn5YSvX
1iXtG36ZIVseqighl812UP6S/4HGCfuo+KZG+m2T8mrGJuyMrrK/j1z/m67XX+hJ881QShx6g+mW
mJUfk+YQQQ7vJ40ZPxTl9GmbKtO9p6W2r4Ia07sDXgI8C5wED2AS5vt463DvTLn+QuMMUmTw1ujK
V7j+kBgM8BRlO2RHT4nEFo4y0krGjnlkzRRdiFtNlOBGaEfi5BI/0vkDy2/NmaN9UPKBwdXwkDJc
R0P5rg28VPP0gEkXqh66EjOjZItfePG6XPM6cntpNQ4HDUuHQxZgVpDjVxCcqjT6exuFme+gsfVG
Emz1UT5WcE21kas6dbjGo1wjBbvkr2PSPskXUSIJLEnwvHK02sPudLRUIIcDzW1ZHKUVbCSp0eCT
9hMzTtsJr82U5I56B/xtn2Urai3cwnT1bQmEmlODglHHYqrA2+cqGJBbfCodeuvU8UNwXGN1q4vZ
b5PwCdkYdvPhqqUFZoIM0ZXpMATFYZAIWZ4DO9jmU3fFbb1nknOcFstfvxPI7sZGyyYHy7eaiJo3
2Y1LfBLaHbYQz2Sm3Sk3GiNJ4800531aNDtJtDr/fbMQflK9Tir1RqTe1jFhPtaOCVTjWqSS9lB7
o4KMkhhsYgDJD9WAOhxMe9oHyUyLhi73ICCFFHuzYn1Df9il0WZ9TahOgTog16Isrqbuuh9b6IHk
omkN8jjnKB1jE/YFpTCU5cXASpuYN5gATr1iXWXLTKACVtE8PzvDF53nWiR+mN6ujklzDu+5zf2E
BFd6Moe5LLHHykNG0E3JYiaHIwlkXAMMUZNx06RsIBU0dbqk66sV2NMhr7Xd+v+DEr335XithJuu
fR0ggJCi7BKXRvSNCW5g3IA320305yfa5GEvdnbyMhZUYTWtRV7XBK/PRHrn+jrP2PWm3vJxz/n4
Dj2HFDg1avCM3pQIKYNB7quyuhEdjGzkuKdaJW5nrj6w+DLsS8tbaNrXUaGdTIjdTVLT6PqxTBhU
g3NtYXeclYy0jlcV3WfUNOealUhng7StihzAsn8qjezVGEeiWbtv63OcNa8ExtwiR70JkNZR1j3w
rnhWY/hNl587omvMKb1N1fC+A8rUZPXJaRleIXG2xXXYR48LMvHWKfZqNT+hUb2udOOIE5lFJrtt
BvWY0+KPIiK7p+FphpqSsohmxuSXHQRgOCA6fmmCEZ8YHDKNi65CEiRbRuhLmLDKEBVB3mQTay+q
FkBE/d4ILrEOjH/cfgM09N0JOn8i1SHUwrsJfkryWqAEBNEi5XCPU+akgHOfjene4GeAxnsw6twD
EHltfcQzrtIeMO00Y/ZQj/Qu/YqJkoGQrzfvsCAwVCyQ3NHpSGcacuq+XkYO9aToZMDO8qOJMUhv
+/vBiGsPl/i2MTaqme1sGytnhZm7cnClDfdLiBfPCZ+dsNiIjvFdmGwDTd2g6z3lzUhXBRF5BLSl
IpWx+FTf7Cq9B/lwje3qIOr53TTH+6y7jqvuHWnJi26Kt6ZNK3eM1dtcfY0qv8MTBnrrLDGgIUkp
SQ6dIZMr97mcXmY7uVvvGaG1vijNz4DLLg/LU6RqjEEnzOHLKfUgPDx0JA21QmNgoH/P6ulrnHo/
gOtdVQu8nOgldTKMCf23zNRAO7lOqEA2Lc4M8pGFWgaR06u8E9UhF3c0zjvZzqi1CNKomd8O7XWy
qK/leIqdd73bdcsZmYCb0gUSULVyuqD1uCGP59TNONCr+dwwssC0uctWRoql0N3LSyRQxbmXXNYo
WIm46p8lmRZeNkxfaRZ8q7PvNqkWjebRwpwwh6qM22azfwB9fBeqCwHGwWHUExWhtjwoMsOBuAc3
4vWN8d2cwl2a6I9dpPA3cc9BLudknJAzwea4mP19zGgqqW0MXCFpLyFOfLPhNADntHMVmX6vq6dV
mq+V5EiJ8YZlfKHpplscO6S+iZkwhJGzD9sKc52xYYgAtvsefr4BnsGP9P5Ja+L7uE8hzK6d6ZwF
klcvcg5qi4o4NU6pQ/ArAUbzkt6OpTgo3QPbGBDl6SmqbXLveLsVF5/gAxvgU9YqT6UYnsyJm6KA
JFd+tZHyMGqaPxNr1ETyyknkEwvIA1l5d4OcDpjdPaEHD8liP0TO/KLbyW2vo06LFjInObJhN55G
1o7FBJQcXmcj/b4CY/2mqj4oVtRDXOvvhF7YrtVVGC/rjCNHutPaRz2QYLxIEnDLFa0QRlfZivNJ
7Tv82Ax3enmF6/7c9ndjv0/L6EeENmJTzrT10PfbmLNN2slsw0B6t92kM2OZ5hOY7wMJd2fsJrxS
y8HKxDlQm30RWndqwFeVpSDMM1i2i13dT1aD3i3SET9o6uRGmMlAaricuREcNahBnXghvqXWidXk
rKNMREPLhotUwhIh80RGErdf28e+AqfTdTraY0p9NQ0ZVkLRKEhBG7kFweoOVk0fKh2vAOCidKhI
EQRPpvkqlxIGMG8gkpPktCsNb4RfjsweF+umCuu33grvEc0bKES7wNWbp2lGR0MJilmNMYgE3Odh
St2b1vjUiuKMYd7eoU0kGwYrcYILaWtFyb5El0jUyoa+1OxjhmzQuVBlGfH1REbD1jazfGsSN11o
svAovDaDZENGlsw4kshNiorhPRD1NjY4o6v0ndUOOajmELUU2b1XgZwodcKgi/YDEM/OGEycUElx
3aXcrMCS3poF1+lCzhnQpwXeBq5vG7Kyu6j1uzNmHCswck69bbtMRaKc9JeJTT0jMnSvynI7ycH2
4r5GHMPdln1nVqJvII5r26GvuBm9Qa+fk8D40oboU4Vm60uhMKhyEG6wLUPQkreLTAnEVQgFujCS
0zULNWmYOgLb7XDELouPaGvNifuKCZEjY69ebkaH0Qx/CUasQWq7qgL9I2VY8v6OG1OOLRw7Me2b
qUhdipJ4j2A+2OoaBhkwa2y3+P28HOPVtrV6z0Cu6TdTpd+Yc7avGivfyIBMe0OOSGjphyMncTYk
bcSYy/THbBCpZ/C3+k1Zb1RIBlexdi+qOn0q24Tzs5iGPYAYc0P0DDj9fE63s2JgpwSpgXKvJ3ew
mFWPVbvzcue7UnEpGob4DNr+hM+5BTAqctpThs2lnlRUnVyLSjGKjcVxwM0wsXiQEO4IjsHgiZzF
xQ81+erI1HtMD7wJwXblsm9ibhtNptlVFQfjxijTH+HopD68K6z5S3dIZxuhVGofaj3FFqPdkeYA
DdcmNzx0HOoljUIvDZ+WlXJrDITHj1hfdYBsdCaYZdkdbjYHY7Aqws6jIjRuE+TyEQC1fWeZ7SFo
Dqm+OixYgHCmpQjxWHDhP9iiwMkhGUaThNjniY6noXjHz3SUSzq6ku2U9z7L/Xqozpwrv7CYYdIk
59yOhxe4TM+iMj4HNLXvRBMzHnFwMjaT1019e5MEFKiQocOtnEoL7E887xAqfbKmzje8GwWlj7MF
zMQUyD42swDK1bR/fFSB+z5oKKW11o55+9Vse3FwziZhuv2oe0UCXWqAZOI6CGFOqHxuDSMyuEim
3DPWvkoQRsOzVTRE4FQ6F0mobSPkgA9JdityW8cdUs/eZJTf4cFZD9K5ttSAOTeuGCHSD6W0S3AN
RCnpzQ2aENArE9iXcFat+7hEbW/noXqTOvAiaxQibrUGU9DRWvY2k6J4Jj6tjcrEn3v1I1xyBgoJ
h49Sz/d5iQIqjxLnNKPuBC9ibtep31kQOnFPxXWcmzw4KHq9bJ2ifp0cM98nYQ02q/8/zJ1Hb+1K
ekV/ERtMVSSnJE9UPMrShFBkzqnIX+/Ftg3DBnrggQGP3H7vPl3piKz6wt5rNxfX/F2dVbvwpZFL
cmYcBzW3DH3obCTkPj7WhyR5nc0G2KmTfFe47N6FMF4sFEa/Lbu6flpfpJWdFtxCBMbEpBkVCR0K
W9w2PwIdv0oh1FEJgHqsezhZ4lKnGlU6Fo7iI2nKX2od1JTlR18WL42dnnm995gHDrU5IFHzjMts
25DJ8Dr1+M+n6WZJOlIVO3HEILVzGhDh9tmVZeyD5XjqtcULkFDsS/YQ1EYuUYwzCgizFsTH8AXA
nKEjjekYYHwv1UE0BL462jmVzJKz/pd9tgx0u+bvRrbQlMTBqJiBcgQj3/cnFhvAXmHabsF1424q
l2vh8dasHCkYWViPrd5RfrREFuLS+9O8+sNFx9uvN1gT22L68Yr0p2u6Ny6OnY3HMbadU9sVj4U6
Tgtu9IiIM4NhEhADQkqWmK9qxk/RClQnqq6TtbiOM6TGop6fEHaSUIBvxi8W3Z8gTpeq/CqFeTDF
uiNDdDtVDhLe7w3DqF1URWjC9FdCIQqNSDKAWrbTYQg1zlo1/ox2dqOzAWcdyA47ih84TY7kDX3E
GZzPqAcPEjMT8TpSVQsYBlyql9SJnrb/a0Umq7H4oSgudp1+SSQbYJ+Gmy7K2T+1BmncvONoIuRt
5BTXveiplpDu+BaUPsJluFeZdTZfTcOfQtf9RsSta3TPs15dD6PzxCDm0cOJPxMQ2A3ejSvuypm3
xsswpJRd/Be5dM0ZsXTwxApJHLi9roz9B97slKenLj6KmjQapBBGwoIY9diww1D5Za7ilPY0wnGU
f8T460mZuiXePMX7ivYALQTccgKt9LoPPf25aBnskA6061c+k6pEl9ZV05Omu0i5zMaiNk5IYe6x
hqgFmPjaYQxuW+hcThDpBlWxXTyuo3ea9PQxQSCxEIrRdiNFDb+MOZUIGIovq4jA5dgHx6vu87R7
RBHwNhfdUYu9H2OR7yW/fMid2nl0kBamDDpN90l12nnioxoxNftgsvZOzWiPSEwj0a6m0j5mxnTB
c7qaPHNwGiX6FQmH30eZcs2I4Nur+ZGWBv/SLHaFufw5/Ilp3nbnQu7TPjnViAG2/+0i/wD4Fzh3
i4r37XKuALPqbsnBI5nJDWiBUiGO+M/o5NzP0O2J5HER3utYohsqxTF7mKFWEVS16+V4U43WJRLy
dqhw2MLL6thjpnrK5p7vtTLj20xzUsbHl9xFzTCA3CKXjvfZReMy2sQ68Y1WdnSeLP7meQuWEXzX
EfMOSFzTUSvip0xwWs6AHGE14805ZakijcdIjknVsXdnHuyV8tRXPKkFp6QF2EbPX4ehfIzsgnG3
ulu79i3WecoqrXwkl/uS1zbF7LDN+l3vcYz5cCKD+PoBNlGHVNtXoF2Z8UoS+UCFVxl2D76/RslT
TiT3Td2cNVd9OSn1w4AtBWgYegjwlMFkf8fS2TcrHzuB7e3i7jWbHHljRtLTtQEE5tsBpAX57YAA
aaWWxGQqpMRt1wxvS5//SYiiO9RML0ov7pinHfA9uJByjPzPdMZw1qablg8eFOWfNSANw5cS6lF2
Gjq+5WXknNHEsdU7OzS8X2tMWQG01T2osa/+CyYPmw2NhtE7J1r6FSuX4KViZw/ri2ESYEU6eWe+
65mzR+/zMnjaOda8cztWH2lsXqDJ7mImda3gOV1k/gWtVfpWMt1c1QOHwJxa54K498bQdlm1/ULF
8sC4IYDUfz1NEvxh9diZNt6V+tGLkSWNMJdIv61WzjS9/nSREnQ802plzZIN7RvpLemBBLuvvxrB
9LDSFNgkwubmJiHYF7pG9nTFZx/3Jl4YSX5KQ17XOr477kv7alTeqaxpOeZyrkPKFYRKefpTjOow
oRRVLsizKL7qluYNZseLDWhaYY/pI/p05Tq0KVZ9b9FJynR+cRgoILX3tw9jYBCqEJyi1mcfkHUN
tZxAPr4+rn31aI8QlWvYIzWveBXt6lr7nuCK+4sqrq12DkYFGsFJbzBEnNNJAy4Pg58pb2nRrzjW
/DIl33Ls8r3Tcxhbs3yKyvkqMnrwJVxpEi4EBq7WFxb3mjCma+1pWcjRmuvHCU9T22u7IpWHzxg2
JVykY8sows3Xl7oudlYkT9sjW5vxFw4PdrFcl0pMgUtmfdM6t40lT03sPqWdfdiu7zQa4JyJ41yZ
F8546gG8sEAJTiVAEqjf9wa5or7Ol0rj6n5JLCIChxs5l4lvd5zzKl5eKYd5JyVKpbF/UzCSKz1m
ndby9LZDSLrZAwLr+wkQP8NJ1DiqEvtqGFmhhZHiCahacUSs0QcCVBTF6EYVZ47o28x3mGTRYGE1
IzNXi/U8nCYCWTL5hOZr9jEHOxRPCclCRRXEG/jOVn157LMcmxAhlBMe/JgIyLwBuqCt4AjG3Ap7
j6nOxLu5y4o5CWezMndUZb//J/vlf7k6/m8L5n+1hf5/uV9Gs/Ov98uPv91X+vnfd8v8B/+xW7b+
sW2PPc8Qxn/KGf5DAuH+wzVcY/s3jkNKhm3/13ZZ/sPwDNMmJdKx8QLprHz/c7ts/sO0WNR6rvQs
/vX/bruM9HGTF/275GXTeGzbZYyQ6CkM1rI638v/kB+NPLYrITZt4Hg3o20OgT2aimUr6kC3bglu
S7DQogY1y7wJm+FsAW06irI6wKdeQ7PWwPgCyPFLswpliRaWAIyfeGlx9KcQ2QuQoyj4aaNrSuMk
la/ukrGKhIx4lK5xl8+YGhiIyVwzd941zmrYS5M6pc2RTHSafRIIKVvQ2mudfPSywgtc/KFVGc3B
Oqxa0A/QnGzO3yT/WDcHLGaPBqGcCjQIfmLInoU+ERYU0b843Uytp0iyj9ybEpYjbbZ+AHF+Gyly
+jpj+ZlH6tS2QT2q9O7Bw/4cjAMmBaA+oTYrl5MEii9pzjsZ24J/1DRcBxWnKuh/l7tPSq/YxvEG
22jnypYWS6mjhuJpj2aAvbgjUR9DHt5B5k44Lkq/yONxpyWILw1jl6/eISXVdSdKo6PP/0Vldddp
jnNcTLKaVlz7O7dKPiKRweIcZRoAhVfh2JAtU80WxRqiRSLYGCvKeWSjp6Voh9vfLqcKNrzxmA5T
Aa7kLPsZN1L26inypg1oZNkVAdQ/OX8Q4nr+GWlY+eZcfjCtKf3aVttlVJxXRtAsEs2/cooofYk6
VcMgcFFEJL3Mhh/zCypl1wTFan3MzCGFO1I5gYC1G2jNhiRnp/EaSvic4fLU7vETf7UL4v4OXP+c
ITlUk594PdK2MkNV3wEmBs+E4bHeEVFK1vG+HarHYaRBsHq0kzLtc4h+N+NsHPC7EJ273DSsiwyS
ZabkhbxaCjSRneD9+Sj+8R1WlOYMdHa9Rk4kX2FJPECqUX6CbkKBO982ZVn6238XFxmtw/qeZUAM
ZoNWZKqM2zlF7Suvdc3+0AbtZ7YSUOQQbWj+cAgCUlg69I9Q619OOaGhbFKJcWBORz54T71piZtI
c2+Q+0GqC2Xs8fGNI6qjVn4Sn/ECtwOlcM+tlREkTFFzC3r7WlbxpRLurWO4b4KSlvYe8jxAazzi
hOt1MF0sdEwOpjucLn+VkZwUumu3WT06In5kuxwfOhSfkDgOnTHcIop67AzYPubfEJdf8KXviBN6
jsmya6b+ztI+pVwOczwvgSWSV5nMl0WdxSY3Ff0D0N7vLo4OMSPnMStubCxNKgG/1u748PCItA9D
m57G6brET+iDzeOHJVEgZM6I2tl4iiXFaTS2QQKJ128K863tYnTT7DvfHdl8YSrk1XBTxJqD9m25
6VvcsyhsdBbWV2MsGClO0YfL9NXXhh4c2RVbuikkWD2sx5p4y3b+rHvrNIBWTDPjBFkEdCyhM7L7
1NgkC3t6Z+CFa4p+qeFI8oS8b2rz5GnrEdapxU7yDN+dzl4fr5NSu3TzRDBP7qCXzV+wOQSdhEUA
Yp3pf1LitzLVe9nKUMXUfYU52oGr8q8jE0CKzn54SwkfxDJGb0rChFRNSAbIY1pILOEjI600ySk4
Lp1BhINl0qwpzzx1wqTr5DEMEqVemaHfTnpVIfKOXzA3kYieWl+sQCCBsu4YkvyplQWS2Dr7WZPQ
HLJv9JYn8lVvvDK/dSaEMrpw79O2C/Vu084mycO4znwduOxe7ub+yMFvDs5TVVev6YxChRyvOztg
rTQYPR+/pPQSjvthrROVTc8Gr3JZdhiHrMt6GsH4JrXLM4KJq1nnhyoEsKtosG4ieipPGqd+HH+s
rrbg4TMQyxfU8Xjg2qCJI/TDC5MXXbuK8abtkKi8ANP8SmXSsd2G2KQzr6BtuCj3K97+Ie6Dt96j
6iZ3dkE34gv+et2SCYIAcQ2g8DBu34ObKiDDvLYDEvllMC6T214J6J47TlTguqp4aKHlygmJtIg/
8DUsHMe+gyI8kIRmoGywXFiyHZXq97LiTCjbWfn0qzEBqK9Tg8iGJobQBXyHQZ9tVD2Ch1XPJoWO
L07N59bWPjoQW9oNWIGfKJY3do7bgcEQDieC1kYUOpX8TEvqZ6JmDjRtb7VL+1SsaBCmDLFGGqSk
qrn58jnbpLLYCTZcDmZTaUR4S5dDp6ZFU5b3msCZ26veKpDMh6KPrxrHfRIL8/46q37yJIHCB27F
ZxdwjZidk3mQx7xFnwUjnI7FYigzwgmnkSS5S59Nf8q8cFy9N9xlfyXbqp61VFBF5FmtJdSN+tLi
R+LZsF4msdwNUU85LBjHSKe6RJn2Mslh8aVHos8cu/dLMyeQX0zM+tDlB+EUuzRO39vB1ujR3SGs
4x9XOyFoYslgpkMI7+HC27vLcMsj8OZuw+ZzLES/Dc6oug0OCLNUzw57PxNvXNJPOce3hit1YpVU
EFaGuvyU8cjvNXge2daIw7jf+GU5KJn2DCVyCdysfUv7BuaV53yYRvtoTMWzYvgPXhZ70WS6yDyZ
GTKJGTM2mrrFUY80j1akOJQRt6Cdtijy2wzdRuxebZiyg7LgYGwR3k7KsmbC4s3IzQTyxw65iTh9
uDkDO2Yy7a3XPTJxjjcNjip8NGXslymljZ8R6yQuSFx5O5Va6+fK/HN6xQqleVV0k2bMxiYq5DXi
/IcKG3hopt+Fy0Co7XUMtCv4raG0dp4WfekauxC+tBcKKgOHfdLRwtTHBQpAM2c063YtQL9BD628
e+jjlppjIbMFidwVDHcVJJ7xWSsPfctyTJqVqiDODT/JthszYk4IStTuhldNFcjpmL8GdaboQq3i
oOkVAvzEtAKLtDU/w980VWMdrHXJPmLUHzICNtApvFEP5XhmEmNXTcXZMCZqvk5hDVxZIrEuTLB7
+Nx4bF7qmXuQfm71uMe9rdZUFoCkQmc8Rk5UwcC6jofvKq5WOJzb1ESxFo2+7T765do/KdfYjQY8
xHwljyJlf92u5ZmnGHZyfLSVnu5pmrlzWg82auQANOo67Qor+A6LBvwZMpQdvczDaOAQI+8zQM5/
S+jTodeXr4TZqLbF5fC3Me0+NRAqKAimE/ujBzjdREdBexexbtLqxSE15FW3uS1axupg+rtHyOJR
OBXdO1tCp0hwjKVMh9CyxeV3nIg73MDI89UToZrokQuAkotIPhw295Nj7TW1qSTq7kJVfWoqvSQ8
W/xkUJnqobnvy4Slq8HgrPG0YLsJq4xfi6GTklnSVKPMV0GlgVAT+LMrt8T3ZBVkx1Xy20uMlyQt
Dl4jnnnyc6xWBJ7IprmQX/LUlNhN5zStGXt1N0NRfuJuQ7LFEN13mcBOtUmxunBmJekEjjK/p4Hi
8WtrbKcMQpT87kTiUcB3u4nb9JzZxq4viTxL0vmz0fmeu3m49frWOiKFqkMz155Uuz6sC0OBZAVG
lrbka1WihMLR3AxOUexN0S6YE1neTt0xozA0xoWpdz58OBHHJZcvOiiIpF5ncgKwc2CBxrVbxoKQ
9gyTa7ewzYrwjBBQZlg7WML7qUJDRmyDyTYeW2PS6LCSMrRdxJ4R3IAB0MB7meSr2kAmzaFX9Xe2
YjscjZOEBh3lbqgvFACDxgO/MI/rGqfcMwCrjj2WSEaYiDhj/FVBxQ480Gc7O0CrXgk8QePLvpU7
JK9CM+uQq8fvWcM417ViFB4aB0ePpfHYm8S/UmgfjDR6iqjj96XRE2pSpVci70tURa7wSbWnJqyL
k6e6c7pAupBGuh2zlMwJAGxMXHstZuIgjepXQUNqZutGDRtFONG/hUKxZ6CH5XB2HuhBsSuW13q9
avuxZHjS1EdCzPaj1BjyeyVpETa9Yk7I9mol9JBi/DNSQWmjmQh5axXINrdf5Rywg2RoJfFt4hVS
IaVSH1gOGeXEkjfTTiz8/4SO8gMykjJGbnqbla/FB1fVmKWtwwpDJpjK5nfA9kI4uAYjbnmPUtMO
CuhFE/Q2+tVV31lAPpfOEaTZVTiobGIemp2YCVJkeHicUd8GTVY5gYcf2NM2b2Gm39aOeNcleZ6i
qh5R7Xw0HSgCHOwUIHP2uPTG08qagwS0Bckz+Q+W86bPmwHe7JYda4TDZBrJ2eyPTtrlOzNbsbgm
SOSyh5xU7keGlBcJPvrs6NWMMGZL00YP3FWwn8xuRi5T3yM14GhQw0/v2djIE2cDEmWhidRbccfi
fyPnIzPZ+MsMuxCOT/oe1EQRscTXjsNQnkdaIqVU73q/ToFcbGdfxqhFo637MADYJNB1mFhW7t4o
xmObxN1xTYgnlbVxlZUaYjEEd+eZEMVurB8jhTrUqWt4OcvjotfwVjOLl5sZK+a0+spkzY5bMUVv
rNrPcZPTDZP2wBgiQ9pE/7oCZjNEdk3cFK1e9AdQxznXy/ySQFb3RcMsQnd4MOeJ+GUsdPXBJsXA
L22+LooANlQuZzLmxBM+/Z2JQurU2vVZ8nQFIBxq7u0QZTqpDsI0OaZi3nsOJolMLShyyyBVVuh+
2T8n3gdSepToZKXs2HYD8TqOYtm1+swmm1ctmAYWbWpD10caL6aN8gEAOv7K/CEqxJ4a3w5bY9+1
pIcbpdVgYSvIj3RRwCcjbq3MZWDn0sdLqziT60RNGQNysTWd2T2e7mo8OjmnSy76p6o0POhlskH1
VP8tI+rbyfSyQOu0vZ2iZBhBmPq6YR1rruXA8Ca5axPtJTb3kBw6P9GpW5bUbX0C4TJSVa9mF2Hf
WOTIctBqMuFFNmPQ/NDTjuygOZJIMPypVod3QWOui2QrJMm39129Y/Gp2Az1Lr7xqqzfoJxRaIMX
3dWOwSBhIntp2DzABZUn2Q5OApEn5/siKo8bz0TlREsdCGmYwb627JpEDlvzhUO0l2IMzX9rJjiP
vQSaBbclCAU+GX2FWlTMuBYd5qqsFpxjysggIzMDtm591gaKTozQF5Ubv/OIVKFZFBtuSGMR41S0
6vgZYsvkFuqu+si6NzERd85bqZo/veX1KKt62TUmmEukqD3TpP0qMwPpgXxHTYwoXpzL9kV6E44C
8K4dyihmPfVt1qjiiN+Rh68xa2gRaOSL5JOyrK5w1+X4oPy8ib4zFqZNMT9HNriDsYA/j8Dy3maN
88+hxACkrWjTatey36bV0Y7V2Dyq0drMoLsSGRdWhWQH/hU1eKHsYHb4K1MDDQTn4V425nkdsovZ
1b8g9xy9PnLU2oEQbReIiT3NiBV4GiE0M+TyGjSxxewyHnDYVw79i5VirLWKMQ/lfCZd+zdJZo22
Q6PV1WEP9wlDimTFG+zFn7p7jU0U7Nnr4GUJt5L3bOTD92IYJDjz/vttjEYv6T/60Y1Db2bzwv4R
Bp6v19DNtTrlIQNcLyQyIahvUBIv3L288kb0OpolDarxraP/dAt0W0rXf3IP2a+l8VBQxHOmkTph
8E7jLs8RSRxlwvHFPgMdFZo0W+O/coTgKsg4q8a6eh89cZhKkcMv79wAWMqH19bhLM0Hl6Wt1drv
Vn4ZVvuVIh2HS9z9zFn3bBRLz/YhJV0aJjILXYacv2k5vDnUhH5uZbQw7WMyyrtSz/4GU/8iJsoX
29+cJtW3uRBIWhV7CyEGfOIYtWA+X1mD+LZjk0pJf1oX62FMY5bolPJZFR3rVod+InU/E6BFnJYc
8bp/JBD6Ve9cnC/bn1vK6quzjTed8913XHdf6RYn2siSIRvjo5opYkxt7Gh+wFVmNFy1VjCNLZAC
WBnJvYV9YtzpD9ngsRHLsQNN2RB0GY+DWohNssMmGc1rssXGyArXlGM+irlYyXGusqGmXoRqhrRp
qluSfoZDvQ4trBHEbykPPLUhNO94fU8Xl25hEqjlX9sIWHVs/1MGRFgdQTKOPu7btUXYEn/pg/xo
hHU3w2Rp+rGnmZ/7UOe8Q/pUoAMkNUCAv2bAimim/9Yr4hdrnOy+JvLvlNaCHN/HdTYevRol3zTR
72puGkZAKQI1CrLRpiLU9dW9crOdG5nfmGw+2px7tEND5icRHXwxpmcDiqZfLQllnIjPMLKJlxu/
esnokISrYQcGg+GARfxSggPDguzP1Y9ZBFDJ3J0AOd329UFnOrnOK6seY99s/15o+lcUdXuSPp6a
Aem+Xh3c1oFUoDa3FJzcesp6hvBrSBWE3zay/2Z+D4K73ptBEoBmY+FVPie9/VwOncCGEfMP0v5N
2/g4DcGMfjfX752bvTvL5zrMb6CgAQXzJrHF99M0YXjNBHpO5FOtZ/pm3D4rTTIRNAfmZTFXp63v
U3I66as63vLE+yvwnLT9dI4ZV0RrzQ2V8MtYEKOBjPtqk64ITIMjeAJMYhA1RlWlwGmR1BCPx2hu
aU4HFrVwsy9Fpd6ItfdJwAM24GJFM7zh5FiDGdZkDwl2vKvV06Z5M7krUfk+2PHejeixrcwKeota
edEQqsR6czd0w41RjlaInjQfRLojn00LnHIIptwmcRgfCgqQa4Iqlr0ckx/id16wFbDvHlwHWSpu
HFr45CTwozCYRlZq9Few/fDUFy5j5JETp667g6bxwg3Kvid5BOcHBYe2DS6AlTDLHZBqF/KCWAlY
XGTt5nWlBAUa7i9oXDLF0KiRJi6oDpBL3egfdi2fSdbBBw/cileEI96EcgcTl5rDTe8K4DnznN/o
EV4R1LUIO3N1C4AEomdkPJXuVurV0UWf+PWv0Xi7KBKXSVXq0v5VIuBXOXMWEw0MGFCSWQVrU7LA
ghoFG+USZBWXGopu4aDjENnDN7YXTTu6PfElTXWrO3EbRGnW7nmgQnbaa1AYC7YuA1t/NWL2ykFI
p2O51wR3cO8AziSOHdFAVe9Q0r0W+L6KyP4svI6hEgcWHrvsfTDyz9hCmKBW7XkQ7EMaC5ZJ5DpA
F9aZGi7JdqOq3utSv6ieFARiEyADQIehrkaOaFkvjCta1x7P60jcW5zZDVCUDcCsT0EKp+9AsirV
qUgfq8b+WsiXDQTCP0QBxP44E9CBdK1Qx3WiAJflwfsRv1YcQU7pCzw1Jb2imziBaS7VMVPobpqJ
0rlvYQpZSR0u6NYI8gQPUAtV7qe4JVVD78K857PHL0yAgAZfJD5UZkVdOjAFAMoILmqWoecW94M3
fKVs1ghJOkIApg1PKgTEZY30YJTlbtKX1yWX3Zb+4SdiRoJK/A+KPfbiyI4CYTRnsyzNMG/f03S8
yWekR1FUulTlBnGGAx+7KID8yPon0j67/J6YyqnFEGKj3TQgyheOGY7Ah1go2QhqZGr6HVDJvUX6
NyMwb41+1tW5RXI0naD6DW0LTChVTLo9Wiurs1BuJkTbFybtpZ76Jlh031lwp0j802JsFeeH8VGy
FmSvzfGZJnUwkq+ead49OK/neZYv+aBvO7YSlllqB2klicrIM4XA9ZCnVnnmXFEL4TqkCyoTOrxl
NVSEbfYdCVAP0XvPjkDvkmdLkENbdtafioYvgyRMnqU6tAge95OYE193uWcSvLSB3nokmkMQUsv0
alPqUjrYl7nlh9K2xxs5LFpB/CUtXm5ggxFMrJ5RSTY4p6YlkJCUehyCUsFhSfcGqnXXYpMVLUhX
2rZmKdr0uzKBrUwhTkAr2UGZABOCIjE14jDuGh/gRnU2NWIZRs/bTd231yzvrmqyUGsc9OAZ09gM
YCIu+jSsxXyaamBYplPecjT/mU2uoZb5WCoKdLRjXCojaABEc80A/2pB204Ez+faTPQW5fiUt8lv
vs5HlVfvngMzg4IZZITNdEVhRsBJFV3n42UZ5/eGINPj0i0ODrJNUxBnfpMYxlnimixXEqtgJ8Mx
vc7i9COvxpi2hVyjVg7aQRQUWa6XArDlLTSc0qRvKNWeRnFX21MeooU1rOF6LJ1HgGcVh3an82lV
MyI5qvI2bCimFijMfrOkjOyW987Bt7VUec9y0+O+NU3S8eanfE3wBqco+CEyB03DS9dJljiidL/I
Ul/2/awTkGHPu1zylyOHuC8b1Gvrah9XLfskfggW8Vj+rZtey1wNBjo9sFVHj/HQWi1Gt6W7dZbk
e+xpheuJv4V4wIsja+XbecyNiTdvJDHlQJeMHm++g7d23ZDbTNVHDrXJ9IHxuPng5awzVCskegzo
K/231LynbvQIa5cMeUjoMVlzQUA6TPGNpi8bnIUk3qSYbtQqX+JWM4KI7h1hqQ41xRl9R9hjAMQy
Y8mA/qbvo92Yw4o05cAMcINAme5HZOav7TilxAJ0L1miH6H+ysBNsa9QabznwvhFV3xrUXtxE3O/
OYywSYWYw4Xrl46sPYs1uRudUp65Gw9VQhc2lqjnmFlNps6EXS8Bt1XbuNPeDVaXBl6eXREe2x0j
F39cbmH+iV0AcGVb/JSu+zHif6gYHZoxS+zVukbdjLUnB2CSFdMHkveeTM1kIIUS4anfqpjBMr5X
6wIRYuZJmrpr+lR/GJdxl0XqYYyTr9pCB8sKYu859ndSWafEFTe2t4+sfgpNzaA6JeXH56LM+zeS
n3iXnAKKJJOsvoVkF3cFJb8uIFKNdrHXs/hOopsx7Ui7BYC5U5SJgK+ZeZlqKXdQ41GF2s0pJT35
oTW8AzEU67m2m7009OpKd0BgDry+7mruW5MUYju/1FHlXJAnL8AuITlfi3V5cKRRHuhXSROgDTO/
BAf+HuQWPqel4cNb6KR7jbplllmxH4fhJ4X1fjbE7J4XXC5EbTh+WmCTWHribVIbxJ9GXE0yxcNh
iupbFa23sT569IPTEHqRYD6pYISd7T7+citkpkB33me3DeGuJ6EQfQuYLvuQbABbCSlSacmuVBl7
mqlgs7/MOElog3eYC85y6K/jqnLhX6G0EzOgK+xqSCHq0OGXFRYzvE80YGRY8uuWzwZKceLc0odm
A8SCpi/qR2RXCJIaVoudwtSMQc4fYzLIkWlNsVJMExKj2cUFRldCiKsg66wmnDOIcjGUSDMS1hG2
HzaRmmnsODraVa3MS55O8MjHQrHDw9zAj4XnbvDg/ygK+tlAzVWZZOrMOsnMo+DszFc+4/GZNn/l
DLi2UIYyuOI0Xxtx0PHHgxBg0MFH0q+uuTfZbIWjVX0Wmt3vyyGUkZ1iJpTJLrZeClfiNO3GK0eb
80OG/SCduc7ckimwJHSIMPGXygQfF8MAwVACQ3wunDk0Pfejke58zQXvF8MmEBkX8kqL1rnJh/RD
mgJiut7g4u0k1tz2oyoRKOY6hY4Q+QG9/6kjZ89f3Tk7xxnucOIezlYhX1O9I2bHOqg1cU5TMbD4
KDGzuMQUhKCPmUGI5WBBjA6cwgpgdOcHD2O7vw3E4jgwh3Y6JFuiLD/vHzA8bhog8iNxF2x+y2fD
A6G1tAOt/FDxx8uOeEmPX4KhEP+YrcKC0o1vTVWFVaKvj45bg9jK8hevRSRp6s0tFmbCdKo3ZFLc
kC4LQTk3DNPac2uIx6bnV2Gt7Z9jQgwX1RawPhO1uRyrtcXf6SEGIVz7V/A1w4hWOzS0bdHr6A3S
/+IF8TweEMz0ELbY5bb6nd21LyT5UYcVzlEbV52BDlG7KY9jJXoo8is/Uc/4bQ9j8dh1uFLbEkyi
JgqXISrX2eS8VC4nrhZhsdMRQU6GBiY0RC3QX6u8K5Bwe8UpGs79oCwqkCh7LB3jWpfaHZa4X3cp
l9PkYVewRPeWFvN3JLVApFFxxmk6lbQtkX4oEoatvZrPkRxwR/TnxqRtUlhITgOBmaWD6UgHfBku
3Rb60ranrIZ5pjRuTkcrNhRadSFONwaMZcy8J3ggjLxHUtrLMKlNnBycI0PR3FB2/RAWHM3DOcIK
4DbdK9TRwhfc9X6ae7eL5DDwbHI32EvdYE37NCGOYQzSjqM3j2Gl0q9m8H5yIkpTgTuya9fHWrP2
hVCvY6lYgfNWYaNnJc1xE846jiH2X1q6Yk5KwWhybG/xGmwA7XvCHeyr3JrvZ8X6cxwEo9Zi/Uro
U92aQQvssPt2zriHcoO40oGV9QINk5c24qVN8sB0+Ue5qmJEuZnwiRVOryer/I7aAS+qMcWh7Fzk
su5nVBmfJXrXwBo3KOUrSi6ylg5R3DYn1fERbdvKMc6PvM/bMjM5E1Td7I/rnO/X1mI3nBaMnGY8
u5tYFpA7zaa8LXUuHrMaooP3b+ydx3IkSZqkX2UeYL3FObkiiAenCJC8uAAJpHNOzZ9+PkP17lSP
yKzM3OfQXVVAIiMQ4WFu9qvqp+p6gEjFeAzXiqtpH2yNEN9nwVhiM+kC8VWg7TtO9N6wAtacRZFt
qT8McG4vCbeqxNuWXeO9aeVP2mZRDAkDzRYPzCyWDtVLrcqZhIKsmJGBqx1mYzKYNjfPdWm5CxWN
fKFPVFThCzU3VnDrMdVRurmceupaQ7ufj9TaLycX533Zn4bQxMJj351S3YzN+FaOBTc83fuiiGHD
bRqE6oxBz6K1NhD3vtD+qOwS3SA5Dwbib1jHdKyXD+rUgXE2nOop1ziOg9ZRuSyzHQfukhSWGhP9
qCRcOGPHL1ZUsXFNpxVaPhr/KQn7LwHsCzGLP1F5MCNzHMyLTIEwyXimRjrR0mF6inshvc16vVNe
KMUut07Z7RIrLRFqcwFt2HhJGu3bkeB4oddXu3IUdkeBzTluWiUTnZyjHOUqnbHIAwPwZwJ1jAMP
ne/YwIUH4r3ndExYHWcwk9h1FioNUJQ8XTkmxwrpSooEbYQ1LIPUAEGBUJmEv209+VWpAm5oVpCk
CwishQyiBnzjOwAXL+rUtyt9iOublZCfL7JvwyvyTzOfb07Rq19W2W+drHhvuUdfM/aS7JzH4kDG
ZwonWK1teEFHKDegUllDeocDaFtVL11sbE3VfdFzLl+hUFOugoprQpF81Ep2nQoO7HbVOxxX23Jd
T6S2mdih6c+XLrsUnhru+7r+xKq21DPX2iFDcH8T0TdAmC0M3uYk7WWB8StI5+GpnDlOTf3w4VbT
a+FoNOQyNX5KWU3huaQqOX/zEdqCw0bFZKed+fzGFcUUrMiv1lBRJp30z1paQnJg8d4GfAKnoE3p
yaKxtGO81oiGwcsMaJWRCKl+bRV6qc7sEGJHGfa0G3GeRet1vclX+/pY5FG7d0yl4zOXw0Lpe2UX
tC2lzSNpcHoLzS3wawN6yFBcMtsul4ybxH6OmdgpFDi38PKfIjP4okHmT6/XL3IlA34kZPJUkxnU
Mcw+sQDIZOooM6oMtNepTK2Os3gKZY4VK8Ioc60xAVdXJl0FkVdHZl9jVaZgOSwImYutZUI2JCrb
ysyskOlZnRhtQ5yWkcTvgnhtScy2lXlbJIwnxqg0KDBUIAUZ7D3CuYKQLmYlqemi4vUywdsS5c1l
pherDi8EKd9R5n1Dgr8tAeBZJoFrmQkuCQej6rNOJJtYpoaJF2BRIkicyURxYxdHwxofJlFjfIhc
5ISP4WRRMfKTR24epswnNzKp3BFZpi3mXVjnQiaZVZlpZr956Ak51+zBZkLP5JIoMZQ56FwmoiuZ
je5lSJqE6ixT067MT48ySR0TqXaJVgcyY61wa1vaEWPYVCawEwa4FpHsSGazJ0LatUxru8S2O5nf
plGG+Zz0B4bwWmTGO6stThDNIEDVNrc6xfDSM95xVU1nSXaufdhtMsWhog10PtM+tXWOVIZuubuI
fUuAvCFuXsjceUwAXbdJohcyk46PGX8EMfWh3zT9NSO6njNyVFS8QKDjrylvc03InUznoq/RNoLA
5BwdPk+pDzSV0W3W87coRN8hMn5gBNW2nfk7qboGuyih1oR4PfQsxn79Qyd27xG/l08ysPO17aSX
rNJeDTO4S66GwEXKDXdbRfOVWtrnqPMeg+kebBHC1eHeUETPmfnHE/3GnKObGYvHpEUvRLweObCA
SSGJML2GIAQyUAIU1R+C7s64YTsBGggADiSABwQAghkQgYyRKCGqhMN5orE3EcACVd5SdJ7oCMnA
yD8a8PfgDVwmC0pTkWbwNhH4A0XyoZngCbAIIn+ygCRw+qc2g7la9Qic9FOXLAVcgJBwDAOlhc9f
XHNkjUAvAHK4lcYGSFCLP5h75g8ZpQXXwDb72QDf0IFxgIsLT2NDwo/flf2upD0wANpy8n9rwEBM
Zn+fuS3JBQFBEmqRAzKiyj4TABLcU/7YkigxgpawQUxgEEF0ADpBh9TeZIKdShqFwSekBk8xgalo
wVVUYCsKia8QWwuYhaS79DjkJg8WAZ0Tn6O1V0LjjQLTk1mHq6GKVoo541Ob/WnqFpGLyQ94hs5y
HEmaBhmyoyvxGvlTamoXCsF/EZff2UA4ShIwHlCOgWB5CqTDcfTPxtaOLTEPC4iHbIuc9xVgj1Dl
JwF9SM6MBfjDkk5NQCCTmzCZnl5HACFKSW7uqJhLG3QIJPtjC0okrJaZ+jaAF6klZ0QDOBIAHokA
kKTdySA9hGHmI+e8l4IpccCVzO8kT78LECZ9tJ4AmmSATQxeFD6CKxfgiQX4xAWAUgJCAZ2/EoBR
4srb5YBSHIApM+CUWjpnCFZ3QYXttr2VWkxkZ1t3/XGunIPdDZS7i02oj9tgMhYYtxa4FFZBe3XY
RHWTwxazwWcygxllxpA3Pm0Ey+xDpXiQO+GK+vE6I8BQ6dEH8TQuH81eqRbx2YZSNkg0ZdAxSZ/v
luGu0kzb1BCmEk2/tLXyUGzGbigffP/VtQCIcwhTeBsl2cYTF0/UIJ6MV40PpPwA4lU797QQ2Dok
7GC46Y54LVJAOLA25Pc9zFLBru8IiOn1u3XuzfBKofmlEMltSMaXNo1PQ1puda+nsKhdEIDceq5z
aLT2jh/vBnTpkXXBVUh4mHmiNWE5Yfwt1P6hpOoriCuTZJ0aqrR0YJDPpExjH7IpvomIJy+GEz6u
U4ySZfTtemgg/xjRLWq8k5q573IZcQcbMUN7ks9+6hd0PkCfim5yJfFcgkqwT0Cv229jRSVQ+jJa
+S4EGecu2ql7tH9oYJXco5CPBvvgbDyJ8tJqBP7yldterOLBIeY4xuWyYeoE1oCGMEjLcbOeYnFQ
wdJ1aXKZiGjWitj9mPqS+IW4+yXS+lPdu+8NMzOXcjLN5DOFBBldlHM2ryEvLt1e3OQyJ/8o2tYz
CtDDGIZHjTUkG60j6ZFbDdAI4eZmq/HNxjEWDuELeegxHk+azcrYxa8oyJd+cE5ZFr/Q/XI0a/J2
PSV1xWVwxKUwlJ9frG2jm6GYDzjFdq6c5PPx5Os5MKdkV1aM4AWLnTEgM40Z1JZ7FkQHI/mIaGLt
BCDdNn4xkvCUt6zRPJTFb5CAby6rE43WR0lmsqb+BJXmLt8A+ffnRntUBt82whtOoj0+tAe9YK91
HIMioci2S94MEb5MNl5j7nq/YtsmLz/e5RWlDfS6OL8loYlD863LTdAUxKxx2Ht5zi5wuHH45/CB
64iLLybxnjCndoKJ0GR/U10eq7dP8nuA5Dd189H0Bd7l+EXE82tWzlf5S81mfOH41uq1b4j5iuT4
nPT9HYfu+89NR3XedX1kC4swHL1INFPsOO91HN2sZmUZ/UX05Sfc+50DjKYZdT+icw4Onsf0T3K0
VKX+Fc093mSQNMM69zJ27tGzfAr0AFPvcBi04F1+onitTlqvvQ7D+Jz1fjIkJ10ToPOurTHcx8Yk
+0rYTxvuaANwDZNNH6hANcrLz2WjDg959YbWRAYY+wITXBpB917V3fH0vM3zcEsU9RVLzXtpsXt1
8kudme/YNfwpsdZcmdwgYJcJ6g3KHF5T/5D3ydHMoRePHFGZiCUjdNnhue/imxV+DyzJphG+mIq1
c1XiRfwYwufP7bWg4qhXu9PY5EethEBGjSdNJZ+mkf5qXt25uQbrIAkeTf5HBMOZje5dwn+ioD3F
I49u9Q/Ew5M09yFstZXAng02yh3uqp68ARG9KKYti2p7DyhXM9047pYIbdH0sw2RT+vnbfRwg7ZE
kgycZThreXy+4QUvP8/T1nfK8BzO6ldUhzcGCOzzfsnfwu6KN1bgq2nTjxMS8mQtC0lFm+mbHqmv
ORdFM9m4vftH1wcERub9iGXGW2Zt+zAd/dywbtVSYEyFd5/oNMqjNQb3jdvwE0Bangwb10ixVvm2
Uz7MMHrIm5euy1PWihb1z65qf2uwwAfOTzYnKsSj8MXIrXXPChoayq2dinWL16x0nni12N+2fl7O
R8cDYKCoxxraguWFmwTsW8Ke1OHEnlj9IXWUZ4wV29wp98gfB0sDdEEMOya2T4PCVd7ZGy/fwHb4
HfXVgjJQf7TDF03BNEUNzTmwmgU91UfDkUmWrryMxduYaF99prBP0lkWq+fJLD6tZnrJDee7HYdz
np0nxbsRooWSYpAnHp4TndU2pebQcH2zhF+MaKGFNwsyA3Vyy8B2Ng7QyF6Um7metsIddzHOSqqG
Qgzn5M80r9rQwOFMjLx6uB+Yi/Cx+EFHgVjOD2B1cgoBPVRfLAX2yjgQrA3movD6w5wVFwOWInS4
g5Nox7DsDiLZNg4E/tk6qwh5U7aOLtwk4hMD1E0WUEtt2wdgP6uOQXWn7mOgd0FkYVD9qmhRUOPh
llmvfOrjcx1DTSTUhDfFtcODGdb7LhwwQsPwU2tf1cU2wiyjMpYE7Ikj6yUM48NY5gsmdSdp/wtc
HW0+eNYCBGQ9xy1FdjFbNvU3GirbS2s5hmxh8HqqarmrYxCK+C1oIlpQ5bGWr7PcUWJLVL3wgK99
V0q87OCxHIidNdCIxp7DtT7pML7ZfXzrE3ElbIDltaIWjzUNIXyozlmRXlxMiOTDEHNmXJ0RzyRE
SsAnsTBtjETD75CrSE9YkfrhUXbD3VCwRSZA6rxWGpp1ph4gzTKWGx4ufcuFkvNmkONSYr+axJH6
CDBJOMTOznscOrinq33NaGuyvW+zLXYWswnb0nzBAK0kkOR5Xw6tyS0aeogA7fo6y9mgfiete5Du
ys7xE++oW1hz7GjbTekiQ6TEp8EogRpsPol6W64U+Sz5et3nUF3zpzoBekKL0DBc+zxddM60QQle
aMBF5ZMJyYmk+qOAj9IxOMjx6Cqc9Z2cyVg4rvlbF/Y6HfS1zHrHApbi7O4MpdhE2nwcGN4Grbsl
JDWJBQjVle7AlxREglImM0HULgEgLttzlQwrN6ZsJBD04BT7IJAfXGVRTe4OCECzMHUCOrTz5OqZ
gNhuHvOtUUd+K2rqVASMuGzbaSVgyTUEkyccpquU7kV2LUukIXNO1o1OLscgqUR/lvrlcga3+AAN
/EpBx537y8DiilOA6xSrK2BLV4DVOcpXgH+T+2X5LuShyfC/WXZiXiLp3Yjt0yXZAuBQjx7klHI1
qd4unq01UwUaF7P4NoCvU4zC59T/XkTyqEYjQWq+J8Etwco0lObOgeU6nQNnuuDsfw8YmHPKqgYV
n83aUfcWH/25BLbXTs94yQ4wki8D7oIKYmpavWZ1tk0SKmm5CmAUHFlvEiJCv0ebUY2l48sxxRWD
PCI1Rx6pjNoyOiKgbThbjy1nWno7ecPr8GCGIliFk7NtqGYLR2U9Bo3fcBVGzc1NKxSdJD+Ccnwx
RyiibXxy3BTc3vQ7UD2EZbHTeNYk503DQWLOOaFby4Zoi8Zx1RvSDQkPMrfnOhjvCCYXLVVYAtWj
VY2YVE2aqHCzsjoZJHbk1rQOGXDMa9LGx9GiqYRvc0cHQetunZ7bGvGX3GE1heIjSGCI0SRByEGB
/45z8KDgHt1iXA+dubKTTWUqR04kT8lhDFa5CJlyRKfJnn181KummtaB8DbcgVawrlbkpGRKiPTw
KmuzpZKLpfwysLyt4gQ+H80TWvrAYiAt57b4lJ4KgZGRXLAvb4Swra9iyC+iNaG9WuvJi/YK877o
ykSAZohzOGAWLLHwt+4pp1cw0apznBhn3W18NfD8JLpXKLi0uVvhmgTdqmNgpbS3MTjPgtOgVflC
mX17rt8rI7xW3PZigFuRdcDgyQQNPjjQi0IJ/YZvtRV0zmJh0yyl2CytMZnLoVmSnFoOGEONpFm2
SuMH07AycvtgI4yPOQyzlKYqhZY8FQfrRFM7L4E3kpkWG3u0lsT2XqqEN44NXoxFXp7mOLEAjnPu
SPqv9FjueljH+qe8qNwaugeGaGAt7gTaOYp9EztKIuzvJNuOKuLcpMOrqzbaZKx/Todmdw85yqSZ
8VZXFCTGka9owMGjrTkWq8pijqcfBJdKwSHRJeFsDR+5pYAoRAFqsiOIn029VVPjYukkkE1rYyis
MP2w5gfzzdgRWmPZAfgm3UxbJ/f8vHa38mXq/iSnTFlRErpCaPPIGv685DxWa87LAFGO2eKyT9gp
6Ev5JIG7yrpYn4nDE9fKr56vGWnkT0QqGVCvA0ofi4FNAP9MYnptRpDE5XtmBGu7dLeTEl510zi3
qknRx3ClrfZAAd+RCRkVwjYKggna2eQe91BmnBiRWE5RucEl89TLSF6vMkqo1nJhHvqBmkqIYCyq
ab3/WatV3nRP9XOmexQcrhnNr/oIDy18O14NkYAmL4v1aEe0i3MFD7FPHcm2C0foOTiU4n5tDuo+
65xTWmS7VB8eFTJcOsOB0vttylGZkD63a30fBSaOYc8PKB4BI0JcYFqLwjplSON4FWVNOES0+atr
Gv5czkQmfpVXcgqIl4zNea6y41gpV9tjr2VipMW50jbRYR646EBjoF1vcIw9aWG119s3fUSqopK7
0KplHn06nOsgD2SgqhN3X1TFGv+0zyRpKd/o2sG6EecbYRW77Aro0E+z57ACZm2ZZ1UxJNhj5zSu
D2OH3utsB2tg0wjVD2KyaoG7hA2wr+vmjLX7HGTHpiwvcVyACcp3eTjdq5RDDzDfKfa2jZlt8cse
ciVeJgaPhMlmJteZYa1QeRtAmi/12d2IAsmULbc7HzoBC3km+N1muLbM2vzK9MTwcRiVSVVjVYEl
ZV2ahPqAbAgehq7g26+Mdr0PJjcCI1UhEFMUNQZ46v8XH/Lf6VGB/KFD1fivASLbNvv+t/LPvx0/
/qV/5Z8/9xdHRDH/Yaiu7aqq5Vi6ZRsmvSh/gUT4FqY7T8P6otO2ousuZRT/7KmwzH9QaQFAxPUM
x6MR6D/aVPiWagJrdfkhlWIoU/uf9FT8K0bEovACeohjGDA7dEvlbwUz8vvjFhch1Sva/2mMXsFt
Kz82ssjWenUpKA5J5Ficg/722lz+QpP8vbdFvnZ/I5b8PJSmmrhlDF4KWzWo6/j7Q/U6MQ+n5aFG
JduDlHuCdY2lwDMvoSh9Pc73cZn4JAR33sSJtTbvGZVvAJBWc2btNbp9pbffq9XvlFNGlIrX2VQ2
tTGzZ0n3TpVcKiXhOFqebUW5/f+fvKn+a5vHX88ekKUO7cPC1WvLOqi/vVBzlY9TzNry5NZDt3IV
7dyzNwQiB4cu8nyQYPAsxQFvbZz8NmsMt6VLLolJyxzfRoDhVfZK6OugjM0pSaO1+8vsGe0Hcbg1
SEJgUFZoE3RxmjrgzxxsFqNA+2DaUN1g9NGcpcokNR/7nAFcYze4C0QhFjYKWRhGv8aC8jeFluel
U0X7UYvXjvCoMU0utSC+WdhwA3U4aNFN5N4+HNw9oT+wSQz8nYoQrlYDZkuhflUjxoUua3bCoDUt
49bG9hrVm37tLjO+I7ayhP2jvcPMy0O+bU1nLwCnNQwvAQVTXodKvoQRvGA8ywjRcz4w6jWcgHuK
EFncM3gojjZxAhVr7Fu7VFV8xQjfbQTzJuKpAC7bV6lzCWT9LzVyCW5ZL2SuJHtNNJsgSNTuhiG4
jopEwpjh00QaP3fJEAUYEhz9oBjJJYqSq1YoG49C2FSPoCFnbOjKcyHYZZQu6p7FThjHGPHvyPca
EjYFwO82+EjxprDfWOVA1BlmQzoI9BVkykHFbOxy/bkl6GJnGXXJDcINeBa4qOG0GiPTz3Gn06iA
fWo+JRlWJEt5Jj6C9aW7zHp94p6+rLLUn7ORZ2Pv6zlcjZX94U50kIclo08iB9q2MLAn6fGlSvmN
ujHk3F2Gt8Cr1yGyTBzFbCZiYka1/ot+sEPKGW00afeapKetxOiD4Hmsx/cRaAlnETycWAq0pEfP
Cukoi8hwlXmKFbvnKDGY2isbVpQNOzBwGcyfVhTdOfvfUnNk2pLL2NiQoSW6kAwwXgaGNZG54oJl
eQnXOltrCqIn3+0IGUSkLgk96hBu2s632C4xv2nZfCcVlZkpYB5pWeNeWJZYiGf4XKlUKdka2km5
boJOWcx19y5aeiGtrzCZ/zSVh/efUa0CqNGcX1El2fWEMFmHWrzbnbvB5TQ+xYmK70nOAmxgNv2c
0efMJ9SLqVypa41pVELqQ5mMg54Vr11h7b0O7/NAbMcLq1PesfPFZO3VJwAKvppwQUwkRtUOjd8t
cZvav4LQo3Nehrz7yeaI5eI7lPa2Mt1XY/BWRrwS6li92Wa9UXXvueSd7nIoKyrRqVLnY1647r1l
ht0ECb4N+gOEr8zte+kGNAjk514kQGpH0njDSmi4QPLqZKWbsoLIqBYLK7U+pip9aSLv6kbxS6jB
IevrjRXB2XfbNw8ubE7mcpFnPF4XbHJVuQZm8IdexD84y1cuwfweT4eY3ZuFTukk1geYYbZU3SF4
grcKQip1Pzp5pPCc/WyYHwpQAsHGr9Xc72asN1NlfXCUH2eq5CP9kOQIjF31hctpUTn6NcibjRaq
7LwdoMZUoljZa11dM8veZEP6otCrsXC79AxZo8+qu+tp20Z0fjibbBX7oz5TgRPAG+HzNw9E87HG
IaZCKSYCR2xo67XZOU1rWpPaSw+0YuwIM/dcd4oeQRhCUkWm6tr4YZb5EqKLL0YISaNyccbujYX9
A4IRQf0FbSOc7ZqNq7W7Ik0v7SzINKUXk0GzbTdbxWb/BmScmVR7yvNkD27Lx9UHuG7+pTE3EkGz
mQKFjWX4GMoQHYQMQc2KVUVXDuKv7WdmUH8EmbhBp+mOmdazv0z90LC+C4xOBeTPJwqgQeWlZDFk
aSgQrXhmpjpPI5lo+9pwkODAVp2aujoFgb2v6DHpbWi4U+V8CF09/O9O77+z04PlZtousLb/eq+3
pyJw+Jcisv/3Q/8Exmn/oOmLkLxua9DfbMl++2ufR02Zamrs9Ax2ay42vH+pI8OJpzqOy97L1ByP
PdH/Bcb99ffxPZWwp6ob5v9km6c5JpvJv22/JDCO/j1D8yyXv5IUz38CxnVD5Zq5acKqzt1vw3a8
A3GmUy/U6tHr1yGZ6685H3HnenAYq2ZnuJ64hm6q+mPGLd/k7NVSSwtMOFmrRHjxIbfHxq2ohJ2M
ah0Xceu3zfyZm3b24piHBGLzEjfHFtjjqLcsfeXRygCTkYg5DhpVLXpbl9zPov5pbSMKa6EZPdUD
NWCa+mrlQXZIRi/cOrN44wXq1x38FaIh/HGdph0la0hotvhHTFdPTj//RygQ8LmW+tgOxHoyFMCU
3Zw/2hW7q+EgvIvqCXvRKQq8DE+/qrOK7YV+56WO3MzDRr1vAqhnZDRj39srWnA3tSg6awStQTaU
Z9rqZUfsuz4Afbf7/smb2DbNnsoPgaavHWclYqdb0WfE8b8J/LxLkn3qUtYKS/6sa8N27hpzXans
8lyZ78YrgetiqrZA1EKebeAc2RrM3Croj4u3IVVlT8yAZirkh2xjzOY3bTYrDSaT7w4q2wC3t1ez
kb61ZUNynFpzsvj6SPt4B4hOC+MXdkk26WtgMUlWb3N4ggTXx2Zlk54XTk9+Dt/7UL20vX1EQcZ0
6BAsiRsN1wpioe4eKBZ2tgmL0kSRs2GBDhOaRyIQ4Q04gJRanQ7DIPaUhZqXRBULmmo4eHTMxZgz
J6zPK7fEamTgKY5zg2lTnnD7AGdlDiAAcRqyW8CrXqHAGu1dd0Ym++mQLzWt+2XW5YIB7gqGOHkm
J7sKsnRGb74VP5vMDnvdhA08y29Bjxu3HQgSOiYKFbXpAHi1JzCwy6DhFgnYGV+967wbMDF8o7JU
snHcC1QB9WO8IvERKFroYbDxymzJJbrEjrDCprzMOMGnnOQLTvQWJ/uWE77gpB9z4q85+RdMAFIm
AQkTgZbJAG0/JXOChnmBx9wgYn6gMEdomSfIKiZCDruaOYPLvGFm7qAxfyiZQ0TMI7LsWWU6kV9n
JhUDE4vaLVdqOC9N5lfZzMi5K9dDdqDTfBnoslDkORg+G8bhNK35OuPC3n6L1Hovh6YGg1KBd8MA
E0925mBENB5w6mLbexyb6IYQcXS7mnIbKOAlgoOXImgXKwuYdZboX3KISrTwMFkMtxM+yCN7dvoZ
dGzdLpOekIlPyuSHbvRVwiRoyEYGkdU2Y0pDw8dDykoWFo8w1fcTzlKV7rkKBNLcuBRrJz6mByZO
yaHjd7J1WtlVHo/J1BD9mnK2QcyrCt4Gm/mVYI7lMuIihyRBBRQ7b0amXfJLOdOvnikYE/eFxlQM
4tlG59VqemNhNy8C9qBrW2sedFP11MIb0anWxgOAsav8eq5bZ7S+KwA/UD/K2tXfe12sDWaAeo80
mLKn5p95W62zqqSNKPZ1uqiaKP7QwAtV+IjjCdYiX8N2oTvVYhg84prwCnSVMmJcUnHjR9gmU/vJ
8QaKc9cK50QwO9MisDBsjQD5YrE1dBytvNMlzOyRCR9xlHGdBDPUKWfjGdUqTa2LvauyauPFBaB6
3gwRnfB7txrXHntG+WDA1DKVJP1UEsZMtkn6y6pi3lltn87Wm3yWNpqy7FeKGCq6osaKZayYx66K
bqvU3rfFaHZmROsxqjWsbT0bWGwhOTPINT4HhroJw12HIW/KsDdh6Cv7muoZWFeJLERPpaYPLwQr
lg1UCsNBYCIikycHF5kGVw1SzrSaGDE7bLhNRs4Ko+eOEbTJKNqZayLPMHmg0miERn8gVLxMelUS
8Dgi+684cbP0edhZ58VMh1SKKo69LuNbnRFf7bh7l5eyfM3xMZNhuTjmbSKPbY0wGIp1UqxrGZCK
7hrDdoOhe8LwPWUIXzCMbxjKVwznI4b0M/YLRvYzo/uQ0pmIcy5XEWP9WY73GfNbjPsVxv4z4/8w
ktHKzxJRYEQc6BUfg98pdANfRTpgHLgKkV5yJIUBaWEomkVns/yhPWG7Ib68MRIqrDCgdZPwGZYc
+R+6yGogPctdLfCO+NowtTO2xlNRAQp2Z4aTqEHhDEbPWMqFWP53z/na4m6tIIJwIbAhRvXl8yi3
2EWZHbmhroV+YJe5cGTxHMGMn6EqoTAbOYZs9VFHniHmcmmQa8KJF4bWFUQcHTGnRdTBPLH0EHks
xJ4KFQbpx0YCUpCCcL39JnG40JCILKSiCMnIQDryUjQkBzGJfvcJaQlCxbpFapIXVYT01CNBRUhR
GZJUgDTlIVG5vF4WktWAdCWrqBgB+ZCpr13q7sw5o3DD+iRNAjXd9o6KamMLZ93kxc6qV1kqOCKV
eUhmAdJZi4SmIqXZSGp4EwaXpC1ukfRTQXSrEN8URLj55CLIjQhzKQJdGtwK5DoF2a5EvuuQ8UKz
8EdkvQJ5r51j6qtac81atwO7YHsrJZ2h2KN2T8OLWrq3SBXLERhvgXg4IyLKNjFyaQ3SIpYl/k32
6LXIji7yo4kMSeQdNXxEmrSRKD2kykn9ykhX1fhJKJYLKfJUBZQHqeGxB+oj0v0M1BCZ9GpVDrwl
mbohZ75M0GNl+WCoVLsxwZ0xj9uR7oAUWIGWsFDLrlAoTWFZ7Q13Jsowc+cZV92ZuOpS4UNdJcTW
LZoP8xiZF3JW2uB3IbzBfFu4G87OR6dmIcrQtCzmdr27bTVjHW8wWS4EArFcmUMFgQbhuOdXKhlS
ZPqDF4VIGXn3DskPublHdh6Qn8fhaiBGN4jSKZsGG0v2FMrOWwdoEvA4lG8aqxdTDS2Rr0c29AKO
e3kAcEwcDcN3JfuLq0Brv2U1YYtMXirBSl45NGB6XxVCunwXHIR1PpoLC6FdILjLJwN7aI97eem+
i/6smvcRgR4F+MjIATB+fyukgp8i5TefEbI++JArraEYFhD8LWRhp3KexrK7d3n30CPlahbRwRl+
W9gFdBaDCPtAjI1AHYGgYysIv+X1nWM1yLEczFgPAutCltkHpkMkX1wdDAopRoUEw0LU+Db2hQAb
g4GdocLWEGNv0LA5YAOUXWkO5oeKwUeNGUJgimgwR7RZvctLZxN69dk2iLcidCnWd57kS4B6msE9
Hr849IEHIy60hYyMdXcqEclLLTkU4mXGpqFh14ixbQAI2rZsSmCOrnpsHRb2Dg+bR8cg1sL20cTr
5JzgEbBeNUwhNeaQbvxSsIokbAJ7le5URgwIdUTfDhHOkx42en3QjUUmlTapK7W6cTYYBAiesmgO
Sk39QWYdGO0u4bDAfuwOfBoXxCl3tTktnxpMLnKBmDG9jJhfFEwwuN59D1NMI80xfIBmkqJYZhSs
MxGYPABh2GmI4O1U7DUDNhsXu40ibTfYb2xsOCN2nKDEkKtBPnR92BWHFNOOgnmHxDyQXsYJmHqK
jLnDcC6w+thYfgTWH4EFyNbZl+EImrAGTbipMAqZ0jFEtuioSAuRbp516SmaMBdVmIzo12EYRkkX
5iPZ0ZePyZUZxJZz3cIbxFoto0NQUFtUjFt19p6VmBeBHb7CWmog78LR9oXerQh+HwsDn9QwHWk1
pwWUrbRD0hktE8sUvUy3AQuViZWK1pYXR3qrRkxWyOXLHtOVifnKxoOFFUvHkmVhzXLLh4ZRyy7W
WF7AdeDf8jBytRi6mMgKltCMbzc/QAmMX/JGmGMEC2Ct8PphDusxiTWYxVppGmvtdwMTWYqZTGAq
q8b2HmAys+xdg+XMwXpmYEEbrF8xhjSIDLcIg1o4PkfY1Wzsdam0r2Fj06WdDVtbh70tlj43OKI4
gnFT4sPn9FFhh0sjvK4TIC/xKLxzMsrsYHZRk/zNiMS9zqtjh7Vu5MCA0S7BcMer9UjG/CLNm9KZ
WrjTXTjTudD/iFJ5UJWIda9+NbDxAbn57BFJK+gOEza/Abtfie1P3rnk85S/hYct0MIeKJ/WiF3Q
xjXIyULBRFhjJpQ2XwtzIdqwL39MuoLlj6WYEDvMiBamRIE5scek2GBWzLz0QvqT+6/9Dpfy1Ri7
GzvmtwrMJNzyfUHkswEEQkHjNqj7U9N2DweXbxwVl96c2bEiB9eM3UdCAyk+akP7VEV394KLHk1U
zEXUlvpO2T9P+DN1tz5NuE9njMZtijcwgV8+vuZBcNfZRjCdZSf9myLfTTqUvwQ7zqhznizrLbNh
oeO8KCb37lgDiAEaQM324mUrUvjXurHeOTrfi1Z5gBXTMZHKi0IWISau+/7v7J3Jdty8lqXfpebM
xb4Z1ETRKVr1luwJl2X/Zt/3fPr8gJAdsq6vb+ZaNawJRAAHIBURJIFz9tlbfI0KPAjzON7VwFJB
n06AVC3d4eLGO3EJlqM89Xp6LOuvCdBWKNEfeqCu3M1P5BOCsxvvIqCwIZBY0ecBkSW5HTmG/p70
3lsHCC2w2/sQtTfyoO6RwLltm2+lbh+HNt+aAHBDG90cALmz4JPQgegCuXsZgOyWQHdJn3tWzOFp
BNLLN3vvFDB5VEcJ3uwUFoLuA4pHJx0wq+KEx0A5Krol6A+X4sK7THmIK/+oRcEn8U+lYbWrNeLF
wWFw77Mpvq0zQl5tthui7gEO61LT9mXmPcj5AX7D4k6C7RNg9zvxJcPttqjd4Rbqittxbk6D802J
jaM4lT9bpzLQbucoeC5H5cnMu5MGuTAQajygJwdItdCMrYFYF0CtMyDXNdDrOj//bCrXf2jt5mSC
THXr4V7hPxibNYCIUwAZubgeFT3onGwntlWfhWkQzreKpTypCM3b7biD1fu+zMJbFQrstBkOyODZ
wMdTgSNvAJQj0r3UAZjb+ZPX3LJ1cBHymLwb8Y/B0roIbsXS1Jhu1G9JWT/xkhjSdVCmuwGPNxiY
pH0BdxFyl/nDEk/PQ8QXMIbBUwodtdPeaza0a5mFNCnbO41rBCYOV+ydk3oPOoD6EGB9CsDe4bkF
B/ezgPkqsX0IAeLPAPJngPmGTV5DvPITgXwFEQx83+cJWpvQeySLBHA/zLRPAyuDCtC/C/if3+a2
JRlA/PjEL0qtglNttZ/g8LoXd1Rn+rfeUcuLz76RsBrcgRUR4p6eyg2Tprd6PzyLq58mFGjVGpeO
diP6Q8Q+g0x7Hs3iZJEWV/I9wdygCp3idnjOSXnwdGhzg/SUhN6TocFj2LYPLhksyAytMpH1aNSP
Aj5cK2QXGO3KG60VaO6GLE3ly6SSpAm5gAMZh1llC3GXzjrENirgaT9YZJm6V8z2vv1Rp94d+bsv
yGJp/m1rklAdtmRPJ6+kx3wZkP4VbwdjfNUQBM6ZQsf1QtphDhXJVcN+NUjJvvKV/eyqt0rVPolr
CkGWQ5W5EZ4Z16mehL6p+B/FLxu4BoveaSfuVQuGnjbRd3kDDCVEXXPilYkeIqI3DzmCxznCx24D
30u1b96yB4wRrz4yyVWbHU1kk1ucUlokfgPas/h0Q2cAu529lMgtt179hVgXTqNE1nHazFeshGE/
qJ6juj5qQrg5eZlx7PDSQ7ocYWciXrryvUHs2WJtHuVssBGBRtH+VirUeshD1yx/UuSiHaEbXZGC
I7gPy9G5NnAqIi8t9H7FAnVsAbD1MLbyRM0Jkck7AASRaeLyTMjIncKDqn8qEn7WrAfFj2YOwk3G
njepjEVieY+my7pan/aW/1zjhWi7k9MqX8ivJ7kV9A9/BSwpT5NlkiGGBRypD3l8O0SZzWyV57uB
xNsEOhfIjbewaK1a5Lkja4CVBVwej05SY1YKQXbEvD2YRPofHQLfJULfCcmVInepbep9ZN7ADZ8Q
NcuhdeS9JRCVGZLhUApvPEiEW5bABZLiNvpbSmCLbwWfCORrSI9PSJBDHkRwNL+OkCaH+mrvxSx7
XTxG/bZT9RuByhHTcfstWwTOUUQjgwDFc274EgH0MVRvB2QyovLFQB6dRKB+RMwdAmcTt5Ndfg7N
xxGSAT5X8TlX1R1AdKSeo41Wo4cFjhA33sLC3Sg+rVbla0nnXYuMNiokB1/z1rylSEETMFR/GLYF
dHjAMnnQtYeqhWbJ8R7FSJ5TQTVec/6y4SMlMTcmtGsLbmAwsDHbqclQEFWINoMOrw4xqwTx+cIY
rvOJtAxI//lMBiTqVaTqbXhWbASxGiTsE6G61A/rJPFJsSwBlB9QcD/aym60lB9+XpE5kv6TEgdd
JXCYKIjVLNSmf1b6UTsUWfQldezxGEIQlPQ7skRxSnVqA3dM9arHZM/FJmKknVBXI++twBMfjeOq
08tj5LUqKoxQtOfJPoPT56qOA2h+PQeN3kpjf5eUiLkVj5bvIZEYViujgckAj98itaw7q4yr6zj2
HroyeGjIhPDIPfIby4DQvNlYQdKtfBLdYyhzAbAn8Joa1qPfDDdN0v3oIj9a5uAgx3iRZDBGlCbb
3KmA3r+DQGsuh++FDvnbrOqvECISAo++TJ79EDSI7SKtFnpHkl+2qdbC9W2jT2toJ7V0Tu0Q54sy
hTc1V9zrZGYvreR+wqyomZrGd+QZfgRsEYJxa8LSvbduwxhWTbRKSZjm34WHjUzYTH125u6l6hPY
PKxmZbWfXbvKjoPns7iwHuKEvNdSyxQi0M5V4CjAYaF+9CODbPYap2HutUjbchFJB8MjkeQrI+MZ
bUJBAg3uuvJIGZ5ae19oUICQ4g64X3GXocan0QLp2cdWvDRilJRHODoGH6OkSF6sOX+ImmEiMlqR
d2Tg0QjHbyZsYDBHAOvQK5Jd/RpuwGCASA5E+BriTBQTlWph1HjgM2Xq6SScD7ZiW3UN9Lk2yuND
cF17Opg7HAqzIK0lSaQjZJGtarv9OpjdU+IOG9Nv2F+yDb3SnuyhKEnhly9esjQN0m89y3n0ysFZ
KLoHfXHtkUcMYibiq14U04Nuk6pZVAAmmul763T5Av7GTWNFLM2gGwGNnn7nV2mja+mj71AtdRsp
WjsFLaBNTwoyLFfV51yDsyo0AXAiKbfr+q5dZhnEmSPuPxiojmQFHCOLFG3Xr+z/j5ojLB210+NU
/vN//8+3osvberr/J4iK39Bvxl/DqIuv+dfvv2luCfs3qJyl/5et870TGXIM3dS1XyFUkmzAW71h
41zjvzRoElwRbDU5somnXoKmtmMDjhO4OBXWnf9NzNQUgLSLxBYRQ9UBpWbaJt5SrklF6Os95Kuo
7Bkuo8y9c2MnnT/1LT8iW88KWDjG4lSTO80D3Ss2l7Yg83A0DCb4e9kjDZmlOCJaqR8bCPTFjmT6
ohB/uLJMf74ZVTKF/tRRGuh5xjWSTAZpxmirdG+FrILx11HmEz0funVIB9aVqb9c2ivSr1dVU4bb
oeyLUyeKcsjIfPNGMDOiOnhIVr8LkN/+K+BPxLU/fn6GxbfoOUTG8Sbpv39+YPsRNCQr6A6Ogrtk
ysNj7YXZ3gYpYjVWToTJ9IhViKLT+Nwi2J4XdQLRuuaa2ifyb9BVCpR/fLeEmyUwv3kzq5bQLMMH
pfHdNX5n2M+saDzCIKqJ1D/zOojdEqYYESRCrorDPuiqPXhKvpJWHMq67JeFAwvodZQb1x/tZhPU
ltEYSFcYxRivAru694M438MtHqPMqbDqA/vzKe+if6LW9P9RyifIspvvbcbTNs6T6QFGrHntxlGy
+vsH6wis4W8/TPGjN03NBlKqG6r54YdpWyG+fCdp79jYP5Ht0+87SOL2jSjkURoFZHGok0Uwgd7R
0fv9xe5PbZexnpnUe5/QvVN8r0GhPo1ujUrXzxr0pv5RSbLv1VAa5z5RA0tAMMdEKDIgn4M1Niun
ye2NdT3W1oOHl4OkeOvbnKCntYBe57roNOPGjCfyjrRMXdkTOOZDMFUO8Q0u3iBEW5EEGcDz8Ks4
N0bAixaEaxD/9G30enwlOYaDY93NZoHi46DdIcwL44bhloepd22iQkOI74AFZ9uU/j/hF/j41H/Q
bSZ7tpqmR9XEf9nEur8Pssxd/P3LsnloffiyHMdyNE+1NMvToIv4cBdEaLkrTV/eNapnezUKDqr6
0PTs/uM5+xa76ucZCbRHi/9jM8AedA0J2vD4NwOWaPFpUo3qkA8wGhH06tahPiCALgrTT5sbw2yT
RZW47frSVrmOui2r7jazWb7A/l7sEaY38EAVKO4UY7FvM3wMsnrpLUWvgZ/X1rr2VlEOo6nE91Gk
xvfAlv1tFpKKJquywzdhOBTPd+KzmMg2ZShejbaq9rLJb+vglgiRQ6428IfcsvYga+29PPLVmcbu
V/3SjV+LxPpw2Nhh2+7//h1p+sdHFUhvU9NIqTO4Nl21P8Cg57qGum+uhgcHqt8IvC2h9aRdO3GJ
xlniRgdZEGeqUa0W9XeH9pjGhz53iz0AE/T2qMDpOa7/OI6f9QOKT+oGsv74POsf7c7zmzEMGBZz
L6SRnJwnPzuwc7+uVFxQ0lrlhoS3T007+dcDnMaHzvfqO6VT60OLshOQ3vpuEE3ez6bQivsQ4nEs
8AbfWE3Z3Ekz2dQzSE4hm36fR5q6XnWe2qoL86B4WkZQnEXWqWUHeVfluruzwv5V1uy5me4ARoRb
kMgA2+oYMsoREZONF7XN4jyCn9+2boDvNAno96tZswg2I6Nsm0GmbArgC13sDnvksQZvGXgpOVwt
bFHZFPonbq9pq0LESGA7UG9Co1ZvKiNuVnkYBOe2SwdqbxlMxim0+8I4inB/oCEEw1QwJId0yt4X
l7aiTb8Gfe6hsfFXM9HbBIIfsROkwsg+Ij38a9KwNrP/9Ns1Pr4NNFQILAD1PFos0/yXZQrZjgTR
q6p8KJvBqF4rhNhCkXs2Fbp5kEeporyvyo6p7b52kBhuzjVhG8VzhIbjr7GF4mb7tLLeNX2YDjy6
kLzV7GylDiSXybnUgJycOChMaFVS/4jy00vbKNZjx0r/3gIFoyJq9tiLpjmb1zYUsXeyyTPJHo+0
ajzIKuskOL8VgVwRA4AXtWuzg7uEdDX7Uc1HcxtUXraQM/WWEa1bXx2VbOXoqBInVWbt4Ba1dvJI
FkrnmUQcemtHYg/oZ3l46ZFHsk0aXsbJacCTQv54meIy7sM0SgTxSchj/zz/ZS7S7JlBjtNItt2Y
2dgcPSfsH6D3B5hsOXfnGuEVdkOdDmsqne2QZDDBljeyFoQdTeJFq6T471NcQA+tOmnXiqYiYyl6
vbJ66FvoLCGV1Y5ab3xtsgJxgUkR3p2gT6dl8qwjtXOUBrIoA3g3yZHUj6GGx8FslBfZPoFWm/Dm
iBJEVbGMcqiaL+PkkRwnj6rE/g/vTxY1H16gPJPJmiHwBAbcMvWPq5046do6tIGFTcQ6kcNRPCI4
JS7GIZ33+LGWJTmox0u7PJKFOoJ1L10r31zaLnZeCdxPFfiBS6+c+FJ1QnboWVrvP7TLM861Vy5t
s+SxI67pMrE88vVu3jeDfu68jL9cbKlZMAjZ01+uTmb0Xia+jJVt4upsEPx7WbsU8mR9NJdLxere
rk4OvVwFwIN5P48a7jc+ybEiebND+icNva/bONVI2bDLERQjLJ+p7STQTfWvZOG5X9UUAEVuK86t
AbEqOel5B2YHMl/bqZFrdAIIOLNUaI5ZFjIbZlFELNsjDy/iuB3ke9HTpwgJI2HJCiWCiCwkRhQ4
WxsYLWBx0UaUdLjyS7dZOYNXAUCHeoAwp99Ddj3Uyh3IzHqlTuz/JyjErpugfh2VIkPCYc5OnShk
dQrVcVtp0d2lSba3o5cBm0qcXYOApmyyTZu4gTz0Ui8/aH6/kLUPU8JXZxyDZiX7LtNerILhOYyr
5IiXF7xNXUOeC17j6FXddMTbMsFuC1O91lfpuirmGvIB0TMG7T/qCOUUrOvsH5ooAwuR6NON25r5
VpoAyJmPLprOKGp100oZdJJwPJc4wtnaLMEWmsExjtJaZO7nzn/Yd2isiH6/Fx32XYZDMyBmEKbs
0n9fzGZTHZW56QbPigKHLBvNvomiJ/AZBsW7ys8eyPf1JyroM4VPqjCrpzezMdFxaJKB7HZpAbrG
WqI+mhWLWm/hizGTGCjPGD60rZ3LXlmzKi98KMhHemeRNNAFivGyU5oNBhyEGdJQ5znkGQpoy7Nu
XfLb3UPE4+5R9UN2mOT2n4cwomwiw8i2WeaMNVraI3okaL1vp943ryGEhTUg1rt0Ufg9dKn9VF+3
st4rpxgkyF3qDfXesApj6VRqeRWQKvo8QDy+mayqBoMZlM9RgIiLFlgpHmx60W+9R+oZxcQYbYi8
DwkGFbzTXNjTtoR9nIeyCrKtB17i3Ds4kX+vdEfZJ+09pLyREQmH3WC27oMbcT7dgiScBVJ6A1Hn
2qgVpDKDot4pddWkMLiJuub84VB21doA/FsYTSCUcfGK+vlwELN4chZ5KGdNcJ8hyQBhcT8oGXnJ
grNXL8zbShToEaLMXBiLuPeMW1lk0DyXFXoBaVoUhzJKva0VuOG2SKPi6BVTs0Y1j+ytRCuW1pSP
TwU6dPC8Ft2Xoe4eyzGEpBfvfdKy+nVKM9hoXX8T2UFz59Rafdc0QXNQ6/FG1uqiae5yR69lE6rF
b1aGBwmewcAPTb8GmnprgCyc2hOcjT0htyo7FLobHycTYYtmHvoXrUuOdqPb3xNbuY/bMXu+mFbC
NE9Zr4aV37/A8ngkr9j5XrMMinM3ORn6fFv2WXNEi64+6lZmE/Fvv8rapb0p8rZfIqkAkX10NlVx
eI+oQzNU2qEC92PMvXozDp5QuLVIxh/7Lln3hQJ2Oje9E8i+6GiUXrwcZp2FeQVAKqrbLwV6frB7
2d0OtbjoHvI6FNmtvH+1w/pFyfPiMTUc/9otOmdttq33XJQawToMLnP3ic2FleiS/HXuSunhECcZ
bY2mfLFuY7zavYn3q3OT+UBedrdkra+9IiCIPzB9zTyiJzM5AHs3sz2SfvCLd6ofnXJ/mla1Fei7
bEY6KxGFPJJtsuh5LaDw8webMU267VwPN25GVp/q5NZDGgKirQbrbmgC+0E2Na12V5MSd1Ji1XpQ
NQQ0WtTTiX9Rrew8PHmjA7cGtaIc5h2R2pPbRCqkRGzWqinVdwW8ijCYRpF2GI1aOzhRj86M6M4y
Q9+dq7Ibrz7s8r96ZNu5+zzHkPvNtRIpwatWtEuy6rQvJPT34Ei19gjr53yo2dwtk05DHkIryMJQ
ou+Kz2bKKsbuIU4tAMpqOF/7k97dd27Gkl2Y/D6b2ijtsQnU+RAQW0LgzOo/Nx4by6ofjpMRlpu0
b65nJnolvWladK5FCJSjEwu3clGziX+N3XDfd+H4iQQSwniZNUJWrsMO6MGBaLTtYTLUU5W14FX6
etaOCSq9JDYWd7hBcjS8suDGzOB81Oq3ptjIm1s7Ocr+MWp5nnXDdZxZGSyj8I/j5MvtvTyShZKx
CB6DEPLs2bfedciq5TnfdLRIN6RoQNzeZfkyzg2yDBTDORqiKMO04+UsDo+zHjtHaSm7LkZyoJ9M
+MiSyH0bIw0Rvtk3Vfs8QQefm335GlsFzLap7d6EMPZuhynKN8qkmg+RYgt659z+jtDE2TYokve2
ka1B2ZdUN3lYoF4cjkdZ8AAej9CfJuhu4NbdiV7ZJnsj0RvKXvReAS0P0DqJsdGUwROUkQWC7oXo
8cfy3GNF9c5UYXGzoNTZVaFT7XzACvNCHrJ1LLWV7JKFipYQ8SNpaqJCIY0u3e/Mz5YBeLRV05VI
yXdje9+raXuvZuTxOlba7mQ1QdT6NrLJQxWdsqjTRshsBfaiqycIeIxQWRhhZN/oDe/VlHT5z9Aj
zLAcJu0BGqzoEeb846hlyWeSNLLRL1Y8aSMI9vPmKXaAuIIT/kKe47D0w6HYzxpknFDnP8h2LRbC
akU3HKCsiu/bCmlUYa/CublwXMU++u4w3RYj4Wz4kuwvw0D+bThn+c0Ik89NxhP2iuXefZkXW7ev
/IOF6OpWnfR9jFzRwRdNMHb7h0tVHsm2xNzAd9GcreRoaS+Li1VlT/dJoCLeISbzoEne29m8QhcH
fvOmjl59pb+uEPJ8jjp72ljm6G/IUZs+wWe+i6DbHAJjYxtZh8vx2a88f9/ldjzy1glXSQ+cTlHI
hAg8t4MNDsoaK/2qq2OyjiMzhpbQzj4lVb2FRSr7arv439vq6CTDt7zJuZBWA2A/FOnBG/vPfR1a
9+zYrPtgApEzlbCO1iXUb2VlI82jhMpemU3/XAShR6Osh0oTo0XCItz71f3RMJLmdoXbIjWrb3FI
ILHX5wRWNBW5oDzRdO5tF8lCpSrIZ80n6CA98prDqFlJ665wflrPfabDKQN7T1EKvVDjxjpFU1ic
uAghscIyTlY1py5OjTsRoejU4V96ZtEtbaCwIoc6rm/kWAepUXAXv8+Vlz5cbnJI2UshF85ybuSx
T57FMHpbv2nXdu+k31RcCVcWun63Pf7JHRnXZPKgE/yZp+K6HarsbOED498nfnGoxrq9LxG2v3Jj
JdhqBqRBqkX+MnpDaKqguMRbobvOqiFayM4/DZjEAMQzeUWox3H0ron5AjttnPYwI/RGNBpdRlmV
HbKo/KQ7XOzkUSpGaKkdsQBxDFbjP2eRHZfq4NpGKwLLWFvFXgOic32Z72Inh7V6twKSVwLCUW/R
Yx32RBP55h20plYGEsvLji3fretAa67OPFNqSCBXdhLH115Wu89kEb+ERdjfakoWPQYu2Uaa5zxn
ZqLu7BbhD0dYuRWyg6VITZa9Udju/TAx7+s50MntnW8JKaufNAv3mOXjvyaY91aUffudBMR23RWx
fW5X3Z6XlbRDr9bhAxTWXDB+b1hLQ8CaYPr9h0zvqk3YzXHHjhWLeS79Zu2FxZuJnAYij/46Rrks
mCah6mh8KaPc3IedBn5tBkiwNvXahuxPH5bjEBIdCTJUKWApf0U/HBCM6B2NsavIi/lS1MPb2PN0
5145oivcG6UkQwuWimGnRXqw7bVoIWuyGLxo3MmjOLOH89Gf2kLRK01m9i74d3kGQfLfIngpegru
evjAo4qu83FSOLuqg7o67hFDNeNUJXEo/GTrAcn/onZp10X1Q1tNQumVEfXa+tLRm937YXIC2WZP
NQnWTqyv/gfGRSIID2A3WUrjDyef2rLZJ7W+Dv0YNFKXxl9UP6zg95lTyMdV9X7QvKfKCpMvU2X3
y8TqHYiDdPO2JI+JNOB0a6Tmq9awfmJZ+lYle360wKDVzY3+s82sBpQWzVBvbizSYOSwP7Ulc9Dc
tGJokkasqdm6w00+NKukSNvzfTLV1cQujU9RDaOdW/mCfSNTxtumHB4dNUVwQNxOspBD6756Gyrb
fMVUDyOrEDmoqFprk4Q9KWhsSlexa7eb0umN59kcIdEgB+Dk+l2JouNLLZpdJTMOkYEoLm5y4/ky
SFZ1nTS03wYxDhYSbZcEsB1BNkcSgqvlYbTtoUsaSztcB0DBfvaMEymQwkYWndWYV7aHPrH7e8d5
GtF2Hqx0ZbUPe4rzYNMrV20WI31i5eYCZnzrGm5U6zHXtGKNpo5KZoplPRpwbW5NwywXslpGoXF0
AveztNUaXYMpxL+StbMBsVk/i4a782SDGl7ZJh+HrP6/OFUHUsglRyd3csjvRFGF09sRfgNg6565
fdf0y8xQqmaJIki8vAy9jLcS1puZG6AO93Neqwv9+UrWozI+T3zpvQz9loUQVJV51pF6rCrQOqKG
fQrmwjs4RITq2TJOXeaDfpaH8+xCZ4WOxEranYckiesRbkK5Q4yVdrII4sQ82RGLoSRrutWHjr6e
3p1D2voIBpzHX84jO4K2/RLobXwygDUQgLbGw/nHqv/w1ST6RL5YfOP0noztGM9EyHHkI06ykla8
TP40KAD5Tx7eQK4RK9moCcgnmUzz6EDsH9VW/zg6Tf/oGASt6/hcqYfmtcuMFD5ouli8g43DB7OR
VR2n2LWc69zbd+e5ZE1OyFxpbMaP8lxZwnbdRcQl1CFnm8vK2mlctmrwAHadxB6WFrxJuvLYgQJe
KOHQbMu2S56AwZH7A/5zk6E1jGhBba8taypXaajFwJARuu6HxkT+g6rqdv1ei0OSqURVCZ3yhIzt
sxwKHqW/w6u4ljUXGtOncS3t5IngY12PZV0cazvazc4Q3JpdczW1qnYXuoV2FzsKKYFFclJFk2z3
uzzcIUqfEpz4acbDQCgyukhjibbEIsSRz/6uEEjBGUGJVSlWSKpYF01IFZZA7I+yqWuL8qAF8SfZ
Jws5yI0KhwRw7PmNU9TmPkpc94gSo3eMui4akIF0kRPtc409vU2CH/xPxpOsciXkFl6qLnqyjQix
+7F2+nsEW9eF5/UdJgTPrKPZOmhOcCEWLJsfPLM1QWA7jYf6UxTU08q0ejQUuu6lRg70usjHel1U
+vSlZO/vGE734iv2cG1pVb2Gp2H+YmPf/bK/tP9uX4l5enibvrS8vz/Yy/l/nVfOD1/Gm72Y3ykd
VHNdPPIwCuVQ9Jbo+tpB8ULWzrwcUm/cJtmcv4xEs+PRTR/ROx1vamRvgPPT7mvJtIZuhsRGMUqf
y68O4NnbvrSLh5DEA9KqihdjwF1lTvxwZZXEBOdqHErQ4ewzn736Wg4Ow4nlVzCi0SamRm4eUGWo
wS1uae6OhZdylEVVFvY+IWf30qSoNY87WR+m5Es4xM21rL3rQPMZBL/WlosuMd6m0rORWH7OniBQ
IbyE3rQE1Gxkz5aKp6b2u+iEMy5/ZrPLDmhG6cNu7NteK+9ls97HzW7CXbFQgFI9Z2k5ryI3mDdy
Dty/sBRmYQI0h16RNZeY35O61/bmVLBzqVo3P8kCaXIRKdFmFRSCSb4RFUeg2tByrYwlyF/DT0/O
DA/h8k8Dyg5vVFWbP/KmbxXUNkHu2wPhGSR1OoW8ObZjxCF0cO+RcxtmlsNC3Q+Oet0CwKUJFirs
ggZa4STTTufq1MExNtRwHEEWBi+F1zq30lrOX/Z2u7q0Xc4hp5d2gT+Gx6ivtpcmOUCcJ0Je/HS+
vPN5huHtWqSx40AKANrxBPj4Li29+hCYc41sLkediz4j6ufUU3vqWjhL6+gaFfC7i81liGw7G/+a
pguT6FpVy/OAd/Nd7HIrS3cuOpCoFs/uQm/qAfVYiwWLVpb7QDUR+ujnoNzLIjent6OevNkS59Gv
urA5m8uR0twUc4y5CuV5b15/aJcWM1uQ5d+fR5qgNfz9eQTJn+ZaLIddy7bcj+C/yApb3RtH/+kN
9oSu4Ks117DdijCAjAzAGauuStPnzfYrNOCVmrcDVf3p0iSPSv0fj1/QzaXZ7ge2VXJGyCnG3DxI
qFk8N5C4FEm+lEC0rKvc28gDXTwPab2I7AK10cHt90S4QGb/wbj13KUpjdHDfm+ckybW1So85gPh
CwGpkUVU6cmOd+Zbm4TZ1MCvdl3ahlcSRfOhTVZlhxwr7eRUf2q7jJXnGAqA9VZehMsO5c69FpIS
K/yUhXRcxsKvKeuu6sL5S4AEZTW6Z8S14R1FJVkOeWedmkM7kxKPOYoMNbSxuQH9gpjo9zPIuc8D
P5zhPIVs1IXnVI5jmoUc0vvqF93vXo1YgR2jzZtD24d47R3fOMlCtWfzVMy2siYqTeBSdMAOFxrn
w26sziOACFoOnLVFsIkhR7zipo7cjZgwK5GZsuT83hAGm8s858nqAa2RRiR/N9dpBZEhIhYheaMU
hVodrKqsT7ImLXTFfLOoTDt8QK31o0XWNQ9/v18M518iq7B5wjYI2hhop4cH8/fIKnmMUUwurkMe
qf+PlVltD6RpdOCNHAyUL+diICnQhsQ9cZx9PRTOXnZ3Hhld63eWqrPw22nYm14I8ZjsmMQ857oc
KKc413GhENTAg3V1Po/siuy877eXc6SJ+WNyuxJJRVUPl5crAEXz8xwXazUkulFrCLniDAHLh19r
OxX2Zkr95FAbasLXVb8dfWjzlQltmbqYV7JD2uXI8K3nnkUAji917/8qdHA/JULCNPZgntejsLl0
yyNT0WdlESoQSLNa7SswM8NQsRIRx2FB/qbl+5tzozcAiZCjpD00hunOhLfHAUd9TMcSFmW2gZ/r
DACrVtQq9Fmq8djq0XaECPzzTGRonRqomMhqnDerAa6EpzpUjH1eRwecOrejOmf7zC7Iwu0Ksumr
bN9OQKKVgajxld0hGoi+Ka1w+JnOwmmAtJ4b3vVJg0ZYWaWOzDsJJUsd/soYen3mkucg4s1Ul/rl
VPJI2sheWX03Y0N8ykJDEv5ETvBv7S7DPpxDdsi2878gZ5CNAZSeq9RpfsjauVcenv+1dw1nA8HM
nSHJuAYAtOzs1vka94hO9hAMHvQZ95+J9svV2LvOV6IVX/VSzx+mLK92jQ2/DNvD7IDEW71RxuTV
7jJ3G6qkRCuzKJSC1DYDujHZduno0vw1Dn0oSYRtpjU5rsSg2KaqEyIfr2e3lw4xr1fAm6BPrg+U
vXXupiRy7vh3tkEZK0dZg/Wyva18FFksq0XFvObV40bei7SPxSB00keAv3azkANkR+mzArAJwa8u
8xp9DpVCABUAr/32RiNzyShJiHbbJj1qbWdsIg1mQtF0aceFA4fPL7NKNWBIghp7dbGTvYPj6kAz
xVRxQjDfcQAyiGEXO9lZIMWy6gdUfsJl/SMBPUkMF16HCazeTeg27j1pQsF1VONwymQv2xGkK+Ph
6Nqmew/q0NrqHaxJ0lgWlmoEV7kLjklW/XnE+dm33+QANMnce4GBv0IFt9lKC4+YzDE2+uNljmb2
dJaTkbZRYDe4jyZSz4lbLy4WZo54NdvCeG0w3V2gHbIQCWY42JEBjrhxry51eXQp/oON7JbW53ku
9Q9TXKry6N/aaUb6oqXwwv3JrKzbt6uelehVqQEZFQLeKQtFK5GQM4MU+U/ROCrtM3TxBkQov5kE
dZvgFdaxbmal2SK8hCf2p8llqg9tKiqPC3Pq0A79ZSxPealexprVy6CzX5ZnuTSfTy3r3L/uKqyN
t4u9GCZKB2eLWhSbXGnSFTpq5UaXSCJzeqtWZqfhLQAqlcV+elND93pjIsNy6Go4h0VNtldVau3+
/qrWzA+IfuJHsHY78EAbKslGjqv+/qoGW2Pi6SzhlyjQo1DM5KbOLP2zw9UsejTYSdHP+o2aNdOu
c4z4aIaqKm6a8RFOfhBskDV9Cw0k/WLT/GGmaHIG3zKScElTWVpNau/8KMugZ+6J6kwBcWJ5KBul
2Yeq0nc862Wj7L6Mlm1KzDzMXHrRvGhgb1lUAgIliz4hYQmVYgGBUqywWwcu2khVN76CAmN5LXsu
5mebS+NkomiZ9upGmgDm/W/KrqtJUpzZ/iIiQMK+lvftd8wLMRYPEh5+/T1Keora2pnd774opHSi
uqsASZnnAMDQKHGWWJQvoQU0g2n3We1D0xa2krOSZUjZgIga2sa+2s8i6l3lFIdCXOVzHGDXYI9c
Fb3Hak6yIFvyUnKcfWeAr2sBI2ZrSGcGu/iRGi3/1buTxRE4UYBDpKEdshDmJsc54ghA60mYgEsD
KjG+R/r9eLKl2BSF7F0P4GUm3nRuw18viUymKZXMQ6XtGhDPAL4OiujYhRrAvVXT5ENRYI8HXRQp
/OrO+tzLv9QteLBnUR0hY/AuDGnvZA0FjQBG9x+/HI/qKP62S+UYeCFFlR8SCZmOIr+//3Sy0jCb
cOTBm53ZzeC/DiNY43M7rZpVVejFuS5lcW5BB9j4A4B7DJSrgzcUsqTuum1Ret/GSsp3Yz+JQ5Tf
8v5NE6XYUYDQCV2c/KB2qK18C5ugSDxcplgDgwaI+ZcsqfyLUD0BhIFdiMOaRQV0ZSBuXNUOqGDb
0RvOZHwfhuwmF8/q010dwtww+wSAjgpuxudnv9L5GUTawQie1G8J0OpPNyIycXEsuY1w1LOQY2Ge
STb7kiyoEmcRC9wiZ8UUlMZZ/r1ww0ERdmMegHYjC7C37feoeAcVSxvUVkcfRUdbV8fpBOBYwodO
M8FTLtPxY+/7j7Lv/B9GJzfIxhu+5DrOqxjqc57KKvIBagfUJ6C1vzslEThame8+1tz4BlqWBHCF
OExE+oJv6MUpaHAESZKOjhep64ZjDuokDcfPypZsOi1UkH/q+LJ1Xbzj5WG5agHeJRamGKojSL6H
9y5TYxJqKU7XqDfLkDi0toGKvSflWDvVkXpTLBr/o3tnShGdRl4qDmTOG5d5KgnAIgCOtXKb6qlA
IqMtsGWFEwgkwuMJ7bfigldQIE3VoWQLM9PbjXTNFNycypz0+GzAfKoBddkGzhMw8Ms9NqBAVphj
w/jCAsteYW+GL/2h6JGb5GrgEUbezzQMojS8VHa6GrLBOdJoctZqYH2hynzawO8a00UpnFeuylz0
BdhVJYi4okACUDADbHaOJR3qfWq1IVAmDjC11DjoseKPbd8GWiU4kW7GnZGU+NpU+ipo+89xn5bP
oKVhJx1HWUsUPAwA/Kg+I9m2fG5Fyk6JgX+y7gTD59wHH+7VHquTG3t9lD/6QAvLGvtb1c7mEq8m
loNkHjM6A4v2vQGjs+wUNm107rTOWUcFAy23Gt4ZzkPm1AJcMTiiu7NLhCG6BRn2dYq3X2z6ryfh
zTSk1/syWjRAZ9zMlzLPMMuwz4n0PxNQO3q2yd2yfAw0VuItHwyenkDxooN0k0lG2ihNL74XmcfG
HhsPBcBpvSnBCYMSONgBNREl6UBxAz6z/jCZ1F6Cf/jAhjVF9n2Er4Eoc0Y1zDYwYmdn5ZqxThth
LUUjhs8gKfqIomT92c84ELR4Yi0Dk09yTXfH5yCHfLZ3YB8akJN9g98p0MkOUpjVJddsH0AjO0B+
4uQ26fANi1Id0MY4sUWxidjgWxVvmS3ND0g+xXNJj+qrE1nZgf3ulANIYyc0Vu9wyL4AcmaMZbxp
PQgeuZ9GHbRkheP5T8DgtTe6Xg543AXIjeAJ2zSxlj1LTxfL2vddcKP1e0urkW5Z2NYLaJ4/d7h7
INEKojTDFgiO3oO1o4aoEMsfAEF3TENAl9m1cLeoaSzPGQNgU1uDT9oZzHLRRRqY0EloxRI5A500
dswPv44uoAyzQYB0ixZ/sVr8zQvFabWIxR/ZzYtCspW9f2tLWrWoNK8L0MmdI6mfbGk9Oge/LlZx
D1SkX1e7VtcwvsajRSqtT+/ikUUpwUpfiyxfg24Bt2jVBIadogfsxu5dYoImrl2MSYxkkMoXOujB
8BuaPXLhQj+P/xSBIto+NlLwl8erFpa62Tefd28DcDOOcxnhLDJs3HvU0LF4d5xKEdWwUw7zkPw1
UxUq/snXMFAyxtM6wTlcAaxjwI61505Hyu21StXAAc82DD1wxF8rUpGKnIDLEScVJKMmBrh51uNU
eBL9CjQ7/TFQL5BfVcf8B04Y9QOwQp0LNrWxUebF7mdFDKIbjf3dq+qfedMFbxxJXpsIHJyTaRgm
N6YaaprJtLJwRjqbpkPjXCpkda0aOdxFJVMf2aAbuoAIyLfAGCq65bxQGLMQeB6VbqxpiZCgOgfI
G2plcLN6uFls/L5L8QqBr/gcalqW0DKF4oFeDysW6lYVsA65wI3OYvi7+qBq7Y0ejPaqwXv5Xw0y
8/Fml1ovmWvHoMjC0TIps9zmFys0buzHuPzLE1F1jvfu3lSlFEmJQ2eu148M2PdvkfkBp8Hig42c
0IvvYpufjNwqzXa1YybrUNVblB0PVmDtdPd9NxYfXGCQpTp2aEKrcN/G9CP5jF3/HqLRjAaopn65
rQO2dQAP9LP26h22GvsvSP4Oll6Ums9gDhg2LKs5DpRLFxvsfbPR8wIE7mCKXIyNY30p4e79cvfD
eLh3BwarsckbDwA02L9Igs4/GIb0AJFaucWuBDYafqlgTJ6EVxsUxYK6N0WaI9lVJSDpFSsqELq9
AKXd+PZeesdA3gxGmc7HSydMACHqqPNWOjWaLLN60tGIMxyHByx8SG22vE+C7AM3w2EYAx4vMh8p
l3E2YW2an8COBCQuhiNFlU5JZtQjpa6DStzhJnLHsRGucOrx8EHyAYr7kURuGgAb/eT2wKNv8J5p
W4H/Iy2/6aEXf09Rj4Y827Z8abnJNvgjYBlkasU59YZ8jTyOGx9Rf01llXyPlU/TFjijlQ2gNnDb
B1xdGQCsxjPDfAOKKeuls1ug9Ujjg5tYxDplvWAPFDlRtXfp1Jc1ykGGbeegySP72k8ne/DJ+oB6
Gtma68gQ1mTy2qnvFWATgkMjhb+kKh+PtYBbHRwglist2KXyhZeY2pm0TffdQsX02zUESS0s1Q94
0/CX5GOU4K8L+wpHiXnx0gIWaN81FseCqeXnHEdBK0D7jsum97AOICGpARFknivUOKCAxdmRnESk
pCYD3+5BIl3uTj7bRgxQ3jUDsvg84zQPjVV01IM4u9Yc9F0gBvmqV+4ywaZNuFC9oARO/11PA4fv
JMOh+3tP56g2abrmM5IbqqOhGpxtVEcnr7EgoPHUJWnXapBSVxPdEqjVxp5G1Mwhfu9CRrqmVcc0
SsVGykzuAoWegA9bPUi78baFl5QLHIVXDy2WFg/UmxVkRx6zos2AQ0bDORQSpL0tKWbjuzlm4zkU
TT7Py40coFaxWR0HY83UrzdtnPitux207ZrhdeutjiLSAB8YP3lARbzBZ1SDQg3gM2uUTxb3wGPO
wxFv3HXHD56WFJd0tIqLb2fGfqiHR0KImeXU61vve16Jdg/w3iRASf4VnqYVcbAyfRPsCwK8TzMM
zb0Nje/UQ1M+gxvbMMNvRW/H+1DW4yG+NkOfjAerqw5gWu63yHKtFbAaTMhuGrOIvbuQ9ay+C0N2
vw/RmwpzfXYnUxomrYzWqBtswBkdZMsSh1Db1Em0pyqz/CeXJZdC6PGZRmFvVI9Vk4N0GQbAJAFO
qJDfAxQspV/A7nXBjaPCLiy+cQTaQVAdRczAIxT1fEeKGb5jVhRaivRmcgG797t133XYBZuFwjf5
joZzbA46Ot1guImVwJhDeua4qL3BASwPGh6YgLSzR6RpFc6Z5Mh9QDUMjYVuA9QPJJdbMr5RVx5g
x5UfyUT903Lz7rOhGxsrFt7HDLnM61ZvuMoaZI96CewRSl13AZecCce9sbCi6j8sKAZPAUkS9XjL
LAEVgUSY8BB7oBgFiKt7aEGbOPXGxu9zlAf8GpOaDO9kft4NYDBT3tSway8olIbGU5f0qCwywWEV
ZsubacMIlXM34+u0NzKyoRA3U95c5s1089VQj67Yl63cpKn4MInuZpztbiICSFSrkfkKgF2A6GM7
UKJ2PhI9QN7s9iA9Z0Myf7AFkpQbecZegLNoHRALds5gnC2FICCAhw1trEjgvCPJG6XssCEA5t/O
RxWSZR3CJMbxPRlP3SBzLYAkGYBG/3ssGlIDEBq8uOOEYj3LKAJNzHNtCTgLoNqPjcwXbtrYB2qa
EQQgfZaESGnkwIBiWQvWCdWdbQA2bRk7EnKluRkXrisQDqXk+D+qoFP8NsLacCj9Mn1ySrs8VLlZ
AssEjQ9mR8tInBOJcqsq8W0fT03dOCcakVxZVf8UkeNoxChCVY7Kana8hp9EqETatwXSFFCWqV8S
n7VLvB61azEGQCx0UF+5QGGmcRHx2tSt9DKaqc4WudK6SY8E6CGJlz0JyYXCuGX2HISWuSfXKcpo
ZN3eAHo9+U5hyFjHwhsFcEmxuZkO9WD2GTmmk4hcKHzTtGLdWLm+lMYIhKeCg2YZW4+HWlPvWnU7
pDgfdVpx0FUzjXlr/uqSisbkRUNqkCuRIV+jG1D2hf8d4BXx/y+RewX8DHAgrZwBwKr0vx3KAMJJ
dWt226cY1HRkPfno+A1M35dZT7KbKWncewY4wAFBt7zJhgd60cnh4kSigMqNTLt5YpmL1xZKpM+B
ArDOGEiGPKpRMQaencDicppKVlCFkZ6AFw90DZQ3I6XW0R4zwEA/AZ0KvNBJVyOvFjJqzBaJsYaM
f9KoUGagC3BA9AIuEDWaTZn5OXek+TBb1jmwr62MAeb0l6XUAgbqKBBukxkpdPweVnQtFJ8UYwjU
yj9dSxm1GlL1ynG6DsDlBsF0zbgG0wj6k5+5fKfHNfhDhBvYhwb1yObSDEzrYKtmtAFvD0pKdD1w
bJtgGAU4y40DqaZxjhJUpGdmH0g2UNBJcx9q0pF0bm6movmnS6GrIqObSekiyrJMwNWQfKj8MAcX
VCQ/1QMqO3zcbB4CvcATv/beSJ7Kdlw3o8d31aiLT3n+s5di/BDI0j54QZ6vRuXdKm/LLt+9Daa9
kXlXGSPe6Z6Nwc+Xta1FyEyx6u5YUlf3mdohwVgk2BzJACUvgbwN4azxUpNts0G/3LjUESAylrPN
vfcUKPXCH3hAp8Cqop0XTDMp5rE9RCXuBWrGedrrjDdXKoewWoPtU+BUjOPcQdVRAH5N1UxKLOZx
SLclWa5qMmYTGs7NbCKkhO88vrORwC4E5VKMrWwVkBpPb1D+MbU0w6ya41jAN1nHQVhtyxJ588jq
wSFSmAN1PvOqUEOm7wgWA87j1aTnhhE/2F4EOnR4LcIQG/gonsKKkeEFkIUltCJIHqrYrk0U5Q+7
kQGVcXJOkePsobBvn6e1ANNs5uCkzkQl1RHIRM3K1lAGMQlRsQeDFowU4UaQ8eQytbrVZOFmsgSC
cnTUk+47z5i7TnrsdFIzRZhs/uk1RZjkFKG1V0nrGofb6W+dp4uYLoiuOMHyYjWC4wYlQDXucBtv
tMCZozn5ORpxWBD16gtQJZ9aMKYcSEmNH/fmui9LEJ5aQNddlFmRq6qGbTgMKMtUHk5XR/ibpqj+
XOtJhXOdOs7WQYKy4bEzyxM1IDytTqqS8yRLF5m41J00yloDWwIKnKOuvvEhtVG3yOGd3JVlWMHy
94FUdPKZguugL6CrAOQIX3tx0AJtvqjfMxORN2heHNVQmiEwCDc2TiCQmIeERhJRwxjPNk0HsPLZ
lhRkVwl7g5W/eUQFyw/PHX3U7uL9G/hRzpl6tg0KO+H2YMu9Khi9uzMpugOLwz32KvGeXqm3+KlL
PkOFHy4JpdL0LihXtKjTXqo+js+lAaRBlVMx6rbxlAchjhR0/taCvOSJyWhHmC4+6uieTIwIuiWI
MVK62e9qefVzMwvo0Ok600SEwxgkWB+osdzmvddnQOGaZSJUUFwkJJvGSYx1hUOqJXN40y90oCec
cx8VkVg/YE2GEYnKsX7vzTLc8z64hhvvtDYEOaWyuDNrQJm8QlJwj3ojaG+mGEXxsSxQH2csytp8
NuMwWAC2xXuNDJBJalU2HswSSBo9YO4UE7b2meti2tqdbdMSiGY66q4n29zoACznHLOorYBDH2uH
VjT62vdz8ckFiSVBQALk01v8qwWYk7wFUAT+HGO2iGobL+GEBNehwgJLEo3hLxfhBEeBedIQpE/6
ojVb9takgt9rax1bZrNxqYazMWnnIUUuFRSoraOiZvZNvo9exjbzz4C+7ajCq/Doz6afx90PyIoA
JhfJIt/e/YJABlwfeJZcYgCAX5Bxaat6hSCLv/Ikq3eg8UQpgxpmTl3vQttDkYU1AC5Dad8xeFU5
gzKRqnzhTkZuFtVJdFnbL+xcqzcEqjBgd3LD/dEAgRDqqg7NgCpDXQCNZsJhSIHE6FbeC/YjXdD2
JfaOTsCQPfTqMcd9rOI4eI0tFP2q47MyDsMj0KuHJQ3/5NRrgbXGRliEW0GbvzjYQKctG8ni/KUK
BnUaghrvokUOl2Fp4bKzbTzSzEg7Z4PpnwHC5iAlwOjrnaF3n0hGzWySKuN+aDdJayXHyWG2swRA
4y2ZjcBXRLw7Xz0b/L3eO6fJbeRauq8y74Gj+OsUCdBCNVEdnmg4yVIcZNYmUObxKL1VkHY2/p0v
ckmeCi03t390Ja95MgqHRHF32/Pm8bch1UWQ2e9cEwv8XDHuPOtZO1+iVtvVytYLABzKylxxO7a3
urqLmlZvrprGtaZENdLS0FCgV/OQ0thm4/+Xb5pH9iHT0h85d5LqR24zdsj60gV2ICjIrGq0djey
CiWWSG/Eo2DEGUTBD22L+tQa2TZwCyMRLAcUQiwBwVSPnwbsE4xRfPYDh4H2gOM1KkOm+ibXW/0c
20heW3RDqp9p7CZACwJT0oFETueAfUrZ0TDzUuwxWJN54wGpZOqSckydbs8LezK986RhGQ31RuEl
LSIAPi5DDpJEqpW/KaOn8vi5mUvwQbUAkFGjQU1UBBjZ35lMYcK+Z+Cwwa4D68ezDtb20UGq8Sqp
yvAhdvpnJOWGhxwkD9g6UbIxARYJGM/EugQf4APJqClay966qVZgEX611kC3CgJJ7CCmvh3sErN9
DpoyBHcDQlFDUdzKsZYFA8tflbfGqsVGCpKdnexVDM4LzsKiC41QM94CQgqpzDQs7MLc40cXLCve
ZK9mz+unrG1Xhts4yJqscAD+d1cxtOWWbNsmuHVFvWNDrqS8zjyUWnhxuzx/xT5Ys7pz1/Gwm2bm
yr3sUc1/ndlrpLNJtOxz6ybDkRozat57NCyY04Ph/m8yGho9+2aNptj80TXwhUrrukaew5d+JP8j
V43fp6q5OtDlPdf2PB34qv+EuhsjwawIi5+3UYbeCpDVfB8GPiqpfiHxGLjDTpg8JAMjyWQxQe3M
dvSkIC3eJI4TBA/JyCRSiD2tI/lepeqMbdHhHbgJ8UlJfWNOlh72VUAyEhTLOcQch2TSDdI16CCK
5Z1iijVHuP8A6krIhUywTnqP8LuZyGSehNxqOgEN8OgEDuxTCzBi7Jfxsxfr4HhTDcfr/94AfNJC
NNVrJMHBNKYJsjwsIErjKVegNPWBRoXhNSdg67wAdA1H9U1odZvKSjNgTf5ySDHdwgJJ5Y48SPGH
IGQgS1B84MbebZFV1m77Cqwfllq4MbXAo0aCoQigtdYWDEu3cjLjqqCpRQ7ObB/5MnnIUbO8GGOz
3M0KckBdfA72CeGAHfJXOFLM83MBSAlwpogNKcjOMVDgoy6iHZPWBFKXWqRmeJdO1eRkN080Tw6A
g0jDKwgwrWjO2YZ6tomEQxxWgGxHXQzSD+PDiOXylrlWpcCPG3boisLJAO6pHitqjDNeEC6ppjes
wTtiKxZdd8z3qPxb1DqzUbdKLRnN5oY9jMtwAJDbMEigqueatS1145FGGZbN2GZViihvrHJBXWpQ
dsd3gM3b3yhAf+wfZ5M4D/0jyRJy7iKf7QeAv3Qq4GyX+gGAhWh87wIEMfMQNxGeS3CZwkyGaqq0
c5AcNI+pV3bMOTo3cwDxdohWIwv6VQQqquWURdMOQbPoeQ4yn2veDXZFCg/7VkO3H+JxH4IHMH4B
kghIQOsw2ICSD6AtZE55NMjgwL4saqR5b3Nx6QG/6LpacATDO+DIU8BEGGatAYTccfOTxpFus6Lu
JDW09lI1ttjZ5ZifhqzNAf86dwtZ1hvs/v8tSKkikREFot4sQ+3YhaPkf3cjmsOaPAiw3L5eGzln
tnx0RzvYeyEQkZDPgGzYPNKDc24db0QRpcoKyc9RGGabNBCg6OwDNqzIg5qOgbpzkGm69ZWhkZj2
OqiBE+WUDQcsTMJPYG1lUw/Qdc++1mS7WZT4yM9ciRzkodL95Lp8rWuJi919QC13A7ZUMwNUszQc
x8590k2UlA2jl69IRo3X2WDpLluxnWVuXn2WSVgezVYDFOjQRgvdHapHsrBTIIYJx9rP9k1tFXtj
7LtpLlJYHeiiwkqYq/masDOegAEjDHZkEthAE/cD8ySBpXTMRq3Zxba7o1GhRFbfc7HgXdIctXyo
j6ShhpOGuoMdm2JBXTJyC470AxyZgO4KjrNiHt6HoDE1N9PiW1Hv1KHhzVxApw3/40mMEsi/lxK7
BrNA8O643HM9xcRylzTeWzhoEkyylwY4RmssZR/bdvC/Y4G1i2QAlPUWFLQmio0jpPbvAxbroIQG
/ZnDiwhw2/mq9lv/px3r+8wt2XeRsyfgb3Zfedl+NUwmLkCR+VGAtO+iA3wJy3E/QUJKGwBOF9XY
btLmzzgszZ9LH6RwnpRyr+tZ8UyKpt+GKMB+mgZIRjkwF1vas5Pt4g0pEmmxSZACvbAawXdJw/yn
0pRfUgu8w6xD8hNY4HYB3jmeJh2zq1OsDc8G7gFAsYwAVggXo9WRBF9kzVLYoxMvQ8fSlq1fs01t
Sf8JG41g2syKL7YDGryuLPON3olyFSnff8bH0cPzNLfLnPe4NnuRbHQeyWUOT7PTHOqq8w4Q4Anw
gWW8yf3YwruLb6kTCRuM0VI3WxRwO+Fb0ZjVqopqfxsaBUCCgyHflBxHgjRM0r7Zda4frgYANL/1
kgM60rcZFtowDhq8g+qj9lHT1ahP2ydgnG9IR417qXXuvlLflwBEL7JD04tjNHT9FuBz5qFWjSUL
YA2OKd6WrRL/zCbDvZ80RTn6HNRtNvRJ15b6jnRIhbUOTGSVuyazqZuM7RfkYHvrKd5k+Wu22e9m
SldnUY79IzU9iZFlnv7XL2PCPv97PQV4KzzTAWWFaaGi4u6nEdq+XiHxqf7LaHE23LWJewSe0gdU
BAXbMMWLhM8AcvZ1MHp7G0Tho1sxa4nDi3IdmXr4AixcMM2BNZhGPS9Q7lzjtQ8kov2OZK6yQE7x
ZGGYQfQCzGmgNFThsPNDvTi+1/cPSzBfuBdfOj8rACV+AEQ934ES2FzRENuf1UozG7kH7BcS75IO
CeSJ8WAkrvWXdJcktVntXgZmTBES3eA7x8G6mpQUwR0zCXp3oOlUSEedNmFaH/vSMs4c0GyrPRoa
Z0brTO+/DVOUTE3A1yXSrxeVgs0DRPYx41r3gUcSENBhA7KJOHaeUGXybpEZqMDiLHrilX4AfWv/
aA54v2dC/mQiBrcEviKg7QNOkOYrqEFrCNnS8lStssLU6lUj8pLvRVzfe7AML7MTGcxYe3Kr5Yb2
0HqaOOlJti9LzX+ghuQ1YOwAWqnpOI6AYhBSm7S++qKCse80y10klRzwsPuoK6umbUGRHWcZqrpk
um2t2F7mzJHPPEnks55YNU4idGuPBA75LCMwsvuFcRnAYP2IEgQHmXZxs/VzA0mHmcwfkaEH5EY7
PJHFLK+THqR2XDZbMkubngM61ALtDnLGVnHFALFTiPSU12EOwGfP/lh29b713Pj7AGDGxTDW0Ssw
icdtbSpAoSj2nnA3wJ6jMkm8eBn4dvWForGs8s42G9ITsBXyda6iCURLAFf1nVegjAMQdvSaWhpQ
QjP53eDV51YDXXc/jsZfEb4iWQQq3qLiwetomMuiyYy/Au/Eqh5LLwc599GAb6BqOtXknUJVjFAz
QaM+dy/a6L5bJCyJUZDbpLtJi/x1vggCbNuBiBK7HtdQkRa+IsPCPRB4BcPxk94DN3aGshBRC+6M
pOSALrUDbQGkRlThWekAvtJEjTWrwNucf5qG1zBeZTrgFFYmflq6i8a2+HYOW+Y+NnJtbcuAp/oU
+MilRxKE/iVK8o2jgVhrDOOnvJXDx6qL5Uq2dfBQgxhgD2R8T2Es3DuBJMj/YYfpU20OqFcobcPe
xkP+sxK83BO+a9AC5wlkCDOUaw+yxF1f4aYSNdgdXjr4zi0SvPLhC5luvDw1H/APMh8qsLwfwR50
AXaO+QByaD7JeyADb2oGcr9ZQVqAKwHxM/W1myCkqGtrN7TqrP0aHHkv1gnHiWAKRNw5UCcBUQdm
TAYeol8XQiZGYRrAreyd9Z3CN+pnF5BY+On9ukzcz/qL5X65i62HuH3FEQrMAlEDZJTUYdn0K6D7
qIKbX/708Ufp/ih5me7v5Hq8w2ki1qdXc6FF6cGosr9mEUWQqd2tA8f1bv5QpGhtYEe0prS3s8f0
Id12FaWdPM+fEbjN7FjEqKRSf49ZzstAR3pykN4EpxgoXgfvZFGN9/+FEbzBrsgM8Dr9+stmnjq7
KcrV/JcC2Gi8kSnooFBzyM6u733RG7yqZGUIwhGShZ2BbvkRiZzdmSRdWLHzZGGBH2+H+r2PJMNa
i50ZNkSH1QjeqhWz2mg1+ZMj6f840RzCf6PJSDBdg7o46tGEJXc+zgF70XR4HQpx2/NEcpYRtksX
ufFX6AHrgkQcGZHRdmgB1ijs+pzgcKtexVGQnLM2xKKAWWCzAHsYCDNmFempcfA7X5SJpa+RUQfo
xllDvdYJjkgf7/fTzFgJAguKNNzIOJ5i1TRKfW+J05UftmemW7rp04Ng7N21gUOXh0Y9B/IWtGDm
oyxHeRBSfAJ3af0Ye8V7o1vjY+6KGqeVv+R9yxMUTDnYHSEzpUg9jT9kQCpVki5Ajv6gGl+AxsCL
kN4yK2imwio/zZOQg5qpCUbMdJ088DyUs6qZKBopwtIB5GaB4+AQ0Bu2V4zPaeQNz8hM6tfcDwr8
XbEuJFkQ9nsPq4kLjXJsUhwAfQLuXuVATR9YGV6PGrkjL/CbdU/CeZoNkOURbIGREaxmGc7RPhhN
VJxIpJWoksuK5JVGdEEiAngfVgVIvLzOFLv5YshVeo8StZbFdshWRPqMGpJXJ5FN7OVhdiBZ4jvB
Q8+67Rxj/ozz53baYR+BH/jmM2ZYE998Rt/SFa22IXfkpWWyf8JNe55YGCzYakkY3nzGPtZvPiML
TXaS7R6479JpjmXxzXJebIZEBF9BNyPRCds6ZdH609h2Ux9GGJZJP0arrHg1uB0eUZSDPZrJmhxB
6Cp3jFdWcraM8bXCMdiAhfdjqFiNavzOkIOPbFIaevaoP6RatMsUA5KviJLwNOwXBrfEgYYe1i/7
tLbNBY6iwZSsZ87aEIl41AKE04EkjwI6BhhO5UvhXJHsSEkzULimfb+gqsNGP9WWBzayb50wDbZU
YD6Vn0dXYTegsnJtBO270QThmjSWBJ8tlSAY7YAq+UvnmuE2d8DY4uSdt6/1eleFLbZJlIiaxIjC
myGZuShluJOnVwfyAh8Yonnyxgyw83G3IDeaImnOOFrUhg4YnBH4fFw3PhB6VhHr484ETfWShmCe
M57xhQwUpyNJgIbGF77U4wNwEwGg5YGe684+yp/JlJrIFKitVvF/Z+/LzniGvanAuKb4IWha6Hpc
O4xPbhw/N7HpYyGXGtbSNgVKJ1Ci6SBr7KaPrAf/QE2njBOrGRYyasbVrdE/+3kYapPbrW4ONk0U
6g4mjakFTNVXPAZRjOOANwqMW+xoJcj2YVXIpka/9khGWrK7G3IPpN4xN5CBrzx+Z0eKf58D+EvP
g0zqLU1bWYMpF+T2P1wG2YkKZbOpYPv5Y/xuxt/JaIpaRzJSHR/+hw8xm5Qixa9h+sgxH3eph92x
//5bBkGxYXot96MCtDJUUykgrEAtdJGDcKh9PuxIRMo7M1JUBFk1+0a+K7cor32dtNdwcxTq0RSz
yRzej716kZesWk9aCv/vzhTL1JEDpmcP85XcXe08BfVM1FeshrFyN5ERbq3aBYKBwjJFWbE8MkN8
vwEuZS0KOoEBtpllvA62Cfbhf+dUyExbalbsLFKQfp1z1ZiW1p2LGmiZhgl6CDVCuWR/Zt1oditu
VruOjW9AMYgfY72IHwGAJbJOYgM1kU8J6F4fIyR+qgGJxdClT/JYXk1IWndLr+DeI9mBK1durBbP
JpM3Nk7AzHGRqRsbNYnqBUyCNPh3asls3N9Kdfd0Yh5vABANfF47cjdulfUfxrDaG05hfK3jAQDX
WMI9jEOsHauwsFZ1lYuvdbogg04HmmXuuTVYiXj5gFwfpCFplv51sMGuZcjso8DzElhjVr3vMz97
QbnTT/KMkuxrynzrBZtpwZ7mzjWzo7ltzv8xd95H1gpFcvPcQFd7nxto2OVDhWO8pVFX0YPjIPU4
KAHojE3wL6COxnlNWbcPqZTJwTRy1KtXefFqdyxZBAnqR42OTbaoxOYA1IzebTXHKpet7j9TFoLf
AlhujBJnR8MUW1+rIqhQWz7WwKhV2nk4VCHOO67Gsy8yxNpL3Ws+UPaLYlV5efC51wEm4XIGyEs7
vVRG6iI5DXIOwMhFlevlxXXd9qnVsm9SyXE7B6EXkJuPWPdnb4DVwKYE5NKr3XUbh9Yuxc7qJxwb
kdgE2dIWRwGgWLVRWAdUFrmMR9O6eKjFX5kFllhu1FiXKu9yvkA6WHkukNAwDUmTKmuTo4IDTMAa
jt+VIWkalN0dc884UECym7S+CSg23+DGFrD/wgV+uuPusLf0ZYpV5oAYHuzyVdYMxIsBln29MIKj
WLoGtlyaOqqfjTqydm0lvAUNqQF2hg+O6oTtPF2aqyx22Kr2Qrav2nBY0j+mALLuvlFDyhaZh/R/
omEdZLfGvQ/o7NmXtLMxhSIt6LjZ/n/wrYJ01bWh+cRwgrTrLDfeYkup+tj2/ioD38YX1B4nKyvs
9dMYFtg+Aq4rjiyh0Czxwelt76W3UnMvgLGyZmnhfI4G5MRBX3Rg+/bTLvg/zr5ryW0c2vaLWMUM
8pXKoVvq4NB+YY3tMZhBEsxffxY2201ZM3POrfuCAnYA1bZEEjusBSa7In9OBmsjYv4ItJ3xm+4w
vIyP0gKSmpk+sUICD16BHYgiLUC/Fr8rzAzpF1I0nBezh8cRhbLQkwDiEau0IqAf6xboXUCNSzMa
zKYe1mUjwEH7oQDj4T/sZuN0+BVXhj/vRGb/tuds659if4jOZBVKgawryZcB+B7aDgALr3bsNygD
BOWbjZoUhn6sHniWobEvGlT5BHra+pdYjPnG6etyXceOf6EhxQ/9MmnWUz+V7LjIZVgZp07vziQi
d5plBQi5ERQ1gxjRhKbuFQNzVemBFiFnYrqFn66c9qECQhWioEnxjJ5N0FqZaK+fl0rm8tZau8nk
bxZZj7dA1lft2VF5EqfM4wsK17eLAdditE4nXbvqwSV7QMaXr2ynGk749CGqMBPzrXEjEAJxkHxJ
YbZXVzbIpw2G8RaXRr5GgC85JYZRfi5CbU1yfbKT3RiVxa5U/jUO4Bov+s95XGjHrLMAAabkzI0i
NJuBsAPYzDYwqHQRiETxWdfAEs8mIDmKfBQXoy18wP8z1F9UnvXNcRyA+tX5j/8/C0PtYf2xRzM8
NRXyc8RRlTo1ipMylNQi96FYqmw+vXnMcba6Wule9uv/wF36B4WqjjO9xXQgLlmWC+SyuzRBmdsW
0Gqc9KWV1jZH8dDKHIrhs6txextlIto6SDl/FhKckyGAYvek7WxAZ9eZgZdTpQ3D6qsAVs+FlGIy
1+HI+xcx9eGrm/NgFvcSx/akvJLLhMfpudAG0J6VXv/s4dyDskIwOKaVjUjzYBzxMI1eaKjsqluF
pZOCngYy347NRx9xNlqRE0OV00rDnWY/cn9Yd0YJzrM/T0itgdwbSiDG7aKgAw8C5UKuF3VNLwx0
XOonnm8mjmON7qfVqeFtderUQMvSL8E10Y3O1baMcreY0GyxIzeS9a0b77XRPC62d2bgjcWepPZG
64oHyfvGi937ZdXHsFm19VjL9kDFQ1nmciH6zKnuxtvSjKcLGoamS2TgWWi7kdi6etwmm0gTfwP3
OMGtFyaL3TQAscCux7OZhWzV9Hq4AVNZjaOgZuTnEcmGqe2dbQVAjzMNduQ94+Cj0HC5s4pVuyXO
zt5R8x19Z6XFaRStZoMkA02UiDjlIeDAYdNTDyZJCwOJoODeYOTg5dyTlBwGRNdll7svtSXjB2Ry
/ypQ4/tqV3b26oNbYNB5+Uwi0eInZtlejoRPnb3yygOFBgAtrN6LroYaShY1CB3XzaofhuhKA++L
+KrF3pOY4hD99UbhgYqsi46o+ni7M0PdnAYA5/byf/wcrTtsbM/Ax0IJMLN15LOBd3OH1T+NAi3x
6AJ+AQJge0YKDPX1ljz4yFMj3S/6s4sq2jagNUsKTIUNvpDIBgrEYkSzSB/682zjKc/Z3XL3wGiS
B1ot8sV3vgDt2oSoRbm/Km27mNPs43OWPbq6uIM288jzfjER+q+Zbozb3Kmmo6753qOFnMQaqP7h
N5kBrlqCIDOBqa0PKKevvHGLlPa7qa4JcLlbafjNyOtNH+buT9RExU6uq+MOWy8AOWkXJld/MwPe
KBhXmhVOYs+WtCRMnKzDueTdsiPgnMUq1PzH99hHB7a/jVYkJQjmkPmkwTGjB4Es4yOtXGfq0M7j
itkiUjnTStPOdxZCC8UqGUuw1/6Llq6AuFUqgIPyj93JV9gKgML1UuA9fbLBf5GuONgOjr7F8STU
Iv7M9IY/pzlnm6S2piDyAXjRgcQ2mwDxF8YFStDUkthsxcCnel7fTPEuEMfrGiC0oC8SRzIfANtj
PNF0HuJBrvwUzTi0bIP//ZtvmewfZPWOj9Cp6TMTVR0GyCr+BADsM09IgE6WL7YhvGPoCBvt4KOx
TqOmQKVgal5oaA0xnQvf3UYgl7zMZkaphTuRT01gJZ1INwNL+nXnoL6OXMKwfXdG0X2BlmPZ7pcN
SasuhEqtf1yIpzgofriTE10MGPxNQMva/Z60dXemOkeqh2zLSJxS8HuTiIabwk+jsAvSLrWTM2cj
rT+0Nx7WlACg3TJBLKzaIS3w6aF+QE1Rz+kehRpo5rmqUZI0uQ7UOj3ybrQT9UWiy9Q9NtRsSY6z
lNxHarlc9kwn8YknKGNHilw80DAOvkLWt5ttqEdaMmuECZonMfp7MmnJeGBar1Lr4qHU+d+9LcA5
qHW7PnYyPEIH8dioYW62UB0bStkkMUCvldwUIUIJDUBV+gINlCz0px3VClgZHkT9IOUDLXMvWSFe
5L8OwOR8shBtAIkICgxwtz7mPaCXyIr20Hqpz3skMr3dY5pSsAVb/mvJ0PcwI9BZA8i/agVITgNB
jpdZVG9Ab4uEk1IsMORu1YxgpFEY5gt8ueGE9ioMJcDWUG++GSvwbg+tC7Q/8i4/9r7bjJbkkqhL
3e0KcFlcimxuhtoGpSWy4uCvrg/0F5dj+BZ3mXXhjmZ+xq2S/lnQo+Y88loCcVqVYUw6zhK6tJ01
Mnv5RWsiiQCI941PXfHmhBmqyMuyedVB5IBISJ9eo0TTtjpL5Bl1e84hMrz00AO14SHDi9QW6MP8
yepEtc6movlkl60ZDEVaf0sN9tqA8+5v3tToqUc6LBj8EPgsbfzLR+kWCmHOMdpmT5QmzhOOKHaN
EqY5KQxAazvADyw5UOLYYZX31OaAjQAhKDnEXSf3OBElCF/8JgkFeuIPHN8tsMMOTOw6MY5roteJ
bC9GUbAc10S+U5rN7bIwa7Y1/TjfdWEvX8MSOKkI3vwIC+8rzgX2qyOqcGcMXrr/06Av34A9ZJ1q
ooLUGcCPwHEfP1jJ9xsRuITF44DGxsBuUUzoJN87ztGeNOoFiKPH76RPgGKJfxuwKdL9AFyuvgTI
6XwXUWXYM4UrrX8r53vFTT04FEBte/da7jPkhISHDZDJCdAIqTZtYxzLkZQCj1EAQKDiDM5XcXbR
SVwh83BMSZEqG9IWus434P5z8bKB7C0O9vkABgLUL5Hf1HSe/kBTrwHXUqjbW2ajpCjSXP1TgX/a
IBde8WvjuzL/1Q1lguqYYvqUdJbcgG43f8ic0gPbXKJtjdxGkRv+wQEOaKE3opbVlqBCzRoleE53
5pMiNVzARWvckNa1UTkrY0AoeN2V/cbIAdGOSmpQw5oKNWgZJoXwQ0sE16YgBrjyurKG6d3wX31u
9DdT2sRt61/SYj3AELNfKGafQJsA+OeTDvzaeGtpUXbSwg79VEpIA8lk1NRsRdOKpsDHvwAgF6Ss
rY9u36r9RVwzo+bH5rZINbSweuAaOzfFShOyyfEqpWSzUSQxlUPJURDaBEhpKw3pZ3/Pi7VDXgMC
3wWr7K3GFyWO9AU6khXdXUIsehmN/5zLycNhgysePL+2jpphxiBZZSgrRBMMcJeyrALBvVJnSbGT
SdwdPTB34lstvBzHMiNdozLTevBU9S/KLNgY0FpvwWekxxECfHKod4WwulPG23XWt96I2nRU+c7T
qGQWzhCOH8zrhAx8ZeCDlzcIXaMIcFKMVtYY9Ze2lv2FZroDZNXJQU6Elj4eTW6gtcUv7o3hnuzQ
1AYY6MIZr91YG8fZhKxRVLsFOs8AGPHf+5FcA/1vO46Pi7jJ8Qiryh+xa3Y3Vzdrvzij5gWQ2AMP
jCatAsprJVlUPtqxuFKqi/JpbZS/GEntPsyJst5wN0DgHTe0FAzwaXVUXcmUnD7sSZSBYmQTjmwA
1xeSZ2Sv9neJusbKxAvgE9/3Tj/2nhNtoPHFm7btVt9NLTFXozF2q8jXBkSk0IlBQ8+744TQycO8
Ar7yo1ujOF8ZUKuFJgp3B+StClUPv53+a6NKgGeNvFCOOm+E11l3beF0uGlDvjeGwUF5ONBRaFCi
sCmcB0JHIWwVJSor337QRvsnbnb4dApRJdG1nacsF2CWP/ezxmrTWi3AnBWZQ1ameL/NEDmmwwIN
ldSBVhpWs4jwM0muuvxWEoi2W62bmBcYIswfUpA+0k6LP+1ZKbsZM5T2Q9xz27iWJjaAsX+/5OJH
Jmor2mU+oSwf7c5ObTWF/FMv7Ec/KbsTS9tN1RYAXRIjyCQy0ysDpxM+wBJQ/n6ykhC4czSdpeRE
a+U5DIBrmhU3Tu+7GN5BR0795ChyUXw1kZ0PM2/X210f4eDxe62bPVLgslLUogbeFVEWxnazMHLa
85DbYFIp00+Z6bRHqljMGx1FjSPoyHoPdPWqkhHsge91jpmHF3n8nrW5xHFRJEa959LozovIcwCm
YLXsL9rDHtEsE7Sm2ax8zau2dBmz0HEkAgMH6JrxBGmQ+j7TrHVljw8H7mSv09OAFI7Z43hN6nlq
C9zY7MSKtySUbQ+ESlff12qbZS+a3clGu5HbUG0dA3oDAc+kR/utjf7djZWx5OQVfn5lzMAHA3rM
j7hPN9mfFq4Im/00VtFZB/hNYJk5+1nylzAJ5Q8rtQrACSYW7kQliu55bgP0w2PPdeL0AD+13A9T
VOoXiP9vGx8ZNz+ImoqtpbNNRtl8Hyom12Fj8AdgV8aPfim8lcXH/McfBoAXRqOTa1zeSxZAmWvi
bpFOX5GXAz9aHf0Udsm2paUN1pcySn+CXoBtPQcB4LXFLLkehV6tyDgMbcAvfPiRIa1yxZEGor/f
2m6Zqh3zjI3bPtlMCRvRyJtPV5rl/CeQmMoLLWhArB/NrKyWO66sZlO/S/d9lOBRoNyndpiuo+vL
q/O8bEXmRtz2KB6a5H6x9GKW7gqUQeLgkQHDUwcAJBpr0JSqLlC1XY2kTYYoNeqpu0MXDwOaMJC1
ZIprjQaEVt5nk+9lZbBo7tTdZFzVm/ruTk7Le99l12U/koV+Nq7NVBgrrWAPuL8k5w7vZGFgm4a+
ivoKMEGAhAkDY5gYoOsKN5jXNkIaj6iAwWlamQ/Msq4ywm1fbUErGpZt5m0B0vG+TWtpLuq80fGr
K4zBDu3ptepTJxzR5o+VhxY/V3W0E/5o6r5b0kr5sU6+DLLr9pG0ccNuYjTRqhnAT8eHpAZOY9ih
wocUJCMtDVoNuxSJpnXTVO1q2eDOruC5g0wL69eL77JB55UgCCq+uKlEPW5YmHvpiPzZ6fX8GcWx
K7SpZFcSgYrIOiUtsNEiJygTdwOccO9SI/L6orLZu3xCVMu1QDBWWzGoxkpv49qNdyHRYkEOJPvY
Y7Eo+uZ9jw8L2uPfrkIW/+tVyhYRblP0JXovdfHI2ujNRhnXnlYdcoKAvVAKdC3OitpgQNRsTW8r
plZfgeLRWN8cS+bjiGwyHQDdjrGeDyZOAjIXL07y+HGqE2/Ho2YXmWiGAwmpnayR3wg3Wu7wNyQF
tykYvT4BXwiP38LW1I8segNltrUainA4daNbfBEJcC+VvOdJCaB/nszuxjTFQV33QB2YbPeJee0n
2jbvs3TrADV1R14fV2GmDS6jwgO8rrp6Z4EeefrjKiSnq+DwvDF9/4BM5tuUt+lz2MUpANR8bdPi
CLum5ayYIrTx6QPw+pUJ6tKvdh/558b7ASBx50rSoU1NsI3kbxHqrRDX+9hnXg88a4OoKvWD2zfu
RvORVk5ldM01ZrwWTRsfXQ+Mybi7Fn8lxoAbScjfxkHvEHUPp10bWvZXhNsDMtCBrLgB6E5xzETb
vjp+/uQkYf4XULemVd6W5YPGjQHfcbDrkmLUQIQ2ebp9jX2AwthdurEEogzVJIu//vwYBgJqG5Kr
j6Fi3Oe87/ut7fFjkvXTheG/7cXx+2ZdoKV1Ny97PQJjriMDWoIoIcR76UvEEueZJDVIildpXjUH
WkoUU+0R4ulXtCzT2H7CiXFekWh0gCSv6wDDNpzA6fv00VIDzbT25+jz8EwLvN++i00B6BBtAE7T
2NuHRU5mNMhOB6qW2wPXXtne+WvoTV/FsvPXi2Kx03K8s48a8OqWnVHVOyC1agBGlrnmr+VCi4mG
3+NxlCj4pk8XuaM+/zlaVkWP8W6xjIGG8CDDGY6wGAt5APQbSOxAgRStlrVt/wChQYOedFFqeFvT
MmZsO62t8bql4JKcbgD7gVHbaxLSYCfSM7Y+ztypSDZoH0KBLF5bP2s83PSK5zdkNg6SSs7+kHMP
crKXFsL1w4jIjnICus74jbnjgGSFHA5e0cybkXxx+rhIgbPbKXPGaherMl/bKg/ScY1zp8qFSTSE
strgxNisY1VZTLI+qqrHgeM+n0zAziFZXI4G8roguJ6XypjlPd6SxzgNwNlsgL9H7aquEaWDcV7s
ZFxUGxSh4BrqU9Dg13r1CNAs5Logcvg04euDcqFI710AaHd/ow0XKQin859a130RboxWlIhNW6tk
5U6bYJWL9gEQkwZSoxOgzOPmwU+BLE73b5nnw74dCrEyRgN5AxRWPMQNSx/pTn6vjcbyXts5NWiu
B1816f/euZL+2S5Edvb7ttkYE3rBOwUQPirkcJrFxVsT8ujSxsO7uOpA3buYkhXPRr7JJsZWrd/o
YM8YY5DKoaGhD3Cvf7LxWrV3FVec3+RTvBsMBCM8GzFBZXdjzOLprWkLd5vhfWFGdBacgeilQ+Dg
4HBj7RC2M6Ex30w7LfkJiGtji4BSdwaofnfWK2FsdbfleNNFHJ4Uw9iEzbz2wrwp1qlrf07yatyR
yxADzIsfStaCNjS3fwAvoAccFFjmiTzeYKM89VmGu4UJqifpe3u8i/XXRg0DvmG7SHdBaKWWpEAq
q8DLZbBIaOYj4hsYaWTuFgW27fe+gaeDi5vrrklt9CEM2dooGLgkijgJ8GuSCUi71k3sRWmA2nBj
khkkKIxEzh193jXil57oM8V+zXa125h/12l5Hnxf/MxK+6nqNO+7GIqvdgE0elGzv+2+Lr65BrKs
TWf5+DYCPavmo1yFWhpue79JXj30flNQlFYTyiMkSrk+fegofrqsPnTK8v/Nr47jwJWFPCHdZFXf
pwjJZImQFMAfgNeriGMiHLRWVe7yh6mwQpKnnf8uBzhB9J9yD+Csyz6Ord3vQ/sb3Ae10JDsNDu+
UJ2TM7YJfqrxhQqomFr9qeM+vxBQD1mq1eKXGumFiqfM0UmuSpcNvXU20Ne7moBqsBo1IwXjdl8E
6Imsv+N2fUqzGNi0bbQBSxda3CZ0X3YiN37kPpql7Kn6iqdeudI0p3/RgB8Q8Ax0hX38bBmN9zWt
B3+l5Vl5tey6AJ7qOB6azGsfe6TW1kmTTJ9FWPzt4rnzC11VYdT9cpr8F07q7ecu9Nka7V75I3/C
1x0vX4NjXXU0Bq9yYbpfpDv+pW7Wv8BNh5I+ZAmytH2anNYCBp9TrRjgJ5+nru62ie3nZ+Dkh3j/
sG73ceyEffGL/mMfoxuwT4VojMFaczvFzbSPWlRUgk+JvfG+z0B+hFmiZBxEqm+Ldpn973Z32v/c
j+xQTYfuw84FmbHtAcxJ+BmKGABRxkPjdrloawWNVtfOu5aWi1arRjSIpV4IInGwhBwQt6+PVQ3k
BTr9oiYReIUpvvZI+++IsJMGBPw/obBQOy0cnm77wIdUww1ZEYW6ZvvAmuk0rxQmQQ6AvoOM0e90
48MNY8NrDVlu5UUKobNsRZdzlRspui771ALw4Ga7mJ3pcuRTu7xDXe8wf5wGeKsHYxRpYA2GfdHf
OL5nF88AcCwJPDdTFMDO9zrpUBlMsrbA9w/J/HGdR1JLQT8vfo0AhDwMTR2mm/c92JTELPjwn00X
115DCZk7NQf8RemJBlsFzl0Kp3MQs5xovagn7iLQHgIA0ZiEtSfFYlc00jtKKyDxbHpnsexEs2V3
2uRO1gFuEuGRpru6UbWmAAy+1HGQ1Hx4jXvmbP0uqY7c9ooLcitslU1D81ekVWuKwOSNA8gBNvWv
Io3RFQaSVsEB4oD0mEhRTotpNuZoCys4Mod27c5qkpEW/KjpmWYtV7RhyzqKjWOBFAcaN42vRZW3
84xb5fssVrNeDMZXmpEdaUErZny9s1t2KeLyCC6lnwwoVqs8N028jmt49lJ0JqSAjs0jbdX2mjkH
dOYoD5InqKbjSLgyA8x3Y4OeW5EDBsdRS5LZpe2CTucTSSqgLc1ivap9VKGBjIsUPbLylWPIB/Lx
M4QzI09734e8Bjdmah9axF3xikqA4VV7InaQPmNZUPUg1okrzd10QMQ450mjnfTciAArYo+vZYGU
Recbxt/aU6ko7xafesjYBs3M8lj04BhTdSAgh57ANuuyAy0nPITPk4d79qgKPIDreqsFmAZ4Z1l2
IZ52K+9e8Tw3TiDDA2tR2+A7o5YLW3yhTzcicpKwMnRbPzmylE9kqqyqprsV/bkXk2m2rSLDWGct
EBFrYMxNGa+uFaI5tMIL97wirE6vqOeVozA+/7T8WJHuwxIZH2+dmII/yrq86lMbv7LGAUdviMZ3
P8qnb0reiDh+9Yv4c+RF2W4Assij0OT7MLZISiMaC5Cznms6KGl/a1zHRfc2aFFWi2xx1mSMFmkn
yWctKVD+7uNEBeKwbSZTP1iscU94vx7Ktfrt6P9xJZEm8oA+6Jec5eFjYRpyFQ+Js5mXzQBKSKWw
497Zh1z+uJPTssTzOELc68wdXqKs2x/2CiDhCvpmvMPHWhPQEvez8UqzLL74HdrTSBI5EI8Wvg5y
RGRoMR21bNhL5U4mNwq8ofI027wT5JRN9ilRJBEzxQMif4/CKfxjpGQT0T44kNUeiFxuqCE+ZICc
9gBDYHxzTHRmg4/qxFxHPtPQ+D5anPsOGFUfMssWn72sEAiaI9X+pxOJTMN6d5L4Hpxk4aJkYS2Q
jF4VJaoE8J9j2ud5yhIN4Ax50a1uhIBVA/SejyYtvJ3a5/hj0Kb0ycwKuSdjA5TPs/JuaRidBo5t
f0tycp+vdrfdcvHY1PC5yPLmc9AFkP558nFa3GalMwB7jeueh6pTx1lrlutvbQQzXwVIao5lJkGw
oZam4aTPKciZBlEAc6+S9ddW89sHI+mLV8uZnPXIplvXMUQ3ILmCiGG6pq382dl6fR6Z7F49Nprr
dMjyHS1bvUM9oC1HhLShtQCy8dhE5hOtaNCLv0ItjF9Q4gQ93mvR3f17s6Ky3zdLJO9e/20zw50Q
BtY0HO8mFORMhoMqBXwz9DZCZVkV6v4DrTMbGUzHC42db1eICH8oaCY0X9uOFW76N86TY2ALJhEu
Ydw/zTuSvjVQbNOzJt+GrOYI8YDFYhwlmAycGCCUWpGjiM9DQyKAytIHywMdfGCrqR3bz7EJ9G3Z
owYHDX2QNarPGg9q++SEFUrmseK9YXVHtwHAFYvMKihRXvtAxmWU1/HO1k2EdBMOqnK6zHyFqeoV
7U1rb+tB1McpT83uWAOB6NBy57Bca742XoXyTdwaYZAUAJE1audilqqGFi1QbWD4uiKJiN4H0uhK
zfKfLVLcpw7MnC04VJSHGsh2WaKUIwp4jWMu2BBhuGzVMvA3CiaOKGzPd0lfaoHNGWKNakh4n13D
1juXuqtKyX+LNDRd7nr0OAdksTiE4Bezm8Q/LiKRdvo+iUBo3EV5frMv8/i3MsniY5i5locmC2Bt
9Ob4y1SX4bmS1SNIbG3HKw5d0dtekOGV99gCg4S2p/3oA3ic14E3oJ6SlqTIUZB8Gr3xaUpTbEUy
r2GI4yBPvVs2yLnUTn7inJrGjVfTmHU7yhOXfY07LaDx5lhYCPiTC5BOQSnb4XZLWrUkW0oXu4Ar
JofZgpajb88WZEZ7LFt+7OH042tqhvrn3kLstJN29Jl1KXon7Va/ymLQtgh387MoZHeM9a7YOwBs
eDTTptj00mMvyMUjlqBr9pvi9QPnZ/8tzVMRuJ4ctkac2NdepV6iMnZ2Bh+R1KR8TCuQgneKdlNX
kdVs9L58YGzMz7PW8EDKRTsAtA7ZG03Au9SA+myEOHVZ42BtkXiVl5vBxNv82GbhlvsT0rfj8NX1
qh5cG1GHCiGEVvBZ2jMtaUay2vUfBACc0KnJvQblPbCbp2Q4KOdOxNFer4rnxe3GJJdlfxKoD5HI
0yJQhPoyXeriqqcNsJVbFn3Xa+c1AUrha5v6+SGpm3bbNVX3ZvAIJDBiXVWx/9RVUfHat9GZeUg+
20ChfI1z20UIzBB7UuYjcIfGBt1SySBQOD5G0dXKsSGtlMOHO9lbzQRk1yot9xFC7wjCowi3StjJ
Q5H4MzIE3jVJrM/mZKRfoyYxdnWbaBtagk1bBikYxB87cwBkRGcFtjITqOI4WQxRa3pdR+cBehPN
CFew0PpxZrZ76nCnvXZ11aHuKfUeuAbQZJIJAOVdgf+GSKRE1J+WpBg13J+AZPQtVxaDVkWHOku+
aarQk4o5eRmD08ahslFzGt0jbv+1vaJKULLiGQjdKw2xsGIqpY1OCriSenYaUQvib+ZtaMfFgGY0
VLTpv1+lGC3ELUA0mz4MVNykOfh1qyHhQ3zqP5ZZxwBpZBYdbk1QJFqcnKpEVOBTJ+vY/T1NEXXe
1UP5hXmJtxdAhl+nCj7K5G4LIkxEz2O1RCbnr2aS7aUUPv9SfNZcKb7wLkLrpJH8TR4a19nNBkWp
gURcbUDaUWfzBtwGQXKINv/VpJpBEmq50AYz200+e0Ljd3WSaiAtDXey2YM0+ALh2LFYzkK1V42C
7kU+u7DUPgLD09tFVte4Kw83QxH44xCdHAtRz6kcjM0srATyZtts7LJ3g1uPeU5+s4U3AGlBB4LY
Djhtp3fZsjmpb6Xz7qjUjE60y7xm6oMsn0aCAxwvSrC58Sc1rUkzO5KQvEO66PwntK4u3VWOQFiU
IPrZKXytNtKHqzeaLnhGhseZI4dkoQPgC4DAnGaZHAHHGwOgat0oN/L9L7e+kPaJLMh20JiHOKzL
0L2Ji9Hge5p7GpzpcRGRrboquaM5RD+By3C+J9Ktj0LQdOdr0D1u6SDsvpOTkoLUNCMHp3SmrcPi
aA5ZLwryXZaLb9K0fyFQmO6mokCb+d01lu1T3MkOKG9GTdTvu/jsQde9c0vdFsTCOYKTywbLH3Qn
s9GBC9rq/d2nC6WLz7N40SVqVgESDRnC+WESlsNWopzq3KgUxMTj4eK5+zm/gHohtN34YbtGEXAK
diu8cwMOxerxcD74rYCWchaLCfmVdqKtHAn2NXp4RehhC3LwXu1oSQM96ULAtwepnyIkr55+gjns
1BUVCwy3v7g+n4Bq6+aXZfC0BCUakR7uFhnNRlcOKBgDP9mi6EFxejGmpNgMcRoC/BNL0pKibHHI
810Apt95ZKhaQTl18elODhps5zwV43rZQ+vxfA/c5MmeePlI207xySr77GLzsn7oWbjOwja8gGAt
vNAsbJtxg0Shthr1fspBv6G/4C+ejotdKavpVFf+ObK+2FkzDexYSUQB3agBA04IiK6HZTBaB/gW
RqYhS4+3sx1pAMrs7TmKJMLceTeOhMORlC679zUAwN79yMOb2h9lDzBCwwASJJiurE0ZcXZA11p5
7nAbdw6224kzrd280VYoXzRWqO8V50XRGhqclzWpfWk2R9vSVyWf2myNmqhi7bhlvuo6HzHEUI7I
6qAY69ROQJPe05QGP7b0QyKRDlSGjRbCkKaLCc1Qn/Z7C6tLK7Za9Iu53WvQJKDXQLGVfSCT2frG
naQTnhvoi1WfiNxnK9BopicSjpN+HSMXTxoyXC6hoZzU39N6/qs4XmkM1MvtcoYXFU2vehxeB9c9
0aDpiXfMzC+krOO2RisQfpToOFUm0uS/p7Mu00Ox5Zb5i9RON07A/VGWk2dv+gL/QVaSVmdHDepg
Mg8tXhm9uOyPd/IKNdk3ZrODkg0oow2467V0ujnf7QmEoIe2DdO9x3L7JNGrDdgwA2e7CKxaJ7B9
4KTN+yMpaFjsaJmjXq1CQSL87tR2JtDMNNbVihS037z1neHiTDbLssb3OUPQBG3Pf3yqm13Ig/Tk
lqNgYD0Z2dnmKLbusn78GqPfdB0XzXCM23j8alZfpCayLwnw4M5+Vmfog4AY4al3K4af7XkCfsRK
enhfdmoZvYGIqAfQIuAWwpzVL0wgJ6vkdgsECPTEgy5ELfNcnB1Wji8gka4eMwSlArBJ87dszMQ6
TUFjw6JW/5qas7iqtfjYOeGwJisA0degXrDL1RB2FXhHHHkex/7TFBborOkSACmrgeQ0ZFFzuySZ
HuKNXJ3HF7P/tHUrMzrVDbhB1KVooCvQtf5N1hVDsm+n5Ok/t7z7SGIA7TmChl2wKMBiUKzzDK+/
00sJqPAj74rkREPdhbjXtn1yolk+SGvvgpSLlGH724yWbVg1AmXwEN65kezfXBa7RLPlu/MAJOu9
U8bzRe72W5bJiMJWDQxjeqP7x66v/SPNRrWkWY27IoDF1Hqe3unJh1X+rbeOMFKQGJW1vlOQsWnh
TT1YLkg2d8v5Uv9tfqNnA5A49JIXG9T3A8wbaeBAKAK3jvoKAH+Jd2ZNcceRNEKhwDyb9f+6LtRO
TWUBCJrcU+pp4IYigyMH2s8HVcexd/eZxhDBZvpwaCVwj1zpAFQGpG/8ofF6nNQ+NLMhaUwB/jcQ
ME+zD8loAF0iFFkRprs4HpMgadBYzfFUDdB5GXs7QxOHqkEvYON3FppZ7fAfalZlz00Uoo4pHdGb
WctuG6uj+fJOg2qCeDWC+2g+sy+KQu/5Cm22+qzIGomy7Nj2QtxpK2sruJAnF5xDa3BZfa0URDTi
XahXyXI80CtF0q6WpGD/Q9mVdMeNM8n/MufheyQAboe51L6qtNiSrQufrXZzA/edv34CSVksV7v9
zVzwgMwEUJJKJJaMCCSxAH5vORsz1mBTDrwBXr1iLI/UInvVn7y6CB+oEcWDOLHCu/SlBmTWmEbQ
Qs5H8EGq3hQCsfd6xTw3moYN2zxDRveQQvRAv3ig3gC5PNAL+CO06y62nHWhWMWEn4Dbg7tPWgbe
MTJ9xGcqwKy063gcYoOecYBoihrsI94OvfKOWhTPOP7YspumyOye0RRDnIMGwna7S2QOFU5aobjO
h9pZiT7myLLqRuNIBWgC2BEHsd2y1hJrOTuuAquSQ/uaXFfWuZMOXPiRty7QS+EADsEyB1EsCa/X
Sse9BUfvQkg3BzDIBN090FiTwDs1cctrnbz8iRoUP0dRzQugAIvvCVhoufc2lqO2oetDul2koqI7
xfkaMlEXkrbXQ05bE7v5FnKKm/tlQbPV7cEG4U0NAEKh4Y7OQvIRkmH6uD1eVXveF6sgdrUFlmft
UQ8HaZ6ol56P/RIH/zFOXEEEg+WUkluA1JR3xAEAaAGpagT3dgx2ZnIKCVGi1RxHNWCXkGDx0Rcd
8gq/tjqNkw1OWPtsW4Dc/Rzr+V2SlhXIwhJwOuFMCfjMoV53nIOLmFn1Tsua61pYh81k8z9qN3HD
r307o8GWIm2/FaOer7SEe1iB6zh5dBuoDuid+0u7tNTBkUyRtEfxYcuXQNy5in0wt3HEWuIWkVpa
0eOWKwqS9dS0TZwOjuD9BM0HskZCH9memWz2vqJFTEFNemgsv15Qk3qARBTKT9gteIrpMNSw7qTh
KKLTm2k4qYgTs7GHdoaN305RRdoeSUVfSqC6bShiRi4oQUt3mchCXw+KiEZXBTn6Qt8At2KBJst8
N330p4DZPo9BjnrEyuNd5sbti/Yww2ll6o9QtsiS56Azyy2BX2+wsdQkx9yNbKrXoPvV9sZ+Bcel
ONvWzy2SrHY0iGsXz6wcyi35pliqzqMwH0ujpOpx6H8FmJOSqdwef08QOCquQHXUdm7RchNybvZR
TQ2UpoW/nxB1U4yt8HkQrMOZt1Kc/DMI3+a3cgoOAxOMgftSW2emy24g+IUsjA5ZgsFjTiqByBcc
1r5r/J2XvXhVFRx9iteIi79xomt+ivV+WJmDme6xd+CPQS+SScC9LsuL3wf981hbxUbrym1R5Ply
pq+cSFZwIfhOZ2mFpbWqAwka6l9pW27ILuc4D0pCawNP7WXr2mBmr11nU9ROeidIrI+qtgjbhTDa
dw/SJoDLUzG2gpyHJciXQtEjwwAqWqRxFeMxe7J68y1QWluTplbxUrrMfaQGSwDnYH5hH6gJBE2z
QXqdXGcG+ECyNvN3UoHJityuNvUA7BwyA3B+4evgpMjLbs2YqHFd5pTnP//lLPMffzmITwBTDGUq
x8XliuIVefsGgky/+p//Mv67CO0swiU3GLYz5pw6DRczUALMoQDN7Zc80QAKApCHxxVoUB0GuQQ9
s0ClajtIB67sxwDZ+cgY9nLniEzWx4ZyFNjoO8fWrB6CmPn3boDUc6qxcgQig6BUIOu+d1RBDhN5
TwJkMm6LM1nwjmOezi7TJTmteojxmyjCFxMsJ7iPU01wvWqHAuLYnhrEbiocHUHbaEHqsOALqbd2
22oLh9RhQdpiX6J2P0nHqit1X12g65nZAvUa1rspjLpVHf4g4IwA/34QVtbF1qZuc1+muplpUe/s
NlfaszX05v/8V3F19x9/FtcSjg5ZT8d2wdR78w/l4PhKg3Co/5TWUbsL1Q7fbkoUFfR0l1NVtWeP
Gal9XpztyTnbqSncrM8WczdoyKENsl6UU332TVNkBugNIq4jQe1j8uteFG+qj/D7UbjjynBDATny
zrehVk4/AWAJYu9AUyEZmXepcP/5EIftt1jGxdem65I1K5FNTc0AN8keqOQ77qcHvdOGFZmh2xID
ARtoF78Ucu4dFSxZg/Um35c2cnU8F9t73OgbizHw3S3xO0800LWf7rXBwdJa5WHPDhDe46QwNU6z
PeMCqeK1W63IRoVWjmAbbHBJbyTIACfbNI+L5Pw5TuIqf5+MWEjMzNbkTfVq75iufprthZonT6Bu
MlNbt8wraB7w3GAe+pw9rsMXQ5u+z1MXT9C+Ku58AyeRil/lW8jsJ4UC+eTEcbVPcFax0Q0nea2i
N/LXJhBohjc8NCa+V4p8xldFVSZsyRzd3JIt9pm8qAhS5yBToSLwlX2P0HQfTKN1s+vHeFzEptOC
RkIJyPDmB6YY7if5GJzTnX13uBOdEqRx5KBt8cQgAWtt0qURiQ9q0VTLNpOmjBKWqTX2dzRo/EAi
MWT/Oexk4Xj+R2F/R/I0ZEIe4fvQ08RIT32Yh57H+XVosmNvHhkSxMBhCzEPi0pNIKUXeg8QHa3D
fR2GxmkyTe6mFvqJCqwTg1NX7KmRmyB3wV6QrW0nlKcOyKggBJceltJYE5NJ1cyP2o3Nw/HB0a3A
f/Izag4gm2haSJ5SlYqhzOtDUldLrWMupOI7/bUEhUnoDeVr3rTjEhcV/F4WYbKrNPCLOoDJX3xw
l64Af5BfcNvyyRhyAG3TsN5AZUNuOwAhwLqgW5/HKrM2wCrp68QJ7M+DxpoNoHPe5K1McKLW2pBv
NA/BuOgz12Uu9A319TRc2w9m169MsM0w6SdnnjN5riMhgEFVVTKOtXCWFTaPKx4UUD//CCzKGIHU
bhxvC6Ga+KAr7xwy1VS3zs7rHU/Mp9lJw9Vjx98HQSo+GMrLZfM2QJlnXeNw5KJHlQe9l9R4ycZU
wzVtyy9UxANrLrhInwIotkFC/H60xTdeMddaUNgohVyDLSZdXRnrBleiWlDFO4rB6O5ZcoAm4gRq
vqnfH6Sdpp95qx0IDZMMvrNC6mYPIhw9/ZzgGIVjS3cEfClbuVU1rgaeuMcs8Kz7Cqkki6rrw+9+
P37Rxxw5AI2u7wG6izZj2ySvbovsexVAPUf81FNPbcA7C3mkIXJv+y9QQXWmngH2g5uQ4fmgelIA
9cybqNkIUEFCiBhv26TSADjK830zJME9FTxHFrINbrSyklW65oBygCYVBPlzCNWwN1EHjMYdHqwY
qaqCdDtAvg6iVyM4XKeYTP9ejpLtW8WpRiZZyO5YW96ZTNOnkJFpLsEeYiMh82ec59sxlg2i9NnO
ysCkWo6Wpi2t2tGPpSENUN3hGGoBnjigsXJlICv5rTxax6xr9rNpir5tT73JSkPIVD42iiGbTCME
69bIZcECyQZTCFdFYeXOcoBiz3K2IeW9OlLxO5uuaEWQQnMsfdvbAjc05NN41GMedLRxhDrb/jwe
eedgmvemGUfjlxhvpVOeR3j6jZY0QFHk6CesZKNDkrhrapGdd4M+OcmmqzCqNUYUH0DBtfbMfhEG
G0dCPyLHXubYx3Ew1chmKQfVmOuF2eLG/bsuNzYbiLpskZtOsQwHw1iSm0aksUZbj7Drh2IcLjnr
IxWukrEDbbChQPgwUltTxrk5R+N8PUYCTBSvKA7IMX7IQaX5it3PGw+C7qniHv4TABcFb3aRfIG2
HjIwBY60XAEpOSmRlBYO1qOFNPBtNMYS0m4evxcOErejrGvfeu3eMBrrLwqtkSxwFWrbuZhCYxnc
hrIYDEARJMYSxuUCZwMhnuqQDuYDUpColoPgfq31mba8cQzAY+6twv5EsSDYhAoxhTD3BRBn7zyZ
hrC7s4JmPPRgWb6agULnGZIGt2qzjWo0gxzcT7N9/lyYhYGJ9Ew+25Qp5Ed//RmSKvCXXgp9t02R
Q/0DhFJnhbc9ELkRMSMNih6Jap60J+dsmsOgyTo5KXS2U+yvw5Izl6BFodqHc+Jemrt+DDmb5q6q
1zh4/qHVkUGLe8TkhJcekPoaUm4yRS7cCfsCbFv8qbLDAqg2sCWQHbxGl7yv+zPu6NwlkXf6kUrw
oOptm1g6r3g+qe14tr4WYKYFEPEnv+hM50m2iffTsZp4L8xo7cct0z9TvxKo+gX0MqJwL3jwHdkt
fRwu6xCnE7Sc6ZGIdvINbSmRPX2Y1j+0FJq9dhXqzcJx3SlmWkJVH6sjGiF2am3L29yBNlhQbfoo
5y8pKAYWyJwrzuHI+MuIo1dcf7+EToW/BdIWwSmFKAeS4tvfdSIvrmB+18lTnZiaaRRYtzdO1yE1
+yfre4XMyoPlZeue9CvI4RmKBJ48JoA3kTpJiN2i8bc2TvxBAwWy8MrCQiuMmgPVqKhiDf+Gc5tq
kQosIVQHXFI0bjM3srfUb7JdVSn8ZsiE9fXhdtypPZXTKHPXqnKYXNz2mP1x4OCcP0jdVRJX3l3J
2b2WM/CbVp7JF2QDrSkgODlPphCyTQ4QVRz7rD/Mpr46aAnUMJBfUHvL0WbtMcuZhzNbsNwBDR7l
K8v3u2NBRvL3KkjmXuUtyWUEqbliQ9De8aTbpkEW+Atm5NhkaR6gY/m4xH8KqN4EUOTMY3aI7Ph7
J8gA0TYh3xRziGTkvuXtvdBLDqNpXhe/s1WA4gKJYbzHUXPuRo4bm4vVD3IwcER046BuN3PMIdMc
GTt5mqltQGZeHiIWlQeOI0hI7qr2VK0CuzhkWEDIBQXModScbbZWx/qS3HqgR+/VaRCKuh3kKoq1
7rbLNBO5CrZ/D97GbI9zMn/R0NpJ2cgR8whvggIioCWt7ZTD0XLglENjYdGarVaOhJtgWqtB3UYD
AIyOk5puHA9+IMKTLzVkbOBa+YJzqwt29sZXs2QDEgK15KGu+3ZbJrI/6EMsz2AnHdcGmPU+RbaF
Z0eamm9QIcBLDYA+oXdPrPX/rpC8uwMkD+mkjY0bKICg3kbZRvupSR6cNX+L0qG4tkWg3C3NtN9H
bjfi4krhGVynenFKKNxTLzKF2Nldall9Hs1Se+9PNrdtnqpwSA4USwWUYSqoAvGHMrHryZ4V6eHP
Jz7MVCc6V7KbODvjtuEiU1O4IFV0SDv+6iBOBmHal/iFPljFcxtF8Z0u0uIQBkB+h3lVPsYldCZs
kF5/x20tQJXQ2pO+91wVefPi9DEkh/UYq99UbxcxyPpPItTHduGlgC7HpnwlGxVXMVO10L825vjk
YRMP1GjgfsN9FeSyNeMZW/5gl1lWtcVa1nlp2gTbDBwy6LidW2IL451SUdsXB1QYizThSmMz28Yx
pNqXkWkPB8cfhwPPiuEAGVrW7izVJiMVSPN2wMZaX1qbp+9dkG5cJHgzILBJvNJc00B2hXvVpdtB
hT7sBHQVmqY6pmV9V3BLuxg408ZWoubhCiCTFlr2ppesy8RYjp5nnSEPqCFrU+Ib73bZDi/YajGF
QK0bxHs+DiVoHIoxCg9E+WAJb5KaI89BybTpXtuu82gIl4bDjTMV5JhiMqReL0ThVZvZPcdQrSx8
fHInO97Yqen2dXIoO2tPY5KJCkmKdUCM6+u86DUcwGLymxiyZQw5+TjGAZxRhZRtZ+zrLv7LsRVD
f1eb2HiXUHQb634j8cj9FPhetoggxvkDCUZ2mDR/AXjEIQoJ/ekMaG9NLkcdr0IXm/t+AagB7v+y
zlnbtsdb8NxoFRh08vqsEvnXuEfKlm4+1mc/5nqydfGb2AHp8dnroLB50CCceAqMw9Qa4+yvMAy+
Fm4Y41SIQVHGjYZLlQMm47V9+BDqYJZyuabjWqCKV15j5p/A2dcuJVhKnoXVgHyqdMezZrbWZtC8
etukjINv1Rh2vRHmRxDKWnvIdrl7KCQnx8iKjF2TyR8+a6FUP3rZYS70NAVSEVyU+no24usfZbu5
TTUchvTjkqrU6cY92wTgpnKaJxVeJBez63agq9Cr6lWvqXrbbR7w6pNP1dl19Xnnj3o1y1U1op+X
ul5NeBVwVaWx5lnicgzff1Wz8Wrqq55XP9ZvP9A8MoBTzv7Pj1fB/sGPjssNg9mmK6BD51pM//We
I7KSzoQuRvlot0IlcmrxXY9DhrvK1qD/AyLBVauaZp/XbGUWqdzYPRQ28bge9QVFkr8wo3yntcZ3
GkEUWcNWbmKIw2ghXRa4TAiRqrG7VCD9KHFBgbPuOvOHACDoTmfi3q7K4MBUSwtjgUsn1Oos6bfS
GQpkLXv4VyMPxeTMume4JzlMDrJ5bd1vrRHLo8xukHr/MXSTPYMfwY2Ss1GOq84y4q+Dm1vrrCzH
QwkGpYcsBiPMqHP/zQ+jgx2GDCQDUA72hWfs8WoqHn3fzqaIbPDvsXTLnkuLp6COkRHOuliNbAyx
H2wcxxEN1lwQXZaWx8NZYyGAEr11JCfZQfwJdloIhrRndy1ECfJXslNEG7nIh7A31ojHihHy3l3h
Kg1Ev0PVbHCtD5o0yHHyhR252rZ1/UTd9QNkqRa0c+GGr1UrrTNZyo8AGilNxmYzh1KtGKEJSqNN
U5LR0r/Og0Cd57NueJ+cIhd3Ek++Ozu4FF3vnC1lmc3ghkcOeAZqrSubiqe4oZo60QhUAC0n7gYQ
3a4i1Ylsgsdf6iGVe3KSCR2ht+6cqQFdaOcQh9mRWjSjX4IQjMIb7mlsQZ6S385Gn4lmU8uRaTYK
JcfPjxgEXge0ahLHyJj0ccU0ynii7YxT53vStBnON0DK6fpN/gAJVmpQAbJDsDX1oDicbXkNzgjD
GHEQ/i/jhACfXcoQZ5yK2cYGYAUSk3emYTV3OLhu74pSr/estp8aaLIbC/JSYZR5uo4FUEoUh/3N
T7ehu1hOBmYAWfKfYwV1hQsgx5FrExeqR2jCKq7B2o3KleGDuJOaE19goqgDqW3kYNqoTAlKTxU9
cQhmyj1VyUqFhbfpVeTVQIbegqtIVNs5mCagsdsGCC0kyEoQjfJX2iTjxApEY+V0qUCWm5027bnJ
VmI5/BFK5nnDnYF3Plsl7oLLH8EYGdjP91mtn2wJFi6Zv6eAUTLYONjmid7fHuvNhZuXkC3nSQww
HBwgjlm3RQ6OzqEqAOQf9SPlyxd4zh8yy/5CrSmvnrvsa4b0U5zyiKIEih4p2p/kkupMGcIseDHk
4JwNy+s+eRUI88xKDru0iHc5DvQuokAKuh4l9wyks6DmgsARxLtisTETqDlWESQjcfXLWec8kGXQ
e7YF49K4pGahAqQwvrJWhicyMSOtTiwJXuxg5MkyF41YtmxstuQFtstYc6jcLxNHC7YcrGpTtrqr
ss7n1PMpj73W8ejUUnN3m5lO+ejzCHM/clAxjSB0+WCEvrlL3fAbd5BeEytRVruDrLCRg42VmqGy
leaw7JI4v++THpqzrZntQfHEF+QkW1JAx66Osn4PYkENS/Y+WMhGFgcqurB5r5lVn0mcRf5szzHR
R/TcpcHaCacZynPjnmPmERzTyQ9jH7H1YIt072QeIEiDXi99SggICkCPr9pVWSXbRnY1CCpUwsDc
zrqhfBCKpWAeA4wz5UPFixhrQ6i1aRKCGY01fgZRM85iW2cE6Z9IX8MxeYSGS/2USKM8iUTx7yk7
PtbfGnQHH/zUje5KrGEXZK8tXClJ7GQuEJnAjqBokN8NUPrrgL8D0FFud9alpT0UzP8mgi49/XkN
YuBe9XaPh/t8y8KdvqNb3Ba3ShWGpTglLNk89mWF6zLb1g65KnomvHQxtRtAIgGK2CTuoB3IJACJ
The37anP5JvqgxmDwPujG9Vk66Dv5KepGkP08/g3XabRaFLqfdsmD/X55+w0elc03yBWUG80aE9s
fK/0F5rTGGDuBdfrezVJc/9MVioaN4PcuhDPYclwUyOU9KkBRk//TNXaytAzSCJ3OybRHXWReeOX
D1PvHNfNg9VupkSrttg7Ce+PdZIga+Vni/KycFD6ajZhgs1mYqxBUpDtuF8OX/qmPORlpj+BPiu7
tAH+CchOYeVH2KBVBwbcyhOWQ9dhnMVLoes4AqanaCyAS3GL/CTUwzZSSbeBKrQOxPTKDqnFaseQ
+Q4CC3zzsxhizNyx/UVNqTPUBpe4v5j+UeY2hdN/hsHy9z7UJAfZkFrlL+h/aR6bxqImOYoE0nBD
94Oxod2YOLR7Cssme4hxVNByC1wkQVfrKxPMhBtSyYqV10g6pF6G8EbKS319G7dqcVEfTVb4T5zH
4W7oob5JTY8xH1kI1TGrLbzUVUQ/BM3O7li+JCfZ7Da8S0yunckErIu5w9sLaiU0ZCeWPbAoRmKk
y9xO+xekXLG13wAw6+dG/wJNXVxRyKi5ExbOR/DlWWejv+fIL/oCoKPcsKhPD24Zlg+glBvxV8VX
4v8WIX0r2A2Vpp9SJFfE1ZB8icDJuGZ5C6hT5FQnAKjKNWDH7UuY6Q9CkSo7MptCQ6MK1mkvr0Px
zJ5Cc0WqrEIbkAkPvHlBnrOxsayyC5ZhOojlbTvoM0CCg/ygYXG2BHs5e2CDb219Zo8grHBiwNOT
ZAXK/PgrLiDOuWWLHy0ohAvWFK9sEGKZm1l4H2nc3TWV2eyMUPF3+U67rAD+/yYdZ1OWdbKzcESy
8ktgPQJmBlCpSY18b8lkRzZTYaqoxlWNmjohsMhIhdX63zkkAzYUQqYeSQWgzgcDL/S2ALgCD9++
Uc934qnpPf2njb7+c5vcFEg28HTGkJV0nHNoNzhUXLemDhK8zlNfgVpeoDHIn0Bfv2fqf9qP7GKX
afmIlAS3/4LkAaB9uvAqTKgwL/wlDIoWSEMcwrWPF+du0EEyE3Lb/myLzNxZDEefo545n0NQ9+JX
0vcrMHg4n2tNGlusDb1VMRjOZ72Guk2TZ9Wa+upxrG/MqrXW1Df1S8AtIDC0IW+SYRlSFQlU0VRf
08LS1kVC7pa8QOpZq6EDKzI1SxeElZaOvDPptvma56a2rKMa16siVMkK6qaVGfrPaj4mCsyrLlwz
zYAgs6ftKJwCpz633akdKQRdBPQMrjjBzh6ptGj5UYScpxvcqwSLQSVNk4NXAA9dtckI/E21ILEr
ojziabdpmWlcqAXJt2ZbQKpiGfc96CaVt/7w9soLcUb3SiIrC9tN0UPLae7PVQTOm/Fc+hhdcsd/
quLuuv+v85PgVihCc5MDI+hk+hb5ic1L0KZI1gGvCO4ox/qlkGfT96rnpBiHS9Jr38haC1D6sMgS
K2oCpRuBsC2y9lOfcHzs28a7H9PK+iTAPk0jx669DGq/yuJ9YkLEQSn4pHn5XmRVhNs2GxpNswP7
QNB0UVtra5B8UXjPsvfIxA5A9/UxDjUpZLb5hQkJNIkl0VCKr4QESxg0CqLES7fUdJzmMWsU+aHZ
mfcqilBlLriHr6ICq5qihsAx7yGPM41FUU6Eg4HQdYcvH1EfY/UKoUYzUhQ1/xlFnVMnuPRDt7VU
2v78RaOv1+9sbYKsW17GUHD6+FbSl3T6vpKxoq/u7Hdcu8FRIt4tNOwUGUougW2IrUUHIMITMsUf
kb/Oz1mgj09gCcD2L0isFTnr0Tbv23RcBQ0wr8CHNjo4YvEeJm8XIKMP2y1/2QUq6YPHBXLHJBQB
1VAmqOVXIzADWwouYtM8JVb3dRpKTVvlsTibVvrv005OFdHgsuZqajt1oMk3aNr0Q9AMavo2A5W8
mcfNgbr+7jO0+fiV4qFFP84/vtPl4V3ms32jcBh9ZTdHqlWq+WdbF4DIBAtMwJhVt/9X39/NkVf4
P8jjJF3fTG4RXIS6FE6PBEutBg7VjrBssuvwHudkwSMOAZ4S4VhfRj3VcR035ts+c0DLU6QxtrYu
38Q2HqE6NqePVCDvGMrcIox2dRghCaQqggMHwf85F2PwWAYQIRSQoS1Vi0w4BcKeMPYEeMYxiAxb
DbC+PFy5/i6NLLB0mm2xFV1kv+Vt/SPDVceXIakyXIs5w5Pm4nOkMi0uvDb7bQBwzbEzAOfsRyBJ
auTH3DkWXhyNrJPHysSeuUlK+znqdahyGH70fezdUwktDX/xn+bLvGx8CpMwXtdhUa5CswEDsyKj
8KoRjz2qQjHjDTyccuNadn6kguxU42nwM252U83+iJ7GqnjYr3Nwj+AGTCyNLJD3FoPatg/1iR1y
+vL7JuVs2RRZ9QqFxz3edu6PrBhPRSn6r5aNi6Wg96HPh+OZvT520LPVA39bdukGF/YQLlaFoUAj
ramxddzUNtZNvzjGOHwFAaCNO6yf9rLzvNOvY3jqEDJw63zVpUF/lmAKOA+q5kiIxuWN+As35BCm
JxuFBK4xbnVp/yU7L4LE2ke3KseZiFkpwAW6qgjyNW2BsHl0F7mUNDDNNdvDfgCgdh5dfRIKSW0D
MKOPz0M9Upp7HuGjW+yV4M3CtndADjMmUh/DHbrcPHwMMI0X6066LLGkWPoOlLp0S7zkNQhE9cj0
7u22yy8+cBHUIju+td49M7uNa0D8B3xvtrbAjiVELh9je4qjwsJzbcl1SKHUVYoYmSbFBhsGeznH
hN0w7vtRi8CbhdnIwSBSfXY9dzO1aHxmpwsj6usLTU4fo5DBixmN/nEKc6phJ3QIxcQdZAUXre3J
u1Q8Qhhd4jviXxdan+4bpxmPN3YnBuQsjzjWV6pDajY6GBLsXK6y1gUfyMcoNCiyuaxN6YfWYnaA
qK/b1oknzqOB7OgxFdGd1EV3DrJYW0Z1zL/r4i9XlN5raRnZ2i695AjCEAY584gths5g35Gqe4qq
1nyWPU+2HrjRcFuVZp903n4N1AiZVoK5uZfQbOmjbg9sPQjy61Z+AUP+Nh+Kv7EpeeRgSLoPi0bc
R63VL8eKjRtfNcnW98awlSMOQtreFPcUrBlFey6ieEstbiJh1+g4aGdl6x0AfXovBpebqQJQeQfy
iA83NVk5+NtwEPc33ZDo+y+jjCGQ9UAkYpar6jRYijtvnGz90pU8PXWiatL7DxHunjcUp/PshzPK
fu17Q3sAPKk92KqA0iW2BlSFjAaq5I+oSlHUJj/V5u5TzOyeo68805hXM80zU8/biebhqGbx8Qf0
by0P3LuhsNYz+HfCC3e1FAsTt7qTJ1VI4ivQcCxc/zzHTEhiMgZGDuzwv/vniahGY/CPeWavMYKt
VUBIYVnUAFvkA7590HYO9jIzoi2P9OTZdkFj5UfJ2x8jBm2UU8SQl58FXkG7InZBGjBU7athu4/M
adunyK+9owse7BVSQtpXPlbPldCdR7/AVts2S3NJ9jyWr0MVFY9Qi3ROlaX1SxpntKq/MtPmD7EH
yvsUor+T3chMMGYnqXwYjPEroE3JAkye5YEK+6P2O5udigbfHxUTx/nbfzgJNKx/HAQKy2EC0Fyw
QOOT3ag1R0Adud7QuA9YDdQnt6yiM7SGojPVQGD1XkuQGyqhTLsj+7+GsexNDiXo7NQQUudVt3AS
FoEXGgNlsqwOdYH7BtWa7TejGQBZb7PK+HsKgyhnt6CQuZthRfoqTcG7eeOYm1Qz1Lc3CUZ9ffVZ
IG6VLpEMl6+cnuVbDmj9apIagPj3OurVC53V/aOEfmdhmEcqDF/r9omWrw2lYk8mSUr3VI0TMwER
yYcrC/36GBorzpFOtKhyfzjKOu3wTVFVKoKsCbapoX0a2/zdRPbCE9vANMJDiXUJCIC4WZxrTdeQ
IZxNLTL1GtBYqxyrOmCByx94yzdbCb29M3mrRgchJbU5hIYgpgwhsWnAPovLbRSBgMMb8rehTvJL
K5PsZcdtP3+J8bq7RB5767oxexF16u8tULhD9ArOgjOARds02FOz5P8Bu2nYtxBAhlMBZum6gQKp
R7dX426vJ02IBNAHCUbeRVM1tYWMwjQ6mLr4nMeRfplsyFoKtn2RgewvBIP3ug5ifWVHlrFKjbDb
OzEwsEATCDksTfDt3kNl1bqEePSmnoFzjRb5I5rW4+pHOanINB7ec68DYWML3PaHnXtIwpERnjxk
GwMIfC9w51MtkiEsdnNgmSf85HG+9RI1hwUk5SKLGZhCsJRHFkf67PshapmTPQOnHi0TEEU/B4GL
azG7r56x8vrL5eWKGJKnE6k2yVcmUoKgZuiWE3Vyr2xQ49PWGt1e4FIwXwlWQryHTq26MnjvQ+MQ
5/JsuxkHmDVtTXHITjGXrZUUaytN+nORIQm4sb1ihUvf7nxVZF0/NSkEh3PFSqgeFEJ9xw5X+4u6
Nt5HcO3Y6q7GoY6gePqlY6tjeVqqwb1K85eaayRVuC2wyQBvBAggcMrjLTqegYoKqZYXDXsFFL27
E7gRJDsVZA/yDP9tpb6XTHPEwvHS8GQY7o/AEMCVaHm0EzHTwWpY6ncZdsV3ThbyoxeNmxs7NT2B
HxF83e2KOlBRq65U85kBZLnuHfUOGD6opIRANgYeeGaDQYPkY+ZsAuRMLlI7RVMVCRSORiWloJ0n
K1WvXDjNAy96iCQEMnYRGxZZB6SchlTmx6qA/gWI9PoDUlaNx9Zp5V07gH21isdkWdagsK9cAOKn
tiWLZS389p76dj0ODwtQ2i+KIsYlpWTlf0gdtP/xMmEMPKw6R/KgYzHHvHmZ4DwAPB5pYt6bw9CD
J7eFKM6JFD9dr65WDBm3ODEH60VWMhNiq2mE5SQYL8jWCn+TIs0UGf98QOeob/cGrqf2JBlJ0pU1
5xxUcP0bSUuSnWoARINEUPcCqMSNFseJIMRCwGoNehUDnI2bIuq+XzGmTEQqRMHiKDA61aiYyFXm
9hyTYu8Lolgk1oVadD8qNbhQ0+5YWMT3hmr5aJGPmTX/rFnBhYV6NPlUqxLC3Dp2NC612HLxjNI6
SFeXSM1IymhdWqL/lKY2W+AJWH/LzOI0NjgxBf8w5HnC9m/wWLzwFMInno67SyyFmkfN8OLN2Ofa
yQjLaPfnlYG4xf0yxizHsSwX0F8oTtk3f0vwmAD3VXvtQ2r9L2NftuQoznX7REQwI91iPDvnOW+I
rKxuBEiIGaGnPwu5upyd3X9/54ZAW1vY6bRB2lrDgO2cmCm4WqrRWaekGGC1wKO9yGgL68iqveG1
pxMnEPyZBhaPKe3qnw4ZViNcW7LYg2iuVPn8waQMY7dV4UPmoN7szPaPKIILkU0KwO4p9SAYWgy4
7cxTeMLPp2uSsmL4VmTy4IeyBqA0EuHpnAQp/REyjag/WhP9kLm/5iWXb9ng4XFf9OmBulZ3i71U
wPQs1MjrUo3JGWvfLqx91GHUqWGbL/B7L3r+70/Rc//5SPMj37NRnQ8iG3y5b/RpmqlMt62f33UF
FKq6BsKuQ6TuUykAvA6y/oZOgzp2XH/OYf8ZhL73J5SdJeQJRPHZk6x4qVMsvVO/K2+mxqa7UNjp
TpGuuLFJrZIQjrAvE4bi46ZxBGWcXWqTTytwhzeHUUgS9IzumzZyX0e6GUI5vPFJsj0dm2Ftskqu
nvrJ5ZjwuDBhdeGDJFSorjOfoZYvbQ3eQ14nFa2rRwELz+u6Hu66iYpHr1DisSH2uldWdmdaIbc5
Cr3esB+WDIpb8jZCZScxAywtYfQiuztzMTMgChYINjSa4J+C+/aCVbID2V4LkKfA3vfOWCKDLXJY
XSWTJPYX5JDpsKBUtQwg+XaecbsLg6C8w8ygvCu5nSg8/eGnRlS2asrytuBAiZtOPgzlncjgf2G7
qNFgmYYUixZp7II0ty2WbpMTRiMohSktN16n5wzVCo1NlZQs/gTIMS/nEgjSEOoNkCBYrkMw59ql
TEKXa8kxLzjbbXqAzsnr+d0w3ddXnWhBNhzU7S/R8rIkO79usN3RSsxEBhd64k6QXtdLy4Quh3+L
ncf+HgY6WHoMCU+PXm7bGxlaUVxwlz7lclz5dQ21NkW8vQ2dpaSH3/JrPgPUI8GWvzJpNYMi0BJn
wvb2sKrAV0KowwUCZABCZ6yPHwFz7VrTh+mFjG4fbqI0L8Fwr19k7v6MMOu7qwZ4pDu+HFaGdbrE
PSDw/i0u+uxf42kE9wYHbvUrI2ZqtE1tL4dPRlbenHVUobYEjttYL+wHzMjiuWzpTjMiwX5Y2kY2
1RLA2vhwQDrHIsYkyuZtnoDe+hPmU9ZrNXkn+CrKPyxLX0PgeXoVBYdMb9ADDNcRhkl+0G+qvLEf
M+WWMaSLsWB03fchn6InygcZt+lIPyeSJ6pji5NQx+ANltOPjALmrMVcPnIUI9dtKt2r3u4gtjqm
akcpyW8KYP0TMoVyL6L2VVQAMsKAOzwWi4KhOTMxkkkQdyfbA476r45QuDUqUsuQ86nJNO0v15nh
eh/OYY277O/EtgEgE1iWVWEWNWxZArVdWrXwccSpOfQVDABLGYJtarcVSzrbf4FObL/JtQ4OaiDB
IW94eDDNUsKgLb60C8tBe1ySzpm/xzDTY4KXbtPsgx5luO6tcyq6c5bFSKqDz7IV1Y1Zi/zMeSpe
cpTMbiiFSMiS4U4ejNjzTiVmMeOVZE4ALbfOKx2C8VACEr/Gz6Ffoain6ptUlqiRX/khPJXGQ+jm
cEXJwG03B98OHOCom+xXu1xYUlUtETT99bfMy8hv3ZcOcwnTvFxWy3Re/feTiPr/eBJ5BGiiZXYG
eRTbpd8e6BRi4dj9LsY7lmcNSABNCGUZON3/gMhJ0izGMcqrHnsR0RfdlHNS6MCCMaK7xQMsA1Uf
B5807xIaR/uIu79CJh50YFJ17lQl3zr4UGcHFI3uv8UJTHduYKuUKAqLDHONPrfXHnN3AMBgmSfB
D0oh5vIK/+9hMwEDtTXNMlIv1Onore8Vw30V2deMts3ryIAa0FzotWk2rO1jAkD4tTtk4xNunXCA
R1oHZ6HDPJRQR5yD5rVR4OGXdR0eTW9QrGpMbV/6gQ2QkWXbscAXuEpyou6KvCi2yp1hzgIJA/tY
iPG6gPLerYAB+fkwwNAsDp1h2jWh5DQWzkT3kM/9YVLOMRb576StcwjGLCklLCp3IDD1MV+udbkg
D4arqJHlziH2Yz6GgGkx6z4P/faqL2sO9AuP3qwclds6gqYFat3zXVkEH57LyFsGslYSgSF2mDRu
RwRKJo3W0RtEs4INSfsN4CfTKnQhIDRm0BPql4M5yzgYL6Gjx+23DpNsekfsBG3NiG8XAGtIxKLI
UYYmvrPPXX3dL+xLfMbOaVhkK0zzfDbWIdDptlxfYqajW/LMmTkortTOhWNLty4hLnw/Fbq5x2xP
7lMKS18yzBAXVcM0rlpbuNtzOxDjilRwwTPZAL2OOyluoQAITzPgciG9G3nAlPSsOjpZG+zOzbH3
5alF5QA6vkuSaZszmnJwfUgDF66oWWR+l+5zJnMGvWtqpmPqOdY6ZXx6VUG0NQCfUjsuFoIju2ua
Yjzowm7jkUIUBZML/AcLK7qG5L2Dig3KBLDEyX8QxbeMAwqPfc922wFMs6Oq4s+y1SeToMdMgGwO
f9jLyNzOigdw2rD+zLAIGj32p9N1r9XI09eUjy20FQPvvo0gPwjQwnjl9aTd2yTje9QV/StfaG/d
Q4PjYYygXBhMTfOWox7RjFh0ePRx0u68lUAa7QFSTIJBV69tBsCLrtt5C7Zk91pi6zIg9vAxgt6T
2NIRR5u1DmBQqLe2YvhQUnuxDcAoah7ZuMLzF/O0BbXVFzVzE+Kr4pq2kNsFnvqQj5xWR1DN+hbl
ANOXd03mJr2vbiMCKHPAIDUByzKLYhcjF9jHsm40jJU/RhgQribPHa47FyLrnQDaFqQw9yOy5tsq
da1HDoLoftSy2gQWtd+j4mQFnftREEBA0n5VASYIFSL8rs6y/dFYZOvW5V3MIBQy3JoePsJk+D1M
2+JYsg75Y1WFO087oGXh8buasPKYYPi1xdpVL4XbqDvMcCfvftoMypkW1GhXg1P2UN8YePhg+rEQ
Q+oQittOiywW2BkNVY6N4yIIHu1K/6w54XAQ4+EjgH9qVWek3J87sdO7BsqErmEqEz46HhH7qmun
FV2Sg9ySV1o5eNKhFflteR9CTsCMNCHgQ/77lQjF3d5cy/6/XslcLYey6f/1SucEDsjQ778Jxk4/
A/BSuBfaG7eGV6m/HCxAFc9nKeQ3IZW6tM3h3L4kaVAhv6TLeTXMXf4lYkZ9yYJI6OqsGFa0wWMI
TOVaLna+WNqAZVBmz30TZYe/x3nuWU8KM7Z/i3fQHj14NavWTpt94itqxSxs4DxBUlw1tV5lj3Ue
7XJ1KpY4lCHhONzlb9Bimv8tzuZR3XdAfJ3zByxfHGyaAl5nMz9bCczJ49wGwHSA6SzEfdyMbxzf
QT3ItJ1pGE7DVOHhZk4z43TSKw7urKw3JuZVJf/VzXWIiwRtDkXq/Ou4c4dJN4fWS9t1AzMjsMjh
nWJi5xxjhXJ+RaHZBxy7y+35vZjMFjVYvBjYItuqS+/PUCE8mboMvKPWAItMzBz4AkO6NL/EeL7N
JqvbC5ivQOvxvZNFi7Ua7V4J7JA0FomgxTT+Ne58MjZxvxfemrhNsRN227/SNsKKGtWyvu/GW+zE
f6Bi3r9KF7iL1PHTjRnUjPqVqzmEB65b3ztzeFMPXQ78f19tZMH10RxIMc27CT8J02INtnLLQQC9
rWC+DFhxjYCJQtkIbTJ5vwaaYNVQ6E2NVpmcB5kg8Tro2pvr4SlebwMAE+cprgh/d7RT3wTd5GD7
EN5IkAbwsvUIldkVtysBw0h0Xw5YwlGs1boadjqdn60zOTpJ0dcjJBS6IFtP4O6uJPRgk3TZlyyB
4tw2pDoR4FT8NYXH68GD84q/Nt0go4HeZH2PjrzOHk2CGUBUhHKP0P067WmwtaNuvLMj/0+4Aah3
zrN2Zc9Wf2U0JoaqlckEZEwSMtLezCp6b4LBegaCLz+QDpYZptmDfb8G3ABcCBglPg8eZANS6YPJ
vyQHmt+MtBJ3s87pEyxwgyXJXLDKgnfTMhcM7CpcmaaL/f3zBU3TqiHeBm/q2FzUhJaLSjBm7pQa
6VPlX5tX/vu7nChmbeai396lacJ+tPjyLm0PRBLAHs8X9EEOburs5e/vMmc6XZW5GOGShOV5UfWf
U8n1xqzYzRrfxM3Z/4ip5vvQy3jcc+GTEwTYMaByhmYEkO2D0wDpOCgQc+bMP/JGMWCA/uq1+LSY
/onCSlZ+NdZvUxT6+6ZLo6Qp2+atGOo/AYfB0zif59uiTv+wIOr7Vg+cJpgYenvT3OHW+GvomBZY
ny5DsRz4Mxi4uoX81LSH1Gu9wwfgHC4HDQzyoW7GIFybIH6S0Mc3p6y3ZQtDpL/yHQcQobRHWdQe
cw8CCd2KWtDNg8MskCZVLFH6PZLF2qXs8DM44e4PLXZlO9km46CjNDOttqqK2hswCqsdxD7xnWAw
Co6xS9/d1I1odhOHpgVbqPtKc/RIFfQ7oOXLX0Ez2mQXIK3hZlzE50RzCTVFGtIBDKapE4pbdene
8apuXqZhAgoWZtF56ITrwvb5Hh4vX+KFBtoK8A2+D5e4xhoWi975nS9xkz+EeXMAFIbERm20Bz46
dy1vb/RILwKkM2532IVfZER+pxg9Uq+EsL3He8wcYrB2oPSeQLja2QJRHiakcEiCuVB/2zOvvwUN
srtaZPFSmsOQ3nSQHkYLrXDsHfc6SALmDm+TqIOJZa7qUy+kwBNqOR3rHno0IfboTMyfK3Q3+FiT
L5ksnU+gbeud6ZY6BDthGfw9eyR8WKEQXCVZFeEVTP+XUzPIDHckhABm94dv9QHwZvO88vU87ExT
R3MN5nVgx6ZZyRA7EOQ9jIL+/ls+ZtPBgz1Gv/KZUPkKYP8Gu1Madu17Tmd9k5W+BUVidiM9qm9M
yByID5AtAf8jvsRMinZDgHogwpWYjssw3B3TGF9burnExHJRVTlPAyRJD5cr9UraNy5kK+DQnV1f
LtTmITnlKI1fQuYsizwOp23v5+XSJh6EqGtqp+1XpqlzIP1g6IXb8ayC+XwV02Ne0BsX6ELvDzsT
M9cy77Ce830EkdXT5fLEFtY1w+rr98diMnkIcaLcn798UubSFjx1ttiJ1BDiAGfTbjN6KAQHOAkE
g49QO/txymHaCMWo1dBl+mdeW3nsWVCHcCJYFEcAAN0yAkLC1FkQt8Pew6lz+2bDXGyWSDI1K9nk
+s0evPumm6cM+7gxGEA5tF5CKEwUdfgKhuIMAQEnuBsL6W7CKYLTbj3CHUrV/dYCLOVWtWWeVFhq
ObWvtmKEh43vToUTm9NOiW1IuTx+iZVLzgwRaruu/KNJaxelJxNH2bve2PBjwKpSryiB4jA2kOZY
1J315vDgPVW986mL7iCjWWcxChGoPzU+TJuzP3vIHECzZmSHFDrgn+lYvVMs3N57qOkBBc/c6xbc
Q3sh+UZWVQNVkQ9xbyi6JliacrtjX1ulbg5RAy5xsBwGaQf/Y2/Q9/4hKxJATyQMIcjrRxSWv992
QljvF4Wjm/G2tFFUche6eT1AqSKVDTT4Brsk26HKd6z3xmPfDPCxunSnXDMP26Kdc8JKK4H9IASR
u3pKVGGPD2wK+f3svGGJPT4MaTU+9KjDrIK2HHem6TgqOLodhebM0htCI/4B8qOQo2T0yowqZU02
RWc/oy5exCYkKyHu3eDVNMzrzJ36elWGO0HCHZCnGfeak+z7po87zANPBIWFkzkrlh4qyvsiKNOt
aZ3zzBDTNnnRVL9LNrb4UljzpuYQbKux0HxzPR/ADd69YPNjOHTCnlGmJ85bZs2fgdPyO69hzc2s
sZbyp8F5K9TkrVo4AhxBJ+RPpVftzHXMZW3ASLfp+BRVh8ktLb0pNDTa58KvTpaF0n0LV/QOKkjO
lYmZQ4X5KL64C19xST6PMz1mcCU9q4uX0VVJB9hnLpetiyra6Qg2nzNXsDhEaWOW/RCjGmDdWu0Q
HGWG/6LpIOJHpoHAdfOObbwq8PbUL7yHfxnYOV5wDOYexcram97p9ElzGgeNzq8NvLZZxNohw0F3
UwRM6AVyazqgZwq1Qk5Qo/6NxTUdf7+I6QzpkH6/SOsF5VGS8t3DvFKBafMyaICs8ezH+nt5li/x
cYlPS5z8LX7Jh2LOl3x38u2XWqMmbUXcWvORnq9zyTfXD4XP8LYFtgGDoBZJ5ldbwYIZMkpB5GwM
H/xsW770MH+a94brXfYjBEAHD5W/7OQzUr90is0bxT13X7Ga3YvM6+JcBeLzdwaNwDYwGSnWnfeV
A9F6kwF1qROKIP9xDekVSab4qUhptDcTIEBu4WO5zI+Eqp4BMo32k2ONbL00+ZKmjMPz75QvMWMK
/XvY2fqZYOGwTnHbh8tCELAyOXurwSi0TgpgY9eZ8V7jViNuGv/eEMON1dqQK3GbLmlsSeO9Cq4g
xpSBpF/QGSI8/Xw9S9pbD00VZjtQ9Sgmg7q2DuTvB59EVyCnddtL3K+gTwP5rAwUWtDhDmHDIXzY
HVi7sEiNMGdGF+bpQj8NjQioCZq2OSPyaprH8ArWP6nnlNetDrzrAo8mCHDQzE8ity0TEzQHqBGh
B/4rwdiW11kB8Q4Tx1YbtDyWAdwbd+OQ49V/7xqaJYQzewH2cbAt3MbncxMWgSWwzzpF6/9ecsw1
5BzbERxM5vAFKD63Q6I9O8ROW94EEEhEu7FGGDy6qRUDEQkpWwjFg8M4qlgTi6zdUsKaybRN1zjP
7ZU5w71wOBKqVrnpNR3Qav7Va5qAsd+3YXokrAS6K19++Muh8saFiJJO9gow5jQxQS+U+fVYUxyK
eMJTDff/gMd54ZftCpI/UB/EYt/4pzjar0Cekv3WNG2AbI4ufoIxg+fIfepdpSnvW2icgAN6OaCW
2CRVGpSrzPrd3fMePNFGY3JsMk37fKb95RqVeLTGrN1SyMsdZuy1OxIlwQiWH5l3sufePVVTDkyX
OUXtQSaycfTKhTcwkPCX/lZ67qkBVDKu09Fef+mHPNNf4yXP7yM2V7sv3WbglzY2TeIJ2s1HHhiw
/fISYIa65zdjXhHeX8Mhoz42iX5f+vwuRwi1bqMpfPs2wjRr84dg/yVbu1WbreYOwCTPC90YwtrO
jTl49pBeFa0f96p2zyETLyM32zcCU7NLR7ukhH0n11qC7UZs7YeADyEYVdSJ83mEANNyZYDcm/i/
d8+i6DtMNiQwpIczsxuGvu18h8kqHpZuB+DDLXjYIFzA0vHGAz5lNwVkwrw3hBVPpWlS+l3xLCj2
ojn0z/7IYGAH7O2f8zi8+E6YvbpOxpNpwB0w81i54iUq2f7c86ti0Z5UHoSzO/psK9JfDyrCj3IJ
B5NfANk+y41pmkH5H780Mrt9A2Dv0xw1xz7n0W2LbctLy/SxEXq+S58kDttgUgVg6sIJNwfauW+Y
Foz73JPhIe2FOqI6BvVtMIpRYh6giR9CX690+uKnlH8Aol3/cJRP4Z5Qz9e5pjPIDN68BlzQesH3
+TRSUvy0shYYLSt8HLz5cQ5Zpe7ANZj2gTND3jIHMiglwgEEVdsnWlH79K0J2SD9PwBN7ndAkx9G
xEEl3QsBD/Bdo8v0RdYudRS+4phXPCpw8iAT7ZzYNDVvmEuozUA1eCoqb97s3ltnle08hcPMT3Az
mlbWiLRoQU5wQGSuZmqD4IvhQa33kRJu88POWsxlFegbkfKS0R/dJ+GfoLHavWFL9oCqb/1EVT4d
eBXCe0k75H98Px3X+fYF9aMIClAwy4Gog0M9+5uqFPyHw0ymQ/YY1e3aG/LHgXg5+PJV/5DZ3g41
nehlgK7GwR18ABxgu/iSQXQ16WHrcDC9Ocn3eTs3D6oDTt0GT8tktbrXuzmFCMvjAGGW287T4pTB
tTuxc5v98CIdS+H7b5HMmg0Q3t1eZdB1s/Lm2SRIGys6D0Zit9CnF0nPoeVeqzKxbSHvPRJW9x1n
2S6StlxdYlgHFavQHmErvaSYjnksVtR3+K3LWbtlUefAfhAycRCK/zQJklczCNDSiSkcM06UNLm7
wf6s2kDhl8W4IU19DOWLF8jgAgNSkfANIkprTHtRsbchLx+5MB4K2pk8hzYY20u8Gn29JrQf9koE
/NAwBQalOpTLD3PWssDXAWs/04ycttrQueZbIwrbZB30oULIDsCIKnyG2luAB/TLDJ3Ao4s/NlXl
j4jC8nTNPEBT00UXMw/Tz4mW1T2rutvcgSRPAMGQuK5L+7HTFklGObc3LQgbW4tF9DDoXB+zZqq3
kcjFrVNax8wFbCFrm+I0zclgB+NpCLvpZM4Aff91ZmIgXaHS57sQr6aiB1kQet//fd+E0/I/vpcE
P7mFY2DjxvkPGGGneD9LKdgjdqXFseKBexV5w642VlKmOReQe2IpnKPSqvCuRNfvhBLdXQntw5ss
kysAp8dbKYhaS+mPt1mJ/5k5M7EvvV0IM7h2JKveFfSBy37tL0AQCNbPJw3n9Nhdmh0kBbYdEJMb
0zt0c71qIqhKmd7ZHo5C+OIeLATsd84AbabCOXS561y3fsgeeDmVu1oO4yr0BvbA2mo+hQ35kTZV
zEdbPKVDG95xJzuh3ms9lzbMlUsYk8emyYNu2LqQzVmbZovqNkQMcw2fWiSzfPqjqSwfytdoLVeE
9wQ5kCLi+nmqUX66qwF26/cyXeSc6mFtngiA65UrEmhyDM03bOpWwNaKp2nOo5u+DT9MVqg6rK6X
QYHTxxo+Z/2+iya/vMJe+0PlQzAuSyGSCqO+5oB1FGy1HFe+Ovj5e3MLwQrbBSYDxRdY90T1q9TA
kNjp1G1sMoL9EGBtcoT5UnB0xhxooU7LGroEkK5NHSpYcumXlfPpFjWwvw4d22OfBVs4AoFBs/zX
aR61d1FJPhwRwZnldyhVwQc4O5heG4GKynLPTTPIpP0OzcoH7tq4A80VgX5sPc77Gn6BkCPFK5hk
nVVgJ86LC/nyghLg3M0ADQqYrEn4FpDxJ7WCJp67MnuyAc6APRJvr4aMDQcU/NUWThHVXZuyGV5/
OXkrB35NRO38CUYZ8CKs+iwFcN6RsFLYG9TW2sc6B1AIxY8VbtMbjX3e+yBqsJuP7+8Hb4J9WfjR
CwurA/7L/hXreXA11BHOlqayqyjGOpquTSzMgIzNYBuOCTNZh9pzXkNVNCjjFd6iNzvdqz/rFFt/
cDMJfkJUaKW9Kfxom8CFBIevbjwm8gPeHAyQsSX4aHIrVjRxE7mQT5n89mQvh7olQx+P1oByBm5G
bWEXW9M6p2hswk5VVqq7lMAAEops7kYJb0jML8X8PtxerOy2Ibeg5zZ3vfm+wbtF/1qqgTW4TjUf
ry5rNaiDtBvws6aVWbU183UxBd56wCboC2tg37F8Gf0SayuXWhL2BzXkp7qaAF7uympLsqbdnF8n
CHJ7H40lnGwy8FB7qG4lWcP1vcBWhG81j+ZJzf23mohLA0ILzaOZOCHN9MCCszuFQiw/mJxG79S6
hxgGlKE7BtsNpZs/fR8LbA12NY2q50AMw0fQAlealgV/4+nz4J68Xocr2pT1Lkyhs6BEm26cBjnT
UOhn6eRDIgPHvZn0XOycyisPsIfMr1C6JOt8TPuHQYIDAV+h/KNDJW/5dtUjL+/qvPCeGBdQo/qr
NdvlQQpqwxtE4+mw7F64ECFakzRjSb40vWVJfunQhLMEzxNscIzLiv2SbRLNEA7+U140aj1h0+IA
gzVoLy5nWTO2iV5k6kwZwijLXYTmzlWJwT6GJfwlTZxwt1rhD/Rja8ItfRymbD9lkf32JyWTflP2
lO/dRkxri9XOW8mbO+3J/KEjuX0FAUCoCyzJvM3YKpilukJhjD/gxgB3L+TD2latCa/LOCqzAPhc
VGyZy+qV1uCmderZCqrwJ+tgX+I0WfYAxKi7HcdZ7kOstSpp90er8DmMQbLoKisAyDFnJjYtsXyJ
mTMTywms4wBPv/v/yP3va1pT8/UVzfWswnoWggG7vggehvk83eSwSjy3FjlDnzXurqzg1Ghi5gD1
FZY4i6rAJaZ869ZbDE0B/QZQv8prKBqiWKzAOkixTNwBF5nt3NLTj6Knb93UiM//mcCBrwNlNw4r
t/iJiu2eNSihQ+IGkAgnKk+uFOmVnTVVMhdF/2HBAHa0RPEzarH1ojHLuqvkBJ2CCRhxJWT+SAVY
kp3H/Js+tYPYafsACw9sruSikk8VyzzcLv1yb5o2fLwT+F+P29zJ6ifB0wI3b55tTK8vQr2F2Zyb
mN4whWXMiCLuqspB5JciTLH5g0dhjTk1fnNqxv6hkj+gYhqPqQh/wikVSOe0DB8koIVbBRm1vcml
JcTEI0ALv+XWQNA+NEvuuORS2kSb/55Lhd/XoCifewH8tQKHkJAG9qLp9mUBM/ROblM2uA/nZxs2
37Y1TPw2djCwxwa7ozFE6ss/5uITfJf2E54D+MArX96pEohi7G2DcNKo5q5o+mIVDVH/Sdr38xAg
9OFQV1oPgejJBiKM3cHDo+PaJ7pM8r4t3snY7UyuNVc3M360P1QOox7SkvbBUU6wk7W1Kx0H/g1Q
erQhC/oBx5HH0XGqx7QGBYFimbg2cRduntypPqZhZngSVuN+oNEJQpnsOKXKX0Ppqri1/PbX2bzE
pszKb6vS99fzcpalb9L1sHvcu8XaiMjguzvEbdTW2OkI/EdXdHDxgut4PqG6atI0s4f/Mb11IZj3
d1htgL0M6kS+a3sQ9A1ssJ7+/l/Bv6QKQygn7sE/0tBlHDNs42DddehGx8Jm0nKK7WaCO9JyqhrQ
mmpQlBxAUze+rNO1oxr62DFQw90eEA5gfCBXscQY6j+nTtVwqOaA4glwqm+nMjgMYAOPK4E6Skke
TSbKYMcIsGosjZDYgQ8FNKAvTqaztNxgxQjxd6YJESlrTTvgFU1yrmw7IRl5w4TQB4YBKLIgnPUp
64sCGAk0wcgXd60VbnCrj3C7WHBmeLM9FDUeTAtmf89jABCpaXUshICY6xeHYVh0yqM0OvgZVXvl
DnPCCrvcDdMQPtFCNgk+omlR1w+fRCvyROoC0mBLr5vRENoQA/xtlqauPSieAzUqAWzfD73un8YK
TtdhXoudaYL3Xq7xvvi2t0X/JPG737BpEBvTi4UdbOTF1KxNE24A6VZh4oKysZ3HelYcRd+/uM+G
aKyx0D7MdMA8659s5UuslZA4tcsRv59I/oGNM3llDmBK1OezS8xx3FsFah9kFf5KUzwFQm85mFja
BXoD9GcNoee/dZhea05z1FHz9iAxPdyfY2kDsF+G2qIOyofc6aor3ATTKba61N14hQD0fgl+6bm0
p5y9ouCf7S6hL3meaKOd5Q+gpri/LqAlAaU2G8qNq4V9P8Nws/HlvWmUqENtZ+bPK9O0lwQeNp8O
VtBHE0rhl3wlg/IuGGf7PKgq8E/UrJ03JgayEruV8Beu8QWrowz1PlGcMhRq7qfc5nsteh9WwGia
Q+m7QVy3Ebaeo2i6D8MyvxMAUF4yugxSFlaTQmJkGUWXtDyv/wgwazuaEOaMsFQNsGZeEsx1wCye
IDBfyLWJYU8Yy5c6oBsh9VVUzPpK5PVwz9oAM2TPfzKtGhDYe1J2KJNWMtuYmDkEutqPXYYywDKo
t/V8pGX7w+SbEIzZ6gSf9bNXTgBu26R7H/2f1jR4r+BV6Z1kgDoI1qT4trvAaYBx9cSXQhO4xQyu
MuI9aKV1gKBOtY1kqVaVGOrVCC2xlaOd2xxrwTVUMKtE9q39Njo5bAOwPs4jD6hCqT+0JbotJA9D
vMiEhWnbj3hagKeSdpU4cjAclLCv4A5U7OwKwitZkAILDzLPuiBjdN1S7wkOstgS6RtslONNUKfj
+w5612s6deQ4tQCahX53sqqrqeVAPLkuBRUPRBrZw7Mejoeb0qvLXQFN820jQeIj2RzXgHjFUcXC
OxA7xRoSZ+pQsdzGVNB5biKFGQVUzVcOrP6ua6sJrsMac8KCLEY9UQthTcX9m1JAnXl2s3tzCCzP
3oNa3uPif8XYiPtGWwft+hIDwhwSbBZP934FGK7pyDovrivOb03LhrHDqZTNzWWQDR4i7j0pECq/
B5Wgwq0wGSq2JjZXQXFKGT2OvgQCyQPH8mAVrDmc2xLkrXPbBMPFvCWb7VMzzhx4JXN0F58AJxpr
APhGB5X/pe2OPg7LmaoYUmHNVuP5s4wy0V9D7VoB17WwNJYnkXkyZQWsa8zBxC7NS+xbXmGeZab7
fHrpv1wCP9bo1wPvfCrEaO1HJ/5/lJ3HctxItKafKCPgzRYo7+gpUhuEpKZgE94//XwA1ZfdPXcW
s0EgDUqqYlVmnnN+QzqrOI1N++cSh1pxSpdLYpsR5Znldh1eO9e7r76vgTSuofN/Df/3Jb6e/jOz
7zBw1uvRDypCrtB0HoTWtk8cOo4y7f7K2n6+U3oNOZgerHljOMGuV2XwRHkEGLKqxR+m8VGGY/5r
HmLps4pHD6yDxqF0m/Iwl5Hx0A/kFIu4Tf/KnUOiq8lHJcfeU0Qgn0RbNntSCMZRF5l2BzVA94FJ
ND+SyUbL0S0Opht3+9CuQ3JO+YxBRpm9cJI6Anp03kEaxDsnrGefH/OAgCMO9EOYhC9qxy+za5Kf
rdqHL1ovt7Yh9Q1o8fY9ndPt2BnihfN1dYiFSS3FHs4W5NpzNPfZmQOWJlvSIOgj8b5F+gB1CAtJ
C6qcqeXHeCab0KHBCBVIq86lpb85QntfF/ZE0eKt05iIY7+we057aaHVYAs1fgeZ/1DzgT4mQKuj
ybBuiqQGNxpZe2Lx2+flkACLwk5StM0Wkj8Z87KVmy7PlD0OhspB6zR9w/cmPU4CGIg9dLHPcTg7
8uSjqFVwXBMnnCCxHc9Sbetnz0MJjFpIyhEJzrTCZFk2vhSIZqmT/TGHyYPhCuN9RNTDGNKXDDkv
hBSHLXYtDeCTOrsVZTjcAoipfu2islg4+PbGXf5KIq045EFR7BHeM556uAKUh/e5E3e/Ss6U3ujU
/YMuZueYTQmKhYEqXhsBvGdwq4uWjZCNgtxAS4RcFx6deJ1OpJYXSxjJFwbdfXeDe/e8qbRiT+kx
PwNSQCegKu4ygIte3Ya4P4ED2ajRoverGu4G6YrUhbY3NJa+RzHDvWEz8eZqSbvhJOB4wHqtYwJM
14/ChXY5pqcWtlHWGk8Oy5idFvmpTyoNwLISsuyH5bHQdedsKNSMg65UDpaQJ2OoVL+xSlJkgPdd
La82ZNjnm23F2cniQJfgyCKAObuKFbf+6ATfSMYkXitd+yk5wjfdqLOinefa5XBiyhOA6vxEZkXf
T8n0ondV/pQfzSF+6FtL7iQe1p5hd/Nj1CMsZaXYX+vkvLHP4RQ2aXcQacUp0BvHG5Fe8tJS/pBS
h0rjJs4Jds2lS8YHzUrqnfUg2iL2JjQ6WO7T7qIpfhgkx+CjSyZ1t7perZfKhRQ0tbM3FQg4rOy9
qiTxVEn3kE15isAHMn1GpllbK606v+ytd4UJtgZ0dIieOAm1u0obi9N60dy4/Lxbm6K0ihO+F39G
Q5d0ECmcv2f/ZziLq+hol5jSAus8YWfinkQ+TPlnu8mLn5H5065MvgeR7Wfk2sjyZNppNiJTegXn
2yx6SdsSu/C2/E511EtBMGQeucnq5E6jO/vrrZZqLwjhlbuoHPXTkFj6yZ6QlzPcfPTy6hiQZvTA
Imk+rveHOJFiH6NGCuzP4RWKuoS71LHr13eagRgKeHzhTza0bzfvsPnF5DotWcT1JN1Go3ywBlSc
+ZkokOeOdW3lqj9miDZJu/j8HzjuFhGC8ji1LxVR9Amz7BGJYS4uTO8qctB07/NTsFzWvWa9q4US
7bupVFgCQqHC8Yz6k5IM3SmyjO7zrjf7XwhqP0eytrxKSfkEqmWL1YHy7id2hFVvidQsCVk8gLAy
QOd8coLPC66g8UZkBmWptDHPzXQ0Y97Y+vdTjerV1MZg2woMuIZpzk8cgDr04U+NlhtHA2Gx3FIl
MRq+hAhad/nWULrppDrZdCpc+V0v0F3P0T2pDzkCmbukQiFGdRF5ytpbsXywxijOVhIfiKL2qe3a
+/WNRZjL+HkpE1+FYgfNtp1PZlvdpowAzV608OPl780x3tnbScyBJFdOaQCjQNZl9/kx/XkhPqb1
DuHH/vMudcBPtzpxXzBAaW1qHBAgFy/ErXreNZb5QIq832Rwl70Za+HTenGUqjl1EPT2U00KeTAn
zu5F4YUQLnAqDL6PRfBQV9QXyrCCVwzdVES4T9YgGgLnrJrjKYzlY1Ih1qR3nDsBSJwqUB2eapvv
tSWACIw4SLdJ/lAkFKhbQ8V32MhgBA9n0uOT14xh7JM8xyDYdiJEES4kfNvHKm1gG1gcg+oS6Y4Y
sRE/TIFMQcgx/CTeGfEYvU5aIHd9VicbXNHqbWhWGuDkAQXq0diEgipGZGSwRJwfqXCcjWm1T1OB
9MIIDYtH3MCvNS3yrLnNdtBGuTGGp8gW0Xac+neO/wAgpFthTW5lu9p2as+dlK1AHxRoaoKGEaoM
u9bUtirWzLsmJXnpElZt+FHh6e5AUbT7Vtk1Lg4tpgkCKnIjNgn5IFGc2egK9EcRjghDm8kdwmVg
NKjTaPwm1CAf93mn6/zTCJZHFu8niWYV1ARsHlb8DXVL3mXHWabuDhJAZBpG6APgboNm6f2YgHZ3
rPZiBcKC7VYeE/YsPL3jfScTHBbS3vatwM12GboVMN0bvM7mYt4KTZQXVDtu8BtKP61rbMNC/H+Q
Cho3oZ29omisbC3of7sETg9I49B6iEmmDy6y7Ah9h9vUCV+l0TW7oai90G7HG5vdHb+h+pxHcKDs
/rJsq+jtuO8KRoJkqSrXzx098WtO3cBD7MK3VPV770jFa1s4R07Qgwm1YIGnTXboe0RI7a7tKFtU
tzqKgcTpFOdd4w6/RYRcC9c4aFGm+XBT3t0ua/b8Piugx8WDVpTPmlY3MO/K+WA50txnVr8dB63Z
N6NRe9Xo8qWW1tmMYv6uIkkeZ52vnKYf53qMdwQTt+X0f6H0tzpBFEdV7wkNesWTDkfydJ4mL+nY
6Kcy9oey1vfmCAkmU2L86DswgH0QQJbE7ikwkGVWjADejiVPTpEqXpey+bkDyPTJRrhqHr2yq5NL
RvWeEtFGKXn/LYJTZlmRq3WEjocZ1S4yML9BXzqXMatfCKbOiDdOAO2aYDs4yl2SgP0u0RXVhHs1
MsQSQIW4JxK+w6ZUQYOkibNLF8+p1r2OoRp6vRbFTwjmY5tOqffggHTakEMySRu294nhGBuL+Aw0
PG61cezXEdLziRsEVwDZgqMdVM6qqqF3mpABE9fTCgz8RNYhSSLAyxYQbB2OxffD8FJkWeaXQ1bu
OfChyjTmg1/X5sXKkHw17bnzhVr/GieOK3AxgzO70S3JzAqvgLs04XBstkO1r007OaNhYlJuutpu
34DwSi91Xzp30Ygmp163CVrvZDD10OA7EqT2tZoVVn1sQTbpYKjbrOBENfR4rIcuSpxtp2OfrZty
N5agVaPKfoxxXvBVWWx6V9rLxo2ebmpXftVnuPxVaAyS2trYsqs38POFp3Xm8p9KwNLn96q04Jkh
CL5VtQbhYJfvicTpwxMpaClR2cj0ztSOHN5+Yflz5US+mLFpyaI59wDGJCc8LajYuK9TqrFFK/0M
w7/c4dIFCHfWNwHwFPYPrTgWJUL1xVgnlA8tP1Rw00jZ5NE4N0uEMiJgWxym/YHUjT8N9ngapHqv
hV29k2zPd9BxhZebQM7ZBKJ7SvkvYWpd+ny6UcMObrM7Tgd0NVy1HHaB07sPhtnvs4n9B+6NvkUo
blGtwyhjEpPuuRhr8H44iuaVNe1qpXjKmr7ZOnpF7Ux0P9JctjsLURxKAK4KpbqxN2kE8kzHrgGj
ImvgD0GwH8zKAJa8SH2Y+PhJYO/QpM7LXBji2U3EfVr2Z63EwIvUR7/TUHndJEAobmrU7py0VM/I
hw+3rl0cqqU+3BQRmicLPN8AZGGHRxplNFYIHzL4PEuxyVnVbtC9tJvEKxOxDIUk79Jk0T6NU9Lc
gyTDs32eqzdEd0YsbKvmrSyHwev0rnujbo8CoqX3b+R0e/ge4fgWsmd7rZLNbwYRCWDQTnlT86nz
TFxL3iDtdt6Y9/pb08HyXL7Qb4Yki0Qq335TU2Ie1IqcN44fRD8IDG0gGYxHYsfeK4VTvBHv8I1C
T+xb0mBeGgBQ+QbzgwN5IPvXMooy304H56WOReynymGou+rFyuPRb5XWfI5QVvbNMcQvUbIqAwBT
fdsN8sPYNPkmGyzzMewEESB10wfg5loi461a9/Y9ADF1O9e2dudaQ7ULNXe+1WEb7kegSVc3iTEy
B1FyKewavlUxzGey7NWRqqV66qJenkTZm0enD5Mz4mPBQUxZdGmtJKOoXemnVmWLQsvSrxIT8HFd
4g2mg/5E/zlBfbnJkKVWCGPj7iGblH0RNlCy66w+tIMbgPIxzJto82eM1qNtMqNqE8ZQtacJDxUj
RWfYAIFhXHpEUoiC1F99o7/2bf07t8RCqEM5RMMjlvPDqFlyM1axdRoJxDvU/s9zBAlkvfSpOOX8
Xzx9cha35PpiutG4r+3ptRXjAJICDKXjjMYOPBNuoJmsqK9WXpIPHIlsdTxg5+34o6lApUGzEQPh
uvftJZRITH04GoN8NNx3LDm1l1xMH1FPZG7wfY3EoRNhcldnOcGEa78FOV7HpWl2L+gFKECUKnff
12gph6R0Ra21t0DoBONNe+vxFN2Fbq6hQTVZ3lIg6LWL1KiGmEEIX99J31QgeJvKlUfTJbeu9yyo
sYyindSx2u7c+HHSQE6qWfRa2s1TUyEcNpsbvTuVsVAPkYgf2Lg2oCFHX53axNOU+jfMb9WChS9k
+5uE7MBu3hrHWkGKzwwhAspZ7bdz3iH52dTniALZvgjUN3rvx1Q0W0EWyBTiktkZLjRRxTaBS8Ia
ZwxL1JhReJQFIaXeXkgIOqRA812NuddeM961Quo71sfnChEAX5PJcO34wntOjKao7Ke93dXpWeo9
ugTl0O0Sa3jBwRHLlAAZjjruvytNQUrBkFtcG1n7xqC/xqQGrAA2IzA8sY3L8l2abbFT9O4Fyd74
7C5UDEc84ZhAfiRmZxLlYlqt2tvMZuOvuo+0i9KtjGeqHYUVPTeQZTKqcoXSu3fE/oRq8KWhZxSG
FZ+SyJ3vC07SVtL/ElrHL9FJcYANOk+17Cep/RzRvWCJgc8qx+79wY4y5y+3tLeJyEMscnZFk4eA
HNXUqxfYHr9K98GqpHVqtekDpre+T4flA4kX2q99ZcloYpKe6jjdhVAKd0M+Nyec48aNEak1AQS5
Alk1eHKXpCjQ0G1Ta6zvFE3hCx67xB3ARhp0d9BJe6qV7shBuN9P6/A6Ulcg/7Zlg0wKmV6mfr7A
P8bWV9GkcjIgB+4t+3daBQhxdYK6Se34SpCrKO5jqTfNuHCqpWKh6jL4pUoMWQbhSY0Saw/sNaWI
9QjA7Jb16NjFbecQtJeNP7qx/QKnFvu7fpsb6OujCxEj/ZezWFLBJH+zF7ll/woR0m5RV2IjKOaN
hTbF3g66pzmO4YuRhPLSRifOL4dzGbWbru/uKa9hcGi11Z6CMIozevfQzVJH0AU/TKfCVSk8RmGK
xXcW8KmkRuUpYWBsDZnK7ZTKWx5B7Cgy9qusvIkJIIeLzD8OAvpGATu9CYLouZPC9YGutn0P8zB7
ViZ92KQJONeuGD4MBE72/QzDvlJgtyJ0AhLY4VxZp9sspkxfjDgaCjHdAtct92XdvMRBTWUu+B0M
ef6Mi/EP4rtuz0l8N4VYJEcWv0Vgjjer0Zsj5t6hj3/Ztg+Ud+LwyHdkNy8YY4LdxoEYn2eHWYjB
15Oe0pEOGkai3+CVUcr3qn5NDSskfmo+6qHAajeZnzGgAOv0VgFc+QHb9WrVcAaiPPXl9C2U4MBg
esZgsQEUaSgO2bH9CFrrW5FXexRw39NRBdjXfuQZ59Qu/KHE028nrhGl0l1QBNMivRLHytlR9TvX
jI9N1e0Vq5t/VPE74MbcN7SsRw6x8nCXh1efqxXwH73FVDpXIfX91UISpHBVtNehr9D9VbLkXFQA
xHJ32Kpx02yEdqKOINOg3Uoz+N0UAzbJNiCvBGHc+75bAHWOH9vXbsjSDUaE7UK+3+R9hSfyjACw
3gXflXbQkQ2eMKmW8/eMD0ZNQfqF3X1R6S7grTK6p95uejbOG6gHwkXI3uwG1RVrADJBAW9vzPOL
cGR8Bwy/3yeBYItq3QPpaHfPxvtD2PK9wNkVkYageAzr9BeknNFzYKudNF2cf9osEBwf7OKEREEJ
6BDwwez2mY/OUtkcOHWnRxwXb2iqmpuClJpfdA5KR0U+HCJF5ycxun6lIwaI6L1k+SeginEf2M2k
XDZY2+oAeYxxMbnVN3pLutW2km/KUAzfnaDGiRzZmIcgy49hU9oHy7IW+YVS3PSCt2q71s7M+CAL
SFC3Kp7MK2UpjOta0rru5BBMZGjlrU19VqItCfLsoJlNdC+SIoEKF1lXGLyZeofhJCwg2KDKPkzm
emtNLf+SpL72BJLAp3rSXVogl7swnZHimAokjT51l1SZboq0j65KzypszFl2cRKr3qALy38Mf+Kr
1qLsaIFy3lZD8qGEpc1pPSL3p4ao2yAehxBJUBXkAicKUuQvhIfVqOlpda6/1KGszxP4KM/MFYp3
AKXPnZaDuOkt7UVJSFR/TV5H1yYHSt9MYKlmJHKXwvBiex3WcgMOfNjJMXDvsBb4cxmCLV5oDcSv
v7s1JJL2CAdwbp1n965fLuv8xc8AoGtK6Ibmhqd0GqVCMoUskEXEpoxIYaOrvymtOXcIPrmP9TRe
1+51luVwhKgi/XOWQ5h1NzemA3UTV4Gl2+IMaQOZP6Y6RY/cqB847TUP3VCl1yxNz5w+iTvtWkmv
qJSe18FpmbF2LTNIFwFPXpvLayDYdHSSImKrNu379aLJjyqJCSU7hz1E4W+CvnkMcOnvCdKGHTcT
dm05cvUC5TUHp5VRDf14fYTCKqJT3fj5mnkJVQ2pHgpJVvLGqWp6KtupPimkXbZ8t+YfanCt66n/
Dr+n2VX6HB1V2A0vhoWv8TIeTQrMhVAxUKFv2ju7HWwsuBgo2ujNKZsrkth4fbkVhm1NSn0yS7W9
cJNvfe9GezivFIlGZIUC/FZe9bh+W6GkSdwcIZv2oG84ahW62V2y4BsLX/JYzOxvltXlhyTR+pRy
QLvLMsOGo8VoiMHT1cyaa6oFHd63OloxKkQKH2Ra8mioUXrrpPrcK9ZGdIb6WC2klgI547W1klqW
FsoL2uOK2vyfmc0yc2kZziJa1+p3q1vj3EQayHgby8YZQd4K7XT1DOEKoYfPzmUcezzt/DUd/SYo
EIq5sxYsc18k1lmPVbDMCOM1e1LoT+tA1GMms1lvQy0nPVXMcXIEEoLdi18Njo2kyiJ6rdpoEKPw
eyYNDztO/7s5rRLZlr1r6oNtOy7ERCgoujYDw1+a60VDlOg0FfLjqwvVyGlxf4ZdFxnCWwfw5dgC
epK3r2ljo4DLyjvzSCUdZxMy//ezQ6YudtEBWuetA+mEDHowk4b5kYDG/ISXpzLWrjBY240kg7rR
ojq5Q6o3uVvvxhgCseZgD/6fgcma80tq4nS4PIBATm98TmmIwascONH6Im3dd4YX9LP0ciWMSa8x
++siLAVw4wwlruvGD2E1xbd8nM1tCfhsn0qr+IYayOhVmYyv62gVBb5li/65mBvlwemSW7zMSsn3
n8J+UcFCAY0ozp22RRBi2zaADe61QXltc1KnsSk48y1Nxc4bpEDN+Lo2+XwuWqd0D2trYnu0hlc1
69UHsMHntbNp6+KaNMj7T7arvBIQDUe9icJNB8rwFdJdT5KPChtC2b80V5HPsumB1RfgV4ylmUaT
BD9jeLNWWuD1I/2tKLTmus5VnJlsUhc7KJ8z19QRC14f7aso/3yU0PLPo31vfj6ajIV8tlvTooSM
fvjnXLImnuPWFCGXonFld+oznp7pneuMd8XSQtdGfZ7lFgEBEJhLQ+bKC0tUdltbXBpkg/r6uD6s
dUCqpqFVtutonEfpqVZMxK86yPEhKcI70NK3oRqyNynVaIvUmcMPImwvKTH8dprH/lsJkcGJQ+uv
f0+FRPJnaq841X+mDlN3U8sbPs0x1GVP7cLqHhydBVyo+Gulbplo826JgafjgCDwe/cbBcbwvcSw
nqMIqe910vpwMNTVfb48bBrZPx6uY206rtNq4lAz/ufT62tqRQJTZ3naRAzQ7yvMdYIRkFojIomd
ZeDeO8jT+UNAfbmatb1Fpvtj1PSbOxfxe93EKWpMenOn6FbsuUgBgNXIF4mRgeTIPODcszQnKeJH
0yo+B1lHzKce1ouH6sV4akKxONAvlJAUc6HF09Vy9epghAoey6v369pZFXl9UANCoJXot/Zhrqcv
WQP2cLTavRDBBcyoEGoWQ4aMc9KK7drMG3U8JyEoGKxL5XPkJM6To3w21glGSZaOet9lypsGXSSF
+NpI57c25ODd1IZ2Wjdoq7gfmrb9xk5SAcRrtXuF6B5SubitwHXMG17ZlMStXmDsy5iRB+IWN2YK
/TNtNmFqwnswgw8ULN+1UQ042usB2f3eYAfLlNPUzNFeCsd4NCf886BqNL90FhlMt+/LZtCrn0My
3hv2JmTVTb1c20QDpUkKzaRr5eeN6JeeklLI/zVHGexkV7YuIsb2oBz6htR7s1AspWYowGlh4yMj
VJ4//ykDthcLyu9aJ0k0LL/V2Qh/KiCXr2sX8PVoS7oEjN8yiAuGeoJaOnvraJnH2uMMycaSkSdI
3H2PVYV6iWzyi5u24X0jM5sceNT8RBT3GpKFe0Wp2dlTYDf3VuuWr7nMr+Q0m5+NDQwgN4Rz12R1
dWkJkDeV4XbnHE1DyiEGhrJY7R4aNXvsO0mG3C5/D2Z+KLS6+q2QL/v3zTJn7Rm5GewMfGHYhPd2
4JobWZowkpaTFqU/xBna7qVVqCmkQMQw/uP4BnPP2iRDBLluaf57Wk+Q9zltbN602P02tCZm78qY
pqT5kY5sxoFciSAC7hQUXdOqgGzJnd2G9gbakuWrA0Vmqgf10agCWLhZrj38547/3p8+HDpLeDNR
dh+KcIekZvnYSE1DwD/cNbpSPDZKoW2zSDNhRgGwAS6ui30yG/Yzhx7zlAE6gJWNdmBUTxcZgbvR
+b5eWwdf0wys5b2qoaYTi5Ssdj+DUel6hL5JCe1CJcrvY2VIYYQpenrNlajYxZMk79+mC/xjYt2R
q69aXrYxIAswfcA1WuUghpFQJ8I8zB/nQF568AweZWmrnKZbi4sf8Dfu1gtxzbizSoOt5n/6vkbH
Zlqg7faIzyVPlA75+PUF9BENAj2+NL2unepsOEJZDeNHOZfTubVwzUVczqsHitXgnXuPn2dwKzUt
QEA2N7EyMi5r13rpGzzrgJfgeo7w0ulr7nqnzPO4mZbdfm0CZXIPnV1E3lA4wUOu47IwEAB2Syum
4n3rOEyuY+tljpHx1C0SYV99YKvyrb5c1qfWAYeUjadg/nb8bE54q9l9vnWGghxXr9/xDpTHuetI
IJc9BcwIsqrfdB0xVz2IYw/3/hG5eAdMeXFo19EoC+D8aELZLtln6S+vl2pRf5eCtcuE/ZD0nX0B
U3snxtl+qEihQgYU86FNMWxbm+vAWAclDwbJ1sw68PgiClzPiMLmELZZRxHTwL0VqtZlne0urwWr
kAD38yXjHMkzKEXpzh13AqnJ22D0/GrM9P/d4uwDeIFcyrp3xGKKL0XhjsU+FTYa3oXD0saZcGOP
FZretjJY1BULLIVQOvi8jLL12WX781f/QAUAI6ISlb7I1Qs+Gia3BVI53tdzgVHb+1Jq37+61rvP
l0m2lrGL6jq8b7WPr/hs7bHkx2d41jVheC/l7yzv+wh/O1MlJRGa1IeHQLRbTTU05P4GsVllibWZ
aG/Qg4Msx/mTnWukSEE1iGDvV7JuGuNz38ZqdStVLfw2ObuVtKtXuXMxR7veo9mKRvay1LNhP38u
BODz+RdDc2xvMnNeZKFZl2ohhZomaiw9vnlepcfRE4gDfvtkqzaqEcZPM6nrTRIOch8bSvQUYwdx
j+byNl4dg60wTXAXQOBxHdWrJLkP+IaurSyLFL939W47LjrK68IN3KrfqSFy8/+bZvI6pZbvMpzs
rSDXfRqRM7i2mSM2aW06C6Ho+yr33YLV4ZzW/0qHnsxAHFiPCXmzfV2m57ZJAiTgXPPJ6EL1OIZA
1VJA508jUkpPre7nwASf1h7y+LlvEf0e5Rye4iLUX0noDeE0/kz0sUbvM02ucNbEtaZYT1kO8/OM
cyGCdv+Y0LezuBoh1SKlnlo44WHjoz1E3jQM+/Qob52Vm3ezYxA8gkL4lZJQxsEk+m41Zrkl59Sf
IVNAYxtd9xagR8rpRK2fIg71B3e2KO1OqvUydSbE3jG9OC0x+Coxo9ld7yUV7surCs16+d8GPvVo
TKTrqZBbOzTKFETCMQ2PlGkJk2mufevdehGLukEWGgpAcwh9V4pZr8mCR7cts3lcL6mi+qKM4/tO
ydrFsrk9xTZornVw7bOrEB3LBVYu7OA9xBrne4DpT91EwzMKnvG5BdaxcSOyeVGVf/Y7C0AkbcSf
/sUkqF3mW0u/XPoTGKSYCrTZtnZD9FESy76Vqahfjeyb1Eb9WzTE5gWQMolATAi+qVof7lIpmr25
NJXRfVDKMJ9fyXlYG7chR7myPV2tCp8+GEZfsq3JnLcdFPMjaBoXYIwY25CqrmNdugk8z6oKGpra
j8JOs8e6kfY/+lupfPbHCs8PPbh0K7fuROsuxlKp8u6I7rKerrWhBesYDt+lXim+ohXDvdEp/WGy
arT+reKK7bXJv64L6adW0tyB8LJO0oHdZGhQHuuxgxEZap99FN5G09ObMt4NShrvTaMUf+l8s9pn
G3fcR23gkNZ17XGNRwFmKOdJEYm/NjMZ1Lt67gw+K+JQSn8Oqd5MXtamLZ2datbuVbTGk8pvETs4
N9mI1o5+5kvKFjDbW55SUmoXFxClGOAeF/YDjvLxT0UbLU+xR/NOhfSGoMFy5IiifDqEGpIVBEH2
prZ7Ei9KZpSeHXXiqOKr87heavdiKjrwqbpIHzs3KM+W2v9ch9Yu026XUgeUk5WHG2lKfnRJZbLC
IJz0xc2FVPNTVSsH7kkRH9wUk7N49YxdbWAdShGlMgWHz765gCsQxfGpwBaKk7xqPnzdzRLGLmIK
5kPIEXYzm/N8SiZ5i1VT3pPNxbpXs5NNRe3sPtHSPxcXSkApQuu29iNGq/iaWwf+CKQPbZ9UfZh6
XAsiVNd2AXy6b+4CjF9WnK8ZWTj+maEXtfEtLYrPGRpFFq9olHMvc9DWcT93nvWPK5H0sIPKjssH
369LuZ0a7Ac+xZhmfQqPYde/17Op31Yhpk/9pkzMHzLKugPK8fqBRMZHhgb6tUmbbWvpothmQiBX
TxS1Wx2uVk+rVkVSQpVmv01qGGO2rt/jBW3ca8sFOtxeJCXbMqLiAeUldt4avxcYGcxbL3FboWrs
GJW/PrH2BWI0LsvLZUYADDKIVMLLgFTv3qlQ/CP7tKhNYZYrJyW4rH2rGY+1jOJ+3W5JTU/+2qcZ
HFWkZVQ/07794cRq+iJiPo/FaT3EN+UY4kS7WZuCijXJKIO13URfNZ1FcWq0xUY5R20egkMeeE0z
EMcGITWHMWq2FCwoClS9c/gcrsfJi2MAHI1ebVqpudv1jCCSvsG08u++r6xtsfQ1/QIrXdO28+j8
aX+dLdbnetjtm1ZRnft17VJdcTOn2b4ai65D4Q7GIbZKfk/rajaZ0d06us6NotI4tEGb+jYwBfAp
FGBLt758MZ9XInQKAs/HHWzYfA2Mlmw+56n9OMN/xttt0IbuFg6o6CxOf1EqKCF8LplRFVM7bjhL
63NIyXMxYZoL3UIKCD1efQnOKStU16lu3rslkF99lqCwe2bTlI/rfEwGdOiA1j7ROgF7B9w/Gn+Y
mM3Zn7u1L1n6UK81tvDti90IBPFX1YAJbtwxOpmVGz0RvlQXAOjvcpEMts32NpiK8OdhYM108Y6+
opXg9YMI+aoFIEAba9jhJ6O/qLZjbc0wGnfNv5v8QbWXrKKaPI3UNV0MKdEbSD2qE/1DV+nRE9EU
hH7X0TdrM6mT+KnqUiod2f5TvwJFgHh+rQ1QF26LdaRX6vyoTDBvGwpV6mXdiNct2dINhqn7f3D0
tD3ybD9idXbuKhGlLwCcfBAO+jfTKm0AYip18qXZUfjbmkKl2mn3+jfkkj8fatXu/+uhKczVc18v
b7AyVTLFnC1DoETHtVkveWwxpn+a62g0/auZVg7pheXZVPs/nJ3XktvItqafCBHw5pbek+WrdINQ
tSR47/H08yFRLap77zlzYm4g5MpMimQRQOZav5FARnloTfGpV7mtxAc0eCh1ZGjqB+X4KqM4Aj8J
3InUB8lGV0YP+1J2l06ulY9ZT4JGcepyrY+e95mxxeQRk8KShhMq6Yc2MrJHZ2BlgDV78OlAXpVK
CVQFb3F0HPki+8q7eIdZO8oXaxzeWygKL5KX/7tvYKRfoorqBRbFTKOi+pJDStTzVN4nYjHf+R4g
97GV99VUnBFjWiSZ/2sMiy15L4b4rVlv2w6co78aAyU/jEmB6p9jX42pCiXOooAkdhqCzftXB1Zx
5wZzy+M9jjhsctRRX0hsoJdTLlVkUA2tOpjkjK4iFRtGIMt62ex2IlEbqnazA8ejLcWEQWqUazJo
hzGN8sPQxd0SobwMhKOH69MkRYwNBU7znuFgZ4m0MH54xlOHjqGcFE8iwnP7MwS4h7yX8hmYS1CJ
yV9+l7tLOUidMwXu+ByHHXK3KXWUWuhp1Crf8aTrYOZFcKayuRKLVbGUFfE6kue4CPXicv1nTAwT
s36/hhjbgayaFRyjFg/oQLqBrgW5G6R/dWzDF+hhlxQ+O+/Ib3NcJ6hqfEwjWlu7zjmxUqnXsNL6
szgEWdmfvekgmuS+t6EB/LwHA7rQAZFvw/6QVwmIFGS2H9rpfuiCkvO74aZXefUgwkTsxBpu9dT9
d0Qr7K2qVqSJoTmxQmpA/s35FznPtZ0FLRNLXNIzIgsjDr3hQtUJm4M7OG9KN/jHXCehlwbO5f48
Ua145VIcR0uXX6c4UBRaoeTzFRJDf0+ct6tTs1IBnqglwLRE6m99WQw3tcL3TAdTsRExs1OGG7QD
6DdRzXZuGjeXbS2QNZrM+kItP/sB37HAZ8FeyMoLFZrswL4qmP0rprjSIA8t4pEVBwiER+O3f44X
8YRV/g2MXLiIfPlUx77+1HutcobRby9E1tuUdOzeHCvGUdKnEszCck6al9Swh0rrNyILPhbkvaRY
XtYpcMpZq7etcBsy/MvcMnADWCWmAYECRaKLXcSP860asduXzvblhyoACvnHGZnwTqmLda+IjOSA
ZE2vyO9BnH4ooRr+MtsPuZkMMXNgcmkcat87FQRH3Bvmc9Vk0iprHfciIQBPHt0JJ6SBRj110iRD
0JrfI0zXX3wYlNuFMlCFIMjCahXj1cfxb+Nw38MYeGrKUbRyGrvai169Q4YvSGz1XOSZ8Tph3/Ok
dB5b21ef21pdiEkgVZNr4hnfxBz4T+MB1SHEguFtXBw/e0qsxL2wlS1WbVcp/DRcAPMiKNd6dQij
8ipa4pDWvXsRZ7bWHzEPkg73uI7iHAVpcBIlWHkD2PisaCvEbIV8rYdUMmqI8R+yuEatWTtnUMNZ
Fhd4qHNVpoN4kcIuqWV4wY309IDPkTRhT6Q43iEQ1GCNm7dHLK+iwZaPva0U2yTL3kuhDCRkgEIp
hlIhZIEaz5m7o46i5ErE8LjCwt0DzbEahjZfKu2qU2X90EguicgQ4bXjfIp6VnTsWic6ijNxMDog
zcu57fUjV/A0aI56MBysUj+4o8nbHZ1jMV2g4hkCDC5Efu/hPyPzIyf/1QZD+DDg9OVjwrAQLfFU
+X9MlyjW74JJWDeqSv/qxEMDEJTKrWiWkuKTVKQDEk1+CHVwOfpoeDvKIosxsfNzOnYJxCwxN4sq
QEPquL1PEx2Ye6xc00/QQ/N6gOhyfxMHzSf73NXJ6931UMQNhOgpflgnT5oQH56X56v7VDFYTLXC
6FVMGKZb0T+nzq6JedR8TbVrZdhnXHEs6xyNlDjqhzWKEGhmTU1JyTDKC6iJ0zJqRX/kndsI08ge
RdZcf8ymg21+NjmrdDHKBjq3bVRfXYo+MQoE3xMUAfskWnKvgr5Qcf4WTTErMoZfCQxJUg862sHk
nrzSgptXy/nSjuBjkpKMn6J4I/pERGJZv/j/Gh+3nQvDNuh3FoCdtdnhl6ZOkBjTtQdILfmfzXuv
GCx65WmwPQ2+997nKhP2RrJV8EiFZmyMsVZf/jX33rz/v74HUrpQrW04ZasLbCFuQ62gPTUlq63B
Sjd1DdUy6/QBbbbUPVVOZZ/tSWJBxz/qEKVdtNBEsjp3inBpl/6w6yS/e9CtT01L051iU5FKp4qG
MnzTfEV6byLvz3Dgf28S7DDvo4V3p4fpzz9Hi3Dffod54c6jdd/W1oMGTxiU7gGGSPYGR+exyB37
RkG4ePHgB4iw2UTqWcO3Z1E3ef4GNtzaDvj8rH29yd6kxDeX82sk36wy9Pe6HXohUhr82msdpoWB
wPxFdoBkaZ1ivOgjq9be8rKfRvyUpPjqpgpAEc8v34sgIt+dd9ENZ9JkV5IQ3lu/Z6PJ+zXbzPv0
p90/pTF+vNPsUI2L99AjzTjmVnRLoK3tutb6mu0p0BzdOn9SjC5+bl0cp1BU7D8sJX9jwS3/rGDt
cavtfZjriGYppfODO9k3qQuc97pPkmUnA/TpDIoYFYmui6Kn0rbNJedQ62CyrFAbUf3T6qvMNmtV
1Si3RcObA8xsEU76rKgILAC9St+tQPJWU9bzkraqfpRtvVlHuZ+963Z9tCsXuKER/rR4c89I2uTb
wqCgEg9DTfWCVDDStOHeBGZNzS73j2EUvfoTkClWAusGJli99YcAc1MJklFNWM2ffWvMjnMsaMGJ
jRUXi+idZ2KFsck6xEMiMa9AI/RoevoilM62FOjfPEf5JU5iTZ9PwKT8UmRZ+zad/K/HTNPHadY/
Xuc/p/8eIyOMhsuH92i4VnuGfvGuhF367Bcae2l2WZVVhI+iZUawhELLTA+6GqbPZJBZNkAXW9lu
354BnEcrLQqXM6TObpsn14KkOd0RQsp2T7/7KDbPfQKLJ/oU5olW9vc85DfAp/RBdjSSItriKQw/
Dx7iizlWF7EpG3PXX+aln1wjyivnTE/QOGlIJcqoj5CbqV7ztF3gX4lJa9aDt8hIvobTGejZrzMR
E71iHLIH/0Pv/VVI6kBe8od6P0AaR5ND+Wgdi4SpGpQ7PeiUj0p7KEK5fvd9Sd+7A/+zGFUMzZtB
mZu8hNpevBgaoohTuKmWblSqJzXhq63hZ+EGjohyXCqPTofpDL7V1c1QS+mgore+Jtuef3i5giqI
k+JZgAmeHXHLdpCo3YkaM/WOfVeSaG3x5b0WLcaWIu4DrZuHiYr1NIxltvY0Yg95LRE8mYeNjp+u
IhvtQsnXJhhmts3MWv2/n/3P4+xYkY+66y6tSsu25DL+969UyZq99hEp0ifN5kqq6mWlJd4mq6vB
WMQwFBfVgK6OgFh4ftJuxedU/fomtVLxGHdxc7Pt+tNWbCx/CuqcmlwpJ7i6n6LAI4o4HpplvqJB
GZxqPvnEbNVAmGxEuaeyvQb3X99F22yCaupyurm7f4oz0NcZqqWKufDy5s/emkLXbC6qVIh3tdGi
M0E5OoqBgLxkRP1ZtC2JHIAMT2wTWzhT28rAQ153vLM4ZO7ooSJfLWXPQZHmd7wjwb1TtJLKBnq/
46RYWYh1aRbuWkkxjyIkDkrdtvWiqWVvZWV1j7wPUNPYj8onXeE7I43R7c1CzW9K49fQS0rrU4L8
0kqu+aMdntRUfRTfK+xhcmNOOMxfc2AoV7Zz+Mu0gIIgC/xVqOq4SM1mooGBl3Y29xp8FaopdG7l
lyi8i5q7DOtfXbhyGS2xhAUzO5Xk7wcxJuU+mQ6ZcxKl+s6WKhzcInNrYOWhNpb2isG8ugbjaB29
nFtRF1QahXVVegeGdmzTIPmu2ObCzWHu+Cm/aSMzqqvdBdbwXD8bSCAvZ/1dtKW9bWWikiI0UoVa
qojFRdovW9TaoPk3JxndY+MctQUkUlHeQRUByhs7AmwwUYINqVfexKFzy+Y66n8hUIs9oghVsvqa
qr0Njz7T51HytOpEfl9e32NVHdq7jGJ3VvyqeMBdZbXj565Fhr/z/SqHSalStZkOolt04N2SL2Q4
VstchaeJ+Wn0WDWqslM14O/DhDQVsdxpeTwGCmUaAVUFf3zD9tg4iSEB7gnXzkI6ZJqAKQTQcwEk
inq1vs7b+2EsgWzoHdKdRbAv68ipNm0aDXvk7Na5nLU9nAw2KrVySiBFnEpNjk5DDJdUaZznhnzS
FjZjX2GQQkwMMQW8AlnQYNc31tMgkjSqZKkHWxuQ/ZhsMxwj0g6G2V2FTGeBQQf6ZdEkuNdbjr8U
38T0jbkZ355oiYP4rqY4ooTWHBeh3+P/HQ9AL5qkg5epFPOtu201XiJ3otrxJn63ptRQ30vY5aDX
gRoUUBzlJjI2YUB9tvdvtWJSrP+7RRWgWgfZlJ2f/qKmiR6B1CT63EySuD4CLDnOn1x2BwgXvrsX
MqWjlN5m2EKitmeRg2lwuV74pMJ2qcgiOq5OjaC22t0XYGDqr/Ey3on8DH8qbWO2JSrTVZydTb+G
aClOe3QKV7aGCaNoWnmbncXZ/SBiAI9lhzTaNF2G87z5usgr3/kQwfk1UVRJ1pUt4wc4jfzXy4mm
M/0XcqMvfRKmx/uwoSnKfQD9IdgqEr5XoSIfOlPt1b1hqaghZiqV7luK9hX52N//djwIpvbw9e/v
fhv9N8RxeD/qjlS1PSPV2wSUJBqZzmoGopMUsHZYDWHzMq3xxMCoh+GNy9d6hrN7U4cHBGeg7HEO
xQrOGfVm4WmKunORaV8a5JpXQGrU7rupxt8C1eo2jVrj5NRH7RG2ZuEiFZfk0IPyamF1o3KUdVs5
irP7QULbOjKtYXcP/bdhIgYAqAUXNoQzEkkgidTM5dYOtnYpmvdDmg41z4ZgfQ8J6BLKDe4lrjKo
MGWIFBSQpsbTzT2SFqAcXP4Koe4YS72AUGcOrmGt1Jr6Xe38wsGLPIs/lv7aTiR5lTR9/YiGzUrW
evPaTvV8hGvlA/a90UJ0ipgT4Z1Q2Dbu4tOQYpDfK0u3qU/jstHNGFXVc9eGC83GwNj7lIXoFog0
XOMDJks0ezynWmHiWZfPFgZyg2eUpxnD1vUGd2HgZLcVD2TPH+1dMUZvglYiHtT35/E/O+/xois3
LoWvQws5c2aIaIi2nVUXgNbMHyGldha98rSlJc39Z28zNe9zRS8aRk+jl9ffVS+Y6JNwzsXyi9U3
aTNveOwlxCu9IPwRDvbkMdP1RwwZE+PUdmF0MXQE/Fgp7p3Mk37KlQuxNOg/mgl+a6uWdjVtCBBe
5dY7OazHm5ECL9BkX/42TXK79qgoZKBFfrVzrfHc+xIs4ykL8js169vxZ48m/5ytFXEvnJbSyegs
Qy3vLpHTrYLcM56pUH7RUjrKKoZRA+KacI29KjULFO+QxbWqeZj4lF4X4mbSj/8xTMp75VJMgEsX
XUqrfxCPnLCPguMQuD9ESxywZ6M4mPus5aeHmoiVAUsmS1aTQ9rV0PC5XHM9RaUVivqcShYfIvTT
tyRM1IMvskMJAkvr0SaBLXrnIYEmnZDW34kctV4OzsqVLHslHtgw4K5AJOwjLn5fD+zUgV5kk3/d
iBHiqZ3pgb8DhaPNj3kRw+8pu5QIPIph4qDWdo42oqJSfS6VaNy2yJVcwGdQz5rsFtwQWFY0tM42
Luyf4jnRtMOupMx+FK15HVCH/R8xsQyA/VkuO51NxUMJsRACxELTS/vBGTtzP5g80XjWtm92Vh0F
BOm/jcDmrH2DuPLHiKqadESNGqWuaVkThJJ9yhR5rwURSxrxMdMx3FVxnZ7vHzNPwCk5DZDOewxu
jL81LDdbilkRz7r9aIfwhqX6s+vS8kUdyLDDNKcc0lTllVovGD/VSciiDQj5Gf2PobL5hZk17CZV
d0m/2SbmPuzaav5g85CU/IecOn+Jl+5UdSo64FGD8Y63yKLgPVERdAwrsz6UXJAHE5uKjaWQ6DPG
pH1ucWo6JqmGhEk4ts/Yt/uPoycvhyzAIN2N61Ol1MO1MiIHcj5udKbOrw2/5/ihhON2aBTAKWko
FzAt652oE/lR8jWinkZU/7sROCQX6Bg0f7yGM+b1WtZgg2KAFW1t/F+XqQnHBRdHt7xK4UczYLmy
jgZosa4f6ru5t4FNvdKLaJOoGWm8WtfeJJRCl6FnBifVifU3neJTMmTNCxao45Vs2l9iVOblztbQ
GibxEfhoeN14Pku6zJPRXJhOzVbiZ29kT3BciGFrZ2/aYOKmTzBlOZOcVePlCL/8Ri2LswC83yVW
DAeBq0hf3oHNZQOw2SBptnItJ1k5HQzhONb2ltE5ALpBkUB2TrGujKXJ0EyZBEGK9IbpyC7UUv1F
U5p2j0ZGthLmFl0K8iYb4mHnp03+JuPZt1ACTb7MxhgG9M2xe4W3aF9b3Xxv7GC8oIAAg60ohoUp
+c53w1UPupHgnZh0H4MTx7+wz3mXMgtnxDpoWHnq9aPPBmYDkNY/26li7u1UlndB23VQSLR4JcMy
CAun2eRTTc+YynhqnHJXnWJoH7BGTL3qq91NNT0xUMRMJ2zneSLmmh16EqrabARUosYfeKnWBgtp
y3ZPuKG4p6FQvRV0WmmJUITZsttNpJPoTlSNLK7TLgfZ/oYSnHW9H0oDjzWz88u1iNkNOyvwC/5J
MXTleB+HN8h4TMMasTnmx7GJ8L1rj5W6dENUSTy5Dc+Nma8LsjJXRI+MqzjrujLasou1J5G5r5iT
q+2hDDFoCIylioT0C9mM5jyOAZ6PudO/40CkrPTWkPe6Vw7QAPmlJOHTF3hnqhSL+rEoLGuhinmq
691Ey1ACeRUOubMRReWyBzGeSOEvUZJu/f471TGM7KaDOJNr+d1NnHrnk/+rt+zQ/Z1cOZ+BVX+N
qOVi2CDVxd7TqbpdxBaSBWMHycLMBqrZnbINwGSe52YsJ+Rts6xciTEpeg43s6xXdpS0lyx1LZ7A
CNT1vpl8pENiIHgw9scywicn71HRjKrkAxLtsBs7xHx01XWn8lO/gK5T7UaNqUPlQdpEhrSc22Qq
+Rm5qvaku8rHoBvqa5+OL1almj+UNjxy2XkfUeSqqwhwyNnoY+s4uqlK9QaVLby/dKdE7LCQwJL1
TbHq/Ww1ZrV2wLZcA4QFrffEbSJae41G2VuM0dXSPMGc6bbcCkdoAjJySKoeQPTOnlk3fmUv7vkK
Us4R+n6ApU+u/DwYKIdZ4RqFrXZvxlxH29GSsbsPooxPmmFbL4LQIa7uNGYTQRFa5EXTnQVOpeMS
1bXyDdhBcIkaMucinMsQx5TWajeiKSb5CubvRtvbS7F5Sq1Csp1Fz99kQ7at2Y+x8hRzi3+KS76Y
TEcOZQLofjML7Wlw+j/j1fSc/uf4kZ3wKp7cK6f4gFpRmG7VCHNXtM3Y5cbTHjj9fUDQe9r6iiPM
DQgvOe8Dfhpyu2b70kBZwdAWYrn4r5Ta3WOk3b2gUFn8EZ/G+9REJuw0/tQlm3bN1R8My/afcn3Y
izt7rTtQ5xoL0Cg1/Df0o1v2nOwyzBy7jC+QFS6BuOAoRgw3C2JMHQRghnQLNZ24oqDVAZadMX+i
WxzMODUAyieYf7m55WLCluN/nSTd1pkEDkbfH/ZDaYALjSz4U7kdP0QS6jJaA/VvCsVKQZGMtY8Y
L6PVrJb5ISZRcPr3M0a0EWZTSACVqG26UriR1UpaYrCnXtAPRXJRCUlLGxoAE6npdtBp+2XZl8ZT
bNRYGNpcVTRGiPOHSFb/EhbgAY4iy6Ec1JVo3g93+/CkidH0ANu4Rdmpgyhg800YbM03BZWkPTWZ
N6sPYi6UItyaE2wulWC4yJN9s0DNZZL62ZiNjC4+kA8BEr0fyrgGsVFa3+8hcdZNaBG0N/qzqcWo
GOr6PAIlkCdfx7rSzpN9rVTDRw8rbgW02D5XTcs2U0FNP0jl5NXV5Xc/InVHxYrChn9SpepNwar2
sejLeoI2/cq8MD6KUObEybXu0w1GrNWjCJmGK2/CSEpWqd9oSNZ1FYY1ebTVOsNbCjzsbD0aDua+
lUk+BsJ5VEt/SIiFK6ViPbD1sPZFYDWbsa+6NzXOjwK5DpwMYOlUHEDCjTus51+itIIk6mkvJR5L
oqVRsZ9byDv9pflI9fTugOCWAPxU7GYXvRwefV9VH4cAmK+dqhOuGLQaapj7EgEtgMU0g74JVkps
BwdxAUyTjMFArUK30RvufIB7o2NmRzZUJ4Q7ye+Q9eKd+v4JWZ7k2ogMX6dskIqcdO349sQ3pFru
sNQcqd/ev1Yj74Eo2+NNhBD78Q5ehNzhUIUFqVtQO6mkhSCnjWLdDVb+IVXjhyNp9YNfYn1j8SRY
iDjaieiDu359qEMzfa/aM/7IePDZz63qkDbBfPQ91njrEiSRM3Rf9wV5rDluRIW+p8aARkNorfpM
Li9pDz72VdxWPMQpBPpBCjKLbRryF6AgRERgJ0JFcTbjEPrLf3WkOQpLbSmXO9GhOq63cw1XP6jo
q/Ve8SJ2xka89AcaYl9MD3qXxQuSlONFUYC7TJlvU39QPFs+eVx62bbTBmpMSqHcqqKIJzXd5GeJ
1UPi6b9kqXsx+eW99+itIDupxnjctCRdNV3b4xEQXro4DNZdnEgYxKNJhVtKf6awWp3yrnhhe4go
q6T77mqsSmPd1kH9KA4KWQUzCs1zkjakIGzX39mBoUZnkBzKVk/sB+ga8lX8IsPYfODnJ5Nr5Tc4
9YkWkDfnccRH0evwzDK48w8WppwoysoXDGDMQ4o61EbV/fQF0tKPzsVTZRra6VWyzPzILD49y4/2
LamwS6aEr0aRe3PLlSIqBlO8nw5G6eOE1nt7EY+AESsLM/pRavpb6QwWqRgOmAQi4ivaHaDFwZP5
nnmAik47bpsRgJNcrNTED1cZWjWbGY400/CsqHxtdVDCgcMSSPwhrXr4s3nvFQU9zaGS2/beSU0j
Pu4/fkGodGsrwLuoBv2zI1XzS+t45fEer1K7PE6v4QxltinGjFdtDO3cT4ekzCWUTUMKFjEckj9i
85jKSnbeIH2IDnGIxAxxOtm+LtPQytdN2X69YLANAwtUkK8Z46fVGPrOnRSO/LZCYXK6HAPfypdg
OGCtVLb/IvvDVsRJ31O0kpCREk2Uug5hGpXPeBDEZzG9tLzXWUDAyb2z3Km+9TH4zpMDRCm3vQx/
2xyDPbnzkC6yZYC+bQMUgZV6AHqV/pr0Qb4Qp3+05wl/9Dm2rC40Lc92SGraV0uqb+J3GfmNfQXy
dlMMvzz1YZcg3oeYXZLk+bnq0/ytK8ulXRjGc5JH1UNujSiEQ9EYCk8+mKTUlpot528uisDrGouH
rZjU/FIbwAXjUWCYQ9UxbkUEGdJtUU1pBuP2u89zM3Nu8QrsSBT/0uVQR+tSig7Ip2skHpQDKHAD
ndveewyT5CJc+dAqH/canoFgzsbqZhcoO+hj4invEpqnFYqCF3c0+ltoJi23cP9D0qPhJkJzPGq2
FVvCs09BbY7zUcMVd3vyQQiAnOcajd+lB6V1d2nvSe/GGMXrMA2zk4Mg6hmF+nylU2z+bugI5Pp4
NLU1vDlH452yG7F3PA6VrWZIuEYkNspquhr8sG1px+rK3c/LoNrSnDWLOfdQp/5TPaD+t1Zb1Jc0
vc53f2xVA3KzvX4cazZGh7xXYYIaqXHSQsSoFTm8iFsUNbrwJGfDm7hFiVAmK5CgyLXOdzLFDItz
11SnMlR3JNi0j3rERM2VKu9iZ055ZDYGOxAeXz0PEMa0Efg9tAA9i4p68DW0cl1v02uR/4rW/H2o
0xbWadSin2JFVPmtdxarJEuXLrDwLfyOAn8OifhgKtBThgh2/W/GSi49F54bXQWHRbBWSksr19bg
ZKB04bXkqXKRpNrela4KZM7yCqSacUJb+xV+tmx9pfaA9NG3oeOv6vtN+zS4avhkAx9MzBaQgd8+
Tc/WZTxiCS6aTiT3p3jwvouWmFNl1esQDuFZTHISt0ZsLglXlDNl7GNGeU1e2jvXIxwXshYpttKU
XMVBdIgz0nb+lw/egAuya4TqjxYjbdZZelgg+tdq9kOuw2G1HUBUo6zLD3FMzlrv0ngd4XV+wFXo
GYaQ99c/TjDz8EWEncZ8YueF9WbEyTZvnARlw8h4iOwaeGBQ8cRza/+zhMfb1DgoGNT9DZYUB9VA
XLXR+5+iX0w00cda5pUaXxHq3VusDR8tr2uelEk6VVz/I8/CHFuYhTTJjTTjBPlqECsQvVlMXtWs
E24AfRC8ZLK+rlPwSJDw0HXwt2VbaSwJcUxT/TksI8O6laP4K8zoUXLTdeEqHTJoL9V052Cv0DzT
EAoIohHoKGnCkmhDVfQIPvrfDc8tkaacTBZn0pfRZADpTAg5xWB/s2MEFyJ2OBcss+UDAEBAumht
PttV/QuB5OG7obhkYPq3CjOl3Uj18JwhiZBtB2INj6OI5PnzADYJxqSfnQVKTTTRbc7OAqU2loiL
iV72puqmCaNkpRvYN3UqdqmWbDpPSSjdCv5P6Tkom7mpRFb/TQzLnE95BAMz5mjMTmws/lQfVHiV
5yBopW2uNuHOL2XEG92635m60j908IHEjkIcYicyVmph5Jty4tciHD2Q5f0aIcwm02lEag45So3s
Q3yreEbvOX3A0psFlhZUZ9Zb4bNpIzU8+TzjsKJvcPGst9UIlsQ3jY3NqgeiStucwqREvq41K7SG
poRypioXMGz+U6SzB3Bd5LlIriQZnubSyisxhRG9wdTrSfT6E8831mzvaay89ViY0W0wq3QfueS8
X6nURzsf1+OVJuNWMENSM8T+qFnQtgRtSbSRT/27Pbb6qhlRaYYLbgOAhIvr5RJapwnKTqIpIJAG
dkf4DDyJSOLkCFpO48NpvKFgC3EfL4bY9X8dryVptAj8LNqVsCTOraWpKymtRhIWztBuZgx1FnUB
adGpxqsE0mnEfvmkJQuxv01lJ97hX4oi3bTd1WorhZdhncQOWOx5rXTElaSIb2K8EWKrkMI/3plI
2x4pKH8gwjRhiOXiOSwabetkIGiRaMT2GfHmco1J97g0K9Zy81tQE3OEhsEqRWQY0XGCMYcAAHe8
lccWHjkvpXywESG5tLE1Qdt439jczk3RKYaJEVJirEqY0ttSK+HuT2vMvsSQwkl0bR1gAvrH+lKs
NLmK0qPr6HDZWXfOS8552lDt1Wg0qfBVAfJjfJv14EEbHqt+o6OITjmb2B+HrEMFLHWqeci9Y+hR
uFrw+9dOeqx/ugm1blETyQyvnmEQTaAg3j91iAK/lUIYhcNJ0HKDbh4tqiWi25mKp6LDUTDZ+pnZ
cYHJPJY3VxRA9G1nQH0Qf7Aa8vklzIIbfBcLdUsr36AkaMx/Oglk5zLxh3zfRb13G3xMRLph+IEB
PDLr0xo+QNFfW6kpHqTsSEOwUp9gEgeYFmzyfX4gq1CmiPyvPMDMIhXdFTXFufueHBCji2SUlzYy
Y/P2YPCl8tjy2BT/7R87BlxZWBEEiN+It2LrC6xTwrNbIApsp4W00U2E5dBVnbbYVv8XuCc2u537
UzGGb8D2zVcUZ7x1H1fhvkOEcB1OujsCkhXHtncGc7vqihwFBtGUpHIlRsSA/W07mbRjA/0iDl3R
/kpJX+zuIRls1MUb/HAPtfJdxNNEgUNglsi98vJ2kfhncYa417jWE4Sj7jHRoatGsMwpQ27i1EuO
atC+33/TVYJsHUJw78F0IQTolENSFZxsCDNcvVJrH1G2jKinZxSBXLR3e3bzP03ExbPe/RkYUPLk
zo5eOsS/12qGIa6sABWtdGdctBMuW9EGBC1sM5wxYw6yUecxLF8FoEzAyFzc05IUNQ+Isv0ibnJz
kz4hgO+D9c2aa9IFn7oeTEt1P96jlNGuRLMGqbNKvdzeiablSj8sewiuopU+jY6BF6FIi4wtwlC1
iTBPoqmYn026SWOWaejL3TSti8plMWknJRhUH4TOEmXEdNn46kaYHQu2gmA0iLP5UBgat/TgWcTv
wyTVLddaWpQQvLLqogTmei5k/KsZe+Wu051k2SaV98QNJVxSMhi+IZ13Hiq/gvTa+QsL2NTPUet/
xVwab3mXZRBdsbl009raIm5aH7TI0fFPwylNzaVkY3blz7hJnXhvJqROI6P83qpD330fAcajEAU7
ckJXsIz8OtybWTCQKBbt1B1wFWGH8d/GiZjarFFQ8M7iPmVONyso5yo3wNxeiBvT/QYmekXTczx1
jRnE15B7R2WgHqLoV68YsrWrj+UKJdr0JjjP4iwMrlJg5dd7mNvQn0OlkfF/D22MuPhjaB0HNzCg
lxhMyEPUSvKmw5z3JI3dcPDl2uW5jSVCU2fqihJv+9K2XbMYWZF91tziZ3KRaygLzUxzFG77v2z8
5d7KrtCXTWnjFkBSEE+Hwlz64As+JYQ54o4kZAn4cOPi0bxXM1V/ZFPMnnoaAZ/pL1Tyu6fIyZu9
444IQKuN9t7o1EamAQMGSpA8+vyCDp56tkzuZcDJpZPNTfMsTfCh+6GpP5pqSE73iDj7YyisrhW+
Y/3yHiNLtbKoCd6Csso3jQNYxTDT8anF2/HmoNEJnHl86mRreMoro2XnqfQH0TRzyd+rrG2WOrim
Yqm1r4ralY+iU5/2In1Mtls0WbVxgxuNz3moW6PTKcE/Ep2lxZqsTrwjgF7MK0l4XZDwQtg5CGv0
gSXAlhSYT6I1KsFwEUPCsWt2YxT9EPH5IGZhmJNh5hzprKrk9JCBmVqYGVtAW3Waa8MVuYJh074h
Zg0KyTN+xdHSkOT0FyrkiMe446vj6CqJoFK/ANNL9m4ot+s5/YUr+0fqrqLJycrpChthdtC2oeMA
7WgqRONx5jyGTTC82yG+34warPHvUf+HtfNabpvn1vAVcYa9nKrLkmzL3TnhpLL3zqvfDyHHdPzl
bzP7hIOyACqORAJYb5madU5K/oySgkL6ONd71Ngi5S3m+n3HMvBXbgLPURpWdoJ07tiH+l2TheEW
vWQoB1N1BCx018JUxxF2PAVtS80aMFZTzHyBZw1scckIxoXWq+rem7p9r2uvlba+EuMvI7IKE59m
6DYxSpaMGFYdrsebC4+6z0C94CaOc1Tfo+MRct4zSb9nh7clMNB99GlQ4hbd8dTtu/5bNyc+sCin
0faA0U2oFucWK1cFobsaWmVHSvJTLgC878E0a2P/6dU+5wKwGTnkqWrsxXpBhBWh1F31KOr8LW0R
Kdrt2JryrsQNrFtc9uzNiIuC2LC/d4sONcwybD4snnKiF6HKy+CBA+HfI/BdRYmdnTlatdFh9NDp
vhRFPZ8aRal5xXVSuhJlXfLjS6sppcTPUaL7U4yoelILuS2OXpPEKS//tK5Nf2ohquCkAt+OH/72
T55OKTBXTi+DxD9kPq8QAzo8tOGjDChB5t7kziTboBK8bN8Eqn8AEPV2wZ6DXmQfPH8zt5Z2oeBb
O4VeAkTXpBiTWBh+armxrSYg1LIZ0ydZz0xQ2rV1HqKAi4vaOIvFSyXgexvaxtUl3O29dI9MNZr2
U3w4XeRK4+iqDtSVGCE6PE9Kl9Z0m7aQ2p2bS5NxDriFyfFArQ5WWmMRY7cu0tC2VoPxmVoTM/Jw
apGc9eceQ8RDsiAH1K3cqMpv6kgrwISEyfeS1H8a5uqXDsjVegwTGzoCqVMHaPE+09RFITvhGUtT
DZAR9lKbt/W91H1FviB6dqMWt/HJwkRI3Mi9xLFOnywK0hybtLNcMDVlYu3UIb4a85ZcqGIb6yGI
6quix9YsL7G3y0yTL6wlFn51wzexs5F94IWuLSYTkekggYVrhEkktGzODkJXZXVWrMXZgeihMvf8
Dvs9Bg4gRyBRqpG+aiduaN3jfA70QtCpiwG+aBcgRO7qEzyjf48R3YKJbarpP8YhQRLhFlLduxzp
PZie9aIOZfLdGTL03ovqIWnJX4ChcrZZlXkLIwOxR94ruAKjhx1cPdjPQ2rw3uGMIEUfY2GbRnf+
zxGNkTxWZVhjcdlUNxcNnx7+UtuCCrEVHxCzkP6Z2hDVlY6f4uSpLZUHZevLFZt70PubVMm9oy/1
2ZFFtbVuo1J60DR4JGrnuz8NnLwV7afW26h0KoX8EE9jBn/0jmjxZEe30y2g0q77AFvibUxz/DRG
3Mfp8JwM7eBJ4QF/AqOqrNHvwOBzSgI0vUMSAN1cjbNO6mOX/vT7iL3ZVHMRGBkWYhyb+fQ4ZJjH
vMeK9kuI7nbXqIDuHbvdKUpj/ohU4zVDCAjNTcXfVIVcHBqt8/EGAKVBrlZ/nUKLdBwXbpz8IjPn
VDgvW229Rdl1WPPuxm5CQUmHp2J5H5bG11Sx/W95W2Dg0Cv5Gavd7uChzrgSx3GBcktqwPgSVtpr
ELY6uCVl2MkuwjLCpx3Xs5xjDJwUkGgKH1KH80MprPaebOmwWUm/8cZCCr5SrGJl+gVLUXPQn+oG
LDTIb5QJMw9dxXhIEFcEdxitIpVT8zGQ0P+lo26M6Dg5ti1HOzcOvqLfV5ob3HXQ/W44xse9BRX/
187HsKdwh2Yvqmb+6qqck3lFiiZ6jNQkTxT/1e841LQNrToFoa094JOzFe1o1PEcjBw20dNk001s
UFALRNPNXZm17kFcTDt2EYXW36rFEMLwaVTMtd5DSlAbwcru+0XHJ18PudvcVzw6ruoeJzlRVUe1
ZSGHV4wXSddgVtp7JcsTLOgw0xGd2AVxKGeYS9EpBkWt6mEpJmV7V2/YwehFz1dpxCDPaq07qeii
PfQKf+sXUfVklmxBirR6bG21u6om97pJzjCfLrbpBlc8MGJeFbZ5Fh2pLIERd9CzUFy1Cpf+JFKI
6Iu/vdQTW/kRZY115Qo5w2kc4s1LvQ7lGzELimfqdRdmm05qsk0LTfYKN6kfdRAl33EcePLdLH3U
20LZ1iZPjjAc3ftSy/4WUPRJs0tbTiYVK9rEOraw0Px+Bq4LftIBC6m3Lkz+WPsWdGDfGy9QH7sK
G1Yv4QsR8t7a5nWqIv3Rh0fk1eGKaF11HiGbA1ZT1Wd0Un4gVtBd51PGRzyP/bZZa6HTXPREjaFD
PaFrzmE/aeoHWP2oGcjq2H5uTXMv/lEwUdgJx8ghtynOIqzO0qM8oRBs2EmZ7Gu3opYWhrO3AxNx
/KkTMEd9h0BDv+xzX97ObZgFfh5laGq1EANEmNGb+AGxfvmXo9qUlA6E4GqCk5JAnkdc6tM9yqE5
8LRwj4Aj/fsuc8aN4cCYkbuYBSOeV/yYLL567AdAhITyxucshQXsJAvX08tJnneulHXHgeSz0bLv
8OUOp6TGOfo2olbtpCQ1xjJJMS2OcLRkba0RpsV+/yFMtIuwJkHygezt8FIAkBVhnhK9zda/z2ZN
s4nqFJaDN1+MwItPrs4ePhYZSF4YzyYJo01vIaIFHo+tgORPNry2d6NgX/DoqvFStBtRWx0GBIWW
kc8qv64HZaUOebYXvT3/mAK1yjtz6PWz6fbAYphMDcm7Qvry1qKaj+TDJbt0D6Lqtb/wrC3Ar/CB
XM9YIYJmLsoQNebRS8IX1NSQdtDLpwFhtWtEuWukAovgpewRr03bbNgiJxG8qHb0qkh6e2ulNvmi
PNqL5lophn3S4+QiBhVeD5cwd/uD6P1zbjnMWLJP96wS4+PcyOy/Nlbd3kZ11v1tbnX6BO048RTf
527SF7njjE3TjqOl+Si0cJHl+q2k5TxHLE0SImb+ddKneDaKQGQz3FWsRQj7TdEIrNIjRvd2XO2D
pjnDvA2udaVulJUYAidoIXW+fuz0wtgh5PoUoPqJzKcUkz5ELqmVSwNvoTpPd1KWs/t3a2UlYgzH
sE/qscGIPTloiv2KZxZyD9NwcYneS/poxitOXtJE7zfpJL3k26xdWss/W3qnnPVYumf3jC6SXyGT
kOOSJCCd5NY+RYnBIkpG3R4dVEtfxjyzruyi/JF2Rvh1KuS/CzpHBaJFFEa/+SEKyu/CFPw/xfyn
W4gJQZee+JuyRJTQwpK6fNixAOhfsrTfxWkdPDTJlIFSgnwh2kWYqyE0YLJ4euHlsvPdOHwAp/aP
MGeaTYTJbfMhrGglNk0+stLzbO83HQbU6vs/Z7MduV6LmxqkuVa5hH2xH2BEFg3wG0QiS1QNvZaO
Is0V83i59Aq5hblXCDkMkvn/OlZ8DHEjMTN5cek433f+kPN9RW/3/jGGoG638AqtZWTYYCYc52SE
nX4jS6Z+I0phhReKG+k9Ri1TR9sE1qJwVHmRjnW/FYGqaKzKYhWbZXWaB/+3k05387JYv5knrtMI
I1txz/eJL23/y6RifAyw7vJpP0yqgCSWLf/jp/U1FAc8Tbr8CS6xn//5738XMaltyv1WfPD53/zv
Jv5w/9Q1k7XWrIQafutHz00eytgWIr8n2Xjoctrpb0UVMhyAj6TEubKb5Pjy2j3nAfmRSblPRGSq
/2E4dp//GG4X6cfhlZktxWTvw3EgGRd5WMknr+EQ05ywDZH2NRmH4DtZUraxKFKjGWlDJ8TAcZu7
bXTvkXb+S2hkVm+hvQkfR4QOSvEz6rqlbgXxo5bp+joeoX7gxWofAP4BP8Wt7mGczt7KcujYkSxq
HvY/M/SgaEmSbc3yaKFMaY1xumh56y7VTsdcbMqDGGULdw41QB2n13sRJtotz8BmR1JJmbbYtTSo
sh5Eab5oeCCQc7TfQuaOT8Gi6tpavkwssIBkgbtT5JYwHjznGwrDFcIov6shcO4M/KqF318rjeuM
jAIaIjGIoSAdJjvI7orFo3HvoiQGVA4Hbn0Sc0NAMr7jUB4y8i80EsMHKMD1Qyk9iW23qOTSk9iQ
Z6jU/tkTDR/CPo8RaAC+f/8cIxaauq5VD3L1LKY2U8/eOJKF7v3w9L8M/Otnwh9MXfo9Tp6y3GRL
8XbCsEBaIuuvX4l3GGKeLMjaZ2BoydGxB76dE1vBz/WPUYpyglPbPrN9eYuSx/JbXI8pKDg5QMCy
V/aO7Br3Yee+kFDyvzUykK1R62yUTiGzDyPifUL8Nsx+9rKdfemngfAxlX2F+MG97dsvoh8ky8eB
oVeghzPN2Ka/xMAOFOwm0J6q0WivqsjFzBxtJXAzCsQqg1dm7z6Jb7AUOD/q3IueSBEUa9XuohO7
JSw6/zKm6J+ENcX7mHYaU/tpdOqLLDlYtTZu1GxX6ZK6YdFR4CZk4yuUtPokn4Cce8lvzCer9hrL
SLlAQfEWTrnI88ydvk8vOXoCL9jM68tWbpKzNobRdozwQdaSSXwVLC/K4/LorEd98oXs++imsnqF
JHgXfs/1vUBySUEcLoOwH25Z9jv7Bl3ZTYK906OZOy8iQjHUm0wDqZk3X6V00G6jiek25hiyYQVA
8paaaM/8bODRzGs1l2uW6RI+kxs9Vtyl6BYXU9bI3ifSuRQhYfjcmxh7A4oIT1qVmfui9eQdqY7h
2nD0eG1bYfVQDdji+KD2viI8dMrKaX8WsY/XdflXng1PVhuFr8OglMsYZP+dp/G/WSc2ZiVNW27E
b1tcUjPvEZrlp25l34wgrY85Cmx7mQXEwuNQor4fBlT/nRup5SjvG/KkGSr1E49X6NqGYbMNFHs8
WILpixpevrGaUMIHc9SvSSsrKLUG3iEsAUcOTY2RGhDJyFL7XYii2b1mKz8RyMhuvSgalpnaLqG2
kt77s5TpAwpAXtTgGTuV/uxluUgbm8i33j/jMrni8WTjlzqN+hzrMyoU4/+c8/Md/1Wclx8Ty5OL
bwCsY4guunzH2xyRvarrUTemahpJc9Nn+NzH2IEu3WJs1wFr6nVXRdTxSttWbAJvRHBXeGh2yRws
lkWk3CHUlWw1hFbXOTkWhBG/crjnrLNIa/d+4ueP6micYNhUXw07QmAe2aqTCR/xFr+nZiE64oSH
7dCbzTnFF/WYm1ifi5kkK9+DAq/QI8+NXV3o7aaKLe2Lrq/qAhAfmjHFtjd550Die+QEFgmFuPgh
IPGpr1jbLDHGtWCMmJXnT/u7+Cjw89OgCsRU5pPVQzZqZDV2KXl5CT86pK0XbR5Y1g+9kVWRt7EV
cHZqv5ZLuwLyA24dR4L9OLomngEksWEjozhTucU93mRPuEL+TM3I/K540qkoKp7whc5PrNVAKQxA
XMPYYSnhyXhKhYdey0GBuKazxA+yvDZGD8w+B1jrxtSK11z3t2kSWt9HVYIyYeXjnTWiWsw+StmG
Slk84OX90xhD99byE2SOQ1gdqmp8q7ySc2entB9cT43XXVHl16rsxXvVlrx9Z/YNO1MzWBupGjwa
uYaNLH+S79LoYtfZkdGeZqridHwTfw8w4EBVrYqWqtaaHFT1/nXmD+hg6r351WDra/PIfCJL3uyM
sccO0ausF590lL5zkpOA3nZ9rj045kmoBYsKMDbRMyKoNvV8CEtOAqDbv/X8MUaFjAlDjCdi1KON
khvNmlSL+sqx+kqwM7qy8JcFFp63/zliDLL0ALK+9GuEoxb4w2IWkmIY7WGV2fE3QRBjYzP1ywAX
YhN18JqUVK+BMib9JSIuuoNc+PlzgZn9hiO2hhVbr9xJmhS/RWTmuU5z+xH78WYb1ZyaKqXu3tte
+v1yk2Z8rf2xe1BI5u4qQIpbhNGtpTGxBwH53Saa5d95Vlyda617IHebv8gKUmIcTvA2naoKfL1F
l0bOdWL7xkPJAa9oz9TC2neSUsMgMfIXVAtIIbFGO4pe5yVDz++lUQCDFDIu8b7tZC+NIeTq6n4v
xkAn26idVDywTcxvJBtNYWytk8dM6XVIkxmy2WfeousMD0v8TymNakfJT80PbWFUYceeIxU3J+rw
vc5XSTbwqHhPjYnEl6iafeYfm+ZBgZp0LNSRQ7w0eWj6HMLK1ASYuSbvMhXnkLkqSraEk3UDr231
qSOWsw5tdUy2MbqFF5IWeX9AxLo/VJHXHwwbtuGlMSiTZaGo9l50zCFixCVO9FhiyNw/h4MctZF0
8LrVh7lF0YkjZ4Hi4rAKCsU48FAxDqI0X+a2yA8fObglj2iUOBr+LWRuqyr3d0xteJdxQ9//qOFv
vpRYchX4Gn7J4kS+yfVzKPXga3JN36dIYV5gWmOTYEAfJfiDAfGaU7miJNqmCBPU1VHkc0W7uLx5
B/zunTs+p42d2zfWpuFq8Z4zIe2ifo/LJZY8tS2v5rYG/hCkd+mrOknoz+2VsnF6Kboo64tm+EIR
D+Sq3o/tJCDMye2mslGxhibVxltSWsXiUg8GP7tWrBKeynuPaION7im4FKrZtRgT6thPXhp9WL7r
sEFjHXeZG7dq/Bfb6sK1XCN10TdNhxtbBHkYDNOz4Rq3ArUO3/cGAaW30DrqcObwOdC24Ij+JbRU
JHPJXhferBtXAM+76sbwDWNphbjFz0LPF31njrw4K6BjDv7UISaIs3BcVu0QIb4PWlHgfDqgYcux
A3cLNxBkomic4YqGWvVL0ysAUv4F4Cja5hnmWQVcqLOG/sAecaXncbNNe4Cnim2md/B80rsI2i3+
bZLJuyzJ7uyoTe/K8Vtles6tqBSdY1wVCZYWlqEir6+SXAc679vrLm+kaEkm/95MtO4opgsAd15D
h9uImphgvmtsJsm6aCGdzwr+Qtp/rjrZhPFz9HA5S/uL3godySRxmyvfKR3YtoKxXrbGd7w34n3t
aebCSWNlI7R9G+xdLpq/hlfpW2SV8sUs+itKl7jmZMhddAmdm3WwrQvSU+Jl1wNSXUaDgpH2pK4v
qk5ZV3vxktS78a13rgZTcJXKxt5Sp6WfWy7YPvU/wT19i7U6egkSS1kOY6KfHaWecKscB7ilXV+p
Ll7APlaDaFKZOr5oTf6Iy2G3GIc++zaUGGwqMIkXeUnaIA7w8xFQ9hZYgFW1D/GYN2u1SZASqbwW
0DrJB2j65KimXgUe3G0jlfx06bwM4FC8cavhMlwpvI4EJUzOxPeTW1WCS1OkBUrOZg+NL8PZskzd
HbiccSmqwOOUk2oor6LWqHlzX9ucZBDpRYrykGntMZRk9eYSHQGfTd12uAqmTrXxi3VZ9fo6ICMg
JBQMXBKWuVWXV6KKJcRZkx3vnBhp8hhaI+8xdBeKNhxP+JLhJNuNmJqGhbF1Rr9dt7w/jlpX/kp9
IFTiomV2ve8Tto0tKgNze/weIdpEL8Kl2GrKrrsux4Ln0vsI0fGpOg8DRMfhPIz+1ac4ETLfyDJB
3iySXnl1oQJs588y33yeVEx1qVagS9IKme7pI//7WxjTv7aByYakaYOfHWiQSirNh2RIzWWjDcqu
rSSDgxW53KjY36xl2KsPXiCp+5RnwVJU4erbJ0k1X0QNWwXzLmrlhRhZT8NlDxS9ZxdnESC5Logl
3RyOwWigH5jz1yikoTwBWV9j2IfR4pD4t810iQBcrUbdV1aiKjpEiDq2G90GqzcP8BWo16RaIbdN
k1wuPTJoZZ3WmKCE6U60iZmy3zdULX/dXlwM+qg+IjIVLC/pUsfGjI2sUr++1HOHtxDramc3508r
WTmCCEfQbMqmcrKQnJERuMSnEtpyRajei+SsCPAq9PM4pkem1FClayhGS/bG5VEAW9FNbmpyyxgP
14V9Ee8WvWrdop0oipcYUXwPFNDYUgy+dHToMHoR/hrW6OmrttfDfAPqAOWG2rvSNA/T3Cr3hkOj
j0G+EUWgu8PBlxRI9IiPcaCGIOkGquc2s23oXYPEMwHFFcPEYj5DyKQIFxm02gChEiDsbY0+5tzW
I9w4986l/yau/cvYab7OA4GR+2RqvUhFbZVtm5dnyuunUlZF6msv68liLNR/9PZT2zj1/vs40cuB
xVvcp3vM9/0cF6DBliHEP51VCh2Q3qhX2BoE5Nk5r8R7PVrB6ka7cqpWaQX7p7Ewt/ebpFxOwVaq
+mehKjIHi+mgKL8Fi161/sKCq7nNFX2v4uv9FJZdfw1z43tuD9VTgPfdQTYHNImmzgAXvL2s2DFk
T3pjM7JIySvWWvSmjoFtX2IiBjAFN/04YQL8/IolZfmUhhIIT7n3eGxPvWF9p6PJeytqXZVC8Tb6
e9+x6kfwOqI1S2vz7KKa0wy2A48WKRtJK4ONlAbNkQRtcsDYDIckEpV3cpCxp9Fq7Qs6OwdL6/Rf
WtOuU7Rpv0Gix2SZc6d73WiCdeXdTWJ5WJh76TFV0CCZaqqEiAr4AvjHoh4Oak1GdwjXl+qkoCJK
XS9ZV1WgbS+nS57UDat66BCM6xSYe2hH46nXXOvBiEzniK5jsLR97d6xJi9xVyn8DccHLEPFWsuV
xl+JrDhXrHXqBfvM6CAcSAw5yzZlN5ZrUfVqqcUqtPs14rQBpck4KImb3wvvknG4MSFofzUdlg5B
kZuPYaL1q8rRjBs/r3X4nopxJWWNdzR8sPq1qmfQsgp7WWdW/1zE7s8O+dwflZctbWeyZlCsbuvm
tfnQdSypbXuAdzNke3GO4sTqLQK2/Rnl0vx+TNWd3yBPMNp2B80B2Kw4ixGDUpyJoxLYbbn0ixjn
9ryC4V2r1qkZPPs0VzO7WLiRWR/HQtJHcI3EFaHnrSND65aln3brKJPtBYZl5dH15B9a4OHc14+Y
3rvsh4+mKA6mmmOcHBfr2OJzlL11AuDD3aZSVnrtOP2Bedc4XgWdmkZTjnnh+BW0cocvLuIJ1tK1
zS9mXfRXfjW654zMyXVX6aCtCuksmvzWsXYj1ImF7knuWXRYceOsVK9ivz21iUtemMUicoHB9eR1
wskwcZUUYXnjIb29TGS+5eXAQaaX/6zwqF00Zms+KhFW20VRR9caWpH7sDLYwPmcz658eyxe7Nx6
NGw7/dWWgN/3UghlE5XBcREOcs95KlpiuYFdnmKE/rlyQyypOE1AegpgMWixOdSKPYmfaSjtkqj1
8SL9HcqsmmTHD4E+Dosoc7tNkOHH1PZlIkOxC5YokdybWLRhVCKXa7VQhlNNjgWps8bYAprVeOtG
xtJ1OeqF9HqGR6X/khAedgOp/hFPlJQozYttVSjNCn+ygn18be6s0i4hwWJ5L45vEsW8ky3+tXOE
h8zKhwhDt+9q/rMe005l6YYvyPYDT4isAHwPdonoPuLbwLHwc6pYGhJEhbSq/RhPqD4xHpo24Hc1
CTgik6qd+Hock0n/UTRVmqSskFBf+orjraFE9ndaVg53viRx7GAZJ9EEurI52Fr9gy9ilqBphbqT
aTvVVsSKEFTYlZrXuqh44VDsNBWNf1EVFwncKgqNGMuLQU5bhjcWtgxzRFrCWdWL0L98DrWxn8MJ
IAGstAUNbMbXhiIV1xXsxGVrBME3z5X2MtoQT9AgzG3WGuqWV5/3HNtAWqcAMbJzAQfXcr9w+MX/
ReZ0bkO3yFiOplusRJu4fBBf5VhVO6r51q1NaQNuE2fiNPjgNJrjZYNQYNZcCZnqCoGuHQRIeSkY
RRV+OnchfIvEIwHUAuNDyQkZFaRdAOjjTL5Vp2qOO+na5XnCIw1ZlblXaAeIXlRsOK59DxbVKKmy
LYehWPLa2cmWR/XHVEhB24qC5yXefRqZnL0tAjYcprHKmtF+0nST3DrKmKfRDsojKJ1w3QZV+FqB
h+gk2PV9iHu6pZD7rFVX24JCMXd5mUZ3ZovZnQhhV4pH+2g9pCprG01T7VVA7uFZcyxtNXjGsBPV
oYbM00DEPImqo9drnrvyfaaqxb2jV/wvKdLTiPfjKcT3fSGqrt5WOzFlqfHnfdOxDTS7O5oQFsAC
ys3ZjJP6kHQ2zo0NqvKSChZWlb4YyIysw04KOMks0ntdc77lCDK8xPg1oG3dvIS42pNqkuvbbro0
RokEo50f5nY9LVPWzqEKtYJYcWn7wL6Jss3cIkp9HCKXWMDxnDtiUiJX6pi/pI06rPhj10vVU6wx
XcSlgv1J6QHnx6MdKw9fD7YZUt7dsAGXaiyEEjBCKcPBs7JHURuUsDr/2VRONjJSN16iRO3PgWrI
MfvyfZA0OREOeS9fJ+GbozWyenfpoLp7ITI7a87azuiuigSJINFRZTnOfrEJnC62/M/BeWKq18n4
NfQ5cNfkw0UQQLzMAMiVyYolaYRUzSayu194qpkH1XaMQzmVqhLE6uJDUXQFXWceXLKDu0yvTqLJ
k4CMGh2rGT+SsfcNmmSPOgDCMSFVz+RVIz9xqm/ei4axbjw0KbGl6/qEhQfebb2/0ss8W+jYrB4i
Nu+oQvxRwtr6rQ2AzT965xGeGyPZKA+gc/8S1+W3bakHpB4J+Peh4oZz3KePI27oacYLwgb9VeZW
0klcCgf5IkWqB+xXgZXMHZeq37NijDIAlu8jPsXxOsXjUj3NzRiNW8sSpzOeEEUZSsAL8oJE7VAc
RCn0xhzPw6l+Kc79mCHUSy00tMsY0WHHHBAvRFFcBjWwd0Gm7OpxdG7yVi+vYTIsfDiayTrG9XAz
BB3ezJMdnggRJb9H7BMJVm03d1RRcxnbTjPN7WKS3CrT5aeOpC3BRk2TiA4xe9HGnFqgaG2N8mth
YZUYJlW+i0o/XwsjxTGSsmUVBvJBCNM5RrLypdh80HQY9H8ZJKJcC/gLv95/OcgzSv2cm/ZP8ijY
FNgO6iVkc3osyL9gXYUJsmkVJ1XutWOJrg2/PF951XpnI49N+MMveXC0AT4ACuLgu0i2EBSHz3GX
axFIUsWq0AlJxn3TYdnSTY/Iskr0mxQd90WvjpOMUXtqPDN+ktXcBQbuqFujbocnwzEPIqD2En8Z
J0FzU/iDeZTVLGGRHRXfkCtapNz0C2l2aT1AcdkrXe/d87j8KUYaE5XQKEb5rm6z9CruawP96qj9
oiPbIyI47CrRuqQTpjc6QZn/EPbGxQEjVYJ+p6hYvxQTiG5UcdtSbThYZif7D02k70S7CBs0fKyM
Caon2wqouwb3Gde0PDHbpzAhaaxMs/0ZpsbJC4tTTKHZvdxEA8JyctG3K5zEoF+IQ+W5URwqi7Po
uUMD0I6YH2fW8yG1E2IinRSQ4XUZ1Vt+KsM2M0ptW8S++Rw02prj/vGr5KLe1EDYOsqSlJ8NP8kW
fjXIX8kCIUiQoZDbqDoaxiDiVmLE0ODuzm/yheRkgbrNVWAZLgompvoIqcK5VIWM11y9KENp7Loc
w3EvWth9FVZXbXdf4e61aEI7uTXjIb0dI/SswXQ/RnE5XM3tGi6JOxHLf6ttL/o/4i5tjaq9xXRJ
MUAh04K12xvg7mWoOBnvnuNcDTHdE1UnsHjTTpeoT6ozX+6lHpfJDURq68yC3djnAxQpI25gacWc
HG8MJy1WXh034XLMgAzi/JBvL3WpUL9KHX6YiEdYZxZc1jnBgrcvfP9WTAjbvLhGNmkr+hSeROvM
K9xtptRbOcvHX1Ohj41Lof1d+GeXaJFbbT32XXBxmhTfjcTvsz37uq/iCzEKN4T3NhGBoSju3dzj
Q5wI7mqLr5CT/RftQFOAfDhWeUleiNxDoLrTq1i5FTmJy/ZbpDZiiBV7Vx1vzZYU96KcdBpGqe82
Xpspy7ZLhoVsYWgUG3786Ic5ymzA2IUhcolczMUQ2VTlde+7V+aV2K8UWFWuWtOST26j1CcMSdia
Bo3/vdwjf1cv3l4eGSyEXQiAJ1s4QZIcgP5MmcmgRodkavSiNjmIC5bObyVR/dD9Yfgcbir+uNEr
IHH+IJ1QqOYlhh2kdBodjl28NJc2osc2sTRYWZMIrJfAWRAxl3DRn7maciJzLiqXFs1eeAii3Loo
VCGpY10LAoIPEPVgGs33mZNQot684m/VbETE6PX5ld0k12qORhJ6+ehWTGkMVNB+VyfyWxKMb1WB
tpurAiH3Ifh9bDoZTsmpnqJ2GsScdEIdigsYjXk2DvFKCdwMiwB+gxsZm9ZFVJD6qcGkmXt9SPMj
ieAISPzoORskLL5dqurUg75TbO7RfUNzwE23ll1Ym8ALjEdrdMkAgcFI1OaxLW3rMXR8cwOaSNvD
/Y7PAf97i3DCc6TwGx1QBF+9ukIHp1aSkwJ9EUWmvl956Bp/qftqSYv5PR9qXOtdJT0XXaLuba23
NmNu9PuuhhJSNOkXk4ODH2ad7TrTNV9LCXEKC7ITWqNyfqgajsIQznQe30MBOl1CG13/e6jm5pdZ
feMttJpCm05+mzU3+w+zxhxVsQcB6ZCN/dFCzGfHCuAOUVUnXQVTm+gQl17O+yOqrf0xMbW1UvUw
ZaYm1YugV34uDtHkehkk/UoM/ttcl4E2u9YddjhL1O2wnW8Xg+3Fk9Gg9hjjb8KWsYmO7eRaPPcK
g2PRmzdadGQT8Rbcu3m4ai3U7qYfmgTyEeBYrCcHd/o1isZU7/qFlbMJnNsi8eMU3eIiej6N+xAD
Xr5d4GfvN3s7V7VtPsGmIgg0WzspWTw2unx3ueiA9cx6PIoaXhDSodKiLxdQ1tACAWxUZdiKXpTz
sztEJsVkoiVOE4RMi0RaIt6Bh6DfxY/ln7MVzHaBdM2ziQnyZoCYHi5Dgf/K2FhvavtsR125LbOi
vo1LtCuCwO6fBg1uruMX2vewqNe1SAKavrkyjcL7obgYsZa5ajzJfhYjzi7Lt2lqJVsjkttDrjn5
gTRBua0tE+ZHn2FgyFbjRlyKeLBwnm3T9dzm5ZZ/kzmSvTVDxJM/dfBtUnm+so1+n0QMEFXFie99
03T3oiba68HfZUBqrpLIPPvQUqplU3g7NQDc0xeIgYx1rLMLcoodbOTgwVGlcD9aZr4UvY1rFWd1
rNmwl+FDIA3BgztIL0lgZgBDiQ8HPjxGZ+VGdDaG3R/UnM8dNXqFEZoPQLNp7y+doJfh+LgyfFOG
Nv9H2Xk1t600afgXoQo53DIHUdGWbN+gfGwf5Jzx6/dBU5+p9bpqd29QmJkekLJBYKb7DaYe7HWb
irM0nR4FYRT6nqRVh9HXZBFuj6hY7fw0nZ8m8g4bxHHRFidlvLIRSfjGWvkTGjzzL0fz1sCU4BRl
YbTS0sH/N+3qh7LM9O9zZVarAkGcVxzTdPDn/vTM2nPcempt3GPBYSNnjspe7c7zaWCdfRg837kE
yyfHBhynPgnZHyoUOY2+dO6RTDf3lWF2GNqR8jV7QJNma5mXrDDjHbbv/VMfxunGbTrtc5sk6O27
XfXNKebPQTN3v/wyR4Y34Lu248/EU6Jgpajm/aSV9nf0UVnY6En4FoN7WJexpj/LJxcZiFdFy/RN
R27M2JSszJHw4AWpNt25br3w0eopHitD4lMwN4KvZlTYZGbgqOdl2wPfnw8WTslfM6VQ0YEp0FpZ
wnKkwVTVqp77Ou8eoAezyFz6wWg5m0yP1aOzzBot7mrNfmsXUpuhheCV0s5YC29tKhC8mrRBPxeh
nX+xcRleaG6O1xdnrS+NtZDgJKqHiAgdKS++WBj4/o6iZmashc12i5JrudmVQQe2sAA/TxR6lOo+
7MaUexI4SF6p1rqILf5vluW2HPpl1WRPZOtuAxIcLDNuA5MsxaSz/MtlYtjBZ/j8j7KbsK3EWQ0O
3hhACZPXAjkR6fc72zk2tj+gGo5lCKKOLYa9Qf/J9Nivekb2DKO4/zRkIWRXVdXOMujogEcD19J2
AgVAqa0/onWJRMUytTaz9sG084sMBoWiHFDI0dYs75xr3is3/W7v1868lTTYmPJQT31tOkqzVvRf
VZ9Y99Iy0mKlNGHGQk51nmYIu5JgG6ouvCtDE8m1wqa6XzkWy6+8DavPWvzZp/oWrIZwemhRrPum
4R29bptae9YgDuwasxzuNKQATyjzqnv+wPbRaOd4U7M8eDP64KeTZfkXh/QWDjlkktBwX5PMmZt+
5epqu+ljGFF2MEUrpfA6VPCibEd5qbhzEAA6k7B1djVeFM8z7jtU0EoFUd7y5Omm+a+jx0gauu0/
XNRaeV2pbJ3ZVuFGl+4uK0lry46FogQ2E2ORHaomNu9kdyIDEueguHONK2TzMs35IdQtOH3LLkb2
PfWI8Xceuse2x5BEVMYcESGreSns/trZ1bG7ugZJ/C1yqLlBPCVvTzmEwIcOzcL/bnuhF4g3IJ5K
dnexwjCQlDvF8fA1wj714PZs7brKQC6wjqOXeZ7u+sgr76Wr1oz3iNBchDGiSr1rzOl91Ai94NDr
tnl2wsjCvSnRXrOu6A+1ZZDaLw31NZ8qdRvhVrOX0S4kn+4YZn+S0Swq/0Udor2XwRLPmyA2ghcj
QVY3Un5dr1A0GXuM4uXa0niJoyXBp6nU45wai3bkQPqT4mXpWtLYt6aksR2NT5NRSWN/aEqS+y9z
s5jfnyS5PwSHKkvr5VLJMioflGPjvQ/5Kk4W2udcoTwh1bkMF4Et+N3kICU9Lc6+J43jPahqFX12
alYdi8a+65Vs/cI42AEqMt/62DkDiB0ouozlszou3k2j8eZHJS5bgZtvLGo/b47rJAjzm/6xraMT
tqZQDVXj6NhW8wwrvH1O8zDe+XOiwV2lTw62GXxVI9U7S0u1bASWmZTm/AjzontUXH/69qnV0/Fb
qAwIHRpGvZ+y9DzbBf7pOIagbtVan2y8gFaVNXq/eBuhdjalQ76yysD5FMGx2yb5nN6hbp3cLWqG
7jQ/TKnTbbMSiMoglnjSLkMkgq6b0jL2032ShuXatvMnnMi7exE5HAqMkKeWZ7E0rdhrj7mnpGsR
2cux9XzybX1bxrzhUVosnxJvoR6bmG66vx0ub16X8wK00AScEcyGtnUtB0WrW6ecksciVSynOSvD
a9DtGo6Kj4CJgTbincV2jEvjTefBuPYLdT5LM0qLDZJC1qehRIFc7cuvVpSYb65qlAcv8A7T5L5Q
lTyJ05FYG8lZNE/7MO7qy60/UwGeeEZdf3BFKk3V3/m1Amdt4ZnIAUaFedfHxcnNsGIL4yWFs+hX
UtExN05oGzsRlTM7pDqbyfuRuS5cLbTnsAKBliiloVusTFVnCnZLrAxKV4iiXODaxoNnVNPjFduR
TK13J0kEM/Ps/Tw3zer6Xxza2ntbhjsDCB+qTD9FNR6aWbqlOlNdNb9TBwLvqrbjl5rX/6nRHZph
lkZ3GrZqMqOKLO+hLmoId41ZH/ovtZcrMHwG/4kCi3bmzfNlKFz/CdSY/9Qjr7mD+2qtpU9iAQeh
xlnY+V765IDe3ufAa0MEC7jQFKrGk/8tDBDfvUquoymTrMOu4j+l1gYWBJwVkzvs4+UMdZr3M+m7
jYLliRGjTJyz37Lxaua63ZLxdx5rbAweHVwiqGv3Ogt6+qipM1Cp0SWoiqN0IQLSKry48OjudPX+
GrHEGiVMO9eam+OtrzTrEbNwnsYY++GsChk6ri+ZYVWYPKg1cglLm+KZfurZyH7ok5hKYqog/uTq
KF5KX10Vzbi6RgaFa25u17UMXLcrpJDUjq2xqaTKgzeyY2yHKvvhY8iXdKr1tcwznKf+EqEM2IkM
kX2NaFTugJBF51PXxV+9SFdeKxvPNi/OkeGG1XSa9AA4vN4VL5UBzdUrMIzwkBfJJudXVens04bj
SitN92pJIErxRs3SU6ldeDhyX0mnp8bayrKsGUIY8vNyT8nAdfb1lrvNlHGJvM1udLdHeMivX/Ug
21TIKr2lmhsdGx/D4c6LF3kokS1lG1NC1wsRtWkBrG6m2MzvwFeTMUYjctXkFXKm0vlhXOKxmyKl
UgV709aHo4RcoxsLSHxihaApnfYsB3OEz7Ka7dgsV9KRqYgq28ZiYi2dtgRcw67nQTG1Z3NIuvPH
MZkcsQ0pCz04foyPig6VM1Ai7Xmo2fguKkcbgWwnwHJQSEfaywHPLaBu6RcQd9Or+wxIy/mPfonQ
TDSDlpkyeJvejlhjKJb3M/A67WwkmEjJ2d+a0qeUDqVcOS0Tz9vEITeIzFPSAYehyX/kzdufR94m
5xZI3vVM+ppl4Db6tz5Nd7DaKMbdH7EqOic6OayxsskQq+0hmUFVs7bMHzpzMA46q8Y7y+3dO9QJ
C39XtiCWMly+1lZrhShf2sN0xHHTIhOQT9GvzFVjxPf0L0Kn5F23xsou+2HNCxaMH9MzgG5YjOY8
nOp6di9w0dwNthY5vyMz35SeFT/PLfZD/lypu7lhRb4ui+BZaYyZr5BifojByUNVwjVdYuWgBYN9
AK9sraSJA7O7CXvA/Shc8gwe6weQGMbnyhpe2JzXD/qy6FnGpCVjMCw/tH6PSeQyz6ycS9+PKQBM
Y7jcOAs3fgOiML+CWR3h1RAhh5tenTSXiLaGh09S0d8luhscU6e55/Gjf65VFeOcoL6vl6RTNJf5
4++xMnHiO+wBoF2QpLV0HIk71Smo7rWor0pn7uTKRa+Tcj+St4QlQ/M2YEleV8WFzWpyBOsZvHbJ
aRMF7KiPot806Jsystrv3TxO29B26pOHdcezMqi/ZNzLFoHnILefApibZzwJo205QPbBxcJcO6gQ
nkfXRVM8bh7kgHVk8yD9bE/OV2UuGfjdJxG3CZUCJwuJEwxSEGzNMT79Umno8niV3XKD0nQc+5hE
KjC2INMeS3Q3hhBjw1YN9L0Tjx7K0ESh9r1smzpuMT2GGK1+I5OGMEne6me5tI0896Ebu3ljLQXS
ojfOgEDMc2V6OEssXR76XSdX9xGyoUsO3VIfrQO1x/NIoZT/O5YMsro22WavQLEW2zhQgGBG0WJJ
1lpf58z4lKXW9G9dvbKho3xXzdaBdar1zxBm1HTbqX0dh2BJhbnuo2HymhiKPrsrmrA+lQ7QH4qw
2r1cu+yjaD3ZYT4+jU7YPiCz6R8CDGa2A0/Eb2TM11RVtTfuEf9QKg5bPd0avyn0x0WdXJBm+9K1
GF01y0HO5OD0yqpLXeUkBljSNZqdiuIolbGpVtOd/PUhQuQeq7iL/PHyb1f61XCMouGHdOEnpKI6
YaXaukwiZSudcjCtaVzZUfbZAAr4UDfBxnXS9BItWsrShVUCQLTJP6BQaTqb3hoeIX6yIWDr6QAN
joa9ooH6I2Vb4664i8bBwqRYJUuTtcNXj1oV/pJf0AWJTo3pozmdKf3Xxgh/auOgPKpqjWpF3bG6
X8JRykw3zhREZxTZzVfbntZoZw9fyd+Y+xn9pp1ML8LmpNdq98msFOMOElW1lunI2PJMw/7rUnRK
9KL7GM8ul5UvpeTujHa6rXOLYQ22aC2vcUXDm2tRcJIDzNIZ+8hnMVUa41w5JFGCi8LvgL9Nmp3r
JInyYwVHDzd/nyQXcpyZcnPPil734jcFR8dzE/fVM4u4X2mRNd+7zsHRvNPUBxw73IvHTb9u2Bl9
j5P+OVWb6hMc8eRUVlG/lQnW/EPxAS4DAQv2Ua9lB8DzzVvepTuZZ4XRuFHRmTiHLVzzGQ3Hg7hS
omFtUyKILUpf/82uslo56LI8TnFT3V1Lxvhx4uu4vHzV5RA7/tkDCHuSVqC6zl2DIlaYx6x1vNzZ
TkOAD9TSrGV1naX2985TtaP08QjzHlxdTy9m2m6la1qWSWxn2WTPBo5eCgJQ8iXlIOkDu5uenURR
TvJtr39BEBSHBNFAA6GANDQ/C2WmCPzg4XernovwIarsz0K2kRbeAtfWkM2hRM6gP/CLq3I0XvVG
ofJb6BN6IoX5RdJVXV2BYKfAdCe5LD/2tI1nIvspoxY13EOLhfk101Vi63Bvl8CRF5KMHMg9tpmT
vGTdHJztIuxXLaggUm8Ku6i+QKGvJK0kA9IECFG9JE53MY2Jl/is1i/2WIfUQmGFyKCEJfsSoWxE
7LiCHRTtZvbwx5Jwp4ine68Z727Xk48sYsp3CnqzQxRmj0ZClnvIzRmx7MT7pCVWfoxj3Omkuchx
36FjTWZ+GTXHyn1s9PIgLTl45t6x8MyTBrXSe2Sp5wdpWbbTYphVs7paJlv6FG38tgMkuTTlg6dx
b5lfejdHpntWE3XfF/hmLLh3QJR1rO4dqOVbc4zrNda/JsutwkYQp1FO/LSpXkBMKhBAy3C86Rrk
G1pYYkrVwEztqwxjEK84Dwu+jhf4o6867qOjtflrDec7LZTXYrLgR47WF2n12VycDKvX19LsunBx
TCX7do1dLhiN9R2yev19H87lfa5gi4m4V7Nt7RiIY5xjKRgaIwL7HLwy7HYWVlbIrUXTo9VG00Wn
yEf9iJUOBAByG4BXeAjQhP733pRUUVcr/6NpRtp78B9zJVhG+zy2MHQz6y1b2+yCnm56aXwrvbh1
bd5N6ka6pec21i0B0sd9n+w0TNtXMvrHNW5xANwy9IZ7ffdH3KA2oPGVYZ+FitOzVrbjGQrf1Oxb
jSKJlP2v+Zdb5wfwiR7azZ4K/7w8QLuQLTGyBcLoKDvHxztkO1h+eBnmrMWo7r2Vj2otrUr1EoQ1
xm2JdOsFQpe7cRxr/jLk8521lFvTXHvpqiZ6y11v2Lq1Ft8VSjZtGtf81S/Wa65uDlvszeEYLU0x
Norj+rnJHetOugyobpcgNO5lzHND7IAyUuPHpujeGgWsa4cP2ux46msBlf9CwTlddfqgvpZVRuZM
0cy1jHaNYS33Vbizg1p7rVQDQ9PGUQ4yWoYzb+HZne/G5VKzljwEXuY9ymCWHLy0dz///rgeViGP
9FPmegG6iEP51v3y9EF5TSe/fyCj9N1cRPtnC1PGWG27jTSVydRgTZcg3luteHO64ZdjKc6Rcray
LcfU3jjFQOlxNnMEoTvNZrk3lf0qRN6WTSd+hDgrko0NAnujd0eDvB5Q/wwi0YAJxtmKOuhCQTyy
N1lOHa/FdKUlk+Z5GgWyUn8Tc9areSuY1noL290mibF8ngyNSLmzQFRK/FftRR27s+72kltwJ9we
7SIN1h+yB3Iqh4nswZmV90pahorexV5OE6X6ZwJdeL2KdH3ITlDcAsZz1S22efhsWjx0n9TRNZ+6
DDPkTFf1XZk24MbtJifP7yXO8drOnPTUtbN2kei+KxsYBeugBuW8dsoJMbPCuVxD8xY4TNlSR5ZY
OSB5Vew8Ky8w5eTT7Mz9B/WS76PXkqgJ8UVHuecSe2nH8i/ktagGmX7QusR9lJDANYJtxFfEy9dy
HoPlsBBaDkNt4ou6XEUGOnf2FwvK7a1L+rWQhenWpzL11k5xtYMzEPLnVPMTDp3DSgvQ+g3z9CQR
WVxVO36PwQmAw/yUqBi4kFvP/z8RYQY7IcrYcFuuxr2rOpvU0QC2XI+TGUVHS9FePqBdrqf8EvZF
bgTnK9pFYCyp3SMhZcInU4odj/30k22ARrOQfvrVRqS4C/9XW1gopDd595m1KfAen9w9YmXaua6t
YhcUcfaJZ/b7JBtx2Nb0f3k17LUyUzEdZ3e1DSpzvhtK7X2SrljZ2YJJcmXqI6dV7jIS1DeO/p88
fm2h/wvfH3/NrF4lyPPzC1TueKrVGz8srdeuhxJtGkrwS0cqmX9k8uQAKO6qsna/uZ6irCYvKF/y
nrcFIBzU6VIfiX13CA7YoDoPciX4QHiPBK16igEon8pQ+14OU/0k7OZ06UJQ5dolVt4StXRJS0Kl
S++wpmq4laVryvJ/8hH3SRgiO0lU5ZLs6i1F3+bc39SdWMBdO+ck+hanrXO85b6Gkr+0zdNd4NWn
wvb1AQCgHQH5vGpz4K2WHDAz3mtpP3/nvRvhvN7Pd1Fm6o/OAM1VBqIkCiH6+8mz20TklmrVQPqC
GamP0znE0i/ZgLpZDpH5UE929NayU9DQoFq1TRFjfm70j/XcH4V12i/U0wJnHtLYL9JjV9VLSinv
XnioU4JOCHTq+iSD1YAQQJWZzk4mRp0THfBbByy6EGJ5+rpnM0NxTeYix5FvHS/GVi12fzSREh2v
aevflP+0tT70X9+DjaFf+654OoFZ8sT40U7zp1yByOS0YXiRQxQpX6qqsPa3LpZR4WVKNARP8gLk
DHoAYCrUwkOn/GYXVxjKzura7JQshnLS3zvFL9vncTbMrrqdC83boLASP8sha3nYJUkcn5wluyN9
qXGwmqB9ksYUaOk5HKwftzmTOXx2oHeE/yaoJKwGMelSSu1Ng2j4EukpFQLoNQiiLSZdplUCeOx4
TC2uXPBQDcxsk47M3zKaThVkEsNGTYKyZyt2t6zlMiCXhYvKyog6rdNbP1PjrloMgcaqD1at1Zmf
VScatqAEnDvVhcujF0G3y8IWsGXk36MZp2/SuJ52+tjBP+rq5MGegZItLTkUaWKsuo4KhzQdI/ZO
MBzLlTRllmbrj0qTOBfp6q2w27uVC95+uYjSRjW2a8fJ7+bnWbPrF1etSN+U+rYL9GkvrpO5az36
mTI8pXNSUWmcD+I66bfJeNJaClbSrFK4evUiXfu/TnJTuHrTUia6TcqpOvOq0rV1hc4+LrngH8R9
GgW06DjoaQ4Ivsab2muaF0jb9owSzp+xQ9NHxxmVxHWAU8JLF1oSG8cmaSDP5kmIeKuyUUHtVfkj
EEV3G6O/uINN0fPwxSslcTEM2TuLd0pq4CWe1vbxT76RtKk/ZjsFmufKDlsqjX8G8a1PRUM+1M+s
/1z29llqjVmn4Y6qkm1rBZiAwz79cMW7G9nnfg7tx3JAntQ3kp10W24RnzM/HNcCg0+n2N/YDWSH
35PUWsdMNMegTpvjPydJlJuimiWTIrPS1qnaj+fQAUCvjQi+YntCKr9MXuqFn5flmXEwKLU+9TCO
WVMRguzCSqOw+Y+nDsa6wUz4odAjnt96ke8MGFavfe99HpSg+cm7mdxdN715Iwa/Sd3o5zIyMKkF
/7SJ8Sv6vnwwVbnu4JS80J0sgcPkldnW0tTxdeoTjAcqgNr6mCORZ2PxkjVqf5LRuUcByIwC/yKj
lRqcGk93n2TQ3pfT2CLzXSfPrMWPEmJWTXIfxmhtOcvl56zRTrnPlk2myIeHnaqvKzM/mG5qfCt9
5NQXU0rX6n4lFJY/F26OiovvGKdOwX8qhnC7+R06TK3z0yfUIWvy11AnVz9c9XdoPHTvV1X6YdHJ
sz9cNUf7V9eT8hkji2Knt7myJyuJhzWoVT2MylewVMYZW3UDo8Gh+polHVndMEzv0cTJXriJHyT+
Nj0cCEON/q/Ta3t8n26YVirT5bK+58C1SqCEN8Umb8d3jRERDvGMzj3yhnmRVqP7pgGShZCoMmBt
dMNZBlp7hqQ0Fi0e1BO/wF7a74E48qGa8PJhssz5fYU/PlLHlXQTgIa7fhczg/o3U/FfxeNMNT0y
W9T1/jxNxmJYYUVrbmQ805TgLGezrr+f3fo+zJZhz0VT4P19BW52U7n5dJ/4gYcNs7aV1u1gAZG/
h41bblPbmHhCEQtWmN+QnDoV7ElrCo/cT9P9h2mxj7CHO5BpBiol72F/RKPGQ2liJ00ZENQ6hvQf
B67v5bxhb+KlMIw+7Fel041Mf3e7rFzCXa79fxiQ4Iin3OhlyjnT/eqipKyQylA/SUsOuVpQXl0G
5dBMQY9Nmmpu/hjITbW6SF/ChQ9IKr8gE0U9ti1g2qxkcl9gtTK5MWqLS9XrdrjVvwa7oMx1a99i
YJ4iLR3G9XWyUlfNDqY20jGLFa2sJpBPWkx8loVFlvO/VBshCQ9ZgEhnrjgZfJ26wfZaS/3rzN4v
kpM59DvItg1lOnxhxBzmagHjQ80K1Sw8OVWf6XcyfDWTuY7XZXTfQbHGPSzVQ6D+eczGM8I0wyCz
eQao5dlrv6NXhiokSsoYt4euq3zgIEu4BOrkKo/FWK+scWjtnWTXTaVB7ROpg51k3EFHT93KaSIV
2POSeL8Fpb1NUJg7BY699fe0UhJkagzMymKP3fDc6p9vTZG2lmbmQWLUF07LbVSkrW/Nq79rFIJa
z8mjIKlZ5O4z1Nb01X227aF51TKne47bal+acfNKHj7GOtv7ch1T7eWLmCp/BoMz+gnHlJoIiStm
NoEBOmEcWSUto+VIxkXRh34vo2Xi8uxzJpYOy2huYAIUhn53J6OwSV6RT+wRGGNwkaCXLxYbhXec
a2V4F+WSGmzUNchtRn6yvTYXYa53ja5lxCnN95Ey0kCB8pe+d/4p5HUbkcKvXO2vF5KRmSzn+uqZ
pcQw73G1NvXvnuo+TbZtPFa1W26MCV1JacJJMh+zxnIPMUo0K2NpyoCaqh3c/h/SuIVihfoKfNU5
Sdc4W5gn2njMWGT4DkB7/bM9uP5Zt0oEFI14AB5BEgxi+ogR8tKH6udRtcqfqL+sBcijKrlyZnOH
+MsC4ElnxDudns0dEj3GW26P/5SWZjy0alt+XiYNVdus7bEtX6xS3fjuWHyvwCqvNYTdlsUDsDwq
xDudPeknNXbDFbY97qLAQchkd+RMcXPB/7d5hqnDrhJRyghm+baohv7QTxjONwgkdWGZvtW9Ep/j
2A430i/TExg0uRPriDc3i+JyOAbIUFvIrWF7i5iZk86vvmfb932ln2K10DgB7OcPWnLQogR6u6Rv
f4/6oMpe0OpNDvMyKsGBNTYsPUZavJDDOIbi9KrUA/x/Tq49DIXN0vMxZgAove1TBSeSTBkfSdak
lEB8DXg05BH29bC+kjn+0oXq+OhWfuavatDpsaHHF+mzKkoXwF/OPXm5reMbKguY/1QZr8UyE5VP
FrfHW3/ME+MCURIjYMqQt37H7zYTWKIZS/agQ64rS8xk1wbs3tN8rFB/UedVs0Ba/hKx2Cg++fhY
3CI0EyVwPQ01hH2z6tLXaB/8JoYK4TPxC3+LtpF+ZZfe2KFWHPxQo3Y6ColU+qncT8Bi8vA+Nouf
Ua/P39m4QqAqq+LRCHrlLogVZ00da/7uD8NxTMoR/WUMXgwj9Xa15dRfXX1cSYASYmddRnV4JtWi
PmtB/NDJng2kDQjtqupeNL/6LlIFkNkblvhK9lTGlMF8Ey26dtEwGJTnxAn1b7oZeNuyH70jUub7
q499alA/p+w0rJGcSL9mHRB+UWYmW2iWpvevVWdf+sxsvjQtAhIZ2Z0nJDYSMG0WLHe9s8+xil1M
53n2VeG5HBM0XosZ7UVKzi/5qNcbxUrsXbjsR02kxR4rVVSbq0saD+22s6wDHOYuXHujP18cZESg
KML9g27z16bb6ruB18znBLAogsT+vAcAk3zLkZJKMOEmPZqytEbzU7q5GUPqPt/+iF7uUSqsLwoE
1PWQ1Q+qFeJ/PvqdB7SDh/q1bZrsxTDD6g83AEYcFFsdJ7gH6WpGK7gsF8jUWFkliq7uvUnPHoPF
7RPI2ie34yebak1+7Ur0vj+4Awpx/phTkeTXmQCdQFVnedHHpABxolG20rwNSDNCAQ6NLE/bDWUT
PsQsblbYFkE91ikUGBlQJmm6FS7ZSqJPd3hRGG+Z+XMm2/Dq5drWtgOrQQwo0pB7hz45TgmQE+x1
9tK01P69L1/6/CUkatStTq5vMyzOt+2g+HCv0BdwE8t8kT5kRWulcZ+lpx5cHqQFu0SrCB+1vg/v
4ILVJxu4GZIR5fTNsuNTGw/hvjGp8r02AwoSuorvKyCGaY+QbYQGrK6uZyPuv4Z18phmgfnvGEdr
PfT8H/7Yoc/VhOanSinHrW/DNDEcM1rnTYtHp1nex6qNyxiliWQV+EZz9pywfwla0zoMlVqs/RJk
9HoAPjqAtn9KM7t/gfppbDzLgfEXwkYZQnRClkv5eImvBh8u5I08ENmBu8WNZlgLMUAGrkyDyXa2
gTPya+Idfsm8cY2SOq+tJoN0CfHdP39o16pPWcFO9tInB6v08MpKuEH00n/wZovHaWeVp9CavwVW
Mj06fckD1x20XUja6SIR17CaHUuc5i5Ws8QNdqTvY1PFs1gP+rPTo1K93I9yG8rtGZusYxI9cUjg
/+fWBHPWnbMmf5CIW78ba+oqBtl7vbNlYDCt5DzpBy/STuTVg0ulL/aT2aJOO4LAoxyrd8ORPP9J
+uSQLKN/CxmoFd6BSGepGFOuV4v7K4dFQz7qDpzequ/CfyDoaLsy0stFESf4jOy8h78RCdoYseZP
/bSwg3L7NVxaVCPTZxdakoxJvD7+MNHCfmnCQfnkTOlDjq7/gww5DVIHuY46s4SrJvV2e8g9AP9c
S9WgsdqLKJ+MTnYWHtzMKTfKSCbyXVBknuoQ5aQcwwYFL5ZNrPbBpoJqfEHx37geEEzB305xs3t8
KKajDPiNalxucW4IaNao1NM19jY3aIt9m1tnKaCqpUoayPF58CwVWWeM93XWgspQHYdHrgnsmu4x
avXL3PfFSpoz2syHqMNmQJrpCFhTGfMckEam3Vs22Bq/aouVrO9Z5iJPk5IHnGyIz9fmbYH/of1h
f3A9hRuEa7BunbGMSu7kYKbR1KzcsaIQ1LYInklbhmbeSFQ6e9fcVrFj7j0thSyH699Z7LbCCMYS
aJ94Jc3BgQeIaLlz7E/uPM4YeyfmfZyXgbEqcFQBqMT7RjqDmJGa3fw90IricjXNHkntsAcqfQcT
N+cpXKSEp6WWIGex1BKkfT2V3lr0gcHtj/tljk6pbvPOVI7DEIQFz7sck8/XGuWQveOX3jZdmrgw
pxt/yqrjxI/4FYP4fKlTzRdp9g1edKClnksXUQivwRN0mTTZdfUQROE3CYJmjxb68gEhonDHAqTz
zgMOhO1IlV/0BuXYddTUFkyA7k2QdcpglZs+8rtDD+sM1Rf/vXkbLWq9OwAODdZ5UvEymLzaPsjC
LtLv0FTRH67LumHQgjU/wHova7j3hZzTH6y661YyoV+WgzLA1NhKDH5Oy+oPHECwLuekhkVWFcjU
sPo++CRyV46sGF2eSg/TdM7tmgdZ31CNxb0cp8BuY2VTshczc1MfXPIj4BEMsTOn/oH/QhFsHTUN
mNpHh4W/jEHo8hHyLfJ/ayi0j9cPMQqy5Y6Fpbl8TfnCt1nXL4oxKA/LH/wuy+vfIVFBb1sUYEPz
+pfLdEpj0cGzmqfU7I4xRCRe2IsMnijiieQdfgyrBMrbXQHP/j/6eEsgm3tlEynusDbAshwipzPI
ppYKomBRGkBBM5Ty2Cy4yFtT/rvyzjGvo4KTvDVl9BZs8wp9c333W+dVDhodzc63TOw1DCvZlcPs
/wOOkfUcMCKI5PCHatts7lGmjY565cbHohuqez108SqITe9T0DpApXGvO+p+ChbahjluJm58Eeio
b6sJT7g0uQhaVEalOS/Yi8Bh9BZsBeoTxElsvxvrAcH2+olt4jfZ9bRkKgBtBNnRHsrq62CfqOPx
bkMBdNhIV4n35sqwY/uoK6m71TqnL/bwuzDBzSh7s2mfmOPDHZxqfGvkxpK7IB02SNbG77cBzjYu
had8/nAbK6CA2ZQxTauDbagWcM9B32fhxqqc5JBMYOF5jevIarF+QTpsHnhoVjpoGtSSEMTr7mpT
v4B2aHcRCP3rbkaNUqCA5NKhmPqVf7i247yL7sGKk9AFZXntk4lwk87R9D1bBCxEymIyurepA1Qq
LSDVzVMWVG/5GFfnqxyGU4NEW5q+oqVHxOFUADsIzQDubt1NppTqShADf4IHQB6hx+N2xrx1B1RI
o7o6tGEBKtyvsSXJdEXd9ijYPSeNrz47EHY1t8c7ZGkNJU8wxdBR8iuAi6zbsO5WPKmVY0AR5DnK
Ted+uV6OFf3GGQYcPTZ4JwBwSxz1kc0BnDGt/yQHKLC7Pla9R2k5pqWvlNhVT9IMJtXamm3lb6WZ
11V3mo2Z37D3X6R9WZOduNLtLyICgZhe9zzX6PLwQrjtNoh5lIBf/y0lZVOu0z7R956oCAJlprR3
7QmUuXKtWD1bbdvuEtXykwVRuDvc/0brIUamG9CwFBhn2OgAwKK1LYWp1oyx5K5NXKit4DZTHaXo
P5JtCY4Mo7/lDa7mjotrukrvAKseTvMk5AfYJYXsHaGK5DDwU+kY0dw1RvAgGs4go9Z9621/H/Z6
WIEzeV3YXnVJQ5ZOL6hnsi0Y7nCtN0LkVsC7o9mMQm9Xac6l5dBrgqYUGJsdAGUS1y54DbNBiZ9O
uTLdq3N7YyEzzaI1zRH9OkyhuIFmZuCB8jS8itgNrpCosqBgUqMuTh4yZoaBoCYFFQaaws52NXUm
vk4I70SsNoAQGYDdyOC6rENebuLWFVdk8JAh9s1SdFqHXb2KPWSIaUhzx6o9uIbd7vkYoKPOa0EL
iTqCy7v82DpuuGm00FKogN9RYFg4WbzDnm0cxPxbP/+AZ12/xhvV3+ibTwczDRS+FtWwm69jIoh6
/Lyieivi4uMrjT62Qc614ixfA5NbHHoNUqIDmiqR/JkesqLvHtPaK0G2b6E/WwekqNhd6l76KIlO
8bEeHePR6bpU54Lyb5Fh3U/A9704ZZHsSxBnZ0Xg7w3RtdcE++DtmLkcOAzH1cwp8qvb9qf5d9pK
oImcx+33Fkos6N7FGnFnap16u73rM3y5VGqi9uAakL33wIpVpwmkik1IB2dBD3yo46OFrMn8U46C
xL5XofmAXrwO2q1B/kXZ4ko7qA4cFiVHXsSxgAsDZvCzqbp2a6QR/jcvH6++FahDxKfmMgGeM/XN
buxyG/fEQIvrgsl8RkNyvLNVoWuA+wpv0OKojSbEO69XoHkoKmO8LLusrSo8bMizw+KkZZipzJPX
/qgiCBvnWvG41+rGkwy6fT4q8OD+ZpfRgPtJCinDXNMN5s9eEokrl5k8TshQ45YQJRay0aHEfvBK
Z1kS2JAcVJ9p9CZuCTEUqqmpWYMb5d0yy1pOFHgb15Il8nZ44MXxbsjGzl73nlFtFocZKbHmac43
qEqEQAII8KhDRwicFxZYC6yAn8hBBxNdCiDCpyMZHB1IZ/iFKc816LL90V2jT1uuHRMb6BLy4wAK
aBadhaODzv5M1EFu0P69Un8s85YpSH2LdRUDk+rW1ZqX+KxHLThDdTtfhOTvA/eOiZGC83VCq55w
eHFmSfiVRmSPLdPcWaD325CNDlOedWvAREYAWbEO2XL0DdLSkOSLVp4PkMK4c5zQP6GLoDmHFUrB
1oTNALZ1/EY6VwHAPJAUSdXOIQ/S9uIyWSYAq+fegdxJndx4hRTAjC8uzB/D0ONuVnfZZ5al0AEd
djMymYXedMgtiLCQF6Xc8mYFxjwz0T38Ql6ZcOyNrEp/A70ueXNdR97AdqluPOF/e75THMjEtX12
6rCs2lYui+bIZaLEDc7BHKpPtAIL8beiSSFKfxs3n9LNsobRv0A6BXf0eg+1Ho0KBCF2D1FiB3wh
RRse2MiAASnNFulX21/b9gPdSMqSr7EBTp9oyxDiQ0mjUBr+irOI4yUerK5eR+AcRrOLGoL5FHV8
cGyRdT5tE8vamkEDRuMlCmXG9oxbz/FgS7tcLzD0vrDkroCswtrOAXJYHFYBcaW4qq9d3D9Jhn47
KiuqzkObzYieVTO2Zuq0xc5qO7gYgs12KgZSIfGXnUxdM4DhtQKkbSnVStz3emjVgRpYHt4W+yhR
TQFUZ9guNgqxwFEDcI/xebEHPhJEUC5h+F5pfCx45i3QphXpZzeATnLe+MO1Yh4/88mwt2E2TGAp
zV44sojfdagG+7wJVWHqnAHRfA0FB9lLVdouhUZAVu/wzajkCwT3kpqVF8KaESIN/TT7wavd6+8m
buAWgZBnZHfMYI5aTL8mLiA1baKJUwY5lbiR1XYcAEddjcZQHwfTvC0SKAAaD1diECNbkLr1sXdG
fJpRJ55n0Skd6lo0xyFUt0Zzii32FPIYZ/QBbozGysxVWMr4NmHXtensqn9r9LXHN3h8EDL7PkeD
aEerKGtirrBDPzciAkCIbrHIQChKE/ShC7JPDLfBh8WehLncVTorMPRReZ26Cugmo1yPLdLrG7IF
aaJFPwFVWLdOLcAKgMDZmDe44KzKEaSmJiZFVpGle/LTQUVAuqPxBnzq6Mu9Lo7X2bwODoUK0XoT
rVMRpVfkm9NrJeMBld9f48SHyBgaJMpVF1TplRyDE6NDgU5lX2g6LXRozRMbHTQWadFtLP0tAnXB
MczQEzQv6dOp0er/87eHBe9Dk5fNSaIQfR7NKT/3Y5yfaUhnZMMtCvig/ikG2hnIn9sdcM9YQAw2
4uh0WcHymQ96d16g2OWCsHxS7GzKtr+VGXocVZ6lf7WAl/ptKL47ReCCw8esHlAnaY9I5BZ71yqt
Z+Fl3ynCLcJzZeXpJ1CRg4kG90CU8xg0XxVocaDThT219fvQ1EOgMF69ge2/BttuI49gCrXwHRa+
lWwZUOcnH2RY+6qoFOB5Gapswo6+mMq7Og5S0qIz1i74xr51KRugH15UzzUEy7djnwUXa6wBFJjX
a+2mWksTQFU/07upBBy6RLVLNmyoavA46J3moGOMGuOZl1cHtg1QAmQrKIbmIH0EqfSZbNVBeXKd
BW1sbFCTtFZABBo7S+9+RFhjb6TPRvAfbtNQ+K+BNuhGD6Y1fsNN/msIxZlla12FzAEDdCRfkY0O
CXareSeLM43EZKH9tM3cbdehrW4ApurSC4H7jbI7Qg4Goi6/TBRBTgiT5CiLP+a459nlgcM304A8
w5r3YP7kbHiodNfN0PZaMAGYSrSOf0H7kbUWXlTf1x20NJUJ4oOwbyFbIoS3jjLhf0YKFSR7Ufg3
0HqbKB0vxWQ0UOpGY2pcNsO1lzUYDKmLNQFXl6iKVn/pftookA6Gsl5o7tLxOs+dl8lBhKJXNqcK
nzZ0l60Jh0GIDZXWr/hPsmHH4OHuHf1zQHMskI5lSGfm26g3yI4lDNx3yzr0GCIFTapQ1rQNqGg2
AM9/xI7FxW4D/3BvxusUScAzjZb/Ayjb6YSe5m+CX4RllS9tLcU9L9qPeeKXH1Pky48RADMbIGzL
j247GEDiFmiQ1sPeaZOVhX3JjYZefMXNUYLymmeswMkKKjxHOHviamKjA8mIxn3Eb7hxF1b5DzJL
dDPuhl9RoCV6E8VU8ibK7ZAFFkEwfsIF8ApM8utavR39IP6neS1rMHeVHUKsqLbz5xLCrBuex8m+
C+ocDGRhfBJ56QNQDq/sa+8hgAgjOSNtyvzuxfeQw6nqvzvALPZlWqh9j07w55ZP0Upq5vJxiME5
k7BPaFavttNUx5eSRQKQsQ4vlDuMX9G2MIeCKgCMoWnBH0bJAQPt2xA3avpmzE9ktqp13QvdmgBT
xyDPHTPotPoFmILLHxF4FqGsKh/KNI63gwpez6ZfZ4t3OQNFkXoYgGrf/ou4cgQKApfhfZjzyvro
D8kaVaERWEZgv01QQKwT8Bl9lix/nHHyQb2fvEH+KFT7pTEgxmbFoQ9cReTfV+B7h2422kghDSDA
W4h1SsOsVzzXMr0dxDlWjQSM9653n+Yis8QO2eF9B9bQtL30Qd9+AL3QDnf2EO5UvN9L3lg7H/C4
zxq01NVB9CzATX11mxDFLm03swlX9bGuAact1dGGbMrDNBYXq6ydF9sX5gWM7Jpg2EbefSzVAbym
QAfrIWQ+0fVilPaegsdaoUrrQrGFvFE1PBYy7u/Jya1djzf+pZUl5Kr8+Bm00uaFy9EvcScgj4P0
cCEqAvPi2nzqUSIH2ndqGqPuNiWal8bvUTo028g0D2VTWLvORjdfFkBSCw1gbCVSL392mTM81kW+
IidR46AN5qsTIcNKJhYAd9hMEXbgPNrJqq0/5di6+Y0cvwCHi1uJ0HLOyI20d+0wYrvlh9HORqPJ
dm7AGTIkmZFMfVq4RKg9p3IkSu6/+EWQGNsVIEI8vSUMoUBH5mqdysyGfI4DpJw+0LwwC3EPg8Kq
g106ZEw3pWqdZ9tlxlk5WQVRCsd5Lpp2ugdd4IFGhoAJ4tOl6Kcnsph58mxCCRSgcbgsBrIUz43L
E63FJNKRDXQDdzSkR+pigXYnSNmhopgUrrkdUS5eRJpSaHrm2HABO1fm2bRDu1tzAYzKB3GaZgeC
dq6uF2v/4DdgCddGCkoM9MjsTD0mo9UnrzHznCWyyFwkeqZ0D2299JxJS3aoeON0ivB5BCiQHS1Z
JQduFBiShw5B4fDgwLjlHUwU5+O6n87o8YDAOJ2iJRmdfUxCRzvJm+N795vI+VQJz8DlcRxX8zhU
9nQGV8NorOk0rCF/ARGvY+H8kr20VVHGmzJrAHZrLTDq6ZIXqqxVPAtp0pgOcySdNhKNa7ydkhU1
2pANnKd+uwN1wc+GiAhd3DMGrTeS6eCP6RdCir0jDrFacyTnjC1bvL8cC/xscca5Px6ypPgyS0nS
whQXGBZEXfIOnwOwWQEfhNt+swf/J/JnRrr12wzfnba/2gPjd2YXOXfoVCuQfKpuc4TlpdEOku/j
egnxWc3vlqXAdrAGzGLjTDm29IMlThw5hlUwGvLZU152n5TTkZxk6ody6wdu+1Ank3wOIhc0MQEa
q8g5qnzYluAv2PWDqW7SQuMZdzV9WJDGWyp1Qz+1vAH6imSCPnOySzQItP2so6Hw7khlRQaAxahq
DEAUBn4wkl+Jggo8i1ZgHeYQcqyCvFenVxmI0YvZUULMmFjHkhQJ9TJK/TUNbTcdNkkZNbPXlNl9
6Cr2UArDeuCV7r3xfvI7hzFIHjQVI5cxaI40vzMN5dSNEOJDY6hCsz94tkEFHRdbooKeQ0e0vwCI
P37yY1B12swJkYtE2LsVdRg0kMZPC7F0xUACZCcuvm9gWc+VUV+5YztPkPVK0WSN6hG1WcgexJhg
iZmdke6mcH31UvVVc6UAigcGEABa3ZYBCgN+CyZ1BSWz80QmNiJxErB41ZZYOtY4C3y3x3u0EnJw
6oFFJ9RIDDpwk3nHPhV/LyY6A9/RpuV9eKURrVHhkdaOp7sv9GrkgPqed3Ra4zuZKOzXdHtEYn5+
YJAil6xqZhgziJ9c8BeiJ5QAyTMOeUEzm1VaX0br4xtk8gJwTjXUGYQ2YNAPm3w/z12wzmmOAmyF
DwYgUsj6psVFsImdyyoAI0mm08IsOKfaRH7SAg3KCTh4GsNp+vXOaf7CJYOd52JZ6DfP74a9jSbS
2Vur4rm3vfSYDbb10Pbowqk0GJ5qi1WNT1frid+GDfp2qNRIweSlUmOjg2ku2AjDR5NBAhngNgAs
UFADa4MQX3QKBZ0XCb+a7cDGzeh2Be6Ooxo7eHgMkN2Pq3lO3oZrsOAySrvMc3LcWa3jvAEJ8LES
5RNlkFLZo0EnS5Pd3Fe9jCkXRTF0Vrhjs8auS7wG0pgmknvJXKGNGoA3Sh25GbKzlY9i0Ew/RHRE
oen4l5D5xQlkUbuUCItUYD7qlt6DTbRE3IG62jwPXGxHAPdOlNqhZE7Wdjb6I6v+sKR76mR4tcVO
gm0nc/Wnq4/7g8H1uP3l75mL8bLG+/Hc55iDRMyNA3tXObhBqjr/JeyhM0uHGNnwm2H43m204ruW
s+YEaTrwoOaAv91GCK1sfYb8NAWTjc7aEslVMeyX6XQ2r9uCvAVbxWaX1kgqArGCB6OHBjvZiwz6
u1yZXMWbtqpsCNU5UYWEX1ae8W6VZzpbDnUYxK/udzGN28ATSZaepCZZ1CssIbaASJrVZhe6Ni0X
qL7znkwzKo9vlJHJqx02kjjHV5C1Bm7/ckAZ7ueMZSkDoAiaQddF8A6Uh8YCcFCVLIQqeSqgu9xn
H6YaHFHIo928Hlz8U2Zaj5CiWzMZMwjDFUedoX2myLpFfjCd8gcaAYnzMR+qZp4HQRHwhING5kxO
CEApMOuAs5FW7Z3Y2/gSpALkNWoQ2AcaF0VDi4MdOuVg3C3pCYkahFdWg92hHtLTbSawLsf+BM4n
UVzQ7wSkEejYknMf2mg1yMPpp8Fvh79CtBXu3gSx0EzO83iODEJccdeQQkuQ4zLrtWcV/FJ3A7/w
DMJ8AkWcUo+YwfBvAT/985RiLODvwRvdiS0Nl8ljWwm5WoxBUq8BNojOZJq9S7RhAupnBAwf/703
IkkZQH7tEnumBHlcKOezxcbbBv1MXgah6KSA1tsfA2kyl2cU+KBgpFdSIBo5jkY7gq2/B7GU4xxj
JPlH0EKk0GVwXDUffnlDhssYalRwJBQIJOgZHekX/EDY7Q5koS26Wsr4yXf/ssqEPRA8t2J9sTPR
ubkhHx2C6pupA2gAbtjXAIqPmPzgxsj2dhvdI75a/usOWiwb3ufQhdMvB1C2ID1eXgoK9PV/RmeT
5a8s8BucFvs8YxkzFW2aKE8fleuz8RCMsj52xfQgDd37Zre3bGzyT1kOZUDBouDieVF38buy2ZYT
tCwrEJFJcOOsbeiOXyvfcR7l6D6BwNn7jFJrBEzM5B8V+v0/QqBq1U6T9zkv+2Gfo1IC3AHCXODq
ggJiN33O2Ak90hCp12GiZF9KB+yT4LtFItMC0xHFo5UzAdNiqq6Qz9mMDjDgMhTnubXmzWk/BPG6
MkCWQ8YZWgd8c/I2dLbiBmjYpso0DjaHkKBCH8LO1kVzw+x++KYV3rG48R6RI7r6Qd88tB7YTq+R
L0J00uTuZcqBbgDcCx3y45A8taLwV3ZgllsII07FyYS28G5GJ8hwRPVrsD+a1mpEY+XHxEsTMBVB
zRYJV/uj3dX+rgdSFalrDCNlq5XLoA6kEgclNVzct2Ni6757pHTj3of0VAIiMMjL+RByj1Zphddr
DJBeAKHXqq2bBg/Ho63s7eQu8LLokKB0c2Kx75yB30v3IbDiusuk2YB80/sAgo4OjMuugd6wwtmg
MdrBvYhE9rRmyH6BwgWKYHRKh6S1auyRQrFZbDRHeIG9qmu/X4cQir5XKbNuEr9EC1qWzpQZxhsF
DUns7X/CaCWrrZsCSTWZFsisMSbiTSy4gfmxBv7gQPxzUQnF5CAeLwth3Sg0sx3vobIzgmoeqvXS
NTfkF3UISGTs/XjHcUfDbErybT42UGBd4CAE/gjAqLcGxrvf0pAOc8zYx6WGBn7t3JZLJHIAJold
ax1q+EZWAyydYA9NBKV0KD5mRWjeLwYH0JWxlgYyGqBDJcZTEDxM6zg0x3ke15yoADq6OyuWPXpq
MCRbzrP6nHrGE5loKvoNv+Q8AS1RHgE1HvvGiwIN/W4a+3ZHw94CzrqWYGCgod+yD3YeinsaBY8g
XOYvaVj39znrnxqnN16SdghOtB7IUsBWFoNUP1UPUyvNb/qkLKP5ZPgPy3+JiVTbfRLIoU1+BA7+
pH5xAQDc2miXv2SOKi5+KoAPAxjrQ+vH31QAGn8bvctgAq//6guUxSc7jCBrJNFOGE3WIWx7MACX
Rrvm4Gb+WuGTHddp/7dowi+NX/Q3uwfqevSxCU98K/8aouMb4k62c2e42EWZwgNoBEKAX83I/RAC
Pw+GKwk+Cl+L7zRZ8XUUfDMASvbRRXXx4AAju6/B9vCZO/e0YGOY3pZPhTqCrXv4kMRobtMPVJl2
BPaTpocGYj08uAEg2QEoop7TaDh2ru0e4thtV2M2YCvb9kD79Abf0ttJnwl6d7Hp3hVJz6/ze60/
K45QPYjyBuuw2Jo4jbZ8RBXepOWaX8s704RCTyiOs/7QUmtMFLq8/IntqXK42Ocyo/aqEYlW8kY9
vwPsqty0kVldxywetklW8mevhJyfaSXR9xwZRvwg8R9Tm91HVdB/ti1urgvcPD2gVgHkM74ip97l
6Tq1mXXHnTBfxZL7zxHQPdskmPJLXufiArIbY+ubnvVc+jWqwHXt/R1tQGOUfwDbyS3QScNQZxOn
DrxVAsnFrd9lyCGGfs5mDxjVMfYostdkKDpomYg8kUQvZc33mtZnKc2NgZseu8FE1xLKbkutrZoq
lLKWOPIsMTSEAOzPYt5S4SNPgYLcCoCHz2roojWBLwiGkeMrtBn9IsZ31EF3XVFW0AsH89yJYgjN
UacmMJpuek+mQbTtdURSDop5HsRUcL054PITQQ+iSvcGZ/WtKM1CfjcSw/pi55bcQlIxRjfWaN/T
oULf5tXKi30DCrnZRPbMG0817vAuQrNpk8nlEFKG9gSoy/R0ctRB2u1pSfyUQTwEfWjREHr+qvLV
Fhnx7gqCq/x+1Lz+agzbnUSudd2LIb9fHL/HktO0AQ4MIc6ypjAmC7QrGul0Acmi7hlxv5eaPUcZ
vAKpnCH3RSzl0W6H+j71kXTPwDz4aHrsSaomODVBaxUrrw7Q1NAOXrg1O/PnKQXMVgqYYzskQ1Eg
TeSGjBRUh2HjrCEFXh4z0L50cQr4Hqud8FL5T+irCq5QRwuuQwSt3I2tyVVHhot+4VVQi2iGWh0m
u/5EgQGK04Bg6AWGxj9HTScgvKfjslGJrWPjRaKYCY2UuH4Vw8lwCnPXoKVV36Soz4UU4AZN8m8D
6LDACV7k9x74IKBHGtFtzBxB4DnXY28jKmCCVzZg8LEnxSfh8V4zagdXSPeqFz8AJwPMuNCDO5yB
387vAvEplM64qYOhP5LXsewjPlv1U5/15n3Pk09lKcQnqHSxfeX5aN12IMT4SsjIxFl5bXTX1FZ6
8ZvB33DshL9KYO2IkMlAqxt2xTH6PPH7sSVtvKYXgOsm3g3/NHSVkuhjr4CFZboD2XTSd77O6Lzb
f5sHbQ61Y7gXhwKgV95iHt11kfCRvxvKm2vl5Y3sdPa7M8qDGLAgHaIdoM3xj52etUxVbc4Ow5B9
9gow0ShWgc4d6IhAYyJiO4GslT4DaSo689o42LxzULBQZb+HFFK6WmYsq+j/75Lmfy8WfCAkQ5I5
e5yarjqCQa3cVE1YHqHcCJLMNJ3u4raw9lNbJedqlN05Nat+P0AXHJyHIME18Z98MBNIbPujVF+r
pLhChkTTyb7UENeIVo2T3lWFGX2FMJ21coGAf5Yc/S3AJmNP3KykFbK7+dCa1h105caNYfV8886R
AgGOlgrkU4QR2C6ay3S0n2xtBfzebItkaF98sLCC4dS688wJMgWp0YgDPRIZRzv/BjxOtQZ4GhA0
Q6T9LcTz6gp+m01Z6IOQo82qTSKiCXIsGIIQfgRZNHjgcHucjYCHaTANs8JvgIJb+K3XI1ViN7dc
8CAl8c1OgWUiE01YLoQJzz76UVrvKW0f29YPwSA2TCMkAHFfTKfL4T25VlK0r5U7r3tsNA2QA+nJ
MhPu19w1kfUwHPXAfd/Zj2BXPbpT790AgG2xB/SbT6ozHqAOFUIqO+THCGCoolXymwHubL0Bqp+t
AAKIEiJUFzOQ1gnyUugwycLuAUl2sDGANPFzlBegBeT2jwQqACDffsyawboqkp+Qgq3eDds6LvaB
aeXIKIBQPUF6/tDpn3T6XU60KGXL+Af6gV9+1pdYciyxYHv6QKPFTrGpgI6kL6C9dGUh6JPADgBd
mjye1l6NNioaemwSl9aL/qbRiC6wJ3SvP3aJOV5lWMgn28mTvYf2cDDLwyndYnhMotnnoxdqPQHy
uTcy272DMNhm4ccNWwcdk6MbrFHjNzP0hWhFvyY1T/XQdI+TfBmduLulUwSyYR6KA9K20CmOLYDm
tG1xuLjhWTV182rr9Fld2OIQQ/F7tQTjYuGH6XAh6FJfOi5UfKIvM+LpHZyJgE3tFOGdi8MZ/zQS
fgoJiC3uJ4sVVd0NNzXQjTmlq7EsPDDxPlcAJjw5qOs9RwoypsGUmGcKHXgaoFnBYLrdx9pCKtbZ
0pvimvLFcyd5ohEdAIBhh9DFf7W8xaOxC9oxAoOAg6vH8Q0gEThUdNEygLlm1GKcgjlrZWuYImEZ
mTd4yREZSg9CHGo61Tw31z7IIPfghYB2kAdG4Zw1wz06urtHs+Li1HkRvlWpiWEw8rsqBBuG6AC4
WoBx9E2d6HvsdG29Q3VDQb7k1/d6vn0lF810GCirUwetgrpobE79j8Hp1IUqxKCtbbaJz8u5wNyk
ZXpGey2asnS9uSlBfsXCc5m56QNKQJseamhABXlZuMmLGJClX9jYBSWbjY9DaTlXgswisRTvJfGM
4VbWZmjmyrQkCTX75hcr7KYnMhiZma57vwXNrfaHQuD+RodbYHdCy7suROvLkqcPdecX4LjcZung
XPlY4ppFJjpk0HDWdhpE0HGeoQNNgG9TFY3n5TDJCo1jiT2cy6Yva7QOYuyqBqTdVXmiODItM+gs
GExUkqqbam1x7r24Bg4U5OM9EFOQhCniT3GRfwE4TOF1fm2f4l7zOPBcfY593YEXRunj0IzjTrIY
5PJdL85dIA9dzfkKIucgG9KHDE0zN0N64a4RFZsdZCNv6fjjrYfykIAm84ZMXeAgM4ZK/L7kQXFA
axAktpy2eShDDqVjhbr1XDqhcdpUP8dJo4oTjb0aCKp1ruNp3OoupZpLKI20Ub0bTZRQuCPDz61f
gcwTfIxJJk8BKghfhlbzkoAu+34oJwYdOwgqG3wS979PGjTzo56UI6f3ZdKTgn+YNICdG1IJSQdm
UmTAG8uwbsjUresK+iemVSBtn2ATCRKG6IrGJewJ9aEPMgC23Sg9LLYI8EQQFjVqQzZawEGL1lE6
6Oqu9X6SbKzQEqMeiggtJBTQSIsDndEhym1INro1rhjMfHWwITIBZ/g5RE5RMw8rrfSCueSgkGWV
ysmzVccB7Fxs71apWgVikapDn//PhZdFvEj5aKO9LBZaZ3mudWOkR2FP9+/sqcLmf6qS5Fjrd5S7
GpSCXpf5/fbD4e3QxmZGqaa/UWxv/T3aKnsAKFGeKjTArma9zNAFZ53g0kPvJPQ2XWto7m1jWM/6
lwo9hTvFW2+zCGiilesEosTqhs20+Yi9zNEuM+c4QyQIPDEjMOpNCSqiGVnRqAapgoAdJibAMZUH
bJWwzoKUbDfelsOk7PFWets6KMWNQslH5glYoX1So1lkiReQPrQAOMdyIsiBj9HzFzetMMQ7Wm4x
01nJmrfLvXuwZUmg8u/xnUhOc2Up8QPvaAj78V11impRAIM+ZhSgq1tLeapPubGN4iBfL+WsxTtX
q5YxlcaEjrb70NjSA5HXa9Yg/Q7vDTf8y80UO821Nk0/ihL4NzJRSY8O2tS1EGCaK3Qg0JiHC6Ab
bcOGx+7zqIjuJsOLP3CF3Skq/d5ZsFJ8SBsIO9vokDmS10umehslDd/REMrsqP0MzNlQMJtQyDa8
plyTV6GBDBAsfFwjvZRslAHchYNyMkZ1nLGnyvlCrnkxKKoEE645NKp5+0jPKmNAsyNB+XHApwtN
PHX8ndvKBFpDD6FhKy7zKeSZcArmwgudgYtSXEAG0iGPDcBk6fzFYts9oZ349WDroTP1dQEALoxm
YLigevWr17FqouY/Tyl0nkUL/ON4eSSKYYCmrEH7LJGE+PkUPHpgGnveaEIKsll1Rhhd0hY164AP
8WUZCm2rpjFFM6A13Eum/P27EBQds3Y1x9ASNMcb7ARqLJAG0UvTFHK+W5psi4PikCn6K7V9e7fY
KyRr2/lZVrmcdj7LwSEKJM0pgRDiic7+afi/2N6t/N+Xiv/0NLI2DtPV8gT/+zJprnA9+aeYPz6b
wKrQdTqO9zRrfrh5GbQB/PbQb33/tNz7p/o2/o2Pps6P8MZKjz4/IlTE0NlLhv94Tv/+cd8+Oi1D
U9u0h57BsvbiWWzvn9Xblf6Hx88zgB7ev0Fvxm8e9s0pPa1/HjfWhN8rL6yxJRXFqdIHOlOOk78f
/lMIxWk82YnO/jh3CVni3j3aH5f6F3PfLbU80+XR/rj8u7n/4tH+35f64+vSG8YDCLpBeq5f+j8+
28XxPz9bA2oqKToVfnun/8U//cfXFOp+yID929dkWWZ5Tf5p7v/n6/HHpf74aP/4eizPcnnl/7j0
H0MWx7uXe1nKBSeZSCOQuvSQvfNXI24gbiN2z2tHtdAeBa6cAXYIY6zRMbJHu31a5sGWAsm2eJVM
0OugvYtjXgFIVnhsB4hbvQzIml8XpGEEpp41qPagJjFVUKxom01tD+bViIrhkpaRAfoJb/zso8Dd
FcL6EEBgGPA5076T+hAI178kmQfme4zoINDGjk1/Pu6LKNGsSq3hzjOiEWC2lPdsjqZAmoIcBKqS
ZXVaFnANFd2ByvnduoE9gUEtgw5oOATRS9syd1WoqT/Xyo5fUAKuUU8u3Esy1PGL64/fwNYMTSE9
KhKQOaDt8I5GwMGDORANRTSq7AkZKHAG0apR9mSqQKxK8BPsqqbWQlMgwzq9OeVh1FjrAfChV6tc
TikW6Y8WZHIJCGMEcIUAhzvgaQbLxMZ3Q2Mffor83n7JIeaMulD1JM00+jh0vn+K4wQ68I0NIqMQ
22t7yLsdedtqkGuRGuxEXmsQHwYU1O7d0AX+AkVNpsuhJSheVznQ7V/R2PYN5EvsMTYTsKjHQmsh
FOqrVwxrlCbEPm+ggRXag7rzwGB7BxGGk5AFPwdmZYmtbYBaAFQztyWiAjHMrWVfyeIiwAWdswzO
XQdBVL1OJTWPMFLdB0h6BFckJl9CwCCgKmWq5xDEQEYpnj1kHiByd0GywdtxiJ7fuQEHdq8Dj96E
hIwXl+4HCJ1ZIGtUOQQCMXRdpKNBEwVQkR7WsR/uATu3NqCWdz64DmQyIdASvnrBK7mforRAUxCC
7QE8ujlQuFsKLkb0yoBCyXn1jlO9S+QgdhRcTGgfYGBo2VEw59zegsXAmr2AofZbFsgIlLAmVjZZ
ts1AAbKn4LKsgw0fTbanf8FGUgt6SkZ0oJUzK2g32Da3B5rLbWCzS+nYB9eAapdTx8j44+lCt0kW
lwr5hI+BC9UWH9vMqUiNp8BwIJGozTGvrgkfULOdpuSjrVpxcNI625I3NiE1b4B9/kheUOh9R7dN
eONlpa5BF95MOSQbz2chBMCN5rlHs+bBtxWId/SwtDt2K3L/3hjG5tnum/ZZjvk6Ssr0MWmMFw6o
2RltatOel2m5lh0foESnIEsuC3VKA/f/GPuy5UhhbdkvIgKQmF4LarTLrvLY7hfCPYGYBIj560+y
6G28ffrcuC+EJigKJCGtlSuzgORY/hNcgOlDA5j4Pp/B85lZImpPjH2yA8YfPCueZbx2KbiRJjOv
bynbMg7ZBnwS+ayhE47ySSKWtHQA8C6VJp8sPQVjKEgQTlmKyCyMl3BXycEG9I/djVnNwUVk8isD
xvfY2SBXorIYIcZXR4+6XRWBo5vK6CBz8FE1qQeD0HwutTMrWOXhHM9AZItLUYVZe/eq6/Rb4SXx
rHD2MLEe1BYGoi5S52S2At05tAcYlz2JowO2/xs6UJXA0F2yjZ6/jwqyZDGASWKCeKKVVPEjINrY
/TmqfckGCdcHRC+/y1a+gWYJRD2jBQUeJZttE/FxB89ChaiZ03owU6WgXz0XNqH6WxPCTr1JW/DH
DUzWd1H3q4279AxV97eh9vK9XYM5bRIhBwLUDGLQ8BiueQvBx+mSWEMgWjs7ZKOq945soiu2/pZv
aiW/yEy/KxB3GsTAZe+7zD7VXCHMFjgJn6VqOrSuPGW8ca52bTlXLQWc2Zxg96UyQ3JQYWLK2ah4
TK6G4ewT8Ayeczzgoc/CIzgkNdDh4VDzqNprTpRvwKKgnR3L7nZD0qoNUFdNA75txKgsSSnhZS67
Lt02YAa5bedoF0pRGxc24m2jF6nfxbAnGQA9FD2/zwuhX6gEJoZZ0CR2gIZDA6qoPX0ACSHYpamM
O0YK91wB8YrZIz7wnwVkIe9W2Xu7ga6YAOYloDI6FIVXXJjzDF319N6FG+tSML+ASPiTm/KnBHQI
d1XW1M/9DAO1EJB21lRUP4NLD5HeiAECZRA256GM5NUzannFtmM/Jpp9dkFpACwA6BQx6B5mAsiH
0pnMwCl1LYhnb+BUDsUxjYDB4LFoZ7rfDaCE9TasXdt3o6i/cZvklFWDe21db0C0RGxuQyWyt05L
vzWV1l/jscajBHEpvKB1vjE0DR6jgo1gpBzfeR+2ewtgmQf4gGOuB1002b9dzb5Avgf0G/nsMawZ
aOxNPhwzFyYI3iTFI5UB23XuzApsiCW+gVkqiwMT1XSrjxrfwy2SeDGwHLnFLm0tZQBuRPHiqF5t
oFSngNxR587p2aZ2zR6OkNG5pYOuoBG4ZinFpZMfYJV+LKoWNOhU1lmz489mQ5Axy9mNUCXzEVA9
3o4utL4jz4QipGNk36DJ5HupVvggtHUOaWUbz9AeS4KegVAj4pp1DTPNh0jUdOrs+QnVUIPbVlqW
b7Q2eR7j2UoN965ZD8Mfa2zemd2arzLygLdrMnEAbUuxswEYtod7SKEO9zHWX0feNAME1WMjkGXK
fBvs9WeW1+FpVCCsn8xbEPmCDMUtH4XOt52mgFsY7e+8Y9mtNcFSGUaQHXJkWZwHBClu+66fXrUG
cg7GHl8SU9sUBfMuTpBag32hNKJivUtlGRepDTZwtMhFYY02Cfc2QBTz/Vo21k65jQxlBHQWVRjJ
pB8GA+yWaxkY8soAYY9vpY6dcglg1nOYZb8z0Rq/La/eTLJVcH/23gahKMVDK0ByOng6tN5NWOJk
pyGEL/WgpFoUbwXEO0sv4ZcO3pCLmzm/R9co3prWiLYm7/ojrzt4D8oG01koEdDbFQ+NY/GnunWB
rQL6zenc5q7BsgKk20DTWb1AvHnayIBqixBq5vFUmXutb7KzWQ3WpgN0U3FQbNrdyTAadclAIPQ0
SURt2sIagE1y3EPcV9HWBSIkGPTGvh/AI7nXp0RCpdizodKGIKNmUAejV3LvVDK/xggtBJlbEf3M
I/tUFV37mmY1bHk57496kY8Pbo/pkVroYrxaUe8963ED0RcEFR2EUUZPoAb+kXmg1XPybryD5Hyy
zVSb3BiWsq+N62C1CRK7H7nqf3u8dx46aMJgNQkS8lq3q/ei3DlQSNsYUDJ8Yv14jrze+GZYhRGM
E7PO6PXyBtRJxc4tBIDzMSjzIgmpq1IOfq6c9EeBkJ6ZWUFd3ARsHM5Q35RZI2HMT9pd2RnqwY5Z
CbKpxnkbY/syqRiBArl9Nuw8+TNZ6gciv8zXyXGjoIfr55KY0J93lKbvwdgGAg0BnsYYzhetTRHM
zgzAz1h9B9by8k/HZnp6HRRqowWWqjJ/NPTa/m2l1tZxmPEuvb7yoRiVX3U7SQ665VTHUprZti3b
1G9CdFSztfhhjkC6iLplfmMUClJSA8ARAKdhyQeG2qx+w7sUgYi8BhrYdX1sO1wNWEMECdRWhUF/
TUEx9oToRwf0BwKEcFUjtwa4IO5NOYZg85fubVQgzjHHmzsVCIzHhFsBZdpHF3BXA65uYLeUQN36
vkqtcecJ0MdHoV3vq7COzo5Z5gcIvHs3nkyTox3H7qkqxR/bBm2MPmi3M9YVbAomiN/L6kg5KqdD
P7dYm7Wx/Z6mrNuvRWuzOOrarZcO+Mgqx3rKzcKvprx/KOYctCffWWyO595qIWQVm7XPAAM7UtYd
9Ru4835MJs/voO1WXqCBEvmtVPmespnWlpfMBL7V5jCxzy2oiCrh0QdmUGtDgBKyChhjEBIVIuqC
auybTaqYe9uLrn/u+OPQJuoPAvB8fJAAJhFvhnSJhQv0EfDgXaak+VH0BrBRHvvVgj3byRtwXSfW
fa7Gi+xj7xT1dxYC8309sR+kG0FcEH5B1+8gLj/D3oBXzufSJYlPxejn0VTuoHXaHi0GeIEc3OrF
dDzwXjAgcynrDUW3HRT2zLHpDBsHq4qriSCLq4vAuk1nWONxLZNT+qMdHOc0jWF/pfKUx1fLriWi
M/CR9vvBOWRgGDxTJbR3f4GuNwe0tgDxfK+6lwzEIKcBTIc+FI4VdvDJc99lUGkPx+fQkUXgxuo7
QSPBcGaArEmDjATl6QCAGgrLONqXMYMoPZpQOWEtIdvoHg2vPVd6G98wDWhtLcTci1XNsLHMrr9z
ykJ7CEf7HmM6f5MtmH8hdwO4y5z1Wm8bYlUq+a1m5wKrqWQYj5OIHiBlUdzG3m+ZJ8lNl/DidrDq
i5GU6lxEhgONUwOx6ob+rNdedt/K+qm0QRnSu+Vl6stvnTMaZ2lJ44zgV2ubaFrtt1GcXMOUPZSV
btz0c44OyZjh/7ndieBWLuTMIMU947jKrD1ZhglBWksibiFz8D4hSexYGPFN2l9qyNb/MEpXbCII
f9wXYfutFczejUU7oA9k/HXMFPQUR+8mtESxrarwxHk6HFLsHG6kZTl71UBAbkhhC3DgPypz1wmi
Lj94jXdNpPT+AOLT6RZCDqMeMRcIrvw5uAw7a8CAXm1EAvodfEx7G78DZAg4cY2Qtz94Yb9qNSi6
QLW/KUoJqtwIeiGm0U7vTqjfK0yQD64XglrKwhd2A3ZfQDzHKvI7OSF2V8KoODNNbDXXVoBojFCi
Y3p9E8kQblFRed8mBkVcc1dI0f3Run5bYP8ZbTT5zrN7xGlbN3ToB2HfQKcaE1FSXYceFOZT08e+
ieiSn2nOgjQczbfILs82eOax9wLRPWL+w/2UufYrYDAIwO7qd7t0sFM3IJlbtSN7GKv6BwJHwwPW
csYhlmqThZ34BYWLftOJMtoJU+B5tlX3OAz190zUAJECafkYTqYG/ilI/2KuOSImJjxAa0reQYi1
3AIXAwoxlVyYXoEfwIzHV5YDougx5b21Vf2rAe7nR550VzE5iGOqcvNOF5Cv8Sqh3XV2k4OKLfsl
08Z6Y0LU2GyH3imFjsDFieMnF5zEUOgzXurYNu4B73uhXNVXCouPrNmUppw9ivX9iiUSOshQhSqS
3Zhj1ayPUKfKY/2p5IO70YXX3LQQ7wiaIrSgUiPDXaEQwiEhZBeA8WvYzW7ao5xdnN6vAdLJV7Be
hhZz7mRke5sUtqydVzhYtGCqVvdroTVnw7i1A7hFy40NSj/Ij4FFD4FTUJ9uQd3bAb6mV/13IEft
d2AulsRc8lElncn67zZ6OtjvDhqDj2bwodlQ3A3mEG8w3iSwI7ZzySv+s2/D6k3Xk3gbmWo4kpQV
gvTtGkxmG97FPMBfgIWHAR0FoesuPMaQJrivBwQIgbwv/hFjVyjHynu2PbtC2DvP95VwvdfcQ8S9
qsUPGNC4D12t7lwjcqOuA2IcJhpiShELscZ6+7aQL1+K16ZYPPngSAPFfSc2XjzreZgRTDTdqLbD
LFru5o5A18yy45jq+cXMq+KSCgtqu2n1Ti2ww51D32MXaEWEJxa7iEWIz4Bw0CWsTAPGy6nax4U3
PoZVDen6mbZsgKqgmY/yBxaaCBKF9byf5OvowcDlOQJ2NycqX1MzT4IwKvmRarnevmiqwfZTZMlL
1l+pNDSr6i51wTEcthK4D1BuNEevAWoNUbRF0OUMwSkzhybCMPhPoDqxEMQrHTV8uLRQy/a4UflA
h5rx/dglxh3lClOoHSSkD1kMOTDPstEVIb733YwOmhY375NlAn7GDONoxaH3VKbdPcjOm3eg1wYf
wS392R0j53YacxFEbpO+OTLaEbDZNBBjZQAoBBU/5mB0gZ72v1tMFrpoL6R1QvDhs6kJ8waxkyyQ
TMU/Mu0VAQH9d8aFtkUAqn0EvWOxrUVrbWqET2KzVlh+BxnrRwkaxOsIWliuNdZj6zRY0jP1zqQF
QKBZV9tcKxDkjH+5GRkCfcpML7EWcMHXRUG+KlW7SsUnAwwJd5PnqZfSjm8ASRmu2Ko3Lzm/L6Ki
enZg5HzECENQBUptMw3vp3B8LAs8hcjOusCMhgqi83pebhpDk/vOrawbaDMXiP+EBBSiUR7oYHig
qlAJaLKwNuxS30WoZhBVQ7azJ4hjUpuqd4Fr1MHzNZ/Wj0Z7mS8Sd5Bvh4YlJBg+4rEsHYDIyW0j
PCLEaNEBqLrkFKbe2yLJ0dr3mkwkwpFjPHLNEq8iDSGVAcLWVyorTGhaf0lRbSHtz+00iTgf6RYb
c9S+CVJtZDW/0bw+uQcc04LtMk22MSIpdmwmLZj6JD7PbYHQSPzS7NOdRdEe65qFgkOcDAswobjr
U4WmmzAVYCmnDQHQed0DpRxYdpeU95H6Vy0Yk88ODZEu0rF0dDY2uAl/5QWMdnqY2o/g7c73Y4kN
XGlzKN5OIMVwJiF/zG0Rcc6xL5wVOjSEwLCWA2POGBDXrT3dg364x7wKVqPeAo0Vnyvq/66gM0yh
3ydd8hI7DUBFImHPAtxhe8qq3DSfsd8x95WENx3xgsEE9eqTBgztRWvi0pelkfzKflsl4z8tRE9A
TR7bjmYS5kkAmbdzHaa/hOn0oEWga2Jh/1xMmC5UwzvwurRqG+bus6h0p0SEZAxJc01n6bkokviO
ZaW6x7tpj1odfe/0EDkqmg8RtgpH4YrvVJTHVXmIOdQF0C8xMKPyJ+QKxDk1BL8xC9nCVnnp7XY4
Cwq1RUjacIbmDfJAj5xA5GvnGGz7GMJZIHKDLb1GRK1vNNgg7jB5TKcRaMluDhgRJkigeelVj44h
ur0ZQSEoR/D+JZlBde6I8KJeGwuQFmDyRpig+VyanRP0BTf2pIQ2grI40B3ocpPWGdUOc2N9blzP
jZUCRN5MB3HvyVBdVGQeBkeB6GRmPM2HEFqwWXYVNehM0WNnzarKOVElUM+A4yp4Dqi26b3iNKkS
LFvzqV4HLw4Yan0Vduw577Rs12Qqg2IH3jqIF/PdFNXlVlrZBiqZmK+81rpBrCUUMucszWG6Fu3A
xd1fqCiPOhWksYtO6szcMxKhQbqRqKve8QAfO/NuZdKbi6IoY3el4/WXNEp93UZkKUw1xdOAtdo1
YZC+JdQxy8IXrXH1M59xxxwdMCgVi/eUHWyRnuhUbQDzXIHo2k2MCCJYi6f0Vmcc7MJrPmfNFACP
A/qDuXqtECwvETACGm3dgVaHSpLxxoIB7dkyMAmDExm2C5ZDABUOz9Ip419T9MdwpPY7Q/AgKzRI
xDUNMLEsqs9sFNFN5gCJZam4fMxlCifpZEe/VP+nUSV47/5zDs+nfAtN7/qs15IdRXrtQq++YltX
+tCFUftlpqe84QER18zVHncGLEumIWBqzAOd22JHCFQ6wGkHeiWl/y0jbCm164G62k3z66B2ocTW
0mTKwgCD79TXNGBBi7CRTxEH/pRS4iO11mo9vBI80WFaRSxd07fufWlJD6unqPuRcQfGBGW+JA3i
p6ZWSCyh7fq5rUOY3NFgcCCkB47A6DqkvYRlCLp4oyUYPns7asBDcwQzXKGduPM0zrLaiAKHg4Md
oWWYLxkqhm8iOTDJ4WSaW61NG87dTSLKbE8V4MmHal8GXcySORAP0R5ovUoPGq/TvWEdwlLn50rl
VCSU87A8espaaEGVfJYE98LGuQkR1ZAy55bWQsLj8Sn0DM+nrOkouVUgMjjQIogN0JDmI2JAqdZt
/+Q8Mp6NypsuY2s95pnWHQtPIPI768E6hqgCCWs7NIPDj1Te6HC81OyGyumwNqNsnqQgQFJF5a8V
oITM9kxM2YaIcKM27M5wcG4WQVQqI05cfCsF/N+gOqaytcKNYWyzgZj31zIYbfVjnyTvEryehrfR
G/eeN7CuEBSdEOoEWBcI1DtBL/KOiqiSyinVI7QC9D0IA/lE//xxBjXJTRmzzdq6mlvTtVhX7Oo5
fI14F4cwq04MdNErpSOVp6TPBe414L8RzQbcJ4CyMO7+Ar/AtB+g0bpveTS88nbaL2ZJQM79SKTW
uWhrfuewFqj20oCOkRPdTkCRvejxlBy8CYGBvPN2WCDpN6KV7qEYe/1G66L/lcIW2j38q11kRbcN
fatHUE0NVyy+wdkjbzUJPiRakDizXyK0xvBICxJblPwQhYbyqbbXHLDPecM9xLdccJnhW4HlJILi
5yx9OhBC2GKPiSx9WIYi6XylILPAsljMISiA/2uQXQaXW3JLP2EJXdtlHuYWqmVelV2Enu95GfF7
C86whQF15Oe4UcbtXwJUZDVgHG6p0sxAAT6CY20PS4F6aL0GwVWZF4NNDVkwODUPMr3CsVdfqSRt
mvl7DnZ7qtPyHES1ng2quQyqwBl/U/Dhy21nzpsQN4+OFPRf2JO2M0TRIiIVDhInDcEk3nD2KkUM
FjTRPVU6Q4C51b02YcVenX4mGMxYso1atKrrpoVFsWfVj+WTDtO6DooD0YbXpbhg7D6vzPF7hW1q
EOZedTO1kL+Oq+SiS+um+svjms38BdbkFXdG2Gr7yhntXQIn8HcXOpA9NKbtoWS7fLxd1A2TDuow
LYjNkjq3bj1EqAYySbxnycF61OIGoBD+RMRKUIqCL4QnS26uo5xpNez5oyWRLK25/9SZhsUhEQMS
IVJgYqM9+EMOIc2K2xCgbKVz19YgtZqZxunQY7X6twUiOCFRCf6fVvGlBZ20XoNOcDTQ93xcY0w5
uwwmvIcGwgUQMJSetMQwnmqhpm2oDcUOBhADbBFjdQQ0RPlUa5dDetd14XOcoq0OfcQnw9lSFTVv
6vJe75zsfmltgJuGgav5pId+FM+8RNBb3DTOkB0csi9UFkJjjVZXO2sOwGPzoZrZrPvYHW6woPIp
V80U1ktqrqRmsOMNNwii/9tiLk8r0W5EASncUZSuX8UV2Oh1SO11DgADo1u/g1ZuOltRoR/G3ntq
x0w/U5GDaIUhsOLEA9VeYmG+GRG6UnWzwaC8Qh1mRKhiqev5mQbANErtFiusK/V/KgLjG7hLTfh9
1kHzj5PgFlnGELXyIHm5DfWh2ZoFTLP+/+uEOJzUw/or6y9/nOSksjuoChNQlxfliSMS9KTsrjxR
lukmJKcLoXy4EzjEmgcsENVYbG30vMCCetq2jMEkAkOtLxFemW97jMCNo1h3MIfBdGCMFNOd5v1e
coyP+a3bd0cdRrhdZOa4/fmLTl9v+vhbwsg3VV7jYX9UDH3f3nWYMKgFz0CgJGwv2bXwbV2GYYh2
6GyGP+nwatRjHl+oYmTWBSqt4sYYPXEnc/jdu1FcXJVoR08HIaJgWB4Pc5mCN9/wcs/vwMDjV6aS
7gncCvC95bLZRTr4ZIOEhfo5n0NIhExuHCwiQOXAio0VYa8eZHrFbpUO2l9Eq4UdxPj6N4mp6ZYj
+Diwowz+4xIEPvAhOLDgptUdHTQIUC6ppjH3ToQYQ3N0Bx+R2PXdWFiwqMQhQmRECaJIB9u5AMFb
9V0TQTMHwUggse60KYiHuno0VQWZ51AvnzWTJX7Eef0qLewEsdBtzmkmYj9uIMyQAPYG6EeLjsxH
SL67oPeE4QjOpPD7CMGgoOdG+aKVUFOo1M/QCqcLa7i+d0GUsQOkzd24E2/Pqec8pjYCiNVQlvsC
JqKgUKkfR3JEzCQOaW4MO11A9JzKIDw1POTh8JTJRIdPCjKrFQJxhZYAa6g3tbrH2r6MEqfYQv6h
3QpXS4NKY9hthiJZDnHt7QanC2/HENrnlgd9Lh0s6ic6ZAAQg68zl+cIcX+B3uYDmHgs76WCKWRj
pHV+NqMifEmMfA+i1QiRjZiCQy8OqFXEYVnpEO24YRLij5ExyGMnR7nUcgTsQIUpGbB8wDXq1HA3
Tj9Um9zMTN8x8uIUgaz+BL6pv6m1jCoSOQdnU7VjAkoHDBOa04FarieuZWsTSoFavwAk0Rm3rdl9
H9lgw9QmcBVZ2f+dhBcKt+IKoGunGT1NeWpKKSrTxgaBvs8IOW72pifKk1cN3dFuyicWeuZuvX2R
xoNfj+ClaiRAiIN2w81Z4gvwhVM/A/3ZDAW3J+uXNOwS4I3Y2nhWpPmYLJp5xmhOlXJh5FvzibJB
SVEU+bEH1AFmXigI1jp82BQeQBftJzNR34z50vDEwWvcAINyKo3xTsGjD3hpta153IJ0rU0OToJ1
XSKB/fCtqUDMgB2ViPyFtECxvBF6dPSI6bA0ChsTr2RJUzG1X5tiX2gfBg2qYWlX5Ac145RHw8rz
Az1Aiam1QVglXkDfwukLUdP5sYMjooCqVcGqy8jOvWjhI5jL18dPL5PKlle0Vq81axml1gO9lzX7
pV0rdLzzJrbDAwctAzQs4M7HC16badQrKN8CVTQuN50B+Tn68OxUYKXJOmBYccfrYb13Kova1v17
IuXpyaytKfXllC/ZT398Pc/oatw85Aixc02Hp4Qzd9pSD2gcM5v8DnH9AWg1YIVqrCHb0uuCsbs4
rS96zVLZ+kbXrKaVAKStL5xqvp7nuV5QlAiZEpEpgavRSx0u1kaC/gOHGj469OdcU5NPBZiJmr9J
ngPaDGWWp7GDWXCQJwtz96mG+x6dc07SAcqz1ed8LkAJ3TagI6X3sz6uT8N8SS5Pt6jtbeeFW8f8
ObpY7HcRvtrzIZmfB5t/51/Zf5XRGVRBp61ZKoNF7O+l9B7OYV3r/3Spd7uMVBqTdGjniYBSDgXt
UJ4G8r/a/KsMVBJ4LWvN11+gGrrs8gtjDmxgXSU+kHawAs1/e32nNIjpxX4pW7OU+nLav8r+z0ut
l/9yWuw5FUw2UbcR8xwpdGhO/k3O+W7uQTRnfqopsanOwG2BqjHPkaRTKb9chK70cfoIuAXU3D4K
KWV21bRXbXagi1dgDA0mttVAd7mMZxqmNHWtH4UvZetIXtv9q0wac+QGdUVquF6Gytbsehnq0muW
UsuIXwu//NR6mX/9UmeYYAyMnjPWgI15/pous9/XJJ37qXD5En8tpQafWlFybRSLqpuWibynOfbT
b1Grr1fFyqs4duHPddKwZlDYmk3niYVmFyqjLKX+f9vRuXRayrNgSkx1WKbV9daXaZ3u738l6X0I
mskpGQHqBADP+/og6FNDfbs1oPzDOgS/61GEzkxTWAaHWnNDkwTlc8AWZwDlxxRXQWmkbZ7XqZWu
9c/pdv5QrwONmnxpt44xqkgiT4N/e9SXj/yXcfzl3DDXYMXST8vN28XPsdTlcV68Tz7IQ8Bo18Nx
YU7ZjsPQgjRU7P+zWPu0PIhpgUE3sh7orp0ogao429pwbuzoYawzP2W/lJn0FIFeo8WZimN9S2O2
oKQLePSBw/q11wb+fQSwffJptQUVIQ3hfvOop+ah1z71MVhVhXI/rUGXu6f3qDpD+7vUzGgBurxT
WoBScunM65tWkOXVwtY+UKcBWV8WaFMxgjz044nQP15eJRV+yn+8RuD5WD0Nx7UzLX3sY81Ll6ef
XXsrpaiMav+VpbJ/XSozFQdtSsDnvT3dHDVtUvktAhoWe4YqWKZbVmGHB2IBDyhebOHSbtyAPuV3
O6/uaCaiFFQjPmdlnOdbOzf+RMysTmkLKySQedUpBKPmIRSwNJy7ygX7TgwfjKFN4EzoqsOnTxpW
xfi6rV9J+jQOMkknv5cSQa7wI2yAPvi5PhhK0UFZQP+zotkp875NEL2/fqM1AJl3QCreUUNtsIwA
ur3YByGcGpeev8oZUIUHhVAnMHIBawyhBCHsh0p5CCUfqj3NOVOdYSkjEUG+7fDIqPfSyPasFh+j
ybaxz2+jNw2sdZDgLPNNq5QVUBNDgdsfNIj4AC8HXuP3m8EI6EnSAWshcGc4R7pLejPLVDVCIBes
ee4jlVWJ8DYwsVxsa/wVI6rmiPO+vJis13L4xH/REM9kvDWSrsGNeL4+mCcaJrXXHtIWJqJpGm6w
UMphlTOhvil/4IuRbmFuBJv8/LrX+9OAe96C5OIdekjPAHdoWwXJiMlvIENxTHSY66AJlm1AZfs2
eB7bWmqsTljo8S06wDe6+U+7umVh/al0GWq03F77d6/caoZKwLLwsWZbn6LhpPCMNM2BhtfyyOa9
JfVtusiXOWgZ31T45ZRSg9s2LkGPiL34CLEnSN7QwjQsdpKDHRrqWPAdQlwKkzyivzZ577a7cSiv
vOOwAwElirD9g9XnVzjONga4bPIovLWT1M+n5mrnFyk8Z0u/moLSc/Y4bkCXvotK7LvRg9BZ5sEF
WqmNZZUQ7jMPmlTYnmT8yOOaLZvUZRe7rCxoINI4XxcHX8oY7RaozZL8Uk/Z/3uBsZxD3QDu252e
ynCvRL9DFJmzbJf+z9WHzWrwbhdqv0y0DI8x+1Y3sbVf+2phcx+Yof5ARfCo43tCc8qSpFLKU4oO
dqShUQQFC6wf+x03J5BvQM+HK2u7ThzLMph678eS25R2fUzrQUKfFtaPDzsEdZMhsaNNC2lvRM1k
nwbgOovSoFzWM96kJwfMKTAvWr6Xx8OBeiQAMCNCDUwfRBPh3jCyHQ0/euPwtG3MTrgH6nrN1C0N
6LczGN2CQtbTslSkO/vyu/8qi1tvds2K26bDl9kvB1vfAcV1v0xndd/twF15odumq9kqkvu8+WtO
oSs6g9JhQoq/m3FhTFtHm+DNz/YTeJKp/tMXnu57+VAuo4e+astwon9oGUqcpke75kFTa/KwWj7y
jplBOxnF5tOCWDehgFlyXizd+lMX/JSkm+dpIYOoYa29UWCBO8jcwUcCmINdlqAX0jee9r/KhE1N
gzc7KsUOcZfNMekeq0nY+0zxHSscrE2pNzkqixF404A6vfkR1rMGSVWZYJufd9Y0IuiHIVM5wfED
MN7a/ahjfe2iqm8fchkGkKc9THU8R979x2r16QkuT3T++FOKnqIOoPdGDQ30cz+mLd7KMZCVwLT3
sVIAGunU8fwVMz1sQWBYm5dEVmGLwwBAAfQjMQvTHnRJ0kJv4LENd8N8jU/JKSxhJKhCASE/ceBg
tAyoNfXgOKrwaCnfgER+jnpbljj0e58mnXXU11juBfkQmctDokejYtEEZWGC3pp29RYMCWOVHjtE
y00+T8xhZ8KBTcOV5c2jxRMAYZZvfw8TArQpvn9aco2Ar23TFuxfsDmPtu/BEQxTr6nwMGwogs3/
8O+jat+bqQZDLq1BqVvSY8ZdnWJw78+KAl67X5+/Z8CRlMzfu7VsWcs28/8COaK52EAKo/plgc97
m8HOdizye+oS1Bs0b5wwrHu/nxAkdIB+C9BAmJHol+3BEdvYAdPjp1FDyeUgrU1mVs4hn3sMLHLe
toL6zbEEffG8gNVqfc8MBAMNI8zukJ3ny97fcnJEU8Y6VmXzJEevg1JmDVZGENZ/zKTLTVHd0mmM
VJ+2lKRCOtBboxSDL9sPf7tN7lzLVgbwgL9BJclcNnWu4AXgalrZAxTKQ6hv9f+x2Tlto+2VU7am
34OKkp7MsrKj+YhXAK4fKLkYKunlL8nBVdHJ4j+aMOuP614PigdYiHG72nzZBI5NCFLWKQOLpjE9
Iv4z30bZuMnsHLA7mJRi/Q+PnwY4PA/j3prfI6h9ACKgfkLT1vKKHeBwN+lNy2fzA60BZztqNh+K
+TCBBG8rouyFiujAq5sOagBHal7EF8/DLWfzKniYR6Td1BCbyJ/16b2Lb4f63kQIaJAUu67k913D
gGzR4FZ1HGAjlDH4ho0wFywWoqw6cODBQbsZb3iNzmPD0bfFZqvdaLUB7UygCe+Za6f37cTYETyr
l2hW4hJJMe1DTfwCmM0OCq3TAq8CG3AEYBKM+Y6Cqz2ST+BOtfyG13+zZQlnFriImC8iK0BcfnZK
Wjc+MMa0vR2KHOG1cFTIyWXXtqxLfC8FHKhzFko7r8K06p05iQ1EQsPLND5NDFp5BXB/lzwD3En3
cgdqPHC/ddqICwKY5+0EQhYf0/GPAm76UnalfbEa9BUtq1uEbgswNbvCe1EIYQ2AutUxw2mbRQ+0
ikJ0qRFxqFqEUMxmvIVO9U2BzYPSQa5iggVAaDoHTsG6c5PJw40Gwhvi7dSygxb9D2Vntty2kqXr
V6mo64M4mIeO031BcBZFSaRk2b5BbNvbmIHEPDz9+ZB0md6uqo7umwzkyoEURQKZuf6hTj4L8302
InWH7a+9TgfloqUhGnEKvBmjWReFMN7t6FMPc6hZ1sM4KGEVsCQ1sbUl8f+9GfId8pdwvfv6u4Gt
nOInGktbkJZrAJ/zGkmz0K+ypFrP01ZL9fmousmHuBshNeVYIqHnrq7qpBy2tmkmp17DuXrx9CkU
m99qaZ+LMFyJiZtjZ7uI+VtJu9OwRlxniTAwLg6LQzFrr7wf4zgCKzh6AalHfn9l0MPAzGUJFE6B
F2R5GKzVvJ4kI8piyAAmV7Pe+/Yyg5zGkb3d9ttcwFTAsj1788o/RgExZ/IG5y1uqg+W3sIfbZP8
qR1GEJLR7J7tYSp8M7aazf0Bf9tGIYKfrmfYD36HuKrTieKMlps/hHwIOP8+6Mu/1FgEK0Inytby
ud2ZgefntjH5dueN5yzSAj9ALnLtLlXVUJ9hJwggPvpByfGCx/WQdFesTxtMfnS/SaFlQV3oQBML
basXaEjO2DZUu8LLVpnbafhlpt0+Fz0S9PGYrsMutdfOXEMzVeMVDr7h+V50cK+OXpEDUuO/W5nk
zNifLpyzxymwNGx40HLrlfoFIwh4fPVoYFPmo94d+7pnRavWtV+8rkgeyK4EK2C5IKmVHj6C06Sc
bb8ErZbA7hgT5BDP7QDa9lZMpo1bbPmcZLqF01b8oe0zjLNbYa0qNz+kTooJQOjgi4pDCbB6JTq7
ImxfZrNuX5qk3vQ9onSyZhSjdsoH45CLOj2lS5E5yOLX0/NcQucxvREsbvgn2JDiZZ7TfV0643FM
tc2fFpqiAMrcQ6L3xgOC+NUesf3VOFalDyU4woDZ4hlE5mY7uXyhXMQx1mYgxpVSzdbZqvud7eTN
oR5KQGU8+B7k1b0QQQxTyEg3dod36jCOKxexyueAWhuo5rp2rBI9Xve1xCwIJEN29qyy9msXdV1r
Tr29VqnNGglCqI1WHh4jo/dD4Spf09I7ujiPTkh2tGobfEXgPgWCUMOZKafW3CVJsjPKEpau1bkf
kzS+aiUemsoc9rjWNST1HLQGBiwsEFgW6qqtIqTEFxF8pRDWHg8+UlUo+fltWYQk6yYECGOBW6Wt
hMesC/2imD/XrRassgxyQTQgXVqZV9OqxSt8WEjpHiRUwb8x7+xw4wSBsRJd97kPStyMsvSzUicb
1R4rJDhijgXSLubP9k4i6f4w4zJGMSPAWSbgu2Tb5Nzjwj6MFcLCfEXLQ5rrDTZF3iXK26epm9p9
B8nPH7A4OMFyu1Q9SWhF8VYJef6zranKKu9AxcLqXWQBuE9zaqL6Fkawbao4fmoTjg0SnzWM3PbP
Vst9jQ0f7DTgYkng7tplHdAgJUxqYaFIAILYuxUUOA+8C6p4mHmaLZaQqWqsRRitvATJT61zIA0t
X0ZwoN1KR7TXB3rvreYqvFR6N+28vK1XdgmWRccLNy0ci6Q4H59W5G9g6nOk5XG+s9Ztnra4Qo0v
HLWOpmM/NmaAUmEDoQdN7Xil69boWybgsyZ/dIxEfIiU9qsGne0hoG6+sfzlveLBV/HnVgE3s7pV
0J5tlAGUOFypUA+DTVqsSAusCsW0NtILejb+4RHdw1Ts9BEFhbrx+9RkF5iKdTf0HJjmJbfstHT8
ToH2rUAI6LNKX5mqZj1rof3ueaZ1VJrKesZt/HuvJs3WsU18DVPfqGJzX+ecJiTxtwFFZuwx8ne7
Guq9NT3npqttTRxIfNJf/ExBPK9gHBlHoc+636rPmRCtz+3QPWWd9iXuJ9QgugTwWtBkm7Iukzd7
DthvkP7nHEMjIaYZ4qTZ+FdnmnsAxsqZhTGFRwc21knVlAoLeZSOtR660gytJedYSNcu0yJn03X1
eSwr7VKMYX0Emvs9RSCitPwR+tWus5Wzlv9R1bb6hrDudIjyslrbmjLsUo3DR6vt7UdnKQqze6m7
6qEMIv3Q1BGsjlSfwPSpX4QIHWg8mrHpCpLtiHau1DolUQ5I7sFqkIGwlAToZh37FZ73fmYg1GqU
hefzW4aRa9l/RJb9pQzCbJt6hbbxNHfYGkm7n21R+lZvRnDxhhGwR1ut3Xz0Dnktdk3NqqyGxMdO
bK8g635isRr4iT49Z/bY4oiddviFa95GTVBIgWbdnhx+iftKsd/avqpe7EjhWGjU1xk0m40y4O41
t/p7inkrT7YJ7KQJ0s2o02bD96A+Dq2d7sPC2OicjCqhpW+8TL+WYz8/6JhCrTJrVF+ykDxrUOqn
osbgwZqVgW8YpneZGKKjo39Djlg5t1YWsG9U0d5I1ZGnQP8ObRZOb+wegZbjgfCzSFwx1yw9CU4e
mknMA6l8fi3iD8Ew9SujSdRtHoTGyZpwZW2mIffd9FGNGu957l+ECSa3geYAuJZTG0wn1n3Ff2ge
jW7LkiIrphZBewOPNLyFt1CvyNlZuE71kXt1WbuWCgeicYO8jG68ZT2G7V0/uIfF9nINnkDhS5wd
SkM9K7VTr7NKESsLpxz+O+E+Vv2x5mc3Y4C21oTxYKmRtQHW48Pvx/azduJdSdara8oRaoL2ffAG
c5t1nXLEHGpaa7GLlGiz3GYTPV/l3mcAEn5jFmRK8Ltf5z3+wWrFHXEs6wNeIbCb8OhidbRPcRLz
M6u8ak0yrXNOZh2v+pJoJjJCkFRWnugfFfzCaiOAK2xX75mpkoQuslMtGvcRyzsXZ6u03UYN2jj4
dgGnVAcB7mlThcDcpjB/dMcagnVtDuI4DcabVUc978Qcofrb4jyDMT5EkwOE3sqbq6bZ9TVl3avm
evIkQz3rNeS5sT+Wjb1Ih0tgIfIT9Sg1eInih407ckTFSCuf5kdFqy/m2NVXsE/GxptCVlQeJI1Q
K9JtKRQ8TbChqMYuOHBH44VByi94fOWhG0b13CQBoH63Qp6Kf99adpYxQ1vbo+EBBoWFhlDyi9Eq
9cG1BFnfNuMjt5oWAY4qidZtWH8Z7QJ97dHLz3bVO+pqVEOsMMrk8ktMXjpZNh+NqDzKmhzGjxyP
Jns6YatF6qIf+h1EB/Viq+14cdbyWhZW2KCjO3B0d49Vmv2xC4Pk5IHhulSxOiI/OrzdOwx9G66z
GgGue8zutt+wSgc83oOBd1U1OOpe+idCDOEFIFR46XDF3qbwsdf3mFFXkNcagHuFnsUgwWp3NwRu
c5Yj5tKYz6y1drImi7YZOFWedJPvqxtebNdd604RP/c1chy6baQHHY7LpQwy47GzpydZk0VjoW1b
wTrYy6paJNN5nHmTS39dr8Jr20FawIHZ2ckYbILuCQrDjlX80oNuU4WTEhzc8taj0vL6uTFxMLvN
QQ8A2N3aHPD6lrGsUKp1kSvBpuq+C6VzLhBCnYvX9ePGzeMGs3f8ZkDkj/jrKNGL7BLnKPMWPLB9
tdXBmIO/PTUFy1wbpNtFbwaSOfifrWTnWzEMi4h4EexFCOe67IzroOO3zCKg952lOjp5fBXJTh1s
45qynrmqcx36WGF0B9lhYBN1SGYF8+6lv+yCekoaeGx4w9E85LYeXxThFUdtQv4gS+v4kiyFWKCl
tZmXnFRRlYUbsUOtgFUeORETKbYySGlAuO9Vs/QBFJqvAvMWPzd0Vox1YbyymBs2loYDqGzlA/L2
C7XeL73ZeA1Tu3wsR/FV9sXiaLwEVXRrS4dvKh/LNEcVlt52eira5HuKYgME6To61oHTPJHi0q9j
EuWbCCJrhvGJn0yiuzbWkD4pDhv+pSYLr1xcMwMx3GJBaBoQWNl7BDp+ZO5StHq5hfudPN9GYY60
4QY9bWSjii3vc4XP+33KzivsFXhS7SBjuHpNx2hR95cDZCzoIfhHMLhuPVzSAwU2lRtZHc1YvIwB
bLflXRZYZz7lSrzXOy/xbeTzDp1mqlfRAolXDTZmtZtqV468tOvo8d3qjfZFhuzYxmh9tvOdHBCM
dn/qjfELiyLtKkNZ4j2agh+GrLm6YwNgUvqNrMY2H5Za9ZuqTPaVXmuPntkMF3MYUfoQ+icejsNF
FrOb4AxjtdrywPwRE57rz6UWP996TKVLXgGcvUEuYJc4CNBFHRbVmhZEfxr9o1RMKSf1C8Rs4wMf
gLtWzCI9m5WFxF+kaTto2O2L0uIyV7a693mqooM5z+I7ztXHsVDix8FLvgaLFrPHMvvkLIVdOcGq
glX8ZBjkTaqqbK6dSD5NQuFjC42Zb3mBFEdlrxUvjtYF1ORzupJHBFGNiseo5dVWVcx6ZVq5sndr
vxj1c9VriMnVsbd3rl2XbzzlMzhF8wm7xZoELUTz0dbKD43pHfhthlsnUKqVg7BDX2gXx0Wgov3a
ZFg6Dah0IQ7tcPwRuS9Fj/iL6RkCaejQ26vvRQNwOFTXE6bJV/70ba3Z8XPJ/XFO9QsAz2kN+dZj
6+iNj9ZcaZt0slAKmRPfjYz0c58O9naoE44byoL0q+VscFXWMHHkzLUdI/PBgCtq1PGfQ6erx1A4
X90mfZhLL97o8wyDRq+y99Deqa7O2g6zrJJTYN9LKvWDmjnKNkpih5xvnj61sfINxiNqMlWM0p8D
xjL6ym9D/1AG47PZVW+mlk+vZZMpeClWX8SYq4d0MYFgP4nLJi6SB81pkSxDGo3FaKevkjRNngso
Y2C21eAPbzgGto3UQ5/lt0LDOLhSRnTFYjGv5HI6M+oCewzShfE4vw4muoYO5q/pWCRnPHcSVoh2
sdFardnuERmNvzmIe/iqiO2nApGMJQFss2wT34wpGj80k3NJLSv8puXJh8JysZfK0f+CWkLmwayi
B60ag6PT19m+NkdxRqq9JIOCDCfr0PCq5VbhxwCAP3mO8ub0Yv6uITzjLM5HRZCRdkabAHf3aTUk
Intzq8lcz3HU7FES0FYWWwMMWaumPiI9yNIsVDElSQWeglHQP3d91762gd2+TgtFzM77i6xlesGW
NFLnB1kddU1shC66rawOmIcdMhgCq64tutfUXh5o8Efvs1WFsk11x3qW/bXYsbGotQRafbyUZab5
NhqScSOrHvzRB/w12DsurVHNo9+yJrSLqMkCn7Gzaw4coS0h+rdwBBCol1W7HaDkgWlfyypWOPMp
5AT/x2xObi5PMNkm358lnPfZLvRH+d6DwU7WPcn3W48pr9mFexOnFMtLlTwvzplVvMla20/hOjLT
bBVOQfTU46z2BGghXeVJW3DqQEwWSR9oa20KgXzUtrKeYNPja6iGT5gDo7mPguqToirF0anM59/i
shrBRLX6eTr1LYcEKxkL+5aVCsD2rRw/kPsBY+8lm66vvPM0VuquHjl3bAyHL7QMygJvuVWv8sO+
hzgg9M4lgHq/HRPnNoFslQ0GxPhDlvUfcaU/q7Xo2VjppUEGPbLPbTS9Tq46H36JTXCUtuxoERxY
uhR6bZ+1JmKIA7jBYd19ulXZneBUlA/Rfnn8kARqLB9YR8XuaxljNGV/5jxfVmSB+A+NSJJgMDe1
JFxkXTbp05Q/xDCS9Fy3z+ZS3KYCXJyvBl1zdjLYoc8HP73pt0mVzWeUbvUjbDUsTqnJkF7r+7C3
5ucxmg5QLCt0dgbzDco+66BOvdWw89ux6gte2sgz31Ir2VazXV5kz1rLN3M2zrdaPFXrJp69W02A
xMWtqrzKnjiBr+q5nq5xIKy3TmfjaHberS2rv+kBm9PZs9wH5IDEm8i1rRON2ks2uOWbAhe7S5Pm
SbYhQYpGGd7Zj3Um8q2Zkm4w3fpS4vXbW6tYB6do2C7YTiVtSAOQoM5CZx334prMuNo10WxcwLSz
Y0jU5ehzqvdIVRQ+ev98//nqZWzu9nrPucrUa+HKcDE6MkRZHbxu4hFoqPYzDCTtZI3No7Hwp9PJ
DY/DiHanrGplqSMrY7NYs4B5JJgLjgjV+CgruusI6OguRcZsp0yf66SOv4as/3x0yppnD2XBFXz+
FBFCR+z4AX1wGzQFSyUpNkKbO7/IF3JLUTwI+OKoLaENklwrrbO+8v04sKmy3nqTM4UQfmyUpco7
AH94fniVzmNXxJwpT6vk7OquGa56HCJrV1f/TBXl0QuM+mvuJR8rKUM24ZvV5Nj1cbBq7DHG+op5
ycUK9RjV4SoFI6ClT6ERGI+e4Iu9hJKlkFeumhg7iCDJKoDphapScIXBtVLGxtvhZj2/jmX73HtV
+UdCLhFGTK6tDMSVfCdTWtT0tPak67Wzng0H0WKnmkANKjGn8/W7Y3tPebCz87QGEUMRYyoFN2ld
FoqC6ZZR+FGfX7MJskspsB/PzG7baa7Y5Nz7/LAfhr1ahI4v7ERHOKSst/WIae1QBNFb0afa3tah
79tTn2KWUe2yvIs3tnEQYqhfEZbiGdMhWonE6oustV7woVPG9mw7dvY2xchCwUaCsL1UUyXqfFMb
p8M4cQLZhtw9h0x9D9Le2BVz3r3piHlsGsO2wEYO9jVFUpfDjmXHXINR71/yWM9e9TGMd6HTZxs7
a7Z//9v//a//93X8j/DPEm3WKSyLvxXdgg0q2uY//26Yf/+buIUP3/7z7xareBMmqmNgLuloqqMv
7V//uMRFSG/t/5BnhmuRRPG+c6b3TLWPUsq0mlWXT1AfgxUPlxLT3KU+hlFxWvrocfkptGaea6LS
XkJu/Osyn9XblYyVZh4Ao6A1wm+P/ySuo7IfYoVoAsN1vqntTIvGjkD/lq2Zle+lvo4sWDyw6Mib
i+zRuPbqv//DPe+vf7jGmtC0OKu2HddQTcfR//qH62KKXWTUxmfNWJbBE39579g4uHKl/by6x1qV
vH/NOfW/6nvvdh//v4qh2GDuRDYew15UDwlqdGLljVP1IOvOctUl2etUtMH2t7jsIWO3YbLuZhm+
nfLy3i6nGSDtAEhhsj5Vg62MyS4om9Ig62QkvlgeqrtINeMtyXY804/ir0UadvoRcJ12a2ib2SJ5
+LOPbDEqgzxDy+38H+N/GyUbZExeRdmih3mv/9tx9y4oaJarpB2nbT1bBsJIHIkm+bygLHEO3dmV
tYqcInos6vz033+DdN12//od0lVuBo7tAKBg32mrsv2XHw+6JbpbmrXzXGgGeo7juuit/FtSBKHv
WmH1UumZtcdcPt2jBFBedFvTSTAE9jcWbDFaZN+muX+wdPOxXJjRIYq5q6TGqTWn7RwHEfv1pYGU
P9CnLPnRkCnZj4ZI0ADGZniOOgMVklWSp+qBX05TPQR5g4H6Yjom3cNM2L37iBPE1T1WkbR4BInA
T3HslJXsN1kLJo6jIFmThZOxv4dqrO3vnmOZWZMfx9R+LbsYi4eZ0SnO7SVkTL4OS/WXEN2IFWeO
C3sUCGoYKc9eHcFeHg3kwDVnPygItshqosAng3wcHGX1nwdNMfoxgCu+lotAmtSOyMrt5KTWc0aa
4FQ6/cdMwbW4ifNFnnyoPiF1q68rM4mOw1w5H9PKl1plk1ahb1OgyK2OcfXJCKqvse55z2WQ588K
kvUrGZejkVJc8i8GKUZcwBEoVOpNVYjkzahmuIm20nzDjYAEvWl+d2vvxW7T5NOsoVdW55r57LQI
HfdVDnXCDX8MLzztx/DZqTkVyh+johPvqle/aKoXvowoQbwlqJzIcMzy+7Gf8HNlpyveO4ODoWpG
j1K21k5o+vmg1+h70NriI2osc/T/mENHOC6IB49UmAWFMTE6FJw1cC3SMNfi4B+XvgrH3aESfGnM
KlxbtmPtvCTslauisR/KwmOSOvlrtBSI44SrcTLaU7O4LRqe0mzSKCu2sktWFvlDzq2K/Sed8yJr
rxgRy4rsX4VgWFq9Vg+BfAG0ngYYuyNyusu/wum7veY1ix5p5px0NIEBHS9xKMA+YBPlNIBXfOUv
Och/cM0tbQd2It1FA//vZbiJFM454uj+7gFcJwAHkpAlah9iDiEboiAuHvX4XX4MsoNRuWSZFqtG
WYBf56NBBerH0KEe4ePPTX+Q2kay0M0I8uTMmdIif3SPD0uVQ0E+b+iemOdBqJyrFAbl8qmQkuwP
mAhkvvxI6pqjTLMbWQzwgcoeZjC+qC5LC1mTw/PYm27D877rD3VT8JRw+83sese8K/ur1zVoP1dO
sqoiY/ooFMdg5zBle0uI6aMRRQ+FcLtraUTtU1ShJOmZ6fwxt8mQ/btuYRXB3lyG18tsAB9xMQ74
JkVI+W2luqrVVYjdcISP+AzccMF6kMvf6+grR2IlB9wuReS9IVhv3Ca5xeTIFHiP68vLXwbJul30
wdF2/Hiy7MfZnqpVofbuVp5c3FOCusjsR7uFXT5q6e4e51CumdftFLYke4NkI/uZCSSv29kHcqno
HEADX2a/nYnILrJuWkDxcdvU8KpYJI8g7EI0ascRW4j8m7PItVWLQBsp2HkT1vhSyKpsGDoVwf5G
T4+3Lku/ZtwZwJ1eZKQJguTh383ThchYBix+9ZnfuYIKauqK+kMTLFx1UX0isxbuU28Ed7JUTVtF
PUaJr4mdAKEpdI6rJkd8ug8HNtGgshntwq74M08dTAY6Kz2JcEhPQBDTk2LqE7qmP+vySvZZRqCJ
NwP2p5+MpxqI8x7E+XrQTc9PlSDgLJ2rVtTK7ar+eSWiNDrMga3t0acq9kndVDuWH8Y7X5wd5/To
PHq67ttBrT6OArxQN8+Zr4L++mJV5skgJfLBa4ACypFzoBvvUfqKJcvt3f72d9yr8p0C/uTYyZsf
s1mwF2Y7c/TiDpX+EkzUckCv8KDqAQfK9lvQCkyaZF9NMbTjrf5jwM9pXIRn2Um036ROThHM4WMd
uWKlJ2OzlbG7gM5v1S5KnsEgbHMF/LU0EZbFb+7CHWIJB2fqH3+L/9bXDGCFREhmb9tSLR/v07l1
gw521bfPQzOVPllr0rJAy16NJtjJ22jbBfnOrbtgK++2XoGt9WR3r7XaJvg1cCIq4/fhsYNGeqAr
uyj4o3C18VINwnhzWBconMU1v1Zqjj+XllTXs7d/dAPi8XEULuCRRV7DdD9kzpS/aIusjZuJiTN6
No2yKguhTIvLfRbsgNS1Fxlj0Ihn0CFLCoRHBzPwexFPnxG3+1BCpAU9UaanWMYdnWNXSIwopNV5
g+Q0HoO1dPiT/n+YEYEr00PhK8sBuDrFym4o0OGSXWRM9jOl8eC9nuvvQY74hYzISW/TLdP/Fru9
WhbnYp1OsOfnEqsXdbHulQVnd6Ja3eu6wf7pl7qiTT96Tl2bbWN7/lN2vsdvM3gA6DiF+QPbSsPP
i6699G3cXiYHVK2XWDBjl2qnOuUz0CBf1mSRTmq1+22UYTef02gmR7saeJCvEy2N050dO+NmGi1n
0SxJrbNmDNtYGYejwgn3dNQxf7ETVbwkduFe8yVHQcLq7WdNaivJGjJt/IUoLf2s3dv+d+PKDsyn
rSqLNbgef3TAyQHvem+RoXjMIuyqZbiZMQQSXYbMwNILnaGLa3fdCzun/mKn7aPsxaLVBfyBI4es
tkUI81WJsMf4MbWpAoswleDH1Ch4Z1ddQfIGL4/2PCxFNxoBRxB472YhutWszJcneU+ettSC1wry
2KEozUnfeW20EjXSU7LHrTOp6A5Mhbct5lIH/yvHVmRZAfDECDxEqr7LShCqukaGJYMawQssc8vX
LwZSNvKlb6/w8wVll3yobRZ7AHVZ9u3CMLSv3E7jlyoarlamGO9gXDzg6IG1nrTGfB+MXvVFP7uL
xoTxvgiKy0ECFe0l37Jpxo8Y2Tt7rXX2jpupy390ch96Nt63gl+M9xAXM2ARGQzlpV3pJy80EbOT
Y+7df5/jVud8xvPNeBx92VPOKa+MLE9RTv7rq8nqz3d1e8F7F3n1y8ve2uveaR/UYmt54AZBJuzm
GchDXGk/Cm2p/haTrb/Ffo6vSGL+Mj5EHp38CWBJxzCeXeRcfECq4U5WdQRUn9FyLhdZ0BRZcbrI
Qkum4tHz8A8hPxSsZCx0dXL2uXsaHb6EK6/MfkwlZ6m0bHqYQvPF8kpj26Gr7PeLaDq4ovgliTnt
aGLkYztNi1+apfBy23ywE/fWQ8ZVz3XPZsaHvQyShYzH8ddqDq2ne7iPlZM5gE68h4SKuotICuMg
p5cNU1eUZL2w6Lq/riqwwkNaqNzAUkTF3FjerzVrvN+fryrfL7+6BqLnP95JChnwIYntl/uf1ZdO
fSja6Ggn7TuZ6OyT3kEU1iNj2Muq3QlYo8P8QRMlqNmah4G7dBNt666sbiT5xz7jVTCFjKczxmQg
gYKtHB6J4SFohHMNA+GwEbNNjjYZnsFj880QOw+Bp7SyuKEpohifIjx0/Mit8m2wmKzdG1qdRKjW
V3jBLQ3uUsgrscB0iiI63vvKeGyj0KdX9em3eD7uSnv0zvdwOMfdY7doDS1v4/a6y3vhlhI+eFV7
1ke9e9QNb+VYWnaq6ubXQsYc9DZuDa6x7nBNevhXXct/MdKdxHzo3Gp7n/beTS01DRunv77qoOfx
ro5mtnV/eTe/VdE5Y6ycNQfRsU6NxL5Vx7nBNw9YCyq49SHKQGh3kTo+y6LNlfF5FuyusnI63+Nk
SXt/rJqZHwZ98dsan9Og+6fxYNHHNYJOAFk7zcZi2Sy8bTmlWIMvxEyM7kAgcUhtn8yfBV7ynGMm
FQrgGhQc2SBH33rf6n1FtqwdvkxGGV2V2TMunFPISmSq0bWprZrEMUkLGUP0ybxk2a2DjBTdXG/w
9VE3sr/JPfkCzBgQXngV2NKwUU/bVdmOwTnHEWwfo/68MtU6436Gt1+lNax+nTw4yyJf+lVQzvxg
UEDwLQ0NGkMG+zQGh8tgFI2pc5oaryJPZ5cPqzdcAZhNH+6F/teqbAAekz5UDcCoLoQWuPSQofso
LfCS32Oy9d9OJ0fcJ5DzRe0ML7/Lnyr4HKx4+p4/x2z6XefAFWfX0EU+8l09GHBQx1KoVSq4tj9j
siobZAxITZIheRQ7j7MK3klbijIwQHzJS1kYY+oUEMoxh7hd3ptuXQsnBBlRTe6PCX7pNc1dvVum
l2O4i5M+RmYvt1CYUHim8q21jBMqzBy8yUsBl1zAW1BeWIeLvebE5gmmN9ont8ulezg15snu4Y4k
sOeQKaU1YQ+y1QeOHwrHDB9l0UbueXI7d1/rNiZOMoaMc/TIq/3eRcZlD6f1vB0g7osHfO9oTbN2
rKxKO8qqvCqXqrz6V9X/wTBML9GkC4rhvQvKa18YGggLDzibOyjrWlMFQtngx53OK7/qRs1To+SL
2CfAzcQ0foHWO60mq9deB8vBnaczk7PX5eJAN3c/KYV6m2nyCvEG/hk39ay0+KB4uNh6YZ5EO/4o
zBwSCIK100rGZCtkL0+sZR2BVxOp0SkCtZpZWxVZ2n5lI3l96uzKFeux84KHrHm61WSDnGJE3J6O
f538FsRard6H+EoY8Hw0GOKtCNVThPrzg9J8R6lyQQgsIVmoKEbb2zraaqh6nsio/ojf+qVLPfBS
hiBxsfZGLMtkDKykGR/lDCnHKAGth9S3zbo7xi3wKrTyy+HIZrxHogHt5X2Dc9zRRSkFSKc9LR2W
tn+KykA3d472IDvcp7n3H3ocYH3ZE4eN1CdjGq07s2jObeuhtLcU/aCf27kNj7/FZTXjGKpw+Zre
+8u4Bdfp5OJR9VtcVnHb6A+Yu1xutYacSNmbWTD7LPGLx0iZ2xE7ATMUB6Wc+odE2E+qYg+7IBH9
g7sU8sqoM1aG6IJ0v9Zl+1SbOLOIcYcni4B8tIyRHeWEIf5agX+fSLbYfQlE8OdAoNqcFMg+t0s5
UvZ0AfRsCwdegrz5By17VtQRwHry9Ji7qAaIPtS+rMrngQWitjHw7hwWUkIQdv01FHlKrrlCLMmJ
+msWifky8f3Mbc4LZYQEvg+LBf+apQrXOzkhOPtN1sKIKTxRXYeQRdKtRjr6NqGscvY/PgyN8rEP
elQrORbbSTXQ30RDZWwIEU7GLynajXZuDWsZRNZjfJQtY8p6eBpKfsj3Ke4D73PfW6Xc6L2LnGEc
l1uBDMpC9pmWl77PkKrax7E1IMYunAx3jIP9yCoL2QbtVjQ/r2QMxQoVzD59o7G69b2H7j3klewm
W3/2lXE5JSaT/fHHEaqNE8yhjJvXDiXHz+yxsEYJA+9hhBV1dRy4P0v65x4vtUlcl/4OBJXP9hjF
i1AbuiF4urfC3NUwCbD7mdoHeWVis8VXWtEFTtO0yLq8ugXvdTlGVufJqFahoorNfTLZYI8jsDoZ
FMtk8uoWvNdlUHZPjVHbuzCZZege//3tyFe+TWON/CpUzzC9Gnok+C3VS6HLhnA72qWQVVl0QesH
aqUe7iF5FSYuKcx7sElgLuDLUP4Iyvq9Wc4q518mbLrB9hX1o8KN/YM3eZtcLSyyCYGxrZRc28kq
EterHHHh90aBQGa1mbeW8f9P2rt114kz0aK/iDFAIAGv636349hxkhdGku4gEPc7/Po9VTjGcae/
02fvFw2pVBLL9jKgqllzjiz5NOE99KFGcdwNvx9vRfYsy8N1mhvW1XMt9iDz8JHxWHxxvYavav2s
6C3r5snKugGxaN2ixvyr4Fl3CHEfhE5BlFkgIYouUJy0brOtFU6z9nH8xulfmAzCqL92gJ5CIKcX
NydjgAIKCGjR7ggdIodFXWT0L1VsAarXIx6nkZIWOFCBfRZW+wMsueatBQF5MSBP5l46KISco3CI
zqNiwOYtYzJmcY63T+pSQ9OzJ41xoijXcTTqSuH/useykR0ismabu2TKkmveTsa4UoiKbTOFiqPI
gmwlcPjAoAjBvvQZXtmC2rSvSvn2uPFiCSrxItqQR4nixSv1yIV6kDh+2YqG1GTFh4h9iqDh9NB0
EF2TY3IdHANqLTWqypqBb2mOmhJPL/CUD8CEa39q6rEV60ZKCfafX7bfN7Lw0nW1MrFnefZg9Aqp
K60W3He+OosOuZs1dVsDYsgr6tK8pxWGJx8oN45K/g0qYUwE8sC2tTT/v2xISLyspWUNilwCPPtf
d/wPmxVZOIFcXC+h3UwP5+8q666N26CCR0busVeB+NCg1GsVxRPE/ACNjQ3ePwMD2u5EYDIUz1mI
f7EMlb1Ax80aGyoAmDtsEaqLKihwQI8+OuNsNaDYJ+wezR4BOx/oP1LsoCZqnCOyDjE0HuFvWmC2
7hnO0jTJ8Zow71YrvzmGKYo7RdaMwDrYTX0Gfr8+U28ZAkAAmHUIXSayMZfVZ2Bn6jMAnwmIrK/1
yJMbNWKAqEA0PhReg9wcmYAWBlEJTo2zrVPVcSiYfQIsGW93EKpbV8D5ntUIWEKiGfWpaQdjD1Rl
eCI7WE9f7DQpM8/ZpLVvofwA/+CtK7/XagTTcFhnkBoeymsWW9CmxGf7nthim9UdFG0h8rI3hOoO
wkP4VarxRg5uhAMRrQwKVIT5ZnktEpbf8q4DRXWffMO7aH6To8xvo+65dj4eX1LBYWKhCLtpW0DJ
QFcFoQj8NcC2XcY4KcdOC+T46O8nR32kkRHB1LTZ7479CJocQMe7zZupoEH1aoxSnVwnoqkB+5xc
DTUXe0pOLxPU66zqb8+r1GEe6aTuvMpMCgAq3W+NgcrtxcRLZW3CCqn7WkCZbBKxf8q4Wz92wEdB
TzQQqPvu6kdR9wHSQnJc0Wxioigbt5r1KJOpWbO+Ru006qSCLG8eUZ6FGs7BhUqB3snkSbcvoXq5
QVISMRcA7MPSZWB+qiU7O8qxzu/HsnKTIwL/wDFidvGbeIMHMRnnBvUCO/APywuK8xSeq02XPzJV
VltoKkgAR4PyujSpmVfzsEWw9Yw6lNljsb/37exvHepQ96mDr8Of3P7DtZwGGclITihBmfiwcqYy
2tr0Q/stfvLXhmw96nTxpqGN73xoiIrwYcX0DuRiFPRrTFGfDUp2A3WkZvWskM4AyYxw/Utdg646
yzgy/nW6Hare6SB7kATg0NDdQXdprCzIghqRD95mvDlvaPGLuzf97aDecj8Pacd5Wi+mHtg1QFse
lvmGNnQDq7iY5aH3GcjYbS0KD7YAdIW+WQPRGZ/JaOmZkZzISNMJn/62cuXi74fZP2/xZre5S75R
iJtB7qlkh6LnT1XSkaiCv/aSMr3IBrqdRV1/Up2PV0eUpP7JDhGG93baB5qvL/bEnqpjKRCMHath
Q7oI4ITjyCX1m8kPUXD5a0TqCqgBnOdIT4FGv68DcuLdLss6PZfsoUE1LbsuV9Szi6++/jJ6naNP
4wIo0rEMChyyKDe2QkV2jDqN4AABt/Tc6gYU/3G8a0aZngdzSs/U81qUY64WJzcboDMhp6ugCbee
dJ34qzv0s6BDxYZ84zV9fc3trt0pYApWRZfWV7JRb6hFfaVeDTz82ahwENQLhG6o55bJOMzLzHI6
26ipPs62ZRfqVSGPEdmCBs67ieUa9DFcqCXO+y0TtIKu+foxKr8BD0UBDjlIJDsnq+aleaCuTV3o
uzonyFsWL1aaEp0RAW3GK+fkJgOgatTlk1l528FstLIUGPVpqVcZ3DhTd97Q9CyQDid45yVJus5T
6SGtUCOcjAWApWQUefSQuoY8zzp1Wr8Ot+MXP/KghmZlpR5iqH2eFzvt6XuQfU+sOpul72hW+6bI
sp1J6IRMOB/+ur72DTqoU69e/Zb1ovCTg8WtDvRTLL1fJl59F/uyp8INe8sEyl4MVC2watv3Perf
Ld7gC5C5xbYDLF5uU8i8/jaGSOWqGJJgA3TIFj/OeHaidjxTbx6CxtFYLzMQVIeuYlnjdtR6/KTK
RJwi3dDwTzZy6Z3xyTTMZrf4vltKQ1pPLioU7T7CwbSNj6oAUSUAzxJnL3H1skqiCl++bd7Yej88
StubPZx4OtcF52vckPHfqSUB8zQ376Np2iKjz1EdjMZjoOmsooxBEUbb+q7YA0FZgkcNQ0OaNTTj
3VPpGSlQxWZ1RWKRXSerl5tZn/YjwL7B92W+KGzEU/FhcaocISG66WWW32V1kUFKpmovHosrqIRV
wdHrDPtsxaD7GK20u3VMetvcz/sPrGPABmSp+ygjL0Rep+8+56g7WGVp3H4HVPzWjD372aASFMrQ
A3CH/SdhJF4IHt/0ZPXm8ANFVt9Nz+2/gDDJXmVlxJ+cCMLEEp/hQRYQCVg+FlB/7aUboGVOH8ty
kLGqQeI4f6w6yDyAD1mmQ8H1ERh48eBALRDUpOyS61EDMeOHUtfdWgUUu5IUt20eh+xDGj/SHHnF
CI2g2A1JZHKgCaccNh3HezR5hJrk2nDyek0XIZvk/ROrW3Yhf7zLeqfJBZaB9iCPtnSmlRgYO9Kw
aYvoFiG6ulyFZ5CCD/Io2ZPHaFXsg88+Ihk+bsZ4HI+NieDgM0hScA6PzQ9y4OkPUyZaHxCJdjzz
A0BGITv+6uG0XQLNIs/f9V7SNSgtmSqEz/3qQr18GEAU5ZSoWtcTyM/X88Ti10IGcP2/8cEQ3uXv
8cEu9xCsFbaDSQHgEubf4IPxreOeiQPCfcXjw2jW8SfmJZA7lknyTYRgQRgBGBVlvMqnGMRdsYCQ
np9Gfweu+bkrE/MLso1gUPFb+9GtQBPVgqLnPi09FzrP/XBRckSuaQjyI/PWCjXwBwJAAqe6QjVc
9OxGcXpGXRIKtzQwsqqgwmcp4dxG8AE8JFHykRA9Zh64W6tmzSFCMCkVqdighnv84oeIKiFc+L2t
JuiDA1CN//cxvxtiDtoDPZGy6QwY2PQpg/guzkrmyUogMAYgiUAqtcnuXMO+iyGC9+gNZfPYpetE
D8gC7owLwrnBXa6l5/0I0lb9tOpLmT0KM0xuSV58pFGrTWxkG+R2qw+4F6SP4EAAIkNIdqzsJnuc
IJG1N5XVbGiBq6oRtcRVdE40X03i2D0wxRzMwnj5tzeQJc1vYe71UFeD0U6nb1Ax/VkrR6agL/Gq
YNWNnaHFUszDLP3Dj2Uz5g8k6+MEtjjEJSRtSCWIGvLn2WQeGnDqgWXwXFhp/pBOCKqMSAHyFGQu
CSifzEEhDFeM9dzQMFQKZ1GgJ3AWrRi6WTf+bHMIWpDjpCdo9t26fx3OW9Ey2g8viD998+/WQrQw
bNw147l7snwDdQ6vzWJDzhwFHv/ThZb9B7//4OLlfrPHAfbyH3yXy9YTHtvgvMWP8O6Tvtum7C+g
SLZPrgXCly4wmjP1qFGCNedIN9QjWzE6/i6p06fF9G7pMvFuKfnhcY9g67Izao9RCmj91UUgqAhM
F6UdjqrOqKOs5t7/i60q/I1tuemxdJt/bMfTRGxBH9FvLRcKdVUr/a8oQjyk+RD83Qp5y/0q/+KB
42DTDe1w56BO+4jba3FIzEjcZ2N7S/v6oni3q1zmg5oZDHsCdEfRKpIQ7DNEjCI8fN9bbcHc7AX9
2V1R2vKnnYhzJvvsr3zgDwnUtr+XfPw24ob31c/AbQ+coXrAW8uwA7cQZBlfG1cLNHoqjK7Dl3fW
ZUi91gCPXo/b2MaTjRxWtFLmPAQv2LxekN2JM7AaQV9PIDEBUitwvQm5sZRhnqI2Gj932YPAgeE5
6ZzyYuK9c01m8vIc7yfecMUG0cbiyXLBMBHYqKRQejg4XrDp8Bff87qBHhSY9XbKSf0tspY5nF1r
39pgMKG1dS6KYzeAL4PW9pmKEdGOQUGk11o+okqB4yLeodeiXCvCjVF8hdq6/8Ox+B0IHKNnxWUC
BVnXPCHa5eHu6hQgWHK8H9a4G8NM/QBJhrMumo7fitocz3Urog1iXWs8OAc8VivwqJp47iBw6t8j
P5jepCe3iwliWz60peW2ylR6Iy+aDMwWlbR6j8VmtIAD+gleIpLM9u/JD0pW6V4wAY5PfQXarktR
4ezn4nFZ6sWiuJfxnivvR+Mh4glhJAQBtaBb5zsOXvimvt7i/Qgy0dpITWtk/bBpSm6v6zzAm0KZ
4jYGJgC88IMYYPfe0zFQTi186zA7ojxiU6Em50x+jpaaY4XpHDrOhQ6tN30OiTnQhanoM6gB8eVl
TQvdi2r8nDKbr5OoVWcainTji1x+Nm0JmroctFE1SGpvrALBWRKhbrDuq2CH53n+iDd8UE2LTPzl
4GOHzWh/y0rprAX327vFtyzaF18JGuXnWlrHIjCBYkARV7ypkz7b+ZFbfWBAw4MnNHBAojQWl8Hr
v0UoND8p3bhZ89J0ofF2SLPkRy5/GtIEuQhD8WOEks6hFVD5HZNAXTqBg7KXfSJGwARBX2TOC/AC
VihUvZBHkg37rAZMeHBBQ1KuDM+PP8jAjTd+74VXaoSacpDv2WaBat0O+LN6bMJ9UargKDvU9zmr
POWATaru3LCmO4OzSfPl6a5XGkiQLlPzuMg9tjVdfFaamY3k/2ZsQXoDqdUJSTKLVR3KIpR7aSXq
w2zQDW3eGH2ncS80bXSsOVUIkYi95wbsCD3nj4Q2xhGkeShdVD5VQWttW3rWA4l/bZU9Xckl9Pvx
ohfYBGpenGl2NPCGmlXWiYRUCQdOCquJ6sAhZuXBdsGGL3hxBjKJHoA6yNCVHfCklQcSA11hUXjh
24ZsjAow/jSN+r4X78Bt7VWcT8OGdlicke0493i93r+zv98UZC/5+c0ySJrukr5X91mDStUud34W
6Bi9Y/90zHiPv/zckQMsrz56qneF9ZxC59Utd14HkeEZUQma1Fg5+S7hVYZy0VcM5jtI5Tvk5eta
8DzkON0CuUmgzTe7ILkP+B2OHNbNmUDqjMAA+DN0U9hqOCdEp6GHYw5QmCrk9p2dhrSAfN8Nl52q
FCRWK5rmgKUPHbRRaBY5iJcr0vBPtsVFFJAVYRCDqPX/WtyiKhuF4R6qhDDM9D/h2EWV2tB47g6l
9ZOVTbcjmzmwgwfC/YPUdaUd1X4CNVOeaUw9o8XMv9pYj7yU+/Qnz2VhZfvtdhC8wW0jBKlbVb6U
HqiwBtFF54J87PeJpTCBnP3Y2tZxCHLa390MFePBHuldSpQfzbssa5Eyqg6DlzbC3Hp9AkHSqaov
rrLAW1lApdgOgr/JtDQtC+rLMqQe1wvqwpBblAsA0643WSaW4bu1E9AaazxTUCynN6DLLs5ko+Ey
EeIktRrAY7TNstLYQE7PPYHgUBytXnU7JssOLyHVmYO7+UeV4jTiBIn3AdyF4hh4frvDQbB7Zm5x
rvsynT0ArO8PL/9AVgZq3VfAMEGFZ9TwvwKGOwIQv8MdE4qYYMi1ktVWaoI/EASDsgjxsDMNXZTF
VSAY+DUTIP537Itht7jQCmoAaM72ue/YK4RrxZpZpXNrYh/v3aNlbVGTw5/xw15th0V/1f7wvckC
/1GiOGUPjtn+OOIE/SFxEuB0tYdj/N0ChPgdoYdgLRoEaqK+BidZCNKbPJPp01i4xoH5FoSB9TC2
LQXiOg5e5t5MnpiKhiuoSP6iyWrsk/vaQwZLu/phE31sbbEy/CZ9IlMeXI3ETveD0dQbkAc/csQr
r5Gu4HOKAW8hoEbeQ1ogffRS3zhKC3SkNNunlfggpm6Nx+B0KDUyscC5dtchTb2ZMYp9B2IjGhP0
kGTkI+Z9DQojgp6o7wH8RdVjSCYOhxGJQIQCUDhGNqNGqYPhBu6ObNSIwbkDdCS40CiSaXmXe8ab
MrR3G5GbylXwZqMeb3/cAe92vwoGYD39PJvAqaGye9NJfBx6RXAHWcjqPA8RRQqAsyxffCrWad4A
+HA/zYGdpp+k6rrnMenHz71dIHJTJI95ZfIb1AeBgtL2OjfrrQGq0EOvh+MvN+kW/Cbb4Sui2d25
aE28ZoGzAZS7Ac71aWyfkoEfye5IBVqmUPnPdR0n51Zk6lJauT/Xz8YcMrgpWI53VCFrghZurVzO
zkwXzFaxOhau6zz4gyrBFgZ9bm3uUCJ4mcban4tuaQ8JepHd0E/5sw2pmnXsQ6XeQvEZ3nLzFBSM
CDlJHWMSVt3vs6r9FAQOAlJkg3SJa+2oa4FxdTMCXy+TOloHyHXdUwNZ++luaO4NR433IKEZZ7PD
y2ZlNIgmvHFFNeVec/sisvXLjyEHfec48yIyc87VufL7m1tM7aWugC+NxubE9YhM+JPg2+/hXyD2
fNzAaYyIBOTGm+wTjd75LTaaoK2U0UXrrIFWMc1CAx4ZX5qeu8sav1XzR/iHz3IZurwRJ59o7/lz
0UdctpHuYxb7pQyAdS4yU0uXQ1i9VNe0HZqHJh7ldeTOfWcmKH/SDVjVym0eVfWWhkLw+iGVxT1Y
fl8WMeDdrlKweVEVd8lG+J2/6nUknhquw/HUKxDnPVuGe7N7g+3JHho2aDFnF9CDlPM6GRQo4qI1
c/d10bIjyBsl9JigFUDbvllCPotjT/vSJZQC6Y+b2vs3trlL7ijQxYdZVrZIpCPjD07xSTVHHOdR
jWUre23h8DkPxxpE8TQLonv2RMNllpz/L9eydHRR65YfmJaxHigXEiONfofShgn5dBhzIxm5ftjV
d0kNhawOpWvbHhGsO7ItE+Qt9eL/PVHoSop6CqFsgFQd2IF19Vq+pTJS6BOj2OVbUgqwNhvKPPE2
6x5shA5RxBpF30MPnMBAOyM8UeP5DA6n14VDYrnfojxs5oU5isXv7dp7NA3I4tbt1clRgtHHbthv
aNyNIJpr0vE0mSHS2SjFbYEo111Wy78iEZqoMdS2xDe6jdRbxAO0up2oy7az42x83dwCs+amq91q
Tddarrr4gQazQOU+fpx8MnEpHePZi97/u1XedKbG9gOg/WPVFVsVI2NYCWUisQQdkjOnKeoyKYJi
1xj5PmoC/zAPaT0KjiZjvewnehOnPhDuFFsBOO6KZmbj4gSON/P8ZhMf3FbIQnbpPkcw6ECOb65L
7mQ0y7jb9cP0dZDIDjKNCaNeGyEBuNhAxIRqIqaOZFrsy7DT65fhn1zI9h/86FPoK4IQ/h9XTIsw
R8JYX42D4xByBjLeoo7UvIr0S4Vqihs19tg6c88CW8q6rf1w+26CFvnO58VVZKbBVoGs15GJcwEY
HcHkEDvH0ur5mRoecA7ddDTvbH8aosRlwwrXnte3gJW/WUULVMFbqKiAXBQV348ReBsfQG3tXk0T
D8bENtiXOqzluh6S8eqVk/FQt2A01fYp5eVW9VDFGNPQ+DzFezJ7yOkd3AYc7ykwLl/SASokOAQ8
KlAcXfBNRFyedq3afoWIWnjnIUb0YYptIJuwK4KrqMwRbo9K7Cp6RtHT7O8NQbOvc4YyHb2tCZEa
ZL/iT2oCT6Dyamh35vh3NngBFQuQU+3GIjI23uhmHwOnAkLcmQeDleUfnUb2m8oonR05SLwi3qFE
7VA7U/6RTIolCtRWhnegoRWr/gKWpS80oiZzmngFnurqTFtOk+0dNfnjimbzoS/vCwg1jYn/JfOK
6QQeNZCwyDoTayvhxW4euxEK0VIGIl6TZchKQNOBnRF6+kAcK03lrNTgyjsiWwltIB2s5H6hadGb
C3OcTjRPdqVqsdZA4h3ZZoYXfREG1M96sdGFcHuEvIvc8AIVDQpqymcwEQVnGjbWJCoUK+iWpuZ5
4SvoSZkTOCN+rXm3kIbMbsa9ycNHKE8gm6gbDqJiBGsAYwGdRg3WLVCVz7bQiUWLQKmetzVouzWa
Z1pogpMO5Vg0b9vhuPKN1t/Uae/MKiXEQzppxZNZ44S6ZCSfWfLk/fwb1yg3EbmjBXNToKYPDD7P
0nS8jZCApVbpnVMNCTCdbnKddEO9ZWji8mugNoE20n4F+NT7FXWhr7X3TAg3zRNGcOhKFhyX7ZZN
qAegn3EwWnDKxkk6XybyPrLQzy7vPN9dk/yXbakXR2w3ZBWOTp5oplXtj+51qHvngLzvE424k7vX
npsOMo/p8DMQeNdxk659caZpL3fmFbNzBYkKvAWCpqF5AJSkWFHyNjH5tS0T71MmubMzQVt7JI8i
bIsVnWVfPZxsdHZuzt560HkYrwPXGLSo7/cwQf4N6qI9xewTl0GdpQJIgIYQAthYzlQ/lWHMr0K1
5ors0ByBjs/o1cdBnzdMiEW8c+u03YeS0r+6OXo3Wk67/X7Rfgib+aJGX75cdPlstLm+KLlVBpIK
0GDvwUmQDKvAyscP8WjJ02gU+Cflpfvscv/YRCpFtBxBwCHxhzceIsFto0xDb0NA5YplYKIQCO5F
rwjkgSFKnjcT1LFebYENhqPMBvejhjePw8DPvRl/XhxS/Kr+PzYaWILa8AbKNZx5YAIGyewKcXf+
UeimBTl559YfydINabaGYlKEsnfBPy7+nS357GLls3/XWGcZJtNBTW1zARWTvanxE3zr8m/0XRFA
kqyjQrLbvzgYKdR4pVO9OAgcuHPwwPhlD+AAUgIPNgdxTiPT4UfuTSdRV8azF07GVvHcOplQUryf
UicEjhseNU/WY6uCh9yM7hM7ji+FDfYj+qHoRzHifN/hBfmeTEDgglIYCJ+dDBjIUpH/37og1TwH
IGM9yxZ6UqtlTEZqbN4Hm7hqrdVio57R6CXU/dO6epAcb5N8SkAoYOYpECjspz/U1UG5AfjQdGOK
ybn5qRGDq7n/TCbgfXWiXs+6Fv+Jk0J1ILfGDvB+ERaZImeWFLjxtqh7pbs2mKhxt1/u7G/GeSUz
VGXf6AEx3+Lr1P3nA6JnwRX6Tv6psGwQrYfytsC6xKgkilChHNyaxi9cmPYDR1aIqgRtq3JLgLhn
X+Lpv27xpIR6QJD2AE/00c6qJEhbQ7dV18wfdmHf1afZBvXR4VRbqN9V4FqYbcBjJzsDR2FAxuz7
/43+QA70H+xwvqZbN23Xd5lp+qb5O/rDkQ0IrIYmvOs6ABMz1+hWKgcmDIStKaRtyvCa2qFh7EQZ
hnhw+GztGiPED0QbItw/MOMyd2meOw5gkJJDn4TmfUj2gIzKy3IqS94TTIAgAQtW4F+hA23Pow1y
uQr6P8AiLICBN0OCDrzby6+M+uh48hqidh9P6in98q7n2F32RdYIfWdCQvnvd7+6zD4OUZbsmCGN
swE2X8BHigrSSXkXnMlYQPv4xMDwSrOLnYbUgFDzri5Tdg8Rr9hU09e+9OXeaYS954bvfXGdLaI/
fDXKGscwp0AtMyHJdCOzB5C6WA9ksQVeBSGpi/Ccnks9Lz4pmYJ1V2PTejy9zk7b/s3HMIIqUlJA
QGEw3bWBBPCWjGVaRXdglo7ukD609hKQWdyIYZu9kyqJrmbdrskGQWMEoxIFOiCgaG7UoKYaEiRg
398CHlOwFcL9LzMovETI1G3PE02Qt+nX41Hl1cfZhr/VeKMViKEFaxSCuZv323igRUiUAhJGltDl
NAoI+CkzvHV+8dJUONgFbY3EKyxRiCMpMtDo6nPpSgf2NkUhj1IBK48XY0jxlP0JiRVvg1z4+NUZ
3JNZm/kTeM36U9SDDzDRuGNt73y8IddI/+8r/ev1HBQbI4JqnpAL5R+hEg5WxB6EVjQLEYbgQ856
KJJo5QgUbJhZz45B444bNzSjtShQhbCLIxCGCLwAUXZMWgUSY3ZW2SDMgAQqGRuvx4WKKIDCemjU
h2RqU6gEpvwoY84fhzbqwQtRQz5FD0crnA7MxZ8172v+yMyxv6AWGIgsPQSdYvZhMMzZ14iwIBnb
FSh58TjQDqCi/twVZnClzehSadFAIt10r2UU20/UjH44xZsWCV/BNwr1t+sahAZ3QCo0dx4DgTs4
Vk5kMlmPQIgBlsBzkbazjUtW39m6yeNyPCPVcCJTBoW73dBE6SHwzbXU9TWpAsTKHBPrrgitEZWA
U7YddAlOgifVTriOubJ6KIyBiQMstJ09XYTdyo9uVvLjlIEW3QLyMV979vBmlutZWmtCpz5fC8zi
1z1dKke8Xev1rMdT12Erw8oStUeVLYjHIB225QFDFqfRWSFqEO6FNkU+5kAeI3pGs2HhRPtIcNBm
xHLaQ6AEtFRGbH4KUn5ydV0LSIXLtWRlfzODATV2UTWsqRJmrMHaC4bd57ZJoTCUdNNuPptE+sBC
jyJqnMQAjq3mXr+1G337pKOLbY83t9TkWEikHQEzvC6FOaNgyFlTBY4Jdc0jgIjz7FKeU/RK9Sty
KXWGdpL48rQtiBhqlIXf2frmQb2ijJBKD7udy5PMmWdpokUFcuDhNrz4kj2wICMFTeZsR8OlkXnm
gLANl9BRZ8jbgMcvmDrw9K4NBvKyOov7S6ubPjd34C0Sxw5FLZfO5FCi0vbCqvoMBB/opm7abSHM
MK0WH7/3DSihva4B7m06OMxo1hkCYJvBGvhHm0cINTMTXBcYUePw5ntde2CgD3y8AgZ82mVR9Zds
0yc36vCUFXVk4oBHLdXCwmbYyMeZ0GFcm20WXDwD34AYIoRPFsq4EFUwhyfklV56k7Y1AK2eGsW8
3VIYt9TJJeEwgQ5Dl9Qt052t1UwHA39LPfGmto4HYEN7cV9WotgdXwWHbScrGm+gHIU4YiS7bZx5
iDZMdclQz6aNerqc1FdwYYoDmZRj40aOaurkIgNns7hRL0CVgBXjgq9lX3VafSz6HHqS2tTSzYtm
l2/hq8v8XVu+e+QHadZt1Xb8kGcuOyU4SJ9S3YNUlUhXZKyXLs03UtnIOzZ/mJ8iyN6syOtNd97r
zbbLNnma3YWRMKDYhYu+udKb5eQdpdmpw0YH6Phal2CczAsYFV4aV/fAQP0EmL3Yk51MiwctoKXz
7Ni/95UjaEC4TKedppJeAeAe3+ohK55j9bUGQdAT6/v2Hr+zR7IioeofcZoPQa8l8udychIomZfJ
gWZR7QcqfRSoI5oLaLnvPzAIjawkXhdwvsWxmA7I82E4S0JwNcXNcTk0L34MwpN7H0UpqxgAra0E
4TvCExSbDe4y4iopfx/GLNSR2+COxaiIXGvnBmzi0H8WXF0LqMhtILELMRhQfzvILIlk63FepJsw
qa5y0gxt636EOCHxdhCpB9F4MN6jyMGR9ZbFOW5rNP3CAQJGxXmKjNQs1B+LzdRb9JAz3Y4Rbh6r
ZfN5jJLjt/vMRtoI77kocePIfI9chUBcjMapcl0DAAz0yFbF0bNROA3whrAjH/fiMTAnyEDs8c9l
zlgaGYCH8HzTXfZe9uiaSuK/HLILkX4uoXJKv3ACRLeNLS3HDflKIJz1++jSzEamxIMZqmpvy7Ze
2XIstgtF3zv+vWVi4eT7k0tfA1qlEFuMWhAW1gZ/NKwuuwwK8g2QkOSPkAzw74vI3RcQde/WSfc3
EPTFR5OPQEo74aeoivIbedajEyHPDRVR2kdlUM0EWfGEZ0YlHu1Y1QfuxFAeg5T2nRLyGA0juBEA
2euvkakAmoyiYodKVDAw6AborRhiKrpbKTzOaJq8qRF1F6Ns3HoKETQ4uybCqCDXs54C1/7m1gyc
EbzfGwOPv7K4LjYA2hc3P0cgoPSa59ILoY5r4/2eekvzxmaP/rpXPFzzECKXbyb+bS34ZP/Xfnp2
FAH+/ZbL/elzLFdye/HjpVykylGvi98HFN71OQMZ/mId921/Tb0m/RCd7LFKf+SQWk/NSX4NWlZs
BzC8nLu84XeONUKP065QEWmoYt20IFhNNGcqSlXYYazTcx5qulXdUI8a6ECN9WoZ0zJmccAYf634
07J3tiIO7xX4pu7CtM/OZSPaNROl8wyeo3AbuJl5MErffobY2Ce7VxbCGkb+yMMRH7+Wd21m8L3S
BJaeVoCiHjU1mJU2gw0ZaGK2nKkwie6SxosjrZunW2PPBhcYvtet3jBqmomIEBNBnYzsx3svOreA
jH4oNLX3LwsNeA19PMhzkQ9Zeu04vqyiAZn91F18ftvHj70nv3MqKPXg1IEnu2r9O9zEfKAZpuI8
uuMNqrn+3WJXdsY2QVY4mxanbFQPhP41Z2Fz7rNJgOkeKmc+3pYBIQehIiVNaeijwgEnyMZ+akYz
m2cp4UqzIlEvszHqvAoftDUpA/3lUCRHYUlvPR8YgHA5lvUIkrrYTaZPBgi8NyCE4NDHsrRIFhqH
yQ+oNIZswavdNwcPYmRyTQ6LfWgyf69GBcYyvXKZiFvJ12NU29vay8SB5cbnJrCZhNxWFZ+9NOfp
0yAYZHZFgM9C4yJJsvXoBplSB4gDlCh2NdvT4DlusrIikBr2CcTthlAANgZF6BXot0BaPBiQf644
AMcclGKBGuRz33TGwQ5taFXpIcOtZptD0/BguLF8jgvQF3m5TK80NAbcqgH3+miXNepCJOj+O7mK
rEdpoeYfNHAd2+QxYJ0VdCjWXefKtY/M8qkaLH86NDofoEPieAOpYm9LXXwwYc9eND+70lRMUX/q
OiHehzzHibajXt8iFuZtaWualmCrAaILUs6B6PFiV2ZjeJZGmIv1+65HDlBWC89ztwSw6+gi9/9n
T+YYz/4Yubn9YIRDBt4HCehSFiL4OZmdAcVdN/8/pH1Zk9u21u0vYhXn4ZWipNbQg+3YjvPCSpyE
BOeZBH/9t7AhC7TSOfecug9GAXsiLalJDHuvlUeDZ1o7lGpal0b/yPsUiFir5b66xsR+mzGlxt5l
u2LTQ28PuWGDWCWwrDNqh9djjPXom17aLCqTdf6q5dN3HQlefyGOW7ZIcfWigXlhwur1kyEyBsRo
RvKkGnEzR/kbIEp0AdrLcGrzhHsEULAYUrXMwiYbpHEWO5HMRvbUBz+I8r4xXlfsPxGj6qqneI/X
vaWdqZFjUm3Go40M9FDqbNM1QZuMXxtZDdhBuyh7JSN3pagTuzr5eQq4gkMVA/Wy0I0DCB/5b6af
jXsrtczTqjnTl3fkczzFr16St8ecklJTkV4KWl/nAnQ450LDjYbGa3UYSkDQkBmLq0/cTlCpdLcn
+bueP9xHbIxsLuAY88feKBLXO1VpqodA/naviVXTH/AaNoHuNMClgNBx1iOqDYKTuWR2dU5zNzkb
GriDRBV000zjEcyc4PL2b4XRALorL9TUa+PWIdmRmoQ0pB7JUhBKgqdN+FBdNPWo8Scn3XlLW6VR
t1RADg6DjmdRtmTsQk0797fegwzkiqCDKz0cnbc1uC7DB3PSF6aO7HMnBri6iLMxlJ5Bl/1aoyJW
kA9wPwCHQ4kZPcrj6FFPDWovg1cjX4pD6i+zVKhH/9xkf7NsqUENgXcD2ZblajyLGKU2noeswwxI
oC1gt717BrlNt2BHF2Pg4kV2jxfaRkY2pLVAZLVb2ZTsh5r32A2ZWziSftL84smziq9kyM0EqDbd
+LtKr10obXcdqwXgIG+JMQLPiPJ3lQnl5/rYe5eZvDRUMumCv5fDMJTsBGzih/wkEsjEo64BU/wS
PGY8US6RGXt/AFznO0pewfksmsIdbr1HGdPApxygYlzZAQZka/zvvhRen854gqOA7p3rODwowNZc
j/KpQX/h8skgnxL0d1+KB4pBzxYy6A6zNgVn9TggAzLdPltk/+GR4iUB6kcKnJMCARZ731SELbuu
baIWsbJPJAvyMkOFAxVu06fqT0jHqVzze5BX/AhaxmnXiCxOajJdb3cGNj2O7gr+AJKlhftkGSYY
KIQoXd3guYq7M3YdJrDCiiA13sCNZVY7S6QpogC63Se5Hx9nkZcIxHlx6mq4z6QF9hmoY4bps6+N
9ltpaR8TwTNi2OAi4LmPukS/zfZ1ZiXJ+Ko5IAahjcgpnb+3Lba8aOMxACULmNX6YSMjM9qIFPIB
rNonJaLeXU5WJKJGxFb2yqkysUHGurPlTs6BzrMfDrXp2Lrm3noNvOPDSTvp1DF36w7pAWs7AMj/
fCyv7EgRoMY5pAsmBmMnu/e+4J8BBo7a3mMqwQ6uGCYo3QbE7AzyazHsU7t/MTjwgr3R+AU0ft0v
IFknFUkW131LgLT7Qs7lyNmOcw2FLv6gv/UGOKTaFG+gUZ/3VMCaIT346mcJC2esWfvd0ANvMdY/
UTlrP4LPrWvb/kJDbI5lB6fszpnb6HuZU1qLvNPSBS58WKYOB6Ahittxf86zykhN7VkqKAE1aJ1G
sFiK8/z4zMq01fZDMaMsxx/iiISp7gG/lLpjZoOkU1i2dXnrrTgy1PZKswlEwsXxltPc+ZKXQRFI
KN6IB1mNCv2o8QFJT4pKLIyoR41OCyM1JmYHJGFsXUjrjYUb+QB0iLwM3HAnOx6R6paABW+d7e5a
ieT+hpml84xT2uaAyQAo/TofHx3pXcfF1sqER6xU6QA4A9KAcJ1rEBIfyKvWQAQox27K+qud4LiB
50jqxTonuXg01QNEWyLWPT/GZoBtm1DqSEwGS56nF/03pN2554QmjsrPFc7SjRz8Nf8LSRjskIBr
rznQA2eipwzLPoAr1T6Dxg+JnxuFrcfNrmu88pAF1nRJB/As2guI2qkJcva5cKbymUY99/1j38UW
iM1hYYpmwm6UYYF4nUSWiyKJvkUVojYwHERZvvsKAoYDKVcDbPANcgvDMTWbE8noojq2icG0e0iw
44gd39RerjwOXPvgTC7qTW3syg25b2OrGpoqrbQqSoYMNA86YL2EbKNoxxHFwkbKUf4SjyDuSLuI
ZF2R4LQs88FgVlS/Zk32FqBu6uOwdKDRs6dPqH2pf8X7xD0OGvCe8nKtMFOw8KcVT+2Ltgz65zqd
MXWBd90G/OxnANugIVZ4WCika3qRwxQlScxvvuTIWn2OF9RuUbTE5jjrT5LqiYbiFpApn2GDiq+H
xHZRZSiaqplRfDSh1B6cb65UaNg8wLlJgULo3sVZnjDJXNsyQ2ltZU1UgwYYS9EMQhVn7UFzqy/p
s1cWpgxNyjKppgNoqLxwHLzMi1C0bryMWvmJr7OB54MYUSin76vTWrOvdCFSUCiz2a3cHF9re9y3
McuerQbftSGaGCWnZ5D0fSDRPDadFzY+UhwHvEsiZUc9e6z/mDqDnxiQVl9H7CG/AsZ7ejGRQ0EG
Sq4NwXqc0x75MsJWBcqypdj5cWoclDFp7zeXxsvLgkrgJys2uwvgF28N9vBFhtF9TD1lA2rG+eSD
WECJlC3JcDi1jfdgR9oHGQVIWh9fHUoAIxXgPTvbcaZT3Vl73cj6D1rvOPt8EimZtPWrxnKjGACI
zh6s1GOEpSi2SIQPeLL+ISO7AbOtSMum/gMZUyzly+/XU7L/HC9DTuQOJ5go84oM3TU3NFpEqOU6
VnNJlvhAxFkE2CaJxUiR2dpBmgluLcXANfmoRbt7KVfq/aykkIafPC1dADLl+2liXc0gDqt0bJPf
ZXTCiBlTOwKPDHxsjWE+Ka08caQxCsK3zmYDnt4jaYQf8o/MJxzrdWNEMjfx/raAv9oCrBC87zPz
WhCUTTFwfAwADGQCTIB6rNHBPYiHFEC/t3JSUlP6GZACHtyUmkKRM8liFDCFcTwgteh+DWXsiour
oUUgBDT+18ujTEmbcRSmrDZeKtTDbbx38cEHfTpmeEg0//k2lLG3Lga4CX++84ehulMjyN/WvB6P
Kh7Zqk+DFCSr6VP8V3UuvgYbXwN5rEDAwNKtD+0J8IuDWD9abAF8KY01c7AB3Smk1GzGBllJW60b
9V3JrX5n2jj0Q4F6fHOQY1fEjjMNUKnSjQTe4jbpgbrq4pjWtYugHBUuMrp04XaLdSlfvH1c4sfr
VetLm63TL5bh8x2ABj38JjHkOQrTTLMFu6EY5oXZX8HRwgBWpU2/2CzIPmEjnnTUiGDdNIDMSqIh
zVzANoy19YGa1Y2/6kg6vihRhglN4iTZq8Y168Pstu1bZv6t9B7mQZi3Fm9K1A1ad1qHAMiQiX6L
bAJ79oBlFwrWRBwyBhbYFJWzH+DwEndACtsHzSugB6YnkoH8oAW1I+00BmAk5SiRabHnx8A15+NV
LcdgNbYvVmxjAwwIa22oxiRk5mRdgnTRoCmipm76y0ZEJtQYIgL1pDEZrTyxj7f9IiMIrDCpvzjd
GmCCV2PegXwKcLAszoLkyno2QhfcbHss3/2rnbt1c/aBi3EApEaCqirTACuxIb31FfiXGoguIsDV
AVSeg+TnmuKtevUH09+Xo8A00LSbTGmrucymkAyTZAWWg2chJQZpU1NIRhlyG5rIDqb6isx1iiC1
HcriQ8te3P1Ic9jJx/9FT6Zy74vZK81uAYDQihxZ1wpRqFjujQHlcnJOTPp4YOkJM42XpqjjN2PA
qWPXlHJkj2v8xns8glvdREGesKDGAuXwzggwz1ayPDBRJ9raxo7cfM8P3jxtyc/mnP1FIrK1J/zs
HVPbyZG4AvWSId+7U2n++BWDd8kP1XuuXIDHOw6YyNJrj95z3mIkoCLHs0C9N527jHEQLkx54OBY
1XFAXNm7IORiqDunscUMdBdHw3G1mGDQkDSTqJbQOtMKA+QQHtyCV28TmFtRRjV4BxzhIlvRbibA
+B+qzDS+Odbc7lxm9B/d2egPK6/7a+CM1rlpGv2od71+QgYu37mLfqS8HJmc05bObi0tHdWwyNVx
8qV/Nep1Y8GwA75bhAU53C2S3s13wwoka5XK4ZpzgrwukflB6SCBHjNk/eTzgWxumR8iUWRjmVkx
gGFt/qLiYBWzHG+V1wCOMHcGqKku/rzeGmfJAV+qxtwzxwsStcnMuttuvCyctmuMOEoXZOvuRwG4
PjDAsQ8OyDX1cjmTiBoQGSBfQDSa7SEji+waEAqeGmM6b2SyCyzP8jg3SOf9gEXb77QCLmuQnZUJ
P3n4HTvPJPtZkRQJGz4uAi1MGAPVAxyXI76zXkdxmjOne5AIgKDV64YTecrFuIHszSkAY8im3hPJ
OVhFsgEZoB74QGS16BiA77MqAzCjA08HRaKePl0D1DheZiP9SZbU85W0YE+f8JBAQ73VYw2qi+w5
oiHoHvHlKsM2/czrrr42i9eMUYDZUZgx8PBqAmynwGISFEcziMiMRH+OK0dMlhr9AFQ1F1TUBnsx
PcvDu84vvjfdEX8b3R8ogx7AgcmdY20ODIEAt91guslBh9QCedtojhlyqZAJCFRu0iY1gKxDjpLg
J/BMfWQ0xCd4U5MN6rINIHQldkSKAAQYT7dEBixZkG6M5KjVQ4rFibqzv2CLCxtTS5iawMKWY1Ll
SNossXAfQADXj4dkqjIwaKOJ8ZMH9LTd1yDFRncc29jF2Uipn0bdDUkdxwWOvjrxQpdd5clfYwfw
IJRgWLXefC3i/S3RUAA1u71TIaFCKHiOB69X9ttkxB8KcifoDxCrFz3wC1vrmCJDxfWL+GIAQOVg
JmUWpmmALGsSdiJP4XEcr0hUIE2eYDOIfGioFMr5QSZjzZbNo9Qxu2b9hJIrwSLT1Z+C1Dw4Xl6e
GePB1TGGtkMRAbqGhNgVVAONae43GpC0mFMIiqR1r+uDCT5Zi7XSP7Ew3Rp7VA+KENSU2IgOPW+s
97SZL3fv5cY9bfbL7j90mhHHR3w6538YidmaUSwcp22iu3bWWeQTP6ksjkB8VmqIpagNgHVs2ZIC
k3x80pR47DQtumRJY5khIrxr5tpgnVvN3YNCGZcekBGcW4IbcT0ADPIPO8fiQjMNJL1tE+BIn+vs
+5IDbXirJ00FWl/sJeHYkZ7QnocjI4sbv8oHsnxqPyTo0fO8dfqvWEHPR/WUVs/5B1mQG7vZm3AY
VuAEuTdnYDO0RhPNXdJVIQmp+V/HuoBkU+7/rxiGwJojI7qFfG6esP+HpUmsjRfFgvLAqULa/0I2
lj3fNXlmSFIWIlhRbtT7n2R4f9/iSW4WwfRSFiX2fQfnRNufarOUx4CrbHxn2CsFkK1+bKi+u3lK
e6uPGntpQTvVjfzgV1NxCvLGv3iiaV3N2zTvyRhDbiCq8IAb9G/G/zne5LPD1Hk9gKB/XGwBMclS
mu0fADD72AoipFo01PNM4HxSrwlMkIvbprdTMpSUg/3owVAvkP05xcmJ5NRQPIM4lWgMmpP2BBbD
swpFvQJY9IduLEYUmAOqvTcjJo5kK0dABm2QgXy8f+Yuz/YFachIdgkcKC+xmb61F0HY3UkF2gSW
PkiRR/Vlilwul60FXovAYe8BZ/ITKxgTBGFNEaw37jAaEynYVH+tlhLwEYJdTPptuu/6kZ6cnbXi
zk6RiwEjajyDYQkF7DxiAbL4CXSc4MaHQGCSd9SSgJqZ8MiRsjiBZkJhk5MbINu0/by438mSQMdJ
Lq1JSGMZGeWDKTso6T9iukX24tc4clb3RDGVyyJeum+aOAHGEg1nv9RNWqu6dWlMDfILQEhCmhjo
tRcaJ4uu7auFfX+wq2oTiDNKWAJr9HhDJTEs+80DQsjrODD/pQf7qRi0dgBgPer5ZXyYJywdSGEE
ru6FWYHDP68A8RIJyxhcQMawOj3+Tly7Aep7DVyfpJkiurms8ZL0IP9LQYcs/JBuV92Q+i9Rb/M/
lv9FMs/LxUT6KIKSUYm0xdvU2yuxgaxN+WUCxwIQY1iPqmU7xzsRVdhSoy/9MlxJSpa2lhYXzoC6
uiMhCGuQSA52ubVDwTPokedLacccrMmYwgVph78emqS5STzi5BHE71Kopng09WvLxQX8XRbsHx1p
3Pq/D329XrW6aHcrShwjhjqvyyLOdnPfmbCjfh9Tjxpr7MC9EwAIWShVQ26r8H2QqWHlLtUeBKEo
l7zbgYsbJ1zegNReV5+mfZHpbok03xZJp17hfwVgRDW90QQQhUQD8hAaQdKDdTmV5WetbYMQDtza
mLMB15OEPovzS56ZAJAZHeyzsxzwuji4kIYZGZIQ24ZAYuHWzXAErfY+5iAo9AEQ+wQG5bdN+cos
qsMUSNzPJkpOHjrBw6EGuD9mebS2Q/ltraZzXVvun8jN/GJWxvxlMnJnP9mueQGIuf6cTlyPeACA
a9SSVnKtVeMMuUbBFMceWVee1PprsUf9amBrRS8qwNskphnZqJr7UqTF3yYSSP5uWmDTA9kNn+Nv
vTZPX8ux6qJ8HKbXYakMTPyBLdqtZQqiozpKlgmse1W5PCvuLmBRz8+ywfn1bkoNQcyHxTCqe2BI
GnJpTXeW6keFiECyptTmHV1EuSljdRF1H1J2D0BDikL3QUNJSiZvQRhW4iJKLSMIHjMVS90HXV35
ksnDrSqtulWS0YWY+MiU4vFq989ERVbxpLH4VB8+E2Uco67itLpYKN7/V+pi8mto6f92v9Dmu1FX
Ure6+bRUIPV5ABkaNEadADu9I3IkyC1BJRoyaIUoVwgaEkyD8DZkV+pkfwIe9Q1pg/wewEGA1IIT
PRcZcoBNeV4nUJoi+xtFhwLEoJ3MdjrQ2KHKoJ9t/qEmyyTwnw0RR7qQDPWfKGGkmD/bIJsuvnig
LAKFSSDLQ2Q9yIyao4J/XEwsvFWFyCrEfdyYx9IdUYTxUGdSdCUA8HIPO0fkb4EnWtc5MCysNlgA
GtAUmOIAQ1vez+Y/Rl1qyKgtkcZC95ZkGSqiqEvqscw/6m2hHWIDBXyOAIE2xYyeeg8yLXMGJCUK
GwDLjsfBGZB0hpGyoyESxW6haPj/I7NZ70Uddp6wzFxuicmAptXOKf+DJDLlWBNKZdEBRKXfeCQF
MmfyHpQCSdKVSMQXmc7U4Iw9vW5iWBkYKuYGn6slyJ861rXHYEk/+FMsaFUEe5TsknojnYGf1uA9
GWv7AFDFIZv2NtK+X9MGUB1JUpZ26NXNtwb15ieSkZaaODbryEWxafSgyNZheSqxJxUqY+pplqhR
ul3BALxx5rttk35YSrbuCQ9VS0DnFhZ18F3HbtaBZEvvjZdRoK1S70EGoGd4SD+/ARXywm0cSQQc
++/djEwjjlTwPY09x4qPaz+N6X4twOjzqH8cT/1YHdbeTD7Hax/vPWNsn+y5ab8BQRgUIhwgEbXe
XCoUhu2qyWq/gSFkRh2Tpb90HNSVgEn9iINF/8Xz22XmB22ukSGNXUDvWBV2ecmcINKxUX6iUQXs
IGTaCAUvUaA+O6ZXh1IlhLMQkoZkOOyIMS9y9eVpTMajHJJGq9rqopn5D29y3ETXABXroT4OMVe7
Aa956wHw6SF6oWGLh64mI5Oe0TWlKd3dWuPxuPZJuZcXETE34aWrumcykncm/4vioup/KD6PDNPr
kwyRWgzn6z0mKNo0IH9YgogS2G8h8ESDPGBI6U7rA2moIQWI7bDSKb0UuHp39FFS96XLwgZ8WAdp
Q8Iui39tO8s7qD1g6tGOL5LM8ZiKezy77jvGait4s3dcM46flFKRufJ+UKgLvBc2Bl9Z2OjJEukB
eCUV+SOw/f9qLUvbk/yRQ1LZkfrBVw2pR2SS1BNBV/EAeJArJktlSzIcaoO7UqmVH8kCPfvUzXVy
9XPH/gSGgxapBV1znKn8snTAolVWgELu8qITuSp7/JkG5yk2PhjIFn/W03aPCnmt3vcjEJaCJMWK
hfAU3LWV6lQw7lBTClIcZadNyKYKkas8gVKs2xk8XY3u9xz4kwFAus7yWZD566fNEERSn8BRgcMs
jYFgHXDBkw3AQgAF/cAtlpjCICSG9BFfWI7BL3Tyq6B6esA5tsv6twkVbqjLQz3qiAqDH0s2wKTF
EfOzOXpYyzm2/laYq3ZW8qCdrUucYh4g3FvWdgdzQjZNUuKI0KDdZktsPJvlvJy77BPJdUJFQOm6
mwHuFNnVZQJOizkWNVNmrkUF2Hh2VCmV1t3yTD1ZUpV2AvBVqKnYalNnJYuvfvamAizyJm3qFeXu
tmzVuqk5aBb4Rdt1eQFAwfDmisbU6iaaGj7uDRtFD2FignoPQFfIlMiGN2rIOGbAAuyNqT8pRe5N
NtLSC1scEsKXDBPmA+JBB/KMiw0R2hURzWLbQEPPgNJHMm3hPVbA1h8BM9qzDwTpp7RFrjSSkjgS
1AbwkzblGmL/AxCX7lC/MdCzCGBL39GqGCAsmR5OgMUCpQAsingC5OW4mEcUz2NBK2RLYiR7S0cS
uYXErWfmDd6zDx6CvSewFThwUVfwfjhAJerw9fVZ1lybtMBQH9x6NwMn5FnL8pADBZyFKMS/9YRs
BlfYG77rDItEwBwPxLmZzGWBhSnGqgkWt/MA4gwhqVcUuYRm4peRkr1r7TM8TgEp2515YWoRskDn
ownM3s80xOxtPhqTC7xFoUXZ6rIZktbia/e5+a6C56KCmW6i9OJyt/aVL28sxUeJubC4R7J5uLOS
ypvJ8d3/5zyAWBXUF4tccqlpPa0TZh9vVAA8v9FIKdX0vorBDgX287f32Zd/+MuVgwccoHUOTmM5
eC+TZXkvNmHkgVphN4ghyUgb+Fn3jHyLkOTKgYYBkMbErrt2IEXi9JMFuJrSeHIc9ueDMcWcExxK
5DMQYsWleY2tnwBY38eJsxbPIRC/2SVSJLFdlb7gbLfQw1h09QDV2U39JWVF+uJYgT0jARnZkc2a
n0gWoO7h5oB5sb2zW+5EJPSCdTAiFbrE9GyH2U21o4+RPkH5qcxJA3SLKfiqPl/6uOVyirQ+tGrh
9vBlGH1aAw5bkxakbARocNqYV7AEeRdw5ICqTQdkcooUvEQ01JuMQT9UJsMfq9AaQzO/KDsdiDm7
YmgC5ARAQR5KG6T12cKU80xyFXjM+/VgZCXIFzULxcUgQxzEgS2RY8sjEjGUmAA0vtttZJuu9P4R
i8Jka41qDHLu29tF6nzGCRXnS2/uhsrLn7pGAz5v5pdvg2ioB3iub3GSFWcaobK7erORcf1ktgwk
93czUsxL+03jeNGNbCnfSNQETJO2q9H8EnM3OcmnuCqhXTrkXva1Z+3Vm4Ae6NTQ851MjCG1BYPG
LF8WpKjkC2VOUH21Vjf1TSiuQObqAjSkq+Ct/ro2/muuaZhgmT5A+OM5qEM5TkGH8Zw3lrmGtQZO
qKZ2L5newRJlqYAwEWrfbFPA1FlDRENSSBdrnPOLUw2HbTC6DrNwXM3Tbj1uonFvQt1C8DdrfqOZ
zGZa1dBMh6Y/NnFzb+Y/ZEvjxIvxw5q+b0ycDJtQLfJAUZ9UDDp2cpfGDXMfe781PfEz8W5IRTMv
4MDIhvoIUj3gxt3l1COZbiWvOo7LdSSH+tcgG8wdE8CyiWjGCTgzud2VgL7G0BLItErReViek4ya
SQDVdt5cPykFGZOvUlSEcksuD/HJGpCMv85xDgJZwMIn0TB3NjLR0ICb3gYuq1Vdev0fyhHwfJde
NGSL1SOyk2lMGh1nAcCUHPIDqZWhGnq1Bxc1ph41mteN+9VOehlQKZSxdE4C/ie4cJz97MXrmRp8
9jO2VsUYgN9TCUgcEE7PnomuxcxVfDk/DG4qmNp624dTh2LOjVo6jTK08KeoyonCqeHm8qSR7o+X
f7Af6cbIlRovPgDtvDnHggnTk8yXSMQ5B4IvczN2zGI5gr7vImX+gzm5kw/1SE09pbBzkKThNBpx
MakBxgR1pVQ5Ic8dlYq2+YtKasvqINlVNbKBOSXG/Xsam9RTYty8Ot25amf8rpEXRy4qYe7dBLqZ
gteONwJctLgAeOIrb/DCRI7KdNUF+zMxPVNDdM/UI0UMWJlz1/Ldg/w9Wwo3paYfgQIHMKgZZq/v
2T3I7rcDUojqiirSQRuB0Jf77Iqd7Xk5UNdeiuzal9YVrEnDk8uqmYlaV7bT+5VHKwpPwJoqfLgx
9zjOE+YezhKyaDaSAoBdQQZgKmvVPqhwToDfM3hEQlYarXGyZ8sIkeYaA9tlxv4akvisyGtQOCDH
D4+g1PilMC3vunlu0VOJ3FCmZu3Ug4t6INjznmUv/bxxVWbk2uulhTQF2MrL0sNQXvt2RXUj0gIn
j9iowItDw8N016Zce668atvMc2af3bV7UnJnTOM1pHHnzB+wSmhO77l2g2ZEHVtdpPf8FJOMgWhi
qcDF3YIz5DGElqd/0FCic1Ku8rKDCMracRv02qH+ARuRJjBtCtc0z6i4M8+LgUJB1CiiK1VlMgIj
x7F6b8+x1Hjy2nJv+k5vAT4NRqSm3sbHX0Y9uCiVtEcFbZi0fRq0YKA2LNRZJCAgT7BgurTOtAd8
TI3sRTTt4FcvNLwryVTJqUdKIHrtH+QUg5R4kUjlg7sGNrNw8ccOWaZemFsBe0sHP/lYgZH+6jr8
VWd1+lGK1no4cq0H74CwoEZjy4oFBBAVcSh4s2Ou8cZTwwKbNMz6PG/eAmMOlVNu8Pg0ZzkW9FaX
5zvgtDV7s+clgGF+BDFHvK1R5uOcyI8URuqFnllnb9M06XiW5NU8gbZbJD0ihfI6CTICDXtZT5Ve
faAR74vGOpDWIlaB1u773ZxmPfatf7g42jT5z5a/HCwUKp6kofQZfFZFvHPaQx8nYKkoHe/NQA3/
Wz2gnAYUWv2eZFLRzuWT5mAerGS1bWYAVchOSrQEgwd8DQeFnMv6QnISmYBoBfWc1Z0ScRkPiFfG
DJw98cvQ56XAQ2FYjkkJ8pRQlTqYQoPDsuVIhhu1w/WffHRtTVDuc5cOIvBDVQVpVTS6jAxJGqPE
EnNTfiEikI2K+sO6xl3SXTuGvoDV7ee6DeG4jdgMoa8lPTKV7oBn2KIBqTeeyQRdphRAvraeKxO7
ED8jpNEQRdWfUHgUn2hUrzP2ygFhhzxEIPjvSZhr1frUyxx2sxgdwMAmmPfa9UswuP7ZFlB5yKCf
QTa9tlJWOSAKCZHPJu3sNgvO5EXNO3IS3eOSPYlUXJLJIV0RcIlAUbpgd6y+gHdRf6UmQDb563ig
vhEPN6kFDqyLHywvypCU5pSOR+BtYxvjHmEVXu48rnibGGb0oOhRqYbnUMaPKjp5aNj0awA8esEJ
d/vcDX7ErTr9tGoN8t3qcT7TsNcB+1tO85+praefSAQ0SqTBaebWoijXP0kJwp/kU28iYYZikFfa
1c7lbkFmXZ2+DagWbQACMgED7uQUeBZR08bmradkbOpSYHYgRYdk/d3kwbhu4+rQsBoItPd4Kug6
2IKomwHR2kNuJ/mqUMpO+eKofHN767J8veX6FywZTwCax7uCXhiiyUQDRghAi5EQPNh418QNkhwF
ogKNSOEgjQ1v/bujilOLdxQpSLYJ1qu4OEdsrd2DKTltjOSFSu+VdaCUAzWvddZRRnFOmx89JTMA
MRJ1xgheHmGiFJ07BqUUkuZB/T/JVFRyy6ck/q9CG2ASmLUUScQNQDgY8qFTFn+xS3c41ZOu70un
fxmatrmCN+VK2DiePy9v9xHAHOWIYHTSBM/pokSenMnmuj7JOljgBl3cyWSnACRzJNqUzza99XsO
isg2vzCsjJFkhudcogN8qtHqE43UG5lexoY9OUhFb5Gy9uPNrl70dyWJHtz/Naweryf8nWrDKU6C
/mivHFVBojEm1AetoqFhlix/LWlh7GmkY4tBymlIZuRAw/9ClthFC0QVEf52IQtjclRx1NVNB9OT
FchAIHhakLsDypCgKGLg+thGGnEhG3QL/Eg4p/Au1HB3rI9BX35WIuQzmmkkI1BXqfIKBUlrMvJI
yTbmc8eN4UDXQdp61Fo+9qZ1QLznDIk5EraEMEgUdskGp+QB6kTZKBfqTUH8VFle/UQWJHpwJRnB
nrQPUCnK5V2be2jSPtxBN7qo2LXs3wm+xbMmTCypS00F7CmPsysN6sZvJlTPuu5Vdker66KlQnWY
8qDeYxgGmsoa6xxl9mhhLOApeC8UXa511k+1IN3rgyZ/5uOEQ9c1+dagWIcdLXvNAY6Ixkx5GpmT
nkQ1NnSeg8JYgOzr1yAVI8fSW751JlLxyFr5kVLJfmUV5l4k3MShcbyOHAxemEnsas9uz3PHNPdr
ATrdOg/WK0vx7ODOMH5eLRxO4qA4/guof1iJFH8VzO9DJw2KX5rVrw89AJyRYa8Px2RhK7ATtQIl
PACH2icO2BoSvTQBezSAaxwYuL+7tQ0oMKTLg9Eh6by9HAvr2MmQp2vXWVTmffyCPPn4hXpMy1Bs
hQS2A8n6unHAvtlgHlbVgBRUhlIzAuiq7MaXTgSQIoqg4TzmIMcUls+YMVIEKVRxGN+DWQ/8zeI+
6EKMAyw9arrg6Oo9u4IqrQeFOYrVDCCOXBf29XEZSivIHKWFOHVabCDgzljSqiXoaPIKa8aUh16X
oIxCzCxoLjDW/THHJOaVRNjMWo+57jk7Nb1IgW5TVD3ob8VUgixUDPISMTJhQaPOr4AGLK5iWIJf
cMUJ2kMCXDYy42wCxYTklDpHiXHUKNufzZQFVsw5wJBQwDEGE7C1wOp8QOrGiGpn5qyo7F38g65Z
LcCqnGV+KoAbcqwa58nlq3Gmpl/WYJFj3WqQXTj0vgEAVsaApHC3Uvak3ljKLulJpSypF1hz41+U
0GrxXgFGUuIdE9N9Ihdrtd3QbYHqq85+fF7x4arG6mALgEZI/ySNPDXqeZPvCwPpHfKYaCrBcz11
cQQQQexoeGX8opoGRwnPGf+VJLyqUP/LF+TBm0OrHUnYuyA5CscMlJVAj4vDOClfxrg6uwLUkRoc
6bqb4YNsKPCK/c8m5MGzAciOKupDGBra92tOcdGdtMaTDv8avkhQWNQtNViGxI4f+GTscyduiIYm
ZmZVqDTUIzUZ0pAaJpzVkLRIaoGzMnzw0yfsZE+O/puyeAjVcR07hOpunP53x8IWHGXoqqoq1zDD
giObQ1ZfyaKrfmndo+m1f1K+rpRJfd8hyblbRzAmUS3XANgEUAThPLkhYJRJGzts9dUpYIZqbDHM
KPyMSGhn+KUfcD4FFnFBnZppBSgOPVFUKq3ICzh1Xrixl/HGlh9yE9PpuQHuAxCpS5SJ4fSpqNvp
JRVnUzQ0TB3U2Zgj7klGWmVn6cNH1psrWEJ/uFKPlwA1GY1EhlRKiqEuOHZugkzEujyCCdS9TnlR
BYcu83wwsvLjmmdjG6ESx73Krtvka9hyZu2NxbWal1kArOkgv45TviA/A8+q0BhAS00+FLJjA0rQ
+fRx89WN2Wr4e/Ulb35TG5UTsG/uuiJ7qcV7bUdfugzy8KPY+MgfWO0AgtpIeBB1Ai3FLirArri8
+8vxXe8gh6Rx3Xy5Ui8WMCs0LJISL7O6ABHJXUYmXYnll4yYMEDJtOw3sjCApzuijhxXUh7tgDqr
IdYXrcTrTK9OukDQSfHUGTJtOMvfCf0OAIeN0sgMmh5JaOfNz4QLFxrnuJ19CqLtGLyNKGTUh2SH
XBh25DzudzgDxljDccIJmEdgH6exyTpDnOB/nI2gT3aTMY//x9mXdbetK13+lbvuc3M1OILo1V8/
iBosWZLlOI6dvHBlOpznGb++N4qOqaObk69XvzBAVQFSLIkEULv2Pue+vQ5MM3406yZ+HIIwfqxj
/JdK/TJEdReADZLtQIbOTuSjUOYOr/7I/MMc0fVswjObTXc0B10AakfCVzTjdn6tGnuITQ2wxPxi
Gj6Jsx+KlVEaUIhCrQNOTnkNuFwALUJl420Dh+pSi2xlhYOPyZzub8LIydSoNrXG3ZCwb/84BzmS
QfqriLGzHWcd/g4akHvmGBVrLRmhJXjTn9Lkhxt18jg6VXdpZHkyFJepVL2xrrG0gzpk4+uzz6lD
dkzwF4V0pd7tkhQ/507gC7vjrqwF1Bx1QNkCiAVoEwi/28g6AjDu3mGdC+53X7F+0wUwH3aUfpxu
/QE6wZCEqFdmVZp3glAioIZOdybobDyN+qDtbh8y84VHI+isHQdnn31ofcwKt94scrhjNaIGaewf
yGQbkXNMcbBJPdLQzY3R2ppdi72EYmSji2PbHHcEBwgCQ8eiY0rLbQdc3aVVkKloYC3W2OiSDcCo
4JL1/CkLBzzwlZ1MnQXNx8ABUdhiUq0CeAXP1Ho8FhuRuCvp2v5D4tGYfhzDi6ZF6SmO6k1rGsWB
d+WJlfjemiK9vvhxUG97kMKubhy6itMFCHojcHltFi85qAv5mxfTNPw7mtgdeXs1e2udapux061Z
vRlIv5xMBxKOKYrPpyTi0GRu+SNYkrY9an/P1GOZlA8+dG3BStPGXuQHyMJ22g+Kd2qbP3Z6H+yw
0VN5EQwnR9tCFLZMhm6b4+g/xk8byklTyuIDDYFeAvYNDrc3ftzj+WmZlX2gy+iG4H6V0gb/LFpk
q0v3L6C8xo2xhKFOCdztKm4ZRq2bsTddClmmWcb+41QuS13s4bME5LiiAtUildgsl2HoPYgmdPso
KVA/TQ6R25a4o7IcByebqNRSFTwWNYsGYGyjyz8FA/DKeROhmEkVb8/V2tSkS40jxthHfouquMmE
LWJxwga/WneoQllVKD4S084MULiMp1dUfebdCCYoBh7iRrLys8jKn2CE0S8Sd8rLkPl/kVlntrMO
usHZ24WZfu43wmXZHmgWYCcgKrMu6lzJtFjmC4jpT3Yvkw+imvQPZlvct35lviRJHUFiFTSzNi+q
ZwFRROmk+nFKXXZERSWbW2TjiTHcM/F98Rl+XW2E0HVINDX5xShfAIuG3o7CKvoSF8O0m80ocTsj
G12wv/lpysHelSDj2odTD5ULKzjRBQUkIK5f+mM+zCHQJYIjeQ/8TchiolasR+GpDvu3mWmmAbXl
sgSJCQgWWnXpFJeCTawL1J+bzlD/VddKXpIqeTsltUGRyxiy5chVKs3nyzw2APE0ICXFxjRq8L5K
C6uVRqC8wcAvBhzvk1OeEwG+AjAwU4iu4hzkXzbYKRobTWEWQZaR6U951bJ+kxUHWrCDFmbEoarM
dlk7Xq/1QwgN7uTAxtW80L9a3lOTwvsyXzExPmpgqIA2Jbh/NS6gT2wMOyIBJlOEqvFtGctmTV1y
NGnyvcPB12ZqpnDTm0Wz7ZJcfwHH3cGYQK6eDj3Sa5Kbj1kY+/v/PgIkM4VnMV3urMTS7+kim9CY
W3+2dTJ6QtK/uhqq+9p3S3MZ6HCjt6qpvxdYYRv/yej78dPU+9YGWtLmfeDqP+cSWeHb0WGoVBWy
AaJC7KWc43JB2Rc+w2nCUc6IqoKjbCB1DtNNBJizr23mEAGvEzT5rgvZCL4RbbxMoEPZNYHtrFrV
JQfkNvIL2CmoE2hV4QOBgaxqHor4DmzjH5EVBMPfLzbx3i4cQD001Li/26gVDhYSf4Zmg8b9VzC1
urz1Ckg5nSDuBGJoXgnwSKbRpaeu9MOVWQO4HsmwOI6gID7mdlsgIxCuE2UiO2BIebq+amKbxVcM
opRr0Qq4KDQuEw2kTY5eQ62hBxAwBNFhpyi955a69V91laNK/XDNG8udg4tagtSQou2qiIES+PsU
teqSzWUGKGs7NWXvWAJCdKp5Za1oqmUAy8Cq8UZS5Pjg7qSzvfnc8R/pk5dzwpujxeVMUCuwgE40
v/J+FzzUhud2afXaxMhMiEZ/EanlDOsiisJtFvgDmIXK6f5GhqJOJKpXc0gWo2bIFqu5T5GyQiX4
FrkfCW1dNh0MJ/0hssl/AgC/vWOTpe8aN8yee7/4FAdx9h119T+i0f/nAJQYgG04tXe53+96u0MN
jqXH4bHpDRTZqFYQuAmgRe99MrIaeq4JN7vNjWOM2hD0sLhQ3EgzUr9PsL8AcnjXN01314fuwR0Y
zuYqKCXPKf25T4n9OXtP2XytYq3pURPJAvAtUHNGB8xNlQFqmcIUzMP6FviOQWc+lijvA+Zmp7f6
XZf5WP4EXf8EPkTwckCUHqLy4J5sZA+R88TakNMZK/NBmPaOnEGI+DyxoF2L7/yBbLnQ+b5oXBNH
J/A6WHIZZbi52lP7MXbi0gHi5Igbrg7hGzd8DvstKQ9Qpyu2pDvwy8MUh/uvDnkcCa6FPILmIs9b
FCwB3YdryXUTNOHIwgQCZCpU5kQFTimOjuN93zfJppCmv9JRAwQhOIj4livJn3rFLG6jbGZlK35u
6k6KIbybQuTZlJcu7XtrcVCc6FKQiv95CM0fWeG+zoseCM9geo3dBAeydXGOkHo9Ny6AC6Apya17
5QBJKFLmFeQuZ/eATeV9CkcCZYddKYJkxcE0e2+mP6nMdal6nZmDFrahX2FX5ELkpGHEP0RdHA70
ajaTeyWWTqdbsEYnp5M27X+XHtKUr+JXSadlcID82InHB8o5QRzwu2xjEKYqnoyF0iKP243NzGy/
mBaWC5EaqqSrmHro3vxtGNlqYTOPCdMSNbhUxlAxKtSPUtFEml35deiA8OU45w49J2iuu7HsvuqT
dKA6he+D9x5c5aCohOBIvYwvjSR69FNUeUXGvhcgV57arvhimD/DjoffJgm1aSOq+H0HwMulY8AO
F2YTfhv84HMIzoUnC2f1e/FY1X0HZBZ0x7I2ji8GDoxT3GmeyKRJ/S+7aCC2okwtyrK2A5IFABSi
q4FMeYmniKizruIbjflb2wcqzIWO0v1QTc2Gj8HL0PP62CQ6+yB5kx+jLHktbDFlXmeWtucDlLLT
g1D/EIJ/4QNyEuQbrAi0UarSnkbSBZToL6YjRq9wqzuuqp8gJK3fU2vpsilA1aCl25sbx9Jdgoco
LQ4hFJwINo5zkAmZ0o+xwSGM8atX5+VYAHqifhZB6RGXJkE6FlxHHFgrxwS59oIoWcKC2lz1TcqU
2MAEkQcweEspHnp1MUCkAOpj7eAo2gSyjzj/vfcN7Z5Mi70KmA8Ntm5Yk01MDttJCIWOjwkTxgH1
YnwT6Sk7uOBju4yGb61a6WTffSfc1axoTuBpNr1ZZgE6x+3ad6ACS2IJpKXwO2kF8i4hU65Lr02A
HltYgQKiAaJ+a+GTxuG6ol0yNL7uGgP6uu9ypQsr0GKbmYOWvhs7b+MWgiBqgSNX4Qh7trdrO74E
ot3KmPVPOBrvnyTomBQzs78flc1xgTi3E0euZq+yRWO7syAk+0CmzADQHeuhcUPdtK1t3Ibr8q4N
cUDd+OwDXXpRt1toxg3rNixY5uV6dS5R4Xjqi0r/0FkmGKatOroaUQkj83QwWt3RBNhIhY9qzsmW
ute47HPgDsaah6Z2H/lDcrHHzFkNKJP4pvkh0nVW80nLYiwYZBndgZJef46L9kIBkAGUq5BV1iW3
RHffpDLY5MwNvzUotFUz0NTTGIn12HQSf6dvWhpFl/neEoiv/9iLxNcqbaPL1IW4R2GcbrbfXLA1
bJsSapqgcC1wEqUWRdSnizP5o3sEqcpZZra5I1vVtQThrDeNb+Uv6fCRNL4DM5SH0DEjkKuI6ZVz
nnpdzpvjCPH4F8u9iopsF1FdNL0aIarDlqi2fCYzULfTobTCeI6SefIWlQmoF3GWbUdd9pBAjlCu
Xo3hk2+YxrnspgPjQRquK8Vsj60nbULnbWvPsmnHuvTrskW93ehSiAyKqxDau0JMG+s7LTiGSvAC
+RmcYaQP1ClJKaOEUCtSrOCnUwGLg5UNqsxw1rFLeKrzlR9Xqxhlj1MB6IzebxZs8A38V6KOFyXu
4+cbCDENSFCliZdS8F/q8ywTIKQcA7BLg9F4dTPXVbgmQw+HbM6Bxi1zIxGTr1EMh+VoWg4rO+ii
C8jEXKSvu8qbHCv+Crmjl0Zm5ZOfQWUr1x0dcAbYk6nYxb1rf3IBtbgzwMmzTaGM/VV2nit79gXM
e/a2Zby8gwyR+YJTkjX5oQgYbTQcEh/6vE4+Dm77geazggzksX2WnfLaci7aoGG9o17IYA1qnAM7
uqB49pBnPUieJBLXdllOr1nbOBswjkZ3wkrkK6/YvSH98qlqrfEBddHIb4fmW9hUD9Eddf8exlL7
0aqzNdYAWxxK2h+7MSzPODDoZg37yEf+NBjyYE9fUQthkBXVAcLti7UVmdqTk9efwlzaX0sOcWVh
pebD0AzZaRK4lZLDDtO7tm7jF7eSYpeB03w3CUe8BKO1oYC4jBLUQJbyCGKV5mIVSCBPU2J/Bcr3
a4QC6yfDjJtD4yCdTnYHpYgA53wNMs3ZlHbJ961VaU/22H7ykWgPczzNRyjRfWgtOXqlC1h69C5w
PyXJPRuggUCmNg+7c4kbUhwb0NHIayTDe3y+XgL54wSJe0yQQcD4agKckv2/TEDT+23bnCMr3TaK
gzpqsa7O3OkeqPTi1CkT2alLl7hCOWjLx8JbbNRa4iaZ1seRQbu3Xru+PxyWRSak1nmxpvUmXd5D
OGmrOqS2uqxO32NwjjceCiv8K0gcHNu+L8RpSR6Rpg+tyWkNTu6lS605ZlnBB6kfeT0fw/USSOMs
x4fs1pz/MTRQGvAc9cKB21SbUFXUWKqiJlYtWzm4BsUpcpCNvItjUAU2ZFscAHG8jQgirqCecYJd
WWMVAP5RgZBhJtyLIXd4SLTavdRNgupWdaZkjDjhGTT9NSlCsfldROjUuxKFsK+m5qCCOdLqte9b
xg4aMPuhSSREhntfWyduyDcheDQzrInLdcbd8FJXif6hL/JoPzUVcCMUDShkBSxPVxyCzmIfAi0e
z2quYMqRxyrzZuuqw9rlOHc+040Nc6uPOLn23708bMFotAROdn52OuDdyORaQ+zlIw5EHQsp+kiJ
lVLLwpenRcZoMUO4AYiOJsumdYfVtjeigkgiW/JrGEaggg45JjGh2hYrNjCGKGc/1m8jauUhNzmc
TL6+bR+wbtfX+DysMzEkAXNjrkNbS9bYHv+iTSJKJGRf6ggcwhQ2cyolKti1k3RNxqsRCJ5sP52D
9SGKz28F0Vm1bxuj22EHjoVbLC9uZom/2uErdwNbgYz7Daqtxx9ge/pqu7r2WqPw2cvaIfgYYJkH
eXFHPthphE1EV9qo906aA4OUw500SpRBZLW76ZOi39pVhuRpokM+RGmIgMjK3Zeav1lMZKfLaPGx
XV31217iIZqdFhMxL9PYkEHzG4i3ESXlQNkHKYvOeOfpc6clUIuyh9dRi5s9t2pn3Y318MrA9gwa
6FieGHSHnt0RqVYVlnEbKkSxC5kILRtfC1egBFGzapzfodJt7zuF7xVgXTjFBUCyLMLNrmt0sFIB
++umebL3WY2yDgqhixYHOPyvEtNrnMbqdzQO/Jrq5u6wdTgY58ISn6oQ93u3w1PTULXMqcS9lbq6
qnReuuQtVLCvgpkKvhlL3jBJ1uBsQSa35KB/mK8hUC+/2oNTvLczqHc4zAAWRnT6PV1MdfS7dBfb
9Tiyvg+eX+M//BQU19jyTGFyH+aBedLHHueHLAh3QgcBClZFMNLFVRS4KcCRrT4bFitBLpISoiYp
kveQ8v3NyHbgOPtEpTkelr+mJEhHhs33BHQ9ZNttUJ7RyywhqCaONoGFsp/B9guPgz0PWQUod6Rl
2D/E6jJ0yOaLABzG5KALKn76hzwBi3hYut3dzYhoil9jPPb3NwMCpMbdHBvjZQ5qaUO99aNpOFKv
iZHYXEU8WTk4EjgvsbmhAyEEBE4bKdZ8dcEZGSh6sZ6du2Tz00zx9Cojua+isYBrOeTo39WyAiZy
CEgid0jiWeToDPHU9WF9JBOqr+O1iALw09QO35gWkkkg5SlOyIvgZkrN5aJ3bKenWnFYTNTi6h48
22J2PQs5hPIm+V2EM5wPwu/x29dqZITVxg77l36fZVjLQE4TYjxC9Gsd5ZwX2vsxHN5vnJBDHQAi
rk+WHuQPmRT7sO+gNnszFSurft8Xhli1I34eWWI4u6zx74ABCp8gshg+Wa2DYxzo9ewqywHcv8mi
h1Rz54gp+IxKOCcF95Tvg8ivhGYYxG988DYxB9D5gvlH6ucpPr9OBP2GugYUUrUtuScsgtc42q08
6rp5iIFcDVxG82L8bllafbdAEgnMKAwDn15SFDs8TAFOyVoW7waOqpypCLUZrtgEUM0qhvQ1alM8
K/rUtM7Y81lnW2R/AVDW3FFvsWf9GO3xa/jM9MY6G+riQxf2FFQ8+1Tw7lOCpBdgQKuRtDEL13yu
sTJ49VtNeoYRTY8gzhD4z/nyvovtAVoBubatMfIRZcbY706F+ZqPzacxDCs1T1+PzmepGU90pAA8
wktlDf6WestlUXYkWylyZ5aIvAmpWnE73gE6tQOlKm3lHCSehtW83atjbZXXgJaQZ9kC4pCOez6E
YJQMR/NgWIBD2jgXa1S5C5lQnKofIU28ywxQVmh15u5mWYgJ9fEBVFrXoFjvPzpTop/ibHplReS3
Hp4gqZN/JDUJoDvA+FKUJxonpPn7aXpXaUnVIt3zpBnuIj2UO+Se6mejq6EfmiBvoMU/9cRynuYA
p8djxMERHzPjnS7q76Tzzgke8jsF+Pc4UoFvAA5by6y28TSoiiqE5EZsXUx1yfXppwUCnv3ATfNC
dr8r3HUZSW292KYCj0xh4pPF4YHmr1jms4uLOmYMGrgFi9XqVxO5Nng2R6wgoAxtSL5pZSQOg2G7
B2rVv+kuIRQHCsq3EcuwIm5WdWiy/RLLh/oFedtqi+04A9j27y+xxNErLl1q3bwLGnsTN0IAbmX2
deE5imCxbZDFynLX2VqqC920Yb6Ql2xLCD4z8N3UihFwCYwm8GXSDDSkaWWzxwcLMZLRlXeTVk57
VtvAl4i23zSC5R9jC6sY00zDbzw27joeQLrWEsDbubr9HdLJ0G0auflc4Z2uRSq0M80E6tBpn/Yx
pCpE3m8MgN/OIkyzO7rzO76IAf6Wz3Tnp0thTeXWLvx6PSsocgVlhkw5IGl2OCTeGJorU4uKC0Wb
TZ4sE+gx6NY08AzbGgiunBbyd/hPh/k0nNZEr0GXK8KToORfjC7l50QL9A+Qbu8qM3yiS4lt4MaO
LWMTA870hDVo81DmX4s8dbAaxbpn3fpglZ/7kw1S9hF0TQfohsIP7sTVlDj+gxtF2uPE8S7cVqLu
v/If487wH90C2ru5iawMdckhZCbXaWOLDY2yah4/oEaSAZKHvGt49AVP77EdPpqF3Tw0Y/d2KVw7
3Ygs2QZdoR955U7rXsTu13F4bIYq+y5A9I53nHdnYfmQYTDw3rMQ2ECdp9V25C5u847ABtXnteMt
8DXQiyGXTJg0uuQAZgg51ftKDuabA9q22YyEM4ZJ3+Lj+MQqA+sIg9+j3kMBvdKW3zt4U/0+d8BK
TX0L2iPrqdMbr2iARO57lHVy/0tpJjjzkApHSDJ91Kohs7oHj9kpSOMfEFaun6ver7eanFwcl5fg
0huqdO3wYPiSp/1Wi33nhwq1LaeaQ6O+kMCIxfYBma3+PMTgJHBA/PpSjizZiWTKt6k0zBcpcIIi
ZRGfyItPM8uF82kZlDC7uEhZhihEVoR74J0T5aoz2v4e50DHDIyaQOy/21pF1zf3r+Pn9ggGg/sw
gyae6db2ccBvzItimX2vkmc+ucZXQ2LJXkT5eBxifTyn4MTyKtDUb1kSgq5Y5YSEojS3+wJvgvq+
yhZRC/KiEAAf9dFbHC5llJY+tW6nKKtg2uqy+o6/SoiidNDoLBeyCUWCGzSpu8Yz+M1LjphFj2Hf
hne6G09I+3c2kjpgJDl2UwnJqQqoA7Jh3fTmoJakaGoWE54qmZ1AcbyPQBRW5chfKuV45EjqR4VE
nW2W0pdfbFgax/tWd5DOWmLIXbiZdrbzAKgmf3wCZ9O0LQcfic0kiU9a5VZQbNKiT7ET/6xVzYlm
fOwtrflRogZtBSzW9ARBnmlrjHl+nyTIKwPb/2xoQ3OakPhb3loa5rNpeWdkKh13L7BsO//7X//z
//zv7+P/Cn4WlyKdgiL/V95lF3y8bfNf/9aZ++9/lbN9/+O//g0oI3R5LMFd/GtCAtxS/u9fP0R5
oML/R5jWdZ63hXnOgHzdEdUO0eroZrplOmocFxMx7yzdmX0ngk4L7uVbnrTRTMhDETdkP70QIHjV
LQPoPj852g54DiJkFj08TpMjzpjxMVMTIg4JcGGIoS5dIHWReF3CHqPJsrwC+cqv0Cj38Od3fkzQ
D1plpVZ+1JCD2rLGTg9GNrUPppXgnmCA/o2kfzQbp/vY6wV3s6Ie9bGzDO5Syl4u/VmBDysZfxU4
UXhH4niTv5FiPT//4iCJt6XGGDQjSgASqV+r/uRk9rAGWFo7Jri5oejyMXdd4zEKIYVeT/yBemYW
jQ9923k8QMLA60Hpdo+y8Y9LvDkk9h10FlHyTSFZE2bbzPGLNU1AF2gMxWtjHJtt8/46DILmKyPk
wX6eOsqtDyA5S480NdOt6DyICAxVInyi/EJfFecUK9kT9eKS6VD7QeqC+0Ph/fmbxtl/fNGALnWB
F3CExXXDdP7+RatTO5iSQMgz40ZwTzpKTj2W4Sy+NKsrFajuiyIcr8xuKM/cg0k37+Z+2OtFuP57
DJOl32xRk4m7G1EYMjxe9+3UBit/MrILMRqSI2nH76AOM/dIF0CuaYr0zYQv1VYLVlk88W+5epAZ
rVWeQkjXn4Ru4r0AeAl4o72dOb7tsIvOTrUvRpRk7QITzHRB41rrNoDmpgleI1R7VVBhpWwTWEEB
SafUUm2lUBSdsgcnRZpl7oFPWO7qIK2OEA6tzq0BsCBt5tTurTDzyoPIaDtv394j2KRnhZeGDbxW
9OYN7C9//qjw07/9rCDwg5uBCcCHAPMoV/6rm0Lfa2ORWe54BizT90bpHrkwtCejatyjdK3SK/tA
/4xNqLlC6W557syk/OAY2jPZ/VCLN7Iw5R6nhMZrqB2sodM/o6RvuJsiw99QlIPtp1OlfBN0TXtn
pWXzkAN3slGJVo+6sZDNQ6guXWJeO0pU5p06iQxyrcderJ64PpTvNnlQBndTXJovQwReQgGwTd44
5TPrwNWooqZ61KAVg0F+J1/1oGlRGpwAPsVw31lrZi08WvIWwsUJbCiydaO7R19nw+eu03yv4YP5
ELl1uIfiHP782M1edL1C7Vgl5ZcijPaluvkXuX20pnwTayH8g9t8EE6YrAq31Q/U1cVkPYxZj4NR
4NG92s2CHYpZfEg6ldpeizlOzCPjdSr9+JtqgI83+RahMSiLapDl3ZUzucTAtdPztLqn3eJyoX0j
TiL4Gso9hUcOE7ea7Z+/PRa3br89puMAoQAZBdPAU4UeOVffnslIeBKEdnzWgLjzKse1TrYx4Scl
oL3cmvqPURUkkYmcZKduHrPs3gzZ5sZOXbqEQ9+ueVdo87y/i2v1ZD8yVJQU6pWXofQK0wiRIJ7o
Lzd2eg88d/tDXAY7u4vdg6kuLENuDJU/Dj+M2ogmueYmWalPLWy63cNiu42h6RY3tVBseBeguvcu
HcIn/JyM7dvr/eNUV29imetm6ttXpkB6d/PsFL687wwEs5l67cV+Fbe8yjLNYhu16Nnp22br46M7
iCSBIBw16RJDO+mA7R07LDZq3diQXR/BqKCmoMtVn6aY+7yKwNDU4hjqd3P8zkYvAzAgVuk37hAk
datKq/OtLoBv0Av/JzB3SEcK+alNa/BRWOVwckbJD4BjQtOPa9ET0gDgSQRi4LuSTklby/+pl/pX
8KbKT447/BqkFilVOfbbtuQnrOFTcJHqae7xvJGof8GBnZZr4TkZ7JNO9/NJeYsuefNmfRmRF5ni
8IkGyC68Hk8REcYzJOS2g5tE2xGwiiM3zNQrelBn1xGe4qORQH5L74yPXWcCclRWn7E+jHaJiZrt
YeLlZyN37pxR1z/S8MkFtsFWYctwgf8zDUcWK4TIMvZ1M9BO15hYQ1Qc/9d3jN2MuSOPqxvbiufd
ureK9JU1/Zk3hvMDidZHXUuGFwvEPJsht1pwSufuMTPNcJM1RvoqxnYJrWJIVrSh++xWpXUWDQch
TwveT9VLuW+CaEnisNCZdOYBFF9tKI48dEH5GGrSMeLGLqE17rGplhtjABZfm4J2znItmbMlwTU4
NlakGRYlKg82588orjeBxOv8+G0sjbhJjqmxeMJAgEMLdyQVmGQaCiep2SO91q50O9g0bRQfyFaU
AqVv5Ci51PZ4bjjQZpGiBPBGVRRXdqUfqGWrLrUWR6fqj3uqP6YmRVtUNkxBKKVGBfEysqvScjWJ
BgBrIfstz9rvtlp1VfrwdpF9BFUl6jOc8dWrTolfLv6xSIFsyICPyVUFBV0aVRpRU70F9UdA1laG
z5xNouArSyAqCLV9gIP3+X9M//nIxeLGwY1j1krM1B9k/qPp8ZuH/lLAo+he3CpUWN8V93mbvl0q
X4BZeumTezIUWJWM1Ie4i7HBQjBazZ7/nznm2Zym3sYaM5OTm5Upjo1BRKsJIS44Kx0OOtanm0kH
mANIjR0BqCmiwm/lYrig46EIBgLNVVnn2RrIAPsIytX9IPpuTz26CGVfuigm7A5VUAPnikrB0goK
1IewcTOZXVWtiOvEibrpfu5TM6zsvNxSky4Z8tysKswtyGO7Yk82mo1akV8qyLia3Qa5L45ZnfaY
N9iUxw2wMo/kWV6HxuCYugbAb9Birx70Yk8wywkUAvuKQ0OcUJpkG7aN7bMnatsMuzsKdxXBOWqg
rsODpm88x09LD7TRwjFWXd//kLqJV8J6fUclipEE/Rh1dYV0Nhsr27TKK1WXvEacFjuqYJwyPwM3
ufGHsUswjXVt41AEqbuqUeZ7n6jvmYUTeahHI4uPih9lZaXMkRpDHaJH/RTVlajnUi66xEbWb4bA
RpJQRZJtyKMg2VKfJl2i5yH+0K//vDTTmX67NLNcVAEahgPdRl2Yjlq6XS3NOAs1B8cSxgnwrbjd
u59Z/GryylvQpTeg1AVs+o8hyA1rezVJaOBX2/rQDvb7B5wtFaeepS3qn11xTMTwmHVj+4FMnVEW
G7trug11yfGbQbk/PVIAXRo1iKtBy0Tvgwarr1ZYsKfztq+0wD5XpO432v9lUJIAbboMwxXuw9We
jLqBm3489j2K4zJXCzb/IeOBp43A/fIwkKgHweFzQsJT04Cu2pZbcYkHWo58XeL+sEqOFUExvRQB
aBQMcII8miD53iZBFxwbcBJCH7O1drE07Ycee3eAWHXnORinGim4wf3WOSCXxiFyAIS9uxLDTmCH
cY8yQQi0LrnINE7E2mqwQwwLOxhXS4Jy7rcGcr5qYATx7T9/gcR/bAwt17EclzlM56h9MW5Oi2K/
aCv8dPtTIED6E5io8F1VskLNa5F6phmgq1UZVKi5m4P2CxUnYPouIaSWZtaajHTR8MtkOF6S/hrC
rY3nF7q54bYpsUgCj9+KElhxBw7lLpfSoy5kX9+SWhS9OPBHaB8oZHFQ8otGLFOFSrqLlXb+xW8K
JD1RifI0RBrkld0IQmOOgwIqFGV5PrNRf5a9ghGhvLORtvMadfzavUumUItsqDNJdo5WPJGUymL/
XexVSOob237o5SqepsibmowdS8dyPzXmT0fh/lJokx5yjoxdO/HxlaLqcGBHFOKIT3b+01JR1QTI
XGAjIUdR2IopWlPMRVGYi8xLFA2iuXRwbR3//M3QLfv21oJUsaObOre4Cz16/ebMwABhZBcKqztZ
snE9qZi16RLGOiQFHXDkLDZqZdPogYIlPoejD5kJitPxlLuKww4su/B6woFUE587Nwr2Q2c1q6JM
syf81inNTulzFztpLzJiZ0c2YPPZkffxlznzLp36RatN7UixrQ4KnhQf/5pi67yqnvLjHDmEgfC6
ujbneTos8Y5N3H52EwAovSnKXl0O1miah3WG3FVGq4HlhtfrYrKafQO6dACbdbGfuJZ8wjnLrqiM
6cvQhdf2EuVRZBdlfm1X8TFL5Bc/nT5rdvPU2tYZpeftB+xD/YurFy8RjotenYYXO8U+uE31tno1
A+v0BoqKTQuwseBHAdKGE+FuVE8GgX8iUM67z5at8fzeI0jOe+99HCgEr2ahOd/HgW3BP1EvD+L5
FbIEwM4gAIhVTfVPg1OE/+nt0Zt9fwsU+f72pNt4Y96hICzltpKdN0oOwVhXe9D6IYMSs10+BdhV
4eiuLZ9y5rzZFu/Sojitb8z/5rcgbo861aG6a3Ou41aJ4w/75qfQDQDnB9mQnkqOijG97bHMpwzU
nJYCddnOsFoJIYRf+SlTVMiS2+NRkzUyEKg+8UCa5fxfxq6sOVKc2f4iIgRCIF6pvcpV5d1uvxC9
zLDvO7/+HiXuxu2Zr+e+EEhKye52FUiZZ3nUND8+45v1lx8J8WiO0rtrrGFt64n16KgLaN3w5BjT
ewpw7PJ7xKzyPLcGkM67tskPFIrSJzCNge5vqakb8bgxzP4LdEoSF2qG/K7NWn5X1XW6GwINsFrV
R5cmKJ11XNntZunTWi9ejYFt74QQ73GA+P4wWkccW24j0QxI6y7x/OJCs9I6S+9ybIPUT6EeZOLK
M0Cbp2UF3iX+cfmNYiECQBT87DgxUEHzuha3oNr1KlcaIRueTV/HFvi92ktenCgM91UX5ruyYMZr
4rEVBcAl21gPAqyDAamWey7xsaEBWtKWK00LkIh2My+xD//xVOSfn4qGbliMGSY3TRPcAKY+Kh82
XGUX+gNMmLSbQEBNfSGRCFT5BGo9s2H10r+QST71wZ67WUvpg8ICFpsbpP70Qc51IfMEOYwMmGOO
8+gyQJqxRgpLBJq7DHCAcHSXRkSYNKCB1rcNIZdzBuRTHAErVatbE+jWrWP6o0vDGpKM8Y5uYTd9
8AzfP+J3647MwX4gzbXitYAG1CoPRbbN2+6S49H9wxfVpxs1NERF/WOamk9DA3omNfRbDGoiicvF
UO6rjeWUxZXkWiXtHMo19cwN6q82Orbp1996gFiL3Jop4ELuNKtMUd9TpXVFl2yy9JsISkcNqVkh
Lwtlktg2vpW5Zu8/xKlpNkDOm04P2tUkgUbWq0rf9CFIUHw8LDo2YVG0jUvySKRrs1wUu3Pqi22n
8AJeUQUPooefHrZ3gLmqFhwr9h7yPPgmtxboqHBmThJYGfbA8Fcu3dIlU510J+UE0YuotTafB7rx
4c8fcIt/eusbuo0HnLDAXNM5F58rBVY9Qc3PBhgg83NkiEBof+pz87WIDKte3cOFKnkMoYn02GY6
uLQiEqeGt+ljHBVAO0algN4JmkyDIwUwmCkATxaIFa2jFDEbJBWihDmAg8Tljoo4dIEte3wTlNGJ
9vFU5qF+VuQHEBni4Y4lkbcTYas1hZLS2QTaj6HBYwlPv6++iFDeBfoYxMVfTRrFgf1r86tIHP+M
mOvBFAEV4rsQZ765DgNdIB3oTJSUqHIjeabf9E7yMlDOr+OtDtex7n00agb9psVo6YBy8+e/AjLr
//gzOPhOO4auOzr0j/9RXLO4kNjyI1PSxeYEGiKUyaeVH3d1AF1EVoKh44vhezmy6FLhSP1gJOkG
Wq2w9QEE6UErAo6jWNuh+lJi6xLq0yZ3fHkfZeDMD5nNYVFQy/u40LqbGJspyF922WpyyghuiI6x
p+CMQXYQSj/7Li6HbFV1Y7ouMt/bTh6z74uEiy2g2jb7OoUZuzOnrtlCAK/dT6GH3SzEM2rUL9+C
oGiQih6QGa/68RVcMjfBGW3uX+IT5HiW/t/jaZ2sjX/0EgYaxGdl8BremcgMrQRxWZc2DWcpFPtE
Z3jw8R2KGz/CRYwZDKUmC5dI6w95nuyoiwaXMCPBQxOIb8QZIcjbspXxKe8FA5oRFw4yzaXN2WNR
5d2hT6JiJzKOY6rvT43rJKy+kXQ7NEm0a8fq69yEx9NdPpX+dkwg7e9qyCgcs8lhRxwXcGc66KT2
h9sPofPth4B5mlpgWWqeSiNB3cLgpQRqsij1Uxi2X7ox4NsmaqDjZIwarjQCMKR++tCew9Ucuqs4
ZBp6PLg2c5Omz4vAoBSyXIX754++9fkFC0U7U0iUJ2xsuUxmfHrBAtrQ6SIB36EasmACYhIcPLim
FTC91c2n6NddPgbvfcvd/4zLTRN/m9Dr7jLvEeeG5MuUgpPnhJ2xjad+fJPlU24NyRdddYcod2+1
gJfnLs6g6J77HnzWJE4bhdk8mx0DNAukQK8LwqOOQ8I6UkxCo5LfZCiM+JywcryKCY/Ple/B8tLW
/OrspzCodvSW33rQoL900BRApRM/2skLCFFDnP62BVHrwwDNgBfX+4zRhKQpzQCqOnX9DgMTVH/m
GR587t+SKMJSKG/8+W/iOKqW/xFUYhlcd5i0kScQuiWtT2mCRrCu51Y+nscE6B4DRtzIk4UyP9Fl
jJMCjlS4JA1QQy7djnq7GTL4KVGIlrbFyYLH0/u8D+05Ws2myKVZe16zNT0tcFOlvxmirrvJ7TK/
RoOeX+musWHVlwdesv40MEH7bhsUOEHTQKx2DHQHAUMAZXEUR3r151KJWi8YvfAY8eFhWZ0iHPjc
3mR82n5YQ820cHi+tOluCadlaE7VZ6sU0ulwyI71U5QNw6Us0hBVpxxvKisFZkv1JUadGC5OLSUA
3ICkpTrKUHk68h+DCN0qMk2YLmUPrO+s10IAIQN7Erjo9aBd1LAC3Oi+d0K9t+brqsrfor4Hn9vC
E2j3L01UWMY93FaxMwTwZKWNcJ8K0kLfDY7BsL+0GNQ0FevbanqI1sNicddyA4I++KQBdHadI6Ac
ou/aYmJuOniIpQm/Zk2ynXYN5Mgu0yw/wPl3mxhsMGxAKmjUszWBiaA/jSwa4Y2ovQzPUKWEt9ZW
w6msdaGJOUHAFHKokJhx8rUkXtw8S9rlqUBx9Eudds7KAMb3bBuAb6ECVa27cBq+tcaasMqtCmAq
AI693kGPfHkixCdsJu0tmBp4KQ4K2bVgQWeA6ATfUwDZUTFWQFq6fAgMfg0v7nnQycQ6kZmAHg/T
tFWm6h2+H7xowQRLAGqZE7rUpaXC0BwCMube8JOrM3D7PqmyEBY1IDWMGV7Mw5iUm6Hsp83YR/Ke
QozpheP17YbC3HPBxYMnTW1d5yBQlFDyeQhQ7Lzpi/oNAlpwEs06lD6zsF1HpWUhswLCXphAfA+S
DNNxsLpb6goc+Aq5RWo3R9PR7/Dom1DHs6EaF7XO/TKL7sZWRtAOix8/9bc1PEVA/3v6sCTEBkD2
aOQz/dCCDLQqPHAObZK9Ut+8iPq9YFTUHVhsfhGBDzWpugZEx9TLr51iDy5hQBInB2l635zS8XcJ
jAtcoSp6teKzwU0BvDnNA+BIs1af+imC+uJwzFadAw1Hm6hx1Bkoul2nwyJTzaXgD6PzZKt5n0fB
NA1QKXsFgb0MXOEQEgp19o37AmYSacuemqAb1ijraNd+aIfd0EXwMc5xhoW0WLmLUAGFPeZQr83G
859L2cP6Kyv0b4ll7CECFAZuW0ZunPTaX07GX+M+dF7HbKhWVpyWFxAhIdsIlencM6pDO/IXUoym
y0LdGJ10y1AmuKH+rvag7FtBdGylZU21WZgb87DZVgfbEy9z3LKeWiVru/dVRLwtyh3VtBneQGCQ
2t7ctIV0LhOwvTRoUpm8tD5GWFXmXfy4PSx1ce1XBPX9vkalaDGFUfwQcBJB7iI+Af+LNDzQzizm
YN6ldjL3EQza7ga4xcPgxTW7UUIkU+lW9tzYgDGTHDWZ6jdOk0C8ch72lHClGk4HaGclUAhndnrW
a2WHHadGeOIR8j/kPpJW8P+MauuG6Ky5ByfDXgsjbEdBhaULDUQGRMwDHwX6qe+RBH9nxf7szOk7
YGTQyFdCqrN66nKO7Jn3wusR/NVFufenSC+yTE4mX8JBVLsP82Yt1hETdTVxjga0N3VhPAe5ly4M
7psYqoxlkD226mKX+ksQGcOZY/v52JhI6musB2uGN9ljpSfpkekNJCFUbJO0wX3ZhIB4YpAm/D5d
C0GlCH3A840+2XgQHdq3chhfoZa0TdqBPXotqy94CzSQ5UK/rsKkCutVs67ENnRi9ghG9SrlSX8D
7U0ICDBtfEUOIFGqcs4+SOJ5xUitWFje+4rUTz+YwrQUaKsEGrBIj3WPURgoinnxomvCP8fIFrim
7Rcvhu9VO7vtrA017ZJ3Ky8CRoSaMnbOUM0x7miNPPXX1D2KCIoNag3j1xphjuNvpVnrMsk18H2Q
eaAcRJtDsQMv/blr6Ucijq90D1Rp6pvzEkMK+JoQycvcnGAAX1o99JeRebwW/JB6ortklc1gP+wP
FxlPxtFnLfLDmmUl17HBZxnkzmFn1EAarJO8j0DW7vwN9hVwZQlaaPJ1tn+liwGO876otcQt0yD3
1jId8T9p7DvZv0c4dQqidRZbX6H+5h/mJs2FtZq+BjYIL1kV3YVpMC8aaW1/6PCQp7Cln5pT83ds
RiYwMvCxrMDd2MF4CdsRH0bkB3BZHztQ7y6eFueXecCJumLVGRJFa2CIP1iXC4BUvLaA4iGBiz/Z
mc/W5TREE39FU8uoy1MlPXl0NhyKsB/o6/T1fO/Fy6u+DvStdSCh3BfXmZtO32trDdc5aLuG4smv
c21dNRbA7oCuj4Eb1mYLAM3A91IP2/OYqYqohmIlJTR41HYrC9TvbUwVzEyv55gl8QHhwWmHBAzs
BBSGPlYw+09C+LnsTxBDqg6L8j3dNYAsKb7GEXK5d2CRjY85+If3URvDvAutrhXjYy+is5fE/ZW6
rMbwV2yofGBMMOgBHbrBVs3a0OgUVahTNtmPQsQ55G7i7kvdjdhrC+af8rx1njuRrxoxdl+iXHN2
DSrHWwqLpH+DZ7L/GFttckZhPJ7DNKcOV0PTFTjdedZDnEHTMsMHuGC2fYyTqL33S/2pGxkkmsDN
umdIUJ1tZt8keOjcZ+qilSXb5J0IN0ufYdT3hi/EDUUkEuyRDP7HwH6eeoOJp8FmzaPUv1Cjg6Tg
QwDCALUE/iYPwJRCNT2wnsJA9+6B61rPkbLu7vFEwjfbsx5xCixjaHuE4CAUWoijqcwziJwbYHrT
GTJmKNT6eIRdG1ubrmMKkwwv5/IJp4qnReIh92O8jUhsrLeh2u3tSQ4CjgQNNr16yXcARkwuVChv
UXPPnqNcj1BeAEYVRsTavWia2CXcSexZtxwAy2cfam5zRDEm/kPZlP/vCPVTPAFXPCNmxWYEdc2F
8jODaXcNm6GugQxQMPRbEQ8+2Ip4ia9RQBo3XTBEt2aQgpoYyOi2PQx1o12ply555vANM7Dpfl9I
xY8RHFHDEuLsqjXHRZ7YadAidlt8e/LNGFlfkjYJjrTsHGdF+bHXrZc5oggT7qa9BisJsHHff8W+
6iA3qhaAtMj7rzi3tWPehtp1WQ64Bb6pBoaiIE3QrGaXq1/KSAZ/7Xd2udPy7s3W8aoqYF3+pFqs
LD+04kCrL3VqGE+mGOax2uv4U27W/zbv1xhUm3I3jLRDK2x85pr+W+R0OAOoFgzr/b30wP2m5iDy
51SiVFSNm8xDom5UqlFdnUNf3auKXafoyKMY8T1ytEeHaplVMH2L67S6adRg5CfvC86jvbkJHRML
FaxfZRCF3FkFniOxNc4qo4veqKwjbJyL8IYUSam/5NByYDkLNiRCSn1TlwwnzepvKWzp/zU98TSQ
ENOi38qhj+FEP2lf+sl4v1v6Pt0VU+C/TVCQm2fIqr7aaX1qpsKEF/BoPIOrA28KbbgHpxVZm+HF
rhLjWb36b4uAPbQqBgJD/JRA88O1rCg7J4Feb4Dtru5zY7iBhLb5Ajs6+zAGPk6kSttYm2Sy1j3A
tKiJ1o0VDe19WnWg4UKf22Rh4a2IEzXgX+49+V0DaEEgvdXMnqp4Fu9HG6KaSFGBHcKas6V+sZ45
gGJZwb1lFtpT1O6oNwoqASUT7UqtGhrfNwEHt5+aCevYvsADeU3Nxk/1Df7z83lqJgpUOMKCHW1R
yb1m4ZAJLR2DuyAwYENRQ+RhgJC3A3b3NECgB+aI1Kz44FwCw/krjJ1hj2ceuFcwNTl2DmS1+qru
rxx862sE+uauYLCsblXfMjDiTwjTcaiZLn10l5R9vdYhArr+NCBZX61G2SRbGlhGudkphWYkE+hH
0gD9NFTuvjlxWx6oP7Ts6SydadqI8YsHoBY+23Z2Q3c1HN4al279FiOBg8KKa3ppvNInZ4TSNTpp
mC4RDdNtlwok5rJOW3OWA04KkexalmJPLb8fY2g6qWc3tflgOyd/8t1QDdBoAvW0/wByGbbzOcPG
HZx2JRPCEQ54U58ybLZ0ArMvxvDMqnxwZxRVD19LbPCy7YKZanJI7pesvxBkagTdUjl1vS0B6f+Y
BCiRtW1QHIeBgJ+uvQTk3UVnG7kSVL6C70sP3S2hHpTtpUthTvDdrotVJKBBNRrB1W9s/7GQkKKd
BigCwN06eEStikE2fwR4QI1OpuM9APShhqgD4q9IbWi1eaRwJusEz7QI/1wVDqcN51I21plaNAte
wOfOmRKgOLju9n7kw8gAH3nRZ96xghL9Uw0P0zUOyOG+UU1YkYJxbUJYj4J1+NrveTaKFTUHBpRB
aA3gIqrgojbK65RFt3NsDfwITCpdPED8ftUmeIuhhnpPP2bS0yehef2FQjsd31m89uMTrWMFlltD
sQWwnQkW9EozBa9Ufz3+3qRR4MiMeVSr7I/BoKR/bP7b3DKHekHcwabcY9jaw/7nwe9LcXJCu7pD
Qqy+U10iDcQpxqnijvoLZsxdTlOvsyIGl8mwofYG2Q7n2vswTZdqdx63znVSlyDMYcMxyL8pYOnH
Wa2DTLmXbmlgXuTX/CU4qKGuMUysXc+wUAmYTdxHbyTfSV1glh21usqvBBSN6xHA6UQ02yUecIk3
apVVpN/xBqRClYeziLdOzB7iqHsd8OIJ5GLBEFbZNwrKGt3Zdjj7rNo8SK+iLdQHJx/famgd4r+v
Ha9QVEyvTRLqbqYwPQ2SovMAzQghbv9hBrzbx6uXpxZycAHbke4u0hvYbDmPoLgYT032ofFzhMJK
bU9hP+cMdXgPjIEDfx1AwUfR8xc9GvNjGSMBREY8OBDke4PXIj5HE3ul1z/tDMAG3moW867UykA3
2tCFmjSgImgLQJsEMBN0ZHlYcKQm3YFgD0QhbRp+LUc/ATKC78tRcIgP+lV6eG4IfJOtoMO3MtDl
oW2sZIU3h3y0o3I6p3z4Si3epdCQNNkE1V7bO4TaGD52WsewwVIAHtU047S4BthcZEULnGA8heeE
wwaAox7zqPlGsR7TtN91pRY+ThV8IyKQa12ayuM0uxnHYQ0puvzkB4AMlUUPBxQtKqg5egayLFqW
pbs/1z90qnr/Vv+wLVt3UBWHpIwBvO2nohQvokJH9gIvaV8rjtzA0UUW2g/H07Za30GABZqpQwvc
oeIxg1BuQm1g4mBs4UD8HY+Hr6bm+G+mic8XalviuWYRMg2ZJh7GTpvWGXBWd0XZ+dtC1u0lGrwJ
8v1WhJd32R78cvKPumN2JzhDRPtuYCZOn1m7HTUtvwUA1t/wKmhWgCQDWYDt5squhu5FAr4MXIxR
fBOJf4Yu6ui7eXvPmiKEzmDvb0onhbuCBe4GV1su3VPkP7t+Qsk7X8femN+NTZdtw7KYzlqu6ftg
0GuUK3voq0yDvjP9SIMkEAoRRoxdd9Jw/2AJYZzA8XZc3auMZ3Oww73NGw17KzQHBmB33A4CHrdo
wvIedFkkzU7UdBz+bBalcaVWJFsXaqPmo1V18UMVRFvq9nlVXCZwT+cf0Of6ER6jZvlNCBPyJ25j
QNMQJWfUmdoYMg0KFNc6kXBzaypPBEKrfzX7AGlXJBkfPC+9a4d0eEmGHjSWdgKNxQ7ljQFrog0Q
mfErigMXXW+tH0hw3QH20L94OBVsOki/3kDDwr6xwkRfcwX/7Kt+Z6RldjvGLL3loMOAXjHCEttC
HgAs4PRWc6CzyuGTsqMmBf+Ki3jZ7pjmhTD+ioaNlqGeZwg491DThJQGOE7AwS+jBIuXrIJ+jxbG
N/TeCUxtxf0ieKBWi23q0rImf13AReckY2YCnRnP0ryxibcdDsAS0tt9djPU3FoPQ5p9Zfr/OyIq
ZAdibOH82xoRm8z/QEpw/TM2z3KAR0DJmFs6SBjSVqXLD4As5oEkrZVYuOI9VCUXYQUSXwhjPd5E
MmpnLYbagCDDrLJAw7MEA03Sdc4yaF5Ae4HaNBMn/BYKTb/EGkAiD1cN8OFrj/vsJNUFB8rpRE1g
wABap1vqpOEYeIK1lVnQ/FKBFncQQ7fLxE/rLJMdUyuhaZL4oKojnTOBJO4S1rYNOTDmYdztqQlt
wex2iEd+VHElxVnJmN1SXI8M8n7upBho7TzOGN0Q8PCV7NURwRv/JqDqwOtqZeh+c4Z6LJA3cT/3
jyGqDdQ/6aK/U/EEeNUb/WO/igeC9i3ARnxvFZl+1qpBP9OdkgE6B+3GGcb0QzccaickU0OnOwRp
daFQX/NgeMjtW8DL7gYrHGxgBRt5TVEtXdtQQFhTky5FW6d7XxtP8HfPHlHKmtZITiXIjPdoGqj3
RY7nuEHJ00eOwx7kIsTKUrE0ARi/J6RArfMyPS5lsqP4MQm0AzRL36frAZIfErSpQ1t1MMxo4ZoB
sbd1mrT1iYERMKI4jl1UWIkGIi7mC4V1g6ONrhbr3uhynEKxEYbyPk2my4cgbFPnxaiP1lriaFVZ
Gi/UrzO7Pmi+ecO6XC+gbK3Vp+XCo6L50BTUZEOJpKGxXsLojmLnCLXIp6kU8vlnUExQ+3Ijsjhw
u8xghbtMbKhdaxF6aWEaGsMAmxpYKeD02t7HseSgdLDOLSVr72t1gX1RvmL2FO+pSQN5C/eMJrin
ScrNYV9w4bmT4XdzHxxKTKAepvhA8ZqA0r2o5zFZAhke2fzCsRuF/0xdf40NfvSEWfmuZDgrZk77
w2dAYLawz3j2DTGATh1217B08v2ETfAOv/bet3AkAU5LQcNz7Y2BDD6pt0FeeH87hicf0yqdthn2
sDj2ILTnUltZpeW9QTVmQy8OCTuSBgXTqi/4ExQuxgur5GtndsaTFUO5GvuI12VscMRryaTxpBkF
JBZ+Rv7LPBWJ1zP4aXWw820TxRw7HM8RJFJBZoTMHvUtA0KNUlNC4hkGhx7EssBGw1lNTW59TW7K
qqo2mp7KLTBx9rHMyh60S9BoGZRdnutG/9rUhfdXGxZuEJvmdwcKgyCK5OGDx61r1vVPgYRaqDtq
LXYM6hLovD6GAwrZ7udbGgfhrj7GND5PKv1mnrlM/xBDtyEkQP680xOf3yY2M03LACXGsXQbrPdP
fKputATElWR908AejhsyOGZ6G7qzxgi182n42S5TbKsLNT6iTnRHwiI8CYc9qLFuZXB/ZgdLbbQv
XWXDiTIBd9iE7zVk+51ypYW9g72jBhrsqjHFdjkZQegmcONY0/CKBocu9aIQOm9xPx+lAB3Ib6EV
ioOSdeZRheqJchL7pIQIs4NxO6a8mAlFctFIXAhGHmz84FRXH+rIZKc//1/+I6VhIzsP4AHXLZvB
5UT/9GY2oJKjQ4gvvXnXddNj6D/N7zDp46uXOam3hdqCI91xguqM7Mb3txS9ulBfOVq9DXmNK4ku
eTLwbmK80FySfvCNON6ORY2smBJsqh0O3RgcAS+j003P/5yUQpxn1QdDvu8VJNQzQD7vNT8/FEpB
iPpErVVzn6ghI0QDPv8trlVzl76mMCpIgQXwTgMxWjZb20Y+0vHTe2A7/UtWDtL18f/zJc1iYMi4
lKi0NuV9X07P1N+miVgjO5kdRZ3mL05brPrWs77otfqHIae5oyZjE06xInxxAlYeQ2DC1jRd/TiW
6sl9FwfB/OMovkrgEkU/LvWAv/3zHxYvkk/JKptZkLV0pC44CCz/0BiKu9IybRDLb5yqdyfHXL1r
7kRGeB3QJIUe+jo4/6MLH7zVLMxDEWoN+g7RTHxzoquKoFZfAheOv/MJ2+n8CC3yeGsA8fUKOfe9
hXPQd87grWBJv7yLhgoRea00vbJXK2B3U1DWd30RwnLBCPb0wQHzmuFbO+EnKmWRFjYSMNA04wM1
oaL2YZLuR/uca5oLtnyzjTyFyP79UuvgIrnUCfPodC+a/vxvcUtfybIzwJmm9YYiVO+Gyusmsky+
L7PplVoLAV+34YYTqEHsuV7hCZFfqGsJo5kTBud+j98NAIm4sr2Q3YacWoWD1aoLqmv8hhV8WJdQ
xPg2xXNADbjzKrDK6hLYIM78KcDyyuIwOc46BDWCpfs/f6r+gTG0uQ45IUE6I6bJxafHRYb8TTNK
PTjBeAf1NLcPu2PaxvpzY9qujFj7aMf59OBFxjooOHvuR5ixGmX2zYtK9txUgwOwQgYdFDXHScEC
lXZcwWwWsWOZemv8hGg/ryjAbGZiGmC5g7nq4Mk8j11//Tjm2Ws+wOx0AamH+TCtHegob5a+xDGs
K9TZqGfBrSfM+BhKAxRa9yuq9HY9RBqFCRoqvj4FrFEyE+6OXcFq8G6BS7BK80vT4RkW9fi3oDBH
vVCZMC9+h1x0Dy+OF0C59f2kQ9eZRpPflyhsfV6i1QdaQlcLhyZ7X4LmsNpm8xK+Qkcsv0Usq78n
5vmHBQ8FutytIS2AgggotUCoAsdI8HIyYWSuMFfLgBHE/5GIkeoz8DEPY+O9LIGG545uGQxQ4d8P
e1YZmNZUTPUR+SbwQFQKtVUHfuj74HCv8q31703gUd9HRcb4h+C6Mr85DGJAUWFmm4axZOt7jnhw
NA8S/2b8Agq3eIBMnniAssrZFg2kIFUXbDbf42kwBnz3HDXhC7V+xWfYZlzmBcuqh0XQCL3u3Gp1
+BN44Z6ILEaiAaw18LdGybtW6kL9vMpq6qdWL5Li4nThijcy29q9ET+UE44zcWSAKwXEBkDJ3t/p
CN0QBtsVr1PmM2lsPxhaLDex1SE10drsiAJtu0vhhKAehxB1scboC0/H+wyGgn/XyVuQR+lfAx7C
ruB19JyAP7tOHMh7wdrNPwSWrd3C6uK1KTQbKgNetGUhs3d5N9ivCRhpWjbEj35kaf/xJ+efCSlS
BwPVtE1hWIbzTzx4PPSmPmWoUMlOIg00audWB0shCRq2GTOpwbcTfcvFa5XGmxn+WLroTkPKf22A
OLHu8/G5h6/RX53jwXcXhX/XKep1E1nej7HS3zy/Cb4YA3YowC+bD1MIk7G6reNrpUmx69ohOQVN
EZ3GgKdI/gMymf/HsxBpxU8fdNBtObPxAeSg32Lz9OmDHgveISWaVycTrMEbUDXsfQtU66Hxc/8y
SKF253rzqDnI5EKjJ/rGYFpXlkWLvFgRrVEz075nKWhDRg08ocE1tmZtXV4zq6j24yglDHns8gxO
nQl0Qzs9DHhiumFqIFU5IV9FKwUtDg9w5/5rytMASj1CPo++KNYc/8W3zOjtndFF3RHJOAPctzDd
WnUr7r0YxmAeALFv0tavIhWQbjO02056wd9Okn4LAiZeYDPmrWiJELr81RXfxA72DsO4y8F2Xi2W
Y5pR/qGvVq5kFExxRZgCcCtgdwaav1yVVQBExdBX98Aoiqky7jwzru4tPMoPMYNPKo0FwygvyYAs
GP6UxXOASgcg0mP3Ff8H17ID7svVnSdPD218TkaU0WvZ/YDa8FevxOcEx+lwJVEnukArP1oFafi2
bB7zugMAwYjfaCtJe8ffu7IY2LMccv47P6hWecnwWfz9LuIx6I1DXoL8o+Puw+gG5zZgYYyqr+/p
GKlaEPz+0KIxOlRm+bQxVSQdKn/Nq9URU43RPBor0Pr/zfu1yq95tAqoDM7BafmwqcJxPNm6NpyK
jCXu1BbG3OeDDAt71Z8XiluadEd9XQJBb+R19z0MdkpQDrBengwJpDo6YzPHjeUPyezxwOwhu7dB
PNuFQVAji4BmNznZfQyVwVUgp2ZPfY3qw1fAdYy0uKUu5IeKU2jW36nV+hGYAExnOyjcIR3iw05D
Za7oYlCyim5rlBh3LfLEOGCpPFcysTOjYWq3egC4+liH8FJQCa5lDbrzY7DjINAU7kzQzg5IrSOd
CCzw2QLJ6QSNc3EUVTDzAfMu9sdD0xZsW4zQL4gdDpcmuykOI88hNObL5NxmxUNgwv8h4dJ/WCKo
L1URABQ/UDxd8Nz51zUiO78g6/XUijD8xnm9tqPBfIX9t9j20hT7otLjp8LL7igggEOaO+hI2meR
DS1BrQnXMNgNvpV6swZNzXxNQ8PCmQbqMdh8gBHpt94WKbccu0g0ddMPH1JgL2SVAoKuuvBUfI+g
Qer7PYLWGE2RrwE+ry4Vsx6AGYW6hh4ihRg11W0EPM3KHLj8BncupCgg/Ctr8I3B0ylgvja8xxZj
IG6GJt2HSTWsRht7cjNp9lrua38VpgmkqFd+aZwmWA+ZGK81uCkHVAHLveEUcMpTk3o1qQG5DT6Q
zb0FwDP+MHH8mGvpgWWWeO2sxNvFYgi2FZKMEE+c3sZJs6FtbhV3UjNfqBvUOA2YRlg/wFjq6iT9
KuGlfWdEmnXX5MI+Frn4UUF5MIJ4RQW8PrREPRnJQwAG2pcYTikG1L9SczroOtDJCcwpvrDK+JEn
Bb/Viq5GvqBDxkuFQZhdrDmkHw9gFoaYnE1x9/Ln3bxufs6kSIjSCHw3HVsYkKb5LBroCQ8+hYYe
nRqn45B20HvlRBEkG5ibQRAFZauNDAb53Yq92K3M2nhmDQj/vh4Pt9wJwKrjZn3ypg4XJDF2yoj7
tjET2AZMKLMZaf1ktigQQjk+W4FkUj/Z3dSdUH9mbqyapQ0obiX6yHUyv3lqWDtcsO9+oakya7Lb
XPpnmqmZQrvzGgcMSkxsWSAfsv5Hg2rOug4Ce10MPAfTBJd28otT93+UndeS3Diwpp+IEfTmtrzp
6u6qdtLcMGRG9N7z6fcDqFFpdCbO7t4wiATA6i5DApm/iQYSX/e2nkXwmu5txWofVDsZagQtwl5b
90L1oovG7Lm19WwPE0BZydj9oCf1yWjjkloSY+Xht7GYrj9WqfIZ9yxvFdcRFJ+s1cNdmMT+iqql
OrGsnJTNYiGHMLhxrrjfSlc4KQt5txiQTXmYqaycFcjl95Cc8MdYOczCXXVjjamqrPxac58nzbg0
hVY8uKwdFMzicEiCjuCinSLaNhCDLfeN6eccx++UQ6Uk+Nd0/J2roCi1Czn5nbzYMofN4TpwjOnR
UwPvWXag8hyt1Cg3AGXdzBY+gSrRCQMZ3NYebotbnYzlsGk2VoZm32/BbhigBNsKmQOBZxA4B6D7
y9x7SMYrX9h6x47+f1HJlTuS33csLus4FrCoAuuUkP+HQNMAIy4w2ik+O1kGB7oimUwKOWOfGlZo
oebRrRNE8UIRds850nGhN28W0jN26sz433+X5p87KJiVGvqvqkdFW8UD9o+FZRxZVkmCDOUiR00f
JiAOfFU5yLN7MysqYXRVkmITvdxpup3nljXl9Qk/BUjkjzUW2bJ1P7h2d82iELtqMUoeYiir6zqm
fBtlBpnmQbHLQw7naBX1OKcklUcBNxU6dHU76gcvgahZQtTcSa6V9EGVZ3eClWmq/wwRGv6y97eD
iA2hcfvf3zfx5vyxJPccFJJsMpqaa7Ec/fOdaxp/hGfUVqfcZv1rcS+1tr6tDpdGwETZnQQr2Wwz
kKFGjQyxYZM2bwU0NMdaeZXABd3UMOxXiKeFlyJuKdQb2dnN6/AiQxTgQHDLtp0pNzUZ3WtY+t5+
0vt8W1ud8q6rE4oOWMkfZVNx1GSVmBMscNGb4nNSem79WjXlfENP+2CHrkI2VIXbUnBnlE03+qZi
5Xcwwzpdxw0ECRup6KcCWMbkNNAlaqt/5Ue2jsJOucoBQV82mLtU/Vl2QgNGDTdtx53snbVEg6GV
oSuRKysIisUHvDx/V1Pc30nShOPb+bqLuZnLXvYOp6hM61uQ5OaLmTtbyaXgdoZZpEiI4AZsnEMI
kmv0KhTzG4XP7/FQ4nThYYo2SUJ+/RGntX2T/CIDEZFt7yPyW3XGxm7TUOCI3wPb0MFC5eFzWAws
piYj+FzkcEkmQHBHgInhZwX6v95n8UfTR9q5rHVtLaeTOQjXRVZHLMi69A0M6g6/Q7ExVIJDP/j8
XAcAKeaAE8KsZP6hi4YUBXG0qBd5Mq1JPrtTmZ0WrD+Sn9Eqtt14VSteuYecMgEqMK8qlq03dQr0
Z6Ud/5JhLMv6nRml8MIEz7jP7KsRBRGLVkaF3fjXICY7mdnv5LW6cNr7JJ3ZYwn2VZOaa0WYjYfC
j1xvN6bJl0k2UMlON+bQ13vZVJopvwBzfUtUG4+isVO+DIPRPvjC6rzT1K1lo6o9TzG7YyHrUJVR
8WjH2g2hQ379vqtsesq110QoQqheIfc/89EbcuhCTdnvpwHHk8idHhVLydFrj0YTFd/h3Z+t8Vke
FGwhn4vEPuCr5D4sw7LIACDfhtM2HfE/KozIigIW/9W7w353l/sYRWGva38e6ujvwouTK8YquIrA
fVmZY+N8NlWUJQMTxnZrpO2LGzXPOAk6nyNfQ5yp9rtjNkY9csxv8jJRXHh7xbDHnWwGBu++p7lv
LWCyc+KY+GFMMNdCbpQrkgeeRia48naDl39bmkFbhnhOIh1TrNqg1Y5aF8LIS8OJR7SmvRpd7x0i
35/XeKpqr24Tqhe98D7Lljl67UtYvikxI2WEn90Djhj6k5xsmam1SvNqPi3DM6vGUq9fmxRZtyqW
8bdSUCU0SCg1qvUXGVLtYHzI1eKVdJiKIHWiBVs5wbMr7CYd8z2YrH5F1oBXCfLoqdRnalYpeg2y
wykC42mC7vukNsbvHbqYoSiYUf0x495Ri0slQuKhicut7tVhd8QIah8mjrsLyrh4LAr1f5zFv3pH
O+15sws7uUzArtcs4cnx+807zAMctiodOaSkDs7k7CmBkdbkA040dkpl+N1R/obM7f8dUhfo++Tn
HKOAgE9lLmARV5v4oTbMsVwVyzDzPidpk2/91PinwSc93LqUc2DVO0fFrW04YBisNsI0pXVDBBPs
8eM+wiwD+6pG/p8jamvut+Djf9QjvkShPmDiYZlOu+sakiKONr2A2NOeEkgvl86ucYbpLPVzEzTc
ebpyuEzsil4Mf35W+hy9dT+ftjZeModwoOltcNYZP+uKER9dDTivnMzm64pOevAyKOPzABJjlzZG
B9/Is18CjY+8cizju51e5NuUNgDVWCtYb5kX4hE2jOzhQrU9U4zaTON0qPn2sL8jC9qLQ4PFGcat
1rMMeV1VbIDhNnuZ6QSENp0nBy0Ma9C+OZ4Tb03Qg6uFf1wYh9EW5mYj3GRVI93hkJs8LFRlH50N
JAYOltc8+QD1UYb6ZQWytLtgFGhd4RyCmyWMJmNId207N/w9Qzy/w7UE/iBgUop/0zBZfZXqoLnx
onfTz0ZUv/hDLZzRVL36WjaDUeFY5KTze9QV5Xuewd+xOiO8wKwzPuoCCbnAfO9za3y0e6Q+ZdhB
aQURrCTbDcYw8leHeIsY3OLscpoes1zTN9Dc4o1smiImz+ShNafnIfG8o5pGwgtH9IZu5p/qIDot
sRpK29GCI3zQfEtj9cteOgr115ZawWunDBkVAq/bqW0M6cpGIFAMaLAC3ziwox8K2DLPPZzecYx5
GitV9zJkQ7eFp8ZGufPHg6Y7kVB3HB4gn6h41bXFtWoU7AzwRXpHPjjjOY9R+ywIenGTYy4H/Ms1
s/hHkCrvCqLdn800TtdZWrD6mkYf0BSLhigpB9aDinIAptK/qg2810FJrI3sRS8yx3E+SlayN1Eq
7xb0JLbE1F4cQsd47gMqHGhEDfjLksXtuG1dktQ6p32d3CZhD2wqEFurBjUB2Vw6XFzO5QQZkwd9
Ri+LGtCjbI0pLoSuNkQr6pao6QJgIJkfVK+pZqJDBMHUL2f94OQFTrSCYGpq7d+F9aGFlv/i5ra3
zVAIeiAR5Z/YOOCTXWvWFbxlvTaLovkrzrsH/F/MHxo8ma7Owm8DIP2VYgbmSYvsb5bSWi/O14Il
7os894IhXQP5z46O6OqjcThGbYGupmiWg9qt1U4ZUZbBw2tw9H5dluxD74tgueA16w5nNhcl2yCH
3xyU0MTxXv55FhEbgJwCMIiB1cqz+7h/90Zmba7MsG/2TtWYhzZVnu7ePvJM+vhIWx/UDI1j7ViH
IMM2LaprMJxjDWcsMbJ/tXu/cbaNwWt72K3O3sWFanrxBnbd0LWDi53MRbOJUKA51rZzwUvkm+bH
9cdoza9GqxYvBe/3OWHhtlmEgfiWqAO3+7nVqMNmWrjBEjY+DsAQ1oBaAo+vQRH+ZXYQZt/GSv8y
O37bviCUjauT12UI2VC9N4KpPcyla6ywNAA93xlgtXCiMVCfpHtJ1d5j0jxIzpFj5CXcCBO0QBiR
V7ENFF+gyr2KKrRhQSQwXCs82LjQbWo/M89Zu8mE11Ep7miduIH90ZQd91g5AmPNtf7Y4OWOHvig
vHmAwaUGktUgdtxHRnAawJTd4/6ERPI97ob5Qb5l9/GehRRKw60ZjcknKaQa+AhnuNVwlCEpq/or
PlKAPcqQjhjSThU5JZTDYpIPbYABj55cNUv/0sdT9RnTvnRbp0F9TGTWqdkNKfYVrImzk6uo82YU
o9gkx6sR1k9do7tv1VpJultLnrs0/kImDCHXms2FKoGtY2ustCzszxIvL3tlkw8F+Wcx+N6bisGT
mGsIDL5sDn7drn0+j7VcmMZNgxhtElINE+vUmXrLWS5MZbNQQZ7bx0XgDOHYdFXkmXdOA5JxdYEA
SlQhBIGyrXWexUE25aHMq3LVTt68TYEb1Kt7jxwop6QBj9w4K0xWhkap1uy5MJz9sED+XBRPWTmg
QTd2xpJRYhNgeF7MKI6hwQbGzbYphguMQh818UmAgDZyFOop1aaMq2fcdrLxuiyVEtUV9lxzfilJ
k2/hLuqvALjalar03rcuTNc2T7MfBvgstTTHz22HbebYWPGVsvu4h7bSYRRdfMEr2SJRjucBADIs
4qYHW52ir1U0DRuqFUKzPCrx/PlnQFM+RPEQf53N5l8D9OQ2zjZ3Fc/LEbko8tcw6Z/kt1I18BH4
j7jWI0/C96Y4NzoflBgvv/Wa0nSb0OVJU/ju3OhQytzoYVCGM9ln5OdFwUdWgkTISAvo+dID6ldz
FvCsxGq8x0WJrsu6/DL6GVsYaqlfkf1eqQLNBzG5BRXYFS+dogx7mOTd0SuD/DAFmQ173qptLPda
zbROpZv//mTX02GXN6p+vj/s5bM/YQOEPHXxLuNGYPzz2IdKq695lKdbeaXcSStuwOa0kvcfd+5Z
3uFYur1Xjv6IyRuR/WucbMrBf8ZYYqIrA9+5APx0nCvlCwvR5mnRpMhEbDLc/4wNQm/lLmoRV4W6
942XPueb07te/LVloQrWzf5uTSMSOePsvQR2m+zNRBApbd18wiNgXltuebR6y3jOwPFs8qlqn+FA
8xS1EyRW0Lo9AeFR2JJOyZOSwkwo4Ia8IgLkoDw+tX+1hX6tI7GE1qyfa5K8Cc6d2cdfu4n/LAwH
522c0/fRNxHnGtNuLyHyYYsLRYOzz16uDGVT9sq14b0pAfRN7P0c/P81935l+UL3ueG//wz5uryF
7uOy8GxIGgL+a1DrEbAJoBW4WZr6mF+gjv2BpFggFyOZnTUo7HEjURke2JfzZLaHplGs11kjZVZ1
5XW2Juu1sVGLyV1vfOhEZzwj+dO3s3qQTbS8uUmP5biVg70+MI+mX6L/J+ZqQ+Zd0pY7uGi1ce7e
Un9cyZnypYRF8wA/96f3sO28emI7H1js5OWZm9pfyt5MT05fsuu31FrZJpXirX2ZBbCNZLpgrrdr
etU6gVuy1pnVwP0TK6/MMWxIu3lxUewmeh/4q3oXdRBScvYxTezN8u7xsL8202DDAQq4GRqOY59C
n1dI9Dl+yYs2WA+uE22L0i17EpmMTL2LaSOrUAbjHruL5Bnzk2aDdWj+TpWuEEoX1TfUnncDIBSI
JF20cQChfi+8Ec3FUE8+4koJNhZ+tc+j04d7UbQ4D5oRneU13R5f70bxnIfcT+BY22SdRrfTj1pF
JodK+/wCGaFCooMfjIZNZqgXwzXzZn9ttdrZQarj0axwctP1skSDjtyXdHGTB83EYFWwwZSwrN68
xD7WfZBfJQt9UBEphGF1lUzzQTOXPgS0q13UwulAqTLYpraVnefA1K+2beQrWaSrPfc7/CX/ZjRB
eXKcgWqy25ZfFA0/B8p/agNBB1Wdq1G02vKTQlGCdahoyi++bE6TSlM8fu9N+ZNCAdHdqGFb7YoY
02wBtJTOiFVkX30D2cy7TyLPJhg4U/iwuDOKoSKkwSyC9Ov9nChCciIpw/Kp1qK3ToHgZ9v1EK71
poj37Mn+1Y64S6yUnuqZEu/zZiL/lk8/T35Ffj9RCtWLWTIjA2DOF1KwONHoIMEUNXiUf678a2SI
PPBjINeQvsYI0bz/j2j5kfByA4+6Hypkc4U+MJlMZ4OBpb1tA4Tp50HDdk5P5w0pGWtYJpsCetrE
9XYO+mF5RXlREarhpC+jfoXkxPsbFEbVVoZC8TFVigratRrXbLeMDx4RWB6SHTzIJiJVb2Tx7Gcf
p0cIvOlOhrGbiM6bFMrMU2tr4q9NbjPAuNvEvfUAGMgVFpzJTR5ShF3XHeyc3T0G5P45CnMH2C+z
8jAunrSRNAg/A8DPoa6sRwoJ+6wawxcPe9wn9FNFmgyKhcz5dEV6hWHNF34um0Mm+KuSxNo548/Y
neZqxDXJqVEKRTYsdQwF85+ZBC0ljvpzGz/LNFQ9ZtYSzsa0/gzfW4blaJJ5rkwBqNCZI0373gie
c1diYazWzVkJlOwL9BmPVNk0IrHW8NmxC7+UnheevCLKDmZkz0+Vo/YbE3XY90ZAqHrFsh91NfkB
H8t8nBDlIyHmO3vZ7DMf44JAUdSjPrgv5kR1T3bIw+yb6SZN1Fe38OarVydrFOwTNproRcNGrbzT
soPUBm/fW5a7bBmRnQw2SyaE/cxOAme1xPEONpa8K9mUBzudf8bukPUwr3/GJGSXnDca90kXHmrV
tMAnUvSvPCu+yYOvxhvEAdWnpaUgmtWE5lW2sL5Lbu1AinYcUO28x4wc/ZiKn0FKVXQXxS3WvOIA
ff3nWQ/pPoisS2SC3EEkg04d0tze9TDCuY9NvYjuvqQQkItLWWY8rtMhFStZIWeW5+n4EEMRKoUa
2tQYA+b0TfklNqvgKDXMmqJkXBbm6taJQObJYJJM9q63Ku3gOVF8MEsWLdqs1i9uX9QvI77tRomm
Tsp26cWI2IL5JOu2srNyfJRNVGUrO+UkAMjR2mqM6ChHINpooIUsVi+/Lpm5/rs+gme3xQso4kX5
eB6KKocTrEfqykEsYFOFbe2sK1LkZ6cJuvbBUML07Ob4v1JNJSoPMignGUUJ+c7x8yQ5gCRRjyl6
8RksyDTa1VHWbiMTI9XZpPaYWP7fZWZ9WKYKktQa7Y1SxsFjG6gokfUOGS5X6W9uFgI0bMln2EO5
7gTlw5ycD73Ni4+qgh4oJ+XmwSY5Ohmwshqc0Z7jkVqEPKgdv7tCRbGTiOwz2VVusxQFHJekwW9D
NaRk/aLWHu+XCNPA24bOAEVNjPUDC5C0luEZBJj5pegRxBQI0DEdf2v96pNw0Ek3v7MMYlXf8fNp
kl5/hcs8IzM+xZcRu8PTrBRIpZnKcLWKqFtrWZ3/lWn6Q6EG2g8VlALETOurChtsBe8YoFyUpru5
igvsKPruHHSDsYs7gJRj7YZrz9SHL41VHnzHnt9wpPlwerdbFzVrL3LP1otZxPEJ1V6k90RTHtrk
6nqKfpON+/igVMwXXYyPNLITsnc2vJdGV7MLaOrt3CT+kymU9awCwISWhpiviqYUz6uo3wwYYj/J
kJ8CMmviLKSWITxH/6O3Er2Lv524ejP3VPKL5ktK2nZXJ4BCs3r65GWz/h2vnVNJNvtzAbBl5QKh
WRmUPQ+106M9mNdvSeYbz4FSJa91gD+oCDfYn58Vvx/Wdh0ZH25o+xtyfRaPA7jO1JoqlipAkD8g
FpBV0OqBO23uHqSxnZV+KsrB+aiVXDvxYwLFKfzuqgFz+ax1myfuluYVDPSHbZWf8GD/8Mxk/lTY
EBLwG7l1PrAKaNnfK2y7Pnmjk+ETC8u6L8JmlWZGu5v7x0wP7Zu8u1LsRWPFrPWDbGZOEGJYMJur
wQitl6KwrRfG58OOmnZ1SXTWsKemT7NN0jTxSk/B4Mp/Ui1hKygAwfbyLShJiK6qLlcfLWtQ36P5
UYapYvroDzEJCs/O4QE6TDtvfmBH/VzpPZxPhOnyZ9OsppXDNuiQwryBNONCfBdjBCdijaGKtQio
R0psQ8ZSh/0dks6b4Z678CegPdDH8rgUZmq75hsBzgJFrejrHCuQmQKluJUepbrMpIwlM8zBSvHz
4Guq8OtFf1w/kcqsb3JioFNvdPI8Oja1W99uZPSpRom6FEAa4wA9H5StrEKZ1eCtWtZVB9uarasV
7izJszFLkml+f1nycSXNwpyGi9zNznZnbsp5nmB9ZgX+gBzkGZvlZB0ZkbG9xyog0r/1Wk5B4kfM
uHfIwXKuI3plhzxQYPg57t57v7Jqh0ejJ4kSFcMnV+/4BfkxJniBCYwqruPopfGr4SEpzbVZa91K
ycx6AaRns2muEFukOiHw6U7totcneuW9SzbvvXLw/8Nc5DfBl92rqCE39y4FsebKHVeIcsl6ACa9
k+VVOa5zXeU44JksW7gmJbjMNdc4Fy5KZZ6h1jy743qxQnZVVEUSbL7q2TIe84KyT9opOEI1mfMP
20USX8aOEp9bUPlXRssfj2Ph1NB2ip4szRgn7xLJ1GRzi3k7mEXZ9LqCb2/ZumcNfdkF8dToGca/
aTsddK1Gd7stP5d6jjcM/kYr29XKmywqIzFvrMDqQBUUqTz08O2dN7DUlb38bI5RQylFSn06ht5t
cmxj1lLrU8Z8IfIpD644i2wzPjSOcZ2myid146GnXNpPnZ95bNgg+9zjVa9X/U4GfXUsdomvJfP7
qBdPXV75SDFjUGAE3B9LX3vQ2Qq8uDWewNi2obpgmpQUAsWC0+JHF8kWgdWZ7R0BlpKMkDuDpGyq
k/h9PlhOlR9Mt49WfySIZQ5ZxgrX/UR1K97fc8v3sWNrASkkebkB290/DaHzM+Htsxx/qvk0lt+b
wxLJ2tlx55ATQNzfKvGiqkv1bUrK7trWanlthvZdhksS2hu4EIe4m5DLU1sje2ncoH/2inRnS53h
OES7upgcW9Raed5xV9zXdtRutI5dIiKxjuUcP2UIBL3VRcwah/txlHkjLsmZgZY3zTbjVjjCML9o
lD1QtkXPLymq6FKqxbrURui+apkFT57uKI+lP725wHmO9xBCiMGT7zj9hh/qsJHDZK/sMIaZhbc2
vJlAdkCaiMFyyICqkXwZORbkRkCmlAObBmvV2akF3ZDmMq0R7UL0/Bb89UfKi+Z89ToEduykdM+l
rTjnOW2d81We3oOy+V+xP4aYlq3zo0Td697h/rr0PfbH9Vihjwd29Q9R7/grlIXNn1LHS8YpVc0M
RQRvK3NKS2xJN8nxYWSYS9cSlOweOYd6/TYUQsnLnHvG6v46pLqnHQLe6qrpR41VzBDsIRzYN26R
sHLKuvsGWo3MEutKGwkStZrxTPPRLm2L3LhEjZaBnWRdWFdl8AE17KBoswXsr0xfMz3eSMjTnKX+
xeQWtJLNejK8Q5yRi5bNsWqTbdV7bGYEPirvs4lET2w/JHXonAL8jLcB4mhneXBVBMUDJ0sQ16dj
sANkRGRwOV0GpSlpf3nqjFN1Rszg5/Sl2+20nT4WwYaHrwkl6p+Nk9N2yQai0LyT2yTZ0enNrYF7
/SBDYRKYQH/t9X1SO7AAkheazfAaAUV5kE/FICaJgWpatlZMUcO6tztZr5LtMi0oiGF288jmZSMT
xGHdTXsZv+eL5VjUJ7O1vPQf15c1MbeOyYFTrt+TmdXYPVT1LoTuTYIjsbTjrHg/xrqanpdY4yCl
Fyop6vhgEORhsubHUFjuxnWJFEIqj5Y1Jusk89rtIHQUliA3NyQVxEHP2nVICvosW8vEZaCOaWmv
uV9kK4gAhRhZH6zbnPTIpcFad1UHrrXNbCcKt1Fvj7a1MVUUif8NLJBggpwn+GlQa+SjqNH9NiTX
leJQWNoPYM7THlsyf19z035HheQUdE74VUWoZR3q1fCo+mPwaEz9uPaSKvpKXfwA/T//KLIiJmfj
PduaH7IGQigKGxfv2VAiKiyD9ypDU39oCy95lREnyR4BCExPsgsweLfqh0w9y05LZVedJbgYyt7G
susdRgfzVvZqDXY5FTqIa9lbcYN6wOo6XC0XNo5AJkrfuc7jqGxHO2seYLlgYhSYz2VfjmdEW9A3
Akf7MLrCx1i2+4rL1aJwyeNwnygJsBVccdW9bLsqu1qrMEoDOWBydwZKP6ua1P5xcjvrPUebfKXw
JQfIQjPuu0MeqONN4YN548NiBUu4juLpyRmLTyQLrffEa7xTF4NGk51hmKX7smqtrWxGXVdugkhN
jm6IlFwSx2wX1WSX4B6zlZiUFm2QR/S0wbeAVwkEpc8Pp/e67YQFR9WdzajBLxK+/G8seNFkl7gG
SFmf73E7lDJ1orfKwmQ7g7xmnf3P3Ky3yqOhjuceZDjVm6ibfp72bjJRKBzbAzCyo2y1MJWL4zKG
Vep5SWMbczfuAjtorr6bxPu27NnANwHJzHsbdITx6HvGWhGVc1k+l4fMSOMTRuv7e1ldxrvU8tdl
H/ibmYTDUwum2RzYe60jXEtPgYnXQdLp/lUeXN03tkVTmpvoVyxMScH3Ta0e5BDZ0VbhKe5nqvRi
WBwX9qHL2r/RrNoGnane5EEJ2Flj1JsBonDnbD0p/n6kbPcoe/3K8o6OlvSr+4w2BVyG/gFaxlWi
3YYJEu5QdNs40ONzFGtvck12p1z/xraWQe5LD04WN4c/xlmd5W7Be1QrtfBI3+juWG1qJdXXd1Vl
AHj0dLrzaQFaF5idHivTc58c4WhRRyH7/Nkc1pZoypjsdd3wBxTB4niPk7iD/xN7azmAhy3lDXV8
RMlMY5+al4+50qSnoVZbtuBtcrMTZJfHspu/qlO4yYvR/9vLpjdPy62noZ+Mtdy4yYWhDrRsE5s9
KgEq0NJ7xzGkPPs8Vd6DBuCEBJVnHcx2MB9xXfM2k5v3bykF59WIbts3DZ00gLtonqCfuKfK3nzt
FB0P7y4bX5Uuwna6hlhoxlaDWWE4o6HIsitGuVAiba2SdxM9rCWVgJ4Fkv/Itq1B8IxUCECZD0fd
L9X85KpGt3Y1ll4dWsz5CQsrnrUDFXR1/CQbIU+oh6GJnFWVkcpBvVJvAZnjPpuXfcvmIve7ddbG
AJJEcKxgWG7U+2k9FM5ZHmQQnsXBryLlIEPL1eTpMnE5DUiI6dF8sRGarFe/XczKsCftxrDe6CIL
i4Bbvw54km1lKlbG5FmUYRuqj+O6lbnbJWVbp9/0WEcr2uqGrTM202e3C1DIDfNvPB+CdZm66TPo
v+T8HyNGJw3WejKmz4J0efb12V7rVZs/jgguPNd1qvBQMwLQUzTlQR3RGNIS46ZHsbmEZHzu/ZWu
eeSbf8VJuo8rGBLdQY6oiuRRT4RdmhCmH5OLpQ7JIlAvI/LgprO9qpRa29l8F70NArLGntJNuZrz
fPQ2bTb+tWx6YkTCYcWUrLBMzmQBRAn+o233k79dFiQdW7hN0vpvE4+D5dGCLX2ZbZanTOahbDx2
30MVM+4ewYOVprK+BGp05KdrnFgf1cZG7tO5px1VEdOUOdBW96yAzmDuXMbpvtmf5RAxQ14lMrLK
WPIIv6583/b/+0rLSxgKLFKdly7KDF97nvo6yByU9sL00RhwPkS+qFme+nCcTmrVW+8h/ip7te/0
vden0UfvJMduclGH0qur4dv6Y5Rkn5bkZD/oj7ER/9bKeQ5OVPUOhhf0cHwrtMhjM2y2Kmafq1q3
4QckpVE9TPnTgnsYHWvtRzPLSumDlnK/WNrYT2FA1f3qXzARlqX/HC8RExCeimdff3QNc8Y9QB7l
/lhul80w9/ZIeb/KUNfV85bySM5bgvRqBOgUzQoIuPIPucdkU0IuZAzfCLSwfmE0rNY2VjIm/4D7
XKfp0FqTToEzDlenFge5fZJGw07uEUHG/5XNLgB4/rFbUHrXbErBKC/IjEJnm10DPZB8hIq05wEi
oOD0ARrTZk1/BFV8HURLhible+D6yk02uMmDTZqLcqE/pGFibsI6S/aK0GWptf7BnWPS9+hm/vaA
QGTRusR4HsvnwP3BEXjoyNkDd7E/OtrmFiOpOvDcuRVmal9H13wOnT76RAt3PH8ildJ60Se7sHgA
5437IJRwPzKs6qLoU6U02kPU6tTJxJw+aqExRIF6kL2U9HlycmW/fF3qaK0zmMnFaT5hKavscV7W
Xi2j/wyULfvGz+SvAaDI6wzF9YCR2YzjRvclFyswzU+L1diy+5YLso4qTOJo5g0QmPPaTST6xarN
8mFtJ5H7Wc5Bn804Dc7cLKs2vQrDvdF67rJqI7OG/Gepl0duvwHLvw6uFeq/fKlBGHQD64IxIIXZ
CqxCFuXJI/rd771o+Snij3qSok2l5GJtVO0jswivsjNFGnZVFHX9IJsJ6fD1gM3qQV7IcJRB2IfB
RMsL7HdTUCHydqiz3F4Fo4P31a+bK+Q1dae4VJPud1GjCuuHiE8fRJb5fI87hUuNtbEuMiTv0k1v
OBue8cUlnKsvWZwbe3AHxYVlUJKw58VrY9TNDznCFx2+9IAf2ShuWFU567BPv/hsDvZLhxwoD33C
tjeInQ+kYlEPXa4gJwdh8SV00oaUcAacOcgg++vmlB8rH7A6eFexafPN/DpAk8SuVuwTRzO91iB3
WM5TUnc9itJe5Z5ROcd3vhEescspgIFyq4wjM7qgQOeOQyctZO9jJh0rZifi2eX26bl21fkJnxhv
72VZdiiatH71nOkLcnfZt9CYP9VTi7sxqHsBHPhtgJSpqcrxk5+m+W3wsmSbOyaGGuIgzyY4ndz1
tCi8wCiMp6x/gFwV4D7wnfoBmeh8/KTlSrV1ffCipsb3p3DKZKNoqf7FgxlQllr8HWd2EJ5eqV1J
DiRHu1CRYs+VkkyC8kP3Ov858kEWek7wHqBk+gLkOH2wWkTf1VhHhZhda4IdZoNkJvevwRpPFAIf
ZQzZKZxmfx2cbniIugo70l8hOaz1lGbjFYh6yw4DmR7IFHvb7CpMpvLkWxp96XGa+K5V4lc2+vGL
olGjCLDVOGqUP55xnUA1zAVnXdn9BZet8gXG/dETN40cg5ejjoLARjZJu9coO/r6WTar/ksc99N7
jsbBxecUDhqTIBngeIJZzl6OQgruwzZ67TlMbBYQzvzhx2VP0UbpUMrhjIpDv5wh/PAxqK6xk3FL
quPfh3i4DpUrpZj6cxYOybmL8D4MsvJQScFq1NusFQzxf7Vz0gqbqAd63A0mNP/e01YS0xka4Xy2
LIGGF/DQe1PCQ+Vg2VtlgcE6J3qT/PYYY4SY5RpbWkjlyTD1x/9D2Xktx40safiJEAFvbtuyDT1F
SrpByMzAe4+n3w/ZHDZHe3Zj9waBqsoC2SQaqMr8jV+Qe5dBOYT/REjLRI3tYBvqe0SYtt1NMsbA
j4L5p5tUw8mxreZJCXvzTo2sfaem7ZN0AQWod1Vpt5tr3zKp7OxN37zpi91Ab3bfSOGkDxD77Zes
ybGqx3YgVXIERDHEWSutabyZMOe2ejjCkAw1Zx8XY7Pjm1mgJNOGO01F7+5i4RdA18BrZOldMhMg
kAkSQ2g5i+EZ2FiB7OsYN7cRwdJX5H/mPY6+w1aaxfJIrjKrPUjTrsA7oOI23V2C3WkVkg1/gfUQ
PU2dctT8Pnir2YGceXxZK8+fb7Sq/+UbiYKnB/zHbvLUjVJ4/l4Ij70SoaolzYUOKc1x1ozVrKs4
wZ3KKn26LrjkDEFzXE8Ga97JAs4Ur8LrSETqgNo4xZy0DvNdV+Taqco28xwMP2zfH7c8VdpjEaNA
4qXR37JYMw0kkNUocB8xq41OmIHF27xnoV7jOOKSdVBj9bWzMu1OweSVmplnvNmU5PeDm1O3E9BM
mSA4Nw3+WZpMsvvS3UV+A1Vg2ZEpoWLcxagfSeu6SfMXt+PCYsl06VsKa7E2whqhgugjp3ywA4t3
uYA7hmRjYt5wIQfYnpKvdTsID131o0Qvbl9ij3SrqLU/4wrEKfnydt3XfbrtEkO5lT69MHCNKan7
3aAx8PbeXKKvMYqTbO2sG05YZgY71wl66GodhkheSaZTTlVSWMCwOfTLyH/qGzoqDqk5Pf0RW8pV
pNPPzmVVu0Dz8QvHaIKyyKSSXc/i5GzrOBfG+hGLYhiQVoXjWu9Y51hP8ocyH1ZVPkx30kqlSyn0
rW2VwUb6Wm9askg9r8KOvG3RBNVplETttS2dSTDzmeT0EhTVxpqnSwsMnjmBBuVnBbLw/RrSWSW7
KpvG+7JzlFVZNNmnCqquJ9WZksxRtuWyDyeRNiDG7ngredlj+pnjFXm+vryl+9rsgi7fBGhVra8D
l/d9iPDSP+Bmz8yjbVep45+A8mgBol8PF9D5BWUu+POkLrkhlolgfc2culkfxtuUDbZTrJzBmpDq
S6Lt5wWrrFr7BBxknbrRVprXg4MGieL0/klFccBZZUluHdUyfprDpL7FkIi9rjouO9zxwdPa39rk
uIerj0yr4PuROmjtShgY/ekhaUwHW5T3mfNg9wcTmJe31wo3+RbYBQnDOSq2ScAyxvHDtzxztT0Q
AnvvD475qvjpUZCLGQuwNaAHjHjsMbmbRoy1RJBETZIDC995q4Rxsnfjvj11xqyu28kZv4YNC11I
ecNpUPT+K2YNllK84MmxL/VoePBG+K8LtTZRyKzmA7hh4ePOnvYwFHnxtPhy8apOZ56HiL6+Kl77
E0Gydo/qQb0Xc4GzaXfDd3vp1Kum3ouxwDfpzEasdyoffq02WO0tjGgFphxYB6SRGha/AHzCsa2/
2K26u4AeEIPfD2pkXJpVXpycro6f4d9caggZux40t8yjVAxiu/IfnbtreWFszP7IEiMGN81beA3z
AD/Xwq23Et8Y5ognvVhZRVSAMLOwjzMJ32uBVM6u+0EppEqzWlI8IZqmghG7/kidW24DuEgF1Uzl
QwYWfJi/AMWkizS/dm8F4eY6SSBmcqEeZ4WNLkDXxGVPVIVDk7xirR08Qfm4vLvDedrF4AXv5bVd
V0a3d4LAW1/e6cvLPv4fImQlUI1FembRcL7AjXP8uUtveugmPX2akuxRum0qSPsWk7rdUKB5sbDX
NyLgMS1C21BdjA5rnD4GVCI98yJsojR4XUhfxss7dzX1NgnG12Aha7p+FG3zKtMPKtDNr11/O3dQ
PWsl7G5KtIh30iys/lwlefSiT5iZeZkFi3mZ3YEGhvOi1ncdq6in5apl+C2v2wxLdB7Ru1Kpy5s2
cFhfwvbbi19j5/Qq4qbIU0nTHIvyUW/x6CkduNvAjJ5cTDzuxM2xtdrTIGQS9EINLF3wMLE9dzwU
MZtES+fVm+pTuq2WJvoc00nv4nolo1qlxk8lmzMZlEMdI6vDzv1eWtwI4GkRztJnQzt3bTqdUsc3
7tyqJOUWVrCvivhv6bL0GTSCLQNW9g330/Aw4euDv4PyEgRRUX2Bx12t/X3ZldN3wNfVfujMbm8k
Rvfd3we8Rb9Ty6r2s4rcnfSS0Ar6v2aEre3S8Zpd0UbOI2xexGD9OniI06K8saICWKHKn79jr3FG
2Ykl/JgEu6ZR4QsuA73dDGc5A3AA50Dal9PKro+po8cHWx8ClOaX2dc5qFoY2eJQMISx86h2xm9B
1DiJn69cN0CUzK3zE8/ZYCsYHMvdGe5Q/AA8rW1jyyiODQDSY2+hs41uOHK+C4AcCdhVG1X1z7HV
R4hKqX8/maN58LH+2MOaMZ4ltuzu/A4PSV+1cDNIMvesZTYWndmwxrpjPFvoVpyN5WDPaDvvGtdv
V0D7gOa0VtjcpR7ub1rI8qa3+rFHwwJimurhWafMqX5mzW4juaCABHCaEwt8jLpkwCin5mQtB782
jhH5yX3kk/1au34dnwpl1lzszji1/LBFC7NO6pumR6EVH9UTOWrEbeTU8tKOl9dctwdKoZ+y94bm
dKdJ01eXNH6y+CSGWklGX04/hq8eidTk2UZKO4WzmAUzEmSeGd4Ah/iaGVaFkck/B3a5zbiS9uRR
tk17KjZW/zkEc+f6MqNqp2ztxqwtP027XgsOVrbLqCN0Top+WwwgGBE4gOBGhSGpmRQHAdl0kllO
vSy/kUDp9Bf48AWis0SrqpsfjCVTLaNyGIYuv6mRj1nJgB5ahxqg93FS1f5uWA5uYMRk1EtvmyLg
cXcdkDM/LI5Jw25VBsNQwdJwCWtVxT5ZChoMS0v6JV6ancY7ag4QoZKmDLhVyNcyhOZXg3i7h+P/
ir8ESntNHd7LQfpzC3J0iX8QWLl/D6hqcWMlJTbHy4AEy5kRl9mdld/leLaZl0Hpd6b8Br4n5oSp
cfNHHle2EGmnfk2pSNxISw7XPUcXTF+xwXP3Y0kG4cX0omx9yaTgD/voNk6yCWYrulOSMjgnrl9u
SYnNX/maH93Gj35rHVsmwKLFC0VUjA3jJsYUYNIfO2/UVxKCCChZGG3+IVcjEVuv29kv9kXgaBvU
l5Qv2hzjPN508e8qtNZQo6nQtMCo8Ls1fpgZIPjKNpRnNCewHSjqiYSIahyU0ePVWBrZfaoW8wJf
PAQh670419yTUELaSaCC0edm59bAUJa9mgRD4/vcnGttXFWp1R+RxtLWgQVPDNu4tbBVAB6yv7G6
8MX2g2gfAIM58niIjnpAdXEaM8pBXXeybAxqjeUgZ67WZ6d0ZpOfJ8Nd1fXv/TJYd0a6q1VqF9K8
jsr8QEM3oKEWvbuOXq/y8QNrtpsd6/Jn28ZipnHa7oAHRvCtrlGxSIa3jNf4ye8aey3dFs8K1hBe
fQsj2HoBbrK3FgkYb8SRBiA4qK5ltptGL0qrhk9NhdaF6eCf6ixhVoFYgjuF95IPkeTGNTPyf+iT
kFyflYNT2igak0q55EmG7jGcY41KGjQSq+GGLsYjFR3W3HbMmpE1QLr7I5msF+46STvt9tqfp4js
LdVJWcEHlrKjeFcd5yTuqo2b1M5NEbq3fZICMoePCi+qXnhReYeeopWW4+4SqVs2GnYjEhioZU4P
ld0+ksxpT0LtkkOe58lWx7t3c+V8UUPOziamHTLpQvQqmGouU6XvOlXD3GETJzwD2J+9T5PRa9zy
U1u1vCmRnDkJp670Q6Rp46S8lWb90RTiUeIl76PS/DS6cIbFTec6V4LVzC5uhaV0DU60stvO6sSn
W7yBXZbESh9uvcUA2Np8aoR7fJswBndjSnQkHti+J6Z2uh7mJtQ/N/ktQAh8xGQFKSPs33/NMqDO
fbTJm8qBEKhSo3gM9dE/mjCYN+iATN/jYLhVO4Smm7iu97JV/WPnKpvfcEEyyagc7CZLt23robr2
MdDLVvnalkCZ3NYGEjGgbRGqRHSgXnzWsK3zb9hEPEpL+sV0TZrXiN5oH6cRzMPqOiBxyqz7N701
Pn4ybJOQasKwNUydA9mgF0Gr2wtundcdX4wmaUnE0SRji/2sU71ISw5IM1IamTHKlllt0Ya3yzWu
EXINdEHeryERyzWuP+V6jetPWa4BOcU5TaX5l5prwYuXul9sQBC3uMKFL1EFwX7q52ongxFY2RM2
IfgiLaPSp4DULKhtPEmXxy53PafRfOiXiBr1OzJmwHJltAqL5qFaTA8/psMN2TcW9MCFpZ1WW9/K
w7+RiaDuhIX5qxprJkXqVr0rlKlk2+VNgIzK+Z4vI5VYL9Pe4nn+5pEyPJpIgVQ/mwCSYUq123De
3MIkveX60/fKoIo/Twku62ietnOMmtg8INVDv6P49KdNeVKRBeGWRjNAM/x8J5iwNIb3aWgazrmC
MSMP9q+2jLv24K0FW2bmwVNoOvEGNMtorfwqG49TGTyafsEXp496HnGl/8BnUL8MTspOubaNddrU
0U/bs3ju9/abgpXqPh264iaLrfCVneytBLSA+9fshLEfw3IH457g4LQwVFz+TbddiEEZ4ljONnW9
+tWN57dhap3fnWEfYrNovjlKN238JVSzs/k0df6nUNEK/Xcor8zo2JH7KLgpz27RllvVL7WvAySI
RGvj365jBLCOu/wF8blh7/pzdIBlZD6C0EEJaQkpE3eVhs74I5+tlOXPEN6xEAzJFX1tzDxfU8cB
rGf1xXelCb0TYt3jU6a65W1YKfcWb/4n6VKwY9iUjh3t/pmQb4HgqfcyCnIRaZkC+HnRqzk7uNFS
VlRfjRsZNg07Z//x4zJV8bQQZBU2NTIYtGiqNNSod6jsRzfdrGegCrT4vql7nglJ2qvntkFBe+nD
/KE3L8Oqhw9k5eXYGDeRwrOQWzg0enPfIyr6HhNlqspqr+KWuk6UH6P0SHMoGO2ECNOdXVWFLkyG
6WBPCbLlg8a+fMkuJa1ZbqrcHraKv6AOc5X1qgu83K+C/N4vMRCMvaJ9QPEp5OvidTg+0ZxgMz0g
kqPvUXUFfC3Nj4EEr2sFLg1OnkvY0h+oEbq0GcyT2HUhJKrcQOfcsY5ypUtc34BubHIXcH3feemu
mlz/qKmzf+xQhYIFv7TRTb8d0rphdfLRFxnVe6BES9yn4YrKobKVoeuh8A3VWntNki9foBROTsTK
vkwcFedr3XKPdqD3yTmESeZzk+952GM9TwqDRAQv+vWkxwB0FcO5lbNIs31UmObna39qDvDOQ54Y
ty0uxasszca9neTGvImXTk2bLlOk9WlgUNxwZXn+sJcRueLQsROyC+rYJM9ihFHWWTF2+L+H4+2l
J82N4dIG4pE73e20jKUSLWNy6IEwMibzrr3u3JXsF71t66YInioWRVas4p9apQoQBtoZBYwkgHPI
B/uBEsFSXtqK2j+X9Wgv9jLqk4rC0KkYnR9NiPDHmo3GBG60affxsJFMjuRv8At19wauTCtJ+pTi
p4YiyP3Udu1JQtol92N1rbvP8lD9JOcqV1li2zJ9j4XEfuKzeLdjmzQ4gNnJUX4Z3Rq0Oyo5h7jx
1SfpGiwYZ7x1TNiF/LoDGilPJpZUiV1ixbl0BQ6AEhdI6+o6izLsr8b8nbczBRw99R/rJvzqtZP6
jeSGv7EGGxWzqSu+ZvGXog+0b32j8UxtICdhOql9I8mB2GJaveRjOZ+1yGjXMts3CuokcOXu8rS7
H13UGIbVBS1HrpYbM3DcI1toZaUt3BZolO9N8Vm8NmX0GiymjE6EB2Jaz5Axy9nYZ2mrUpruQHzD
HfuhmM2WN6H/lxJPiJvP+dcyCBANGVKqb0lvHUZUUtbFDFBiZq9y7Eervo0SeMZBbzkvdlo0q0T3
4t9IBqwcszD/jmPtwRmU6luuedq6wuYKQpWj7h0PbXzHauDjO0F35M2nHILUbP88S8DrHfs6UA7/
exzLpWI3IDOFW7dWP6KCDLvv5yigztZPl0ZYluMt632DFX/QWAbiVSgVg/k6Xopel2PTuucOy+NP
eCbrg/2kJf65XGZcN7QXPNQykPLG2Xmpt/y3/DL8Am9xF+qB9XcaYqhKhfuHhTbxure66qktInun
hlZzgiybn/NKyXYaua3n2XetlWqSYVqmO2Cft1Sc8p1qQ/r4jav6k40fRTF71sHO/QlCH80UgctV
SiHgjtVdjaz2gi9eqmTXgzZ0z0HrAL5f+svU9HeZZ7prJwDlYQHluyzKr01Z7kuzSsLoVmQHrs1P
oxShb2X1L6N9of79zoVtHIV6t5N5/jZ3Te/opNBYbuQ0XdrDNKJBIad+FrvvUQG6OcekZLMUG/Pj
gBlJDmmbvsEK/SOgDXtXDMOzM8yINywHc0xY5Muparrvnddh6RsU45tetjpGHv9Ma+0Ilr4ZYLZY
syo5ogOCb6k3t6cxae37SkmhgI9W9ity2CSolXnnOfpPYLjavWsqSEC6kM5syIk2YFY6h4GtW5DY
7q4eS/1e+uRgzcGda7Mnt6qS7009KvqdbT9KVPsRihIxxGFz/n6dLYOt5VBerOynoqtJkP4D+0pa
PFTypD1f4GbSXCIybJ3bAvEbeFogQJeD7DYvG08/zSmk9fFO+q4heUllbHVtIw0N3wsmz1YCK0Sw
KRFPHpJgPrhINy3Mo67CNHTzItsOiV8jK5/E26tbNdgR776f52Ne5soJXSEIOTGOfTemFpjQLHn8
/pXh4DQIhjv0y7JaDQt8Ww6f2p9OZcgp9OI4LrJPI7Adbxg2henHPxcfiV4BmmK54CmxPqhgpSbN
AUPkfD9quvZi9v1viXAcGEGIxX/NQaRs87LQyXzm3Z2jacpa01nqK5YCMM1J8zUct/IMub1+s5PF
4QmGljFoxzjjLyHN/x4VQSP4ilTqe1S0SMlKFHW56gzmWK4l3f5gaUfcRkIE9bn0NarqHlJobIck
GuInBYAVVgda+NPNAeDYVNdZo0bzEQWRdtsnrfWj/qIGSfTTMBLkgXXDPZrzpo7Y7UO/hRbnxB18
vYV5J4dIaSFmp4q3vfaRY4Oht0RLHxK94BIlMO5Tf+sXibMfC//L/6htnvcqUG8f/uFV11zOEHIN
bi8K6VGFZozExAuqqBuC+mQgm464U2oMwITIT4c7Z8lPAzMnP21Kllo6QkljRyU4dowmnQ0GtGjc
S8Y6WZLXlwmOrkGpjXUdGHWV62dEBPdK36k3Wq1PQGqXdDkCUeTIO1BnaCXVaDTWln0Du4z1zTh9
5UUUH2bUJbeBikChVyV4hbV5eoce7Hg3Nh45CqPfhwPy96IZIpIg176rVklr+e9xEiLB1zjpk2Dp
m9gkkP1bwGLXmOv1r9eKB2wMy6zVKSaiXyTEMOGQzYkWb9ocirY0ZeBCHqt0Vb2Nfl5DzcrPVqMV
ZLtuYrsL7Su2Ty5GHCtfsdqtDUT4JH1yJgcVv6xmJ6dGpPH1u4YHel7UKxnSvDDtFkm1v1imVLtw
qZzLIZFKuZwiQsf0adF0A/H5wkujwvOVwE8xdeMTc50uZzJFzj7mXaawCXj/MU42/ipGXh3sArl/
5VZGFMs5LvgDucWl6zLqXFC3y40Pg8I5ZhCfLvf9ZZwvVkMWHr8ax2ibU9+TAPh8OtrGYxl5+V5H
M+gkMUaYFfpZTrXQzo7BGM0sNian9virhFmzqns9PA9Ri7rOx5nLOliBSnf4oz+WGde469zY476t
hiWV+HGVa5wSkHNEjuVfYhX5jBTIIl6hpk0X7WLF8XZ6ozwVH4IWn7Qu0IsinI3guO7lDRnyjdj8
ydDpMIg6kfu+cHOEoJMI8LLT8MsYALxupdPFjmL7rt4Odb1cNwo0gzbo8xspVKJWaO1DA28SaQ7F
lN6SiPxpzVn/EpR+/MKeUIbkoFTamzfM5q205FqRr7yormZsuz5W3uyqWMcgzb/Dmo5342Th3wke
EyMKfQ/Z1FpFy6YzjGcwvTG7UR5a6p309cuWVAEJscERedhGshudl91oxm40QbAXl/Jls1t2Wgd4
lmiZN31c2uMNjiWBddBHzbyXAx/AXpV9z42y9DlaZd7PbWDde765Nb0KDYKP2BSZjVNrjqdrl5wZ
KSkwp++wfF5igciUGGdZ/QYWHhBJEF/6Gh24aYMmz3grhzYOrHNeaj07Yj1aiRw8Ver+xgCYTEYA
W7o+07JNbI/TQZqx6b2NXRY8RE7cvCrFMVzc6Wo360DeOVX03XYjco0Z2sxTQjG3N3ow7V7HSs1s
Hd63HKY6/nuIUuMoLekvJ2+d5C67uGUSaoDOHRmHbWNZLX5iOuyVUCuQNVumywRqxuMu0pFdlBlu
21O0TEKLrX/ah9WhztEHW+H3jFn6cri0DfjklgKDHEhlnm5k5HKazGHBCrsyd1YV/k4wlmSTsvRF
BO3MMtd5a6EtAQhgyb6K2mugW9WmiRFPu/Zd3Q5EH1ZCqiVktjPuMXd8CsmeHWMXFqpIeoNL/AJO
JX0Oijk8Z5gYIuWIPvdHf+ogs/Uf+lHZCs9hm9yVY4CqmgNZt3P1rYjBXgViG6msStv0fA03Nd57
Cgj4YH+NlNk+i/AN5AGXXJDKXlo4mR64Sb1dmznfG2aCsRWNHtgGVCxS86f0iU5PLyI/tQ+215z0
s11X+iYuJ/OIjcCvIvDKH6FVXk7if04+hpYTvMCqH9KjW/l3y/le+sNtuyAU07puH5aWoBnzf7U+
xjLomWufv9PhAlQw8vFvBXV8fEgXZa8iRo12is2vgmWIXBuPzfxG1BZjHclFoDVdvTDI/RSw/oe4
4j/dEiPREkC6X6LHYSB/+t8vIJHNCD7BKfK/62Rm5WpCQXTNMr1R+xIXDm2aTnJmGgGjlxjcJlJl
Ld1Nnpg3xaBAVyFcZzKZkhS3Vez23i/4aaIEXQ/Xq0sfBDvESLOvk9/Wxwg10I0U09pIB2RYIaHd
4dH4rKvlrfSHY6aAEUpCbhFqbqbhnBsfIXx2//1dbY/U8Zf+JOjrjTFX7RGhZOXrb+k0Qn5jitx7
lOFjiIssbFlLY2VhsQ9ZQC1vhf5FuvMJSkgC/fnyeeUXvXwwOb38Wa4f5PKn0RDuXzsGH0iCepSZ
tlrV5KtsiIZ2NQ9mfTbixtV2hld9UaZa3bth1JzTkt2JjXI+6/wdKijWM+7IaJ0bnrMCPWMdcOk2
n6cagnru2OVaRtsIgkNXbkno2169RpAKAfDzhMD4WbN8c+37jbWuDRXV4I+BazPNg7lZ4awy3ziB
dgzwM7bXZT4Fp//t1EU0HzTzEBcrcP7zce620mUv/XIml5CzSkf4FI1OpIFmNLnf+S9NtANBp5yl
0igVyMjo7QNa4t9Nc2CLJQO94SI7GZTG9tJZJPGDWbYY2oLGrTYo9K7yeJNn+DTNSGGYqxDh5vt4
Hn/y0YNDM6bpfbUcLL5K95pao6dgLZbzS9NpLbDaBT4m2wQwH4UKhxrwFBu4Apv+rz8mU1awweSg
95gA4F/JqFymGr21/AbSRcrmgJ6FejY8PTwZhb3YWGgP/Vho/sr1zU2n+OFdK800n9N1mZTpvsh8
9cFEBPEBCSkLLCM7v36ZJ5PT3PXvkNN575K5Zdn+SJ2hPEqYHFzyH1t4JNrm2kc99fJbgJJZOFPe
69jUaPV6Rr6Pl6pNjW5CWn6XXgxXPnoNWy++Jyq6vtLbldESO+u98oiVeb1qCgRemnHQv5d9fds6
AViGAuF+3GSzv/oIFAIoVP817/RyE8euch/ZvYfXXVcfw1p1zo5eg7vAeeBZrmQ2rCjTPq2aCMQs
SOpwKZkk2NTsTMVNX9jepIs1jPW7LeZ13s3Wj0FhpeBl8XjfLKK7Udz/bEc2irWto4hq2qD4jKh8
TIsO8aMIhaulIIjrCtJuS4Q0PyKkJZOGxFA3TR49NJiiXB4NpeK/mu2cPfL1Gx6jJLw8GvQWb4Q6
Uq2dbJTH0n41syp/jICH/hGFcpWF+xHuC1mcshpbnuVhFjxpSd6g1UJLuozlsU7x5Knr/fpTf9aj
gNUMmA0Mi6ngNAX2sBnsbrxFX3i89TI0XPPIJuGJ4uQWl6ExxGDPeewCo7jsT64bkE8bkjizcE2S
zcjlNEsWsxbK2isP5/jVBPf9oXbJ26kQ6LYiI2omPRlk3rWLzqhZdwkiCeG8x0F13OaGZt0Mi1Z3
PP7QxtF4i9zZONq9VgCAwk8utHmHuElbUkDUnMfIBOCz+Mm1iQVKYFBeDBt8hUGe6DHRFyUflxSg
lgX+o8pHvuiepigU+fNvRBfeI2MvfY9EWQj4qknWUTAnOFS4rfq7mTc66YbbC+/hQnHQXge7yW/x
UoMZIUyIC/9Bew39KMcFBYc8RPduBVOgmt/jwqnuXfYS/qp0K94TrLf2F4iC0gUWeKslb3fRqo1j
ZY/cJygMz07Pwl4Cj487FcmLp8hMtUNmD/MORln2RrLmbJcWe05x6kLVgLxgUbxlEIrPEDrUJ26E
4twXzlsghHjMWKw18gjNXkZtS52ffsupHEjYViCoEmfdNwmli0St3kjTwISslXNsArhYJcOcr3Ht
mbeekhR3vdc560HtF2ENar05iZwH2I7hnWaY0VrWfkk7vw/oVDvuBtbOa7M2I0xhFz3ZokJ9P/e1
Zyo15QoZaud3O5D0L9L2pwKDbt1HGRXIIDQPhTYX+4i13gZW5rzR8mE4mepYbuTxYibVox4YzrP0
t+xvSPpQcP7oB2N5i7JY/cs10/ytLHolP7QORSpHbfNbwNIIpy1yfmTi8tuxBgcmZYN+WlkIx9wB
FPFPCstbwXH9CfdaBgMX1vlChLkivaLBK48oSmQoXG2HhVulNpRkjdwrMULN45uxTO2bxmjgBSM9
h4YMtZ7n2i+R9xpG7c5xbfu2NCiNKi3kX4wY91ZXdG/YWfT7Gg2k5d5pXh0DSGsx5w/gDoZVP6XF
Bm67CVTd1t606lczq2jVeY11kwXjRBWPpoGmEglj97FYRKRqv69W2hgBBl9mNxHCRBZUmHfSbgQJ
BYpKd3PJsqpW/t6+kH55fL+3P8Xrhtrd6NlgrMe2nBCEjMFiAEnf9Drac05XBLvEqe3dhOHmqxFr
lCF4Ex9klBxDgnJ7bt3KqBObN0aflE/Z4NgIbd9IEKQr50GrqntpGXY0gakOqfot18/6mhxrivZu
Di+is5wO2wYve1Z/AVDtn/vlYObIW+roVO2l2dfuDDK7+C4tmeI20ZtjqgEuasQDYer3MTKLm6jw
jBvcv6iCLnW4yiigTyRhtZZ6nfRJHW7wbCALaMRf+xUl1HZLCvRiyyixMponAG+XWOnKUx/MbTWx
+edvvgY5/6XKxwljVvAMeAzHl6Yd4QlF5WAEkZ/7d1bZvEoJggqlf+cq5auUK9zQ82RMqhXWEukQ
Keij/zBvuYpE+gXEVYv62C5Ss70sH2XR6Cso1jt2GJ9lmRn6YbD38nHcyCir0vRhNt4GHUvhRUhZ
DiWy1re+NuyvCT8bPT7puuT78ILwsDLv937toWCTFOlNqhdv/sJMS0NzuOnbMQYFCW/NCoGQN6FW
k/mkCUF2azZR/5KbUf9gYSlRRd9Y/Ph/ucNfCdCN35mC21I4W+UzdnjGLgLHfmIDhNJbYC3OFWnz
6tvlLy+e5o0b2M0aWfAC+CrurbGu2XtHRGfAj/+rLePpMt6lOl/hCrrIP/TXue6LlRDyqrBrnvBQ
4elTTrfSVSsF8oqx/iwEPjkES+WVNCS6sAvP73L4f04qQ4qNo7Bx1fDeK2Z+nSx2tnHTuQdX9A70
zm037wzdHhD3zok9dndFWwFcmZQvFhxqyf/arm0eUNWZNs3EmgUzhmh+rUPQgSmJoY3In4g83UV4
r5821GhxW7YNaw+T/tk2C+c2WgS65AzelHPbVjz8w7Kdtn8MSMhAnQX/JmcjrTzDpS4dEQlJJ9Pe
hsizbYVAIf7CnrlDcKQB4QPfQiu1m4Zy4VHDMG1aXSFiY+4fvKCMjgL6mmVUTgVKRhoAcP/4r9HL
FZYRmSeXGpxY3ZrYvrLad3hJqQpYfqfqM/1s9L9GXu6IyJP5ZGXBYt6Q0yVR2moFUoBsMhpAm9qq
CaCHZ/2kby43k7RHz9A3BQBudX8dv9xMQ9LfXQQvstGDe6Ih5BH0rXKKZ03ddYkZPKl4j8LFNZpv
g+E+xaIazd8vKSz1b9/pv6lIE39Nwxx+dx0Fjyn2eftxcIab0dJ/zWP33AqSqrEbzEVoXr6HVqxb
p04fnqNSWc+tftERuOBBR/5eK/6XPFtln+UqcXSHc+1lw3XpSxMsW1jt1AiMG4Avg+ZlGEf1rdvw
/DTeKNbpeGbkHZASz3jDBFfdRUZj7GS0drHZMkML2IjVgdE2SzQVOi9COc7EbmCxmza1KTzZLc6x
8t+Xvr6O45VhA5OXpqE67yHSlINcZQ+UeLjRZjVR93Vof5+9sXhHvfJJNPJfybpKsnFTpQhZoVHd
BnshgcvhOnLtk7NBKOJyqnUYJCB2DI0p0o764BziEC6W4xp/6Yp6Tio7+J0nQGBgcII0S372qaJ/
t6scjYE+T77VAVT4uQU1pjVAjWCMxa+Bj5TfSGL7ZSh1b213KVRNneVGmrKjmkMei1k53mmeld1R
AKP8Wgfmj7R392m2oPkg4kddrf7oPdbletbYTwCXxl3FL3wqJp7xdk1JWCzPWqVLDoo+3ogemXTJ
IVvcg66maJfYxUxI4gbTyA59mtyIppl0Vcr0Gg5uD3Wm658nqLJdgu20t1g7QnhKtn7ogxJYmjDK
4/s07I8+ZQSEt0BNU0pWyJ1mdv+Mnl998LWlqLxcqSQLwj7RWFw+gLxqH0DXK+Q1qBy9WsVg8Ham
m3+7wl7l7FNcwn3VIr4xv5IxMZYdnhc6gEiV8FG2dEmPXB58NW6HZUcofTrClbo7h4/SxY2KxGDG
q08GJwTVzxBsX5FUzV8iJ59JO8Gb7yPeV66Om+3EmkX4UDnOLGswEtXB8P6LsjNbblvJ1vSrVNR1
IxrzcKJPX3CmKFKkZvsG4S3bmOcpgafvD0mXqe2uroi+yY1cmQnJWySQudY/qNlzBP51KyYjWynq
oGz0yi6WhRJ4BbyvSLtHYnfjT0Fwd435af2U94Px4CxKwywQ/sksLDRsyoHzHs42tJ95VQygG43p
PFjWDxmmWubxlHb0vZEX4XNfVds/bIitSINpE0xweOe6tWyQw+lPIkywxbV+hWQ8KwN909VGuuSP
3wNRmy1qHHJG91IG7Oqu5ao1DjOk2ZZSJSywIp7idp4vOsQdqJ/DrC+L+thNTnDmKRie67kxi8hb
mhbgAjkgY3I0AluvzuiOeb68hR2oPCAMcPx/3CMp1L9E4Wl7uVAOGvrwgiSfsdN6mDiFi4OfrMtc
m8xCFmOW0JBNYjcOwBJnfwvJq1vtR3YHS/9Z+49QhvPd9YSnhcm0zQPhLq4Ic02M0Tk3VzZGY80a
jRgEIOfZvdNsf1l2GhxgwF3n1tPQBPZTFL63jT88ykiaDwJ0RTPs5FhQjvmdUrokwgMQltczFNjn
aXODfOTRyMf/1pdQj0/gkLbJXyk6BdvbFF1gt4z1TbqXhnjoQFpA0Z8Qs0WvJigCLPlC9V6O5b4j
VmM5NVs5Grmo1kfhiNwuwPFnxVKr0xhp16X1qNWLrJmx0CIwl+hI5BRvZk8Wm5zGPnOTHyG6GM2a
VA6A/Fg5Xv8fYpy5Tie0TetCs6k/A9RJwTyey6CsTzGs9RucR8ZV/iVw0JjroQryaS6ZkE9z/dkc
9zZ3LMVPIN7Aj5GYMooTXGyxVUalYHtISlfzs48mENW5NuPuERzlgwxHdfxrlsQ96FP5eZahP8hw
SJXCR/RuFVaNgayP8O50Hw9StrcG+ImyWZLxLr8GjXmfJRj3tf2wMnQl/ggLd+LLEYXPWdK5a7wI
i2U9oi6Jmm37aKPauA87r5mtJppH2Qheruw6enULZwSv1diFGIny9Tme0eydbZvXepsdcxCPzWna
yaKbrJ/JGlwHcFWg33ULT6Yf4I/cv8lJt3gROelaw7xqdRvosdr+V1GzanwIcWXhrnxQFUsUkDBA
HPBYuF5p0XjCIfYxtZDLvcXloM455ODzMQ/N2YFBxmQTu3BGO0f/ydm2e8gdkIqlDauLPNObUPvp
QHomWeLBUb5VAl1QW4kw27Cb4g2GnLtwUjO7l6PBZG48bYwvXYomp7VKCz9ZyxTNNITfrbDy95L/
ITklE+zLjeV41vL6iXQDxT7C27gukFNSgfOygmwxZseYSeW27xzlVaQU7nEINPSb4sk9jvMViQf3
82hsvpJvCpaY1JvvKJGspN+Nz151FdTCvRdapT+4Ppl7STcXCsaAtZa8DC5uGH7TWpsAiPbS7ltn
D47OXAZK42/9gBckr4X2fsBKWb5b5TsziqYXlOjyo+wZs/+yJuAVyverMbsz8xvIMdm4GF4Bz5Ku
JkNC+r22wm2fd8alnRvb9XIMslV7H0y8QZdNZt43wH2P166n7CkD+mc51yp4efjWsJHLC6Cdl6kM
g4Olib9+TY9mP2vSlkutazkekJMa11qNbLQ/zndPFV9dyt9Arrar/m00dAwo5hJlRoJs6bRlsL5V
J2VN8ta9TXGdhMSnHAFqQyVA1jtdrdFW41Tpc5KtN6q3MB0u7BHISNfjHSba5c9Ja7+1pUADqTJ9
ZPkTExGwcsYq4McZ2VVG+RVCSZ4b5SMU32pZdg4oKa+416ahxmmQNK/NpsraTqPzZ0V7HIpolQQ8
BOV36tbAXXnmmFjdyZD8pjoB/zcN/7uMUOBBxDCoMfXTJ69YyGDtKKvB8xHDMgSsq3zyvV2f1kdj
1kFEzrXqF9fL67CBKWXP5wFVkHk6DHKqdDGK2UHphA/GFNYLRSn1rYGA48OATp+5mEYUrWJDwT1u
Dl4nzlcG1d87Rc8vnybLy8ZC6HFK2uNtruMq1q5xnRcJaZIQpjgL3OVAzXmZS8gTAl/xQQ7L5gpr
kgin25pPsKjb9GtQ3lNOzxrku/mHfcNB+Lstz/ERWV8UfMV3dT7lx2hcItJEruEksA+RA9d5yb/m
udUU7QxVfB9+ywO3fFiOGoXzoxIZ300gjVs5GEttYXk5Rnp637bq4jb3j/VOiOWVVea4hf2+8RiH
ew2dvfvG6ZUHHEzkM+rGT+vCSixKyy93t4GG3cW2BLewkLHO8aaHKjnKz3oBmwQ7r/HRp0Jr3Rm1
QlfrHmvcm4utHeba/T//8T//9//6EP8V/CjORcoLP/9H3mXnAvH65r//aVv//Ed5De+///c/Ld1z
Oc44lq6jpuWapq4y/vHtEYUcZmv/A1C0KKIgT+/AdmdrK0qg0Ll8yefcqMygy8y5AUOXdLX+JHB6
afRUPOu8vfe4hrlrbNanb7KhXOmuSVFo+zivx2fPqpHXmSmtmpai8F+OJ80HH14PAmlcM1a/oX76
KESn7/RksuGzDdAa7tDPM+8QtDuUDnk97MtnVwF8whdY0/sbO1cVHau/PLhHHXJDSZsyEu641wxd
IHzsAioY4Foe9WAl5m6UIrek4hThFFa8JBUR41hBk4zoowMrS7fAHZJrLBqjo63w+ZczimqyTwLn
49siEKTZTt4oTXGe/89/DVf/+1/DUFUPaXayNZZrGRp/j7//NdLEIO0C7uIuTcD5jFZQn1O3rikY
as0Kt91yLWOywT9CO5ZNfA2hIwdrqwN+rZtNvKLiir5LWg0P8Gn6a4MhRw5WtOC9C7AacZc0HEAp
d9p2jIYmWrdN9R3d3tUvmY/SbdyT0opgGapklxHFgt5461NooII1Bc1DPV/JAb0iPyBjbu4AROha
vPVk8Lq6tFodxYBtahk+VGQOjNcjZo5ixlT8OnAqLe/6VDN+HTiRC4xBHdV3cqpcNJoNh86wM+7k
KxBORbO/3fIa45Zp7dln2ZO37AoRb2QXPb/4AcWi65lV3lfeEqy0cf0x8paervhovHHo1fkC7f7z
n9pQjT/+1prnOHzlSBMbFshx9Y9vnqK4BmZjebiLSlW7E6lL3r7BHUJP0QDGwcBdteEInscvSNfJ
/tilNtyYJ32MrVNnlhjmNfjnLpG0qtfXvhcpzb2HsJsTdf+aUzf8FUSMXq6Rl84pBP29q7VsIJOe
eM+jl3zFJm/6MKbsGRMl72VEpGxjKF2/n6rAvvCs5xnmdupH0LZwA8Lmix9SKZzISB6w0vERfmgw
7pyG6QO5uXYYow/bt71lVnf5SfcFTuN83qHYWDWUQkh+Jj8tCRp74VmDcp6SPEWUHmkP00ufkEYN
7gzIcA+yUWvSDWGeNIiTTi4cWuhbMiZHhR51m64zgmXd9+1se8i6sCAbga/d8RrLxcy87HV9Hwyi
XyVDEvH2T9G49vWWPBQfffjpqOHIRien0Ngca2VvcgZxtC1xuAleW0jn4a/M0/t6E+FSZm7YRKxv
N7EKNDCAIMTXG6dVVe3JgWW4CcYayUGcDni8a5SRYq08ZSm+REOil9ieVOWpnGMtbHRec679I2yj
eHedLUfMNn7znQ5YiFw7r5DLZBdG7oMyAOSToetN5KVWOHutbw2IKgY3ljF5F083Xgs72lp9HB/6
CcCC+N3odoGkAYryYIkpo/8xILth0MKiqYAVy65ccZtn2oqxz9Ct/SN+63YonTkebmb/bvlgj7DG
MgCQcoHT6dMqDJGsvdG81NpZuUqYHQLkaCmUS4LYTBubB/x54Ba6ksqsY+ZyhFS/KkUmvnVRZS2a
phQPmpmax7py+6UcmLLphDh9/uJYU7WP2zRBT67MviGcKccxiO8WWmnsVERHTiQh25MjHBrA72sT
VP7SmrsugAgTEXpK2irAiY0VgCxfyTVqlT8YeGXvTdfVtYWcbkWcyEE5zbeTgeuYX9X23rTb83WS
vAdeBPkGNqe7kLN7+Ns7DsZk/8noxk9lv3N0jPfKTr9vyDGj5O+al8RAQEiLrp2YrP3R6NK9HOrm
SXbPl49CX4b7GV0ZMzl/UVqEjSy7csCcFZ3x0khJbTNPxnSyH7jYD/n1fvKmpRawTZshO/NPl3OH
GKRa0F5qY7JAIhvTsQwQnrKBgIxkLUNFR82hg2qH3+yEhW1cGQ+9rxoP8qrKzGlh6+64jZCls4GC
MOypxaYZHfP+GnOUuL1P2cDLwWtsaChQQLoFNiR/gBxqLKFDIsb9QXY//ZSU5IhI6jsx/2AZz6YB
3mg/+7J5AHbmeFmM5AP78Ps1Brzz+J9fEbrr/fGK0FXX9fBrcyyPS9OatwufNmc873WHJJaxxfhj
RnyltpZuRGN25bu/j0U13CHD5Z9NBTHSdqiyD1NVtxXWRu+1yaukKqbPM0j1iPcyw8QsrzWP5wEF
9KoXaLC7DVzgmZU3hW23lKNSdFqOTh1MYStXjU+TPQdFX75aZ3dS2k0TDRFvIhcKeDKW8zPWRT+m
EvolnhthAIiK8ereyVgY1a/RUOsH4dp/JdA575A01i/XRlW2OLDHJ9mT0+WVvI+WtAwwA8Ed+8wu
tzxos9a74YVdvZhitKIrRZvfiai+N6NK8Ho594MUBs2/HUGl0Zv0zxPm+fLO03x7uUh25ZWMyW7H
3nPt+wGWNb9/AkoZvGc//bD/170sfbhQQlC3t/tdf7t5wedf/vbvKMK82bWGdrj9Wtcltyny90qz
eK9nQPxiz/aPHJOMhdCc7IuLF90Sts1wAJHovI4eSHI29qjLjGKjzdQUqbL0SXvpqrrEEw6F4PmI
d2uQ9TOWo+VWnPkhssiB2y2EhzrF5o8Rq2/w3+wCZ9nB7z/bvfGBqoW/H/US1zdIMDVGWbq6dJTZ
BW4yU/JRWbtA9q8vWvednEi5G2NVbFCsQrir/5F0inMNu0OSr+zK9reZNhj9YsoSnHxDoXj30VAV
m34mf8huPMfk1XWmXZb+fatRL+zs2jzIN0vjVIjLh9r2+p6RfGOr04GRR7r+wx9V8WtkftHIOZFl
NMu6s5DsY9+1NVoHv1UjTt9s19l2Y2F+sz3HXWJ7GByx0g3OVUxWuMSF9JsPy3RA/eaptQSWCFjl
rWWcb2nQDfU3CxOsdVjl1j41zOQ5UTL8EqdgPdWUhzgGz8T0BKs8NegaMBpIpV2DLt+sQ4/mjYzh
rG6eWsPn6DRGqrfgUdjAziQoh6vYA2PiActfmNf/iKhLtmWt+AfXaOK7pCrITfRqTaUvrzdATJML
D/xyBe6jeSm6zMAeQk++2ln1CmYJsw+RrrD5EwcR4o/aKYp2snOderko2Mp5qn66xjKOpIto6Pcx
T/9D21W/Bur5yswxkYfcyKdPzpNBuY5K0kcQ4TpSdWFwiuN76VAboCSu+lZ40mO4bmBmlY3sAmOE
olQX0XbieX2SzrUhb+q9Hwe98nRNzGue2QLpac4SLCkSpV4lcd4cDJY8z3GJXJLxuCnO//lRr7ne
fLT7dBAnDabZqgOoT7M4DFj2H0c/dShSDum9vhEdhWIfuN9ea5uAihCIIpui9TeErFZNH6c/bCv+
kZht9xKbIazsKkOQr0i1owtafqW44/A+pfmJN+L3aWI7gp5guxop57zhyxGtUVfNdrJrOpyjQoob
5D0ZNUJzleP891Rqg/ZogqiX4bAxq3tzsE1k7PirliKb9s34NdA6+0VzRX/uIgOxbrV8w3jV3xsD
MhHxnPENlRK3pVRNdnK07KM3XXnqEIx7ki6ImvLQiiF8lJG2KlEtFnyyEZDLC8oo10FVVNkuDMB4
e3qaACb9VyNK8Vbxxd66CaoGQenG10ED7Ta+O7/7clguw3UE4VojcNaVVVgLU/OmU+415rJxw+Jl
GLNsmU2W+0pOQUc7OZ0wIQEXUmK581Vphw8VIOFfRaY+dZipfufBcQhVP/oJem2jqyJGD8EBDMe+
LF7EAPKEmr22alov8OsY3lwk6KCkdnDyC+URQau9DGOpEAJeVl5Vq7nv+34otpY9oXLgZ9p+juVT
TyJURwBqYSVFwmlnq5Sa/4F+OfnXdIovEMu8XYyC8051SRW5laGia9EhDa4hB579X1NdkcULWzPB
uc/zYSf8Md8JocvLW+uQiXZ62P669d+momZkPQed+xFNtXofZt24VgG4vSi58bPwKvuHNbzieJF/
LzoydnGqpk9QpvpFOUUvIjTIfjm6t2crmDwXFqqM0WQANzPT9LnHi+YEYvxBNTHhwi403DVKUJ5L
4HRLHeTdthEdpAhluJ9TVwfZc7RwtBZl2d/bWWtsqW1+SVNFfQWc+s3CmfuHjdWXW4fmR14XHLTr
Lnoy48rddGrm3IUFbmCWDTQpnxdhe/XNmRcBLVyUYvi1aAh6e5W26AlLkEKCLCYy8Pnx2oNVt/fC
Ca/VGfjw9xl6grFVpFTn0VA0Nqf98Qq++929YvPCtoSpAs5XRdgb/HmpK/2piLTyYlKM0rad0mfw
gSqH74ZqP/hIxx56J7uXodToa0oQaTOuwYh4y6hTbLIcNHJy7vAJTbMUkcwhbZzFoNTBnd7BoIbw
fZEH3MEt7lQroHgyhxQFgnjIw+d2+DUDdNwal5LwbZE2eua6DjpjJWNqm64SYSDh3nRH1fStB31u
5FWltzbfvcZYkqfSdkKDISGfBFEbcIgWDg7QZR0+uXpYXYwIdcz5WSGb1E61leeRYZULArcqLz7i
NbcZ8h5ZUVjrPoPN5mnPLtp1d5WwsbyR3bbNHnrRPDR8RLulF667ykqe5ZhpJy8d2jIn2XNqpPNx
Atu3vladu7j012pQaat8aFHGRWeIFwWZ9v213+ZfrClxz6OpxOB6zOkQ99aX69htrRxNMQp4vK2X
MQBa4wP6PgsVEs84siceCn7lGJ7xY5tE1bbFxO1umozZhYfadI5V6dtUWa/yA4qS+lL9vSgz1OrR
T0Hfown2UOlZdrJLBXVu33yUTebGxWpScrbnVleftC5NXkOXIxkWBE+NqMJXsNfdmLxmoaI+DVq7
5ICYvObB2F4mzO/kAhWcwIPNewICHwLDiGjhdV8iKTghciS7JbnmQ10m32VPzDMGq8hQIamCQ2xR
N8NLedO6oEwFqvEXso7xEkNF58OK9/LZJXJU143a6h/zSVe2cqrd2eF1alGU7oc37boWBr3pO0/N
LFUIaz+EGu92W8nSyoEeAcLXuqvovBy9dTO0kz5PnteiL3VMOasf6p4De0bd5Ith+MmSRzCeb1FZ
P3FmPsu4oolhXbs5dGywul8wbkUvNV6rRYEkJ2pTy2oM62+iUHYYc+s/K2wBcYOwvjVJpSxyUTmP
wqvHjSVi/eDMQLFO4P8XBeku8q10J49bpuv3K6o12U4exiAYDStRj79GU2rRq5ySAKxyPVmNOb6N
sGuNF5FnyU4R/eeuN3dr1dVfCqv9NXrryrUlvjJPRcnLcQhddj0ZFRM7hCGIMcWXqK+2QTWM38Gn
/xj91Hn2vdDeREVB4aCuwbZ0VDgzxBL+iocfcqaeIis5FdQLcpSJtl7D7r82y+qOpB2W4l3ULsu5
K2MBeNzr1X+OlZTFp4AjK7sMG/91ELgqerHBdpovXcuulkMusJZvREgBNY2O8ko2GbCdtTO2+kod
ZhkIHUULNS/ehwqTRLxC+3VbasW7A9ZkEVeUgLOsjl4NA43heVqALtpd2vTush+TL5xcWuVpqEpt
Y6Etz/HFEl/biGqDAibopJdqgeIPA1LoWwUHiVad8msACkC1kGLfcuC2Qg54FjmdycwuIQn4Rwik
ezZn7kn2fLhGOz/o46XsykZp2le2jq8jj/lFHWY/pSQyD0jzJLmFshncEFB5F+1v8SZKzoUDgkJV
TGWtqI7+jFJVsUhVm7TjatQK/4dl+dki6k33WVV6sTaijZkV9tnrPRMppFB5x4/nUesG56cnvldY
q323bTdd1Py/elGEg8OZSw64MCyx17Gxg27Y3VlZnh2jIHTZk2bTO9y4+yvafihBlxXJGw5V1VKL
7DsjLBGRKMr8Y+qLXTuCyuENdizNAZSLmQznsUz9r72mqQsfO92XAgfk1ch+5JwJGA56q7816Pmc
ZVP3FZ4QaVUvbzF5NWGoMGXAmW9xYXXaOgeuuqp+r5ejZnTAYWZ4wOQ69hawJ7yZR75gt68vNaVE
kcjz0r8ydTAOaIFOj34ELVwxybgZ9vQoQ6pA+dvSg34ju3KgivRFh5ffWZun1XFj7yyTpEljhD1y
wTyHsg7IYRmrZ5Xz2cHzgVvGQNb+Cp9DK+//ikRkrRTDdQ6hqMrzYKImO0Dh+ksd7KPwbfWuTptq
Y8Y+HjVSW/R6Cb8t3tUjUll/mLJIe5abYul1WMqYXmVIjTRIdoGSHzpkINc5ULyjElbOckzRYpiS
ci4V/e6DPgU25ID5r4B4LDKPGkVX2PEb2srYk6beY+6N6lODvQPvvvgNtczg6PRYGMmuk2jUa5u0
WedjnrzhK04RHjov7lhM1g3jK4aZ/YMcdCxq5EJhdxOHlxyG10LFCPUlb1QBD1gpzgmbs+0odPxb
cy29Q4xD3aV9ifNFbFtrTR3bx2wKVdwZM/HWqyBV1bEpPxQz38XCISGdppSIymGWWswe9FErv9lZ
KhYijMyXqFGK1VD0znmyPJgDw6DeTxMqvEPghnv+ct0xLtjEQ4W3L3FoO0thePuqqxrk0cPmPshU
iiXz1a1xfKfaoNlYLRqvx10Og7eW6k6cr3rOW+q2Z7977ZedWgBhnCfJYJUW+aqeg5wY2vumTp8D
teT/ja86j2ro2Y894mZRNnCQodz/ODlGf0is5KfsyaZtaguWFsBHOT/Oo/bkG+l1vqIUzuOAsSo0
OxFtIW2jReGW4q6Jq3GlVmpxl6tm/241u2TmhDWWXuw90ebrXjLHiugbEpT5xYmzYtkKa9z4+DEt
ODsUXzTBfq+zYQYKWJfvEc5Vc3hCCB+/WHTKrl21/Rn0fn/uJ8XgqVR/J8dVfrG7jOpmE/f7oG2K
L721BpStvudGjXw1LKSVDNd+my3M3tGo26vjpUiG96RTcQ8X7nDvIpC9nsJe22Ucxd99Hy8civAv
fL0w7EzIAdvVZL0PjputdAcJXgQW7PcR0QY3KN6rXi0OLkQ2BMoINz7Mpc6EsRIl0ItErqRrH5ON
V8HL/rVEX+xiTxUu5IRIrcf3Omerhey6kx/v8rAIrguiJkL5nVf/To7KeTbVoS05qxaM9vQehaE4
xELn8zU3SZUv8qArzpS9nIvdYRoZoq9+m1DWoJKcEvbgLeaTw9yMbp+t0oQq1lKDe4SQJyhEeRc5
EXb7zwLlxzvZk/HQrFe5jl9ba5rpygjtIV/5QTHAe7ORuofLrK3HNB0Wpq2LHOspv7/XcrIOG1SU
d5o1CdypiE2aPyrXS7nGjyFKyRF5N3k1ADqNM04wkSu6c5BBTx6VcPhqWBlJ6CoPT8Gg+edcM3EO
ngeciA+ZoymQOpqwv5BV+mkgyfXVzcpuqftKcqzdUrnUkf7X9UazhK6aPeHSmYbudOpziA1OjNdB
NglqQyDu9IW8jMv2dQYI7z/FAiWz7nQ3QC2GtejVCHuFB3S4shzdXMllgdG7G6+G2yglUDWM3bQm
Cx+kfurvkGo5wYPVlM1FxlWyp3KWDE1Wo1Feh+iE+E3BdrzRFnozwYdw0/KpVq30YOgINruOFgNs
sopXTbFQf5STHZLJsPjbpRN2SYnUrI5UZdaf5WhWOgEaiVWyDo22eMrCOH00zcfrVPDyf0Xj8IY2
YXn9yZlRdyczwoZi/sHyDnVR/vplrjfUouz6y8iubIq4/vQL1WnQ7CBkYOQ9/0h5p7//Up3T3Qdt
cJxCLzkjRZ+eY9Vk80A6C+w3NKbf8a7RKERnfrm5DbgU009RQfFvnibjaarG8OXdGU/CI7HSdawa
4CBziKELOic7kvV+LGArAZyo2XaSD4p2chSmmf+A9Sx09fZQ5EN9Rx0Xyyq8SNcW2mLmPqtqsQ7j
kAwwWNaVX4TRRmqhyUZQPVtV2GF8iqWehn8AfqGbIrSBFGKiUZui3rRG3bzarf5UOUH03Yw0cL5R
TnYFN4+M7c6d58bRGbA0++p5xsA/qCzUD60hI23pbffg6SQ5KOdGm8jWldciNs51PCBMb7lvFlnJ
lx7rn42d1fVGj4xzhVQyJNgS/2z8eN7zyDqjQuv/qI16o+St+DbY8Od0thQXLa387Zhm414uin1M
t1N9mt5TFkm34r4tN7C3xk+LMiPyt8O8KEdT62GIVKjj86LfP8kZUQ1YtaOZfkECSlvrSoIWn853
vYI+g5tFkn0MAfKe/3HGyAwkyf79PeCHpx9I+F7vAf98NdlBevSrLyJVsrNsdFje5wqi8KqAprzO
tMR1eWd04QPT4qljvy/nZWHmLR0EppKYym0n3JVZtOmrkmbRIlc07Uec3mW5afy0NPettQr/zZpU
9F5MkMoaIL2dplT9Xq52fq/25tWqmuq/V3sudLqRtAePP3yXO9tZSN5sXkZgtycjPWuBNZ3kgExj
l0LlM4uriYTSKV1srUOHEmwrKXD6YxOhqJnom9Bqkp2qtckX132RR5ZasIEp8pkmMjrJF/tz+G+z
5TlGzo4HzV4MTfWlC1rL3PM8ze/buTGLWajUc9iTNsVM8/Y4MAU8PtjfJemjFjfGluqHta3mE+qk
FR+OyhO8N3v9BVHJTz2dXgIfEAwZJ915puyFdSc+cuXJ4ygCbkQrXzxUhybOEG9BkOiYuY3FtdsN
abKmWCB2chQdKerlA8gjNJuf9C7f9rpnv0WGNt4hxkbNO43JWwpbWw7z7ysJ/JK7Lxu1jdpdqxnI
+Gmz+Htp2FTo5v6N6a+XeYNGD7tXK+hi0oepRYLLiyG6FyjtW+aTDNnjWCzqIisPgA2sJzXrMRz4
+wLYj6tBOtVbYY1kXpOsqgLZdzNUp/vAD3uY3MiVys91mz0NRmp9Azw7rVrscdESavoTHwDeGGH2
BYevGb4NIY+0BbRBwxMbmbLU0Vm44MK0iMeSN+Zt1FX1aG1D/tpqlH84SXVi27VG+V51wzOwtvoi
MlW5uI5/FmZZvoM5pgimKNZaztI5Hi16WHenxkzgCaIlcRhGYyUH7dxS9qrjgnaa75ikCgUACj0H
OepcPG52V2nzdLKEdyU10mtTsXnKF7e+Vti/RmqY4wt4ntmaw79zd1uXN6FLRkic9BzBUZSV7T0K
4fVjzwno4mWPPro/jzKSwiba5U4RL2VXDkxhgDBAHuk7GZNNXmwg42NMk8A/z9xuXA5ZVQTLCZXT
PYYo5QJUeXSRzeAi1jLk1UPsBmVAlqgZHnSdzZfsokZdbID+FUvVbKyVEVloleiRKRZx6bVH2VRF
3h2nuQgJVuu7DPnl1B4/zXP8ODoUFUDrea6ckpLL2ceQo+NCc+84KU6oRCe+eycb9/fVnyNyemiP
6RKVUYSz5okyJq+us8eoM7YB6r5GUEQHKHHRQV79u+7/V8yLe6QpHCte3e4HQxyqKcQCJRuHo2xI
SQzHYoaYl2Aqec6669ug93uajI0qNqMpYBY5X66EXYP8tLxUhyq+zxAGlHPl0sEKfuPrqakba2HU
GkBhU70PjMlfAVXBODuC9mU3kdotnKhHxE/RNa7lBPKDwXWCWVGa/iVolfvtkYNN9hipSnIxm8cA
FfEEKT812/uqrS50E1XzmPd+iQngNhobY+12TviOWDW16tpDGZtE6hsmtg1fzPc60OL7Qp+TlWEZ
vfcF2EAVgMZedv1O3KcKGhMdkNDLkGhPVtZmr40J8k8AEc2py9g1QCvZtbDAtRd+p7yjxqntZcwZ
3OEBrhiTjXKvUOY4yJ6MQzjLTgY+oNL2Moqq8DAJxLJlt6tdd1WqrrVjo2pQglSfPSDJ5wKPg8JR
V9qYuqeuL5DSxPjIR2CieaxxLCE9BLVmFSH+qs8KuZ9IUZltqIdLUvdvXa9YsEiH4HFSfagALbB4
N3jMozR4xN4zRAI8+y7Hh3lS1SXppndhVcsZciCMT552KWPnhYxleXb1IXgtxJPkrOhY7Z4atUjJ
7lLQHNW22I3Y4qxl15sTEeAgrCvBZb6FY6twCyD+rPFeLFZmZ2rvSiKuuyf0HoBVjv030RjV0oqm
4uKLQKHM3op9pBvRQ/J7EV7W10UF2Ay5yCCtk7Pzml8A8o2RoW6oe2F2kT0jBYPTQlKjHso7xXKh
16pmCrJwXiBjeR19WjCCLW5xP0yOnZm9tEH8kc3yg3Xi90sbZOQxMDvrQirre1np41ekr7ERVVDf
6BtTvXSh8UPO11utXgYG5a0Jp81L5WJ+LgdCFRPPUjTiqEVlOZuohfBjfPMY5q630aS92NzkIkCk
uKPOODuL3eKy21jF0COSkbcrvMgw3P77nAiELtpQA6xuO3NR8uV+GQ6V+19UMeFqf41T+6oKM3vv
BnvOG7FTrjQUzd1+UPdZpGSnwAk55Gmx/5J1UCfdyW1+tCobZNP8+ffVTm2G19WhbX5e3bdBveDU
Ma5kEgaboeIU4V5xglWnLxXMIld910Msl+mYqg3tNUCejxYdwuVY+c4D8jnQtDPo3myYKKkbIe9p
vSmfPWGdRsz1QHWRjp3q+zT0tC/1vHBqJwqBjvNrYdj9H8rOa0dyZMuyv9Kod96hFsDcfnAtQ2eI
fCFSUmvNr59FY2R4ZNys6mmgysAjzNzD0500cfbeQ3vjhCxbe9vJjhk60stSoNn9weedQLXTsQW9
n+d+Ak0x+ZrJN88P+YRnUwTRG3b2nh52azNdU45s3ZhmSVlFiPbnxWrsFWXl9k3UJ9UtnG7VLZ5B
a56qLsivKcUNr1lbJAvNK4dntuZgNDE7FnqT2biIDrLzfi/S3IxTw0zXISJGTWTpQYgpStSMhM/W
14buJI5BtN9NEUUfqTv1UeqtVa3hCZDoj4OcR58472VmSbX4LkpD/yFPtW9CQjzpx0etUF8TVMkE
vBdoa8nwqtuCs6ybob43SxjZL57Wv5/pPEQcS4QqpXG3WjdICzuwSDfZGApaP93F0ydhyO2rLw/y
dCdM9y1P+NRAZvequIKI274LmvjQ5Rx+CwuRHGlX9gGPwBq69aXR2S+jmyQnEVWtKocmS2U712wH
MDPMnFt5UPbCFBNpYfoW0Yspoqm5mWteNE29MXyVOn5e5miVVDZPtfzCJa58p5SOiVfv2KmtJ3qW
glt16O9yHjK7wHT7B0fJPje+D6VibL+ktTM+iAS58wMYZECBsMybE2LFfSns7jVBjOB3arSYVAhP
/5nVS4W/Y9X5OozF62iws357G+aSIN5IlZSfVS3J71lZmZuykoySvdrRPaLNwMpMNajXMJl+HYUz
6tVNnhrF/oNfBIVv7iZs11a3YwpD6rZJFOVWSSguB2gtLbS+sl5yB2hXoqIs67QIgTG1fO7YkhcF
Qv/nN6BOJYA737Icfg7Prz+Y/739kV19SX5U/3fq9Zb1e5//fsgS/vvHlHPwrcyq7Gf9Meu3cXn1
13e3+lJ/+c1Yp6xrhtvmB1IyP6omrn8BjqbM/9/gf/0QozwM+Y9///Uta9J6Gs0LsvSv19AEUHJA
TbzhmabhX2PTB/Hvv7bljx9p/CX9/rHLjy9V/e+/WFj/S1dUHZCT7IBT1RRG636IkKX+ywJuo9im
wp4b5LbmX/8F5XPt//svW/uXYWmWbBk2dVjcyAlVWTOFDOdflq0oVOWaOtANy/jr159+M9dyzf9m
f8ZeOR/Ke1XFMp0Jwqxrugyb+8eSr8ysOb43wu5sjy/xJDQ95Fp+HNWwXTfUTnFEWAANEE7RyDzW
7KW4nFhuj5c+wseSOJ+HuHTJTX7rVd2dKIHLd5ncw93Xp0OxoExKPs6XVTLKxzBl/Rl5BfdnYUq5
fLQkg0xhv7ucO8WmJS07TgZWQQHHrQkGZGED90eYh8Yw/Lad7aRoKDJR4wRN6EnNFax/BlTTtk5S
YDdLfgucMU99ilobODGwFXWv+ubu4zh12sFuG/TmizkmwzYqITweeL9MSpAQCMxh0dkI3ghLNGrd
ttN+3hTNc9Z6w0TGKcE8LBLlycpREXnNMYpg09RNPymRDlejap5CuT3LbFMsmzHMPwNYm8iA/Yfe
s82jBXXnqkYZ5TPlOp9ZI4Z3tQ1UFwpFNPiiNjlK3NEPMbonQQI8YfJEkDkd3n3dX79S7+F7fJl/
LxvkO2TpBngCFhSKaWsi/q5E3DKMsHIAHJzNSO03iebWh2hqqkaFozH21fqQ12lzEBFhiqsggXfZ
kT3OVQw7P4hGjeUc4JnHdFfY7y6F7WSTFGEfsA/m9fKVEW1AEcbXomkAY16jcsBnm9v7bpIbsuuG
x3gYnJLOs7aOIZ1mBlJvkFd60qBLIxufw7JfKIEiP6PZEIGrgWKxQUD5k6mOm7BrvsDJqm/90Akh
HLPdlTrN8Jjb2u9EaoUpGtTNjK2eq0/C+lOuZKgDgoWBt+rCcp9aCSUYcjOwVR8PlD65/OguNptJ
CYQ6U3wOiSy30oYDNJS/UmFOGw6XTuLqXQ48ZvG+DvQlEqn6dVW1CbJk9opfvX5dp1FoUXgcISk0
sgudd0z0Qh4iC7iU/Oth7H6IWUid65ysUkuD3zSPlwaqcOudCVYAxMQwlVlPed0IVWHrU4Rp6i2L
9zStP6eNF/Fjbd1DHeruoZ0aVdLLJdoSPgqSdr62UgDR/hCH695rhltq8+yVHUBU889fXf0D1lFV
bE1XTW7Oum5rBhVBv4Mb2l623N7Q4mnnwjmYnVdt2Tin9kZfmxb12+DtP3tdPtxH+UgZTefFS0jA
nYVqApvutC+w/mRXBuXU0DVNlyOnquzNN99nH4APKyiVex7Y3hCU97KWGqtBlt2layoOZSQdJDZj
HXHZF5qyTlXq+sBp3xVlXJ81r/cf/ch7ruLkKtVBXfeCX0ioQ8ChG+2jJjjPWhH69p8/GcP6+Jvm
k7EUi+eCPD2iPj4XNDaToAmJ43M7lDvXkfwTWwollfs15atTG1lKfmqpQTvNtrj0WF1HUVRuPS2P
1mEWdJTS6/lCZ3/mqgibrxSTgQMc5O99ZnIbgxirk6zq2hs15yZqqeR3BumQSLl0KM0EwWlx2WuW
ZSzFJcJTkAmIrPnyXYIGww0iEP2i7Md+Kdl1eZUNYXnVql2tLHo1NJZjAFNVVbSwo1rNtWKkyFLZ
jveJZaOz850fUdG71cyQTt0HdOeCDZ09lfSk5DLl6hygLPLSy/b//HE7E9DyXeW1qssq+uSqQRWy
bvCJf/giumEdssPQOQe56/RlYqrq4dLkwI1ns88yC27IN1vktML5IX3OFE7NoEqqV9LdJUVcfRgG
vS1tfhV2c8z3r5KXFgQitaatTfQgTlUdlZDVFJw7Na1cLbqJ1qlToHhB8x1mn6pEGVCq2BoWkXCw
iRh2EL8m9VKa7i0z2M0+0Xtq9CKvX/tcIrUXBTspN699MYwlhpmykUJwUAGACUeHuI6nuVpBhxl7
40HY5uQUJj9JdcPtHX2TeqzZYckOrlEfzWIAiaCxv7qwOCfa24gyrBrFU5/ElfA1+fhoq164aKmP
bExtXdShcyqzTt/JYEKFRUGxzbwBPwWA4/J/+F58fLTyvbB5uCqOalJEIjsf0Fe9g6ZYF2rWoYPU
CHqGTr3x2k4B3cNhieWl2o3wUQXEvo7WjEs5HWu4fjR4LX2nZ8IzoTMbm7mNLzG5mqzaNaJX/GWm
Z/6pYk6TQnt91U0A0DHzfiZNIx2awvOO4ipGxM5Y5pXGT/P3CMcj/EhDgz1H3x/3kOd26cLMEnnl
qxYH5jb8I8uyrOxDObArbjbMRwapJ6nNnhy1RLAqGZ2jZOZoSFZUG6lqKK+EeWngN3lNufiYOzjH
MtiPzV5uk+Fk5JBTF6a9siybfcZMgy5OXNZDJMH951bX/Zg13MI1zz8YU1IqV8BLFB3hKDfc6lXx
ZOSOe4xc1mtom6OxdLGh+nmNXHyh3ytLUHNoEdvjimUvRxVUnqAm4CYzHVjbu+0ml/VuUerqnsN6
bjwF9ZGrf/6SWB+fYoYJTF8zVVtzNEVmIv/7UyzWwM73rmbtGxM+qmEVN5zNUPvpIL3bJQubDQng
V2i29XnkLauM0znNch5HpTGAeXUud3RMZBGpWrXNgW2hKZoWlHX6crHvnVZfcdhXrrLSLu/Gwoem
jiIOYQHR5t7o5I/C6qOsuhsM+FXU3FdhryJfNKxt1gPsoFdzkbmN0EOZODdzBfqfLXFEXUzCXcQ7
uXeoO6OqaBidx8Tb+mxEfw0qtluUukuPsJGzKLaDDFrwCsEntgzjrpbuEjV98NMAbc46PydhBJTH
6G9EI8h77GR8sdy8Plz8YISMtdXVwcqU0F/5538rxBE/3OlZA9qK4djArlgLOh8nyzUw91KVlXGf
g1Ncu5yKQ5Nnc4MVl5KfcwmLYHqCmx0ebuj2FoAf0pPwfUy3Q9WsoDrM05PqBCmEk76/+Zgkeoox
Wp3yOFmCoV+IAuiUhe3GEeZ+sUwRPtG8Ew4wfZQCfL3SoAhITpcU4dcu/YQtwuY0as+owkrHsjpJ
SRtC1qetQ7eqrpKUkjWkFNHRUFp+a8IUERN+w/MQ/xRGkWsVLMo0wpRiB10vA4462a9n1yUYNRay
fD37tBffpT+LSWVVl6EPSJ7hRECMKcxBzRF1R05pIwJZy8mH7oXtIWuBMpVWaYN972ARCuyXrM2d
67JWrE9e+lN4LYqNzlaQwwk2JQXQe2/zsUk2wiz1WoLdPKU2mgLWAzh060btO2kxlgVlc0xuJSZS
rbUOEGtfZVNY5OSI7C5QmDoIalM7bhsocSKkc6SOmgxhiohgSS0nqtSx1tJF4AUQMTTN2p00y0Rj
T1dWp1jZymhQhu8S29yE7JenbtQdE9UtzqkMox4YoKBddQk03BTC52sREU2dMZtfiMt+UMytkVmf
Z9+gWZykq7W3iAPZv1UHawOXt/owDpny0FJib/MAvhNWbhbhgr+5OQkTGpAEPQXf2wmT8jaOdOtK
XglTbV7cAmUFPTOvDEShj/xSqHnIS52l1dgoC5CR6U0rS5Oz1uecZCJ8E4F3eQ3kAYlT3viJ5J7K
vEEN1LelR9ZLSI4EVN8L02n9cdUyMdsJU9H4KBND18/CZH2/UuS22zudy186PR5EU4j7eZVw3ij5
D2g68cQI1O5uZr5FSpJCMyNu9pzCGEc2TzNooBsD0EtrIwoQyF9Df6x2bWqV103XvTYKRfxKHF1/
cFvJHhCaetX/nt3nT2rBskP0j7vu4KNQdxjeRHRD8Lc6P6lZNPeiq+ulKEqXmQHPq1Vbr+EMCbJx
QRfUS+OzGOTVNeUMoXTrl9yljKg/w9jTzY1nYupG2W0tfrfU7ewA2Hj7YFT4yzXbMY4hjyR/FQP7
W6n5eFM21QCyX5HvRCP3FSqNZQecb/K5nV5cNzwmq4JTSMRElBqEzAAPogEydNl75qYo1R7ZpdZc
ZNFDUOvuD87Qfxg6ayVF6qiu78vg7IZKeoR5e9ioRjbeZ7b53ETp8lI1AQ9ada2YYHB8HZk+EeAf
j5XI1FwCwieiIqBnbBddemQpaBPHkbLoi+pUVD5VJsTm4JuMjalTAWVRIwunKtQqHIN+CWQ2nMQ5
iDjbAE2/oiTYPOqZlqOSPa0fJ99IQcURwBUltCJ58jVTnrAGq8yuRH9/gtz+89NJMT6sQzSLyhRD
1xxTNQxZpRDw96mEZIQOiIPO3UDMMywEZjLz8mPk19ldU7UWkvfjOpwOIiM0rU5IIIBjm7j00tr0
traVRhu/9WHXgaBtLWSBmG8/BZ4HHT/bXiAeJ9GJyeeUmb73p09buMLpKjXjp8CJpc0IGlfEhPut
jxinm/7phOvNz2ei7y+pb35T63RoTnlFTauGXSx1+YL9xPpgBDVK83KS3QHNTO+cVu1XQwKFnzBF
wLD6m5YH+AlRmPQuh/b9KoLnVFgiq0rQ6gknhYTLQBCgoXmQeAl1VIzrptHDtP27lZ2oOIqm9Zri
WE9NE8HSmHQU1IhAFWrF0a5cP9gLOwG0zO0+m0msdZvy/KKC1kpUyOhjop2g5nmcK2T6IVEXCvPR
vSinkWsXRljZDlFoqzWOhQLplkm+e2tAo7DitGtYC184QezQuESHKSqMvTBFoGtQJoiS8lr0SnzO
FTgU21lWEW+6Fgk1ob/YlE1xynv2kBQTbPObeVFyjG1tzpiJosNf5oXSXbjsUb3Wp/rSnplaaSkR
q+AMYu7edcqVkjn20qAKnq9jmgBLFKFKp9BXhIRz5iYTzorTnVYeP8fhYOZXnFG6aFbeeqOppIe2
QeL8f/jJ6Jxi/T6l02UH6LOp6wooD2PaTv/9R+OqiJh31CxtfcsFNpP7R/Q4v3plYNzOjdIBg9XL
fBnqWhQubVeRVpHOJqbtUNy11Dt07zNPT3ZzXC6sx2pip7gMgSgphWqOdS1cehixM2/bMNPm2XVY
KTo4FY7QLodmoHuuE1g6Dpnh1dfiHE00kz9I3ckfQ471u2/Q2l3TBso+UHz3WjVK57qRIQPXqRpZ
C/MSGKQI0E6LDjSo8msVCpa9l7f3cgs3hGhazVOPVZei3SYudfY9i0U/NDeUR4xb4YtkdjFD6I5d
72XgeHUduam8E2ZGMaOkVfEjf3VxgnmRWjqQZi+OOhTLoVWrk6f3wSNFJisV9fAXtUczIu99eS26
9wU3J9QzBr++l5DOuWenbwUBU39DZW99b5sIyLARI69Fhuol6Boa+VRpXN8LV9qCFcr7Jt0LnxX3
3AUBvgHFYMi5SfzbGpLDs3gBY5CSreZULJqmDNfUi3vEZN2WEoQ0SmLwNgApxWABckPnoTMovyPT
UdO1yZzlBubQzxzxGWxtyMY9ah/dxmNNvBJEvmavl9ex0h8oao7LJQ+5L3/KFV1hbPw62ooFZRdY
XVtPVEr6mzsZtqzvtk49ozMEjwC6uo3B9tmhtNC5iuGxXYoM/sZWAW4sJystMmNEjxL7ZoxR0agk
fdwJM9AytmvTIf5qqt6q6uz6B4zbX3tzjKByasd1qpicbEwNb2RciwCySF9DOWRrPvAQToqCmtJb
YCu+xL77soCpcxWNbbwZkya6c9sguiud4Cl1M/coLEUa25uGvSfPoxQyStaRY4+3cmMk98wk90jS
aE+eLTWoHI+QrE6mHA39ylTCYp94/hWHFMVRb6XRvbFbST6EWlWEP3vepAJO6T42wXYPNgIrwqyj
qjpSaBMvOgOFlWWV5le9Z5VXAxOUe98CK5JbgGGFSbVFupATFFnET0r8EG1fUrZWrzd86yfeuo+2
z8bUtmFWv7j8biMp09YlXG0rO0FL1i2MG1GAMFlUTes3ApXpucocE9UIUyxn+jrH6kH7X/QTYwra
nX/q9/YKb68n3hnz4fxaNpsvo3FnN2n+lR3ceDUysTwHnJmc2PbXVkMX6J8p8lmyvaVAmGFbkwaK
DXu3FBygvG831Jppj0ZU3oiMqs++o29UPvSorm4HUKs7X/EDCmPDFHI1xsic9mC1bfys66Ox1vLy
0wjDyjbU2/4olSGEG9zIbo2IKpR8KPRnneobtacWcfHs2hk8rbIhfTL71nz29UJeSn7f34aS4Wwk
JwE4PQ1jNrY7D1PoVMG8DcNmDsOcL8NkpdIiaFQ6xyRO5GVGmczfj+WUyetYtpQ9Tr8hxqrAuK/Q
6WKtF2vaOXbMex+U7r34JTOBvh4ls2TGN9UGh8HIIYkBaXJWR8grO45/EvqPoIC7RdzJr6aICrOy
IBZn3dXuYZnw9sOoGZQhDNA+oxGL4pKfwCdF1fydaPQRUGvyVXfY2p2kAA3uTwdzqEdwf0gBolPF
fYlFkFy42R20scF9GSQvYauOX9pqaKBIieQbp/TVU1lF/koEoo7qCZgUHkeUmXaZ2UdbFmPOcwNz
v0jQIWAGNeyeTCMNz/OEWzEWklXIZzHpvkzOmbuy2yvL3DwnjUkRgJdsYUDtuKwlZAvYEOZOLoUs
9DgE+CLJ0s+8TbM7yYFnzx87djT5stxHiDc5chd9kqYm7Dr2ULT03nRDLKM42yiuw+lFrElbH1GF
0DuLIHxbPoqadnkQpoRqxapTtxG4nrBSb3h+saD3ZPObFDOr8jXlS5qiOCURZBewMPVVnENBGNY9
uOnI/GZ4qbxIsla79dUS2QKdOWWOOPwnNUxfRIbp93daUp9Zw7SfxjHg8LwJ1M/925VnSKCgcL1d
iCzf6N655th1pFfmNSov/qdeR5Zg0rJN87w71ynbSELL1hg8bZuNWrcWIrY1TNpLo/CcfQTDwkSD
OhVRrJ3CRmKqhUJoG5faIkX44Aw9crGP4jA3r+TcS8dHVkAJeyF1eU6U8LXJKdzd+0p9vPhjjQ9c
ZFx8lTmeTDmHdimxp82Ht/5Bl1CsGMk/ua24N6LpEVNadzKYL8moX33IH0iUTTfozU15IuDwlD/L
gnvil0sE8+hrl+TKNXTMzpwJNfdjEUMT4KfWU9uFzsFx1Wfb8M2D3vDwyKECvwmYNy8hgg22vd0w
fyvZVlujHZyxkiMsEqFO45CuoPpazXVdojBbgoLDjXa2ZTvzMFLRMe2LIY507SvZaZubmSkIS52s
WPAG/bJmUiEsx4iaG0EiJFiH2uHKHplkoixptXdmZDvXFPqmN1HawICK8vk2VKP0RjTwcphH13BO
8igvyxz62cpSHrzQrO4AQCzNyYL2VuEGDMus36s3wvL8sOVssuCZOAWpSYeHxInjrTBVK852Msdj
q1QpXlxPgzjbSOAxj6r+IVelnyasGt+zqNz1ajtxFWjmiq1/6UQBq3GKJJSVEw81E9VL9yK1dNIf
DQi2B7u1pE0MNf3eDor6xpHidNmnXvo93UJLG650RVM3qhN1B6tSt74SlKDeJrNQEciYyBiDrHyV
dvb7gWXFW3KhyRUiQIndHiSeNSJZKfoNmi/WsZyUffOpcdskXWdybi6FqK/wiau0aGyKVoLtB78w
Dd1HL03u97MIsPBdRkIfQboSvjkga+9GGhpP3xS+oW6q1v2C0J37Y1DgOwGp+W3ko+Pun0B60SvW
Js19+5CnVnvudSNct30xPr51qtNsUfPl/OYmzvTIoBNwfmvT+EG85o70XStl9RE08FwZGcQh3CtR
m69Y7A3PqCJ7S4SujNMf0tQpDUKs92kdlDqPmcre2eS3ejM9JI33ZCiw0UH4in6YBnUl/EzdtyJ0
1xlb+CCYi2rlRmn2HZ7DgFPF3nviph2g0acZN/loh1sL5t+jrZrxsU+pmzDGAIL/AYzDTYhuWDCY
1U85h5nYq82vcKADvrbj8L5XpWHDSWSL5F/SnNS8cNYh2LEHuY+ahR/51Xc/8yF0KqqfkCs9yX6m
PsFg1azaBDhYGOoSPM/9Do3eYSPwRbbxTY5l+9lApwkSOLffCJBSmH8Xbtd3Prj7HkoOgJr1XeE4
1Vqaak7hp0ufy1i+chGbv6sGM7n1+uBTrhrJs1OFLBPV1tsIkxMt0CosVK7apC0+maO/Er1bTzx9
FOgOizR9dhJ5XDptmB3bSEtBU+k8eJReP0B2rT1lercdrUq+p8giua2l7g56bf0pmMrygxzCnNBK
PyG+aBw6b0QVKNWkpW4Zrb5QFSW8DrJY26W6+kNYVdk2+iJt4/asTTDPKePScOoTXUu+wdHu0ByF
35pcwt/Gvkwd1KaQF9aAOrKQxsj97x436ket6oHlQxkKzQ9CGg3idSs1G+tDG0MjGQ3f/jZrdK3X
sYLhG2Jr0mOq+tJSKytvp8aSdQskxN+arBchk2p4gdyLoQ/zDQSnhK1ABLGAPBbhrX60KLxNEQod
yo2jdsqVM7larVEQv26WIpaO7N1a43iSrDHfKkWJbJfZ1se007ItD9DhpvabZAXeQnt0FQNl2SJz
vpldsOahwNedFeQ670rrW2LFrLMoQh6C5BMSIdIqgLjlKks8eQ8bWr4bma/dmCNwLQOV4edYkR/Z
8td/hvm1wZIb7cxQXnYpunSpqtR7KZP/42p4i/5tntTqz5RLVPdB0Tw1IMDvYJVQz37m+steHaSX
NKR2ok5i/aoY8+hWG+wfcJZLL4M6+Csploej24TepwEyT5Fv2mCUtco2+eUgNFTHG8/yvM+5RSWt
l7LkjFvZvm+y7oqjszWA++hxGAPpoAcBzHLjaL1kcv0tjIPyVlcig0eiMyJB4NsvXUMBMliPGGKy
PrlnLnxbTPk88ZI1b3Xc19ABPqvFN92X9Bcw7hmUJX1c88/hekgha5pFgc7kmxpXC/Sj5xYceGOJ
oGnANi6uKgpqF0EFC47wzSeoiIjW26Su6nnkSz/RRZ2ANRwB53Gt7vR8qI6XhntO/femwobmcZwa
0SMLY2M/duk6cQLIrDv5zP/xJ9ugOovj8eg4TCYi3+bSUkt7J6LIdKbrYBycjYgaHK1vylJP18JU
9dDe2RJ0NWgpxZ/45EOO3SCmEFHxGnXmfZutoms4L4mOInUw9O7eK6M5M06RlYxQOvXU3Ni4XgT5
Yt+U96wllKXE7XwnzKLKULAE6i0sALPlfWyU/qIFzw6GBtPxq3if6uiWuyMns0tDqzblUHo3cw8Y
FTde4cdriqegwXMi+RpFjDvdDZxnWFLMpceX/8YCZbUNpSY4NF6jnquhztdpleWf4AVAGjbKxu8a
a0bxq1HQu7t0ZzI23nAY9dpdcvjKS/WYrw1los4s+XlJgW+cLArPFpYi949qW3Z7L4ikpTGZydDo
G46cvY2IaqXRr0LDG3ci2uqSRSmKAq3SlJxX9XOW+uU1jAP9Y89ZZK5X3b1baA4wJG/RyawAi3oo
dqOZpVdeyZsWp4dKoSvbxJXktclc8CksrGKJemBxFFFQVTuPmlZgQmV5p7IlINzAwJQDYCgFBA2d
PC9N16ME8a2IZpRoLBQbwuy4j++iEHayDmJMdGl+LTnH8amBx+lOeOCGh1IptrudWIB6k5qUyA8M
P0GtM3nqA7W/MyK0rn21kGIOlPy943jyOkhzZioUXOlXHfWEp3Qwl+98Eo+hq0AGai+ydT7QK3Vq
RKDUwbZVmrEUfqUt5GM1egchhNbXkMoj/XJVanX64OUAoFJ3cLYiWMhjuI97dgtFdIjQOWtN21/o
TRceA9W0oITN7uHwCI/CJTXp65XwXUzXQdZm7iacf+rSZaq868qcr3b5oAYdoBjkpne2Ar+KPpme
0h7b0Mwf/D6VT3k81svUDxTQybIM7lMeOIx2XVTDpSfRXXGQpcjREmMNVSarLPe6ZV6H8TEa1Wk3
y1x3uRo/IO2k3QzR+Ek8zMGpqzslythTnrJEJ7syo6OI/mcnkZWk/HNMNTu1b+iHJulobN84XExx
VU5RcaX6sO2Y8DmKXKPI+JZekv+574ehxAgffBZPlXWeVMXCaT3nCKGQXM6Xdm+P5aKgpmRMcnVv
8jQMVq5wzqF3HRJtCJdp0dYr4RQNZQhjdp4HbBS3gyTGvstzCTKMwfOGtUH53KISXBqD08lXiQ9d
hu0UW26VPRtryatL+Cs9G3aml327+OeuPkTAi87iPqbVyWiCwcq7K5ivhSG6QkcMC/BAkRMHJBB3
lG8jczLwpVEifScGncfTVCpyB0+9CyKPO3nN9yVCQhsae6o2FlPF1uBq59kSAdGUdbFXUk87BFPu
xQ/na3SVtPp3H2LmnS7GuKRA1gUMOEBH5d1LiMuqgf5N1znKv2TPveENhutXQ0tjtsUrtHERX1Wp
edeZcIU2nLKtWzmGzajp67uocq5D16KidHJpVuGddd27FTHh8hUKYkSn2o9Raykb65oN6ORDB/hM
a5DSNGaHGElt2dX6MsjbqyBfVtyh6ACmfR8qsr4JJ/hyEbvPKLIEu9masMma+gZuRvUmXGYRo1Zv
qGWRmFAUj8qmnMSoy6nJUkv7V1CzCItsAXSmtNXeBqH0eR71An4WKYFvF0c/DsHMv72wuBTRSh+0
BQrgyDgMylLXYGv1p/fsomjVLwTA2maLBGn54Wc+8PVwKJg8a2A7WvRSCIxjai/rDAi7iAifaQEL
gs+ITMpxjc3QUCM1O0X8dfCAM+qRpa9IhE/pEcAKJ87ekN8HmXsaOeK4cidiFRjXii0UNuFKSpM4
R5buYRxhlJyDvRWtqcv1Ns7E71IbaXdDaSLC6vQUg7ld1iw9s6OmePLZESxbQQIB5PRKopMrUQ0t
lc81R847carlCB0X01Zfhgom7g8nWm1lzH6Re9l9f8t/N0b9K/eSJq7e/JeNeOFPbGseW1jz+1Dz
pd0k10GRhCcmYeWt2IXpzOr2D67RtgOOc9rqVqTWVnMrXMISOzcsX//UUYwlRn7rCBvDH8cSw7xl
XYYXL2sYxTz872P10/v63SU6irHe/qB21D7bxTSnhB7j8neKTJH09hf8Yby/+zT+MNb/4gNqYTQ+
Oqb/xWxhKa4ttEZqCutdJ002pqd7azGBlFrDuY3SHyImPEYm6UuoJK2tMNuozM7ZMDwIa+Sc6r5E
GGWRe34zz1ALtv3WSQ2wnqfx0mV3D50jq+8Xklwj4aKmGpoWfBtFZOBc+TwHauRDl0xbeZiJ9LhW
fvUE6TIieAqcSTjTKWL32TkaFUioMlM+w5BwCNTaubX8gAbY+k5KIIK++PqYOX2eI5MlUkSgNCH9
aX0I++ZuU19qoI+5kw9n4fJtdguLNJjoCO1b0Ql0dXSkMuXrxdVTZLOhPt9cCp/o2VQJFYNRbm8u
vlG/cz333Nheej2ThI7Dg7DEUZX+yxIxqermmDg6mqwiVdPr3zPnI642vkP7rE+CB8GuH9hasCok
UP5KpkxrjOAhbp3h88UfhSA3nTE6Q58UXlUJArkgxLu1p1ThlWjkyI/mK6/O6rVX6/nyY2BKzsuA
2behf3nXYfILM3eoP0ZsYPXHcac0Bx3oquUnJd7InObF7RFCHfbSkOtdZKODeFmVcJdN7QGNUlZM
r5fCG4YJCnkiK6il0VyLy9krEjytdNUl9QI7/kJ7209DBcJneUjVW1Wow7hn2UfRVHHsHAdVbprN
xZkmEvstGcLAbS13+yDlxr2Apo7plIcg4Do1ZLS4hHeOiVHmy9ilZt+vu1090eiXuck6M1GPhVaG
1iopx2bb+FaB2FZlmdD9J99zluu7OdzXVNxIvnxuM5VamN7L4JP0oEWaw3URueexPOaUn6uLefwC
Pmdd61ErFjLSahds0CePF81U+S98yZC8XsFtO8BdKEfPUdgZu7JU/J0qw/TreYCw2QtDazD14dY0
65d3Lgpt/WvosR6a/8fXmS3Jbezc+okYwXm4rXns6pa61ZJuGJZkc55nPv35iJJdsrb/c5NBIJFs
uVxFZgILa+UTWshL1CiChb06+UAyGmcD71pY2u2W3rF2rcbwiwUN70HLCLr7YKa5u2p0CFN+m5Bg
V1OuiR2lJx0YkrYSn6cX5lWZjnIP8Tzu1ljwoyDB8gkugeiYhOob+orGVYagUPxpVTrTNz1S/P0v
PrmsJ4C0yZisxfL+WSYmUqLZBoFTZd01bKAdctIl2tDXIWELlphecBXzMUiYHgNRXsIeg9Nm1pan
bLe2W7emZLjXBPWe0Xi3VdmubQHUhR9lchh/TvIJTDAtNX9ACr6+1y+gt0hvi3kvdYhpKfOvppv+
y/xtrc+sRlflquX3faK2N3+kWKyvq6yLD6oRzh91PdPODu/olcyKD8rxc0K/6k1cIILMrdraFLp8
1oeh0d36oTo+4rOhRHc6hkbxvtz02oMfc0Rq+y8WCXxtZZPwecoqp3iyfS9FVKwkfbyoFv4ysYTI
bBr03QaVP3B9Mg3lS7ZB/AHnEvP7un/fMKEetQ71ce42SaQYO6SiPHi/phZ2ZsQatnc7sKrpNpfI
NVrZ893VOdPPECn+WLkbbA3UcNaaE3LCrJTmO6rr7q5aGD/jyajvQ2AUKAhwKNvm1RCSq7Mqmt4q
833Oc2eX6O6wEyoVf164FJtggpt6UI+uG9Px7pINivXApHybWk8FyYd13NTRt2DBuhclpe/ZTQ4R
ErT7AY6ZV8//3rvJdJbBjLqfV/+n7xHSQR2zc4vgD9VWVh0oJavh8PP7DlGfwTyVxh0jJVs5GShb
/+KnqpDBwevnp7zwrrHtln8EMcVZT0dGVwOxvgGEYvPdQfQZFVk6n9MmP5Psm/Ztoxs3LfP1TeZT
Wu2RsYQex8j+oBqNlLH+qmog8LpamxCxQopXMvO2b1IWQXD6qjnj8O4830/rdFxcBzuBEn85y8ua
lp/dLlrMx5qiVIZ394mU1rzS+tJ/QoR1vlgRvdVt1vevXdE3EHi9iHEfjOqjEgXNUk1gvgr09aTX
+kElLX6qg1nfJF75ErhG+wIasqVEXhzkHxqT6j5pVmit5Z9kjsC0G0QSjmJaXn1fBMtw+7E0yoO4
adj+uUjjzH3p4gTkJYJY59AY38MWfpwJVawPldXPu4pe6I34ZIigQQGDbiSHh6900hP0YO5VVsUu
hJTAALaPG/mhoRz0INRpluDmMuiLLF5d8qJ5+NpU/WvuPUqEQUlvYh9k2yprggt5O9RuDHTxLmKT
eLe3AAqg9OxymF/F6ZhZMx8fQUYZZXQ7mf72lyA1hG50J/ESGWa8igs2F94mG782RtmdB7Mfwq0X
JWcxaXYFzGB2b3TxprTQQfcnA+TAOUzv2ZZkznAV11xb7QkhkpfSiirraueFtQvBublG4m6SBmX1
hUQvC2t9VwhjjvtWNEb6pVxI9EhS/nTn8RtEljz9ajrbHJXMaKZ9oP+s41un+kd7MftOQXpzSuC1
JKLtb21Nk3GrayXiSWPPv/23IfbdA/Rj2yEP9l2/c5zG+NMePrU8+8lxzvnNz+v8q50H2Zqs7kVV
xnw7an+qo1FfZYC9rrlfhV4QbSwtqzckgRGWSUHC0Vjx6wO39siX07mNFkMfX/LGX09O712hzWWj
ml5Da0LPI88V5JDA2W5lsjSNSt2oiNlCnzwfxacEtscrLkLbFZWj7IKs4YZ9kPm1c2tj7fce/1K9
Dj5QjflRBIr5dfTYQwKMp9s9ywEMIHFOvzYLYrXzaFpPAfV2JmitoFVpO/eu6QAT9fofc2oCCGzS
Jr7PxjIrpgUD9N38JziiNPkSDHFw1gIIH9TIo59sCLajW2mvnW+G5ynOZ+hLDKQmGqd49lTnKJOI
YVDUbzqkQ1r7g7iyJPpRGXlyFctt6TBhyRmVg2jj8CSlOGajnRp2aXFx+iZPN3LZN3t4Io3zfZbG
GPrAI5UXQ8Ire6xj+2KlSQ7CpvpD9uc6YL91v/jrntYLFGrfUlGpEhGruwIiipItzUAlct3LVO5o
1sD2db6kPsASfnvdsQ2i+nnwswbR8sz7Rsl/JaoMXkNbLt1wBSWriuLmP7E5xbg1rzZXYiujM99K
lSRl3rQXIQEFyHQkgdJ/pXgAVMuHqgiCnuEQ5a5/sGPfvjXI/gCjyvsX324ocoLKWgm+yrD1/qrn
UbiCHNh4E1NmReVBTF/Jw9XCqnWNepASMPvAUxrZytGHl+BlJh1Ia3sER43fnJCeNd7/KyILLe+p
mHsUHpf8eDq88wFQm1gMGSQfbqGsRmcY9Eu/TUgCfdQ+ySI2SYsw17JUR7LyvsCKqHe2dgyhj5SH
a96+EOw/N+HsfezzeZcu7xkzQKgcYtp5jZ6G8a6ME0qW0YAY078WGUbmfWxa9ZdFIx2zSlrfymGq
X6wF0+3ZIIegnO43oRXzQ6iC+n9tBVGDjawR1mGSpDAhLb4OCPiL+B73oT8pgISDkKQLUtBfjflU
Nqp/QqJsvHlOldirKlj0GYrhqpT47hMoFD6l4+W+yF945AbDCS9jOh+isLaj7TQ22rHxwi9QjjvR
1tCUcV8nCrm3Jfi+zqaBcWt0MfWu5c6g1PhrLpW2DR0bi9bHNN4kXIag0z6hVXUAIZAd5OOQ/0hV
ha4H8EpOPyqfk/xHGn3mrDTTye4+CZY48clHIMHaP3H3z1NsY1n3+Kwe62SJ3Cv/1vBIPyCufTEX
cfew0+xLME0kah+2XOmFXawid4KrfwkcRQVeLqP1uMiCsq3rj2A8PqoGYockgK3+yV6GVAmVTZZT
WphkRpwyNIBuaLb2jH2dJ8NT3fX90321sbAXNc0aegs64oRHsHtu1MYDIFmr9LXx+Yt7pgi9bcrK
vUeRxX+DSk+hDDgrH9QgPUtUH5eof+rqtKohf92EfdqsZ9s2nu0wM5/7xtMu7sTRe3GZi0v8cNsv
7P6QWi5+GUrFDdfeOLZ7qsL6Oom6eWcWTseju07gWBn5ai88Wg/fg35MfE0z0W66hMgA/Xy/huTS
g58+qOynhb/ktYpald6oRr0Ww6ifjXC0tl5cDJ+m1PxUFYb9o0ybE6CE7Mv/GVoO9icFJoMfnE3J
4bY/Q+HD+/WuWeD0n5bQYrkrSgy/37VsBw/CmwLR2Nl51mNT3zh1D+taiSi2+IoJptkyVSaKMX/7
bG9YlNucvbGskjAZIpRgFFMpnxBEdJ6NLAzOY5F8GGfD2cUJjEKp4avXzCq0a1NVM5yly6U3Dd7a
UGHaqzv/b2emAfiU8CkG/UguYESlmGjx/bK6S6l5xp5GTzOVNYDYy31TvbNPvQa9sDtrZ8j8ASQL
dtSxLoUzq8cx6E+qS4sPyp75B2OofMoaaGqIKROarkJ3aZTlUXzscfIPqXbmeNi8OIuBYs1wimnb
W+hXf94IFWtto3epspUQmYCb9oOmejyClj/lFbn/lNnD7vHXIZGa9tqYDPe/Lot8c/ZpDmmnw+Ov
q40OpyLazqqH+Magz1cZahO8zKoC3FuNS7/YMqHzIfC/wln61yOIS8ScxkC9L4kbxT54c/gRVib1
2tjQ23jI2nvomvtWb53mcB6fZLA7b4S7nDoBfD6kw/7ltyF6VaPEgfuEXKSk8/LY7M8TXWwryfxF
ftef/Yx3txHE6WVUQvuiL4+XDmHuX0w/7z2kJCDbkZD/inv4asoN+uyB+F9uJ0O/XLmds4PswX6i
C3FYWSSpEPaxw4/hEBWXthq/3vMUS7JiXiICNgon8f0TUdOt8NELvPYYhdmwKmiuejbzRVMszOav
VQsMWEcm/SltG+VQQUrp+iufzPgK2UdYiAzHvTren2I0Y5re5Mq17fQ2IxUMM0Bxebjkai7iv/oq
NA6/+d2h6tBLMV70KgS7TVMOdcmS5+Uw7EqQQDcdaNhhKtJsjz5vta4tG8CklVjPdjBYsDEq/s7M
vGrdkQGAJJBer4tfeRcJkQEgYUwX8LDX04BmHMM4QgTBGVbYbaKFuNGAsbJLeuOIGnBlbDQa7p5U
gsUnYSFISXrGKnctqbS+re1j5Devv2fcourrrPItj53J+ABYo1zVzax/gvnKX6PvqL54Wl/s4sLM
r2HcFcfab4K9qtb0/Mwc0DPT+jHxPF22HCgs/zOg2N5dQPp5+i5ubq4POatMsj9Vd5E+fWvR+Dn1
yxDAjJQBveLSnuafzixL9bvJP5rpSQ9hjE+zT86ArKpB+v/c1BUKrjWF85+XXv2Fqq8NcRNtrhAq
BfuoGuiQ5fPS+ib55HaBvXcjw9sbZJDfXC29OXXQf/NKjqlZk4zPFbRTZ9+lKc9xy/pbsJX5wKvt
jTO31rmg4EC1Ca12UArDpVet/lK0X/IeAmFvINfNmxFXbzc/Jx9hvjK2KJXDvykhj4nYvJaz2p1+
U8Z9mKKja/9bajfzFwVUIMQmB0aj3RRi/xY0zPWLn9X5mVRKgARc9Kc6ef5JrHk57dNJoeX9/CKe
oe/VcxR7n2XqHhRz0IunJt081kRGHq6HOiCptdxVhlhrjmZdRk9iwfFtP/lasXvcCKFo50D7/nvm
NPuWSuatXga5spYNHfUs8z7hjn6FYmHyGewbYlx+bd8i9E9ucEW0R5qVvv+2fKIzf+PkE4RWS+x9
uWsYzyGqtaefd3Ngg4liMCBGAIVUhUTZtCkamielJV+Z5p/N+YqbaZeHSUHpdQxvWZTTeo6I57zJ
1R9mrGqXjGLSdSbHOW8Kt9A2Fi+yrUByvMbyn/J5+tk0trSJuL77Pod+ek04gu957i19HhO56K5g
k9gU38SSIXU0f0awi9kJzt3Q1sPLlLvK9REiVzF87TA5zcNW16BRqubms6m0kABPSE3WrvFiL1Yf
ps56oNHmIJN1q1hwOXG868dmXZZZtcvYQsRr34XDiTcf0puWhd1kCkBmu4eutnVexiBybhXP13uw
xyHs7CbJd9RmmVwkZDiEpNAQVB97P/qUOPSWr1Q4+G+xNr57YZqcpsUK89i7uU2uXXK+BfRT5Bll
F2/Y8lUONvdlEpOF6n8uM6d67+Q+J19LP1a+7nHQbYHN+7WOEOpyqZsKKP3cOvzqk2kJdzQex17u
6RuJlsEPAMLf7TJXycd0BduG5WYyOLTKgJygfgF9wylyuuTq0m5ycCYgcItlKElylatgMScqGLy/
oKnahPR7rsX5COxJr96jZV2M9iPkQLEDKJPFjzi5QkuNey0MuJXjW2eloO9Hn6Elo0WJxiJzp4Tm
eIFKcbzoKJ1eHmYe5koO6NWOV8Aj+3ugt0RLjJXmWQdc+O81lm9a23Qayd+r8AKu5JZ0fVd+Vdza
efZura6+2tbcn2x6fG8yTE1coq6bHEEk8j9cfL2ZwVTR8V74xdl4+mtIVujUL3f6r7VgbxEqG2BS
fIobZD9mejPenDB/MzLoB3yrVt7oqb32nTU/l1Ahn/0p8oFrZStpkLSHbFGoTOHp7c16YUUu9p0T
a691qf+QCFoPzxTXss9IcvRbRSuMs43mPZkG2zEPte81B7VVIYocYEDSDR/MvNj3S/HW1BRzBKe8
n1H/GW87Den20OP98e/AOXaqbeXFLdWpeN7HrfVNgYfhKoNb9j+vHr6+6ehWgLzu4fot1kPZaQ+V
3jdZHpFjpxa+3PNxO10fgHwmP2+S+8PTIot7HppSe25pDN40hZ9sxaQFTXuGarqkCbP64+GSq3qc
4EdkdxxCAAEnVDHzeQNe2ZeZrz5LSJAtjwBOd2sxZULNeCW4irGRmxtTts9gMgPmlyvHKI6frYVU
k4bw8alyc5B3y8CDLdlAWqZt1Kot9ZVMS6Axlad8LNxT6ARfpzCB00CYoVCIOKjeRKYKIpBp4YWq
hAgky/yezqQFujeG1njpyvBzQ1XpaoGOffXLMNgY85AdqnjuX6NxsvdF5uQbmc07I7/qqf+HTFY8
Hi+aEv2h1ZCMwQwd38xlGDiU8fi3y81jQq7GekIZbuK3LaY3QyAiV4jM25eZ96ncBPY+4PtyK9SA
9ooD9xfoAgvZuc9lPgVnN3WCs70McvVfvv8KGdOOzsJ43vz/l47dQC+Brm/TDnaxdmEXIzetnB6m
XHVCKSbTYkuMDNkS/Vhy96l1Dy2apq0eE7I2VicYbN2Orr/RsBZFSbc4hj18+Ga2aN6pc8aezYqV
QzdX2RmGrewsV/MyA4EA0ohguBFMb2B/gQ+hciBvQU8+1Z/oNFuyalmdOJeyQ7PVL/MPkza9KhQQ
vyQOCg1DsvStDpgk41dd6lU02vXB2cyiZAMhPXKDs4Wsrjuf62WIs3wqj2Jbg9pTSdeHXTTo0dER
U4K00EZOSoLul3WTf4IjejpqWkU5MC196vBD4gA3UDmKzEmOclCDNnNh+We4yfNncT3ixLQ6K10Y
vMtzmbnHprQ6pHfd/qBES4NRY/ZfYO/l3BCrfwygQLetWiunqPGND3zu371Um//I2oJ3RTimz9Sa
Vir6Js+z4y+99Hqer4dAnTdBEF/uVdN2qZBKuTMu2P5DE3oRS/wBR7QVPUvFujEcbW0gh3QIEn/6
WKjNfKZfN4ba3/scR2NyA9KB8gIEfKs+qNtPJBciyrdBRg0WM5k9Y1fTBQIGPjXXljsZ6Jo09HOp
Kk2UedYeMnRln8QnV1mmvQemB5VTCKgYtm/vZi1DZXruzfLHT2k25KeHXzGc4aL4SLksASWcRcde
h3XDrBXvJfBRTIlRdSFRGAworw4w6yxNtW0UIltpKl9oKL+ZsWI6m7mM7IsGKRNVBn/e8cJAVqG3
9beyMOqVGtLAZM2t/jb5IDbEfMz2vdtexJRZMdWWbhvULZP4L3ooKromcv9gKfq8kaZO180QCUQj
Hh4dOkCLyPg2Rm590/Iuee8P4zAX77aGIKvKNplX6/fZAT8kzBOAU+lHMufdg5qipRhw0gdw5cOE
EOO69KYSXhSV8prXWncGjDQY9E0exDCACQNGWKPpWIfDfJD7WCnPvyA0n8fYC2nHpVs8sMroDbzW
sJ4XX4Cky/oxK1fiK3yFDgiH1kcka3w+Zn1YT+M87ty+zP0VecHuWIdzBO+Lgu3+6M0ig9AMFQMq
n/qx7bSd75uwNIsvo3epRY/Kq+8x4tQs+KB7An/zD7UTg1nmRw/HLZRWe2OhESib+WW0w26b+Zl6
QNk9RC0uSbYBXJVrJUAP2G4UquZQhUcn1LVJMOY1ih2Zmn6c88JeqdQnvnlKtPXbcPzLc4xrO3ox
OAPT5BXCX6hcms6pTbaHmCLiNdaLdN236LtBegmvU5lAQTxR2THZKJ+mNAJBZi/vPpdvBChvH/o/
d3oa3Cw//BSpoIdn4JRlKre4bZXbiMhLlMfJSSzxh3lin2JOrhAsFbAVeVb8ATBD8mGOYdDURjA0
M8SqyTpyX43UUZ7rvH8KVEs7hAv/VWLVHJ7l8pchLN5zj3PzwwXDsAWZX+4srQ1nKPzmWxPybHFj
ZdijANvF29CdXhq4IE7xMishnK1I8KkhmIQOnHPrOsckIE9t6BOyvPwYaN2YX80OPYSg3fGwVF7M
QPFfvAKKh0TXvool/qyKzN1UOP46bGb/Hmb1Y79Wq7zfS1xfNf6tp7eZh7n70bRg+4nDTNuZk4/k
1NTtCirs30LFp3QVmfOT4nk1utD0pcnxPunRVubb+KUpHGdrBHN26tKsO9N7grKOjjatORp/FLF6
bKR0ms7oHA9a/KONUqpTfhV80mJT20zAeihKWN1h7ksTXqBIPymj8daYZrgiuU+txQ3j+NSC9Fjd
awXeRCbsd7tf5hVzqc0kCXkwWQ982d6WSD3A6Uk9OtLSJ5dTyTkX9Tm78/V9jbDFqnOgPnbdMTjd
y03wp3606URGkryznQ1SNKSGKztaTSh3f420Idt0mYXSLRsysoxtAWBTNz6bsXEclCz+0Rskudog
S15rJZj26FOFxyyeg01pcbhwlHB5iI4zO/HMUk9iy1VOPfWnU2wZIJiLt+B5bhUN5xPKzPUdOGWi
jL1RtDjeIPyiT5vJvakchI+q3begIsZkPg3LIFcyeAZ0bnYc9qs7i1WlkbTsnPBOcTXQu3VnpGob
HuQ5mtNCRjVKpvkf3yNMKKnEv9wD/IELVLDbPRhWVTVU0BRbNjwy3O3QbpCVStrv1jzZpwpeiHyl
9459EltjO3LS+QB/Ovno7ZNf9Xx2U4NiuA7beuqU2sacwuHW16h+yVVMmh+9y07Zii+oVITnc3Wa
Vi39evtHoER7YfE9b5L8+JufTNO1MnsTRbD5ubDLr42WtxyOA+PNKfOvBQf3lYtSya5Gq/4cxMG4
T6dUB3M3oxodRsYreAJQEFk87IdeU3dBF4crl/rCV7nKaSS/Xz185cNnNOhfWAqMV12pvXjJ+ASB
a/Pu+dT6eycwwZxjQsYCn1YSozedWc07IIoEqsesfxLT8AFFJe4nr83KGwm8H7KmNmyeYbVrbyTI
Uu14E/g87sRstA71ugq621J5auGYfo4nNQMm0XwWS4a8yX2QgIZ5CJTeQ17A9E7pMnjUFHmx9Hua
FCjgk+baeXG5AE807dWcUMV1jTRZy2weqtZTHqgvYt0XPKVu07+GXlZs3Rwkm6lq1nMHJGeX0e08
+UhEmjXA5Njb1yD7b+Uy6HMUHiCBK1ajDTv+ihxoeTPUeDw2vfo5y+F0EVeVe94x1YyvNiLOm8mM
kr2VVRXwPsTlU027NBTwEfHC1fsTLH6uG568No2Ak1zoG0n0ratWzUkGyzLtPWdpaFLy+OTW5ftQ
I1MFSqhZd5kyPsMsMD3DcfyWl5pHPxIuGXhxddsAURyeG3/7yhr2MyQjj7JoXlbKZMnyIfP/Zznl
knpDLpJjchxP6zaGaU0G9B3qclWF8FNn/A+HvoEZUG/I2jhdwNQ9QNwO2c1eBz8p/QSdlfBmgfGC
QyjEW4In+22iD+iVdg3lOGRNpNA6xQljbqKqv8jhQ84Zs1G5PInsHn0d8mpllqwiK5+eK6em6S/X
SXjbNA6vIMYLrxb6PQhhRrAh+v17PbMjupcSi5mmYStVjHfEldnHlNZbThv4bdKVP8WtziQCgUsY
29lE/UjLw3ijLjn8HLavA82iX34RaXpM2Gn3RSxhHhSCQrmSVS6TYv3CSLiUCmQSGpR1MLWHDn3j
E63Rw6kNgp9XWjf+anpoYO2iOPrg1rPjHRS+OOfIrj+H9VQdU7+fnsseRtGxvzmyo7Mj4GFzNfP6
nVzeZnbz2iCGqKLEXtXHuAooRRbGsOsA5fBmMuMTbapH8AfBeUAFbNUO/vBcdP5nl0bLzyAlpz1N
KfzwWi/6HKL9u0qSLKQ1MWk/VUA6qJtGn93Cm85jGCIuvqzy4CnY9C5A2ikKXw0/yTaTPvYozhXU
vJYrdRkevoeZ1rlXrh42610zRyyXzX6Tt7dEKRFCHqrsezPGa92cxq8ks2IIMF3ANmrCxo6ffNpB
au37AA7iJuhfkxZkXZepoNVktoGFObO9lUyKSxuipyS1sicfEFNPxjGuqz1N7nn9AlF+u0LFu9oi
jKSdZXDAFa7V0eFvTtVfMUjV7wDXXhu1Hd6KAtjNCFv03tGN+uQvPFtl/GN27QQOaS+4cX5YcDKV
8W7M3bDPjByNXA3JLg8Cu00/O8FzXWwaaGtvduMllMzsSdsl6LqtuykLn50ux6n28Xs1KgVpPBbI
oKWmcrLt/mX5H5lv85h3WV3nJ28Nnk4JP+TtVOyHrP0jAGp01mpz37gTqDEpYcnwz8Qs3/7S/7vK
FbPBOs+skNLWnKr1oXetH/e3fdmU3/k7yXG4K6z+ZlY52QyzKeHBoavZUWrrai2DXCVuaFHXhhEd
+hlrnQ5zOq/E+Qjs3exQh6Asxf9LiKfaKDfHyQ811q2rzP4S0mvordc27PaPmcCkgjLOPGLbFMEG
ks/qxRrLw4hI61Eso5/cYnOfMGDTZSdVHBoQXUce+PFlUvdtXRXXbAZPnWkAmn26hMeVOGGe4hKm
p/EyRpe7JROROb1DkgF0C/outvlJ92eRnB27qn+ETk3SKXbGD7AQD3vfj6zjZLrFzefhtWmrNPxq
OM1R1qRx9ZKUFb+3YdimfvJnhZ4chXK//5AY7o+cXMpZXBbZ1SfXdo9iTXE1fPBtaIAaWIe31djE
L7r9DRyu+qLXvb/VqM9uxLTZVa4UA+2MaCG/jK5s0K2XZLkeh1w5a625V0Z/mxl19D7Es3OymoFf
fdl3ay/QrBM142a3sM3CaaewU4XI887rqdXUXxP35kMpcfKKPkfzpt5ZlmYe/SzK1qrml0cNfsF1
0Y8zWcEovqJh20/eobGjT5Pp1NtsqWeCn20vs+86m9qF6wRkjQ/9+nKIkmFeTkgP8+ELmttUJuF9
Tlui/s/Q35ZXHjXNMlzyKeHZU5wnhBZdnuAkwBAqjk3Ix+ewuMhVXhjU8MUGX1ZcOFvPZyc/yaTf
eqAGH5P3tZbBKcJS/hjooO+D5LuGHAdY/ym5BZUbnetQ5fmQ2fk7YMubnAKg2fvs8FV7i+BX3YVB
7B8hImjhBoVJW0snyLgDnu4wzVVXf1L699wKVl0/2G89VH23rp++SJRhNt4hdmChE9PiUL1xaec5
itkngIccrXyZnJYuxsm7R1FurXd2Gz7nAYRlMVnHo92a8VNeBdFWmQvrjU0ZmM9yzP8cq1feedZf
6Be/VbVbf64jeM+UMkvvq9VRNY6kb+Intpk/V9d6lPKcDopldZZC6RHZK3Mu35M8i19pVg6PVhZb
u9rihZTNsIrSu/yt7Gj+d6reetLgnLwmmhsCqGOi4Rep5kHxdbZUE5bOsj45bu0dxjGhOyrV9U01
mf0t7XplXwTOSAIgKS82Elg7D4DIS+b5xtqydP/dServoLCqP0Ng73d2HuSRAIgbEbK600KrUrBH
tpFJOvejM5wVTlAUguejWBbYrYqmmzKuVo+Yu32fQ7IGar1leaNpUM+EEASIeQ+Su/gl/AjN4KVg
b60Q7iUGfk3hkw3Yzo3yqxgPdwg04SmcYZdoMiTyfpuQ4NHo9c3oQX3vLndzrCpD2xbR92OdxH1L
gaGNjDVvk2sau9anoIibSxTQsTORh/yUGlV1sI3e2cisB6XXtoxnby+zUVu7q4DnxFlmG0Rl9c7V
nxsP6vEoRGA2cfjSlJV1Sho9vPbhDul1cwAaFDpbr6WbNE/y/hKU9dWD4AqZXqPUb74HFKSKXjpN
i0h2MCSwZMSwWz7do3KrfCE56JyjvKF5e1agxVQaIz5KsKzlEDStIcg2d4+7GBSxtkOv2xt7gtWN
R1GI3Dhf/zUVwPZKrRX80ZJimofU3cZQmm99iAw+OvHYPk9Bv6V8D2/fZFEBSwdXP0qwwlHvZKiw
6JXQF178kgZq+DJ+tE4VHmVrLIPslBe/afPZP1xy9Y8/G7r67MXuwUxMFHeXYW5Cyjj/YQZmrHPo
cbPVPc5qUZv6/fKXhY95RKb0LWi7bCU3VwvYWypV9dDO+Ls4wbHKXsdjnK2ltCDDLOfyR13iv20J
lWrFvZghtppBd52SYC+igLKva4lwjnG1usar99PotCttAKyiUcu9+olGu5dcoqFjXJPVGOQ6yOI6
Pdsc9Oj2/kmoF3zSwRf9D39eVUCbp9tWS+tV0uweBHqPleKjYX/eFSM/XJmoVbTQRq/QjgW73VsX
OW+C3qqThteDZd4tmfvHkrklUmBfsKbeI6X785/IOsrsLQgLbys9uSHUclMTjTfpv0U3uNp5Ruht
ZNLOsuwDpFgydx/4ca0NHbpUadW1/b6/+nb0USZlTeKgNJd7Zn5GYukrD9ePXWIoAPubnwNbO5Lk
zVXcueLbKvloTV3Fftss8jDKVS8MqIZkHrbhYdcCJGDrdJfA+SUhIxI4v9i/JGhkSux8Sd3c1XF+
mZdL2j381RRkNvuIFooxUlEVfJVNxWZvHVscZyLNhlwGtT6ncMimyKUXIeHXqdMCzaX87bR2C9sK
FfeE16A+lSthETIX3iGhEnqY4nswECkaYKo0CZ21hEgwaDYfzKA/baSt28iM8Nkwv+fCPSiWWn5/
dGlLfScofty5Ca2f0dKC/q/1v3m4x73/T+5IWaHTXGgw1N7dRU7rAG0wHDAJXHVJ5CI8Zp/Q9stO
D/9QWUgUDHqH2JGajKtH8OMG2nKXZS35kwwExd83zr3OXZkqWc7MyfynYbbLNdUsmrwXM29HwJjL
VeZN6qG2kz/pdBvp2Vl8ad6uwQqHp9wPoiFZlX4YPAWdqX5I8zldcYjXT2WVaB/qZSJUq0u9WBLh
mpO+SXMfIqxlgQyUNFYlysPP/Zi66zrtx3sSxG70tyRA7alAmhbEQab3W7Uyqo2rqhQvwOrAlejV
R4oUpHgLxBZ7vwKYJdw090s+m/jObCP0Nr+z2IjzN6YbobexaWZaFx2Nau06KOnHghey5cFSGAtH
4t/W7M72sEF3KmOT77n350ramFuOltZJHiH/RefpxVO7bgFkbuSh89szSHwzJaaDXzivYhFaHhAF
WdSMnBCB3l94QGX1PD0bIJYuEv1fN4XpFib+qffuz8pGHogSmCxkomD3TzAcXYtapSfPSZ4eAPvF
VSyuew59MUNlSJ7UDEJJP4pb2uOT9jK1zY97fU/L50On6dZNynsm75LN/6PsupYkxbXtFxGBEPYV
0mdWVfvp7heip2cO3hsBX3+XNlWlbKZ6Yu6LQttIUCYTsc1aQCXEuzi4IH2kUbynRdYjFTPq1Er2
mTRKbZuDJwlZYqAjwZWGop9/LKA3OVLVfSb/9nqEHlsSqXCfZjSs5fl51CD6z9rdna5tABOmmQzn
QZB7ATkMBwGZFSAxrvLDGvR/FdccgYN22GOkTwBj7PFXm00t/UCDBRYgoIsw45ijjGjV2WjUMb02
eySPmJsJqOr5GY0UIU5tU4rPChrKcQQm4E089vUr52jJon+qV9HJh3A3Agwq6DQWP9HA5whc9BFC
wpVjWIeNoczj4hBz5L02BgH0E4QwkMV43UlD95LvTSbAQWV8igJadtdfkHBfLiQVFAegOJYLQ4oE
zLkSP3NJjkMDIivtOiMx0oeflYZymI2exMLUmwczxFlJCFRuv7W+nas0mDNEdFA2FAXyGPLTCcEo
OeXzt8LKxZ4ZwHxC83X+jjnlf/Zww3BnV6BIqiP3QVtM1KcUNVKLY9eLS2jofl326PVKpxwp9hYY
o6bETaDBai1+bXtrp6O7YVWRHmCxI9ahs7xloHpcRbXMrq2v4cDR4PLrMiZxF4Abn6Hg09L3aoHy
q8yo3gtkMwKykqFj7jsXhZNnBdlaCRtZ6iK9rMiuUgSTRXJZv4kIsjWS+K54bV0NBbWZkY6soWcC
9rcOPFGC07doLloYGw+t3bOHtgDdr780QBcDBm6guxw6aTCAvTr7JLORxcdiMlAUNyJ4vCM7bWHq
Og9aF3x15EjDVOXJLOFuvsZL1eIxgs3IsO64ynXAcIDZ82byzqyfog+2G35ya5F/q0zL2xvTVKEM
K8m/zVW5Y0i2IA6ZpCC1m5GjBVHAodDr/NhUURdU/aRdQe1o/7EAAF2CZwIZVwNcMf8ymOX7yUFh
qpGk4BbIm+Xslk3ik46GMNb7dyb4anpACqx6Zoc/PYEkITmwud+5lmuhVQRhJGKSsqoYjVo4LwH9
/0VHMwT+EUuiglaSyTF0rWfHTaXrZrHa1UCw8MwAe0fhulIF6ObihxinFM3SCFuTkUJ4JL7Y1mif
8sjZj6lBaTu5KzUthI32U7Z/7if0ErkEXh6Z6T4HRik6SmKmO6DwpWnYO4cQzC3nCaWozUGFUd9a
p6yW7t4vs6YMby9k7luOFjeahmYy7V3kP/yVJxqdpu2NWKS3rNJmhrgC6jCrA/mQWTmSuA629mUe
Y36YEDNFUBuDEYHEimbAEf+H7r/6xajoAlKGfaTtot79a3Es94CKluJh6HBw8GlKg4lCwoqBQ7u2
veJB6WlGuqUNcf4uohOptuvJpU9swPcjfYmEHK6h1tJM0CVxnPLz1NSvFt45kAoDzp07L7uG53hV
QGkgIEwwQ+GKV/k0pQFZBWCsADy4klalf9OZtvFkeofMatff6gzwc/p6glo45UxraUXFWXGxxp84
hOpaAMib5Rr36C1Nwa0KVnKUgA2yZCwHkU99pin5GHjK76wGFTitALkCWnBzHSRD8BzBfeWjgbba
y6bsiyNCfmkMdj9Uv4pk3ejUMtqFXDa6HDzSSC0UQCeS19BDdJKDBOuf11Rba25b7YFdIHxHomBY
Gj9FBRDXm94tH1HlIaEUZL1Ysxir4V4nfYbOOnXd5AIEVLpJFe1EM2lk8QSqj9a3xwwhIDF6CExn
dp9IJNrs2qRG9zzNI1CE+ryWuUYeo4e0S4GmoANeXNdmwPfHlcZQtlMCwq6Ypvlo8/xPoEzDwluc
lC05PHt2sYamIrBwrmvI7pglkJ0lYh7dn5YsNtp6ehswM/+8cbICfNEGMCh+IhrMWWKOmCisQD0/
LKusfmK149aSa2nhp6gHPkTV3F/bzgEcrciGdZbWmgGKZimvU7IvdgriZuWvWcNfvZXmB7KSfnUh
uRUgowjWqdwd/Qr9dXLT8zxPyWXwnGgXuWGzm2Q0Y5w8NBFqFONomXHhJRJ5ZBnaEaCGMgJCItAa
57Ob4ygu9VWCbhIgZ+4bJqyrGqzQQrX6mP2BYpjouNH/VkSJu3WlpeTiYX2MArZ1vdJrngP8CANd
smLJAIudmCP+BxyrPbbtiHJaI27TJ/S9e7sEv8HdnZIh9XDKQbC7+oA8Kn3iBJmN3OJDNDV4/cRa
0tuaq1+jrDwmdY0UrttYyBch4xSor23AcXU3Ja5PA5I9tFLu5lRLg83DYanwMseqsQHneD3dOC4A
PIDG9j1khS8Ai5JMucuEnA+sFs6L5Y5kVBW4fjVkKRi8YSbdnZncJz2qj3k6fSdr2aF6pQaaKGEz
lRK0iWao65w6FBdJhKZlntsAWIu4CNgoM5ya0OrjkxsNhOiEXrIycE0DjIEaQyUoOkJA2cG06Eqz
xTCiK/JbErxUWu6mlVumKPOlVbRAi8zO73S0a6cOmh1M2Tgh4WbWGemWIgkvE9rMN/pYLlCr6okX
aCLLgRv/q4Fc1NoZuRHkBcZ6ry4mrDo9oQn5O9X8dLpMw9niK9UHodFFgINL6vRq+UoeC9UMvfr9
VkcbEEUeYrp3e9KCOQe6B4D2wHEFODQc+5ZPvT4LgBbq/6MuaTCkhIcxE8tBj+vkawgEB79miC4j
8FCieABMqWWWftWiyLzEQ2cjFpBqn0ew9uWSiQAvD3KMcTwK5YA+hL/1Lud7klYfB3lFKyCFGmxa
SDIS/c+rlZl06+bKR8tCd72M0qXAYzhqaOYnlQVG1nC/XtabQFnmr3My5mAoPs22fdBqBwRkkTew
K5exZJrRALaf72DgWQ6kF3b14ne35B/T10WrPy21ft1XXebOh67Ye9Z3pKpQRitv527vN5esq6ch
itCi+NFwUHyladOnsjWihxg5usAtjPobcHOQQLeZdTOn0v6EJusT6ctQQ7+6O7k7EPagFui7AK0J
uoZRWO3ghV0iq9TfwtR917gAxgWcQ/eoNwyUP1Jvd4MThLUQV6v7mDs822llql9ocKNOvyRg3S38
rUwm5anMGUA+ntcon3UPJZO7wxPQl6s9NuZIXffOvckiN4jRwRBExuSArQV841HIy11kdxZQy6Gj
oZZs5MJthnJVkkwW4imnWczAabVdo7YwezBfb81vbklrwMyCaiId4RK1Tl1VbXt3VbqVjc9qXmxv
PCPx5hfRYFxy2zAuJl61eEDTXjfsAmyBlQP6d+lAQym9yK5EmjW69uxC4rqOvEM27cyh4ydaRqoO
gBt4FX5dQkqns1pU2YHXEEyYvieLNKkyk2ZUiUmzymrYRYmrd02Fm2pNSHustq2v2o+2UqJa7iz8
2IxthLpr1Icqt8iwkcV3zDGYUU5TgYQXxaGHXnTJNUy1GkDfI0uuthxIyZKpqXyg3gJlnxQGosmH
0hy/361Ua1Cnw58d1/3vdq7RpXhFaQpHicv0tY+Q2uqc5h0+ztUDeopRatHiMekrucSHFHHDRDso
3Z0P7QC2nnUHcvGoRIOmNCwhimXxrRKCAQUXyLvh72KYm6Pbd/kDsnpoFJJNgCSObFn6HZKO+QNv
8bSfijMJTGpmx8XxlvzQ7l2gF5FrQECuwcUpzTrKqoC2abh+X+nVw5QgVC2syQrUjdNsvXu6Fxm+
cHN+Uzd7d/NhiVLKNOmt4E45d00z7MriOIvZuBkg+enKSTT1AY2z4Q7Zz/latEPV+DSlAQXR87VS
SpLJ4tcpn67KabOGxHUhMLHn1ZGUnEd1498tv9NuNlnXR2xASEYfvxqAbjxy2dOTLajRoMGURYMW
YIBWQ01knC0AjO6U5NhL3cagdOSi9o9ztu8XdBXUjluiWAKD3S7PA3qRox7pdsgI9S9oWtIHP2yK
avWZixGlG8odQJXTrrdZFhh0TnvztIZ+vgjf5jMabuQ5j45xw/ALRKcS0QxnnRG8t82TKEFx0SKF
c5tR5YP/BRuraRqJHkfDsQbMadnmqw9imBloRl+8abYuMQHv3fnSu8vTZ+/tjknR1PPBRssl+bhZ
0aDjT24JoOkJTXj9Z88e0BhWMpTEJi2AhKPRWUAvWnvx4zIMS2Dk6DCNQRoOfLSiWm7jHFnWAZGW
HoFaE80Vkc2B6gfGuVsxxPDS2x6pSjF+WTchS19aw6Xkk0SJxMZ0DTLUxTcTaDsADJO7JJKlb86b
c2pPADiQw+jxDJVxqNzuQLLQ+6S8m7JuYNCG6JxhOqLzck1VVc+rM7yJARhwBM8wKfn0iOMeu5Ib
GZ/Xy2XqoiZ40059lF1p0bqevDfbjz0wosFucEChILLpxVIbF1Dg4ony64BkgnFprejZ0BTui/e/
LyErKqBMPHVozTqn7ch2r50y82o7Izty+UVe5T2+2Dv5HU8yzdSgdA49AciyrlEmS240e7WLGqDC
V/q3tiHdf3C5u9xb27g5UFbFkP2PjHfOb0/f2mK7UqenGWlbkYe+J4Yc/0wvv5jf/6LuLiladMqW
bu34ZQ7EFXQ+D6DRBi0XkAsBJ2G/DuhDgVLJ5DmD0B58R3IRLSdzYgDef92OZDLTTF1C7XO37+aK
5LPRbS7Fhto5WC0QHuR9qlv47SXJZb1BWnJ3dXW59effXKpDph4YA3pnRonPNbM5gaTYvtoy3rDo
03i2LQHwCEhq4AlDexTJ5Ny/rtDHBJZf163e+oIw/GG1rxrycvi47h4ZZdX6eElADUjIkv36rxwx
nH5oSkMlDyeNHAz6HyF5oSOSsqPOLt4buWjXhbPao+qTLj6QZ8sqywZRt/zgyf1otu5E8t3+Iwpg
bLBgBbxxUEuYIjtFQ2Oz59m/61gTA3iTfPgU/qcl/3Xrjd9G/H/d5WbtRlRb6eDwC5JE13d2Gh0Q
6EaTsz4CHKuw8LQAOHUFmLbSRwUwELS9FL3xNCWfDNhUp0V4n5YMoFf+OOdIacvFNNgWyIS7DrBP
Srfuilz0CKYqw93RXlrkGCAwoit05f8Qkip3ZQKyB3l6pKGT57u1EhjHsBZ1OMbfpBukoUlx5tlZ
1p84NlvXlCdoyEVMUzX62jK22y5jiCwSMCKkkTx0CvB2wDC52TCQGxloRsjKtOrXLdc24leDGMrl
yEXxE/goCOjKgWV6d+g6+ytg/8GDo5UI7JKhLsWYHKjJYNVyLc7XNWQPm2vYgORoaHj8EfFW7Txp
4yyhhYEeFVvOMQOqxRGAScVtQMDqFmkNYpJ54aPYDv/LpCMruuqeXUi3moXjZftQ2IZPPt6sgXZV
bUZrlEgLl6X+s8ty90D6TEcQauAo8hapgwpF7uXDo4V02VAv9VUH6Pqji0qyR9JHnRhvGtC6N3oy
6pYLQrYE9FNqQeuMFpNQrcauQ8PJbnWUmzqWddGjGIjAv+aMVLqIDCqPRKJrAuUWNV8A5q2Sq/Ld
uKmlVlE+gYuwP8Zj3QAdIGqu2vAym+wIaFEgQ/pkN0V4ICv5KZc7XY9jsAu6YD4xE/2snXYwjDFc
Rb2PrCcy2FVXAEm8nA8kKgNvzLPIjeimVLqTLjcXlI5Ii/pZxdwLBcBoRgMFqjwZraKZMmz8ItNd
APApHclns0Rto3bFASVGAjCu0WRA7eTc1eoD8TELQGc91DYDgJEAMbwRApACZXdPQ2PkiDiU4qAN
nnnJGhToGBXar3ya0gCODtSlvg7kiGqkZ51aV7UglmnbKQ5IV2rIivnKrPZCb/WLhfZB/UF1qZNz
i0fAlYZQliXYbv4sks7gRnuoxPw/NnOrBYwaXMig/N7SvS77d9/1igh74wErrwvqumHndYl7IFj3
qKj7W11GP0ki9Hd0pTzZwPMDQiWg5Au8PeJNXI9XoPgMTQjv0O2+rib/iKF6VNes6UILmiZNzk3a
A5sks5eP+QJeOyevj6Cwy96H6Kd9SkID8XB0KH0DXi0PuqjDbYFP57PbAhpAlOxblrnzYTSBUkVu
eDPwq2pq/zC7fkCd1Y5ZI+i2X/t1KNFcJTMCl6QUMX/JJd+llVEvHO30Qm8Ccrqz/GOK95xz2NnR
2QLRyo0G/jozWJf0PgqmweEaoexCGpgw+hy4VK9Tp+hBOFC7etADy6T3oxavmnd2msboh7iA1D2I
DSvufdI10YLTKbnrDR5+pFzQoe4bA6sBPIB9Vh99yJezJdoGde5gJnzwGg+VKImB/1WJaFWOdnJA
lY+9AlyRbgW8yqw8vKFtQKFcbUCv0CWSgm8X7a93CFn/n01dJJD1Xc/iH6NXoHzLFOJz2efVtQm9
GOSEckpDa+NTfSdn41BdkTPrA3Aeoyr91ZEMJNYhIJpy9Cus/SJ2Ljz0CcquERQcpWh/a35oVmN5
51qC4vXNxNHftYRgC63TZHUspWW2DAft2GjsutFqGlx0njaozj8uhLdHjrRPCqzJA+Nz4q9UJAuR
mchhZThZ8g7BP+I1qR10jwFtvEQ7EOzEVbKaSV65T8j9eSnt8sqQQv6A1HihTfkXf9sBzl9uAZuH
tdOFBtMaPbSXdKi1RmFmVuBXJW12pz87KFfSgSABnspnlSXJJBNA9lq3Q33e82rPMri5X51+u+fm
EkpcbwgAhtMFgJg6mFLEuaRXZvl6TDMaBL1MKzl7NXfyFbqlN2Flplku96EZUInwcj3nPwCxxdf9
aRkZ1VabVSQql3QBtYJWDWAa9XoE12QhgW7UqCaQBQk0c5IEUS3bZN7R1oeHjUs22+Nz+QIvDKEF
60a9XL4Ms+l3KZDRUh5b+FCzcQCGhjTd+9JVxDd3kqlqug1yoS3UbcxzYQMWRy4m5ZwCQjQxExR3
0+ak3Nwctwpj3zZAPmitMub7OkkBCm+CS+Op6Oz+EnppIv4iLdqEUFvOLXRJmnY+7UAh3hvRE9lQ
lzVcmDl651nr4rFAGRVQby5h3fCHBCUQD30NqJwajdErgYuG6kiAcGEAaBmwZw3jgchaEqJ3WX2G
mMegVcXXlogscFAn6QX4yL6FEHLtc8foruBo6K5MzpS4NZNPwvIJjE48QRmtjsze9nsmTcc/ssgB
wbX8mlHfMHffTAV9HxlWVPvK7vH6M3DriyOw0qMbwLGjG802YpLjmZv2w7LPkxD0CsqHZqFAjnGn
1ngocDXnGagf2HRdMeDMg3VqtcBR7lrPp74X+gWZPh0gDb127DzzSBLpx1ej0tHsLRFxWgC7KfNb
Phsd7a/uQK39d916W2wApwPXUWCKMhQwTVI0lwK5FOZFuREQQfRH0tBAseK0vKJTdlnVKgCMTVyQ
wjyOVYt6AdZe6C3ByRO0QoJm29foDUO9i6iXi827Ro9MoJ+XOFTevcjcvbmoF5vWjfnV1Q+kocHI
cuCVAc/NSfAitgmGx2nRnssmQ7fubwLvtIAi9Ph2kcirgA+iHzy3qs/hBPA2+nnNRiBZ3sTtqlO/
H7K++pJe/U5f9UoFNtH2aAwgiAKYvn41ctD1Buu00aPmTFPR57cYcDanyWkn9BRJz8lpLC0Axj5K
NZrwRRvWcgqoDDvgcyXWnWIbALSTLMCileAoTpozIpOS4X4JT3jbTz+Ar1gDNnI+nCZZY026gff7
rGrzJ5Kyzkoeci18JAnU2/VDPKJ33pudB3RPOw80MzU+X0DdjF095wFsx896Nx/RLMHyCgzKeuC8
97iO1I6kIC4GVLcKbe5vTIr4xv1gGk7+zgAb0hdm6X7e2sMnZkzhxyjWwakAp7zPwXGjTZ9pSS6c
6MayheOFCkbU9wBvVUztjqxmuJzcAf3+FZAdR591rnMDkoJzs1O8kSYp2hkgkNqy7f7egywDqsCA
LBOOe7WUDGodzQxLq05FZn0gyZabKreNL8sckPoY7mmzpZmwS2aCpKuhI6NTag9LAiQYq0FnVgxw
1FKqaBAMpPccxQEH8gWUKfqFaAqoYaSn+g7IK9OB87R/chMHcBFe3LwHi20cDnHQa+DNtvTmRxYt
DNQS7wuwh1lHN3b7Q5ED4RCdBfMjDTmQlMCEliHmPRgdO2rzMF9FxS7AXbe+2FV7jvSw+gCsGXwY
BlCxJ/YXN4+tp2FhX8hHQxngVZtjEKaPzPoyuV597E0DpVNyB/CforC318KTbulPU7Rk51ImRGgA
XlUGPDF20/EcPZFKUH5m44Ia/ucVZIit5VY7zgDOt1e9kYzAdLYRgLT0sUUfY1VaD66Nj1gLAIox
N7vdCgBA3f290Z/s0BA3AgHoJBJA3pTuaUbvEnAZJSYAKQsXIOemi854hQzAy8V5qBgHz1SlH1EO
CMLypEJNN/ofsisNtZyFedsYoHABBatdaFHQTyiEan7OjgWEV+SAXHcxcKD0jCu6poZoR9NUyjQj
c+fELigcyanCq2SWM82/U5KTWmM1I4jxtnJpRp86XlZHte/mWkObeuem4MHcZ9V8MFMx7+fMwyEk
n9AFje9F5IPWRKjQ2JmDD6xALRFy+XhPxHQZKn7ZyquJtHcL7qZkoqUWm9s9MBBi/26/u/UdAOGf
L8jzvQWqABSNh8vd0MnH8+QYY4Hiclie5bd8XnT/7mKCpWfd/9/9vNBCTcp6TcAP7DwDHDlv3QJt
WDEgz/I8/Mg7Jz/kScFPNuJdezexrEDHizAK89zHOrGeIYVj2aYz5iVDMxNAFvsxPuW5WcALHXvU
pkczkEujB4imWcbRypYeLQk4n7j9+wbtIQ8ksWZMzngioW5MGl89eGX+PZli2aGLO74qJE6akc5A
NQ8gfF7NYzN8TGsT741jP1/dCnxqS29awRCeog6RKzQn9YNPU9YnDyANtk6AZI6SC1hpevR2l9Wu
lVRYc9INAKX1fJLUYEpyrN+KZMD/ICAy8xEVhonsiQIOBUAOJzC1dhxd9MK52mUxPRhjH13Q8QzC
NxE96XURPeXNZBxNoeMl4FVHM81KSpBe3zbq0nDjPcsBjkQ9lWunZdULOygmdOyuMrVjgukMFYSy
q5c8p6g7xB7O6ACmHs6hhZpw5KQfDBQmAs9WTlcZl32wvt+pM0nFnMiBHHIc7J3CsM5KRR5kJJ1R
azUIKyuGyrOXbcnQN318a/Poi53+QLwLnWFu5D3xhYU7LcSbtzfMDnBshR5kIu/3Tt4PHH31nvOo
1+jymmrvRhL5JWOSngCi5e0AS+cd+2lcLo2Z4wKnQuuRLOiWRseTD2ennFnunkmeh1xSapBBsD4M
LDMEY0scM9T/NuxKMxutJfiWNZO90pEhySv8lTIaSVE407GvzYtpTjb4pzr+DtiykWe/ixZwI/hu
lX8JYze6kg6MCjYKzdDBigDWzrF1th8JVMWxEaAwQpuhbUqADs1Gvgi4gI6FDxF6HPFJnAG98NC6
RySbwdG9LPMf4HL7baLoLkdEPndyNoHtOtisBGZntssrHoHlDrAWKEEub5qRVQe0KWeo3HjRkaEF
FkSPgnz40GAlbXXjLEKlzZSfhAjDxuchQKBnmjI5NWsO9PUJoIayJKvrFryi01QNmSzRQgQVdVrS
h0Q+Ayxg8FAg5I7C9IUb5/hOiNIAZ0YeVHmEP/frwAFdhTz5q0wz7lXLBdgAOCR2xou5BuNOUnPr
FDPeXTQdQ4aadgBTaEN3mfHjXWi2KslOnqSM3QRdr+t0s5ycEtpJ+dN2+JRje3W5KD7oFYL0YZuJ
CyXHaEZ/FprFr3lBZfitjlwqd4yf84KbJUp801Fd/k1z1Lle0JiNi+Jej500BxUqEXg8A/ozmWZT
OXuaNlR5p/6gd170xyRLSyV0b8pI/uG/gkwFlevJfwNEcxoeKNmOUVyCc9N59SbD6rNZWGaHLkyd
q7CLDmwf4F2IeHRCjfLE/3gVtSxK+g8aM78bYYtmHUtPEXR0URHmcA/xBQyjjm6JVY7KOFyVc2IA
mnbKEMIJOzwGlXsJfIt2lbU2hRMtWv2NMTUPrmh+lG0Y9PMAumt0uI8+lwD467TpQZ5gA5MoB57h
mSQNyarb7GZsBPs2pqRMxzoLHE+EuynUmgNgGvMBOUwRagE1dVI7J81K/PkO1gQuPGVQraDKqgDO
QM9Sn0bHqYE/DPrUaRqafay707uCeSHi+GgJLEMDaGP2/AchB4sutNBIJ+GEGUB9GFpYbm1Vv+jw
zYze1gH9IAQ2zGPzp9u36OORoGiThEcb5UAz0m1E5aIZ2BsdMVhnSBw1tYPSRV1+G9vlC4iQhxvQ
ZkAnKRlHOjElfyZF/2kezemTDXS/wzCmTgDE9gp4N9o3gWftFcCMKAhIK1Q/plqSrjIpaSCf+dXR
BM0uoFXSKWiaKn5/1PF4eU9TR1/i9+g4OKPzHQliafWkKmm7v/DkL/q2OuIQz70Pve2C+g1xtK7i
Boqd0tY5AM0+2zcxotZ41ABqc33fTsNoF3cF2onp9ZrezHFIAqH68/u5fFVfbd4VDfjtRZ0A6OGv
jgFmpx+5kTenjX7FdVB+m9MDwTpslpBuSI5lzwFH5/DSCHjVzBfgjtQ4RUbLDBiJskE0WmpJtqVy
tZNSDUUCdJrVc7WTq0PrndmcTllr7UhHG83oTAEFqdyOZNro7h7IolutGcw66IsRvO+7BdUGMntp
y+Lovu2eZ0oXmsWwc5mmIzWM93lAf8EHSJ6aGdCaOy3Jq4m8mJliQVjg0InjhbbnLvtuu156NBq3
vaH2IDA0NAYj8Y0anCY6lyg7IKl1HA2IDQ1QT2naa+VBY9F0dUFjk6Fg4Ia3Hhfo/Tga0ZByJtnd
Jn1HYlgmI/fT1vSuSYayenlaWg9OSFWhRrWanSBD7U1ho8QVGZPmHQ256yWHqQQ8uNKVFapzywll
xLrxRGqj/mOMveE2dQAQsZfI3Sfg90BZrOgeEAXtHshAM9IhkzGhztzFpwoeGzejn6YJxA7jUWj5
IxgU7WNkiO4pkQMPc6B4dcUHHPxabPG2vtTyGZlt6QtEe3yA8J9OEg20kdyD9OCtG4OiG8xdp4XR
DRj0bEGDrYfcgzV/IB0KwbTugaZhZYPzPCsv3QDGI7NAnJkGEtsSUCk4hP25ZgpKB7V8Mi/R2D1q
wvu1ok8qKMVwJ4My2ris8upLy2gXUc54jgKvcdmNWvgzN+2vxZCxL0Bwr6+NbiZBXHP9y6hP7nFx
mnSfucN3EzjWt3IA4t/EPnOBpnESaoC7IV8ffiapA5DWhyytl4PTC4SZpTvpoknTABWTdqdIrz7Z
qHoB9fzcvp8zVvghCALPJBKbItC5Cr9M2LOOQCLATfWsU5gRc2V9qDJnBLIBQ/FLEbXXQWKJjhIf
ziYoUSWTmSxv6bxqaOp1i0wTDH33xhh4BFSq1qxb/l4mSw2uZ8eIzqYhwELQaRnQivVoPzZpt1vl
xnESEFxzG5TB0u5q6GoT2ZNhuYi6puFTjCYQtBLEGb+kNLVkMyfJNKxiKxGY7mTpTuLdcqYZ9gkt
qDvlByJbdOW04YdQM/U9G5BLWnP1v1YHvKUzKZ1fppq+74qu8akCYOtoV8tuaQED4lkm2CeReS9x
2gQfSkBTT2L0oX0GDCUkJy4vL67m8mV/5zq7wtx5QIsJ+pSBuyXTxa6pS/OLjTDUfsbr26EFMNa7
CGG/96C4iPzcQ1E0b7v0PQ2FWDS/CW3zqHRaE9c7DpqpfTnHzg71pR6IPazwyUq0Bi3u8b63M+2J
VDQAI6rfAyIAeGsicsHvIJ1nk72rXED2kbPllePJtD3Hn8ZG9wFeM95qGe3rcu3GCnt4z2qn+rIg
+ipDgv0igLcb6+9tkpwyv3hl+LmI7L3JrfnWV/LAdDeNorBF/fMQ+q3rhhcwEi43xhvocMpbbp4c
yJ3EVmjfJmcA4Par/m7Hda90AAQPKIhREk17b/ZZ/R3gT+xTkSDkp25r9ScFXXfRNPxpcrT2KR91
L3cXNh6BTYacOP1w6tZyOyuOGXA2EW8UD+3szLtBnww0jGSAuyGlsoDlxwgsimMIHHxFb/ADkCb7
d4hG9OfOZrGfuS7zUAMHpS3EpSx4f0u8qn+Hl+/+XVfgiYSa8mpHOhp4kSyPdeysi2qGg6Y/CYDB
R6j+Piq/ftZBYhyJ2E8AmPpOGdR1XvVOUf5yHWnQStQ0tQDGQMO1QFS/DP8uwWj8MdXYfLLjbDou
PB4/z735CRg8xc9icN50SIHbbLlAtdTLIJ9G+68oQboeqJXRJ9uck2O8RAA+bgR7ckLQvnUT1/04
B3aElchYtovo1NDG/SEpuj9JUnoSaYjDGj0XNEVwvdrVdgigJInrFc6O2LVxoQWa3iJIr3C+PNDb
X1zTQmM8/JSeZqRbjPnJMKr5bFZlFeCMkR4okEzBZXTnoETHAunSAtRZUlVx0lyM1P5CKhWcRjdy
GTCXIxUmY9VkjapQf+pEsIarJweIBzIO9ytkJ4nN0n6TrdxIz74gexIMpxJptlmqdHJ9mwMoTKmm
xAmPsYbUrCRNLozFkjy7uxX0ZypC61GIYSuuoD8hOH/JmR59Zrr0V5bwD5SNaCWpb53hALXNUCQp
/yhyLs6JiXagNYHR5zkStBoONTPwQWwgwKwRwLKMs30+uRXKAPAZy4AItSvHfAavAmp8DDmEHFgq
OMID9liKqviHRCoDsrr0ONpNekMFoP4UWwAu7BrArJI4Owt7olk5gsLGQmjTiWr25MmhrDsPNUjt
3HlBEicAI0b1a40aBPQl8+radSiHRKv0J71k0SetnLLHmDUf8LUbryrRVuesAjMdAlxtkIyVvQfR
vLhNNrgXiV0xznJQaOWoxZRcjaSnIUMVAtjPcJ4FSvqFF2LweWKK6zRWX/49YUyJ5Vk2sjV1Hwd6
VXW7O5wVRRw4OyAEdYti2RFIC6Gr0JABefiI0+nXqGpKNEQgTL0UMVLMv4p3Og3wxJFW8h3paMiE
yA6eKwCKLg/OIs3l6bkVews9vmgqwXGZDMjEeU+eHox2DCB/r8sAIwUmKjX0Sbv3Yhtol696SwOx
VcMlOfQECuuNoe0kd9WAcg4yOHncH0vNEb7XiubJBBz03nZQKhUaWQMg+8RpntI6Z4dkLLXVhxxd
p2v26Eae8eib9Q9LmfdBM7TLvpUPsbaO9BtLWvTtKJlmw4Sa5G4E/eZCZls34P66xqjjn2Lm5YFe
F93KZKBQKJIBTb3IseHIYAWZjDubholMAr0mzu3gnWJ93lmIll6iWEwX/jojkQykE0mP4iUlk1kt
UTsoHc36DDxEuv73Rq38N1fURTyvt0Ir1DK1AojIL7ey8SHxrXskneEO9llvn3jm4QeVgz4OrQ8m
ZjvES+ikB4zpfQB2SySMwW3wMS4rfPVOrPXrWF8+kq41DQBVaRn6HTv9o1gAvdw5c30gox6Vud+O
LjC1NT3/mLHuO+vT+YeLA5ffAfToCdh8OspwbmZh6CjorP9czEE7cSZioDG8DCI0BnSdoZNN6WgW
89E+GWb4U+mj2omfzNr1HhE9ALnYSRIt+DP6pd5pVh++68WoASVEZ8gIGxzT1qn3eMayXR31poaW
kEKc7KoAAoZ0p4WgEp1vbZn8H2Nfthw3Diz7RYwgSILLa+97q2XZlv3CsD1jLgBJcF++/iSKGlNX
MzfOeUEAhQIltZokUJWVecnJhWxacS7Drdan/uc8zeSBQs1LJDr5E5PmPh7BnQX+IR2RJju5pUqA
q5nGWaFpm3nkc2zvwBU7NDJErSDgxJEZ50/UNGDmPdmy/hKMVjabyO7oA4mDWP0hxEsOJIqgLYDS
TP5Fsjp/km46nPocnzAqfFBg6A3VCU9UwOVRbX6WY/AzHVVWrJ0OINBlthghSdZ6/tYLS2xbId4M
XieSDl6awAkTpDQRi1tssf70e/1IKHIj3XyYqHO8jWon/EL2frDjnVMKACD+7DqW3QVkZAQ4jWvp
bmQJ3Dv5KMsb5u3J6LJpN4XJt3aMs/NYQi4LqhpVuhpia9xGJCpHUwPJOzRaRa7TDW6nCygqgXpP
9QMb1PA3TwMPcs+JwNucxFeowbXRXk+UPESCm6VNtF+mfQk921relQXaCdCwj+7GdtVwnmK151EV
QDeuxU4qcHi5cZESBauia023YlKHfMR5c2ztwd2YSBccvB4gQBrmRWzeWA/qUQjL5rumnzqIEOt1
1DjH1uPd7Z05RXATcO9+bbNCHvFfGO+4d+MNqDlBF2Dy68iK8O+or/H7D+730C+GddpxvDigLrZ6
RwdOXeIKlw2Il0MOpYH/nCYjkYd3HYJ8YSR2dp5tvPG776jpiyhDH6m0TB15YZjP3FKgoJjABzfG
slh7daLrWduxBawKZOCNY14G1IRdmiRhCHtY4N4PJP7fXek3KyjgdJfGdaLVAE6MXdBm3aX0fWBi
9cTs42kjzbRuU5z8wEaoCabFTiv+ywatONDJleAi+D8404/E42AzDnF5+vCrLD+CekYLrKtvVX+z
uoPwYOwaL4k5rGwwFp7TochebHC5bYM6N7cW8LMvUxAllyFn2OVYygV947hyEV/75N4dc5UknnUw
jEi8pqUBQDEEmlzkj3aQ2H1nhxpxD5BUkAM57kj1dcoaiNbWMWgEIbSxR8C9OuCM/GUeMr/Jz/UE
1fR0yn5BZWYVaQkZB7AsHfsOzl7SgfFI2RM008APuRtqrz23g+jOAG10c2+xVYFZhMhHgGnBsqA+
vMxM3ugdUrsu099yAPu7aUBCy254+Imn7pPQf0xvsXJDdq7tCHfOdijmvtlDWxpQsLEOYVXuK6Nu
r67OwreNkRxrC6R4pBpPtjQcHuRBJkun7XH2MVY0SU0UdA8H75GP1xihv+y40Akddfiw8KIeDHqe
rFduHHY7M23A0Fm2ab6dAlRbI1hVXwPd2HOgUHe7BBQvrRueYzvEarev6n0ny9+ZDZgSNUL38iRR
O5RKdSvUbYH/eZmmXjDl8bUIPpql5kOtW838DJmxYhWYPtuRUfGuvL67lNTXl/r6dD3yod68OmqH
+Nrwj9cfRBwDVgGNnblA4QMpHh8EShXSId6DcSACO7YuYvhYzzA7fah3oCF0ifalgowSLckzAehu
7B/9EnxdIOS64IDGrpERW9eW2B7rqa2OiHbdZRU7oNjW02/dMIoQIQNPRKLd360hp0TDu6ANHO1p
iAI1KGNkgG//gc6OhJJ11VRvWQPGtQUvu/hQjxoC1n5w+eA3X3Dx+a9L02U+rKNh1KnvkBtWuyAT
DIKngyPPczeN2wzRLBXgLK1Mb93pqblb63fdO6tb2iEC5NrB6Tt5VsXU7XOzuC2mf12epmq68tzV
1xyggg20ir7Q/OMgsJpOjEGm4J9rZ4nH11FUV+sxNJqzROmeWsWpas/M92S+IyuSCVG4Djp1UihS
PBTDwNWKZqh5N549yZrqi6R0PYhTTmts5qf1PF7mP65/dymvBf2XY4AARJmpAfZOiBeIsK5vBrAy
NwsvfLYKY9GuuBXF+2Um0T40FL19rybuHWlFpey3tTTJzG+qRRUlzS2rg8lwz4jvbxfT/KOMOmMH
nEe/LxP0k0KOYqsYef7EAopaExqdpfOaKYCmJt9DGEI3w59eCT28cjW7AXpcrmiextRLBpAJxENy
X5Ysl3nnpn/YIDtEYZfp5Tewm0pshK+yNc3OjjRNY7rO/Jssa1reyzUgWHjBTagSDhgQ5KTWPAsz
Q8HTQtgt3rhhVV/INos3myipODRZ+jO1udqHomRXp3ei3eiF3tGt/PyTHdm/wG2U/zSqXmP6XeBu
bc5OXZiCMAsBsh92CgY4OED1GftCwdi5UDkY7QNg8jPz18RH/iKBSHzuebKpa4O/kElZ9caMweVK
IzGZCCXa8kojbxqGte134lgZlYt3cmVsDaMOtq1ejo1TfoxKY91g63+il7gQudyacQvm3jLOX7o0
cVF96QKPo9/pHMyaz5y/0oD8k6z/ZTm5e6F3/lDFcjsxqKuRByLKEAjsrGFFF8P7FFq2XrBCBlx9
tf0cESEDendIPPJDgjrNY6eK8OYUNoIJZu9+qbn5VzEO/e/gqRC987vt3B8umI7ntZBrUffUiNx3
a5k/TBvPC+a1+FKGKyBCELHUqOcEyedtH2bRdkE9Oy5QDzhcZygDtyAhWtZbJ8jGBy1oBtSdpxX/
wbp0Anqu+A6isvgnlHGalRkMyQMHcgvPl9gGgwcmqug1rSvjBdSK9ppNZvUJlB/BOVLO31mvVTSG
tH7Nx8K5+EDNfzJtaGfHCHy++Wqb1firrO3Lh6z98pMRTYgegAdrSwsYdg9Pqai2PGzEujDDcMvV
1F483fS6mKrQG0nqkS10c7YedekVTaR+AFUGJxrcZjX3yQt57+OYDeq4XId6y7XNmI/HBHlD/Mbq
kigkRzs8fZIQoTKZ4OhF3U52ooF6+qAuNOba2bbyaJW2NcDJeki2f62hKVSTYpfFEWJ5t1qvaYcO
Km2NdSDePeLhQ/VKdKYe2RaWPua0CtJ+3usHO/n+19IPNkd+07vUcwMi7x7BdAdhI6DfV70ocYJy
gghaDUECtREwZM/jxYdsLJY48gNv9b8xqxH9WtsGX5AvDXfQlE8AHTRB+O6YQGpmozhFqQdxPn2e
pcYojO/AR2YXafsR4JquOIEh9M3DM+TedItS/DChl7MqgBuFcKJKsbuq3MNyGrGkjcAvjf/M0jEF
2tWQgIhtH99/3OmQa91ZSII+0Z0bGQ2CpwMrwLiOybS3nX0kpATwDw8JK+zZDSiaewcUdr3+s5R8
c3zf16JpiuP8DMB9vDdEKTcFcyF6aDSnIrEyfsWeYZtWnbcv/GkfeH7wRI1pVyDuasJv5ji8mWwg
3u7S6VbkAFkwBDaMrtkHjgEubr2SfAdIw0CTOSiOBWQM56uNoZCg0bZ8JL9ATZD5SbulYiYqWaKK
poDzEjtBc7OYqEduHhVC0djEY3SuhjJTPMI6NwL3TFRDgS5Mt4ghpzh9gz+JbFRdM/2ZmMtJqLbG
dZx0W7lQro77fF26ZX4PRJTfwWCR3/seMgdNBB5620sDZ1XoaVuBozzP05/khwgtJoysss5GEx2X
tdTLdH2O8PeLeb4QtIk3GZ/4ha64/FTDyD4lEL+DOCh+h8U+Tnm9shkHPvTPRNyFYm9kUDVktmmc
M6GCbSSaDGUllQGmfdhogoZLQzaaJRsNW0ONaydqgzXZUIJlVPNlaFxBJ+ltvCwsUbJdNWW9+69L
g12p3aqMuUcuACJ3lNu8Wr6ZrMNJji9NErSI9UfJw8YGcOdWgX+FVHYOrfcJXCQoYjmErLoXLPRW
yu7yp5jx7Al8LPmTW7tnG0f3C9k5HrZbqCFBkIvU7AJNSx7ZJgqOofi5nY2i4fW2MgEYI3BEi0KZ
m/gHeYq3vX9DwdQIMlVgivVIeVvgO71ZYwXqrdukn36QjsqimfJu+EF/hWbqCfEY/NXQY0GFeQHk
zORvkiQfQRclEIns1FCvbY5kc2dV5o1s1Dh6Fr9O57liNpNDDibkG6gBQEQKhpDVYpuvpq9RxggU
Cqhmki9Ai8naQ9YDkSCwoVEzlYFQu/qUjnTUdlK16wqcAHxXSdAJt84N1U2ISkXhD5aCOtlIhHNb
7FMI9KOwk19koknyp14zRT9tvWgxkVuh7J3nuZBV0KGvTAfBqriL5h7Z8M/ZFwIUwDRJzeJLw0BZ
X62i+wsvovw4tVkBaT57U5ip+ASqrRPoA9xLhDzXBZHa7lAz9kSmxU49Yxixjye/KYOyZ+qCE4hm
+igrAULUl1nWeJHdHTzT/t+uVZcCVaRguN0YRn6e8ZQTR/GSO6avlYMUVzSECJt2qZ89DeB7tkKw
tIwiz59aUFw+Cc8rduSnJhMJZfIrWj77gRaBb0Jj1LG4f5gwFnYMPPHAifGBBaPsVbkNwxBCjJpG
Y1lH9Big9X0WIWq3vkQC4MnIqu9WNJT2JjYLDjlR1h5dPFKOPoQnUM7EnDs1k+bMqGykXUukAjcf
Jgzb/2GZ0Xgku8dK515kqKVtcfeO9o9eGMa+dLCDZb1fPwMN2DybjqiAPOfhnmzURMbnUUTiAX5B
ASK0PX0U9EnFUQeyVy8+kok+N7KXfZgAhjv9yxf8grNvj4I24OpFABkML9tWbVQf3Cqxv3rMfIXK
evFUWR57gSoqojKd/TWvcmOPYnpIn4xPbQ/RC07E3ohuX2c2bxA0yCsgA9F+aiCTMhtn4m9ypSaL
Q2S8B6i/zfPG1LenKq/PFrfjSyagCBmjHvC1CAO+iSMhjkWRJK/lpEHjyns2rT55NJ34TF5AAoX7
lEFSmYZ2WUygqmv7aycGvJMMGR49ljsAtiixn/fZerMN6NA1xkb2Sntt37H9W9aUO2GFLVSlVVMc
yii/5UF/A3s0qM/dErQWy16yqsrJ3NFGUEDYdcfMIF8tO8hGGIl6XvHRhAwkuQJqt8ojlx//vwwv
xPVCTDCLywjNBKMvzZlcZrH/ly/ZOmjThQp052BeV8w5ew1CvPYAinFeAwWIQI9362zbu3EI0awg
U9ruxyLxbzRBTdkIcUCoKZ2dlxWNXgbuTRRhuFpSF1eihtaHUXDD8WmqrbUJyCUaK9miZgAFjEpA
Qs0hBURPCxwm5cAgJ07mdoBWIlnnMeQgd147JkeylZl6m53XkDcZTSjqbhGWQ5xeR/cCN0mPVZXd
wUY3mSeydXl69KwpPr2L0s1dS9Nw9sjmbMjRKxJEXU3/k4VD3EZ4RnUE24/9NWiD+1B07NF1THzy
UjWbS8+sT70zgElDe8lRvV+UDd49qDLrETZqXhQZRbKCAEEmgz14lNYMYfVvKFxrV27t+CA77NVz
msYv9WSqbxDW4lsX8ebDpN342K4gn2s+IiQZR+xuB7u5CW/a9UBtfg/BQLztPc4gRd70X3I2vtk9
kFehiNfc1DF3Tq1uugzqDnPPj/n7oZ7oPtg+DP+4fLjU/+Hy5IJsbY0fuedp79ypMQ3XuTcNdmcC
x6rDh4nI/ku1ZXdbzBBKKk9D5b2QqUU09O6Whw8SHkIKta9y/rrwwc+c8YtfVfngkM+BDdrbafhK
HPGKbNSlxmq6rllRlxx75s2Ojb6raqNr95PRxA98+vzmTGyd4O39GLSJegm41SMEPe6LybeTB95T
kKT84ypMBzkZ4SOyoG3UjIkTrHGUKXY0pJ9Sjr2/LVo7Q1Khk9Ea1a3VoXVRbuvUp7pzz13aFnu/
96Pr0nhlFiNS3uKIOCXOX1HGij3ZCtfF4ZAcq0J8pfQlpSopr5nWAJWalYiBTkDmkyYGA0gOr5Go
q4WpNQ28hmuFvWpaVjE0RXXW0x0BQgZhyhE3A6bDCZ7LtZCbqq5NZG2YyPxLoKsUHL/zL3GiWogA
989tURxy183uCKPmd+qNg5T3vxZjJPtsnjGnYD/VwDIvJnIDCuSXx0PgpvWVqCGPoUHKGXRCIHLQ
E8uqJIqHDXQtxs1io19AyLHfVU0XrZdLSb3WdK3wENb8V59xpNDJGcAi9wyxkcOHi8x/gNO2qGQb
xmOtK/cmXc3nW55x60qBcvciKA+26PyDcuqXLgYylJooCSZssglT2hF+1NHI0sVhtI6DGxfSRGCI
oRbAKcSjh/rcAWoNOHWmpniQzbWkVp0pXwMmm5MQzq9Cu6IEZbiKUBx4HaSPOh7TRxd57VNTHSC6
2kbAHcKeeSFQ4alYZ3WHmBkQa50zglI9Lm5LMQgVjQj7bS60H1lSfXFL330onnhP5fTkyLZJAWXA
dx94ls/zsA9Ld1/Zeb4m3yrMvUdVRfYmVJ29pSFNoHJ2QLrUl0cbZMsAX8tiU7Qtu9su6IGbtm4g
xYChUXB2jxUav2+nTc2kveE5RHVYDWKPStdOZGFkI43p+kCy6DH2UNkhtvtnYHf9Y+JPJSSahMys
VZlE9RnYpuHAhupgSFWfwW8ChI+lDyw0pob8Gn8Y1Lzkv6YXW2Y+VIZSBAkpkDZEXD9ExuwaaXR5
3rC3XpTIARPt2shAMYOCVMwCl4cu+VQQ5sNp2ztaNSCG0Mj6htLQ+JNKxNdoCrxToLdcfBKoDkCd
3DTY1ZV7djusqMv0uC9ZtPZtUW9RlIQZMiIniSyXbsDqZOygASZQGvmPrXb0f4HGsYksWR6vaQCg
JZDxf9xomDoxkujJKHEqROBAQfh+NbG4u2RF1V2otzSLDbR6+S4RGQoiAQnMLfkb+ANsTKKan3vd
UM9wW63kq4AJzO2Eo2pQOFuOAA/2VaYEnac2zg2N5+VNjCnq0lSDzwb8Dq3aUn1gZKT7PNd0f2WP
4hKyMR6icISqAgNdGkg9x2zHU4r71MpQd78gXnyRTDuIHgJAp9EXNKFx81tIbqcbVk5ynarEOmCH
H3/C4S68Aot8o1rmmkFfE5kTcHeF4wG8Wylgp4l7DnLwn6qBN9vJtaGEq21OZgCXnl/pvR9YKOHu
go49WZ6Fg3AMCgUwpo/facKDMinUlpJ9U/uguROasidGcB0ls7pbJLzzPlXARa8mu41wmI8NsM8i
YHBamjFpfdBj6lIqMuLYmKxyxjokXFRxVn70vmmcBDxdi/GDT6aXTJ3nA98OnAuq0aaT5N54istm
AkcNhosN2h34RGhciOLexCgV+S+/xSaq0j4W/g+Ve+21KfL2ag4jjlM0rlIE2N0K1Mf5gOyzbvBm
zq+gnwWmPh1Roh4BoVPFaOLhmpNAngRS5hraHt8PbvGok27nByMkHhKj/tRhtwDBybQ/kg0oceOE
LHWBAje1lRA6vYrGgECSnUA3O2gBwg8EN5NtKLD7HqDWWGVDdQMCC+C/tpOrxvbkwWQhworj8xLu
oDAFKueqkzvZ1w8REBqWGgA0DOZh9BHLKUGHguxy1hd31Nr0m7qMzU0/evgHB0PKt3jv9+uqcFHn
Zzj5UWYGf+a5H23CIpGIMFTuM08j6zF1LzQghxTA7q0A9GJbdSVe8AFY/zRcN814hntKd2ON0PWx
R9g7dvO0mDJegZpXQof3iLPYjvhDqYkFeHHnca38lzyIxCm1shQAAtQ8QUG81rQhb68lkfsALvjV
C72kyM7yeDwkATSbzKjHIaYMoSOEqLcY8WiiXiOtH9yunSNAB8HWDsDXanWGeEDSFO/FIrPWVtR/
R9xWAYYihgdznf7h8dwG+aO8NSywD6gL7Ne56WY7vzYzoBGinu3B8h4eAyM8ZdVorl0neAm8rNMg
9p++45mveQmKhM4y2B7invI5TMQZesJsk4MPZ6NFWe6xbsa47u4QdkAlHKsYYCqwpYatzsJA/UCX
smNmhNnrOAFi5MWuuJpJJh915IlVbGHPDEITVK3kzqUoTftd00DL4xLiQ+eOV52XSfJlEQvbVdZ7
JXQfoi09UwN/+m3KEMlj/YSlhyM9W0d6Yi6P2Y/T2rsS7s3pxAZapWxvRX56m4pM3KhHDU66KCUR
XbQ19azdV0CxujzfIxk1XIs+67HPBTqroZtQ6BuOZCmrCqVwNmvDu8oznd6dwjM1/gDg0JG60GgG
37w52xPtES6TqEIOz2WE/Wk7pK+NqV6orLTGdhtidwLaq2MR7kXbsTOVpFJD9jK0g7WPmtAt2XLt
SxOoTbWPjlu9kH2o7T7Y9LhIpi9CHsuVlouUfrcpzaB55gVDkWcPAULowxqfYyCsL0lejKtMD1GF
HJxyA/ShNU8npDVAsQNoxqAb6jlAboMoLM22iy0xc3kpUIUBpsw/jmTMBldeSmd8YI/j7WlysVPP
MfG4NCqUMiMu165ROd9tQMLBLyJFwasJgsRcBRX4btBQdTT1cO//9n2D7T7Y8W3umxV2AmhpKkvb
b76w8v2ydlmSuPZ2YKhspoqRaOxwgsmLA5Bsw5VM7xpQJl3JQ/nZYbYDU7VBxr7aLK9afLGQMI5G
BWFmvH4NQ2bOynRQ+NOa1rmHQrWDxED/9mI2vHTba5D1Yuqz4TsfkurIB+g8haxvD0ulIBUZQu73
bYIC5DRLE7QCvbcVc+UhGYOw+NdlaML3MgkoQBdAhUmz7dgL+zI9HQci5vFLxBiB0QeJh+vh2WsL
nBVYWx+hg26f4ymwz9TDWcutdgqRVbBxVQeyueCTqHYcX9nZp8sTfGgIbKypEBOQcnOL8Ie3mmst
P1RnqlxBF1yAnyRUSXgbymCLeCA/QTUIXxOq1qS6zSxxppWsASHFruk5six1sLsRGT3A+KGGGtfA
GyaevatQWXuktEPoZ+wyz5IaKo1p5v/1e5epoNlNpzc2pTccUT9j4u7JslP+tUPt7a718yLbNgCt
KGTor0wLSZOadOrb8gj9MkAdySW0o25tCkA7yUd6EFlbjQ6Cz3ht/ue6sgrEpq/AZkn1ItJzmqts
2HGuCKEhHkXHuXyEhtigH2fNaIBV/+Ws19KVgL1dgRd3NekQtyvH/MlEcq2cvOJGJmqyovS3ZsO9
NQ0BzsueqNcr+c6X7GlhQ9gKTE2eTu7QRzZ/3vofQR9yWiEbroxf9OEvHzsNZ1f9r3FrMPR4HHmu
IPwZQ1fxOo4FexlLwPMjw5sONPSgUQWNminZ0pCFVQiw0YBoLtAgL9wwxVPfN1APx4g8pjKHVmR4
Z7xC/LxKfkqp1gXeUN+mTvW7SEp5xD93egmZfCEHEKDgDGaVwd3Jb7wDR+6SZKFkCjURMJqOxG5r
yagMeQYkkgiNre8M8SWtixilMA7AhMs4DkFJXrd/0aRhlHi3U/fjuKB1aSHz9WDyFXCc4GnmU/+E
akS1jlMpf03WN4ZH2V8eHmirIixBOMmNCJDqIP40MQdIAWxQtnRAS2XELkFgFALPVomyEA2k7qjO
C1uqWBp8TyNqIirsWsaOhmfTMDZ7cN6jVmhNiR/WYXfeBA4OEf/OG5Ftcevx4F3yRkMSRHsQaKPY
pjPqSxtOn8Y/UuaoPOjA+ZSB5b5verFG+aCFgFkF6RXtQ/rmiEdAiFA8mFnIS69T7P4ky7VZi+zY
6qFtFd6eRUEKnnTk45OC81uc1XcaWewbTyx/nwox3u3IiTfKZurb0PhXz4iMv3O/Okx+7n0vqmRY
I0hq7AKoU+N64LtUoDc+DCjVwyM0SYaDj/Doqhw56gfJ6E0oPjKxnRizED5QcHI3CZP+hrdt8wQU
aftUWjgj5Chty1i9rQ1kC3Tq9F3Tiv1ghsZFWR2iWf5XxdKvEJxMX9Mm6ZB4qdId3i7JazIhDzwB
QnPjWZN9iZHUBA49edXc8OcMcK41uUk5thvmo3iaZtNgOHSRcebSdzZsSh44l7MLWBDZBQBgRCFc
gmuTIZJJedA+4LbAI3WeJ/8QxNAShyUo3gRQ4ZrEJRASEqiyt5IbSJMM5y/HZvfasaIntwDI2Teb
/ArdTPuzUojt05Dn5vshzS7OpnZehnFoiz12jtNGDVXzrMyhR83CZB5N26ifgx5FvaHznebADVg/
iz4KQRoXle7NzRCHSuJiC4bS7oWHdnuOOoBeaRi3RvDoM3dNo6Ti3UtSgqpgQmUaEl3dy2Anct3i
oXN4yzpz5uLL9idzSz1WgkovAZnEFjVL4xmKTiiPROEmwgnAfBkQvvPHbR6EzSqGouuVGuWW5RWh
gG4dg65xQzYTv/B11M0y5DnzjrltHMlOHjT5YYjSnG9Q0A2h24zrksdyDfJtwKW2m2p8cB8maBhm
CiSeEGcbgCNtVLqOcp7foqS1NgZLp69ZHCMvycO/PRdCfjit/QySCNG6vGjvo0i+9075MuqXILGw
mbpXCJVDknwstmRbJsBsfcRTKr/MdtPcCtmzI3g12HniDVDH1J3HdWydbdMFBHqSmpoDLtoUlVo0
8uOSj6v7EiXZYSlPtMZhkdzqEu91UYN6AiCH7zUwOTsBZMaBhhGS+F34Laqt8mCYRrGTVpt8F260
S/u4+AKqi/EE4l+cq7S94NNLNBrlLZnGfcVT9lSGAB+WHpKLptGyJ0O67ImDN+A45lzg9PuPjXo4
KbcQsHqilabr4GxYmCjmEGrTVBEkjtOGnTThyg/smxA4AwfcJxu0dzsGuOIFxI3RWUEadm8LoR5Z
5JnrnOXdxkQZ4Jo+GGwPn0SVIcPrQXGstFrsV0Yfrzw9gtyM3ARaZmwihbEs6rItOOFQk0OCZORF
8w3+TagHjrONnzrNps3s6NZKszpXYRjtkEGJvpStA0VKy/3LLSfsqH3721AFb64yqSrotUls17Qr
D9m3Sqh645dNvW00CZzUxXjMjMExktU2VFZ00zpd+H480Ty5WhbP9gAg38lxWUKTsx8foLaepfHn
wAj+lkaXPw9Tws5Di4ORH4j6x1A3uyHw1FdQghSHKBi07KrjfJuq7zTf2aijxLXAg5V0zUtUhQ+v
neofE/QD1qKa9mnOGxTeTL9ccFye5JDVDyLTTIT1awxdxOCqytw7vPcRPE+gK5EGuX+icazMV8tK
uw0oPY+iruL75HVtuAnGw1QDgTyPxgbQzDHPGnw18fjA26m6FuP0xTJF+NwMeX4poMe9Niyb3Wp/
+kXREGq4yPA1tRDJWgImibSbjUICFR88AP9aCDgk9V/qNlobjnp40hfnUX2igVKdPPbc/twUzPk8
SgMc852V/O6/Njypf6et+buEksUXJGxjPN9G/9q1XJ6aZpr2FZT0HnGLT4uJxPredwDk6UWoADlM
kKP4gc+jWJdd5D7sMEbdXm4hfasMiNU6fo2SJR9V6FMzVE/U+F1in3MobhdB2AYrsqHQKEHUtCyP
de+/+YH6vQJ3GigSFhs5p2EGud/Juyz2XPUmuMYZmBfKrHqiib4wf06VAiwM/AFH3gG3nIJw9VNQ
o3CB80wT9ZlNuUGW9HNbcWulAOjFySPO7mkpdDHZZBwA04jvWSWQ3TG98EvXOL9spzB/T+vcL4wv
ccvAzg5WaESE6voxNRJg8DE7GzyqH2S33PydCTVnCokWcFNTmqEe2SboJEQfU2HdQ92I2BgvDAG+
gBeOuyI30BwisOcim0h+ZJsbiaRxLLmL+xlrZ2fJY/ylfbcvelTSBY7AmVj0t7LtEDB2UYEGFgZ2
LPLkGZGUN9MyWZnQpPZAJbKe7NIAGe8fH9YhRG4iTLhveQaC5VD8TW9p3uJnlRkqTekNTo2A9ifQ
YW5yomEH2sgn07JXNKJVJQQ99qjjeL9KZaBxNRBAANdy4u9RBu7tFRP5cUBCaeW5vH6mZkJmZl2U
wFa0pmxmW18dUk9aD3JAVj07WhOegC5KDOU6G7lcN5Z8WyDH9O9UQXTecmJNBqcp4N51laYHnMdu
ZaL21f4G/t7pOWscnHc9U/6K+2SNQgHU5pnNa4x9BF5N8smKoVwEPjhlIVDeQHpcDxOk4dZ4nTvr
+aYkpcdM37Sln21lDgI2iNMDQ0E3LqNplYIedMjttRrCEKVc+V9mi70m/tnsNrqS3fB1ZzdEENpd
6E44g2rb7Jsn5mfPL5/8mkHjEA8KlGAigaYK70nFakT21QJF8h8bF0ruqyB6WP7U7HsElb86DUgh
Wy/+aaO+b+3EpnMFg7R9i1QNUki7jn8q3ziXoNJdx00TnIzSxHHCrJN7aBm4x6Zj2slkiweOI9ZQ
Q4H6kTuABQsn7uesQOw0VI9KD8gC+awKjNkClbqlqdZQFDCf7d+T5Yx/pzbIA0Ts9i9gzk52AW6u
deiMWX9jXg524MJud43RZ8faGHucDZyXKTEBTlcWQ1Si61G/kbzO0ZSEgzEk4iivnZkwEQGNVywc
/z3GH/IccgBl3NRzLq4OkE61QjlW3gzOxQI7WhaE9knpkYdjr9qQD3mnPraF3vSD49ZFeMZS5Wm0
uvzYSNSJeQaOoWVVbE1rAFuUHpYtqnyoR40pB+yviqZb26Isbiy0wfU9VSjAdf3xgIhSvmFBZH+G
7OT7YRODVmSZjVH+vU3b8UfbVd2q92z7iSWp85SJIboPYB5YTLa2lyX/hEDXcGik716Za8efy2xX
mr71OelF8rnIdrUeQD51eh66z3Wdn11D+E98aqzPk1HMI6tzrc85l+9Gf+YMYYuXEVUQBdBTlW18
UaPy7m6P+Ispoq9dF7cnn3UI9OrJvkgLkL0kzg5VxT+t1nc3gFkaD9R0/zK9aPzOHUNHofroSvb/
Iew7liTHsS1/5VmvhzYgCEKMzZuFax06IyI3tFRFrUBQfv0cwrPSo7LrVdcCRgh6ZTjp5MW9R/A6
/ZZ26uP4pMD66wfV40GG4tn8pRVh4TwCbL6iEaEvYygC2wN5EzuXee7XSjs39yji1xeCFNhpGuW2
G4S7NBIBUAgc2hvZaW3M29QW47GCGjCmhvGNmdSF7IHfAFePLgoeadq9TTQejmmRTsswS8c36mDL
It0w3HqNgw0eXDfArwJC6Gj7E+6PYwUTajhRzPMf+oZGzxnefnDu0e9enJbnW0OA9/jQBSHi3YQR
HqJ/HceOKsbLAl6F9oWFBFwHNvHkIT/350vsNnZ7i00DhI1FMSwZ9EDetZo9J6j+0kO/cd3GrT7A
ot55ivzy2YZcUd2XS8J5doGAtQbAO+QLO0Ej5yscZckjx/d6JAEY+8Ecw8EvfZ0E3r2ZgCk0SFWe
+9b/2big3J8TjR0t6CDjJtOVA38+29pF5bEcQ3I9wZ6qPYRATtNdH6n2sdvRKTkd7eEtQPrw3P1w
WKcKS7Mx/xlG3db70IMRhMGZJZTvedx35zJBoSuPWAJiEgl39dxVQxOC7YKchZ3lsWxRbo0+28nE
TYozGwmCo2UxJfASE3C/mksEtumsxuWkkfUtJuw+e1RuF3YmMLB6YnESrW237IwAxtABo4qRYdmz
LtmFtMueSllEF1aQC2h02ZNCVfApSI1YxHhd7u2YP0XmNIXpZxQDVn4TycdeAb5YdDAscGrlvfI8
0BuBv2Jru6Dig7AajsBrsOQNmsUxXExkfYqJ2nG3VHdEcSLwWOnqNXCMMDieB28NGK0voUPZKk6g
zu85njjHwggAEmJ5PcqKiUD4JhWrvvbhp2Cn7cKsT95yaBwvk3zKTg2E9o5tSNkGzPrm0YcM6DLz
/eSLz729YCX7I8i7jaZ1+XWcrWSLeiCgQHsdVJct4MQ2qUfcfed39zf10hsapU1Kf9c73R88LIsk
XQwEbtldIzW/AAySgKaJdBsoy91DMM0gnqmq/cPEp4fWRUhUhirb1dMEfYCZzRLgQZa6GbuzRBZH
qWY7jhBlvVFd3BK2Z/jX30UzGcauKLw8WF7lHH6df/00Rpvtb7Mi4SDwoUi2vMF4HRdFsTL39MZC
eK8Tk9+dw6Fa36C99qiGxMx1re06UWt2wF50S/iDgT6DaHER9zF54kjj3/dut5dtcuxZWX1qxdTs
gjCLtr0M2JtUYlkP3P/CQ9OuEHeEpwkSsg+h0HoBCaJww5GhWzVzdspmpGwj82Qf1VG3v6WuzCwq
YCft2K07r82Q0tjfhuwy+5G9dv/QObZ/KGXPvI4qhvUcvFzEIhCgOPgggvmLSIX1tvFTgvhn7qtU
6ztYubItfDjNtSvn5XaidPJiZ+BhtLBjwp4Sjy7Fxo6HHz9CpiTf43H21S60/0P7CabhdI+06+vt
Q+144bHi4E/h0/Uz7Vg3JtCy6O+QFMk/RxWSFwANfW8Z4ojOD/wn37TDFnFAth+6sXxA/Uct3DrW
34k5uK1ff0OmrgXtrvDvPOiVHhwo6IBLRroXkevP4fxh2Nid+nyq34I7Z2O1S6xqySRlvTPIkd9U
Tz5Ib9sleP4WQN4gPbeIgKpe9B5EKq99OwUoX70cJ+Xv6mx8MvgbHoWJgnM5IF4WzkTeoaiULZ1C
5GdfjsNTBIVROz5SwEOiJmc7KIC57wgBSrdACKr5nW6QNLfP93Z+E1yf+rYPYZrPcYRf2u0VcX0b
lKlyj50rr6ddx3jJN5VPglOl55jAcbql1Yyzqm5uKaCrtPJHzmpkk5RZRk6J781Ky02T9g/AnLxY
QTm7Piiy+OREYG3O+KJbc7MDsGO/dW9jg04i4EWzFxlsIYK4zH3TkHteldkFoST84AQEWnCdEPz9
OurHcMnB0Tv9Nl5ntLyUGdQR5km7PquC0F3YQ19AnEn53XVCs8FZ54y7S2DZ00sc+KfOy2ixTGtD
gZ2r6Xbwa/WohYtdTEZW19kKsnKr0i8aPKMwm0E393EUoC6icx2pBrYupY7Wzhcr7dLPxQjbXLsD
xHKv4nK/Tds1wvMb0B9Uue4c2HHj/X+MZlFZKIyIi+NIoMRdqEM5AhhDO5bP+rT2KA6zFjZICnfk
fIZdbCdstyidpYC4zCmtPcBl7ETrJMUqkbEHCgk+mbXZ3Wi4PFV1ToAqqr6xvHcfw5aRx5RAZVQm
QmxtN4w0f4jAMZrnbOMBnb2Bg0y2AlDHfSQKWt5dBJ3diE36ZCJopKJQms+lbztimyBg2MBHYnwJ
UWJzoYNJoGsVJFV3dALEefYI3o5zMEhhIqmgSLy0g3Jec9VSu/W5S7+6tALszJZtKHx/wI8rdz0s
q/fwSQOUBXhguOqgqHNr7NivZVECfAMb3HoNJb5pSVoUOaxX2s1DzR7ZMQ1DKpIAZWCHrPOa9WCz
XWkE302dfLqNk8oATw4IjkPyEFqZ03jpYVP5aQBkwSV98CwhsfM4IF84zsM5BeMTMRI0xuZuBVr3
Vg6yWzsVoFFx4PR7PfOL4TlzAkOUPY20kRuWeWRVD9p/6oveueOR2NoeWF/+01/XRwIOv3a9nQw1
DxClqOt6e9K8Pp0/3/Zu68WUxpu8K2F1M2fkC9VWwwKAwW9YS7Z2LGcEMh7zLGPgGCxaCjAVxIPc
RUco+nbq1vAeRKqfYWDpH0xRMBSAkvFnOs/GqR/616wA+MwQLZ2X2vlryDoB8pOiMA89VANdGYBq
yj1nEIcP/aSLsKP6a9/0UbXHU1ovjMsxf1sfdDECbM/hO2/ODjRuGJ9DBiGguTdkuE6LOVmTKXDk
bDqh5oG4zxJw/Kccopx2zC5WJh9WZBjM2o4N0j2XgOndG4PXWylf8AUVDwNQFgj2nE8tqYFVHXAj
2i4ZIfOd8TEAtxSzUTZwyLr10WHMGQC0o6l+KsxriCEi7D/d9OZz+/jrQuDjFETkfkMX2xhvnvTz
mpy6gGZbIFeRmR8SiLH3DWTZ5yPbBIBFX8eGggzbuI/Ot8n/ce3fLZGqHDZRm+YAyCjE7m0FsktM
ml0Vu8hyQQDy1JNCb9Kqih5bBqxWrgr9FmnYlgyG/mAzG6jO4YgMBPJ+aqS7ZVFDD6qXEJEh43vd
SbhwQ8kZyole8xzr+oWEafw1MfAY8wpV35dBV5+yxNErOxEgcihJPr57MHrYNB4vwW5JzO1MyVwC
i0VkzXRD6oPjz/bNJMw/F5W5MyJsQhiHvIApC/ecovjeUGJeG8WTVRSUzb1mxt0Og0MO2A9ASS5y
DmGuUFBMCgod4Ygckx5sSNbAADyMTb+vQlhNVTNbLU4JGt+r8ZYCl82O2SZrnk2B5wj4PijDteYB
otLhWsejhhpWjAC8gDjNGkneP/u3+cnnQITxdDiTHmgZ4eKpUtN+gBsmL7YMJa23hFaPYzkEDxU0
knFDy3c7fFtlIP34Rpl+dKYseODxeImSmnzT0Mq74x5R9/7yKQh0+AlCSfWZKux17e7fRW5gheKM
vye9168y0k9H05MfEfifTywYkXJp1LBNHGJeuKPA103zb3+zIOdsNkolyKEjz3caMwn2bY9URtEF
UD2Yu3bC60dyynL16pAEpnjBMK4JIniwlYn/lHe5OENf/rGZBHuaROE/8bq79wjux8oqRREYde1g
ihvB+UamzQJachHwY2iYm0QnqgMJQdyBrX6bsF27xC7u/BZQCduHvkd5CD0ARmsOtWSQagaRRhvV
F8WzQR39GFLk8dJU5M81z9lT4i7tnB3JEwqVb5VkJzvmkGhc01xHKPFh/e3066eN3HuaYHfhtfmz
m7TdU5ysETempy5qNpAWG/f5vKHHzZae7LjtApKAR24+gCEM/k23qOes3tDQboXnZLuEPQ87uQ5w
59cZMacEr/1Geg8AidU7O2bPG22aUMwZQ9vPVBkffKC67cfYoWiYhfBg27CqpgJgsNoJIOFXAaFO
gxIVgSh7GA3Qmy22id+9AvJ1Xf9NkNYsixFAlpABtDTFgbsJI1e/TF76xQFG6nvVNEekP7s3PtT5
GpJZ+oR6o4HUQHIfcGw4J+YCjFqn5h1abxk0WN59opLdWKFyZrtxE20SZPU+dY1hAKaCv5bMy6CO
+dbHIgP4cPTP0jfh0q4HzZTOfmvTxQGd7AFI/+92XFdwG01oQTaum2CzXwyAyTRTt4fXxc8jfx6D
PGK3hyrgf5r153X2U4jPzllNIdIy57OaAp4YSTJAOe9XFgws+Qgybbd+/9WAg3myI20CoE/Bq/CU
m9JbqCoz96Uw7IhdDV8lKW+/vgsRNF8NyeUKOx2KULQEKjcDmdxOs0YBnKqdF4hcym1GDWDak0Gi
MpHHYjR3I3Lk97bxo5zdy7ReucJUyNf/OY5fmYdwtY92tzGkkGvovnZs2Wl6rrLx3dL6six8TUru
P1DUFO+U40JFd6b1qb6tQCLv6CHvJv81o+92mOWN2GWU92vbnc/ORcYfsAvTdzWY+x/OFvj3H1Td
61NKp3e/cpuXTHQboLXr96FKYJmQdnTjZKp67wtzhDhCCJlqBry7DqE/MY8njWuWwkPl2p4OajNS
tTi9TmT74XTg6I8QXgifJ7dBVIzEQekIaJaQdJuOXvgutTqyzCdPTU6rSxHXYCTP413rlavGC4aD
I3r21ny1o7kY84NCAmBlu3EgQAFQtXeZcF9DSQWaYjajCUdNeU6qEZK8+KqXiFnkOR+n7S2XaVdo
Qbb+NILx4LJFXcoKOpH0nkMp6Ahsz6uo2UyGSLrqKJl+bQqmHwq/0Q92KMBQPQ9NogoWYPwAxtSC
nCD6sTwqPwKLwR5mU4CHttu8fxizCz/0r4d21M9TLZdyFOXRb6ZFyUCoUBOn36J2Rfox/pZ4tVzG
qLhfQsgjnYIchADS5P5740JQv9X0WxmIcaFQ9HvguTEACjXRFuQr59nwJWy+NMDCfvIAtFyIHSDg
RFlm/C85RBTHOPTfUoJ8ToJCHgAa0bZVbv5CSfwIRbzqq5JQvA8iNd4XZc2PKYcMpZ3A3RIBePtF
DJkG22zmDyFGfUgMvgW7IEvpu2BCPuEfovcxfpSbpOmcN+O210/Ig4Yvgy4fz3CAhoBsUGtwYvVF
4Mm7BQwfxHkfFmfbsUJRkedVBl+Zue+HKBde+yOqqFtv7l+jQPibAZA+gJnX1hL8rWCa7nqSZ3fg
TrmIIFFGuE0AKpHdJUHrLnTW/ZxgaTXdZfPEb2fYiTAQmKi0CwE6VB7sR8nYuCsNzYl9Rt2X0XH4
uwsM/QqqN0hIoWjzyoCy8eJWvLd9pbdJX8bbOJfivRuRE4R12ycNgeSDNoqs7Dirh7fKBOFjUxfZ
BeQDvtDVCF6a4/Q74jFnB8LbuOxl7T47QtEzC9J32wuMPzwRwKHmKdtUnjrh6yd3jvHc5wKi+4sy
UXAFw0ty31I5zk/H4ex2Qh25BMR97l31JkEZgCEVeA3X7l/XMd/pz7A4fW3GyVyGPma7eOapEJB5
3lzcwotcd/2Jzl2UwQKjIDMBr1aQ+wMgrOdhQCyaNVJV9c52h14+RFzoDVzaum1umTQW0w/F1SW2
7v2xy92+3MYl6IccmqNAn2GrEVTHggAPRJCee+zBvYL8vyjP2Jq7e2yl2a6tg+aCZ3C1Bnoze/Y5
/GC5NwWfm8Q5CwVo8kKP26yqmvtsRAoUFEAQI7tA3+dKVqe+SpvV5I3x14ALxDfx9O5I92fsHTaJ
dz9/C2MIvlQZuUCH4Hu5NWFSj6fKB/6uHPD9DgMI9TzD3Tsfck/i1uszjaJzYRYubZ0HQwe2DxQY
pArAglfKgUKX2vuaQOU3B5oGqunsuYU6/5rCY+GknTA/tXRS6yTKxbPKymIxzOKxfwyQUf6hdFQu
qMNhjB4BgDVUzqcsDJxP4P51hzLDTWS7cK6BlmGfeBvbTb0W2u9xW2+QN8mWlGT92lEyfk8c+SWv
k+A+6dR0L5Liu0dZ8p4YU68Fcmw7vDXQRZVIdHnySnEjw81+Ykt7tuoruYBKWH9uRdE+D+LneqM9
sx2qlGzs6S7J7mq8dJ6KXlOIpqBoxh9HJBwfo65jjx2MZZyu4Sfbq8MSNJkJItG267RYMUgm8cLq
or09a+gF9MyZxGPhz89AvK5WjoHE+dgIdv3wAW4NOq83NIogFcemt2Tqx88kLvwl52V3goIgecz+
HB/ncflrfF4fyGD8PADtvhzM+HN9i19yBm+kA4J1vRo6A18yJqG57fXOpwRvkWXks+hYzNcE7nyP
KPtP962ux08VIq55tIRI0t0YyOt1G8bu4hb4DftQj3ltJUlBQKPAABB3/FQk0GCl3it1dXBK2hiE
pLkbVwGwX9DMgfM3ulqBDvA/nNR6waznjI+2J/ktL/EWqf7uJJQ8+FPgil0hR2fb+RH0r5Lcuevq
0Fv2eAF+rgTdxEPS/oDy6UvVDvlrm8QQXUjT7JyX8XRMMpZsmpTGL2qo44WHQv+P1MsWbeU4a7+I
UCJxhA/1ajS+6fgJ4C6Q0kAxWY404ycV6rpe2Wky9x0iAOUH4C5mlG8U8luPk+7BJwXA8ysbhzUB
7ASKtulFA4n4rh1YU7V5P9xXfpHtPM8fgLFv3Etf9nShguRBZoW+y4UX7qFo7+5KZFLvoIwdraKK
07fUhZUUGZs/ehcFXpGX38YEJwaUtk8oceEJgSTywm2hRTQ2oYyWIhuWE55NMKGau6mABl7dwtyi
7x58qssH6P4Rv32I06x78GDCel8EIbZec28eTwjsdLzaIEjjO0akfgZTTz83zOwgHlPfX4cm4Lsd
QLr2djKS8OcDyEqs7CwTBTaSJPzDTnLwXp6/2wmYtWp8QH4MTLCHiqj5FLlFv2ucRMzaLjA56huw
Icz0pYCvLRRC3OCAjQV7ZNgR23E15XA3GMIMeEWW7gGygHKPGZ6v+SZCGDnmZPrZrUx37V6zVZFE
pW5e7Euo2wx9v/L8IDhkZHRPCTVqndLBeTIckQirXfD0c7riHgQTK4UfGtP6s5JwjnCj8gfsp8tF
I7FzjpgHiQvXfXU6x3ucqS4nO1621fh5bPmrKpi/EU2fr8ZMYfOT8M8tvBtgVxak2PN3atPDxeSI
8FdD+B0/Io/I8UmZkC2YQ+jjkBDYvRcKCt7UdEcXWl8glcyHZpZbHnPQy03mtIuuDN5tzepWwvqA
0bYzKSFmBcJqu7Td2+rfKmS2m8+LPZp8XPyhwkabGrqTSbO0bDdLaKs6qCrPFXQkxZ3GWQ3gPV75
b3Y6LPsWnuwz9a2Y18h5Te/mMBzmQ7pEVsabFlHE1dk2tYE3sJOKYY29dXBOiMa0PWxd0ewhmH3/
Yex6aFj/iKx8uv/9wxDQMtAcinBpPzurxv7cJWtn1u/3ILQDZ9X6hxXtt81k4OSuZQQig6euAv92
vJbxuoyT4nJb2kew8qmKhO/th9kTcg/ZXJH51caO0YYhiZpDSh78fg7u4/wV4EcVIA7CTlN4tfpJ
GrQzLHOmeHWb/3ASlJj9ZSkbBm5g6yG+boJjRaL8ninmL0At6b5ytzp7UL345HAUXkbIZO2Ybr0X
v0rv7QIDWudC4sF9HxQ5hGtk4Kya7o/QbeiaeqncDJqizJcQGDzz6UAAUjvYrh8xuXRV8kdVj+mi
ihPvZSBFerbdAD+ZZ3d4QNoHVFlYa63cuIjepzBoFlCE4hfh9VBgjN1LAM7Ye68rvjGU5FvbTbse
VRJEPiSAPen1y4UXSpiWzfWrtl8rK0CWQnYs2MdT4s96GZItJzWbENk+/u2+C62+YXTBWy7CDLYV
gVjy1AWmfx6zjSvq7C5M0nETDSpY3CbsGQht0wN2oI92PDCFv2h1MW467Hgu3PcPII64h2Hu2SF7
NOVwKsrLle3E+WAuMRKnF9vt88TZV6gH2fHril+T+GboBj6KkHL/NWaP7GI869KVKiAsfxuzR1kD
O1cH/5AVrAGKBYc469YiKUkAaeMF0nKAYYpiobiKzxZ8eZ0AY5XuUX58mEmV/srO4GPStc8SQGoV
NE/+9V//+//932/D/wl/lPclKutl8V9Fm9+XcBhv/vtfnvzXf6GeOA/vv//3v3xPMOkLQC85Ey51
mUsx/+3LY1yEWO3+r8r34rEtabdpoZS48eVEccP92USTc25VHB3y0FNQaeqRYhPhXQNU8DLPMv4I
BdJiE8LUCqKNHvLEZvjhdWn8Cf/mBcwKeuhLmBzxfwuy3IrOUpKqSgGmkx47KSh0rpxcbvoAyluo
VrqvUHv6ng7iDrqy8U7ybniwTRh+QVmrukfWrF0UBFWuf/4SFPm3L0EpQYhPqUs9ivrIX78EH/8C
gWe83nhAtzsrLadiOfZRd4g4awFhjSMUsGDAmJRsOvAe9vVRSdZiIO25q2Dko/mwFRkIqTSCDf0g
5FmL3LuysRSeXgtAJrptm0d735/k2uk4lJGHoIcYr+mhfwpZMeTIgyUv05d0UON+ouGPkAc94uFS
nXD7vcO9NVuHkegeE9lUi3KEKbBo5KPrruKhi5BwqLwTYKJs10QIdigq4aH27iDG/cgKh9751JF7
aHy/4efp3dHCRbTVDAfEveW9Cx9HUHazE8x/zKoZKnpXRWW+B6L7c90N01n0Yjr7cxPUlUFEatIF
LVHIK5rAeYUaBS4usvyHGmnwN9YM266FOIQ3RoBypyhSzMO9Zi78YEFJtCdpD0Aa0tAB2RmneIVM
R857B7EhHCg8pCu7yg+fTD0tnLZcZJ5D37NMwMyPARD5z1ef8t+uvuSQ2XFhEUQ9j3lQWPvr1Rcy
a8omGM1mTEi+6Wf17vFXw4tGLqdEtcuMhtkioU2yLONer7m1pxtEARr6ouaOQK7sz4ZGApduUN+q
mlWwPqzSReEFn0wKRy445kSXKXDCi/Tc8KJZki3++Q/i8+368TctOX7REhr5VHiKe/78B3/4TZvM
QzSMDPZGTwPEoXKanG0TxSF0AIBlXuBG4xs7NqRteFSEr0FgKp5qHulVHbXBRtdD/gToVAs8f7wj
jcpnd4f+NBYQ2ZaQvFiiSqYgt6nEmbNSnI0axVnPDc+TP3wXyjquA0VNhIssPmfd9ykeIQJKpLzY
oxbeNUjpSNQP5wnbQOMA9gyjEhAKmk+NEphCQhgUz4nejy79t4YlcBZt+XgPhyl5xCUJH3rVlhso
/qSLusvrJ2BZAU7ETdO5HWiEXpmfymDk6coe2qZTDAZoEEP/MIZMAtAIXgGRi3++GkL829WQBKaQ
DA8w7iPR9dvVCIDrgTZ9Bl9XTtQdkunJXIrIZ5ihbRC86nU5sWJZobj20BmpoHQ9HPL5jyMjQOti
IuWaOwzaK0HTeDsmR6iF8VURgZJAeyaP0sQNbNo4ftBB3K+jKjgS+LLuSA75X3DGlp3nQ2ojWTlg
yqzkkOXbxB/Ec5KE4zYygLQgv+fuwkY5i2p+1peVELvINV9N6HjedcxO+FquOtW2qKVgmYMcwypF
9WYpQ4gBhQCur8uU0nPmVN1aEBjNxahGg5gEBuzkAEGLSHGBREK81C50oIockJ887R8HWOAsoKDh
rVrYTYAM2rWPpoLsrIjgpETSfDflhq71XP42bgCE8MjxiombHgTyiIYLha0E8sqtnFbJfE9mo/P+
zxfyb35W0qXAOlOYmRLuq/lCf/hZuTAo6pGN0ZtQ1lsgEtXRDTnVi2aQCmIm6Jtc6y2eM891l1S7
Pk0gANXrDMVbKGbAduTPw4gm+mAHKwmpDch0jisngTVNyQAat0e2aRwlNlBDPIcRBxTsOmEif6uq
XTmyahvxiu5CjVftyOA2BTDXcKeBgkQJaly3KHKdbDO4Ij/1JbwuwWQGtpXsY8q/DqMBYL2cJZUc
TrpTJNDYLtdrA0+kg3Jlfrw1U+ABRBoCxY0nXbkIvM7sFap2og+8Q03dGRcfAAmKC95T0NHgEzft
QOr3/8P7Wvz+vpYc8mYUL2yJ55z03d+uBANI0KmnsEZigcYwaJ9g4uQHoCi2kKvxHRk+BJ7sFonr
Q0xd8Qa+D9Ci86H2y8CDujhNgF9LGNVrqOIQvJ3nQdA7s0uZa5SD+s5fImyblr7vdDuSyhjmBE2D
/aQrXzLi+jDiKqoYyVN8o64s+KabddmgpR7eidytLqTeQxy1PCOFU57zCUTSgiL7hCBzBVu2/plC
je/ZE/EBcRoC5pYXV/rcB7rclfxmeXB2tM5wM3k8PlqmJRv1VjbYxFex/5OoqaIMcb07vM5aq2Jh
lw2mDFdd5uGJUCTq7rb41/kCEcMCDgXjFtzn8j5PyPmffzX/FlvhWvlEEh/XC+luz/stwIwUaxOq
+LzTApcG5rnBxh1Z/9yWU7gH6aNfTnM3CcMzxPt39g2CRwVdOyMEorkuF1Ytcpi1JKmHaj9wAPlh
UKgpSAW2h1lDvM554pBV2nUJCw62AcnVOQxeDgIOR/YEfEX16PmQ+4OLxteIxPsGkqp7SKIBfApn
4AZlKUD0IaPMlP7k47IgoDGrzHGmHe88cZCR00CsoO0OSmQfmyI1CmWaX4N2TWAg7gtKzTae48dh
jiSnubHd2xi8bUQGXak/19ymM5P+ETVVu4+GRCLxjncaqtio1ipYMTY5mA2UwcmoNW5XblS8cmdf
SBGnxao0KJRLbA5BOzHRopt9SnXJgo2My3FZc0R6LsFeWJAiuEA75y3zAbREYCL2pJLuI09hEV0W
n//5LnD53/xkscFgSnAmBafqt9ug1WM2CiPbTZ4UwVLErbczAjSjde3JI/w3ga/LqhI2AJwtE3eK
ABaBJUnS1d9sjFzKWM9p6GeY//YHt4wGPPaQ4smb8RE4e4hYjvUBgufRIYIizfwUtU1My3Yj6vQ9
Ema4mApfYQqhBWC4prPMphzPrvnK9SQ+wLCyZQZAdDqEi44P0wkE3Z+N7eZejyTdBLm/pm9OI8+b
E16q95ETx1s+FJB967PscXAhVA+VoHgxOp57yFwFT9aJfkVVZ1i7elnPTARQvFdIgKt9iKh0h2Y9
oYKLC8F3Ek+wrM74gc/7CeRMw0M4IZc5oDRYpl138HLSnUFO3tK2mg4hMsqrMHBzZKdVux66GF4w
BWgYUVQiIQ59H+2R9HQdn9x267IgXAZ5oldtPAdn8/3hxs5JEp3vTWqGfAXf2waubGCdFhBm2vKy
9paGUI0ttlccjWmcEiI9KBYVIT11UHWsS8jtjgF0PHE/7vNQBYciBBu7i0gEpsvsCT43EagrB1eN
QAoiIonx1juyNASiSwujj+nc78To7bVBDscXzXNUO5+doKxm/FjzrCeqV1CpmbYhchCAEwPs5+Aq
H3st00XfsKZaJo2GjiExZ+Jy/TQ1UNGCHp5cQhoatiSyfyKAf+shrJ9CDnloEzXTXkFyZgN8wgpk
7Bqu4mhi7FMOtqv6/AFpku48etkX5F3AvUuFeTbRp2I2LcWNCoDqL/9thPUCZSjYCEYcDlthThEi
oCkTyIn88y/K+5uwUgmfK5RWGFiMcv7BfYhGIDVSIXXUNxuUkEKIfkfjgTE4npKy/nlkx5BVnml1
Paxw0gOHlMZTC6AlHtNqdTeF8+8snaZdAaTuUfJsHeBdcLAGH4DaAgjkHDxSU6R+jNn1GTtUALwc
K9gBbllZPKOCzg+ujx2k6ONFppF4n5xqR6Wa7jR800FPhEOMgYnXf4gAPP/fg2rp+wL/oUFUPac1
Pvz1YT06oPb6APc0Y/OtYtMjsu7Yqs+NNvgbbDcc7kDH9sDMDk/NUK8J7EK3U9gBgQrm/BZuQP2i
hPHeOZr37IPo1Nl23QnKTw6EhzpogByLga4or8dNKTTCWFPodZ34yZqRZHqOBfDs7aR28eTHpxQb
jcVUIdlRkYAs5fI/XHT37/5s6VNU1xEC4eL/9c82sgyRQgTxETS8bsMn1qP4MsWnROgfDFYhflEv
cy7SbcJGvlQOKpG2EfPR5DA85Ck0SOAOzebta5SRr6iNQ58OWtsHuJS7ezNQ+TKB7Q1cFH6yCAoO
Zo4j3TQDCSDkX8AdS7YU1XroFqAJ4fr9H/5K9u8bcimFQNAg4ELCkAz7618pCmoCKG5D729wna2X
sfjiz009dmLb13jrB2l7GtMIuacOjynbdUM4CpXSu1SlJkvc39AKAVNv2Rb9Qw91rUsSes4uF8B5
+WwiezWBHl02RkJ7AE3oRUcftdKj7VXtCLl3CLYs4qzOX3vQxGMU5i9eq/4/Z+e1HDdzrutbWfWf
wxtAoxtA1fY6mDzDnEWdoChKQs4ZV78fjGz/4ohF7rXK9ngShUGj0f2FN9DaqWS7CJAPeOhJxC4n
/aoONyQdL01mjo9B7UTrpGvZVEOggEbBoRHyzi+DciEdqur/8ynhstkzIQRy+u7pOpCLxLc0p2/Q
7Dahqmc+Li3zAxYIFOQoPG0ypBIOBeJqC4h7asvbyOrY6wLe0Jk+AIzCDRXJujTyVoPonGurhd7J
h7Qt6nNAx942FEZ5PWGMeh1VuFwNFVfFkvmy0NsvTvTFEnI8b+M6XwuUl6GhfHKO1hwcvC1o4Nik
k3ZRodGZ+Sf1OaMcit5xCtYT6nhbk760pK9T9su6BQDQtAn4ovkBMROami3n/Pd7OBoZS10m5tLv
0+RMDK6xZvoRarRVfTETg7OSclwXepDYL8ckklDVFPBiFKLDC1Q0uAFA8R3tnuwMgdYeAwYk6dEV
N/2xXHl+BkR5BhZWKs9Wg90261hBDHbLpt2ZMy828JNdHpeXvuWtI82T/4v7xVUMsiWpXukM0Nv7
JY/jNhtGF54GIIJz2KjmuZWj6FyXRrfsbeNq0sr+DG/ofJnYyr+UQIt3jZc+4YsRABNO22ElRVqi
MTldWdLChNFgc6Fr1clD6MQgThzrJi0AXsrhNY8K+25oHiDAj0Ri7DYTfliwzYyHOkYjDExis3MM
be8F9bocE2+F3wuIqKAzrrN+eI5KuQYsk7xaRkZrzbF+dHF+WZr03Qo7P2jNM+1Dx14k1meFvj+3
TDDRrk6V19UdmzD07ThNRaYXlaQS0/loOkHxtOn7jSBIzPhqNg29A2B0E8QxIZBl5vsqzYODJvBm
K4FKtQY2ZEcYp1U7yFjnw9bLu+AyCJPgEgjmpe63P3szkudZ3Xa7gHOA5p2T3iRoU6gh1S4dGKSb
j2//41r49taALCIo9bFSmpJ0+O05hZMRVuZU1BsUJ6xlYzlr4ILpoUqkOK/z3Dnk8I4Ham3nDXo4
FOLlvx7cBOsBIYO9bkugbqk2XE8gDq6rOjQvtPCc5QA7udE9//vBaeV6UuhKmyhW6i4GbDGmjwGi
7eDOk3ZxfAq5dQDUzgPGgqDJwmGruyRBM4sL4oZ/3suU3lmUHLqiLZeh315IqlO7IwmmTmp71Zo5
YIvKym/rGKHIKj6fiVprl0rXIs8ELdbaXgZe08+niqS0rpkHzbNTBLsRVwpSEVzGmoFULsZUi8Do
/WuznaJfD1UbvBr0Gj9ZocS88Z5eBpPKjmk5jsP/nVyGFu1/RDoAG8cM17CKU/RhMYhCfzRB9bN7
NafuS2BXGhwYU7t0LfJUrXXOqV9BemoHWp2Ts5/Y7vaI532bKNWcHx+G/zxrKS4h61Taa2mK6ACD
l+5uG50jQh2dR9V4TwcuugDZ38KqrYJFk1FuB4+BGHZ588mke+dsDeUYOuGXS9PkmOz9Fn1ZaWC3
uHxWm15MxrLyQZi2rt0DvXDijX82Zh7y8W76c/SDmzHbylSU51FJx3FkJmhwVvYRHOegQsO1sve9
lqeXk1Id/cY239cIWntdni39VLVb9MUprvXDkx0leHXi2rGkUVMtp65zt65Io1WIixOJoh6T2/NA
q6tB1BxPoBHBwUM/PwAHcjd2DjAqJJs4PuSAHi6cApGuaZy9vQqM+/oGIblxhOtTxbc+rj9273TX
SLyrHabx8Sqfcwbl9s1KZdOjYeJNHE55QappdnsVaOigqzyca6dqnZUUqmP4Wp/MNOvPEJCCm5gH
nT6Vbsl5r/xt7IuAHNRC+X4z9Zgqz0wVfZL9LlBqM+ZusnRrg2aUQnTKGIrXxna6q1AgJaKcDaJi
6VOGxN6qzA3qloX9UohczAEebbVOv9AmcDdoO9KTA5PoyrJe2B5O7Jo+7jv3Wg89C/81dy/wU9/D
Y8BSstXbgwAEVXa52EltEMsSEQwh3fWYKwrqScrQaNaqrFS264bg9X8+FVn1bNtQwmBQTusKSKZ3
RVGk1QZ6Iz8A38kqbV9iq4Q5ZmIumOjOue/50ZXhJcYSJRJn67hOdKdw9z6vsO7y9Wx3tDloijLY
2emx/a/Uee2ST09TVix7qDRlofIHOaHjhNOlvxpQCvKz8VtDI2Z33AjB5iYHQMVjOIqDLfIbN4F9
QZ4cVYvcRUZaxAk4hdYgk4QbDt6x3pY12vZ1AnHPM+mUzfFVP4qvHnIJm2O96+inUg5xuoXBeREW
gzjAaNHWSH7EC7fUUHQzjXGb91TKUxTv1q09Orcw25zbKVrX1NsImc2zDj7BBQLdxSeBh/yz0URT
wzIMwKbzuncaeLhFNFJY02a0HEwxOaS3tl99Twd0QMK2YLUOAH9ZABcvAEzqe+HpZ1VitbvaltaC
+k54LavuHijheZi6MH7CFO9r19zpvep36MfSanPKL1iLxyv2s4lO53NkWuIu4ybtMutbmsvwIvb1
awkscTU6kELZg54q2s2HLrEjMI8FRsx+CeuksPDHmHzKhw6NVr9k70+/WUM8AOCm3mHHRn3ujL57
NmXdXQDD4tylSGJHFprkXhpDqOHBRPmEkpEA1WBSnvl4Lh+H62QTsWniCDryRKAsVG9vbVqubUkX
nlu7USSUtLzWLZoJbVtO4GzIQ8JS+zE45XPeGxEReMQId3azoTYMbp9rbPbuPbA9luS8NCkDPfpJ
RNt56sATZPHG4O9hHlXFzrLWNRHfyqsq70tKYrHIp5LcHaEbYQwBu/VsJtsM6qqM64tGQCetfIOr
ClE2rKKzj09czrvjmxOn+e4aQgq6ZGicnwZm3E15MXTMIzXJjZGN7RkOsAK4HR6jZRhuGnBWy7h3
u2U99hjIFdyfEYRUmvRhvCoHlIHQJRF38Xg/AfvcIiWU7hpfXDdxry960OF41SQIQZs97iZuHG/Q
N94MNuYwJUiny1EbNhHtATxjQ7kZ2xLnedbThl5HCW4QCWzXHV85oPk0TCamiuZSMjqvdWXfoKuu
IV02Jhvkcrp1oPXZXSoX5mz0kDkyPVjgp/rI3eAuiXxUGay9ISfpGiqBF0KE35TjdtSe8vsKEOgB
kIV1aEq72n08xs4fFROyQ2Ufb1clWXpOcqgZQBsBIU82vku+b5XuReHp7oVqCa080D7L40siE4Nq
aqS5F4CdrQsTWhzf0pF7mTCD5enxwZN1Alk+69e/3kOVdF0QPS5DGWU3mQnFz9NkuxFJl90c34NO
BGiTrGlNcci7aA3QECvNwucuymEqqDabrmMXTjpxp/5q+QfEFinVlZ117SaiW8FPCFBdwBdEb3T3
0PWVezg+a4fpKnZUtP37fRP8KlJl8/dGVf80O6u/GtlCFgg9p3cAAuWmSTX3ALa+uQgkXs6ZnLrH
zG+/5U0d76s+AnVJCsH+FQIKL4yxXWsish/HrkODFa2DXZV69iMS3BDYOrO+6IIhP4ck9ehUuqDV
lEXLRLOHQwZ/Y4HqW37hWPJQuI5BWaHLLxCniOMtV6nYRLOaqKIJCzye7tEni4rxZ6HQpkemDFvq
APdN4ZyEpsjxFZpQabgZRyuA0wuSsymTJ6hyFQq4UHJG9vVnVT4IGA0vrkonGh2Vty9AOd9roXdd
C1G9WNC4lsIx9QsznRAbo6nnRQHGCHmNGkBpZ0sDP+dnyo33Y+XH/iIpudIzqt6JJ9zJDPlVBSEU
Qt307/0GroitucWZIZsVpariLkDkx0rDEi9MXoFoyreu0aBr2efVFcHmBkgJNFIttcI15qz6spjV
s3CjRsNLU/46wqPEwLH5nsKPeJhfkS7FF0bdPY2lFt53RvzNGSD8/3rVGy2VT49BmT/Uhs49w8oh
Xhxf9g41ozLtlm42imtX+J5HVPQi26C78lPBKxgB1UJUbgjfRIOURhX+FzFTJj1pSRAhnHekY7qU
SBbdtHCm1twg8evcoPtfkobL7qsWamcN8/pnq3krFWvON0GODHmU/Dqqa20ds52fNx6VKcuDFm0j
a3fy57TOsQvnz4Oodb9ZNYwUJ/WSXVorDTByCHwzzvzrKgwVJe7aO1du5u/NNs4O/eQOZ6zp9hYl
4faytDu1luj83nCvJytRt8VDIhFdTdsxfwbG8hro0fgKFHfPdMDas+XHa8DcOFG6mjh//PBUeYui
YXWuRPstrYMkhYkdDofQqAYadjyL//Ns8CGTf7zCGeqP/N4xoNQQDlIrMlzXOimJZyqYOtvSvTVc
j34lAwkJIkRD8CiZ9EtMqQ6BFSqiJCYLpaBVAvoIv4/b41d6NQb7snTu61kg/++Hcn7puqI+gBJa
/P3+UUJfBv/WyD++NNFAKn995/j672/3RRQsoYw0q5MP9MK1F+gajatm1s/o/vPwt2b3yXuJ5puH
or3vjgIbKX5PK1rdL4lnRrsKH6dNF41ECUVz7Zimd6vZSXWprFrHF4T3JfW+pUghU4veHy6LkU3O
zwwk2fNq/N534jAYmQkslDn1Ggg/3x6T8OND3yq0Co9P0zl2Kmqzxq+GHB0PmeIQ1sRWc2W5ibNm
ifo56BDTruQhRusZXjdSzlOPeAqy+SQPIxlevcnQKlx4/viYm2523s2Kjl6TaxhqNmdUphqoHrzV
GPjXjQ0iUVFhmNtutFxY0GI34j351QtRYIv10rgmA6x3NeWFvahK46qLYn+l6Sw0ZdS+wFOrd2Wo
P+qdrcgM9SJboHEAYk+xPycNMuGBHwJSmZnYaXXvtLn1AqlFX3l94++6IIJfI3LqeYSnNtW4ntur
idb05tD3Fs2/jbJnnGPu2wMKbrZZnxnzw/FjO2vmZHN+3SXBoUfLenf8wKgmaL9pBuSTQcclW2hL
+E6iuAycEELxqqP87m4awbarlFNSRk4TNF502+irRTEDz349NfDX3ketvZnSiE9UTEX7+PFv3zk+
TeLQC1ZioBw+WH65Pr4pB1CmH9+Vf24/jiEAllJxE7ZSBLZvg1r2ytCsfR2faKlPawNpgysD+S5r
oXAT1TPToWlH/fHUosBbC9MzN0kp2h3Ku97Z8SHWRtijmkbAEBbUCieP0Pj4FKXjIFkU5kC5Fq+H
w/HN47NBBws2SXuVWMmWrIze5vyAsM05I+zf6dHsieNJ81GvqnQFNHe4NpAX3B4H4v+8gdrWR+jt
a16MFb5/zcnL/77PU/77f+e/+c933v7Ff29/5Jcv6Y/6wy9dhK9VXuc/m9NvvfmXOfq/ft3qpXl5
82KdNdwSN+2Parz9UbdJ82/I8PzN/98P/+vH8V+5H4sf//zrNW+zZv7X/DDP/vrXRzPE2CTQ/A8i
ef7n//XZfJb//GvxIwmnH6ff//FSN//8CzLfP5g3wlEuVvVgEE1i2v7Hr4/cf6ANbStXtwCPODaf
UPZpAjDLDn/En7mmg3kS1V7x13/VeXv8SP6DvIq5OJeuXIMe8F//Pu/rX+nIrwv2PnT6JKAGLOLS
bXFNQirXdnX7ZGK3Jv1z9B/qLUZde49tXxXtwS+nTyq8M/r0t9zo12HAU4DttqTkZjq9f9ANN6ex
3raadtZiLuNYwSajxFvaO3K5JXE52ij73y7Cv871d1i4+e5RJeUlDjlnZSdHjTk1gx5cvbUlkMAE
JkZQt1/cekCDBZ9sNzwo1fgLMFSH1sFIR2xdRxLmBddcAX2Rkgq4UftgdtqVmZovYccO5YZf21a7
Qnb1ljTSMOInSDT3uSj3mheRVddI2GiPH5/ISYXiOHroD4LXI7O2qQ+9HT29dQqFj1y9Tapwmylv
D5Dn+eNDiPeOQdHXoQfHZDDsk8zK6Ek3BtDUSOFFP0y7XUlMOhaNOWyaYNulQOJEQkCsHB5IEVZe
K26MmMQ+cMNzi0ZhgQ7D1Kp71PJuy/GuROEQ2/Q8ss4mbFksrac7dQZdaV0NSAJEt6j/zyNtUqpf
NFO0ovG0VajQLRqMrj85uflCn04/gqlj+kACIeeY67dyY0Cbb4pVCQwksS+bvL/yYMi3IOVVdF8k
4sbJo+8xglqCy5gnyZpt5wJxym1H+7BDPyh11Kay3XU44wIQLHZicKtGem4haAymf4+ouqEUVI2E
lEGWz+FgbZ14OMOT/TIc+iuENJ/1Prv8+LS40985LTHftywwtq7mKutvp6VJG2lMRC63ZmaCiwUi
JmuQmLECHN0Y7aUmi7UpySJnjSA7EWQ9VBPEIfKCS2HpxAho9S97s1t//MPmReP34Za6bhC/ctcp
QcHSOp2vY+TmsYjqbZitU905a8d6ZxYEpM4S/49NrBuf1JNPkRTsuhwREAncQUc4+mlvVTVGOkZZ
UG9lzyHN+wm9PlvGd1Ua3fbBBFhPf/aNmxaluEBRd49uROKeiQn3rzx5UGF451XNLq/HFdiEW6fD
bDFMriXFVjunwORFt24q924ONsLayrI99I6/camzGdr4GDcyWliU95CN+eKF5evHoylOUGfHk0Nu
2RW6yf+sY3Dy22XusUup2BuqLdzE+8pBX6vS1XIvcUNd0doAelt7G8mFJMYEoGyYS9vFaTDYzky0
FdK841JM0SGzkosha3adwBo8Vl88UQOByuOVQWdzOfkYg+jdlxbPI5JKpRa0QYCiVNDoa/rLH5+T
cbrvzBdMmcIC8kNIxSV7O3V1kVdG0aAgAJIMX/tC3+WRMyzbHldTdBa32jRuGn9aeczwBTxTmIx5
/FVzv5SYPGCAki2gt1998qOc0xtq/lUGSzt7L40J/vP2V8k0o5oWaxWkFw21qpSOb2ZOX0dhPWEo
TpOn9c5DeCCr1GmSdY+fV+L0eHIqR1s1VY405Z02nOWhLq4Dq6N5QaxtekGwBGixH/UpIAS2vnpT
CNgliRrUC6pkNY5+hOUzrG8dtfQM9tSiqQobi9HqO+rHaHyzKmFPGS1U1t4iJ/esujpZZGgZrasq
w57BOMfXlbvavQ9cSYNK9PaiCfzLwW4QLwGvHaHSMBnOV2zJfiReTsdlBpzIchMI56GQ7tLtwts8
m6VGM8RA0volmgTe6zMJWWEMOsLJYT6oRxmUK8TsUfMGiq02hFY/W3QukJnDyDeKll2qvsaaqldd
ButSH4ftFHUvcRrQzWpuezutkQ7CQRe8ZAzBVpMbOh1fdW0bp/FFpsyVzGv47u1w7fQ1NoCh/So7
Z6UjfQFXx6PJ4KBTTATOLQo0bSDT4JOgruuVY4ffoxabwxBMT98ukjDAvwvAeWk8DpH2FaWIi1rl
h4zq4KKaV/ZkKB76YI3kzPcBaGrh3alKbGo04bGmeWgljeLITq/ia/yli3VYcCQgSlBRi0Jf6DH9
QrGsmwgzJgrSgFKhJQ9Mhri/KElBFgZCbRA0EMduEWq1um6Blyd6QnVw4yXZo9IcDEdTh3YOFunN
FT62w8pC4HFJ2Rg+id5so6g4a0CLAH/IQfiW5TIGV7LpiodMe6Kwj/Y/E4xe9oVmZtkSB4vdCNNp
kerxN98f6lWJcRPMHPQxsCxDtibPXygSvdL9uch1YO9euzbMeDOYOEarCU8Xey3CJ6GG2yn3KqoL
OeIzTK+x6jIgI+UtwlGfQKtPyh3z4mYBgheuM/e2/lgIkPKWTaJ7xZbC8rXEMGtBye7OJyK1Jus6
9IrvH9/k7knr8ddqas04HNuAy3K6OdGecJIurStWRy9Y5332I+7VQYRy9u7glkysa7+4LQa8nEp6
ZvYY3mYJWZmDswXxHc4Xgb/LcQdZtfghVGP+xbA1WikBniqaSzE8u0gTttUshx1HLtw6+h0MpmvI
UvjsWs5zjWE7+J7o3CfwBguAZbxInhEX2MjUN1YTfYQVqlfZkormWYY+fd8Kd1FbwYsJUnJR12zm
egcdf5hNkgXMmjB6zrRmo7TyFctVCvJ5f2H78Q8s77H9K5xlA/Os6rmGYzLdofpBWyr86U7yauyH
XQx21bptldoVGcI8+NMNO37rDiXny1h1F8gOPEuIcay4Gwrt/nKoIM0VlV9i3Ij3WxjdxuAjptC/
baUJiaNoH6KFDYADVzpz2xMcTfXk0LxlONOqffj4gh55EqfRhrRBDVlUzciUTrYS9BMHiYxptaW+
95T2420cacvSAWCRwZ6gYr+Q/bQDqIC/prMw3Ys+BnKNGAidcQlvMcQzzUH2t01+fPLL3tm4FdhK
CWZcdwx3zvx+j88Mt9TSxp2qLVp+2M3TKsEM5KDX2k2LCFgi4ge0By4s5PZdhNI+Pvg79xXHpiVl
G9SzCRzeHlvL6ygZoPiRcY27RnUPSJDuUDg8t0A8LUxryP4XW7oyAfGxf0rDJOx7e0TZa45bAlfZ
mnbxo6YRoNfBdRX165hO4NqV7TIa7Ev2MSoc0KenZFvTDWWf+dEY/EEafxI3vTsC9HRJ/GyINqdh
k8J01q5cQgycVfUMkTciw2xWbXQvo2DcfDzcR4rxySxUgJhnLo8Lwu+Ufeu2iWo8LIe3CDU/x3Td
kUY6x3oKSVTt+yRpKhvJU9+nT04afMObflf43qfI2tM8h/mvTJDEplISZJg8nXBGCVkS7Pc2rnqq
gvCKFnQcvseQ8/PCWAIqaZdxYu5LhVAhXtttHT2ifPOSafgXOyaF8i6Ch6APZLLwqwoDVknZGXex
kzxZBjrH0o0OVtcvfT+nrzVeqAl/jgkdOgjY9hbBjE0TYtNeJsBIhMbq43DZPxnp+ST+GGnXpJQi
TfvPrF61Gnwz9Iy3fmHd2QHr3ZAZd6XAYqM779sYb+E+HBdWEbxaenvNlnWvRqa856/hCF7mBrIY
H/+k0zrDcdjhqNKM0cFcqxM0i+2JSFa9W5J9RLeN22+lW+O9Zu6jOH8GdrsYcKoaFKyXj48731Gn
IyEoRpL0EEL/AaQelebD45LlNplcFEzypzLqPjnEO6mcAqzANkmZyjROSw++grHtTX251WOgf7nh
r6ymy5YlVJRVrbJ9G3I7J6nYf3Jm7y2dvx33SJ77Lefx3SAbSFzKrZ/FL76Fg4Tv5E9O5zVLOZ03
HcqhtQ4xI1QYI0bta6XkZR0acmHLkLTWFBuFDsi6D8KrTtQuNqsdeRNWAWsJuistRENPSLupqEkt
Iq+EO5VESzKkvZb6X2s7esVNkDlkNfUKieVWpo8mdmEL6Bf5eBMbUD+Mob5AdnuXe/m4sYLkk4LM
e7PcMgQRigIShHjW29V0rI1Mz7qWW1njHqXt34vyUkbBzccD/d7U/f0wJ1M3blswV21XbkFq3aZZ
VEJHvRumxxZGTIiBpBoVWvmt+VkC+N68+v244u3p5QltR6Iibpmuu86oCg3eGgm5jV1Eey9Dbtip
PhnQ91JOTAsJNW1J7cowTuKEHpRTgANuuc1ziP+yPsAyu+9HEi9nayBb1ZKEZVd1hcmEyr8Mvdhi
ZLijaSWYVP7tx+NuvhOG0uMAKANKCB9neTIA/RCG4EuZ4CnCWW3nN+SBBE097HPygXY2KEu9M00V
S+wTMQCBllKTghF0jWLAwoaVrQExTeks+wE8Cx+VlPZQRxmufvj4p763yvz+S0/29ZyOkhn4erkd
nQ6kq7Ee/eQTAY8/KrXzCupALmcJBST/h3pBplpzmAq72HaW3GVFt6gbnUQWuHnSZDdKU7dN5aFT
i4ZfL34Ekuh37KtlTROucC7KyF8X5bDKA+QtPNUvXRR+hVXeyQo335obuQosNDatp7TsUNwmqeRG
KvXorLKuPx6sP2pyxzOxWXYBNJsEpSclhGgYSa6HlOtaGF9ZcJ6kVmwKM9sEvnGOc8Wu1YJXxCPW
wKiXsUS9ya3oXArqDaWtnwuQe2hjfzK+v8q3J1sFBULXErCswFCcgl3zkKkYA6JALprB6lN1FfjU
q4ceFLJW21cVLBj4BObKRwwPOXbWgHqYDZ7CheP0P6MqxJpwcjey6wkeAdpkZdetgkCgoVJu4g4C
so3xzyKwyFINtLnxsy0e/RpDbz3C97qruqX08q9aW99lUZWv+op3ca6GxK2v9I50Hn6ovgCnsMR8
48UuwhfHsF7R4Z17aLveJNtuDmVlfJUyjUhx+DJYfmRYWKAiZIlyzFQTkLd2jK18pxUL2FX0gsHR
5tBzA1/uVUd/Mo2KSxVRiYmrTZpMF4k/mptUc86iRl93bAPwBPJ4IzGoso3sLAuR58KtHCBH0220
Nn322mZbtNk9sg5yEcteLhrFSJZ51O9QZb+ehuJCVxSN8Kocuh7yRHlXWC63d0VwhMFzMmDrUyQb
KTHp9cxzoTlblEJxgS2hK2jCXCZF/dOXci3zfBFU5fc6XsRZdAni4TLK1DfbKDZ60HGt2l2iBbdZ
H8yi0y1i8u2XdFLdwgg4wVDxz7WjiIAZA88s7HbPOgSBhBNOIioRXe+0C0wMosWEnE9VuvQj+Uy0
HdXt2z7Jf3qTgIcTgXs1v9k4eq9GlLe8pJAPTtujm/JoTFCJMDx89sOMy6nSx86LLzXdPmt6mIy2
BbimR2Z5EvaZqGexsdK5TCn9I7nyze+g7/cJiqyWTxudSZE77TPKsD/jKvuJjMSlmcplWMeXyPGQ
seGgZH5JSlgvhGI6HlLdcyk7FxEJpHZt1GOC74YVlUuIw5eGBnX+k1v7nYXQ0QW3D105TKf0k70S
GSfUN0tRbEM0GYvcXI+RRriXolU73Rp1dK2n3YVoH6kL3zkyun5pIGFIl1vokx8yH+jkZkaNw3Do
sRtIjegnK7IXIReW6mOxzY0whJ9hn5EGnuXVTVHJM3RJD0b3nOdI9bX5AZDTQhu+fPIL3gnPuPvg
prOjAks9LZRCSxlmHYdia/byJnCir7njXxaoeRoYaAWZB4PAuRVh8b1vsk8yLeudvM4xHUhU6D6h
N6ZOVlgLjYMxppK3Be1proaY9JlaRLVoO/1ab4dnXxQ/c7AFlVn/DENzaWCgnShqJfXLiAYH6Kil
9WzWTbxVXeyuk0B2NHnAGeSWfzt26mekJ/FqkNVtLlMYVAJhltp4SMzy3BhhnMqk/eloxZ0+JeLM
U+LW07vqYNWqWqHPBsnSP69KKn6GJvdMpG2oA7wyvXXTIehcghAT2phuJMZczlys++TKvDc6wmTz
YROl53QqhTU6aTy6rl9s6yI9H4voe6VrS6gp1C7r/Ksqqy+pLO9MSaNunL5MvsJmCXfwIF2DLwmx
F19CBfqWMGifZBLv/TBQTeTh1Acos8+f/xbRW2Bh7aa1821qpkuZkBUV0BlRtRv0q94X4ycD8U78
7Ch93oBdRoPW89vDibooWuhN+Vbz4aQYyboq1cZ2xWc9uDlOO70X2VLJ/fGUUEjYvj1OE7hlG1Vd
vtWRDvPb8AzO2gPur3dxrB2wyH6Ypu6iFaC44sm6SKu9XZlnVvzpDv/eHQmhlgBXSphUp/pPWYyS
vQAlsi0qA/oD1mHVUF2H1kHW6fUYZNdjPq47xEKpUHaf1HCPofMfgyBprM4pOfiYk2sbO4iN6Y2R
b6MZrg+X6sxUsOFkuu4M4yq3gKC6yc9MSwFu958c/J0MBt1POp3WjLD4ozvWws3L0a4ptjgIX2tR
Gy9BZc2F8jOIeGewhe9Eqe6iQP9MDeK9EQcxMVOYDejbp0A92dMW0Cyj2Np+tDQs/TFEvCZqA4Ty
BMTyvMMRxFhL5F0XOGg+fXyfH/vxJ0NOk0pC83BMqtn6PP9/u51iQpV61pXFGFo+UgRTi7AYr0h/
rjvEEmgJym/AOh5Ufef6X3wTukLRbeQkFqOkwTRoXUib5WYsBhs1vNdaYUNYJrW56kTyCDEnWQ/l
dO2qXi7Frghcc1MLAOiI0WCSY4IC7Wq0SwjILBjBmbS/BRRmFxSY0oWMMGtQ5jIsjCfo10Qm34tq
ehw8d1c0/kbE3Qta+nd2LL+5cfNc6DJaNs748860NRYn1BTb2bGvlosijfLVanKJJHI4rQt8aAs4
BDiYtw++be11fVUM22ZSBHuA75d0hyVNJ35QBipStO1T13jfpS7W4agGPD/Ku4+vgnhn8s3VPnAz
s4aBfeT8/nYVZGKpAq92FjXbNyitNfinWNoGxXocAx2fIlRSIIqEsk+M+XVfmasikfuoAJZraPVz
Q8FuAWbmTC+aaulU2l42BQ0/XX6rpmw7zTYRJg1Gv2E/0duW3AAF5VBWO+jxV+RLL0Mxh7KF2Wwc
OgGh9Q2Py3ShdTDfU2xVRmfZZUwJo7GXrV3Zn6zp72U7LvUuWDNUPAXYnrezsPFlGMRVkW9FmH5r
Q/MQWxFGI9UDDYp4BbjmcijDS90avxYOohWDUrdoCpwHFS1HcWlWeAXVaap98rPe6ZhDEwAFQHyC
YgjZ2NuflSSDNKtJsh6lNhFvLS7bgYnuEZ7jcGIsfcP6VvY+cG+ZBguT2Zj1OWrp9BHW6ej9nGJx
IdP8setptI73AV+fhvousoyNclS6yluGEkmlrVmDFtctaKBd82woSgXDIzxbxCqS1l19PNneKWDM
0Z4QECDgC7KivD0rADYQfloro7rbbFPZassQoasl8pXLuAqjTdxHTwpO96JjzI2ELDromE0gQZ5Q
03sMLXTKKCp8MtjvLP6GAXEK1j5Cn5CS53vkt3sgb1XZuE6fbVvqbImJYl5IQGFIFhas97RI3/s5
/Wt0eyQSj5+Myby9vlkGkbZydPDQM76L3XeuM/12cLBcgZRdmG+dQ9IWNFjGcW3oaOHQfA/IOxq1
r0t5nkrx0MyFAaf/BDTwRyHr5AecnH1J0TFI9STfVnELSBzluaBFTI3FP/UgRMh9bHmfnPQfoc3b
Q542vJzOTJBiiwmA3Q57A1R6MzbcvP4k0Db+WNzm4yApabPLsLydkm18HeqqiBjbxiv3jsWSNcyE
TLiSUCTXCIivHG94cnp5HzXjYxpGL033/6g7r+W4sWzbfhFOABv+NQGkT3pSol4QIiXCe4+vvwNs
U1SKrYyufroR56hLFgnkxjZrzTmmBtcPdXO1saXBm1PshmnkkEzda9nzha/+0ycvLFlBAIVX+Z2I
+eGrF7PVYe+N2Xml0t6SMDvW3aKc2DRh5qSwauRI8nrbxhG+IqgMaobu1nBspzQ4hEmx1ppjRiyk
3bxc+GCffj+Lmx03DkeUd7HShw9WEp2JCADFeVVK+7xTb0tyjmdQh+FY7TS1pHe6n3CbKk30ULXV
zm7i56K5HY3ksaYieuHT/HZqXb7FD5/m7LgEajIKQ/o1myCiw2yzETZQtvcTCRL7YjJckByPVApu
kC3uUQSvw6hAXl5uqgv+uE9Hk6aYSMJoTaFl+vVNDXJznIfEztHWvISTWHUwIFvFK4KrVCmhdKNa
oi/+55tf7u232eHDNdVfr9kqeWYOvZlvKlx3vSWIwujcQRcrMsn/x0udn8kJfKF2BY+nkUE6DpwF
MEQp/Z242ABbtL+f3JWOOYTzHdikszlP1bqyMtBmbOaR1WsktzPGm1Kj4Q+r72qkXGsFjFvWoCyB
ZnCUsuqVXKJDIuF38Q2qXtmz3Ac/RlNfq/Mzm2vHjANyKKZDs7Bq//wViGXv/9t3gBaQQrclbNM6
W4uzmo0eCtZ8g95gOwry02ZzJyXNumzA5jOJkJft9IZ8CKWN2Zu7MvS9KeX4DHygbPP31zYNienI
+y9B56i8U5OOwGnmrU8HyFW6FK8lsBZqR6Gt6y6sup/OMh8+/tmwNUmSAiLGEDJ0eoeUm5uF9H3o
+3yby4lHRPHfeU+YcTHwcaL6rY0eT7Th0tjPN8Uk7Rc9cmlpV7Xf7EtVPSLfdTP6A0USX5rtf2tI
LPMEbWMahjKVnfNR1SAhWsA0+SaaOK8ZRuYBVFWC7jjDgCpIs0qX7bb+lQK3E3Xh7s/D5JM3dRki
FopseJj0aH59U8dZT8YyZ5aS8slLW9/z+UYDSFWUBC+s2J9eSlEQvlIksThD/XqpQBSKMcch03Nj
oCzTOS+Cwm4SL5HMS3X3T5YCfYE/vasKhXyuwtAovsgtOLINiaDAfjDe19h8aRy4aC53asXaStpd
J81OnpNcr5EeGxIfEqQT/gbzPu3rC/WKSx/obJrqtFIb5JFZuIqAEi/ZG4R7IGK8+/PX+bscYjlr
6RRF6FzSoRZne9UUORy8eEZTnzTxyo6ylVzoYC5kkptNfUd3FaYH1XRLFF/n7EpUudfQFLnwKT4Z
04vvQsXjYFp8EWdzD8IsI/MnjicB1Jg6Qn5MRlRhPddT6IxVu0+QhE+IpANt2OZ2fOnyVIF+n/zo
alkcRjgfKZSJfh1rPcfrXIo5H45Nxg0LtJh5cY1hNViR/sh2FSkNOlMgJxnhuQo/9KbYNizLZaXD
VKweJPXe7+sIlkX/RSl1y60bGh6loh4wNmiLaWF2JQX2k1LtBkNct5V1LWbflRO8b/wRsN4pLc5s
onMPRK43w0cphac66ifNrootuZrrwrZByaKgaqd7yICerKb5ulAFVDyC++b6MQzh36SWm6rxVdmJ
zRI6GKn+LU4hKq5MwaWyb6os8gLM7pafWARlansKUTQualacOnrQMkSTpENekTL8PRPiaQyLcIPn
ijpEoO6MUX4p48NIb2MzEfHWqJ21kwmJKzrx5E8ItbvJuie5PvFKOT8OwwSYH1DrJhhPaZxPp6QJ
TwsfkchDUnc6jGk88R+YoJFph/dEZQBhnwDyA6SUT+k8/jQ2ioi/qZIe3vbVbUpKozNVP02jtddM
bwVhcvUmlNJXS4+W00y4iAHYPOVDgygZ10ivebmffTeTwWslSirmWMTrulZvylAjfTGtXwC/CTjk
ZMGSrbbX63anN4p0nUnFl8gfeeXhfGEbDFwDqyKbQncsfIz7yZdq0F7wg9yrCsytSo2fR0Iikego
TsM5a2WT0zNzrmtyRyJBEhjlqk+10fH5TfJNDJtcFK+NiYMfO/tn2+lvVXdnShbwxKVYM7Y9xJOx
cGeCz/vCQI1bRLrb+uO2m8dtrxkvrfLkV3zuNkk3/gLm7yybxHXUAdHcT045YA5NkbMxBl7ywUGU
9OZL43hqVPnFzoxHwDirfIIDIBU/y8S/avsYX2f1Im2Vqb+pW8mNCuObGUXP4fAQ0hiC+cflgsim
jWhOPANzb/rKrjMTxgqX1Rp+iMfmITb0h6jgJ3ISrqS8vY8k/0qPMs0ty/5ZKenMdLjdSaxAgjkl
+p4JGN0rjXEVFI5U8h3ZPgI47L/MsFpCl32i+ZTQbc5mn8ahxu5wHuhFBVp4Byz7PvGPrSGjjQ2U
wW1tZTcOMnmrBRmjMvUYpPgrvWgJCkpeOSvF6wxABYRqREByD+A8jZ59XTnKTYTgtG5cO0kRaza0
R1velnDmmIpMUbbCV4CVM1+kTuKRdm1kqBHgi5Ib5vJzEp/pP+KEVO87n1AkYOuqjagIGQVKFKIH
DCnGQpkMT2AjbyZlghKZPOQRSHxziYEYGf6D3bQrPUuHXRX5x6K17gd1vMtV5X7SjGeSMXoQnDUD
SrdDJy4wkgymfj2U+WtuUksgwf7FlsHpWclrnuNNrAjMmDhoQ0ZrHknO2LT6a5dmnkq/Q6kyOsAd
scWLBk31accGOVWBrlkk5slrWOcd9QC0/Uo7fEXoj/S/AmRr1Ld98LVElbsKqnGrB9aeCuxj1Nxp
bYLK3bScMAcbAxIEVVWW3Et2vzFarsHR+4rdLR3kNO2cOgmvC8Xaw37alr2cn9Qoh2Ja566Y5NHJ
/Y5ksqvayAKH3nxMbUx2mcW3ZTYxLBEXWZlqrYGe8ahhF3OX06mSKO/Ysk9lE+kBYIV1oxANONQ3
ItbwBT+oW6ODMpuRbBVYjWeS0pul39NxALVjZTAW5s1cBzIi8kxZm2l2G+irEXeHS3lFAeG5C63k
WAy8xIrd38ixMFakjV4NOkOo+jn2yom3Dzd4xQIwzSgZ3icPESTfCyZQzMeuPJdf+N8vEtPnShJ1
jwZQfaFZtFUi5mK1fu5JQVJe6MJeG5PkQW6wd8JXntR2TE7gVc1KfiD4J12XHFVN23itbesuo8TB
vldlhpn4YnDwmBFCfviAHOQ0z0Q/5IrGytwSaeCqafqbMmrsNSn0W1I4Zq81BTk+7TJb2XCwk+cE
jN6q1Ot+3TfECHcGW3ryAshcoYW9zDLjqBErWOQk1NscB3TarSGZhKb12AAddy1FsLb1pktZlFSA
YCVVuNKDgj9HWvthNrtpWw7jVQRRWKjTwNuevAZBoLtxU3uIGobNkIHq18F6u1KnCWTUWe2JooJT
03ByKlpF4Xhuy3sp0oYVjjQGccb2rcG8fSL5AKxBatrMG4EF16GCFz/zghN4RyZVEorFpAcHhtK/
k8bRCB56EJTZ45PCqrK3fNUhSvFtVuphg81bZ3XW560l6OC3qvmDMDeWH5M3i6orpfz+Kfa1b4WU
fikSZLuqPuWrbKDRiGu9ZfgFPL8wyF+zoHssgTgzKySvIuPlU8ufpk1SwuLRkMfrYsAyb4+nMleM
FXnrj3BPUHrmOO+tKbLXjba8bm43Gqckbm4aZTrFRXwUCZJQJb+19SnzfJvpCjo7+7npBNDK8gwp
9CwcgCthmG6AeBxZNUiJDpd313wvbC30ctowNEHupER7KikRb2M19JK+/CnbrEi9woQMyqJUus5p
hdilLE6E29+S2sgIZq1k6xy9mRKCi1AtmWEKn4UOklzRJt9R88NUmVVlrYCOM3pNAWyRpFsMUKuh
lOLtYCvfRnW0DlHbMKZf0WuH2CFsiR0nKd+d3ZAe0YuX3hwBTaZ1T7C1r+4GUv2Q6k9HY7JYHGXq
vJa8pr+Jpraub2PyoNQY62pKkqVjJeaR/IBdYiaP09RS26mtn2EWgZmATRkOK8yJywoLhWxyc/2p
sKQbYyBx1yIwuJ24cCIM3iiK57UqP2e5D78GEa0LFu6aHEpmzrS8lZs4cSdVBlA8NF/qtn5qtWwb
BQAH/OxJiphFmiI7KEPzEJCZKxJowdPku+mgb7Ms4m2a+2hd+1Lk2Gb8YHbF28DL4sj6BHGT3tkm
k8GXR3Pk5TMTK5KWoy+lR1PP5P3cHZQcWGZtabuczheRpfZPI4UGwReB+6Fw/RaJRj31D2EACEvv
N9gNWai1zFjLxKYqbIUX+aTmaIC3eSel0THD4s3OxnsyFjvegixyRtZzDfARp07VCTmqOUk3rpu5
VAC4JolXm+WRNGKWEWMiu2+uf2acVZ1BbS13fDPLtr3CZYQQyU+SLchoykowzTB4ECPMvjDaSROL
mKmQySI1nWPM6XNdvqZNIjl+RKq2EONBSXuEQpTViz690Sy8wcy5X8WQtuwyEkoPQXMg3a+BkcLW
OhQ9uwzjFq6e6iZz+sOuelCCfvim6/CNO/nQsra5ZTDd6HHD22mmwsX+f6AJHzmaMXZ7X4/fxkYb
HF9+00sjvErz7NTCH8qQL8m4UXdzF9Hkomkep6WyGlqjQ5dlu3383v/SXLr9GHT7lm0XpF7hdgYo
+BnR4Ap8uuKO9qPJO4eIhqjUeCyvyObtVnNTc8m0vOkKH9opG952Tmwmr/wQoYRa2Ul+MoAVicZ8
U23/vuxDFKHxD3lojBXWNIpc4Qh1z9jbdbIfsn4v9MFeBYH0iMwhxqeCsA8FOnb7m3orazdl/yaZ
t358yBJ3nl09wA21Et1qLG6q8iH3v0zMqeoPldfSt9uVWjxN9nU2wDl/mRMwfiD+4vJVjGSygszt
aDGV8BcUfGFBTPdxgKFxxO5lqKObA3ZUZ9MDXX6yunw35e0uMsNdYJibVN7FTXPCveaqNOoIRzqw
yl+NAxYgTjKFbR4aIY7SmF+P4jGZy2ui0veGD5czSjap0e3wMF8HKVNdi24CPcN4OyYDbToS6LWY
8rg4KWp4UlJl28TFUVoA0Aw2ZAF0jcROkW7gAHnUBAjcqjfUmDgYm/tUTLtcWc1k4pWKfWiKiSgV
CcvgG8spx1ZprdWmK7GiWu3ArnD0NCgpZV64kj57dYEBzQ8OmRpv2dChZjHuI/h8ad66GfucPGq3
vjVyeNHWXb9Me2uh6NtkCo9+0Dy09r3ZVW9S72MBVa+DJbiqn09KYXPy8x3V7A/WnO61KrxPzPjK
lLPl2ONN/uBMtBqTTD/Z03RHIfrYCmYvKQMaK4lHFdQpod4/7LZ9zu3+nq3NCRtj2TcnNfR3GRB2
IPqOHXV3mlEdlqTUUBNX0QJmDnYtL5meBLe93mwt+KqBYd0lanWKhf41b7OdaZV7gMTPc519TXlZ
lSx4lCz1i4wnUzxmzSlRKf7jQSmmce+HEgHzjecL+Qk3zl6WhwcEKdCB2MXY8S6dzTfbl3e1rm6q
ZL71C2nbNh2zpr4ypoLZyHISixIkFXI/Eq+lbLllrHokT19N9uwSP36auvAwRwBD2cfzHBBnXY9L
fMkgO4YkrdWMXKfZ2iSh6vha6fUZhhECJyvmwtFAXpuSwEUect+2K+jiiEpyp8ZTJczek+Fi1jpz
ZpU6svZTF/tCrxzkGDsa23QB4206Sxul5k+x+9RabW1r0qPcOZpVkt6wCJEW5yyTtaV6g7Kku1aH
pGTttdP8PrS0m740r+bMqxCqdCF04KFE4mau03Teg7AgaHN60KCR5UCD7dLLQJsJE90V7rQlsd0y
XoIq38jjuK/46FknvEZKdiEmwxYdVVJoyFKwIpuSm1MYosnp6hIfcggcrTeYRjsnZ9FIi2Bfm0ti
ULNrWRBqStJaSF5W6NpRvlZq80pR4j2sNfZ2YGIKcahJ/27rPelz60aqt/R+Nr6Z36mq+TBzsq51
ezc00pZQeldnN9YGBMdLqK612Bvwc6ok5ubRdG0QHb1isUVxoK9SRfYage2AWcxnjYSdSUkAZEvS
bY06dkolB9Sprid8n+VE5UMJ3a7fd/a261rHwvjj0wi0pO/y/LPLKAFwqFgy0utBXyMh9eK5IHAl
Q6pMBh4hpwMlKasWWyOu1nISe/LRCpdjrOSqg+bST9pkaFwcPZz3dc3BRiv3tAdwZkouVrtV37+G
bA4SrsuD9iIYCjJChFbiXFs+N4PpIkfw5jbw9Gj2aNHc8K+shdptRp/82ZhQrSE7xtpzw8vu86WD
OGOLHWzhRDoWhQryV72CT5QtkZAw9weHE/tKBM+TpbiZuTUbY1OXw7pk++yrBBW3kpMpqVOIu7RL
Kck00s6KTG8S2ZPf+5vOT52+pa/eT/ssJUWPp9ZpzBthTpSU7ghLIih9XKUxRks2qHOlrpOKGJnA
QDIQUCuIXOzZYfygF8F6dtR43ve4RwmB8qoObvL3oM03cWK7CvGWPYTFvBQcYgmGyYjl8akcTeI7
7gsvtzqvziqemblByPWckR4sr+OJ4r58xURDzad1a3JCVQzBXS52/MPQI8jMrCS2O4AxioaDGls0
UltYbjZYGJawRXj2q5xQwUZWXLxobmfnBwtbhc21ShY9qTJWE4m0ddGyNWw4citbeEBrS0rXHYNi
rlw8Pat6Fg4h83AuO/91UgnLhSAdxNT1MKX6052Sf7dGBYiJS1biSvMlXOeHXiUqI7dd+R2JcIcF
NeWo2g+Rm/zIunAdTfq2ztkQFVRd1MSF/7gOxxLks+rICwaPW0NluSKbA+Ez4Ftc2WlSeoyCzQKc
wvLlmYibZ611AzVai4qciJFkDYBvBbA4f6zv0iZnq9xrqPRlN1yy0xBiJhX5EsF8G1ViI+CpdFq/
0ZPoQcnmLQSmHYHyTleOz7NlXA8IKKO2WJVkHDAM1oCSsMGytY1QfcqbSpHXslzS0wRR0LHg0QDz
22hTExw1TBbd8XxhNaNoQolCCE46p1v4u6sKJz24yG4mWQC5d6qRucdVFNt3lgmUXeZR6SVHU5gt
7QRHuo9OHdk2gmI/Oc4kRi/k1pFgDZb7fhr2sv9ztDoSgS12FkSz+4qrjaXHVhFEOK9mF7m9qXsB
87pXEu1LcuatLj1jS9orWbwthblr6vnYJNEho6sXdMz32mJgJ/ehx5UkRW6+NmIqGVBVRVghg072
fV3cDyOnriSRMT+kBFBZb6lJwTgerygiH6pChlbDSVEat6oGWLb6VobWVdINbkilHRzgLoYanOYW
sQAoVQeSi8VtOGMCF1t4KZ49pKdKDg8lQaqccW7iRiHVNdv27VuGCKXss2sp0W/Z6O4iytF9H3ll
wlvR5Vu/cdu0JOgAlLhZHdJk2pWxfGW8xtVwJfPYAtbCoUQhMNZr3wyvOWTL9shmibjca9AcK7/3
4uBEbf+lqYaHuR2dFjtX3gybTks9tak8jWQqOLwoanvHZ6VS4gAN1J00dauBE33XNZtejTzRFuuW
qPoYw6BaDFfxxLk9Hrq7pi7rdTPU5f6vH+oE/BtB9Pe9UlRr7GcNcUwhrbflv/76aRhmI4X8//Tb
779x9lfe/5kpn//5D05CHlAW/fvn77/919+78Nvvf9DEiV1ok7GjQNYf7CAZoKfxX3/9cPZrpR/h
Hnr/7bql6KDENYmJ//572jxQpfvr5//x3zn7I5qYiQljf3b26x8ud/ZP/eNK77/4/ndIJ5F3E1K1
v37p/b/+8eeog7dF0CKmSFntjPBYafqTMugdoUhSexRdDU4S13FVLiQ/v/05Sf2DAHV3oZH9Weds
4YKYgsIK68Ly+x9UHZocVmBmkJsMurGzyKQIEuA/kv7f95tphMpAKND2ExRy1rIK40jOm4JpoG9I
Akp0NiG8QwkcY5xfIwkJyiV4zu+6sqVXB1cGKc2iYTYX5cbHOyuMIW5NLjkE3doeh5XvW8xaBY2Z
ahM2hlPOhAOK7MZibR764S4qLFDTo1f3L7M6XeqafdIz+/hxztEwpBf6nFV40MgXD2WF/LTCjpTk
V61f7joBAdde5NYUqnraBRYK2LLZ/rlx+EnT/5ePcPYlNNIo1dlAi3gYqmvVvw7jZwuOt8JsRcTH
lRjbS4DbT26aDEhzAcS9Q8jPNB0yYAVRpm2x8evMQ4G/MuQeplT6JdaHtQmoP+roVM81er7QxNzQ
WEzthnnJxP+JSAcEOsYKS1NtPs7yMT8MhZzdb56DCdnIgszVoeWcX1X2d7lOj3GX33c6kc8WcXsy
kQx/fuS/GyJVGcDyIgwSeFtk+2wUTmXTkw9HRzwdU6/T242Q7IXNRkIgYOCAZcJNCmxmaqpvm2RR
eEPFVhKLztlSF+mn8n6eW/bSFHEyLb7pyIQs0xwVbZbEK78NL+g0lk75ma7lw+clsubXR0WGGy+w
yaMiwHq3SM59S7ug3fpEqbDoQBgVcGCxHp0NimA2qhS8RrHRp/awxOqpVyopBDq9lj8//E80Otgu
sQWS6yc0811s/uFrzwy7Dv2BGcBKarovoI0S7bagY1g1wYGd/QWxx6eXAwZooB0G/HIuCZrZ19eJ
hmYSuJYzpqeJyCF7euTsFKBm/POtffIMbYGTHMqUpiHWP5u26yidJ0GOIG4hNmwz+UgAAnSYkrp2
++crfTIgyLBi/rFBbmA9ObvSmOazXPJibMYIMEJGw0e01sP/do0zPUEgRkBRNjKZGGdcSh8Ai9mF
+Xf5mGfjmttAhqPjnGEVOpsCMHyxMeulfNPa8pNVRD/6UtuG8iRfeOE//WIQRywuJaAV9tnj6mmJ
jbLBdXJzfuqz+IVV5WqB7wES+Vu39Nelzp6aqQV9pZeIXsrUklZz0ruDZT1UWfDfTwk8sr+us4z7
D6+RRO7FaFbckqzpt7Kp3kpZeEnS+Oko00GTqeCSyK05e2zdZNSG7S9CKRNEtC+2eDP/zjeDq89G
uWIy+ZypJktrshBncBsVudRsMV0/J9BgeuUsd2Gd/WS5QbSNXwjqpM4tnc2hcm/nRGUgjyrm9C2c
enfGwK2FByidmWncV012nO1Lpo1PB56JnFlFnaT8JmtWaj81GA85jLnyvppp8y7mLDUlfqe/4E36
7FJYslSiYnme5kKR/TggplQA4UkMBt5sX9kSNYJAQeEIvS8ujAvKrk/2LPayhQO6aAL+Mc/f26FN
dbuQ882QPmWdclhZwZ05BzdJcEHU9tkEobG9gg29eGF/25+R8mAEer8IFLNjPkqvBcfizIwu+Ks+
uwzuJuC3uFz5rs7GBl2SzApoyWxUE7oi4eBVHTiGWl+yL3w2BpmDFFyJbL4w1f76HVU5mR15znWa
ZrHgUFnkWoZ/X6TDFc4QSFLpIZCjtU/11GgqKmHGT07svaZuRJdtrQrDumIeBr2Hw34pGPHdv3A+
Gy9pIu9yUKC/Z1PK3LSz5acM1o6i8gwCMCg9CbKmWepriaodik3IgzrKIoNWB7St5jlBHiDFOn15
BESpk7TWSiPXdxb2JilKl/31viN0ZVSDfc4xXzKTbY1cYCl2WiQ5/HnB+t0dghXx4w2c7WGasNGt
ZsFbBT1WFTa29CwJoxE/SGlcVapYaAKeJuoLy/7yXH57biSEqFBBGUXnpzVJZB2Rv7x5agjVfKba
Bl5Dotk8Fm8m6uw/3+VnY5X907+vdrbAZBNwpzLmaloneLWx03bmiuf/56t8fk8qZV02yRigz0Zq
HiZtY408ylGfVgs9apQJhNeOcB2cwjD/xioAkOPfVzubT3rUQHFZcDVdf5to85rqtNGlp1BcuKvP
nx0OHrFYR8HM/Pr++T39jKykoGRJkyflt7JdwGao/tbd/HWVs/co7We5MQ2Rozh8xgG50qYe/qPu
Kdr/eDtn473E7t9PKhfqkUxb2WsqnvXqEo/+05GAwY2oEg7u7KN/fWYs2lbPHL9saJqNNLypBlQb
id6gMqIesy9M+J+tYsgN/3W1cxYT5pGoawauFmiNNwY2gi+QoJZglFsXvqbPb4z9AK4ehMPng8Go
5FKVDdL2OvW5C2FsfAmflncpsy5ZFz8ddsvO459XOhsQQBQtuafDu5lM4UbD3io6F6nmhfv59NHB
mWQ/zaIMgOXXL6rJ1cjPO0ZDW9wu6wssFE+tiNfN/taFNCwWCj/85oIOyCDKDZPVPw0GtywsCnk0
ZkN2U9mFI8jvXxFsZ4UawWL7RKKwPNgPm9wm5kAH3SHfEBO+XoDZDeDvFquk79Zm/l9vELkY9DGZ
6e4dgPzrxXpRhkonmFiXi6GVeerTchMq4ZWUhJtMPZJBkcPR/fM8+/vQ4KKU+gxZ1sXvCavJbKcY
ovDfkjrqyeYXILJXWTNcWDMUwWf/dYniMjqrkyGzB+ao9eu92QrqTzPjKzNXo956WYG4CgB19E0+
ovXw7d3IFiOhv2SmzYVy06d3SJkAUAT41d8gERVMMT2oeM1aacE/453HrZcNo/c3HqTBRTBnWjhZ
zubCQSMpNUB8QdY9yipaXjNdIAno758v8+mT1EGR2CqFIwjZZ08ySYRv+4Q2b1TRouKhzSdhcZ/v
ivqUqxu5D92Zupn5Jn8pqv/+FhVKp0xV1Gxx555dOhZFmoTxlLEZBi1eSEe+aXi7+YUp+N0vcTZY
cMySEQ8IHE/h+bFPnjWJ1B8r21RBJiOS0py0L2najsW1JKNBwPx00ua53FK47MESURHToiZEz4Iw
XMQCrS8+cjKgXyMVj35iXat2+yVteC6NdsnC9Push9WBnaeNvBZK43kNO8j7NGptLdt0sbjTbjW9
dCnY3wg/unDmWZ7u+VPBWiHo5GuLZ+lseqWzm6qpqWaQkpHvWzo3HEn6hRX99wOCohNWyv9roBbY
Tv76nrZWjI2jnbONsCfeUpK4dHQb3zKyg/up8gQyjlzLX/48ppd/9OzOfrno2Z1RbkFOiMiGMzjA
fNgHqj6gEEW0wTHEriK3LprnP1/yk4kdTyHvKuMZmv45MQVNnyx6o+eSZe0QF7Lx9XkT5jRXSTyL
5+bS/LdsV89vUWisIwZ8FqomZ9tZor7DoZazbDPM2apRzDX6EvLKAwCPlYdp1TEJT5imbTeZ8Igv
nfs+u9uPV19m5w/LWGeUyUzdEXi3OjhlhA6/H70IyUaAnSLJjH/ME/+Mprn5x32dJeWc/fR/TMX5
JW6HAB7+7/+D4JwlbfU/B+c4RUOUzl30+v1jeM7yd/4VniP+T6eUipgeo7cgkpTf+ld4jvl/gLgM
nQoO9daP2TnK/wEqhbeMy3h5b23+zj+zc3RSddjGwgNe4EgmC9J/EZ3zbjD/OICps1C20gFRwVmm
FnK2hZSyuZPTyU7WUlPYR4k8zj4jUlwj2xOjh4Hy3KPgOKyi3AqPkUpIRFMbD6HUID+ahpM/BtpO
mNWNkEA0q1HHzDIjE7NKCx3G7ahbSIUBROaYLA65bF3TD5C+mj8+PPB/jsuPITkKmuyzF9HAHrds
Bqj2CR7POcCBc3LahFUrvJKMd90PEkdG+u0CxPa34yBucgFGKAiUTYiV8dSWmeZVoAA84BhfiQDW
N21fr9IS3RaY8D3yaphbo2K7DY52R4j0LRESIgDfWBk02J2IkoCL15swuuirFEcKAVqmN09Bf8rC
+RgXTbJVDf0gB6DKM3ay7CJWMTuy66irl4xmpCYmKYeQaS0H74BArt8lGwtrBALDlyip3yq9JfMN
AYeeBj9A4XztoAZ74YDyoxiT8m4Kp2srVW5NNZCuEZ1BxbGKFw1Q0Ve4cY/6Vxvk5HcyvrfRYlCL
A8h1gcA/LbQBdZFVHamUOLXxoiaGimMehe2pYm9Cfv2EMlaZCYjHzR9V6lMRYhYIYwRFxLevA0M7
TL5dI54rlFWIxslOkMWZEgZBVpdEG0AVDiS1RtGmyPVkW1Xzw2gQ46HlsPitvt8mKPSMxsYwE6AO
shtYZWz80XNkBDQWU0RsXpY4ahd+aa05ckuyF1bKaHyvZTwMhQiRzCavmtSbWwvVHHUgPs7JHCzF
q4b2Cz5Yx7Kn5I69dcsC7iP2iYR+wMk1O6YUsG3wb/xRx+KDwsEZ7al2gzhIXZIYd0WJNtmS8D8J
TBF4Nsprfe5QW09Du+nC2rXr7tj4yWNjZkf21r4p+qMxkKmqDl+QH3Q8X5CHcqYRrAy4EGsI6sw+
g+sxgE5cpbQjVqUWxp6tVNOaTEkE7wq3oLWBI6WgAH2filffqrf+XDwnLTpUvbTSkxFrWynJbzhM
2I4q4Ui1EIoTD1G5BH52uyhDBBcQVQwxRc72up7Ats+RnvvRvom1+QjKHUKikhFDjgYBFxU+urSM
bpoxQ3KY1KwcZbsperV6Nlp5DaA7dvWcliVhmKorSPYOkyxfs0OLGcrFz0Fkjwn14Kf2TQ9DVJXq
jVoozuQDi+qyIF6je2K0TXLhmXlKVoYV+dleUbJ8P4dVz7Gk6PN91y38YUGEyGCTXFOM/kpvR3t2
6nRoPLXW3yLFDw+VrGx0U4HvOVjupOwngH6nplSbq7oOzF3eeLiTrun/JZtpUo/FHD2zXp8qxXiK
AN/hdvxmCPjpkhP3GRJD9YFMkdNkLCWh3dAf6jmMnE5H6r3kn+L4qVbtiAVknMir7+onP9e+l5r8
2JT5D7bRSyTBbRP326hVvgpR3jRd8xi0cCBpgOeQO3Z0bRUnlkmsV1MubPK063B4HKphO3Qzr4Hd
D5BsiFI0FtuF26c1Y8C+lVO+JDgb5F0oiAjbE+v47RgllcNysDFFtGsLskgVCQe7VhxkO0uZqcQX
qvc64M3mrpm7yVHy/NWEGdsWTl/lT3Um3Q7jN9oscB10lfx5yMEmmsfcdzqVim/KAYhSXGw6ilLc
FQiazVnZagFv4ZhjYixQHslTpzsy5z3Hz74G+L6Ru1qvQfYtLIdN7ZcY7sQzpYIVRrOBTA4ZTy3s
g9k2b4zMQOla44jvqu2YKgeSxmmAa9/6obzOaqgiTdl6fh1vFn/aTO76qknidmsazcMomSi9HdhH
G4KIC8dg/kHKPBxzPBUlM8a6SMuXRVQTihoC62S+DOP/o+w8mtxmsi79V76YPTpgEm4xG3pfJKtU
RhuEqkpKuIT3v/57wLd7orunJ2ZmowhJVIkkgMy8957znCBhmN4vMf6Ry+aJT73qf7qu85Wr+OhW
2Mjq3IR15SQI4eyK0CDdxCVgX7WgvWCzKzZ56RZYQ+uPUncVxZBCbRZOsNFYhYAaWEeZdOWuqnFs
kHg8iTnvts7umvL89YTNafnYGckCtfbYWoEdeE6yiXGQgY4gaEM0wyGNiGXqcLgtCHIZdiFoQV5G
vpRMNLnJi/SY583E/9h3zwyZPZag2j9BHyFqZQjZU2W4LEZyZDrlLqK8dVHrFWovQ8acGvKLn8jh
3hvNqJ5z7CdY0VhIKm36TmKyUw3chc/REDhbPeu13eSK/GYmPQHaZQB3vJYSPYBxUHGa3BIz3cu6
GPaenqqNy6eh2Rk+ZZO6IknncSwiuTN8C2Rg81J4xpWHyTohs9xP9mhdlQx3qiyMW+G11aplZcf0
SraprGxtFrFaby64Saj/0cFCFDcbs09hoDW4bT0yajidEAmUzbJnAP8dzO1VnRT9kyialhqQRCVZ
xelSm9R4brvCWkUi8zHUEQGOXXN8smFObLiHu3OKuh63A54oo6UXh642Xhg4ve+kJLM6FQahBngD
GNTo3b1I9emg9BqHqwsta0py7QDp9tJiFbpnRkWTN9Ve4Lrtpz6YXsdgQr6IdPIyCEJxalnC8Emv
Go7pa9RbpPVAWNgZKKMZq0dPTZfLa4yZ3w2UcXcNVtmhn7R1EH9PXq7foqk077rgMFCRaqqFwUoA
1H1S5TgtS3ou674MQ2xM0d2UUbi29KhfuZVR3TATIOjPSIVx1U2kkzhmU1JwX3n5k5pUtaRu2naV
qF71Qq408qBEUSKLF16zr/oQ/3gQO7O7E7F7fUsR20IxP1blj6zoo70qebxpCLIBRLW3boZ+kyde
wO6aBDRGkjUa/xetx6JbFRduVG+tpYw/AyhyUw7zVu+SaRk3eDMbD1dT0Z2aUMNI2MAB0+catPVC
nJHBczVmO8J5d7GKKwJWNfbfi1PWJ0fqa81JdmFr8cOQno8iUivPOxteNOvROXYQkoxqY9Pj6vNL
1PR2O275TO2isPy9TaQH14xoKWlfCVndl0SLV36ObN/sBqzAacX+637WZnuKi+ksTePTKzhN+sV3
lpXUcx1q6KTMD8aAKyO2m02mp5yuOh0PkYnnJ2y/GxKOFx2cgFXgATUItYhuBrb1pVPCkOCco0PW
XTqNeW5E+toSqjQF8bMxB/VWJkeRtumx2Qhq5GASiM7dtYzkujWqi1EIuKwDSqEO1EBp/REJMUuF
64LpgvvPPfpShh1HR69fVUP30kTxTkyk7FQDgWvEcKHp3npxjR7Xxvis0VtNwDIudM3byca/NyJ6
VkVsYlOPcBVrmKN662CG3l4TmYJNqH8HXf2dMBsgf44IGpHF59FwfxVOoWHWbcgWgGV7LOufk0X+
U/w0ZL9V0N6qFusBjogfQAxOXpzsclmRVinHTWsX7DFO/OWi08FGid0BX0ybj8ZyaKp1W+SvqQjU
QunxG1lbNwJhd9VYvsHAU3NY7MEY5S/3Xho5VKzIwSHSBL+ybngeCIcqq1ezIAeBDgsfdHih3HnC
kvTEU0veN8p6cbbr9hr3bIGJjJtlNJEC5kQsEHLnJ1qNtQGP/jB05qIr3jDAR+swt8guCuJbET91
evk6uf62TXm7WWkAw45MEsfjaWdo2F8isvvgSDKnySXrStpsqRI5eiUclpNYvxU1He4sVK8M3jgf
dCCl+ma8O0gvYnoL+87flJW9sbWKRDljOliiPnDCi1Y0t2FtBLwTlCkWcfak+rrJnyCoxdJklA1V
0FxiLeor3ICT+pVrkb7IADVG2VjsWQAN09kM8+0kPP4AU9nXWKaM9SUpCYb3Yo3DdI0Sdn2lUZxU
XTwt9TI5c3Jka2sNbTPUJ52p163vpI6hxSO5JAisY9OxRQeq8t4aq5PrOoijlcit3dSrteEWOUnu
fnlKdL29GXl6Ji5uMQaFeE9l7uxHEL+rtm6t90SbtkplbyifinOfdc21sK23HMVmHryliSHPKMHI
NJh/G/SBsSaCb+OqcB9i71s2GZzipRra1eiK4aJ8DEh2GdwCPPMHXxGVTsi7f/MnHAsksI9bndnd
hm5SuaqoAW4gsPiF4zC1f2Rve3P87TgBIv9RnqRrtmetF5eRNdsb+/K56n6nLUYf32AmG7bX3pX1
M2lv2Yt/RyP2TdxKchkTX/vheuWL6eaw1xPvTZYEueGL4hcV/87SDEB8H8V3CVGSS5uLna3a+P74
sy60Vl46kZbFkDsSIt5YUaOv/EDs/JhsajhMLCj4A6x02nWj/+bkdrOTwYRvMPeeiF24dcL/qhU6
G7AOH0Wms0VOzlZOuH8xJesfTuIZC8al7cXkyFuNPZO/kBhF2K8UqFF2Kpy6W7qDke7LqetXVg1x
vnrP+9I59xU2SrPX3sqkJTSoKyg2LExEqG8d/YT1ZNgYnVuscDIby8fpCAoxC7FKxDExY3Zne7iM
ImXYg50wC+q7xm2EAIBHPGlc65kTr+P00VYYrsU9usyU6PY1SMs1gZkvcbHOVRKRtagubtoM1zGA
tQ5HP1iVY9yvHv80y4psFbd/TKLP2Mfuea2ire5q1l43szN02HbzOK1Fou32XHQ3ML947qLFVKTO
pm7DbiOxknp4NMckA0VsgqQ2kuHG2kmWDNbOzZgKHGnuRAZenLjqxYpeEzlsuyxW5yAzODwiC14G
sAm+yyJzF1oNAKYSYX1MOmORcfdkSr/xZXgrraaVYYVDskmcEbQDyuVtpzmwb3rPXljSsC6V0J90
w3zy5xZMM+RzCGOF0dSVZwOERYAwITG3tdAcwAVFtmvJeKGwtdy1k0Jz6GLjndkYr8jMagZE+FsP
zguuE/VJqvx3XtrQzHgU53pVuR5wnc6fLg3f4lDA3qgj+TTLInG9KP6XeNNaYjqMrQSuP15T6V87
s+uOgQiGzVRyZcn+fFz6fszUorOLceWV1Xc2RcVGhTh2h8RQq6ghmM4IiAiOWAEmrAGbtpmdWwWf
/a/raHEYUIObHFEVh1g02mUEuAH/2gSLRCPWycMfLiv3+vhjoqkJO5y0m0GeBrxW7i/PRzxndFDU
46AYVlFq99tixMplVFDmlbm0YzfeOFb2hyDCdJlNTr2UA2FQgRou5pT6IBfLrxqowkrXXir7xeYE
vpSlT1mSAiuxZBn+dc/VwrPx/7kLmNcBEQ4N7lbNS9dF6w2EVE/Nrk8hD3FUoPdUDuFzX0VsrCN9
KRV2r0RYcEQo03cBa+iup/YqikWwypKoOcajwMRplO65K8dDqE0l4+YGOs/UBVd3Lg0GlX3RjgTb
grZii3+o04P6yUeOC91YTPP12rtdTnBCSkkN+O+1yEP30BvpruOQDvvPPGSwId7HtNrVjW28jH7e
Lw3cknlv405UMOeNVrcu7uPRdEmkUSHcFFXFYv9YElRoEk8SYM9qmvTZUX/KwPdOj4cc6eapslRy
immM2QwCrqXw34qKtplWtM+EqeIas6HEVIOCJ9SH3XmYiMuILEISfNHAwYkNZ69p2e/H+7cDo75p
kb1W6j0fqHkiN2oXhmif3dDXTu387ChUtKBXWJbywRfLIQh5n3a11HKD0hm9/BHjH+GEVWIsIn+C
Jthrhyq317lp6efY0jeR1sRk1T/LcuV1lrWvWo/kzmqyaAPxJTJO+Uzr4ZAM5MGaduU/sYTjaY9b
ccy15wRD8trV6+5Q4iftXFHvei+l2i5uFkbLox6M300j9FMh1xQepA2miQd4OC+2DcmtS7OW96bU
o609Oc9EbavdMC+83rRSWmrsgX58Pb577rO3ejStWzqVc3UGuh+Q2dUse4pPUBoBMIh0GCIisceL
9I0/wJ5y8AZ8AjTg1k7XMmJE3Nrdl1ilCMTLz6mWbnUO0TdrmtZZBjubjXZtGgyY7XRqLsGQvMCk
UyQvjS1G/iJeRyVziXbmO8lGktw6gG6ozGnZpUBw4sa/UkBTiRD9iDUSDznrtgjzo+eFlGt2A28m
kGIZ+e2sOJh9A9IN7matL8jyIkKH8INVrIJ94nEWbfpSfRViP4vLwyA++XplLAgOqGnHsMJbJSZj
O6ZJVqafSHaLJ1DcWDMkZpuhH49l0YQ0f62OwEubDt+8SnDAKj6SThCzbhMR5kQ+5rs/aWXpp8SW
72XaEIsio/hYdIS7umOeL3VihpZhSrRY1vf5sm8SsqAG65cVpPWTBDLQVKY8WaO+IxC1upkkyxXa
cH2s62njris9nbZsMgVgvajDxNc3y8cFfTwxGufquE/uehX427GL062lxz8snf4kTCDkffDxDfah
VTE/ZHbrn6QvEpyaHEjpu4r9FA1PdlJzH3TtLZvtB2WMS87P2AcDx14ZoZbRAkvcbR+Al7CAaexV
JsmrjawKGVDYru3UqRZOGNVk1NnrsNHDgualReUb6QjtvRiQ0nwbqbabQ96HEXRytqNHCLoqzhgJ
GOrTwy+6NtIWs2rSF2+mewj0EdNnU8fP/acloKq0mRu+BNYvo4GGM8RGDRVOfLh9QTA9G+liCMdd
QL+LhZ0bnMAH1i/I4NtOFp/J1Blnbz4edymtWJ/+y7wemZNLyA21/1/fqNb2zAVmO97jSAE2pMdL
6/mQSNHaFQPJWo8P4qVpuOXhfDIcYPFhM9BP9c1qzc4kV6TLGAdShWi8MDQ4lhqNtwiP1XPJ/c/t
lxcHuEnZXuObxLNW5ZdGS8sNGceCTp22H3DRH5Wb4vVMKwc9bU95GNjmHztTw7nMvP6cY2DcTKpr
oYuKdpfI1gIeb21TiKRPGmvFXSuqc0KrEWJ+f6rkXOFT3i/jSjd33EZcn6h+C5J6ePH3wbxmSWFc
S9g0oRdcQpfFhIbMU2S67mGU0x08yeZxeBngaVGot0d6/tZKL8KOnNmxurEk7ANptleoZ7Kw9Fda
ZmDoWp4gO+2DRYr/8Svpf08VQUxRWehXYE24sHztNSnIZVySdZrfwxF7tQHFf5fqxU85wyO0bgBC
hVG+g2y5qNU0HR4bPi7GbWxE4Tn6tPBlXqba46jjaulCQxJ6yHS6M35bxLAItGyT0oo/+BYnA0Cu
2FkCqO2DvgxsMjTDgP6/Y4zpxoj82Y1Nmj3IpMQojROYk+8UUwQWHRLJoxD3WFPzXuZ9wyLIaeuG
6SZVeLmrmvD5qnKWRDHlK5JcXitYJYl2ziOjuDVa8aJA0UIK6knfHcnALhKD/6S3IUwUDUEsNZs1
/brwmImomuEMT4+DJ4Hz9ZEBCicBSIGdo/2sm+yS01MGyMJtnoXSP/nz4VETcbUnNpEJgFa8xt7E
0AVS7z5K4p02jOVXnLKt4wE80eMPfuSFItYmVHctp3izkNiNVhK803ynow/Gxeoq56LV/S2jJ6Vo
7x+nafgKe1/bRzOvwYGf8cSqynlDAvgJS8M+su9Wi3JS4a62xRwT4Ez7SDTuLS4SmokIwzvrrfOr
BgBF8i17xjM15tbl44hh+NL6YZf8ZzQAro8eaqNlez8C16P1mU99bLhA7YqVmwB+Q5rTrd0guyu/
P2kkZ21UOzwZ4BbsoJRvj6W5KQt6JpZUJ4R+M5erns1W69J067NmFtCpsO9X3RA9iVIM12GAbYfJ
AS1E7C5MKxVn5gkdffFYX8WjkYNKiA+Pd1bYUrz6ff0se3mVNDWPUQz1wUvWooX68DgqJT6uaeHL
c7MR870ifjJ7Ow31RGgPxD4DPsUx8RmGTG5RXFWXHFLHUtc+Ye7VhGQdlyLdYlIYrk0Em7e2mbyo
srSJmdEjNtJiS1v5rKbmO3GmWZRLKdTnYPE0IPmZYvifR5SudXak0rM2qcZ9SZAZ4rI2WfTBsU0q
wnoE3X271yemgKO2EAa8zCkNi53Xvzo6wJ4Fkp113tb5pk99/GkuueN4N+UI9M+oTo/Du8ugezN4
ZIr3ElHtOK3MQB2rOrSoCus/ECrNXSvceySqcl8CpFiJyO5wEwFQD6rg6Jr6uo9ab2PQFCTjsv5R
a7QzWD4Yg87Pmmbk4YopZUC7wZHbxxmeIZ5OB6Vop9PoNIBr4pAgNi1dO51hv1rUy6tBNdWutX/S
zbF/5PNsokroq8FXK/cdxdA2BUO59zjstZ4c9r7C9yr0UgCA4iGok+6Zat/aG2V/E4RjaqlffPQ2
ZXwHoKAvcZNHgBHX7PXhjqicghCR98cRN2xoyHbjxSq6cpmbNo/LfHXynpi/bMltg6z1/6bt+9+E
VFhNSMdDFICSB6Phv/vBJomOLOkIOjdmHPVgDNeKsYHtRLfQGe3V4ywqLf8pwQCBfR+aWDZvyN18
iHm8R30u00ytktuB+RXdSOvgTMexaNQdb+xfIpn/L9nIf9Z6/Isc5Bx9cczP/zT/rgj5l1dtf+eX
X+p3/e8vmt/NVw7bPZJhg2jl7+9u9av59S+/AYgZNeMNb9x4/123afMP8cT8yv/Xv/yv34+f8jIW
v//n//jK26yZf5qM8uyfJSCze+X/LBtZp//1/Cvtfn3n1b//o3/oRty/ORhHDLSVglwIw0Nf9Xfd
iK//DfYzagciDWZN6T8rR8Tf5gxx/sKwkFU/whv/rhwxrL/NOwnM9UckAhqJf3z4f9H+yN/5f9Jc
mA/nzz9rR2xh+tyJgh+q21hu0aj8s/zIFdMwWpNjb+IueKGV/ZmHdA/rN3IMLsyrouVo035EsHFp
hmDfBeKiOmKGgsg1ljpdaeKe5pYHNJESaLA+WGvAov4W0MsyDTHGtlpZE+ZcNIs0lJvMQULrVqB+
wj5pl2lFi6Oa2JXALh16x9XWcWQyQcFmzhqycOJhkaT2N08SmaO+ewHKFi2ZAbxoXvCROd8TPFZq
vRraYee+zB+B6fXXTBWMKMKVjJZdnhw8o+QFtNqx6brM1mB9TZn1h9gvyI8tE6PH35ml/DH07j4K
sDXngRvR709obfc+xMR24bZ9vEpjZ63qqSOiaPCXMuMnxYWx6nLOYqn/4g3k3cQW48ym4j327cF0
kl/z2xoaTpMJoUXT5L2kHaFmjolqIRz3RHNTdSWfsQF11dULABSy+Ga6/JP2o7+cWvoihmR8mdTQ
YmW/jkPYSwC3PkPIQ3Ki6137Rr3QqlEuS/XTAQq0qNzwU3FQWZAI/USt8KL48iu9Znmzpy9ybU8F
qD+SYcDBNKJ6KQv55vQqWlQpeUyZin/Cm/zz+JPSj760/KOcey25pb+X3CtKdnc5mYexhCjdKrGv
OHow00ovY5dBlA4vdguWBBSsWDYxWRNV04C7dEY2MtRJof6uGHnvhH/P7ewyuDhwwpYpzwwlreE+
l75D6FIVfI+BdpJ1lqx1nY5I/sUNPC0qJV5w0rwbqtybqWoWcdz/4KjmLav4o/SqYakILSbpq/90
OYr1kD4XvQdfzVQBsUc4p0Z/uMsUFNamMdPq4vHdLZh47aNxZ5Qe7Cqr31uaOeyTIN1nzLuOgZsj
4ilowOclCaAjm/EF3FgE4VgwKj2aUYU+mjntMtLkvRf2orcnRJJ5ffBHNj69Lj7T+b5PHFrefSS8
TU5gDc3vO8wjF+wbRCOfhJaJqplRNfKLsIYlKiQj7ET6e8OWmygu/uixUS5AU5Ef7YoPcGQjSanG
R2oYc6o8x/U4xbPCHieueW0962O2r/CCLDi2x8C3jKutc0IZGRJyPYxlW/knAEzOMmSKsSjRROAf
vNk10lLFI7p0+jd0429DA/lo0BOOht+xRg0aams/25l6+G0aIlvlYtpT+30MFCQLqw32kQMlT0vU
3hDBHf3FFyXSpiuIybUif5m5AVdcFfuAB8icqjUIIXOlp3G+LxpCkcL+7AYfDLVvyPHCZ8foR3Qi
DNOcXhYnrnvFTIf2FRNuwd0/AGv1o0M3lerIUHofRbk4BAHlRmUzZlEBk9ssTZaqG14yVqKh0N8N
MmF2GAiyZdCp7z7qCVWtc+/YgtXmkC5/9I29qNpQrJRw5a6b+2QBYETLziam2129e6SkWnYCOGxK
UJzkH003AkeCYTfQnT0oDlyoE9DAcEFsirPnTC/AUbv2sZDWsCm7Z4ewsJXe9W91Evx0rW3Rxk+R
lTI01Fh0mzybO9H5R5ac/Xj4Odrphz9KuSolnKQBWNM0bnr4dqt+YHAdOtnC64MXphEbAN448jbQ
MKvF+MMqyTBLBZI0mXcrYiqcNVW+sfHbcKl3xR7Lf7gAyQe1thxwakSks/oFtB6vumNdZWbYQXPS
Qsvm3zESsKggem3y1l7A3FEM5S0jMGPVUAMLU33rHcLuzChfGi+dXbQRtzJSARFkPxgr0H30mpsX
XaVuN/CI8A3mlur2rfzN2SZbBOlGjOm6s61LbZJUr0zxR6unmhwOuIN9G6FCnvZFbUFKUvzvcOSk
0YBmc7NXJzSDkxNB/QHv9FFnNuWXna0KewAhXrTpqsmNmTIX3Qo7VCsnRGRQ+F27QyiQQ0ZT4TUa
kezrI+oSGjbcnOxQG+13ruDO/6Jnu9TMRFuYPk2GwiOEI/QjlgWfWoN80lWbco/KRaSGV1cX8tDT
oTLy+XVmS/fEMa6hHZFXb7aCtpG8Vr5GY9E69CWYrsnx/rgdHTGRehkKRtQ2odcVW867jNqeRjE+
l2X25aA9Ms1yoTVo7D2Ql8BQgnUSzXTVZrqIyaNI8vP6MnnMdg0/eaKHOTKZF+0Gxu9JIixYxQXR
Q8UIzakHUU1z2/TzQ9p/F+a96TU60GEyc9/iPVX9+JzX/ns8oIhwVRduWyQ7SRuZ92nsA5RYJXKe
0cnvCTNEWgweeDAkMWlzGfX+h2OUchGmjBpRcBDajcjDaWj+p3a972CAvxJat/bspcuGtvCq8llE
5BVGuguR08VUAz79J/bwbFfp1Z9KFvneYVO3FY3IekIK37b+2uz8cFd6Q7xNvDXd/gxkX/lRxfXR
ZygS6M92oW00MngOvRh2tTYLv1pv29lslI4TnV4qJ7rUeXIdVXzWI+ktHBV+AHku15MJ86I3jEMb
Rvu60G5mRFCD5nwXepMsH4cEsg+0YULbhLZinQdGsvCJaFtEL91axLm9EiWJtBl5C43eK1wB7EUD
YXOMvbrAQElXPul1vhq1lQivY+Y90Wi42Iw3lx1amXUwWBDTaK3Vvn1qeJBXQyv3GAdPc7McJU34
Mwl7GrIlcsvI3/mwpDDYrsc8BKcZYsMykWggvqINm4uvAfvcNl3EenFBzXg3nbJgO3ZA2sbNPocf
mufEAFSbVtXaJopgpweAsRkPH6XTvSWCJJbK8N+nyqLreq/qkk14iFYAQ88Z6rqF7Osel77v/7CT
Wb7FVuwN9YpCc90wSCopWpcGYKtqQp5ih8vQypt9EYAx12QYblzNLFedyYTCZea1yiUWEk99mM1A
a7dBnslIAVEwXJ7d2JYJ/lN8gChN4dW4fzJ959RhQ8xjXV57JyDOmWPjKkITsGIqDyp/HmQyF2KK
9sPT+uGodNZXkg37OOz3hjsTkK2N2XrfccxlQsKB2OoyFOOLzIS/ZNpxjDr9jx5R9bIyERUQB4cg
C+0nNRiXNp72PGj3tgj+xHn3pqn8YxoQqcX2feh7dCZd5sLVNL8n29hpHM5WAUkMkV39RlN5HNqq
3rQAp3GCCqKhAE5KjrFda+SwNWIEtmK8m6SXrYC4LiI2JxqNn77XsbJbEY0Q0a2TpjzmbvTWpzNf
q/ZZ1AvvXuXpcqj4/DDQBPMuqVk/RZp+VfpL5Xe7wOy/DY/juhfktIl7egi68eyO9hW62EusxLYz
HaSOEdcgTJF3SEPtevFDkt+wtBR0XoP+Nr1Kc9nHKGdJPeCGqKz1iPChaKZzIs3ffvLa5cd8cFcF
TCvmNNz5iUDcI/iBlLrLeFbaSJUj5TNhT2s1TjenfFUpiD9ejYvQe2ufijb6cLUsh73jPU9D/CkA
1feBu/PTC1jjJ9c3on3403aqC/Lpp1a5lw4P4j72kh+VlwJWzRc0VnB5yFbsSM1IsS//cYPmXunN
DuRuucjrwF/UZaiAQepnt3W6C7U5XF+26oPRlKDbje5khHRz5VSezLRNSG9xfhlpqM5czBXA41un
+oreN5xM3Z4nh07x7l8ztwoO0kMgaGfDyI/QmJzUr0UdOufBAjwXOLkOkPWjlnWwskSnsY4D2NO6
6uiE7a1zzY2G6I10Dpdw5JoTVhG5e8ZLL4GgCsD95S9r6g6/5lTFMxYTv3nug37TpeOu9dVRjdRz
PGjxUvQIMdTWnWsFE8HC0rPGLyHh/AcsMXZIlUWLhTO71D8NGXLZFA8D+S0cNRgNJK7nsDWCvQ7s
Ofdb65ZKs17KgAR5DxVJIGnXqkb5ax4aWjn4TkXeXERA9AxkpYWKGdOI+fDHDV+vROOyD/bupuob
JqmF0NaRc9DTkC5Sm3zmAfJKevdPYY1quhTwwzVaOEIQ3lkRb8nXxOrKB48NcPwi5OikA7xJfCj6
BlmPdKH8I6fU396l5jikSTFns/4awtfHa9XA6x7fRFc20MEzJoTRJ5qKjz7vj/D+P6WkrHMKtnCm
V1jV4DrN/6ZL4ZfPr1WOjZxzRMTrlAzqZTJcdDi6kU8AZNnbX0V2T4HL3CojONiJZRHPuGy8LlxO
GmQxo9FGTi801Rwj+bTRLiyzsWvXYVcbm6YX43HWkoVzSUCrtLm3/PhOHxlX6iKBBqld00GodVog
9NHac6USc1nXScrFm36IzPNuvRIn5XMRdFQCqtF+CQ0B+YyMM+3G+kEuxcJH9aUnKerLrFmTYcuP
ajJj1XKy1aX2Rb2AlnpMPx/1JsLL/TQXVb75539979DpX/uQ1OPGgGrf6PreFdwzXVs16wpgO53J
8LkgEaUgOeFQj+WpyLKEOhRBfotyxD5E6JL3cZvfyertR686oyAOs8Y/2Wl1tnpK9zhTlDtB4CzF
aKK5cU2mtzwnI9rLDakmzsomghMVujVecgLTFqHvJNvJkRIdzco1hoanRL47ox4cXOdkTwH6j3zs
lg7QVsaq4QKUMj1svhw53phXtohnMqovSzjzCKpdoPVZhymMoBpNSBXeU1oWpBa9ECN1zs36u4+/
jaZ31sXcOulM84mEuJ+54paheKsZeZzCBtoq7agl+3a3LHRunRpxGehInWGeQyLNJDex1pBMA/mM
BuFeSR71+Xv29JbwjhJ+Rc21WIUMbE8yEbzSXedeSJwToq+Ap0KG2ktK9UHb5TJldB5Ej32ukrwn
iFH8AmTcBIu+bF6z9ldgkFDgI3qyA6XPKXYWe1XwYrfzzj2vELHB70zTX6B53PCdtYu5aRFHTBzo
GATD+fE4QGpD5FKnny6cLpOQkkVUxvuI1vaiHQre1MjH4AhkKZ2cPT7X/F17vFaFzpfWiUVflZBB
BronHtIgIrLCr3DI9+3MdHYN802P23rVC1RbE9TDkPQule3TMX5LObjMN+d8XyIEonKSzRV9Yiaz
zbwgavF0kQTVES80bUC5kBBBFWhLekc2I3JAdjbjsOasKZ4xXU8+dQ44f70dhu6UIfOqRHun6LT1
HBqfs8LSsGAqDqBolTagZVubxF2XKgxVBld1XhCqaakh81YVsS5dy5JNCMvnY+Yla0I2SmruDEJH
HnoTtkLWwmJ8JwzEfXw3msVSZ4r3kuDg5WOq/7gcYn7PWfRCgtav0uNtzReC+LgXo9eIA5TrMjf8
ZW6k1qKD1di47vujZRYrftzj+x3njtnUCxpXItmopr0M9nCPU4keXB1EQphU/OaXyS9rqm5pNKQr
KJTTLvXg2+c+HHu7R8HRC9TxjcdpRU+Y4eha3a0nbTy5AzexM1TTpva1FzVyr80L5GPhHmTJkaz7
clyaQdWAC6jbzJf/sQUMDkZhX9r08WdnjMtV8bz6ynF0J6D+oyokVUYL+uQgagqjHDUBRKikXCUi
kzuW85p9mb7k/JgMYbCxcxxaqLLmlXXFSKJkqV1gsKqR1PovetD9Kor6RzLLBf6pAfwfWqrW7Nf8
14aqhYsUnsPs2qeF+29+Tqdy60IGAiqO4K4Zif1o1ZEZGODqNV7lpZM1XxE3nPhv9s5ju3Euy9Kv
0qvmyAVz4QY9EQlDL1FeEywpDLz3ePr6wL+yIyoyu7JqXhMGnRg0wL3n7LPNZJ6jhLPrBhpmVfC0
vjOpQGOUhm/rIrD+tsLOvlsd+aj7qajv60Tf1RyEcc9RWUnOCmfalYymnTOfGdc50dSr+q9ifv9B
d4ysHDcnWcW9ztBN+w/dMeQz2+4wncEQ2jjnY079DjKmx1+dqXjl1L8ZKWDiiBfRf/1Vqv/sP8ZX
BEs2JiSwArX/jE2ruCHNNEF8lU3tlkHIkqCfVxi4SxAddMZZsCyvq8jqaqWsW37fkze+xF860oCu
st+ZnX3N8sGIW9w7ujsCNH+ItbjpOZujMPYt8rV63jijgq+1ZphrNpl/6Yil/Sls1FdhPt4bOnJQ
C6z9jw+iJdhYRXOsu6PKibe+83X9GyEeYlNtWMlXNTQXjnkCsTh9TZRNmGrHX8YcA+xReghWB4LK
zi2wron3Z1Ke1yU+ZQXuNbDfdZGblW+Lzp5ZYjtpzvwBiRJ/FUIo1lmSeL1WI7muWIBkJWf9LSG1
f91+sv8dE/2LMdFqEvr/HxN5/Wf3I//M/pO4eP2Tvw+JLITCCIItU7Yw0cFj69eQSP2bup50JqG1
OODBh/63/1OUTRf9339TzL8B0RoqVsA4HMiyxgv+GhKZ2vp8HQsWBSdX/X8yJVJNeT1Af1vUFAMN
M++DoC1wIuxWVh+P30Tq6Zing7YUqSfqiUyetVGq6Zi0aLxK9s98baTWcZVPpCAsf7os+B07aEPP
49p+BbV+TsL+wmjiHH8Uko3+zV4uQXae6N1W9zaQ4i9gr0drbe5qurzhEtDxFQoyhgC9W552LxjC
npOU0KfSJD1Awkh122MzFBEhfLcKgh1oWvtybS8FLcoyHYL0JaP3zHLlNKuBG/VixbTjbTnBLhgy
Un1qXM0bRFqUmTSzE01tWPpZyAvaa7vbiCAC+9SJLimfGMreL8pj0lMlptgQ3emKgoquW74TIsQG
/iyM4hvBVh9AcZBKvU5dhzJsk2oXXAH7iHRhFEIBlL3KxPbUxkjwNaI7ZIo60/zyC+EDQTghojMb
NQzdvl4R1blAHcQ2DWTVrAG+NEDGUAMkCOcWl3HpUE/9D0TFu2AFFGaQhdoS36k7GL8ZgL8N6ANc
Leqn+h1k7TVIIsYLK0wxy7u+1RD4gF+gAAn2CpDGsmIb0QpyAHaQgsjoa5SfxBkdBKV8GtPsA4/0
oCQrWjKtuIkFgFIApFiZMR0QWSqj5edyqhyhDLV3dZIlKGhC3PmHWLmrFo1dTCcSKLGIuhXmT7Iv
3YwIQqOfUq8lcMxXSEOkgkrpPnB9p5F9L/uKyMEVEepXbAgdak2AWhG5XUWRq9hMbiSLrEC5GJa7
ipwsTdpUyXSQxsgJ0P/RtFIcgUdJKzIVrRgVwV1Ie4GtpkxFiwaQ1T1BgAFVBN7KVpwrAvCaAL7A
nrfJioQNKyYGlaKBeD3CNE6AzIyGjLWgnip3BE6LgdUgqDG99cbiu7A2dj8SrAfbCyBuWRE5GWgu
AKIbV6xurImTWjO0zORDyYCqjGE82kQDRehztg2AX7oifzYQYL9igWJFBRPgwQmYUIvuF2mrAB1W
c3tpUPi0ApIrRWeNobuuYWWxIsEjydznUO707eLWL3ogo2KUCBroQjUGXAS3bMQWfTBH54poxpr9
PW86r6W1Cfpk19VglFqA1RE0J8T2yTuiGcYEQXpqAExrgNNHKAvHfsVSO0BVfHbXRNLJD1a8VQC8
9gCwFvie2h3Au97DPD4Noln5oCPdce6nBa00UthLbCFV0qE/J4DSRouvYJqAbilaagMcR9lxSK7Y
cRerRClHYBXHfpU070G0RGTHixOmeoqnzl29FdXyyvRzG3HwktUCT0/tfCOkaSjl6porBMIZzZqf
07QJTXlowWcV8WaM9QO0lBnTRT08GOqQMV2BWpS0Ye7Go5HcTQxbOOg4r8jIAzkhSt5fUnJC6Orv
TGsKjqe0Gz6VpXxss2mHDRYEJqzXqoXU7qHyVTPeY5z3fUAfzKHeMUeMerCXsDgwAHcQq38uc0eh
mop4pwwj9nAJLHMVGZgXEk5PJHmyibq5vuCeAK8G5mYwBcG2bcwemd3gWT3pMWH4EhgMxVRONoSt
FaOgQBld2e6xUSYcao6uui6VSPOlXUMK0x6aDbmVtUnYXx4eSxuqVhCVuqeJeRffWoMM78bCTn+g
FEXjFcd4epLzUXSs9Faq9NtmRnVgtP01IT57O2VMAVJCmYRYmEragLhLwCKHkhcSi7yP+Yh9aaHM
I5uqa+X0pEfKcI5iKlpDjA9VjMphLmqGQuxHJEOhFpkRJuG1DdDDct4jSHgfGnI6KzK+7gGFNQ8B
K6E8VvjYJ/ZyynLKoHAyrrCr9Jc4XVh0pepHN04uBAOOCly3mAzXPxs9SA+NDVVwMP0AFepbUNrz
oSSzDSLDRppUyGdhqvObxMHG7AztMK5TtrppSLWYAZUX8aMwlTPmCMZFTkesVSOoWbqeFa/skyr+
lnIKyTuD8NgHW8x0DUfqdRWuhErsntG7S2U0R75nn7Oz2eLSlh6NnBSeAXXLNdRk8u+YU+mJ3viD
3MwutTI5lqQvEnLY2a/tlD218WT/gLywtdXyYx6t6orsa83zScVRanXzFMeCxUAiwliX4yNN7LHB
s2hfWcVTXP2MrBxNuYTMbYJwOxGBsyX1c80i4zAlao323ZkL8Ol4fliGKrxTDZZWkjyBv0fPyOs9
EahQejPhjNK8qeVTYaQ7LUBFr6qIP8e8LuBjauxd0bZs+I5qyH53kBAvcW4/hih99EbN0X5oL8Qr
L9tLkBQIIvIHaR6u7aAyhU0QvkVauKZGIRlNg2pfpfqjsg6JCG233AoKLAlKqnZAEhn6SAymY13w
QwRBtE1QRr2QWYncNZdfayNKtgrS+g8G40Rslh9lAKWulaeWZFGr36oruVG15sKfaq3H/UH9EItm
X4cofewYNp7hFX9qVqs5qY2X1ALj058hFGwyjHHv8tqaHzMrfFGKHGJ4Vp70WrP8DOLvVtiEuNiN
10Zs6/h6BPtJGmM3WsJzDK+8mofulHTNaTbpHO0ZoRKxakT32PbssWeZ20RatRuNFWyG2CKEhLC1
Ogq8oVzZe2X+Mmk4+2URR4hkTO/NwFCq6BfWxeqyCC08q/ao+MATnxHqpoMV65h1KLHslmD4UR2m
T8T5Mvtoh/acdTAdmqYZdl1INBheYNQRpbQcUBR9k+JquqcQ40PAWTfM+Twt8c/FUF7NZsHIwmpc
abCGk9ahHpkJvBrAh94adI0ororuDrVbtSYgJw9qJ1d3OsKQz4IJ9508SONDUOMWrLCrsM7r10ZK
uxMgiH7fxy9dO4+MLZVog8IJFULLhpM1YXzgBH3i3Gl3YT6XfpjUH1SN4liGtuZbi/Ldzhhnpqm1
7xJCTZWKwJaDPrDB8l2jwsFeZWT265lzdC6IBo+JCG96GEwpsgio3W67pojLdnIPG4kczQB2wZo0
nqGYMmMCD+e88wRocxcbBztVvMqOOE4QyJJZjpT6WSbDvFqzzG+h5rBcChvWVfhGTdJuqoKaauJ9
j+ShV4QezUb9VdZrqG2AhIShTI9eHsvwgERC9B89wbkTKesxTPckEV+5wlkDSVZzZJje6gC6olZo
0MoaqVCn5kjJGxKb2yck/ji3MMUYFD+fF1Id5zPNxdaobE5gE62cknBWtMDyS1m+ZwWjJ3Ud4iad
/BT3OIYwvWBOVjdeP3QPaT33R3UNQbG74GVZHRyMID9OqDe9OHqy1lSX24XNYJHIq65HejoTEPbb
nberUSmYJv959a+/ahbeo6qp3m9P+uuRP59f3qJliEbt94v1/fboX3cxvxgPv/35b/fentWQL7dT
WHRLoKR9vV4kNoE7t5u3a8uakfPrvj+eEkc5STy3h/94zu0VFnWN2fnjb3697H/r4XGNAkpbCMAU
5/l+aONin0LonTfdevV2+9cjt/uY9EhLGOwafKuYREp1sf/1jNu1233QFmyw1I2ts+dBBWAEYOvJ
t9sr3i5KdUB0cbtq5CPPYUkut5Q4IwkXQbI2f+r3uqlqJ7W0Yt8NYbm39D6E3q8iDAir3TAv//EW
IQT+x7UAYtFQD1AZMABAj6bk6HqnfH+7Jq0+M2A+6EPKVWYgaYwM1wuMIWJ3HJrX23+FGBM1JnAo
xHD+UwlC/P72gJSFjMcl7CXkiWilCBIZJ4JZQSHX7ZiwxlW5e7t2e1xdBI/f7rzdNuH9+YTNb349
5a+XuN3+7XV+PV62y7RrkyxwamNgd+pJxsMsu0ZoMO7VJcTh1SCz/C5dv4DOUki4ylD9b+YaEs24
/qRNKPF4sf6at9u3a40UDlt7wZXgdt/tQqw5YRqrPIGa688hSrLvNEzscStSB585yO07uF3E6y/y
6+bta0KSq6LVuuubFE7M+sXdLm6P/bp5+yNBEtxfjwKysTPcbt8euT0xIdhsEyjnwGCcHRKRTVaw
sYGz7trNOhq0mIstWCuM2qPdYf2Q5qexDi5C+WQ65hfLcKxxdZALZYcBqhe2s08v6csBrUwquaat
bQv215n4V1R0DExYApQrijRC48p7WVcPRfxiEuuWyrZnSuW+QhhcifIzQdJLHmM8+/BoPcMKnKjp
/E5v3E4Q96GQESiPLnKXOnUbUgXSanBYBi+NqLem+jMsfrZL7OZi5VqoW13n040jM2ZoIyGqM6Pz
oAe5dUp+OvVc0cOtsy8YrW1XHwkCzJp5Q0ZskHSONHlrkFHoRH0IwUN665r6HRfCh2F6w0PRjWl5
06w4ar3pFmXrATBsC3johsgPpV0dCGLsDhMp2F1PIag1Xiqj+cwTPgQdTPE6hmJvkvQ+kkqKFn4v
G6pfCutotJOPPYUfJMq3KZ+f+kC8j3F0XJpPrQe/DaOjoqbAqQlz8oWOYDoMrdgbOQhoJRgsjE5h
imM/d74yq35TIgGuJpS8BOxObLnZeRjYSqTNpKBnG2HYtCV1gHkNFut5yMsHC1JwFdXQxYLqrouH
R+rgU4p5w/oBxPTSpU5pZP6CfWU/mbsyH3+kmfJoaNpzY8uXIpYx6sS2gJzjJIXkGTH6LIif0bTv
E842MokwWdrzb3HBlOZUxYQoMygNTOUebYJcRrupqz3sK50M5NXUHIRbm9LRcstPVGZMpwlSmt5l
R5xJdpmkepVZb5iwopyFw6J1e7OrXsJ+OpQwJw0ZJo8Seyom7vN0ro0ECYnqi9zYdFDza3t6CNTq
nOI3o1jZfpGKkz3xv2Npar1aXeqVVAEYI+8l/TUqZgZ8KsFxASMn3e1k86DB1UyNdleWlZfizyKF
84GO5zRrz9KQ+rGlHrpQvicN9tInuMmESJdQl3ex4hafEfyPZCYfUialqycTddkaEz+MjPXF7Nk2
1kAi2Pe6edSt4tRo2bGw1J3Rx6fU0mGMPMEtw3ZrNfU3ERkDN7TxW59Fr+iaTZmlhuHarhfqIRXq
viqbY21prmW+FxKiMl1lIiXqEWYriaAjWIC06QIYrSSxEXhyLYHX0/5FTF/qDDWz7Y4mrh3RpLpR
xeLT9ttwJvox2NR1ey8XIWtm/K2MtfNQsN1Zxq4LnmHb7uTR4jSg1Jzmg76ie0O3HzUQCnGQR/Oa
YFqQGsNuScKPSR3OOq8AfLDnld/1KbvSUd9pEzHioIAUL0xflweptfapIEM4J1g9CR+GWnYxSvSr
hlQFuH/YsutKfbaa7kWurINcm9elEvsE974KhmlnNg8S9NQ+7LHGgARbE6EYowlntSpCjxWKphSN
3Zye02L8NKOfS4f8sy5xzWj3TMr5an2Jg89YwoeoH96heB9UM9sSermtOpVXkF9iob5n6uTLsXwa
FxzV4Ds22HtlcvBcR/NDmeivdl68J1lHwx/4GIu94tDjAVtuBlgYVVfuGnM6pIzJMhmEbgJyhLhh
dRcJp60U1q8ZMGcdXqy8e6Zv8JUq8PDV3hfKEd/JXWSVxw7+7WCG16DTdy1YiGiOBTN1ZvIuuSnM
gsjlrVjdE/GUSt29iio/WY5TwFcsF88VzUEKAmPry73EV1yqHEmScm8miRcooV9UBmq2bp9pkZ/l
9gmB9kMfF04KP1rDfC+q0zMWjhdjMK+Ur/eBYr0MQfAkiNwyw8Iv0eCHkuIHUnAaUulJT9M7yLkn
hOqewGdw6ddEbGmXwkepEIDjDYSJDqRaUnCNqylHftlF+xIVL747AKPKLirCK2aZZ6NQ/SWLtz3p
pTlpmr3uR5T8MiK4epnIZB3OsWKd+yA+oeplSIrPiN3jzhafxjE5zMK4ILJ71qIEVDwT2PEdSp0A
WLXaRletfonHetsaNHowa2UZ4qsa+kGQ+fJS+oWGWHl6l5rBH/OHOlj2lWp5wbCwP8nu7RDX0pc5
ji4ZNrltBp0fkp3Z7NSyZ5VpEVahV1A6d5Hnk8JREAzzTk4IO2/fAyt6wiXHmfVpB5B+ly3FtYyH
nQYBiVRBKMLtrntMCDiDcYHMg3WzJEU3LJwAl47ugCQq78eDrOPZE4mTYYyEnHZ+Ws6bKpA3Hcpb
JaMvH/JjVoRumsZ7GAhO0gVvCKK+izB9M7ApCNpiR0rzKp/lmCau18yvS1w+JyCKqSVc2apPRebZ
ZIgmT7LuxeSu2uOD9WU2z2N6qQMmkqjhHL06LqHmKN1HjdEfIuCC0+gs5OzO0NRLYV/1jFgRRbnA
uL+i4Xuo2+wpnsJdCR0h6NStkpzR39la5ROwShm/Iq5D9FxZ5WtZBRsljzZBhBIzXva6JR3UOTlZ
rCfzDEMYWPgkSn1T4h1q4pM8ShHGwUhNFlaEYHEjveRIJlE7Vh3esSmqD2spLmEdu0qGwDoFQpRc
1Zh2AdVE4OldeYx13el2hWk4dXhCZX0njP6qoAMLNEpMMewNLb7o4tqoZJtbLT77qZOlwhOT6oxq
5iAC307ttKMf8w2ZyYK+rQXIZcSq3+VHtBRZqntzuo8nY1cO1VVDxx7m2b2wHu3G+pHYF9HpF6mV
90JOXQubp7raqNXkBNnbjLujHEEZIjLcisZtm08HgOk5R8FqLJvR2E8Bav5A3RX9fKoaAQeK5Oeg
/qRrzsR+Uii7EFJYXr1a99TrGj47MztaYHdY14b7qCgOc80WX0ufdJNObD6kWevW+PP0VQEOPrlE
3mdK5gWxAE8HrrSmTYkTf430CI2kWwjKr3DXRyx2fblV1Mq3MY4uii8rxEFGiZ0c9NyAsq1p6UkO
Gk+FRm9bAT6Ey73qarDZK/3BaOWDyYym1INdUfBGAxrnsHTDnFzv9h6W9GGCwCrN0zfon1dDKneL
8oIF+H6OFC/t56fYWI6GBTALjmkkBgp6GUeWdN+QX65o+g6mpqMtJoPhxQEBA2Y+4xd2FN1r0VVH
bGFZj1J6idEh02cjaJFmUO5AmnaYEbKws6bgF1esvlCg2DjThLHOFAeNQ3cZF8VVROlKKO2ZYsAX
C7w4SD0VsbWQWL7TxylXvFAKdnJYnLKa4htvVACn5140nh4QiYa1Y1Zy9kfPS9ldJlG9kfXyaAVI
sYzIZbq3Jbnrruo/WnXYDpjSdjQ8NftiM7pSMO+JCXeGNWpYplJm5VAUsnt15blJoKTjbWkuFf9x
4JdvitrvRBD6qjA9Q/sJmrfV5Pw4J9FBS+ZrRHTuEk5HXpBRSriXQ06VNWc8ZfscPZK4HanBeIFJ
w9C6UYkq0iy3oz1usQCFlAmzJMIOOEsdjrLtghN8ay8oh+3tbFVu3d9nYPk5Dp0FFCxdmw6yhaWP
Nbp9qm/1ToIeQ2Z1JTuagmlCnzuDiJnC1c8lm9G0OHGL7hkCpdERi1OQbJ5M28pMOZKMI0ZsB5Ww
YR4axjUIqXUHGbL8Al2pjR4nHPiakT2qRRs3Jl5cVih7jXvpOUvoUSwI0zm2JWrv9ToTKI0av92x
fAP2BpCtNfjn+66U7mBYe4smkyOuMPeptz0fvFglIligqrjQqpWjoc8zrYPexvBgZQebCifQbY9Z
2BDppD4Ue5BKtMHMUAjZRqe8izJor2O5C2GhLNPGtgNXy4i315RjjAHN+rGhHzJ4KHeZ3O3zH/GY
u3jUBDaSC1XzWoyypNoTZuNH0vBIZMZbWQKzVvKltigbKG7LilWcrrHCoLheeY0DtXo7YW3WOegE
+ByI/eenyTQJPWUWBIlzaJmjJVjC5DQ4DR8C+QkWJdvezBw80DxcY2fI1YJ6UWF9DsRyMeXEG1Ky
lzPzGMytl+nQuqevAN/HtLf3ctO8Vvl9v7ZHMpx7Cvi+A9e2+9Xa4jLiczzhm6FP4lKK5BLGxr0R
SduiXhUcnEBJciqHjs9RbfM2YmlvD0LTPiQocESXgp83ivaXkT06BcnWPCbOWB4PWHRQREWGl47r
MmZsQfj9xJJPsG7ANLKtIVEldaztrIBFYmwTsqTnOXKpUY6NOBCC5gx1fNIrJr7KABVSYSxgONh1
eK3derRAUaz6A8FWlej8qk0x22u8yVa3y1xt4zD0wiz0LHWicTGuYAG+wJ1jgH9esDRr0fwkauEq
eEr3GXnw0ICK1r7Lx48AwVKqen1q3PWrTYehndGce4V06heBDO3Dwjd1ZMNaeoHObt7ERb1pDFAZ
VfMFsru4KF3cVGmWJ2f98WCmQjEbN/owuhV5EDavbK7wztDv4wGMVroPK3UnIpsNtcOACZtrwgEV
Kn3s4wLvBv4gtko2VcsIsew0ACgGUuUeEmIiO7ert4tovbMwMDOxGi0liivFVGLJc55/ewgqwjp+
CKTFwfW2Yu+W602PJTSjuTBWvRmLyhv88Qca8uu+f4aixEP02fa8EclSqbwZ1m+DqZUZyqUfjaqm
O30EHfp/AFoNLr9BvDDzhQAlKVj8UdJMxMMJd5B60/sLYRMtvs9/oV/ouU5JWVq0TX/HfG6QzqDT
vJPR22zlUnI6vZoYK+nnbs45r5vVd6vLx7fQlJW7zMQwcxwS4xmvG2Ro9fAWlba1G8ts2CIOzR80
vXvJy0AC2KEk0iq5fU2qA2VbcFxG07rrsd0+lEEEAdwYmrc4lzgww8Lc325GDI9SBCcvdT/lpzWU
jRPAbt4i0ny2ep1lu9vTulB4xhR4Av8VVLJ9j3j1QmOtXJaxeyfRA3e1TEmxS7ISL6eGciemUG8m
bnhzY+0iusGLiZH0s6SFW7PSF99s1dLJFPhd7bBAmqO3aDRJu6ZtRr1ixNsuHNE3k7m+MZQgPlbJ
sIOFPT7KRZFhhVZ9xcXI/GaxOSmIZPa0XExscWddLzHez8LUU0ApsljukepGxoNS548YhmgOLiOd
aihuOk3SkzZ3P9Rxbk+RglYz13MPUnjwnpkIcSEDvoyZhZN2piyHKR8QwiopfGfa1U6pth3itl6s
BmjIWDEszln4dADOCH2Skn5LCSVC+xrazKqOykpJ2ZfyXR0eZxy3yKCPd0PhgRQU9DsrUgrz2QkU
hqcXy4KL4HQYaE0SNl1HvYBqTo9TxgV26olTwSooJbYewYJhqx4SMqwr1EdMMV3ZlPe23DG/5HMP
+k4ul3u8ylY5xm5uTgOMDIjTh6UOMMeDlpMsjuiRveQlIbgw3XWmfibaJJarqq73WfKQBSWD4wQZ
3Ljrs2KbDRwLtuSWQ7sxsn6nkDys4i1utZEj42pWqci0Wmcm3qdQfBs5Ul8U0OGhnCyRm5rI69rI
l0BuYtNyFrlxB2YqgLVAgbOfD2QY/jDoxpmtQBp/IbaHGry9t7BEKRZsz/MGTWK2LVPbNfDCKJpw
m8jYlkrxDl/RTQ+tuww/RIdeskazLtrGT2HxtQWTYEzZEcylm+KD4EPcLarkQ9PuATn09zx4h75q
oEfs4v3MrirvjFpDhHgIFVBAHHFHxFBS9ayoh0o7YTbFT7snmm5iHhuzOkWuyAHZ3NJKXPkJ/XAS
PTXGPe+Fr6FNnyf7TW2e2BDR8kYjIJpUbeb+sStY2ZW3JF4ZLAg6QyQxhul2c3mHdRkT1k0mobsQ
n1xTnqmlcdPNpDOKH1XfmxC9mvBV57zax2XkVwsSPdk6Fuq81bDIV3oDdeS2woUVy3AqdUFWfLeb
KvE1WfMe3PonDRXyeks5Qjd9zs6jZh11gZNqdRmxzGuV7o0aCXwFiLGG2Qi7og2eO+VSscd0Ngba
zf0MLaizoEXlH1WKm4+v49QlyrebuJMyP0pjvlRtlZPRBYpVO6/BDFb8Lhn9hekVTLPG5H8pgWql
TGytpH9IlYUJq4az81uoFpzZ0r0wP2RqlXI4pG1LZzDiB5VuerpQLHihYZtP1qxCz28O1jLtLaN+
mPHhWiLTR4uH+GDunRJU1hK7kum7TDgTNPGTbZRPotRouIkYlmsvW+SHUB19uT2UwvaWVN4tHP7o
27A4sV+TRgF0nQ4Ifk9ROfurF3q3NULbtafhzhzLO4POuNqyzKTCx7OOuIAm8mM4MszQ84XuOkYr
+Tj0X5XqLarXNS8Di2n4sJ7aiuplWoHMYER38zOSnyCCh4p9V51N6RyI1d/znGHNApn/GyEa42NF
sN/oiMrXlV2nHTCmLEN0r8+x9W4l70P6I+H8aGUyPIi0IbTkUlhresiqfAx9ZLWraiRF+lkRADA8
zdToSZdtsv5ZG8Z93HLiyoELkcsdOpUpibiLwkszLadetY4Z4hoqjEEKXEx8vRVqkIT+lheSk+Iv
WaTwaqve0Qk6vFOQGGIiR8W8Qa6MB3R3CkZrR1D6xY7rT6Sg8rNiNh+wMZmPtufKXM4aotdSyAfQ
moLdYuibxwbhpjZKJI5UiLSKLQaPrhKOUGZ0jubk3MNlGOAjMPffVrHimzhh9tY1S063SIR2uBdM
4gfzuZrxl8K4ojdwxWNx/B7MjX21tLHdmyaJPxgmy58EzBotdn1CWv2uJXVESJfrx7wHWs4NPOeR
K2TfbPOIuiT+siscopP1CaNC9TSV4iDlSLRYhgFbs5O9GOo3RaJ0wQZKYVTchIegRPydQjJ7s1J7
f3uGUUPHaWxRPZboiNAly9FmFJl5yHvIWKYaVvtsME2nY0pHi056CrZE5lNtqfJZs+dHY4zPmaoZ
V7tpS6/WDIvxfFW/l12www8LcwkjyU6hLLPurLkUadbj61uUynFp1fDZXPAyn80KY7b60TKMHhtB
61sRZ+E17HTpAeAWz41iV84Rtk6FlD02SZE9xu1BxkD/ertHl7XOmRRLdm6PZYNhHassvJfZURCB
1vvZHOwT1t60Bes1GjX71BrI1mZJ/2QC9dVHU9K52ZLg4lncLmUoS4d2xlwtseInS4IEdhfgMrG3
1ovbtVBKz5pe234vFePEbj78xISD6WSCnbOhRO1GoC7flFr5oyoA4WZZgm6qqUfiTNXj7dqMuO0u
C7PSxT/ToPfXIQV2jcQyh1pwiu0TxwXIghjmPUUuS9nSYVRqBS1VLlZmTAYYFrTTfDV7LGRTBv+b
m/qwCMKBjUbyKO2ap9tdFIC7IZmaS4LhYVJhU6BhlI1F8ry73VQlxXbzCUH+7SY5B0//yw7/75gI
wcD+r+jhfll875vP9ncLoduf/J0ejuWPJkxNV2RTYCG0GgX9PXvK/puGQMISBKURyke24e/0cKGY
BrGihiV0KN3Emv2dHq7+jXglGwd99Cmr95D4n9DDxT/INFSgRwOli26hg9PlPwKycYhgVoSviWuT
fMh80BHEwqk6Fj80K5ONDMumSosdpEyI1MtjEDSHwQ4Ynh36wr50MjbsfXrplfgSx/NLlLeb2R5O
Q/Fg17iUIUnDnEG1kvs8nZ1wiV/7cXiHUXPVcLwIst6x8uCjUhamqpOTp81XabGINIuz9Oi/kIQq
xUsMQyWtIkaaOLHn2QO5Rk6uoa+MfjTTvwhbt/7hC9HwAl4Z++hPDFOz/8jjis12VDsx4Hw2N7DM
GzM7Lux4d9CD41BWv4cBpYQ+iisyyfAEgbRglE3bCq38jCOuuVVEGD9ioEf05lBeoqJ5mVDOvyey
/o6EWceEPyOjR+qih7iHozfrDIvkaMD9S1boe6bMb/TQvEtF3VyV1IU8O+61qDxqyk8tn4edpSj3
WQKCr8ZiMyuMfbFowbWEKWGTMt4sSuwdxD7rnCiqpF1gDPEGU7rEa7CHvCuGYh3Pj8zm7Vlic6gd
FoziztbNaDuLQKwIF/JoPLMPctNTi/WGcs0NaKN6ItnMZWT7pBWI7yojOvNejmRHrcaEnb2vZW1h
LoCEvMGaACChOZsTYz3akQiiFjYHBgbk6HfC/LIoC6PP1jqqxlw5jU1sEIEuyoWe47s+SR+aESjk
vHRv4ZtdwGeX6qOEaHj327n6TwRfYo0H/E0bwexfR4WBS9caMKn+g5FbGzUa7kpTQHfQ0qymH2UU
0xYEzK0rGTHjhCX2XNbThg703VJxAkiT/MPGRaPLxupqU3HsGPxvFnkMD3YhPeaZ+dxmfXsPQR5q
dIfLOMEqP4b1Shlb3VmBrjurrf1ojbJwlH9n7zyaK0fS7vxXFNpjImEzsdDmekdeQ88Nghbee/x6
PSjFhL7ukWYitNamprujaoq8BDJfc85zUiKupA9pauE7t9DjzG9HAqWwLbJ/h3hZENe2KBU2xDqk
XUgrbBwCMkUzQUlysNQu/v0n8n/IireljQmOY2H+n/nk+a9ukUCVCNBcUio0XB9r1aPEgZTlb9lK
bTSlRtK6Qso4d6RtrIEcYHH5MoUM77FHbKAhwVFsCdTCxcDEdUQ8MNgBQBijfrGCRqcHRm+SVk+V
Bo7dS1N336svNXt6bZYNTOmK1X/4hvDt/f2HzLDONSxMNtDc8Nb87YzL6hzBcOWboK+A8zI5b+Ig
3YZheXZ4DLcTAWJHZN9aAR6Sf8QCAyRKDgOtmmcd0whNQFDYCDeb5qANg7/u7ajAdqLVa9Zs2cbQ
R8wE4Cj85iyaHl7HSNyFEnId5u7V0ozZlyJ2bTDm5Hmdqcoeeied0SpFvTVld4u8X19ENF9J8iim
buvqCOmrkOYdnkpWi1sDhCo3ntCobLKy9g9R8uSNhKEM+uw7GcShQEGxLfsIjJZPTIFZlSUdYk04
gfHqT+pTOPKh8Oh4iyF3Fkk0PAQzdyvE8o5Y67Fzvgt4PI1ev+KtWAXteIJrwTmRPEZS3kFPw3AQ
DU/1z8R6Eac8ZFlpQ2ZqTLBl2CCitM924UwPLpdsq/GSIj8IJmtaFl3w6Ss4MzXBbyuXB2UQHabS
fEOOT8Tmzb7WfR2f8PBe2sC7U6Gl71QTkmkT0rxr1oco/fXQhVA+zORtUgR6lE4RLpsBu1GUFhG7
6MUYDa9l2BqfDJbxDMTmJ6PE3y6X7KDcNVD0kKXvmVEZModWw8ptdue4LoGRig9WK6ssB1qDpSTE
f+TjhwFUujRjdTLtnK7SbcRSmMNjAUoJB3n9XgCunwWXS6WRdKOhHICD8GlbTbZP1dQw0UPBjggh
wv2s0ByvrSp8sOCpdrzix36qGPAbuVgJlAILhsL0K5GvTqWoWYsGyJDMwF8aU5fC2kl6IhqqozWJ
j4aFQ+ZN1QHesHmZKr/ZIBO4Ax5xFT4TIHqGg9f0DGkDls6QZQZDe607/Ybij2gr00KyYW8tCAK3
0cFZ7olzGlxRTtcbF9StKqGLpchFrUbEfJ9lsh9b807F+z4DnM5/pYkGW75I7d6eLbG58DEkqea7
CQG6KFGuh0gQqmZj8i8cTR5tx003LYM5DNUaf7hpolUHJbPEM7dAY4iWJoyeaCK/M5PhMplA+t5r
yl8v9TcjmKhlsc8r9s6iNxfZ8FoUBYRwfBiOwdbIzFLiTUyxqjP2Znby2VWIZseR4ZeImnEBBgCP
tSrlMqPxwRMEppiRJTlm/iYdyYxx8Zd22qYyYU5NjfsxxP2VFLcj0nfkY/JNn6VdRTOuLTIdF16W
i10miZoIci44JJdTIK5xaAwrsBPEa+c0k4F7Z88HpZ3QBUHorSu6SduOMEvjoOrralyHOm0neYkB
k415EOwWS7POT1oyXa2WCCbHrRFhFBcdBurSsa2HTqIsGweBKa/lRy9HaItM2HmA/I3oq4dSr13Q
oTqrhOrgx7tUb8LjaKSM9pOSSATD+g5Z/GHN0187+uy1hi4g8aMXeoqL3jNbC4wEX1wey1UVVBen
fxKeARx2HN8rb7zGOR1wGpyVxObBCHcpq+LN9pKPoQ8OSenCa5dCbqK6wbaULKts9NdVp7e70NVg
oQDaQ5yq3WmetYeDC1Ylxk9X+f6dpBLbeEW4yUsgQtgqyo2cwy7MwX9DmfoQm+G7b2jGAmDvvjRh
ZuWTeGqMSLuPG/NiAaRcpK1gUjUuLdWTm4MOSJqAEh2Z5kTlMB7wMr+9WC7hhYnpHQqIi2vX81Jg
V0WzMai0Fl0GzlqZtdi5DDhKRY+cEeFROlgPshbWAEOmd1hgDntdo+VLL6P2O7BR3Rmav+yF/673
w0NqCgT99pABJCCTM2QMQfHfcDZkDnmQEzVcYazGORdsQDJmIMYyEFcyfSwwkaOpR0hTLFyNkE4s
KswqxvVkhVctkN8NjodFmaLrXbl+zQwGQCztZAYJKgV3U/ODnobqAC2yX3ta2lJ1iDsvdKBTdtWq
qwgMaZvo11XID+38KykzYj/bhhJzEg/x0Fw0QhS2CP9JVQKGiSBVkIsateveQxQPgXSZRRJvixc8
i95+DUwGO/pIlkEl5IefNScjdz+nAQhOoLHEitMANlDSdSszqR+TgZfQ5RPsdRw4pvPNyPcYC+8U
uWAoM8Ne6vMYlRNRQqMIr7bFHsWfoj1z/42X6OadFr9n+DwWMfXrelhpIY5APlODrQ8BskvPR4fH
tNkWoObagXl2sup0IKcTxy36xA+cXQSHNHeJcD7Z05EjZRv7DtwFMZnhwrcLa1n1sc02lCUGQq4q
XHe+bxycILj6Od4zGWxrO+sxjppPg3PqTV6+3CqBxXUgSJvC/LTM5LEzc1Ig+l9T1o+Ec546W8Of
l/XnxMFfUDGN82QW89YKclm+EUhrS8v2T47RflT+uO5r/7cKj2UP83JY1byWS9tRJF/FTrkwm5Yf
dNjsSvZI9ETDKJ5KCWFk6LQHEBYcik73HaV5dO3w2Fkp6NE+hWCgiycXAjkgUoO5UP6LYbInBZS5
I1ESnL2z6yZxUajAB9WLrMA9hwLAib/nLQLCpwc0vaYsPyUaHj0ND5kBdbA1AStii9Kk8+L9utPY
crArEvoUxgVXZL9Cq/ZjzqS14beuHZj0Wh6choRVsTIIfZV5tCa5pzlUvE+MY/2bxlZm1UC0kw51
GcSqeqhZcIhtSaO06eoKrUdc3bn+l+kmbwOeCJxp4NwrYTWHjHV5aUT91uuLXyeLPmjDscPgsrFh
uRkFkMdSWguOA5QWfnarVYTwgS9Bjl/5uCk0d90w7wd/XyxSp39TU/5SA6SOUwJVrNG7Q2X2UlYZ
Jd+Ly4R0yUWYL/pCXNBMUUFgpTbzfg1mmxvY4BowbMBzMsbZiEB35TvtS6iPz7LUGc+GgF7d5qBb
ZPTNVO2L3oYHQZrvShdcnTjMraVVO++N4t9Up1UbEU6Pgm2v4dMJkGz+MmjM/EiTOrKXDdZVedDE
PRtwl0ox38iM87KNWEb0GpN029KXOdswrqGb40w/URyGm6hsd72Gjs6qjmjR4IM1CV7q1nCQCPUf
Gna2pTT0xzKutJVf+/vaRkfVwt4vKvGEXHjkym1fAnPi+GJlXWjSOI/JS0u6pOGXiFiRvsieHcw4
Djzq+U2xWNOzFiE43lvHpbhpXGyCNFV4n7NdHI6frrQvbjmBpE1I0LUNeWcw+B5d3DNGhvszK324
9NJedZKjpVLcKqVW7OYf2KCys5Mbv7Uj9swR8bGllb70qi8YmOiFG8ho+TBsbBHdMq+H1gbQIwSv
iWm0B27fbAMyJPVKItEZ0cbGWGh0hSbFzgDKW+HjlCI3mowbNLhL3tTmNrLMVV+0EN9xQO/YIaCf
Ne6wViZUdPLZ8SfUYsu489ZajLSHy2Lug7I1QsejmQX0HaVHKda8K7/eTHWULTvE1rwJ5ifETKIL
Eq9BEpW9F0RaY+qOwqnb4EHF+yScD1tghVPS2plWRNJ3gseZ2EGv106p1r2InlddDew6PDk8xI13
9PDYBiFwW708hDJ50vL6m3bpqfRh+noNHjNs5TiqqvQlhuOngpHzbdAxXHDZGaVxKWoDNIVVcPPU
oPTMOFtZKVK7dmhAtTGuLvjG04EcoTSsflC5wgOaQvmOx/WA3EQV5U9X2zsEENyHPXq8xo2hMdXV
xa6138TR36cgOuhgbf0+e22nEW68U9L9Q9zVy9fYin/JeUM6G9enhroprLn8Gi/88dziOaHt423v
F9EUfCMCoCsu1hB4uH8TdQcwUGXBaxbVBysKrFmluImb5iuuCLTUwACTpbJANQeHtG2JqLEmYgF3
gO6J+3NDA8SQ+jDleIqy8JylzZUZ10MevfuJGS3TdnwgquBgdfepFb7L1nyf3JZ1Z/vtBPp7jWAy
VHQ4ADRThQYpwYNcWx+JzH4GvsW0rM4jE5d1KijaoEccshI4dDxCOOl8e9GRML2tvZnWkNhXVVgC
59t0HwdGjASqsZam2xxH5XubBqr3Rg8c1EnpoVY+rnYZ3AlidheopS9pWu91apUFybCfpNxV20Q9
U61JUFM+KmeYmX3PHybo+nOIwRPE7C8GUvw6buWl1hj3Y8j9QEgW9hvOk54WeKmogaccL3Ue83zr
zVIP0hNGKjalAT/+LmvXbkQkicdgxwIEofTJQSmOOWEocMtrTfhL+/eRNWnNuRWfSp3QcnYb95Ig
QEaVARrA+BJDAVgRaEJxGW0aSVOFVf8Jte/eNKgyDWN8tCFDrsq4/83l8NymwQt996nTS652Xdxw
MC4ax8jhzrIHiPOHwbS3KkVUlZv9IYLfRBye5S5UO6wtewRIXJVMvyIEgAk1f1kOI0S5clG3UKZJ
tUe64HymIVQLvctfyzG+un7WrVcdLICFHbA9bTGsNnKVif7jz4feyYqIrZqiJD4XRtOubNUQOpc4
X6HlYJjtWsARfGN0ZoBv1TGS7QhSgsNTdxKQGCQhG8nzkFeokDX73nCahWBvQBcSXtOoe2z01ELc
YcBysB4ChYa9EsExz6gd0oK3IE2tp5A8dtM374ntYLAB+pvRHE0eu0M9jR4nx7nAKjx7hvYkJC8d
5B7a8YgYOdYJdYdFg8z7pas/IyW8pRMxhrmlrwmU29UopHhNzwyxP2PNJvJpuklVn30r3St+BOTL
HFPce5vWBVDsQ+syyrtGf4hZnSxNT/9kibubItJpHUHHhjssIVciu5I5z2E/FOsxjq/Zg4S3Nek9
o09rZr6xruXv63iMWPvf+sz/rIJwV/g21gqkEQlNnuaHv50RZavRa5k9Nu3LaOBXYbWlL8vsu65M
zpiiypexCncuzXSqiFkOCUqBb9t46b4rsu7ASXtKo+mzS/JwybX0kNs6KUFOeiUK5LktgR/o7PlN
3XkwpP2pWxBLp694IlMUR6W2lGP4q4FabieAA+GQf0UQIo1+eoz6Id+lNtcFsZ6QLhGOY5SIDLK+
03tbV0/9aN4n6UdjDiTfquC39APgjFhCg3gvMXXYPg1GOFovwYQTaXhy8JIt8Mhcp7am5pnT49OF
wJ/S49kYlHOIe58rWBGPIX5yg20xUDM6wv7EBPuNCx9XRGRJ3ts5lN5rKNmarTPi+E5y/nPUdScD
zWTe88wE5LMtgtj76exYLZq+fGA1f41S48EcwmHV1giZDXtTO9anE0JeD3LjFIRctaWsr+PEaHWk
ZcG5iajM/MyzAo0HIZVW96wbxheR0xz7GfLmlz9/tZYMh2Qs0CaZ48GN+re4It8LA3E5fHaZzosM
njBiX5brRGh57fjcKGjFJTVum3SvDTnfKO4gnDX1LqoJbjc7FPGoagdi9fDdcfKTkNxXjr9sewtd
q/xRgt+SmvE1UEDrsIDk1K2vkRRvVaM+zU5trVrn0CTBY+x/mZeHi5ZpCQMSwpMTjOJ9YwKYL/ol
CNRxYcwRdNLtru7bmGN0ig00QVnF2DvLHaaipr0YO7ibGaqIEYE/2teTH1EYFOPJJP+Pi0zCbgE4
sxL+Na/0Kx41xczIIx6jIwKa6dcoNw7EyTHkwwPEX69tP7jzTLjYaKVir8Uo0uPURltHEDT88ioM
gUwh03dhzI84glDEqpXhHbtc96k5xnvVmO4uEuPFG+BAEgRc+PpLFUJo8YYPq2jcFbHuT4mZnkqE
hHWGfQDW8rZqxbiU7hkSLDoWZNx+/y6E6ewsYTxnA5WXLrWNm2tiVzogQ7IElUDkxitDsnEyrfA5
rHmCK6JE120Su1RWAFqaCSBLZukX+jfzMFXYW2wRbMWgrGsrHaIQJnl0Zc7mwW41hFg6rcYkHzgO
zU3l5+3jhFoq1scP1Sh1Cv22uaUobYfhF1FC8JCSTMhLeUkI+V5nXsw9UAfBrnMBlXeDHr3klkXs
ReZG0Kf1CKs/364XZ6TvcMju4P0lO0eZc48V0nsmrfY9ZfMsIEdj3wnm5otgjofzkY8isFpR8FOH
lGb5WLLmXqkmENtMleVjkWfazg0KeEg5XEQTET33LlSKNPr2uX10NGR7mUj/KGuq5KG4q3yUEkkI
FSj1NOfUqehBrbyEbVNq2+56YMvI2ISwx2hOQZZEUfnegFtv7LaeEWEdiIk3jVQz7npfjw5j1cJv
dYtPlyadCUMjbkwYkBVzlh2DkOzNbiTo00r64Ingv3wBOcA8mTDz18G5jNje9Hrv0uL107XsdDRa
bluiVo+0a4LeYyFrw/n2uG+08X/9Tr2y+4s+3XDap3vmVNofSOVzqMSZoyX9EkrbiaH0Dk5Fbh8B
YWheS4DlgUiOwus5zkuiEOwxK05WbLuHmlk5o5bkTp9/+fNPQclOnh7QoeVjdecX970SDF5r8DP3
FrKnjTAlCIn0ZuZteh+nfXL+84u0upSWvIVFXqe7TjNa6OK9foOMXB3rOvqFyW/cYlN7a307O3UD
OEU1RfW+QmP0kHI+3umB/vDn3/78MtrB2e38X7NnkDzxSfKetOWRyQLLNoGEs/TnX+riAd5nvBO9
qh+zMf4w+qLY2LoGYrVpEIzKxLsm7RjsZDw/2nwvHlLGB2aQrKtEEM2hg9hcRujRY+airlfZtGib
nnMBaTxZpyN/pCdVAt5WxdsTxca5ijEqAMUkczlU3SH2b462RShYZXF/nxKmtkaJVS0DnyKNao5A
wl6i/bVCMiyM9KIpOqRJaDcclwjxU8PdJGhuX2XkfIeEZ2wsjYpzsnmM6hJyHnkDoTfVt1KrzKOs
jHd2L0t2F/oddyOyRsbZpqin+y4YiFYxhminRkirkwSg5SSAZT1SO1C3TyD38PfZxKXtYxe5P/Pz
LRMpzD3Exd+34OlVU57GmvFr4TJnQ7SxUjkDal7sG3EY2F9UOqJWD8lsGzkyG63xDs2ULkFFIDXP
OZuDkkH0YNcXAKqw+hHUWHoQH+Cuqnv0qW4uXgvlOwfHt+xDC/CNhylwV6bDeUlbrXZVOZLGNUIm
ck0F+rx41KvMfKLqwNFeD6TaanIBDsdbJtLQ7jt7PEa5me363jNwvNo8LELtJkUAMJC3XwxOYOiH
INxIyFTbDgESDrIhBz5f/gb8xBahIcEOGRolXlSOW9MNT6KIw+NArEdvNozmS0JDY7+8TzItXUkf
/EtKnVxgi7759uXPK1cOQ3tXVnDfGaI56NYS+JFlCRwuzdYha4yFmSY3yn906mU7HWVQgr7to4qn
LhjuErfcAoQZd7my3IM/i+arXis2mkFo/cDqcmSCefSr9qCQx74xzDq4IT1pofXY2zKpwcAhUoS5
TXfv5s2zquAm1n31w2edH6c+f24cZ4ZxTvJCtEeyNxW3fjEQk+CJTzdp36Y583GQZBrg6MLfVpva
oUbpxFPCDFzlzCG9+RcDejKEiWrRjhbadS3VdmMYxdc/v8R2+kWwKlondOV4Gq9uwSsAQI5ENLc6
wZZa+4NFLGqMLJl15wEDOKi9btn56i3tp2bLAD1CtM+GXzsjFO7Xeoid1+vNUx0ZLSGJKthFFVuS
zowJ/6wL/RKICDJ9dc9bwaHe5+rOQKm7LMiZoQDlyB2YuWBoBbwamu2FpwPCb4rRy7EcOvpois81
eZQ94iGkALp1BOUKMgi+cD8Rz2wPzUlL2boKXVt3hjVew5F5rnXfG2n4i13Twt4XY/Rc067ly8H2
iczNvINbkdxM/7V1dP0xsCbsxKBoEOt52N36OYTcKPQt+xr6RfRQO63Rf1u9/CoYGm0sE2gynbQD
VcF6AEkcVqlxE0BRt/T5+zrRcHMZ5zivAnCx0TpA57TSMftu8j0LXGfr5lEBMGNWTRFJcbD4+9qE
DajF44Y/M83vrdDYlLUb3nIuY2s0eQUxu5hz7hzOHHSS7BToHsyKWG/M2gWUu14r24OZ8xK5UL98
xjuysjmpavLMgfEfJ0e/8N5VbKdaYzMEZnJX1OF7zrxiG3SRsc3x93s2SmOh9Xgn+uame/G1nZLD
oZl5SH2kPydjj1ba44Dx5eySP1czQ8mPAOd2FNkReKVh5iwZDcMka2YvMRbal+VdByKkn9FMM6Op
aYtDqrXbCHiTOVOcMFmxwAgBOwF4GjGqRLVMKXUlkA9x7GcWlNnVsDFy+jcCYBel/ZMYDKsDFR8M
PzkZqDVONMrPjobjsso7xm6YQU7xRKYPAdvFbUjT92QASlEF7k9dRY9W5LsvbiVGskIGlt5ePG6S
dqh2fq2Wfd/gYyJz4FYmjIojv4lPKTmXq9KKdp3VV6e6EGSZmMTQW3COIAc6awdqApQavNNJE+8a
SM4LdOPpC0RyDRhlTWaSp+xz5Iv7tIitH1IdFiHTtzyPvccsGcxjVEA7jHKmJtVUY+m0/ISN0Lal
HGab54av07TrfAwOmqXHaLSz3yJCuxAWjsC40G/qtit++HZfpli3nvvGuhU8KQvqg+nOJgTJYaG0
0Qvk87oxh1mZAfNFsx8YRZORQCOVZADO1ED6T+rV1i4kA3PvEr8Co6Lpr6QNo9AvWZ8NZXzXa9rJ
A99z58B1mWZldQXBCw2WTUvaQfFvsnXtNutmwjSqkahOimt9M6ULdkx18NoyTjlQMv7KmWluA1i3
FLxbPHPegpn4xuu8Tw1/9jMP3RrL5xHCG5aBlEalizrrID0XcjPvNe3u1UlBOQNxLEqsOxze3qpt
x3LlFQAVR2TeaujPndtsqwpOnTsT6wiZKxbSFFt/ptnlM9dOo7nQZ9KdOTPvxEy/S2cO3jgT8XTQ
eEXQrIVhUk6Zqll6Mz+vBaQH9vNbZ6FrM93cxaD2XJB7Dui9CgQfTmpEpfXHWoswqPi8JNBmOGza
adjJmeFXzzS/fub6BTPhL5xZf0T9UlkURbIp/cE/dlC+lz71FS9RuKxnXqA1kwPlzBD0Ogoka8hu
4cjJVAVds2MUyisoVkZFtIHbvxhNzpjXCnWk4Qj5I8Y7TP/feubSu0in3AoLHye7eXUGEyC+q6ml
Kiqb+TLcChLfqCaqfamjMh7mPMgc5ZTjbaeZn9hakBT71r/DI5dtIrUuFPYyvXODHfuedTVH5GCX
HWj2mXX7xOeU5OjAjYVsRrKOMdPTgj9hOyEyEVmVD84cxCPt+bZet3NAT0xSD/5HyPlzeE8/x/j4
jCO5sH1Icf0T8Yz3qcxYh2DKiVN9w4lc3DKzzZdZy8JOla1xS8VICoURbMM5RggD2avWESwkSRiy
5qiheg4dmutgskhIIirnSCK7X/pzRBGfzlHLCS2qSC+a5hijxLHQEAXReWQcB3uDsCNzhl3GcwBS
RBKSnCORvDkcSYagwNqJAK5+V5CeNFgMXOG8WAyKVVfw4UATZ8qbHciGblYjGUy46dgXkMpUks4k
55SmOa7Jn4ObsPFc8jnKScyhTt280RXEPMF+ev5t5uynwsJSjOgXy+ycDNXPGVFEOcKwjTmGiIWN
3/JuJIcY/mHjcc2wXZpQxeMVIHYKQ1aAIg21I7GM7c6mWVzmNkFVisSqenY31AUhVvkcZ1U1BFtB
rnmPSLqy58grRofeySQFSyM7nsacywQ9DiFweM1IY7BYrW0EGVok+tSLtpe/lUGelRT2fT/RKDMs
8Jh8N/4P51C3pwKVK4tolJUML4LErrBjGGGS4eXPYV4mM28Yv8wGyfliss6onOSvmoImahAw4nC6
yjkcrJtnVw0K/JUkOcxjULGWHUuo3KA4jpziBut0B7XUZpDDiMNV84wPZ9lCBPlecfwTw6xT96Na
D+bwstjq2BPnSDCexoA3V7kbrK8rncwzCZXRRxGKGzdZdrzRq3n/G5dGsyqTld0lBKdBNFPRABju
zgyrt8IrDZiCHbRtE8RkTvqaY24rstiYYb6EosGkIB903R2QctjEBRUAOamKH8o50g03d6tTFOhD
ix48bR+HwUQeMpTwRnAjRASZ9djVF+QpgCsKu2k7tLgb510SW9ZgZ7pMXX3ap4Rs4SevwZVsDurY
GwahlGnxrdBUMsyDEcLn91opzGXk15VzkJ0+R9qVZNtBHwzughAYyYQ0ggFySkRRSuox+E/kEaSM
Dba2pair4CQQnVcVPKS2Ds7DmYP1JhL2HO9NEwEp5Vh25gC+skOZBSN17ZF5m4hyzwPGZsSDS+7M
kyiNWyz3vwdImxomk33YAB4h8a+fo/8CmbxZHSu0ORRQJx1QZbsmwY7fDOfO+nZFeu3nKEEwfC+l
92Ik2O2sGoOSrnlXYKjMdwGSaFEAvp1kQslif1mPbHUsMVziSb+w24zWWYIYlJTMfVabD/kcdRjO
PxAozXgs5iBETelv7RyNaJGRGM9hiVPEEoRi8FeQo0j1sTfnYEXSFJCzzckqSGgxHLkEMHJrrBzb
do6oyvwWcRvnJzih0CTyYaaqUsqz4sB6w7Fz6OwJMQAziYDURxNy2LKNM5xu5RFK8yUsonDhSJ95
STSv7wwPiuIcJIkYZTrygOyjGcUUFB2oA4XJZNxNYb2vW/aadiXLezIzKlY2TndzGWcyafdW3Rxk
2beUgSYljCzaz2QOu8Q5MyzLCIQMMZim0zwht2XKT0KmJCmTaNZHOUdnauaXYACo0d6tWa3dIdL8
CU3YrFCWEJgRv+mTw5mUEs0gyZwgL5M5qNMOxGvuoECKzBFhIPkNdVSiySXek4wbc4M/zUGSAxM8
uq81okA7MkGdjIo4mIxD5nc3zCubvhhfxzoADiNfx9z/Kic+Hpnrv4yQ3vtWN9ZyTJKjexGI0WxI
3q+D0qJVL5MS5ZUhFvDfIJkK+Hy1TRbkZNUbEbfsLDPISzH70NqJN3EA3X4yyb6mfT7p1vRU99hf
kxbPXpiwf47rD9yT2M+lxkuiBqbnQHvp7jxEGkX6rQrhXutZncfriJ6ZYRASTW8rTO2rFZTnjsSN
aJDqvWKGi9hZ179lb9ygNDLVsHIGKXk+ngYKrZVRcllEIiAVJ5r6uyDWzl3l2fsxbKluMXJIF6mz
ruN01xDfwMeG/em3jLwC98rxb+5CC96C7RLbCORyz26CL8tCTRcKjc+oJsS6GaJzUTU/OYjv2NRB
7aBnEYO1FgVdhVZbX/ro4CAFY7QK30zDGx7ZoHv0V1uVhS42cMIzCmGTRFHrw9plMXnIemGuuOJh
UhXhpc2M19rpyUTtStRAYSzPkxvfKjsvz0kIySgJlyJ1coDmtbNowMKsqqIhSbjCUte7L6MU+qkw
imnTGwPdJlqkSTTlurUADWQwLaLG/AwDdmS+VllkojI86dr8GBYZ7q3RfcUFPW2QYD/ASDU2E2ka
G1a5vVIAbLEHqG58Qc21DEjr+/fKX/1fpPwW5E8aX2ystmsI8TfwvZMT5UlJRR2Wk0gTwxQ3+DHg
JJvWMVrI1B3N3WTOpYHG6qUd4OcAdBkSmkw/Io7QiLiZRnd8Zdqvn3QWoa5oiRItEXz/+VL/f/TC
f4he0BUJK//37IX78Ouj+vDbv2Qv/Pkz/3TXGP+QJuHbPIOuQIrm8Aj8011DeLeSqL4dfvCKiG6S
T/4ZvmD/Qxg2FhrLMJWhCPL+3+4a8Q+0irb5/xi+MOfF/MVegEaLzT3Cc74Aw5F/M5PIBGa8hRUW
uaGDH573z63W5CYgXUFHFdKcpp++H64ChHxdXF50fTj1inpdKAXGu38LZbbvJhuYpnEEi31PQ0YC
W5s+etCL/stHS+U5+nn236jDLji/m/p//Pd/eVsQ4wr29xYTImRY4m/C/9wxCxuyPXx7SSGB1iEq
IJFll9Lyz32JbHi6NFLb/fu/VJ/zZ/76CfGzw3lhOJZwXfa2f7UbAGWhAA1BOxoQzjU9XyXI5nLz
5MOMYKDGOB+0ev0OkH5VMLJo7+LEfFB7x2QvOoXrRjjkpDpZ9h8+DH32BPzL18UDBXGR4EHn76EZ
XVXb1QjDeANQYDNC50p97T4DM1wjcsY0M9Hgayjge2X9BwfSn4fi73+1oTBlYRnDnfL3wBkbSF+E
8bba1KhykanuIWoucPGcWyWY53uBRQucrsfCWzv5CJkWxTSzmmhrkxcAYyv4gXJoQ+0htLyqr4oe
Per7mz6MUByntxwNf/vUOfVdBBfF9MNLyuSNFtZ4ZOC+qEYFOJ3kNEcs3ZpRotDB6fMERxH3BAZd
jAbCfQp1RE8qWDotzRqbyW6ST2q0tw1QVNXpi8xBXA9AEWvIliipmSOzqnP7iT9+KxTqzPJYV7QI
dk5CfF3sYS5h6Vb9DpMuQ/6c/wfRn7j7MDu3N764ZwtDq2N49LMj2Gtn/PJrg9VkUSIuGMmf7Wg7
C8gMi+b9Pzyjzr88DA4mIeFi4OMVnn13f31II0MYesLduumc2xjvk2Cl+7eqOyKKByupVSvprRDO
JAbSiQUMufopCJbjswMk010Dx0O64zfg+hbjkz4hWnicCSes6T8qd0Gvgi+eZTXe7ByS2ppkI6wx
Ub4y2pVrnd1DPJP1rinYz2mbRICkqLw62kC/LNe4addGsRnSV8+6D0MUvP26KhbOeJ4xWc5SC/ER
hA9xeJcYy84+i/QLaGMD6LqY/0ZAT42Gt2mTZPsCLEK1gbFhyb2HvbjZjNnJiNaj2CTpVofNREJX
unVI+exXrGOC/NKq/cAQAISGuFYhMUX7Nj9nGbLbLW4+r1q7/5O981iuZMmu7L/03MtCi0FPrlYQ
Fxo5CQMSQGjpoTy+nsvRbDOyaGRZz3uS9lgk62Um7o1wP2evteUuwh/UbBzuywbH6ZUVPDUptsC9
1Z2MBt+6OndYDkIy4KcGjQZrjQDAYNj66WHmz9MAnjvnbFqLCIkazrDrTGZPUgu5b9M7PnRpc4s0
bQ4fuuWNq/ycPMbpceFviSKYlEJfSJLN0lzm2loLAkwjJ0nmTeZ0NcJdPt6q7uyNO9thyLKWX0mz
Hvx/9Sgx/8tbQH98Qg6VDBR4RRn6f/8fCnjmmP7HugjyneGe8/DVnx5D0sOI5OhdWaW2WHkLDWMB
0Wl1w9QG+MtapxaTx1g+MFu4W6x8P6KV9BTPHbJXrUMrX//scXwS82Mlxs3cWjuOocRmkC+Na3N6
9UyLEplvcPK1ZbM3He7bMt7gz0XJbGyUtA81t3Uy+UDJYmvzeZ2Lb4N4lurZHhbfPhfIkmvrkueb
yOTYN+0Vt7CxoPuwJ5K1Ezl7g33ZPbkI6dTGcA6CIEYVX7P+kxSnYdxa1XUuH4V/HxZYqQ5sY/N8
h75y6GCGNgEqB26CQ3HHBIY54AbpjKPTqopmy8raTaRL7fDeDm/H6D6gsd09gH4u7bPRPzrq1cnv
OnT0Lnlm33210789kN5M3HbyEatUC8kpHFbsLFO0j0Lu3e5tJhrfRPG/+PHa9Dv95zcFw98wsDhj
gsxxcPind3waJFni+mW5a8XyMZey2/qNBfpV2Sb0Aehi1LTFyUkFn7/SuDN47G3mSAdPsVGaSl2s
pL4a/XwTDuGnH6HU7kizRa41HDx7OLky+luM0cW16o7Sk1LDDX+ndAy0vD7b94kkDIqTaSKzUmUq
3g+V+SkCgclKJLf/85OQQ9I/v685U9kWEIwLL2zz2v6nz3LGo9lJUyzeZIZbXhCUPA+CCtcOoHUj
nWnhEvpFFSOdZ6PBHXeG5xijgfyAx8DHa07jnBEVr3n0N+4Xcl2auFvnUyTmjSFp0In8z3nCWuKX
C02xbT+s24FElsiPSezfC2fCU2KiDanEMcywT4f2sqdyxKQaMtzKPNgp672K0dC5Xt3jSMP2W5V8
o6inKTKuJ0V5aDNz67YYT28L7MEQsaxuiliQ9qgPjFOfFpmkm8Btt2OzIOKlAG4dOnSd8o0i64PO
jAEAQ0Se2QblSHhiyktC5SmSv46OK/o1/fHJKPNtZuURN1Y9WSFxU7X8n/QV98SKTRqrwyk9yhb1
RoejmM0nXQH0MbhdtDFpcbjtqE6hV/mzttSwEbIJNmXRhKuQdRhWo+lqCcM6BU0JvBCK4tzrAWOQ
mu6Two3Jz0BUZ9/6LHXxlWUE2QPw7qZWXXIJQgqwGYTdR4Vr3btW8OzFXn5oCZ3g+xxHnDkUXwIi
9Wh1CedI0fG6dgiyZsLlr9Wdjr0hvBMPoR23+OCagZzcT+SuBtO+VMtE9t+lvI4GK3bqhLa3aFvv
YhtaET88k8VOvtolPZazPdz2k92wcq77B39p+7WV9OG+bRPEmll+l1jGc2wX5ifGN/fCT2gV+/FA
zeWhNu2O4Djdib8rwt9/mgeLau10Si4ik5xL+vS7mrNhJ6gH+aSEWx2LaNAcmpvuLLY8l4w2Yz5H
8feYDeDbTdrtkphIkm9N7YXqpBeWhtEuGyQvjDr5UIHC6MzEmWlEora964kdipN2HYT5GhgB77Uf
sMqZMsTeXbmvuvArakc6Hrsa1jHfySYL9yaFSrRjnZySe3uZSBIM8pFDHINLq+M7bhM5npNT7EnE
RKrg7et+LoVDnrrMDnafPDuGUpsEqemqUtWDO+bjhtgTGS+/C/f2xKCrduOjW7nz+ncyUWJMpZ8S
T0oR4ruIPwkn9NuYQeWKEGJPOKkM9yKt2LFylBwTql4KDh5VBAwxR1dnhvXBWbOi2fiVdu1jZZBa
RIzxMgF1UkRoV+vOJVgj+jOyw8tU8P4kGLXOciLsiWLkELl3ovabdRVLMkJLGO6GmvC4yL79YJhw
zmbMESYbm9x3O5SMZm1SRVbeHVIzbTdWYf4oYzT32ThchlIfKwqMjSRmzW3Bhw2Tkduditm6R4qf
8o6isNPUeyZX2nw3AoeHTZPHd7MP3pPgWt1ElstJ3ig/O35O55AA5anIR0lKTpSPdY0ca+hvw5HH
DytPvpJO6a5xR33NTpYfy5npGo+FU81+FfGcuc37UKwN5V+jWryU9HGvbNYjkETOesx4eVYsmfZR
ND40nfLhvTetz7HHY7BgpwjclmUfMYjYxQOvDNRkh8TWpWqR7Hcp+swVvVicybucbBz1rt1AOr0u
CRiUcfsauFTQkJU+87w2t2YQ6IB5uanigtem/ZRB4DAlfx1zg5NxjF3u28kxRVo4y7oS3q2enDNr
S9wjJVUTNAp7nf1Ckbyr+VctSZNq5+ZDtmelnae5tydDYfPNoua2X5DZ+fy6jqOczpqZh+QklWT0
yQkwa5qNyZpp6ZtTi3FgZ0XFJhPYBJq+cddFNI0bDE6ipMUogWHoAjPbzQ16OYc7xSZrGQqAa62a
VoGLWPxbJj7PzPkXkpcQagm4C9ULPR7boSdlLM9LBO1ltWrcGFSyrlRoQet0DtowTzKM5wUb908h
fT7ED3tqKXpOo5nXHcF+D04o3qnuyTdzxRG9mySnZCCDtDlm6e9/A6XAA/HrcSL+x3v8uUqe5wbW
SUwzxYX+9MpjG/gQ1cMmtU17w9VuZ40k6gQyYsxh7R4m7pgyIt/H8/DMkYTmlhnpM+EpINweEatH
QSPm4WEb1y3ubwdX1FT5Z5u4bWyR/lwWScJHWdcQeEkQWcdzzCMZe8CRDT6PNYtdsedYj+wz3gql
3ANzzm0zyegoaBY2+C7w9K+O0m7YblRSUiVuPkWjtTOoY+ez+eWqWGwkReeGF0Vb7kIlIqHuXZGK
2PWtg8nhQSTJX0IwmDA5OibexI1CcIVks8pfe5kcut7z19mI1KPofG6OaclIOvfHTVkDmcqSAgES
pvBwO8JuxG19IyVVCvLs89IISTppXZym4lmdLCuqpy0TASsxL6qRg/bWBS8SIpXrgu8rSZjc3Q7W
Mx0a/ZGRdbezg2ZfxX21ghmLjsk4emxXVpE07Bsnjuz1nJnuxp/lsJpiG06D9y8XT+IM3sUs6wVF
JhuwRATGPnCiPx1ZHD1oDQ92iu8s+TbMQjzS4MTthb9WzFnilHNfvCvc0acdM/TOqkjPWWCvAtHO
x7nA/Rp1i3kiQW5qZxINU6OZnPvgK1ROTvn3Ep37L48zyEUQPLz8/hPnbEAWcS9deOHE6H2e+lsY
PYhOiO2T25DBGY1mOyoPQjQUDyTHuzNo8lOSW8axqDv/9veXnOPqbUzfOPpPSct6wRyd54T+qPTl
Ta9/+f2n31/aDEWrQaLWXl5aR2IuJc/7Q2DUNNZZZ3jbHsLgPHXxskHrQtV5ju66NwCcOQcdjCai
J1Rl6aXq2IzPzq2VSmvjVApHZ+3j62uwnhPT5XGmqvJEMTiP23GJWHy1y9ZqS2xpjrP10rzGOe2H
OzdhrVpWWCBXGa/cm0T/Uhhyb+VxfUlKZAtjG497b2rZ9nvNuTZGbqRhHazjOOvu+IPSQhaOhD76
cC3Qi6xpWEQkqYRWLOEpdIYOO4MfPlZ9LG78JjlnglJMo84/hlDXNsnEX80Mpg7ZZBIr5utJZVfx
VOVywYLWju9B3FxNu9lC71qI+yq2f2FxpluPzZ3RknoGD73GiYvCppnMGybv/S1PI4BHyp9zhTin
5syDUwDPHrUDAMKD/1nwd0CFFM31s+BRHU7LMUWfciorRaxtdL9mmUzkDbvlzi8H0vdA4CtLpvgh
cp8gKVUMoYpzTksF72+XuC6WTZ60gr307FfZxmVtSCeLuHCjWy5+4xDnKOgMyrvltlQOAHlizee5
z0lBmd2VRO0Fgp7j1yQ+S4woh0HFwU3ZSP8m943qkGX2n0G9uwvKBq6WfEia5sxfEn5zkbkPlUkP
faZfkRKrZ+463dPQKz7jyNVTtx02pWrGRzziTxLtt1eQovd7JiZDFDu7jFdBSoMdWYrwtrK7B9Uu
8bFiJMaxH8VAppPiDpFxW2fHU50iD0emYyolbTFw653R0flRvNAoYLyw6yKFnvxh2RQjV08PQt0J
tg9INMx9r/PrnMH2Lii+hcMlDlW4aWfjQxLhLAz1usxVtx2GlTCm+1Bn4w1C8pNOy9vRedLp+YUY
fVKUx86yWZpGHZfzaWdOVJyhemnIMJHCH4nj82Vfe8Tzpc7pLzqx7xPdX3SGf9Jp/sgrv8FS6i3A
YLtcJWHAkBFKl+Eh9OvAx3E2XRIAAQR8F9W27xaa+lU7uQSiqKPlkvq6jLJhHMXmeNHEQfQegB9E
zYwbTxMJoNEMoBS9hyw/ptGmjLcQzVaO9JdHTv8zQxtqwsEBdZAaeejUu49IRJMQsWYiIiu9hpqS
MMElRrAJp7XitcjLizWy4dRkRcVCVGrWwjaniwF8sWgKIyFZ3INlNDrCpDkNK59eGk1uVEl/H/N3
1TVIOEhtfHJA1aQHEP07R74TH5SAzdN4wrpLUOG1ABHhWc1SG2ikGvqX2FKXCpgkASphe7ZOZ7gK
J4Y28dorP01mXrNBDQArXN5DXCp2Zd1BqmhmRcTG4wDEMgCzLGbNsQG8JdWcS6OJF7CEbQ4C8/uv
9jUV45c0FjXRakGYC9mqf0eaoTE0TOMMFxOcAg1h87N8J7YJc5ORPO5b9zRxyl/Acjx4ayAdpWkd
inOvdAKQLCieY3CeDKzH03wP7bxMNHk2Av6kLuepTHwPmggqyw/Ov0TXAYUAhjK2V0gNni0XX2Wj
0G3hVidFTcfH8mSbGkMs/vaaQaLeZ2u74hvAR6wLzSlly18LbIkdy2c3OY8kkzdDR0ipbLoX282v
jSaeStCnSTNQ5Th9OkZ1IRoxniSYlODgv8rSL0porxEYFVzKwdZcFQvrkUvDX8fEdkWFJ3xEIl+h
TpLVpLksOOVv13L4Ins14Sa6b0C4ZlAuQyNdoF0hiFdm829xuYQLQi0eEFj5OAOEoTTfBlYUrDxQ
sVozY76mxwzNkTGxOCzt8llowmwwH8OwpuEBmJMjS6FJtNANzhKoONGIGqjasjwUmlzT/75Go2wB
RzWrOxi5MoHMvb91qZe1L61m4HpgOKGpOAEe53fTJWhGPoF9+EyR7p3wnHu4mydXk3WLZuxI754q
oDsH+C4DwquA8QbJ17DRfJ4E1CsKOrlx+zxWvL2TErK+AuqDZ7uamvIjDQALS9q4I2AD0PDSAARa
HsdmTQiO3CnoxvDOTe9sbJPE4lBwvEkAC1sAQ0eThrVmDjG0pZpBXIqWGmMN6oIn2r236RUpQrDF
SfOLq0izjKlixpqWb0zVUUzIT1NytAwCHhuKJKYyWkV2lkUB79M9Z9th7WpuEiUWfwwHXkczlQ1w
ZagpSwVuGYJdFuCXvNZqckoZ8gTrYdKEJpvbywiyGdNgw3H+B4sxHNQ48eenJXxiaY018Xlm5UNG
ItP9eXQvaSIUNNTXjKgHLGok3i0QNLAVGGmpeVKcxR++Ib7N1JKbGH3Hivpc6FPWEgIclWIvPoQA
qoMmVbMEZtXS8KqmWENwVqm51rDexHOPRRdPqS8onvNEXDJXsQhcaSpW87EWoCyPxO2sLOY07OUJ
gwUrIMl9runaMngpf2nbevn8/UuPbAI5srkPXFzkQx7fSDTiLFOo6eEZ4RIu2aWxF8LnyzN3KA2j
zflGxerWsBZI78y+Bog3AJeLbG+BX3HrZ1niGvPaTd1TpTniRRPF1S9aDGIMaqxAjkseTRUIckP2
z8sZdgj/zZvUHx9UmcAZdIDxpwJhdsdbPvV4Z41Hp/YzSN8/aWU8ZtV4zQGgHUBoDyDarYS5MnOI
bJY7JpG4OEc3FWmKetE8tU2/WA49G9jt38EueG5BXpOSxl0TvVbLoZM4XR0NxQFbaWI7B93uLS7W
LoV0AqibUp7vTFPeA2dGmUtSwz3jwyj5Car6ja/pygYQHzUpnkzVm0XICOqFeLvzxwMpt/vm3iU9
vPJHbG4dEXx0wvYhBEQn45iBpYsl/CMDfvy7CmS90uy6rSn2OJw/R7B2V/Ptlibd5xHmHT0rjbdg
8HbLzEwvYGJCykaEVacAme9A59t9zbSApogtmUlYMa4mcSO/EKI9E186IbMibkoLRRrD1hqPvib0
Jfj5mvn9qwDeb8QTEqFlgz6bzRt4PzFYrbz2Pmgk5GemHQAMHKEotw1qAKkdAZW2BThoAxAC4Q8o
mHKGKAVcv/2TwvV0s9VoxdV5Jn1OWyyhqQIfAePkLW0jKpq3QeS8wAIS6mIAa5FGFxkH6SlvmMnQ
nTelbGoIDt2ryXhQaBAkOoR+ii4zzoBt3kATUohrc/Uq/XWYHUsp9zWOpjYJWd8GnLy6FrcapdXM
9+bd6I4rHgDBIQo+HUUDdGLT6CW7hT6z5WdC41Cgc2jQOlQIB9eEW0YCO5xrtPshYsS9VnT8rEzE
EA6CiF6bIgLtjEC7eZ+lSCSQSXRIJRJZqJVHeRrmYpDXZpQ3Bh+HBBXFjJLC42bLmyd+wB0/7Evt
D3FeCIhYdw5Xno3psM/wKaksPLUxU/VsafdFQMTciaKDNxZiE1jmU8wrfy0QZkgQn22oHRpK2zRc
rBrarjFGksi7n+zadP6usuTBMfqjfp6M2szRa0eHp20dS4XpEpnmamlv2/YktdVjQO9BrBbxdB29
RHA8K4PdeOBPT3nEVdeV07SefPsPBh1njSESdl44IXuF+NSkzYhYgWRfU5z4EsTrcVQA1u30Ug/y
1TfwUxcRLjZrrvZianBQCwLLBGGmbS3wn3fkvZGb2NpyEmjfSfzaaPuJhwaldoObgPs3O4rx0UeU
on9g0ciwUCvTQ0rAY3pxZ/Ovj2ClY1ZB7xRaQ5p4uUUwSkTG4hCbjbWdxUTT4qJrCdG2KOqG95nB
HjmiGq60OcGHKGy2fBrfo/ivg/wFeRZNSMJB29Tve+2HaWNUFyxsWXnsmGFNGweVTOV3MU9In3xf
zanNMYnmUk6y9hdxJmUKv4mTZtF2Gjm3x9nPf8ZoJsHfkf90S2j88msZndc83Jd1wCzH0Jo9Kz6J
PHmin+HTaA/InR49BDkdohwfYQ4wNokhaBQEfkAt2qqTotfJQ1wwkzbuOM63IAm5DrSLx5fq2Z6z
bDUxWPc5CwgvAOVH4EOSbVwDFz22EYebsFHPxAXbnCwt55Fuahn/+xbHzZCPvcH2mx3ypkMYJMG6
0AfhNoGXlx8uWqFM+4Wy6qu01b3l47Uaca03g+y5Nw93Osq/zpEUOciKhmKg+hmlx5w9DciMkhGr
EX+dZGp95mDKuxSD/UximU0bKqQp6DjKiXsfA+vJhkgV8l1Jf2OTdKEvi7fW4EIldOyDJ0RLxTQy
0hb2pyh7WhVpn0LJJLSbadKSJmRNSzieiIr+ZFzGjqV98Xz0VgPXshnLU0zX9zpXS0EcvgEXsN7B
/uybXjfjFOmxcKAhsSVfDe2PclERQGXPLjqk/gFc/pKbxtlDOjWSZSfx8sedx4xVVfOUhCybC22q
SrWzisQdx2/D+4zn7kKbzocLpbXvIwbvhEffOEw8Z6HZ8Tx0zXVsUcgAzhDXmNUXbcxqtTsr0hYt
qbp7qqMey6VhluSl+Dzy8m+Aegv13c+gXVyWtnLBuR1lb9yAmg2ryA7HrR3z1VdM8oWF+0Bov9c8
8jehjV86Pt9vB+0BW1rna3RiWtDwVXTVJtLGsJpT4SrUFrEmJmKo8IrZCMYUorFFG8cc1GNkmBFe
5B2yMOkzXOZDvEpRleEbr1aVtpe53fg45dG7xwGRaOj8oGT3Ncy8gV2nf52LPUmeP0taQvFpNxqj
0xuqzD3G/TkPU+bJkzap2R1ONZM7OlV9QM7tgnGtRL1GHsvc85sd7jPtZfO1oS2wcbVZSNtcbW9z
0bhZk7mdUv5LDeneu/UgbuPAevY6k1cCErhE2+AKtHAuergui95QigPf11O749HFG7bAX6Otcmx9
LrLitz4kebNfRvvYxBG2Xt4qXu3he3T64SD41mx5YAsKB9n/0+Ga5A4/ZLR2Dno7XKTv8aJ9d4jv
+hbpnHCeKzrs5oTpTk5OJs2f7bS5NyzgyNBNuVQYKlgxoLhPzPi1oy5q0L49FS9vLcJzBpPm19Dr
XoWAH3RkwmNOwX5xG0puWFW3WUhZQfMYdWm8Y42zCnLQNMKsJ2+QxdG3EjyAhvXYFEm4LuvqHjPJ
fUwT0NbP52sGim8UDU1MWAX7hBeQJ3mhx12httKJSOCaMASTT92hm3XEYrO/Jn0aTCuCmwq6BM3S
rtA2QwOtodR+ww7RYY3wMKK9lCk5Z/4WGSKsZHWp/PcyBT9lH35WOWEK9Iny16OIUHEM889Ksewq
zXg3k63ow2IDVKc5As4JFdQcVKo2NGpX49RhbfSKT6SLGEi1z5HrU7llDQc3mZ7ahvNEPb95Bg5I
2OO3cJ8alb0uSQoPyMYIxJvHbjK5w1rpV45O0tNeSUXcmM9pjGS5zjZS2yfHkcAEg1o+lNpNOWpL
ZbjwHTOWZtuAe+6ZW3w5bvgT2NtKKy7Vwsqipjx4RRFyvA2CgzLNG85QoKZakTl3FT+kjtftUtwa
glQEloGyvVNU/K7qxCgf3NTZ19iiCIDwtcHEOWHkbLSaEyPbNcTVqXB2LlreSVnQlQzqDZEBuQPM
te+7putOcw1SnaiPDAdormWgptaCWii0fC0KbbQydNDy0FRrRJemt/RQ0CCQpSWjWjdq87C1u/TR
1yJSayYFjhnO4bJYQusBMJD9icVH1lG+4mud6YTXtNYR6hjTaa2Vp7ANT26IBBWzmX1j4UWl9SDl
/YBCoXQQGi+Sc2hphpvamT+QCN6lWT/ejUO0IYWpTqq+AyEEYtIdLqbzgTbmh6Typ9Cy1i5F27rg
b2V9lWud66DFrqlDLnl00fQlTfZu4rcjZk+oobc+FBGJYGSlmVM2fkCbcYN26l7yA7w4hX01MmTJ
PWeqCc9sgG82CL14ExslZpgg+jBjdLWe1tPmKjp3ccth9dNWNfpaY1zWQllrlTKYcCEplJbddt8h
5tteK3BTXLiUzz9JEWxN6NoQV6405VsNq5N1X4vvP1U1bhOTDH+OY7fWst1aa3cXz3+Erf8MMuvN
ttuDnxDkIDKxrIi0+Wsz8/u9EOpk+mT9LHJ87IAQ8zD5jTCXBWJ5TuQqa9QDCeQVWE66nSukZbiC
LZE+AQsL9pc/vtM/9DF9QQ7yZli5CAIAgB7tMA+mg4OV9tCW/tWAuQT0KJg8yRERS38Hf7+ysRjn
WmecarHxrBXHS9BxDdemPnMhdDgtxanHs3gmljdveSQ1q9Hqx3PTWHxafv8x7YaFr1F912RewYEu
Z7wl8/69MW7GMvqKxySl8HmU+yrrfpq5oygoDfdWHJPiBO1LfACbkD/pgvA8q/w/2dLJ4y8QrSSH
ZjKAzI7r9J6YPEYHe74Nl947RkOM/Q+IfNu35Q+32vl2yB1af5rxQF7FpGmQYUEUzPKieIf+cuQ9
Lzku0vE5qKIX8DZzA4qHJilI41MPT7l2yPuHcT1hqgw/AsxkhzghrRDiqpk69pLYHV4cO7MentMS
dAcrdrX166Ldo2j4llpdMZjF8zI33nlociyfKWXf1KyzAfaAPbypVKtwmVP8UkFADi4PnySRFVVV
FG8xhqDXFTi1cMuHgEaixar6jTe4yzYk1rxxncNoJCc6dfhR1u1C56CLe3jMskPr0BZbc+CYXJ55
6U/mEfcLiofQ2whXneLSOEe4m9AXGweMykczMVZ2T6pioiRk16Tg447iW+C5nXkYSve1z6gwrkNt
O25MDPJBa94LKguNuN21ZeM8L7JHojQ/0Vs4bz1ey9pQ0rD16e6ViO3VPNlfbskpwSoTfAcss2hY
NEBdwIAOI02CHOuL4mUsZ0ImZf8E5e0eUDn5TwRCH+tOtnvq7IKT4pBQkWh7ZiXIybq23gI3M255
QN9g3cjX9GEzzydOF9Xc5Kv2syoUBzCWPlvX8XW8sf3DovUBB1HDEJ2uocZ/pVaWIr6B1aCsGv7W
vOW2iSirsVKGWY424zPsv8DTb5rRmc58uJj1slxcG/nZcjlAeSDPJFfHlyAtrWPeuaz9PNqxSPrM
40Fxu3ticJaRn678zTLCaJfGvLONLtn7QW5dyhjxF7FIZY7ij9MwtQ6yILsTpOxck1OM3mybC0YW
AnSs5eeXTuY342JP27i3vH28NONrL0KO+HIINgUL3s0igX8kTcwmRsD3odX9uiKM9zL2N3AS1rMa
IeQDbuEjMuPVQAPNUk+KfMg83bYCI9kos42ViOKQ8AZ7yqLIJWrnPhRNUG1b32yfq2GgFJJtwsaO
iQo5/NTPQdpepQ31GSmL9iSRGpciIxZqIwSx7bm7c2B1N2qyf3xvdLABcYvM4r3f2ky5Eug/f+K7
mIkKcHIY/vicURmjemBzQfEsUpiv0mvNO9Gm+VqI4dGww+6uZdwoOG7f1aPDeasub0l/6OuequmV
A4xpncrayqCpD4vPE4JhR3rgIkwHO9jYZc5ekhnBQ44Fxl7sLwX+9ydNlzup+KwvM1bmtCJGOguZ
Pth8hqVL/GHhbfLgz8MPyp30NALn9UXqHpe67nkhFN1hwCbAF3OTG6l885L5bWoHexNmPJCSqGAa
1s18gqvKOIvyN07rbmmgwXYg+bOpmu/qyKtrFc+JfVnIqk1MNtY4SNNjMw+bUdjunUfh3k7yWxNl
Tb9MHHBy5gy8St3mb2PiRvmZ+mCr0n45oGBbDmlMVhRWXDikjoyB4+XoE6ALhu4udwz7rCIjWxPp
iLaTwxujJIp3yyeKPBh/qHC0x/vByOaVQV9WTb3USAiX+E+86XrDv63iY5pGRNXdINpXpQ6At6Sn
KBGOd8IRBhGg6it0gk9cheNTg7vgyH58lU+euTJG+mWLRFOLBOJ8KnNWJXT3s+HSF4ykglcD3vYV
TdnRo6L1+bwM7x3rw9CYtGG1OIY1sg2rkdWlACQyOk6GwmRcgmt218t+IAPIwLJKUvN9isgPkNTa
8+MKac9Q7zIYGMEM8ZdtDFfWa3ciXMobYuk9q84QynE5uPVyoYklWzMJa24ZmR2Ab41NwqSOW6jN
mBHl/oDCYZzS7MEph+xBRTWBWJPb1u9/hgcsOlRR8S0arz45YdqcyDu8mn6NZS1on+Y8FM+L6ee3
U5d/BQ9LtFRPlLbLR+5LgTmV1ItQoNyO375iRQVBsokm51Z4ABGOii+uF4370VLflUzdPTmNZi38
Kry20xJeF89oCUExKu/zSu2DJZJrNxfhNSgJz4RVNJxat0UoFJK78J35tuAjJqt+ZKhBIGztEV6J
7HwXGblF5teMXnu06wzTQNV+/8f41iy817jz+nuVhs2NNTevEM+YXAP7zcvEskn6yYPZsJ23sEAZ
RWGxRNmG7Lkk9JZBm4/YUe3aPnRRlm5YG8YYjLrgFYtFve6iyEaPRL1qXVY071IFdS2sSzgQMUpU
V6wXpArtiEmvEMKiQC6hEVrNC+TzU82IaDW3BV24fvLXDvAnT2bjXAzT8nYoXyr+AwDbVcXDiulN
8yGouVpZp1ilXDGoMB7M2VkXCCPCmDyNmTlUjzL1HBA+rRiScGRuhpM0l5Ojv3uQ/7shJLkV8sOy
7evUTg+VywfM9BjclEn5UsPI0sxgXJ3cF/sFDISxbU9uRU9aGGe3A10yhmB6Z2XLgfZXTtityfKw
ULTG+Fjrjfalzu4Yo17NTNvcaFPbDs3rNDNoCWYw3CDn1GoM8cFNz8lCS1SGZ2SdTgRqHDncp7lz
0/gRyS6iQ9NdVC53gCBPSUFnRWRAdkbPBcbQcpwfU8//aA1uco1Z41V9MFT8EUcuK1hggVa1r0R2
MQm718LIXnOHhiuyTC8Tsrie7bIuUHjzg/BJFGTxETT87V2G3kLMO0dRJ+ln+aGw6wtlAM9jyYIG
ffa1sL8VbgB+L438w+DKPEdW36xNtyfDUkcfWI1vVIY5ILOtah2O8osX2lfkoPNhVHGM2YPQibeu
ZuZXzB+s1Rzkj0KGD4sIDhkA1KpNId+7mBemEcg1gDRRzYSFUDevbCbk3CMOyHueGmYSmyYZfzLk
uq5TEBXz6Q7MWzCV1v4ZRuOzbQEiDT5NvdndCgbivfSZqHNUzjJQbX6IOA8tilvzCosREwvmeyvp
FC9ub90snF3WnkESOS3/TyT9/9OE/4omDEmj//c04f1H9VH+Z5RQ/z/8O0ro+/8wfYtVegDuZbBo
pI3r/6KE9j8M17BtArOub1meS8HMv6OE4T88x3cdhpaWpuY8k/S/JCCa/O//xX8f41i2Ao7tkaui
yOv/qajrvwTvw1+8gF8o67I995+C95Xrh5KOLGfreFz7CeHg+XcJIVrUC7ehz/cw9n4cIY09RyZY
K1dRJgh0ENvUaLRDcBeSCFx7k/c9DnZ27jRAkMHTUwo+bcnKnoTbvHs2AU/TH4ttLiJrx54c2RCg
2UpFY77y4vqVCrubIWk4Hw8SExXFH8iWkVsP1tH5DPQFICUTvKpKzm7EGAWpGIbABWfpZJySde0w
Ro5oc4d7YUJl0kVCkNl74ngw/YviH9P4ZzLDC+FyLd9hF2QDANu6F+g/cDfk9Vz+dKG9jW3I6zJs
HvB5sQnt3Xcur1wD3V1o97f4zrfkhMlsKn5rNNXEvCH3EgiOs/+0HGaLyRM7Fka8MSQX96ys6k3A
AKBIcyFJ00YkczEzDVjCFKKQVRIE9y1jpzq2v2PD5BpD2Z+yzRd6g7+tgFm77+5z774WY32ma3KT
BQ1iT3L3ZUk4SARTw3SCvEHEnmDfev3flvmBST9o4C87VezQrhc8UYc/jqtxSU7gOytIN3gI3mQ7
3y5lUu2zf6PszHbkRrIt+0UEOBiNZD/67OEeo2J+ISIUEmcaB+P49XcxLtCQQtkSGlXIqkRlyd05
mB07Z++1YXakRS+YfpFvmTfyR2DN721CJHniB+hkz21Wv9pVb2AF6k6OjymN4FXMQan9FGZjuuSL
gwYJ0icdhNmWAIQQ86npFehrlwhZ4919LNedSU/b05jZm0BcZq2/60zj3oS9QIChQF1U35kEkh9o
zbq0OO/prOtdO2IdHCf9Q5o3KTliyjtGbb6NC3qEIorfMgtQmWt9++V1v/nT4br4en+z6ixvjmVi
6hReENj+1wfCbSjbgYryQKgELWkikSFH8a0fR9Bfypo4tTx7kvGMaak6BcHtSOoxUW2L389gbI4W
CIeeTNeAXqsNweOgEn2IASNQIMgYxqYmOANovN726Y3IrO5MyfS/a/v38f9EP9R//YblPf/VHYqQ
lPVJouXBVYZYf1knfnmoOXEViwTLQnvPGGhqadP0Uhwav34LlHNHk+OQLEdKnc+kCg/RbTVMuzGv
fyajiDYjcIaKHgvQTwRA5I0i0MCSU7ZbVf5Alv00ABL7+1X/w/4mA4/QLQ/+qeCqWw4L66/fWMWV
zvrRp7UxUURK89VI55+tR8fZTXgtzfJdGmO3KiFhOCZTPUWgRBA3yT+u3J833/NdutSYOF1pon79
/WtA2A87XQO6Qo0n17b0nyn87oDJ/euDPv+k328RnyRtzwc1glnnM2Lw11tU9VHpzlJj4sRxaJR+
tIYEg2q2eeU4fTkgwYPgvoyt7foK/gvfhsgebJjxcXIGlg0YWxkEGeSf+CHhfcj/xQ38Px8i68+V
kbqLHcN2XC4Hh6Tfr0XIAxRVVae3M7k/U/sSK2dcF1VdbTMIULS+TBK6I488X/x9zfwz1sRmWPNj
6Uw/jOT0jwfkq72WB8Tn37juAfHJP+5MS6JrFvaN3sqJUhbUphmqt7GWz7Mu2OpkeGBD0n6wrlLF
/v5/K4D/eJ3+3FVZCUwYANJZQh+/vk2JMQxm2SXoX52Z0a1Was0jPGOLtucV1DMMlxA/Cun8w+Rt
LW76358RunYUBpYNm8BiP//9DnSjaNsSgAhCNryNQ73vu/oxKtW1Z1W7MCY4chvJ4QJ43zXJWPd/
/9XW10Q8GfDpUlC3SEGa6Kf7/Zcn1IMHksFhabZWqq67obuvBtLHmIZNgU94uviIk/kuDMpHyyD6
gR6VDG9woz1inUMr3exmVf/jK9lf8QN8JRsKiOtTUAFlcL+sa63gLMTjCh7BMu/AEdM3drYOKiJz
bF7R9706UXeINQrTZLyWRndpTOQ0Y4gA7bc8xQNyP3SQfV/dO8mlIts7yMG56e59ajmEifw6N0ac
qc1Oc8VLoFXar/+x1P25xPz+G768VhpqTR9G/AYPELFdBjcBqXDc6cM/bt+yVH15eGwMp7aJH8xy
2Ax+f3ikUYA1sWf81VHz6Kvpzs/nC3uthT4M5KWSanxBtfEhULrT5NmYjHzwJTIrXyurf89nPOWR
+a8n+j+/FPsRNZcUju194Ucw8dGpggO5BZsHWbvbzwaGOQB7Ga+Xtsc7vJGHPC6fp8y7Eb1ct3F3
j+9mq2m71kh7xvLG6Kvnv1+r/3jSsatSMy+UCZPn/fdLZao0LxgELRApYhRn9dw51mXLhKoZ2+3f
P+q/3mmKzAViwervel83OvTZgVnjUtkmWbWEmLccIkt/Ud2hE4CothoS75DXPVFQtGRJXYrjTeJT
df7je/y5nvq2g03Xt1xHCsv88ngEjWXJMcWI7AThjYW3LD5E430gLw1/upNx866Fd9HHzsffP9f+
78+VnuW5fKjwlv/9l1WlNgjJIRm92UaT++FV5WuBEYYxpXlZdPWzoYrraayuh7DepJvZA/Al0ldW
ZWuV2yGni5qGoBkzEmM495M+Fjqv5tEe0Yz9/Xv+wQValhpSQLk6whem73x5TTvg22at62YbRsGN
Jfr3yKqewSsS3BCuMHCjSyPot7PkTWSCY0W99NCYCKaQgG5n3X6nR7wpHeAogXdjZd170jfGv77j
co++vuLiczuki80G/aVoIoNI1TaOsi2dxAeMZY5j3k2WfTlZWEas6hFr9oTzWr02xbQJE2+zACn/
fp2c/1rOhPBZdymZfd6e3+8nq0fRwXTjjTbV92ZgxgcFDDUK4yZZt7dDb4Gud2oGwWV7QiC0I3Pt
OkIrBXcsWYu5vwX25jKiJhirT61dDXKVVJV8PRoWQk5YBH16SyEk1xPHb4YtIW3iBqhBtp/Nag+S
ySOk0mQAs2kib90gtxvtmaxMN3Q2f/+tfy5egU8MgUttyO+0nC+vjOmXXoyQ1sIyJx6k5Y5HFTEn
D3xmNBNzgN4Y/lWDLXfw9zvMzispjdFy8s6IL1e3HWxJLF9u0SuTOaMoRhPu/BYR8WqUzkAtgmjP
nofbwnbHjV20wc634/Nc1bBasBT+/fe7f95r1i2+kIme0nbpfv5+r9MUNcrIHGCbx/3ZQzsfZslV
1nLgS57gll9NZctJjXZaP0DVQ9tfjuNVdlWAorDtltLJTJ6nKABT4l+7/Y8YTu9KpQMiptzFzUA1
j+bsnMGbGxn56LZ5z2vXZQTirOky2OvBwZURfy/6+egn+jnuxps+8HESMfzy0DqNPZNt1gZzJsoV
ZedDHF1XLZcIuSLTmcHv17LOHuMBemOlp42BYnCOyNvz8DhnzTEt0kfc6Dd/v2yfLJ5fb6LHtMyh
iKNqXc6VXze9ObVtR8WY2OIcPXNOgp41mo9RJ0FTCGJGDcxXdeXXK5lFH0yv3AMykVsS05fBQPD/
uwH977fxLQcYBa2nz4bILwtwXOgUbyDh6fiGmM74YHcroByJ0h2yxPRisLS9nqtFoEWw7WYesCb0
vv7x94uyVGpfr4lAvOmbAe8Tx6DfHyU4u0QFYhXDaDwj76vid08UOF/rPXEaj0ogkK3nf7y/f3Ck
+OkOjR7pUcw6HIyXF/yXnz5WICxdkqu2yFkevIbMc0nElzPS5UCHHyIbkFZymGBnGMVEzkPMS/Td
0v69MwbYmHJ3QnmJAjtybjPLT/7xsttfX/bl63HUcpZzBmnj4ss1cQnYSLUPGrkosJgQnZsE0V0+
fvOacF9ltBQGIA20GkhEbpSzyYA0kEmwI/5435gh3fz+Op3cbJXX73Iu3hDtP2ly/XDI2ukqFS1w
UOf499v4tSDnK3OCZdn3BFgwOFRfrih9jLaMCKxtMwPzbJZvwjESR3j+z1bgP/kJAcrjppzi4B9V
9B91BJ/su+bnQT2whON9WYyzyeh0TjLDVrtwvLFeIhKzi+fqA4nb7VSwHtPUR4U6W2+aiAEfZTmT
rHcGqc8CPjZ62pIxLQJKWh6cr/0r1Hi0w6Z/7I9/nPM/v6cNHoyNmjr885n85ZnrahG7A52yLey3
26Dtr3Fp7NIhuY06DtDKOTFUQtuFMq3GjkfMFT5557KtOiBn8si5H6zDotsv2Wf/UT/Y4o+X0Fqa
2PyLjW052f5+9+hINwr+BYrgNvtJXqh11WHdAABkPhJ8JC4GMiJXePd38M3e2A8H3AxNsldtkexZ
psjA81iUS0COjbPvWxJKraKy1gbu7FtB9zMla/fkyuo6rMKnoorzf13chc/3ZRmhiLR8wVJksjF9
fQq6vGYM2Bn9tkVq1Fugj12DIznCLuFVyR5zxs+cYG9oAk26JxvEJHurubSaGl97Hu56dIoI17AY
4uDEzgWAizp8OKm42wg7nTawToaDG8TM9zM8CNW87pui25gWQX/COfZO9UGIRXCsdf4ks8nbz0VB
it+SiRBHA4VCHW+T0dqPIh8RnkHnGTMSThE+H001epukoG+OW4rMuuUyprnyN2Zt3pDPEqxUMBCQ
B3Zj7UWBuU/QLq5SWgGQVhQzvhijKVi8c02M0gZog177UbJFPn2guXpBSEq7ko17Z7pzuvImpriV
yF5MbeGRRhVuxD9dQz0SRoioNi8/XPcGqR6wY7vYeXb6blnbFP7ArhLzPZaIW/StzwUqSyclK0Fb
lrOeU/wTYQfdDe1j6/BM6CS4qUaAFOgfDEYEePURSGAoY5CHHpZwgyq4CkIDVIMW88btyw1dv2CL
uQIMKA5RwyFtIkD4TkVrvjvmeDcKoONjzpbkivHUEQnEiDi+KGz/qkKruZEY2ld2qJprF9JDRSGx
siO6rKEJ6VQYMV8vk/1WCV3v7DY+RnVEoBQ6yVVduMWO5gfxVxITgGVPb93M5Q8noU6fT48meA8f
DLaSPmnKXRe3qA0tvGqtO+y8qOye/76Y/nE2xFZB59On1UQP0vtjAzCmekpdENLbqHTu3Ug8jI33
DhbldXFvjVJ84IK581Jzw1Eimozv//j4r8cJPl56wMegN7FJBuLLkWeuU19kedNvjbzDxjk6FHCT
iw4x2hTeTZEC22hwEZ/yfs5AgFXWrrLArHNgvf77N/ns4/xeHfBNfJN8EMtchmlfFvcimbE+yrzf
usGUgAbcLizosO9tcnpY2TFFE8M8N4yLyvSWWKlXc9qWju8cQWUlgDR4rIyjGzbZHQrXVb48Xt3Q
tNdKJ7u6atVV0mREZgYYjOsxWaJ+LB6egJBIz8V4nziZi+3A+NHKZRT0+Qf7GL7s7iUWo73/fFeH
QrM0OzEMHTTQC8sOTG53HmKcBc2MUGiIb9AJdFey24PvrEGo9PtkMDGhk+LCUCAnZF12x3k0ndsA
oaE1+Kda1bCQ8KDtI4/3l1F88o8i/j82JMHCbkPSXLqa8pNj+MuGRBEzBc0w9FtSQ8OtgBlceu6V
korH38VMY/s/gzTODg688HSwf0JJ9baikxgl5trfoFjLfTEe4ZqAxRq64R+NXvQcfxYVVD8+lRjf
MnAoUn/flmILLXkY0hCqjdrZh+2AJyDM7aUKK2HxDuvGkLcV4WJXTkPYV2QjcZTDnqSsAXRktkt0
Z17boTNeexRTohnzy3FG6Z1a2d7u6nY9Lhh1NO8rDtCUCNSA1lgH9wOpIuvAado9UulmNdJzgiin
d4S1VjuTamKFndI5TEX2liyqWpqPqJo75a6X/7SKidhtp8GKiItH9+m20lZAbq5mTQkw53GmeZ/m
C045E5lQV21Fx4ccD+Dpi2sUEeuh6EpmZcsW3HdpAV+YhId08oHskXmBKoMghX2lVI14hrIO9+G0
o3kU7sJs5qHJjI1nVsOVxOcRx058A3kLgpxRAbTxhY26oxx2+XIPLQOJlq3IDQ7Ab8eK+ggsxd7F
VHFVZ+IQec6+DgP/bDtYoCb05Dk/p2gQZqp0rC8VYKN1NZ5sbVYYFpHrd5X/uDhZYFYoUAJtYa+r
qtcnN7E/5nZjytw6l4X/gZ2QGMEZ3lJd8nvtlKbJ97oJinvXzstvkBnYIIONnFLrqg3cy7FKxLXb
Vck2KtQDJDPnWHD+9Bpcb10MHjBgizu2LgIfaBb5NrJRsbRlDrlARMVxgqm0I88dRwwflzacN8vA
/IjdBha7xmsyRcnLHL/ozJ1uDdv9DvRmAv+CtK3TiFMUt5kQycTfsru0B4ZjnLmjFtXeckhSdTpf
RSJ9gkH1TqOufMh7YuLylmCmSb9mVXbTQ4pmKSpwcPMkmOBU0XquUbOThaw8xEHzdI6nj2rCBTpE
CHWgevoRL5U/29+9PsUtFZMu5IvhprDHdi2M4dqWM2fdBWeL+k8dExGVt5rTiO/5yBXN/NE6uURu
nRkoNJu2CeYN6+nbtJSb7eC4b7ntESDjpSBjsgr/wxzbZ2tBM6TkQLdtBJUfSl8i04sZVwi5bWRL
Qyo6cWjiCYzj0+wGjwND2dkVxhHMEv5Wo/bWcRIGj8WqnQYJpkbepVi491motmmwQIUSSQoD44pt
ofW4L7yN5Yhu5WZucl8MfndqSvMurb1b5U76pQT9Ck31ypcJn4PC945mNvVFtU476dyDKxK3mcov
4wjgu+kU4Zm8MAcZECkPYQ0AvanSja6zcQOiRV6Cwh1PzbK2+pGLE6aRgB6KfNiUPooehgnFKasN
6qV9NmXGy+yHN6BYuFGyxVOE5o4iZ3qxZsdfNZ2B5Aq1B9pK40J0s7ww8cBTFsXnmoCTIUjEC++4
PQQ0s0KS1GKHpByOb/ERg8JLYVTTwbXLEjteuwcjiGxOkipRz7ui7HdBlLm39TQSwcArzl2Kbw0f
SosXG1fuwJzfyGCkowaAVQEfR83PDO7tuw7zZCrEfT2qfvHDX8N+TbbGYONyZYnjOHuO83Q4xKZ1
FpjqVi0/YwMZOFjOT83RRXP7+XdWWzy1S2C109J5IdveCNGilR7tlWBg/qdD9kdekHU2T/nNYHUr
xWp8hyTg6GME9Cx/OOHdgmrJmP5o2qxQRXeMY6TeXsWimiwVbtViulLxiELcuyFMVpEiix5WO9wB
fNtX+STXtY5a9Abq8FmKTRx8h5RSEJievwVmheZA9NbBLveTsDmNxDHZUk782hg4LHN94ZFBdBm1
+NeyEHGonrERxDWp6p5TPIhSH+aeH2LOOeEbMc6wxAwjMo3eAlTtZ21OHVsxuj3OZGd3+YtIwnOP
e+4Q15Z7Imdph3Z4xBnmFwerjOQlB1B5aae2e/lBoeFixr+MPD1ehZK/RIwELsLMvGw16QFRaVnH
mgVjofw556mYH5uQYBgRIKDAcnEXVSRnR/nQ7T7/tjOJrphQ0QPILMHuZVH10qhxDa0B20PQXVFP
FmsJeGQn2N92keV761af9HCpIwq0lLJyP1eUGHoQJr3SkW0liyFm8IcMIXKhriLrx+4Md5OGYHa5
O05OczUrx5tinoeV6hcpdFDd1l4E8jBK9uATxNEwcExFwIJWVD5Qcf0Ud9yMdgQTc7vp7Qa+a2W8
sY/tR06Ys1TudiDZCX1FeDmmJ09yFvKTAEf50Ksd5/KX0EfHKtLuXNu0NSqSCFc1mV4r392bNp5T
AyjQqSxyijomaE394uqKGJu6vFDWQzHhP0C0lK+Tpcyf3OAbOxQeDwaVqZOOW3r3hGw4JeStBL4D
6R8fvrSOnwcUu++RKC5HmiborwtsGQpS9XI8ydP6oZtKa0M/RhzJPcjrot9rDK5oYWILRIe8zclP
9B2qtaRtl/jyiGOwgbRliuFqRZbTY6WtmwNQtk0SZuqctSEAJWK7BD3VfTtT0HTtmYZbdg765GwH
9Z1eiD+DG9ZISz8A855Ig1x4TcZB+pP1LUEYC+K50/t8sB1OVIRAYZuXaHASsoXvgj47TD1fv6lC
sazQazf0rH2QdMRduFm8YbjTbf0M8E48/LRbYFwRpFBRu6cqlC4h5xh5Uwbejt0etZoPuD4+Kkez
MYNVW9lBY+wGIqc3ZsLJbW5n6M3elK09TRhSXl1WRfmoo+kNmuq8mkYE8cJD/ZyVHujdKliNuK73
qRu4qGHodlRhTzI4UDW08djgRms+5w3SIKMIeE3N5AxQfWM2CbHxvVmTBN085fjWIIJv6QnfAgc0
yJChn0OGCrGeAeY5owXzqTgP5H65q5S9C5oqBodObntDTdSQiJKKJ9cv2uvPs6S/A79FUQQ5bMeo
ed754qMroL6YMjiGXv3DnrEct0sWGvUHA6zuLSaY72R7lJLmaLFoQsxu3XY6eW54bGMttrSjIcsW
2SYvUTshNOv2WYLMt5uc9Jim87nPvbUbeOkdsexPjYnUFx4oMv5a+YfCINt4MKPnqAXwVLmgp6xQ
jtvGGk9Di2k0yyC5DeGLymr05pzK97iwiWUpT98w0WKKyKZ10mEt09VU8OTO2CvwUQSFNrbCfm+J
J0KydqD8YPtu8dkB+YQBxZh2l+bmZecZ6tvkE+JoAF9SGfi1KCumg5rEj9ZOiiMETgCFOGbX7tAR
z9Fjz/o8bXkBWG70zFAxlqQiSwIfI4+Tkq9euLijgE0F+luUt5hDEOk/Di5sqUkC7akoB1eqCg2S
HIXFQPqQwU86f76J9uSCZwav3qoT9pR9PCydYofMQmNIU37gIg2JgaWKJxwiWMpVDBuIXoSn+WdU
MWi88N3dGM3fVAySvLTy6zpMSlZ+e2fb1roMKoBnUT2uOr8xjmMsp5PfSF7eLATSk+91P1V0WhnK
Vn4GE1wHz6AQl7y5Nj13hnSOdg4P0mxkTBi6zYSzG65HVXFewvNH4KS8AdbLzg36ajUM07Sn9xdc
9jIJznVTXbt+4pxIv/5RNZBKMQDCJ03QCVSkorUTHDs/iNuDw8S4ibLkkCJoCLPryAydA/uvj3tk
ag6l+1J5OUP1jGyCIQajmAzBizFk4M0bUdz48rUWWJSUCbljDiICXrqTXQfEzo3xxKKnHkdTROfZ
mDDMRzM6RL8zAaXg0uSF3MYLI4GakFZAbYSHwG9eygRyFG8bp44KSJgtxLXCGYRDeMu1k2f0of4l
UQEvYx1j18QMvU899y5mwgUfikkHR0m2AYNGcUOTfMWKOO3mGb4hxRobV9bdfT4BGHUO4aSJotTv
VtS/lgk8emfp9eVCfnOSu65niVA6A2rkofaHQDsBbnZt4qdvOPtB8xT4vwMiNZxI3k4CFKPDucWq
iG7SY/boJKk6FdUhxpT6LRapvVJDdy3RbOzm1j5aY/hQg3jYEBeDZ3nZHoIKKCaD2I9s5gqWCSml
nuscHqukdS9jR4frZKJrgnMOjENaRcgs2Tv9MreOzkzgU1fv58aIjpMs6/VQN9EpwbxiKGfe9SXt
DLMsniLU6SvZE6II1yTaeTHsizyF2wjKEbQ1HTfKOXQbLhKh9JthcS3jyMGRRxytN/XDyQC+dYDt
HjvNRdUVpFXHtONM0e8Yd7BOGrG9HYGNhdNQPeOWmEJCa5nQbHB7KehNpJMW3ilO/eCWLLhjncbw
sZMygbAa46ocPIIiYEKVTXk5GxwbhrpmpW4TynRpO7dticwjn8rN4IQcu1V84K0ybyMzci98I3ye
qjTb4I55RMxKFTmn5CEqWt/9zvOEe2FU0XdoJNQoEDioe9KI0eu4rfugPqHZegsxDu61O7wJs/ZX
I+a3ned7/HqXhqSR+ns6vw64bjKTdXpuwexk0irvDXs+3WOka3ZVgJt2LvtVU0SXAq0TJGQ4VGX1
2jeNiZ9xwUrisN3IIPlG4+c97XUMTw1bcWvjF7w2hcIlSVYesQQwXroh+y5RB1+MFY9emYwPuZr0
SkaDd9via+IZHHcYZGiCjqN3Nz7QVYUCFlOvehKmZyl/MkvUF4wq210PeHCbRSM4/WTt2WK+9FxA
JobWu855a1PuUgrCo+/AvISJeRUG+q6ZGyrOFAOxDzKZod9aRM9dZqXHIGnv/AZgSScjb1fn+maW
1X6oUggbah5XM52OldTNc1SJFreCE2yz9hFOHWDakBmhgP5KJCJbg0laBQjd1FTxNoVUm8bgRsb5
mwP/AMA5Cs1JYb+qp76CTANOTaN68ut22jtw660QKbNm+E/Qo330gE9uOpl8VIV+E/EU723GJmvL
0t84ubYYj93F6xix2Zqvfpl5NF7cq8DviVSOA1S1ff+aW1RRUloXlpkhtMZvDWTOOPiduO0DV14k
AYVQVxH2bI7DMRrfi7T91vZQStOXZFLuClESNb/04FTl+rZP2GWsSTd4Oay9lxoHbtI7AapclaI4
pPQPKJwx6RIdzwGtcOBhWGyhoQ2TmF/DNgpObrqh7TrAeqQRibcN14kO4JgtTMKcdNGmdoFxYMBZ
kTi9Y2YGQKUyuqNPJoOyo3FVe7nczXn3XE4Y61TvqE1q5g+23xHliIymky+6wxevuvIm3TkVqM8g
6rq91zVvbW1N24wDNbbmjuTzPnoowE1WMJVxxSQz+QrWxQylGCx3DEp1SU0PgpZoDu81ouFJiCNO
lg6PL3jO5sULDUSP2lzMs1l+ShrSRtL2RSsOOFGbHJwKq8vQYM3rR9tb2TTtsEQ2W7vPWQMboPeN
X20N4nswJZ0bFUE5EtTjjSPXatimCQ2cXhzYc4l2pSG5kyBJ2BDvnN6CPxbRxkpd7yKMp/t8/oFW
PLnVNkRmRO28n2qHGJW1KGSj9hEGobmF5ECVDkWa0DLcqR36coNmRRpsSq2J5HWqfQirHBvcdDd3
zT6JxR3H4ddSzmeX41+j46t6NA/mohWQnFtMhcspu3Yb/5Jz/nVu+2dAIw92H43UhTTYsDxNTjvs
MBv6GwCzrOf98FiK9C6yGdsioeUtIv/cV0l0w+D0xdBgOb2kepW5Yx8seBjqM62eLEs8zKkD3NYU
+gOiETYtVsKamnDFOeexyagTUlD0NmIMGpAD7Vv6G+FEfkaT1DdDrIOtGhAbtBCmmVTJH6GYqlNz
IkmnvVWFeM4znqU2HC9Cf/ZuQgpzGWToBXHLbolFC3ejrtdloilUmZitAHxAUIvccM045KxiB9SD
lkgw8KGXIMUdVCdPepT1Xg73UFitQ1NTNRhED20Ttni46GiBlJgIemS0w9Y1nw0ziLcFbfZDbdlX
BhD2bTUHa3si0brFEb9pZQRjYrzwrPBkFuQGpQybrX0r6/iIATRcq7yhgTpfuGS0ryGz2Ps+SDaD
Z3YADoyN6DHIN5bxAd35h7DKftPNZrDWufdRlYC3Uy/7NvXTZoweTD96znNOannLVNBq1E8RW69t
eDMCNO7r4Bx5Gab0UWMIU/KV1gx+0y57gAB0EIGmV1wQ+9TWDv9lyje+oyYshhlIBXaFWPfFvR05
3702OFlua99qyRmkWApZmZnvR7LfT5YCf1vTkY3b9CCZJuOhGPbzQHXjZdVj7rCG8jsvu87iNJeh
VVBkz+6cLN1hRQJ6r4ZHQg7hhgX1Ez2u4Dqu8h+jJKIw0GxG2hIsIaHfbNkZfYh8HZB22NZrwBfZ
tRiLHcfECjx7ED/02URKUD38cKlxTp5Hvm8sIJnMkv5xwhCEEc1TCjyBNFxc3oGR/ASUtu+q6RJs
pwPGT/00emQU5BH1nLS0IO7DIFd8Q/dzgOHinmjWxVcpVHrhRdUTx9Tb3McLURoT45SSZMFa9lcu
fpwy2VuT+d450B3amArKy5U49cMHnXl1ihRZFT6FETtwb2Pr7jWEgaAzDkkHJqJm+rdYCkONyxGo
FRHKY4p7WBkgvCt9gXP25XOiTUIJv4M073UEROSzIq/ouu/pW2FHysIrQpUx8PQp9lI5vMJ7Jewz
fgptuvdxMSXr3Gtxw/ICAhFwocnO8M6MbYOneAWNtCC8vdu7ef8+GvhJS1a+viZnqaIRIWPOyCTm
NivHZwYR3wXeTjKMrhTUPVENJEhnJixBFw4J5OgZHTTTXAJykqFdD3SiiJNZdodXv4qazZzYF17D
JKIqKgKn4ujBAlJbCk6pamKbanhg6AJlxMGOu6b7ljba2CDph0aXwBFW4iOiZ20j53bc2KGOFii0
vLXnQGeBBYDjPKur9WeQVwgFa+anmc3wYhP/q8xmZeUTYhRc5FTO4D3IVYBbtsljZNqGKZqV1kBc
Ylk9CEb9F46JdrPosnt2i5smNRPGaUSiTI6xZcUetyjxOElq4irCUe77hihpjreaBHM/0j/LFjx0
1ZDqFSUK9E2PeGZg1IMMa9dlYDct+n0M2OWBksOjNwAyzRctW6sIcejUKLAwx0PPXBq7tJJhG3Gi
0q8GhnV4KC43BL4UG5f3bjkYN6MItl5Z7MjrHEiqcU9CtfUudyl4zA6jitMAjssr+iqJPktzX2+b
YmHpqKzdla2Loy3PD+2MLy/uAA7k8Cwx/CJW5AvYEeHjdGz2PSgAmbQjEIj8rvCg0GDkXWz86IWR
sx1bL36QiOf2hi3yU6fu26ZWl8ioPP02ubZxVkl2EkPfX9jiJnd3fUqGhG4fGiBeukviizp0N0MY
NLd9U6LD7Dlo5D5Tbo+7w/m2IhqLuLJc0/0rKVZ91jWCU3bLfHjTO9ZpzI1XKzHdA1LPt3SOCiYF
jNad+JuXpObRcbu1dqLp2HSNuR0U/29AeLpyzn6C9CYa/I9iSEjAjQhk9T3lvtmuA1pkjmLgKM8k
3Aq2OBo7RpIvkNXQZjZqrWqrJX99jh7DoromhFfuRgpeK6pOpjH4CB/Shql04BzlfGN4aNsileeb
APg58bbzw+gw2cBdYK27Xh+TobMPkSILKsNOt2EH/8ghtpBliAuZkym9c9IjSn0Vq0Jtl6bBZDn+
ebaeOxrqO6iPLCFW553tUAOp1urU/zQHtg00kN8KxbsUVMSiZLZjX7otMppaRB+C75026iRN42Cz
g+2zvobElBQO8mv+HKEASFnKua+CjtHJgAba4RLVnYh3jUfcdNK+ZkF2ilx80AkkxhF7ZRfl3yw9
1Ot2HC0wZN3R4anw0WQ0E6o1Q9PNIg73wSaVhkSZKxAZxnouPrpk9ClG0UWdIzOoDrNWV3lcHybD
+xCF+jmaWMA0J96imjcdNP41UTdLzM3RZx3eTPVQ7pxY3ak85aQeLd3z8F03vE59Fg6bqJ3oSTNB
Oga3RbpMaRLVX9p2YlNDmIyigL5vzZJDgpGXtIVBmOyzkdKbDkRLDVwiRmLeR+cwgbqXdOVxlJwD
8Aiw0Vrc2BJr3aZSC3ATS9+6ImPjmCJiPMTVQP5Y8CbmIbyN7WzXVeBzteFRrsbxtTKJ0LMT7dBL
pjUV+AoYWUH4cuta4kIbFtgX8qjI0LyyyE868ICZi5ykAxpgRzcLGt1rHf8kjXBb9YmxMDEu3dDa
9sb0lNd8gWbEVuuC1NmWZDyDM0fNXHdGsgcaK1nr1mWoxpsRnWMVxMbFiDoAqFHYbYs0WwLV5cGc
bfPe/h/mzms3cizbtr/S6HcW6DYNcPoAN4LhnRShSJkXQpbee379GVRV981UFipP4b5ctEFXp1Jh
SO699lpzjqm23zjhV14jbhvudjdRuAEz2vFu0UUL2x+IbgHwurZrAKlyQrqKKmvlMhSUiKxfCgxR
Zm5M4WwM68AYah8yAgkxoeN6IE0hMOqLMEfKgidjN+XsWl3vHwG/xjNd0ZeZ0mTXoaMZV1bpHM8r
a00QX5jHh3trCDpKevAWsn8phPf4uVrEqsH5ybXw7zfBWjbxu3rJY1WZ5cVLxF5S7E1c5v1N4KOD
6y2giEbkF/N2KGHhamLZmb7K7NJjOM4oiFYW8YQeUojKzJaykjyTX1lxesGryEd+tnMr3gZVsxZh
p5+a0l9IaYax1sauuRoN7shPnUYMxWQ+cuuksFDQKcE1lIfwtpWfW0hGg9DoInoMXM1+rYrUXvmZ
D81o/ObbWbahdHvWlc6n5Fc2+QC+mYYzj48cHIis8TdmGUI5Vsp66j0uYyUwb4YhuXJFoReLhhM3
UMVOjh4JCp+uOyTsTFXA5uChXhjjRIIZJJlMtjjcub+30MZkkRJQcEKQRsSrqAW87j7eSMZTzhZ4
0jyPQ7YoxFHygnTS78444wxv8ZB8RAMnHq2QT3WfWwcxwV4oZRns2K7zeR7wyw6aaO3v5FR/tib8
ANFVcyWl8Klg+GN0hWybVibDdOoogxb//BSpXbHWjfGh6tnzTZXEgko54g6DiVCbt/XAzUGsjQR2
d1i5Ax8OGirohVLfR3nG+h1agIBo1pYNZZdb0f7TXC2n3KGSaQwY2BIIBHwElKE9UHklHMiGicBc
a+SvFINMB5ttyctGp17JRlovldJaMZ2Asp6H3L1kgzdu63LwNhxNit7TAp2W1QX3UEDPpt9ehlqG
ri51j3EV3EREuTETlFDplTSP3Sa8L/LovtZhFKaW6vQqsK22x8JtDHODOB4CvwplYQTMZ8GojkF0
hy+pcHDefvS5IRHVnm61Mrx6evFUiIqiKriX6QKygeJbTzwGrgYft4Kso2TEzw/e5G3x9Oc21x/0
wjz0hfZSE4s+5ujTwwZ0eVgx7ggVznakZQJiEwRMgzdPSbXNzVEs/aR6ZZ9GFgLJAw2kvEpFyewU
iDlH951rm+ckER/k6xDBI8gpEP4e8fOxaRnMxohFas4kCykvT5lJZUgvW4F3xL5rO0SRbKKUXCqN
jtlMUjddopxzL7qkHTuqnJpvNWPvtEVmqZqJTfwuMoIakcXogsYwOD3liMtnnsagUlf9dVE2C80s
Mr7y9M5T9EXdmx+F4d/LJT/bar3Pj0FHIYObJ5T7W+ZadUa10lyvh1GVkPxoAMcV8YuVV3tbxWzg
VztZrZtt1bEp0YBi6hUfcIWdg0bhUQcmsDLKB62JjUOdcgqtfcXpI4TRhh03Szm3ZQdZ1KqntNGY
xc3QBRcLbPEdvMv2JCHJAS9XkjQSeIjLIJdDGdRycmT9OjxVqn32A5B9iFKJH+JaJmGTosom0wJs
OUnhBWxolCl5Hp50/E/Op3telsCG5IVWOww6mFkw7qf1derF1a/FCOMARYLQ5F0A9taJMeIV4GxS
QX0Dqj0YB9hp6bBXFMcqwk0Tp6hASDgEJOh0IdZfrUTN4wMjUNopIhWrv5TRuPJocSuM86GmUIzI
XdI7JhR57MUThSDpiKoqWcW1ivlPTksq9kw6TjlhXW4T3zcldaqt0mPi9TgAO7ZLkG8DSHIuu6ih
vKF66Ki8KsOUZsLHYgEKyGc5cWXHs/iUo2UsG5nBr8KjThWjOI3Lu2bSAApRw5EBxkq7o5dk0spi
/hPqncxqbO8DDuySn3OGprej94DSeo82tD+WNd3QmC5TK9G26UBlq+m5VHTEXanX8gRIsmMGgAIx
HJnHtquHRZwqyFG+CU1hpfOQNBgfQSmdC6waSDoH+sdFvUzL+N3WNDg7575OTUYa8YOEKXfG+QKp
gVcfSdvT517tacthH3HsWkpl9khyzdwX2kUy5nEariKvWVTBSF6WjSk33ylM1fNYfg9UDBZosEnM
KEgWAX11DkbjHTYYfYd03SpmOTOs6tUAVd2Vm5yTOF0qltResHKMiIr0GOKPb4TQIIz5BJzjaI3a
pbtizLoIvzimmM9m3hRpUg/BoTQMyrAh3Y5ppi5EVN5AOEXLk3R0iadOzTjemBzLoe87lqI/kec6
R0Kbh/WxbPIjkY6VYyQckVyOYQpYO1kjdC7JDwTVzZKWS2UNGaC6zD9YYmw2Pc3IsFA4WgtGOWbK
YmY9ZA3KrExEKz3m2KXS8mhydEWMMbJT6BvVbEh9UuEiiMNDfAjhh86GXHuOqtbbkCeXRxqC/ByD
vMEQTAlTmcVNjUgEHRgGVmsiG3hkUm51EinfqvxqJcy3IJkEazOQdRQDA1Am6K9zdfSHjR/hDkci
Z4PRxzoxHiNFcp2ASm9oOTOz/SCDz6sFXIUj+shoLQHJ4CEWHI2b4KJS5S0q6M/zuMCJpQfpMlIp
0vEPmrRYB5LdqFVLPkMZsnoyQZ1Tiz3FVQukyOZNWF35kBTt82f9kDOuBfl5KmRU23aMySeDHcPD
G5srrTbUtcg5+USKOW7UmhlcYA7dm8XePbTRLXo0SgmteAdYpj0QWQhNvvbbO8x9oxObw3iTYwnU
KsqTkrDbeWUWmKqy4jElVXBSgufLkpgp4YsbEYyHtOLY4qKSmqNNQbUgKPvVDjparL9aRv2E+v6F
Y305J8Nsrg9EHnQDp2Gz4SFjyFm74UuceePSgFMQykQzecxt8gZdNXPhNWvJWe76tWVUdwRsUqwq
fK2t4Vgkf3okNixMptBdl5/qSH9Ki3Bd9+POboq1avVbzzXFTLLFjaln6xxd+HSCr5Z2I1N95rTG
gudAtV59jQ3GRkolVzByK5P4QKS9KyIU6t1AVh83H6LGnLxNvaC1AtI352tYWE19r0K/yU3FcaNq
6/HkIsZhUBw+tZF92xXpt6LPATA9kJ9yV07Tf0+vzvCMUZmbLGCyCvPfRy+Oh58Es4zoC0bLZONM
3Xx0G4lxC5H+UDZkxyQeo+TcfdG9iDzAwGkTVs6GgiwfWEXY1xy9K6+hzFlxLOSjpEbGumcAilQf
PQ6j3y3hLKh31Oaa6OlNIQ0PVdssDX8Z8j2SJ5e/ZbrMMc94lmgWdgMJaa0Fu42z4UzK1YObuM2M
wZSM75p6Pu83yKL92n3uk3odtEAX84tSyIjw6ye/Uq6BZ3/LB+mQjkxtBxCDhNOsLdtbJxXWAA4u
nOirY1HrzZ5va06oHZkBsbzPZWWVahU6wV79KMjBW2idZo1zPQGz33c2rgq6gDVIm3VbE0NE+9tN
trDy//0/KfXTP/6Zth8xPh0Z9+qQEP+IsmSmZgo0HQXxWbIdjJyCS0nuZA8KBLT6d23E7lBadu1o
tnqv+q1GxhwoPF+bKtPuDUl28Qgic+LzSRzO/LWNdOPMyXhG9c45XUnaU0pDkPmYZG0tZi0iQLsi
EIy3VplspRakSkthD/raSHaaXThmXtfz0StClD6NPS/l7EWD1WHXrGv20JBrRrubDIpb22X3LcuC
uklHqWhykrEUkbCdVe1KTC6gwCc3JO2EyjQtvk10jwG8hg5G8RGNKDpHps//j7+oCahhSV63cEcX
qWKrM5wbA93PnstV5/UKlS8ZaFF6glQ65cEEBPN4UsaFomsemBECzJq9H+Qu6GykmCpG8Cyzj7WU
jUzoxS4kg4nWW7JiZFw22k3vfQw9Sbd+rSqLdIjyQ7yCWz0b69YFDxS9mgnKUcEHGK1272ZVNq9I
G3fUxr9HzxzNG58YLS/kACNMecGxmKBVI8E9iqCckKlkIYOoItmVGgL9CIyh/q5Qem66IFgBhVjJ
GQk+XWUPCy1WbrT8XUVliokE8GmFWcnYBc1ILipJqei/iq2+RDdz56Nt29eg42aF38pLFSH0WNt0
SsoRKXL54pfGSuSmv0srb4tL7jGawvlyxGjYIWUnlzDDpBh/MMtvtEyn5BG4qlW1f9dAr55KIkKI
hcGhS8bpHTPra9NlhKWHdBTi3j3TsOCY1WSvflR+hP3wYraQr+omWsk8nfPELkcHvCSGVDTVbYW5
vKr9moB0cqrYEwgeNmjFkgmf8fTpIl96JCYe0/HBqNxxYdnBgx/hG+h7ALGC+VwwCqJy1AKvTPDB
WXwKjK/cBblPKk+gvRV6x/AWs2mHFBbTVvxQBDDomcy1hLPL1iHL2dUQMGy7Tr0pWttekyY4ONhG
QpKPeLclSO1lqytv3IGwZD/NFbTOVzqTCTpbW3Uk0pHOBkJHl9GUBB55prbAG0wh9XMZpIgDM2nG
nBC7NnYjBBDedmDas/JxmtW0ado+NDhXkRE6tgAN1VjZyspGENq68JlLrDSZObVd98kK5S79Ce+Q
ZAbk4lIcyV5QISJa74OajjNWoYAEZe+q8+ZDRXmlFOj44h1ZNcVJ2Icgq9xjm6v0qNOdGlNOCz/j
zqO02lUaEwsNHBRVUHxLf0ZweFNidTOE+l3OgC7v2vQSYni87Wt+qKNWpSo3lmEVfqh5Gm1EA7ZP
991hW/h8r/U3FIGDk4do+xMRf8R0R8Ugj0tC3tdiFmfcuHoGZr4cXl0Tlm9lGfNUITEgJQXFp/og
bwfVuFWhiozthqq46LkCmAvzVjxXCEaCQAwOmmYLXScGvFEeDqTXQHFFpTtLrOBZ89Inop7PqoJr
zZbSCQlehpfSZnXs4aYrJgX9UOiI5XT41aHpv6PZVhfJ6N8qMpCrhrKXQLo17NqaaWNdM8hnkBV4
pb8Eb7kUmHrQp7R7zh+OCUkp7b01w+9DAbF/nigs3qNuz826eBkEH0uKxFJBR7aYpPaacc678g1Y
c0w7mWI2oONWMv7o251HHTolRmtOxnC5E9a3qCXwoiyBRJcGuc/g61Hf0HCsKTyDnh02JKFIk+t0
JffPjMLpSmcUloNCMyg0Xju+ZQU27dAJZcUIpGaGgA09agjYjUa4MqRcol+/QzkbLTKTlHlb6s8+
uXzsY147An6kxxQOkERNlSsi4iyk9Y5tpqsM9hldnQc1pHOU9DiK0MfmOj86+H63HUZlWPkt83/a
ITj+AMQ6oLZpSqGFHafzUCDUcdkX9yghUO9pywoDhTymR+Hlr6ZcIMPQd7XRhYtGASIMTfgQjUSh
QAued70pscx1h5jWtpONZGdVFp/A9q7M+cBO+uQOcEF6r9hk6dQwS8x3q+I+m7SWNRs6HdWoRnVa
HNtMjWZBEdIm98pnt/G3mOjihR7zOjR/qTdBNCzkyl71FE25tyiXMnGHi7iWTkODeMDLyOVNYkQ7
orrhc+JYFLskogYkKndGOd7QK+p1uhAMQBdR773Jts2xyyLUSQ4+DCXfCL5Wk9IZY81Yz7qqYyij
2881/TV65JgT6FcVHS4Er2ESJxvRe2MZuZMmoGrjbkRCWNwMkWBanXgxgXH9qXKH1zwT0qawM8JN
GoQooZD1ZRm21bz1rZmJeMlkRkpw9XAFO14crK4IlrR7413Zmey9XrftRH8TZhhMdK/cN+Ob72WE
xBDJwZ5fUd+IaN9FAyqCZOTE4Soy1nqOgEo616cJvOuZYAvSjjufbunGTlj3Bo7ltHrHFajddpn4
QUXxU34QHryr+1bZokReDKUnXyStwaYSMYOSLZcej92fS1JhZ3Ui27dNhVPXGzVvmw5ZtaxAAn4K
1QLX7S5FRiojAoiEVSPIU+/QsYKOgsnzUOIfdwHT6UHVEryqP4Z48JcaCWBo/d9aZOVzsuRUJB4+
HsqmvlUFOpISdU9d0vBQZaT9SqseW8+6HSWBsUJHAuymb0F7YVQDuBC0Tk3jbuaPqLya3lZmFsVk
NcQvWtVvYsYg0r7S+0fVvKBDu6er1zp+otyTr86Rx6hQgumEl062hUkj+anbJo0LvWW/U6B3z+gs
luDqGOIhdoHRiHdhUPVoI2WTe6ggJZ0tt8IgNeXkARKnvomrfdvQdOH8Mq88SZ5llUAqw3MfRh+V
VKxFydjZd1FS+L332jDcNIvkkdiS7UjF6nZvtimfOuKJyK42SLVsiva2t0HWBhQ6gRS8BCExOba/
wy35zbCke1LankErebKBC6DdRUR9Sp5yV0rlu5MXGIu6YnzL2C3n1Q7EYrmUkoLuX1+99ByV9OjD
s8ZqxgTJe5EUmmOiQ+KCUq6S7hr7MfCLF1OpXwevfJV7easr/lzXeu4NJQPfBjOgJVkwaImxVbFp
fbIyEqRx40jvpw24kEYmXSP4oamlzNCUrdpY3hEQQTKoG73qqovYtXmHc7GIQvwUKkMvL956xIiq
ev0ABJWRDvMj0vCWlkpCuDzZf6kjONIN/uAIcWOJt4BmkJnkV1klqBdbwi0hsXwx8gs4EdaGvHwg
V/ms03qoR9j/Pnuh4yt4gCragUebpjrHncBIVr4WdrMmgZ1vctvTJ+rHuejb8xjDqJu+fallY/G4
0rhSwnmahWJF4OKsAO0DCaN21JJ2MY63YJkabEfULGtqCa+kPvdQJa6CdPgGM+JYhEG51gzEfQaq
f86+KMu7GMiy3Og7UXbnCGjssa/SbauifwhMadOW6ltStv5SdDmzNC2jUO96dVYIhlgCrVJCVrbW
c7dalnFm48GflFqXgvzrtR/TrPLr6qRqTcGohVA00ghWn+YNIlG4ETJxqVLL2GDgovdXQsonLpvU
0QQkX93XF93T5utQJ2wV+VROB/usuDQxPwU4vWS/K4XUrhhMu9iykF7glVv0XeqxX9FkmUYdIeFo
K/IUV5lSKeuUqLI5s2/i8mRCwK9K4FvrelLyp33ADw9m7KjI/Ja25ekLyQ5eVPp18yp0QxYTwiX7
kRaKnqH/7l0GH5YanAfYyes0I5milO2F1AJlt+ldOTliU6fAJP+51HS5Na4NruWsERz0A45NO+pF
lcouUJdboTKUCMvKXJqNhHNF6iruBWtZSCbhS5yHhuI1auOlFSbPLikAi9qjkpD7UVpUtNXnlsKW
3ehBt1Fi9G1d2c/1kmhCs4joy0QeG6Rvh4si1dVF3Wl3MUO7mdUERAfwQCxyqWdmhc1NNRuNwN90
YeMxZHWurq5GD4+U4G4BIHw3ekhn/toorf9McJgQYshbDNOQJwjUj1bZTtIw8shqsYCcTdpEqm61
bgpSxRzYmd6T2wJ2EebeVaxLkqS+kxjBe5/o2FJLXIx0CK9hHB1pmyyn/xBU0M3i8T6XSuNQEqRR
ey2ntsA903LalD59cwTvi5ZMWvqUwUtT5th8MoLzuppjXG14xoL+hzHNhojcbnn+b9BQCCDa6VXp
wmxbMeGeRUHqrxoWb36TmMNgiH4BB/mEc/3oHxemju+Njq2G1Ur58rXoqLTdTpu0bK0lreOMDHrL
zjn/ZKsK2UOSyx+j6DxHoAaA5H+k6U39Sy7ssjXje/D73BkZrf4MTK8RTYwQYPlJtyFM6bY01adO
ymAVI7qjhwnjC+kFQD/wWui6tdTMaMcbH1FOsLEgNsUKY85nb9bEPUinBOysSnduDiC3LX9h7p4A
Nl8/NwRVlAi2zsf+hJp95+3W5LTwRuwLi0Y3jsqYMfO1vGcQ+5irUDDNior38Ne3II78n18UmhAI
68mvb1jGxOj47kVNspdVgt2LhdeckzJ/b2VMk0NxZVUnbxfvAaSFGSFC59JVUxrDKnnGFC19mqjL
PsFkMGVrAyGe6arF0gguXyIUWBbJtpVrhEqyQwT3u1QYFYHQ4QGCE84GvXQ5QbZ7qsWRHrt2CmJv
Ebtmu6xNrScMi9zhkSVYLtAQetGLR8KbsJkRUx1XS3N4wDP1qCZME8lK4NXMCRRPosJCruuEhi65
WFKA190tFQxEvdI7oiZkM873vWUne6+4AjUzZ4WlXeAJYqayl9Csxplo/YYRfn5m1kT4VLSPUu22
sMxdA6dsXt6jjyHCwkbTNPQ0PShBpmi5t5AZLm4UbNe4rahIa8/xe+mJbkCo5gwoM3ojhnsqEm1H
PggBlXxfC8xfJ7OTjpPUClRrtMlUgmHqwDD3R3c07W9GeWCk0OCrqbxllYXrJFA4wWTpoyRwZaeN
bO0kndS+ivM1zUvb6g2CQvniCffYlUP9jIC0upbl/q/vmZ8Yy6aA4Ur3wlYYk+JO/HLL2EMGBLIr
MrYJZPR9qh+8LLq3uipjwufXM0vFDBaYraPqwy29nGhDtazCwCmuQ+iEBkETjdtj6Eatk1T4i+Kq
fjQj7bUNksXY9frGYII896WRvOWR0Oncz37B0fqJPAM0R1VtFZCUynzJ+vIRWv4kD+hyL8R0TJFR
MhZ6setIuZph0L4IqYDe4We/85b+FrX/ELyW9M4+6v+a/tprlg9E/fn1f//XD/+0es+Oz8l79Zc/
dJcl/Pvrj/zwa6v//vxjwNPOc/38wz8s0hrA3G3zXg7n96qJf38Lf/zk//YP//H++Vvuhvz9X/98
RaVeT78NtV4Kdf/zjzZv//onCIj/EHun9/HHH02f8F///D/8mNc8/+M5ffvH7Ll8ad4A/P7wd//A
9xvKb4YwTLDNmqkIqFXsC3/g+w31N4wiKlQwDUoiUCtIVmhmJ0a/Yv5m6rICRtuAVwYRl0td/Y7v
V4zfbEgVyPItgHgkYBt/B99vf93N2cVlHggheGcyq/iXbasJfQuIbjE4RIavGIvth228T/fmKd/b
J+kUHf2b5JgcM/5VHN3tuPd2/SbYmetknW2zrdg1B4YOTnXA1XYoDmidDtKRU8mh3jETRPqNe3UN
LmLprr1Nvw02rL7bbM+tu6/24ZEeyj49dnttTqNrL21JVt/E636Vb411utV3BLsd1F10wtt5CE7p
wTu5x2YXHvyD2ODD2SBl/sV+9idfCMR+YslUShtTtab97rutJe6lhlM1cZNjNzqRSpJO+iso3K9e
4stzrGj9gHmGlyD8e+oqzX0rm313N978vv/+I22SmyxI64ob5is3keuqfH4IUxiWIqtfXsMlhYTg
RYbvIqhOckqGb7JlURHMjsmM7w6FCJ6TiFGSXSxbtbup7cZBFbgR9atvp9zs/3k2/uTd/PSBGejq
ljCFyiPAHf0F+pXR2+TYEI3oMNFHxHQpR/ELhstPn5eXMAi2mMjmFs/FF4CLRAujY7MfnGRyVdUp
SjsSyFXrF2XeT4RyC6KaDh6TAp/nxdCn9/Hd7aHWftAkttY5WZiSf1icyCO692tvHSsRixY8qbye
t7CT2kRszc47GqF7KSv5Smb7419/q8pPbOppGYDFSklnwcjEyvPjm3ELy9DiiIcXN88bvYqLVRcX
oaU3On3uUT4ie0UyEehHXJkI1+vVwN7HqJFpCZbMmu06NoMrHdVVnWrYGSYJPTnYU/Yzh9EZvk6E
iam+JFT9peiqeDlNn2KGYhoJjYSEg7qxUa87OdbuSCbrKlTpY1cETzHHMygB5lFood+0aYMq/RNv
B//nyDGb36sU1QXz7YZHkW3M3dnWbamjFg57WvoqA6rShYBvRjp0ExMFGxWTVGofrmViz5fGJ3QU
L7WBhtn0eb+h3nMFCNGRuw2xkLrhPRJ7evHN8oK9mPiiybEaUpPT0+vt9tI0Korzae6VqXTKd16S
xnBr7AYEz8mXyscxM1HzDpFGJC95q208F6SwAZVUoPOSP67jTumiHppIO+AQMJujMjC+KSwkRY3O
SIxQ2zDk/+lIjmL6OXHUTJAAOiwj3BX4f/i7Uk+4t0WPFxNbbiFJM9msZloKPSJq5ddabpxsohy4
hn6LIEy2SByKCjrQIMEslCfkjsMVp/RPV1WnX1K/uUC4vWZtxq8q9R0gs2My4pJWx+YXy+TPzxu1
Po8ytCTo5+pXQL3a+2ZGBHjv9BJABAIU/CxeRmb+i3tcnZ7b748X0/P2/etM4Kbvnjccx6lnVdPr
kDFnJ+FzUttzXzduMuSeZFJtKqvcVY2/bvxxj55w3rLMEOblRMR/9OJRZCsFmVbmipshmaQI0bNt
YAEQwe9lEgUO1cWfrHETiPanN2qywOGGhAr89QvJ4pY0Oxn6C36CyWC9cEf5Sk9u5pnyL2rZn5fT
aR2F70jRAArna1xIL/tWngJaoo9kA90odtAYfvUSP6H4py9e2BPzXlaBd5lfCgMOzWFQSfT5pg1E
s8pTbZdnOrSYDuxLj8qBDs/BQwzY5z2CIT5w14Vo3FFjoL+AdDXh6t4JVJ+xil17l2FQboqbqn0S
ZrOsY/cyvXu3wAHWV2vPl85j8mQQby16Zc8XTJszh4nU6o5ld7lDwmg2B32zaOuMgHDU14Ye36lp
cUqKcieP4z5R8p2ZVSejjZZ1mW3HRrmamKPV7r5Hg+HZ4TZBGkfM4XsusFsO/jqNo2fOV1s86bMS
Y6MYkN+UtuMm1S7jIe0rbyPjuZaaeEm5PefBdJpYdcq+dca0YUB6sTR/rqZo76ef1cB05djt0sFl
1bsfBxZbxVr1UfZY5wwLBomRS/DqYoNEybiMWnMWcQpD7ZHTbvPPTBXjIdgwvVlN37isFYilletY
g270OhBbBXMtVVoR+SYHzdkGAN5OsitFIl25ZM7HBnRTRsYN/ivU5MqagRnKfX9dG/YhsYOVcPNz
1CXbYChPrkJ0LxOLlUrHr/C8ZcExGPgJIa8ncxo89GQ9Fo9MCibJHsCWgrlMC2wbAT2mEpE8DXru
gFJHhT7dhvI+GNRrYhdP8XDMpXTbyegfJSt9HAec5iGhsnwzVXHqKagm6C1L5Ot091Z4K8bIQFu3
NzSuJcIOVhx0AfkyLLr7CiK7V6lXw0u3qaq8dtV4CFyKJjwCQfgN1eky76WLmtEmbEVz7/aciSwL
R5V16JtqF/f5GcjKMu/8M74YSZb3ViodbMXbRMC5/JjrnsfLBlxeUHp37NPP05omN9YNKM1DdUv/
2m7sU9XUOymvdmkdPlrwdqxpThViRqPNFGzSsYRNhk4IGHgxDPtWyHsfRI6sQSRL/HWiBBtNyc9h
4K9anDWhnyFO6mC3c21b765K+W1ZGm/T3DtGGpcK1WKralujbQUBTwX6r+a+KMkJfK4Hf6OypGNj
legyiRB2m7eTgDcgXroxMu0a6yPss4dAytHZQZeI9CsSCI7w5lsUpUTK2j0tjoxcPRDXuSLK+ch7
kFptUfs6XSIF42mccUGjre5LZAcGYk2WIi5dRI5DScXfdfeKNGYzUA6z2OIeIMe59S7TGitX5pNq
te8W6QZZUH+uzhE7fplkF/JUbuWcfnRSlzvDIjbUsi9jN6zaqFtOV1+K4qXnxtsE7PcsMqP3IGfd
7+V908rXUGm3XbEpuvZmbIGYsRhNbg6jibd6Ui78rtqVSritreTV67M3s3rQ9fg5cuuz1NpAiXiW
huJiNyVTUndqBy3Q6N4YFbsH92HOe8Vvel/WzX2W4VtqOYnwVIsBTcqUDNr52aNmp1tLW9ceeoNR
2Wu+fjP21Q7kxj48xw0gmix/RLIhzTAfEhUw5GevSmlpPxf6tc7PVqAfUl+j1RuTVB5SldtBfW9Q
uLZSvG1aMsRdgECgSwPm7cmjHqXL6SdMXGhuHG0pihxTbW7cOlxNf8PowGyRCADPb1tm2Ra1DJHP
4x7c23KwCtrE3JfMKEcjXUtRusJR96LQHoW1ctWk8gRH5tVu611XvtDxWRPv9Lmz9kGytYLypJvu
oU3rewnOvWFPWkqym42V66vfsK3sDdcHWxITKMJbxFJ5h/9pWdj+Sg/9dalPo5rwvc2YKZFJxfR1
CbJkNXT8XlBZHV/uDP4p9Qu0XJ5QYsf3guchH4qTzc0Te3+UzH+rl/HnDYgfGhn/b+2O/w97GdPx
8D8Htj9pZni4aOIfOhjT3/h3C0P9jb6ZRjqFwjBFMacW779bGNpvWHk00gSpBBFQad+1MKzfACnR
cjMUkBfTn/3fFob1myLobNj8l6UJjjB/p4XxU2fPop1ncApCd0xyEL2RH0tEOR9l3dcLA8dUsBiV
YpmZ8nx0o5WtnrFJEQ0qaSsV/ULC41noDLLx200AsBq+MkQ2WvQzs3uyg3jd4a8F5xWVc06Y89gC
aocQ77vv9k8Kxa8Nc85kFqRbZgWI6w1aDD++XUlui8JUXd3pjbfWevSUbqa4x8waKaJ+lcr2569F
pQiEEeG//uXgzcig7r0GC2XAU4WiAvb2XOulGeYtIf+iAJ4q8R8KYD4XPGx6DUyHKEu/nIz7Glhf
ZQagz/AG11CCEu8S2Ru6ECBoyGoY6a7+kSj6vy+6DYSvfKzphaee7pfPx8kQaC/GFmfskYbNXJOR
c3rt/Zu/e8l4EUMhrceYzv1f7zC/TEQRJgxAQ32P9lJiTKXhOW/3yS9z9D4v/49f4/RanKiEISuy
Kb70n4axiZOi5pJpOSdwDE0CxceTTWx0p+Z7Izhq2P9ZwCP9Tu32UHUSE6akAEFavpjlvQW/I9NX
Vf1Sd3cgo/RkBOzF6fKlQh0oi2FWprtkvNE6rgdCuAE9gaU46IXi0UGy5L6gjIuTD4HNaGgT4ItO
iIe48W5rSAgNEkmp+gCQ4wACwRmJ66kPl35XExvxkiY7qb1C+TWvtdetEn+XMQws6jsVe05bInuS
XpV3ZnKOlC5NQ920jQz/Pl2L6iVwf9kCm04oX79JoRjAejiecuGmE9t3R8eiiTpTVApC1lC91IW7
rtLPUhFOjIduzFtr5NnZ/bNnDye97dYZZnXO7r/oxKk/HQyNqfElEz+loD3gQfzxbYCXyoEaDroj
sjuZlkgAWbfM/KUSiKXM0dTyEWrG0S6y5hqu25lfZg8us0Cktx+EsTXw1/tvTcufWNJSKfxz0g9P
nZ3cjIqyMENvKVvNNrBeSDX9xVv/nFn+9A1+99ZZ3b//BnMisuvKHv+HvTNbjlTLsu0XkUa7gVd3
cLxVL4VCL5iio+97vv4OIrOqQu5R8pv5XC/H7OTJCBzY7GatOcfU4fWyhYEbVaBiMHtp1WwCo9lQ
QgU4+UDU0C5nL5a1w7Ztnc8/vctZ5ePTO5sttUqyKjzKOmcucgcxwVX1u1zqK12mmkiHuJQkp4nz
f3uO5qoaam1DNinp/D4c/zF00l6f5brh7EmhBTmlTuxzln2pJL1cTREb9Sy7hh//21gV5MvppJRR
918ewx8XnPAnU5GtuE16SOP0whEfRUu///xhXi4H3NZ/X4VgoY9XCQfdCHEoMhT70Al+6tH3wr/N
tKOIr9zO3y5EV4NraYpNZ+Psdij9iWlIuR2MmFjWcYJyuOo4WCvfajIQPr+ri3IIHxjrqCyzFVFp
751drLWzIe16KJdD/X2IsexEL59f4J/Fm/MP4Y9LiLMHVw1Z1mgAD2HqwsguqURw7FDacON3ElIi
DC9Z6IVluAH8hIp+wu0inFpAXgIbquLya6ZVMNQUjX23x1edixFvib5PlQ7qLQHg8fQ4gDuZzOhI
6XkvYRH0U6cr7TV5m7tO8fQufTJbpviieIOejPEgfkpJ0MjlHTiiODv0MW7x0NwgSPTUIAH5o7jU
w5yyGRag7qok5nbWfhb+IzaATQhhGfiBE7yLtiChCJpiZp2wDu5MqEadaG4yX+Fk7rvUfYHv5etS
Tbad39yr1uQoGC/1tllF+lsAlyvuzA1sj60cx8eWwPM4RtkPkTAhE0OOrU2J7kMDbc15dysN+SFF
EjSm3b6YwF+isgurcQtQcz9n3d7nEnHa3LZwymoCpirl3oZ8NTcmeod+o6aZJ6RwHcovBTozlKSh
9jOjGBotCZmDtZUpoBrAjyfEW3RgYYtyQGlxvGr9gzQTyDK9+SbOM1yFOC5u43k8mkq+q+t0F8nx
MQsgX1CRCTN5k5VeEJaHEgoKNUiPcbweOWWSmINC0rqdbXNbCxA4jfCiOUEXL+9io39QpWSbA3Yu
IjT4qnvqtOy2suytpFWOqBEoKzQnTF6gCaIZm2FH8EE81s85JhJbfTLaByV6SvpbM7ydClgW2b0K
eA8F6fQI6NzJkKJZ3B7bENNJzO9yrbCkI0Cr0UupIJymk08kNOQDQuuee/OrL7Z9c1Pojy0gy6lR
VsL+kaCMTCRab6jbOpNYYB2P9luZBZj8EldOUhA1jxVbnRIhJ1I6anekwRrSLWbWtkpBvt0t1zUF
DqRq2BlZekLAs7Ot5l5TRhQQ0VcN9i+EzrVl1z8nP0A62B0jc5vLfAWY2EIp+UXA2MPYhHdG/xb1
8Edt+alzKr1dS3m0FTrRDy2US87KVuRNR7UxjvlM7okBRy5TnD6aNnkutk2vbqyGODyhrOmbbzRk
ddUgHzQlOlA43qY8ADs09nEef9XFN17VMSpjmDMMVqXeKOEPCdpeq4UUw0CJAwRL9Ok4aPkD5S9v
Gsdv8Rjsh6K7sWTiCQprL0KxNfQamBXdFYXI8cJ2Rz1wrazeq1W9b4iErYt2i4ARNX/QbnMLTDK6
H9aU2wbgyDw9CXjfhv1Yza8ztbuimkDlfjEMCGxhyyO29sXirA5rZCLNhiQhzzA2iYbTJNoX3Y84
uRrst0xhF1Mciw/HO9RrF0kcMoUBKmcdS16VP8AfP9YwKAJSx/Elr3yp22JLc9upfKqsh8+n179t
kOhR/teVzzdIvRbLSpVgyZvw7xZNy97iIYBviYniyrJ+0bRYVoo/rnS2nzHhsrRzypWKtMLPQxA9
Cjawqf/JgvTHZc72LJMU6UYFiZfH9+6PdLaurEd/e2C8DgJpSYpkU3l24JXA7OqlEbOM06aXN5Ls
dv4+qq7svMTfFnECmqgTs7ByVj1b9EawhUMlOFzJ87QREpAuIW1SvhNFb986nJmxGTAFjE5H3hYZ
A04zok5i4z+RjmgbBAVHpIHz9S0E8YnGYyt976tsa80QYpFe+gqZOgQ1JOShabPbxLKrVtZaLcjw
yUOICGCRjK8o1o49/ASoEStCTlYxYHILgi/GoZXQb0Z/ogf5FET3MpXIIRoPPVED5tBuRt3Y1OxV
lfoolV8aTlNosvJY3ev2prM4+TQwBIfuaIubwKfdb9lUA+RVH4rFF0VmS/LP3df/FZ+uCGmW/LH/
vfi0qGfefxTNn/KZ5U/8q/hk2FSYZBlnPIHCSGiWSPB/FZ/4T5ymqDpw7tdUFZfp/+hntH+w+1xU
NbKtC0of/Kn/0s9o/1j+nZhx/pzJKmL8O8Un/tazeZMzAunxZOiZqryIy87O60ISZTjLCOf7wnbS
4L0Hot1pYtvV2lGmoJ4ujV7cjejToUZUTDcZRHIZ1mj8rVCUnj2F8j0vTdZ4U91SFndGSECYDzY4
BBCuFuyf6HqMDGxMjyuEorel8RJk4ifVHSce2NLgmF2FbfgzMeRXMWJBY3Mv/d7kyO96EjxbFdmd
BGD4GFbmVHKnIFlHzbxG4n+SAgKx5gUihW9n7L2uwfiLSnDCkmQHLbBueZfRHEqML3ZLUJyUbaoG
S11Wk7lGCzzEVvsbz7hTEGNL9ng3w7LQjWIzwOvMhOrKSLBnvEpSZzlmJa/gIG4U4kXr0cSIjCFI
kR965JPDSqwmsjgnyJ3gEN2IXSUura9Scxhi6WAU2Y2pt06LPt4o+bGAHnTF3JS6jeHKdir6YHGl
OFLvuwEC2Z5+Dr7OR/6decLctLFw8TIXUXgigAz7Kdr/uvcUm4pHkfI65NsGZmC9xe97W2rKz8nq
XvVMvsfvs8rBHQ5hcl/1b8XQ0/Awt6Yd30ZJ4gr+M6ypeFVlDdV67FX6iIksIe5rTHVtDVVqhQUM
+xg4S/MXnJWdQMuvxdaxKJWHpgj2KMo7Si0NBD6rkO8wAG3UWt/DkVqzI+fAXTwud2rp3xEXbjPc
1ATMsSaHrkKbVdf8vTL7JBNkN8gPHL+FiG/DBloZiektylWY5l9j8Nn4rJ6Xe+5y8QUGJ2z6bEcm
xwNp5q5V7wSpUXI/brqC7Tz2NTgHR7xCDhgitceKZrXjoWKXhZ0o3ue5BjAtOVT9fNtYmZdO8UvR
TeiILMQa1FrM7GGWYBswdmjb306cyqSBCBr21fK0BjsAWXXcjDX7efnFqO4qYmjwhDzOVbNHL+sa
4tFgoJXSje4/NwEK1xBlf5fd6K3hDRL4jrI4pbP/Vo3SdrIe9M7aFal8OypwMNVhO2ZUI4KUM4zt
dAptYQtKhA9oluG5XEOX8QOkNg3M1i0aPopCQU2BO52cL3JZl2ur4bcSXkotY6ViuFcqJEawtF0L
zEoHEI0cuIP5nSdoakd0Yk8lCU0xN+3DjQ2t9Jak8TXm6kM43ePxPGnLaBotN1J6R48zYkYgbAU+
Qhre09zsaZCdKNQfTAvsdNSi+1ZTsFqR/5bj/p9m25vaX3JaPBa2fAxyzmRAqpCW7Ouw3LQslRq0
EzyF4B85FmH5lfI13xbHJQr3ri+mW/CEj8qMIE96xaF9ooXuIEGr8cKa4b2ej79wUW5tnppijgdN
8w8Jh5IMvWxiC68rU8yU/XZOra0AQ9fL5RsMO0OP7yMz3WJ0dMtkOtQtZgZbpX0kAfOZcZKmhwnH
wj+LU/+3ml5ZTReFzP++mj6FP9Gjhu/Z+4cFdflD/1pQTZVV09YUE18MFWZDaP+9oFryP3RLR9Vm
a0LWyEL7nwVVNf+BCoQAN2pTwjJZBP+1nKryP0BMy/z/qfobnB20f2c5vUiKk6Eh0kYwZdX+54r6
sUKll6JvgJwWnqr1bzEq/n2Y93guM6W5SbJm3gehpq+WSkDYASGpAtAyApzeTp+x5A0UCskOU1ZB
SyuIYw4MwwwWwh9P9C8NnAtpzPIjkcqaBhtw2g/nXYcWHng9GdA+agOxHwBZc5NWlQGZzo5uUDYc
2oo6zyCT32m1rHq5KkZKO6lb5n3lREGJ2rUtHrI5ksEDKeruyu/jDX44yvH7DJph4OYNjQ6ccXb+
KOJs4opK7jFFDWseUbcilchVY1v7KiVq7tZhCsNVUBGSrQkAfRxg1wTyfgP2rNpFeXdFTXR+kuAH
CdomKvVAAZbkvH+SMzVMOHpzL6zVgorW9C1L5Tt/8RRbarUPfd3+5+zw/90YWq6ooQTVLSqCtIaW
muGf9dQgAj9VwHecUVl7prFLUx8Te+iqVnEtkPj8OPb7WuwmqTzi9Kel+fFaEPbKqs7xBXZNarhN
2EDDR6csJpXX7JtX7mz5dM/eLjmdYil0qlj0LlwAgwrmulXzzLN+51Jq/oJLkZ/lMqOZ0vfytqS4
a8cdkjxZANNWJAj2JciMCaZYWfKPqAlatE1md5hnfESyOZUu1aBFBAC3kYPlFvV/foN7aDpdGZrL
CfvPKgPfNcHypFfadD9VRT47gY+oHjpDUKIMDOuuARANyzNEVkTm36yycLSiPE3kad2r0bOB0osc
VgIiP/8Ry/v48Bs0GaGzgk5PMWiKniv1eKiFJeUDYyOcSkfGbDdOGTFz7bYw+93YQ8FooWVfeW8X
o2S5KnI9HFJc/OKj1PUy6cCcZGCmS1RkUaUResxWJy1kR0nb8MpN/uVynIno2PPlWZyezj6AvNWD
WLGC1DPJoF/JxXPXE7zX+F7VmNde6sWI1GST5igdy8VJwALx8QPQDMvOE7bsXicmyHEl3iDJP8xx
dUfGB6TGhaqntD+NVtxkbfNW2xG6N7/VrhQsLrTZqC45hKFTYDFaYlzPPkQtatvG0tPEywqNTlns
ojB0RfY+RBrAovAFcs82bRMC96KvnAN+aNVwJ806uZ3R6+dD7PLps7gaKu4OetOXffe8w+FLtmJK
Phel9ZbsUzTLWnY3VjCV1DT4+fnllg7HxxHN4RehJh0donyBxn18ATBH9c4E2uwRpBX6aKEyd9AO
kV4fxijeJLH9RFrTlVXm8ivimjazumkboK21s5euDzUAjxkVUhwlt3UUoSkvtwRHfE+64GuUiG9a
pn3792/TpAyw3CTD+rcz9Y9JvZvGXNQNtuvBzF/Gwxzav6okuwWy/qDIS/wMeQ/BLF15lxeLl6YK
k48Xna2JdeF8KaHZgpaM4rEXY8hkZ63o5EyBDV0navNmV8//9j0iIuYlspUSQrtQbJSaEds2Jmhb
Ll0iwxi8QQLASNvlPYFZU4QgDh5SOrPP//zKv9/Y2ShaCiJMF9wrs9RZvU8BkBBPhhl4pj4Na0py
tMMPulqLIwrQdsjR5ReTdBiVb2TVpkTxKPa9Vb9pURLQ65KqmyY52I3fbSSAAq9T27ljfxd0B6vN
TvpYNTfmNPlOVpQUP3Lxw9fJF4qGQL2NU3GUjCVEQ82sjVRqnl1N4q2dxE1X+FslyYAQW/G1G774
akyb3YGwkXVQ32Qcf/xqjH4OZrDJtQc4sqZpFANWHdJbDKCSN5b5kRSxbSil1R1/x5VnfTGmPl76
fAdZqo2UhZJfeQjzVM1eVyTJVVRi13em5l/Zrl7MRVwLVQ4zI/ID+yLhO2qGpsQnUXlUKvYJUt2a
BLA46veRf2UCXtReH+chLiUMXaMmjeJCOfejSNE01aY0VLxf+RVF0yvWe4COxFFlerbJfJPUr/JR
ovGIFhy3igSNM0JnHU9QmoY5/5blqlM0ryzPtEToO+hSAoMlJWSMhNYfVTvCcGqGrUIxWi9ikvgG
ew2B/12BeUsAcbFoAbCMK8Z8//nHcbnnX25t2W/RGmGFOa+5xwQpZG1bQIaeCEktKlps5Wh7BBE/
jG31GBcCXk3ox6u+BNA19lBfpL2/cO6nWHnXfPJaIbTObpDyWX3+25al/MN3y0+zCC/XVFPHULic
2j7sdZuQ+KtEKj0UPtSt42wDsUT9d/cTXGQ5FgqLiquK/f/jRToLbfwMQxmQRfnD9Md0I3Kaf2lM
lMZ4zfVxITzB12AzCwFI1SnjXhRV+9qYGjkquZrVdGuBd8Aeg4MQ9KNBhdMIsMzgYAR5upXoz2VD
cDSwJrC7VcGOX9u0/mWeQP9IAwQRIzLD82XH0MphouNdeY1JysCwdFcFmD2nUebbrmnfchWLwBzZ
O8XuHj9/tb8f69m7RXbJCZvjNbPUeQ8mM0pFloRaevKy8vRw4yDJ1I6fmrXThhaRvdaptQzZrXzp
q06PFUU6bM5I/xpoSuDOVRU6hh9R+4PtvPL77qXAq9Ykqk30mFbukyDVt8Nk7zTC8tbteOWz+V39
/vD72ZJQOOBAyj1gWDnbkplz13CcxAiPF2JTJUZ6P4CzkAuZ+GGdLX4gAYZKyNNRgMNUJbHDIYI0
vZwTQGqRuk7a8gvlMnhO2PmajuyMNHIiUb1zcN3Kdr9SKNStMFTuiLa55UmAzhRESxRPptHeEP+9
MZR8qw7KSSdpTZkEtT0CHwFEtLtEAVev0vqxRwQJkgFBH128urKpYpMSdc9ww00ERcXopC8LLk8L
/V/apB8Gig4KUaedJD/PM83jrsomUCL+CQYpjP8OLkpm+Fe+wMvZlYWZ2sjS17AoMZzr2bLaGJrW
0AtPLxWvUNWjDc+aDj2zKd/EMU0JbrGTJEHdA/MJgIqTmRNz8aC1YHPm15ggDteO7efQnm7iTC4x
w4lbACbY2w0glwZVxwK4VZf5+6Z76dEE1ou9bCTrKyplk5CF5CmDXEaiSC1vroz08/4zm1eOK5xp
VfbN9sUhIszCvExNM/dGm0YznB7sdfNKdNsxIOJXaYlSaQvrWfi1sc9SBWF7pDo6pkMF1jA1yuhB
H0AIzwTAgIXK5EMRqebKVLG4Dlp9ZU29WL+XH8skSFXD1hVxvvnV/F6WQJznnjHZ+lrL9JtizjdD
lu70Sjv6IdTTzx+PcrG0Llc0f+9+CfqmJfZx/rVlLUb3B1du8l/ToTwR9RRDu9WcrOe4ZXWSQ2VH
Xvumvo0thCG2X/4H94ysl02/EIszbPmFf+y+DQI0w1rhF0hFoAEM5IUEg3QHlvV7bqYGc3J0jTVz
uQ5w17bQ+AewD8S3Z3c9yg22XzyRXkiG66ojKR3qeXxQBWNYeYUFTQYCTbKlXVQr5p6hA3ynz1/I
ct1eeQEqt3c2kyHXtpn/qa3Z/KKPt4+5X+9CIpm9IKe1JsmmF6rEUZN2a/m/JkvaiaJ9zzEFg37f
6umt3vp3V37CxULEwVZmXaShyf5c1ZZR+ccbIJipY70ccq9kn6FX/U91jMjrCiD8q119SKP2sbOI
6cX3vSpEHzj2m29Mr8nEq6rM2VyNwdQ7tv3LDtkuaTnJj2k1Xxmpf/k0lsKOzvlFQW5z/sp6qMTt
nIy5p/pQRxmHz2lIhSc0tJvlFUmFuPn8sVzsb5fu7x8XPBuXUT+PwIu5oFneo7rYilrbLhw+fZq9
/+RK9JsNnZWYUvnH55/qcTUaIVfqPC2DCJ9BLxYi+JVeOQMqfxtr1JiZWHRFMSiffLwQpu7arCU+
NQMGd1/bB5FWqQsRCRKSHskeMd93yPAVp7as97kiKqsQ137DX+Zj6qaLBn2h7PAiP/6GwIzmXFck
EnJ89Gd6GHpyXOMLV28mRhyQtoPdG5HnN65UTz8+f9Da3y7OOYL9lm1aGlWsjxfvAQYkeUnBuO2/
+MGQeLGN9ZlG/J2dFfDN0JZY449OEfsEj9oaUPprGd1aKmppoaF7W0wOPJXW/iLD6MZkpPjHZrgf
gLHPgfQc2OYzgi7gOApQ22B+VUPo+cT2OiIPv9Cm7K7QCX4fDz7MHjYYVlVFz88WWr14mkNb5lhC
QgEhbCJMoZ6nU2P0WLnaFCyw0hK1OPmPWdubHgXeCbJf7+QK3Eqrzo3D3Nkvsl7uB0DzUxqkaA2Y
9YhMzzezGM1DFBIl3UvNDma4tZ1V6PhkzR9trRVOPwMZnOJY3JSNae0+f1EXMxK3hf2bddCkbqCd
ix+IkajkuazEBrVTjoJn/tbOpLFlFiaasMRvQFqux2oM5iIgVeXzi1/MNMthlv4VH7/N0eS87q6J
QU/HWTU3E1DnIR28LpF3wyKiVsbySCxp6vwHF6StYEN+MGVW4Y+j0q9ys5pSLtjhO9kgUixvWtYC
2gKg6OkP7K9NBH+9QxOcGAVcZp3z3XOSA95qB+CfVlUSgZXbgBT1CUmhelv1S0KBMV8rUxvcw4eB
ymxq4EBhI2Yu+JOze2yLUKnKyuazR1mPyjHksFvXj3YpTVcWir/OcobQF5Scqujy+UoxWyUzqm9m
Xq+wuGfJaUwxCIkh4F96o92qjb8edPu5g5/mGcP8auHXmFIYEZ+/1su6MfdMs4xyG8sV5/uzXQan
l9isYXCRTikiN4QsAyZuqfIlJsGosmX5TlM1hSflRKWVnLG7/mecRPGxJjhqTU1MuTKyl4d8/hKo
NEKTYPPDDufs1BR2hlEWSkR4gMqnQ+bJe1Kxy//8ti/PlharNFjtpQ9sKxCKPg7nWsYrKokw8yop
gdomN+wesMYZiU9+j/69tkzy8rCG0sdcEQoPPsy3MJrMPwxIpgC/59dJURHjFT2Z52qA3ljKUlQi
/ran0mMvcTmmzWxg0JeqsivnhYuZZ/nxS6+Y74KaxPm3SISnXoOWhwYvEZlSQkNel0myE9r0MqU7
exrXktqfYiU2rxzDLthzHFRoHCmMF4ot+gV0hSiwCdSwSNkHU6EqSLQqzZzc4lz7VkX+ndyarxkG
4vlhJjL6ysBYhHDnI0NXGK2YAGhAXzg4fIMY9oBmrkeJ52bMpY2kqLeFD8CEGhlWnR9j/4o4FJK5
Be0gfKSFR76UDXxytENtK7TKX8+ES9r9vTbjIP98SP392fzx8872Yn6o9VZFuiTB6A+ink+/h62U
do1TDfelarsTSnz1BML42lvR/vJgVJn9ErMtXkdxtmWqITNzgDdTdmbto0asgK+3hG8WRrgHbUof
cS2B/N8YfeZC+lY2SiBv6nnYSXF97aB0IQmUYRNC1KJUSCtKvuBzDBHg5WQoU68BUjr46sYIe0RB
Y//eT41NXLnTDeO4hppir6RBgRNktBuiq8mpLu7y7jYf363K/K50GZiABwLUnqDF/GD2oTICfhtC
XwRcfqV0eB1AH7hBZQZrSwQazPvmXdKrx1HBUq3b4b1M+2BFNOTz0P/6/F2rF4vTcpcLPkzDdkux
9+yJz1PXm8LEZks4E7kDQH5WUsinl9ZPY6Le+bWJrgpmUJ+kX+XZeOMtaKtGsfZaxnkkV81nU5Wk
VaWR1ssxBZR2tRrlgAm15mNmF5S7CX9Yv2kbtXRiaKgStpPCGl4/v5G/TP98SotvWENjutRSP86D
gqunXSHwC8cYAIirhYZg8xOCRH0aseWWZbn3+/62U3K3aNFuALefx/GJaFL2mipxN5//IASqF4MZ
jQSiRA4ATM7A4z7+IsvwU3vo8Z/o7ZFSAJiziLQmvXYI982cUiFvrSKuo+c72iMMy8OaGl6trdLB
MEjyM5zSKPJNGuC38YuO0M74i2IB0CYebvAiyggbQoAqJ7R8/WC21oMCd3EtCyPd+pEcPmXBKYbL
3yJNOUwxSXOEgAuClIYyku+kCNW83e0y34Ia5Q83JGR/TVvbcEANPIUx0SydJb8tLByyOs37uO4C
OB5js9Z706c1a38Hsd2AupR0ynuyf6trdD9gFE9u2TbVCpaktet1V9fVpcYrxWuUjo07gUniSJtQ
JqEslck3/BrH119n7SZU7ZwYQPtbEQy/lCL4MfhwZwdEMvtiHu3NbFjvTEr0+bMHpTUVzw7GflNg
63WwGhFr3RASjiaQ3CfQT4goB6/1MVey14gdK1MmThRt+9L02V06BOWmCrseyo3hAx6xvjEfW6u2
rf3dYEGwDurIuDft1riHhUrUwIaFwauIvn0XA7rWUyd3YGvCfB8RgLJuB383Iye6GbVxcFsZB9Bw
Gq3+q07guYOMHcZ21vqeD19BicM7GFIJHY8x8HJEIgT5tqvZ7H/6vvSlJ6ubEBzW4VlMR5Le4CRF
gpznCd2s9NBAY3V1dQYGZQ0PJr5OgOTgbdS6vsk6C9p/rJEwX6zKSgEKh7mI7xUJpVAPsChGbDaJ
wiibwdgoE81l0/yVyR25Cyaw/8nCTNH69Y6Acm1lRwMGgLp6EpJcraFd+WQMfx2mjPBQStNuYiAT
yPpTRLyXm0fAmZUeYLhSwv5vvNku0BkaFSLjwgxcsZ18ehuanj9GQUTvt5kCF//cV+SHbMCqt4ak
YzJhTCLj5VNIWnbx3iwRgzVkXLmy6qNpALFhQBA3sK2YQmJJwWPSG5ZjB6rYSEjLt/GG1b7fAiUj
Z8yi8VlbsPcIVgVaXrmZbN52Mt26bpBY6HXGXf8yp9TQ5QiqRnTSE4FFgp6FK3WSNxhIjhi9N2Mg
Sa6php4UtdtS1X+0ZARZ8/zoWzjeqvanKLBVSbH2JQiVb0qoqCslCiaYa9T3VPTQUW7XL2avKPsh
J7OZDz1zgjE0tjxLp1cJvh073UsSM3uizzlimWGq1JLxddJMyCIIAdaxnlGhtHEMtrkKgLGFUCVI
fS6mJdBszMx9O6swXVLLHV9QoQ4bjPZeh26OsSjeLHNI1shcj2S6kvUxjNFG6zmbhqyuhR+/kQ4W
bEqO6MeA5hgvrQ/gMplCCXddBMdsMFPfTcqMnWOevqXt7Mg9KQy5XQGgCWPbEWoQ7OIK1lshAnMf
2XjzOtKUs8GZDR+kT2VZnj+E5tqPCZTV2vKdfJJh41Mpd/uyBiffPuAeNw5NJCmkcUBYi/A0O5Hh
v/lhRws7iaLbIQkPKDVA2a2IuxIuGUpEh/pjvZ81/XVsgSjJKshiJPBR2DEB1Eq9HW0dApuMXLtR
yGUeqICuJIFlzzLV27FIaSzI2UOTPgOwTVdpGhLG1Rv6TU/ZfNMm0yozLWJmi6R3i4nZtc60wM1y
MqU7dD+7SrcZI8nwGBYt+HJ0ZqtAdJuy9VsnaSLdA2s13wydYi4AItvtMs6eQ9IdJFl6HqIESnBg
CfKpVaTmlox5oHM5LGN/icxuXYIrRiRsnvr6p2SlzhS8F3YpVoEKdM5fUr6gQL0qNH5WQROccvjs
GPL5cyPx9WX13S83aaf7aJ1nAP6dm4iAQnND2F5bUlmfl2zBAHSuG3+zfJDHWm8ObpNU/gYM/oNe
YsBkBbEouKB3EtKLzXYT8tWvGu49Mo3R8MLILsjWa7WvQ4neih1VdxMJHR4GfgoHXlV5aKxSuJ2i
VV+SQLklsTP7URTyPcSaVVR2xK0Y0iavmNS0vt1UsjJ4CaJIwm11vms+zpqsOHccG04pNItivRje
UryDJqHBUkJ0UT2TyBcDveqFUqyKHplybJr0nEgBIHXyYGt582alMzr9ZgOqvniQanb1ehU9jVpT
nRBT1Bub6jTAaCarptZ7z0jJeEfbKDm6rwdEBVauiGd/N6ZS/DJ3gJM5Up7kjnQvy+yNdR4VsBYK
iyQ4XY3dbGSeUjT/qRmyg9H2uZdaU33qpB5tekokrDqZVwoblA3Odxy0ldCmIVhi/2MCMv+44yjI
fmkzXxObFHoz24e5x9rR3k9VYm2buBc3PNShtwWrzXw7U6fyFOpKrlUGX+QgCtZINL7Xs83cLiZ7
yRaeDyldjFUo80Gz+SM5VsRJdTTm8ptSSswLpDAck1YziNbJcxaW8gsK1FOqV/4djYxi7yPs9UuF
5ahixWVj4/BV2TcW3pWsDnpn2y/62qHiPxCJB2gsbymD807Wg5L/8AH9bXxd6h3LjKJ1mvbMeD6e
jFTGjuPr2kYDEIhLGbeX2ur3eQeVv7BomQqS51WpeuypshzmqJMhvTELJG23I/tBOVlji3GjK45G
ag532vKPwpe3Q16qhOgaI1EhXepEJS7VlqAEdeCHRxI7KyknjZX81SnBnS3NFnC6rH4yy/odp98E
qzTEH9w0ZGRUE8VW/Ufga8ojXwzWkt6WtvE2b9TbRimOpWp0Xho2KaUZ2zhNgMDlcTLWKg/vdhxL
lFAJ0Tq02M1D1goL4BhQr2DGQyIWt90wa74bFh0OFUsesKP2BUA+AnWDWDh6nR2tEQBYbMbjqinK
I2uJwAGDTqMtI+IxB7H1h0LeWOG92lEWILyP3NVeK0GQDHcqMTFVUh4oo08OLpBqXzTRV0md6hVW
dFLBoIpiGWIbUZVHeTTvpAZ2BIXoeE+IaryaKva6uJEkd9RaVNSsci5pIE+yEbxOc2u6RpbfsjP7
XmhwSPrxqCSVIFy+qlb0M4KKbExbr+xTFJiok9R8EyN0Xo1xhQsiUZ4McPXrFonZ1gZFNcf8hW2e
0AodVc0zcuGFsyD0LImOovbxVjYkdYSE8Kw5OUQ3ln4a51psYZPedZ0+naqU4dHgMLEiJr8O3iBn
H1jpia1shl6TNmGUDuTZ6Ex5BgEJPb1KKW1f/UApduVgP9Vxoez8jPdTqV6akJrXVFpwmLrnzmxS
B25WT8BmJB9r33qZ6Isfoin3HTWiWUuo3xLvOoaP+TSAOIryb3KY3CnN6D8lT3XhEF0n/MHw5op4
esvk+6iaGNyLYh8qSUJ8Heb3EQ0bkmRzeLAASPh1UapDs5vHdRRCfzSDEANoTpA86TAYbLLsZAz1
MbJZ6iMaB3vJJ1itjcHH4sTnf/FPkjIwWVjrcsgzdBup7bFVNlYFHFun7PuYRJiiOy0G/1Trn6PR
BwWYWz+7TjUfOGF4UicfSBkbtmH+pKhSeYDsuP79IVkk+bho65XVpNrtptBmyStijc5gR3QKJ84n
MJECJ4rEfCkm2dGiYmR1K6R1GrepI4xOAM4RDih70uzTkKybarzR9Wob9prNX0Oe7KRKBXZuZuIC
v04hSFIyjSQ9RVmzp5wpv0jCfDNnxMpFUhuONgZE+NZsJO0sVJ5D4ZUWJUpikAQqWIrCxRJqywYw
dTRUe0vYleZWbXBXyr1wqZs9pFMw7CwJbRNP7DWKRtmdMhw9kzLgZApjB8/eEe93j5mLxjiKuBA4
p5sbyi5q2Jv4UaB45Its1c6U/h9hZ7LcNtJ12ydCBPoEpgR7UrQkyrKsCUIu2ej7JhN4+n/B9w4+
SQ6pJhXlqCp2icyT5+y99qo1KGWJXEj0/D5zuDelYXkqR+xgsU8iDelU/WZKKLot+xCmBiblQq8w
5Pk8HySYBY4CZqmlAogEJ2ZmDByNtnuciGhhiJfoGysDdtDa9k1FP9pDYBBKlxityjV3tSSHyxzn
JwHHLmjKeSQNA5H/ELn3Tgk1SRQO9PyJPdts8B0twdQkEKYq24xyyrcmPRvcEvZCPhSAB5LJfkra
cm1w9VlVomB4OeMocv1s3STOAy1lL1B2d6V6mGmTSmbQNglG4b7ohujQNkm5W54v9DB0SvpUNCtb
sYISYrgsZdgQga0dlwEaJJm6JRpu1bnNeIIPofg8FFCDfds0VXw3VdnFyZ7gCJmHWRW7SkGFUZ1v
MXgbzZWNujEQ0bDVt8YU5WvRRfg96+k1rCn/tLYjpFTBQb6WZVo9+prTbBD90OWuKYHDa2W32ovj
rjobgEgzj1zz63aDMCp51A3UlCES4kja20J0YkNPcJ0nOqmEqFb5Y+zYoRNdla9NAVpF7NRD8zpL
M9s0tsw2aZOeR8m6SVSOVkSbXjiZ9Mc8nIhRxzvO1XoK5GSLzZyo8uTF5C8lM9mnedvyGklztgxY
FjG/09abje9u3v3sMi5X7e1kzg05pyTexE2/c3o0lJgLi3M3x+exdu4YZXPy9Gzuk1duGEDp7FXR
r8LUy62pSELx3KYI4uGZPM9m33L9JGyZMnXun7xiREzBJ8qM5hAPrMoY4DTp4RxEtZd5kKnSbAuv
cY8V/dVsyOnsC5a0KxS6Wcyqmb81ETptk5YxbahlQaOZBK5l3BBtUfoYSknAW/Z+b+ILnFBJA1rF
INiFjb4l3PWenO9sF2YlXsJQd9YhZM4Ns9Amf3A5yLdTTIGUo5gLymlDM87Z1xpxs0AVr3aWX+0Z
6XViLJIlRCKrBMoI5zsbblXkajX/yX/LOEoujXCfJjf7NZlZ/R/HyqNfVsV39Jqr0s5Jekr9H2lS
GTt3pr7xi1Zf2aS1kQbTrBCf6yzwmmPD8sXaHdoWBlNIOuv0X7VU1FXZPUWqDe/suBwutKxQKXnb
yGBLm2L3SPQ5pIcK9ilWUvC9VtWitQUmys648/zZWRcZ/QV8DGPgx8Vwa6dtD69+AOYWarA3m/ac
RXiGGVOvcxrgO3e0isAbCdtO56H/1hbCP6WK3GfN6Q5xAgSorxsUnU+saUK6WzVtKtO9Sps2UFxZ
061s7/z+F3lI2FmFuEDh/5YWtftyp+QUP5fJbVv3Jggo0PH6lL6Ojv/UtHCgDTkeWr0ODDWAnJTp
mUbZoTfwucwlsUw8DxmesFCubDHPaIFcbZcl7q2rS+fcR/UPzzu2SBDXrNl+VYRwwNXI993JzDoR
xX7uJtkEfsUmSbviPg3PNdySW1LJz6aL4ioqnfSZtvMAIteT6KJInGM60jQpTTqDngUQ437QmUHH
R/YxcrYbplzOoiJsx+zWEvKEpU1xVyBnvlTZGtKsssZNknv+aUqy/DAx69XiuNywERAxjCyrzBLt
Pm39IyZodYkNCs6yqffsoSZABkyg8mEYrOi6pEL/3c/z5aGrcQoVmb/za5AvM+WUN4h702seBI9d
2wpo7WiSV6ayAmFpO9+eEbs0BKAS0UrYVSrWdAuStY/AysOjvDKCbCqSG/KgfloFxSjLGRMAhmVz
7ouzTtAe6HUs35x8/Sw5S1wPEyr7hSFzc2Xl9DMIiTznLK9VirJtpVzjMZOtOrlOyabtL72aUmDb
TsunOWOLryJfAlSPubIpCz1YGO5V0tWXzhzbfdZVv+wif+C4v85lKUFpcQi1GRtHHeffJxKCIpef
kuYg22hmXfn7FGA3XJXuYKzyxOZOaGLXSxspg8Gyjt30Yym505Iqr5LhQ4iacSOUUSO9tH9Xtf9o
y3onDdRHMa3w22JI104GZ5dElhSULAjYoG7ycmcUxak3u5tR2r9KwVrrLSA6OWKStW2B/8nmIgk8
+gKLk90jX46vxq5+FjL+rWZHQJQap21m+AHBA5A1TIeyzHrwc+DGA0s1l9PRlNSo1BwnRn4H1Jjj
gUZu7mHALrqDgCOVA0mHSz7/cNKWKp7QWJAa0ZNRXWUXISnKhba3LGSlVpiO2znKIyIUDALPSkYJ
aEyotgpIQ73R07eg1ZzHF3gt8NDyqSTTGFINpn9xnGP3ISMzbVfNbn2O5LQ0I366ZReThBAnx3Gw
uAZVlLZO1/yJXPd2IuV20zNwhyRO/rjf/ebNRbupk7zKEOncSPrxMKcLdm75nRPZo/aEWES0O49f
wX89DMcuXAaVbXJ2WgL2EpI/rZCu7sjc6fPu/EclHloDB9kDIizMskxP316V3THlBhc7i5QjuRLm
9uS2Trm1Uzz0oSQLyo+eGqH5gAiCIvbKgLCDL4ZddPg/XNcdHQevTb3pMWR6L0nuCjOq4K/pW67X
FDV2jBtmLsVaOpbcIPwd971JbN1o40o0jDhZyclpnkKWV6MTN+VjDMpJFYziwjpas/lYmKTBhlYc
7dOBxmMbPzPlvEFChgc9n+7i2mnXqZbF2yG9NG3l3eshRtaQ6bdmpNYdAuPfxgJVbBbkuRslq4R+
WOtJ88/UlDAkivTRLdSjXg5goE1L3kN1rg7CqaMdNf1B7/Ph3um0/3LL7w4koj7VxNzdW+bws4zO
6diOP8ywsrgfzfPGqhpra+t5tm3IW17D8c73DDj970mPU+YhihuALk7OEaV6OAhgYuYezndoOzet
F5N9KcGFVV69Zzjlr2UKNFrmkQpCQriDSOk23sSQtn1IB1WV2TnuGnExve41cvDcwF/jcNNVvR4l
mYCVvUKDop3zMp23pf/QCbs5FZbGLRWvnfSJ8SQm74/Vsf4TbbqYZpmtzY4qoK/dx7yrfuS44jru
ynfZPB1mP73T7bm7Hcr44FsxW4c3XM3YnLa95D5jav3FcIhpQYwfrXQBliIXIUFbSJ1WYw1Zsmuh
Fjqc7RQHtJJcWiQu2hHEVptyFlstyzqQ6eoiQ4JzC4LMsY0q4AdFwFKGZ1drTwNXhEBJPdzNtvtA
wBwVXtuRiCGtwxgaP9E70IUeJ3sjK+LKzFLSUAPqzbhhb9l5uEMp2QfEyTpBOvhngwukrfQEDZk7
3blmoR2YTG3y7wlP6oMzCSMwf1VtlPxQ+lQTvqH+G4iRpFtFD2LGRTEmTkVsjfkDJ3h+NtAzb8us
bE4uF6SVM1PKtRwMezYVot4MdzrQYYVYsOypielwZYrk3TS734AoNE9uyHYqJ/qXdtdxO1hYGZrm
7KZiRPnMerL6ctwQHVdeHHVnyJu2HOVu9Nxi6/fatE9JCglcr2XqX1nRuZzMM4Y1A8Kb8dQgFH80
WlUf0yIzA1GW2Rdax48DdlSV2O1onqB7wk+9yHf+RwIa2UjcGDzM29TTQyjmKXOv6sUBn7QE1E6I
tFvw2ltjNr6lFfe0z/e+ZWt7o0tZNJ2YdrFLmfg93wtQPZ3SJ8lRO1UwR0+y6F8zFG8MscAK1+H0
8Pmr/d3F3r4cSmP0HTgvbDYz33z7YWu9Szs3N61tTlDK0UJbsK0pgVZheWm1ikGH9MlisO5dmy6/
MYU/el/XgiFV4AWdut7MrR5vMpmApC/GdMXcdE1ABO0fTUcbG416UIC62TkDB2k/Jd8sJ5PH3DN2
s4rHjWvbKQnh9I7dhKa2SiIQrROFjT+DyhAbt+ZSmfs1Qy813MdyOORzy/GsNQ6NBPcFGX29SxcY
C99PwiqTPz//fkg3+vB7uGz/kIcglAofMcrbLyjHlRLB19O3jgr1k6cEWbPwqhVeiMu4NhJUsIwA
/SCxtJfS7ons1As0VQM2C5rR7roIQXNOngqYHEC2M8mBKH6HUQIcoPDI3BgShkBtsR1IOC5IcO+z
iCvfZL52g/cHL+K0cum+rZMWXBxXzgfk4eoBxmi79byC3HbHuTGVY//skJUFZT3yv4e/NdUTHaYc
SKTjms9kBA4/uhuR0I2Pfac6hHqp1p0mTiRBP0adlt4qG+YXIAaUb4UWnicdx4K0oWw62RLqKOrm
hylRNDP0JntPM9Ve2Z48tvbLzOiX2VZmPNlOaNMbGYabaOxcyuXS2HVjdSuVTxjpzFhTa5rk2Kfx
espIRih9NpdhNAYSsQpCY6N2XWd2tMslTB8jb9rdCOdn5bTZfAQrAziwR8MhveZ2rnoDvk337ORj
fVeUxdV21XBRXkoYZkkE70J3mUVMB9c8OQ2HpcwF7otktm5VQbHKnetsmhERSRUcIQkSUE+ejMKW
B1/a/cZSHjDAYZ1oTrQ1Y7c92olzSmjD7xj781sO2REfpXOb1sZRs1R1GPEnpSIsjxZzFuwdDm15
T90KDGyrApb3YRpIQyDn3lz3jKiYAMESrSxbW1PgMQ/lh0u9rDu4sfA22bpE9Lin8U6Sel+9hKnv
rfJSl8c+ZxkADkDKkcePIw3xU6z14XFi8sulsLmylKdH7jlc9Avrv5IJ5IkxNx1jSz86c3Y7Rs63
qK+9PSdVsZKOAYLK1LbemE+BW1VE64LFnlw4yjOpBpTRVd+T0w6nCU2f2oZQsIGPj4TSWr2zV1C0
sZVuK8rRS+kmI67+U6YXYtskOvICJUwgcnLrGaVzU2nZNcor65pao4GHLrpKWrBkzvgr043vZDVN
QVpYr8ni9xCVgaT2NGGLZlJOJ1FjQFIg19198YAvcqm3GyDKSPC5mL9Q/n8QnNpdFCd9HaltWU/n
biRROXfK8qQHKraRO/tkME8V+dF59KhnzNtEGBZfKJeZcv7jTTh40P76ZNG9vRsNpU7qWmFRMHEl
CgTrD4zRxFdgQ9FGeibpLixNglhIIUc9QzdhpnvPmiotRRuDqsQoqR+bHUS+uHL+0DNwQFjJPWZC
ddOkganmI6b8U9aSkMN0GopX2BHv7qkONbYJLsxzViBfGXWruUPbUDWbShfqYtHgJgTqHPFXgPp6
hgCK3qppb6PE/ZZGhn4Yaae2JNaHwkM+lDY1gSf2XeU7dCPz+8apAVFZo9iklvdNMYY42Jp1M86k
xZtRc2PnzoMS07Frq3t2fzrYko5O2f9RZjQfLa1GKINGH83IPePpeD8jQluZrfxNQ3Q7NTGNBKR2
0wzF1h2QCkpkFivk6GlgGM01HM07PyrNc257PxBgtmujHaaDhD1KrfstJvx2q6L4TvcrbEzof2ND
m9ZNDYkKNMiTpyQ9irJwYJ6OdPrRDMEUM6/SAAcZRzoZ9BJf19i/pHoTH/EPFNtYw233xRL9UBJ4
JuePCyfS54CG+Pz2CPK9NrWaSOU7R4GJ5yAmD920mm+TlkcrZcn5TLPlYiLQXFuid+m/5Az+h5F5
qWpWvtDWji/NABVeG4CUdb+YbP5D3GUiELdBHi2OdjT4b98fTF8H8TQOggQX2KrIj+bIus1Ed6+h
tJkNBTRyQNvsS/mkOerJNecNCtjfQxede6CwX2q73j9NmLCZQPsLPAjG0XsTX9m4OOkHJ92Vmvsi
eqndOHo6rEuaansmYoea8ft2rkp341bG7Wh3P2JR7EWT9Zc2XZJ2/TCIUuZklDmPXViovemlepCT
DGXqnR5EXp9t9R6pnc0ssu4xh3iZiG7sISzX3hJZXzLwtwtnlyr7l1Mw9PEnPKCGL9e9LK6EPB2l
WSGKkpwafumVWyweprw1FMdeVTMRbKdjH/uvKajbxzlrvpJP/usno8z0EZ//5Xno72pcMxnhcBpV
uiNkDrKAFF6QVfXv1iJOqbQGC9sb+KK0Q8YWG4fJbg4WwLW1VUIxSlwm+LGDav3zdf43HvjNVsyb
gVuzvCniNBD/vl1HaGql6CaCmTUvSkh97jcF6ZDHRO/R4VE075iDRRs/CY9E0XsbOcYhhnTY2gkF
+k0eA6ubLBShRfhHJdqlHdyanjUoOWZIiDo655lWl76njNw6XAkDw46tHT+I/+D2PfA7NR68Yeou
o4sSw26HRwFf2XWygzahshGR49+2BpcO/NC/03RhTTJ5W3Vqfhzc0Ty3I7Hp3tylV9HVf3rnwi1C
PU8OsO+qaW4zZTD9Eh7sOHNYFChyl+pazuSarj5u4R3O3vTe7PmHJq53hslG+/kX/A+rH7wmpPYL
jYG2BhyxNzebzMlqqEdhvJMDhZLpDf4+N4d79tL54KNgZcI+/6lj77afbXKEYpdyblLarvX1+7Dm
sv35+/mHiBfzOYgTjCWurcOQevt+rA7+cTsQ5pa6SXWf+WO1hGIWmD1z0mG6CDp6buknTCh7e6r7
C9hkavy2uwOThxxgFLALEw4Y2ycdrOZW/iDsJNsU6blpQlqDHaD/WdNIqqGC35d+6l1R6CFQ8ocT
mZ7eqiXj4SEUXXJXVJz4ztSezUXOprLsly/b5tzGib21QNN/sWd+JEzBi0B8SsWB059on3dr3XPD
lHYmlWphVr+o8+SupKO7ggferMxaC7KuNxGBGkgJi+7k2nH9OEbzHdI354YE9DOCHAQ3npaw92uA
6tEYVKZNblZk3Md6XN7SRbjLWy/94sL4D0fJwqBzaMsh6MU98a5Uce2MtosxQPhp0MFRa99BbUC9
hnDXs/KtGsYhCGv1lLbi2Pko5AvvO0rH758vnWV/erdVEEDLEnZNlg221bcrp88cUxOyYH6ELNvo
mNF3fnbwUHx8/jp/r9vvX4i7Hw1AZOY2oUJvX8ieI+zrHWcJL0nLq6FzrLtPXmV8J7fxaXZyD2uZ
hh2auqP2Km89ca/fYNdfZVLJdUZQoouCVlj0kmrHQYvdUGoaYqOL8UFbIKWGs7LlAG/ARrJdpUTI
G752a1fJZkCvtBoMrC+OUd03f4VXcDgsvmHFnW1d5+O+WTqPzeTffv65//X9Coi72C/EskLffb9F
LoaZXzDFA0GAoqH871EjjtMief/8hT62elFZYgtadoCFcOS82wPYZHo/hcu/i+qpv1YKwFG1wVH4
zYkOYhhIv7OqrTUzykkozAIVMUH7/C0sP+H7n5heDx0kBrsGBsK3P7E2OkNimLR5/Kp9wW13Rv/7
q4adVs+ICiI6EF7qY0KBTvD5C38kMfLZEaGzGWN5dmEOvH3loiHH15szUuakjbaTGrtBUxXAAGfY
n4FQSLNzi0JzU4b6zrAooUzeUVpcfRk+x53/Ymj4odGG7VwRfYXuWdLI3n8vlHUuFgvMv5BZ3hlN
GFQBjNfxn3Z6e81j6towa6GqiQfDS+4qc9otgJl5IpyO9CMsSCPiLPQ3ChnS5GGf7oX2xbK0//GW
/j8qil4EHKW3XxhS4IFR6pjs+l6+DITjFew/n/8oH/o9y02QYhsa1d+XePeb1CgqwriRjG/8nScM
jD9LV3oxISMT+Cq4aHmM3i29Ny+2fN7/aTWivZ4SUQ6LyLS+o1q9pXDeUboCgNJ+f/65/vVSAjI/
yE8SYz6MMxSC39ipySdt3PkG1taRYuARDdiq15vr5y/1sanId7iQbFyIT1g+3ltWpw5fXWgsH0tF
m8hJMUUlfzqns7dRVWW3EapZ3SMeIGdfW9Nf7EprPHPu9x3jLw74/ViolBmw/2e0fokRqkjMzQMI
AIuqyQgnwmix6i99gxZstDHWDfVPjqVypdmsVD28eAuQ2Ir1rSvpuiV2c5NY6cWecq4ndS1W9sLc
7WdFvBYCGvbsKkhJvd74sVFzxYuTADjWuPnia/nQakATCm3MsrmeMCJ+f2i1eQudpUdf7xf6JjXB
HLewi4XYaxySXKDZ2TqNsMfC8r+RtxkGepeQ3OgStKyw/yBueBlG7gKVJ04YxO+tQrE3F4sOm3Ej
qbdYnQoTHXQHA0BFWzftt6khyE/XYyT0Hom4lv6UCu6rbXpVCpWeDmdiZZnAlZbTfKryayc0Wrb1
VYzsRKlEshgCnvj8m/jXpu9gsTP+oi5YKu+e44WeGldRwWIcUFFX/UhtV7c/kWS065gmxXoYtYQE
vepbOjGnr+x+xEkzfokY+dcOvNDJdMphijCu128fwKZyMjC2BAvBitwgTyPXp0iNbQmtnQ7cszNH
rJgwjjcAP39NeipPNEfWfquMm4ZVPE6GQ1v6trBIhyCpZW8I8Ddp7T+QQCRP+DNhfdqR3NNg2Olu
33wzdBy3/AsL6m6aNiRMZ4EW2yeUMlbQO2fR9cOuaC4qBSvbj/OmZk6BWBi7fdX0TJ9bZkDhUht2
7TZCvnnoNWDt+NHhf/nnwUWOMQFlbJ/g1hLe4vEBzMyY1no+uIiT5MnKPDIZRRGdjGEaDhisFP05
a1dMmruNmjDeUPc/lQNN7BphpogyOyiScPE2LGI0nfsLNpqRTxz0MDVxhbfPWTH/iqziaDEfC2Ta
hCv0WV6A8/WXTRjWujcQbCbIDrahfDFsBsu21BvERtha54GAP6Qsz51l2wQU0xR/HgxGrtR+yUY1
yRk/8Lht+/yQJ8M1ojNEmSTpH1VELlVtMPkzWPGUP/ZbYQe5E93F6j/dAko/lBONe31OqM+GTdgO
r6Yf3dE3vxOReuoz8dv9ifPuZzZLVD0C/LEUJ2BHSFvyLSI5Un1zpqklObn4yBDa5O5POwECW0A1
wORCe4VAe2MdKrejCQpIjWxATr/CPBY1Md1kGe/qRqN6RGASRLDsAw8v24wSSLUj21X0X+/qW1M7
erbKCbn2j/bSi0p8mEDlUP3yJ+vH325KYqvXZHZSOlz5odXTA89MRcOeJBwZvWpJd5Cddw8mGWRK
v1c9VWE/a6/wl5JdaxX+5ndGa4/4kCZZGUs9m6XtcTJNbFVZd03CNFkbWX+DvG1e5ZWct5Gd/sCR
vgU1h3aVKmFbYetauSVqJUvlUNamkQVKpRI7LZMHFEEra+k5AU0KZyAKhpZtai8UB+Rpu5l6KmBd
oXXwcSV0GgiVPH9q8hDwoiMuTUbAueYhIJO2JGE01x97knS9uAO2nzbz2nH5Y9qhR0B1Fmw4bCYF
CmRnmU+6cKpQ35yETY6PEt0Aoc7D2qJgrQ8EkPoOy7iIxE0zo6rosZrXXnqd+uaatf1LRtftoNzi
3rE1dRwa0W7TWjur/A6ca/yqGclFYKFfSc9N72VVndrJ7k5dR97EzNRgM6Asuxl8zKYKMAMNNobo
ykYE0xXMuRubgtbVL0VXWBtV+RNpR4JOWZgR8jA/GW7yi7wrbejuqMJ/NWQOwcgYApp6ah3yY0JD
3su0e+UbTzZtwmcPrVbsjIrOeVqjxwC4vJqZRO8mh8xol11ro9z6e83aogXVoNx3RncfafKlHRry
BDWs/5hc/JVhOdvSCY2gkEdu5+JQq3sRIgP2jQfNKQFT4TWzkjQjcJ4Zl4GEuLUYq1SReeWiRKCa
Jeleaa3AEuAePQj2fT7tmrjiyQibV9PV75gExDeJOzPQy6z9SKfaqvsbt002VVai42i9cTVo7bB2
UWyuYHoY/+9mAwSC86kgEA2iGlILjucZ24w5cItSHrzt2vtJT5jmq06joq+11aJnQb5qZAFUn4s3
uic9T0yiODDuePymAQYQ+rVGtWcCEpjZq9MQ6Oz1x757QgV2pFYdidAwTRiR9B7QlhR+mAWh01A/
VPAEjZkYoxQHomHNLj6a8TZprlo0znunxGdcZES/Ja25sWWVPpVd1awFkx9ffzbGkiAwdo81OCma
+OlrBrF30UttchpGBv9NDzeY7/QuSiekLKS2RV43703/p7DIlfcIIG1AmwRh15NQDgXWnAx0O+nw
TQF3tiz51KR9iTaMn0Ivq72RSJwYXr8nmGI4GgR7DIXusDvell3mrZOBtAKnajA7TmKnFKHdRUaz
0xuJGsLinhgknU4nu0DsIhbnmKVnjzWKrAyvwDC1BRbo7GBJ3V2NEl6NOZTdzuydYaXXD2kb3/u+
pHun4iCM0WP2w9Km0dMgx96R2kwAGudgaJtRhq9+Yt2UVf+btLqecSD9A1v5t14ZB2JYnNhujsyv
Ra6VkgNYOBnTVbvHw0PSCRZQqJfEJegDBPoK5OZonxif0CFiH1iJFFFfr8EJU4BDoHLWU1UHgO24
AGIolm3Q9+FlNDtszzluiCYlTA8D2crJaao7pXVFjkg/RsweT2RJtqoNy4YCmuCkaDo2RZUiChRj
gOuF7PZw4/gaNt55uLPiythi30E8W5g/hmhgeoPlspg46eeaAyoZ5u3YVJc56/Q1X1ugif6WyLB9
Z4ZDsGxJpCcTVB++otV4ZvJy54ITOXb5ryF2nisa8Gtbcy4IlM5NqvP+8UWQv+oF3nyBnbIRTVpv
EWe3q0QoQutc8d0yO8FhaA+n1md2PeTeetDra5v1zJcIusW249F6AyYVVTxVjta8DLCjXX24c13z
jESHlEEjOWadq69xsaIEl9EdGN31EGPc0SMNnxW3M+KoTDdQnlszZoJgRh5NtM41y7/VNftHJQVA
fhROddfgsdIEREnj2yyycpO7E4svbc7uEEYBOngow5AGg1yiAun0+imsMN2Kwr+dCJ+eMMavSqfC
J4kzP9JuNUk9gKsFjwk6Asa79vducQgQXSzW2oxR0D6GaTzshUW4YNbfyhmWaOGKdlcaAB1FT/Uw
0b+ha0PG9XzAKk0tTjPcS6MQk3LS4QAtgQDGyQ0C/Wci6t0g1ogpxUBF8wmwR2RFe+lStqp0RHQ+
08gJS18PsJpwc65uxsJNtxXH/2ou2YMrs8+3uFOKwI2x4bORGNu+jM0daMU2KVZ6JpiO4cTK9KEK
pkz+tmMkNygR/qQVpRzQ63U8mTZn2fzaFQXACdYdjyH2bz06C+0yiPxKNDV6Kq8IQh3PIrGCeTAs
k/5MxvPaKJEa6Lr5DeCzs9YoAhnVyVvdrdBjMP7m/SvzxqTo1dhdyZt2TiGGarZCBBtwYsebYraJ
cMmjC1VPtU7Kug4sa+AMRBY/FnMP9pGhAQJXmskaav+63jr43rbeNMRry3sSMSkuiAniXUVWX4H0
deu1yRQ0MaN5zZl99PY2BCl7YL/hegcq8qghH+8wJ2/pU+5igNGr0al+evXiw/YktW/EvupKZLDo
FhAvY9jaRovppOHOhJvVLjBx1fY2rxOyoDAyIAxLmEl398aMPjNMstfS6Kk8PYLrZjOmuRKiN9Vz
Ozr1DhmOalhbsamRq+QyPoyx/HT9qG9AgMJeSBmrEneeb+cGwqVPnY3j0SY+1NPGHTgYajvWEGlG
5rSP8lKecoMbVmYi9C21m0R15X5IZuOLC5e5dC3eNhpsRvzgzoh8xpj7XtPE/7GsKLnDrZmlr6FB
+BFSQ1Q5th8MPcQdurbraTKqDV/Kgau5iR2wwWABdGBdLMdJnTXB6E8pF2Nz3E8T95laIGofku4+
Lml35s/EmvQEZnpfZQn845LGjRlyBA1YaGUf2glJ62ZxTtNgSxH/0jfVs4nutrL9bFVD8jvQsXlS
8r8yc8UaBw/GFgoTYktaOvp+zmA46TdeDswWiO4pi5Hyf36b/dCUoj+GodNbkIVAi9/jnELiKyX2
cXDijfVNtvR0lYUg+vMXsT50KX2QOAanE5BpOjjvYTyLmXgQdcw934mnVTJU9bXnwWM8Uz+AdnyJ
DMzr5uAzuipa/6hNWoB0qd+M1ZTu/QKHEA5o6xs62DJQkG43RNE8e6N09j4aXy53soZYMZAjlufl
nfBashN8dSCdFbtQVyE5dfIU17zfroZeOuBvDISJnZf3V39Egcim9ejIwKQlfkEaw+oO9RfTz4eL
iKsvBBPLjOHNaua7YOAMK9Lm+/jQy5pFjsTT62gD1n68yrIE7Q09+L/Gy1TDc9pHT52BC+7z3+Af
L8tU2QWhyssC1Vpah//TretULUavxDg651WysuvBgYmK9ZPQeJKJRwFjvIq+WQkOms9f+OPjS5SH
TTIQTMSF3Wq+a8UqgbulD5t4x35ClkvLpKjsc3W2xomRkJ2eprARG+KHKfm9/8IufeS6MASRhQjW
H0ozaL0Ex2o4HePF5ONOi2usw4wzW3eFhZufiG7n0AKI5QH+sr/+oe/Fu0ZHzeZDwptnvM/JwP5Q
aXzAcGsxUEcDFp2Y72p7j6k7cXGQa2qfE2mc4s2UuUfbiqgkOXrH+sE1uH4IXSI3okRdt6nn7i02
XAAfv+0yDA9do4/HrphQsZMujD7uDrAHVxgzkSsr/M5kU6dW54FRhjqWpMD2thbfN73kyh5rgQ2a
6ybG6IfW9VlTJZFidvvSuSGvPodiHRfayzA42bnRuLwQd1OuLHfGH5u0UPYV42HdMPI96qJx79Yz
ze9ZDYcxfeqjNj+hAxbrZCSqLhrjs2VW2k2Ua9/GgRtYapenSHjabnZ8LMCFxHRhmjxlHIYryqn/
Ei7gQVWIV8xkF4bl474eDB3bg1tsZn041CH/djM0/+G3YMCZjU+VouPKqJqcOPNHMftQmMQ0HmdB
H9ZN1M5ItGaf5pcseUCvYp2jFI9T2aovtsOPT4kh4PcZBFZZ6OP/Cir/5ykRoEQmPUnCLYpGpGRY
/m2j9W867FCrBHXZatm60EgWX02TP3S4fQPiB10hZ3lGvPeaBi3zrfD/ODuz3raRbov+IgLFmXzV
QA2WPDu280LYnYTzUMWZv/4u5ntJ5MAGbje6X7oRShRZdeqcvdeukjYksnBOAqub38K69WinY4wv
SPFbZBUNAEXVXzONe6h9Wd+Qm4BQ0D+Hzij3DVjond9pD1o4R3s3hnhIBb5zYeLiCqPwyTo93U9m
+KBxkLrGKB2d+okpTf0fuiEzmDtF0xKqJCC8loKhYz5ISU1DCvXTMGxbhtu71DC/miN9GFnwxcHr
8bURu3wMYhq7sKPX5/tBXrQHDBoviTCnbeu1J1tLf85t2X3Vyf6w/ure4otgR4fQhkvj74Ww9WWX
RJ3lBXEsqLvbpNwknnr5fNH7MH6iH0u1AqeBjjlz8ouLREpPaDwsYRV9+LDs+IS4E66ddV88r8uf
8/dmwnWYbpk++EhwuhfjP+gXMtNRwAXhaAt8irzFfd198WV+o4v/vgoJqx5RqgyVLMTlF3tH6HYE
xtFdDHK9RWxdiRWDB/d6yuBYDC71vp9xCnBFxOlrET742T1N6/RcSt+C1w6GlqECmQ9kWBamDhc3
4eSQRcV/nBXHHf109c0ffUxvCViOBMrWXrTxXoyWfyx8fR3ZOn6OqbpRmf+VhNJ0P1SXCyhZ56TA
nWQ/vhTu0HyQYS0MKyCVHguojB+ceow3pCp21yp79YvGPvA4vU5Nf9Q0L75J6+ItzKf95PZ3RW9w
5CLIB/OtOvPK5vsoRtmDJTVcsXHQAPL0NR1FCEeVu3i4xFsyMjlJ3I2oS2s/ZgRdCgcOj8y9eduO
KHP0Wpj3yg8XokX+gO4QJ1bFHMnGU7F13Ow+Te2MtrdF3uVAgnpYckDwZrLf3RzmDdOp/MChu155
WFYOxMnNcIL6n31X28ckncqNFSOj6SO/eu1rOta0SehRGUzvMvOcMQXYgRUyNp1Kv7UV2AvKoh8d
it9C4PkadWfeybo6KCuqtmVhKkyvkradu55iazomCctQrlmYHeq9Zfj3Q2pW14bKriNHi/bkuXZb
250RyVqcsd2s3sqZxNuicut13evkVDfNf050REpWPg5Sv9J8Trt2REMNcw83DiPiQ5Hglo4VueNC
0+6Nrj+5IfHTU9vuLOXbgeXLd8+j5GBKUC3ilIlDbNzfujL5joT6ZZ4zF3ZHEW991Zhbs9TTNW5G
Du9jnm5z7FlXNuotPIh0C2i8ySVn5ns/ih/0IrXFBR2tFn7sIbGeU6XUmR3xpbOJsAZOpe3xwuKC
9KJzlyma0SKP90lChcWqXbGJL2EUTbdzOSheCzd+lWoWzOrtfDWGTcRgbcZtPBQkmMQe9SojQwMZ
O179hmNl+FhkON7TElIBIb/agWO6dzPI8ppu8RUtpBAF14xCw+mvojANWq+0t0blFUGV6tGbcq9i
z1vpJPzdOXXx7hQs+Vo99mfbIOs660zEaz0GWcNptDWOwxAholas56jS91nRV0/Q9m/DrkNN2jpq
BTZGbJLK8tYgrwD84cB13QqhekkrpFd+8zjM2ZvJ82/6E4mv6ND4qrsBSPrRqrRxw77/1CWYBBzb
3RIO1+/56Na2g9i0c0McFuHMPuj6YbUOo/pW4tQ40kBseze6cWvk7Ppo5ZvBDedjj6OUh/1BVbJf
c+IJnKqtrguHyUbzjJwtfu7RZh37oTowe2BSWLrlfnabYgth7oZjd/EcKW9Ljxg7fJk0GLq1+M7s
CAXW/Wdd1Ok+tGoQXtZcgcbw86seZ2NpG998ID0YXiSymW99Em2pukwGbTRuFQrmvNEbOMz2Ts+G
ad0qAyf+XALsMV9poOoYVm1zzyQq3WJcmNHfu17gRtH3BkzVsRNxMAqTmhn5H1Qcr1r3GJVXdWoi
5tPyKuBkG206iVUubZBkQhlz1rwF5q4YEupDh7fAxbKUlMLYOmOIObXmT0rntHiss/m699S01+Zw
wEjPhKYJ81MN7BArhWHvh9rz1ikFL23yfpnu62AlHdYvqxtk0JN+tCCW9G2Ky6HBl7GufFRdkKzG
Iplum9LgFtSq25L6fpC6mZ/8avAJoTCXQSPWewOhGZQt8dMBUMBxb56YMbEaqTmx9nTkH8Ohu6ty
6JgxvLSV74WBb9YktdOXW6EjavaECpgbQ4qnovbiPQ4CkuQBYFZT+2I2oX6gFECZP8A5w76yiQz6
WXbu97edPKfG3Zz01StK3BXnTrqxmRUHrDnTniYK3hU7cW+mAZOWCU97efzIXC5dAGGMsdO8wllS
wPrx410dx+lBlSzIWHpKvZiOiK1uNMwi56qV5rWw5ElaBx+PzSmcsmU+C9lymhglVmb5OhqBI5rv
Zi+yLVofHi6nLR7c+NeYy2mFZZAJBUYo3q6MtsBYvUHl2RvKFevaw+tPgK46UhA/fV7DOB9LM7Q9
JEN5HuUweZIX2/6IMkufPJjk9gi7Z5qmZh059Xc/RV3Aifkxp9lz1L1qYKgLE7Bs8LtohjbdUxVt
McVDJcw7AwKCnu2QvLaJdRRa9dpCTVs5/WMpaI9i8Uw2dopOi2p82oN8Xikxbrj9/pU5jtwpnZV/
HE3z1NOn0g2zuJql3q96fWhx74KCzDsPe7MeTTttwMPjZwwP3DKKNhbnhmYZT1cGp3qTwK6stA6m
HA+OjIy1LoFJzxrP/cCMzUpAhtHxBfngJU9qsL+3QPi2Ztc2e2ViVVSzL7aI37ogcca3UWsUzsV9
RJX+KEk5X8nQXfClLb63IQyDz3+Lj3Uecbu0LdGkILb6IFyU/JfBtKnAuoWx5dD1WNFq+uqo/q+r
4CdZ+gMceW33QtngjZFm9zYGGEuPXlQBUyVyvpRmfewFmbaBjMTFGKBbH9jV0BmBW6ZEiBOFQ+yM
TzNGxB4xpPpNlLXJevCjBcd0nWvDt89v4sfnmTMQ4zyGg3SjgKf+Xfl7I6ljIba2wKrkCQntuAoH
y6KtHfk7iE/bev7S/vDxWMclEfGjj7OXqJKLOwq0M5661nWCgd0C68bOBdG/dgcrW4VKfXGy+Xhn
6eI5jCY5vrrLEefv71e5VgmRCdtb2e8MNSJxmOty46oWc164c5hR4IIi1uPt89uKgvbDKYRWpSHI
5SGBiviTi1OIKHuwHoUxBtVc409rTXrPZcjeaM0rA6w0PWIm924Xyq0pGaOXOKY89DKBBf9zA95t
kwwWAAEH3oEcVXsP/fCms12xVRWZmBZiNl0yqSWxZ6/7fb/vU3fA3IrmqK1ZTUcGSCujGXeVFn/z
p6rcGErARTdmk8lOi8/Is4/d0FaHmR7YyjZRv0Pc22djltMKK5kVtOW141TBwdQcsS6XCqtqiXuY
srE4AOyqtq6an7D29QcrrzB0Zezy6m1S4z6cupdxRCogrfzk6kZ9nYZoTNJUcw9pVyH9NAAXazkF
quc0FUo5NqPGqWhPqpQQ6ri/9/X5rpd+u5DSMJ5qFGgYPMygKRoy6WndMTfX3Ec8NieFUWaNh7kO
Mox7OW3RG5iZe2GYR5bwAT3vgp+kUXYo3fausv2G+VBZbH2mrWuYMqzcqYbOwTRv8ioGdyJK2B0e
HumSuWdBclJ4zNELIRxazMw0QCTxikeJXoJxsjibA+TWqbZ3EdoCOAAWo1ArPRApA50kVm990/+I
zTxf0dc8a6Fq9+G9V7b0r4y4pm91ikVU3Jro9q77rF8PSwyFDXFoo8dsFUryhb0OvJAeEVNmshv4
Ey7lqCzKTU7iH5J+fYSF6LynWRnu0mg4DUvny08qY+PQzWosJgNyUQs5MbCk5kVlSMzIwLB26O30
uSRtNeVfRjSh4zMt1Djx9zj0aIBMfZAmt+hB42ufeLmNM/vtFsNk+0CQ27EskD3jirxqS4BRY5fF
Z79644ew4BGM9j4txwOpHTylNeUjv6N1GsyZ9MIJjlXtdtvZGb45/iYMTeto1NSUhvNgIbQJ9M7v
17U1JSeTnmyWjgGPDrmHvZMchKUFI7vVRtPqDJF8eDsYeh5ovsRzH6YCNCVejaQzvmVEyh4mmMqe
SMyDkTvnOMxy0visb1Wo01VmVLJuEzCvrpfsXBeBEahsKFBumONcpwSZkNGugaJBpOSIineTByB0
rEVvpd9WPrelmRGG2G5yyLGqBM1UvXednq/9wZd7OvNZRKusxl9DpJtDs5ZysijiX4MQt743vkT2
/DwN7mHoJqLcivkHjWh8vUb0oPy3yUjOrR6XT7bZPbipURytnPF8oZRxHBgE6xhGcW+fRurlRjOx
CAzrxugw3+Gt/nw9+7hN+HSM8UvbjB4Q+S09wj96gLmwR2E0cG7j3hhwhmNqLB2cL9KM8Rfl0IDg
F33Rnf/HhAT9HkpqfGhcU1z2/+i5daLhHQ2KlEltEYYcBsknwcthB/Tg9nnGkLQj7x4kdvpTKzlv
JfMGLBIjUWgw/bOM0HjoNnysCukf7NKVQvu4drDZrkSs7eyeCWDKQdYvnhRSmjElZNoi2y/sfwoj
s1dRGD14yEuy2gi6pqFn0CX2Soza+9Dg3FwczGb+xOwv+mLb+sf9thysU0wJQJkzjbq837MA3lLz
2BvFxhp6CVtteoYd3G/APJRG9/z57/sPRgKtRoHBDpUv/dbfdPU/fmC9jAXG8GIMBjCyK6/1NkYy
vYbVbAb0TSE5TglU5h5Dz4KRpZb54gH7uE8TCsHfbJceCLBLV770Vcar2Y7gXOvuYPUiBJdMPmDo
bMYmuTdiDvJJhaCFk8jd5999uZd/d/K4tLvk4iwzGUyvf99rKaTCvN6NgUiLZOXEa72rtANf/9k3
BoGe0tlOtflF//BjWcl3XBgEv6/7P0rBH/c7inRl01IYA07dy9bMpls7Ut98/tU+2gJxvGKb5C+U
/3gilp7sH5exDBV1wuI5cunxbpB2S3KUkGK2liihXOv+IcKWi1qpXcG8cs4LkigqKtCohXHTTwNk
HuerDJt/3G+ieUh6QOhKJttlQA+Kikwh+hvRpgJfkBqttahcS1+j33aOBhf1sxhPn9+If5zbsMmR
ice8FQzRB2eGMp0wVL4agtlrjX0e1WQ/TN4quqKLQu6jnT1pGig/PHrbxherdlE/xe6UrpTPOQZe
yo4hxDN/Rk4Zx148zSlsMUZWJEpZm8aPXkUDpU3bx6Gza5v2jEW6XdVFuy5myL24QEB8PRQEqy9p
wk5UrKuxfJO5K4JpDG9B/8zoC/k/Yac+2ZIaTWHXRx7xNs5T0GRuz45ZQBkSCCxqoI5kZQKbKKMb
Iw1vW86Cu7LIPLpaFm7LQSeZgHxOw0HcNWVtC4UMnnZNMRywhdHHbKqN7B7AF4ggSma2fFObydV4
R3ARrz6/9/9Yy3Ap4r/wlykShoW/n8Fs5FnjXDkEadHsZz8/h6OfBLrb/OittNyosf/ix/7Hu8Vp
CrWICZ8ZJtfFQ88W2DRWE4/BaLs25+QUqh1X+/xbfTT8YVKDqb0AgTmyfRgAaLS54WnmY+DUw8lS
4X/MNkFaGQ2xMVJvHgx5Xczlgx6FNlDE9GZ22min56YZZBbVWVgPET/9sKIbte77MD7r87puy/Ex
VLa+7mgKs/qFX5xL/vFbLHQYQYddRzzym1vw53owhnJolTYEimV0pHW/SgiI52FB3gmMlPZ88ZUl
5h8ruwOlltJhMYO51sXyGvcZITLpOAQaMkukbd+tIiFwtnMekjwQ5YuXEkAMw/GrIZrhXn5ZBhiE
2iyDQ6b8vPYXRzDKNOZmA7kFIxNmMNNYRTSxMQuvCtSSxjDTo+8Mat6+h3rFrPxNds18kI7/AvoQ
8Go/kg9tx8M55ZQQTCaFOA378qqe82/NPC4HKTE8TTlFCU1tzgdw/8HBW8mhSX21HZvoigyU8BZL
GG59DlmaLl54ONaR3rDoJ0QQt6irIEVkV6QwuiRk6uPWkuO4icmZ2NSeka4QXlavOa4s6p6DVurT
Tc1g+X56QgDpbpqIfC9iRdRqDjM2KuBMAd09zDDWbDOaj+0gDF1jpQkPKEgnkIxiz1tVzWjDwbBI
jwk94zEs3lEopqyLkRegIezXiIuqKw35OnE0xo+yE89yMve5mw63WlS7e/RjgO0c874l1/4klOGe
LNPfJsTCBLoyScs0ym1bpdF1TYwuHcd4X2aIXeC4DsfaAvEelvN1xNn5MMo5JKriR61zNIacpW+y
bqjWItXn/Thgyte7W/jN1X2JHGGLUEY7VIAPNfrc6FjCle9kT1bPjKhkbLpK7f4O43F9EKLY+5ma
tj6wQLv2bn0Y3OCHsi0473y1kNplNt13QG2uhT3cjQbRiZE/bz1Vi+t8GPuVH5KbvkgKgBJybHYk
fdG4mNdgUl8Nj+OXXwtK0cb51opu3QBd3SrvqkCyrEfzlkTkcSOLxji6MUEOiP/q/j7Sw0MEJnOb
NixLLh2slcFpV4fae6jhngYZ+YRZU9Rr7OW8HwYwMmt2wPxyWES92o37chBBIpN5H+qez/vrHuA9
I+hS5i5RBfZVW6v2buisTaJqrkU2bfVYM+G8dtWBBQuqs4BnXSOGawiztsEzrXsjrng7Ju2p6OMD
9WZ29AYXJSPKdi06u7gPIFQ4gEfiU7McHuPJDw9mPvxK7dC48tIuuYX25YOeBGiaFaDi5yctZeiX
NUBfjZm4k0jF32JwN3eace4zJ9+iBWdukEjt2XiQHPquwhTyaMbJttHmW/Tp/WZwdInoAVQnPJGX
NJcazSLyy61hOqCdDYbBCQ/OA9xSitMx6XdkrayxpFknAgHkrky5u1aNUlof/xvZ+I9TpCdnMy83
obOwGVzk6mlf6itZOBJy26C2RmLxdIc1u3uElS4OX5mpHYzB7286P0QonhNy47mIXgl3adbKzu0g
AxZMnyem31s0ZAnL6J53GL4uBet6zLPzwkUqEzO+Imjn1u+c6jbJ1l0F5q+jd7Fvldig6gl3fTsS
H5f4HcqYlI1i5oQBMXa+K5QT0vZFgEmYkcKH4/h8JusELSE5Mz22Ujs+JEuwfMg4evEPWzv1Vc36
2yT8Z6UMxUws6iwX4RJl5aW9X+VzP/qDK4O06/ZMq1D7eICL0jJ96NJ43dkq0Jg4/BdC/HJn+MDx
AK+G+fJOaNskabSHSdjNdaY7eI7yoQqgRpCokb1jciKkvbaJcBmRObsRXod57udjiAI1MJF0sI20
31DHrAxCXpkcdgr1RevgoHjBXnFtpTTGOKG/yaj9/vlGf1muLl/aR4RChLPpIJm9aFcmZoaRyO5k
UD5OHZtFXIy8ObT+yGAnwCkZtHqNkUd9Vbqby8Z4cbchCmCro2ZydFdcbJxZgT4iN2tJRk7/MiiK
PybtBcvN9KJ7DAnzEN7s6JS7nngj2Rhyly+5rdXQY2ydvXs/DB8idi4QsRjRRVNy2CiS+yTKQtA/
Le2JCLB4VsKpR3Hk4bpoAtP57oPyPsIIwuMgppPVmS3OhJhs0mGwtmVpYCWwI39Vxrl7ZerAcp0B
slOmuaifHcgpSevGp9p8UoDTUwmDBOPjz8w0Tj6g+2/4D49u77yBFuivK8cfT/Zg7VrF+tHhxc87
AnojXLSBprnuuhn9+7pwzLPbF/ddKMY9hMNdA72SLZQZC+9MdkzqeSeUxPUASf3QhDjb2Ekylrhh
q40x4Syh/54Kqn3c5+kGGDJaHgvMpQ+QozQ5uydGcWuo8Ll3qvvJJkW9lgb1NoZtxQ9wb/WVseoN
A1Hi0o3iuTyFdJQgzB5LkuIScqEOna11QVXHFeTVY0UWjYsr1Z8VrVyasWkMyQHwxIj3fTehaV3b
Vg0geayHHU5YZjhT9wwd1lmHfguO0BpuzAIvnw/mE5dLZwOX9X5NgIjpIWLG0KqJA0Z9N2Z8Pfwl
6gwpHvePiA22uvMSjnLIoHFses16IsdXkMFGzTng7g5L7/D5C/KBQsITihaG7hDaIcEw5qLOkiQJ
px1DtyBPqwlNlULOalneJhLaIbEyxAN1qq8d2i+2NPjN2vUQxfMxjVIa02L/+af5zRe4eG2WtrtJ
GiulObqxv48bsbSVb9m9DECWylWfILGbjZ9+qP9w0+SolRh5HInF2Kz1mDXSiXDrejdR73eremje
+uWXRcmgtJcsVP9lJAy39YCAMbbvsa9so1zFOxqlt2VRP9PihomuayBt2QHyVP704vmljQ1E8m51
lbVo/1yTxcy1AAip7EUk1VsWl+ZaPDsytsgYJjMPV/CLTfMRFQ0SfYnEoOiI4m4PhdH+EJ71I27S
R2+OmzW5UcdM5639/J5dTmR+/4B/3LKlhP/jVFD0YQtZlSVuXET3oKwbenxZdAvG//XzK33oM/2+
lOe4wmbys8xH/r4UXCKOZ2Upgzhy/8ORtW4BfoA7prnaOx49aLqxuLm0bddjaRsYW37+AS5PI8v1
0Z4vKABaI4QE/339BiOmPyeRDIC2c+ygYl8Km7dCM+80h7lxD0W5DaNHB1rQ51devtnFc0n8wGKf
dxn28XT+fWXCwCV7l6oCaASc/hpxQM6xxh1bffU+/uM7WgjshAlzCQidd7FxoNlQEMNkFRSFvJFq
ejKq9LWyEdKLxEGBYrZrWctux1hQW0ErbpfzUThXiMb9a44oGzlBzcrx1l2VjX0LT8Rbltvpi/6u
8Y87gnyYuEaOox60kIs3tUYBz3NHKrTjNrcGQVgWwRMbP1V7r1zqIEuoE4yDlU5ABlQ/Mg1ziMt2
QTVMfu7rqHnTAWLaVnD04qu8w/idiULIBkwBSCdN405FRBs1aTQe0Kpalr79/CfVL+80Yz3BPzjf
6Y6jnrl4mlWZ11HrMyRBiKpvWyf/EZXL2l85xzFKig28FyiMcWHdzkCTbr00pte8pHvGO8N+KzJU
51Ehnb3hxsYNeHId/Spw9LH/8pm4PAsvn3RJHfWpYBiGXpJJiOqUgm5Lj1wRbmRjVysx2VagowVY
L9aYbLgdM4UWqXsGznigonZ2WN6Ju+FgiimUPaooHX1FttnohMfP7+Nlw+Z/H44+Nx0JRJuXL2WN
NKgNKd+hSaDEo8DG/j32z59f5AOj4PcPRSm3BMy61ocfi5yqNEN6yja9FDHe2P2YwhgSRRHeNln8
s7W1XQ3QNmIjH6yFKSrH+y8+wrK6/LkGLB9Bt1nxHWdB2l22PvUE6xRrYhcwHIdk2HHa9j1siHWI
ysVqcooO9zZpwe2WHoeUMWQq98VHWJaZy49AKwRdNajLRbr69zKUFk5Uq2HuAncy76ypIY21WiQ2
Q3SlGtj7M4YSphpzssmn1F01qrd3dvHsmtNXYOQPHbTlbrAJmMhnoT6Jy/6MGAgHNWrVBWUCDRul
IqF6GdlDNCWL3dhq74YPKaghyVPohB/EialOyBLBtEd3qUXquF5XPzGt7MqYFMcqx4O3dAA6MvB2
Ssotfvmeitb9Ms36X/fQpHWP+ASWPSeDi3sYouSSdsqTRHriIaYhTGBnv5Ux+Q3lXJ2lztx68Dkn
dPFVuh462zxrEc/a57/lP14bfslFlcKoyDcu10+I9BoqWqsNYGjuUdKiwdKC/88lAHrozu/ybqkc
/qgMOhcFbSlooaV5/55Z4aptrJvPL7Gs8hcPJI8iSGbBSMCwL1P0Bs2Vtt54KrCt4uwlabMyRuNU
hsVBjc22d/qTHY9f7MXLx764Jm4oAQjAsVgNLvfizHUjth6qgC7DIlpVP1JYR2bCJNolXufz7/eP
X4m9gSIew54PmnZ5mP64hbXSspE2ZROkY/lLkygm3OIroujH74NmyOQhWCoah5Lw72vYgxYnBTVo
4JD8iy4lDQqspysq8Wgjusk/f/6VPv5kXI7dRPcMx0Znf/FUxHreIILVyLrMvDc6iVeJIitDM0n1
IQISeyFZtDo4zM+vysDqw8+m2wyN6LdD3WEqvGxyf9xKKVK/oCVSB4TlYm8M0+k0lJbcjIQ76k5O
TME8nIqI4f3gghDofW9rEn+ADgHbFOOteI9BXuzmjJYWkWDHititVd+5BNjJ4Z5hJ5V/kmdXKjKu
CZJDMppE+raBVL3HRh2MlqE96vQgylm4qB1LfyPCVtwoP58PfaR+pL1SN50brlVrz3Rl/eo6heUF
K/+cIIrY2UMXrQvE1ndVpIM50Z60LHTu5rEiqEoL70fMNRumy8OmcujoRRFQn66KsVnVD1k/TUGn
t9gFoRmPXeodNKGglUTGxoq08C504+7YTsS/2eIxj4xtxS+40QYTubAK41NHjINfWOLsVYl+9ju6
7nM8Ou+zrf0wWwN8uU9hGHr5TsWozZrQxf0tNTPoW66T6PELyQVMkwbvJisEeDtf1fuo8UAbijgK
9In0uwgIcRQN5Mbz+VZqECAhWqTqRq7JTT7Hi1nWRgO6RJ0sB9LGJj7K8O4RMA/H1Nf0HSftEmzk
xl8mz95iu0W4fI01mgHeW29ZG4eaNStKTNCK38aJ2R2KBpSPSVhRTi8vqIn9AcQK0VfNK5hq2m/o
6KZFSI98oCN1EUH0hskaSQeAW9eUbmRdNrI9lkOKedblBqSSeDoj/jZa9G1n08eDn/XxXhlBVroV
N49YaMNr7zjLBIrAzCCskOVoJG+t7B4bQ+lw36ahnx9MDHLNgv6hnzHsW+EfGOBl+4mchkH3ymu9
ltpNp1lE7DnGCyIRbptHIplZ9riO4YtO3S6Os3ytf9MTxgJjR8KTtjjU8fRuXaOornMvvM4iqFON
nZsn5OOFKHf4GGlGp8bGtZApidargL7yhyN9uMVf1O4j3wKRg7/vTGSm2pse6MHGfpznVrs3Cbdk
8Jk9k82lr8EUGRvdLu+q2DaDmvNo2ZvRrcgDScDdGiWfuHXZd50BIIKP1mVbDiHTDw6VAMNTueZt
HlaqNeQBFXl3S3zW98wnosSKiwNdQh0dzkLcjdr0gGAHCzLDjmE2rtzE+vn5EnJ54uA0hIMNIefv
3fuDcbGMGVIS9V4HnlOH27mz9ZWQ/bvX8WR+fqV/LFVAHJZpM6DJhTT591LF+6SqzONKUS5/dZ6p
oaCge+yU9bB6FXgiOu0LD+2HWf/y5ZZJF8ZMy/4o5czcsJcp3avAbPMcqMVwL9vlPWmYdfuL4Z1c
YUUa2RqKOwwdZs1k5zFknHDz0/U4lMZXM9KP2xK8IRjAQK7JV/qgnUV16kvUskWgewSW+VP4XjfX
HYwWNVW3n9/vf1yKBgZlM0cbWlGXO/oQFqUZh/QgWddf3AkmU2/uLXAOvOMvn1/K+N3Q+rt84LDK
Ngo0lTaG613Uf7Xr1A17QBI0S0xqUtVPaTSRcmUX0QI3QlOmq1UZufVeOMMmtlsRDOVAXweggAqd
d8sskViAmIGgnZMxU3+vRkff473DbTNMuJp6qa58K/tuD3l7hJQzbPI2BykgFv9N4gW5RMQYO+VM
wPciA0zoiIpeahs2rO81UxrPbHBGxBhG8DaTWV60v4he+jFN5EhnDpYsLb4lBXRNnhaC+4jPhHpk
oxN8STiIfDUydDBDXM+bYUBEmC2R7KUmgrK1VkLZ71ldRQGJb7d4S/IVGWYYS8QrrtQfE+cK1mZ9
CArRHDXCMwjmDO9qt0ppdK1yx2mDdkyNVUaY2UHJ+GeXOjdA4U1wS7V/mk17L/H4D30cADpyQGqQ
zuFlhRMICQEnirtAxqm1jWtYGn6cqTW8h03eNdmh9QbiF/J6D4GjPg9JaR9k5J7gt0AYoi2ytXsP
8BhPI5k734wMHbdwcqCTcSE46RQuWfC5A1l/eJW1YwQNUsMr+JjOoVAMiVj7n91R0s/M4Lh50XaJ
9nuqgdNzoq9/THpk7Ms4zNdOSt+iwDVaift0iNI98Tb6qqtBF/pZlR6pUBBj0PIicbjca7r1X8va
e7IkOUeveiu1R+xCJ03vjWvbqcmpE/25NB1eIWlq13E3PXoR0JjQdYxN7G4mw44Ya5P8YN+TAtgc
ksr8gWK0u6odnBk6cdt7cyzu8wjLVNqM3slQ07tV6B5vi/Fo1CivI4XmxHRduYNPcyR2F0tSTLBe
P6UWEQkVAVXvIKvawC3qu5b658pohkOjMTyUXphQ1WRI06objwnYhiJiou8trSAzoP8j9VB3yRQU
CPiGLNqUBNcczFK7x3G1+PFOSETi02CRqdvM1MaZS7eGHQtEIMc+bqCDp27m1dC7AscxmZzm7O8q
kqW3oisfkxasHMHZFERmJ9ckK/EW9jpFQCJ/sSIiws3xaQ2JDCLwYps4KQ+cprpdo4z9rEeS1AuY
sJoGfwKKFft4ih1CU9QZ/DRnOcy/wk5/9itZXFdKcMzCK0scLJgdO/+ZFXLeJswaIN2Z+5LKqTQK
+8T7qa1au0XWLEcJgaaGfuRp/q6btP+aST7ljWnfoMdFeBUR7Pz5EvW/fs5fSxQMRF2ny+7ptg/Z
wPx7/wlNyAZW2mRBy7l6ndm8yRLHFAnkzrqakquYTNv9qERHXkKEp9NqAGxgzSxFxb8K+76JbcBO
WXwQVVMAOoGnzmKmBbqMwWx5yWpSunl27BUyhO+84dzlRguS2fuP5jjGzUbtLU1n2uK5J7QF9SpF
ZHKozSxda9wySj/8V0bhn8epl1dulby4rfcLSeQvJ5VbykoMjiYhmAxLz5WwCFc1WsZcCm5wOjWg
suNvEATdq0iy1g51VJzr4tBjOtmNKOGv5pE4i6L/YdMXOMzm/Kh5vbEqvBKhPDj268j/JdpmrZl5
dTWGVbVvxuSuSF19ZU5zs/fNQ2xq8XXVvdJt+GY3dXM3uBrJ4lp/TprUXaMMYrIwCpLJtCgoxo4M
NvhFo5751+MI/AjFkLFBXTNtLa3BkJQn5U3iv4/+S2mq7ylVmevX88GJjHtbxO21SA0cH6ZDDlCR
e3cGGbNID8W6gm13E1J4z0axsziLb6zOvc7DOPs/5s5sSVIky7a/UpLvZAPK2NJVDzZhk5v5HB7x
gnhMzKCMCnz9XVhm9c2IlM68/XZFWqoryiczA1WOnrP32tdy8idiYTgmV2nTUnvhEJCaF0xO9K5Q
zlcIP9jWuo0cPBKRe5KdnDbvdgyMmOL5dnsm/Nbf+gOeykIMYJf0bGmKD8ep7Oe7iLDZoDT1YHKb
+ljoXhhom7Zy64NVxObfpHTZfzonY9pGsICiAUw6xqqf79giLu3ZbdDZzHULaaweAL2AN1IDb00U
zWerA6Vak6q2tmRqU6k7uGyxQoeF9iZYXwFM5dzKSG4qW5BBKKB2JSF8sId8f9vwPOtQLdNy7Y85
6R4gRXosgmP1CIcZ5E1bHl2FScMAWHZEXeFf0gmDW5k8Y9V6i/0xwj6ZrKrcus4D9rbZ8dr13BfJ
phVAM4dp7Ncqs/SD0kqSkhkWxq5lrODeElRRjdewjR0YNzOpqPLcWRwS3AwfJKZPdoeJc+FtB/iP
L+N/Rt+q+9+Wevuv/+LfXyo5NUkUdz/981/Bt+ryXnxr/2v5qf/+rh9/5l/PVcH//eW33CVfmqqt
vnc/f9cPv5e//vur27x37z/8Y1t2STc99N+a6fFb2+fd7TXwPpbv/H/94j++3X7L8yS//fOXL7Sd
uuW3RUlV/vL7lw5f//nLMkX/jz/++t+/tnwQ//zl8j68t+37Pw5t/l5+/fnnvr233T9/0Vz7V4Rj
WIVQBzInQrv4yz/Ut//+kukCmKWHTnVPntwv/yirpov/+Yvh/WoZBGxzF2MOFLeisK36379EB20R
TRD6gpLA/uXfL/CH6/h/r+s/yr64r5Kya/m9f+5j83BaWLt0QTzBC/npaNFWJg0zZYRbTcEX7j5L
Z1/Ji4+LRsJQI3rxWnA+HLRjP5E7tp1p4Brg13oCawcMTzrAkOEz5aafncHdCRQNlVr5OsiV8iGa
dCadXzt1iVsQeXaghyVH13pruu9a+mARsdBFd1n7ybWOw7TxMoiTRyCZDdqw77K4w0veWRyJr3l0
J/VAGHjyRKD3K9N7dekeLP9bd5lJtqdYXlXjyUPjVF0jZ6/Gk2a8KXsP/nRVNi+OdQUyQPPCKx6G
7qobTJbJNGFE6DafvPlL5B1DCnBHrEq1bx0sSHeieWnMkxq3evRJFXd4mKvxmyg/tyCLjP2gvwn5
Mjv3tQWcYdM6R9e+r809pMoVPMoSsGZCxfk0U6RLH5r25//9ivwfV9IPC/R//K7/D9fbkl30P6+3
df/5/Y+rbPnuf68y61eDBiIKXeFyTP99gXnWrz5iUXTxSH8wJi8Tt98XmCl+RT3qMX5A6Ynnczl1
/XuB+b/SiWS4hQKBpcv/+9+ssD/NJfgLiIcdy4UegobY+6ljCw15nCoBZcdy5aJY7JNdHlqcvhKy
lTuqhqFdjLUN2cJ1L4f1VAK8SHmenP20Ni6xkuPrCANw1RWO+jJClnNgYh6S2CLHWuxrTnZJfnK9
Sf1N2XfTIv2x6tNB3S/YGKykTAWQu/9Y9VHZpq3ALBoUg732ncJAEOejFe/kOZlsbzO1aOQAfwxB
JguG3ZET3lvppYnmEmgJqXO88cPoU8x6hfsx868ipk/CUeKLlDpfyaJyi1H0XvfT+dVi2grJ7a0y
cxo9xCptb183HXIgJ0892VHtrZWiVvvDLfT7jvjHHfBPc2PeJW+OfAkuj6djXf3xXdZ5Vc4RYvld
vbyoejIleiMDmuzcLKhLJDG97Gl+5W7g6FFDuDisO+W1X/IpIfDM4NTcQJ07uGh73ASF6FzCVuJk
Um51jp76Ug94gPN4pEVNtJ9qDwULd8Jfvw37TyNZJkfctiiTAYH51HI/vg1RWITOF2Ua5GHVrbyq
j7fmtDctMGiFJj/lRX1fmC7a2YQhdtP747XKLjTjrtUUc5gzsy/WgPKKDHV0nXFTBGHcv2SLLlcY
k0IP2iWBkGz0ghykzLIPWZzqexr7b43RxytpZ98NVAGrqe/fmrTQT75KP/cDM6y5dS+1q2xeVOnd
0YnDfypOvp/pu9tdq6X6p6gfodSbQD/KdtpoFlxQ9K8ZKGvs+W4k03UHcZ+bAMN00wdOOxGErOFn
hMB0l3p9iKzqlXP35m8+1UXc8MclQAPIpKFIh29ZvnDdfvxUJ9mjLMkWACXXGIp4YiBGGmE1cNcE
aQ9GqQjVfasZ031vaEGdzsOzT88yrbT6cWSUVjSnxgCjaOQcjsx61O+sKa33NOyyk99uqems1s0t
SAXNI16azQiu4dWW/VW1NTngSgWysL4MYTk8kR/H/KUMT52RGAG2SVJSl1styvWOaDpjm/h6EqDs
eRJ+praGCRU+djsXK0C5aVETE99aBhpx1eshjx47Vae7sTPhpsWuCbFd//7XH96fFPOsLI8tD6iR
j2yeouXHDw+nlVPMk+btBiZ1W86CPrrjBC11RG5L5A1gXGz4nWaH9183h+lu7u+rxiJjVGiE53Zl
swOkJYFWWGfA7OLFLIDvVlW0wQ08PROIGa8YBkJ1LYZuZ9M4oFUU62dSIeW6M4cPsp5q+tvgKRjS
b7x60i5gZDrmwt4A84iuxCIEnjqzu0CMnXDLRl48HX1T3Xfwb7apTWQfqbHoGtMOcKPq2k+awhPt
CS+988r5RdDB6t1OfhTxkUvIH2vmwy3UuaC2aJdEVUx+05uiD0R7FCxq2JyT+GPMjfVctejrnHE+
9ziYLaQ8mvOtt/J3A5vmJa/IyGbF4O1oGnEptBQEdNuR2koSg9WptZPoFql+nOn++rLdiFZ/vOct
hD6EmjOJsz1O+85P93xSFtGssmEI2LntU6RH5K+GSAum0IbohTISjYp7Z2pBlzx3Tmuf+ITJ9pNw
Qpla7vpq3N92Pztrt4kIhwMmFvoYEMMlWZ5//WIxuP28Qhm7QhtgTslSRQr1k2jGcAmK6EnI+O3x
OvPACvRBTich0y1KdriPsq61PSbHOhC1+tyD6bufqmSf6eU+s+3xiAvBBVg82XepUbxORk83MC0M
KE94sxPY6/tS+zSlyCxjkWgE3k3d+fasmBzzI6IAbYPTkQFZCIHHEkg4B787pW7r7NF7oiMNU7Au
mlsdzGl8zbKZhwxJnE4bems9GfUTC4cACTwi26xBKGrCpdrw15KA80C9GSwma6FunyZ37o+9gJhd
s8xZDifWu/+ELnE9jZxpm8g62tVcbwu/7VetY3wk4X1A7GBVa3uK+3MVaa+icu2NknZ3bud848jR
XFdu3G4IsarvKx2GQIRK7hgDjuFwXdxFrnpJYXfclp/TWEcnNe1Tid2QHARnXA8FeYYD/GOSnkNk
UiZ3fWZQK7t98jZZaH9uRYzTS/rSTXYucBkXJXigorHNU1MKom6XJ4s3pv6x1TKsL7eVZvqETMPk
7zZ5TQvUjjXrWNjNo6fC7s4e43md+nG07smGWiuE+ds0tKa9mjG2MYthWeklgWOJQVB4mdA/G/Ij
wOmXKRbjvfQBxEvvYZiSkgDA6avuuGhJXfehEeMXVzSXSAAhUwmfvJHL6dj0+VtiI6tqjAt5gTCi
BjqJYkmOq4nSQTZdGZsqruotGMCPXjI8ui2PpnwqW7A9oOMmhUFH82Dp3AofaCqEpncmGWFvyoMH
6FvpmVDzgOUYnnASXrzMAiIOAwpoBx91SgMsKK0yOQx6/nLbuCpraE9E+17NwoKoHMvkDTf9Y2RK
F+FbQ8czTR2EQSqhi4H432+HPe9lODudIVZFVTX3jZV/9puKDOpkrjZprWU7xC5veRmNyGrp3QJ/
6hggw3k3wVln1nwRk7FQqTTuv2VvKGi6L+36Ca2rkW7CmoSetdv9bTLhDX/3xy2JaFMKZyw/YnEV
m/pPxc0Ue1k29kMaiGlSZNXEVqCPoUAXMD27Uzg9ELLBmKY6kDzA3Y6C3e7jei3wV+88bsr1rZYs
oZ4GBomoKxgOrMJ4OEa043HpO+4290FALpQcGyn6xrR795gYk7NdwT6mVoWmX/ZxdWdk5VM3WZum
D9vAYvsEbwVDSb+/3dUjAI2/KezMP3WyOOkvon3Qrmg+2JZ/fIo6mBEAgocQBbTybFZxuZspOnck
NOo8J44dvIgjtvlMuOm6IKEhIHVmjaUEijmWMUw+wn1IiPig0UwXr/dGa4NFmdVWzIBGI8PCtFXL
j7NrfmhGvTgXk23v/2aXXq7PD9fPoPfBtSNc4ebb/Ekn66hR9mNEjDwtCLaPcfykZRiQ0tZz6cPz
GCQB5nh7rGTmUw3UQSPa6JD5DzTKrANKAXGA+LbVq3r8mznnn1wozDZ1IswWajLJygSW/fjxYqoe
3HlghSjNQ7pY2WeyzBb6mfimFf0ZSS/B8YIuJSeekeQ+BBuctBAXVxz97x2rcu9klZ5idqfVLOeX
ii3hOPrPXWTWD0YYfYpNIJhkzFy0Wdlb22rlrkfIXdGGRlyDU6I2+2GLxhbXsqVfxni02B1T6xBq
CT0Whb0ipHz66yvyJwczbxuRHEfgxTuNaumnh7zRk7ThlqVB1IB8AqrYBXRLSc80BcfOPqDHOB1S
9LNF358AaFnHPBTgeyLjZVw1DWI12YV+4Ina3Wm5LAM3Y/Cu6uILlP0znKZ3I8Hcp0u956mLOyme
u6ty1rOYXOhqjXM3dtU+wjhBcncyQPx1Xr2S58btaeD7BeSVQpAenXXP4GZ2bRydsOD5+6QdNr1N
R3vpK5dMjACcME8aPDc8WKF972dlte2lNUC5nJLNAIIiiDqeka2EvZ8SV0NXCgzI2K0snZb8Um+J
wYDkv4Tj2Gn3rqu5PKGRW42MsgPHBnU1Aa5vp9L4G2fxbYz8w7Kg9cCa8O1FQbpAp36897IRQYzi
yEhasJns6BRc03QF108cwgjediMZAbr4KzEHiJUdFvIUMepVKFHc2B/O5a5Po62dO2IzFzTqlYl4
ymuqa5n1z5jJjW0xMDBjuups7KbVCHTPXHJtW+vZh8hJxsiSStyEPB3skhHMrLVrOoXUxzVtZtNS
OECr8SketPAEc3wd1TyuK0syLnAglNbOm8H3uRM9wr5CLjWV8Z3Zq2FFAH2906IWLmeuvE016Mlp
NPMgymxx+Jsb+U/1H58hAljHRAfLMeJnhJqhtZNB7jWoiaT3Md3hghN9doh0guSZ/m4rfc7XU+O8
hik5wW61ZHCGsXVgHhh22qkku2oDZdUPzBo7yWh2cjd5I+U1tNBbcEPmJvOhWNDUYyaxUhdYU9qB
Br9sMULViWNup1IBAcKWjcTLnreZ7CW8HM1Z1VFIwv0g5g0uAQLb4goCUBo+yj7ca9H0MFvEk1eM
qjYGSBvPI9Cs7L8ome+c3Fd3c8SBWI6aBZ2Tl2wRPVW5VHiaX75QoHN9Vf+RJJSY59u/X9rtwSzI
eVlZtJo4+ydbJ+Nnwnr++NcfveBW/XlfdylJPBBjRCIaWNp+ei4rE+5nx5NwZxvoCaJKWjhIwwwX
0uxsGKYn1GAZE6aWzL2YYhb8mbXxYf2tDcKszkjEyvWgXP1Q+f54r9GGOkrTDC+Nzix3DvsYvhNV
Juie8X4k8wVYcqEf6tD3ziCR+tCBmGPJx1yloBy75iFifB7MCTw7MyTzrh+Zcie91aI/mzl2Tf4m
wywUmAkTRMxCHITHUV/N3OUcXuYKv2NX0+GIys8+0M9z1Zwsu9BOVg1VFD5qQqKBKPtNZbnn22uq
9SZbN+UIUmnQ5iOR2XdUaN1j2zp3aWqEu1wYQMAl3sbJaeDg1YiaqmlusAqZX/x6du9/e291QkQM
vobtaDGKN8kCDEoCyTcEfJlnt/LWDtXkfcjDGsMYuBm4DldLR/lTNvN4amHN7G+fKKLraxWp7JzI
FPxhc8IuxDk2ptgu8fGW9aTO4Mv0ZVmSESw/3v5bRZzr9nYwAq6wuX28KmLMn0GQvdPjxCe6iVP3
EA9yP871x9t7dFN9q0ZAjUrN4d4MxaLcoNxUhOJdQ510qtsvGqbqWQmvvQyaIw562G84B0xb9GB4
Lt0yO0eDKLnWib5aCtudJ0cAjiGQUo6oJzMeP+kSLf04E8iyPBXxTs+nBjuRRkLXXuvycBvr+JCj
cPJ/uyiREOnRTSj92s42nmUni6Pb6eZOb+GUUhm1pwjnh5YSEUTvSWxkLNNNVOjkOcURXdjl9qpC
56pMVMqcI1TpGY+wFR+mmhhj6KMhbpKLJef6u6+wiMM+bJV3Hr3qO76cRRcp3HXT5hwhqYspJawl
9gXeaeCY144JbIDW8sEtwb9Tr56xwebrKiK0jVwtk0y+smLEDu3z9uoT4xhZc3PWStoQt2XS4UlY
FS2todD33wWRT4hBEOsAxD7erkxJQdzSrzy6tSg2tOfyjVUvMsaJI+rt9Djr3ZriHk+6n46gxWA8
StHZkLdGZtk4Yn35gct44Y1n14Jng5a64z1SBANH82isOE6yupYL2rZsXplJuGZUZjkrYMg3Wlg8
9V3obHnmjRv0l+VWyALweq/Sk9aX6Ul3+2JrJOYEcCl3v+clQmN2qTtL4wq3DG6xWzp+kAuaehCE
oG7lOCzB3268QQc14DlPtUb+tsMD73a5vKxpOSC6H8csNR8lVEtDU+0GpSJ2/Kq/6iI5JVgLn6Zs
T4ad/Hi7G3s6jjv0sgyya6a5tFfAs+kjT7nJ3KdGEt91Pi7V5fulnoekKLXGoYq6PQEvLSY/cUG/
q+2NGtwKeY82T4jpTY/j9nRb1Ya+pJkxQ//tuol54kZXFraDjBTGnAEg2Lwh3gBTcba3S1sO7rXr
HeMhaz+jrR1iKZ7ywinZrCzWdJ99q+GPz+jLcamTRkMAQAphc9rHwhHPTPqOheK0Y+eVtYXTRgu4
64mnZe4tamu873rNZC4XfrBDBEWVR2G1eIKDIs6mdUaTMShsTnD1WDEXc6cxiNJk5/dZtnFEHz/1
QvvYGR4WfK0sqj3W3mxve4z3nQqFpubIk9NxnJUeEo/eob0Hus/sjIDbMDrKnILfNy195wMFpo8J
EID6X64cgAeE4bTruLaqhyjz34GwvUQKYgTpWiEqi9y6b2CZeVYHy0fJIyHoaMfc5FOuD/OdLbG+
kteqeeH0SVkk+wnFgXQAYmiAolz1Wl1vOgFttorGaF/1JvevRUU3DFa1dYR8M5AyPAxiIO/Cr1Ma
smN+4fz7bRD2wv5FKMsZMDyFtvfg9vTbcsxbpyKxvbPdAJSyev1szfP1VrrqriYOWEBfxlpQQ00I
TyoQjFCcW/PBmLC9CZZ2xMwfbXM8DQ/RaD9Wzn0Ik/2CgrzYzLMqcHeSVgIFWz7lpmY8u42DAsBK
xMPtrGaiAEX7pj023kimOnONrRXm7VWkuo9EIy+LdT/QDC8nKMMduPf17cf6NDeejOQ6emN8jhPS
Kmg4+QGkxU9jo73/9qJ0K/K3KUlTFwHw2YyceovkcNNyXAgar3L3Ezbjld/VdKpy+iu3DSAulD6Q
GrVukuFZ95ISzZyNjY3ODhHMV1zG2qFQcbpxI7M86nRrbz/m6G6+6ZF+PyTR3kRLrnXTAcyHthtm
Z3rp0Qwbkb7nwlIgCe2a0GjZj1qmb6A0I+sxu0DkWrR1uiG8WLPiIWYqsRMU7rxCprRm7RprmRZq
28pR3EFo+e1N3jZBW4zfU09jMF3q2iMcjGw16y9Qn1v4t/MmijhHu0bTBW5Fx99AMHooNWDnQ6Xr
Zxe62D21M+NrWeytcR4velmbEMWT4ParEsJNR4WIKSI0c1V3COt6BE+J2Xo4sThwm0brbzCG7lGp
1PsEsSb9wVXSzDRqZklmF73DsSKyEvEXr9tEmufQ7l/r+mBv275Qe88cCL6CCN0WSQCcjvKkmpR+
ooaAsa3yoHbYtX2oUWM3oJgfldx4+Pw3lbKG/UgXYTvXU7clz5LWRyEAwujihbq0u7iy/OTooOIF
U5daNhanjrai05XVbD/4kGBIhYdQJ8ktF/uirezXieDx2xuTxvDWx/p437g98DxFWVVk7UuvQcoR
EAiAotEJ78dGbmKAdyD1+GRJc4a+DNoDmEwYIdznnaIz+JAoioW6dr+WpngtrOKjXgpS+pYfycFN
oz5Om4Ma3JLMFC16HLN11z0Vumk8K6I+V25eZrs0W+Dz+kxBMAa9IMwMgtAhhUx8MKoQFu+yN6J+
my5+zKuANfEWkxYXsAN+T0hVC9j0mnVRI3KlinbvW2q3IrWAobpKYW9lE6DH5ICE9N8s5jqTVPEx
KkttJ+TMwygePrdl+aXK3NVoDdprCgazo09sMdj64HtZuYr1vlvNNgm9I/FmkU7s4NwZ1QcaHtux
GN/YFfsPkWrN1RQWipSGDLRX0zuBkw7evojSQ265051vv/dAXVZjPfSPiZatTVfKbQcSZiMjInMm
r7KOApdDMNi5tlUkdbnt8GxZVRc0WftWWSTIWhC+znnjxcQhsv2atWfwHJiHtdPk9AQhG1PR0PfL
qnncaTaHnlFz07u0mF/tpH1bNJpnbyQPtuLI4qBNXrEwSEjxquK9SsdrSQeKznw2nwEvcMDsrr6X
Op9MM1pnVUiOdeeM91X4WjksgIp84F1dsag6EjF5jo7lgc6Jt6ta6qLY/+qE+XRKYiZIIwPQfTS7
uyQdBngfcfJIqiC4ifpolgFDt+reUGPAPDu9k4DY1xQ6PIyUePR7v3yiKl0wjibM0ax87Br7Omh9
c26l/vG3rT6Z+n1mkNYTA1O7+AhaKlklFInJt8bSIRzGPSg4xKdrwK1xIAjBqwnZWPWEL3wRkOB6
J/HP9NuOBe3cgylRc5Jk4Z4jZR2jrOgPFcrp4PavKCISbtkk2nwVGWn9HnHEmtyr5RTWodQJJGJl
H0MgQ9vQQ8vqJjgd0P+Z+0pTSE84v9KJ9LZ+OKO35i5alziPA9UglWRX00j9+oC1eF5k5R+juvDP
yra/euJT2ObVnZ5zCIIxN3JcBrlEz6AnUpc1O/o2gF/2cBoPJVmUWSpZhT4B5IOltnGNIDVnh9yU
aZMciWIpaRDk2zifr4q1dJJpvVJVYZ4Mt7/SysNmqGin1XkDGwda0YWHvrdXdvv5tktOaXbl6/Ko
k7Y4ZS6OIYWAlnM27rBasVkv6ZGR62wQ1vvklopjXQ/tocY7dhBFSfxAR36w5wKu7bI4PrtetJuX
XtDtOwZaBAcIsP4ZRoN1oDcoP+YcUNe9VsnTDIa/aIpil6Fk3BOI1KzduOsD20yMrRurbI/jf8nm
nhARx2b2YjvEgepp8535PhPWEu3Gqsxs+Hld/16LSm6MpTVyu5dcL9fWM5Bk+o016GGDp7TNCk+c
7oQW39gl3MEhpgGsae28SWfilGWZfpi9+kOEPY09stB4jPMvm2ujwY2/C8lMANPcq5UE8b72GRZI
Q2+eBP2aSsXjaezyVzJWXXwasxV4DnFaorCP5JK+tl5bbs2UCIlhkmFAs5v9xx7cQIYNRDGMLigZ
RZkfMpniAxi8+FzADqeZGkgk6gfPV1flh8mTRr4hgo+PRT3GT/qYK6KhJRMai5hEQEpMyoixUPHX
W6kEC1m3xnfeMGFQUr026ZhcorYMrLpKd1mFyy4Sjr+fK+cuMnue5rO40peLRst9G3PG6XBDydh8
7ZYrKZL5NXdDcaG4/sSoEG0Cxc9ta7fULNax7Yg9a+jsI2zYQG4QB6JPmrGxn7At72/1CElFRMV4
/jeEtvpOLvdRqMr4kqLcoZR14KK05vNUeMZzlJEKW/VeccXtth5Sr7gP0b3+VrylVjsTHlaqazWM
JCwVhKc5Zsg8Of2MRPPl9viifK5PkeY81J7un5ockW8zX2+vQ0vNcwT5eicWCM2qc+Ca6XvGNOG5
msb93Na0Q5btwUP6PTucYwnfNI+DBUNELsU+sqdDk3UgfKjub+fIWyNdSmeZVMMLc4gI3kahovxc
uhr5OP6uT1LEpUCasSluouGzDU7CtrS1NrrRIW4M8/TbuamW+YFsoq9gSQRtRz7QMWv7I4kXJHn2
YxC6klR4jw/Ym+ej5iTzHfbpLR4OYyPaQm04DWA1S7Ld7fSmmboZtJNywPck4y6fa2+jat/darMV
nuY+JY+yNo9ZPqOMNfMPqgWhooW5+ZzmFpht33jx7BkNAT0l7GMkKohjpYHjheewbC/5NXTdwG2+
zI0MP5SDtS8mmqwWdUxmOeyhooQOgj6xMSWnJJOXXJuwNUtOboxeP0Zj+TnaWkM63Vuh6i8oNyeQ
JrPxbHba9ykZmMAxUScmggBq0nusC6Kq+ySMwqCV0XQqNKNaO8on7t3EbYXUcEp5ks+PtyqSEV8w
0WKdep6JZi271aDaLiAi1mLZd98Vgc37XktRKHS6Q8kidMLlMpw3PYJt3HerhDLufkQQeRuhJI2F
aHvID1VYXrSoH55kRgvT62b4C4PN7pJ19mqYzvTc6Clo5aHQWud5XD5Uz8s+GaWcr/STD5MbR2jX
mevWvWhX0ZBo8Meq6s6d27fCR4p52z75uzfRsyuutgsh1GfsFszjxBi9sNEl6/F95oVHFLD9eZqy
O89uv7Z67T7lLqHwPD6Oo62yK/MEqtnCXTKuoYa7GSqyBgIcC1L6gZRLH9wnsUgbna8as1/bjNpj
PT2TIKTuG2oQ7CfrudlFUPp2Y5GXQT9Mgr1+FPu+Iyg8750dTA9zI81FvWHHXwUzs6v02dF/P/uA
0l+nuV8FpkKGP7D3SmYoKxFNDKsrHvl+1OVXo8XCii1q1dZNe63L6qsWde1Z15tdrhQtSU9HGBQD
u5+q+a1X7bS2uigiSsRm5UmCOog1HFe3eqBiwW4xpdJ90Bwy33NfozvUkVbVjzSMymm2H0dC+ATP
AFBEKOnMcckv5x6Rw14jYrmsrRRWExNfpzcPquOIJhaloVMudemsjQHgoBy8VFIdb0PKbgAbR+ji
BU9S3PjlFYAFNpUmhoCYOt3WZA5JKd7C9pvmd6X0IHKHB7c1m4Cw7XodhoOO4i/1Nk7ovYuRujlh
A3yoe2rmRMovpMPAMKnH7mUc+vsQPtJmTJ9LIY073LjvFVgprzexbBbFpWYueH87jpm6IuZEsz/i
zvGDQheX1OlfQbAz659ESWIWzyebJ+zq9vQQyzQ+9+SDwuR9GN0G6Zkm7suoswKzNYo9voeVP4Q7
zoHHOFPNXnUfB4P8ZnaHJ3J5v5WzOW36qm52s1qyoGqaWK2h6ZcBM9UaicTtY8y7za2hakl6wDfZ
R2lO2aNq8OQ57okcrO7lJnfRnLxZS6csV9UMaNPMRUQRj5Yzh9f8YBvWAsRxOV5kYfsiLZNCzoFy
fhvw3/4iAYX0ghZxBDVNtE97fDXNrhaDffIRH0VTfV8CX8YNnezCXHD8YqSQu8VB1uXRzMr2KOP5
palD+1JF/r6cfXczKnLLhCm3oscLzShDPvw2b/0QOaYMZItbZpYcj4wYcIgCNehVef/Yjx4MHNYr
d6a/mbPxExD3q5vBBKWlYu8oeGmn9MtEp6seKnNnMINZEcD+kBQIDgexUqVQJ2GM9RqKmRF07fgc
6XGJS5B48jC1F99UvL5dSdeXI00s4ImxhCWLG/NAtnq8GUvzAWNkEzi1gIp404XUnKZ2msD9J1O2
9LYDf5xqMcduzjjMKcjhSEdrZabTq2Abe0WG8sEQvDaHv4+j7rWu1AN7w0MzTQglUntc6zdxTd7Z
dxw4SCw3w3Drmt2DwgpP2k0cuEKxqXAEaWqiQBm6kzvO3Lryl2VQFCPNcTs9J1byQFu+31q6u2CF
voWdoV1tjp6rPDHL/c1crWkkt3cNqTaWoeIrAQA+2cO03FJIaGeb+nicDR+Qb+KuJsrKbVWldjCb
ztUBTwAK06Nkd0m9j/3pkV9tnCy1CCSXW6pZll+6LMRWx8HnS1ZKNBUvsyzsS1OEW78w1D3r9Z0W
LPP+RtLRmjkUxl58IrmqWnPcmzZqZnCCUvC+a7roaETaqaJlvcfWx6imqR2qM1yqOtjXvdVR5tim
BRvFF+nOKlWMUUBluybxHrylre8tqmRbdSScLweL23+4cqjunMJ+0obSxE/sIY1x53KbFtG5hzF6
+qYn0j/EGq0PdzTCUw7MLF8NhkTnYPPfkHHQxWbnbd+6pO4PdL783Vh+tZamrNG/2IYsLkVd7PME
GrXcELERP04RAURLj6ywNsPyFkknKNcmuqOjqqzHhgPYQnfAUWvjg5jw+l6Hov8qu5jjtBD5Nc78
bO2RTbfJ8oSoN5M9dUTUu0pqwz4B4HthdiIDsVgLRcTp3mNn2SD+Zc6YCWJD+GDuphCIa4uLNSBU
pd2TZ56bDpnkWoyyKNqPDj5XF4j2xJyLnjncvaRPwRsbRG8Xmr3UqzkyT6oDeKZgdvwufmw2SIA+
Z2m1pK30K8eo/GtfgIFe2n2H0CMLRZcxAL8JjkWuEHhV5p0bmuOGwsjeoAHoVyRJIdDyn3g/0bay
3fbZSCeixGgMr2bOVM+2GVrHriRFjOaF5gzJW5MPEwEZZIgQVY9jCdP2igc/7lSfcjApOuC6DqIu
m0MNskxez6zMF0N29obh+xejHvRDBl1y7ZHN9n+oO48lyZEsy/7K/ABSQBXA1mCcuTkNsoFkeESA
UwX/+j6KqBrpapGSmZ7ZzCySRbq5gSgUqu/dey4O5AQOYTamJKHHzq34mVAaBDWZ8wiMuJ5xxMH7
S63mEBpkSGqIWylPaAbjh+VrM6TJYZ1LpFTZXr73M+6Gt6n2NNAMXQ9CwA13tH/yAKnoNqRLcVjf
OZmdd6fIIjvcHt9iV2SXMScxZhHmn8EiUizttuMVwB24y4WTXfDhuWdrtH9W2Rge+kZNe7K6J7Wb
PGkJGyvXYOOvRDeR4UZbM6rofccaK80QhiNPTLJrS2+8FSnBOKgCSTJxeKg9i9RgdySMrnyecN2d
2CM8FYnUbyKt5dYYwuP6bFPQH7YNZrO9Q3DrxiZG8oiP4d1u9LMW5eN5nWf0qnrKOq06l5Pd3daX
mrRdcLRt9UIuDr37IgJuPLAz5V/OMvFObHjlcyQ1WFl+f/YrUugHj9Rb4i1+t4O5HDQreaKx8K1u
EWdEvUaL3Ig83kauC3KJ6NxadIJ9PLbPziqgMxBGdHCK7qhNwKorAGGXVhvubTWElyh1f47oPTbh
jMSqKJya3uECv0LH2YxsUT6WAkt4jbqXYSPSvUWOEBtHiSBTxN5+kvpXac/dQYfRFERjOtMpzX7X
jUfSdrqM2C47tiJNeluHxgLe2BsX4+KGnOCqSGwb70KOr3Fe91GDoH4yNu428nvjgkX8p2EW9Bgc
Ms7W6mq6gNlCF/TpNrVziW3jQTF+ubIu3s6qo4MBBagHs3DjsITMO5kfsP4Rp0cZ4N43nX0lbYj4
6MSIbs7IzEya5sQ7zfuUtR+eWS9oA5O86rI0BFBqizmeKWjhK8QAt3fYXVFtAl5LKEGMD1GgWp2A
tySYl/CX7Jmm3MsMop9qO6UaYphKeltbM9FcqsoOoP+8a57CXj6l0FaDAZLCpZZWEdhY1aOxw5HF
HoIFBYN/dDEI5FHz2UciO3JvQPE2+ge8N8RzVvdhhDzCtnU1UChfIiWk9FTkn43CYU/Ba9hnyWDR
GZ4rwiEwEwj+9q23+2Nsy+bS2s0TaabiWudF5QRV5VO4F6+T0xqvGqM5mIHdy9qaXxvBaEqmncuc
QiJV/0WI+GeOGGODGm7Y2452JIGLeqaVX2TkfKyLsHXImtaiIMocnDjGRVldhph4hdZDESd4p60T
BZjfYl+ayWU0qq9lxJUp62wbZTnJU3MlT/7ivtUIgHd4U740LD3vDoKWbZWGv10aLIRVwYuZ6ujL
aIqAWL6/EVoZe1f6/nZA56lXQsfbsjjbuu/pCgjN3C9M5OildqWZk+tkx9WZIhXzq9Lwm33xGtkm
vSWnnF9q3ALB0Pi+eq/gENAS4LTSHDdanP4dF9KAldKVCJRi80DiIViW0fn027h+Gia80BCGT6vQ
1FhMZI4uWt4iHc/rWGTmHM7FQhFe9er9JLoWNfNr4nu/EjEM27bC64C0Kq387il2outSx+AH7a/V
4up353s798sFlECAqJsNqRWGtzEVzXGVnYyRYs0VCTkXi+NcejJS7okNGmSsvRO2+fy0PiNVkpxc
ItO3BnWh7XrfKiiknHp9oSMLO7yoyZkMnR80Z0g53Appm99hoWL7tii42H7x6BasLiGaCh62ZArM
OvPusAYOlZO+xaFl3VL1N+gEQT3m8poSinUnmRVZ29eIFuYL2U/9dch7hyT3QGavbWK+rgqI3Iux
8qB8i+qIXqxOhVNk46bHSLPX5+62ahzCTsy31vmy7gdG7y2PC6XhZ4ew7hkoEiixVIFNXO6mxg/C
9hoLJ72EI/++9KR5rqvZniL/vdLHN7MZ7Pc2at7Zmjc7r4viYz+h/xc4J4h7J4cMsAF7AF7/gncl
r0F7KmqgEfo7i5GG0NQovHZKqNoU85c2ncmtpFiT+JmFb7P77teJ8ZZhzwL7mm37vofcSKrelaXv
uDX9yXnSDN4mmRCPLLTbu9d3CdrGnCRqeEnS+A10obw1JqFInQAL5/kUHBrTuMpU2xGmU7+UOums
hoie4866msyn70MNPgEoUXVrEyJOJg3XSxi1l6Ro35t0lCdYTLtZdTmylOYU67Kp+D2haHqsLzpH
UHuKrOzFTKJnUguLmzmNHzj26iCylu7qfUK7dZ/hOmwcSTj3aO16i7SXcHkl9jLfR6bD8ktpupoc
sjlEPYSN4ugLMkuGAVlLNDjXmkayNmvNe+mE3jGl1jaGy+faiqdww2hL+ktn+ShV9XKXsM78abef
rSdpbnj1Bwm/29kZlDQ7jbcwge1zxryy6ZbFpyzAkTaon4qloM+GjuTRULU+YddH2jT69sk19ZzY
6PirLTWT7GetI2Y17zHRqlZVPRXtWTPnG/DMV5jTSFIWmQAkNTY0AGEXLHr1sDUbkILaFye9vPWx
93fmxS3tW6IFHH0JeORCwhW8W9EvBOQuLs1xm4WHP8xssTNkWS69uIAmkoSJaqjXt/UrJNfu4Eg7
fiywdQqej5CY4E8qPkb2ymZChTa5VLjlPDysPJIn0Vc4HMaBYhTb/1s2RadUI3CuyAo3MDTLvY2o
QjcTywgWFrzDG60WQdkg+nDUmt3j/bybWRtvM7J0A0CX1IA8hnufJMbV2aRClg/0QUV5dFqruZI1
6HzpE0L7nMHRr7mOnFYTRvbFHrj6DUK/n/Mg4heqS1DCki0V9fAG663ZzqVj7/quZMFlspfFsRjt
Myclu1rLiNB2QL+G8JMPhIjsjZJEddkwgzrh8KL5UHPssTe+mc3ys/FHpnnkL4ajoR+TvbExaIEA
7vLkT7wSoLXmuLoTgYBfPe+v0bTQquTbNyGGfWpHwjytn29nGhmEdfpPU39LogHthp5/9joijnqI
jG9OAwNN5q8FwqRr3usXVNv+foHjdYqm+EUBF/bRuGrsTNSWpbO3BjhfayU00ga6vzS1hg+kJuJZ
9zMXYMiCRVsdXGyM30Yxx6d1HMQZm/ay8fJT7QM9MDynOc5WfNN1ad46uzeeiCuJq/gCNr1/JdIs
PCmtdNRnGk6qhkxlchpO4wy1bySmZkQvj7f2F2cCB1VDr98p6Ibwy9MQd/NVJGVPuhDyATw6gVEw
4a313EWyAfStT3Nsp4CXcfOt6cffA/uuh5Wyfpa5Q5JvRxmFNStKy94Ad4tAOLAJPIV2XVF4QmN4
Cxv7iKbuBxlIbWDFc3QtF43yTtbk24gaTTBRsHhdyNfdZ5oV7coYEtFgZBcktF9HGI/vIxGWy2Dv
Zrd0nwRVw5mO/MuQWc9mSjwygHYTBnvqHqu4EJh2Zn9DJrvGlGU8EQkhngw1CUJSAg5EryGioVb2
Dze/9u3k3tp2ADrSpxJ2vtlu26WNToBGg6FuIZ3HNRTO8S2kAHnvhoJ0zYEGSlvhbzCW8dlNaFzO
tGWLabw2RZdtIKhlT2SZbUWcyGtGzeiPFq+hoHIyqI/VOQopYiDAgAhFeUutML/TqJph1a91GX+m
9funGbDQ6tm1lp5dw/e1dzCylYAHhalqQFrwZ5CTuEVvrG7sAJbop7EQvxjVlv6Bl1hs59i3A+mJ
9/W72haclBNGGTlgE7vEvqiWKysiFrerMo4oQ23vquU5z4HcUOxbdoWoYAAMOeHQI9WbmZ07EDfG
r80bH/SU9ZwMbv6k/XQ8jQpjK15onv5dR6n6prmiCLPQhx3c7LV0ABbk/SkpM/9KMCgTkSNaA3EB
FVAnSe56WPQPK/SZ+5nKLWSbb1phHKVPTbRsvSvFCYU6oE84ej1TapRqF4vWwIfb0ohzZ6ZuOTKF
hiaLBNvExDMdtd7rj60m3l0j+yMvwMWJyEEJYoQWHmczdW9Ow1awGFx0yB51ysjp5D2qGZHSYk6O
CHEKSCynTFiU/hfMS8VYvPnCfVRuS/Iqq4Ld1GL86OSsI8gziB5XS7p1fQKjn529jeS66TsPZfdC
For6G+Xgn80ULk9JZrzqFQ5LbcKCCWmcXqtj3aze31mI0k86FdWAFq7/5HpAG9Zx4E7ZS5zt4skp
Po0ufa8JhyQ4rDtJckOCqCXC2gj9X77dW69hNV5yygpvha8qoEzgJrmmoxnNjxTzLCqD3r5PFA4S
qjl1WnN120ujjIWwdsgc976lpfz0yI+9dnX3vVDmMeQJKixwajiPpZDnWO3JU0RhNhrdqibxKpsH
WgXDtxoL4y62zO4knCXZxE1OuMKQfq49m8GoprvVh1CuGqs8yspDUgCwvbKftdFH8otwDnIRsvHe
q39qTA9XEdOWMGXyfXFq49mIrE9v+LUkevzDj+U5VaulrmMTtJDB8A1a52FRm8IoTEqGbprTYIHU
OVJ5mlP/VFbjTxrT82lMyH8eHV075z2xcbVBzSQbmNbslsrYWqCoi1xcxSh+o9ZieqVTjOAnWZQd
OaHHo1W7EXvQtVUqTARQ5a4qQ6aG+DhBqDqsKsRVutnbxSVHP4lhDU5tpqETC2unel41nMofQIh6
kPHQX6tR7gfPMG6xiOSzifW7SiKESh5CISL8un3Wx/WBAm26HZXiYhLoeKKsl/v1NcYtes7TQ2Vl
bEhjL39exnOhZMRtzKJraPqvTKEmrj+H9uQqo8QRmW2g7cl9b3bDBRkuSLd1YoiAHm4KpMcXKhUV
oix33q4DMVHVUpAKfA8xPBvdL2iaELcYJKaAOhLdAIPXWznEhD9FtC3wphUgNzferGVHaJvOFqGT
90dHDqz46Pq/mA/ZHAPkOiGW97Z9jeIH4ZUEMpncWnMa9igP7e+WzaYln49aGoXH0ot/oiLGDjxY
3mMeyL/KuhQGbK4lN7smzCQ3YvnqNvavqNN/QNdK72asm+801H+ASEnvXkTyU+c+zz24taXznkob
Za7ZjdqrG3+uj599bwdslLkwf+huW90tYDNUWVl74IrSd3E5vXdOVh4pKlqb3GzSR+02xMV1foAq
/LczTRnODPk6aoJlSPyilwWbAyWolynGaGRc1n0or+uTaSKCVL1g7+wZ+WWdfDRGouhKG2hqWvz5
nIuOy15cb1+KaHpeu+Q5S3FsFS6GcnTEm4Fm6HZwe/QV64Eu4okWBGJ57VtryORYIHbYp4bZnn29
pzCo9WjYldoZwf5wDVXLMpXscVKCYcJY+15m00e4k5M5vrRastxXIfi66rBzlaGyuqX6hBW2vslM
+9gPnXUml7dGgojf1aZYfW6mFKW3Ou951NAR66KHEU0EWwcKoZz6ra+6+gTnftPScK9V/cms3Pra
iNB9tF5I2WDWvpUOzLgK5vmhopJ0Yyu0bGo7HXZ2ZhuXiviFwLRYToBlbAIcYEymFJ6flin9SgZ6
fqd9CPhPH6ariUW26uvL+lqdfO2HPs3tYYI9fuvtGZWHelHJiRVjklPmhOhnX0pneMlY6N7X0zDG
fjkYbOXQW9MJj6o+fWkgb25CdPS7UmzGouz3Wexa13HRc14MbrxLvcHdhwTIbKNSiseAdlItB4pF
Rya0jFvI2biEivFSmaSOpI0rj5nW248Ks0oyaz8TmRVfxxASWZdsgIXXr0njJ9tlUmx0y0Q9Yfna
ncz5PkCXcBo6w0VhYryb2Vw9JWxZdXeOnip1G8QPj6bTI7MJRTNadBnj8opwCtWrDj/B8c2b4ae/
1V+j7aKI7RznhRd3++yP4APs0Ul5ApwEQ0TXgE+hCNIU8W0Sr5E00wfk6MEXzZWZDA6fV1SHfvGI
vR2zc0l3VtNi670dTmlZzodmzN9RU9Oz8zBNhGlo3GQFsn+qWwcjyRKeIgotIrZv6OK7feWwGayz
sTzlyXLN0y6/ln+qHtiAlq9ugcaqDp+X0NPeiibmf1kL9WEAKZ7+2zGtniQWBHlKmxmhvivRkGIi
H248HrD7R5iCpZ+zQkUaHkirL948vbmO5AdsBOLHU1En+r1Nqg/Zh7hVjezN9+f0luWpCOKMvQzd
hPpua/3LaGH+8enEHdCigCCm87d3Rfqc4VJ4q+N3VsvhRaZ28g+nhu/v150Bwj25RYubvOFRl8Gf
sWjEGCGdNIp3A58IUEVRI28rN0iz7C4Lwnl0JoA/i8MeW8Fek5iGS4MXU4TN+9RWBTtRehOamOaD
PhQsnsa5fS5Bp/z5hhHh/6FKkVDovkZOh4GeZp0u3Y538TrmxxYkc8SUFdCgAYWdWtkBacIuy8fv
aTvWL0YBfgEmxXVdGnmh591yc8xPIUFiQTJi4hr11LmVoJEPiV+Mh2TA3cJu551oAbFna6LRsCy8
g0+pwAmkUC6aLLEeWT+LTZ1Gzo2QrC0qtv7IArfbDnnzZc49/erT5FoXYOtEZn2LMU1t/GJOzm7L
ykZt4IWklFmi9EH2o99LJUSHJqHBVNfSqx5+S0Xh7fMWxbWu8kbXTRzOEh1aprU8J1711UFtJoTs
yHe8eouG2AV8qBTi5Ojh1Sic7pX1w42iiuJzdegfKbwkCNBo8vk6Dbq6OkTtzZqmdk89KkdBTDk5
mrQn2JTajlJKBvLi3BXG3+tSteiqc0o0Kdg+oHe9fk8HikZEy4fb2TAr1Sb8WuQuFpZYDgESOx7E
crYeTvVR8jreemZM38Mp3+zJ7dD51oQLFpa3wQgiT1qa/jRCu4fiSwSdh2kKQu4LCiWKl24NHy+3
ftljkT9GuktJoxOKacmDqEUebiTOsESbkNWPstw7KDgOcJ5vseUv98Fs+m2MY3bEsAY4MSf+TuJz
mKK3rDOzZ6GdaazduyQrPjUEJYSQLPGl62Y2PaQxorMrmQOS6GlqNLnRQ/v3PNbiqncgwSfCM+0p
3iUNpQEdEZTr5tO5TbtqSx3/21iQDzOX85Vg+OaPD/wfkLt/Qbd9/jsE3/8NXe9fmGD/juX3/yAS
TEHx/j0SbFsV6D4+/wULpj7xDyyYMP4y0d5CG6bCAUxPGRT/wQbjf9mENvFHDjpF5R79n2www/lL
gBogPMaDi8d7kU/9kw3m/IVT3FYYbmLNbWJP/jtsMMf9rwZK30D4gZCTXwdWlRipf3UAsyfFKCdU
ZYqUxqnSL3WORF1np+0XyLkbmjPpOadUHnXMGkjJLA2+SWwEK7Uz1r6UJ9OYD5EOfYm2q5H+rU3t
Gd/rUUCngGu1szKY0Wm3Z/GMtjg9O1RLG+a8xv4aF9lNn0fVpNsT8Xh0SNhk13Fx8T3P83wx8dH0
wK4Gf1KAjrMwdIrCcucBdFL/VMdsF9s++hqaEkIW7077ecL7qsQYcNXutuuyxKU2WPYXi629SIyH
I3gD02I3hQRxbcO4/Rx8DskFJOq0LPIWXA866eySNNtH4ulBUcidqeugLkm9RPdnKBE3f6VGoD6F
YnKvrog6mkpnHbeQL8CnLWciyoX9ij9DDryPkFP6gnQY/ggL187Cj7pRPxN748E3lssyU5fVkq1v
/qhj5wgI6IITYh9i4ymc/HdfzpcYJJM3XYd0OpikmHgFS39OT5/z20jvRt0BeB9n3kpnjcPN92U5
vIXcRQzCh8j+c3xmz0lr3l1wtStzRt7IuYjsliXdrlneMP9uhNZt04gbnU6fnaYQExKhQIM83QgK
mod1y71d2p1HM9tnu5QMejBDOFUDRJ1uCys/dX87CJrUpcZgs/ccxlc8HQrDPKLeCXSGBp30vboC
qq64XkGqwBFLZQJ0w4a7pVnHGt5bm0uKoXoQgUpWd1YdaDxzhTh9dQfVJTDdP8M3lCGGrj8nqm6Q
1F1Wq1zgRu71Rn9MbX5WQ1jdNNfiMkYda5yzRNabi/GgTpayYaB+bP01fYevWyKolnvMNGQt2Uc1
oKnU7JI0QTP3MWDcq7GqqR9TN8VoWyp8n0OKYh5SkzrfjvV+CXXSJcoSzeFdXbJxdu+txvkrS0jY
7JO8xdCubyMNvyC7hSG7VeThFpFOd+gHxW1SGHRwWiou4m91aBMPjNG0dFblXg239cyL+ZCF04XF
yY29+kbKZZN73RaNzqGUhBjAiIjJxZS8kzK20sRM4volmBY+Eb1zF8O8iS+dlsL2u/rZipg/NUzU
vW2nH2jlQ8QM6pqDIDnWJTGIjJQi1R8lP4ntfKszBD0rOUvYS27u3GiqB3HePRwp9xDgz8J21vuh
LrLhG8FQtbzMGqI80TYm7c6us1va8oJVR+gNwHyLne/3b5ZrHwEWvnTmeKBWicUoRwc4o2iDtNUP
l12edKCL47/VZUkS+pjcTXVQY80FnHkF82ptOCh1H9Tdc51zbrbMUNcc3IrgwolZ3HU3OasLo044
nLp9EadndZpG0e5mU9zVRS6N7BzWQIq96RKrXX7yS51JyheSRHVRR0jA6G5o878pdj803zpq7vzh
zC1FRh5DMznHGiEW0UuVJ39rFIpzmf9G8vxcR2/NMF0I531b/GZTcNMHHmv1yYK7p1Uattt213PN
DOdLh8sccvy9YfBpzgxvlHUbT5W6EmqAIHbeq9++3haeNDqnhLhkt1rqVMYonBA6k5OBRF/34DLZ
eMxB57ruDra/T9PohElimxJk5JrlpkaYtXjZ38jJL0V0LxzCZGRyLqz0FvEkYk/Y2RNHBRPSjn6o
kbrUHcHXOkRUSVXsdR5Jxq3ImoG9mFOrwyBSMlfaDAsw59uJNWnBdZU6x8PsZjGAdY6ZNo2b5ReD
5wo1/ZnA7rPncSWYUNTLAkEz3iyuSIS+PpyDjjnSlMUt57bFagK34VMu2bmdaIPmIBWxKNTPEJ32
hH8cTeYBTQPaysPtx8VZHcyixiUn3lg8LV27ja3ngdGifkw0y0cd8wbin+oLTIpPSyd3hfM028WB
9gtur+mlz7EZYc9Wv6XF+d3MFJZ40E1a6qASbuq0dWe5xIP9tcmHtyovbgZbJFSxG/W5Qk2Yofg6
aBNFTtpiXA47in/Djdux/D2S3X6pDyq8KtKXyzy5XxuDiEBYWeoKZf6x9uajaC0yOJv1WhqTOHa2
uKvThI4TaBjwpgHqDjHemXXUvezMQnOvRpr6b3U7amN6s9kaDinQuuq4TNObbOeHMVAin6YPnBEs
48sbsLAlIVtbpDd1hQkaOLRT92Yzo6izz3VknWm2q9imlP18UAdAoXDv1tmemEDMYcwj4fiyXtzC
OfrFeUg7ujnpTY3bsEnOkckbg7fykC3Ynr4Z2UIKJFArZgiWVUfNw2vUh7vJXx6mlt88o3+hYvh/
sPL9txDbf1nW/m+sj/9/WvmCIvpfr3zL//Hyq+5/5Mnnf0bjCj77zzWw9xcFVZaqpm/6wvtPeFzX
BE1tgRgQcF4JdPSgX/6TP+3/5fMpuEgG2A+wovy+fy6B3b8cTApQa/iQZ+jOfw9ALdz/ytgUilyq
A+8FDuXC6P0vEBHNkk4yNHh0XaNvTnqZffhJeI7tbrgagkYzZjCEVEUJnlrY9gESGJkCpc7D5lSI
bLJpB7ILl1Im7ZcFdkZlPiRVS92H7Y7JQvDUNceYTuAzCm/QLQlVyoIdfV2HW6e3kRzJ7LcDLejQ
GouDr6QHqQ7kQDgDW/rO0g7V0PXHPnee+wltmSb68TwYdOyW1N7Uhd6RcpGPN9CDGB+7ehcOrMdi
JFQb4aPLGmcxb4qZpmEIhnIDOEmjGMXvTgYJeNBgIdd3g0ZxpWmPRhT/0P1wUHHgnIOu832hFgb1
5B2XhsglYQ5jYPV1ee50ZDx9631za43Cmu99EZOmtI6WvxPV7O9qB1N2UtkoJTGJpDPmWmxk43b9
rc0wgAAxoiIQ6AH1eBS8oUYMmUX9Lg37B+/I6WHF7Re/o8AXDU+OxFEXS/dR+DF50DoAxexdcyP5
nUh5Wq/G9yjnzagRoL1TN3ExwBRmRvgU+fjIc5907HFiC93SxcxdnMj18s2YWw3yEgYqRZhzpYaY
ddRvtVCGT938Mi64Tf3EDNA5eFtX0CvKTMcNSrSNmzzr0fRqUbqPKyb5ZhkpRC6Uxmi3+tQaCRtl
41QRcmbltnaVYokOYZWeShtWTQzlKphdal99/+I0fYu+Njr7tftwCb8L6Ie5gevjxfW/sDivMG/D
8lbdHbPs02No1OfVBkaOadW81bTadsiy1A3vLwsFn2PZV1wtZCsB9m88hdlAMgJpYMHan1tK74eF
EPcmteRaWUgCzDGczgZRhVkbB5ZIx41ZOtZp5SdRoabfnUdUZlXDjwQ5QGXIpP7QczMWlM38UcSq
0paar6GDCliK+Wub1ze3S6vLKh2TUGS2tj3i9I2osE3RlXIYFOqBWl/RDmC4xvCpjEgRcnzaSN44
A4rq/N2y0OGfJYyMnn6OeoHA+8gyWBeF9Y0UCSBmpWhZiDJS1ws0GZAbfEp5U2PXXGJO3DOz32ZG
S1RYOsgRq7yNef3oG+xsOI6vJerxjcM9RSfHT2MaT2L0wrPusC/uP9YrJs360vtO+LReyT5BVl8i
sMdt6BeH2EWYBK0Mo9p+kTA6Ml37WQoTxbpBsZH9925s6GH7UdUe4x4CHik2ybY3Fp88vu5lMslp
xDH5O+tz+zQJ9wnkxy+tmenCOW11iROVxwaRU8fd9uehjJirAgrRn1VeMZCGFpQu405G4Sd+pQ4V
xamQS8yONMWYQu3/OizpzpIDmhfk59tkGv1d5FQHwqqbg/p/hm67G6LDEMz3NA5WE1zoE5sXjoid
rUWLd1NEjysN+2c39AgCiY0hKEpbnjwYmVsvQXcYxmIDFCI5OGTssjmtxuvHyh03tPxVjyp3t15N
AoQU1iFly6hLwq1a9zXJGR8tPZgiliJAXl/tMEIHkUlk4ZS1x4gIwrnzzp0aycKrmTz07EWLRm2j
MYQ6l2f7D1ZIxxm0ll/L4TC4JJas/AYC3IwA68N2rjQcikNNgJWaD8oYualQIsb18RCzPHWz91Pz
o2YrF/l95Lxg9dTyYcJHIkTHbc6Lu7y0JdCfrJw8eCPzI9ezJ3pyJeofhLpmnn5bhwM9OLYsUXOB
fIz+BlgT1edol+F0W4/VFf5vNtK/1sNdMuO9q8h/SRyfdaSj7Pqma/BocneEqAixa1PeNxSz2XpO
U+Ts1gE/D+rZztNHz9KaVSzTJNN+vNNk0W2EXfgsX39rA+b92BcJ4JAnvxjuyGD8XVnWkt86QcFQ
l9XosHzZYn7xNXpn631rEnahJT18E+NMMgOK9+PpWFTipV+S+BSL4qar77eq+Jo4HQzZEl7qihVC
yU5n0v1Yr0SJ8HR0WmrgME0sbBbbRRAzqQ7CZUOPua/NthleqV2HO2Rj2OaCNIDwgmLu9+vcoY0z
l2+oTmnhRzBL66PMtZy5l4zVcaytvRvnl6pQbvDJnHaSqMlTMiJfLKb5HE3mAlKGoMfaqoZd6w97
RgUGFdJunxqh/Z32KA/WsaXZ6caoaKZ30kAMrkUGtA+cmuhTyDLU0DPjLY00pDPriXkFthdRMR8g
iSCw20NnkZJYN1k6PkuqVCxUtU1j9PhwqOjSz5kPUIHiXazPLdbqyDkUhY3vh4ZPa9sEqdFiQLnb
oDWLghjqAymeRBpbHodb60ULbsHEY0AjjJmSRQPTBNvu1DtYI7GUvW0+zQ1mxK5P+x3bnBaCLaoo
Op5YugeZ86T43/N8KHc+a/mt1dqXrkb04+sszUFAEM3lWWSPOWzumwj6c9GsJFairaCgdDbyO3Dk
pa8V+KKAU8nFsI8RnXEzk82TL3GWpjDCKXN528Iwvodl/sVc+Gi7xL/HUI4b5O1HBgiaViXZmuSp
Tgd93+kYT5mCyq1RsvoAzH2KIJht7SHf9Oi7DKVicsPo59I0tP5hlWxNw7E2xtyHbLz3VaED72l6
ilUTHJbcLvdGnu/qka1D7oSfODLrYKFHt1c0rEor8N4tKna1awnNsB6Lg6KgaiJYFyNaIkWCwL+O
YM1J6ktqRnsKiKxfRoQdlVd+eDTVE9KRtpHDyiCqXQaaAyIji2+jPaCpIyetRjZ0oJbXAk4hNYp+
k+td0xDRi+u0B4DyhAOrV9yg3gPZfK79nrfTHAMuYRMGSXZvwZML2tAOX4ux2mQ5mBHBDPIimHlD
rXwuUK8dhWm6p8K7lgSvvqcm4Upxk31KeEKsJ5YPGPrmcyn8V1XiybKYZYFjigO8tGsMoCjoF9Av
thenm/U/LRkdi6Y99VPRXNY/8dUITxOLVLqqOKV0lQNdA27LC/gD97JASMuMCsSMeQ1hPGII2hZd
+gJMihiGeL+00wT2llIUOs2N1VkbOwFzUKkVig0Ho3WHX9Fccx1q3uFTxPMTdbie7AKoxWQ9TZJ5
I22Rl9N19Zmnccd4wIgPfjtkhHsLbBt80Ou4EY1auenxL23QY4aMJTYwzTyKNLqkYJv/iCrEFU49
x4FXV2fFSfIWm29IXqRJdlRaNwXRaRMmE/QtrEa0IJmNGSfX8Ln+Ebm5/mKjPq+7dIcs/0AuWXJN
WuAUYUzhs+UThnoYoxatiJouBj8FZjB9j0FWUdoZEejZ32nvoDTXMNC6+bMfcvnWNTF6Z79GQ64T
ro2det40vcteowaasN6JTMunvWlmX4VSWnkljgjdfkSOG1+XUB7rSCuCpXfFzs80wj2astjPZrKx
LcSU9OEb1jejfdFmeSYQwwloTNBAdDyCbNTp4sfgnA1ojjFrmqIB2L2QaYjje1DfFmlfRVEPmBYe
E2/+jUVfD+01paCKtw1l8Sz8cP1pekk744OIzhlnioDIZHDMEQJxIsR7iONeZhDQpqlM1PqnUxnT
cYYyFLjmHIRRXAZGZ0o8X24BiZG83czST4iWcCt3DRKhddnSiKHf5Ojut+ip/oO9M2mOG0uv9l9x
eG1UALgYF94AyIkzk6O4QaQo8mKe51/vB6mvwyq2vlbYa2+6q0oUEwlc3OF9z3mO4c/kJS7mdAQs
IuME1sZZvHNWMvIqxrQt2LeiW0kgZZvj4+i4ll/VbKuImqWI0n1Lu+bVYid8uXTWw1lFoslhp/Qc
h1RjrL047UnedJx6r1bjJkSg4rsZ26cQYbY6gcyynZHMvogtJTXloyJYgR05k+guc3ri47qfb8aR
4ul66JK0Eqts3aKzoyERJDgPGicBQrUguYNjQ0tjnZHz0fW0MGr29nqYkop+RxNm2idKdYX3bQZn
Vz0MhWltBHG2flMxPdEkgBaIVkmtCAXWuiWIJcM6Ig4PNMchBcFEzyEVPvlO4w7R1D53efFma2w2
DVFDHB/KS6uM4DHdCVtvL61x+oHznY2tbnee1jFHTmZaXUA7f2M00pzGcHUhqqTbnMki/SJazi0p
OOMKAXveIXrFsmRQ+ANPF3Gou8nn+kbostmfNY10Z5v7FGfFMuWmT+x1d22NS0t5OvRxdjlXXT29
FmV/Z6Jr2AgsdUEI6M9LB145hpx9pWb9qcR2t3UKeB+0fB46WAUo5NuRXUmOcnHixXPKDgo30Eqb
tQKXNF960i7QySh+azsItde1WZizslWqWnokRPgFvd6gGdtHCV/kMLb124qc3xGC0hOp1EnP7vLP
1ORMpXLq9rI5b7YENcY7vZoOSx/yU6voctC7+zmDqSjRgG2MWX4/TzUIjK+pzXcXZ39XB6KBW2Aq
XlNiDl3ggMMUO9UaSYbCIms5k8bOzodok0fL3Xm2JPsUi9zKCCoG6+DkPEfia68HNu8sCcMahkf9
GOkswryF44k+mEFDvz1QBEX6TKMZ0ahsYdXx25x0zZYj20D5H7FCk5RlQDwvJ7wBNUQOOvWSMwAM
qwVBl4yXi1RRgmKJ+30pYmzMQxl6sa09qwKAv5osyDRd7W6YFfayDr81q9i2YKB0sI1z4LEnpqT+
c0Bbwx6jNrYu7tKGcXoerIgxHXyzq5J5kN7UC8c/HzTP71afrQ5kZHa+yewPcB9BxTreyartjs5B
TXjN9HUXO6vKdanYqKqj+XsUrxtF17wgUlrFjzs5sLWKLW69xjuvHYPCBSJf5rWUyO7mjwX3U5Do
xFk6SXbddU6Cq9OqvaZK2LDO2pZFAEAPfbmi51y2LEYOObTHVhfdiyVzrwS55IE+HApNeQ0bjQuy
HByE67VGVDEp2JTbqWFFTkS/ySes3En9AHH7E8wNWZPd8tot1TWHEzo7FEAR/B+TRJ9AFkqxy5s1
gBwDQTiBJ3cpJ5ROg5JJRTyyzuTN4KR+2hufVTbeJLWZYitxlN1S4Ypx2Z6nqOAIyumGXQWTI14P
rolFmjbcgf26Xd7UkiHIrn6I7JKaC/Hojb45i1fzgRy2JsU3ltQL663d3PcjFA/koY+tQRElMamW
tY3J6FdahQT2W2yldEMv0rxk/76uxufZrRezr2pET8qS4wfSXogFrAEmmGnCCVgR4SaZdLpQn48d
pNLzLBmjvNKJYwUma/5YONEUBY8Hve9eQ5MZnF+skKgqM7NHf2Q7zf2CkoQkDnhmS3bmKkAvwuA8
o+Iiux34Av7PXY6d4HBow6B34b+f/5Pd3ihCs72FXek2hURK13Ddx/KWKhWhdGtdhFrEQDaB0PzM
zQ/4ctljVt8xVjHgWya/tLNMMobLjq3OeDrfkrKlykdPRAt502XpGgGt8JX3pgaRZsEtrowHiagg
WIcDGpL3kSmJv97vk5mZ2M2inXA4Ep5nChh3J30G9KFNd+c6C8sAcxsVRQdlpB8NxctYITe3AWv0
TE5UPNC+TW1Skplc+rVpnSBII7IaO8Cpnfh+ftc4khkB7z+vFYhZJTyo1NK0Sry7bv25zO0TgxRd
uaRSMqnvhDVIehMO1b3VRqfnCESb4WToJSl8agV1Of02UQ6IWZ0Q33/2EcYjmv+biVRZOydSyyRo
1Cf3FlISkbzlEigp0A6YXYhIa1L6ipRDXlE0hzgcX1P6nSEABicrgiYsnqJxv+IdOrd4npZiDYCo
PnWr2cmI+YelpzTGC2XS7qd8WJF51EZyqp0Fjl4ggNleK2eSq7OuuomU9okj1TUCHuXGSohZVjsT
5PVaxszamPIQpOGtq5sZVdww8kRK9l7c4ADOtQVdZo1uK+M9WrK4CZhqvnV9HvPqJiz4xQ9T05SA
9C3qWtSDSOM4qDHtRGg68Y1TNZsxT/aaOQt4jN0PXYt5C2i7RDMDQnOPVPwo9yZP9qI8VyLdY/Cm
JZZdh6HLDA2YyRn7UzPnD2SE7ZN4bwx8eQFHyhcpxxwqE3SiU382ERjYZevTzh839eA+4LM3/Cq2
Wko5nd8ZKX3UzFkPMPFWGR87/HSox9T3MYN/h1OeAUs6HAEondvYHqTxbZ8+gW2sBbEtork3SbfF
Y4gZIYZ/qzofSR7ByKicb0Ydf9pZg1ij12niL/vSpI44mls+4z4pqruRvu2kLS/kUbPjVsC8dpKK
Adu8psaiOmvvBHddNYoxb2I1eXPamOyMoSbGmPiNyIz3UqO7Hyk3heR7GWRcFzLhDbMu9Aj7lrny
zzBZf+cgu4lc5n6T9I7R2odOcZRzhptd7ZCMLjcGmwds9Ra7FsyzYNTDZARaGV/09vCN6NLdUlv3
vJ3PWl091ZE6Hvp2fL7hxLKxou4jr5T7PHLKzVAXk0dW+HVtkQ+Zt+hfh6epYKNm9/xJPfUXnebu
h2j8QCpDGa+pqW7Ekb+EL02tDgG768QrC5yYaWx9UiG71CPxqsUOylGsP1PNoOwB7rtOqRN6Wd2z
zbyX8fhkSfu9IveBY/oF591rjXs2VnuIm7WZHEVNYhoEwcBSqEGMWXfTuS21q6gMIJfZFE3ZdMNX
CnTDuNPRiSZt+6OX+i4us8dKxKdGHW/D0tTYBzEaCnT9Isc4OmfJJfEdd/E631Igq9kUdf4YMhQH
3JQFm0PUjMZCv7e3AyHahLKDcUvGgX0YElxBa/+PtJFgkbV7AOy+KjFwneYjtpYofw61+rsY22Tb
4SzBR8jGhcNFOxCmXcTjle+yPtzqSGoPRbe8s74N2yqsHk0VOkByQ24awhLdTnZpLjruBd5I2Jet
SKagi+RyyIZmuRrjaJu0PZGedep4ZlNB040Wr4kNgifCeQV0vOIchTnldCgjOw4DBp5K32Ax8EdM
c55bW1tpOSdcFMA5pvoeZNgth32TmUSwRXSqKzAsoAihQu1GEtD8aXCLoMcA6wDqoH7sVZZ8UyfN
vGqEzrkZl8gasrYpbvSsh6ht8HmTkbIHqwY03S3sLWcKckt41iywoBbmC0XHLbMmoTg9GD3dwfkn
BvdWJScxD2dwxQ/ZklG0iirIQyIynrXcuSTH7qFqDLmphgSHJ8imoK6ik6Mu6dUilR19gXvJ03rC
o6fcuY55KCYCOCInjy5Ri77FieS4mrnFZTfxgFoFLr2jvBKIlF6Y7UixJcbpzNjtneZ4/hdtsgk4
bbJx4879g5bqNCgULiBCdf7SDLDkVAkgrXOwoWsh8DRHOfWsrs+l1u/FYlMfrNmlk1x2V9KtzvPZ
2LVux7aOUMrbpI2/wYR7su3VIxK6LwY4UiA6EhxMA0b0IyVoiTUwbPk10W005eD6YzQDzuyQRWJP
rD6LRy30PeL8ywAgF/CqrZ3XUDjgtNrsEsMQ4VThyiXX6QWwWypdhDSdw+5SmIE2VXdKbsMs1F2x
GxHq+ovWnbBlwJ4cPlkgiy0BWxAKc/Q/JV0BNPecGSxnaWEK0RTCjIZUe4X/NBLXCAbLsz9EWV2i
ekzFI1MBO83mM1QrSmvn6mOTfLZRtNGyGSUKeRDnrs25g8UL4qLUWI5VWtAz6VOsaTTGZk7nHVH0
PzfgWsIeTTrWplVady/XHhLRRtjThD+goIanA7xfWz97zDmOicOo9ViZZ4wijFGnMVmxZnKxfpLM
KaZrAVUiv9epjUwQ+LaoKA4hx60zEzDUcga2079ib7ez+XHRytNicY4YzCWB10ViYB0iGHDeiIEZ
2foOq2Wd7TrWxhRRVPQOFj78QzyN+OeeMEHJKv1qqor0rlcFZvV+OkJBXkOM/8Oti3qUMSfIc5k+
X1fssFA+limlEotdMG/sx8JNrZ8FCfghTHVjNVLZYkieN4+NpFV2Lg7OdEmr1tjYcJws0C4YpqHI
dmJvwQhAPmmto3Wk31tn1F8yTpruW1nPnBZUhcWxl0+AqxT/l2b9b2JHtTXb5dfsF0szdaDAxEJr
pmFb5pcAnnZ2LE78ot6cT7510x86C69Kowk6EuNHv/ZTDIUyxNgC2IBOwk5jreySdFDTtE3G9JgP
5kOrZ6u6ZDkobfWHSzS/Jk9hDFdd6rquplkoXvVVvPrLQ8gHelCzpUMpXduOsOh1fGd3KsnvEHVB
9K0rseRc7oc9JPnBsjmFNnRlkl64z+ezQMnkQV1eXkgZQz5bmdlk7HFnY/WzpH914zyqVKX2iVMB
HvjBUZ0noNRvlmpdmLN1YM9Dk0Sv5UqQbij2QJhyVrzgmOWpb5vzyQAGepmPYRRoaNcvbbCmkWke
cKiXt0v8fu6izS7vmFM7ToBnWA0uzZEp3iAJDmUBGGA40lRWOLNym30jSpOfEVP/p9x+/Nfh6ZrO
gPr/C1guTvnpi3L7/Df+n2zFtv7SUJe4TANkzIhfZSsIWmjZuiapPyZ+ojUN7h+yFecveGOuyZ8B
S0FWzRX8t2zFVm0ibDBvu2SpqeJ/otzW1gno19eX36GaglK3qRLCbttfXl+7AcbQtGyF0iG/XfXW
oXNjJOW3OkUhYkQ4dA9z0R0xwR1Dg8O1pdKUqHPjSNrkjb52P+cVaP3LDfzNpKKjyvl6VfREXNXW
ye5UTePLG6vQxLImBxveOA0PBoziCQmrbt9ktgqVfDqSBnOy+uQzseJrN7ufWjgZvESU4p5XukaI
GdfryFevTfmpy/RkhHQLCKSCIJ/qZNA4nYef2uuiPwTEYVP+zZUbJvndhqZaumWtC8Ivc006qxp2
ZJFsWfgwwDr1G9iVw5S11T53qPX25XjBlP6eqjRsmpwZMDOrm6Sx/Ga4Ycd9Jdzpes1xSSvs8K24
BH1+m/bu66iJu4jmI0yMgAyDqzlOL+1RbHXE84pWXfUVZREgRzQ6YY3aSTxTDiqeDSN8jtDyYvWB
KJbTb2kX+bjYxo5lZtuNko4diqvNKPqjWyI7xqdmJtwoFeahl9ERB8h8n4UXYZ9dK9Q+sbKwo6su
oip60PuTWpIzFdOFsiyao4GVQYCiGScL1ZvU74O0AxUuEim58lWl6crM31O5ZX3DsJL1xXPaGQet
M7Y2JAnsrWCNdOQDiAFAAODnrgfQ1A6RGgw9jkLSM1c4TWMQriyX+ckkCtLrs1Dbnn/CmLLPun6e
S+h67CF7dibtNTk0j2HbZRsM0PjLlQ79LmO77PO3yagP7GKRiqjJTZ/Ot+B1Lg0iKE36QE2uPaNx
fS5tTtcu0CM8QxdS7Y+c3lOs6HvVqh4TYJSR9aMCtrVuS/qezEFh3XVsNcjKozFn1NhN+4Xt8oy1
KLflj1YvTr1Rb53kVmusfYtXOOZrIPjChEkxEg8gRZ8zcZDgcXJDkqFin7A8RTl88WTsTm0SEjcC
0MyP3RdtAQhudm9R6iB9FD5SI1QZ5ItwaI0PYam9VWNxGoUB5U6MlW+kePYUbExNwpXBoUG0lE+X
w6g+FRMowSImCGatQ5n2u+2i2Dr/Lm42hKcV0LxqwaVNqtuozt8MCqMpu1BeNtfcd13+4crxFhne
nd3hzh0KZ1N07XBtu88io+uZUnNyGjIcIAt+8A+UmrMPDrWuZzQ8k1FfUWMpPXMnzfnSq6or1KYr
lUpaY+HK1BzGgVOyS3Li7LMBqjxF8piDPti42LmDYf2mExLy0pKb2MLhvig7140ubZJyWePnw9kP
SpOEYRqx9A8lU18TTo80PT3phtWuzvhlfSj2YQxr9dyapyNXctSUx4iG1prB5i8lVBcjYxQ6C0D1
eVz8AUjDpi/oEtHMJurs2Wi650rrd0sW2WvDGFFXo35bTEg+ZcVQrGYjCyIArlQu7yqqhrtJ2lg5
lFHdDt3aYCm67VByrplwPfoJeaB9ddsN7Z7gLbSzDGRHFsC28bPn38YyabZhlyPOSNpbdIQIrcn2
JDXAoclJmOhZyIXJ/Z7YmheHUC5/yRN/SXCPUK3GuW65N+gTKGEV/DVrnJ9Hkb5gSAQjy+4NAwvz
/neb0AxwM+tPKOkpXdBrDbWAM1ngGS/G0Jsy/S5y4uvOTG55aY+rZB2nYuajEbxuVDiTNCR5tOIa
w0HvCVGcYOXuXRmd+PFpw4tz2UCZbgol3ziK9kyKTLOnkjRQaXtO0lvZKCIAbtr5uSCcrNakF+n0
b6s4XqsHmes1qbENTYy8innbFPlJRu4PCQZwzoF41nFPxwy9nscAoX6fpOuWcN2J0iSKAxqNro0B
PTf52dR0iFp0qQJwQVkzY3l2yUA5b2nbKP1cUJlENCZwPwp6ym74HBt4XSOKt0PJgtPYCQGcbk1V
tue4Lz9tJN9FCufEXGdbdPLMGTw/zvBWTPsn1sbnqNiLlkeb0rahMNhfqQRwe+nkvpY1Eeep5IvX
Zvs4LNqdIsljS0bzQ2uqE3Fio9fNKJqTRr0m1+quMnia5L6ka/mJTgoPcIrRwhuMZh5nvgm1S6wl
OX4HHX45PqvzvKpM1btIqLZEn3R3O6B5jMVJNfbDwCecW39NEj+mGfx+9AVpoHe3AyG9kD5GEgS5
Pli3Nd4pOsYltdHzba/C7NrUmSikGI9aPhzFiA3J6o4ro61Mb5aWd9pIS+EJvST2OO+ul6y+W+bu
uK7z5dQedVYmXQk3hB9950j67GQWyD312RXxexEbfrmqsBKOklswSm6rGJshTENkqiSAdWhA0mKj
aMtzmLcIByA4deZ81ScM2Q7HthchBpDsy1mpxmFX9sNN+SEr93pyuaN6GhYXSXupYiWB7rU8ce7G
AZPjSA+NXUgZ2YsaXqSKF7PI6neTUzfIr9M5oxer/Ym9XueXuP+1Wp4MItwSYR2anP5PxBMkfSfI
2hRmroqsRp8fVcFXmGIO8GkjUUq1jpek3JZKwkqj2uvpbLIoadUEV4PPCVM6WLZ9Z01cCHELlMrI
R0kE2Ihk4fGvQHZPhtPmPDwWMRCHSkqzXJuqZ2pffNChZyO95qrbEnMUKmSCIReLoJ2CYPKdG6Ha
sGmmZJJ9haQok7XqdZfw3p2TKJ0s/oxTfdtI5IbrbBnHkkB5fmFXMQjPA0IQiEMvp7vq1gRciv4e
x8mOSY3kCJ13Gi9MtVUG3HfqhIc9MUyH5m//Go187mpxGebqWJbOXiGijH4AL8m5z5eYA8niqnI8
fzA89o4e5Ukry/w8hu2MYNSW4Pk4fBs7KHE1fMMMdiWl4xl/2OgNOp19BLWIBB3qTkoe72uDfhZo
lVu0Wy6r7GeIrPTnM5iS+imb5wMVORDIaR76RfbRVhWRD+6Hzc/7XcRYtt3wauxUHDUUQWpSFWxV
7CxKnnHEIF//oVyQDpUNwmEEMFeAeHgY3aTv6Dz2PVu4QatrL6n65xzdojdbCE5o2Qd1K37kNhyW
Nqkgf00giQHd/MyvMyqiqQwK8kYy2xfzJG+mKWn3aLxhzTXfQiK5IUkQc32mcxOrbG6ENC9dHQqX
wgJEkp2nJZCuYkMtg2jUQMdkMFgWNGLAZjSUUCiH9P5GIYw9AB+h+A3zYMLmJqsgSXPw4MlmD3JB
JHb+frO73EduHQWyHYkwiUm4HXBTGSX86FSYR3UwP1FhvBVK1+2bYWF+MY40IHWYiMrVnLTDThdH
NymaVXUsfUT2CH2SRm7V1N5YXOlqQTqPeXsctO1PCCNPUULVXtcevaFdWgFnoGzeVNuFN3k7tLSK
5lb1qlM9NEhAFuq6WjbuAFnNQe4ygkT2EldIr8tMzT168JmfZ3UZQBP6YQAUbT+YNJifJ1YJfe0V
c5zgaSFALJG2bcvUoVU60RxtHMQIHEBCyVt5fhnHOT+Nc32ZFt2n6LWRLLmQxJyG6REedqe79GHH
T+FUHnRddwP75GQbxOYqqfNoa73vpCMvHYMaFD9EZGG/d+WIP2DVoao9CdS4zQg32OA8Yh6dnJcy
Cv2WV35IreO0TrOxzZ8YTL5+SrZLNWSXRWvEeBGZtU1HgC0E9q+bd9EYYSpfiQtF5ryfJe5ax5Uw
rfo13DkE73x9POsv7FyfpqqtPWVhBi2W7CrN5aXA2OQuzv1kErIhePljkwzVGuvh6uCpdmZcvzVF
8onIuYMsiaZFtXI/j/nWomWXatPnIC0026qLOExx9QDiBn23IyluKuk1sTNYHVHuKTFT+wz9cePK
QQ3M8UVfV9Cs1ypMbM/TVBNWt9y1sUu3tCEEL9Z+lh0XSWQwTSQ6xsWMrwDeZ1IwsJ0SRpDl9H61
QEgNydwJiL0ZOSJ5FcGj3rT6hqS+bCxEimEXvZyLmKoyTp5tpwg8WQPdhHq8o5JvlZkvTqj7qVHp
VJTWS21JZ3GT4c2mIokSgEm7ithEORmmDTN2LnuAKr5M8pc8uT1vhJ3ECX1noIHLeTwfOSwIk6m3
AxRASyd25WfbmuhV3erOTWHHjBMtdSAPj5FUHi0oLSDoYyS8Bm+Ty2g1lGsVQGVQKukcRIN+LfPk
VXaqtnUz5WjJIkjVmBw9TjTCKLeYSy6NmX+xmCnY1cwPA6YDM+Ng1o7xyWCBC83ugrUw99qK2d9J
s4/ZUFMCF2JfUTgFuCoqwdHVvBBYo6dAQscIkGxY0zIDy+E4sREgt6v1Fepw7Kf4n2XqWFbLR6Nm
GTn/l6HXtK1i2Qtt/tdpYKXKcbX4E3rePHypQmZIoy85GQr8LPqcwOVvVaqflJkb/WOwhO3VwqX8
tqbGTgIaTY56ImM/rKocdi1XmzbEqsb70iYNDNSks4/ZLORl5d6ugH41zZC2GmwYAX91UI2CDJk3
EmIIyJmVBFpvqJ5e8rntNM4XHUp3avbFhZs1aFPTLWQf6EJWpm2bDjqgaTlXUWYErJB300i306Yl
DFJjeZSu3LaxDXbaYE2U+fBoxiNjBri/p7WoIea0tBmTGmwY15scan5Yp2GgOcA7CJ59dTWqmSA9
s02ikx3SLqwrLR5uBJOXKIEBPJr6H6qs2u9qNg4KV8NyARGgYf975SNDgli5epps856sE616mcMx
aITJ908YO+AMX1qAl5tIdtN2blC0LukJtCZ8Gh3lhlxcmrAMiHMp6f+Kln8qWprqLzW34NSd/u2j
6ODe35zyj//8923zUbxHyvWpIQuKcIGPX0132vp3/+G6U/+CLqFRQTcIeF+tCb+SJ6j8Y3dzAElQ
019j3/9RvzT+ImeeAiURKzrUCsFg+Uf90vhL4IRSGSgU9xCt/8/ql1zZ3yqF0GxURh1lQlcXfOAX
8IRrdplCAagIyPP13ux9jF1dzyidTW/lHDHvqIyq+Q/1yfXy/+lTqU7iULcEImfjS1uH0JhcUxQS
Hyz3pZ+fbP2ocQA2yDKK0reI3Xi/JRTQF8VTxbyHrahUfpAsWEFC2NAqCVlp9AgtqPHR5k+Andz4
gUAZI9zTHqvt/dw+9g5MpPqpnmYPX4cTfbO0+A9vrPG1L7LeOx6tRuWZ/1c18fc3thHqzJyMUr7A
FVVUr7MLBNlhilWv0pmr1NRt3xKxQ0emIn/FXJ7R9vkTZiiTUxO6tBqxN7gYO+z2FjA1hYDloXex
R1dEJhFWU2yxatfWdz05QagE4TFB8TYvM4GaBfqyAjYxamgEZqcZpXIUHtPvSAaR973AwwPJYRD3
Mm5+Gecce2ZZFv9W9PldGVNa+s9//2dSCV/Wsey1ck5Uk/qltBxDXpW4humTc0KP44JGK81oSbXU
/hzZn+ah7SvS3P7rT9W/1oW519xh1RHCodZvOV9GTGROcUiyXxGYK2CVYoRJfczdG2F5cHG80x3d
Kv1Fntv7riYGqQajWmsbBcdU6yqs5QjN3R9j/1j0aHKuoB37OW1760a36eu3J3NxcLEX/4txzlXz
dtM1oxHxtbnXjMO88L1INkm3MNE3UK6DMDtMCJ4n6xNIPOYWAHnRfTuRyQTTKTR8JX4R5asBZKBR
T0MREiT2EA93sbFv+pmD+VMHsFJsIpRa9LD9ktKoonCCsPKgbR5t8RizEigVke9N+IcRr/3m4Wuq
Tq/StteGpfVljRq6aJps0n5J7dHRVjQAGjo0TUYwYv0sStNzAaQ5abrvdOtA/uZVbwSt8mMqXjTO
2h0HXFPdL2QXldO4/9cjRPvNTPa3a/syMMfSGnu1XRiY+uMS4X9olM3ClqzMHXRQbCWa6y51AnWI
/vCUta9N6vPY/O+7Yq9X9kvPouWyolDylAXPALMD0kTC+lSUbwgVUq/h3oh8pNooIGhbwR++t/7P
c+mv3/tsq/7l0/EVEurQ8ulpFW/c1qW7dKcXD2ojsB+c0mGAPmCgmyHNCNBsrkV/uAD9awvs/PUF
ubguuxfhuF+mQSraUa5W3HjRUYJuMelS5ZEhG8K6oeJH/EEOs4uOEaanKswDoehBSD2xs98wrKCf
RaZ4q/F2rDVeG2qGiF/ZbuOiwJIC1Aadko6y9Q+37TdLkLaa3h3ah7auW18e2tBjjFTweAVJRtsk
cbd1Uu6uFbUOinbN5V2IvNA38F7pO/W4Sd9wAgNxRcLIfPKHa1nv0K9NxPUOkjGnm5qAiIkW4O8D
qCc0J4OrWgRxLbZoLoJ+fMJ8ZTcwxa3Yn6D+JK9K0QUg0oLwNpyiP73Yv5teXQM6lmMLQfrYl7sh
3K4Y5VwwiHhjw9Qi3JowiLC5iYboUC1XqHfuKFU8EPx6XYT5lRJdLI2CwgIXeRjt4LJsIeu9/+G+
/G5o0z3TWWCRuZvn6eiXoV0rRVqNQLTxZwARicZD00UHvWpQqIC0aeptpZWXOkC+kBduLOp7I7F+
Nu3BRciP8jfL3W9f7l+uQf9yZyjKthijuDMEE19UwMt17grG55dWFvth7m+FBdMXj1afPirF8KdZ
7afE5cvgYIcEtIF1RF8RZn8fHCHALukOnCmryQ2KEIMIlpOcVtzAY5jEpRVp26HJ/dLodvnMQSDN
g3iR4PzEVU00Tk+vwLWzb/GobcPmIZ6Mg9GgddZxTy2UmYj+xHYqcZWwebLcD0QcGwvyP2qLrUDl
tv6RmZC+FudBN6OYXrSrIsHSiz/GmY3AZdon93FPmMY0ZoGZSgJnFaqM+b6XeHLY5lEYzwPVrjf9
kO41J9sPdgyRisik2iGhRvMbR1wYS3SHjOtQ2iRAZPp2/SzKS0GDVaKWK8srvJr6fF8RgYQbaUsH
lBCDcNMQqKrS8sJ7soVG6Hdqvm/zyLOcB5Cdm5V4Y4ekv699Oc5/eZYH2DmQxJJ+3e5clT2XwcHd
rY+xxWFyUDadrV+aQJAsJw1m5WMwQACT6aBp+T6hOmBohATLLUUOsFciWO8VocJa96KmP6AS7vMx
ubeoLRn8emWxDpKGlErxInVyX8cZFo7sDfW3qRMEK8aetvBc9DdNbcDYr/FeV9AKAef7Ojcfdw3p
HnC35cs8wU5+W0uJeaptkznf2/pTjzAXwloQJm+1hv3AWLaxSsBq1lGWx0hca/7Y4eqddfBaMAgi
lu2UYIgJw6iaX8pFEoM4ohwcIGQnWNmMIC/Jc5nzb+F4jVZcqXIoNTb1mJd5PGiyvklLI+jGwneZ
o0OKW1ZVU1uExs8d02nUjGHuN+u1MLf3MCzXu0qVHdJz7OWryNLUPQ7j8ZD7A8bymo8r8h9ESO9J
g3mupo5+VHlNcZOeHPljus35Vm7pbV1eVyQNhCr9YK1Ffg8gTsUBxU5kAR1VQnvPrddJlV6/WDtk
Qr54N8EA2ZsoetX6mC99DGNIEdQdQrEmYTc+PEsvS6adqUlYDsNF3mtbCU1iYCuoO+PGcW60pvDD
meFNatQA5T+hRoXHOV/pPAxsZSKWnKrRnWU9OnoN/P7BlQh2WypxBUthDIMhReA6BHECtBw4cKHi
/DlQxT4vhjZi0XK+K5YFRFbLjXusYRBMDJWGPfZa1tJIdgSguZf1Y5WDDeoXT4cDYVvHZnw1bXJN
3FVj6HomvbO04cwAGLPAIBch651cSpX6uOkKoh/ZJXZRsjE7bdtJpAR24tXEBw1i8ezitYbsu+xw
nBMLgYW0df3G1DegvCjBUCNCNXF2AD21Dp5tuMrZFG6XErP/cGqItLJwOtKY1YGWEw5Da7ghkqSI
TMBoFGBpkpNdVNpsw2voovOdmW3WJykZLGF2UfEWrmwFOL5BzfPRW3Bl9Ugfq/Dtpdyoic4wJ6Jo
4s7bgdsbmzQS23CUW41MZ+TRCAWkVyuHNv3R0JNY+AuZjvXU+VFR4hTLD7bLM3c1dNCbijfGA9ar
p06g9lwQZMBhKnTpCa0BTGIHPeCwXt6qHXUw7nW460jZ04m8Kzr2AlUZ9OG7BiMwY38ZaWJnsl1w
kVIPXBjhfRc5rSOJdmNIS1K0k8Bsy22N0csdEtDLmGig/ccW92+6GJFrhCSemmKCQqMFqlx8MX+q
KcyJPvVD8MsDM5rSLRjr0r2JalVtL/CG7+SiQ6UyNqChAltVGWAqMTQwT5k/2q71O1rrGeybkkRN
k30oQZLIjAcAY6NPTdY3U3q97bBJYX3QLKJefh2V9qFwobb1BWXhm6FXIUg9thInaHOMjWczfLAR
x2kRGRumAdOu8KJJDQDx7jSQMxm+ZEwATwva9RG0uRnIxt3GuUPH2L4qEwxRW6WJ76ZF2ZqTuYPg
Q6xbvrYLvTECzcxb4zTlNU6lTTGN/K7qUKFCIqqMXh99FH1ryOJgULgjpKt24k3RIhDmhlpVgyuE
IvzcX+qGujfrakMSGdbXHCU5k1Wd7TqpbJJM3WcZ2HkVX1BFQArfBJShGTJGcMXW05MMX7bknY0V
335TQwtoCda0lqdZRsR25YdupBWAjqeH2e/mGDr1R7otA1GQJEAEs5FuirjatFiKajdEW2Nuy3ba
cjTx3fReVJIFibRWuetqAYxQe8nbelOk/Q64z14Wyl4vs/8i78yW4zaydf0q/QJwAJkYI3b0Rc0T
iyyyJJV4g1BJIuZ5xtOfL+l2tCW37d0R5+bEubEsimShUMjMtf71D6sZQlAUuAgAxYEY0p0x49A2
reJebEpxqtiKAOi3omsXQ6y/ENu6aHiI7Xl80fD9EPNT2dsrmfrrOeSMTo1jqPv7SB6t2kEhoW/Q
hR41y9/1gzzUtfnQKEONId2qnQvJ754kiY06hgGfDmkvVybQY4rqkwNNncrMho/ERLHXUd8n1tFF
0ZcXxrEHZsl9a0Xc2742EoJXzMPg1FvN4KIysB1dEjlWb2XUbsugQvbCaSO4cCoLg4pAfS2okOZy
YuhcudojC1euULlhVIBeZ6b+ocult3z/8S7Y42t1anipWBgbdRDlujjanY6FUbZSB07hGEedXSLF
9c2F570C5MYSkN11IhaQYKhw5ebbqvqUQeUf1ClVzi/EzOxMi+NJaDtV3Qw9iXbaqXXlQ54ap+q1
LbXdlBmbDrhVk9i1t/W6rdBMSww1W31DvsC6HMTK7jkCXW3teg8ANJuitPbKfxlT88e0JZ2zdx67
VoPGxFQ+etVLCiIKLfK1t3i16vZeCOOUacmq6JKdW3LTzeQyxXTXA5TYJLzYgzyqv0eGZLyiHwfT
u0ISOEXe3qpSZGrWIawb5sj6EREWhaN8cGpO5ro8QBWJO21tTT482fE1QRpoaLjeBeG+1/3HcfwW
lOalyp01PgQu1px1KI8yNk5+327fYR+uSRVJhlttdQYcfjp9anuMnUeyjpoXjfHOTOGRFB9NMHpb
syDxZhfl0GhbeEsYzdbFkcnmuQ1ncfS9cl0M1rlv3GvhFtfASk9TC8nFd68EvOyoKjeiMnETlIAf
yrapXjuTvxuhsccs14nMBcJLTiCqSxq7U2/2L0FtfALECBcGg8xFndeUhWiKQCcq6lPd969VkZAv
Vz2DWKCp6uQDD16Excyy8CEqcQDbIFyBQdnScM+rTyJmL4gZeKX9d4R5nhF3B0bdW6Rr4V6W0Q4S
G7wGmfZb8LOHdoi13ZgNziq1UO9jj2sjzgPjOmKe+Gz3xGAHvDghCsUh0v03WVKDavonusF9xHAa
/xC07f4j0tfv9N/Hzta/olM6iWDcxMCIST2em2h8NezmuUnGl5TKDA4+eUWjedOKBG7jYzzr62jS
v+ba/DqE9bNpajfP4ZlmOyAkYpNnwwkb6pc2JyZbUpdzZCiFNCKHeWBIPpknkMCv0s/7lW27H1v0
+px2p9KRS12MrxMvjp68f61048XnXo6OMmt6i2XwBPHvbLZHx51fRax/Sg373Efls15VH4KUhVfK
U+GKgxPfY9h1sz+9SJ3exREH2m5kmQxjGhQxJiN+mSWX0M8/6uRNI7W8yXp+sWuIRkOefJ70z2YJ
cZ/9RkXCskGl5kNh0W6wPsMBOV//0rIMua+rik4xrOk+an1jW8kFV6s12mAOdzopHqhWSHzPnYMe
EK5YR68pBZd3jfl0YCmfrCLalzymno9JcF1z+AfzJ7g9x8kF87V5jqU8Zpr+4EZMjXT9gVkRERHk
ErJXqzdXED5BVM6j19frArl4z4rtVO2n8oGAQCweFjQ9awCdpa1inML1wBh8zEYGX4gOX0V1aNxo
6WD84GmfbB+kJdkY1auJh0xqBxhl1keSZrbY1GUXu80+j0SZkP0+R/nOgHpIGgaAFHZp7aoJ7xE2
/mb7BiFtOYxYamBI5Qdr5eJZRxw1zElD6KlWdBnKZKe2EH+K0kWTNxzZLH9GhS6m7KMADObWZq9k
9uzVBkhsxla9ko2jkKA3VJtUSKAeNr4J3ChDXw1lsGlvncNhJ+UBGtVa+vKgtu4s6/HXXaWhOLqZ
xeCPHiG29sTFIIrAGJcOSh1CCkmCWU2bR5PGn/j2L5OSAi9OoSAYG3WO1pp4mLNu25FOqI5DpNLL
omu2DNVWXlVvxWw+4Ex3xW540Q4+BjDBXkvqrYXgTfTlGiR1Y2lrEl43pU40W+ER1lehx6HL4nj2
5EXia1wI6yyRgpJOB1Uw3lVts03sfBOSEWE17FdltnMdUmQdbefr5lk2YnXoK3EYOgbsM6WxpW8C
MH9XMrbkUowq2WnzeSjeVOOqTtAAz6w6a7dFbpx6eipXOaLibO/wV364pjs12fVUiz8XdJ20eein
Vumob8pSu4qofq5HBOIF9iP+1ZvzSzox1SlUKq/7bFfWYUYLbRbtNu/5HwxL9sLpsdX3GdwHZcRD
5p/sfOcyoQ7LD+qSLB4op+Zg5gQxjeRzFtuLLAL1pdoaBRl0kj9p47uSHR/PihRoYibpMcW7uqBL
xssa99RNUEWbqgEgNPx1hHuZ+mgVIIFxDYpNnERqOsj01w7T4mlSLX1R5tA52etqfweP/P17AjSo
Hlk+wq23g3D2tiMftAQuFEmbuVnj8iQPQQtQDUKghjMBBwlUHcaqzVbdZSMxjhMsGRbqdsogMTML
n0h2a/zHJJWnUnB029quYxLb5h/AV/bIsI91JfCvosqx5ENlgWU6LF1PIHy198OdJ4wSaR0I1C22
fMhKSpmaSoG1gufm0UncvZz4lBSmwy+y4RNyHHYI6FnuTqw9TUl6ia3pVT1FRp/x4Vl7y0K0yxU5
UPlGhDdRtRLEFbZvpRu/e/kO5l4DhwmbSHWT/ixXHrqsJHlsy3mhbmFEe6dWU8wnhbsQjTo8m7ze
hgBHmmIxYlfWAvqo44TkCFK50JBZrAZCMlXV6jBdVwtbLXADX8baBxRi5QWhPExtBgIk3n/HeyUL
7tHT46X+uZyzkxnqG7UQVbpsjp8xyqU9vj6v6mssD6zSzIODuFE6T+QpsUOR7k2Cg5dhQ4TXuXol
dYXqPjQBLDhfHNSzRNvO8YFvGO/GtMuPucWzpSA5UqwpBAkz374jk//VVPz/mhXtn/4idTlfOXxr
tuG2+ef//Ovy1DD6h7/AAWcwfem+19Pzd3Kg23/+z6/4pvrO/+0//mu8/bdjceDHP9fyPBTMDL/X
9Zf2x3k4P/TbPFz8wqTA0PF59cS/lDm/JTEIQhoMqJx4KpiOQE7z73m4/YsrJL5wFkNqxxAuw52G
0yJEBGj/YjuA5tjQOpJBOQqd397+v+Bd7tyfw70qJOIHLN71HAPLW8gsHtp93VOY9O8w58bGP2gm
aGrV+/UjQ+ZVNVbrEva7FpJ2w5beluFmtD0qCR1R70fMJxl4mNs0dBct3qblIyO7Ao6KmKadg1FM
OX1CWrerh+YxKwbEQXTnaXkcquZYYs4kUXdY4j6n07J3mn0RFw99Lle4hZ57Zrta6u4d9i9kB+vI
hRyGZj4GCZi+kZKwbWK5MZrx09Rgo05zPbfZLrI/ty7VidvsI1Hvwzk/+X531PTw0Mz4PeE+sesi
B23KLrGqhT5aDyIbnsJArOGgLFyKGDd4zuPgpXSCt9J5CDU8w8QU3KDIxQA0Md+laUdh9ccJe06t
b5EsoiwJjhPQQOGh7TAPdjmfq46NLsaVG8pXQ58h5kNDys8sdjohf8Qo2XmzgmekqFAHXQv3Bnqc
tDoOMdYjAuI8sdsqJbfvi2Myf1OdUGn3ML4IlZI97hPgXnp2CpvhPDbOhyTTPkV0QTm11pinFyw7
XrxRuw7C+4D0Bb7MDGPAeYy4nU1S7rREPiT98JXYlkurEHEwMWfwTqYDcXtY2wHvooovUZq8WrBs
fLwsYFffJK1GZ6Twi4maStpHbfSeay2+VC15yFn9ReTZZSJZMHejAxE9S4ttl0nv1u6j5xH1MG5E
0WdNQ5RcNR+dUIOgRaRTNp0AHF/++23qf+GF/acb0O/3n3/+P+SYLXRW7Z/vUk/slG3xj+foa/H7
ber9p37bpsh3wfKa3US8bypqL/ptm3J+8UyT3YmBHUJC9Mn/3qaQHRqWZVLN2ajubEX2+W2bcmD0
mIywmJ3r7C4I337alv5ymzLMn7YpNLmIgzDsxi/bhUD0k04uj/qgT+MGjUflQL3kAWKyjKXqIXcx
cK6qvUF1YRXli5op0PTTSU2PhoUP32SumybAPq7ay7TcQSLfk0eFeseMv9udf6q650yFvvjdauB0
B0JaiLLZ+66z6fvuMBX2yiCZDWiWMVG/DIgzwX5ja9b6Kh02XVOeQp3tMGBq46wh2j2ZWKSgFdoW
A0Ar/hczLhNkvO/KGBJjRfbfjK0CWdpBmh6ExcTILp5skRB3Sb9hjEcf56rZyknINLA56/CIcM9O
hwAvL1D0eU/m4D8l0fDYzg9266oZ0WkI46sWpE+9a+/zhNoC0iRN/MYY1plpgRwSwJimpMHPbHYm
1s/j1rvYnUWA2XgU8UZv8W1iY07ypzoFr9aQNKRkQ5S7oS9exol4HeFsJEkOOUm+2YhlqmgPfPin
POuo44eNpw2P5vMQjucOzxS8uAm46R/ioj+Qjf1rNfKnh5ZUM8jfjwiZYbtCkZE4U02DofaPZ9ZQ
mga8rShbT9He4qOED7iYLaYBndyMEnuqMlhZektWMjqvADkgUsemfBZ6s+y59lQSyWugY+LbMY0g
8obNsfom3ItvsJVOzTLCMbfB8YvgBiQIzirH67TFHe53q/A/zFrVZf74NlzJ9eMDb1EG2JzkPxy9
84C4EPVlsO6xyqK1tDiDUxg6+esY2KcB4saMMcXfEAF+Zi+Q3/TDi6rJ+O/O+84b5wg/tGBdteVz
Z95GCEGVwnnczLv+9fv7A0VFvRYvxnRa7QXmO6Hsd6/VdpKY9zYiZlqvSCNkOuoPezifqw7GXWXh
v55q8VtV3myh3f/6tcUf6hpLyaeV7JntR7ENf3yfdljqxVxm2sr1tQOleJjqh6RYtwS/vU+L0/Q4
lxDVAqC8CGiebtyqvCX8/g91Y6w7L36s0XkUWnXNxL2oulMYXSKtPmXu+PTX1/oHKiz3Cem2Z8Iy
M1QR9tPM3S56wyvjSAMKKU7Qc9GGWVts1y6z5V5DMtSR3L2wKWHl6x6dxrsZk/u1ao9t7V31Mfmb
W/efL8flMPBsSJfC+enWRRZ+OXPu+6uKvG1pOg0WU9E9HOG+TfWN2VWHN8nGT51HIktXaZq9NSV9
YJCdLLRX9Ou/Hut/ut6VlPuPS8XzbMuFNmLwz6oe/v1TK3MUkrPpR+uoZdJffSyt6pxmQHHoUT61
4gN+sG8Mcq+FBeHaTvDD96NlYlsXmrQGBQMyBJ/nrJAqvfcTDndFnHw0Zfwmo5Rml+Y7IE0VCa57
bVzzAsGHnq1fWo3HPmym34dYLlXj2xrpPYytqxE4F5coULe07oVcG3F2qiLr4hnexgvurmafa0Qq
vfZRbwBAcsKC+vmCVU7PJU7oNoqwuluyUazyB8F80grzc2fbp9pJ77kWvmVxufeM6nNahtMiMvAh
LWsEP/LFEMY3S50OQhvQ9tQ3ay5Oky8vs0wIsp8hhvJecW06J779/l6KmvyGAh1ON5gX0wk+dPZl
HNNTgOvRopkwnuuaY51b5xCBHEFiC8zgz52ZvKlLH1offybeWWMQfoSEwGP7Z7BudwBfmfjWDB48
DeOiTCuMnHMu5OMpqjvRLQu7cM5OY20xqLz3RSFhPyBTslL/8zCLB1RqYgldHvDLt5gymRe3SraV
YSPcnsAxe9fZu3X1yXVHHPG7fhmRDTon1tWOvUsbhndtam9+6Mxr7sQijuGRmjVW7lHDU1HCFZlQ
KkpZYKrEgiL7dkR5Yz4YSfCtMDgxjeQtquhfhLM1K+ZBg+teh9nZj4l56TLrKMrqMZnQgKhmJ2mZ
tYl51/btKx5EEC2CE3Zv+BGT19hN0RKYtQR76dr1pGGhVAK8RWaQrgv4r0OfIHEEqZtx5J3aL1rR
ijVU53MlqRBmy/6s+wB6TqJjfuyRWq6u1cVKvC+qbdsicphaptM49Z4y53NgWvgHhzQRSS9RfoEq
VEP1iJbeDIMPAl3aIq+yu50657F3z8WUnWTlPBL1hFPnuJgEkhBIvmg5iovmhPup8h4zZXSL5QAE
17pdAmbuHZ5gwdJIJPMpiDgNsnXQ56Dy5GI24iUj8wVEM4E0xAZMRoEfAZhTP57xhAWlzsaT5wz7
ES+jBW5JlzLJ3lfFMHylJ/jGb1wUBevFaW4llr2LUnrXfuioTqZnRgF8ggUefFjNvw5MbYkf26k1
5RP5HbcOZAAz4ebjELZQXoWd56/TGPCsTacVfvLjAqvRezc+e35z60tTIzKAd202M79SPYg6tIxS
o7UaTfZUDB+HlfQOdp98aWX1mdzvdDU1ynXnJcBeeO00bIFqr52o5IYgvU9m8JZ5FpMmt3s2HO1J
rbEqT9/ciPA/k2HVkN0HxBi8r3AJ2spD4HzzCxYcxjKu0lDtNZ3ZsJ+f1DWigmVt99YyMPJXEwVT
bUzfrVheOC6ufeidGxfijEstx9ahVwr1505UsYFpjI992ELW8ZMXtjfqPp7kFONhb/yMNydOeOq7
4V5/MAOGbkXMZbHFhembQA2tOe6zlVslZaYd/npptZ/eZS8fodoefTSgC/yxSPvrnNOcdje1p/gZ
X1VBZU4LE71Jz7MpL1WVvmGnRYo6nJ/Q2b/fcJUHvtTqYY+14kFnd9Bg7+TdwOUPl2Kcv8gMiy2Y
XsNUggZqV6uztr3l7HWb/EQtv2semHc1fdBnPj5VUvulvR99PjOZOU/YnSV+dkiCAYiTrV6PkzfP
Hh+62ta4m0aLfRdOkHP8jO4ZmJG74cZTtXNY5Eb1FIvhKyY8yI9bKVi2ek+uRXYqg7lfTkCY6oMp
pHMa43OiTppSeKxYlzviRJeyqA/jnFEH1wASXJB6gHUrAus3OEwKCCUTY4vC4APr7OpGUh6iLcgn
CLbeDKt58er2gQHgMtTR5nOqkg6wjNP8XOGeoQb3o2tz8mh4xzsZZ1DkiUMcezuXfNbGi0pcP41L
hUVhExuPvW+eo567oMXwZ6oyO+Vtdo9MH9+OAFcl91rWh9yJj3pX3fyS71G3K9bTtcSYr4AHNfUy
XCSiWnb1lanRFQT5Rq4yqmSUjuyxsO8ysoIAbBA/8qtr+4za80H/ov6v0r1r2WFUnj/ExtlrkoBi
nL2pD7OvVXXuWvOi7t3IBqveqdsTD91ZF/VBRwRoUku0D3F3dMNbSR56a+lHg9xOo1d3VW0bro1v
c3vDR21E4R7AIc+9szHJy/sVCju4ewG3aHL4AT3K7v6cgL9yMoriZGrlTdMGsRY9q0mcXMSNfSyx
KxkqAVVMfquy6eDbCgrJOQWIA107mfXSN93Homla2j6W5oSTZWd7j7VXHVOgkFCL0MVyHiNNvukk
F+XSuATkX/fSsCEzudc6qp6QX6kYA+3aYRCHOm2h/kEGxRuJ7K/6h5gYpsY1XhzTueKyf5u7L84Y
HdXRrcotjFETjE2hDYOIqYM+zsRFjYzV91etdbbc4FLigJgT/zzaJKQ5qq6wXzjSEfgz/Mmb25Cb
l+RS1QknJD9eFVxzZfGApt74VMWInJ1FHfCglgisl3NzVr0qDl34x5oBu7zyvSgq4xkrq0VGLuYC
FG8ZdBSCMxdCTtaSeEutwn3NxMYyaqDa4fSeM80Itg7UtnWPJ5AG1bIUr2bA50OLvzIH7cVq6AL6
AAltQGijGd4tDW8PIrux2bDXKP9vQ8pS68v0rqrzONa+J7NzFB6PKN/9vvV70AkznQ/H/mzkHJmq
rM96HihLN9ZRFibI+aCnaMMJ6BBGzUwuBzdhDM2LV3JMug5hgh3O3UjrnfDey+5WDNolDi5E28Tc
AaoQx+YOhKp8dEMuTmbmeUZqmj9IBxzCoOp8P4+0kn1ac69j5F0jXX/zyFZN8xzTHU6bCoqlNoqL
X24KhuKUqbECJe+5OnXDko9F4xPxM0YocfBKlHTD8c8iQaf4Bl3u3AbY0xDxuBiUfbKFZyOEMvU2
6+TrnDvfG0SVeJJR5xaMXBYZZspEkmBdYUCfc2tgWh1amq8EprXdXnpRv+mDD7/LZNpYmnsIZ8uK
8CE9IT87i6K31PO/j6i388H9GFCcwSjbumn8VtYUA/hEI+jxIH84LhYjPEeNOzLnE5cUe0s0HHa6
FqAWFYPgWqKL7YJ7OkT3NDW34+htWXNfCAXPF7pgKfvWlKyb8jIH0KEYyaeUIR4cDH+yYDwKqKrW
oxEZTxHJP/Bl+mDtO+n6/ZE1Wi4kZXwoU4xwbBJLNlZ8wYwwm2J8QcqhQaqKwLRXqe0V32uG1nOA
U/lQ47yC8983pza1lZNjP2uhZIflgZVRiUCFPLCa+iDYprX2JSN2aqNHJzOho5BuBuE2t24Co5bA
oYJNfVQXpBNZXrirs/oWRvG91T/YTX0WowTQ0RkWpQzf2plpfFDAIsoApU0foab0rYuFmGFtEXqG
ZSf81WKGKmmqAoeoySjmcfcmUgrKoOXWesG2tg1AVs/d2IF/FKOQizgqIViyYiPDsI62xvSxmM3t
XOoQQYBHWna1vGeJRwawUVwfDDKomIHxyEFJHRc6ZhEV9g8SSdDKsB0iL9r4aGbyUkyYEFfqOMQf
C1MIm5Jr9Au8tIM1iQI8K8yTV4bAVrb2dclMrzm7aaav3D5/1nBgOMBcmqHa2S9WbX1BNYic28ia
leGnV5yewGf6ksxP3z+kNvFsrk7iZZH2fH2scOWoMPQWGAMv6yqEcq+549aoN4HOeC5G4Yd21/qM
Wem0R3VERDJmTieArQcSEu4TXpwLgr2+eA2nHfnEDD6b7KnHP8npqGxlunz/l5mSgcwdsInEXKcN
b/X9y+Ch4VLU2wlST161jzGzTx5M1lzUpx+oNK+JbVwkPL1FmlsR8QG4HjFy7s2L7XvMITv2LqyH
Dk4B56pzugaetflltCxKaBskj6lhpIxgkkCdsb1/mXJ7nWPOvsbTs1mdfGPAi95ob8J2v1sFdIWM
AC6/tzElJ01EtW8VxePCLjmRSRrVYRxT50ka2pYBsnD8x7Kvb+/dG3DQhQf5zBdW7x4D/uh/pkF5
ILuAd5X1b4OFUxJbmbJnNbAOS5L8pF4ic2F+tPFd0RGSmkqkDU7m3N4a6v6+dw++0dwai8tQp4F6
YioZfWr1nWPFd1XaakJs07Q4uKrRbIZH1VwouGLKAsZD7OYzz+astoEuD9/GJnnridR6b16HQCuW
Epv5xRD4S6tFFaLl8R279o/MI/COhPAX7spLVoSrpqq+2aG7leElKrKvkaYtoQluprjED77ctiC0
Pdl8LuyiEFtgtxfMs4kra90rHFiIIPmBqD5z0QDC5Tpb4vDaleLJwFIxRsro+PGuaMngiOCx1nKf
I9lPJg1wbubQacaQVqbJtrOOiXzTYznd62y0ESctc+XA86iuMZFYdBFtDmyHS6s5nOfwyDV45dXw
Ce4srA69eu67YdXp6QcwYTbHSRlKrCodo2vCVjlB+KT97CXLg1OX9186w95ZxqYJsk8crHuR9C/Q
+jFvqK5j6B8kVjNsv0vsI7lEPFL8Tv8W9iBudWUtxUChih97uy7iZVeWX/OSR5/hDiFE2tXtOUoE
YCl5sP4BEsVT7Yf3tGcNJAHGJLVzCMpxZQy0Xx0HHoZ+EGs4J5M6Ug572SL1x51TdS9lp+/en0Hd
57Vyo75NdnIPJh9ycK22emoMUfoXvzf2tfc9moKPf4Os/Tw2AFdDaiwlxpksWpjqP+FGeBPb+Yga
rhzitd7pA/IF7aoAgCrs937bUpCbWHUvnajeDRFGF3MEJywe6XE0rDz+7nL+cD02UVLI3TEgR9HM
TPjH6xmnvOmAUjh2nP4xLowV5J6WQFxy9LTQWu/iQH/UZg1j7eqAROBQwLvvAB4ylpwBzjCTenuv
I/hscJ8ERPvcZX8rMHGFDKrRlJmU+rEZbq1Gfx4abdvMbPRZ43zCBuRZdWqiC04uZltthns1jPSp
OuVdtUG9Z2MwZ5PCh2hwbiDspjFaUuLu/BlaP8vt1U3J9HCh67SPqipWY0s4aiu/1b9q0UQgdP2i
e/G+CywEZtiUarCLYKB4EKprdjd/WRNw303BimyrAhdy2JoakAVUilx0JE7OmxhXV6craAbtk574
GyH6ZZd0ZE5h1KyuByaLTKN7R0he50B/HuyVsiovrfCQdNoxbFSRC3JQuIBCUM2PcXZLlB0KRykH
XgEjb2wOzug+zbR4iWHtJeWfzMF+mCUYJGSQEkYvjnqwBDmxyLlO2Q2rMLr3hvVSpdMm8nPM4PB6
Xcz+sFGeT02bPNYsUT1DQNKaCB5aQrpZ+/MhkNZLQNLaRDS1ZbKuKiaj3mR+xzQd1yDo3vX00GuL
ICacZkyXBrbb9LDoulN299E8TUZwSmIN1Zl86DRx+OsH8g8TCFsXhhCo8tG3/tHNsygdsJbI1VZY
U2rrPs1KSiF774SfAyv+hHl+ziQ7efvrF2VC+DOay8uipoXYQOytyTzsx1Ug0DXjeMjTlKsSo1Du
5kz2ojMm81jpKMA5naj3yPJw6aDfc2pbZcgOZEdTg9R9r7BJoiuQX1NW9niQYke0m3wl8eJMsYb2
phryLu4/VfwWQ6HB7xDFAJCgVkEm+gfDvk8yuScQ7BTCWY/eNXPqW5+7+ynqV0nY3CBOXJKe2itz
MtQY3r4qadWJX0LPydEkq1s3mxeF1IyuOsYAooKSXlLBM1J1M6oH7dShVvj9racTtmsQItR9yew9
KkgLwdRZdXgqOUNjCjdTVCugtsMGzsy/NaBjYCwcHRkE7abvbzkFuuOPHKyoH8bqNsFfJ7GE0DD/
WuTFDfj9pp7tTLqXLF1XSXQXUXVrNf3S8zshOfH8OdeB4Zw5H2xR3hqwXwSnHgca5GN+/H3PgIiG
Uxm9m6MGaSNe4ZD5395bbhWaMjqkbCeqLgowPyfzAgvSdl3HFJqBT10MIQZCaBsgqjEvU8DJpunw
Dh0mcKn36Bki25ZEbAU6pZvWUsISC4BzVkKFo080ipONTandnnovuPh5cRAtH2EU1x+RkB2TPm3g
USb3mkne1FO6Bdp3hYhI3qmCLoOivCFiXFQ2gF0BppqnKGvMCNatxRv13B6LnnvsNZ9CCpJfd/n/
iiz1/yULQdny/jkLAcwjj759+faPL/m3f1yL+5fgRzaC+unf2Aj6L6anJmHSRtD1KzPqNzaCQUA3
1hOg3WiZBQOhf7MRjF8kYzRmY0JIz/MUKeI3NoL+i46kFK4TrsoS4bbx37ARfh5GeQLfclxOsEF2
dYEnyY/blxGAwesRBj+2Cx+5Vo6Z2Pvh0fYxzbJX7Hyh8DTmTjggxL+7Y/9hYmyonfH3I2P10kp1
Tt2PGwF0rR9furajhkmY9JYw9OtQe4kcijBjtHbmWL1oPebwyksxTaaPqVn0xEaCGPQ22IyP7SiH
Vb/PMsgRWfc3I0znZ4KGjTsGHT8cENOFsob3w09XVsVOWnkp3mHIYeBMTZegKoKNZ03pzmOcZqji
qrAsSMtsh7Xm3KxOfJnRDxohhlmeSehVGRUYBifo9NKmWtmS1iRh/2ux8Ue9Ny3bKvAXOzy8gpUn
io5Cp9mESBBWNQM94huz4LkGt25NUrdGeGd5yabhtemjylXmONk3xVeSdciwmu0nxw0eipT4gzjC
PUpG584LSClXU+kCE37IYfM+AdCyWg8/WoL8sCeTAmPjKr4bHqwIYjaKyj2rc2IcdTIIgXgS0s5p
27fd2jMQbOp6cseRXVvOpvlBKLasVyJomqdHt6o4zxzEb0qBbmv511nAPx3y9oFgiYtpR9+SjOO3
HqjfnOAwS1fhjlhWSd3/6ENmNnN33Gui3hUNxf4IcdVtEcpnA46gFnW7qrFsI32VjfG1REqUKRBA
HWhhbAK+UlP6Aaor6nbCw7KlZ4DzF0cnKMjFLi1t0c8OEjJkSDpDSFr1kF5QHtsY4jERKOvABgqM
8b0KJM2Equ6MDDFeVkJNbwIcOIGpxL1Kq2+IxR/9GmXuPEsakZI3blMzLvAtxnAg8DSchzuxy8i4
6kKDDkXvHhJPoVz4Nzi4ryjsMiWbxLs6/sRvLTomJPQ2MR0aPjGHtuPRChNQnXZE8yWbLVXw0u5L
LEWA0kVTJ+fg40hG6ioLdG/ZCEK0XCgJMP9Lf9vpdJe6rn2IY4YnYYhrYIEeMCEOyk2oT6wBO793
XB6RIXasX9T4xIuKl6wqeuTiEQBJo7rzgja8seUeyv2ha/p6p/XBg+gbYOfBf8iSwd0m7Hmgxrgu
sMNEK6sloF5DVD0gvakmq32x2uKQxahcE2MdADU39rE0xW6wp49N3QDwuiE4PKzGOn2UI5o8v8BJ
yE8jSJs4gaWGuazqylwl5kTZ6bbOdrCxxMgTWo6iDCAJmua6JGRpZZVZfJyi5hyL2cGqDQftqklx
7CinQ50Beo/1TEjAi0UITpBxV9JoaEBL09cUgLkdv46jdZqG6bkMeM+pTTbiTOmcp1O58tLuxSMj
DR0mCI8/fSb5cF7XzWzg2Rc050n9pxXu2ZYi28H+tF1wEKJsFi6hm6D4KKHoggiZ3Dgi/Uo0Uuzx
XFplMrEuSZublY1vzw+JMHtVD3RQIY1OQKt98IqUeXXB5psGkrBcm+rfKpbjbO4Df863aTSX67hl
hm4QY9T21ocG4K6NKDvj1NmUMjj2XrtqS0T1moGDTdYgjw5t5xZ0Gr+0woHmfXjeC3z//K58qhNE
BNgAfhM4lrdgzJiDltxSlm7Spicj/JzZsU4ilorPRQoGq6R4CcyWNwncmPvjRz3D6WdQkX0sh1Jy
7ZCqFsQSHee5f8iKSeemcMW4p74MGOWFsttjNAUmKgjZTN0Onxcf9r/+FPTaJfGyJysHWtI7aOpG
snUzucQy81pb8mw4xkWfKa91+VbJ/Nqa6GSrnoVeDQhGQRIDLSVkjJ5IqjjXGY8Oh7KZbemqWdZG
DHyLq57NMB/O1RxvRCNp4ePXZmDvHPDusQliHppiYbRoTKKeQVxOQtX/Ye/MduPGsjX9KoVzT4Pj
JnlxboIxh0KzZFs3hGRLnOeZT9/fVpYzrbBT6uxGAwfoKqAqXWkpGMHY3Hutf/1Dzs6RpcGl5Ubr
PmcaZ4QgkaS+eIlefCnN8X4qweZaguviiY2BsyKN4u+RSpGJ4nKIC6brFufdaH/N1fKAP6yzKNoA
NZW+x6LvvpWcPOzf79oms7F/JymGQKXruQwOqvLsJByIEOYm2t5vmmHvJR7hJ3zJjri24jnyRp8t
DSPmiyyazjhbVhGoOEX+vifxEpFgoUWf84xFGg0c8QEBwFMmzkH2TYev+5VYZ5EwZ7cMuRy4v0Z+
gdUkbgCzdWnrwxoGtrJoVPtWURSAtprrYDeWsBbKJHyw9fhpSlE3NEj9FL4Tl221cu6S9s63sYdP
uvC743MSBmP4VMp8XVJKX4de9dzj/llqD2mYn+UJB6XtoBzASv4h8PcWM+XXK4siJ9K88nkcED7E
YbiMRqPZEmvuwbhGkVzHDxpMrkVXNBduIPBl1O+twIJel/N+bZJuU0/UruWpOfvx3BnnIzJFq7D2
HFctHYpY46x+OVpiYIRzy6kSEjuLzN3po7vR5kjv2wLxKfKzvprQ2zNrjlCKOx3Sr8jneJrRVL2e
9iXcRybPKIbDlz7kdvWjf6vreKvq5pKuDeGRe+f03XEe0x2lzm1S8mzNFkM91IU9RrsYl05Y6cIT
SOr4e8zN84fZgXCmrM08LvH8jZ6qLn+Qrd8QO+dTTImgGiHBb0F7qJJ221dHiBc4CZ0HY3whWoRz
RXGZhcREDcP44meEDpLe7ixqSNeYWn1P3OKyL3C1cavHOC01rDrYAeaeec8rY8DqGUnE503V6stB
/iIa8EWsFZevODhulXtdt24i9yo3eyKoS4etwFE3GjbR9LWhsSoc96sRjaSl2UTrpf3ZTMqhX3ZH
KuUIu/4AAaNTnzWdNIwuLhUtPYtmFNJ2Ht8UGUqgCHWgZ9c6LhLdoWSHhrCKYOhrkTKf7gtuViXD
7UxOEaExENcUyS0dGKQTE2sG4femDV9K0R0z9HwmMQqJoXzTHflgB1BUxtp5KmImMPoqEbiUy9Lo
Ff9jF2QvjaZbiI2IQPtjNLNKCQ0beG/ZBt+bkOXHHbGb9MHv8kvD0u5fa4AqvzLLrZ1rF0DlON4x
//KbTV2U57qSX5eCE2e2iQAn9hjHln4z4sgRT7m6SkuFeEr3gnlTu9cZBHpdfDY3+U2hVQrw8+xN
8zAuw4Q9KO5NzwlD+YeCiKFy77bK9ximqN3hOcAFYy9Cq0ESGP5qxC9dxq2x6of0OkjzO5zQuBXD
Ua/yh2y+jn3MPuZ5Shd5TKhachZ28KWcojDXTVFU2I80t0457xBbOrsBX/nOwVeanWEfxbih5cY6
HJQ9Feh9outbNEg6cRAB9Aer1cmYsPstBDwM1+dj6rrdSvOJAcnK5iChGp3/KWMWdzfSR2uK+9gF
LhN5Omuixm/2zZQ+WZN2leo6s1WKMQLqv2e7Jk2JfW9EvoFnAS0Z+36tbDjp2PsWrUUt2CFSXAyX
sCVwJW55Gs1il0UgEL3fUtGHw9IdLDz1e/MJ6j/f7EipRFbVgzCqj0ilJy2QBFAtHfGLrRuOMNRT
8yjdbxC0dLXi+XxUQgkkfsLRLQyetdq60OcE2H2RyJJRq9JLe6Q+knOAxGr3V7aNBSGt523o48vx
fnOmn6Bp/35n9D4OeLMGMfltC+QKUbdW0aEa6T/XxfC5noPvwiZDOydir6jtVULJTl7FbRcyN066
L5GPkztI7uPUD0QgF+7aHEh/TNjGS1sflw5B2XPLOR5RRXRd/GCZjLMaWZg0zHpxgkC3OYC8aNro
/R98GFPVIIHqEJTRG739MAqyPEtLaV30KFjPkpJWqs5OY09f1h3lK8/87Fs3ImJAa2aXOeyHqg73
bB2oBMVB9SdPIqhJxVGZjCA6VnMmLNxqqkznAznFl9GHZqgUi9LtLjvV2AUod3oj+CjOSzthi79+
LSbGxrBGJYf0NByI6WCk9nOsePZogM+66v2MFIVMub2SiitbAXwCIJwY/bGMDeXr+zfyBPH/99XB
+k3AB1CNE666EzVtRdYItsNKezRpzErFOH//ErK1/gkUeL2EjS7D1m0JbZx6mk5dOcGfxD5Oeoyk
tXneq8q+6dlT378OCrRfr8QlTNBb4jiJmTpRYeABkbEZxj56aXpm4mbuNeuumMav2O4RwIAaA6dP
k8S9ha3LLV0nI5A8cAcn9wH3cBdb+JT1kOInwsA+3zQ2giq70u5F6N+kU7XhCaKcrcPvSmpelRoL
HZrgIdTxHucKguo3nKj6K3hfRJ55RjOo5GskL2lz0alYkDPctVu86P0hvsiFfyi4wCKGOEzhItZz
R1/DgfSFGQ8D9wbKFLLcRW7jFjPW1U51YaOSLiIgfMF6jEOMk7QX5YYhPopQsZatv1Djey0/lm1x
I3ziaGEmw+oCcPQKErGazqF5APxVq5upT16CIHzJJyxcUv8sN1sIdM4ueR6c/vhHxgEeqS2FEQeG
f2sbODH0BkYQ9nSX0E9HhBnAtSld2ttxstcOhwQWqgezq24Cn7YgUfbCIJbbQAMh0VmB+0rg555o
CwRxwcjwBDEGVKeHhqA5a3B2mYuJ2iDOS5Nb24bFDeMoxnpsL1ZKIEUSJpezLzaOqYC2aOQWgZyc
F3N14xazuggdnAQ6p8dmtcVRY1+h7JUh3ArE+sFAK530DFUyamAOjBDYor5oMJfuhO+p8Kft+yFO
buUz0GIguhBiOo+cBGNril0/40NCIr3xe3rM8Dmu8rO54gvyM7ySMDsYEnD9GI8vpQBQNlOYWcGL
X2SrsMNJ3/WrL0HVkYSlPJMNSkZ2MN2ZJqRJrTvqZnzok5QBjNi18XxfztH3UMHDqUV2H5FfZgRP
PmV8HzEKajkXXKKGPKN4oZF/xLnL9D9nHQutMrqj3ygUfKUCFbo5C8ocJQ4tQByfBRbdCKg+al0Y
DGYLChF29m3Sw+yKQab7+CmPqAQ1EhZhFNFQRQXaoLDaQ7EtAVDSSymGwO78FknTFr+UYAHt6ruw
NrqK7X8t7NtY49dCnFCwl2FHVS06SFrXrJfEBcmBq6voOxG7gZM/dGr7EGX1fa3KeRZgvoUU8ZUc
W1T2+RTET/oI/WrU6H8KTKTUEtAgPEckeJeamGrqyPhet4//4OIfaIh1ixPp73FxGog2asJ/3Ud1
EOX/otoCIG/eCPXkC/yAxs1POiI8G/Qb40piVTlPfkDj5ie8gnV8te0/NXw//LWdT+zbhqPi3gzC
wzz8L2icVEFVMAIUTDpdi2Pkn0Djv9hHImUBl5YvZAjdRPzztmwwRd/Cb4/9JWfFQ5MWzzCfd4kg
XgZ/hmjUvhmFfhzzHGysvAd4vf7p1v0GID85oNDRcHlHla6sXJ98gbeXd33LVdwu8ZdmEtxJSl2D
v0kuU1Rrqu3Cv3j/cq8H3k9H7+v1pMoIhTZfhX5a8oWtaGOivF1i183rRtt3MUHCtbvPmxq5WbbM
zfy5wjdlQP8XZ9qZtBKRPj7ObB3n3jiomo4yyT0vdf82ctpr6T6Fz9nBlcHsQjumRbhrP0+J2DlQ
Pmt6u9rEYZDjCozPTpFIABwx3dxi17Xoc3cfaPVZ4BBj7q8G7JykTwkIqZtcoPP6xsh1Qf57bwVX
zZllxPtBj7cxdG3543qCFwG2HSW+Gy6WjY6e7jHjb3r8ZPRgF6dYa8JSwYJjaIMdc9mrFojOirNt
VfrYeNUrv//D10J6SlS2uU/CL9j0rFxFPcgXbbCZRMRzrk7Oy4Th3Ptfxe++eYYE0NYdweJ7nZz8
pDXTHKtr8tB0l3rO6YacXTo+NGc+pFVRax9Ux7+/GBNz3TFcBjEnq1zpcxLjestdSmsN16038Pa8
uD5ESbX0qZDf/2j6qeGyXNV0D4zppe4R0ePbVU04o2V1g0bkuWpvZrwr+fzeIIq70t8rhjvAzvbX
vb6ag2Pqiy0hEoc2SreKP38mPAF0T2Dl407fhtk4TiZGX6770gFovf82f6MsFC6TMd6pakDAk3//
0zcQ+mFh5e7kIst11jhyUooyj7LCc2vOPiiqdeuk1/rjwUPbZ7Df2RZzwrcXM43WhAnKxVKRXYpx
2pQN6TEDfqdz5+nElFSiXwcuvnpxJCUC5526MZLmQpoSTdOwiXF1VNt5qSGqNUJ+HQNJMcT7pjmT
9aplWtukJ++p7w8B/+1VXOGK5wSP2BETGOmSJjQLW+/RcyHSOFyom/kxwtali4HUwjtkFzLg9GB8
g5Xh6ZzBcZE2RvgHO92wRvi5KIZ+ZfnA80G00nC8I95vVbXBSqktz4lxDNKrhZqQrjOBDht7YxrX
HPH7ugtX6vhYmV/9xvJKQQuO5VHJiyX5tDGgO2HGsMk1iyindDvlmMJDPk2HcCXK4QD7B8eabFtz
h1K7X/OobrFZXWL2sEsoIkKqXTsIIOFiTRN9dpWrsXywkBLH7YOPgVIBymBDEPLPRUmmlokUqYIq
NwebTifsD/e/BOZUHK2UmQlKly6KCJTD8K/1PNz4uNoKu9vFurUNAKPkxwnqaIUQdjmUAvzDXU34
Ag24QmfzFgPRDi/Qpg2+BJN7LXjVMFbWMBU9vQ/5yDhFdrwS9yrGiE3asxg4R8zYcEU2YqDhUe8Y
KU24K51r1M3bCNnHeSOGM1+PN0XQVqDexQEKO6IQO72cJxhH48CISptU6M1Q8bRMCQ9lATF2BAXZ
KNjOYOlxm9JTlHha6Bl4KDheio1qyf1g5rMyx3g7wvGcMxK7CcGU30DMv4csCnKOJWvU7aKc0VnX
Hfoi3Lt1fqYpA1Sj8dwp+aYIb3SdBqvhZoFVD0bMnPMXLT1Ei2FMULFoymlTuyYzk3Yn9/iuYAGK
aJ/m/ZN0jUGf50WOvo253cywCKhcI2xZFr1zV7btriSxrVexkQuMbTdz/5wXN0i3EKxXYckgcYB3
DMzZlWSLBf1adON5FaCTxVajwIbHtLzKjbcN3x2q8ZuZOUAW5ZcOBiIarN/SvhmQtkx8CQ0OxFPU
YnocrOQnc8CMGmVcBpWPDRFG0p03hdO5jYFgqIZbLbos8pmppLXXscqKSS4CP14ShLCvCQTAIg1D
TBwsSbl7f+/6ZUOnWMGHXLP5D8fHqR+4Dg/KbpTIXaoYhtZIkiodhWRieYaOmSg3+4PL/bJXyutZ
ugoooJu6dnpazY7NilQVUpcs9Vvc6N9cTGa6IZVUmXUkIVu+QOn0PKvVhUScxeie2bA1GzjlY4L/
JPFdhnnuiuqxkJZ0ObTOkEdx1LqVZXcrJZqXPYZOoZN8Ndn3SuJAHJ5HX32JajnYhB4X3bXFfCSb
bVurzU4heqxVTRotwj0qsjGbDI9gcysf7N42oCIe5PfRsyYC39zS9npjr3pMF1or8eJwPIzKC/3X
yoY6TOoPT0OwaQoZrMW+UqLOby8d1fRiMKAptLZhUuOH5LnsNv7QPzGe2/uO9k3FLntkdM2rLFFd
e1rlnr1/83V5XL4p2l5vPseopKBhiH+C04XNFKZpxM2XN7pEeoThyybD4dpv70jzRDzMzKMcN62S
XoK63DJ6P6JniaDjErnFvr+s6b4iApfx5cYWzzySw7AZjeCDYlZ7zcs4eacS1QHrtAWr5DX3+qcj
FYOAGCv4zF12dX+wITBX84C3drzP4UZW07qNzOM0u2f5MG94YM5CtudyCvd6Bml9dO4MpstxdtWU
7YWbasvRIY6LIk03uwNJlqRvWp6FNiQdsyVeccvCtm9YlSsGm0snmDby3424xgbVGnIw1q88E2z8
aSK8rsGiU49IX4720veG7NiVaT2lJjzHqroAwN2nZbttHRXT7BEzIeUs0/GuBRuYanOvY1WGL86E
jrxOyt1KyfqD3MMsn1l6chzbeROaGH4CYWRJvUv1YVN36VZuIy5GPqUM3yvD1TR2hw503nLZGMAl
BLojrBI3XcH5GWIKxmApxFkVSFqHbq9WcNZMCqN6WPnSSwvzP9VqyCdJz2yNegFvU6NfuQMxy2O4
t/UAX0/z2IUmhyj/nyUp64ccRWlsm97szhsTEkWMMc+A4Y986XyCqUp1QP+xnnNji8XQciaIlTRs
y8Zch/vgJBB+k5D47JEU8oEP+srgsWwZX0dWGSadMQ6w8lW1yToqbHZmGK9N8P8CB8wxFrg2xlew
gD4XQf0YYjliMfxSdkbf4dn9FdM8hCa8hWw8j1GZZoVyFteMCVLxQRl8AjxSlbKLqTaNjypoKo2T
urRQCMTO5tRd4uc+mf3aGCNZaWzff14tCTWfPAU4v2hcwXE00odOoGjQ/nhQBJuzJvP8uPFIa7dd
iBWT4Lyqg2srgwTCda1sWDS438p9wyZAcVbyy2kc1vIscXOQZhyjh84kt1NmIeM+O1hbJRB3QQjK
Nr3YHTK5MNvieLUvo3BjasoaKqwZ33ekok/RuC5ytMRjAtiTno34rIQD1MfB3E/E1U1afUHQ5HWX
9asGTojGRUvLJ96s3RVkDY8q5FB+NrWDTTXAx6EwkEc6iuRLrQ5XSqJjR1d98BW9jkNObx50OABb
2eFjx/O2UO7NSUCWaJHpV8WZPWPNKFF5Pd6DR3uqTXBvFq0cONYNNlPN2HmK18f2RpYnMoRWx3gq
dI2j/CRNPJ0nbvLAYFcmCq26OFrP/XmVoRdvh/OIHEybLWFw022RSWrOvOlTY6WXuwJfMAHZf4yn
TaNNG0GegxqMjGnn84RMA13lixyoR9R0Kw+A9xfQa0zPL/cAzj1OJOz2eBW9vQd6O6hDnpcu8QIo
ogyPTQyMj/0uZiivtp40ZK58hnwqZVHCfuiGG7nRSe/OkJ5C1m29bRE4CirafpEbcaJSFwTWcZws
rB2pWRF5d1EMaZ+X6HnpiX8CyzL4XE1pt7JzmCgaUSP9Wu+orx2YBgab9TggUARF7ZU1QcuYqONu
zK2XNVyTz8v2TkLoCtU9zhNLFRw8N7tVxBGqpjP+HBa1UAZh5DCES5RcIKjdOphow5sBl3W+3Hrc
6GG7M4N2l409Mnn1o+b0d6UT2zkySdtyNViWb29uij6GEN3ChVKQX5YtJUo0rC024hYbbPiRLnEy
tjpjQJptMS+9sqd5E4/ZGTJIjgP9mDo3g4+dmg6VuCsBPVmL8uY7DSVtYHkyZEtAYWDzlZ/7/aXx
ux3MYEfRMEZmznXqJFTORRhZTgxqgEtNRhKu7ozLsXU/OMklHnC6AHkGQebojWnjT/CCGhXd2JBZ
sCTheZ+mJNC68cP7n+TVLej0GqaUlVjYpMgMvrffg4LBazLmibvM6vAaPwxpTrGpsMBOfXrZJGKm
zKFIoV3zbKoVmxKbmcOToMCUNE3ziKP3B3f3d0vj57d0cj7kmMhanc9b6vxuV6vWdiC6fsbmRJ9T
ILD+AwjoFW375RYYumbaQKPCEie32RLwQ1s1cJdDEV6b/bBOgsTrW3aqJFjJyrgCsDeoFdSeaINO
ABiQ2zmZH+y5f/M+XBVjRWlZpp7sN0BGuJeiSli69PO9QqII0bSymo8q6siZTYEa16TtN9JlolDS
DOWiVXbvLwhdXuWXu2Gi4rUMJgRgVW8XRKHUfRj0KHjapt31GXaq/nhegDS47oDEXLalcpHwT04g
k2g1Ne7gLkrWEacAJiB584DiYCWrfbl5m5hivf8Wf3ewmz+9Q+PtO6yJwXa0iHfok2puJhdTH2wK
7DAg0RadjK6Bi0az+/5FNfm5T+8L+A1blkUY4y8c6hCbcVtQ1jLcg89JaLMETkzcU2XPaidn8hvx
2fX9FqpZBRBgHd9/B7/72Db0dgomZDCE/L392EUSBFiq8bGHyv8usyV0CFlOILbyxkvHxxRILzbT
j3ZqQ97P008OPQF4XldVFznc2wsPlt6bc8WFX0EaC7BGC1eNGu9l/TGZHYL/4FpuG105AFlDl4Og
UwSYBhurLsTomdk/fdxqLvRL2ai6Wfa1YA2LjhWCQqZ2WWgs986A2yRdlNvw+rWkdTjdhkMbBJvc
Sb9qpGkpvXV0pp05qbuUbddp5abfYQiEoQHgmWwSFWkqlbQ7+G6rhM5TmXrehYBu0qPDWVN9M9ci
+8e2vFkNV/IZi8HNhozOlyZ17LeQxNfkwiMOZwugg5L4mQkw2nIwy1Yu05qdLIUMFn/Z5bupPjPo
Inzq/5rQ2bak9uFQ81vlbrSShyqz9q/4oe5fy1pblp0KRQ8pXAtZYtJhSPpGjEEoHjJ4dtm3FO6e
H/Sb8zo0vYy4jyE697sHuf8U8VIhWXrCAEHn+jE5mFaM/bYG3bDZBWLEiRXMDZxMOo4inR1C6K7U
DrM2kbvRIkLlkSWEhSgD2fkn9IAqZuB5dzZhX6iBAaLWL3HKpv0XtyHpBAJXczE40JGBzwS4vmJs
oZ6sLKIASn3a9LSzDhEH6Aud9haaCfd7BAUCaKsFZDAyNy26xmpE+96vZCWSuLx7gEuRfE9HQnsx
abbmedOQ/hCzvtqMxQCyRzGO5FMB2XtRhULwNFahbP9zUe8y80K2+x1+2EZubiX6EMQDpCuU8piL
+7WyrvNolfT05JPCWGlA/j/Ti+KK1K8oZpeGMy3lWZaDZVppRxypfevUypXqOFuSowrckOsIMm2J
ASyRNrVNCDk9JIxVZHbUGwAQeJkuGVhgBgYchm6sK78G9U0vuoMe0ZUh5hgL4xi3BCHPlGDa1ypj
1RMIxoOCZwg0sgkG4yV+FK+4hcXRE/YALry7VD3a5Jzmc8mMu1m/v5O8AgC/PNFsZAhiXKG7p9wW
zTcCgwB69njssnPH3PaRtSV4wAtGHEAiEpVMFiSVrGqQ6BDsK5ItxMAYiQBOQ+ZIhM0zRa//GGn9
s3yKQjAiVw02csOXUJxsod5/z78g9zSNSHt4r7iJahiivN2EGnTYRHXxliP9YR4FzdxtNbGywB8l
MtgG3QenjPG76stRBXEN0qMUmePJFbWCyKiAba9uok1e04aE+RIM6MEEU2+oWFMHcSWrvFPNvcrw
HULcVmKxCC/vDdDuBMgf08htwVOQ+Q4xdDRAdDr4KaG+wJ6sXRLScBDJsIL4QXdzldrXMhcM34ll
6+OfrDwHdfbHjfzPPP2jebpUcf/9PB2Posdvj2+1ZfI3fgzQnU/iteKHi8WQCgHqXwN095OGC6eu
Ic226RR+DM/1TwaaM+p3NE6Eukvv2R+6MtRoVPVSxCq5VyoulP/A5VZ3TysDQbUIlvJar+kmKZBv
V2oObTMWvq0vpZlXmsBGEvM12Bma0ElaHwov5ugJYJgGObgkmbWLrNpIalT81YYBW5dYRgwQqacx
WNuxGV3DyE+lh1s3N+DDhsDYgZisISmXoRM8lp1fH6kcZVZ8jIQlxWla8g2nBHq2bw6YAuAdgjUp
9N14ggM4CXhcjriUVkZqDPVSyJ8Zk+96MzyQS0WUaNqpL0X92bTG+zGeYaWq8brWkIHYRlKu2s99
g4eSYq4jlMfbiCAzSD1rZ/Tv0nqAJWjgtTsZaJH6ej5kKIZW+I1torEul7EGV7ebk4cZ4hKNtusF
k0BvpeFMUkEJW0fjvkNXHXc9MFkZ6nhC9QFlLrYiMVV/1DB7idyi3Fhin0dpuUI0oS+j1VQ2XwMM
ZDZZUn0pKyWDpEjmcp86Fcn34BSdiwQK+baOQ+6EndGhsMYeXg4yocHFN7casI6JQoJH2oZzV4mX
1UCSYWOXD6US3wRo/CEbxfg90ngdikC/tfTHWjvWbd3vIGz0khu8nFDXQvE1C5KvBgA1DSacZAzl
/rcZGYhnT0QExAwBZgWuchKq9wLlcVZDTbKhXm9ivVzgz7HATeW80eN5bQzQGhXTOmZIlhBQdUdz
mO+xXjLXrcWXPqabbgwuSlHsOj/+LgeBjlPekDi5zxhjI8ZBFoC8B7K8s7dSWoUyn/Z9bD0UCRh/
QwFJMnlkWOujV6L9XQbumCHBGb00DA+KDenP0a8UMz9Le8ZljaVd1ip1V1Thy4cn+yqKIeeWaXHJ
PJRMxVuXGKeFZUJFGls8WwJkO5GNX0GUvzBvTjwFoRQairZQbunnz33ookuUwdvczR9USB6a+zjw
xS8GdnlepztOwAbE8H3LsK+UjihVo0ZbzC7BdUyyTVubhdbaYo+n6VMM9WpMeHk9BHNhpd8XdXEp
3c3isPtSNuI2ziEv5sSfOG36NEvvwEpSj/ty3GsFOiZDrLVIvder/jg1NmihQJ/SXhkNFEEjQZPt
Qk7v0VRLeWg9JN8JtQDB0Xm6HBtZUJOzjCYSNIEXY1jY+XxsIyayFn4VUTFfueNIuRFEty5Zd8z9
ogcM1Malj5Abm+NdrWglcsXK2WRtRT7eqDwW5PKIKGmXUrGY1A0peXFwwEf7QargIye8mSImXHlE
oQ98JCP9qsUw2s+KKB4q7TW+Xf9WhCmRnfMhGsyzMOmvepqzOcZokjHElKDkNHGmYyZdlMnDVOJ/
IMmSUcVqLqp5U4e4CxsO8Xad+BIr1Y0xsHztqLqJ2swAlF3VZj57w+cpTbQPEIhT8i8elIZhahKY
4o9ywPd2RzV60xyyNtexWiHASUNIOTm4ZsTB8zihTiEdhji1s7wsGD3gvf168PyjE/p/z2z+/0Yv
Lt/O/7DYDA7D947om8enxzcEN/njP85n4xMAji4D5B0yjAAu/jqf+SuwLc4jSjnONpVT/ccZbX+C
PC6d4TXmt5q0m//zjOaveEFM3xxDU6kA3X9yRptywbytuC1o9dQIOvw7l7idtwuqDZoC7qxLFkJH
+zk8zY5+WRv9tW82eyVnztB/sbIuoElI9o5FsNECXO3KZniDE94mbfULA0qtQU5WmxISFT2Z+ec6
sLZOjXZOra+Z6PLA42hmzPFewf0jnXBad4CFSwpOVdQLH8/JxBS0hl9UxcVbpN2hLrwIKVDVsX5y
fXGuYodUEqqWIAw3OuwBS2LEzMH54+n6f7C+//Yp+B+5eKn9/r6+vHmM8vZfq65pH9uoa96uY37z
xzrWiU1AdGCrtkxBkLzKP4maxidMyV0E4YwjhAkM9fM6RrZpGjRGfzgc8Fc/ak37k6Qo4HBgWapl
ABz9k3X8K3OR7dBFPYP3PIQHRkNv17GWu2WmT4wk1BhHEnx04sC4knRzhZMkmlZmd60r6F777nMH
234OupsZ1nU6F9saPyk9yDyNGOIBTCO66nXXk4wTvP+ITN7p9bRqS4IxfXNTRcLr8+i21LtrMBiP
FCV64tkbu/EMi44HXKggtqc4ah9goqCRLTfCRsqXKM+Cl4v4s5v213Nmr10gJXcaPB9nj9HNSKUB
J8RYuRlSQIluaSrNOumVm9xnTu1EAEjIaFMiklDI1Eax6VD2GhiCzm1/VEW7jzpl7ZOFrQblwonn
u3xGllM0+3xgJCiQUWD7KaL5Ar51ZpADk/Z7RSAut8lh1Yc/2HP/nz9LEpZgZb3zNLX/Oj7W7XP+
83P079/68STxuGg8DZJbKCQC8oPvbBCthA8H7AjABHiRdEs/jgPnkwQXpJgdfgfTKRqtH48Rf6Xy
RMLXRd+CfuwfBZP8IolhBm5xVFmWINzJMLH2evsc+aEfOSb+uUvDforgVtbMskbkul8s507KJXTt
qxp2a9z+Vk2NtBKG7URh5FKQS11EU+A50V/q/k0GeOSnzxkmFLNDdnR8yCyi6aKXAkpamN/NdrJQ
Mx/tgFj0g0nRRNVIhGJgsbobvBGzO0AItL3ToppQj1jWMi3AOVVIb7z6Y23P6159nsady5yb/BN6
vqskuMB1LjfmZRrMtH0JxJe7uK8JVMZogfoVXx8P/rpnlyPwjAtSZlF+1xhAL5wqWygI15JQENn8
HKEIC1t06NMC569FbWMzYvsYkH4eyMIMn3Vk4y4yQkeNvFYym3r34PrBXT9dN/614yLIjEjerjtx
UY/WU9Rr901KqGVDKN/imzY3PTZ8bb+JTXMRai4x0T7jT1m0uXK0M+i5pC5+hTLKaBW914Ivf+EH
+hVA+MFU/UVZPlfZnegurYiIE45cC4GxW/teVCX7WWiLGC2jod3DdyN0T8TVshBP7cT+YdExDxzg
4taNGfvCesKGogw+N+J60E2y4ntckp6lFlXnR+dsgBHIB6X9yWeoXKGymOIaX5BnjL9XVbZxyT6u
tXldtc+T5S/ddloZMf544TZG/jOOkL33NdluEQ1nmWJ9ODzVTY0PVgWvBPqu+Jynn0vnUoF80yoK
g4xpMSouqpBnLBMWCVZRlpvsp/YZvS5SwXCnz7hT9RrT7doDxW6GbKX3/JHKXBmIcPVJNsZxvgJS
rdIryNRLFW+8SDs2cCbBBT0zS9ducTfNTxF3oiqXaX3ZMR2JRuizfGskzprpsK2bz2q0N7GzD5Vu
4eYNI38Suh3YakSKST8HEMd169d7fZgP3fg8Ezwb16a3khTBhSBfhzj4wLjOi89x9RxVxLHGYPpD
8znKn9vg+T8F+vNrOt4HGJpJVf33m7IXRil38o9X2n3/7/+SP/5jNxaf4Puw60HMswVmEX/hZ+Bm
n0zSoNiMTXBd8Ks/N2RFsz9ZKlk3hJyYiFBgo/y5IyuW+ATlUqMyf03BY4v/RyDamwId4S36D8p8
qn0ULwLd59sNuSvKsasnldXlTR4a2r3Yz+t5GXraIvQaDwLPolkSs+INS81zFswxFsSRejxpHvP5
nbH76c5d/tEZ/CvvssuCsrD57/962y/8+nYk5PcThW9EB0OgnDYfphdNJ+gAuV0aRou42kEkfv9S
8qj5qzX5cSm+FG6yzUEicfCfLqVmg19Y+OofomKcyLBTlWycvyqqmMo7opjtl/cvd9Jb//t6XAgn
LEMgrD0ZMFt6JtI8ABcgLgUWAedNmDAVuQk5qULrK4CHPzzO49cPLvu7Oyp0yXDQWGdomt5+zDgE
9fHVcjpgEv8NXGrt7PVVdQVJepvttBcOWW3FgHEnVh9c+O1A/Y/P+/OFqc1/vr81nsW5CLhwfBl+
N5aIi9buJl+1V+HmgyvJNfrzNwkxmCcLQg3VuQXB7uRKsUGssVqmzt4cseYRGUjcsRz1nQ2AlKpE
C08LHX9ngwAxsyD69zafcCOvu4U0joisB2LOvcnRlh+8LXlnf3pbCMQkaRbrPggzNL+ng5TOh3vR
K75YdfmG7NlCvTA2uuFhj/RVbRj8rdIPHVPlJ/3pktwGJDYGzFe2Gx38/eROjGCTToEyahNgWc8k
zj3EKd5Pw4iz9JRm91UxX+pGtlGJac9m9xAp0vFWn/a2oxQfuGWeLDwwfhUsycYwGQN6qoeTRxne
TjcqWu9jMoHWdNE0PokJ2K3Hzc4Iu/EKJomF9GJMyu6DpXfyZBMZwm5Gn6Zalg2QYZ8s+VIYTZPk
drBLivI+NPwnI3Yv0wII9/1v+JdPKK9jqGSSsn0goJPv46cdZEpzxYhr1F4IWYnYa416D/lVPCMi
hU1btETTL1Rt/GAj+c2nA5mjW0a19apyentVhejmIDV7fxsq2f8i7Ux728a5vv+JBEii1re2YztO
0ixN07RvhC5T7RKpXfr090+ZB88dK4aNzo0LFzCYFkOTIg8Pz/kvVn6FXiaajOXoYs+VyvTX+Sku
B/t3Q6EbqFO94XG+CJKV6rNSNX6z4817nbmkSrnR/0pd7+X8OB+Wki+F8yENpbkgxW45nhSu7h3v
U0XW7GMK46deuB3jsP9WGh4Zpe42v0whswuxccEU42rluMCNYn8aFD2hgh6PqrlhPESyanYJ3QUz
VxhJITHSO/KJfif0a/Ssk6GTO2EYN5rmXvWZtot162qqgL3hQNw0LZ7H8sbWnXvfTG6lVadIVsHv
y60Lv/UNf/T+aCP+KnSbByIqEy4euIvNJhxrGuwAIlKSpjeGFcPDFhXba3xWQuEBP2YDGObwWfek
hgBUd++XZNjeEN9BBQILXac/vMnC7dGC1mjgNbAqyuY6qSSo8+lL5ehERfW59x3t4CrT24C5gTDh
O9M1OIjg1ddIOynVAwX37Tsz5aET9PIRceXmSdUTdhYoztO0al4UrfeVLLJPPcyGykCDxwCimVRl
/RQZxdc4SWOIgNw7EdLheA5s/Li9q8zpsywFErZ5+LsBhLBGnvkGLj7wkhgxRko8BDDtazYYN3np
JdeFaaLGLBrYY0b5qGOsuK9m0r0mEPHCwYwn1TQeNDwZW6/fRxEqinVl87cdQP/n9+58Bj58GQQ0
Z8AwXmzLOK+8OnDKqMj3nV2BckW49hJYcXkK52+PsCeH3gMDZS8lK9LaUV6R2flexuYDMac4TEP/
VBrJlzSqXsAUEmdm7xc/vutU8ZTb8ddg1OOrKfV+WWZabprB+MsDO5dzuWrnyhpb8sNN4xs1NHvd
bfdFHMSvqRvg7Ns2ABhWhl8kJDaDlkybtO3lpUvOWSw3rFUPZDuhF8qySbPk+NACcFVdHUJvyOzG
fu5NBSrFaRqrvNN7XbXXGt6olxojH8aENjkXTyxoAvyjO//5u0jv9MhnwNkYeYcGJXRi7FbUfsz9
Eb2pLh/rbVUb7t/en7NoqY9szIzNpNG+CE6U6MDg9JWH8LUJ96ei52J4f/oh6jlr+XOUhhegJstd
xrV5NOBiYWVuNQlOgd4+zBvjdy5zn3VVw1UQieHz+SMz/6feH5l5KCpOyM++aRItv6GKgzbKndzb
F7XZfZrMSCBEBnQkR5x1V8qsRnmtlVgAEdnaODfiv725gTKyqDbyqyY/YtmWyAf6czLUnB3O0CFl
hAlx9K6PKe2k0YNWje0vWsDhBcbvh/W1kbQhJ0Jxl8TBXkK/uRMEGM1JRzDFQz3y1eAxH0AEOr+0
i2SY+jijICoAepqmLlfb8VY1VeD2WWbqbJtxYwBCTeOXCcbvLOWpEGjztAvTOnE2gLNjy47ULsSr
Zc7Z9yU8BZtpKfTxOwQZB/3Z17tVog3b81M7kSQcjbRMRvI8HvyEkbrsm9AADVzL+Gvn3WSafyF3
P/GpIBzCIgPojhLScn8aoFfKWHfHPch8pFeUP0FWBhIlBV505ye1vD34XpaPoDz9DZ0uxRLsLmIH
R0RZM5SdQudos/su9aMLK3fiG5HnYJiqz8JOvBGON4Wtqj42S63fD7M1ZIELQZHsEkFzv7f+7eLS
NQ3/KR/+PcRnXvDz/mMMxJ7plnDEzfmnvAuVhV3XeuaZ/R7muxXuxkm1v70oGR8CH3rjVdFIaGRO
D8P6/DoaJxYS+wq6PTr0KmSm52/6buBosq3AAnS4z8vCXKtQtLiBTeiXl7ivpgIpLRU+9m0OgNyT
fUnfvpUPfZdRePVB1DmNlW9lPMgL3/dDqGM9UFpw3t79LgX245/lNq6e1kpOezexdw2+uS0Q27ju
dn2JSb3/PRzavfK1vxK5mrtknP754WnQ5jWpth+P2ppxZ0Ve1+9VAqpXV5kPwjYZrVVph82XCyt/
YoouvQXA4dyM4CoXyXsd+hHamFa/1/JMoMToIsUqZ4TOjLswZWFA4c7iO7vM7V95W/CjEHe5MQRS
PCGXjNSd/jDh15Rt8tHLsfNF5tUu5r5tQIk61/34wk03V90W94/l+bP6C1B/j1fNYq/ofY0QgirM
PXY0bgVKJOoPiRofC0GFXetfTYrWNZj3Iq0fx7pACkvABCN46um25S2N7DFit5gwTC9u8Pv8cn44
qzCdXSQo51AnOLGLT4fspdtKR41cE8mt8ovflYuIcJHf6/WldfgQ5hiKihDwUUoVyNYtwoIpjQ7r
kWTaZ50TeAiVKhCm5Jfa18jFhOz8vE4OZszSOYhhOmIZ6BJpwvHorREDcZoDukfWliUNLcxCuxDt
To80a+Fzwc/6h8ebX6kkKduBbE2Bl59NSHzo3DK4xOU69aHQLoRn+QZnXG77Rg8SMWJPtg/S4bEA
rVe0Hq+aNnya3PzCpvhw9c1f6t1YiynF4YTvh+aN+1Bkz07u39uu/B1Fxncvbm9lEl3IPZfFSkoo
x+PNwfZdMEVXezLynCV0RuPe0XyDBk695U3xPNThjelNezm5t2WeP1o4wl3IzhaySESveXSLlrtD
tjSH8+PR8wB7LEv32So5vFO3Fj7A4ZQsO2qsfTNbTyMboj93dMXXhpXquxxSD06MqVCXfso81HGm
yk/hgQNaleSf1v/xT8mwxwukP437Zmy1aKXX4/itdr3qMZcS/d+2v4l4omwjW0aPNHGMfTxmNjQF
I75PNXp3dqSNt2jAVBf2+HKNWBvCOlpKCE7yOOApdvzDZGqLyEDu4dDnskcS3Ao2cVY+pYn4Wupa
gFkLYDJNz3gwtrV1K4bxG2diWp8/1IvlefsVFNqooL/5SLxxu97tExwK3CGfpvQQ+X7xECalf1uS
g1wYZXGg30bhAYb2OMVUYeNHcbQbm8achhAF2cPQ99WmK/vZlChK9qldtbvzE1oc6rehiLmYYnBX
u+byZUA2CJHGDtKDpfnl90Lp9i9L56WNIXortU0mner3+RFPLeGcO8+lRF6Xy5Z4l4YAaoswPVQj
kWvVDDnFiwRo7flh5mvj3Ub+d2Lvhlls5Co2C9GPQXLINaAsoPBLq6HVaINfjqB1fg1lT0sduV66
4B0Wh+rChj01TdIRylc+wR8rkuNv2LlBbhqZkRwqs80NuuV4EoPQjLXN+XkuIuXbPBkB3Dm5O/2O
xfXZ9lVJ7wU4mUvCSyUI4qCSiX2FI0a57qrxe8r1emF/nto04C0ATxC0XOQ+j+eGP0MvZVGnB93t
vQ3vPDpXMfDjjlrZrRhD58IcT31L3gwQJsHwAbKY1+D9qVMEoNyTbFK90W5RDW5Wk+SRHFO2/FwV
XK1I/YAQMIvqQjxcJE7z6lJrY6963iwvsNysOSIpaVjn6UHBGUJM2pkKOgvK6wvMMjygB05aalhi
qNp/zjIAxugsXiIEnthJpJuGRy4BG5CazPHs0cwVbQIp9IBlaPWrAmAPhmNwdHlhrieizltaa1Fs
goOznKthjVqg3Dg7uGMd3We95oIIsbwbswAJfn7Tvr2KFqeTeEMmRhuBWL5sWSSOFfnA99ND4Qex
RDLG62ljxTLKV3z/DqlWt/mi90n0Hfy/f+vjQf9DQo//2aNEeYf+XcY7R8K02WBMKtApsbvQWOtK
JM9+F1efrR7F6XVZ9uJbYbRtuuvRxPynV5YfbxqfetJK2EmXbgAHOQ9hn4f+hSNyYjE5lTMoCUmK
mdJ0/NECyARRRUZ7SNJSPFSEHSzgRyRjp+QvCcVz2mD6tM5xDuQRhGXhIgQIgxdg3In4AF5dPeup
8NRcF8bzsaiB2mWjQMDFcHAU8CvDXNlBHXyObCF/oO9ZvAwVyltrNxmK/sIanDi2s/jaDL+ajeSW
4hKDOUbIt2jFwejsOFg7dWN/BntqPhZhZcuN1Ku6vdbZHvD7O9/9cn6PnTo2DvxdSkIU35xlP84c
hqYJSrM8IG2KehvIvsqf7Kvzg5yIvjNOk+DE20XQizz+zGUaIO+P3s+hckJ8lDrRtascA07BFG+k
8PPPWi5+nx/zTXZgcXgILgDKAEADY1vOTB+irqQFmRyUVOMf06p9rM0Q4RJtNsE3MHLvdgik/Jb0
9vQYWGa5b4sQ8xbiU9itIMqirl83sYJqjksGoK42tIhklqf/6ruuzvF1T0ESE/yMncKY+C6q+r5A
mSsKv9lVmEoqRCFALj2s6hsrkX6HuoSJcEipD163Eg14pnUd+E23MlXio5Ym+/5HkLjAjHJPy75A
KlY3ouH8r0SUilcpIrgEBD/7BacY+9Y2SEhKW3beLjNcZL2qbAJmmRKOnM2Q6Ki0w7rFDlrZsbik
vrUsrLwdJzAqvg28HBOtJSkAxk5sRHPMn3glYmKJv2yBbmRoy1WnZVO10ga/+qklTfkrxUv3RzfJ
Yh0Z3kM/mAmt91QrZheSBEC1q+OEfOFUnYos3ElEXnIoYDHzn7+7DAPwrmOoT/FBdqPaFjFQjnTs
UZoa+Mnnd9qpoTxCIHGFdJQS7vFQfiH4/XWbohDqxl/MLpt2MnLt78lQaxcO0smheHWANyah4MAe
DwXAlpR3BGoX41/7ycxxrKAX16z0oTSe/8OsKIYLgDAUHZbZtVCdEfiSWQm9pJ8GzhmWTm0P4tXT
kR77D59L+FxaM1LjIyoiQ7t8zHoO6+Tk4rZO3X4d52TWejqZr+cndiIte6u8ka0YKJ0u423YZRLj
cFLOQtgaOBeEReJ1rvfxI9QB+UMr0+pCYelEhKedQNVzbtVBfFgkuW5gp7ExoOqnd162y/uuvSoC
hfAgKASsX7R+raSJEVrd/3N+qqe2C1U+OltwN7j0FgOnAZ2FPIySA65VYiN50V57HX4HkT50Fwq8
p1aVg0Ynkmcrn3ER4hHkzAbVVsnBjNzRWNUi1oc11kzkX0VcJ08VLY5L9etT0/NJOw3oAS7mxIvT
YGjpOMXFkMDOV/knXU9wYIPWuLNUe0ll4+RQPKk9El1SiOUNVqlWr0sDlQf+wbhtu9zaFJGHaYnp
jBek9U7tFpRXXJp8qEsARzg+43mV502ZhMnBzXvrZx6Y2S5wKnyoRjk+j0P3GyXHZDfh1X7hLbYs
7xDS55c0UZN+jQlUaDFya6hEqVQlB8+S8mdjRSPpoxU5yScI/TWuG3qEJXxVVRNiMHrxGZBO+rXQ
JzQN/nbf8kNg3vK/+cW9VF3RQhgINlCDg9X4cFfbqrmyYtfZRu3kXZ0f6uNqMxT9PvIEar6kJ8er
3fh6Wug1+9bunJ+9hrqANaL3gNq2fWWiCnDbC4gcvR01+/MDf9xRDOxD0QIOBoFlGYakPrZYfXnR
Ieuqakefs0Mm0BtfeYxGF5ACH9Mv4EhzPx6sALfUMgx0iRcH0CZnDd9007X5o4wdSqxhku1ie5i2
qOFfAlt9DAfzkGTbgHegey+7mkMeh1wgNarZff3POPtkKeFaEpcDK3qOq2G4sGNOTRG4Aey0GeOG
wt3xZ8RXUqsoOUaHRmoyXpHOyX96PUJLd8zqPoAVis/DUIji0nPw1P6BsgCUj4aKC6TveGCMGsJ2
qPzoUHkaFsCWnpiIgpa5vjVSy/uZ+9p0mxapussqu72U5JxaZVycUKQn8QAUPL/L3yU5ueXhVBeg
BNOkerxRXZh86Uftl1+71b4r0BD5+y1LX1LQTCOLt5d2NhgSaQE+3dFBpA2S5F2RXI/oM64b8tcL
p+PUzGZIBVcSuceHYzm5LDa3Y3jQHUNb94k/rNXUyhtR2TGqgKq4EPs+VjCQtGPvsJCCJ8qH60to
boB0SnxoBQUhSwvDvUoxliuTWB2iTJmwM5S4Grq0uBK18l/+fmWhYxIRyEhIt+Zg8e5DGio1Sl8g
BQyVPAhWpVkNnyO4/M/aoOrr82N9fPERA+iICtMHPfQhGqRAobywRHnDm5LoXqrKeGmFLC98wFPh
DRwd7r783/4QAJo4wLnWTLhLqBre+bxJZhU7HwUaWeNYdOH4nzqF7hxFIbXO4kzLU9gMoMvFGB9y
6gl7at9/0iCLZttGPBf9DGXKfPZESWT+13kri0k6ibLezGNdXpmN23ZYuiEarUTg7jJ8svYF2MFD
08f2f/huM2N31p1CyX6ZF2SjjjquNSuxl6X4Y/kRRUU/H+NLxfs3LY5FURiHZ6QIqZVS6iL/P96N
kiOAP7uKDgG2xzew/Gpt3UIX+B4VFGsQ+wnsezevB7FptBomEd7i/UZnHZ6onKM1Jb3sMe+xb1ub
QWIX6wzTqGszpLgzprl9i1dm9i2JYiPA66VW1UpQVMHRDs05PODaexMR25e4CPtyUzdt+Tga+RCv
8ty1vjRuMT4NZVLtmynVr40w7sXKKOU0wZKPxuIua3Q4M0guly8Yf6TYT+am9UO5Sv+nIau6QXsd
G880moQF5VFC6nF6zGgCowZBaIdAElUW6mtr8CbsKp0KUYnaQDajs0TZXbmBT3c4xVNdrLFPm3RE
Juj2bAYTBSFkCszYJxhSWVil6ZjetLLSw6vIDJpsDXpIe60GNGvBYyIi5DVD/+qI0Ns1bVNKdK98
RB1ckVifjSIeYyQc0SLWaC33dEQ9v8IpLNU+qzHJ4QVhvPZgkDLMNB8QSmjfl+7XmPTo1Sn74Ekz
Jue37VbtP7GZj2JdWZq77kfZTFfDFIJ10PQkztdFX6MTOfVu9Qn1tP4+KAfrrvIS/rNymES4NobG
xThQFYAM/RLC+LqNVIPeloowOqKaxuojaz0LDNu5o+0nq82SvaMF7ifk1xDDqmQ3/BIO9mzrpk2z
P/bg5T9wNUXhNY7iGyuT02NrxCJaTYbp7jBts21EXmf4hYdjJn6HyD78M+Yx7iBN7WI3NDaZ/U2M
I9Z9Kulv26LOruHZmRO2b3rf3hRapr6gy2E+6ELDNCMIEsSZi4xKQBWhJ48rdsmzXA8h0F/h74zZ
BFClEs5f2mGl7EelKjE8Qsk2ztPssx5kVXLhIJ+623wA8KCnud1Iyo6PF4RhS08BgxOAPUG1pBf6
zTAV7qMqfUKxMDfnA/5CrO+tYYogDrVFGC0UWpc5ilWVbNwejTZ/Iou33VC/DXmTrvwpDx+N2sHK
MsBbxZ9SmBFhrdZJYv8erMGECIlZ+PlfswjV/3Zx514PP4gS+vLRNgmpq0EDyIDbp75VlZndJGPo
p3NlbXzu4QofcNrBNnLw67+7k/4dmoYhNIBZiGj5Ds9pXVjJ0Iz7tK7vpuARlsLXQruEIlx83v83
yvwihaIFEnYZPfWgbK3QGfeaN/XXTm02v4cCs2wojN66MSLnghKisbhq3wYkc2E93xSWlskDEO/R
jrph3CeVbqwmLcuHw5SEEU9UK0k+4exbbn0tCa4qTf7BrPpejdT3A80iPveZ/rkoBd7eUIXcFSxc
jHXOf/ATPw8LI+Cq5OUkyG8Sm+9ym4rkcMi7fqIvC5/cCkbcmj04k5MPBOj8UIvUZl4JYYLfJCdm
+bHxOz5ZyZA1hl07E7mbj8H02LZ9uZZJGl5qJ56Y09xhm6k8JC3WMvFOXKdKEDRzUZus5fVYa9+Q
cwzRCuqiC8HixEimL5DL4B3FnbyUB1dxEfsj0hTorZv5vVEZY7X2wT58zSio/pexIJCgvj9ry3mL
tzDI7pGUrdD3wdjfTr1Ja0i5rxPb5/xnWjzW/t2w78aZQ8S7HdET90Ypcn0/VAECRdzvd4mbTV/A
WgWbaFLljRnW+oVteGJQ0mv2BWEXjoxY7I1c1MaQQbTbt+QApAuOGPYxAMAn259g64ZIdq7ixhr8
C/HuRDggm+IxzCsfcPwS6Se8eugHP9b3Lg4l6FMG2vij7gLLX1nwrH57cHU/n1/eefneNT7+PQXQ
N2dRCou++mKmYaQqkjFQQXZsVE+JNxTfszr6AwpeHaapCLemWSMNZlj9hUh0amC0mWGgUlGBnbpA
/IWtQUGDMtk+LI3HIQxhcVT8tV81PUlclZ3hwSjomNhNO17YUcsr7m3OvAl51syPDQDHx1uqqUE8
pU5g4H6CdBbuHcggrclbXfyeVK4gjuR2UW2gRWkGJZC+MlemlVIKHbW0QFWrzqFjyyFHd+n8x3gr
yS++BkXAmesHg2mmvx3/ssQPQY4nIK/NytWqlWGRdX2TJILGqh0NKuu4J8qVkZqkYmNKDrcBPzWM
2zZzVLdu5GQGW1FivroWmuMn10MVmY9tJbOfbZKMP6MyRTX9/G8+sWXBrlExBqNE2rXE5E2TpNtM
n2tfuiT2GgVd1Ef6LZQ6gCil/3h+tBO7hnoqK0PFaOYGLhZoIiHtzEgaey2Rk7MRPXbMW8speVjI
IrGHVW3l4z91lVXPoN1Ahp4f/tRkqf8ZkCpQmEGQ6Pj7NEUXyNQh6NU6+usR2T7Ok4lC3dZO0S0Q
owuh/vyQJ64p3nE8rAB2g7Bc1lEyL81A3RDhNLiwyArik+DO7+TevHAgP14etIg4DvO5mAE25vHc
HAdvLcfu3X05BsGj0WTGtkbF9JCHjXWhNnTqK3L0Udyh0wtMbxF0AA5VgXQIc4Gb+q+Cqqq3SoIY
FG2AZt+dsq3+nyBrqk1BNfCf8+v5cZqgOmHt0e6jjf6BE1N4pQSPabtojobogRekNSEvlUuf7dIw
/vFqtmFjVmnMMFqaXU+ieUhNH1ey4Mv52ZzYHdhyg8cHpw03exnK6DVrOD447j514hu8cH9HSXqJ
o3pi0x+NsbjpMTxNQ1UyhmuEK2guNlZISfxHlxd2xcklIzj7M1oS4PliHCndKQWJ4e4H75puATaw
PVZG/dX5FTs5Cv8VBqJW6CzvHSeLQq+1G3cPQg/R5/S7EU1MqblAaTn5YdhoyODa3OhLnwPfU4WV
5bW7Ryc42vXamGwCVZQXGmknJwMZkpyZ2aDze7zLwkLFceePpJayPVSBvyNpuQmrS1aPp4ahvEPV
Gg6hSdvueBiBdApwHt/do98tGmzvicHozIRckrlZmOWFKPtxON56fKE5N6CntVTzJ2Wnt2EP7n7q
jRr1texG6lO/0nz5en4vfIxD4KVm5ClsWAdRocWO82IB6a4W7j62C+NnYA3VQ6PbYQhhTJX1phZT
90XDXTWfZcbdS7WzU+fq/aouLpPUUbnRGIELLcDZZEhV6LBfO8RO0cs+P89TmxEdPwBvdHZmQ9rj
76dPeWmBI3H3Rj/8QG4MIQNzTC8MMi/WIneBtvP/B3EXV3Oby3JKpevuA0dix1JpN/nQf+u4nwu0
w1b5UFzofX7cJiQd0O/o+5EsQ006nlULYtuuB83dO8azHg/XdfGcq3xzfulOz+p/B5m30LvnB4bo
YUJdyd1jN/jVNLQawOLwx0ZcepVN+T2eFv/HWS2+Va2sUfVxBIUy7DYZrZWNrkVfsswrLyQWF5Zv
+b0oRvqZljFQF4MTRI60acaVH/86v34nNzkI0xmxxz21DOpRB34HLDlbL67ddQx0Z7C8rVEnPlY1
09PfD4bdy5wYAuSiyH78seoGN98GwME+7L6M8skocBnIXxxc1f8v43wIUH405pHVcLn3Ur9VbkUx
rrnpVLUBALk/P9Spr/S/UwIXcjyl1q1g0UYmFzz9CqQ/qujaD90LW+HUJqehxUtM13mLIap9tMlJ
TbCGhA2K0KDlrqa0/9IgrIEaVvWrR2FGZcXV+Vmd2hUU5mhCcqfMnYPjAZURjC1Glu7eNKNP1eTh
51o9cJV8DYN4e36oUwtI1YX8CM8h6j2LoeAUWG0V5iRivcKLN772x2ZnFNru/DDz1lpGv/fDLOJE
mLNquckwZp1edd5PzbmL2+eidVeFjojXS1/8h43BcXojegFaXKK7AB4NpMlUlcyAZ9fY7wvsb23q
6ufnhdjJx5mBXQZdQndn9npe5BitVhdaVWXOPi3r6UEzompFVyC8dt1cbKKuUuss1T2yNdkfBO7H
V41JtZ6z6F5pAr9JART4MEptvI5Ul383k3Y8FJlrPpdWUG6H0gnuSn+0t+Y4DF/MQkqw347F2qVp
9AtMpPYYctjvOidtf4wFcq5xaHVfg0TiQOvp0a8Wo6cvZev3m4R/9xyHQ7+WtE+vwJCSRaJxh6uN
mVTjPnd0rOry0llbGcqUYztV+wJJt7kn5aKg7Vh3Q1gVvycnATOTd+1uhnvCFPKi7ptBMWYbltJ4
9BoBObSE661jzL2JyxBpwTCNy5tAKfk0tEZ1wIgWBdicxdsEeAsiPWiOzX1ep9adpJn14A5TUKya
URQ3tlH7T+3oil07uaO5LrI0e4LsWP9R6RDfNmVPrWkmDrVZU3zSA1+hzeGoa1HhgN6ZASDtJrC1
R0srcaKtLKxCwnATDhijox/4e+4Wf0ZaYtj67tDehXCQf+IAS48sSrXZaMFdYTXXfBoGkX+mqj7R
fQmq6N6oQ7kfXDfedprjrbFiKa/Mdix3xZh5s2QMCOO+GW9qbULBJJq0O9JCVLPtLnrNBPniqq9l
hMaJ7fywgApPW91sq99Z60SfG1mbs96IHd/0SSf3ItPi/YSx2ZOW9+0zztnY39gD7zIxdhvI6Pqf
3o41a2OqqUlXsJvlruzyaVdGdn4LXCV/6i3qZX5StA+9aIxd6nbqd5uOrA3l5mzVVM4LHWFJi68r
N7TEsFiFhTDjBimqoJRzh7iLfAz4y1+mBB3BoY4bzKhD94ZKnbc2Abxfl7byN2BofRpjvn5lhUgR
lrFUe12KmnKrMugCagoJSheHYNsLquswLad7mAyBhftm5iYrx0MgUKbYZVqZq4PdjfSvHAHECmcQ
cKNajfZhb+1gielrqvjOmqMJOJe3DMwrHRfbTW1EaleFJnIm+Fj5eAj16bbPuvgOh2FxlVXV+NDT
/B0ROq9DCMk4xqOVbz9FdZU+Z54OOWhEZuMWp4E8XbkxHs+OMVW3uvLlttXL+TXJIQ1JnV/ioKof
fC1v9jEkkXzTRSYSKKPdj18FDbt1lWUj5sdWuwM/KO8CoZzHZLLtq3wq2uvazOONJjLjWhnWuK2p
Q+8h22lbT4ZhvJKDjEmoYm24s80+2TgdOEDZ9hr1vwpRRgNrkkwz3R9T24+vGSTrTxWIiLXtIVqr
yc7ayq4xbst40F8Ts3KyvbCUH+7weWh2zAYLZBtnZTdI1cot8pdaRMGVzLF2cIaQLwbz8pkthTty
Ho93Lcjc76mX9Dd0o9HS9Y1qHWbBU5g22BJlk7xq4wnzaSTzrSefsmhH7cdJ1iiHDQ9hkAz3BnWZ
uz6RfI5B2Q1tScWmRBwOWYp2KnBh840XPWg9dxUHg3OlRDrt867Qd6GlTVtncNF3BPZtPlYgg6MV
UgjGIzEluNJgJIETmJqNVmfeo4z0dG04XfGUNIP2StOdkiHgnp+0yDuMzCNR4IbUDS926xWHsRjE
bxPw0aegTppntzXAebdJaOxorZgHpzSt2b54/NSWCnyp3WbyuvXI2TFmGHeUb+MrOzX7X3ocBHfo
e7zQj5+2/pQ4azsu9LvALrsNpqfGzRDOtTCv8to1VJR+0wiv3cet760G2zC2xCQXoxz+nd+hYGeh
6vMsRGRiH17iqkGv70ZEeOEgyFxwlxXdC8YxAVKuYX4XCVcD4O7h4x7G8qvd5/kB+izEcLbbOjKd
5GvW5PZV3YzqUU/T4FNdKDdfpW6ewdqYsmsxmcZDMaKJX8nK25qN3x0aZwzwSkZ+sy/87MEpW/Q5
QYOTnXrxCJYInhugW+272YygccemxjQ6bl6HMTa2rqOJ28jI8BzPRx5uBbfhOlW1e2VOuXHNtTH9
GR3k+ky/S1eAn4bXVmuS3ajs4Nrgg1wNmdt9d9vA+WoDZf6D7qmLE1RnV5/CusGKYayrLbaMiHQm
QfgJ8zyEwnAb/FIrDV923au2GrWlq1biIzKUkfeaj9ikE55SdUUVNkAttEmugqpvHibka1FHtapn
ocVITHsO/sHT0H11h8DZaRn66K3lVQ+9T7lPTwOAD02QbLVCxPUt9INkxJ6oiJ5rzeBI24B1wslz
ni2q41eiRFC1C9GIgudk7tJahNd91Ab7xOQxzd9o99o4ZPeB8MPrIChzqF7cEQOkhxZPYunOUtK+
ugJyGG60NA43Ve3kIAeIrcqM2huBVna6bpRVrvPEsfeCA7AOJtHtikbEyMPp4jocUa7OEjNbj37S
rMoUnSXQdbjC83hyUFXSxq0rDRfnOQy84goQnCvxl4dFOG6UPtuFVZXxFIWtd5MXQXOTwH27FkAR
Ni1MNsxJfGwcw0bfBWle3KEtjNO6CnAlLh29XBFQcd4WVR6vnDgSs1NydO+P0vmn7KV354dJfYgS
R3z3SE7MlZBVfK3HnvZpyhW7YxYm4WJQWvSs9K782UTK2gh8lNZNpyXXvTeIdYwX/CbwwLKA8Q1v
sRchmmIShj/spL22Cb/F8Rt5V3NjbkbNMNay7MeNgH58NXm1z8fEI6b1G+2PERrVLob39lkPwU/U
Mcqy0qZ/LwIDBS0QphsVtximqSn/+weub8Cpxx3XR5hoya7UcxGOXVdZ+2yyCXdBcJP61ssYiL+u
Z9tk/LS1oBBRrLcXLyfDDkJP7zDKM0tY4CWOsE21Q738QuI/vx8WiT9UBG4UmoVAEJcPtJCtlySC
YQZDfE9z7p26BH9Y9Pet5v1xK/PC8p14aKCkDf6P2jUVuaVkgNdrkyqGmPHqML1rgsI2sWQOlA1C
oyLrqih6Jpu0L6YXUIJGvgloWVyY84l6Eg0qHvSI44NlW/Z8mgSJYDeQHN0iCL+2Vavt6rrK//6R
CHJtFrYB2w1raPHwiNIsIiZ75r6Bm7OKelc+OAC793bR2w8zV+g/rOzcNkdE0EbRY0nNmbts7TDl
JlWyMb5v0QioyciKpI62As7+sKa/7wYrU4v0eiUgQ9q3Uuv1S9OeX4rHGwqgD/K88KXAdwJS5s/f
VZzcyCo9jdRyn/vpVhvM76XvfELz5i4nA3EKde0MVKwvvPIujGkej2mRzldDoFt7EhwRr9MgDK2N
1+tkZ74xiv76/HAn+pzzsx+cEX0YAQJzrg+8m+PQj71WduiExZFhZ3u4cenPinBUrnDfSc1t11AF
WxeaH+ytQfE2Mz0tvXPBoU27Pi1avCujVH0S6BbcSnJma5WyPUhrw6h6/R/OzmM5cqPZwk+ECHgU
tjBt2PTk0MwGMRyS8CgUPPD092v9G4mamAndlbSRwIapzDx5zIAN0n/ccgJCQ6zQUVmcX3eEgl/G
+4rJdV2Qph2tYiixck+1qiekaVor/Obz8q5dDfft9zfpy0f2v0uefZuFhQ0J4rl/3qMpaTKnY/V6
TMVk3BbSG6/MXJh/gH5+eRUsbP4yghBYQfzzKr3MvbXRLe/Il7XdrKvj33V+u/7hgX/Be/73W9AU
ISxGovEvgwLFDDL59eAdfWAGxJG2zZI4k4zg2c2iiuEPX/K/L4cPAgUXTPhsJPVV3j0pIko3gzVS
MyTzSSOT4Noxth+N6+eHsW7SP/y6f9/D8+Uw6Ea2f5ZOfbmHXbui7qwncfQ3T14Z5WoHFuqXPwBZ
X84F7iF/p6CiIZRwqTVfvplSG7NiSXNx1FrfDAc7tUFVijl0bcLUaee03VYYXmgq8tT/65t4vrKg
XNs4mPxLsb9IJ3EWLSOlRGHO6LqpcfK0wfn2+6t8Aer++n0ICM8KLYQZbKH/+SZmpkh9tdreUW3K
0mNdq+w66nUWaYGXVu5/XDL9dTloS6g/6EKgvpzr+t+OIMdEQWf5uX+clTlEZIw5TyC6sxeQr/En
3fQvHh1UtvNBB9wJ7+zLoxOr5fWiV85Rc0an2rH7YurwFxJefD/pl2j1ZlLAKlUO7k5q/vgn2sIv
bi3sQiACaDbU7a/qZruxMrRvvn00MNl7q1d/0iKXUeSGXdDyJ8D1Fz/WwmwUusJ5wcrj/OeN1ZwM
4adeukfT0fQbu3Cm46i7kxfos9T2sDumJLDTTv3stZy8i9+/ROSu87//W/k8P1ccfwRvLMcMbeYX
LNuCGOLO1SiOyez19+M5LiQY2IDd9trMRLopPw+2erH2Wdlky6nf0OQgLVZaRNAhdia5fdllVRK1
VT1eZnQeCKMdDfcE92Me9C7KiqEdArBK+6i0ZAvgmtiBUztnsdTwLWHXFZUpHlhbb6knWcFbV8ti
vHgkC1ZgLdYAytF6cdHjVdnhTnEztxU2lXY7Bu0Gz3bIgcYykk13Y6JMyOZVfdC3BJRVJsbZPWjq
IhNyRFA0GzE5PnG5ZpaRYDWudQw6O0R0D2w08zIPfAp7VM2Y+3iJBrQje1jymtfHrU1CrlDYkEEl
V8jEE+IpcUvmGSV+kLtAjliPW4FpKqjj3RRJX2VBOtTqKuWR7KiG/mFx+fnFKu3bpV3u69K1LoaF
aODZ0/zLyZ2WeMrIlmQt6F3UDkIrd5y0kPvv3eLKZkQZsN83D8n6fvXxG+lhnN5Bf/qx5rOzy6sa
c2Q8PqF1l8o7ahY5ufms6WGhtXrcZtZTWvZ+vMpsO0y4mQcpSyWiHRv/m3n2DfCqwYNo6byvVkck
5WJ9zzcL6/Q5dWKtgFdn4azylmeZfyxcU+4R9GTgxgPucQ5MsFfeM3XR+eN1g1/Pp5UhFWNj5fVh
KuwWULff3ia6xe+WNMdwdB0V6U2PRfvUiAu2qw1u5fTk7oQJx6Y3VSgSvbjLMrisedvq12NiFK/W
XHWEMPu4qY/adKhTrwQ18Iudn9rZgzJ74xJhnDoJuv40LMni2W9uk4QOMX7hmOhmDPfjlq/rASye
l6EZzSnQG7JtqrqaTrTo79tSvY/+qu2XdtT3nTuKeOryM4O6NNRO1K0TaF7bx+s6LPdQ3QjQntYL
p9WHYGxqnW9HeaRoNpvz2siWSNBaPa+QKOIUcn6RdK8+c+4ej0vGU6Px4t9/zr+orHg8Ooj1aBTZ
8n45pDWqTGubq38EzMtkWIxt+s2rbHLif3+dL0Pc+dBATC50gTEySsSvCsQs9bpU89lTQChT6w5m
MzYohl52z9VapP5OJ1u7jmRWQMH//ZV/8QtxbqJrOMuh/70Ja/QpW2Uq/OO4iWxnZkK8+m5b/EHU
+YsCIEhtchjZ4B9DNP/nmbx6BMcvfZkc00mmBbIGN0XTmczywdsyAKT//JssbIww4DuvYfnnP6/m
dFZH3onmHYcap/OizZJ7zAH+YzjAXwf936/ypc5Ua2KKYqArwcMu2TVDSbcAbeisWWiWNzxex0gA
MP/hef3iTjL1nvmqZ8rIv/QYCYTRaehLcZwstDxmDtZb93b1IFpn+q9WEVSysxsmPtWCZelXuyuV
FhhJ0E0fpxJbXL+re75VabrPflLL+98/sl8UbXRpOkQy7yxG+Cqidu1Vmn7quEe1yOXQDK4dOWuW
hVuaXo45Rx+OW1EP4ef299f9Raduoy0U5wXmGaX50hmVntEuM6PH0RnVEHqCrVuAiqc4+q1+lgvp
xh8YU7+4ILfUZdNNc4LQ4Pw9/q3tU+mA0criaEfZkkEazcWcfbrK8ahumXS6SCPb4r8BUX8dLuia
6b/OXgA4Sv7zklOtLCdpLI382Gk7uVmKmpJlXVB4hv6Hae4Xj/E8G+gQceFy4nbwz0t1mVPkGfDB
sTSc4pJK7VyPFI9oWhMj0kafFHYbC1/0jkX0+wf5i+/ibC5JkiJYzb/99dJiShZrNcRx28bhxnbr
n9WSVjeA9t7L/+NKGGP8NSVgr3e+B397gksz1Y3p891XnScvMB5I7h219KHvZH/62H/xsghOMXpZ
ulnzX2Yt7Jb8RJ9972hsa1oGaz8WY5iJrn+bTZLUWO3D6/vvBwxxEi6+CvTOZ6bxP3+eW2CzZYpV
HFkcOPuuYQO49d0SEvzs3f3+Tv6q9gAugHWx4OehfXlbxn4SWwZF8sg+QkN2m08XyJHWw++v8qub
+PerfPniBojgU6W4SpY4MHHMIq1kICGSoR/LlfE0TEbu//e3EVNL9HKwmX1Uy1+OlSS3N3tOO9pG
t9xeuoatYDAlAPT+VCw/fv/7YAz+4rND1otgycH85t8uHLmeu1ldcoq5Q2OHTu8XgEPWPNuBSnuE
kCBrS7/vV3mtN7lxGhuFZq2ZzSRE+7WEg1Wh9WBbvdON9j3p3PvWc/ZGlifB7I15OOduGc1tmZHt
lr7UbnqB9eF92Q5L1JVGHejtvN2xu7iSTt3cTLrVxCS7fyZT1kSYcPww6/LdKev6MDvTh9GXKmEZ
VTcFSwdrulwRmuI/YBEabzk1xh1sBUiRyydJaCJ/jBG6rEyHoBcJEfWFke88OXXf7DVLv3vlKkWY
DMW0r9q2wsBv9LGJ97Iu2iyTzCK4l9GSglp1SpjkBnXWSZkKqfzoP61dhYtvnhtkMnp25Hvk0eUr
+SL5st4LHQRSK+u2DDpnZhUHrWP43uEZdtC7TD/OTTs8G7AVYG+U0rejIW/G66kft4tE14h8LJ0p
VOdF1JCa3U2OC2zUDWu31/NcBZ1oxMuot+IbLVnNRDZqBSl+yUM/yonVaJHvk2H9YRrDhwR62Kts
ioVbvRRrk+/7be1x+HebH+ZcEn6EXaHPVvtM0+g5gpLBdH9UFkHbXgMDJezYqF1kU1/uy/Jsmb7M
9W3NeBPQ9+rLfpLjsPPneT1uBEv+KIxh248oq+K2YNcPSd4/DiuWx2szolVfT4tm4tfItxu6Fevg
FX4DIK3e5bGVzUtMa5LHlTFVM5nnRe1Hq8jTk8f26WqYZf1qpaY6jGiQD2vXo/LrMKfPDaYAHuRr
3zQku6h69i/tNusf2CvUR12w3dUTz/4uIJhH0PTx+BONQ5RNrV0xFpFPyZQTt7qfxHUv5UvS5e3B
lXJ5Ys1vHiB792HlOOiw514dp0XVW7D1xnpTJL2BsNjTnzxN64kgnLyHBQ9tLRnlfnEqFYkeJzbT
KnV24c3zavbDpZVp2kmUW3o90MeEnZPVoVZOWVCIoQn11RtZmeUuxF3Hfu9da5qCqjSbt6qU9t6G
fNNCAagnJ0LlnzWxElYxx13DCL0REB0vZV0W/N4t+Ugylu6WlchHvODwX5s1zSQzR7jvjNTlLf9d
c1KbgLCEKyE7gWqa5idNTz3SLmGFXwhpdqHRL25EyskUFaU52THHvvewZS1AYWKXx3zsCgCJkcVn
U2+ozKzV/Z6DoVxtnb5e2+Z0Jkv0482C9T1nmFd+ZwS70yDaXizG7J+cbSnuqEbJp6s33o9Gdfkc
lAP025xpZ5faevPJGWk/tFu+7uopm6LenV6XZBaXeDSTm2OVSIdgM6Dghh2wsUeN7KJh3GFnCacK
HgpsnRvTHKdg6ZvuuqFUXo5Zw9Iyce0TeRTyaA6eGxl9hjDYl+JNTmmpQjddlseCyZb5scuv1DoO
kQPL79WYE3K68xoXOmtSO7cQoCR8k9es2m+rTHd+lNlcX03OoAdOpwM9aEthBz4dRuzRYIRLY2ML
gbV7jkrLGX5ia10ElNTk2Jqq2nlqaI4I9quPbSpqGdirV782W80BoUOcmPoFhdTGEtIJbH1KaGwT
l/QtqAchv82L1FoOVrAV41sq12JPQLgVYIvn7suUJ4W4Pm93wqppPNCqPdWzmWHxvvV7obVDuCy4
9EPfyC+Xuu9w8ErPSI+2lhcJ9AfMgsgt6C1rvTeyijO4N8Ry18IkYHmRa9dpWrEd9+x+gkYkFwgM
lqmtY5yvRvqRWn3qsBZxE6zIqrzcAjJzOJmMVF7IqSp4In7CiVMV3cPc6dXeHA2d3zHgS1joUp13
vDnJ5md2FJQTvkgC4ftHLFwsPUrHljfV4WQ8rUbFD9THjAJgfq4sN96ZhfjEDKCtLvDqwvkgA0re
wE8oL2qdRIhVqgbRfOEfjMKpnid8Qd9nwLCLBLZeWPYtiIil4KlgOTiPxJsuW/Y247p3xZw1VAGb
DfuTvDeSXDfTPzSLru4lf0xUZ9K8WsvOzPZNORbuTuXFFjscCef6Nc9myOHW7Bttbb5pbp3eVHzB
EPYn2z+Ziz//FGooj2gaJYVkyGMynbwblu2SqF8nN3dummxuuLZmEhlGCUGu6vJoThz6vYSQlD6g
comAQW06oBDeDFJlPUCoTjk/uikpfi4T8cCFZ2oHY55efL2WV22tVU+lk0M7M73xiaBGMQaGytV1
0TjzS+PrzcWUQMHz8+57N7nLvrfcLfLPDYpU7hRhFqvtdDmeYf76uFrru2/n5GMR9BFkTQZlyunu
oAyNkSGo0kYC61J2mXZokYxHVBjoZJ3YgmVprwEf9vMIsagGGSPj6nudru+jRa1NtPzIpnkkx0L6
P/S5vV40zQ2bCbYUkbvH0S9fTal/1qZe78vVJPnRlSR8wreLt8L6vqx4pAQymeSpVmNy1eY8aWma
8trWtS4LlnYb7EgfzjyJej20k/Oz30qfQHKrumLIzsJ6GrDJKdrxkFnKuBDZ8uYW24uyC2LP9eZu
hc5xpjO+rmY9R+BA+l6aq4zngTO/TCAqxX2dTacudYxAStAqQ2FkvFJIfuoL2ryl2owdxhFFQVaH
oWI4dnGjiIVwh8ICTnS7Q2k0WTT10D+w5dPQLbBGhCwxxZbpfVopzYIz1RepJnWSkqeFAwytmEfz
FeHvcduW+d3gJj05xGXU2r37SK1ZD/6QlDEEhKNfyT6FhlHs5YCUzvJIiyhS86Om7XgUqz1f9k1W
hm5tp5cFJJQGZFkeDb2CXEqPmAoni1bptmEG+S0aF+dQJet672jWfFlmkq98aoNe9d89HWKKrtN+
ppnZxWCpbbg5Wxe582AHqEveLEg04eqkpK72Omi8NV4re2kC0KbHWYwPfMtyr43V1Wx0xb71Gxm6
mtk9uDUmCJkrtopfrGcR42X2MjrdvQd+ji8Kbhq6TVCKgUQsYP9QXnapnkY4B6WUQZEczTnporLp
nzvcNHPYcQdn6Pk4lF7dJxqxxpo3evfTAgye9CoFNe6n3Wot9Us3ZD+qzjUPLa943LE0ChnXzIC3
nHKi6KsGqYH9aCqGOHMHiL4FfreF5tKp5xTwfTel6c+19/VgpO9DpDn/aEfTCdg0k7i9mXNgJo69
B1ysj146v2oQcndqRhEIzW4KN/gH4VIbTSxXNz/yVRZH2Wgy1LGojTQ/68PZ0PQIK5JLOXbX9ZYD
5WpTusvT4VR2laS19NRlWZkaqHI/h0ltyEvXxWA0VyaqH2NWt2Bl7S5bzGWnoKoEUOH8l6TtxclW
lrXzk6aP0yXdwt5pFG7kZk8UdtVedn2WnAw1aFdY9LuB64/iwE4mj/XFvgULxz+Np4HnCwZV7BfG
T9PZrv1mMm7Ygdw6s7U++hi/BsYojdhIRjTDwr/RWq0M2MvEDYXzhcFQseCGSUSb55Jhsg6nahHk
feeyfFhzr4pGy9ICMCwDPx5/DvTcgjDtaW8YuWBKnL4YnbbPOli7meq/TeWs7aqlMEO3MHZlvxpG
sAhZPjYDB0hVFvkTVADobs2kX85lRkQKavhgzDBk6hybOopC8DTB5EMbbbsBD5ok8E4nLTBf7As7
xx/XabZvopACZmtbwVUt7DVO2U1HhZnkh6nvnJu17htsbYbtU7X+zL1IqQB0dF6afYh6tiLfPHeN
aVftxqFgNiuTuw5E6bLukJRoRmfvOFaXB2iiIsxw0omkvV0UXfKOECRlHiJ4MANzvkw1Uz27oP5B
6m7LzebSPQjNgj0qEIZuRzkQ41pX+Y+BUPurdnDvkg5P9mQqyFIceee1IYOlOZQ7U8dUH9rfucus
3zjQ85Pnp8944Dxpq3gix0Hsqnz+cCu9OQyW14VLRkxs6w03plsNO8yT8mCmiuNZxAPzGryJ8Jcv
4UcmVeAunPdF4Z1y1Ywnm8WZ2TleUMGxjWUi1rAdvHsbmyWWRsUbNHV1kuRChI1XNoQuDv5x0ob5
MXd7JAEQ4gOG5Pak+ym826l0Dls5yZesbeOBFRCvlnfldGX/6Dr95SKthGZmfdBQusQ4OdYko7fZ
/DAPZnlEjzBE/lKfqrK7Lhz3w860b6293ks4CpzaZQSHnsEYN/vm06qsMSpIoDnIMr93a3NfQT0O
8UT2rlUyE1Ksj99tI6WtMSvFwVeVEZSpMZRV3Ya23y3BIIY7iD9loBrYvzYWvalydZIkF4so+G6+
RzZ1yRCf7vx1ISee4hV6mxAXIyIaKgimJbT/3+qOHEf2iTduab4oTbtwzebWLdqd63d6bKRFHi6m
RraATz699JaPVPRVhLXVeai624ABdk5T2df2wJmaCcYEacIZzr3PSrTua5XZFgzC9LYEeAhr2PQn
b0oIvR/PGcUuI6y9rUMZjqSGc0v9gyWT+tqDVw7+UpcCOybR4CQ9c5TIxP+mCfHi4OUU4kmlB6JK
D1ZqfdvMYQ4ZO288vXg2tLZg3u3SCCo5+fW6sT7MDKdoNKv5IkuHbddts7eT62TdNBpfgVll/Wkb
0Yj2TmG+tbnsD+06uaFwOz1AhSu/levoXVY55kazYz9MCprmOrdJqI213LWwX044aX3fahsz6FKJ
YLOqk8x6l4EzwWNv4h5X+s+2qesd/NIHqJBWvG06sIsYHN4MeSg8kh536+p6t9pq9wfDbPdtl1zL
Tn1aa3XTOLqL/tJ5IutXfmyG1YE8A4I4LbKXIDMgAhuV2UX+LMKOYhwMY3Y7dqb9vDDxk5mwYXp2
1sdEnT21u77Roq6zvciEzl0baobghF4DjcTbSJp13NK8Roj5y1Dz/YJAHM7fErfoEMB6jvjsx6Bc
ed9Mm16GefBBqDo9oeBY4EOIx3yyvteNOFet4aeXOvduYV/h3r8fZV0OQQnTecjG4aJN2p3Vbule
1VZ3p81u+Y0x9seaCtbBSUW4llCPXsHh61tVs2/HvAjQUyx7PxmrHV5IHDWuxdzU53TFrFf2ertM
V2PKfprzuQi6Ib9YXE4PLZWXLAqqv/5FVOopp4XW0KHni3cl5uqVTdDDKg0IW/loB4uq7ofFcOMN
f8sbobqkPAmXVrvzCTaMHHfuyHcuNg5fpzevnBy+PNFENUvSNn/KmlTfNUro14tnn+S2uPdz6YT1
rFNdLIfo5LLn39imPW7Cm3e1zfi0JY6zc7O1igsh6oiF0dOIV/4+NT0iNlr9wqid4gWB+74apwt/
TW5bWtP7WU/uUg5UviHtJgNoTjLX2i8Wtpxb3RzsdC73emfd+X23RsDuz6uz6vFguRc2rIckLS7N
aXwVcsPcrnKOWdpAlpetHtnVdjdlIg9NfX63BJZia1rdpUXqXHK/HHjLm4ooa3bIRnoJiV1XZN3m
xrfVoUNYTIgwo4bBBqTIIvCbygrgsJMPpBSserU6gLkdZk51Ju4NiACoLwiDEEtpVGR4r4AWaYLM
T7tvCtPgh5Uva6HPO9UwZIOjYp85+A/e5InAL7LlERAvD5tcfkPz0Aet19GJmrWMK7jiWSBRH0V2
VoxFoLbyU9qFtkNIcO3LVhK/2X3Iv5LOxPIzZaV2hbhniFM/pzKrnBw5hC1E7M71gRDlt6ZKsuPM
0mYv1Sxj3ARvFNScnRraW1MWfVD3tcP+kvV3a/ak1a7MFTjs3eKB31wWvY6tPO6mga/oaRtHuGGx
us/FUBgsBOnil8TBboKeFCPvoyiqI0QunxMzGwN/sE7FgFmh3hWXmGN1SF+EH4OziCjtz9ocXybh
5osP1C2vGYF57ManWFUunY1hEbVRyYse5FMRScZLXOXUnOxS+oJVq54zCZnbjaa0EUFW9tDl21GM
hR46Rvne+j1TSaYRgJWboopSUikiL+2tfZM7aSAdMgF6nAtZ2apvTjK/IqN9rng0SGlRYNVZod87
KeL4RrftwMgNCVZSD/c+cp8NQUhEm+/vlGa8iSIt33GM8aM5n9DW9KqKcyVeKxOrdt7FhxGHmbA0
ZgzG5+EDTUKCFK1Ir9l//DQBB8DLchmUIwvP1butF3QaBI48G031ZlQkg5Dcw3V5VJHbpka8ZjqP
YKPsMAIgzfGRPqkphne7fDhG/qElxgOj97ki2YjTks14tzTef3fe1IVM28fx7LjTdZ5L01xUQYGU
6GLDfCXkdlQ7w6zoDtr+AzXD65pKnATtnr+osLVbY53epWhw1U23m4lOBPJFbdzQIvVgncU7mi0m
et/brrFD+bGto7r2BuPZoHlR5DKE0jmr0xxtjq1uXlAbWS9VuUYsCIfInox+J5aBjNJt/qgXn8xo
NAVZ37LVQA2OOZ9iKDbyQ9XnZDG59jxdIm28Y9LO/HDzytQLjGVJbwGdtjjBPS9Kk+VnNdl9RPOc
RrXHbZzw08qSsbyy/OG6Leq3laGEllE7IE5DGUHP8e5667Po7VvdlFeKDLlUuo+9L3nLmDyCvkrE
NYhCqmFnVD85NWaahM3dWrVh3JR1YpyMbnxA1lfdVY3vAfhn2t5TIuf7Y0h3WCMGKWLJuMW7nCFd
u2sKRqhy9t+qDnw5BLhewrpyHlZ9WoJi0F+ycmHOFpoRKLO9Q54PIp5ZeeBxQyNu5WHsK+vYgFyB
nxS7XFFOJJm2d8Qx1yE2aUCw3rLXILbHPd7zKJ1JbBuycxaSHLxQdnYVG2gzwmGAL+eT5H1sCY44
bIt+bRkTmwjDfFkd7yebwdsE96pIda0Al6z0W0dTeH2K1ghKBSHKzSf1gQE/bkXdVBzQc3eXE8BB
aHeGfa+NNo2UFAivBJ7FsiqtNwdi9j4dEj2u5fbGSm45AydrEoz4LRN8qKU3/CIr8kRVXONQmQb2
OFTHmfRMdIslQ8XqpuDYZSlivpKlBQlrxW5gafB9yO0PAZ++zHNxvw5TcyFqdE1Yidf1gwM8+jZ6
4r2F8xrJdDYuel95NDkp/ht2j2uO235vaA5Rnk4nbRwyzPTbJ+rU+DKjQ4uarTGitDDvy/NlO09I
ZigC0vO/jv7EuTXm7IcoMdvhHNExXU1ITe9pyIGoCvRmIUIwBzgycVCK2Mgye6B5X2t7bD3nAlyP
sJwdrLzltanXDUGpNhmBng0liwdARFWgVhrrXD3janhV5n8JqYZDzW41zuDZBx0bwmCrzGEPGehz
8OsHpl5e/V6/oCnMyQKleuUmrDpYF5xWSXuYLfMjs0o/4JC+z/XlsFnJdOClXY7KqvJ7YjY+e1uw
F3Kc5XvnTBQLy7mqyxW2Ur1pwMNFcw2xtNtt3OAo8WBwpaljMvZNboD1B09yWF6ssdl26PZMJEJy
C6lG4iiS2Q+FnT0V+E7xzqJDCsA7X8xebrtiOk9a7HLMneyAHYMRQ9Ooy4fxpKV6F7h9871vphn4
Q7fuU57MJaxf904iagBintm/LeDiazlfNqUljrOhm89lJ3I6Bh9dco6A/8AORQ8NrT4oqWuBaTWC
4i4BqRl+QwBVJ7TaWry4HtgPEbrO5dD1uNCWiBgEFktX7JD8QM1l9dNxBjRFqix2KkNAvnXw34pu
6Oj+6wr2Ya7tnG36ofJsic85rJGm2248eoC3Ncpp4Pb7xV5vAB9QHCpH7uYplW/p0MC+wSj3Lnfq
Z0sUrwgu5XG2xo60Tv+u9ZOXtIDoBIavuriswOV8bVh3ZZY37Ar75sLeWKPkQqpA2WoJJh3Iz/f7
94rCtK/dgik3d7gdxuL9JCnjTCycYbX18x3M4Y+yzsbY6FYkfauYw43OZafVzanDFfozxxiMAlAx
3ju18dOVuREpb2x3xqCzPCjUj8kuVxAVtwmY99qjPNPvVj3pd6ptymgtXTZYlj9+n0e6hm4a87iu
JU4dtbCB8ZvTuhYfve68taJewrPjM9E1DAXSf8wabzuWG8gQLuzZHsMFjszMmuLcFSfMZj/nQn9H
fqceq4Udzug4gG9E2JM2RZhlNwyUdLsa976Yyn1rWkVYe54MZT3kD6KkB6Dbt3ap1nzzUXHaXfHZ
VDpmucNm3k8K4fqCbvOIgP+8eVD3lQMdNk+wDZh0YotWgO/rcutYEOP7eM6yVUHS6Y+VuYD+wodg
u7k6B6NNUeMNjRMZNme/p9JLzfYj+KAorEg5DFEeefGss5ZddX7JxpaUBHa1hwcwxBTe/Ehi1vXq
n0eJij+lFMjQV937PmdbF69j58WezWeQNnMbymEE2a7c5m5osi1efbcKCNqUN5Yht+sxpbXIJN2I
pvG5lHb+6Gu+xXSvnH0PYHUxMa3clj1wqjn65kkfGwLnnL5+14r+BVbUzAvvdwDozU2f1z8TsHcN
2nlU2cVj6pCRivw0WL1CewXKWHeu1IcrN5PuTTakyQ7U+E3U7nWuqWthT/Z+UsYQ5baRfGZZUp+s
jAO6tmR1KQeU45Oy++uerM1ImsVjvhV3VNsR9i5AW4aJrbU6F23ZTLtEkLfs4kIZbLIaroy61k84
ExM172gi0roKebibvlPWcQWeFi0A0j+UPanpCXN5gCb5jZspkRSqh5TXjNoHcrotyW26inidJ/1M
tHrUJMRgWL8yGmbLA9iUL3PevDezMYWzVb5l7fDSlvPVAp8isOxpuzCLmn0ju6cCJgyoe1FHpj8I
+K5rjGNzHbpKf8aIB9P/YXltNXmHM8SHzDNWbtvw1DrLACWag9G26xrwC4QbtU+85JCr9Sk/LXiN
gZiTVoTIUbbBmbQJL8AzHjOEEWh8kq54zsszIFJ4pIts81jK0GinNMhKOK7g6btxs43dbBcVk1Tz
ZHSL/7j40HGtsr/euuHblqUJ3C8DJkCmlQdIDbdtXc0I1O1jOdgjStShJRFVtk/pjF9IoxjuObj8
2N+MW7ymH3HowdGiHUSzS1lwR6sBpgsv+22UqOJXr/F2rS2T/+PsPHbcZpq2fUQEmMNWWZoZT7A9
DhvCkTlnHv1/tZ4f3zuiCBHjhReGYbS62V1dXXWHrWzmzbYOfG8zGu6vXIaebZaInDQK0lZRojob
IG/aMajzboWHCsX8gHOYh3Bp0yzl95XZc+PIH52kHVe5Yh7aZpA2gV90a7i+0Ju98LdCo6FMsi/u
kCW7EPry2lXd6gD4meOeoaqXj+6rK3v2KZXa4T5Mnb0iIdZoelW2LXoDymJC3ZlMKWPHclJpIARO
9aw04imV+786tUx3jtk+EoRPud98QdevoWRtV/dAGDN0PvBGkorK3MthFW3CynA3VjHCjZbcvYXb
7sZSyAp1jK5e0yx8bmT09jW46NsqCa11iwPWDhWNQphkq/eSObyOlt48Y0YYklhSZmkQ0HP8FN57
aK1ML42PPt3uNZENEc+qK05OM9Aw51GpBsXPOEeiW0YXei1rVOcBe4ebshr6E5RjNAVlko2BXtWj
hfAxWhp9uqnNUd42lMrXWZ4X8QpMvg2KQuZp6qhfMS0AXh6QfKpdG95BI/+Fe+gfYpnJhUVJluq1
v5YCHuRSEnyGQef99tM+IfulzaZo7pJK8gykCjghRBkU32CATmHRnj6GRpMO1jHURvLiwsVtk8Zg
GmorJ4vwLQgcqY8XsIUzCD/4byg5YZkAY28q2qjrGZLSBbg7Ne+9X6npGtYmU9z0B8x5ZYlvdz2Y
jgQgrDchVG2BqbpEwQXorZn1ULlHZPlx6awKknDsH5/Ag2sL81IFHPmSMSLYfTz1AMGBAVcmgELw
dkE5lrkLBJtsauPJg3RXavFQrobRtQIKqqGhbFDIl8M1hH3bheZNaRvTeU3+GcGQpkqSOX9GyTYe
osELnzIn7Js1BZYi2vqR4vu7JOr6ChHfhv8JTt7S/yxg0NSZObBUAsAr5GOnzkSFH9XDGGtoGcSl
pG1D16n+mqFW/+2SEF17brzX1M4piuYaiIiVV40xZXZ+FBACO3KoKbHTllD1cx9Rk0FQCrcZWMIT
KGPk4JAIDtU9wjqgjyYn3iYfTLwSLLL319srcI3gp58CRQ2VfFC2CLZMNoynqUPpF9IRKWGbio8D
I0YLhw1yvv427DVoD5TPt7cHvQZQinYjVkk4xAvJ7QkEvWw0n06sCzFuGLya1xoowIMDgsfe3x7o
+sCDzeY4wEKTTahNk5WEfaEqjV1ZRyMson1Sqv1z2WvDuswCYDd67S1Az+fGsyHNqDI+KTjNTDCb
4AGc2HN96xjzGI49hWJ55shfHLqPNqIHVr6A15x8PVp1AF4BgaughxlRE9v7DabXyclMq6GjUaR4
cbEuAqkic6EXZmyHSO/trUfy7u89u1aKheM/NzT8C04Net8s4yTS+BX5l9VUOl2ALvidjhJln9bh
bbCqXR0NZqp01OASx4zMhZGnFmpi1pDNRSy1ZcwTp0FOhmVtBGaCFYbRyQUbp6isR6+AQQfGp381
MfdCBKbjRYXjRGKY9U7uE1BgMiXxZoEyq2iXEYQfAwOGn4PGsKGgnCD+/c0n6Aal8hBSTo6h0+nu
o1saFS97I7V0ntgFj69M0k2WowjvAsQ3QtB+qEokrhORE/FcMYBZxvc0p8kM37X5z78MsriDNSF6
Z1eeAC79lNTTe2R09QK1jBIcffOCX+YpG6wlrdvr3WBhvggbyDYVKLZTpqSldVhLKl14TEktJVE+
ovPs2s1ICx3ENyjVIMZgrijADh5vT3MSTM7TNBDRBosnbtcp8BsGBmi6OgyPY5fqVAELdwf0YknZ
fhKTxSg04y32OZSSayJ712LHBbksOvpNkf5xy8i/H8w+Qsiyzd7He/hvKIcIiTQGLkRTcdooKjMN
nGR01Cq93/ZaNuzoASGagGnzl9trN/PZLAS6qA6hy80rYHqFW1XtV4FhH7CufLbyYdvk9ElKAE4B
UFRqrgu0lbnxTG5ZOiIyo023iSnVFS2aAe1MXhS7Ps/KDT5LaLuNWbjVtaba5FbXLQTJSVAW6ykM
x7hOET3FAXoSqVBSpfVfl86BWHDkdB6kGm/iWnd/1KPrv//QXQwmVuBNOEA5acR4uHIOAPs+NTJ2
Tn7ziBPERz3Jv93+eDNbEuEUBf4d0uomdJnLoTBz5f2l1PbBDyT5joa881r1Di8duViSy577boBe
oFfA8rsO9mbfdWWhZDZS1t2XVDRAaYc/+En91JEGrcDtLVAsJsyA8zdzTGhihvDvQSprMreS7hgd
V/sQlagXHdyOR8+xKMeetn6o0IvuaqAaSCRSq+6KpnQWMpSZtXXYMgY4Cf5Ahbgcn96nNmhoXNGH
loIY9cCkBRtvKSkYtrZYohnOhDBIQAZHHQlWYT12OVqZli3IZdk9AKoGNBEaxlfdKrQFae2ZOcEn
EW7SsOnJUSbJUDtGtKNQdjj0npVIa2OAmrFzArX9CQeSkvjt3Tk3JzQPeCDAF0MyanIQAmzMgMR2
7qEbEvtvOLCTP5nOCE7k9jgzWxMiKEkIZwFZgulOcbWgiClCSgfQTMHWoeuOqUBZ1jROxmGrOIGy
N3CUX0j05kcVOkIW0hWGLdb6zTFHf5troBikw9Byz6JNWYIPrIFP+SjeeTbqgdHY/eLZp73enu7c
RyT7+b+BJxtTtuvYscm2DoYftMdQr7StWlno7AGyX8iz5oYSPrWoPKAHcGVsAGfYUGl+uIdUN9pv
lPHj/NUEiQYiJNeWOFWzg+nwEi2Fp488fSXbeeyAR5Dp03mKfqLaS9ndTGnBJ/JYfri9hnNbU9hS
c7lyF8lTNwor0X2kgWPpYKaduSPPVAHF2u3CxhRf4s3zWIQwVDIcBfowfF4a8JdbpI9iC7mATDo4
UlKOu8yVrWMmmcUaxOYPa1C7YoGiObeEwjAURXZaMlcCSDJKeyV4J+fgoku6S5MQpHbcKA9VDU78
9grOhGcbmQrV4u1MhJ4KczSE4Fjwyw9seOANeXuv5dLOB5AKern7C9VXiA9+vj3o2V/2akVJ/HGA
xNKDMs7lippuUMhl3XC31j/HElsIX9006ATIGDgBXwme3MR+0NXuWLTFyUMJ6vb4s+tro8XN6w75
k2n8zIucfokeuKBFQ/eXbeEnMhqKkwDKCXlO3h5sboWF3xiuVJDjuAcv51oSxU1zcKAFJAnFPNgs
MbW1NY3uj3owbMrOflS9/n109/OW5T3nwMURLgLyZNBRbou8Ggrn4PW1AaLFsPdGVwb7okMW+B/m
x9kjc4d2y569nJ9cBThkybl7aNLG/mY4vkaLN4nNF9/2ScqcVKLOChvk0RiLparP3IeECIviKep2
lmxOpum7mSHloJ0OWqvTbml8dCkSrVsRQoOFac4MxVc0eKDLDoa+hghFb+4JWQE/bdKWOoyBA2oS
vVvMj0QHj+ZzjdrlwrmciTmOeBKbVLM4m1M6ugsJFrSiBa3OR5dSCu2X1oni11bqmu1oAR++/RHV
mWuQMqoMys4AN2zr6uX0QPwhbQKY9xD3ie+ui7D1H4inSNsCkOvtvTVY7semjyBvUvykBd0iY0zT
VysUZ+t2aZeSw9k0YkpbLuAPVtp3vXKx+Yz1zt0l+Ioi5gqY3gexjCvnBgC4ld/b2gjapgK/Qfez
NEeQhGqewOeg6/pio7j0OQYguiTeN/cpSWh4uQh9BvksoPPmU4Zx20chZetDpZbVRqsKHB2DESJd
DLvk9rrOXFBY7HA6VBl33yttRHMoyt5rNfegBn6OUBtlC8qNCjC82+OcS7STiIqxBdUBPh5Sj+cS
75s5Ad3lXQTSCQ5OoCJCHHhfEP00akx9VYR1POx4AFOllv3SlEr0YvsGLqt164HkC/sCqIY7+Mqj
2poW+E3NarR9TCFXXvttaCr7sB4+DHXTLZRc5j6EQoQCG0+HH7b35abrZKDxqqvZIIg8beX7EmDF
qNG3eqipCx9i7jypMoUNVMpw1pmqvOkwp4pRBETDavwXo22E5h4QF5lNi85gKC18kLmpoVghi5AP
K3oaFaH4KqmiZ86hpsy/Mlr/LlBKdU3GtL/95ecOLrImaJJhI8U6TuKS4vQtNp2Wjbei97O1tM9A
V74EsJojRbl3clTHb483VyZD5o2nByeHYuxUCBBO9wDsHJobLGrrOS+H/gjrJn7BOPJk272yLntd
PZHADOB9Wncnmx7sIaqfh1gLiwOItSUB0pkblh9DyYiigMrrSyzRm71flFHdYJcHqhNcMsiq3ix2
kdSG921oOSvJiOINjLn4j99o2cJnFqs7PXbCSI9czdJpDE3q33rf6Ao274RpVQnrNRgYolXsRMS8
28t+PRDBg3Go8FOcxGz6co5tXLlNpzjGQe6j6jkHF/Y5wCRgYTrXu9ZmHfHBwJCQCKlN8rI2z6Je
BnF4aMMh2LelMuxatVO3OFWM7963l0NNJkShz5EqDJNxb5Cf7Vw7kuF+CMP6IVfsj6WKkvHtBbw+
J2I89FV4k8CRn9YBYisJMj1ScHAy7Y9RAX4Wi7yP8Icf5Vx7jAx14V0598F4o6uQ5Ki2kIpdfrBC
yhikt6wD/ubq0Sx6dZe4ebcwq9kPJjSbSBXI3qc6tHIamkHGy+UwKDDkFSULHwDYe7AsKKrcXsD5
objN2O6UAUwRYd+cMt/WPS0BF33oOllb201kbOXOHwQvQVsI1nNDQf1HT0L0I4jal0N5rdUrocM2
NJugWgt5qH1s5j/IuZakZudH4jtxZRrMTfz7m0khbSs7kdD793164phhdRslCL66Hb3P28s3c0MT
nQlPsKSoXPI4vhwKMXVJkhrNOJTe8KF3o8cc8IWlNhuteNaqBzWR9lkTfehaf2tqoIW4u7HThqcU
rJu+WNnBp9xKN3n77ho12DqczVhtFBKv2oaUAkF1IH1w8GPUOAI7hWBOOrcu1SpfiGFnnZ830RK5
a0IKhTGDhSapnSpF50qY9kUTREepMAZrbVe2MPSsJQBIWZnFART4Ci2AEsF1NPRR6srB86mwWIOq
9Pc+2g+NzOOYspdw8Aro935palx4ERzxzfDTOCrhS0HFPd5DhBrsjS332FDEkZ/gezN0w6o1EOZa
Y7shKWstCSH53f7Ik+303wRFiQCEAA0kRb38xjmgBEuHln70RjNDld5GpWGDn6nk7VGts77cHk2c
uKvlREKYgrhKCX5aaaFEkHSRU0ZHdPycfdg2kb5t7SZo11UcRdJJlStnIQhMrtrzBEllLV1mH4tu
4eUEdcxW7bikR0YGVR6TQfXUjQ5wKX7wM8ftdmPv2eUhc8u6vXNAaLzvfjoPT1zgEhTm49TmLofX
vNh2aODQorOLeFinqiZ8HCKpxBIWVtaSN/nkzjgPR7UMwQONgHk12yJQpSK3+Jxh2UFJxuo+s9sH
OZD+UhNswOQ4T7e/6LnXOv2kJog7nW4fgdacBIkwrQPwC150zL3EfI4zBaZtgUMvxd1xnSrqj7yN
ozWU72BTwjzcuF467I1sROWkMOwVrDNzDYI/2UUNXtGt0lgLpanZJeFVSpNUFGu1ScBUWr/wZR8A
JS3zdAXtA2chaAlWAjkT894PQW4db6/J3C5HlFylTINDBt3xy29O/jHakqmEx6ZMqYPBKTWR3liZ
vfILAMBCNJyd3pvBJpdcN2qD1LsqMpqu/cT755g0SosfYfah7du9mXXJwoGapAnnLWYplEu5FRR8
YCcHClnocMyaNDrqgK7v4XAV+y6r2vdqaonIyxIa5Kr0B5Xz8//NPRfLWm3GEn7InqsKTqCGq3xD
ctzLsbcQ5ediIJVSoQ54LstMljAxawVleLgpfTTyzhdORqi3aqvCQVrh9tY4r870uAC4oKqNpx1N
3UkSqZpIKpQ8PI7Ubp/xelrRaN3WZoiBFh7wykDHvC/3cRyv5Va9b+Vwb8tQyG//irkN+vZHTD5h
2yu5n+VECS0stUOMxNPO8pvmWY/67KlEHWJhgediMCmEjLoXRumU9S8PBG5aJmqjLPCIB2nbVV/t
zvuoFOPWa7JDW/b7IrD2t6coktWrdebFh+mCqOtPPdKzyHO9vrDCY5XDHLERjt1VUqt+ytUs3ahG
MG6waPzjmurHlJv6nbWw/84IIQc1M4IwKfzlhGXFleuoNcIjQgA1YrgwL7Ev3+ha8WCx4renOvs1
gQacG3jw/Serq+tIN7k18IAo6/xd5Y3xKusREBxUKz/geugshLfzQ2C6tmdNbGTVKA9PTTx7JQ2c
Wg3CY53x8jv0mawqq7GrTayNhmzQYFErqGS5dHfkzwFqwQR8zJHaB0wajA+WhVQNOgfB8OSRknj7
BI+5P6Ebu3dyYkGDoNADQLJLJL0VDtNFsnAhzBx3cV9RwCEP4UaehGeoP8jdDHaIt93QrCojDg9j
9aPCNGdh28+FZgIk3RDa8kIa8HIXQFo0YUbn4VE3sjvWkZwRzo3qFL9qG86f7GsLLzhlLjbTYKWu
TDdLoVY4GXEcRakDPIpaw34/gcty+7WFlgpC1UkcOg+BMtr9RhmVoNuaRRG195IUDT88vZBkSBvo
b69LDLfczSgXkn6Sq076e3u3zhzMi9WfHA3w2a6RuohyWCGoo9xVn4wGObKsUT64zvjoxeNGw3Ys
MpqFoDc3MHqJbCkeaaJacLk2Q50NfpU0qIEo+u/e8xMQ2e4hgk1oC51UBGOiVH3WmiVjg5ngR7Dn
GcFX0RHjnzwN/TxqagWLsqPUw5rAUAEGHqy0PNC+Qc6jIA1YVgmWrCZndoKIB4BxKdCB1JvsBMza
IcdCtjryfvhcSZAj3TaxF5Z07iTBUaWPQo+BmvHkJPWqOiDjjeRDlVqUsXpD7T5ShonLY+Qmtb6Q
6czEOR0pfF01z/326eMhdwozVW0eD5LVbgrJOlkKwlmRpr/UeR/+y9QovIo0B2uD6W5paliagERI
pC0vXektUlSwycHcjv1CSXn2SyFRBoqMZUQK9nJfwsXQnFxhJLwJvxsxFHYH3aLbh25uDGrIQDAA
I8m8DC7HKF04x96Q8O5S9fKhCtP4c4z67cIoZ5uAycVAPkj/l7ofgW/adoaFoVCkH7jnqzxEo1CS
UFfJaTXtihHmFZIVHnKURYjUJmoQ7iFW+hy1I2hG5c6gWhgiJDagfyOltHi3vISH/GM78mZc+QBY
R9QcAh/HQxDhiOJlBDUttCmHuVVZHgz4YsEB3RY52GVBDc3CanWYo0jiZ38KNCcfzdoZfo+y0/+h
5JFj/+mCOltYgrmF1oGsIFNskPs7k2PXoUlesDLeEUjNp9jwXtEP6P9lDEcAUUmmGGkyRmp18JOh
eR3bxuNY51hdyomZLdzyc2cbTwZQNCD5+ZwirL3Jv5uKdrchD8hheYrzRH/fl5DB6fsHMw71d8JF
Rb6EfZJAPUEe4O4Sy/pmML9FM3J0awYbJX0dQODfAcBA1d9vzTsuNXV/+zzM3Mw6ZAzQQZR0wKBP
xjOgJkkDjDjsQfMIcK4B3RntDg/NbNlp4QhLLpoyutsUCwPPrSrJqDiHFCTUqdEGpBmeBDWHXaoz
Kmaj/UstYH7B+V5IBeZuO6rihGX6LJQ9JrdOF5DX4G8cHzkF25SgOdbGT6vuv2tki6scYs6qRn4F
W7ClsuHc2tIZU5C0psFz1QdujBq6EAjsI23RL3I1npIg2PSF9LtqqpyEblgig8ytKZ+Fp4WA4fJR
LzdPDbUSQhNrmvTub6IPINLEP0k2zP/bu2YK/j5vU5XGPRXyM1Rhct/VCuK1bSZFx7oRalLtGn2L
nQy6s9akr7HifdKcAu67vS2w2bw99lxgQTcehB4dI1SLJ5OsgAzAegw4IVqW3aE/k9JzNKLt7VHm
lvJ/o6DXfbmUbdhVJOqMYgCloYAbfGPcV5eMffUPA1GNkbF6Av87TY3LscGXtaylQz84rxTqy0Nj
xv19On67Pc7ssr0ZZ3LQ0yDVM8uugHaFo703+7A9Jh3CILdHmTtsWDUIXAfNLqoWl8vm1TqGnBKI
PFQ+0rXaDSZtmmLEIQQtM+Sjcojamr8uMLLYBRQpf98efi4xAvwOvBLAnEOycjm8OZhSQHsTwq3c
nIYEOTkQztxAjbWu4+wfXk/U3oEiUF206BNdDuZwiiMSP6Qzw6qnkikjqlJCsMYMdMmTYm5e5Ok2
UYTKIiXNy6HgJWa1FHIFdVpyn7vFn7RUDk4ZH4pc+XF7CeeCFjaCMvBUh5WczspunNLteyjVeIxa
K5Al/XccrJMHVZHKTyK536l2/y/JAgRe0GQ2aboxvfXCMJZRWbKlg1oi75XDit8kERZht6c2u4rI
0iOOAioQBsFkFSN9NKqh9DBbhdUMlOTbWPrHNEcAQ22LhXLw3DpS5yHTpJRGI2wymOvkfV8rCdzW
Ot3aQlXBLNVPTqLfw1nNkOfQ0oWzNxuU3w45CcoyBDLFQ0T2qAeVuvM9P9yoOQPX4Cd2UK55fkeB
cey1/Etbh+kO71Z9AdQ5FzapUfJcYJnhNotVeZO+eCUQAfyz/SMKDmiLdBp2P011ch3Ekm5/zHN9
cJJis1GonNBC5WKfojTU2qCcYjKU6HLv0sq1n0EnVTjr9m6273ivPw+RKyOSHJq1tUk1mXIQLTLn
pzE4SIt4evVUR5ixw3H1avtoGaXz1MFjQ/9PCW1/jTCq1uBoJde/VRNbwVVQI65EVSF41ftOX+d2
Z6CBqY6fQlg16COP3fcwsru9jlLZpwqhCK8zzM+Bpoa7ykwGoXpMm4WVC15SxW5giiVW+aFS0uo7
FCX7V9rE/lFWIelKTlma66T2hnoVu+pYruuiQ4Q7UFDaFAgr67eLmvHrGJiKfwTFINSKJDe7lzS/
fUSwDcCQylR/m56XPWCC3sJ194L2u54MHZKEIXXPbY0m8o8Ap6+/DsWq+GhbdVd8kArd/F62fYNO
J/BpSMvw8Ddep/s1r5S2DnYyZIMjz4r3Wi2Q+vJQAALC5SHcfiZ5disjVoX+in8su8KiKmC46Cyi
cOLDWwb1L+UL52XmhJIPyuAJgPqQgU72amsi4u5Lo3dE2StCj4cnhFnbu3B09mgf/DSQX1zas+z+
6ZZ9O+JkhlkfN1VvtoyI9v5aK+y/XKGnUcvDlRr1f4e4fbl9SKZgXZGnMUcmSAsMp5rpHNMYwQvM
afERGITtYhN+qpriAULhJ6tWPw+o1iGGs6dGhEJHssWz8/1pFOBbYQSiQ0G4YlGFqjdE8VCIGQ/4
2ReYNWRWm+3MPn0nnAfeJWeTMICXMQQ0yoyXocfp05injIdIL1YB3hZUo9AjrLUlx4xpInUeR7hd
CQNYwX+8HCdtkRXTZUpVeDq4J/Q79UdSHGNz+8tN76r/RoHTQOUcbOe0TkH61CBWllMQ89xu7aDJ
itChUoPoRHfeimVvIZmZmxWtaF3wSBVgRJNkJhv0orFck/HiWN/EZt0fFDl1X2/PaloBFLMSFTIw
VwLePO0Bo8im5ZbrxqeStHqfEpk/kvG+yiby0pQqhV6hYSDc1eu72wNP89LzwMyPtJT84gpm1gIc
6iqA4yfaa/E9hWN09Puh+SzHubRVAPgcOhu/wjQEFOMGvLdvDz8NNefhRW+Y3SkWYJK/WZ4ZdKmn
RCdRGFppgYT+hRU1W71J3VXvS86xMvwl49PZQTn6smrginVVk7TcKE2jNIpPQengMWyiJosOge3B
Q8g9rKNQL8v0R9fQun5h804RyeezCKCJoiFSuZYyxctUel4msdrFp1gKm3LjtcDsVsAAUSBX+xRk
8ahb5V2MxEB6jDxZ+wqWS+s3IfJBxwYR8x4NNlmqsVBUu+oD5rFITyHc3duoIifINXAD5T8SSZbu
W8NJ+5WqYh0D3Tf45eKWeVKGjqKba431vW+mIxpvdfJUe7215Dx9vZ9ZXpC7/DmTzSenJgq7Et9y
vmumWZAPdCnRcS6RK7nZ91mhPDd9LDcrrEpA9DYOagy3t9VVxscZAjpCaQHOlUGaOXkLJ7GtR+mY
+ye18L1TGLr1ESNAlLTH5hOFDeqH4m+VGxYPkeS6R4w7qoWk+noJRDUf+CTJO69Xa3KnWUnlILHn
xyesMbsH+rfaE74D6lfL9M2npLMitBJLtPHSMcyPt6c/F7NIrgFcUGW9BtBhBCJZ3ODRSS3H/IMP
r/zkNUOxQNibmaCCvxQpieApMdhlvI9jQxqlkr2cpfbwWlLy3FSOKiGDhw14vSUy0yTqik5hi4aV
vr89x5lDzNUpqjmC5HZ1iLNUHhKNZvwpMpRGO/qtF6KUbBnZU9p4Q7ZH8tiI11LpVc+3B55ZXPgg
6F7YCBpQnpuELABJKdtGCU6wPhWBFgngkseBnlsLm3huhgKCixIFxZwrdYjCS0YTr5HgVFZV9NLG
2V9X7RtiBq6uqZ196A2K5LfndtUdJB5zaIHMnSGevCEuv+mAERJeDiVjFgE29bEtH0FC5SvfiNDD
r9D7SDsDEfJ+GDEcvZN8nGdVddUZw19SN/dzYmTywoeevpzOP0mI0yAZw7N76rNn6ax23hvBKVA8
Vd2UkiPzbGh1DGBMY/TahVWf2dWkhORl0M5B50yh5wmwVASHbP8kx/EDt6O6VXsLE60mqVYDxkcP
Oe/WnWks0beutxURkyuB3Qx5iw9wufIAA70x98zopMltY9Ads9WeKAV3YWGC1zc+AyGBQBkULg4h
6nIgrHfrKCU7O5Hsliel52OjoSntHTkO13GlIVHl4naxiiTDvY9wgln4nucD8jbZF7GZYanCGgRp
7v7LH5BbY+Qhr4zDTIr8VoJz4sZqlGivDChyayNisZ6MSmkp+Uiyxg3qf/ihH1Mb7f6IEvUau4ol
XaLZ+4Jlx1daVQSOU5zFN8/zGMnuxA7i6DQWUbAfohynN3T7UX0vQKo2pnqMNF7QWimPG6VEcabC
xm2hMDJz+IDDA0QGjALs+erAm76kyD5Nq5PmgiRdlS1a/A+Si/v4PvXM6mRQN37BGEn5ABMi5M5B
oautnzB0Mb5h+qxueYa/IJdnfrwdFa5PIChzGH00cWFGoIp1uTiF5UVDjiT9qbNTJMTqBEhE7g93
SuBm2/cPhRICOGkinnrl46lXWWDgFMFQZQW1p/S0Y1lG1gE7lXYhsZ+bFUa2nHLOnQ0k+3JWdtul
pTqG4QmuK1ZBrdr3P7QojP+ASEwX7ozroCJATeccF0UEYJ6TsWjpIAsZhSejq2NvazSe8hxF0JcO
sSmFd4ABS3OLOZmWrR09lF9uL+pcaBHxnOuKa4sK8OXoCH12mEOrzDQydKHDiArtFrqmt5RYzw6E
KhTFURKeKwp/34/jgIhReOpktHUhTFbeJwceyxJBYHY5ySfQxYJqDvT6ckLoMbuZV5fhSQll+xgW
CcB2x23bDbI/QDZLkA2/NZT8V02Gv9LtxRSLNY1eVGNRghMSSlcPpq7Os96v6vCE23z7lLdI5LXW
kG6MFpVyW8vGbZA33b8MCo5KcF+R85lCNWSfYnuTq/7JFE+VYpTkk6NkzbPv5o+Z62V3ctb9uD3P
uWvC0KDdaRx4kvjJoY/QjcRbzPFPKbgX/dAaafqIlmCX7tvE8o07nqtZd4zBqg24auiA+VOce5a+
9NyO4mUKTI6NS1yfdJuyKMr4OOSvEU7zWE6URY7bm2eF6T9EA7I6YIAQFUGCT06ollVdE1u+f+JF
2PyVIbptTD2zH+3+nSxmLj64OsQ3Yo6o0k6f+k3h4jNn4PYZmUp6VEK3OyT48ex0v1sCcZ4L99PN
iuSR6O7S4yWKXx4UOfXqwpP5iFHeF+MmdKM2lVeYvSH3jtNl+MWUO9XcKb2ayPuaXVZCIJSyU1dz
FQeReWd6/rob9C+OItnf+6FGMDfU5TZa85PzP3rnW/nKkriuN10SGfeYncrpvrBgWy1AYOZuaIXN
T/WcCxpRi8l+lMo2ySxZPKckL0SfEaleZK2+en5VHfwh9e5lOKl3SYRPYCUZPysZG6XbJ2LuflZ4
zZInoNODD+1kj9QogAfkNP4Js6HiWSc1S4/FWEb2Km/7wHzSapBzn/rYhCzs+LEerdNcc3DE0mQw
s4nkfwuHSHmopVrKHmCHmv6v27/wujYmuJLkyYLB6Fy1TM02RrTaz6JTpaOzozbBCX1cZ6/qXgV0
SFpCmUxuUIAYQt6H+xNEDxjJKSwpiGzDJTu3D4Yd9sdAcf8AC8x3oDeXNJImYeBqJHEhvEnP2qpz
aLVF9gEVX9vfjGOHvySd01JZKIdNVvD/D4TYlEwGRhI+uSrzTMtML5esA/QLrFr0kTa39WJa2nek
a5dgELODKeIlKfDH1BgvZ9WZHUTduLEP2Wi2pJkD7Zf7RIkbadXqI1V3x2pH/3B7j8x+NGIQyo0i
tE+5Dk6pOqiX5PbBK1QMcUrckewWHbgGG/jNPwyFwiGm5cC9eG9czi+INGeIaYYfUA3WMdTCwUf1
FMpuGW+p9w+F+hOW3syMXukkOvhjZY5GhP0W9Qfna2W05oslwayw3WKJlT731XgZihQHpVbkny5n
leSZ0zSNAr9bQzDP8r3PktH+IDQeVdlbuITnPhYcSF4kqESi0DDZ97lu56XciGkJvRBXz6oNLxJr
Y2TakqLHJK8573yYpFxKpMQC93Q5rQFZbGQFGIqH1ha3lxbdam1bVcOHELceD23j219sksP9Nx79
CKAd1Ol0Z7L5fU2NB1i/Qtutrf60luYdYgSrVyOmRwed6+aUp5a/dcdoKWzNBRM0iqAFAoihFTvJ
Hg0t0aWhghyI4dewK8E7b+Q0WdK+nBvFEQwVSgSi0zPZJiSOQQCP1TmYlY+7qFzmB4fSzcJpnh0F
CC9aN+LBNBWPC53Wq0hGkUShGrqTPUpDhq72C6PM7Q1uvP8bZRIVVao9ejP4mKIk+ktRKE8D/fJV
4zof1KH6YbuAs29vjtkBgbmJpyBKyFMJFBV1WcUeOWNG1B8QXv+Wl97diA8DVKnuTsvj/e3xZpYR
WTOLOww0HFF/kidFdpmRjY3cL4iuPtoonG1R1Q0XtvzsKCJiQPXjlE1pUYWuRz6eMc4hM4pqU+tp
vPfLSnnfa10cLLo5/xtlMhc3bmIM4bBwKxJUplaqloj2fqyXH9rB9ZZeJjPREAzH+SIxkXWaFk6U
MssbvU9QdYqRdCm47faojfkfojTpPwYhTpe3v9RM2FAhzKnsDUc8qCc5WJuUCarHun1IKjz44nwM
xzXeufhClYYRfHXQXv0kaRgzhVoYyQvbcnaytG6gtfHIRenpMka2LiasUufYhyK1cDcY1RcoGz87
1fmcoyZze6IzoZ+J/m8sdTIWwn6+VrvE47oN13kAz4xH4G9sIBYw83O7kghM+BDlVUohlwMhHaiM
Q08g7kJMcCScYraekPB//3SEDDCIT6qrV5gw1xtBJA+ByBUJ9bjCjHCiM+yvlFU7xJiO3x5uJoCg
qiyyKmh04Ggnk1KBKApBKuuQU2NSDoMetN3ag3fwqgWmgam4XWo/MJSo1YX9OX2nnI8fNTz0xikO
2Mb0kEMeNQDWyqQHcVX9QU00PBVt/wUAIIqzOh6LXux62yjB7qks9OKj3wzK5vbk57YOVwEtJ6bP
a2CydRq/8FJNZevQGC+xiXJPJuJkawySF0BNc1sHPDYKLYK8RBPocutgnRdXfdDTVtNiCRtSrjcM
E5qFJZ0dBflXKo/c2foUzO5g+BT0Pqqs4eC3HzBqzvaKi1vk+xcNnCm7hkwV2QBx9t88MfzO68e+
IS8eS/07yoKvbqzeG3668ESb25igCMCbmsSPq2+jyrUUAD2yD7Xi/cyj9smuzAOtugdVq0vopN3C
4om07U0F4Lwd3443uQ2iIFc72WK8QkkwgkmyxxGrYn3Iv3Kr38tjI68sp3pJY+Xz7fWc/WpATsBC
8+2u8h8Pq/c4sxm4Q8QDl6ekWit+9Hx7kLmdTodTZHP0O+0pA6Hy2xYl68g8GH0b7dqwwmFyNLHM
HLCFff9QdBlBKhApSbYmsV9us64Mmxxb0U7ZOzUuYXnZvChS9+32OHMfzKJeYyJdLpCCk8il+32v
9QbjVFmpQc2XngIvOCZZfh/oxmbAQCuEBNGVwzuhGOedgjciqAi0E4Vi2uUBMNNhUNsqoXBAwvqM
C8zYrWKnDh5d0/I/h8g+bROJ5uHCuZvZJ+iInXXaLdA8U4IYbvV276N0+/9IO6/duJV0bV8RAeZw
SnZiK1i2ZS/bJ4Rl2cyxyGK4+v+h9sG2qIYa3j8wszBrxrOqi5W+8IZTQz1x74qu2ekoO+/e/6rr
6d0eA3rFKlsRJC7Aj9eTG0Z3xLZvsE+9leT3eqzaPqYQ3YfGpIfqTbgzvj/etsn1P1+TkgjeGiTa
pHCvB6S1n3vmpFgnLGbRAFFfXAOxlcdzyImy+QkUldnuO5m/GJQO2U0JjN7bDVhzzz6QHB0nMTdS
f3Z1La+czItPFOwSD0VaDg7SS69/myhp2Ku9jnZVqYdi8QLTPdgNvYjWJr5ebt0Wf3EPo1w0eR/f
/y6XwjfuWOwVkKpDkGmTZaaYAIlkmZ2TBd3aV5HG9Oe4Qz5O6njTDL+Qpz8ptnNlNS6sPuX6dTVo
2q+qWq8nHNdqlU8isk8zFgTnSnb0CLDE+Sa1Qjs5Yuz+/a6g1wI8bZX5IcPdPMDjCPahUtC67rL4
2Rqd5ozxsnJwDfpz73/Pdd9u9vWrkTYzo9eSRFYXU2JZMKFViqR+7BeZnTwvvwa4uLB0r4ba7Ohx
NBKNXq1zQnLqZPXGH2B4uH9Mqa8l0a7CigppwyuX4cXpkStxx6Ns+oZhlopxbNoldU5F36YYEMXG
cdaqfq9qeXLlobzwMAMTAtkBH5brZhsGdx2giILactgSePtFh2loG3/Ko/FnrY1BU6VP76/cpfGI
mF46AMTd28y9byB5VytzQevK1h9x4/BbO7ubiv5DmiVYRl7blBcHJBi21oP3tu3uTnh5Vha8w1w1
9lMUiaBsMf+CzIA5YpJ+6bTk+f8wRRPha9AGQLG2pJPS9UoDT2Neq9YFcbrawKY2HWQaMDhM0fIP
C4Pq/fuDXjrr8EotuCc4X7whmNpFaTYYOAKsrZX/8mH6Zdvjo+zbMFv+P4dyNiWeTgOsIPAGDiv8
S/ZGpj05at7fTUZf7sfeuHLUt5Dl9Ul56cKzTWnlvoEMT1FlF0UMhwcRcfPslWV5VpVJ3Wk5lxpG
KkYobRUfMrvDprtT/Ej1en/So+z4/he+tJEsfT0kRP1vu7xoV1VDvpjKKcI65FffyPlTT1Kcn7At
LxFYBTQK/F9RI+XfEHUvHwDiMLArEHVr0fD1NT4iFzhjBh+HjVV+HaL0N2/lJwOmgKxc5FpbrIzr
a1I2l7YTgE0qDeD4SOrWG+qvtKAHMzsbeKjgb2st6RGmjH2L3NfYhY6oM2RD2qxKrjwfW8Gkl4ny
Vq1EVyIicoXXg46qhcJx0iTQ2NscW3i9SLCnTXtcPTpMwpw7sOtVf5M5VqPiv9zvTTv7OOKdEvmr
lIYIDc8adF9Zkro6ls3UpydVUTRtt0xjfQ3bcOGOJrDigl6vzvXFe/1jp/X9q2BhnWI9se6hhdUs
SNtrzbmX6Ghe6QOu/7TtgwdE7YWCtWoWb8JjL7GIjvnkodpVMuxdrzmMSvePMJSXBQBgjrQ6CfTa
KHk9J2uaczQyRBI6M/UdMT/Ts/2C0/eV5+3Ckwr0miydGjjig1tgxtw5Y2ZGrHMalZ/LWDmMukJt
ovEORtnc2Niq96ry8P7pvZBfvKjA0FEnIqLP9XpqXa0WOVAF6F2WJ8ov1qzIX5iy1u5tA2y0DNRR
FcMutYrBOSxaQZ0376M0vrLFL9wha22XF31lM4PjfP0rnAQlVRP54HAW1eBXOiwdmZ/jERGK1Mju
jFi9Mu3LAyKCBTiF12hbUVanIZ0M7GTCyraxMpyWL2KGyj1BxkWUbDfoqbp7/0NfGhEBGer/5Bs6
qiKvp5jJynJymSonY+w9LXAnZAoCY0KY05d2SS9MTiqHe7QIA67EMpeOJMdu7XGschHbiskiAM4n
8aScFKBPfol4woNrYNOWssT/fifTGKCBSVCxKjRvAvrCrJOZSqlyUpvmvivkU8vmifrVYBInJ5Gn
ASigK0/8NoGBvAPfk4I9N+PaH3A2V46KufRSqvYUVm31X4VLb+4jS+UbSXZLf/xWdHUoF3QlKJr6
7y/q5su+jLzSTnCcIGcFK/h6US3ZWrKLijFE0Ac2uZHMB8tMe7CwyjWHks3L8z9DrbUNktYX3Y/X
Q9l2U/ZtWYGxQWsRspt6bpHr9UWGLiCqFcH7E9vs1jejbSaWEKrmBupQAE+Lm0avboEQfJ9xFvTy
5hEu+a/3h7s0ORtAEw8cMdobg5IZTyBqk4sMFXwuksY5UrV5GCLza17010DNl6YGhAilL04hEcv6
W/56wqO2hgvRtVPY2cohwgxhX49qvE866BZIWitH7N2//vP02CPMjm40YJFtUaMRlIHhC46hDm0P
pqLXZ5/mqPUOCvayO5n013ALb/clre9Vv5KOIxji7WUj+9qzsY1qsYBWhl0z6BnghfaPtlz7mOs+
+Ov9ZZ+sA60lfHxX+Nf2Y2oK6aXCQGmWNoFi28MdKmrZle93eTr/O8rm7qSynmMXP7ShXSbmIYWs
0/j1LMwvfVqkzpWtf3Ew2t4WISVBzFY5f8GcfGV1tiGCzY+tq333Cqy3By97fn9TbAP4l28HKxcM
+7pMiBu/3ohJhfVA3Mg2BFHnKx3aTuaBvBeNj/xTLue9XCqYsJkvo8rEPeRaUPMGv8TarX2zlY5C
BkgW8Xp89LIIG9GMJh9Ld8V4jDDfQ+z41HstDr/IeqnlEbdZ33Fu8jn60IBDUQZ4yrV2ZXnXTbLZ
ROgCEMPxF2LHbROvUdyVBDRVod3rgZelCgSh5EPmOJ9Ty7rmE3RhMBjtgG5ZX2r72yx0iWbBkjgi
7PIJYLuvAR11fV3xhjrUhKiQOee97MP3F/vCpoI5yyzRRDbQzN28i+RfZW0YkQjjSs9v4G04+yyd
rTvbQhbz/aEuHEmSMXxY1gsA0brNspoZugpLFnV8zTS6dUHg+lpuqv+9P8qFCUFRxEiSPIh7bauU
jTafBFFrdSHJdYQ3sszxYh35OYdsmMpr2loX5kQpGKzd2v0Hd7CJUt1mcXr+W9R4KzXfk+9Ne244
5fD+nC4EEihsgsxeG3VE4lt4qdvbiZXEsgsL/RndFuA8enqs4Rg4+R/XaY5paTyAyv7t9r/fH/nS
/PB6Bpq5wvTehKOlKUWUDOUQgrCLscjSx0Nfxv8ue0NbDpgyd9oar2yDM1GLtvLSbqDOMv5qowwR
7NmjqksD9P3prFtsc6D/HujlO//1xFZKZghp1UMoBvvT4pn32izDeXQ/Laa5s0dsNt8f78JmpEMH
I4j6qsGFtsnPEry/l6KPh3CcNWQSAX+NQU7f8wGdh2X/72OtnhewgsiW3qDnGzOSjpkyNzMbehyO
nM9qKSrUya6pcFz4iGuBh8iRkIhq57pn/vqIbe80Uvck8jMTAvF6Lglvx9u6aDGhtCe/j68lYesd
tFk10E/knuApONfb92gAsZephj6ES6u6MGxITmJftEOj7WrZF78tNe1oQ2hLd9vWw/Q9d4Zr0gab
DHi9jhmf4GwlPrtvkqTWqgHzF0YfIgqaBjGekWHu6ctdq7TKuVPzk0TmzZ+15EracuFRWGE+xITU
Esj0N9ezmmiyVPKpD/V4jL/zaM4THutq4w+oGwV2M1zrVG4HZOtwOQOUoahzIe2OcOCrEm9eQjAQ
yh16rPGdXCThdZ+a3ytd+1e5tHU8mqKAOiiYgfzelJB0GMVDUcAaJh7ODzApD8kydgdDLz9Mqfnx
347Iy2DAmlZxoRc109c7t4gad6nqWA0NmgS3Wu+MAeKv+Om6uXLl5G83zMtQALX4iFyfHJTXQ6VS
NwQ+A2roJkvuczPshDCOXVzHYJw0PMjn6HMilB/vT/BN6PYyLNuEtj3PLH/3etgo8jKP7p1KiXXK
fI+EZe76oxobn2z7p+6NH00UXfwB19Gp6okxzH/Ez6yFGtguxI1MehVV2mxYiWpgOpeNGrY6NV4u
nx+x3nXHob8Kpd1eQ/8zEsRe0Fzr1bDZOYXdOilOQmpYtDLOfWuG4zk4qf577Xc7o5oc0tkor3CJ
t1fROiiEHtgXRIUE4euy/3X3cf1QSwaJFM7FAnumAUwWlqL2dkkxpru8n5ugLCv3mFViOrQEO/8G
glo/7yryB8Bk7bu/6e7Xmlah9ldooaDQ8VgVyXijdvRg399G21f/ZRRawrgooIyFvPDrWWY13VjM
/1QyUW/euygS7fWl/0d86//MheVbCV9kg1vx4qrLOHsOWyXid5xcXCp3Q99YV27QC9sE3UDuM94r
yj5benvWCaXq6LWHVLBNf/QW3U+rylw7gnOAfUW/U8v0muHV9t1fP6AGe4aNScT7BnDUAahJ9HhR
Q10YB4i6x7lHriFWq/5KTnhppeAcU7jDyQsw1+aaKcu5JDtLtFCt2wZ+R+7VtxM75Fpn+o1QNjMi
ilnLklBb6M7pr7fE5DiZM0GwYqBuFw2/l/khX74UyRAs6ZNS4CSSOjs3f85bb28kDX3rD1YVEwwY
h9i8XYAWtzZu0TTr39+qF94rnYiAwj5gKDTS1+X/60B6yowTg2LpIdG+9I3YLvzCST/TXE78Ui+u
fO43gfj6GV6k4oBmrMW1zaUzDLORdMrCcPBcWyHCojL3bqTdpaVz6Iz+OQWNkuf6D2Fq4b/PdIXj
rgEIzMztzZqjNplWpaeHTqXcdbYugw59cqVpD3K2/9VqZJ3nX4NtyQOW0bkiF9CJTbQfSl+nl47c
SJ6lT3W0RA+GI51mj6p51Z7JWq8qoV14PXk4gS/xbzKrbZyuthgsWyW+VCr2r/tJtvFji9xKIEZ9
2lU5Cg7axFbioWuv7KcLJxfcBXrI6trGRMjq9X6q0iGaHK1ZwkSbPkcjOzl29AdbTt/eX803AsN8
4VVVlHSO62GV/ng90KR3c4W+4RJmajNGtyJ1nAITRN17dJzVr7GUTi+JirpanitvtOdd2WX9bdmq
xnOn9K0RQHLDokhPUwvZV0O4X9xC1X8immATHs6r2kNiNE29qxstQtrCSgzzBIG+S3a5WU/xzlDE
6BwtW5gPaF7rNX5Iuntrc3vU/ow0539R7UIjb7Pe64POnrtr2diFVYaawpmlbLwKh20e02i0YYsA
Zw8lnVQ/1+uwE/1xhPk3yOEgmv5btFwrjF+4L5AvfznC5EoUBl9/9tKpZ6vT6iXsc/MPhcN9rcR3
Ru/+t7TXzAUu3M3UjEib2UuEQ+4mFstiS5R0jOawS6zxBvkPfB6bqDi8v5EuTQhm+Fqqw9EXG6nX
ExqnDOSJZy80jBxjp2TRZ6W3PuuVpwa1TL68P9jlFfvfwTZfrym03C4EbLPUHcZDoWhTqBtpeWw9
OQR5MprHOhXsVEVprpzLFzzy30ngel7+3iybi74oq6bvM3UJJ9HOdzJJpvsFB9PzgqeKj+9T9rlq
FtSJ3KG5NbE0DtN2pGs1Sxs1ZCX7x2T75ddAVV0LPyBGtuKQi8aZqCe+uo608tEuaudOi4ff/Kpr
UdKF+IVKNtoJwFPQX9uCN6YlSdFPISHrcJVIpuUmHsUeR57CL0f5JIpr8qEXl1jDTxEpae7ALWfd
soYV3jwsoRIrWXFb1l4jMBeqrT9ZVRtfS5p2n7XGTVTfUhXzv/f316XbF+cuygqrli5pzOvNzAVW
RonlLqErosV6XNxo+O7KQq+/jYSqVyLDiycHh1BkaxiJs/56sLzUgdWP5EqtiU52P9h7BcUUKER/
HGBOV/bvxZnhdLd2yKjvbuH2dbxomoRNEA5Kn+3cpP/lCKUPSjwfr4x06dqB5QqYE/QEGcrm2onG
qVyWkhvOqxsaflpn7hyH2PD9lbq4LXEzWnE1HMvtPbpMi2dFnsE7adpPRdvddEA86qRP/Dzy/izR
ciX6uRR5AeujDrPSx3g0N4nlnLaTTSFkDq3MGrCrbRTE1cc48ISOz4pZ1KGlz3t78D5Y6ficx1cz
+kvbBaoGhGp4S5QrNhetLciK1F6dQ2Mof1vt/Luc0JMuk2xtgfx7mkcTkBL2WvGHW7PZmiRmSqki
VhTaBt4yUxZHH1q9qa5800triKg50BFA6Rps1NcHoK/QV0vKdg41axKHoZwVbHBcebLRoN0lWUrM
Dg3n9P7GuXQQeH7BE1KcZ4Nutqds9cwtmmoOI1v5HbvV/TBFNAFT/aq2ms7P374Yf4+0idXHYpBR
btRziBiyecy9It2RltX7VKbLAT+s6ptURLOTMsoOWJmrN9qoLL4etbqf1Fbxf7htQAMAa6SXtKqd
vf7YzrCUw7JEU+iYYxPMw2gf5lSUQZrESDflc3blO1/crjxOK6SDUH5bpcXLMUeJSJlCE6vveOEC
wOv1sc8xU4MP+X9YU480DFYuUAd13Wh/JWGaYkz6nA4zyWHkhVPVWvuiLJoTtZJr4vEXt89fQ63P
119DiUU3R4U0LLSdmnZIPqqPrTINYVmq87Vc4OIn9GhYrUI/cBA3G8hJGxRaPMYa1OZWwmpowVoE
s5Hdz+gnX7lQL02MhVqZPbRA3vhGxKatFJnmzmGugcMJlCUzv8EUzGe/g5b+jyava+3lxbiShw81
kTehd7bEelF15hxmCElL303GxdxNRtTiBJ7V1TXQ8qWgggYq5RfKIeyQzZds8StLFqdEG3KODlbu
/aBal+/pmKDzXn00Y+9TolwTYL30Dv495no9/LVT5lzkdTJSge1MXBssFGHOSeJeQytf2iNo+wHY
4K8mQN7XoxSL1lVuRxBBFvvUqeknc8ygDSrqsarNK8IeLx3+7Y1G7ZpjRvWB7HH9MX9NacwBa40D
FbMMSb/zomTpbmjsLmgywwlM0cJnbRK9+t5FdfE44x1/UyhDci+l2v2MxFyeEQNb/Lrs8kPbV/kh
KrQKO7e2OqOYo38eEqU+jJOcAhIi5aZuDGSVe2FowQjv/HEEOe17WmX9ah0lCzDXEzsz9eKjY7eo
vyV8i13eKMVzE6nymCdxy1PsLk9l6xkPA7LcUPvUqdzrspd+mtfRQ7Eo7Rlyx/w5nSztGMUmYa0+
dc5hziL7m5UijcQ1nn5RMk09wLCXu5qe040yIfA3okYReJ7S+Yocvcxv5ayFKGLPX6UZtT5UeftO
WKv8CuoOINetufrSzbWyS7Bn3dNTKj9UDjY8/hQNuEwqfRSK2PnZYYO9c/SqD113MH+1epF+XYxW
C62lc3+W0pA79I/4f2l54U9xda3ycmHboiBEaZlrWwcIsHkfhwzNoCQmzgGMMzXB0K6n0dSW6Bpx
9+LOpTtJ9Ish8psChOPNkZCS+rnB4vqpo6KgC2e9KIjsB/cfmfIvFw7YlZVLQ/OF6PT11nXLyIF/
vZDr54X2EFvTaayp0Ct6cVCHdiXVtMaVWv2l8AZFA2qVDjvzTf49wcxHVJWjaUejZ+9R+ipulLao
pwc7Fa0dmsuYtRiYdfq3f3wOMSujZoUyI6UdGk2bJUwc4ZRxlEU0YbT0g2ehwNcuNrQXyF1XCpJv
Xo3NUJvrR/Em3YmqIgr7hTRcn2p5UqO+25uLql6JFilgs0avrp/VhG3VgaEGCvR4C+CYRnigfe5G
oT3oEh7BghnIPDcHObTjb9UR89HtkTUa2yi/9Sr+kJ/lVI/8zBhUACXwN49eMk7fDK01T3ZRTYGa
jfIIAXreTctQ3M9odR0HIlaVG7SMi8DqYR0fOxmDE6sTPd2rZuHuRC3nO6wA6ycK+fXPDLO9r32S
zl9jI6qf0mguv4jeG065leX2jqDd0He9Mns/x74DUmAPZlr5MTjzZ4yA1Y9C7SuKinhiJ02h7ia1
a57bXNNvVJDzR7vThjKoYX+d1XmGUkTxzbwDnVx+h9Tk3kvu1BvT7ORZ1h1GbtD1KEEX2QI9rjCa
sDELPUSDtjoJLyqqfV7hn7mrOjf+vFBfDNzUHE6RXJanfsJvyG/w73iQqjqdS6+ef5aZqR1JZjri
ZDt71ptRDVpcl76aZlTt2ritb2JNz27MIm+OQlebo2eV9s/CneL7aWxVdTfHgoWy6Ug+DCjqfeJX
Ikxa9QjnY5UapdVuFpGM/UIq5j0u4fZzX+vzpxHlrIcuVuSODrT3Wejl/KGcYuuLEUUtjRPX+Q9E
jDilWpbdIG9snm0l1pt9Vy36sykH508lYs/2y7TWH5sEQWVRjWV8BWb/5oyzJWk3qhZvL2WDLV8S
I5typYAgnawoduu3RdZ3h6nRiy993nX3KKQKwx/V6Br14c0tvY7rca9gfkW7fAtRmxZFo0E+xufK
aZPHdBjsOEipg1/Tp750vsnkuUlIG2jvr//73y/+uCwAMRZE2GJX+5AbpRFA0tIgdVy1934TozEl
2lUrlYB+/BsQjoFSZi9gCZ0RNM2n2K+0ydT3hdKIjNLzyHe0WjV9llhU5X7jRfmv92/NN+/ROv4L
35x9g4T9JomYu9qtdGVJz3ZbBPYy7JS4fNCseY+k/JVc7NJX/XuoTRIxCnNc5bDTszEmX8AlHCJY
Ki5e0+/PaC1JbO5Legl4plImRElhS5so6jKPpkxJzq4xOzdmkrQ7nKGaexUBo08eOOb7EkeJH1O6
4Ohb0q9/f/gtPQeQLW8fdTy4SGvXaovtc0SRteCxk3M5WomzL/rGOwlE3vrT0DpC9y2KQ7lfzFF2
ll5vfFu8ufzjzerws3E7RQ2qSNC11BXUWHbTXJPLJWVeFDvd+2e0xPpL2XMv/WZk5zdrX/WdKBuz
wVtYmNU+doz566gIpEustN5NipkdwIl+E9nSX8lcL5xj1MVAn+gUWlad7tfny6mcxtbqND7Hhhrd
malb+izE+PH9lbiw39A2wPkJTAahzxYlOC2FvVA4j89D2RfBtETFMUW795iqUXTlQrw8FBK4q6sb
ud1ma8+xVsIRyeJzT9ixN3jWHms55QGn+5p8x6VvB+qf9iv3IAjrzd1kx+4gJN3QsMb0/qfn9pUB
HTtOr4oev3yf7UFay2DExfRTuHZfr9IC52boSZDDslna+pi7ZvJ79FAmDCxjmNzAdMyZjUrhb/io
FW1/qGVe1T+MdHGKo1N6ahcss1s89V6RRH6bydTxoyw3hiBr8/pgDYP2oKOZjUmzZcXNLh0Kce8g
CvQwxAjfBXNjuY+YGw5fUHDR7oVTFMkh443ufLXMnC+T0q1mSX00ftRp/P6JLcovuyRtvDujxGLe
12EnfFPQZP3Vx3362M4JBWbH7bP/lFltTN+zFDH4mt6Xv0XmCC3oBgtXBMo2WeXjrJuZO1kUaebj
79tEJOqa85W6PA8epIGSBy4FFm0MNaYJxtwjAJgaXh/5vdm0n7Shz+Og1ZX2a1527oOU7dwF3dKX
X/OhrrRgwKoIhxLdLde4kXDSJ7ssql2vpnFOzUPr012U19niT2ZZSA4I5RBt1ETu1xTzG79AxHsI
26GT2a23LHO7X7IhNc4D0sHCr3uvMwPe8HYtsBMg7mc7Hk4D/U31TJ1wifxCEWCr+6WyxlMcY7ga
qEnvfuPqLOW+Qm7th7BWnUOBzdgZJqOsQGNPzlOXrjMmN2c9u0iRtCnncuz8Hr1p/eB6FWEjYlwK
LJ9iGmJ/cpIxXKSnPMBuKqcwxuzJ8TUtks9Ws5BOFkDrEzIvw/ggMPQZgt5syZhzKc1bS4zJQ5bE
nRqMCMIlPtjD5c9cq+MpsZphTdWm/vn9i+MlpN7sfJPyOvoHNGPAXG52vpPwtsBti89tFs+fJgU0
BaSemNUjrOnRuPddrvk/Q4xHpJ+11Tx8UCqZIpeQtM1trqVZfZCOaIB6JU72mywrucPdkd3XxBb9
sfd/7oWDSgUEcxgOK6WsN1eCgYirVUZY68xVOy1+RTPlY9z18W+YwDkC6Zoz3yKs4Dj3lY1det4n
2X7Wke327XnunzKDlqXvxJndBro5xNZOw/Jw5Ki1+r2xUNzfNVE1i4NqRVkZTHU6xVcSqgtREB0G
ROh4EtAn3aLwq2VwdYla3Rlr2GkfoZT6W0/F8LNb9BHAgdrmGal/aj7JudWvrPaFCAicElB0NFsh
423BnoVZpMDGpvisIFj+rSuy2YHwF9cfR2sUn8oxTa7JUWoXp0vYDNECVNsbPcqoRNyV2zU5N2Aw
02Op18Z/0o1GKsaOdWuiCYLlnKPduTN/6EPpGeWPepbF99lwxgcq+PHNpCZWjHSs01SBKLUq3dlT
on6RkenCsVO0aw38dcdvT8QaC/MMrDmotSkkECTGndVzIsbE+9naib7LMFDZe7VrfVbt+geCWdmV
zNdaS4WbMVfUKEnM6qENAur1+9N0MpKiwadk0hegTmgDgECJsJBI9kPlard5a2ToD9OBvx8sY7xF
aABwoGKow+dJM8oOIEZtqLc2ys3TjRSOvqA5XiWP41hmX4vKKX5R8us9f8YK2fAjhcTSb3rFiwm7
vCzHty5VT+ogk8lXU6pcslZnJfCSckap1MCUa4clUxkHJUmJ4WNUZz4hGFNFN1MsxpNt9Fp6g6Qy
xiMI30b1bi696KFqlOErAJTapVjfC29XWKPztZGWeB4bm0rF5GmjepB2ghMscvfDdNSXJf8+SmMK
aUg3T1hgm78NSgCm3/aFKQ7v3yaX6g30LzD5dumZ0g/bXH7wmbs8F2l69hJkZqnoqeKjt9TJvloW
FBYjo/1jJV78uehUSZEzafbSRB7m/V9x4VBy7eL+gLGUCqR2DfL/ysAIgaUjR4J4rR2ng9r1DlZv
Wd/7HQ/yI3oCX94f7w37iagd4W0KSJxHWBdbmldVCylMyEbnRnRl96WJEnlymkUFVhFb8682V4vH
xLCSGx1/pvsql0sZwO2ZHLSc4+ymLfHoOghjiTvfdPvumkvbW4gx6CjwAXTMoURT6lzDwr8+iCNM
GABUPRC41rswrWqFgMxQ9m7nSD+Ke7mvM0xwqY085p54Ypv1gSm9f1RbW5MbtBWAGLMslBW3l2UH
a5Odz7rAzEyeLRGbh5kq47Wj//bkUyKlJ4MdAfnplgFWN9ZI1UchKTXUJsgyzbx3yvFP1ozjlUyE
Vb4wFv534BiBGEN/29wy7TRmUtYuYti9NwX92Nk7Vynim4gUzp/tDNuiIfNQQZ4lSOPS+6wgufih
oc3pK6oJZ3tF46W2VELXkuM+H3OaVWY07mpVUDbIXOcYoRfga4112435I8Z3yaOMFWdfZkLbDZFs
/XjspmPRpgV/KikhoI7Gbd6Y1iFGg2Cvtm3j48/+Ias09KHWlj9WP5+cWMw36bykvlSq6tAIZ/In
GDb+IkrPV1KlCdMmLu4xtZzOU2w/Obky/VAKXQRE11/R7zf3Y6LVN03UfKup9zyrOkrttjnZR5F3
8a5S4urULLLZKbV4aKX2p6kM6+jWY3PgFsPeWW1R1ugX9Z4IaPZ1rUnvjI6qf0Eh6l4ve+WcVU59
aNXYOUwJtdIggUwSGKawgxZPpkAKHKizfEo/ZLOn4iiqtHdp5ooA9fQPs6pod4pefVVE9V+ued87
2Y73ZjwN+yrjxi34pd+seoyPdmWVPu6tRiCaduITwU/kFZsCSxPeSfXmbxzaj1ACGtZ2UoM+1cqw
J3f87BQyCmZPi/xEXbj+Z1rjrYqliFJlakCy4/y3CKuJ/RESIDF7Wn2hrzc8GgklDALQgO5PhWdo
loKFt/h7b1C/uYvUw4yUcA826qMHPP4Yl2kWKMItg1xk6kPhqDdtPeE0luBfksLxtI371vXkQaFh
FMwJTZ1eZBiEN/ngPrFwPRFbpJEpifpRAREG6LYdz51j3lWjjmV0nrnH1jBTP8GOVSK76qvF0N+m
vTbddosAHjx6rY8k/0ziOAy+sVS/kNXSd4hIu1jFqeKwiGU6LRlSomXfPJWlofudUVnf8R+x90VV
S59nutoBJOjOUZPJg6yH5ZsnNevHgFHfkThE2bVJi8frgtjTJ0tvu9v19rxxamU8LK3+UJVJHlAj
1E7jyJLFUn/WKwUK0wquN4VT7Tt6Wf5S19oZKSfKo5SkAof5BrKxJt92ULSRyK6cUCWvdnqVpn6R
ZW5gq4nuO1b3LZPFb0GLx9eRSQudboXpZxH8TuRNkx3tJ+uIx1G6g325+FmjRruGsvGfqXHNwHEq
7dwto+ZbtlIdXBs/p3aqFF77Lt3PZVzu0zytWnIX9SN0i88OkpBB2mr2Hv+JxhdKpz1nWH19jJuq
8rOu0nds2Y/9bBd7bTH1sxXL9NbLxO++5x+bd6Xrl1XG5LQF9SMtqYJcK8VuKo1xrznZMSfv6Pxp
dF0/LZYfFgg7v6WjAwepzwJv9L4WjfRuM/Tjdrhh/NGcKg0JEqozt093Yw2pedvEVX0/C4O3U4w/
XVH9tir5A/fmHvBirpEx88c+wyB5cgwK3pXIB0KVmZ8XW+a+IHE9zJ3AShcxMd/CCPeYZXin1YuM
9x6bFCDOLAIKVRb53hwuscmRVhz5UJTDVzUS4y2q69phMqz+sNjKd1VvQIPMGR4h6CIpWPEFrCVV
LlVPgwTTvR3fPLvV23LkGrDn77G0iNz0If6hizy7SyuvP5lxnpxSKAS7uSqMQ52U6p23aA39SdOD
aVNOgayS597t4gwydZrvnAg1OSONkNWjSRnz8ds0dOo+/dMsXkmwN1BH0YpflKV+GJ2z3BWq0R4W
HUUqo2pnbtBS/VV2xZm4xDyVNmBht13qIxjIZD8VVrkTtGX9VI3noJCmAnd7Tk+5iz4Cmuk7qTZO
QP+r8fOkpqHriuRoxUvr8x/mHeKG+R41dE6cJR9SosjALvM6UAqatkIMD1nc/D/OzmM3cmRZw09E
gN5sWY5VklotdWvabIh2Q5P0nnz6+1EHOFdFEUX0mcVgFgNlZTIzMjLiN/3z7ZTnfc0K8X0V31KE
i6AFL9FOTTyYkZqmXLJqXp6GwJJOvqQ6Bzmz6sPtod6/HmadfxVJDBMrCLAx18mLXpCqB0ibXiYT
Le0TFfzsya+H/quiBtK4q3pFNIcUHdctR833c5wBJK8mCrTQ6AteD6zE6tgC48UZx+/yfaGH5eT2
+BafKuo1n29Pcn0s9NMpRq34hga4auuVwAcrsp32AW0O7Q5xXR5pcbelNjone9cvI6bFP3P99FVh
93pastMGOeVrcTGqxvg8NBZ5oD/YG1/tfWbEKMCoYXPPL78lxrkDUoh/pi4uuhnaL0rh2wfeT/pO
DgyuiLYdXEVNmrsWiN7+9lK+3y8gqufGEjkZddtlltnGCa7gI/ODi+wPe+qHzkNk4yWy00uhfVSK
IPw4Azm3KK9rn5DCNGcC9gQuLvOr5E2SHVBgVFuzSS6an+Wxq3RBn+ytQue/Iwmw1cY01xZYo5UF
EYHPibDw9XCRmsgdDpTYvRYJxOsqsY9CkobPSdUnmCzg5ktpcvquEjA3Euy1kee6FiUucMUI8yxG
BuykZW0sLvHQD9/Saex+D6JEI2eiHcOp0UiaZPOoB8aWkszaEgPnnAF5AGWtpVt531XthCd6fOFl
P+2nIJB3tRSrTNwsN16yq0OxhZxZ4xuJ4UWXvpcobautFV9afwzcSNeseUJz5TFwNoZa27DIVf13
qLmU8WbjSLoCPii06eiU4U+tackguBwOicBWyayQFyy7ov9btCrgOF5HtBs0PCSAWlyPmWudWQrQ
SBe7y8g0eTWicpdvGcLMf2UZaqiNQcrRgDO+UyWJnd5vEhmZci3oZM+MTIeKpwZUTq7C6jJ2CGpt
lDPX1hLXIAQaeZBDsVjE7IYXvq0EIXtTivNDAwOGSkkb7fqEJCFLm96dRnkLKLMWUc3Z7w/oiExV
fHkgjFpLZQNvJCy8c68ps+J+MLpw49itLSadXoikbHxKG4uqRo9NWVOVfDKlKcYHfbAtN3em8EOE
2NrBJ//fWMrV8TjeKkXhGZO+GA8lvDJHqVdcZmevu9pRwwdVj56diijeTTxwbofttaiCmw9ZBfBN
EPfzgXxzChRR243ZED5TQ6NtIAueoUkQ7+UpGb0xcXQ36hzfRZ59S+Bo7fMRzBAKYG0pGS0iKXjj
OC66KLmgi6iFeM1FHfRvrCb+PpOxEcHm3qMcSbVYm3/Imyn6eSTVmoY5eNCVOWC84rvU4TTYNUpz
bqjkkX+q32+v6vyRlieQNyVqBJR+qBcvhpScskpGh8SzNiXxxGuDKn2YRmTmTULLrZtOWiBp6Gi0
EQXDLT+6tZWl/0fIpjc/a65cTzj3fSuivSkuaGEB+7eK+NAmQto4GCuhepZ8hmSADIJpLst9WqCr
qRGykKbu6w+yCX7QSZz+u5qN4emvl3MuaxIysVmhWbu4FaIwU+xi7LC7jMbSC3sY8qGRqPsadY99
MkX5Hbv1rui7dp/DOd0YXXuP5kLcGvQfhql8z3c7dWjLOvfHiOHDKFQAxE/9N1xJJDTq6oEChgrv
6OJEgRJ6Ia2I8axKdf5v0FJw4pHlDELbh21XdnspJbl3+0DqQzfk0fgJOkj0T9Hr4neM1qZ28pPJ
Ht3IRgXP1WF1Bly0tSUeUPKFNGyY6vhPLEvBT+iM2rdULsdfvVmrvlsACJV2FUnHx9srvxIe6HfM
7AqkdKCSLA6po1dtRdYVXWKus29KamYXStAlLVkTUX7iCRWSIA7Pet4kfx8IUR+dhVMACFLcXgzt
W2DAfL2LLnnYafURFTnxyRmblqqy4dNwdtRm0Pe3p7tSSH+9lyFTavAE333qvp4oq8iRuDhtFIR7
qZksSPdW+y1wrJ7iPWDbJ3SSEGwQU4eEgTSI/icodHUDd7NS20a+hZo2fRt2PoTE6zMsRiFK2r6z
ebQu033PKxmDwUK6Q32q/CY7wHDqWOmtg2yMEfIGzvBUJb1AspvP8aj0EGAj7HYwPXZCawMu+lrL
XYQ3HEJYIm5fftrSWawQIo2xRAwxv5XKT3KlKe4oV6rYO3GIXoYpKXdaOOmfMOBUn2kwZye035LC
nbIEPbJAaJ8aSvanVlM5N7kaXDokTWQXrnRywqt33NW0D49gNGVXgJw7FEhiHpx+Gh9iJ9YOeSMw
1hSNVKj7YhxxYJE5R2e96aczFsD2n6GhvpAJf9ppPOe8Fs3xYI9qoHVWCtREki7OPzpN6XuzC9JJ
kuL+Hq9L9a7NCusDVnbZg5Bw9XVFKVkXcAvFU6fQOuIKVu9zJL73UZ9+UTOKKYOdhviqRbFeu0Ux
1RcseIddadvqxTTaTiNYhdXBD+N2R2VJtXeOCCkd0UA7Ofmkf4ihtVFrtcRjP0TZjxGl70M9NMYT
PM3ycRJV91L3shnuEr9qaZwVhXNg9WsKqep08bFv3yt1Nn00htQ/1nLcHiZ10k69byh/K+CFwyAK
nYjBWHNqgunP9Y5M0Fzscp2iu9GarXn0pXgS96qWF+P/cPBV6iazlxtgrGXMGcPGkSN8nC9pN0le
16A+IatVeq71Aq9qZeh2tw/92kVGljyL0c9kteWbWQGiWEtaGV+Scig/V33Xn8MS6yu/AXx7e6iV
5A5k06wgyzLO6fn1Go7DpHdS0JJMkjHvtUTv9pGt4nSqS4gjNOrWS2BtaiQh5qsWCpDkRTIpB5Up
cMWMLqo86f8Aqq5/I68h1dS9tXoDT7UyN0BbUFeICtyX71q/bRYNKt3HyxSMqlsHqnJoB6fCYb2r
dlEDmf72Ws77bRGEqKPMno1IgXJNLObWFBIyfSmuu3Jsw74IWrWBW9npWeiykO0/PgofwSFgh5ob
X3FtZNppbBUERXjELUYO86ooO8xpL0KNBrAaZjg655y+A5rADcRjN9QS81SlCPZupCIr1zHFHRgP
9MVN9tFi/+iBlVpNYQU0r+oMCS99+Ix0fLMvTHwPDafsDzVIFjBNiD/cXu2VnaRRt6L4QEy0Qa1c
71zct4KhbiKaiB2Y6KByDJxdwIMiLSRtDAWfcuXTmmAWDKRoeMUue4mAmQIrq0EuSLFuDQcrkIcv
PSyCHQw+/bmSh3xH86LwRFMMB7MMo/tJ05OHQIuUO97UDdlKnB5HUpf7CDQ7JbD8X1maWiq3RTCj
zRX6hGFDnlqWtf2R5vx4MTujOoHmVDxyGQflYTbsVFNgDayqFjurV53ANSSwZlUZ+ocEprDmymPe
TW4TZ5IXG/7gdaZfNXt11DRPIZP4Vedh+TUXXT26ONq1rhminSAhGnZRhnD4Osto06/sGk+Evu76
QMRGUKaN+sFWi6DY1badjzvDgAnq+q2JpEwKH87to360MFwbtQmBNerRNMeVu4jBPd0cw31rQmn0
9CLJd36vtUdpHNO9ZmfGfVN1w4GOJKZKURofwAUCZ7f7qUVhWe+e1UH6pGejQUMxCx+DcaoylySs
Busw0LNMnHh6kpEfdLtIy4lcfKG5pDC5oNghpvTiS1z5VAAtq47cotS6E8GcfI3/6UitaECHzdGa
XVFZ+UXu9ODZKBV9p/u282JKFTxvG+U6qZD2Cfi2Y4oNpauJKf4YcgefTFyMSLXh3dHRtHZIrRf7
UEcoOreEuRN9broK4jv6LhU1MAxWgjWPgztEjeoYq7SkOAyV00lgFg3t0E99tgXqek3KFiHJok5A
Txo5r/dkZPp+OTeJEl98qeCUgL+rGthWbfS1qzvzXuJa/t2Gkf2sgjO29oUwJhoHBZ0O1BPM8Niz
AyLXtuPxMy2t/BO4CZPOmByUhwiXwg+xId3xGrEbV0Ef7StmPsN0aJXEUS5Dn+gtrTdfHt0RvT/T
rSy/ClxH2KG505zBQSQZcnt1CNMGPVEcgYwXZyzLx5wSygux0uCN2qsBqX3liF9m0yfSUbb6uncV
LXJqjHdV7QkNC6HvalULg32ZswPoefiT9dAjERf8m+aK/TuY1PF3Ch+TRKHt/xVKU36drAwZlWlS
wmcht2O89/ugRZcBULcB7NHCYlpG0JlulwTtBD/y/ncGXAZ6Wd9Wf5Qinu5ja8y+pEUJqwXSBXLP
bkVW97t1lEJxMxtE9kdLEVb1JHgaZhgtK51/GtkLjwkNhS0Y9hziF18a3WmqNCTnVNqWiF6atZra
tQ2XnaGVh0EN9A/DkILMBHrzlAIyPRi67xzzaSpLN9W1ZiNG6qvjvxalHBsBosVFIGe+2dQpbI7I
tPvvo2+ru7xsxo0rfeWi00lK8bKxob5x2V4HfRAOPkL3uX9uJyFOPNSC+7SoJ/C4vrODAVTO8EJj
AwK+1Psh7qOKB/NtFszkdl/mf7io43NSqb4nKQJPm0FKJ/WiZWMAFAGgWLXLWkpUrqXAWXe7UG6i
AyWK6OQXQeA5mh78K7LETF1RdKOXRlp8XzkNmFbAnJNxmtR4vjB1s/pEN7H8intk/ljrQxvvhW8j
QtaGAVRHP5PLDJpTlv+bOA4Ef7qasuYCFtXiXTRGoeNOcU6juqr07M/tu3aRSb0ugE5agXAeDBM4
JtfLbsQJMilS5nvo1yZ/HGNUVS/ugrB0NVzqmkM7jdVfair/Z0xSfICl865eSnykcV8RaBrfc3x1
dGmXwpctYQJ2kYtO4cYDcpFM/GcwWASQGNCz5I17PcFEGYfCcWLJ6yvnp973idsUkXaX1069gRVa
iuG8DmVAAWYP6/SIlpsJpMbMQbV9L53kONvXTVt/sZWUL9w7cqC6fiMm3AUjJbrIUx/orpIm0oPU
yziz1DJX/8UYhsF4uf2FF8f39VeZlHihsYMQo7J1vQCmUgiYHDGWRkpTuWocJOdRxFtKIEuQ8esw
M/6MxI2mIHLo18PocaNOXWZKXkNjbrirYjkb9iJRwWz4Wl59pe7Td4nL6cA0Uvcb1TnSqZeCAwE/
fukTLSm+xDFGRK6Mx+ljohgidcc4rYc7MwjG5I4LSDvlUiupoJrsUuzBO5tb+eDaYvE0U6l0oGcC
uv56Fs6ITFVq4yoQtI38YIHUPqqlWW6k1mt7Eu8SMNkEdgwMFgmuj59Ia1qS79VpB0wzKnXpawyW
V931OoWYjTfuIrK+fplZ74rTBpGL6vtiThUWEH7U4ZSA5NITEIN0dKfJKE1vKv9t0rG8x62l2yIy
L8tb87DGXMbjBU9UV5bGCZXBrgtgLHkwfncSZIcsVSCOAySSpPJPNZRU+hseULWUn4WINiL74tL8
z+gQ1lBQp2gEkvp60vgeQpGA6HvWGtXe4+1BQm23e4ibj1nm3KW6OKuj9ZRtyiKv7CAD/RVOP0YH
VHEXt6VPm0FI2hidZaSPAUMNzl7VQ+HdPtRLvOd/5kdjFnIgecG7Ux3bgdKBd4vOiinayS2szEkO
gQRE+AxlhOwXf72U9Ffr+n8rCk5Pkqki2gceuP1AEceINq7v1R9EiEF8EceR9xq3ABHsBugpPA0N
tByY5N94c74Cx2Y/1V2AiBMdNE9NNS82AUgbxYYOw8pNhqYviQFVXHShl9tcrp0M8LkUnou8Djwb
Bc6dNcn6Y4db6qEtHG3jEFMZZg+9ScxevwGAUNKWGbXybodnukLqGejhWdH0LNgno2G9OH0jH+JM
/HaGxHzMfEO7G3rIQMMEe0Iv4/JnoxjJd8lsgxO06ephoo0LhSE2Jy+P1fBZxaTi0R5r6Rl4sU6C
2mfDj7QmTcVOAcdrN/WjGY4krEOAxi40b1o/OGg5Xwcz5xUG9KR7MuumvK/bgqTW6ib5mMKyO0mB
U37il3b5Ts16H2sdEQwed1KkPFZTbHthbP1SYezs1LjGqLHvjHvshZx95U8BGL1+cinxTG6dISYX
1HyGnVz3gt/ZlPs2MqqXTsYPRWrUX3anIPOQ18q58JvhJCb/AXqd9E8dJapbmIM4CdSNTmiE4uxH
DnYhJqmeDu/hd4CCRemOfhW6xhAUn6pJ6/+VZEQmxhTTqV01qtY/ZPuxy5u+Nai/DEhcmbV1J1PF
vhS5Jk6+BqCWelC1x4rc3JPdT/dtn5aHvlA+8KhUftlx1SGHCkzrT6Un48cw09vP4N2DYzqit6BY
s256WCVnCi1wdeJafZisLv+pxVYIELIqvml6lT6WKELdK2OY5XurQXYrF2UvoV4tN7k74Hb5i3dL
hi36JFd/VElt6/3tMLBykcxQIiINYqvv+xYjW0dRhBOem7qwnkGFE3FSXf9alUGzcYusxTXKUMjS
zM4t7+BgBpmsBnsoOtcyDT5X12Cq7/Finb7cntLqMSZ/QpKN7j7STNeBO5Umw4ZOgWlxae7jcqR8
3zauVsWf7HT6+9QIfQNCExFrTo4W9zCGKmaT6m2E6hUGzfPGJFfT7DjcMolZjY40niEq0GRhY84f
8k1f2PZ9I7WJuudBN+/aEYcYNsoJUh0AzyD6gWI1mzan3xU9o0F1IlR/ur2syybPa7BCOAGNKwgz
sAQW66oP9ZC3oMHP9JId6Zg5KKEf4OE7e3mkVbiDYZUDExNj/lLrRnRUkjpPXT/PZHWHQLyln+yw
tseZKx1/z+Yu/27jFy5an//5hQb1aojWMLOXKr6RUk6CF1J0BuhwVlKe6JnavoSq/DFznMdclZ7t
1D7GebHX4bZubO+1k0Qh+r+DL/IFnXJnXThWdG7rqjsH1Aw+2mbQ4KHYhxs7fN5Vy2sD9IrCnQFK
gHfQ9V6IRG/i96WDLjVlMvIBA+td2Er1p4YiwxEkeLrH63crH1s7V3TRLNAltPqQuL0eNTZaPNwt
VheMxY+q69NdWQMfj43Q1etmq6+ytpxvR1ssJyC6QukBkJ7Nuhj2ORqV+15PP8hT+nx718yLtVxM
IAGzrr0C7XmpTWnFflFUZRyfdbOUxFGoYVFSJ5JmQze6hJRe+1FgECbZ/te6FVlwuj3+2sec7cfJ
xDBa4+V3vaw0XkBqmzlhcUgfk1IBva48FFO6j3WsCa2820B1reUc2HriwcSIM5blejwRZAkCWkN0
bpLsA8UzAZilv59k/8fQ1B/kdjpqeXaXj/7h9jxX03kAcTZ+gDxxKURdD1z5kTPZkxyd7UH5LqeZ
wBmweUrt0Kun3HJNFGXw471Lw/45kuON3G5lO+GHBCoAFiZw3SUeUTbV0kJVBR9VtTbwoVH9O1sy
tPvMLruNoVbuORy2aAaguMFpURcFERzllU5KiuBsUvNz9UZEDxUKZRvheOU0ohprzMpyPMi0ZbLq
V2NNfIiCcw2FaVdY6h1SRMdUgq9gmfHfZwlXgy1CfwW0Qe5KwZRGVRyQl47uYni7pxKa98a7ZPVD
ISLJqwt5Czbq9S5RU7+olCQIzqHpTPohbRoULUiXApIyjvCWYN7qMtIAnOmf4DeWqqqSGPV6wNYY
nfnkmbIuVvBINraiewYy9PX2CVid2puxFgcAGkw2aQWrmCRp7jptOssh1YcyTv78DwNxwHk1v7rA
L454n9XWSPNY8qy+THe+6VSUPUbnMdJ7+eftoVaiCRpg2HzOOsbvjTPqyLCjbsLO1ZYTHaJTpVCe
n5HFCBYEzfcxnfzsqEV9OR2zRE3sB578TvA//AiI1WjIUoJEFmiBraT62JUZ8pceSgMigoElqfoh
VgVWOnA8yq8o2I0v8tCnFT2HWkcOwgwH9XB7JVbiONENIRDyQfU9wLM1w77R49jxuoSOlaTLz9JQ
oX1Hxwvg3Emtos+3B1zZuiTRPBqxUJrhznMcepMRhijs+woYB2/omjOPuC/Q2RCP7wbXD9WNYsjK
WDPkgHgGqAxg2WLr5kFaW1NXOV6lyNnvbkB572QYo2G42jDV7QHsbr/lF7g65twvp+4KO2CpmGdZ
EUCycHA8WkhHve0uQYGhuF+bB3Non2+v5drRpEP+37EW85uCNJUypXO8oJYVmO7JdBJwbc/0aLcc
vdfuQXoGKABaZNEzMeb6u6VpEKipWjoeDKujkw13DU6EjUhRzYPSVKePNGSepLE/hurWa2+twExR
je+H8CkORsvq5KQEMCp71rSVfHkfqL129IUvdiGQPzfvY1Rex9ZxjdhpeV+MxQEXDqxAFICMo5p2
G5X19aWYCQLEKiwwlvVuQfJVDTXbSgdylbmtTKek7ptw38tDthfBaJzCIg+OSVHAKU177dlENWgj
LK8uyvx242XDO/idGFceaVmuanQTIHCJap8Kaq67cJzG8UC30/9nyIRpwhmT1CeZzmZ6kIYSJIVV
TlOGAXtZJAc7Brd7vL0nVwMKYBEyQOgivPqu90ngSxQqstL2/DpVeeSpppel1nCUsmD8SCWAVeqG
LQG0V/zQIh2es0PKvKQwICfmdPlNVKkKpJnyQHe8Qe3hnje25Ut7E/qyfWipz32u4BQObq211GNb
yUZJXo2zYi4FycpxrHstcfUwR+MvHIdqK7VaO6bsEl7bM4nmXQqJF57fWKpvezk9wEd6mCakanRN
6Sxv6fauRB8LZwJSVWLsLGJ1vQ6aCFAnqQnn/F93RirVtKWdQyWZz50fbLkgrMyLP4OGFLJLvEKW
5Xy1Rcq1wJ/NQz3F+Bw3uvMnT/Xmkop0/HZ7V83fb/F9KbCiO8NWNyx+8/W86maq6zToIS1LU/ER
/lG3t+wR3unUG8csjUIUlMLyVFXmy+2B1+aI4QEcCNo78xPgemCYCVZd2TmhZ0TZXZHkfDdpae9q
TriFkVtJSngc//9Qi2iuhfA7WFDH62XpRcv7L7aRPyRq+iJX/ovN8rrlGAFLiMzz/zJH0gBSETDI
9mJxrR4KYm8kjqdZUk6nAi5QOIwvimi3/JFWV5MHBnKyfM53GnR+T/cp1+CepzboIN0GJBFQYw20
4MftKa2t5dzMogWi0XBd5lbkFAKdOIKjHqTf/QzdUyk5+bbxIAXJv0pRHdPCeETNYwNSvBb8AApQ
hJ+JnSACr3cLlX8Ea7Pa9xqkvFy9dby8NT8PTnqsS27JUfwddHwuHc2gcbRndIo4OD9fj8fZw4VJ
l30MH6moKFrrjSGlvKAsH0A2n9VUQZl06+ZZ+4icd+yC6PjOzoXXg6pmOjoBer0eIgvK6Ibk6OoO
bcvioxZq2q/bH3LlWTpjYSFUkivyYlycv6koB43M1IdilaVeORWRB1RMbFxaa2FT5YwTyECnOq+S
O2+uDx3FhH6Ue98z4rHaByFA8NGnROjryCYklaRutMxXl3Cm+dEopIaztFtydDETfgFHy3CgM3cY
JzM7JJC8/4BAgNV9ew3XqrBInWPtBGGFEvMSeFDBMcrsTCOI5XE77loQYz/lrqhrNxBT+RUZMQeS
up3FFTdiGP6ojMmo3DBIxPcAEsZGpWFt8kiIAbfixQGNVr3ePyOfeRS5NGetQXFIQ8ffq0FX3MVx
lmxUANauDahBwPyRRSW2LtKCvLfHceK57rWmPYxosyXFp96QVRsmq4Q2TK3aKAfkvaX+zlRLiMPt
hV/bVrzPnfn1DKLUXLx1mjA0B3yyfG8Mhmyn51CwaIIlLmrB+1IZnv6H0Xh0GIizcVqWaakmDK0a
FYt1zRt7J6f9fVzon5rW+CHhQnR7rLVjObuQzwxI6E/LwOMXvdDiQfjekAe5l+V2cC9VQbnx+dZ2
CqQnFMEYCFHHxfrlvhLkpkkuaWTTuNNylC5qG3EEq1L+0l3hNZK+HWr+KW8iANBQH4H1wvaSOPkE
OeAlLC085UvnI8rdGxX/tWlR5CCLmZkn7yyLqyZrGrmTLa/KIuepNoPkVCg0rlqRAwW6/aFWxgJx
YWITw21EwXZx2PSxiaop44Ywqk692FKXHUstzT/7fbFlM7ly+dEloyYJAJT0cwk9UJqwy40AdEcH
2MZNQp6/hvwZKaQPY5GJXSKotNye3MqIlAvoAwLgwgZnSawMBpGEORmjBzX7oJTxQRmiZyMZ9gH6
mi7W2lss7bV4Qh8JxRr4eBYM0utdQlFjkow0tLxgHLQ7k77CJzUZ1ce+beyfRqkpz3nWOy8OQgT+
xodciyUI8c+3IAKnsA2uh56G0FB9I7C9MkOgF+E/1SsUS+xKJxX7LpK0w+21Xdk4s+fqXNOkWkMI
ux4vlfgpAzBcL1W6/NJmufmCnXV5tMch2rjj15I13kfACbjqofvPU3979pzAamdUiRe3dQsnfGyH
4QgMv/pl+9MI1cBWLX1fO2H8exZUUvDUNLfY1SvTxYEPvhWyWiSmyytS8p1OtpPS8pDm/BAO0r3R
m/quRWv777+jDSKJtxnX8axefz3ZLhlUZC81m0dT8ZL53QeEq454X99lYf7lrz8hTDt2i8q7Qn7H
UU+RxQvQU7Y9Xkok2jh5zNo7xoHn0laXfOVg8BGYDWeDfy27rGCNUKHkIvaSSAfboObIMY2RgTBd
q+XJzxhKd7KzMDqIXPR7wo0NtHI2aMVC0oMgOZPmFg8YRZ2E08icjSoU2UPRFdG+wM5xB4EOAcKC
AuPthV2bLduUkAM4BjLTYsNmBhDRtO9tbxqT36rov+YYsYLdkE+JHR1xH/yiOsVGyrg2R5qmaMXg
tEIgmDfwm0PiDEMvWqirKHD1nx0EQHdmV37QrBHfFHOr2rd2GrhxVRtduJl/uEjxB7ts0jphk6aW
Ju5sVI1dBPjLk9MTdm6v5epQ5N7sm9l3eVkPrmhwGeDqbQ9l5OgZUs1AJabtL1Zgb5mZrOXBiIpC
oMKbV+He0K7XcNREP9Qd+yQKZ/nUUbh2oP+2aXzjPOZCb3E7Rzm2QTbuJ2FUZ5wj/ePt6a59xhmP
y5uGkp2sz1fam88YZIUDtUmBc5fk5T6oVGlntbF2lyhTcRlAm29s1ddselE5ofOtg/kj+6eVuPiU
KH36bZHWkjfDtKJDV6mDf0AKVf/qw/EAwa2UWN3j0ND9GqfakajWNYr6kuioq+9Vf8iPSO+ngAgN
hLIyiq4ohz3h55BbyDNHQQ0TpwTfWGLU2J+0LPQRfXYc/2SNankJfa3DhMEZpt/t5DQIoGkq7TFb
qQ0QW0Msa0dVE/Z3/mYR4v9Q5Xe6U/ADby/6Sp4w50AAXDk3YKHn8/xm0ZHrbkbN4Flu4J+za5Lq
GyyW+0DXHrU6vRN68en2eGsfmSOKZK8yU6yWsuea1soZipWSJ7eiOmWSKh+MSUBHnRXF0tjXN+a3
ko0jEcC3nRGnM1n4en4diI0UjrrkTVX/i5Uc7mR8Cf++tuFg8zT7zEPbhrB+PYglyRgiDEyqqVIP
WRd6gWNxbzvmnR6Fh7KJtp6tq7NCfRSjUQdLq1cT8DdfbSglqa7FIHna0Ad7EY7BXs2TauONsbI3
eMDYKA8QgygYLe7jUqgJ2FVf8qJiQBi8Ds19guQtOpC6cqh0UZ8lVdtCb6xkPOgEYWYPhIPLeWmk
ofUJeu8SH8xqW+Wxt2sTptdYzzZSjfg6mpV6xCvoW0rmsx9sf+tdtbqypK9zXQUU55L8gCphVlEu
kLzBRzq+N1vpRJdCO98+BUvHh3nnz+8B5DkoKgLCXhw73Kudok/k4DzijaseaYWm6OMJY2zcegJN
uVMR47ZpkMelv+uLyOhO8shf49lVBuGxzoM+34Vdo8heUYd97Sq2L+Dq4Vz4Wwe11P9z+wevXEXQ
JXi8cK+Tny1lYWxbwDXM2Ap+bxx6377DhlF201ArNoLySnx4O9Brg+nNzm58ow0krBbPrRZFO8f3
fzkxnMNCqx4Sf9g4t2sfm+QZFAC8HLq8ixvHxCUnnywCO3RKcZCVUnbpBagbx2htR1NYQgiF701V
axEdZA0fobpjSvHUa3sgS4PbDoV0HyTQfQwLYFCm99Mei3R55xvFpivDfEwX15wDdhI2E3kE6k+L
WSpOnILJAXUPAL7Id8T04rOWK3gtYCdA6dwZalqH8pjh82TkeoC/Qan33wNf6Z3T32+jGZM6+4eQ
rdmLn9IJAepejPAOsGVGVcthQ6uROCFbt2XIM/+p5axnxwsUyxiP1td1TI4NRKizEYoDTKry4Egt
NPe8DB7QKG49ydTbl8A20uPfz48aKSUtHkyUmhbzqypNzfM4Z0OZQf+PKSCMNJ0onienajcu0rUT
iZ0SFW4aEzSAFxGEHL5UtLqUvAIp2WPZ09UVpVGxi61x40y+NiaXa0nOO1dkANKTiV6vpVOztali
O54qfXHiYBeM7cHUexeCEpRm0M9BdhhySPBd7/p+6ibIUg0ojJVlBR56y0ptNXjyQVUKxKgbvSsR
N0ja25NG7dC0Cteokk+lUrhxg2BGFp8ivQZ5Hh1V/degBThH/Ohh0qVFd0Q6/dCnDsTRLYme1QVC
nE7nzQOM0lm2wiQUemrLCX0Prqrb60+OMu3UNPluBOmTr9lwXf7MQu7tLxGEh8nCDkXXfgwzf1ls
VevWMnmqZzafCeQqIP456L2JoGUiUHoEXezpjvCs0TnG1nSswy+d43zKTJvqU7bTyhfDSe6qaUuf
cHP0edu+GT2oU/hZlUMHxErusnHcmX5BRxmwLrL3ZmN8iIrso6lJx8gP7rOh3Yi170+FQ4QlobXo
sM8aHtfDl7XSwkwlnVVCZAILGSp2mBfVTh4hht8+62hK8Meuj8VrajkL6kGVf9fSgilQlUPo0FlX
/Ng4aXnjfrur/dYduiBQXCeOEbaW7S6iCBWgRKG39h2eGpkEuk8ov9NGlF97xRn3cUVrOC5Vddf5
aey2et/uegyCzqlAFLie/PI+NaCaN7Hl79IIP7wgIf1J7J5GVha3bH4njeA9yOlucgrzewRPmVfc
kBrnHhb3uSn64KAIMcMXiwIVZcFYugSQUcdG54LQrnG0G2EeeW1MH6kvSY9appg/arT83Kzour2j
jcMJ/UB570RhdKdhDfinRtvCHasCJSbQaLthKKN7n4ztGwWehsK0rXtBKeA9ZLEQnjkN/SEds+KS
IV55LzJl3DtCHx/Re3M4x0Ys/YxJbu4SA1FpKdbqky9C555swzg0zvjVrlK4/1Y6Jkfao+JQYD+C
cI417BNVx+Y0af4xUhQMtLqxj+lQZ3ulj+K9oiQI7+aKUrtNytFTjSxN9nEQmPehCMOTNjh5vY8F
oprwocw7X7Xo9TSo9Ux6ZBDrmu45jTNEbybdQRjL7FXr2Qh1f59C+BzQ1xbIGyAVYe+6DtpLM2kt
hiphcy7safpY+P9H2Xks2alkUfSLMgJvpnC5rozKqaSqCSGLJzEJCXx9r/tGUkmhiu5BR8d7HcUF
kjTn7L32xptDdTQeLXyQJ7jN40EuaShiBJfiSnD0BMvTzA/SMdtrU5hGNDo1GIVuKm+rsLTm2NVt
cNXlfb6z/NKh3hC8OEU5Jnh2Hh0rJw4k9XQCMUo95GbYnhbbAIpg+/IJmU197KkXepE/j3DU66CM
68wdGyzq3vCapoGfiDXzrkq+E8KHrK+bBTcEF8K6wxtwzbmHYGN3snZi6bzYG/I+qSHkntj6Ibvj
ajvbIVOpdsfhbI6ldYeir9pr3Q9J2K4PvtUX+yHwBTsdz7mHuTEcVdpu9+lWVuXeJOjHTrYFQ/lO
eSvsy9Tsp57Bkx6Kfq4Tm9Rj0t/85UZbWt3ByjOj1BQSQ5QwLg6+kLh5UuZz44p+HGGsYL2bw2qv
5XaVVXLTOyH88tkobPcRxPT0AsLVepzp+11rQuq/ubSlvxVOMQOLcIrhSqat87S2ay8S5DKeiBwx
b9AuLOXiWHPEeJupDCLh4CoXsxIwbxMSs3+eYGb/LMHOGFGts9yLKB7NHP3M9jms1lDAnx+3IOpG
z9jYd6FQ2s1mmpYvYvXaG2VnAyO4QIj7Tk31sg34bY66bA44ymC9gthCwNzvE6I1bQvHrZnut9E0
j5W9trce9jDYIk1zgzc3ZJw1xadBO1vy7/nxj9mRK3uXMyqbIaTTb3vhvSHrZeWJHxUv1o86YbJa
w6siB3ihufMejvNvl6McT0kO+/iFc/z7jU6SrB72S+pYDwSszibbgFKD4043d37nmf5xRuHOQt6f
w1jBP/MWEd0NpLoot5yPhJD1kTBdgHji2vHkzjTSj/9+in9sY2FgQ90CBcc90ax9s/XqnGnUddfO
hMO07Vd724w50mzk8zgrqs49lS3In10QBOP/v+vDjHIJh8JZgGeWPvHvTzRnJzH39qCPU5rOnyx3
WB7dvsnul3PXfVcgUZplj5N8lzkqMhCUxgDynduwKMhK7UGqQ8ofHv7vp4GBltA0cuyov/7RNW6n
nO2LNR+1qsqPKiNRhYi5+dBPW/eSuYX3wnyZPf/7on8ZWRSs/tMAAX/kLPH7c1gsUyvYYzPWbL0v
XGsfpjqxvOmdXfZfRhU9rIsAiCGFCODNAKaP529eXs/HjtQ07clo4wRhefgN3hOnXX7wmzmBR0d1
g1wW6EZvx2+dbSMkIDUfRdP7X43BBZWdjsX+34/tbSSaQx3Mt8hdpQPF/wan9vtzM2rCR6w51whN
oX+VuiF7pkpL8kD8fMnXCMTUfC1cV3/qRLN+xOwuP5lePxHbJufuhYQvdIll0NdX2u+PSDhEFskp
yLJ4sAoZ3P375/71LXOawEDDU/2Db60DQsoayYcmOXFE2wVeAz38YPRz8u8L/fU9/3KhNzNyC+hJ
zGQwHK2tSw+latGXLGSKboBjErkQofHv6/31bTMxXkQetPGNN6+hmlyjm3TFN5MVwxEFoZcUdvHe
6P3r4/vlKm+O22MzERkf8vi0o76Rt3jTtSUC5KV5+vfd/O06l4g9boX6IEW63wfVtpU2UejzfAxG
fTAn68NcZUk/LP+viAP9DQsmQi7AxAyHy0v85RjTlrYJLHKdj+E4GXsDud8xMJr3mmV/mdz5/lhM
wNhyWHsrwk9pxeOxDCaiSTwSei7BFSwC+1F7e1pnB9lm7+iz/zYWfr3gm7EAadmtcEpNcB/Gp9ma
EtIc3vns/za8US9yU6AlLvHEb55cJwqrCK3pWFRZ1++dztf7bCyLj4z0zMWgPhvNOyP8L3uci9SB
ICn6VjZ1l98vKWSpqrBpmM/8RbSHyiCXZ7e1onXgABb4p7zMyup9YS9VERcYsdd3Puk/HitOA/5D
jxcvxaUJ8PsPcMuJpW7V9rEZu1O9rfvVbt95rO9d4s33NUFXw+C+2Iz74ph78sob/u+J6c1dvHmM
o5gqvytWoKHGQp7OJTnIjSn69PPPf3/DfwyRNxe6fOO/fFxh2dn1WnKhMjh55U+QHZE7hPGy/t8L
HWcNSE6X10IsBW2g3y800HhrqRFsR2eonetBWuN1E4jinbf/x5T031VQe2LBoJX4dp2jNbj1TWBv
6KCVdRWunrhnThGHdurF138/uT8mDC7F98tov2A+qPL8fkOcwUO42/12dMWKQXeb6/GrllnIYW5I
X0Xg92XcYNP6/O/L/uUOMXFdkjXYyV/y1X6/bCqcscl7sR3tpt9+iKJZPofk+wKo0eKdqsp7l7r8
+1/GBkBvVwxQtY6W1xX7vnCbhyoMqpPvr+t7ArA/3SroWi4TFYYMyqLc3+8X26w86Drf2Y6EalpX
1lBlwy5VBR4MSqmVwbnbqTRSCfoE+41o4Lupm7Pibuwhe/77Cf9pWeG1XuQSF4kNGpG30HTVqwUc
wGAfKUYc1oEY4bVBQ/EtM7Lb1LhtyjUm62nvbsNunAQR9u8t4H/7KC/5fBf5MmXVt8e1qi+dqjEm
+1jVP33xRRbmmZioMUh3/77TP18wM/Qv13kzV+oObYW9caNNNc9XdU6xBP++eGIEF8d/X+rPr+X3
S72ZM/tGoibeuCUc57uumCJX/dhmeQC/EZqP/77W326LlSdEwACBlg/096HUGu5cQgm2j0MAqtI2
9f0iw++gv+7/fZ2/vaZfl5o3u0evlRvbUubODuTlIj9fyHJ+48Rd855b703b6hLLSIcGShO+sosv
4U0pFSJxOjvbCGA/b+QutbplT+AVYtbaKwgum7e2/zDVRBnsjGLQW+z7y3tM3zcv8L+fwLO8CLWA
YnEuevNQpwkEYEuCpWqHdd+kssIpKIpDmLthZNbqMwrDOv73A35LLfvvohd/xCXMh8762wY0DXXb
WwbyKrV+rer6p+5T/Api2JstuFM7dvNy3FV6ehoIuKOgBka0KMJDOd27JKsa5CrkqXQOmDcIZLOD
me65a9z2ykjfmSrfOrv++6UXrBIIFo6Lf9DxddPSArKI5MnctDo4RJadNjTzyaSW7WQhPolowPxw
ZPZqVnUVj5vw0ZToMRlXxzh4W/0u/+gyYf5ysvzvF6Hfo9lpkoxMo/j3FwYslQLXSH5O3hJ1vltD
J/8424P12c909q0eApo0AETb/uPQN/m27wdr+NRr06V3AyF2jefJpEvjGG32uhm2fEHxVQuMeWYl
iHcotoYjRY7u8d/v/LJ+/fGz8TtDcuNUDLbp95/t5yX5nTYJC70m/dJm3/oEn8J/Zzr628PhJEEj
+DJBMKZ/vwqbZqLvCNI+F8tQ7Shk6Mipcd/b5YVjulnV1cVOllMrXsTH//8GmdQN1jl4GLhTfr90
UeOFBdJQnrfC0smatVlMtsF8+vdVwMhfXvCbJ4l24gKhoKxAasVlmvxl+aayKCywDLhOCQZok45u
qHujt8XcK2mOWbSFwky0NhFz60l2JKv18G6Kdm1POTDtW7U6CE1Xcq5Io9TUKdu6NA/4N1fwNCGs
egqnp6Vbxj034jwobVUy6pu+/gq3d3qBszY+G5v0HsBILu0X+ickLCmZElzjl173WVAvfqWNEGSx
9JfmhUza9pYqtllGdFAnhAbg0Jorh/T4dWeMGW6BwF1csQfKad5tRjhepXkn7tZ0muHVLqRJg/u1
Kpo9jfkwQsJ5mlRKvue0WebZ3IR0YkIQ0ZjOQenvlbGVCPVTa7se0LonbOOq10o2/seyQvpwxPMu
H8BuZneeMssPvbKds6Yq9ODVkz50Vt+Zp6XovC8dTeY8LnWePlSFPUD7D8WNsw7eye1AnkWbTwMQ
/pQRA4Cylj29S9gj3ars4SG0moLU0dw2Hi5Wm5e6LDYVIV0dxx2WsbzYB7VTyUdHWY3/odZIqQ/j
ZhYp2WJpDpzR1h+GLDVaNANwhiMK5KJ7bbIQWHSXl8jI+s7CvmZZnFNovITj46TLbh9IUiznCzoR
pfImCfVpu/tiMqqnTs7apvzd9EEU4JAlCNNdZidZwK66j3NAkmHsZChOE1yqtX7svFZ8leU2d0/C
3mg4l2LYZFw7ITYZniYxqjXMWCep7MH+upr5QgZ9l5M9HerAJtyxm3mZkzU8Urwa9c3k9CK71pRA
je/oci4A3yItW2r5YF5wc5wsubZNW8f2wDwGjqAciLQyZP1Jbrkd5wI+w/WGriGD1ug15r3bYuwF
csEuDRWTg7clwKzY0iPZmOL86U6NYovNUfR5sgZW78ZDWc4uuvxyPC+bnYFZSsm0iazBbOklOM58
JTg0zbFi8K/Rgk4pjSo3D65mkHCwVoiUPPsmOe8RKsH6la6Q+dPW1XaXwx0HBlhW02cya+DK1U1d
nItxXV4hAHhPULDsJiarvdsDguPOaTdWgK9Ay8+JrWV3D3ROPsp1Wc3IvBgxI8BVxRIFql/OcIL0
NycbwjzOgw21aNNVXr0bZ9M1DsBPq89EFnvPUNSG9sZ0Ogu2QVZdNyywH82+pjSfwScc4snJl5qs
oH577EpzuOZQ03/0jcr6nC1dd4CZKKClAxbPEh+e28umunDnBqn9Mbez7JymaDEwTc4uQnnLuaqr
jXhk5jwvyd0cX1yVW99WNZjDnVWNHCTSySQ6ufPXbrhkMrv39tZXBYzCoX+Vuu69qHVn62fGQgfE
2u2eVRvkNyQqlztqwfnBylv34+jpYF8D4yBovtG7abSyaOk3QFSInqd4cYwu2XJipfKuGJPazIlF
9Sv/1oMPvLezrYwQgtY7WIzZ52IenwdaqWzzm1km0srXNiKsnvBcqZ+DoFBUudY0GkG+JwsZMKjH
t3rfh6F8GLxBJi1pg3FpkfCbKjuNwwybGtEEV0ELettWthkXU+8Yu3yeym+Tw1+RBJZ0nGvU9NTZ
KFTdHhX1jhFn/kB9pk9FLYNbu8Gh2QSrccwgvJeRn10yowlqBgmvSFrhFrD3Rz3nB5p2C3Z/jXPs
5C4tnWudCiEiKUPj1NfkEyF+B8QYkdyh+XNp5Uar6WkypYPFO5MT5e6dUYb3dUXuSNNMzEpGTYLx
PE/GxyJPXWvn6hxoIs3u4A7hFF9C5dGk2xnwxHfVONV3eb1qczfXml8yY/Avo8Au18fCJpGV6jFZ
2dGwKXGlAJp9bjKnNiIyu9rjmKPs5l959ndvFaognbZKv7OaqmvT1da1asM1Lgkks6OVlNucwrQW
r8j2zBubeOljQ/7wJUSM2a+etZ/jKRD1Eolt4UmB30xv3c7NT3Bo6pPDFL4j3WYgy01Ogsl0pkPN
rrFl4RlS3eyWtO/dpO+mvtgNxANgYG0s/W3thLhbtnK9MjfPO69EPNyXub01P9uwql9czqw/XOvi
pVsCDwxSzT+Rd0tKP/NoMrvCqc9s9U22UB4j6E32RgKzY9EN9NLR+VaEZPbcFNnUu5AULYujb44P
Oe70sIZnXFk0QoELOi7w4hZSCFzKADuB51nq6Gu9LIkWZlk9aGcwfnq10w8x0bodWed+ZxLYYFdS
Q/6tOD5sLIfwv9oKQn2woLgElkXzcldgoEXlnjmjjpVnl096mBtF513y0TrCWl+Kop+su9Kzlv7U
eJC4D6TCtsOtwXgRkRJj+cEUxfZE7LJB2FkHbjjx24ym8JxOS39soNV31IX6p9BumczQ5jXnQoUw
2hvPG78Pje9vt62okCesOR9g7GWVoRNVjrP9ibKYVd60ztCqngZGWHf7jLhBfxcqewweHelMpLQr
NseJIvthhZY5k5JVgsPa2qyU3Jq2f7hFR7QBe9vuw4gDO7vQoIMyvA3qOTyT75V+8qvceEHR6a77
Ic3K4LYdFjS45NgF/rVuPRIdDCLWLMIYxOLFs70YQ0Sym6gj2BbT90J4/wXYjOJsEgGEvc0hQ/rE
FJTap3Wyl0/KopkWmXIowt0yGc13W4WG3NFgmct9lxf1EvvZkn+Z5dp7B13ITMV2LmYrUVplnyby
pjum0ZVGjl+k5rqH7oJfNwjHuowG26jHxO4z476Yp07Fusj6ISqn0Kgj2ULxjPzUkhmrelHC8BGZ
a0TKSVewRhXAibEWLoPEE/2dX7jZuW2qYAXyY5hnQuhLM6Jm6HwxJul8p4K+hTupmhzRrDt4z1C0
sdL8F2HfZGs5ktew1k3kbYXfQNJK/e/m6Af849wUZWSnCmN/ZTjNnSftoCM9XVnoHAxrwh+zGlkb
YQ7SebyVk//gk5mzNwbl3YVZ35wbHfCoy6VId3mW6fxMAa7ur8gqmnOCyaT+KpyWKvRUavlgFGl6
luCLtmhzq+AeYyhKnMGyJiITCiUPvGH/dHHyHEc5pZ+c1ckSpywwI2b5hpTD7CnO9GQmxL5cc39f
9kG4RtJ2Jfu9inBPriPHV1u3ZAIY7jS+hEHbcGyt08seWdYPo22t4loOypKRKjyA5NXGg4xC71Ly
XbFd7ytnqkDGeAEbYpX1VtLPlrjPqz64aoQznIhPhyUXmMNNxp/ZyKKW1XMRLoVkXrRYfv3eet5q
nd6XriyeZ7WpJ4tD4dMEvv/UE6RdJ0qkwxzBH2ecyxDxiDF3ojtIhIfihIQy86JiafIubjZRPWIE
0ye2t3Ch1yHX92Gb9wyA9OIOJx9tvbENUXrHChpUHnnEaBNuyF9G7rbGuV+pjyH22+e8GMRVqLzt
Sue6ylkMh3neu5m9qbitLP3DNoXVxAT3VlM85lPHLLSY7gnE64JAa9ajGYeF3W3MEqM8aK/pcUdX
W3uhTtQTygY8CHLXz81cJNXW2VNSeQb3tlB7PomqHV7DeiUvUDRWCo9H5cMUF0Gf3TFulhG0vu7X
qM+85higKvu05YV3VRjOJKNmNpzDmGn4hQzclMm9LKtDMSn3xloadeR3O2RULYV/NOog+2AuA8QD
v6YIcUlBxVM9WvV+gXONLilFZhyJMVuYOpiabETnTXi3dd5wv4jU4v/BJvVu6FPzgU0CNnhClb1d
2Fv12QjC4VNYOJL0QaP+MpY2xwg2dhgDWfOxW16CXCb+645TROVjxOScsUP2MffxBr/k4NC5DyMv
rGwnKsG3faTI3VWxLEjbRrheNKeZrvSHgHA2ZsTa148lEz99iAxGTaQX1GCRPRnSjTuVpY+m22oW
BeLplx15vcBBwzTc7vnm0dKvdKafQyGwlNuLncMUbjbupnfG4GwNXkAGdYX2eS56uMCiy3pOR9a8
/BxWex6viqnsv4/AIWGwdmW75+n7P8rZsS7PdfXteKXeVlyoStvXZkjNZx5zf9RTG56zRQV3YEqa
k7ZDVcb498MysQI5fHerbR13OXahEkJiDwZjlGbDOdPLjAedzi7xaaOs83gNrYojSDDkl9nSzMu7
fkrtL0PD4uahsAx2RdhNPwOBpBDyCbtevWxop5STW7te5OirBWesKNXh/BgWU8E+vTAe8Hr0twiZ
+u8BNKYt6WzlPdrCJE9o8bX3NU8NcSeldD+Ui5v5MMBMmu1yXUMdzXXh3y619nVsL7kPO9xXwcnf
EK7F5tzln0h+KT5MQ9mxd98u8SiloABQjoNznWUCEWCubOuqDCb7MIZGV8aaELI+oui8MOiyzX0g
JQbeCYKxp97y0izeOAHt2VJxWloX7XDggFQU2a4ev1fmlu11MSNizCdojPDDjpXbG1c9TazrurLW
E04jz70drdxC91fo4CYzw6rczXO5lHsAOWjJ8lp8N/K5fqo3S7QxByO6d55wb3uABbfzPMtTRxdi
icJhBA/FXzKKqA+lLM5elQ+fVwRc56YxvZd54dBTthPft5zGOWnbcntQFz1SVFMuvWmYEAocpql7
UqtrPbvFWHxmR8smIm/95udgwiaLMLoZeu9OjTwvo7ldz2NR/SDCtexjU2ecCUFVjGaE+WeqIoPQ
lWvf69QHeFP6pBDFfaBDyYnbmM1RJnVIqNxeszcr9i0KvzopSrennIAPE8cBMtF0R9UgW39Muc2u
uOWMIS5mt891z25Vht4skmZM3eph6/m6Dm2hCb9cAjM1rpc0K+pdN6kRmUSR+l7OWSYVLWkFS+er
M74NUk5mu8KyAU9uQvLlNJS2SCiqxrhY6hDLK0cuneCL77udRFeN7YDcPSKXCH8YztrbwFShI63H
OGXr1D7M7ZDLg8+ueY1FPdnrQZtjVx8mG0R6hjpq3vW8qHWHJw/cl+SsKD8OnSjhWwIH9hK6Er1M
5hbHbzz3ujMST6bbxnGeWKvEGZZgvZYyd+832xhC8n22toJbZlfqKhyA9vPfjsuOOcyUuadUN8td
zQ7pxsOG8y01rPJr27rGTkz+ZclGV8i2J0DUeblryWZC+PUzYxDMumZh8Nh0W8YrVbHW/0lZEnp5
2SyFOiuVZmaydc7gxYPTj7jy0FWxX3HqeovKdZxSdJpd1x8yEh8RyzAsf9q9yvsHH80up5zL50cm
pP+tvigPScrhiH9tCc16v7hFPu63tcd5sdj2tp5JLjKcGDNjZe4ClJwiSjuHzCbRuNo8B91CxAb7
ynxMKhJVyrOsMIiyrmMZsyOrE9I+5NDsOQcEtdo+hrJI9SOIeDl/CZVSfNHpBBlWj05K/STMpnDv
lx2mR4y04SFcB/Qvud2mhF5KIUMe30Sil1vaXbnrwqB/ZcrBX1nVCEyigkfpnxS1KjNxoNFPUO8F
mklj0/j966FvbaoippR7mqjeEGfBalaxRgXf3uSsUa8z1YXHtfXcLs69UtpJvvVZBwqpJLiK+mlx
U+S5094ESIF+zsotBuDfhqki5RWGS42jKKzdnM6yP4temuz4uGvw3d5oza+zN7ns7aZ1PGbVUgw3
eqLaEPvdSO+kAumS3Rm5WTwMZdh3HL8JRHxEooz1KLM7rWjwAXrem1u7fOJIuNk7dLHDwEGtn2Ys
Yl5vJvmlZBGj30K3gWUvaHYdCqqVRDwkwyeInf7KWQIg1rHNjZR5o3aapzK3lDwGE1LCq8kIlwlh
tV16e2Uz9G9KT67WHoPQNCSbTmVwbUxZbcRqtermugbtbkVhZsxhrPQi1j07+Tq/ZwuJe02EtRwT
2NspGnfhBvLKNKbgczP3rrrekF7KyOvcud1J301nFCfINB7Bdg9pPJrKW25QrpIO39ak1V3oXVl/
DJe545i0rvXE0mMQTifaZnltKC2D+spXEezD0snU0cia1rly5ortVN9s2jiLWuK7IAmitCPXa8av
hlBTE22guznKDu1GhV0FVRtjbKyns1XjezpMSzF616aa1XfFq7T3vsV+7paNKWXIrmNbca6csgpP
RaBbgutGeIrnLaXwmQTw5CjUsfoUNODJuInyoFntSM8joiS7NVTzkQg1+dCJlCQ/BwDG53oWjbyt
qEAGP7MgI5hVKY+wwWhq66FJZOupelexO/T3jpu2BEapS+IdFmjOSU44GdtZG7oiStBeKVgJaGTN
zpc0RgRAJpe2Uy/KpHZXx91bJHFTVMvCcIuVEVKVFpBbmiRITb7IPnWDlkW0VPoAcmwYd8OCmm/X
VoEtdiU5gM+r1U1E3WmrAZpTsT06EVQ0h0nWplYQUbv27ITvlfrmWs5r/TUtvVXWcSVw6T8PC0r9
PJq7we111KJVcL8E5WS2P2zlbO6Vz6Erv2YtW17bRYdbZJbkKh+bOpvWRC9u92wtLvhexf5E703H
EgWkFhn0hz4U6yPW8KndB6UmAbtQIO4OtNmq+YnaUouExZz68TSzjwDf6rF1flnUwihgs+Ht5mDc
XsNmVFa05kjx7wZaoFMygYOxbzJ0Alp/NDbREOvZeoiIWboZ/rlnxCLYZOPFaYmPzYomP2iKePFL
X8Tz5nRfMLCPIqYAzIHLAXBM7aD0g885n4pD6RqyG6VAI0ddo0rySU05Q8+ToCovUY7TMh9tlwlT
EvCc76tKmc2jW1JjuTJbFr+Iis6afjO4ZqCjPCw9RSlbWeHIlJ3OUzpyAvNVtrcJZuwTh/O9fxB9
cQFJtUG6EtgdNN2pMsN5jMYyLVhwKjpSVHLLphBJbW3I6tpN6CEhDnxRB19ajKuRZI2QptRUulHW
shGJC+or6fcSoYgRG5yM1KOnW5cZGduu9bGVwhQHb1kqOitVSf03BpelCy82zD4TTTxafWkkWRUo
+6WrzCXdcbprRNQtpcK9KpZAHu3+ciyey05P5wJX68JZOx8ZbXPLJ94sPW+dnbaqdgraZ7WnfFWk
95TxBzxVU1g+O9XU7PvN6T2cRySI08B2MRVj1PaaQ+OiduGLqdjcHwh0KvJPOlXucMci7o031USw
Kl+J3c6nwqbdyCi24GXNUTuvrfNzXVerIFVjNKrbObNW9wvCEWyT3rgVYULZbxsTZS5otC2eHbcR
1s52CKfSEd9SBHC+SoAcVeFZLkWjrrO+n5arvO5Wf6/RPv8Uq8lt1xWFCy/uuolmh2la1dOcpsI+
XRSypHhWrCKkbddgOzkrMZBeXd80fpirmPsz3g9yq0HDynRv5KP3KkRBXnalbUGQSlmq+nLKdDuO
XamQO443nFq9OpxpYKR1H74MukvZvfsch++brBrM3bIhBo+hqXiKMwnQZibszRjVj6p2oFtl5ZYu
sVFwurgeKqOmsKb8/NuwglLbqY63c1hoKRTXwbzYxbXZIPE9e/RA14OPhfCWORa48pI2hkWIdmX5
53a1uyApwhDrntMZmbf3OuYjGmmpSk95WJk/imJjXxJkQLL2FKqDDwELbnle5sWfDnQI2uElBU4t
DlZvjkbU55v9VSpCJHdZIdVwLDGI9C9sDjlpRZOwU/lxDkg3JWSk7I1blgq+CHeh1XhVidVwr7Wd
heomBVSpHq2NDMkn+EszuNI8Ex8Yk/Mdi+alqK7GurnvgrysdsXQeVY0yDGVserGtkxKkjfUvndz
8aNrQps+cMDZGeOXPXhy3nUIgerdusyEo6YzI48UTeocJyoiasHOpMWS0HZRdYz8a8E8RCbgtqeu
NIZRtmTYzYSR1k4yhelon1cWLP/OWrspjM3Ncb6lFn8i6jZOswnyj3pm92TDnh03Zc7HFfzEcLsC
gkgThjmulBb0DzaltKjrq8VDP3qwqGo1DOE+nOPBmDfW/mCA4raVllsEOLm6TCVNuWR6Vzebuupa
jmEJ9i1nvm77zWzB7Lh1SvFpy7Nkqyav4VxGYMGFWizFbumMyWRWEiHwBNhV1dUa+rmiuJIu2YeS
gv6SZIHIjGQ1G9oMyucVUaxtnS9Vm49ObBgLKXKdOQkznppG1ztfcGNfdaizIJ5cuDv4cUhx3xkW
B+PYn22Qv+lodfqV6mRd7sbaD3WC4MBOEw5lWOurTY5t5Fq0euLOMtrnheobuSO9jdlHIiRrryWj
tN9tjWd/yHqv1lFFk9Smuqbv/MH+SHwDg9jxm9qLg8mz2tjoKO7v+nb1i+/FxpHqp49mvvi6ehS+
KlYJkzjPqpNDi9ePjQGln82uvJuh6w36NZnR+vdmJy2qltKhTB4o374Ub5utStLZkkiIA5G6UVHT
5Yusyb+6aIeGr2ZJxTdyWzlJtil2Az2iaazx5DeZnZ7sDrJc7FWg10+K+rKxT/nJKAbKMf/czbnd
73Q4MX+GCAR+TE3hfScos8lvUrPxwjjoWB53alxreZB279Mhtw0V7tmQEZlLocXprw2zNEldLJqp
fg5pr8iT7Fr12UZRsr7MaGrMZK1G17uZncbrDrYxMsKl0RbPvUpBpkQ+3X+jilYmE4q40ugD57AK
STWO+iPuZHR6SpyrTTfp48LHw7FN0ZG52VbbWS6csDU/14XREffqrJ1aE9/s2jRu28z2nxDLm9mu
8I1MvMiZaTGuAunVH5wZ1j0qz7QLLv5Mf2M8/I+iM1tuE4nC8BNRxd5wC2i1ZHmNlxsq4yQ0e0Oz
P/18upmaSSaOLaHuc/4V7JswPLtRW7BjRHDad+b82viylzL4aPypeGMiFG/QthApRHYA+Zq+Ubtw
j3T/XEc44PJMd1kaHiqm4yKqOpMra0AMfrR0SlaA4ebrtdMb1t3O9JyfZWArjktfVPTn5XToHnyG
D/uprlP371g50+8Kj0Gxm9Cqqmi8u72eASWX8ourDJfO5LpAZW3Lkb9fbKnqfZoTq3GceqXn71x6
rQTM3Oo6thmB5INr812/OV1bpA/g2tVwdQVdyn60aUttPyRGTAEF0h0+P3/gstzPYnTrfzi/1mCJ
6rz0WFtJfp0hJJkzZvu/BYUQp04fFo/pVpkDoALIWjyA5KU7r3H870CbjZGUHMvd49xUgMss6nl1
ZGKqyYcMuDx29aid7qintJj3He0c1xKTumI9QfoQTYbrN+det96AftPP+iOy948uVR1Tru6qf2gp
QK+txR/+Fuk6FZc2ILNxZ4Tkity4EEw/MUSb/slFLo1Dma8zr5O98mBqsQbiwbCn9FuH9kvXDVnz
NBuDaPcI8Rz5igoDveGcYggHYmuVz4Is6iYZQOaHGCLU06chRAFDi3IzXPHV3wFCDxte3HpTNsG9
Yd2MoM/sjY/hasyJZzJZE7k6raiFtFsmphGQ0VmirkEdYA7ydfQKkR9XtVJOnku7hNvRIx2yB+IT
WbBAsYhoDp32b4X4iDlYpvh8a7YNWmmyWr56ZscGsOTduu7nwq//K7AObrwFG2VP6bpVQNSWcr46
QS9ANJvr4lM+t02fTtnkZVwbFldoYVeZHXtFPv+yhw1Gza4bcdMcwZxBtmUMse9XzTsSZ/oJiVxv
G4hAjq8oCwssgtRSL2ZSKOV+ogIi4Nktwuex7cw9f2mDFRfDoY5NYyq/rVEGh8xciG3aVND+kra5
HAP8ky6bXzotiUtt1cS8HqSvCtuvFfUwBr9zha6LB1ctbVIvDZM4lG44PPrQUDfYNs0QpziOiX5a
jce+NerXjfiX77JBKVG3M/ssVPXQXNu6dujDHSt3SnqnlM6Oxor5ebQHak2I2IK3gpIq94ZDwGhk
+VUG6gPB8WS4Tn7u5z6463gtSorsalj1RZe98Rl0eX8ydTX9BtLm3VjLwPj0iozHhWjFPDY9jT7D
WbkZE2WioTp4pWe8EQUQ+LSczP5Hh5Th92IomgHDxpA7r2rnL1Ev5gOZWoaKKkIDzFPeNJ0b923T
6JNCx/mYknZ/sQdhQ3M1Zf4TpiafoQLsi474jfjNHoCE140fb4qGJXVdXNAz4EDLbV1ZYX8ndPP8
J0dasiYTlwN24xGdcyRBzEoak+lZL1xhlIkAaWIachdxaDOne8u5Of9xaDm/qLsixmEykemDK3G1
xMbYt3c8dIUqGSaL7nq471CfJRvXRgtyXz1W/mZ9ZFlh8LrIYIUIBMX8QSoe3unZrtSRuzHVEG0W
9kknmDriefDdl+z+0TW10RhX5Tmbd1zxLr/kjcIeazcsfMNQBY/hQj5emKvshUcxt3DlDX4Z9UNX
X1ttVoCRpvfSIgxqaO918IKWG31h0VhnReJR2ILlXoU3E/Px8gjdjq9cu36aLGA7GN4R4xwKY6yf
F/DxMweWfUTjxFdxhxqlBac3og+DjYDy82Ve0IA5popWv+TRoE2Yq8HBYUv/kZS3PFjoqu67O/pt
226XeBqwFGZgOoSbnRIl7qVPSqD6OVodwVu5YB2Nh16VXw3fehMHpds/05Yw/QxOqP+zvJXgJWmo
bbjSAocSqZusxYr7Rvvh85TyCu+IXE9/2ZvPd2wWU/W8rqRf3A8pQGs5zBcg3dm849De78bd3Est
9PhV2W14htYm0ydXOqsif21aVozAfWIcrP6mDhAl1VEe5Q1NukzY4ioDBYpW6zccXChONdjiue1H
57uAoPpBlYIsYesAS6LSTvPsQrGtYsM1RZMfVBeYKoaU58atcvrft60332evQKSj1jHdohFgpWVu
Hki/GYtsyg72LJxzWSzTrVu97HtUTnBqrWUxaQTPU3Pv9SbsTGVK8APR1bk+Dlrogmq6yn5yxqK6
kX9R/zUcr9iv1rYSOZC7Piu0asReNKCubM32fW3rB+M4wnu9EJrYmrGvlmFnMj9cabIyY8o0BiPJ
t6BqI1Wq9av1R+thmcwVHmv2rJisuLPYAmrfS00QliT09a1qtmC+7538OO7iWsTT8UvMfZ36zqCn
sVDeWyf5p05/99jpXwMro8unFFvGVOAHmkaWqRT0lUuRXhB1ZQz2YlQkP7nB87r1/THMl/GvrWfl
7Q3xj5gWh+aK2Q8e5zVNP5tVObtKy/Wzp4T+RXf+ulvTon2YletfurXh5V51KT7momau7svixwBM
Hu4gHlxcqbke4toG9chTys55M+Yz/+j+Bv4y7Cd3Drl5DF8ZSe/b+j8791m0mfdsuHx0m/Sum+FP
wxHPdCT6v7PXbWixtjo7AXUZXw0DM8l8KLPLw8ZVk0WKoNzHrGKlPboUH31MgVXW8TxrHAN+JrNL
5bXzy+ar7YWoxnI7iK0t32e/8h5ra7M/QnNCQrJ2md67qwhRYCyDdSi0jUQ0GK3xaeUZnw4qpGrr
bPt2t8XSku14nApnduM6q8DH6G1wHgQ50QStCVlBI6bbLWsW6zqF3fZGRUd/MdPhXipamL9DfDJn
QvqgdyLPkTQEFeOyQpER0oVuC5URVR7a7w+T2daHcWLi6Bt//m/qdZDTjEX0w0HQVEsoicrBT3lO
Bv9sLoMj94YvNy8JMkbLPQ4K0kW0yJv/zMqHkZ8aI3jrVmqyQVu5cVAI1q7cr37t8zTlph/5i9V/
NKhKsoQziiiklcrG+hC0OjBinRcwQllrGOhAssYpi2M5jegsXTAGlCVoL99x0o1XPqVkxxDCCcYp
wcb+G9OM3hZpWq/+MLVAXWOmgwtv1HKRWoff5E8MD9qk1urgd30oYrEM5GmF3Cz34srRfpcUgp3t
YnP8mNlXIOzlMFOJdG3qaZSdVtYe5WEqdr53RyCNNHAoRKmnimbabBX+IwF7g/dHTLmZv7cjp9ct
n2t4vzxsEZspg4tHZBoH2MCpjrxEg+p2ljtuD5LeUitb01f2xGw3ab4+8lFSLoEQZwg0VAfHkLCo
Q6dQZm/u/N8ovW6IVNc24NelD15Gw1gY29qCGlt78MU007Sh96AWrMf9wBWJFNCLjNnaXtMRkZO7
Bn28wBPvloozkDIEf8+A1JH9yqvwGpAeF/WmpveBrXo356UVL3Yw7xVC5I8CKPMxSIWH1NQsT1RI
VkSqTJwTa/s1D8o612Fl/4GQtQ5VY2WfRE8Ex3HWQUmQpbKCxCtHkVhiI0+XfnaHRywzvnnK2wTB
4EYSdtp2hw3nSETOMtKUIVQvPeIhXm3DX6jG9cYKvmfNwVaDpXhV3Vysd73SOL7bi6M8TtVBehHO
fX00StBxHtx+xzINo5cvyDesQn64hgxv9uTnfCCyezoVSQdOgsjQtxMLuDCa17r966zDs/SA+yJ7
2Zh6LaJXknbb1pPR6eBUz00XT+XgxTVQ+psxe/LXpFP1ZhGukQymKZ61EsWj27tgenm7dEm+mup3
mDXN89rzMFSV2/5pWAkrdINLeu5hpMNo0miBlnKrf7UMsf+JudludTGlUT673e80gJKqgfBJj+Ea
LmKYm+631d1Di41l+Id2ok0BF7YKJluJg61RhMuhtjn4ndJEWzgt5UOfZ+aB0elnqgpQs84OvuYt
MD/dzfCfKXgL2lgH2mZUaNd/1eZaezTT3BptPWUimtUQ7uRgDInNZHOterO4DDDabwMH0h7EZtsv
bZ/thVX9yWeHhvPUnQ3CUPEGx4De4jwFxniyFmfMkmnU3jFvu/G0jJAWuiL5rt7s7ZD1VsviRpfL
12DICQmsOXa/e9ibPlb39hkATiS/cCOJLHLcHyEJCrusRfIXQequ//xuLmMh3fpr8YT/QzYFIkAg
cTqW5Hi1iJ6KPAKhPjN3ac/C0+UDZ1+K6q+Vpzacggj3FmpVw+l/sTmzNqQoVpsaeOpo40X5R2IY
jiexzXHbCX1ditLaVb0Qp7H13G/oZuNnW3y5H9CpfGTc1QdCC8ff1jA4Vz5h6bFcwSQyeLxd527m
xUo3+DW7mP6mmjC+zXOGJKx7BJFl+pEFtfMarJ38nAvnw9RoiLxNd19zGxr/8YkMtmiYLXXlyi+P
Si0lbDYXLZNhTbHiWoX+px2IdTx0MvRjW47LV0kkEpMEAAnEpO++ORiWNacg7+d+CDsEgO16VoWR
M3PkrCfuQoL6tNRvyI303gcT3SuQi2ejzcbYmTfraDVwRYduGooEOZQNmx9k8Lus2lt2EHOROw+E
o7sAobO+zJ6XH3QzF2kEjRfEXalwrY3jjJStLSoX+XdKEljYp/oIwWQeaiIszx6j5qHP0+57tYKa
2CusC7mxea9qqbyHjjwZftfAqzH7n8akjSxRg4uiTYTqdZP9bMZkDWaoCrcgWeTmH1JP/qTLHHS7
3iBbg8QY+QTS6McWuOjI/91omsw3qZ61QMOQA2m+0HTSMa74vZ34U+N/jFsv/80DurMdraC6iiRp
yNNB6qz95xLLevV6trion+BhN2IsECjrNP0jjKaAI7wHGzOlFNVPl4bWr3JV/s5NlyqqaHqmf4xC
dCDfIesfx9bqXmHM9D947BwsvEiZD4uATsC0Ti9L59nvs22POVh8C9GRGUgOWhvBh/BW2i6bLblf
3Y9kIv1sfivuGbH9bfXJMQByNmPtzA6t7TTkJWuOTm1fNzOYQ+mUts+97RHhYpTirVumGqWZKp7k
MgQZLNziM7faK9MscOYhz7PA5wloUsUGlDXncQgRqI2Ipx/Nop93rgz/CyqT4h3T8eh5z6sePtdG
9+pN1Q2+Do7NJuL6ZTTc7SNcS5h+/iDen6w6hvXmM3tW05/VzxC8N+NrZ5p9Ih0vfzWo+b1Y4bLe
QMV0TKv7r8y2gocVSIl29uUMYk+ZsS7Ha4tYIsGrXMV8n/21Kzf5oBhk0VSgB0Xx2Vs8JkvJ0rTV
z1wQ8taWfs9mm7aXOs/NnWrsjBuo27it/Lm9wWwuj3PqjO8bKNbZUgj63RxG8TaGWe4laFDTLPKl
C6BeErhxR6lK5PzF8FTwb4S8dncdnzL6tw0Q90JC6fK8LdP6OBvC3yNQ7E96c6y3RRohfEMwPZid
Pd1og/K+tJMjgbMqPwXu6+R72QO3023X2DxHfrHLRoaYQvnd6S5/THouu2fRl9seHSbwTOUvwYdl
Fch0i8ZzdNQLKHcwnsL9kLNtJhNWQ9ZTrArHoFh+2JWetyDrYmcoL+uitmSE80Mtl2+XulmCa2iv
A1cD6Riitq2jI5Ue46xy4hriFTWJ1x2DNFvOAZgQYsbOuu/Z59Iq9KXx8yEJxl4dDGvur+CQZTxx
G+B7Mf+a7iAZyTiVtnnozpot5+Sa40gImQ6uQ5shnkaUTDnP1enGtzT0xYNX9uEVRQiSRWGTUh5y
MWylYLMBQDyvFNwwDKJ+NfhTO9U55aHp6vGSBobeD8aCLjQFE899eDYJZR41Q/3cOfeIuXD6wPj4
ymGHJnLjCaZzqn/uSV+LpvEe4THeo/Hmqy042xCGfQa1/7p14hB41k/D7ZD4xjQgaQg+MyI/4nIs
XjJCBZ4FB8ie4ZzjrAk78sNRdSNIlSSgI5BYyuFrKRpuP2nFBTnhiWXeLQRCidhGQbImfaV9dI2B
hK4zJxBf+II/ylycHQXml9xqbm3K6BdyRzOK6TGkjqZpE5Wa1YvpDYRBGpn9OPfGPxIuaGtcKSRB
E2Hu+kq1Jz4wywWhYchB1rq7KlNfZCkusep5ELKp4wxQwYtht8unnoZmb44o5aiizGNvkWPslumQ
+GIkUc+3L07R/uFmGiJZGF3c1OPP0jpuIibLPAdO/sLQuSZ8t9ODtd75VGLqWL62E9ELjwIO+eJb
/kTy+rAeFkoKjwWIO96v9g03MlFxrI4HrfujNXqfWvsToHF5IVUiu3+S6+epHe/8QD0ZhypEkAW6
jtA4GNLIp142MmtTPfUzhEzqpM55MUcpol6Nt3Sbv7pO8Ano0e7FxhLy9CupE4R5iORdDgWWaZZ2
BLL/5nqjoK76EU0/PmWAouiM9LiD4yzveO8nrbJvlrL6F8Ad3G5Oa7AAuBU9N0FR1v/qOr/V/JRd
BGWzHXLavWbgqXdvEwaAcS1o9Sz8sXpR3PwA9xtSCVMMc+x5AeqMJSySEVg3IsaDBw7F1w6JnLyM
MhX4GKr5l8Tysht7dz3dm+VIY/viJKIxEHg2WSsdPDgTlp3tTvaLPvyt1bgci04010JCd8iC6dkF
ynojGYGYgLI+Oi4/FsxTevOdun7qHBNmx3P7+YGNyjyag8Va3OTfqjKsK9qAJ8chQrqpPH8vKijs
GhyMeNY8faj7CUVDidck8Xo0Rvcl/dX3rZQgwWb7hPQC1uHa2DirZHZnjKeXfnLHZPXdP9rwLgQg
fduT+STnii/JRX4zwulnLN1r0zfWsUJJgopu3LBdjv+wOIbgEmJ+8syAV4iGOJjBrj1MY1ftqVcy
9vU6fBvu3ei51T9O1uF3ILLphVRhd4fZYf0JGyz+hvjPnT2mUs+xOVmWyn4Jev5QZsKUg2t7yHLn
ObJgMuMsC/urLgCLGKwB9+og36Gn/D121mWS4rG1gu1hG2CQuYf1sVVexrs4IbWc4FpBVt6Vh/an
LC1/J6pBL8AnIeeCUxP+kYPDlff3bZjxCfbyuUCuC04FCMrVDC+rsr2Hhj8mQ+ADn+unu7ZjDJX5
2dvoMQkM+9bT+s9znbe8yCTvjAcrRNlbvBiLebKdSh8dQ7IZOdMUV41UVJrIU+0gBfWN9C6e74dY
jdUndyYB8fYS8KIsuXfQmSdOyPumx0U7/VPDDJ80C+NgB53IQZs5VwI+WVQbv4nFnHqoDEM7QTdD
K4Oq3ox6uYUjn6VWEt0ZNNOG1KofvsZ7CLEa1TP9vuUflReXPG/tvWF7j35HpRJgU37I5Iz7Y5ou
njXOEXKsuzkE96W0JyM2fF++9nb7d6jNV2a5/+jA+4YM/uXYvjrUPXavyjasRKNzgRFs6586yIYX
p3TSt6pz9ANg121F9ZUAA2d8OW84rTU6Wbya3FZzrfAopBgiPWSoJrqeeOXles2U9YECO4wC9CV9
lPO3/QGxE6TiLvDZVe6dKnoao4CstrtL0CV0WRery4Y9ZSfRB/5Je3b2Dnpgf9gOvhE3NcRLHdTT
QxBOQ1LbU7mfAjwhZG7/W8IN05BT7Dyn14dN08DUkoqcIyJrihMi9iqmOsWLQwbHg2f30CfLPJ5A
EPwnr01LlMgtxGEHqE5pxZuRA75BnH9Ie/tAoMH0Qf9RbODd2Xv+LG8p1QSv3lh8OG1+MrYteCjQ
eX32IsADZEIAFZtxRGn/h6l3jrumuDSaxbOb8qOlhIpqwgEYE/3iQaTtOZXZj1tWO1ad8WJkObr3
pTgWm56jeqjCh9zo8PdM8z0ENu0dcciD8m9VTQ912ZvPzKpgguaGdLvyp2+rA15GdK/ohkHxFK3b
1Bz0ZD775jpfmxFhA/13Y1wQNBrblQL+Vos+c5A3/G16SfBHqmcb5v4wzRMuYO0UkBr8YBPmrwPJ
nsVlqp02GQxVRGaAY4Bvwz9gHLvJtP+wqm5NhqrTu81t5jruluK64p9A0E2AyFmZ6xu6o18m2bJ7
NGzzblYkLa6C1SQ0XbEL+6nT8M2rOmFlKhOFPCKuW7aDYr7reazA3EObZQ+yRP5tSrakjsTbaKnD
57bIcWN2mOf7cg0OTcaL6iLmOkiMtzt82iTP9uEPPuM/ap424LT5zHnDoavwpliVfIMP+Gq1z4Ij
OIbAceDeMzu/glnDgCGCB8StMIT5GNwbx/4AifdiPlr9paAYOsqz5S9OBfE4TII+bsNSSd2Fb1Q+
Pjeh+RzM869i8Iwd5eQYWuwRAwcQDWK0Pdp1wK4UNafIy4+gqs1nr/Q/Ye6pQQjvrpxcSShhCJLU
IxNEWf63GtMXR1TWYVg8fDheGibbKMIYpbxE7NQa8HCB2vdbweJKFPULaunnvEeMImYCeOYKzKXt
A5CGlUFKmM4jM57LrbS8MtNRIp1fF2+4dTZVf8AL5LfdGaB5s9le5MquseUxwZIPm7B/yVr/mAOL
aZY2fzAq+Q/kb68Pjbg7TbtBR6DaHefF0O5VbvwlPAM8yx0veu3Gpxl9Do8HHYwFlrrXBa0E8+w8
PABx1ufU6TwYPOtOgpgTuy1xJaZh/bPY2HYe2qrf+BfBfyFPT32IjJfI0J+mIg5/wIWBKC7cOTYL
X1owoujC+tgKz0pUhf6FctGCM7pAXINEkPHHlselTz+xEf6xhBoTP0WLwWu34GMrr74931D+n7c2
vDX99D3bfRtnRa9OsMXIpufA/tUDlyUSu/lly8IbwpvHVLIqLONox1yfqNUd95bN97UQAUkEoujH
jc2H0pHPToNv0PVISra6F6vrXmarvARd8G45VRV7FjmkHrJCPt6DEcsyn88IQtqoaiAiNR+WMVpd
tCawHENJ04KXk6qtxFvLJrtLV8c4TQZO4DJMhwOi3AU9ky7i0O6RyhNvqOMh53CpJOX1Sg6aPEXE
8m5eyifaF7tbM7bbXmR+ERNDgDHOnbYdzhlKOWpkfAWsHGAVgp0UdPrkQmifuUzHU4vc7s8UOv1x
xEnK/oEj2UFa+1fW6TkwyG7Antzua6e+rGVdH5DJ/fKBbjh5muWCwBkSsbDT87gUn05GILcc9S1z
UY26szD3hWsRhq4aItZIxo9ry/yDnWA4YnANv+a6uq2y638t4KF73wtuzCdsLFyAMpkWiH4jZBlT
EuA3nBY3Z66Ub87U5bt2cvHuj4WP+mSwr+g0q8TI6h92zyxaG+myW2fDCX+VOqGjEzvAJ4L5W1RP
GI6fau1nR7vxVhbmPHi0DERkEinIjja0Id7G+TXtALp0j9OlzLYR1UXnJL1EalQuD3XgXb26fqFO
fk56Q1zC3OBQTEGM7zK7qKP6l7VSdrHZ6wt989ue2+HdGs1rXbF2ybzd2zyIO+SneWLm0/peBQaD
gULLj/UIh9xUjLQ7zf/ZS8vE7Q1WhAm+hmBxiAtxc4Lapx+pjbfcLJpXCoACNo97FVjRkAFgLDP3
/HwRs7TPXOFP5Wiw8+NuiwKZiaMfbCUJ55hHItEU2W+gpfbNuUvxwi3rI3susovfGdWJk8rH/Lqk
MYKwNlnEFCR9RqA7lK31sFEmdZ6nVLJ4hnOyuAyXrVtyzYuwPZi5tT50MBqfyEb+lQXACdKBISbv
N4tsZ7L2UiEqQYbDcS71f8u82s+9h7lW2O5CZYH9NOmVVIyGVlGxvSMjsB7GhVauKZjtL0gXeNp0
64+ynsXRqYbguQnMl0Y4+V8/C+x91bhWbI0TLyfq/1OxFh/aMLb32oVfdVxM+QiVkZW0BAHJouhw
SM8FhLc6ialkqq+XKwT239QoHtkZWXEaHDU+b3ViipYoGceun9zJHvgN+RtlU/cwUVGDp5OoFOik
8ba5SI6IhkAM3eePGKYQmszWGHuup3eiRRuvZU59EsEiDJypiFaDr2bZ0/CauYq0iz5sDm4we9eK
x/I1XNp/qT04T6HXfofm+KQCcJDJN/pYjrOd6LVQz/WK+K1HAcFBLCySEjYnSuv8OffH04pw6eoZ
XOootKxI4p3kGOr/Bqp+wZLtRWG+uXfj5g+y7hWAOM9iRNI3IfEhmv30KkeXubXE3qMNSM4clXRi
t67xaIi+f8p5+3u7Ex968hnpm3ZnybE4bKtHEoA1oqtT205nJktuV+9SoMGYOrNPGLFwZzqmf5qN
cXiDXKui2ZtAzMSMn2vybx6pf18oR269XDbsmsytdUnmmHXfKrK1IWFHK+N5RDcfN4skOaLOFkT5
Q47IZnBiN+2NSLPEJ1NH+kdkrct/hZIlYBAXs9sgwkR2s4p3A17xUJQ2kSqB9+44E7Pvaj8h8A5P
dFw2X60wJj7dSvxkZegdAZPnZ2FXz5RNfEmpD4tiDl1ztT52s7h6bvvI8Qfwqj2BvW88mQ4jVFEY
W+L0EyNbM3147cr6StCIBlmPK7OrdmtLOg2+l4uXpl+FdP/LBRErCJEdPho5pyJGHffZ7cftfZyt
7upUMty1VXBYesaRJUzfyUb6byqyX2umr+E6/CVa2CCBZoHQycePVGEbydgNvjoTg0Pjb59Y5V7n
QXQJuQKMtass9+sdhSMiBY71DuzfVVUx6Uj7oAdDDTL5PE5MKWJkVxCI1PZrHTQ3UaVfOXDhs907
9WHBufE4zSAHcrGys9+T1OGBu+390W9vvQ8V6g1oNMJgviJC/wgG/3k0/FNhlTiVilfLNXakwHnw
hGhPyaG4bHbxz+vR3K6060Qb4EyEw3KJncx5IAaneQpbyUNTdhcbldFxS7kiIoAXVGqSjBh+BguK
0nud81TG48Z3pzd9DnPCFnk8/0q7HQ6FqbaTZRIEQqsa/7ux/jZwPuLKHJZz12/mgzDkl8OvR/pO
KiNrmHHKFV8e3XKRFNYLf65I7k2z7+6K4aCT6sVwSzKj5tF9apwASAelJZWtf/O6eSpVf/M6xmBG
YUJCwI/Ti1OF1kJElZH9Rn/o74tSlFduC6on3GlA1pVtB3e0w0MzFfoJHfm4r6a8qBMbIBpP3ia2
p3xpnFe2tv7UNgSVu3f3JzmTgrYO64H15TyVzZ8Us/qNlO6frpyDnaQmqkQA0F6stbquLiFCwdC3
l9ZXvyfWmgix6nt+N8ij/EqTUGGVIr4G/cq4injzjF96svGs5xXwg3zPMrA2rHUj3tSy3d0dXZEF
VxJDD74MXfMgdUvkg51+4ti/Eu+xYYge51iu4bvJ3Bf76/wa5HeNhCfaU9ZvG0N45x9znw/UxBCJ
mcMwk3qqH/1hUDszNcUfjJPjCxaD8opdlQw6ubi7gswUEuGFqq6Lrdwvw50bVvd5VNfaliVpWEJ+
sttt+0yZ3qEZ7uzvsiiko74fvrMZOjv2hWKnUDiQViRWtq4uEFdN+nhU8DaTX1CW/ZdIc4AsDxcW
keZNnMp0PFVht+7bTDsnLJj82tTZ+3WTYaxbp31MSfx8DXQAiyKy8OT3QYPgPoDNK6GSfTKSADS5
Mi6IjZGHe2r9yddGPd4h1qdhFc1+9MScxyrLCAdT6GdmRHNX0zf9a7E1C/0HpZfgHjL22IKB5XiJ
5XzYuPuMe1lEUQY709TdfcYeXuGIXHIFuFhYebb9lpf490OyLUwUd7sAKwH4Ao4tixv/oknoiAKP
5U8rEAo0AU2fmAMYoQVqv1OmbRPqxCWGALOg9MUPXqinCfdo1eRTldoaUnwkKhkUm8uuM2K36ZbD
Vk3MJYYbxBIOL667XCSc5R1SLb/fDz5R1d3iCJ8kv9Qh2I2isGSsUZGMm1sc+C9QdJtBw5R8VJeF
NvsQVRT5NsUKrkCARkNbUjw3mLQFBXtHIJDpIt11eattlTOTLdlltH3zLHL1E2yUIsSVY6gLxpnx
3S+H5qbDyiAxaxUnrv7qzZvM7X+OzmO5cRyKol/EKoKZW4nKwXIOG1a33WYCcwL49XM0+6maLksC
8G4475HqHr/YxSmtfH2/HPpD1vbdwwzWYQ8IatxbPBoO5kRszzZQvSXpsojfXAmMQRbNfoRG/3L/
dj0Y1RBztbBTkS5d8Cxq5VAgyNXwyvLuHiJrr1YWLv6PM1GACm1P7lyt+dNmGSN/CnFm7TaxPpVO
rh8r6r38PPGTXpVCFbwTs2+89PudJO3AxAEEyHNt+2MY3ex9mXX9otAGr6aunT1UkmFLRKJ9m8fW
WSVsgz0axKT7tb0kwY9p9B3KskNHi/b/F12D6mIR/ViNgf5whsk8jXV2d9Pb7hoz0azgoYJDMF2f
knVfHCFyY+fTnf1JxgqxeyCypFZNYph4ZFP6r2H1O2OowlKJY/5G0dA25pVrUu4SSrFr1SHJccnq
7TBVhItIAh2JVRmrhCXu18Y3MTKUjxpc8LvCuIFr1PbtBa2nvlqqal79qozvCuZMFWQKTrRaly8Q
adMF7KzxTo+io6bbtGMkYBzVGwaBgN02OD9r8C7Ng6JwtU9c1s3kuK6nMU3622T0M0p0627iIhwu
ggz1Z0c05xqOIxd977EeosWNJcqxfJN0XLbEdK29zVvmQC6YkxLczTVpXb0bdTtvx9Kcjo22my3O
cA2Mp0zXc5PDtcD+PWoYLyQ1E+PNkLT1V4o069VzNPgwRUDCCAQlnTZNHrxETI9B5dn7Xlnh3u8D
btoYXZNFLD0Ld00Vxy/3Psa/pQZI4C+L4MHg0GccLGxUiz7XNiW7kdl4tUAQWwpm6YI0xn5K2o/Z
M97egmAFQ9EipNCHV8uy001FxfQFspyzQn1Vz3j2y7ufBPGBY4YeaDDSHaS13NwwLcNrQ291kwpS
EEQJ+nNtTu7bUjForYa67C8x8K7DZJb18+j3aRm5TrZ8jGlmnxW3I6NeuXwUfuzvlFxYJ1X5472x
lR3tcuCHX9t6E/iMczxK7Oh++K27xLcfYOEgjksOfa+uUK89C2YWDwWj/bBl554XOiTBKqVxxRw2
yPxD42IeeUYVIE9K+eGb2fwQoIpBgSinv2ZfIuHVjjezft6Rb5aDWB51gJE2Sw6Z1xOWs2xFCmVp
lQN4cVliyczI6u3eXrFtxSQS1E4EnB2ElJWwkpbe83IPQvmZCaTSap0dWVABQYEibF/d6Wt+Rscf
ss3JNOf7FYrEBdKSxCfBMDJkmed8mm6mtpSSBuq1yMibOgP/gVoQcD9T2v/E0ubsCFtpPpqJmpjy
7fmfw/bPLW4LBLmwHdyonuf8D1mlZtMvIf8EfKDwt4Qc+iBTSTqH+vejAcZ9JtLDoWkQNUSQE0W6
Hc2h24DcitcJY+zfuyHx4oWQhFeL2UgE0aSt57Wk8BBVBJ02qqfQQFJhjA8A51qyRLLJt2E6Dn/0
UshzE7LVD4e4uRKS7Gam4VwdWGCRH6V08WSB8PVn4qy4UeBIV6aTg3GbMb1PSZPYDx0Fp41J3B9o
hF8dcvan41uq+HsOyaXMZlVeKWhmD2Lw/YhvD1ql0PMJSIRArkMvQREnGNeNvQW4gldqBNBDY1uG
sDdG/BOaEWl7ZJL4CUGyRXoMCCUtYf7isVGC5yOBCG3bzTnlO7sR5JJ+2PzBW2Uw2vbRlY6x7cys
5aKykoiEHfkhi5LoG41pfRsDsZTbZuwhZNneQqIDRq9/tcRC58JOl/DHEAospuXo8WSyo+av1Xop
3+PB+XYymrwrNqCLc2MpSBgeTXjXHOM/4+Q0byEbJ96dEpDa1LTkHxTB+tAN/U2WGTbSiMf/wDPr
Q94R8Dcb4RyF1n8NIzd3FR3nNdTdeG0hwyDepMbG51T/h3yMSgy3aqcHw7knOJw1X5z0Sn0nxWUU
/iEbuhvR4v6TrWY/MBsZkaheMyHG8pkxDYfYFSrSi18ecSUClGYGw2Y0Zq54hpL0nr9IsrGKyJeP
tIAzhoXZXcaHouJ2LW2Da0/wrZj4jRAWIfxE6QQnO5SquVXGAm69tr55xtgPWR6a3YnVRjyTwskg
WP5/SarRzD6a1v3aKu6NMlba3+MUsjxUjjJORFgtokRuJ/cGxBA4kp1xGIBGo/nrbLjWDnrZ5HMI
rOVQjW5UWbG/Tawq3aXIhvvO0gRxGZnajdGrZXuvSXg7WFvOcwYclncVLrwDenBlwbblLA3BQi+q
efZdmx4P7m0pVzRC8r95mnofNRH9fdeo6ssPBkJrpVHx/iETzp44KPAsfYS7MVHqjFex2TvkgMMh
GnLZPxM5GjitFkTT1cBa5hGVQ1I+HVS2kazH4VmRRnmeZPTSSD3zscwtDT6eU2FjBs8TwcGDN/Mi
b+JgmCOEvOElB8J4SB3gH6Ap+xO9JQSy1ukOYTWoh2VxPrKsT4+Zr+XObIdlnbh6SdYF3Eiu2anZ
t8GAXmiV7VmnRCLqcSYJNMEImDhRSbqR7eNwtMJDMekeXpBViL+1EYxfTlOFfMUsF/4LyUH3H32D
hiACHhRW27Ie6xFJmxOIabwP8NrlT5NW2clKJ/+ZJlOOHmaWKamvoTk0Tjt99Krktqhmnue8Nufl
SoNjehhrtANdlt2+4m+8oqlRwNJo+hdj6vTZNBRLOO/yzsL4yT+fDxvH3R8vqer5QQnrNreN3iop
q0OQh7ENu7EGdkRfB8+p606dF8urv9jBuSMsd7T0cm9RF5n17pWteq5kr0/T4oeXvEy8C0eVc07w
wa7ai2mueaoSv+XkfVu2q7aWq5aPDLzF+zwCitkybokIza46FVPsx8BoSE6v6DFVf5STmhatsV5E
kLNFtBiYKY1fkpY2yLPTQ5HySvTEqdY5VdkPdEHJVNKPu5QgyDdk3OoPuo7xnOPr/RqC9A0lPi4t
l6ec8H0qN7DBP3KrCm8Vt/emcefpTFQTzaJOyEgG8bzH2dZXHlX2tqa6QMRH+cbZntUDXA8IlWNK
Kb5zQfY5VVG9k2d3zgFx5zsRYumzI4tjF7hcbV6xwx7huV1NTNrXgALrBnspuSvMbWevK9NJdpI0
Ja5S14kbS3uZnflmowQpMa1KWH2oacKHhmuX1fQV1FJuDGtxLws0mHVLjBFeQbw4oMaC4KWpkByG
gUfUYNbqCV5DRxLLqLfhMpQNNRzp3Twc1HNvWPQAgBx/xl1ivUIEEDv2aKQbx71X9Gw6IlvHhByW
xIm5D/p52HajGj4AVRdEL+LlZHb/m9Bptgk1LJNuUe5W2vqb9a5/+YgwMvzUP7epoIeiyes3ZS8/
vMl1n2vTxYa0k3w3oyBzXZXdQ4V0QDAsyfeK1KOz0hAsj9QYUyA8RXUgoEC1KnM/DJ0nUcKzbJPC
d/yBWUjAIx6sNzOxnLWRYE5SYhs8ayP9PHhqRN4+NV3ZQcQM67WR5w3dDWBRvQXilofPpP9aKbWt
whYLUCYLXFIv4xcroX7e2qP4k9ri32Al9ZMsB7F3lN3BWEvEgQJQ8QSHgOe4zNqbA7t4bwHc/mjL
rr8H8Kzk2OMErQyo48la0tSksQ4tAtRUcxihxvDn75JIJaTF9socVLu1IXzsFG7bvSS63MbMF1cY
0dOBzK9+1nMSbMc8NdONmBcmFF2G1IkmUXGgWr7VvIwYXjegRd2HMWZ4lKNu6j3MgmA7kPTcVgQO
NmFSi90IVQt4xQw0wpIYtELfCVZEHOnriadJDPiJLGz9Wza0O0VlvJXkTLZ1YOUn4YvxyPlCuSUl
sjqz1/MdU6M7jq7sJBENB/uB8jV6J6+lIib7aJRvAiP8z2R6/lsilvQznHhXe6ooT9IwumtYqi45
sDfJX4nZo6vl1EvXruecrG3oksaiod7y+83cn2BJzX+LHNKbI6aEYSv2YAzUyyHjZfTA79pbSart
uzkfg7MzymUfc/w8cHbVh6HKTExd2VsfZosNt3JUKq4l5gDZQSt5N+bK32GkU5TgSwev13LJSsrQ
/kxHf2kO1eQ5uzgoqJiWsbn3eFOqHYBJIvmKHEzpxLiMbTp9kgWx9jpTC2XhWkzHoZmsf5mVpzfd
NsHey6jTArL2j1TWO03MefQ2nh//eqyJXbuzafzy22Gql3Nbp+s2xMdmxiYZliAqHWXjmueEBaFk
ZDrlX9RgkJsC2y0Ovqt4JYWu+lP1RXYA8k4zRSGynB2V5Zue64YAMmcZaUBn2ioxTsOhWkxZbilA
JmpXjjNe45TGMt34/DOfe9F/114LTpio7bE15uHmNaL+IPTJzpiedIc9eT6FhrB8mYDKoDSEKFxU
yKEKo+uvqrpqIIM6lAgSevCqHrKFVCHYl5MnVPjJR53smUfuRHR51566R1JlWXm0jKC6KRq4l7Lw
rCvXHvH8YiChB5QqnF8IpFR71w6rHxSn6S1RC1Y57Yuixukuc8T8jNIuj3lV3nAZoA7WqqiOSoge
ZLbhFl+wNTMyQvD3kO8NdZFeEQD8AXb9iEVk3DtXTJCzaUGXdYe6e8sDcEQEDUv5pkykts4cJ8xr
v94NE4c5dJ/kdyKze+kFe1w9DtJ1Z4/GpRQUJDdUzPidYrOuZpxwm6qR9Ucao/HoJGGyPBgyjEfg
f6UNrn0UjzNLV6IqL/WdCuXIk+/g9fVIA0cv1jXeSx/nUIPa2Ni0eIx4tdo+5bzmo5Qj+D0tuTig
5yb7NsmcD/AQQG6sZj6Ax8ke05klNxOO33k2uxrLo9LHYNEU2iFFHsa5Tv/xDmJ5MQnTqK4y54ow
lD3aZie2oi+CqOmRwMzlHu92VTJsk6xXB4VkQtbS1zEtjnze93O/YKbn/lowut9DaIq/H5OXDDYS
WM8Vxcl/cV23fNX10C2oTWZ8JryW7Xtnbmlrp8Eq6GDBRo0X/NUIsSezRmXwPMfaESWvIu3wmlsF
AAEoSZgSkyLppuHGFpL8GbW/IJ2ZieelCtVrAvf5DI8NKDfWZ8UblL752kNjgMPnBNdejMVJcnKt
zbzHvDOxHx7x9fP3pjGNN8IXcOlB4+419K/HJexqhjCyzQ8eT/MXQ0j93ud0ulr2SO/bWYlnIwzL
Fd1g2nxpBS0K2S15yvre3hsGQVPAWKRvKx6s+JZcK745HhBRuPIQWpgaFhqWKevDK3+GK1KoeMOX
29q49JYiroXmN/bE+E7PVGDEBQS6+dfsrZz3Tm71PdrzyHDg15QeASBEYZJUVxKqMCoILq+9xDnV
k1+DCHfnYOVlPWkoD6skoV5b2LtMhMNubGlqUh/1orgjCFHNdb3JBdmCDub4kZgA9JCRhrGbx9WO
BG8VrhfNoUbEfuguyzgs+0yzX0R7qj8Eg+vvR8hdVkSyhJZ8Pitps0xB5n8s9JNDMZPEyEy2XwbW
iB6oBAMhsWUKAA3g4sYdOurdqnuxmtS+8Y1RO964MVppikDDuXkZeXcAZfHkNySg5McBKXmy2qr4
ZD8Dp4du+eGw22BiF0mQ2pSZ8zrqSjvRG1lj1K9q184fXF+XF4gp7S1jXPiIdd8Rq5iW5ber8mDF
AdbvnMYrzrxWmluAQny1LRYBhYnvr9pOMXdBtWN9kCsjJ6X4JQaVrCfq7mQDB/3oc36viecaZ2Uu
w0OJRHbp2y7BQgOVfVQaLILnFzeqyAVfT8UbwoQRHVWZq55GL8ZBslDrrjQiaTk3VXdipQcNI7bf
bOLKjB87oLprN7V5jQY0y8rIrCqsTlUrMpISsD8CQXiuZXgl0xHCCZT05WkWAnK2XX9yNxh7dw6w
4RifgyHTnbLb9sNTZrPTsDyPpWlkbyPdWMAhaWk9Zw4198FJ2HhihP6JWi0/Q59L47vNqk/t5v4X
Dgh9krKkeZ8mGQoTPrI1bNiwFkPMYQG7L+fuxWysbg9bzuQxjCRaeHF+BK4NVcsirL0yrYHitLKJ
XvENkt6rx+iMNRcDugFTM/zS80BTo4gUYazF7/RmwyjxgrSkbaKnXQIgeKMyTRSmG+P2macuF0Rs
2DBdQGFwUjbZcu1m8QVJb2Ix5WCDKJdaqKeGid5ceYM3HF1T403UmVS32oHFi8Bv5QDi/SqB4u1R
qQDBdRVtR84QPItLpSBredKANePJlpTlEQrMtGFiCyk8tGrDcUhOxujsR2LCmCX3g3wVQ78Dscwe
x4QPHnmIi1RZu5Ew4Ab3tF03dKepz0JRpHVzh6TGC7DDtE/pIPqEnR+LosxPC4DeHbwJ45K7cxax
3YOOVqOcq64UHkkq4/e5dqEIDF1lbwVhoC0Fe/5UucadkQMqbwAR7lnKwrtayxJTJWzrECExwTef
w/KDj6biu5fauyZX9X42EuzorvAIbmGFkjnKWAqgQbmvgZvLbQgl7oQv3kQdZe+N4NWCD2B0IBty
F/LLfew0MBVcj8RrzGAdATCxosCVw36YC7ENoR1+t0q0Lxy7wVpJ7ZL2qpoHluPyxJ3d+Ex7I+Pg
buOzR3ER3JmyfxwxZn+UC9vQaXPx0/uptTHb/MHU5hsotvbYdQbBmslov+ypIrtTeRoGR+Kgew3O
rzVMTzkjYNQ71f26gGk1iyGFEeAnr0ZNs0XMJbwRku97Q7nLo5vqIKq5V9c1fUQcJb87LEulyf8i
6NZe5TOy2vl3JqRkcpR1xMaN5aJYeX2g8yRP/PuDaJQ6PkPz0werQ6NOFHWNxRzFP/ZIdvZmrJvy
JoUFOHTWWfPPU66zrwWRqWwYnYtNq3fdLLP84NpKfotk7nf9UssfYQb2Oeg6zPbZF4c6m4b7PhV9
CRaLF1FaGe4zphPgUaVa9dV5LfSomaSwqxuz2sDBEocKDAILP9CE2B1UqzdYXGT3rNmeMOUKRldh
MZ/yFgecp/u2eVqSNL31RQvhrenyG8eNh4WdTVth+lTH8toTP0FD2N73C+swoGwe/Vlle5MT76SJ
QYBiDEYSf5NP6dhKtpYFfANhwBkuec73i7cHyNZBzDslZHbDX/B2PuHSV5voJZJTP+irrcZqBbDs
rlhSHR4d8bfrPH2s0Zt2XCFUVDWSuTHF7rWwQdRAnnIsIKbx/b22jIex6/InyOTDwcvKbNtZIIcd
J6mB0xewVBrHdjaGqp2bRyD4cWgM/x0uqbl3s6Jp+UvBknRUmJ1NVkCcOqmwA4bsXqaBMMD+VD+e
KZg7XmQVBh0maIIGVY1ieqxyxK5mGVV0z+9uK9xJZmSWDQAa45qBIUA1rQjV3p9KCwOtsQ+WBmWn
2fj2FPA0fhYxSTKgtw1kLTNBnJteZsurXxvb/C27O9dquDc8UM3ytbK12M+eW20GWZsvaK991MwL
kFCfjSVd6lBsoY3E5+8nZCmlsg9TV1A4pzDIC0y6zReS1TuWjr1NKTFEcT7ybhek8/ctlx4KzEBG
isvp4iWLIBFjZfHNkaLde03vvsNOMPZNjF+GiT5cjTaQe6sPMTjaID+15CX/Fu0CuMTBX2F5RpLs
SZwGrwiWxQ8am3PO+xljLZjuUDRCld5ste813sOOeOUvXX2S4MlMAVS6yEgTrtChM9wJpx4tANt8
+MPmsHpfuvG4Sos0Jrm++Ed8CM4y2JSrYIYG1hqxwJQaUA1pN6c7e2iN96HL0p1gv8vam1tVrO2e
jKYyYzANDh4WykT4WpT2vFbsGpgQMbVlbDPlTDz45RJVuve/IUF2f+uBmqg5Z6zaYoRtf6zGgXoL
nZgQZeVfYiYdsNVh92sopsa+lKzzKLWODPohMPAGuasMGyqNDa36YPYgqXcziwwR+2MwsuQAA9ze
KUuPtaOo8rj45QcTVN1+qbKJHUZAMqKAu/XZmftpC8HApFc8D/deLPv0Kj7vCHZ/fYsZ4C5dsKCS
VH/HqfTOSngcsy5mXMXa1pVNb/g0tLp8kc490Rk74cme3OLGD+zGO38Enzh7NK5AqjO15LA9pP+4
5ElxIdHaPeZBilxGcW+DEWRf7z7Bmr0vYOZomaw9kyOeTWXLB+Wr+Qs3u2Jbz1KbzD0DiDt2CfxJ
vWGy14HjZYcgpROES6XZuTNJCgNd233nNbPOauxYkEnaUz2FnkMG01dY5LQeNxp8BKZrmrVrL/D5
UIaq2esgsG8K/5mslnKniOU+FOiFfq8gK61Z4m4RAGeWor84bmzPh82rx1L/OrakO1bd8ydBGjzp
EJfLXma0zMxFTp1n9+YtnAMklNjHs8bXEr93fhdeWA1Ak38vmzgcdjzwTp72pmuZvDramutVjYmB
9G3/Qs5oH4jr3ANtlSZcVKirmtIGRjDtR8AKgddumYHmG29fwmna1Afs1/lZCt6JWurgsyoctcmJ
Lj362TJxnTjjDnKmNCMhl+4yuVMRLSZODi9RPk1b6D3tLehLXeKwKSLWzAUBgedOOw9VoEc4KdR9
AaB7u2EpWKcBRoBSo8Yf4MpvXmICg5FvDeUGb9IgXsKzoBgW66mTfvGby4rtS53n+MzCRUpktqBW
yvPQ2/NliNexBwIgsIgYQL4Ku25VsNPuZ8DbTtC0Jcl8jzY6vTUPH00RaV75M7slaJHFbxTxCp56
orE+3Xm02a9X6p86dbot22o+8dK/HYQIaELVzJqNQNXnoUhIUNIqfK68pl3LFASL0XYej/0EJMNo
w4uLzZb4Oo9BzKf0FNT0/uVCAY8hP3+nVOG+lZLDujRNB90rxd++B+Im69bOdn2iZt0+mHNlPjXK
qHmnZOXOz8gRWp7NDxhXPtwQ83b2pO4HnndFTVRbVZBw59yBSaPH5NTrlFIktRrz0Yl7jVxKMwNG
2UDmcyACIiRTzchazE2aj+NbgXd+MeRSPaHQUsm2RQBHxhTRYELXGRF3XW7Qutnn2WC67J3Af1Dx
8B2j6oLFd6rb2MVDusGnImwHs4OlJAY3OVd8sWyqpVmupOiJC5HgTQ7WpIdTznpAKO6wcCBc+N9L
wHNrJdnAA6Cfov4uVKHBrx2IxWoR/PcGP4LnXPX93tUi2XGJAVoshHgYg8KMSAqQFg68X7cZ7U2N
as0ga4mQoEhavXMHpTuf8us32XP9MEEyOPR14OyRigACB4s/mNHckupaNQIaAVAjWi+Y4aRTyVhQ
cpB++y+Eh/fc+nZ1agrHoB4vPsdcpN96KcPnVLfFunEtSbav4k82Et3yawuYBR5ruKc/kz8Rwyh/
JpmkWwy18Us7cXjOOt/G8GstQ+/BwJKDDgVYphWUcuh8w3iPVNnhC9Nu/mNRd/oqitF+JQNCGS1l
g+fH6I72N7NM6KzilPM77BuHiYnY1ktIfAeAcso0uwH9XdyMpfaXyCyN9GvqWeLRmoKct61NGMMW
T65p07KA5DEoavc9LNzyMUcQvMInWu6pUYfBFLL0IRng9DZzlx1Gf7C+QOP7p5BnTrJqK1N/2Kws
27Iyqd6L2DJeuVN1S7iPQqOdwLRqUytEwgsmCpZlflnu1TzRj/3RNXJjzUtfop9ROBNT/xRWxbyL
SRochrnX72PWZpgi2ukfuq7NdjbbEdmxYLdiY/MrGdf+oJNtU7N/0M8C80UOTQKYGOY7Wjq8CN/w
/2nXLL6suPoVyG4R5k58WIA4rRFPPmHFwIKorZ1bG4TL2M/0AYv5PBXydZj0v2EI/mK5/lnyuKA2
PZ11rtWrZZrV0Wf31z9jCt2jHgl7hIWCCBrz1dVW/GzHnrUWvNUZUNWmCwZrOw45cTXGdX/rOuY5
NcFV16Y6k3p8CQz+rUiG1obdsECfKH9HrVUWzCiW3KWN0ORj75Avq2rOYeF9ocVudF/rVUdks9Xi
mpnQmriKVyx8+qJxU+z9enojfDM+lTE/wkzyTPXNJl0NjvXCQ+vc2PHfVinrcaBmuNWNpQlA+edO
ZTYdOaIUgsN/NRbsmwtz55vLZ46q3uave4eCKY3tQgS72EKGoaIRY+ZYMkYDaREXtaPX8FzOvi9+
wU0Xm1Gw5gQYRwkulM+T8v5VBh1aA5uITHhH1EM/OpY6Hf22edDae7cHH4Ms1fdIxQgshqE2Ff9H
qsBBkcTaVhJgEuDPBP4QXvDAZiZabCNpQiYWJFzjYgBqDfrxxGP72/B5Lfup4ZHizvRKFgXQpqJ/
DTKz5gcQi0OT00s32pR68mKydSnseNU4D66anSuFpPKgw55px89GzrLSZmUX4TKoT/Ohxo4N+vip
BSoDCHd4IDx2yMLxzYyhnFktVS5Z+HxrYZecZAOshWXZiAimYx/ndvEvozsMUex6hPYCiODMsiUx
9ZG+FCzTBzpz4ihJ6kT3tv+GA8G/8NMaH/h7kT/Uc3tJFzgEsz986ibsNllF0bpwMlCFcFVuTgnW
EPdo2OTlve+TpIT6SubX3CQpnU2uOFDrDw9j0LHDxVgoHUyePkMHsDY4SW9twinXmvh5VZijO2qs
gdbxQRuXLCUiBeevkN2pwohmx7P14I019OTi4JT9tnXs84zYDdYmBEA1EORK3DbcTpV7NDwISEEb
74LSxD0lY0JxmpI7+932tEtNfkzoguGc9wwQ/OV8+OCHIMAxMiBvo5CAIQal8AM4K93WZf6vRrcn
5z9QCqP/ynqaWBwzEzyyR2T4IK0Wnga3FG/Y5KUImns9x8t5UNucvCValT35F7/3liO+PXuvlD4X
sbOwpgO0yXhvFXfxVvd3TmLoR1AKXmbVXEwBNBecAiXO/681qiIBmVjlmWpVlcaTX9YOQcTFWI0I
jquCPtWj5bavQD3O3EnrKcM3mOG5Rpk9P7tcm+uFjMXenu77b3L92diG+ZaNY4CWnN0/V/05B+ZP
Olk/oiDdl7dDt2N7QLllLdYfQ9kxSr1377XK+TgmiLvUS36hQnJUD67aUP8wtmph70ncIr76I7DM
5B5bz5Z+oJpPJcEwfBfbZrZOdlpgmYbdX6BpxdpK2UqkXPZg5JRYcV/3KW+Mi1yMW944c8QG0Bsy
7y5T2RutjZJwVLjtGSX5iRfdNl9YtTbdW9XlvdBaN5dZIR+bLNfBLE3oXYhfX4gu8qrsajHwr2A/
oFON/jbgrm5SztCS2DJs5qRXv1QLbw5huf00DuaqYidTajJwy1JD1Ba2c0xSfx+YeGRsxePFTYWK
pqXxwzJO2nL9hzcWUESFTSuhfo39sT+NoGNWqnL6iMck+HU2hZIB37Ei7dzORNILboNH+37fLsGv
aDzYH6Lo1rNhBRHsSYZHh/EcrMRX79JVbxsldmzaVSTRRYVrVH6GVpzelIeur4rkxRgUZIM427XS
2Bsh0eQlR1KSjr7IJgA30QH1TrKbqlHeffvChfhgOwwUzPvEqcBD2L9do8OtI20WjwTE3eUSnmoh
onhoWBjWB9eUhud6Ilm2yfz4mXTaS3P/iZecnhS3XLYFl+NDzeIAXJfA3LEBYF7J+3BCOltvhpAu
X6vuflGtHVpHdIPnvOGfb6Xnskuv5sTaSBImzL8sBfFbEkYB6+vYUfxoOvKbHPZVpvcVkSarEWMf
bAa7hvlV12DzrZbddaP7WQB/qhw8jKKC4FHZJivD2HnEwoow0rXhrmsvPY1hGm9jZhaqtahOSwZ3
MOeFqgEQjqo8Wagi2AsgZaZZOsfeWc61IU+jaV+s1FXk9sTX5MfFhnx9FxWCvpSZZROX6Hy9/55z
i51sOjYZ7QDtUzt8FLHaBqb+jFP4oi3//8gyiIQhL53JRS9oPulL1ZXE9Fj02lEz43/vPdjI4+SK
uEzTuQMN4Fv1NgVIws+7UOtYIrbNVfA6Nr7JJ8LGLV1Q/G2n5JTo0N21c3liRfin57o/S1j4VGZl
uu1T/WeEH32sRBEc0dfQJBzE6MoALZ9bDyF0kH8mnZwd9TOoyB4YszYp+ivy7oeXxD8gUquNL7oX
GAV/IUv/cyvzwDfv2QyqZ2HmM4yM0byTcUjBmykTfBW4a6ODly4MrPagNcE80cYNtv7CpIyxexgx
XO4osqOc1Xn0g3NWAD/qMv8v522+o885b2oyGISt5/G+9e+plx5+JpuNtlOgEfTD6ugi3fCLQXPp
bTTtleS74KZhR8+4fQBdQhtY1I+sgzqjWdCgG+9cyDp59euOtEYH0T5MPGIkgw9SkIzknvXTEBNE
/9GX9jm1WSGERa3Y6JRsXKg+kghDhCV+5OVDaJw1FmswdJQcmR+jNq3fRDr/fx7fbGM+cyx+CuRa
eqEY2dT0Q2SleUDuYpHcIH3B1G/6a3fqxmiE9xYZpX/QvXjKSVxIqtS2osDo5AN54PuCO+TZ/WKi
baQ5Y3Vp8WZvnyBjh2s5w9WRUm7HWjKfQa+K7DC8Yjmy8SjN2YIiEiyDkldSNxAadjGrs8460JLu
r6RPEF9H3v0jgegno504bA2nhEirI0SFFwpcF+jH3qpp3D+syjvzQ/66u9ZUQ9GxU8KX2gnkrmMw
/4+v89iRXUm766s0etyEyCCDDP7Qr0EyXaUpn+UmRFl6MujN02vl1UiAIKB7cu+5p6qyyIjP7L32
ytHqvckHKpSWvJsjM3c2mhG+L3eexz0wI2PLzBKqpUINQsGQOwHC2OkRz6II8ChDGYsW5oRDzSEy
9U/Si/Wh6DpAkDEWAKXbJ2dOPojXBZKWZDc6S72N6AAn0sffCaGurhdxN07GWWQuwQq+n93m/UQz
ntT+B7LnKzshfrQK5H2kpLw6JhZDMGTpXo2sSWRml28mBmSCUJxkmyRgEKK2t1exin8bx39kLsXY
+xpSjjsutBO8xR4LJMQdb0JbxTqFRoDuAqs0kjDSO2UyHxzeTvgW1os98ZMPOYnBc5I/J3V+xlUP
Q3XGPZxNww1CmpvKWL5rz9FBr+jYurR79+t4vLdU6ZDAmevArrEoaNv5MccOoUcDAbohJmRF+Qrl
aVmeYtWeLYaxCCSx9yom1cxMT8ojOm5K8hKUbvi99Di71EA1VubVEuBwvrXzQhxHB+dZFsbPfYmC
itSTY4vle50q629JLfhQU/FJXOoMjFCWJzOf7+aJ9wyyCxZwP/pIOxh9aaSY6mqpWLHjjKl6VACL
VcZ3xeQ3B5uL48YW1QtyN3vPxHDTxOkuZ3OwjsrR2hhVWh8owfsXVdnnHnb4xq3rkmWU2z0AJNQ7
K/SjHRC0aBvHecFPn4Li0Z6/tkLjYMBqol1mZA+a9WzavLLmtU+vvPYHGRGHiWW+GL5LJRGV7f1s
t6c+9z5QWYdBViyvlU/OGYlUsSFQG5X3cRMVu46bMKCin8BR589QJ5DhVm/5NVOL6BeQM7Iot16V
pccJ2Qk/No4PbGJ3sT88T4L2bMzko4dNZWPi7F9ZTYnM0it+1QL4AH/7Bdpivy5a686wKo6lOftZ
bH2plya88YDjc3JkR+SEZBsg119HSC8OUNGOHK/tudWy+YKPZ++tWXslIIgZAbMZkxqI22zfoq5i
jSTuCqvalXHmblgnVW/kEJub0mVKizQ4DDo/PQLegOeAgW6bR+ZnxR4E16JxL3ALTx4uS8tBDwNA
Hc8VidBuhnSmkP6htQwAVfMnbw1vH+5K6dFy5kO1ZcRBumblPjRifLXD8sXt0wNfbo+P4x3gPsFR
sgKd0p+IiH2IKvk+QZRcGMpL6L2GWTyK3nyUi/PaCyE2YxwP+74UazrROLheTwmAQdSyaFGyF3BW
ZwocUPUpMADwZBIjCJWkogDEs55PkQOn301wYqU8rPGw8WR0J3w6oGHeIrm6grGlQrrpgjCPYxCD
VTutp2z4rByTa11OatO21yTEGn2mmzOBU9WuR+kfgFQttm1oPVm2+4Z3nTnWiC9/QKcbWGMV4P57
nbS6VcL69o3KDVBRPBpqfhTUTlkvL+6IdBsR9jdoOm8dQ83nd6NfyiT+UF772FkE0qiJBh+1TTtO
W24gSXLsNK7QnyGVh/WO+NNfpZYVBVNcv6G+B6tUZN/iSrdJlwjOY9duhoVb/2oaG1XrB2CyTCIY
HSxLs9MfbC1vwlZehgE7RmbLPGCG/WbQ8ty7nvNTezAwBN4faTCHtefpRHZNxwvQfEZV+qgwaGwm
ZhhISyN0/OEJ2lN86wCvuJqCPxCwIgzPx9/SyNccOqSyjRaK+DzeL9P0pcvloCJFl5NqbNASl0CS
ezdT1n6TFPKmqskMqikOz/QEgplO/+KW9qev8zWX/CazrjRsi01+ghxaePLBF529j9ja0Fsirx6L
NF7Pbv0+I4Qjcns+JA7bXX/ASzM7WqKWtm/LvjkuTO/XTi8fwQn8FGT7abQJNkxE1igB/oycJDpB
3p/tHIu0YdNM6do5w4vdto8e+XBrvoviWGfQOtI5JCF+6o/RJJ8b2kKkhF91dV3Uq4p3uuU5tGo2
ghC4MUL01CJWa982i/xoUQzjHcBDyBrrpU7qMeCNxsuTdd+T7zzNbnessbnztPcvHq6/0WkviR19
JRbOq6yfbkldP1N4INrHzz/mJSzoqqQGRBFNdwZHeXmLfDhGs8eDX0ouH6d9ZzZMw0OY90LqwKrl
HNy5Dgq/ruLZ9a7extZ/ryu2H1Y8sAHscKfXTvVajFCS04V1V9gbdJ3Zi+OSQFJW5rttmi8D8War
uG2OGNCuggUkgzbyoZ5jer0kiNF6K6n3ud/6G5add+jRnmW9HDDPnzp7mKAb4nHwKs29V7cveTpz
iWX6lj7pKY18tmZZYT0wTSnWoF2O6PSAEJX1O2Hf0PXTxxolJXHExAYzY993k76LK75VijwE9kN5
TKL57CfyCVck+3FM4vBU3HshOM7SgbfLazsVCN8amRfSmnW6fIsTdHR0JE95nl5M07gTnb5Ohrqd
dnCYOC1ch8zkVm87SJOy+8CaeU+uElk8ifmd+vZu4iki86WDXZw+kJjzSqLSfYv6baXDaAg8J7mb
hbidzGTbtnG2R2d/tjIu5ThRvFAj11VsVc8jadqxqp+xogULMUwMTmMEAsBXegHLyTPCXQS6CY0J
sZzMltDM10cK3lvbqZAl2VgnJq03nZpJE+Vt2iglU5KxOAlS/e4BYGrM+Z7G/rZLukeTEO8TpI7P
vtPsAEt0+yX5t3PFj0oUpUEXxjSNqKQV4WwH0cRkhElWSGrOcD1LFVLyoQEFJf8YxyzsO/Qzne2t
PLYsQUOYBAYxxhIZWxuit7iMAKcNTL/WZOv85HaT7kdf8CjNYEELT7wX2fJMKjt3vUGB36jpnk18
EURVg0QrJL9cmc1TnSjIRRRFiSK4TSxAV3TbvDRuSjwzg5I4j7Nz27INyx3nAtIPU3QsH2SbfHYN
3VJNd06N2Rs3TWTF5yaiYJY4f7bd1OEQbO+jdqFJyMeZ/y75VNH41SbW2fDt00AgF/bG+G4ZR4mO
00Y5Pk83CKreU3D267Rly9ZFpJenncsoZZpO5jIj1pyrjylB4IqlBaspW44tkYcNyjydEX4Zki1p
Jdl6HjNnTfDIQ5uqk9TtCTr3K6ALbruuLDmJ+PUa88hNwaT5BE0MDm78T9w0YnoDTtG6ECOQGpAt
6xnYUkdmNS7xGOwrLKB/AnJHx/6SwvExhg7mjZmwr3MVqGkkqE9FBzgPzOSA0qm0gkWbww4cw8d1
qWELvaUZcO6wsShGtsMFKn+9KkwC8ZKrdyNBD8HyhPlYVcbfpZc8VXP8syxDf2/10UfX8/bhajlm
5EizSLahtk4INQesD8pPSB5hA7US1uAGcS3Vvq/Kta9SKqoMMc5I1ike811R24+jD/3GHYZHiCWU
Vgn8DDguQRaZ5IFXDCvMFIpQPT7bV69Q0voXabcXdIR/Vyn63neGBgsldPJOQ7oClHvokpkdlTZ/
ExukFuuCceOGxUvrjVez0LuNhnuN/PPVzcWXSQ4fQfIIa8aK+WfJ1l02ZJYNJn+EH0o2YCHbHHk8
x98Kfv6TM9BzlF4uT63Z/DgMLI7U6Kj9J4bpsVJPxTJ/elV8noqUgCsz7L8EX3YVx7S3bLcJvVnM
t4qwl2dXZThKsZ0Ry5wEmD+u+n/Z/IEAOiES7laJGX7wCDyWzXV/pwHepZX3mJEGpU02Gqk9H1N3
6V9o5m6Tln32vNxR3I3IXEg5aRHnEDZyAxniVZeOd5f0Q3js2K88pa4ujnjNAU+RjgolpyH3LHLZ
IOQeRAyMc/Ztz0blL8668Qs2abPJsOkjt5MEPmDwDRYMBcy/fVINSUq/M5NJ/Uk6JYynmUYahxZ0
5Ptwugg4HDr3FQ45722YtXVeOqwJXGMF+ybGSxubcI010U63LqOlc4vo80EJDtoU5sPKEtQcAFuI
7mMwj1v4Qzv+NSmmYfBcuGq3hJYIJsgtG2m1JE0l2BZUEl06j6qgstLlxFI7XEc269qKu0XSJ5H3
IOmRlVgRLEeiDhJZGDcCanLEJhqAt30LFeu9jp3fFkSGAiEIK6bXW0SxH2gH3WCcONWsybrFprmu
c8aYhH+cCa6ngVEmguqIwUNXNUzsPfXOCCg7ggZAV2Q0ztVWnZgn0yw2gIRQL0pvN/igzZlTPLea
3LR4EcRCNXtd6WeELP0qk75zYktD7BMhMzlR4N2y6yGq/OpoANpBsAFikuzRctNXc+iSByD8H64Y
Xsep+GoJ58aFq929ZWWazZjGr5CRxezOn2Ulj0vdUu27L3NCHjUkd84+aW6Y3jS7PDe/sZjfdQyF
AqEQN+Dm/sGsu8dcON1CDOMDiuU2a/mULEEBUhGv6dT6Mk+etelD99I4jBeoZtubwWHwn1Q09D45
Y1fZ/F6q7KN2xb1YmEXz6X1PrTnd8QdPDPlY92DCXM3KfiCSLT/A9q6fSTbz7a0hcsIx6kpP6/q6
kRaAYdjwS8iAlq3hqAzkJ85LeYVq9FtpeJAlQXGWGYJ1r5gfW9P6wUyFCQ8UMFdZ/o7z3X2yeRsC
gQ6hxj+00lMX7TrTPTD8b3sx5XsWTVhOqTmwhuIqHn3y2Us4TTVSofbDd7285mgwOINxOK0Lf0Iu
aksxEFtRVNtxqf9AQhH34T37pf1gAgZZoxxfjw2peA3RbGXdMCyLwoIrO25AUWKV47BsV10yHZH+
3lbwxFstsgCCheE3S5A1IvqDaeVchN8wzIoJ9LnXBFnKdZ434NBq6Q6rUdN4FWX3ZEOJBtKzdb35
6BAUEBBj9eNO9kupr9IfQAUs9Hmwwdcmq3GaGDs5pi3VRsUOJOyUofdMjij1uhfbxYkSGbQrg7uI
CXWqNmyO/TXDiuVUg+G/6aTpMKZUHqwBATlVwkHtTGTMbcE3VoXhExu3kz8Xtws99tKXd4jJHjkQ
byKE80z/CrWzM7QEWCpNSbqqFgrrt452JjGhJxL56jWCjGkd07xsrCJ6JyWaUWFCTsew3EqEpBhd
yA/Xk+LR9FjWGXWGXgvVYJkaRLhkzQfr5XPhISpJUGTvo5CnvsPEtZWFdVPUnJ6x/0c2LMTM5ugr
vW9N8L6Vh8Auizy1dZNa3pQOuo7U5vKYonC9oDOmLyW0tuonjTRHnJaMIy/WUMdc3XCodWAkMUfU
QaYX4xQ24qnI222v1Y8DZdKr2o/eH7ECojIO+nn8mSWVRKkhghGVVRBqavbdoa+GG49IosDPxPxS
595f2MxYGEX8igHwZHsYBAwObXIKI8SGuIqQn/8tff5t9+zKcya5V2MeliJMlisEGP5ed1b97ppQ
bdGaIGvalFbD9p1FJoEHRu8QhsKgF4mF05Tje9GHlYe68qpYo9UEcNA5PtL+BJXap1O5V9teZ2XT
BhxUR5iXb+WPpDxKIC6eXM51XA/p2kqr/nVWV0vRTPBSwq4zScvHPi3GvV40cKd+ctO3QuJsPbR1
xBXdpWlcXdrZGzacJEZMwpmL6KIDa5VuDXPqD2GatOeRphkAfH9Z4ukEAOPCHnuL6p7ONbNeSR7H
/DOE7wRxEgrn0vX0otwhzvhEmHqPvWLPyPxM0O70zm6TmiB0NSWoes7x3NMAoD50wKT65XzsYifc
dlXK45qUnxmmINgpJhQImGinhK7mLSWYbI/5OA6wLg0g7CC688GpAywRfXA43+FtEk2KqC+acanF
1fg9cDJyQy1sMlTOULBiKI+2otbKX5MDGj8vymmOuSRyO6gyojoRVxvLJofFcRkNlT9AYmQ5QsLy
dFZIO59KARRq3xdD8UyAEgxr4pHeyRF27oSqsxcEZ4z+vWjJp62NHuOXK9ectvFoeYo5Rp7dhzGr
O27XkFwLGEQMLMcJy0oHkcd0Ep9beSDyNE0ZqZi2PTd7opSa4kXRvYSBbRvNtmRYP63JEmaQ6Nl4
4Lu6oderpdQWwsGaRDnOzmEL5dEAqNW6YAi6YR1ruv5UldWrilxjn4Pj+zbTqj46TQGoh71/ddLE
6m1qjSfpGliXPfWLL6IAI+X4UyDMV4gWVHdA84k6nIdz1wCH2SjsSweJ6u09qaIiW4WqaMa1I5YO
ehZvbfZEWTx5m3BcaDKcq+CyJgvtQec6AWJYmikRzz7vMwk4HWrtVlJUMJoe35iT53dFi87Di2zv
1jFE/5UjBbsPJ6bkUVsg8LGvQYP4XcoPEKTZGqU1vzQFYNXAW3mBPBHt2MhzjoQJI8OqzXY+CKwd
mGr32TTjeMOKrXpavDjZLah0blLifg9AM8a9jGvnPXII6GJfujDJY//QoGDou8wPsNUngKThs70L
BpZPuBs4NmtMWQG+i/5hEsOwBhjEQMHxq1qQTOty6UadnVOGwn63D/XcyglEcSs3KpFev14KckWh
ZOnoy0KAe+C31tjbFNrR45TgDppYmziBHpyYHTsEFSpAu5jP4RDHPPkUCt+e7Sz+ejC94obwSn2P
FDfc+njxqYem/raLpPuRNz0pmZUj9kMNY60zKlCSnaHIaxuc5Gq/IgROyMRjbgJciflpdDOBB9wj
nF7u7WKB0NGlo7prTDHsCdeMz3AWu8+86+dPPJb9hV9Jco/+j7lSlTiIxjK3wwWXyIjUTMLG3DM5
rADamAwrkk7BEKVr8geSe/JF8j2EB2gNOAvM6UweYhZvGoxaD6rIhg/wmBLNYYxnbc3khiqdicyQ
sdZNp2c5Z1b2YDcsEM+1TRwnJlJGY9L4TmvIdUbt3meMAxgd8S5qJY+ypKZzQuQNXTHu2JurG1E5
vwiqAM2zq6wsCAC1dY0THDlNxXQbQXZg1URhnc/ZI3wNNEXqZm6yn6yrdoUVQWy1ZZAY0W2jKI2i
MC4Co3aeE1A1yKbtT+mr90oCxvc962ABBgkMEDqAwrIvA5Pbqu1gVzM1Y4nk1QvZFWggyEhy1kBB
jQOHF/M/X52H0Z9vYlJl6Lc4TlK34O9no1AGZHY92FU401Pb6QgNu3EZAyeTRgplnUTUtkTBQc5M
DGM4qNmDP9bzFIBEI0L1Lrf1FxUCxRH4K/oqE7h8uE2jMcL0Nrgb3zTuK8tzXuI8ukQQBeKadVtd
y+eKZc5aSuMCcefBHF0jsAR1GhQ0VAWNF0yh7d7Erk/apwY+J+0SD1ynUZ8jymSBAMLPs6PndjTr
NffmuLdVDGLymnM6QEXxpnleccMRH5NHj9rXDONmtgacfDYMUyrmNpEA2MAas+tqiUj1xmNrimnf
m1EMIswUmwxDE7IYCpqCe7YyuO8GET+4LimXOeil2FN/V/s6bhsSfNvMYZzEAkCI1j66qkabJXBI
gumZ/YDRcb3rS/NFKmAo2EVOfQtuCJHL4z90EkVdkyTuO0h1hi5kYiJGKojJoPzXJgO3tHeA3hPt
VF8BJhhUnthlfuNckexRwd7XJqksTUquFUBc5DQyJ2Iy7A9xLC9U+n85G45DxGsbQLv47Er6hqnL
fnps7hTd6sEjrYh3l+pN5qOz6q+ce2/o4y2bJJBRYXOZyWsPnKr9G6Sx9YHPrkTJltWnaNvIERFY
lFkfPRRDmoKs2kO/HTdRc/XeGohpQun/ZV10pnMldLmrH0TpDoH0FNu/RJEXuGBNRPn2plxOLk0i
80YX5Y+KTToNPZX8BQ2ofE8t+x58Vstk0LHRKdul89dPGcwW+MCL6h79JHrzvegeTFnPtUksYSRw
Z1lkeQXeLOa1rYejzqM/UVnxuq7rm2tN72K/xGfKg6wNecn85tKl/tFLi7fBnI6NbLZTNH+lSBTQ
/dFgLCXK4NJIab6KJahbZIqKpBl8YREsVmmyMKTJSR08d3naQZrgCHBl8uAOfFCMTQGCxCQ4eET2
Aowfv80+uavM5qGsFclkSXnKpmSXDobepsP4kbfXyFUZXxPa25c2M75bK/1lykt0k4F1SXoT8VWz
CmG+R0cbVmzrp/LgsCqnh17umJ6ifuA6mSKwBI1r3cqUGcswDy95O25bgi0WFNLkqrRbywDDZoJr
CKrOAq+d+XuIuCwLdf6et+FbmJRf19qc6uhiyPjNJglg7cb6YmrzCzPj21SLkyg4VmMDZKJlFZ+T
Pz8XE6GUrv/CPiNa9zHsBkK9fOQNzbYZ7EODppCA+aNFgpKxdNtSgzeCvHkWdMhbkj5rlofRO5/X
PiYRfKWdJtkoywMPJvtj7owYc+rqxsH7BforXU29tU9ZWerC+vImFDLN1RtP4DbFHMirlV0Pp+K6
NXELeZwQy63B7ciVoF1E6r1tqumMgJAhAIzxtWRZHKgBsqpuY4ixM7NLEj+pOFCRdnLX56XeSN4b
Th7kbETzGDeS0b5RdMYKnA2uJCYKD+yrP0k1TNcxuzOsF0APGrPeZHZ7bzpEIZRNzpKkudhGf1GY
tLBTONwPNcoiJ6O/IiOI0lQJZ0My2UEPzcCYZ2w2sEs5HwrhHEMEnrjzmru0TxxgbvSP0kaR0Ht1
s4U69sdInPSBXhzZ4sgVL9hTESfDGUvTrquHW4Z7l3RCByqy7kllBkgng/c6wpEG0Opvzq7DFLP1
2J1SggIqLQf4PsojxSPBXmHTve78qPml5ElXWZ2+qKvYYeAD8Ct907Du3NpVvb+6K27o1JOD6FPS
+pAW2Hl7ZtDPItZOnhJwJTghC4YEM3vp0AhqOb7GEYcbbsR3sxHGr52qAzk7w1NS1MMxcnGw+VXx
k+Gj5g/lHkN//UCf8KKwAm4c4WbrkkjPFVSPZI06HHGKcVRasQNMwB24/rYzSRaquEOhu1zFiSzs
dVY8mRphrkqs2yZpq5XfT9/suOmplwndXUf4AXiFSrNTaz1sXkv057j17TVQclcbSG6UuaB94KW2
6v4JIjzLX6ADtg3UivnFUdbmU6WoUfqBVUE4wXGvjW47l8VTkVgfU6hu7IIpytznL2TALS9WqNrA
kvNrXArS+NIZsSNxW1Hf/IXMTEJHtGTWQPoaF47ewSS2F7AA2oNZ35rSDyYmKdwvFmXJYjPohwm8
FVV6ztz4m/H7ftZlHqh8fsviCJoKvUHC3VrYbBcsROiwAVwQm/KASwHRcsmnkNvFFt4cqFM1Gtve
qjv+kuIo2aO/Z3m1jSofb8Uoj9AKAXMygkxTNzvApt80Ntpla0wbbL6Nt/Fi84//W4FHcDudC59K
MqSIM1ighk1+Ic/+3kDUNV4RVDb/UCpUlM3SPBjp/GQl7R1eI9KP0znC5hYf/cQ9kYP7PhQm0uJu
5qFJviPPetKphEqRi3tk7zuQteV1PhytGbQfHS9Ft+j9TMQJAnhEfGaZFnd4TYYC6TN7LVFIW0sr
8fNPLnHE3H5IQDH4gR4yZnFCmqI3OKAvggYcOmOKLWACkszxsR4qc+0k3BWwyji1K+86HhN/hLJS
jqQh6modrho2jlefd/aaWf1GJuZVnlSdBgwNCSLJq29mX3RwFiLgKODCByQEZKEAO+BRyQPT1Rdl
+gCw0qFck9ZH/Orof408bEmBLg3FpkSBVniDDLDO3RYOcQ1eUabblm08DUuzzcfwTtse9UqKJ6dJ
rBNGuifgdnwnzWyuqY5fRjH+QkidVm1MXjTa8wM5HQejbOKbKBqepOHuYsdH2aarW/rPa/pCDljF
wxI81kQHcO9z2+4Y02M0MLvbIe7Ywqbyb/H8A0osDnaIZTduBZKE/OjHAhssCY0TKZKpMW7CnHlS
IehXQxPAVsSKsAe92GbZ1mBRRPvcwocyP8uBklYW8R0O7/fWqG4n139tZUssDPbPshY7y9VnFALF
xueinWvJSFh3hwY9SDBWztfYTZ9eUu1gAWDONI0T5tY/DHCPwxy/IJS9g+j27ujmE0U6r0DuNmzS
CmIKhNizpNqw4uXdN/HXq2X5jGvKKkafn2Z7xaAkiAa4JD6idtzBQCcHKcxuC0wViEK9T7IXnkFO
UaNArxc5OS4uH5Rn5magZ6tnHggMfG5jeF5LfmO1El2a/C1y55ZYDYMBdbq2x/5Hp2zXk+v5q5Jn
2sJbRuRfcTcjfU8tsU5z/7pVcu8bdgZwVtI7IOfMX/MhXEuBVHPwq+c+ngDgkTWDNm4+AIDHiDs1
MpCNOKCXZm3pywHP67VQbeNz5RUpMA4+C8zkO1tX0MU9uIWDWFcWVuGsT45l5D+22oMSyexlitXb
LGp5HWPdzGFzNeR5QeKk59DwH8QyL1ejyJP0m+fYSA6IK8ut1knGZNlKxaoBKMHQt1iORZ9h9ygY
yVVp+YX4DVZgTLiMbEt0nojO09i6C5F3rBLSBjBEtBfUuQVbH6rFIcnODpz8XHNelPQ77NabB4Ir
MeFrXK0iplORySUCaAX5ZeJxv6I5Y4+mKrKxqUPabGT7PPFhrJu0Zv7SVfMpL8uXtGjuE0ja61FZ
AMZNFPap2tc+WM8ixG65ZPUvZqgfbmH0N6X5EVcNzR0rMUjCzusM/3/dOGGIiZzfppPy9MsZ+YcX
N/ae/RHGINNC3eLQGyqj9Pct/8UKnRp+WK8Y12yip5Vy5ZPJzuRlCAXbSHyXDEwr/qLqu6d6Q3ht
Mk4UlbfrmrxcO1OBMiB6sGn4ArOaDvbYEfys+IT5zBDW6ByRlIUicawuuAidTWl7L8kw/EwjSFSS
0756Dcm1Hf2Ns5BkkwuBFBGYby+JMCmNO1v6DxK76SYzHQbuefE7p65gnNV0y2uEfvUoKpoitiBd
p1nbXXUZzKLaY7t43of0zHKblpYN9AbpPivFiBUHECSsIX4RerS5icKbbDfFaAVJWnvnlIyUYzFB
vWC4ZuISgSkpCLp06XqDuRowPFQGf8Gqj3Qm3pRPbApbqS5jcjYL5nxu7lrroU9DBe+iJCYcmGf1
wxXcnbPBoLhmXEWCzxRJ22bWYea/jHzo8hENX21karxmLSqxL0hRY+ymW8NjeTVCFDFT+KbbuLNt
fxst2sc7gm4fCGadMrWKpB8dlo7aeiNIAj+RaDqG0Mk68m0Rs4XxtsRqAbgNOeMHiIDy060Egj+t
RzKNAIoRYgfd7qJNJAQ23BGNqhSuR6B15H96XugfOx7vKCiAgJ0l8402IIaLZjoOK/ThCjLLx5KR
+7symCBcOozSj3x1UAvEid4py89+I+pJFHl+e1SYyEkOyOXVPA45HUlTORoZo3pFCUuSi5ueSOZu
/rQ3Ykpu6PqLQ+1I5wI2ILotbJKOMc3GSMktBm/IcL2IpThzsrdeC14Mnk8f9LEZsyvnkFqOaecR
AIkpnbnRQtX6xqQZM1ciOOXV5BXJxepsA0ZYZhPYmw8ppJvJhlZOYgMTyynV9MHQAOyPIQITQDQ6
k9arnvyxKeTVWMZZtMWLSwgugnZWcin+IavLxUvf95G/WnjTjiSAW9vZqOuvRnEWsb6mnRZj674t
lu9/+xij71Hi9JhbrEFO79IpiMlsUsUsuS1ne+8ZVuLtO9dla1L4tsaEYJgpARVlSp+v87r78Asm
3i1zz0BTGmwKU3l3YRMb8S4hROTJLSZ1n6tYjquFYAPaalCUiyppNlq20LBEWQU81mqAhIWuVV6H
TIgqVnDSyKhwEOM+8DuR9DQ8tQckQez3S0/TfuJDjLtnN5KFj0Qi69xg6KM63ZDoSoveRQSnVhMj
pxhd5AZkVLo3lCjzTTHNWbzrrZwLlcmv96KSPv9V3oSkqi28lH9n2jkikBK+38pImNUfmTRYb0Q1
iOmT0AYqeiZ+dr0DJkPiNhNCL91B3Y9NjnUSwlaW7kw7CKHAtJyAXmcHopRlRzak5SWrntTuT5V6
xldnICndMJPBCl1NLWeoEddI8OtM9qeiQmspoXTuwkIzF/OcOQoPUxNzMgxh2O5CvWSvBoXLKRvh
tdEU47VELKHR6kTkMjgtDT5K9ByuUD6ToUrEbEHygSiN4LpI2RbDOB8WqCPRWg0doKp/Ek47Gx0o
TnJvUzetsYmF3e4Te1BiQ++0kAXmEAgZQlUEh1i/shxucZAwlaPDjJZn4eOJghFU+AGZ0hOaGMtF
Tcu0BW32BHaEd6dSNatCj0kU4hNVrqPW662baQHrhgqCFE30hbiVYe6iVoHd2wtNYoId6bXV9Nbt
vHTWH4UE/IW2UIZzWAjywi0MTwQtvkLzXJBkeg88GdQ5nuF82AxDB4qXHHBS/9yif/UwG2w1rKbD
P0Fditn6JSW9JTzb5jyMpL6L7OQlyFfXras4KBeb77wyZt2wrF1I+kW60D6MtozI/UgtlBESPe4m
KSA03SrIc8UKe1wBWrDvzoS2IxdCLfBhatjTE1vkq3S8Dbd5wVIUkzK/hKDv5fVsSDNWma5mkGCl
49LvipjQ6BEtREGrOlMMj0A7nLPR9P2C+tXP/fv/8Msj6VNE8cGlIL0GSvrtTzE3oxGgRp1enQ7l
2H/ImI9TlnjRoenxaYwlKngRkkFRlDMk+Nj9NIb+xCTExPpiQK9JeSyNNnF2cd7dpAZzyib1xIXs
wmueo5Mc0RbKkxCpYJGpG8NBH5K3b1jFvG0MfmGb1AOadKBrL01dIY0KoRrsSTNNvhInpuMbfCPd
O7pCR1oYFU2uz5jkvpkEv/aElLvb/1gDo0cxWNUNXpkuQtsAe5OwiyV/6oa061dNWwPVEbyTNZNj
rDJeYdpW4A5uP7z8+1//43/9z+/pv6Lf6r7KIdyX/yr74r5Kyq797397//6X/j//9Obnv/8Nf861
uev5n29ZtmKWw7///nxMyog/bP2n6YcWr4ShboDbslsAA7XuyyEGb2JbTyU0qvU08MD//7+o/H99
UUGHTygf5EMh/u8vymAmjGX8vzk7s944lbZr/yIkoIoqOHXPbbfH2HFyghInD/M88+u/i63vYLtt
ubXfHEWKFBooarjvta41eodwioIQWe/IcU/4BW5PpOyds/v6cvLj5TwlLQSEJmJJbS3//q97TCtJ
ZySN1GHGqg2ztPSbHx7JlRfuSn1yGc/jbpQwWYo98f4ylTX2xozwl+hsBySJtB47ppjvLvyfTVwb
8fXXd2WZH64nTV6bkqYrhcnR9/31BjXqziAJljy/lkwJh1CgsR3GQ583KcAqy7/ulvg/oFXFznYW
WXC9bFe//hXuJz+C/b20bBTmyhFn48fxUyJqWjM4+pjNQzSiafLaJrP4rbOuzqjgpFW6bq2C5SUd
LTtf//fLC9tRUvAYleecPfPCS0AvEzZxVPkQPbJYtzbHnJEDp0OLo2apXBCf/VEByDh8femPo0qa
DhqXf66seQnvHz8HoznMjIzHT3LJjONLzATgAnD0Nl9fyFpe5PtvlCuhdbSoKNAul2cvOrazGhu7
bRxGzjVIznWCxSLDGvLdA7N3y4Kk6QY1boWPvgtoVnZysqYN8lRFfWRS+YUf9Nk7dzRTh+dZwBbO
5wwyjsgmSqLg2BfGQwXHcl3iTN/jY/w9+8Je67q0H/OeoJOvH8THaYPnQMlJelyUXIKzsSY4S/om
crdD5ZnlHQbv+UZFSfBIyyl++u+XUiZUGkuDYxHn3zK1Bd6mwbgKRcKiZfntfe3ZCGUrz7rwHX/2
NJUtHS0cya0p7/04qiavjaPWCY6NIUpJ9coCho/0uCQDbuljQGtJNR1IjPaI4/AYfX2nn15eLaPK
NuGInn9BfeL3lYO0i4q+bjAq5BFKZeoewizwmcnyrTKnbNWUwt1/feGP0yWXlMyXpnal9sTyw/41
K3fF1E3FYPgHH2ntEU5n+51nra9bi5JHwYf0+vX1rH/G5dl3ZEkqotqzLcc0rbMrDlnt8a+tf8ij
eLK3WnKYW08+lgCaUm2C5JGEjJeIUzShuDaO6BX+L3aHIOeXwBQKACDiCKzqrxrMgng4BLaeNaBX
8kkc4uv+FJ1zl9BxOSWO3ZYrJj0EeSN6+KtYOGBseqod4dVYD+49wBC8blUcvRhDZYVsdGtUytB7
yCetIovjWBbVCcxjngsqBbOy1oXK1J3jc3xYUxbzXpdV6Nnk/OcuGxp2WEGlehgO5LKON4FKTVKB
MORO4IbwE0B+zjdmmUXo8tPc+56iWbzXknyCKh6RSs0ATdSVVQwkh0w0qptV6LTdnpIAp9EWi+KP
FCDmEzY4HGxubViU/iJp/oAD5BiHrkoAfeAmaB4gKqOkD20J2MYm3Sp5dSkf+OtB8jABlkTzo1vn
nMWpBJQIG7KZ1icHG4eELaMBeS5tyv6rrG/bbt3SyX8YEK/uzToZ30hXlieNKCmgVqTgBAFd7DGt
8j95eyfD+rsx8gIEX5X3nLRy1seZFIYA6L09jD9Ne44eYsOLkWgVBCOs2snpvyWhURP+FFC7ySB2
P6U0h+tDBMMaEq6dOd98gpv2WdK4d5xj0J2AFKXvm7C1/uNjHETVTzmeEEvOyUgYSMV50jXdESTf
pfeIoh42dpHBjf8GsAc4iRuRV7ga6OL9pkzOQ/96nC+z4Pko1xJWwDI9W8g0zr4r6g00IJPoOJd+
vIYSEpJ/TaI9YenzRpMJtJl1pI9fX/STqZnpgwFHZcu0+ZrfXzR0zaKPpBtBUjEcf6XabKSaKrX+
5YQtMZlfX+2TW+RqGhmz41DztM+mzMk0XRsKWYQRW+GVNsJmoOoxcbAo+qRB7O828M1E0l+YQj67
rqXYJntcmZbr2V1O5OaibU7iY1hy+sO9gT2X42W59+qkxPVukK64UaRwXtjlfDJVUkTVDgdHVzg8
5fdPd4jmOgEEGh51jD5qHDInBSaPs2jlxTANOdXP8f++fsSf7S5tYXMiUA77Ksc82zQ7cFjNjpDC
Y+nE+Sp0c8QpObvnWk4grduEIjOKjnVQE8wVQzqkCdP2/30VZoZge2eyMrofl0YjwD6PtPAIU6Xe
OyUESezT0dKrMi4MqWXInH01tlDCwlLH+mDps72FnYSMqKqKjmSV5HKfGmz9bhjt+sYxs+wZmk3z
6loDTe18dmHuF5WXXthQfja62FB50L5stnrn25tIqr6IUY0dW1n3oDPcb7GNLx0d/28bDdq+JKHm
vy/+nIhoj0p0bssi/H5gaWvBJggSIKxGhQeBROQqNvo30EokOqcLI6YgckpI37xw4U/mC5YnBpfS
LpOVfTZJRX6NBCni2OA0iOVBz06vgZ33K3dw+4evR/InH4/AbCtZzk2X7cbZZJH6fV8G8CiOnA0W
WwRdvCJnqxwV6rsoKRN+fblPjgXCUqbAF4wfwjnfTw2mQCRbdcHRxf1Afw38bLwjrdwQF0bsZxdi
H2P/sxmWnMDevzuEc5OKU3bhAkfBhF4+ZsqtQhd3zdd39Mmnwd3wETqccjxHnr0rJR13ri2OHzqg
ikKleAkvDeKbbHJ/T70S5MTqaJOPkGXqvIgu3OZnr89GMGt6gkAllGjvb5MQGl6WgPmEGEkfStvF
2lAI9/sIF3AnMyPK/vvtSsdiI2x5VCc8c/lB/9qX0v9p5q5QziGIaxTt2HcRqcHohPSop777H4TV
NtybZH4UxyDOXHjJaV33p68f+j9FifcTknJYSvkpFurDD6f7nkiEsKVJST8CYQGpSGSDGIgZuxU2
5fWIP8XvnZ8ZKxIGLFRlSpvYKzmIkijyTTfehWH9yWtwHMLXXDw+TJDng8ApPF0pq+IMqvs3ysdw
0Tpc2UY/5Nc2h8zd17f/yfzg8IdTnmnaoH/PPlqnNy2zm0vjYKSGOA2DWRyTsAyfBHlt268vtez6
3z9oyZVcxpCnlSXPT7NLYrRI2NoeIvSw34cGVYUglOi64US+XkRkP9oCB51JD/jCSPv0JrXNocul
KMWu4v1Ia6ZId2KejUNJXPG+H2JrQ5Chuc45uW/+DzeJPtoVHH4oUp19w7GTOaQkTsZBOVivs96b
T3XVNuu6je1D5TcQlUpJGyEGPPD1lT+7Sc1Ilgxni5d5dmUhoqi32yXvbXCHI1yKdgWsm5Rw3XWP
X1/qs2/Ggk5MkYBRSlHobEockRZauZmzC8XMPau83ZRQxAxzZgeRyI3vGifS4p9qlVx3kToCve7W
ZtBjTcQeEYq7Cz9nWT3fjyxlLcdbygeu8j5sF8tyCuyUTO+jYYjH0aUv5tmbDr9b0pCWq1EhAcQj
wSJvdhP+WtwqDtSMoP4+F/Hz/+W38PL5QQ6EW3220iOLIFcuzOjqg5TbNVH2CMoiXUWmhT0YVrDi
wEg+Y55cNaOBehFR7lw7ry3aujweL8zplv3xyXD0t/hjUrnz7OWb/NccSyAid56O4TGprEWPjj4O
IaIHgjYwhBftKHb1D/1EDLBGUXgF7T5+FpoTHDpM+aMgaC299JOWsXH2stjTL9tNKj6eOC9k2t4c
2I7FXtOJ0/mPHOvoVQZjAKxnwrzkW4u+YxoEpLPAMsRt0i+zbzIm+OL8JrmwZ/nsAUkEcNQ1WeAt
S56tegYWOFTgjXEo/AoLWp3+RAgFR7tV19hR3FuFD56U88r45uu+ORXx4CCocKBFGtDrvh47zse5
nzVeC8HrYpL6sINi79/ZncNmjXJ+chcMYvwd0FH4LnISSHaSjHeEHnMuhm2N4Y/DfMFuZXHVw2XK
EsFZiSCdnjaQleDbJiHKvXVyT75hOUofW/aCgCzCzsJ6oK0RYF0aV80awwkttsRQ2W8rSebypkZA
21JENn2LE6yRvFAuCzGtxB0udyfQ5VUv4edvGp+0dyxluX/q01m8kEkbgJFvRgob1TQyzA22mt8I
TI1uCcMZBRk12norLSBISCRgiCF5qijvVEFPk4zDOjA3IwOGdxUgTCRWO0A0BYvOII1KjC6BNgkf
Od1pZGIZoWs2YZNOT9P1qgzIL7FNzFsXVo4Pb4Q+It+O9lzP5CR8fiC0Qk5LgGz1IcCV8a3vuhG4
sCGeRGKXd6IGZHVhCJx/HMv1KHS7bMBsrc4ncfqZNvqiyT3Q8HtCC1L/BM2p9nZuGoevr/RhV7tc
idKuZq8hKNadrYkEutRWwDg8wGUTVMWqZl7PtqyMzdfX+afY9+5750IUPYViiwcsX52tS4pi2dSn
pnfI3a5rVsgnFYLApLYExKxBbCbZADGYrBLfv8C7u88oJqV0E6L4JyGmOKpy6tHPBSl58y7tnQKw
S6WricIpNVWWtyq+NuFa/P36dy8/6+xnM19Kl50Kj4i15f3MGSF77+spcw81Ftp1ViEGqcfMhANW
tBemxE8v5Qln6TowBZ1XO7CHlXj9TPdQDIF8TonzgDvY9DeDL7//55sCjcoG33KVXgpX729K5ZXI
Ro6pIKes6XpCvrefcQ6uwOmlFyazT987O1lTUDfSrG5nD7CSwOMt9BsH38lJzSnkVP9t4CT8so24
vQk4ipId6WBr8cNmfstGIFkPs92m3/DCGzBxw6J5EBI7LIrtEH9l7kdJte5ASxzboR2epswsLu1r
PiyXnH5MacG3WEpAjns2VsngGGC8pe6hVdSSzQhFfYl0ZGMZlIACUBbHXkpxn6MwP9YQwPeFq0qC
KBYKhwP58eu39cknql1vqRiwXNL0Wyanfy3epi/9ighOsUjNqWznRfgIZO3iTX8y/DzTcVkDkSSZ
VIHeXybjjqLE58zHMuLdDsVCGm2mKiO4KYbcfTXUurhRdYo6M2A+9lNVUgSkVEFhGQnPnBfJXTG1
6LN9bodNHsXj6MK8+Mk87FGWEp522Od9OBV1dozLuZ/VAdTHL2WI6ej4kChYjtsHS+Tphb003bUP
2xS9lKeWxsmyk3PMs41BSqFbU3QWh2TOymtbz2J66qFd1hv6NUi8A016JkIjW9NWXzKzJFx57p1w
NJ5DVB5mVP6/TWPOXjXGG33TjHFsb4jNRO5LRsFzaBd2XAFhlHAAJJI0ePy3AyYgdwOkYXrBjUvW
C3KkaoMeb9rqYRJ/xlzVWIkiovl2aZ2T/S0xDLJ81wmiQGJMiB2bbNIGt6rTQABgJrvGKqrJp7xW
OF2HvSZu67EhUvq6nPpAwy+yW/iFyNaRWCtx7P3QV2sBx3ThammQhlaLyq1U0fgtIXDYX9VWNDyN
0ExJcZ4qIo6trq5gR4R9vp29yUqPLNPBtKoVosyrxnXj9JUOzvxi2HZ4KIPJkrsqJaZ83ZaB6V8b
bKLvOJiLm76tHLTu5ugVQBkmogT7WDbdFSAY3PWOEs3bmC16tYptEjTCIXsTXYOKE5ObfDHRMZ60
P+fPoSCSgjZ5T+tkCsq/WHCMJ7BEQbMCXWSat3xL2CCA6U3r2u9Bf+V9sMTdCLEKMbbvfcVGGbS4
VZLq63n+LjXxS9FYURscBeF2zAp/PESQvqAiBWjBN42YIDdZadzDCiB/Vm09/M9/ZDx3SIen/Fba
JM3VJIC8FL2EeKpdEyvOlMGPa4GmYsrozPkAjs3/4eum4BKmp/aIPyOCLatkWwx+/9usxu66S5Xh
IsCpYvSnFhUjhPQJtAbFDOmtkT3m9gqKnSRgNKNk3qN6i26iaaxRTiLZT05xRy5Xg5nrl+f4+tUh
ZhL1X2/Wr2iRLO7bcYpvYH01LhDsBOUu0uBniEQ1amozzeip9gbJXxjddDPHzk07S3NrldoD8rNk
+yy4RgWEwmnEk3YY+jVqzr8zylMQt4RCLCI2xzzoaW6eG3pY+9CRxqlyzeAxCZGHk8Gg27U0Iz1s
Q6Bl22SKoPPxDb8Ko4312tV5842wrAzJm0Wr9t5IiE0ip2QGyp7l9VqbdmPv04iwoi0UQ3FroLBc
R3Fr2rc+TTdiwpcG9yN4P8jeM6eRZItLN1llbZFsO2I9h20uE0BUelbevp8qDXHEzW/smmwix59T
+weRI8EOX0Z+XSk9YAiPk3vbjGR6xetxdm4XJFtMlGREDmWLWlQPrfk7BlIDxqvNnceKdIxbUHH4
J2iC+z/YRaGSBf0lfxOi6ULI61vvN4G18GJDTcZLxf7eAKCCzQVDOXF8Rcz7FkShL5mJY/LdHSNk
+JDUqnszwncpcWpuwjpp/6Zy4c8pbP3VvlOlDepL1ZvZM5uTQ+0fCw5tRXISp/nWt8ziWxhlxclh
g3UlIrO6nUdJ8FNX41LNx2HKrrzcKAnrS9P+WIy2+xAS3nXrM9WczGSY7gJp1DeAu9FgV578X9vk
RfkaY80KNwQSeTe4LaqR95W7d0Sc2wdX17Xioy7UG4gc5kRpRTsoN/WpHdOQ0iD+sSudjDjlJOyr
o4PMd8GkCRL/xhHOyLgEDIbMoAioR/NJ4PpCCupHjU1GiVW/OgRC+ncQVGi/09e1I/xLab6rNIgf
0B5j+GpHRXoYjdzYIvSDI+HZ4yPpJzOATA+6pm0G7mZqze651+xDr4QR+RDjkgHLbFLLQ2TWs4UH
J2mvlBzqmygKy5cUojWeGlM1a1q1zaovRsp6vpAtO+22iU8GvtV65/hMSuvOnbsHATX2ThM/uAuz
Kb6GbQLeKQ7tddgPGmJjRqRWBARuSwZhetPw9WGvdB38RAjk/sw6eStZo+DZkZK7JU2FOKQ2AnR1
1YJLxfKQ2WJcaS8sHrJZ6N9NYoKIrBunvOo4iq3sosf27BoNobfV3O9BdFnHisdmkY0adiY1FeLI
vJD92Uagwdxlvhcu9MSRcJcY1NSTGfkLdGcgAJWe9FhIalDOkv0mJJEOIaafxifqCZ224XwnOqDe
USaYtiaAUVJvUnaio2YMBo3zt+t7uUMZCtOTJmsCmXHyjsNoxyc06dWVOYC83reJk6zhfNnfwsBw
txTA5hvOcvE3s5nsDXJIXIWlauM1SGLxQpfJ22uXnLcgjUvgU+OQ/sUgiAHTwAe7Z0coDz5BksVd
biDTA3AiR/LZaKuE66Q2kWrHdT/f6Axk8qrBURCuO1zmzk07KCRAg9ZvE0FtPxDb4pqr02BtCB9a
bO+nM6kkYX2HiLQHNhV68jULyuYw1y3Lj0rJIsdJFW+KxpueWnrt1IeCzJz36Gb6x9bk7KNrEV87
ibLvpg6H7sYEF7OOw4a/iVD9FMRubdiFxBaSOK+Jv0XOrH4g+p7ZY8+RQJIrp56mOojL314yQVJi
K+DfEsLjXynoeX8FpDcDYGZSHCD0LoZEgozteLSzRwcJNDZapjyU/VaN/Ud0Plewu60FZhZdB3f8
k7KYuLc6spwYlWi5afPzvLZg3eJ0F3mheHbcgGMedaVxZ9Vuvwdgh7ncUA4ULpEgeZVt3VOzzE3m
jqxhFLmxiQ0s6ljW7lSg+6OZGjbmjwAZi4Vc9U0nlR/fTMS1/mhR+3tXsKognWtv3kQ9ubVTEstH
5TYG0VB5sgfa7WyygdRe7OwSlnbabgZX/4nbVD4kZuQiqVamv6rciGFPoGdy8ockZuai5kod0ZIp
/s3I+GtRJ5Hbnli+bdPixQJBgRnIq+A5/m8JwMHRxHxqbY2w13/5ROaWsCUz2YYxM400e/0QKlFh
p0TQ/ebzJgB4JyUmR2Wqed3PUUNkheEqkE79xOq4ROg0Dmb2rMzwVtqN7KnS2WDByDTMTo1IUYpU
tS8w9cmejaYIDoI4qEecENRshkoAN+6d3t1PnelvO5vAPaxg8dHv+Mwh1BnWKeZrJRVO6+iYmJWN
69Eo8+0QyiHaYQKtNl0Uom80iBC5hQM41duALjW49VjfNpmh2yc7HQgoVnPOKIVnCj0LusRLQs/X
XDd53Lo0lchzvq+bPvlGfsASIBQ0RHF5glTgxvUPI+jOZz/DIq1AZu1ih98BMan7IeDwplgJ2+pR
BLa1Z58abfnIqmRv1L6vjrWw2/ggCEY8ZVmag0yS2U6EDNKVZ/idvbF4ELsmNZNnVSTRdWMBhQNU
JoNtbCf1znA8h9kXJgyJTxinsnKUvHKajHcIWiThzkSSMqEnBSFQXjEUPmSxEVEe5t59U3TmyR1l
+eyb7qhwpkZptapk0W8IUhHYwdnOQlPRSCQJr1pzFNOAys36ALkG2t0g8hpkAEp1jBpezOCJo/sQ
qee2ylNyE9jhshGGzP48gvnflcTPYqKXS1pcGoB7tY02/DXXVQ/BiloJFC6nvpdElb6V84zCiogS
tdb93J+Kya5/FW7TbIt01OSRWnG0K+BbNdiCWEvcoUtvyLcUqO2ttLsHvEg+ZWm57Q4JKkcVk+Ld
HdgXAts6bVtrO9HRPUnb1kma6MAJDskIZUAAQ/BbN/1GOkJU6+yo3QiTmY9lYDcbhBb7qIHw6iEA
b25HAWRFNESUBPKDVYgWS64qSu4tK35GsxxvKG7Xq8boXLpitbNvS9947jNv+hklQ8/OtqzWppqa
G1+Qn1F2XvZz8OZkrZl8thq/E8c0f9pavh5fkIAB2saPb+5E6pk3do+eiFojphmOB84+4YJPdKSI
7rXT9KEhfxDnUs/3hZ1MHqnR1fcWQe7QQZREAhVaB8sN251B+t9uDKBxDOZIBELv44GcpHrzlyhU
Nfv9rRfO9XVIs2vd2F60NqLcIb8bZtXoiOKIK6Em+KDvfrPq2vAkYnFN0CGBH3Yc/9WaLXw5O5BA
2TWvlS77deJE6Lrjen5Nw67bzjl+Ckrs+tnyB34GxsM1FsN5Q/GYDD6HDiIiJYiMVzF+l9uq64nx
Uw3HINcvfrPyYWXO3bp9JBU2sY6t3XqEYWXWlgLfdIzbwA42dYrbdAtTSsDcpZYXau1ge1/Sz+F7
QSvDXXUjGI83IqngFmtkHZ0W8xY3I97AdgDJi/dzqu+a2Y/v40FUzSoH3n01gmjbEEUEht6lEV6s
Kf6XuyQJAVUmRvgEY13eJl4Jc9xIa06srRW3TyY7+U2OCfyV7fdL1U0W22gIP6u5sYqflfOPcRku
Hmv3GO+CAPZVi6VlPZjzgztM4d4xea6iclLYIZRbV7NleOmVHYhAMmVTQQWTiWvf7xnxWQCUzQbd
uC5dUhxw7znfs5pW9c7zSQBXicOhEw9Cf5QcQe7Yv4rXDKbcJp6yfN1lOF0smH6HoTdouiSlbW1L
j/o2mvbqukRutfaiXADHrIr0rzCKlIPZPL7qOo4fIUH0KyXq5EXSM70KTDslRjatDn42USatjQ6M
F/ll1oyppTB+VpURvCQe2Vprr3CpFZB2nhkbCev0EaMjw8MYo18NszA76C42YfYbyZ1LXuwDaxZU
FPDXK6jquD1Sd3pCH0EanK2zn0Zqe/ssVWRVVfWoH0uCdjjpke6cl5XegajP1vnMIdVhvoIK6tQk
zrTRsezYR+lE9HfwsqONQRrEvm1K6GhtKTZGhBgG+UN/C8lqPMK5MNfF5A2/QT/mN2mj7V/ViFt4
jkXwDLdXhOAghmEzBbSVAWkl0JpwkKwCCh17P4bbvLW9NPrjtn3PrOZiKXGLzoAkTtqD3TTOtSls
eNT5kN6GnQ5uagVZ7MqORfpQYSa7wpBsbz2TBY8lpLluVRdtBZPEGgMvB+EYdcSzZQTOgX2QfPT8
1PomDHPYzrRnn/u6MAGOsTSGK9L08hWNG3CmuWcPZI5nPEpD9dh/LN2TJzRnK+q2w13vukRUcpoq
thFyfJAa5EMhxVCgfp2KULSqfCyG0lrXdoUbj1cr9kZFsBjtKABpsJTw10/TGN0Upu1fm7qey7Xd
WT2LuK8PiNuiG2on4y5llr9ls4lcNAYlA1JvuM2cKjyEAu9A0AEnQO1GirxqzTq/hkbrbGKnLtdN
5MGiHlQIUnYgXjOmVM2Zh05dO1jdfdUxGWdRlGysLNTXrOoWdmSAbk9GOtaw8yJjX9SR2ga+p++g
5/Q7xluNAxR31gLI80mjnwnX8mOJyxEB+i3zwfzHxoL/i6bFFKxYCIs9vaFgP0wGz8jqiewJ8qQh
+7trNyb2rF8c9LuTMjSVXKsD9OS6wVbmEN2pUKgjY914M8gbWcV0YbYOqeC7TghxEtJwN37ZD+vI
EhV9BtX+D5UGp8/cBsxZIWA4Oct5O/VdIhtrNpCGTbYC9p3qGkeheY2swaONATIF7yN57PaQF39z
erBruunzKbAceSxqYmB14dTPrCzNSZfhcNdQTz3YvU9Mls3vKgdYmK3dxc85ePlTAlDkZ+nW8Um6
ARmikCa2rWukt16TiU3pkkgHtx3wR9rAe+tx3lK26bc9shno7XJci9lKNxED+FY0QSyvwg7i+Iok
N81yYAKPrdPiZPdIhucY5z27JR8W0ezgq/Pi+4kT/PVSKoXqLyiKdFMKzYrTm/FsACZ6ZUp3v9v9
2JzsgsJkTQ13XEBuznMcJ/KkiK9ggxPI+Y8/NN0PuIdiZwWpOBb+nNzPgMO2ZuiC8IJAnXZ4zRsf
BqbT2aegbuIbmRag1xH2Gpsu4Sy2DrUV4J8WbxCBjWPQmCGqHLYvcFyNFRC3/puN/zRd5+wyn3US
R3/HwGs5tnn2aUABFF9Fi9DJhAT50zAZjBnmr0ezFPP9FEt/nxgZUxuIMAscydKMShLL+5l1acA2
q+lPVuvOS0DgjHNgju1TXYvssanRGDE9T7Qysyo/SSPPfjnAVGmueRBTJqAn25BCLdOHB6SlbZXz
GNmpBUiqiDYkU/gvcxRhrCRFblXmikUbRsVNm5ZUFWTot+Drw9kF/dHN1yj4+3BlRC6YKyuPr8vK
HG/jugzWTi/1G5gkuUNZCTVQ2vGBzBb7MRqL8RYAYrXO1KiuK0EC4lXLHvsWYopTQOJw5XVdkFhp
dBb1k64iTxWuKYCpHDHujh00ryhijoFal6agFNCR/bKI/TlFeFg2wMcBn5al+ottkXUNd4ra5HFV
beHGwddv1YBptba9rY1Ll6M0KaLsZEZzO8ZJ9atXXvk0RQbHY6B0PcG97KPm1KHINmRg5t3Wre7Q
XPd/LINjQ01sAjDvWODd7FhlmhLASgme7xYDMryeTqTQOe3ICvYU7fEpNSac5lxCHqRpXt0KZxKS
innHXpkzhX4AhUeBtmMrPycNT1XWQcfhrDeeqGDDTgp0oGpc7Gm8TNrkA6q68l6DZJCv8Zxn5VaJ
2O9WY0MBn4LqyFElD8KbmI8nu1Icv1/A1DQhVUmKGTjHy9s+sNu94Zv1Du79fNeFgXdHVdfY1RqU
iglq6dYZZfqXCHX5KxuIQExl17zWU1XdIyKkSIMBjtnVV86DECYcXMYlc7dfbyVN1UeVl85mpHx0
KmEBrOfcox5O83njpCzQjtU1t3HSxA96aoOfyjT4yFQ897AuFsZe7g3GWxBPPWnFEflgqsfiXDMx
HYOsDW7CwjKokriktU2hqE+SyijJ2NgqsqvAhoUvZ9GdyG2DQ6VamiEQiMvpdepb47oLpiU0rAQ7
o/qhA8pGknbiNeI1qIv2oZcdQ4yc37BaEXVj7GLsV9E1OAMPhpIJSy2NwgTmvRWF5HeXPYHhTSkJ
+U07YHEB3cjnuBmmdQI1fDsj8CDakU7yJjc53JEjhT3Vir22uM0qOT6nnj8SrCPCX9DXyDdMIpv9
JO0logF1HT3msUvNwiXPKge2ULe3lU15mw8/3ZZtLV4oRlb3Bo7uB79ws/t4GqIT4MPimKfNWB8b
auLWcRpCGC6ZBo3cZ2wmITfPd94Yj79yIpOaC/2rTzqH1KosG8siTXdUne9benXq5LUNjOEwgdrY
FBzDHg1OtBf6k9by35z3yN3Fao1JzUZecdY5BDsZtazvtHij1NvMM19V4B2sfjiMJJi1c8+JMpg9
jqkEHCIdjncJ2QfELktOVpKN8tf90qV7ffZzPGEJbtux9EfbWkm9cWxVrQ9G10PbZa9oEP2iIhw8
njH9BcPY/Ez0oH5yKO/+xCUlzQvP/YPE8R/1LI5TakEmDdWz/nqlC5RKc+dw9JtvM891Kasg5af6
yvTAzPCr8FUH4XAwLnjblm7k+a0zNk2NV8PUHyQEddsB4ICZczCC1DsmRuPdlEM6bVutgu0U1T86
YxwuyBY+Ohe4W1BjzqLtoGF+7osVacpmkbnxQERgDe66ZsJba0eK5FoGMiX1r2ZT3VPNbkAdAZyh
oH49QbWdLvySz7rDLtF9lkTVQIv4fLhrXaoe6M/BpcJ3BYgM+twAKsU3nAx3FWlsXw+0zzrmUmos
BDgkFWFx7z8vDBSDYaSBOkS+89p4A1KNrJ5gLVb+hff66ZVcNKuejURanStXk1SPkSqlc5h7wa1h
PwmeDCpLB1JQjOrC9/PZxRxrUT54yxD6pyX+L72BtLvKbDLe50BEbVn6/aGD9L/q87m+8J18Mj+h
CkEAaOLiRmF8NnG44cBuBwvhwey91F6lUc35FV4ztNuv39Rn3wV7D7lIuzEGn48MvyC3GxCFcwi7
xCJNZTJu8yGDvjiBXAKZQt1uYHn++qKfPUeNZAPNC6XiD84EDsJVIwPOhcTyyjeKPfSEOTFltCgl
6TcXnqX12bSnJUMRFTcu6XNvCRT8Uc3Sl4diLp2buq4HGOIxRjrEwHdDyRbnyoi77KlzXKhIBBqm
O126Ubkqq6K6D+3EUuxlKIOnYJ+fJVyQ9iqxhvwh7ebm0MZNfnIDACn/h4ekseKyGjMMzqVIRhB4
hm3l6jDmYbeRiSOoK5bDFv3Sf3Y2ME+5OPQWxSkG/nPhecOR285apgeDBHJZlQQkDAFIeohq274X
6tIL+SgdYf7HzWUi+cAtf+4voplpwgmx+GgrpwdKMnfyJRjYIl65jPs3N0F9scJ2nADcREBB1A+C
y5dhrLt623V02i5YCj6uSu9/z5kI2B0IJxGAsg4h0wfFqdJfjVNNK0ix8T9M5uyv/dLF/Qrn6MKz
+PihMyfz6Hn+TCm86PczZRkCjUlRAxxcDqRP+ZTFz25NEN7XY+mTG0T1btMgX2QiH2yKdAzcQpZK
HSbqfjvbnuQBkIu9tjLN4uvXJhH1ltwroLeXhEnni+CinkSuy9GItZDLu2ciLTjdIQxKaEdVMTx5
HWtbNc3rzjN3UkxQrwi+52M7EoVAPvElkeLZ4/1w8TOREgQt1ZjNQMgmIhrKHyAgIJ+ICy/xbD77
/1dBxYcmFX/Q+XKXmxEBSJC89ogPXlqy2wi6cG4G3FcXJs7/x9mZ7satJN32iQhwHv6SrFJR82BL
lv8Qli1zJpPz8PTfog9wr0UVquAGuhsHcB9nJZnMjIzYsfbmHN8O9OdZ/3UACZwY6QeUSWnFJA/l
cOj2mJgoO1XY0qHVjPL+9Lo5Ph49ISonHkiNzeNTBtZMh6zqkHf2DXaZ16lkX4yj7dWjeUZofvxN
/f+hNt/gElE3TCKm1lITSGJAidHyb1/Bf0/PIexEIkJ/8LaBywxjiXyOrrHx4z0qBhJjFCyaR6Og
x724bhBhnn58m4Pnz4CrHI8mSlgRurYJg5x8oT09ojildPVV07fY4FTLV2UxaC4Id5mjIgfTH4qM
reX0wMfeG3wOm2swtw9ayD7uKlOuRMgTZP1Qz+ajQiIwVGAJiqr7Agf0x+mxNnvLf5P8a6zt942k
2RCcKwcwrzB6KvWChMdzpDh7ioQ3FEHuJL37Rxn4n0HZyRSbx8t/rc1qmW1oS5GEmYw04L1WVehY
Optu97Y70zqziY/WgVj7qI4Vwj3oRJsnCRoyqVQkodRAkpfYslNXHkjsjXehqt9ianxmiR55cQhZ
yalyYZTXy+nHF6dbg6Mj4TAPoda9Uu0FSUnXwN2wLCWyX+i8p9/dFuiyTg9RtcUKWcN0a/uBO0Ia
x1VHdgBd3kSePurDis6N5dG316uxW0EZlEg1YKbiGksNxQaXHBE6FNZINc1nfs+RjZRzcMWcKPQe
I7//OP0GrRNA4IK6r2Y3fsrN1LMKEFp1iIDu9NT/nKx/3Qj/TJ0WZ5lT0eRDMTcnrxK1TmbWMQWW
3kD59mse8FjMx70zgNi38RkZBezFnGIBzaxm7Kn4x5bmS4MnuAYmN7fxr5m9Ymmh6Q7wls/RE7ad
N39+ILcMR1bW5kN7GyVRKUEmhhXIIR9fQni4LmAzdxy/pBinFmgIID/K9bdJ138a42Menevs2Paw
fRp/sxYnLcsw723NQ2YDpBxvhITQsVidAC+j6DY1vmfdJaipH0V8rSVXKMb3UNTOnKzaJlTc/ghz
/fO/Trw6N6dELTvzUIl7e351jJ8K27RWRXSjR28dHJTG6FyLlJctqAcLc4+8DKNzsPz1U4wLhJ4S
0vc0BKu9v1p0y8K8KhXnIAFyW81rMAT0Ya6jxyGh6+BOY77H6fcl/3l6uR3ZR2wdTIRJcwEy8m2f
WT3GEXnM0IAniZ6xcXT9YEhlfOjbRuwBZiUYXDXFuYTPZlSTjjYNAqClyRqJiE8tBo0Y4GY2Drkl
HJk9drdHe8zvEoxMSML5jUGTyD9N878BIWGg/rdJd326tGBNZVZmXgZQCK/CVLpdoF57I3YSCva4
TWTGZxbI0RmCZKDZcoV9bC/K8tTOYx33ZWDmywvUXeUWAcYj9zKxV4bs3eoG58vpKR77LlfaFFZz
f/oGbfXjkqTFPdExfTEOZZ/dkenyzVr4wul9BzuF0uo8IM77Sjb81sCuOoH9Bxb19G/YBEvrY1Zp
RKAH3SSrAxvj409IpVSF45rmQaxH1RezCp+h5fRngr+jg5gERA69f3BFN/MsqmhQunLIA7lIUcUZ
rbLn1hZenJ7KZsv/byp/jaJ9nAqiwTpr5ykPFnN5NaLxR6kqDz1y0DMrc3Oy/hmHQ2WtWKOyoyf3
4zhIZ/E+ksY8qCl6eeZo6F6BwdTKEI/EhKS7P5fD2UR//42oQ3hSyTjSMrPZP2NZbk1SKXnQ0GD8
pcPe6JDrddq5VJ0Wx8WinKx5irsF115ZwXYZp7f30w93u1b/+w1c/HQbUBl37vUdf9g+85q69zpr
2da+to013VSLw9lhG42LXYW2cxaERrTwQKCF9uFGcf9NH+bkKolH/eXMr1nf5V9H7vpraB6AtUMh
Ym1x3Wzm0lgBVRzaKrBS46KLrnJ5vOk52a3pUevtqznrL6bimWuMn2iJP8LY7sWZ5baNeP77DXwx
qsoNgB+0bih/PRHDpEs1tQUKTltrd3Aa568yiitvwKPOw+YYtXuBrAqhkflY5iFf9dg7HChzfW5z
3gTOf34JmoVVM8vl/FO7v27XclFLFptzN15XFFn1gd9RY3iAq/VPtedzUJuHM69gjWq2r4CAh0ZN
g92ZB/Bx+n2rLFnVMv0BLpIPe76961MR76ZFkm/oYUElXqEvnQZ7vNEGrUAGZTWPp3/EkU+e6xD7
F0lx2py3aXGg5U5CvbQKpM7WL/pxUS+HAmv5DJXk/zLUGtuuqw2RyWbFYRWWl4k2lUHr6KyommsX
HEuCvAbz3tOzOrLBAGIillY44UHJrLP+a2EpKV6lizaUgWGn36Kw/YV8ylfU4Wqx21+nh1rX6OYl
Ag2nsGQZUAg/8T1RgmnS0jSIpLphNZQh9EIoYV22ESdRYZjDfqrn/vb0oEeWK3ehP/Ubyll8OR/n
FybCQB88VIEpj/eO9qZV5AnLur+ei9mHn/es0iN1ZtM+slL+HtPZxOjR3CFdxjU7iO3ihxImPeXl
KWjj/PX03I68O6AIqOAdEAkGl+aPc+tLcxrKDEMhrQGi3g6gewvUhujJL5oEbfDp0Y7Oai0HkVLh
+rFt+EUgF5lZvs6KbW4X0mvmQlqsvbziUDo91NGJcb2jSXelLWxZAlJYma0VJlXQa9MzlvI63GQE
NqhEcA5uqdGfHu7IwuRCSUvmWvnhlN0cN3pVlLJIzDJIStkID6ZE2+Sul9qVqY1m1NyHuZMWuyka
p+7l9NBHTltM13mJigwfgDLXx1e41HWmDoKZUvl+BpKF55ODxDwDAyQVCmF3SpeVuDOyxD898LE5
E4qtYCCZ/2wzBL0MW8OYzApLsnSvaeVjmpu/IlqP3Lk20Z7Iu9PjHVs9pIypCLDHMOj653/tMxmp
D5ISpQhyg7WKELPA+C3FTNZwzjzS9W1tthlgVTZpTZYPZBr140h6YtSY2tsc1/RLetjhrq2dg31m
zRx9cYSzqsxhyGV3fb5/zceyMLUdVPaVwk6gNWbGVzoy3jBU9aauYsG0F6bTIZds+t+nH+Sfv3k7
P85CsD4U9Ki6bnY03hl0lmLmABYwIz0Hz+nGA07IktFEoceIW8g7HLKlLh4wSKgNr2mXm3bO/YXM
j0+DAZZEet8kAQT9ogOGvoKIFOwWMn+SRWec2TeOfcyk8HXDgZUNg2rzdQ2hXWadwmE2SWHiD337
RIn+mya6e0jfwemHc+zdA+TmU9JXNIq92XnLEcvU3OYiJ4sSCuqQhyQgUpPuzTPL+ehA+hqY099P
pnTz+tvG6BHWt0wqzumM7NPVUiY7s5KPnV0QTP7fIJv9fZDAKdROUwYSnQWerEuHWWkP2aD56mjf
FJr0kNBx8D88QRRktEhzFUZ28XFd95YJBBQVWLBCR9+y3JaCUW7Mi/9hFDKhHJNcSZH2fBwlRVhN
1oUb/gBOwItbCYcOg17X06Mc+0ZNAlY6vflAP4WqPQQYkauEqm2Mk7BSK67A1chtqwTLK+tXlHXA
TqwLuZF/nR742OqwyFvQfU8lnKzIx+nho8R13hnLQO3G5Fcyr13YaWbPZ+Z3ZE912L0BG4A0IFGy
WYTg+JqZT70K2kg/4Mrxg/zB+5LaZ8QK25TaGvID9gUzyDUUqfo28s1NoGFpkzeBkzjDz9msnPs2
lCRaKxaVniA63RKTf6L1O7mwDbFmrPLUQ4ej4BgyxD5KOeMOp83ozNd+bP5Yg69BsmYBQtycKZVU
Re0YanUwtILedjmnXT0rZNzo53OCg3NDfVqwKMV5g3Uwzqa4UOg9+2aoMBEbut/2pxfPkf2SeI7r
FekvLnxbbMiaV010eACBJUXv6QyvT4Tc78ym2tOjnZ45x45NjLQCpDyFr516wcelWiLeYV8em0Dr
jORpXrs24YTW9B/j6H56Yke2M6RRzAyu7op23CzXpLaFQDfYBKOjvoZq+hVo0oU5YF9SLiu4zY+W
s6XHzxdnvhAkAnwjMo+TtMbH+Y2aU9NjJdPhkZIIQu1H84L81TGfLbWhFVHejWP0RlfG6yDbF7Z2
jkK4/vUfDus/w7M00S+tZa3NYV3YRYGfrC4CaTJ/ygbesBqOQEX+TabPOFGuqra/Xez0XR2+dU1z
5vv4tP+tSXgu6ohHHDC/2mbRjkUPgr5P00Aa9Z1IzXvUkfNF1OmaO032Hy9Y4cZy9ogj0TntlrqG
WZuZs6IsDuNVK/OJQFhhL9YkqZUEs1YU5pWCe8TUDs+hsNrhEus3P0TiTqMbQmjIK6lT0kempboN
eyMi4O80edRv7Vwql8skm5fiYGs9rQR0vNMNPuYI8S1JL+Ai1HPKBpTXlk9aXyrOVNI+LVpH5ogi
Ca6xwXBQbRZtBbYQ3UGYIH8kQVsMDS0Zxjc5VoM0Xq7LXA2y1DnzoazHw+bRqTDU5BXNDKRqWz1w
kqGcsaRLAhuN1gUNgdJhZKs7E5d9+vKZGVcOdb2Lc5/b7uqhMXL4QTsI2okG/7xLMZhPk6u8G8/d
HNdntJ2PziLgckU2T9mm15tyiUgm92mQFvGubWWYcEX9SsuDoAdG/xLOlTic3mr+bFubIfnqZVTw
nFfsbpttrUiGhJ61JA0KOA9VTltPrU0PiST7Vltfkv6Gy2G8Jo1xIzsAFQtcrdTkdVoV5md+yZHJ
czrxDdqcUysNmofz10UBEw/wLXWbBpiZ0xALRnC1AbIFAJG2ngEOxWPUWJiqht2+V6QcTz59TgDi
U/fEwhlf01skxgKQCDX56MrMHIfu29A2vuJ8gNRdQ0DhvJ7+0Z+OIBYEl0MWHyo3mVf38Teret7T
czDQdAtaUVa47aOGcqEPXKP7+XJ6rCObFOotYMYqlgIrxvPjWJJSRHT1TDwfbAhpXJBq9Welw5LH
wc1ec5m2PzpQAntSWA8pWvMzm+SxD9yxyOtSbOJXbHfoMJKs2oitLMDMNFJ86CPq3mjxjLjmejU5
Xiviwb5L2gY/ojadSyznTz+AowsEbx3kjNzmQJN9fAD0e1tmRg81WlATHiypRbx6FYEr1SxJezaf
c9DqI2+XvAqFA2rVyKu2M7YHS+1ozc+CptUUmpyWiI4L+Gt08kqyo2BN11f5mbd8dExOG/JH0NA4
Dj5OclKIeKJiyQK66Vpf7urfSlpfDaGDKXNWaWce6ZGtjYWEZJwmTspd24TOgidHtMh9Fmha8Z63
ztVCngmvuln/HwZCEEiqctXDUa/4OK0ixGoirJQswB8svGzpMrrHw2i8klVhnVHlHzkUFFBIFESQ
26276Meh6oq2mtWlLnDkvvdr00poX9XPxfrHnhyYNL75tVIHwPnjKAQLPTXBJg3CimbisQw553Kk
TZ2dTLvT6/7YhEyHBUWKG6nANgMlNzaw7ZFToXIIqSvVirA4o4jy76NY6Jgota7JoO1ZStPnTKe/
uR4Egna0DBOPxrSHM6Mce2xIBdhEkFhT3Fz//K9N3hksTM7yNgmcSs1oCbONXUk8iHu1af37YyMg
ocJDPUpHZb1ZB3mVhPjQrkFdLucXNU1Tl2ph1vvTj237vXJSU/cnfMQ3hETKttOE+16GJC21Ahp6
iz1tAOA+DFnpfNEOoJUUPKcPp0fcngPriDbtJuvBQ1Jrq+lZaPLvzR4UXGmTg3C7TG7vK4dyDwZx
GcK6LLbNu86yk9cEu+jatagl/zz9E7ZHwfoTSBWYXFHWBbm9eUkS3OCRODkoMTs/0Dn+PCnRdasg
zShU5zs2dMbFElbnunq2BwDDEmCy/bMxAqXcBmKdMCKlr3stEK1FeFnFgFI08zFM4/GSRvjO5ZhW
L05PdbtgGXNFPJNxhp9NFLi5Fi1g6Xpr1lVaAaTOi7uQHm/FzB+6WDmLcd4W79ax2F8pYUN9QbGv
fvw4Eoj3TQsSLujloXThNDlPaSfRedcbkG2X1r4tYBnslMmOfVNO4HJ1ovhXfxV+A3U7EjKkSejx
2OxrU78yBqZGDpy47VlRcXsJCp+msNA5R0bd7mvrdCk0kVMHakhEsXm0Ipk1Q4oVJSgxTp5d+mcl
x58zk56V0+9wq1E2GYlLgs61Eq4wKc/NrhNOeSGJPNIDWpDA0oR16ubKYvpZ2XKNqrlMFyRmXQQd
b9WQd/6kY75z+jcc2SdYtavRCbB5/rJ1bf+98SVyZ2O9bQRqktBwCevfbYWMe26vjRd88PrD6fGO
rNu10kVKDWkQPQObKSPkFemYDEZQlFLGkb6U+bUyL9YLfXra++mxjnyXlLkJWnRaoFHbbV5kaZcG
CulKxx01IrMVV9DGgl5R+2t482a1SwdMnKB8rGCQfx2ZIvN66yR3CaRyuxeaNo2yNYSoIOJgOYjW
DC+7ZS6+OpPS+/EMwjGO5Gp3etDP65YjH4g/IQbePJ8eLTnGCFC0qQW0T09XONA3lxS5xzMHy+cX
yChcBWmmgsT56evgbisl2C7rgZCttHdJPOqZW8EanVzi8PQfLzJ8G+yNyJ4IBclDbD97Y1FJAs8l
W6s+Zc8C2psnUlAqNrSuezC5+Zln+PkE4fhY3QjWMbm/b7aZSoWRCL9DDca6in0ZroNrzrq+Nwr9
LeXutJOlmBIMdPh/XzEr5YxKN8o/LtmbgaUsc2qEllrQd31ywKar3ydRC0w5TKbvQjbrKzqEmzOz
PbJiSEZypyUcpb6zvdfXyWzUjVnKhIhJC7MxbTCTIlMMpO700vwcG/A8qQRT1lNADm+TlGEdZsVY
D3IApcOT08RTBJwNhaQoVDpjGWGwXWLE/O/PVF0TMNT3ME751O9jQnroVC1SAnyRI49ecHMlR4g7
ilnZL/BUZGUySflHvQIr9sOgmxtFnw0ku0FuBwos9kvHEKntVUYr0Ocl8TK7+CkCHE1RxLh5l0fT
mdvwkc+T0wQ3VOKC9fxa38Rf+zkg0TrFtHcJyPJn/S5Ve+OKy7m1+FXYdPenX+uRr2VVEqxdXIi8
uER9HEzNEnrB5Yp+bIw5d7MzXEAYbV71CFURaBELIsasvIBv7c+82c+n1hr0rGIiYsnPOHbyKDpL
dlEC9DuQ7xSK+xLR7mXS5OgiIeeduR4cHQ+NzaoKIcuxvXGH5qjYYzvRHA/H1o+Nbj60uRXt0QMU
IOFo0D/9YI+M9yeTQBBLxV3f9ivD8821WKY9UqS1+QTNtv1u5pre73IxWt8R2bTnGsI+5dlZt6Qv
SHNxFaYoaq0/6a+FQ1suvRtLrwf1oNuXnSnP+wwSMkxXy8AhEUCU5QjrBj9yLpPTPPuLrgtXCs1z
DYjH5m7QGIB91Cqq2O4ViR0mQ24teiAZVoSeuoAdeDHLFXyVhWLSshdto5dnwunPoQLeFsTvq/MF
SYftThiLsq1gyesB5B7ZjTrRermad3dVBiBBTY0fajaMh9Mv+cinSj+8TNj3J8thbT7Vop66AUqN
FlRWiwQy08r4XY6mqgIXhC7x35cwo603I+qAn7/VsIZ10o2MFqWQYiZ8Ox5wxMz9sC6aoJRr+d+X
MJ3E6E+JRVhU28AS23ett9JOC5yllW6NpBKQYVTtzsTb515otf1++mkeOcuod5NZIdtJ2nRbSyXR
oRc4JikBagh58MCVitnrB/3cHfNI0E5aBTHEnwQrAdDmpA5lbFvGSGGDt5ZQ32tdPxb7WSQO/qNh
JC4r3cBvPR2bJwGXqPMWAV7tIOJWP7cL/ilD/50k5xpECLZeeEkD8ps2wbtWN8XQGo0SzIDMYyAh
TSd5eJtWV3OlJ5e6nL3Esq74dJl+qUszu40Jmb5BxHd8a+ylmyzKnzWBOAsCdOkOYbi8I67qgtzJ
tWcEmYZfTUsD0Hc0d3Udd7Nnx6Fe+YMxY18KtkgL/axLnWRf2naReVYngF81/IzvJv1DJniVosXB
vVGXBwMTErjhjbn87M0lfeuLariXyIPM4HQAtbtVqAEq64dEXIrF0a4w4yu+aHkEbq4abeVc1paz
4khUwhFCXKAQ89ELu/kAAazZWY+zwLrT8BTSaZwQzRvJvaw3FcRbelv6Gi6WCpTXk0Yje7KEkvi1
Vdf+kI+dW/TKRC2Cjl1HxiGwXpLMN/Wh9iVDagI0EgilLDK0FhToO34fOuPRvJo7Su8E8fWr2XCf
q9gCPWrfAIABiv3QwvIxkwCQuwgcBUJtLhAIYhSX+5IdFC1Ss4GoxmcPo4NVQX2BLweIvzhNHqsC
x8KZvuZfJFf6+0WFfmqnEgV1S478tMzurRwuPKgweoobxVPsNoVNpSVvwJOzJ1wPf4i+Ul0YLMIf
dfG9RFrhGTAqbip1ZkZtM+/xGbXu02JYvsC1voZRjlPEZO/tGAu4qhKgZej1LdUUE1RZVJ5ell1A
zyEMJYXuGSN6XgpT3tlhk9wA+ZFuuzJZOy8BuQ12Ynu9omepZ1fzD1PPQa7hLOr3ej//MqzM3q3O
B+5cQn6uIouMe5wsQReG+vdOl5bLeVKeJL5KnkvxDAr7LdXGEBfiytjlqXyTZkv0I8TFYocvfH1I
Kl6rs4TNr6Isx8s0d+KvymgNd1kavltpVX5vOyhvda1ZXm9Jc0vKKqxvFS1pvbDP53ekChmSWx29
bSJ/qwkSriaMkS9RFmk3hZ0W3uJk1KiGGepWgnWDa3dy7eGWNPqiK6N9IkXN3umT9DXNx/dFqM8V
RrK3CkfDjpX5rMEwRso31PtR1/RrqRFp0HS29aJAo7vWzOytlnLbVxSwPtxXbmHT4l2cUZEvaROE
TVYTG0UVRDspuZ9tGJCITG57Y35q2yYPuik6OPDeSEZH451ltACJ8vp+whbGryy5l90/yRaIfT8h
hX8NbQse6YxiNI0LmM40Qu4tPa4viQEeuIrlvzFwVw52ZxSvAICzy0qSlWw3LMX8QBWv/JXE4aO2
2qWSsxEHDRNKFynccxdGym0WjiHQWlu/LkbbJFuYa3xGNC3isQMBVlfGA+9MvcQS45tc1sVviMD3
HVzUXxXXzutKabLDCCxPwgdjihFFDlCmEpWysw4kye1Mh9xKSO0elnL9rI0AfWMugZ6jwwPvoxfW
cXktmSYtWVPYoIuXaY/ARXgfafA2KLe9sUk91WGoXSZV+CODQnyf98bwJESR71KteamijsRU6PyY
LKPW+Sf7qeA7ciHxw9ym/uvmtgbKKhzzX5BmQLbL/E/mZOUuUfmAo7LRPDXGsoLkIWX9aWrAHeIE
A78Y2KglkMPVsfyjbZT0UMZ4Cleq/TPEOCCi6GZKVwn41IckU6YbeZrryxhUNPTtfoQPWGiJa+lg
AeOI64gAN+tZSqr7bWwdJIzYMjoNwuQGOsVXdaE6gbHtM0lpcTlEiA2XDmpP3JjpI3a0j3ZZwx7B
SfzSsXPxdS7QAY5y6YK8RdmvJ9+LxJndpsAEuBjlfJ924vfcaJLblHWQWvoPRRXfG6WH40hP5te5
LKd9LafTfTvJ9g4gRYnTRCZfDpV1gMaJW1VeOV4WSSLiiJrqO2jwzi1uZc2VKJThJjdH8MMl69JP
sSRmvdmqq2eUCNKyjK9r8vD7PlLew4jza4C6R2XWKX0BfPIxMzoHMzoN/IJOy/QhSaNw30T2uw3L
kLcdZf6Icdc3M7RfEflWngy82zNmuYe6FluFO83m8yiL+oucAdNssMa4XUxOyClUBojlGYjOqRCp
L+o8AfTfWrnbZ6buc1dKv2FU2VO3l7PrDJijuHKM9KpXVWk/hnJBxrFqvGyiPzDu6F1wrRE+fT4J
6yrrlvxhpDvqbTak5RHDHA2ncdOuXOHEM25pVmnjZTdL3e8e2qRwM7MNgRDGWusbUQdESw8nT9EH
02unWjHdvC+JP1cv9xWEIrn2YoPcRVgCf7WRzGovoLjcmhKdMVGd5V6cT9UONKH9MCeO6s6LENif
gjCVoIle5VHWHqgYz97CCeDbxTxea9oIplYDt6nC5XFVmUNpScLfQne6p25I8Fogo8WxYdQe/F/j
Sy+pMHUT8OzCrK1ffa3D9DMSHdROMnilOnGojRXNlEua0sfeFZSZM5W/tRN98ZUrmeQhL5lfNbmN
LwkDDSiR/WR/C0VR1K5kRuV7OfeoCvUUnyrm218txPg9f+ukXFcNNHdDrSmh1YmpfVkyupQbLQpv
qjhVX5NZGn4bpYIFdF/pt4UuzTtLK9JLiN+lmziFdiHN5vRtDqPlpQFoty+rjg2Axiz1G9k/9clq
DOVuDItXrGaCKJekh0ovrbeam6w/ZZ3qpzQHBDK4Li+pZOm+AGrPqyixqW+rn+hW03tAJs7LtGTj
Xi2l+9iUHAi/U/qOA3gPYrfH90eSp/KHsRAOJ3mZx+Bi+es7PN+wiDCcoJ7VAVP72NxRkkrW9mKM
Q+wYQcP0fcyLxDUoXiPYkd9xejIOvZGHJG1SKhu6fS1moDaSaKVHPRz7i0QqrhqMasDz1upOE6Ny
33C/82tUqr7UdzGanyVCQswbXabkrW1sxTfaEEPrZr6x8uiLURvqPhHaY5XN/Y5bSbPDXuTLPFmj
TyzYuyjdOj/U8Nlo1SXb1x3r1cTx44FSqgMdlMXVxEbpijK6LJBGv+pZWLlImIZ9KBWpq9GMdqGV
BQTJqp32ZmyQUKSYYLcZTgfD2EHcFtlNrFs/RDblO3mgLQkBKODMOIYjok2QnZyxs28HO50g60sl
MMBa3+nqUl9gCyNfzAVHZ64Y9P2aXegnugElwJzjB1WawHovSADLvLJu0jH94YyJ5Xa5rO6z3nxU
6+hGTuL7KB4GIoRR+N3UfdEGfBIKa4I23I6Np86YTaBdxPyox3rY6mN/kpT6woinka1eW3yJLLiX
13gCE1tAN8qyznUU5iHZ1d6oqS1Icv5oZ9mXMUpvtLFLdn0CSHdoOhWWuVnf4SYTBmqm3qNIV/cA
2l6A/h+KOVcP4KVvx9jAmUPLL+xQ1A9dCB/YlAb+ArI8brYuWsPor3o6nrw+NFOvGrOAhB87Vyc/
RU1W8Rra9itpm+GibtonMjl0/5H69WbDbi+bsdQuoA7HTwMieN+e4MnPanFV603jOzVGDE2nKL+H
Js5uaN76BT2ocNm95EAW5KEjWvxdk73fw8m88zkRIcQ26psocMUyB8VxU90sUcnLZpBVxRpAd/XO
Ghrk2UMryYe4ZvNo+3TXj5wWape9IeJpWXWGgXfChNxQZNnkD2bytW0l+EwDLQqhWohdtZRrI1+X
ubYZ/xYT4cw4zvd1qMxwdi3hD/xfXb4QQRuMmZEfKzUsg8CLenZviluuERxCRRnuw8whQGnLXQ/A
xhv1pIZH38S7vlt+GSP+kGMk740xHb+tfXyPIm/6q1HuNOCxVvQocYu6mQGQQpiV6b5GKd64jlF1
blqP096Y2wwscBo+ObPKv0NfnrPP87o8OJme/+AMVy9atR6eM2uIfDMJLRdLuBa0bZnedp2xZ2Lq
I7IJJAygn/nD5tE25+Yb9YyXnojJHSU0gDU7hI5t3r3cdRExfam7FceEn+QddQLg85o0qdfoB5oA
KyZSz0DSH7SQs7+B9/sokibZjXGmY6sZ4atVr3HUCJhcwbJXtkvLpzvCuTCa+rsqo82W2mQIKLnQ
xJnSjp8y0XFAg6XNnbXj8WaXrT1eGGkb3YUdVyalUTHbVER+yPNVzZUa02FKid+EndW06i1cxqzy
BsjmK6tbBbuVigOA4S9ZH1e71d/H02fnra2zJkjbBVZ7Wc6/s0oangwt7/bFVKOHUuv8llwMWVBh
1y8S/QWDh7Slejf1iH+FoIw7iLng3WO95GaoXDRL85RwV/IjTHbgFWmzH9XV5HZWCvAro4N/zrRL
6C7gQLqCeLCLu+9lqkj31hxizWdxag9LHLuse/VrMXKsRq3c/xgWitNaWGE0FWYSLh4RKb1pkABz
8qTast7Ldi8eU70YL+dmXly6b7gVR0R2uSqDf87MwMkK8w5aBLfxYepxXxBhQIyavfVSVl5bafqT
gz7b1U1lveVV5QB4tDMfc6bueu5n+3Y2qvAOnmh/SCJCw2xZhEJIqDm7qiZ8kftq8KpseFHQMXvx
Ii0PBacDfgqV5ZZ6h8+guoDDr5dvWDbj8xn1QLyBONmq3nm9DaoTA184qk6c+m3vcPx3EoQGU45Y
OVUAcyBErEj/WVLFlmdWqR0gdyeMAcJ1IzVrA2660s2heReDrVyoUd95WUv4lQ9xfFVNWuTx0WGY
WCNGXCytc6UKBG+KwcQtnE3rCk+um3FyWETgrw+xSGRfLKwbgS0i6gf+rXFODS+TkNRyHyscPMRj
QeN+3evzTq5b0x1qVdqZWKnt0Y3rft8s3/mQX9kQDYSDCp+4Usu+Emvv2iRjbqNcjy0r3CjZozJn
LtYfzNDT9JMjy/A7GS8KkeLxGTn1lTlGyVs1Fd90BYy+Xqu/swVDEclE8ZJXqbrv1O63NNQ/6QgH
mojJ0rVhsN1MRhu5S11+iZr5qpuQmQJWdTU77YlNzF9ErjjSFc206/W0ezNi2d6rEZemIcHgI+07
+7LiqEYE7zyHir1cNl0eX0GS/iqkPrroi/HGimMVypwi4T+a5x7w7PoQSWp8j3GW6ilyIl2Tlb+J
51i5Dvtl9rTM0v1IhL/UsYHVkobyHfFW7hPsLt+dImpcoLeOq+bVclcPmuGVFrvEbBM/YQL9lKT4
2tPsr3l2y33F6V6aMrrL5g7urdHkwkVIqF8JJLUeKJTSaw3ukYMlfnad9WVqhlsMICy/JFXlxYNh
UpwsfhP5moRd7HHoLtH+8TZ0VwxJejEq1cx0prdcse+n1L7IlFJ4tB+/2H1Z7uiweRZKeZcp1nAx
6mPuwR9+lqQ09VWlG96kMH+o0rXTbgjZx0JbeGYvXQ3soF9Hxfy+6ONDjSTb6KSWPFRV+ipCly+0
30s4A9X4Y5qztouHtbWdHnxXKudq3zTU+5pGepoyXFbUGZHKRIXuCdcKlYuCBeO60C9sG++UsZ+w
OSGLcUhpd76uOuzY0iGGpYZfAXkhjtihSOm3pPjsRVn5SmFV7Hh24porZAjtRLG5/7Zt6nJPfMSI
x2bZNwc8vRRvBhJ5IWzWetdxFID0xUsYt78yKaOdmLoF6wAlvoMmzbk+y/dA46+NuMx8unIx9Gu6
aWckUYFvVFz61QpdKYWT7qd5IqTjTkuKpbhmg/keYxURLBJBWVUIGjGM9hETusUd1e5HrUtrcFy0
89eonHbNqEUHs8A7Ixr/j7Pz2K0b6bbwExFgKKYpeXJQttKEkCy5mHN++vux7+BvnxYsdPfAaNiw
KZLFqr3XXiH0ck5DT47zEtJXEmyHyefgS2N6JdHuA9P1F7eiBmKDanckCMRbHcb8jAXXZlBDTNyT
EId1q+5XLlriDbY6752eAlBRKq1jl9hOkIDwOWgm4zPA59Eroy7GjhijmJLcwrEZfzJYva2C+caB
D3JHr46JQhxthnpI3zSt6dZZB3GDVI8CeEopmbgNSHciZdqUg9ttqsx66vTuXldrY0O3Ne1FqKde
MLVPUe0Ivxvc7GgGRXRSqAy9zljQs6FUkQBpG7OlpS9suY9S2e8M2o6tmIZPJRLjxpZ1u8uNhuMz
rbP3YbBSzOJVBthCa/yqaV+WRvjcFHg2WVIdTxzKb0uWi4+V+NKMObfZFIEAdUV745aW7WURXa7I
ma2VAfmNdRCKrarLeqs7NR/NIA7EYFFxTMGnFel0tYo9bAMSQ0jzKedj2WEcXSXzE5L7Yjdl8LPV
sp7I3aPpponDudsgoAoUW67SxL7Ok/yI+TLOUqwzzyoV4Yc2yorYcbX1AC10AwJu7e28xq03bPyh
za7UQUlWU+s2ZFIYryrm4Zhz5mS/tRY8EqXYJSNAdRm2RC+o03EkUZekHCwAVDd+zbUiJucyaH3A
WVDMJlOP0QwdWTWaduWKpF9hUZjsY9GCYoXaMxEJxlbvVfsqaEtsOJHC3ISB66xD28y3HUypc2M1
4n4U7ptiS5LJTOIHw86tPBYGa7/vk0PfRcM6bxfn2DyJKbVTApnEYL2MU2nd9IAT67Sfsit7oEKi
0wgYb0a3qZE/W5okDlNt8PnPTqEJYcZpumsASnvVwgAEmu5/YROL7ZFTkaWWUjlZZZOSQ0MM3DC3
JAGKtL6PSUZcBdHi5VKReIfVZHmbZORS4KYE1KMLglojbfBRccersSwe43ywd+WStdTA6O6xaqZA
caPWJrBT6puyc+PbNJVR56ctjvzSGH4OUwF4RqhId5XiIe2ZY2/gA2TVqxaWDh1UQtCWbkYrbc4t
n8jc3tOTrvc7Hj9tdWLucKtLPUaa9wmxSveMOaYrkkOpLFWQ0TaO1vpEzJgm1Gqbk6jqE1dW+Cyf
yeMLCv2Qn28NVQUVmx0Q1Vlr7MMOCIQvYjlvCVzv3525CdYB9vVni8R4LpZHu8BulnAGa9gRdOo+
ppNT3PZpLM4mqBZPLbifZXPNb4SnlhN3JdL+toFreCz18SNTm498nOaNYnZUPiNudOpQ6oesaVOK
QXpktagVv8iQuWqEzH+McmRTgxDvKRWRKr7RDRoRgLJdWJEBgUN6do/37K0V0g9FHRsQ0QtySxCp
4P6d18hNOECQbfPjigSQMkrmwMG2vt9btNTrkdizjc3k7ajmgtu0XVRZdnlHNKK7To25+MGM0+aA
cwVhoKFJnHTdje29nZm3oeN8xHlzp9l8+wGDjRtba+0rnB/ecCkLkHfozqEri3wbN9N8pkxW78pw
nEAknMnDGuDYGsQDQF5/bIzgI8hj/ToLWuM+UWswTNWeq71ownBTFsmpVhsN6mBk30747m7coe69
qBlybxzm/JTEVQAeCKOf4AACoTQ9XVWuQesqR21x/SOcxQRMHUfiYccsflNINTkWbae+ymjJ3CtJ
VMkVorsLzWxOQzVW60rWS3B1pu/NoXjlCCNdpq3qlZFNBjOSoNsNdYn1L07leyefpzWYHEUeo5FE
q1s/p7FfqxmHMGQ+0rACPVwxGOAVRtpVFiTTrq/UfOUyKaRDtaqVHk30eUNP7BMc7lulTxIvGbp+
X+hDv+sKY9g4YPQr2XTGgxuDvY0O55JeJ68pY6nNoGHkT+CLuQu1Un3Ip/hNKhnM2tKIN0QIAA7F
4a3Tz41fNtz3WIQbQpXcszJikubUgQVdP0q20qK0APPADqEcOVEU5JZ06eZqyIjuditTe02c6axP
ebW0qjTjeFd6fV8TzDOESwlHWAXxK7HPbdzwFKJVMNl4qsryWkumc46R8npmrLXig7yfqommoiIA
urJbFJEptVvX2ys3xjIR6/HU0+z0V6RFr1o/1X7u1qVflEy8QJM/sPI2PUgX2VnjIPcBK8neaAuV
imSQXtaH1dYir3ln9CapmuwOPkG3IDNG43oI9cR2iAy5Vd36SVG7eyelkhUiNTyc5nOiIGlTGviG
QMP2z9Rp34qkja5Gw+p8EEu2P6oLerym3RoM0khJpEttAHlEe5+RJrJqtSa44sFrvjoAXOTdwIi0
AO3Ru1Ieaswb13PR2HwdTb+d+4SaCIDwPpmUYxJlL72MPt2KE9tSH6a5S2li8+d4KmOflDNw+a7+
dAq3XptKKzetcBIvzhjDuKP9HGRhh/p5Lm9Tra5udCd/HjTQxVJvH1BEtVvHDlmhjfZrAET3eo3G
2+ZwebXz7FCwXohUoSeFstcvRGXzPSxK+SKtSN1Mtj6uGF8au4QglZVTNPNisLf/MzXgktyxWJLC
omGn19Cu4Yn1O7Ul7rTWzJ3Ipe0avC7cW0sVzNcyLoEgwTe8h394X0GkgRODgyCkWgwUL700KcfN
KGJEsI9sG5ALLphue2SAqhI7A5fgsHLK1MoLsMQrNlWZ2SQlEbuNskwlBbnprLZn4C3Ev9dBQuwh
jPkvwgmM2N8fQhhWI5Iak9EYKdx7UtKJoG3xBiMgniTXJMuIJQ6qrYiF+g3z5PLxo05EHwJnQoPz
a8CI/f3KpkvfWVad3NMqvJAzOnksjAw5v7GZdXGo7VBf//mFXzJrlivCG13o6osP7eW92gRgKiOZ
qHhoM+oOJ+HuQKUnT3S1/g2J55Kt9P+XgnDiglGiMr14rO6kxKaOhykzTXIhpdE3x2ayamTRw4B5
CMDwn2/tq4epI25Y3IJ02DwXnAXiY3I31Ca5J6F1zwH0OFfdS9w7K2aLe/bP77yEv7w/mFgwU9He
cJO/v7xGEbK0MiJLrSHPiC7GwthtROV34EQQHqpvWDx/sbv+Tmn563kKG1IUZF/6yQt2TRjLzKkI
sNgnjT6d9KqxUazQ29AoBoDYoXMHLZZMvXAotu4QmzsM9gdWbQKNnJnoqrEIB/zzI79kFv31I5m4
3kAOgyT7l1fo35hxbV9XgFchEWxNZHmxFpIk2s/ffCRfPue/XUT//TmHSiYniiMuIplPhRUzLZg4
R1l0N1jlfcPb/HIRLcYkgl2RVXSxiBoBgA+EG+7ZiujKteEm1cQWMG7dYz7BtPj+z0/wq5v7azNE
JQPR5tJOg8mMNgajK/fkeVrFtjAtUNSIpDi5qbNpPqTm/K33/Ff3iORbsO1gG2ZcilY0AyioTFJl
VxsOc984+9HG3dMQqQ+WZd04mFz8h3vkgMFkA+NDMmZ+f4G9A64wyV7ZEWQJ68Gpy4Ysvbq9Hyfc
vFS3/I4x/tUmh4aCbpRfYGxefJmxEcGJrwtlJ7LQWM1TUu9Ib3yUrv2dV+ayHC6/SRJcFhXZYuR/
eWukQyoNMR3KziLRCukCVrKrCjtg3+1M5w6EuD3YsiL7UGnHnxkl8DebwiXNePkAcW9kxoJ9CUf4
xQGiTEFO4cOjzRN97eYSI0nmc/FBnQ2FGUKrrhLCC25ynvs3lcM/WLHLpREdQmG0FzP1S42jgj2I
rGsu7Q6DeS9G2YO6mn28hmtYXfVTJ29dgho+K71iykqaX/AWF9MIxl4mBN/++yWGRIBDhpMNauzy
nP62EUkoWLmRLYm8TvGs6GKLiu8ou/Bddvk31cJXrxyrWcwvHMdyxaVIMZ7JuiNnT9ml0vnI+zD1
EAXsJpyLxJSflmZXFho0fvvfBussD9xVYY3CZ1xKtYt3XRmi1Oe0lfs2mytgQGonnGpiP7Xj7xwu
vtqVUIyjkXWQUaOT/P1xTmhjHEAUuW8Kh6lEQMRkadaMVet8W9WV+R9Obl4eW9Eiz0Xyd3E51B1z
mC0z8KbSmWvVUD+AVAiC8hacU9Wjb5bLsuNcfraob5B3LeJZPp3fL2glU6hWBnWXKGWW7bOyltpm
JB1c+abk/eJCloYVHep3FAe2sfz539Zla4kpNOeZrTariTHFtQ3ySvddjMIXG/riJEgJS1mNtGr5
879dpYE/0LiA2rtBTo+qA8cwCp6HJKItLnddpshv7uqLT+C36118bUU7N/QknbKLmvAuzcttXOp7
UJp9qGXXUTLuk0o8Tt28/vNH/g9+MV/Ab9ddfq6/3Wc2O2rKIJEtp3CqVZcxJaoqpNWNqSAeMRlY
RftYKa5E2JGU2W7+fPllFV4sGgvIbbHcIVWd9uX3qxslzC4XbQVKnTFg7mlBUbMjhudZY39TV331
Qo3lcMYaGeWheVHqAcg0hjrn0b4SsfLUtyL22ciCA46N0RbYnQBuqFXfeGF9dVHOMZsWDS0H+bK/
35861HOOp1+4HyyYaJHyNJO3jq31hoRekPqx2/75eX75OgUqeWQqiKw4xH6/IKQxweiRvktX8mZf
gPXCfwlMry4JipRqbnh5BiguUAI8dXEVrZlkfMeN/2KngyDO6cm3CdCgXxSXqo4D+gAhZF8PYVat
UlhwhgcxOcVZ31ADhsaMab/TzHxxalsmixktncEOdGnlV9tMNIe0DUlbkuquA2bc433CGIO5AdiI
srbJ/rkr3Sz6ptr8ajuigaB7wD4Jx9+LVyxra0qDFuuYMAu6m3TOyj3Cl+SbF/vV7TmQxjmLFy+O
S+9WKMOxJNcWX4KyOVbCvZvc4pSqyS+yej6UKjmmlfj881r66sb+fsmLnWGuSANr+immkTYH3Wvs
zrzKYya93+x8X+wBiHoYulFZ8j+XChwhosiaSA8FiHQXBzj7pMl+Jq7y2z32yyuxods2U0Ca2YuP
IykIVYZqGZI3V7WvBiG8v6zA/swrJiV/fnZfXWlxiEW7ha3fP+QooUN8uA2LZg9NnbUvVSKfk9lz
+/Tf23xwMzbly1JU/CNkrm7sqmbkEe7xndJOxsDIua704ptt+ott7LerXBy5ZV3mY51ylZzUaL8u
Mgi9WfmkL1Zcaqh42mjt/vwAv1h8NmJeZC+sdza0i1dlx6HVGIOTEeLplDubUes+bSzlG7+1L17T
YjCDUbjKHm1cCqd1hApxmIuMqEMck/0+6NQ7lXQWy2skz/ybhQ5K88/jDhsFwgxwWmG9Xy71El/e
pJi4KyHVibhkZXhBZjeuWweNtjMNhdc07Y3RTtXKDokZ1hKXSTH+ieFQnxQRZiv4a5hf61q4bSLj
XptD9RSp8hXsudu2YwJNSmrxtV2VDML6cbP8PfRAhzKuaaK66rlGGOMlTvzGeOhKw7FYduMZ6t0h
boJ7QTf22NhwjnPG9oPXA+F7UdlPm1n080aape7xJGtIxcy/IE0pqyqM1HOOYMLTCoSm2jIMYY69
J3S42rR0KJuyRL1cFOrCiAweZINdRdSVBxZp4umi6rfSkK9xMGp+G/SNB+4Fu9geXjBo/xU67k1h
SuILnFo7EsuLGsa9wsl+3RXOgx5kqsfM1Vq36Qx1uorfA9dMf1h1bK1kD3PYJaBMt2INZgLEjamF
gGtJOLNqRZ5vl297Qz7WhbOrXLQfUgd378rxsw7gYemCiVoBtF/YyvPIJGeZvN3m0QQhoH5ymObC
dL0rVHcdDcraQEh06BUGUK366KjwLPSqKz25MCDURNzMs30a3emdlHHSxRrGl+Zb2bvnos9zJsLQ
ryzpWLc5k5rNNDs9Qgq7PbBXAioG5nmuxnM0JD+nnocWESCGSErLvDy2Sz8lAmtnzVm+YoLaXodD
rzBXCTaQAvag9g/2GEQIqVReWNgERxYZzHAzekyG5U0UjOOL4T3ouuslIXPfKPPNDMP20DLl22aJ
2m20wnVXVmwlflJlUCw719kYY2Agoeqjlc5wAaClZy4rS3Kv3fFVlvCDrFqT60mN3a3FytjCnXKO
MXzxE3yqGxV16VYTpXpsuqI7I7Ss/al324VaWl+baiF2uR0wnp/SYQ11aPY1PVFPaRinB1OdyDRb
VolWRNA/sRzAAdD1hFKc3Vm/ZuL8XgfBT4zbSAYz65cp6muf3bEiBGNSmV4iNrIi56S4eXqMVJgc
jjn8cPFf9YjnbCDaADiSCyR2KA7OZlZca5Bw615/c6vMhCGtO+glovbZCNN227eFw7hC657tyr4L
bN1DLkq0E57/kRzlTbRwIZkI9MT5DM051ttux2Nlkpd0iqd0Abl2k/FRK9ngtdK6Mdyg3Di1Ve1w
Hk920yxjKIhokVQF7iciEukBvD8bo/EAsU1spySeb0QJ8cYptIVplt2gFYZqUNzqMCbXVp+P/pQx
dEo0MZNJ32VowNwXzG7Jcwr1LbaoO9DO0UOyyr2zKKpMDWGftsN12/L7GbLxQ1Qy7bTDcvYM+nQo
/mrl94r8aRex5cem1q+DUa1WVmPdk6JVrfMyembAa6zkqBzrWTHXRT/foe/YBQ1sKOgHGaI0dSeD
aD0F8adSwPE1yMbUtFpsnEIh6izlsbgdjDhNvQ3DfGeMGlHvWWp7qRh3jdqPfDr9UxTBtWudLNoy
1TtGqfnsJtEL5WbgjRWBspFJ/nNRGAEh68YVijNlNYVJeC7SQN3SVXV+gHfSSiUwAoU1Oxnz99eg
X6xJZLLBc+Mzt7qHvAxWDX7ksLRXDIdhQZfObTe6h8KGUpxn1alkYa4qrMS9QnSlb/R8iPYA6acK
0twbaHMgYYzZDn6otrInBvGAsH5CMPumjfQjJcMROf8HhJl7K66SVWqmCd9sQH6ebn6WmXmDsKLb
piK0f9mq8qvIw3GP0cvjn0/eL6p3XEQoZ9HvLhlOF5CIY+fd7NpFvudlj9LXc1HEa0QElNAq9sFs
kYUeat8UGF8c91x0QZpANOFFXtSaqlklli3TnOjOePRzJ0w3iYka4D/cGsg6dSY2j6AivzdHqkgQ
JaGh3wc5PIiwVJBKtZqaEcte4aZqj3H0nZv5F5UTEmgORZXibEkH/f2S5M0aQ9SZGbrkeh2VKNLG
/ozF4zmDw6NH8zdl05cFzd8KjItCLe2msQNn4w7r4kfcm/daFV6Rufr+5wf51yK46NsdgwoGOBiI
1rwcUlTxQF2WQR5QIIDlOy1vW2qaLvihZWK8rqB0QpKutYMV9ukHlLmAJTQ2genLPImuoeKkDwgt
hnA1LbpnPDpy9uqm4xTGJCRsvJ4jNCEt2WDem8Sc7jCZJ1P/91U6LbmOhBvAHljuAhLIIytsShja
+7A15xW8G32rZtYEX6v7LtP0qxez2GKDNBKxa10ucHxYDATxBEBJJ9R8JSoInApnXJjGIV79+eV8
dallFol/lmnxfvTflxycfbtXBu4qQTFiVc3PslBem8L+7ul90ZLy+gEaKENY3ZdZFHkUh2FtlOne
aRp9gwIpfOg0Nl1ZNCHUEH5xYOd6QyPDb5qeL+8QZBOnCv6j6f/9DodEbZI0TNJ9N3ZQ4mYcXRTM
qHvZ/IdtCUwTYApHMrqRiw0DGmou9YZwqxRHylU1qsaVpY7ON7fz5YMkTs5FLQNJ6XI+FkTKqAwB
t2Pk+rCF+H5vF5MBDR/9gz5F3VkPimRfMWJ6/fNK+WrXdUm9AKkBBfwHqFAmxG/LGWluHcONmk3t
dsy1/zBGwLzpfxe52AHrJp7TKOUiAVEbt26R83VjqLZlQm6t3cHqvtkCv9pxXWAY4i5Jo8VC9PfF
EZTs6yQ6pntsBPaa0T/Zbn7M4dIv57D02+TbmNavTkzeHc63+LjhhXOx6TrKbLvJEKV7XJgHgsxt
AGnHkSuzwhjdjKbpPyAmPNL/XfDiFjVENfM8SRZMO0ERVuc12vBro0JR8ucF8sWHBqKG1e6CbeH/
d3FncQr43Nodu1ZuQJevMowBrL5DfxdUpE7++WJfNMe/XWx5sX9Dou2W3LR+aNi3homGpj5GhvKU
utOrFTq3bqptyWnZW9RB//4UwJsSU3vGbjqIw8UC7ZViBAIgAbApFjXArBknhBuNx9y62P/7W8SP
dTkB2L3+4ZlmViN2dCWk26kp9SWHqYznfe1kbXpwAiN9RdClvKSo8LS7ZJKD/mNwe/Tef/4hsGG5
fNRMhPBuAy3iJAJ1u3QpZxSnJKoRKvu8mXF+cOmc6tFCOKTfweeF1T6355L5A7yAF8UcznUS32ha
j9e07T6Kpl6XloLUw1J2hU5cxtCu29i5NZ3QV2rn5DbKWs+Ck6JW+BJAwHFS7RPV1s9OV+5DxAij
Nv3qwjoi+8Y9pgO2EXoMcZQQoRbB1UQN7U3pIvdIrpowSr1Eausmsyevh2GDiM5Fr98/FF2PIjpt
kGHKDRvrtseu3pNu+ai5ybYvg8TvSzEwNsbBOyq0dZ2ziDDiSn2cmo+W2d2LfMDVuKEgk4+4SH66
pcDmXmTGKsfoIKiJA1crfQWA/QRpfd2K9Druo4800DWIIea1zMWTWqqPY2ycuzLdurFteoqZHfke
+5XROLs5C25EbmzALFa4/ly3ufgFBhpsmqKuNlTa60x0qMr62StSjOn5Fmsf88trK4vWCVa6XhAR
mFrpAUK8TEUdn/RIleSJf+iM4tsCNgp31SIQLZPd2PXPdYNmSlXWfdb+Qqd8i5nBJ5SWrToMhZ/K
7uzk00eR86SCCJJmmFxVrn1yO+dzdCvH16P2Zegi6QX6cIPpuwYN1V4bWbcNx7bzldjda+6igB43
cwXCMKqreKzPSdxuIk17toN+bZlyXKEQG3jOi93LhEoxNvTbcmCmW7UP9VQ9ZU5/lWtht1Ji+7Me
HduPW/r6GLlz7SbPYzT8RHT6y+xEiOAxfYMPbfgEE+01LO4zZ9lhp/tUfbQQLoreeJfxvNaWcOdi
wF5gTKJ30Kb3Miyu5OBu0YAe/+pdMFv2Ky09Bma19J9wf2EMnqM2vibZzseJM/bRpG9C2b9jubId
4uAqTvLbOoWXiTHFFnIzmIJxVYgebfgQ73olSDbzpJp+lMfrqCbsUhXjtiwhy2JvBZMR6Ro2vzTw
OdrUFocJhDw3ikbOsjvWzqpPxFq15EGX6IaKIobQrN8iRrD9xC1VBrfRuxu0R7p1C22BEa6wlbiR
on+bowiep+4+62UQojgQiKgYG4Z9sKmMaiPqfmsq1Soq7HezAYZaPgMgOhaUrT3YZfijtJ30kLnj
EffFUxZboUchdTBENCDgtLD56Esvs6LtrM8fc40ZGCgNCzE7K7YV+WiB1DUk1Qw4Ionx/KlHr5PZ
pg2VDVY+D1hLVQ+6Ph6L2LxxbAioVpbC4lXusSBlnStIcvAU7/H69x2JGwEk1qRitjElr0RTQkOq
TmFnPml5/xK12jo0rBcNyxSC71XPGE10D5l4QNVYe5aDWl6Hmt02BwSrTLxE+jMvcGlpyTie1HOh
JE+xa59nN2ZttOZDD2Rn1ipZvcOAXN/dYNlJCLnb3daJvJqa6SZ2xNpmW1hNpu1DggYAw6CkSkl3
s6TxA8I++cwDAxHDSn/Cqr6GXnvXZviqgnzubaM8K5P2s+hS7P/su1jWN41az6vZqA5xIn+qk3VW
KtRuPe0hRXp0W+T6kzKr71FaHKIc+W1oLj2UXXqY2w9r2TOUDRJD9yoXnaVeDAB3SOs9E/npiikj
4j4nLfASQwyWjOEhafi6sy58Ls3S9MbaukPe5w11jsZI6EC2xtnUMnslAEA8M5xekDGfYlncy1xj
1ZrpI80ye/yEcyCjs2NXasW6nPqDYuvDOkM5sQ514yzdGXvTeisKsSBj8zvc9h3GOLEnkJlOqtjo
NbYO9sSma6A+K6Cz6eTKB3xonQadhh/FAbUcs1XQGK/Eu+1ngXI5KEXrmYH1IxdYcvTKbS7FezYG
L3Vvv/IZrPlWA4Anji9sSuwfToubrdmY7toZaLBVZfCtoEcqNktkcYpfmQOgnSxul+GFF6YTr7y5
DYtqR+j8qdXYOYw4OkhtfMpDFdw8v9b7PvRrno5rsTMh3CQaTJS3rcJX37QOVnH2Ss8hkk9GW942
aOxVPcy3MOwf2zhr1+TVeSGV1aHTybHgAy02CQYyg1Le4t+1szT0zI5WKN6oZ3cg+sLr8RCy4ua+
kKWLcpAJKj5DZzfSIf8X408ifQKCS/NDP6S9z3zk3Dvh0lID7nW18h6o+mMC4S3IaF8tWvBAL96C
NtBXXcD9RFWM0UGbXQOTvdKAIrhTRjTpyEXdEL7/GCWPTot0RVfttebUPkXerhpT4P6OFdhP07UB
aIyizz2TzXdNXt1DMRY3tdug/xDyVCEGrWvz3dXq64C0OXSyCfov1O0YhHhhYp0GlYhEVW61Jsz8
wo2vBsYBKwemsKcYI0Yws7Mx3WYFm+3KHdt1qaErT/I5W5BobxLh1phRdBM6d90vPxPf1F0t+j3G
WDtLTmuc249dGPglkRQHpyayAOXZET1wxoGl7okRvM9jkfiBsE/hXDzLUmyxEVXWbo+5QybBwDE2
S1KXi/Xi2eL0K7AhwJS5eqpaC8FjGcxrCLHCG7C9gBv2anC2sOFAx2/NO07w3i+VYp8r8wN0mCe7
KMydmWcnUTaPdQ7lPpTPbRkhd6mv5grn46EU9lFYEQvEIOemuJkS7M9sLTyHdXHuDQS9or4LpdzJ
KV07HHlT1+1Ji99OnYGncHs1GNGTItobk9eLVcWAdFmc8sg9Esx5FDpftYUzk6ibg9u1W1mXu8HF
CyJrA2T95aF107e8lCcqqMM01z7WDds0QyZchxh6Du1NnWEjxBb3EYwtAkJNW7cAP5jvqjRytub1
xRx5TRt5kHSZ3yYV2LaLb74528UeFXXip/FYAufCO1AXbwiQWCxRn8ZaZKexJT69V5qbKhEOniDz
O4t8p3UgwWlg/jSr5lWX2QfIycYSzXbquwcSKt7SLkSLguRVGRT1HvQaFDnp7/UAn26zWmlDUvq5
oW/iQNpsAshKSuMuBD331UQ5MkZBWJ3gmtUkS5oL670LB9XjJD2gNkSXWJn5GrxJnIVRHZO0OJr8
HY9D+D0c812Hu4UNvLtWAqdCrumkJ0PJfpRGto0aJyFmOMeGHoHsRhvLt6g1yk2rqDdRbFwPWqj4
ma6cGTxej/YIIu80D60hbiWKfCXrHgqH6UGGuFaZRnfV9sGHorfXSuQ2vmyZIWuDto0yZ4cN1zEW
w4eeziRDuUekCKgVA+sKKPNk2KO+Ajh5G8elskzEa1BWia+o6rCKs2QLL+VnW2XXddueRIC/AexY
D3sjv4CY7eNQ9KlLtUcGV98EoOS12zKrsPIMJWnEQGc4mR22D5qJyjmNrpKEWVfa4SeVi5OLg95g
lB/pHF1PrGGmjeahqQpO0UDgKIDLQqvUBx3rnhCzLWyv4p8jpeeKHb9eG3EOhb7XsnU7u5t+bq/6
suIzro29WHSglM0vQdhdy6yPV7VVbkQ5PCjFPK9t5kQ7XSRb0xl2ea68dV37NsfGQ+OKX5hB/Wh0
xn917B7LyLjSez3C5UkN/HE2HobFrKCU4QbN807Di2GVqSMTi3avslo9XUN8nhuTVwz1ZzDYP9FO
7J0o0zBzkVc2MTDCEFdFgaWwW+OwwxCX8O/wVkEgq9b2PhmTY2tRy09ieIW0d+MqFNjt1L3M0bCt
sXoTDjQ5W9HBHmOciChHfgaN9sASMA+FZeI94K7x9r2Pp+4zE+4qdw12VMjW66hr8DWu0lVtmLQI
PUZdPY4VG1lZP5Sh2khhfugNsh8grvdaKfINAtVkjQ/Pumj7fFPoHaeHLT71sD7IyfFKUVHuo2Sy
83Fl2s6vupt2nTG8ohy/xhqBB1X2BzS71CTmdYxnaxiFW3XSe5xj7btc0lXi0+tVY/ca9ca2q2sU
v1W11gLlDucL3bP76jZIxc4IZhvTk+5p1GcapXKR6SbHOIg2veOwzer0mG2EoRS+Xt0Km4Les+z2
XNTpa1pVh7qurtO+BEMuikMwiR+haj4WM7LEiumNJ6N08hrNHSny1HezN6UvneLUD/OL3ScMJPUb
McTHSFYH3UyQsM3zW4WwzJMqCa3OzGyAYBux4Yhjqq6LgEGokHtba+GoNRZDtTGRp7JPbyx0AcpA
sSSZ0XpOTeR3aqy72QyJHndGhtfpO7mGH0aOrVBNoUhaWRT5OTipbyeGP+jOOhmqbWxO20iEH5pa
nG3Lua7tbPKHQaLG0s1X1y0ek6hjPFdSGQpVmv64PBxyGN7IgcELec79KrE3BEgjzSumOxuVk984
3ejHxfApGouKoCl4ys74PsT82/USIBzp09HJIfhp0EaQQSC1S9JbpY5eiZXyh7Tb44uFyj5jMoU+
sOqjH4VNJ+h04Q8YBz+yQr5ToAVrhmFH/D+O4aBthnTxwxMYRdXIKkayVdHZHSfdOg85+5BaMlck
F73f1pkdPMr/I+28diNXsiz6RQQY9HxNT3mVpJKqXgiVo/c+vn4WCz0zEjORiXsbjXbXRZIRDHNi
77UDZVdywkyG3lwZMtokXXMIlW6bqC6EM4d8emIwvvkyUTb8n73WUQZIY2QJKrcbkc1h1XEB2RD9
VNV3lBnLdTVaP/ym4ZOLjJ8567Vaa0+ajf92aOxflcR6V1YPnB7vVb/xzD7/XfgquGykeZGQbxBy
GaL2YzVjGAPWVCMRX3xmoZWfa7dOPQ7rTg0kK4ZybeTVbaUlDsZ7NAOQMhj7Cu5oVT5jcZMra8yv
xgrNrw7SaeW0NmuPPj41U9SuWQffU3umm6qc8psgu7Wocm3GNDk0YfXo4O/cSSInxmJWD6XBm2so
r0Fu7l03uklTIIPZYK8zuN5uU6/BJz251fDYxPn3QEm+qbrYO+gecQL6O8ucrtqGEG6l2Wqxu44x
A7N2Qy3JRsXT55KMnb66avpsWuatUZvMivphdjat7S65q7t6D5WDIZRwJdt03W6a9PvKaH6XofqY
+wokNb94bm3lOkymfWKI7D1NWCjrKn3CCUzdJjEfORBCMlCzg9XZB7unHpvY4D5YbuOtrdj3wFy5
jBNXWBs8WQ7d2rI6dd13bOn76rqYjC9V32IMN77BH/kaJ7ZXOvKpLYarRHYv4Vhcpw5InqIuLchV
1iGafdNE0z6RilpDho1ekbjcJtPoWZAxmpYtulqYKz/MKBC07H78sqA+VU9XBtWHMuiSnTVaICcY
duzZ7BdT+l/ZVnd72x0fHTU6KHYjN5VRvhmEYrqNtm1i/uGj9UVJuxtUkAepDvtsBPPJPchKlma2
LeP2V2rAnWXBwcJWoRjQ9qaGmXFkdwYcBZmoP15ZQVIz7nCJGg40vxLpzrrndMEME32PkuBJr+NX
CVljZxEj3QXug3SZW6TNp9cZbsCCiie+He+naPhtdoBiXJdXiLsSNjB3uRrLvgbftO27X5QLv6Yk
ZfD1lShWguJBLSjwxh1ZTrWqvKmuv60klUHmsnBVSncftvkPM4t/6Vp7J7HHr2DsXRcK1+cFwDno
JC8Akvdh2gDxM41DVIvvNvWDEEgZUDJEoOAzHjU3eILm+mIOUbjWkDCxqbou64ppSzPWvcxhHAsm
NCZJ0iGDfd5Fr0KrdhrnrjUSmGRXh861qhcvIk6/O33KgY31GuE78Wx9uxtM5O6SEsh2spFTZQye
jVWY0DGM9ciBWnGLH64Z/EkSpdzGVblPLRIDKg4za9Qs7Cb8bEf1ZVoNukIkrwuKysXMnxUud54g
U1a5i4/fad1NKkeWYvMbYNKntkNxP6lID0Kf5U5GFbq55s0Nxm4XRwWa26C9cRXeRjamN3QwvNaY
U48Vpk/VkF5VFvLdZhZj1LuxKYqNtE32Sch8JFNsmzU7fBlX/P0+6xva/kQ/NBpJhNxDfJkg3Xl6
QXWq6hR9G2TBV45n34zpTz5GzGWSKdcsflRyNLYtOwmkUDJcO5X9tezLgzBHEG+Kuwri9sUfMji2
2kMYFjsLOhGg1H0K/mCVh4SB1gU4OBer/vXAjbbIo6u6cKP9iLJ4708INTB7Pct0PFRFfuCiKVk7
bnCfGT1IuYC6QTlsIgRpAE8o8AZ5tiVbcgPciNVmuB7L6XEY443bqLfMN/Way/WdTOU+AeCq253A
da7eKXH2h3PHD60TXyvhUk4PDthcE+RpCUhVm8sz/0qPhqvMF1gRfJhqg8KmzbCHW0dSOYjt+g4u
zw9ZB9Ss2u+4b0IEGfwlwCvf43ISjBYofBET61oJrd9JYWdriz3qBq3UW1+XX4sMPtuQc8WD1mzX
CufaThX/OozHjJOsy269GFbogTHZ9i1gWI35CEDUQYtqz1H02zLk3063tWRyG0cM/FqoyaqNgpeK
vRZxR/khFtUNA5Qs0zB/x0EH5ISoFau6ye3wW6ipZES2OwsVG+qROwo90NxQQZn9QW2g1wekiPhN
Rf1L6htzKjmIUSFZDWwA1pQRk7XhFOss84MtxR9mw3H4UlXtH9cuD0rvfo0S+3dg2o8EKa5TBzRL
pr2ZAX58IdoXOSngyXr1q6B8r1buj9AvOUIM1ju3V8CCkUMDYZZuGFH8TEGCBqAW2X5yAhDMLuWo
vjaa/3WiCi60/iXv8eAMgNBKvwftFdT31Nz4o8DCJYcICo31a+NGB1evtyhvOXuIdo9y8z0Oxlul
NEDY6ZAdWo4pDRRN+NgDlC3/Sx8j+WiK5GkSRUZAY6asJ192mzzhWqOtGMcyDU0qSsNDQ+JU1yh/
qlreulp0pyXj7y5VvTEpXxt4wgXbKrYhuzaWd3zB7qpvynubfeKK9J92jQ7S3UWD/1vTynpVNDW2
Sl3ZCz37pU3Nb9Mv37oa3VVViScRAv+FXc7f2kt3DcXxAUaaZ8ihXknWgrKwX1JOZObEQ6pMsl3V
ca2uVZ47xhQSsqZfN5akspRUO+YhPGPgLan6X0HLo2iux3d2x6ix0DtLzg6roKzvp8LdF32GWMzK
nuIAfGQWtdcNmvlNYVYKjtv02raoaFidka8zo3rWlQJaJYvUxBl8ZWGf3uld9TMZ5Gay4p+9L/lT
U/NrCLIvcWePiBIDZ2W3k8ft+S8Ki1el3VJ07svHsqhfeuhfJYHGrCHO83xkjHVXHBr77wli3xr9
uoVvCY542A4yvZboKzWAIhvuXj0Wq+RW5uWdPjC/8VkMnAfSnRygyLjo3FZ+DCdgzIBFTQLXXphl
+7blO0EqCUT/udCq3/AniJHorS/1CEdhisLSA7V2VSv9d4HZsHPNxxYcx1jnBlIzLPuOEb4bkB13
eNi3uYuC1ravRGNcj2oLAVQFLxsGkb0dGvNr3Si/xMSHkstvrdrCBQ7El7jAtFOgreOubz+4Qw+L
C3Ae5b933ZFeGDleXYb7AUIvqOc/DgsPBS77TpXGjYlEGLAFI1cDkeBSh6FcTl207d9xmO8ThcXR
TbZZPMIni6a73jX/FH4A3blzPFiYP+qkNleOKa+4CmCbY+Y7MD7gV+SNSk3MDaElgn1otpZaBxu1
TDdcC1650/CWivEZ0nvG5onZQu+HZzsrqIZl/jOUk5emq++Fzm7LMH4nTvdDzIRdX+VyIwA1Uob2
N2lLr9ezAxGs28Jormzdv9Wt1kbHYD23cOt2yqg+d6Z7g1vlKSYawlRInc5MJJLuN+iW36cmvjPc
4cfs8vLVmrsje/oVF1W/CSb5kIK6mPC6YunZK37+2MX1I8vRMx5uXpkxepkmg02taq9WanOuZwbu
s/kcMrVwGgksb7M11Byq2HW0FxS19IDSVJd/AXX1JzYAGJMEBUghei3N4UEW3b0bNj+pwhOkM6DG
TfgLakSMQBAtONfpU9c27GWs29hGFR00G6UBQpM5Xx273Ftp8eTOFfJKozSaQ5KVMZG1hf1UWdmv
CliUVoPQ7pADBj01p1bnSB5xU9MEGxEPj2OrUl+sADRb0QW5hJg1LB+lXGztcICRDoxVx0aRuRBB
oT7JAE9lvtcGrn6IqAD/CaPuqR3ZgVgxjLAelP7NhOxwHWpN/FDMhBONPfAFD+gxyYIfMjtNUXgj
O7SWkRpYMZuKYqpDPAg3uUgx0+Qx0xJ2X/rEndkqqHSn27VIVt7dQBOC85ArfrKFmndUroOMLGK7
115QByw1MrweIUi7J98SL+CR0RoGVJPyBdteaI4h4sdRou3Uwm68hFr4a4tadARRTRzVLcsmZWMp
EesmjrXq0LiegsN6gPY0urfszZs3FWpo/1AAOHwAVea8ar2bU8g0HOmu5KAF3xw9wVhvUUvw4qQu
xKaIok7Zsy81QPx35YtQQmg/o6ODgTMD0NurBiccE4Iq2nGTqjXn+fMig6UmZn5tOP3/ijr530tN
DCj9ukyTksti3SDEwQrqzRhE2U+fk9AAFfbCKD7VS2hv6B66ycWe/lk7MtRdNWpq6HtDG7o3U6j7
7DsQrV5KC1oKYubHQss0pyiqqCSWfVTqwq4Clz6yE6nDX6b61Yo43IaD1Dbn3+AJjYawcF/jfTGJ
vHIXchiu/YNCJYzY47Iof3Zabtj2baeZPUtNkA0bBagV57G6KB8HWSXuqmizS3yMpZYKZSTmaG5y
scggD1sKZjm0SUWxehvDlF4/jGqd7AiGlO9Gy0ILjMveBIqZv55/8ONGecc44IFoYbvFl/25L8sW
1QCaU44xmMC3SDNvZDfeeaNqlntpRvqFoSNOjR16Eg6D0DWdZj+3JzoY3wqgS09JMhfRCQo4JZso
5faZtrFHqqpF7e5IklkRwPODuKi3wJzYW72AsHowe8W4FJJ5apDNakBBcKWJVGihOkynvDMjNdU8
Z+xgGMOt22VdDoa+Ti7xZE48O5grvKLGHBN33BRs1QBqh+5luqmUGyk6m3pkTLv78516apmhAeTo
+O6QOC6tVk4UFo7b6rqnaty+b/AoALoc86RogDFN6PhXaSoi7SaqCvJPAU2ACHIT9d0PfVBRXWFf
+LyOJyiGNv+azViOgyj8c6/PSiytRdWKFKt197jbpmcEwga3wELcqlU/fjn/Ao47lfZ0VbVVvmfM
wItOpfI28+HZxQY1F8lKOEzXMiyGTaUX1gXV6vEHhAMECAn8JUdFULqYDKE7EYID4M5Dgzu8EAWT
q3uN7MGXxrXDP2HsAwwJhBVf6OJTzc6cCPBXePPFEoFiNhQDOzwoXquh4DbxP9GzpbFR68FeQfov
vaBzw+3513o8S6I+Fij38NO5MIMWUuBCGEbIVt72TJUATbvJ1iPXVNtJ04yVnTZ3aUC2WhDk14mC
geF82ycf2EBt75hoTY92TkovxZDnqu1ZLUPWpXCxThUL+2+ji0NbIWfDNXnpgU+MI/KC2SExXWEl
XEbHYcaxOzwalhdB1QHDpzc7PGf4bNJY8c4/3/HkAKZCQ9iNc50PZNnUKIdMYpLxD35C0XVoNW0r
DLe5IPs81QqzAhJygWAdX9vnD1FQ1RhSzq54tm00HA5g37XVAqT6N+0wrdoElDBgVOdzO34sFQBS
mn8wRApYJG+lr2+4p7jUQfbRzAIGzMEualLWQRu/nL7rTEj8bUV4FVUoG1a+qFvYAmQXPAZKNzy7
U6Q1m0ypinSH2AqNiTVpXIuHkR+DJDYKfwffcbBA9PnFT0qJ8RPGPS5quMZOua6E+Xprofv9I2Uf
fG/1DGWzFErxDsRvMNnMycnTp37cCGtKnhuzHX7O3EPKfbWi6OiZOCnh4kywzKlj71sYsqixf0u1
0Na3tTAAn6am0pHsBlLmB+6IaaZvJxO4aX3mkzeGHBs0Iq1aIIKYAPhCFaiTdaYUym1U9xPqFz+m
bKUj5wJwXQx30k+bH+gs+YuGSdDR7TBHI5jxxrfS0lk7zri32yQJuO3Sk++J4mPWgwCoQyCvQsLa
sskJoT2zPNWAn1NYikaWQrjLgtB4qS2cZUSFt5Ir1UxqZLv0SNca9sMAHU1EiRDh8luLuPZ2M/gS
ZV5WVZQwOaUhLjr/zRwBGLjpBbbioqrF64GseLF70YPY143M8L3cNtsNcR76JlXG8tmo48debSy0
KUTV6IqJ8y5zgmuhcnd+/jdo8wT/6STBb5jnpRmgZhOAu1gAIsoHlPEdxUsMG41sqDfGcxTVb3UQ
XCmU8suNXar50wCoQV+VZaET/yEyuLKKXojXPG6NRxRUFQFIUw6qdLTnXAaqf9TA8fWxVPtTgI4s
HAyLKnVHyoxDhuTXxBegjXPW73/K9JtfqgtVxhaQmZhvF4tnAr0Q4JXver1hhT9zzIM5+XlYXh2n
HLg+UfTrmtCMf9GXqgPAEP4d0n50JZ+njNyCep46WXDljhQk46Ecdg0J25tcbSVWx7jf1ZFWbVsK
jBihUvG1jIJLqvij+R6GhsuETxkMRsrRbDIqzcBFM4XBLszlXTlyp6NDVn6yVe7oz4+bo7V0Hroq
fh54BWiDloYes/PDIEknxQssJd46pWWQXgC6QwhZbTIEE9clEefbuFDVfSqHSyjLE0/Kq57xVxqL
6RH8qu+Q3gtmMq9iq37LEWd6a4Cf7stcnS6s3EdrDk/KuYYPlV3DMZ5BcvVO8u7g48YCOjW0ZX3d
l3P4wPkXeqoZmwXU1jnBGQQlfx4/nV+hXwsorXBSit+MKOl0rob9Mr3Qzrx0Lb93YBNUTmBbkMm+
+N5JZ2sJJAuYc/I2OBTFiBuaK4ur3ummG2OSMSXhuN7GHYjcC02fekSX1ZttJuOTA8vnR6Q4HxpY
oF2vNg2EJBLe5je9H+1L7Zx6xL/0QJBwcy1msUtAc8gmLxpdr9BDfS1Vi2tKmRoV81nRbxCoiv2o
EUdKeoN1ARJxVJhaAl0Xr3dCe16MEcL34Y+8b2F5v+hon1bxe7FL35Vfyq/zo2b5GS6bm1/5Rx8M
5IKsm2gORbd2q7yGzsr4Gb+zp9bjC723/OSWTc1//kNTXUZQYDqAqlW1acdNhVdiSURldvXfPdGi
8wouJkcj4InI+FvZJnDmkVwO8TzjcBv1IdBw0EeX7InL3fny2Rb7vUGOox2mNAq6naowcAocAOvY
VQ4dCXmtq2/OP+TyS5jbExpnabxSlPDMeVv44V0OqESUEaixB4y4W0HOObCteTzfxnJruWxj8SIj
fcSU3Veu5+6mhEifmzzdkpF4vpGT4/3jkyze3ORGodWN1O7Aj5e7bq+8Zlvrhl2L+ua/yvtL4/1o
y7R8qsUckkVmNUEhcD2NDL/7cmdiVhi53Fu1+8tf11G5Z9Ha0YmR/bGa+Dl7iW614XpefTEINF79
55N2lZW/ba5RQ55/qadGo2ZoKiybeW+4rOaxRYjMVONLM5oEAUhNCa26I8T4hmzjzZS6/+KL0/A+
zkc3bPXLladgb1JRP0RMf+/j9Pn99+kYK+D0Lz3ZqXH/sanF7Jghsx1wmzM7aldTdK2HFx7lqHI0
d9jHBpbzIcB2id5jfhYGSLdHPPCb8aHfGj/n56kv7IIuPc9iTqyITQ2VkOchXQB7GaL/f5rEvnyg
xUwRVyZSqIoHMturRL8LJfiYC2vWyeH2of8Xn7Abl7BDCTJFpr1K3ssdEtVi1+7Pj+mTE8W8KaV6
SF0LV+PnKY+jYcGaW/+dKIY/6ku5+9sv/Mfc2OVv99Ry9bG9xYtz0jYZkoSSeF7eGuGVUXmZv/sv
n2k5xUKrV6qBya9Jg6s5gZnrakkiT33AxLzFVbTWc/u70JXrVhj3ssn0dWX7F7rviK8wD5GPT7ro
P38sS3xg9J9u64gfkUAj/UGBFI13Tg/IL1evS7+76gCXKaJ4LJzvhZ881aioCz97avPhMJjNWvTc
2CvVFuYqRjdX3WkOwtjzL+xSnywmb4mewbH+0ycE6k7QbS71yYUmlmRRoodMfRgZZiFSDRtxwqTd
cDN//jlOTjMfXvmyQKslA+OroOP1n6GGgIClj4WI/5YvTDPF7l8tex8bXEyceVKi8Jkf6++8xmbP
J6f9FqKTfuu/XiK4zQPm4xFhMaC0+R1/2J0UZhK4aszTod3gen5FuYQi6Q3SB5Lkk/YC9vLvieO4
OQzj1Ne5yVwusgqsQBIoGL/X7mHeNZOZMt1XA4/294Uqvy4usKcHyf+3uDhrZWTYxxTUXS8Nv9Qc
H/Wv/2re1qke/u9DaZ/foc5N0VR187yd7GJrn2m/ev/3+VF46SkWY8KwarVrJpqoYYPlGwMu+5Bc
2EReamO5nuZNEDV+xpsiASnCejV28T3ezv+ymflnfBhxrh50MOV4lEzOk3U4fc/6S5P13Knnhtli
QZgUKR2y1V0veWeh65+6/d+tgfFTvhS7fzfEyJawWenm2I3FVBcVCK9EO1/Qhy9IJWb9lmFcmPlP
ds7/t7FEm2DWJr4WaZKXTPfWxBjTVkr2fn6QndrhcOv3v8+xpJpMxCIKvaSNVluH+nfywy6sCcsT
LDcGhmZqVJGotsP0XFzKOKKdS/BZ74UIBf3mLtSTGyPpfrZu/4cM+FViDq9hIJ/OP9bfwvrH0UCz
88Ui4HRAS1yaL5ZuPRgMUXXF6E1hSMJvppTlNzXDxfjuc8bAQ1sVTrBV4PAVT2UyDAjuR4m6Dpeq
S7qf05fXgmwy/wuB5WG/GxNX/kpT1e7fEoyGw3ZytC7+adm+GZerugqCp1ArpnQuqda/k95xi0Mt
R3EgGxsoTT2hL5OKjgs59YrWtr47pY2gijI9SX1IlkS2SSu1zNdktw2Yu2VjDVuMxYZkEVeotI/W
lL2ZcQzMzyyV4JuWELSzbt16uOOflHA3PvWSvVY+hv5N4dvZH8dvh2uKz86z0kzaL03Dc3fwHb0y
PUUNB08ExYSr0mjl8KDKAkuZkkTub/LLyLLQdPTTWIbLrNm7QPD9vQz6YtyUiiuT5/N9dXTmmy+V
XLIE4YpwTYnI4fPsEBmBww8qu1nMiIcCEbTpX1d6yJ1MngTFb0MSbLDpUZhzYIGrYqFpK9r03s+E
dQG/M08Si2EDZnRG/bsO0LNl9QzIreunNYm+JhGcGzsj/Fek4/SzdzJ7mzswfy48+7xOLBucS7nc
B4OHPbp0bwPQdLafd17dRWp9l2DMfTBBj2KGaPTZ7AWDA2iEb7XXdqYV0VXBNdxaFUScabWOHdtQ
7Gzzz38UIggsjYIFjqlhMbmRKODiGRU9P6qx9tziB78BofbV2kjYPq4Yhc2+idPOWpttU03bzOoN
8RC3Rd+QzjvYcB4A0vmH8z/reCaZifkOyDYo7OiJFuuh2aqd2dSq9ExfgkYo3T9ahQGY/CJ7N81G
GvzCXfNDrzXzwgtZnqBsoFbcR3KLrhlQrJeFTer6KjtmTXpOEbhrYlfpF9LB1pFudPipk9subC/M
/ct5mSYZfYJJExb6MQhZ9EVqhdgMYcXl1k2tmPF92Wf+9vwrXa4wcyt0H9e6Dh3O9cbnL6/oAqfX
lFb1wlTp1rqhOFdZNuiYElBsnm/q1AMZc5YGtWFrvhb73JQbgxoRaPgpDv9FFRBE+y3vAlKNz7dz
oq/mnkLswK6Sytti7JJW55LtSzu6GrWeDEz/wembkQm0j0n2GUDLZsXFet/xvDHj5JEozeBqUDqL
p0tzCyw4WYNe10541YI2F/XsEcH7q6WV1q3YGFcKrui4wUlkEDg9acyqa26a9Nfcaom7LJ22VzaD
lqFW7jM1cVZt1+hf/K43d9Bk2z+91kXlxrQ0KqVkXWMDsYvGEauC2dHwSBHBmwRDFEwvECMCbrvS
iL8GQIaeCJ8Vf8SYYdPH0h6llOmxdnK1BlSY1OAml+Kb5NKgXrWupn6rGuz5ky2151oVVNT71hpg
PU1+QsU2yPQHfxBNsJ7tHQ8OosNuFaoOaOvzHXlUUWBwgq1D9wbQGo3MX3DRh00jLH6UQLwJrxAx
1oHcHSQ/vkMGsXYwUClrEuDSaCcMOz24kTAENBfoUFoSIMUtyogwcbtCEHrhd52YhgQBRsiBcFFz
GbnoakQmVuPmifRSeyT4Tm+Gu9ZXfWelq6P8gyo8CbZJiA8Dr6lsr6s41S/MDUcnqvmznZsGV/03
ZWyxuelQ0iQKga1eOKU1Uc9DmTzYvqE81TGAFg9RQ+SlMIWGmxaVwT7tU/93FNj6Vz5PgWesU9B4
GkliXlw55qX683Km63wHmkAliA9nOVNWZpY0sUXUb5dCqN/4buV/l5HE/jQYXezP4aSYTgfic5Vt
PVb+N0Z+XuwBBJE9fH78nJjbdJsZwGYLOAfpLOc2P8fn5jOD+nCHcSmRa4sZhL38n3/cDosCgkiD
pAE4mIsJZ9J1NZdxxobK9NWDm5jJJs6T8dEvLWd3vqnlwZ3O4YpSIxrDVLndW77d3hdxprvNCGM5
1W9G1YIjFQb+2pggL6WDILWmkroX9cnbv2iYoIwZfQgcffmMpcyVVIDD9pL2XaTfR/1d+G+NrBFW
bPGjXOi5E5Mp1+z/15q52A9qBUNn1HN8rM67E/4Ww7j226eiudBxJ1aKT80sBkgbJ52vTRwRbEBf
Vf+9aFQEC9HKbr6L7hLvfdl18BXAb87fF3sYKv+LZwo6nEsqViZyMHwlx/SjlE/8kXxTSq08pHYQ
Xwd22l41TWlfGDXL1zk3jRrO1bjMR41izT/twzxqFwlbWDxlng43pc76Fy5n7wID80HYPZwfJyeb
stT5wp558CgYLMMvF6bOmHiiNaPDpMX5mnxzY+300JPjOlAvdOFRoe7vs4Hw1TTOmDO+//OzpdPU
C3IPEi+prU0f2le6Nd1FnfrYOv6Dn00/2yzQNv5g7Yi7vu0n8eX8Ax8tUvMPgI8M03eekTnEfP4B
fTkm3N6Q/mX6rZvcYfxKXp0RuRZGBbv5HWCOuOn7WPrrsAqsn1lt+doa0StOBlzF+BNR8usXbkmW
W62/vwmVHnfxBmzBJUNUyUddnywdBqWiAMpz4cBgGxtgol4YWUf3Z3NLUIs0F7oE2llz8fRhIoQd
iSll99GGGO2hzCY3aUTezKpPgUdwWuGq6wtHR/dZHVgItiKOS8KunKJ/7vx6jlPMa9tY56PVWSvZ
G7iYzvfQqZcx81QR73AlexSKodFqP/oDCNA+dEkCBkI34fPbnm9ludj8fRGOrrMSzAr9ZSRLlIpc
wwsANzIKky9TZdnwuox0azuhdaGp5bQ1N2WRUcYRSEewvLzOszREI0Nopp7S4qUjLT0lf3tiBx+Q
bowBr20vZSieejhE+CiP5oMXMunPYzxydWQ3PS2a6ag9CXrX3ESOAVKjA5JxqXLDP+zjDuLv431o
bDGkDLhEGN4tSMIQrMCQojuzy61TQ2sLw/b1fLcdqePm1nBvzIoqdptc2H9+NCuVLYx1+g1ES11v
h1Sm8Zp0a/abQW1OYOy4znwAtyEQONZu/xPK3ZQh2a7gOPqwqtBbSuHcT7w9FI29xe4G3HHF5QcN
Z7cRZgn4paREZIlpfVMAtLxzRVriXaoCTb+pQ3xdFwYIK8rRO+S7IwiSaBExl94WT9VZMWBiUO3z
PkGuiyzot6CG630XGMZNVIbJswppcueMcXFd2v14l5NGgschKO+w8TqbQJMxN1llBYSQEbzKfJSL
cNS5juiMr24u9GtH6vm6FIpxMMug/CKlopE0EkRXlebmO1lazV7tgEa1ScVgySwMY4HZbkdD77a+
xi0/nLmhehgtNYFbUNs3KF0SoJ5uC0+yiWCdmDnwpJwbCdIGDAR3uf47QmP5pOHhv8MDrNwpTdrv
M9fGp24ACTFaS+xau2mfKdzDruLssI4nFePfgA9RxY67Z9lCwtYY1taBUrHlYFz/6TFEbbo4iNc0
mz/aPsWolYgqA4+g67y04LtuJ8csnx2AKw+SRLv1OBFKwem82RXAep5xMnMEiidlp7fdtCG80Nxr
Sv9EkEa9ycfqwRlmW79vD9uysF7ipOEcBaRgjQ09u6c5Y10mWvWkNl27M0xkWwh7jbWJnNPT9Uh/
c3xsx2qpNLhwodMw1ToHN40IIJjqdJs0prnRMorexQQY0+AadofAVbt3DCXfGVql7BVTsYg46+Om
BltGHHgVyPLCRHs8SzAQ5+lPJw0Hd9ximxEHSktUZkRIHT4ZCpnUh8z1QLgCpuaAytDq/Kd7YukX
lN7ZU7mkAqmWuxjkcceh2yzd2BvEtGEhBOCKR9iSN47i3shJbtWZUeUCSIudGgCcvPC88z//80T1
uf3F1qMl7SbtXGWOxErvJLewXABo32uN2+I8/Rdtsetn58+ZU4N1/nmaYjAyS2l67FXzTmiN+dWi
ltuNGVx8WQyv3QSw7sK93fE6w9kb6xV7VcvFiLh4PsWyIisV6NCFFpurqAXH41qZV7icbKuufRvg
j17o0uNNMgccMj/12STIp7jo0szW3STNRepVijG8lkHT/WYJDEHx1DHAp6If1ebQtp1Ub/LWh2XT
xWMerabcNwoAhsEQb1M4Lf1ejaSbr/MObfkmH9ws59qbktp2rMaMasoQX7wPOjUcOfEamkZ+NMKe
ZRcVpcy63p06TzRNeJ9DQzjAAQc77NoRJDjZrziDiq1DRu3az4lNUUKmuohq2IW3eKrf/uLA+Rrh
Oi/LpL6ZcBKQgjgc337z/e6Jws4vgfFyymBQ9dGFYsSJz55vEMswaa1YX5Z1PcJskmhMhtizc2zb
OgARtbO0jQjlpfzEUx/cx5YWoyMm9tfAQRB7k1UNHtQzoHFFHNyVVT1yKc+l4vnhePLJ2DryVGh2
zWWPTlkgxxAYkdfDTdog0E9hMZgYxCPFPZxv6sSCrcFUJFydwqVuLR2yXDoR6ldyisgHq20hUqj5
xJ7HYDdRAJlRDyIpB2cXNnnxMxS5MT319hCY//j0xm+gTkl04fxrlrY86fbE345+5/lR+aKWGlir
rl6VnXZtpO638098vC2fW2B6QeDNOWW5Ya6SPA/Bd3ZeZqN5oqyf72pbcb6cb+VEF1IxId0Ftx0q
9mUXEhc9DGqjch7N4+mXPWX9Xlca67EftEvr0YnRSaHJJWqD/ITZKPt5imZdbJS8hsNvDVJ55MPM
tsh6xm2fWOEXZLXxhUPeqbnSobNgx2PW56Lmc3t9H0WjkU1MyFZx1yIIgtaNH6vunOtSwUaTgg5p
DRgc//iNWjRI2C6q0HmofG7WUcI8hIvae5UPL8HUYCEmRb0OQe1ceMATLxTzO1fT7CmI/VuGeCJu
Twy3r1i+R4qrVdg/5b7DJs1tMAXpu/OPdeJtWrZGvZltM17upSQmK2rRjzVD35ZiU0Xqd7uBNSaa
CuSyke/MPqWSoejR+nyzJ8YnzVr4M3HwUb6Y5/IPpRlTBNxBDklPs+WWrcoNaBR8Tq1aX1gUju5Y
OeD8TaTHzMFtDwWTzy1ZguT02jY7D+R1t3Hacdx2wSjvej96s7FfsR8XFGRXbNjkxjATFntCoy+Z
E05+9dhnqGKCJOCa9fOvKAWOWCph3Ha6dr63piG9bszwkhbxxAr4aW5Z7Fyk7jeDFHJuxX3JYWO9
8pphY9mYH3wlFhxAsiy78GGcfDSkDHNKFsiGZYm00ce0CSq186Q1jLveNXLP1WCSnB8wJz4KTOkW
bw+xHx7kxR2om4MYaVPGKThHdAdkIxihV5ggZEU4XBgzJ74JbtHI9OGOwxFsxz53lhyHGgpr2XuC
lJvEnm86w3ufm+dQpF8m8rn8bLyw5J54idyjsgzO+3qbsKzPTaa9VQl9yNhEQbwmFMkutsGYORe6
6sRLdDFF8/pmp+mRy3SsVTXyVfBifienXeKX45OlWP5DLq1H0QH3PN9npx4KaIz2P5yd147cuhKu
n0iAcriVOk+wx2EcbgTbyxaVRWXp6c+nOTg4bnWjG953Cx7szSZFFotVf4DqDlUXSvT5pETLp8m9
pDsqcRLyWnOmTRfxILw9ypVND4Zi2RiG55GLLb/ir1CCtnnjSVQSjxmcWVVvfqK5pvrW4J4KlJ1S
Hrh3tseVnIUB+Uw8DnjyrUPmglygGdcyLaR9NpaMp42i4oEXwkk4VBNS9nQccwS98VAY+rS+kzJd
/YgWztJANaBurUNJoendWDRee2yicItu5x58S3yiReJrlW3euYuufkKkRMhVVFD068Nty851C1t0
RytHGBNfsgbZOSlNY7zz6Lq8EHSV3h4DkYJdVivVzlAVRdW4h9zBQGkWMiNSvtpJw1Xzzt1zOSeG
gqNPsNJsW11/v7jHjFUd+u6IdWXxIU+RX27srnq5vS2vToibFQNynq/mWjWkq4xYlTnYHleT5h/A
ImZ/ip3UfbY6LZzuoHeuDPbGG6csQBniIgdzeBdHUTs3xyHSqlPd1AJqZAFnuRXtPUfsy/1HnIKj
/v/GWp3qTC97kTSM1c/onyTS/uLJIhiFpiLS6t0JIW/o+fNig85ANpt9uToh2J2f7kjYMu3teuZj
OS+oZQRh8w41XqHh5OtigEAYS2oEp7FZiauAk/GQFgn8bwog6V2W/pVlBhsFLoWbnCvIWEVpRxXg
DjJ7PlZaVGzjuP089FG8I8++F2OujIRfourCmqTtqFqrkca802hpV9Ox6FA1k9IiwY1GcbBMks9/
3qigBUnCwKAh37CumYZa2XRpriNVFw7WA3DVLJhljg8M0mb720NdhmpiCGVnF30ii37qMuu/QrU7
hFobjc50tBJrn8bOty4skLBX3d3c9X+USh/+/ajzKKF6QpOMLHCd/LlK2GmmtCa6E4j59/WU89Xc
7s60rpyIhUa7bFEWEmX082nNetrnGt5Rxx6l5kcdSZW9ChTnNAFc24Race+0X1lGNC80upqw7OC2
r248mTGgrdTTMZrQYm5143eH+82mc4xhm+SmcwLcdrz95a7ETIakwaPiBAHXZZW/auOsCHRip6Pb
l7/0tnL3XouA8e1BLvMumjp/DbKOLDLDUIXlOuaR+auZvekhyRv7SDAfN4Usmsdq6MVBjdKPt8e9
+v3YIhwDkBsXvdQItVyMh3XU8kzl1ZHNvpQNalbVlPljbH++PZhx5WijSQBYitbpIhKzmqUzzN4I
r3A8WkrT7hAiSN8niN0dJvTDP9m9QDXeKrP6W2EV9lOe9tZTitH4RyGN4aXA3Polz+LFnCIUdBsk
zg1TZDxizVR+FFqaPhitaJrAS3G6NKWTPqTOOIAZFM1D1YyL4H4kHZS86zjchYgTZ5gZeeETODn0
MEZ7Omp5r51yKgrvddBOnxTcyZxAKq2V/HP9jLPCjrKWXh4IkhUwQM5uS5SD1CNqbFNFuhX0hYOq
r+9ZgV7uXdrTpNaASJYH9Tq3VmTfpsqEtS0y0lwgWWXZxWZQmvieUeB6HwFLAgNEJxTwNVWXNd4A
4DUYOMIfpMrqY+6ZP0o3e6fjtRxgbb+5vY3Wu2gZy6brjlzgW3NyFXMsp4pyr0U6U6sBsoWDbH2z
6fFvj+5B/NankpEg1RNGeRNhNLp+DXGNepnrZkBgVDt8EdZUT9vKi6YvZFnesC+mwTwZTagogS6H
Nt7enueVNV1UuSCMLqVlVVv+/teVkQJedLMuH49GGz5EqfuxQElA0fqHrsvvAe/WG2WZKSnhG3qA
pv46jo+h6o2zx0wHiRS3Pw5xaPuqJfJ7PrhXJ8XTki3JhrzQprJooDXJ4A5HPU8RfrYKs/DdpHUe
9KLpX0pT/vgfFpELgwybCMsMzxcRn6JmpGEwHmnwRn6Sy8/12KXoFDhNgDTinWrq1WX8/6OtiQ9C
hJEs6JgfjWr45Y4hstLdcM+/8cr+p1uy8ANdAI6oS5xPCeUdA8HglG/l1VP9iFHL8HFyk7TdzXNz
t0FzEbSXrcHbhOclqSi7cBWsDIJkS0kATJ2w088mPt3dBqfmWWykObnRXrVHC2syJIuKjUL/6Mc0
NZm6iZMJgKuRS/sJMX4S2M5SXhJ77j5r6uQFxeC+AmWNsJNPf2fVHEgeO6HeDs/pMDky8OyMhqIV
YxLtN8VQf0m00viGIvwIsnUo/2TSwHWKFwhd5rzVS7SACKjo5QtZ/h4tmp6BO6Sl/u32drr2gdFj
oTdAEEKXZfk2f53JwRjqKfKSCSBo3H1OcrT6A57/6OnfHuetqPN38r+sOioXC9XIcg1KoecDtcgu
ovKSAezEfyfdqFNr/S4HhIi3oTI0hZ/ZYyc3TZKk6q6zOyxZCzrUTun3bku8TxFaV31WG0cKbZhk
ve3fbJJDe/JOwEe0Yxd6FPrDNk8Cbe7FhymaEU1KjVlip4NYQ+DA+3C3g5U6v4qqI+PxNFFpaN8b
+h7+gfU5Gll338AMydx5oi/xLTOr8AFbiNC4k8xe2/ILChJ4E6X9C2k5Q53mqlRBvGDq6Qw7AGBI
OLAAVu53Q44rye3VvxakeEtyvrjV0AhcLT4wlzK01XA8zr0Tv1YVjVZkrcckIh/JO2uvqEqt3vni
68x2+eCL8CtFb25R8FXnH7xpp9qJm2Y6xlGOlRYeTYYdJSgZzy8V8vKBrk/+7Vle28sOOTshhCq0
sQ6NRSxaaXpYYcx5M/s4TnUnNWJ73B7lrauz2skWYjo68V5Ffe0tvvx1ZDQH2/fObbWjLOYA4SQ/
pHhjeePTUsTpMUqJtU9qdsinQ4/+8fIPLS4WiYKjkbqPo49J8UwKjvDUiCz+l9lpqCX88Qbn1a2+
2tTqFe3YdO81ke5u//ArywOOhr4pda4FCbUKsw4iisQkVDhBCTkPne6Wh8jrms3tUd5yvfXyWARY
bnrgmvzH+XfnyjLHMYw1JObdtMvw4JUYVAO6SvD04G9z0Lvj+FkULv8Q5mX2bZCa3LVx4mRBPJf1
M9pvs8QuR1X0A+XoCXyhWpsfCmA4qCRM2Dhyw1pJQTFcQwGl8ETyqR765jXWsadB7bNWF5+QTmKw
Gs4VJAJ31h61Ti0f9MgOv9rNgLY6DJj2Z2xX2h90zfLP/ZTqHxwaTuopkbEWbYbetftnii6iP1Gi
cNF2UyzEubwhRcO8yc3C9ttpAqDPjVhgq5IpyhdtwC3Jd+rZKwMqU+oQ6E01ftXo34tDo7geBfXW
bPdsYRhyVV7FWjDR4HuvqBbmROPsiDIozbn4WddujVRU7WJOWQ4TKLkuNFPhu7LDkiCv9Py70lex
3FAa0xtUPvFdAMqV/UmwZMg2Gu65vzxvVP4b8slEMj2ru+4Q09H7ajsCt6GmK1J8sipDYBLm1hqq
79TStsMUZj/qslTrO7vvLbtb7YvlnUtblnILYWF17SLgWU3zaM3UOlGuUeW7SM8x/x1wAcaO18Bx
Yy+zFz18Qnf8kELOap3pKZFjEC3eXV587/csidL694ArNZCxctG3WUNvUiPC7mAOp6MzGQ94M/me
t69njYIJpRnNRIov2WctAtnejzENt87wLo+sgyZt0M74JH9KI7nBQQTu53wnjl0UygidNnflUoKA
2kTf8PwI5TapQBOVM26Z7VaZEPhJtE2EP5XfNP9NwPpSZO4GD1u/tP4P+ICvqNFOldBL0GBXjXsC
IlcuK2DB1D1R7+UHrcEYsrZN3ri5eQznGjcMJTWDyZXvkSL6ejt2/F+o4uqjwBWDQEnlBerrOjcr
zTw14kaaRyQnjSTASqfBU8rpIx0vKHdo4cgUw3MOoOxrElbokDVYt3mJh3vCmI9+qGCWS8huP8xd
hlddPukqhhGe8TlxBhl0hWFuMhP6kF011rcBfDeOatncBFkZKZuuj7KvKWP+qiywOCPqqza5WlG+
k2EW4Qwnmk0zmqrcFLqsPw6p0e65+H6Go5ntUC7sj3j5Jh/GpA/fGWNRPpIN8UofgDmgLQgL1bfN
QSjQeqJ4U7oif2cY8/iuUnT94Kign3aT1OetiWrDRuhtGdgs/WtROjWMKk1sKg/LlQCHOMdHINDc
ishuEL5E/tE1Bp4eXMTv49lw3rNGWr3xwhhGcO1RMrPsjl6h0+VRxD94w9e2FPXX2JqtJ7DF2Gc5
uIL6c+HoJ2+O8sDDlDVge9o7dcK5pnWX6mU/J3spDfsRj5zlmIwYQlOKe4TDlgXayHJDIcJtjgL2
qytd80mri2KbIfuB3qbaSVxbRP0eALnpW7O02MGQfbd1hZFSUWaIt7u0JBpf67HThcGq7Dz4/Ewr
9ewPuhJVgWt32eNoTOGxlh5VK6C0+8gsrK0wIuxjU6MRvllN01epFXgcekX3rrabfhehz/55pOe4
yXLH3eVJEQdmDf+5TKr8iIjx5FPVkB+AZ4W7WvL69VDB3SWeh/ltit1rbuXVc67hneQYo3uAX9bu
m7C2T6FTKA9JlWj4vqJnnYSKHoRho3y33U4GbZnMPwWvkJ0dayUi3FYL2hLgtfxB7BO7rq7a13JK
cWtOlPeFlOVwGOva/qnjNWH6WlHgl1VqjFMCZDka7vS7UFTj0DtNdorNxILtboeJ2CsROkIVpOgc
oq8bp/u0yLLFMErF+5b8LttgYzMbO3Owsy+zPZXcmbE4GjVyKomaen9mhDM1cK1tPPr6GD2pTok9
tsAjIrXdVt4JvdfiCbheimbOwoVdZwgi1SsxknAf7V7/I3Ac9XGE5I617/CSr2SgFgkowByKDVRX
1llvjZO8dPF0dweEv/AU0PsHUEEN9sCpM1tbHvVISDepvr8Txq5kWkivA+jkjelpkOzO47eqJJQh
JVcdFPwNCFKyhWfI9ydHVttMfhkdc2MtttXho5kAEq71g4sB+azeq01cv3P/+iGrFTAYVB8Ugx/S
IJeLNbQXb8uyP5WhflwyGpSXt7Gu40Sl+02tYXjnbIRbvPaKETj1d2W6K3BxZWnQXoa/88awQ1Xu
fGnkoA4Crqd11GVuKSch8tEKRIXSapCxCcft1MAM+A2c2D1FVqN9UawG6o9fKIN40TIFL+rcs9uE
ZMqDfuLg01XfuX6vbM8lSaZxT9NmYUOc/0RT51ZNw5hi9TikH51B1d5Xlqi+NMiQ/2PdlIueO25J
lBca5kW/WzekE4U4kRyBAKqnIhLJrsXrEBz2PTy9zY9eX6zeQu2hO0S1av3Ob4DmFaqimseEiP6f
qSUGQgWp9SXHzPylMLQ7ZYUra7ggkNC1pNPHk3O1hlU2ZlWhpNZxAJPgO7YSbxut0w4y7PJPt0/b
1aEgk4DyQPYeyMX55xozcoSOTgeMUfAW23R01PjUarMTB5UzG+JORWw5MquFpOwGQs6Dj0P5bVno
v15/YHqpO/QYDDgyNfDGwtH+3QQ1ud0XGmK5X3NtSsONM7fKsOntxPnv9mwvYhpFMlLDBTTOxXnx
iLPcSrcYLDnp7jg9iRCAXGpPFa3UuHs35NAl2nK65+RykSozKCq2FKlNajgX3Bm8hFMgvl58Uoow
zDdN2uDOUkks+gIqd5U46IMhe9xlk/iPSp2n9R2IzndmfoH+Mt9KJWiyEs0Rq1nT5MqigFdO+Dip
To1882gp9SfR8/19V+c9FGA6pSKfp8TaH1sPw4h8AgvUZ5Km/k4J4OIwLb8EUDnKBhrSvq5xvgfC
rmmzocvFKTRxyK4MXNESXE7R2/Ca51y20Z0wceWjg9ugikLG9UbSOx9vApEVegi7n+DcJDu9yl9q
xYEC1lF2dlOR70tej/96eS5zpFhHjkpjB++O8zHJUzPeuV50KhNT81PPGnfY7FkkGPRA8flOHnJb
m+/Uqa5NlLNFo5zCLE2XZSP+dbh0j/wsmbBelKY6/1cnsfiTWhWGhYNtRD+NFEYEWazgtrp9qi5i
CJOlL8JxptcDVHN9YTdjFwI3AnqTo9e8sXI3zTaGOcVPHa7x9wCEl6O9xUTavajqEyZXS5ulpR3D
Rc5ONGmqj4XnuORxdfscqua9V/cS/M6i1RJ7aUwylsfDew3oxeexyqe+SU7F7EUPlZyKrRDxPYHV
a6PwJF4aoczoAniaqk3EXjHjU0MB/2D0pbqbCuseuOHaKIunjcNjFOzBuvdHQIUwiNnAKSwG46HP
kHfPcjl9vL0VLs82Oktw09kN1BIRjjnfgpMST3Iw2vjkZq54cDDKO6SqxTtEm9SPqGDcgzVcbnlE
9VG3J0H1kIVZX8yq5FVr0Gs7jeBH6M4aKUZ0s0IHV6Tts9VP4rExIjSmbk/zSjRdxuUyofjBPbKW
1FdMoFMOJLUTGi0YJGSdn4Zw1UyFCjhrECj2S8JT5X2etxo6zem9kvQF1wT0+NIztllicKAXnAu3
jBueBlwqVZM61UaOtfcs+0Y8zGhB+TrL/SNuUMRM8f+jUjoWrbupzcn7PmIkZe5vL8flDUfreimO
UxylO7Ru90qldKxyUQjGtSHcmmnzUlW1sp2q3kYYK46/t61ZbWPNKp5GNRSH26Nf5um8UUCW0ajk
Y3C3LxHjr7hXO20hkk5xj6IJm10soUfR26d4jNwMbHfsvyOvShfCWxKMYzFvi1Tw6h8FFDWtGzc8
LJKgGqfpOWyjAadtih23f+KVbUoPmEQVQxOs59aBBIJiWxk9JoyWg1Vkn8joUCd9diibGafUAinO
SFbqna9y5SzquKhwEQEmvCJZFI06jiOje6woaj1OVqrvkmQQAdneENQj7/H/YZK82ZB+5cF4QaSt
IrR9MgiTRzPX5T6rQ52SWohziFdXBs5kqR1QQL6XmnPWL6O0zlPojQMIV2ddYGOXV21tFi46SWH5
FMpCV/1J9FhlpW4SBRilUZ51sQH9AReleIqxbNg6sXRArdbmaeahj4b77DifAX/BTLVq42fZtuPH
SAXaV0EB2mlTiUt9WWRx4SP80jzxZwdfaSUf91ED99PPrd7ZoT+voW/SDnDydASITg3P9HfS0LFf
zYB1hEo3vro1fqL2oNcnqY3lh8nopi95gXFRIKAYf+qleK4srQn6qncXp2HDt10Up3I61E+QrGY/
XvI0yuihDy3HT+ii8DQq9ugERhsKsdXHFCmJ4hV/DkGDzI7s+hHu6GD+bocBmkbWzMAETXuovpVq
DxXe0uaWmq2gQBpYYRgnJ5FP6WOCE7NLsyGtvoXO0vYy56Tx4bdp9Hux2dg2oQGb3gbu6OK8Kbof
xth33/GUwtuyN3Baxq5L30TJWP+oqrxDV0MPcdblueYW7uwXnVI/WJTK3yNO7H5rSzivthlrm3GM
vQ3mLO5jT6qza7EffY7hZ2EYmOcHgbtztB0N4xdSjy7moHP13mo8vQwGpxvfS7drD9agRl9QagOT
GU7pj1ZX6i28eCew5DR+99ijv+yxHbfeqBuYU4tI32dJXh47II9sWaHl74TUp9/AiwYCQwzQhQIk
nCuy5jhBNXsqUdFQEEbfzqmlPlRWYmznsEke9a6cLP5/HeegUjV5n/Y0D/S5K/APD5ufvC0kzYtq
fELIyzyY9D+etREPHISlhfmr6sMUK81UPLoGxqnwvrr4o9a4xeNgIfv2z6d1yYm5xTAmwppolUZB
l7TrtMUiMSy96NGzWHkI3OnOFbqzG1yh4ABMMLw9qLG0KVYZFcogQOFp3SKyt84P4rluW3wnwqPW
JeU7ahV5szFshKN9Cj7jo6UU9hS0ma33mziboq9Z7ZpYX+Pgg8mmNu8md+6eqSy3zeLFSs8Hw2TT
DiIQOZY/NJ2Z7HIch+Wr2WT1bwfLQMrYlVVa+1km+kNoScOD4DKHP9XRcr+pReb6ZdmgnZiZmDNP
7ghpXLHv9e+vXJBU67COAVZKMrnOWWEsVkhDFAp4HXfkqRc6aAzUmdqYm2aQxke7SrI/uTPOXzpr
KvKg7U2IrLfX/tp1wPWMBRElpEvTnKUcEymkh8dqwARt3yqG/RIPWA1jXRl7PuVh4d659q7knDQ+
kDZcujEg/Izzi7miG2FnDRYuZZdCxDa6UX+azDD9V50nkqGFeAcEhp4yXbLl+v0rAajwXoZHWCvH
iVq735H8Nthb596jqgMSuL2M1+YEfo57jj7wAhM+H0tLnNzzcuY0207xQ6lx7t1YWYoH/L+PsxBg
XOTWUBNcZ7apWoihaBw8aSKpbcKwz94Veh/fmc2VxxTyYaTrANrgwqzlpPQ+sQseBcqxHSrtaLtK
+6B0yLA4dqTf2X8XSjHLV2IyC5AFhTpac+crV8V9holUEx6BRVkfYhI6zl5qlIPfOvQYjjTKKI/U
9Zh4Dzgdd8ljFeHDnSM09xmpVa3faaMK11tqyXRQ0AjBw/b2ml9ZDZc7ZWE88ey7QNkg1NLneJpF
pyYN+0PeGfVprOX8JDPZ3imEXR+K4gCFEB2fwiVi/LVlbaP0shqixxFL5WjvevP0Lc/H6GFym3tg
4svk02XhSc5BKaEat86PhNXFnq7olPUkSZmPxAf24gOqG0HRqB9jsyypDzv3JKcuzwnYaqglPJJ4
nVB/OZ+glhmz1QpLnGRfFJGvzIvioSu00brzFrs2EBuYXUxVCdGA1Up6Tl92o839SFtCxeRY7T5Q
W2zvHMfL78WBp3JJaZspXRCje6duVbRGxQnX+frQZknn12OaP7bko3fy6CtvO5YMyh30SCpWYE7P
l66T7awOkVqcFPYdAjthsccA8WsRJc6XalLnjTWTuKSpTv9vURCoR8XZhKS1d1b2ysbhouDi4ums
osO4+oR5E/E8qev8pGLFFTi9RjJkR/2ubMW0Q21s3JRTNHy4fQavDQr6hR2jugC8bP188mWel07j
yPyUD+xQhc6tn8AY2gihGUFZ9eRfqnpPtPCiLG1A21wEUGmp8ZxeN847I2qt2ezYrIZCxcKlczOm
0fQyLsATZUBkd7amiMhj/DOsaBnZohbuQm6B3rPavZJs00wMKU5WXJSfEqVUZ98y3KK48y0vb38X
ppxH4F24XtQtzpfVsLJoDJNQnBIBRjGWWbjvihldlhCRMCMc7klkXjkvBB3egUupl428/P2v+Ia/
q54l0xifHIA8rwB5Y+QfZ++dFPU9wMeVoTgmukOmAUaPmvL5UKk1YbiH+tZJLTDB3oRmpCFYrHRi
l6Zgw+8EgitbBaGQpdKwdJwuKBJDqtYhaPPi5Ma6Hxlt8ZBL2L52M+v7GT817qwk8MZvt0/FlSDH
aNA6l8YvqfMqJOhhniqu3jOq1nmI52cu7C7TvZOeXx0F9Bkbkemh2X6+knZsAiad2+IUza2mbYDQ
4nbtci7af75o3UWSgZoc5/yyhuupYyoEut6ntNMTwHwNns8BjXksdiit4U7yz6u3NJvIwHW4qhcV
VmfQ8rFvjPwEkUX5CmmvnTZt13n3CuFX1m/hV0HS45hB9F3loTwhhEdTOKf3KsyDmrn2YY4j7U5v
4UJw0EQnnI2uU++Exn9BRe0xGtayKs1PcaSOGz2d+ldXr8LnOm9y2+9ifW4O1Zx480HXmhifOMsr
f0rXEu/GBr8cP+HCvvNBrxREF026pbK8+J1RhjvfOlSt5Sw64li0PPs2dZxaD21Wtr9NTofYABkv
tz3P7yhodVeqxJ0EliK/cvx1+1tfCXQLK5FHwNuLay1Gkycz7RFbzQioTbmh2y0xbYniwFUBzqnN
3UTuyszRSSfwQIBGYeGiFKzFrZkrg5mdDKFxT4xW/0mVDcgzBZdblLYscGeWLH09mlrqku28TfT8
HpfqSgw8+xHLzvwr3Cq46Lkz7rknKEzmSYGDfihbSwWHT1Xi9gJfS09AIJBTLg3Uy3zS5RGNoaxJ
lMAicwySqqTSRbvrBClN/hJhjw7WoOugLamOhN906fUKOL/R8oSvQrwq/zlqLfcMzfIFhQ/ZaLX1
ygETKC0TySmXoRVMsSMwp1Oj77enfRn3l1EopiLa96Y/f77CRlNmhEOX/glESmhlU2W89rPdD0Fo
td3WKGT1S5agnPwQ457bY1/GFW5RMMcW/URcvtdxxarzWtAijU+Z21PLnPpCkeCf6j7f/w8DLa0u
StVkC+uljBQ3cSMj5daWlen4uj6W27lrMD66Pc61xTToF9AzpJ5LbeZ8MRvDGApY9LSJkglAEYrG
gFTrJPrUkS1tDJl+VTIbUePEKO9R0y5PisfFwysIlYRFo3oFpNWFm3RGFiYnSiw57YG49j6MEV4a
/qBWKK7fnuiV6ABGixuVwECzBkDM+UwdSNtGM1dYrmrGPiu1dtgkiCKpwQRBXd81RqnUgQ0d96Cn
TvQx89QWXG9Owfz2D7k2bTYw+rQLOhSLtvPfUWd9PaTKLE48tcOT0o7ynT3O864ts/lOgLg6FEQC
bilaUBcKL6jvA9gT9NvF4Do/0AOoP5hJY2wn6Hvb27O6djAYhOuQr+kgQns+Kze2i8o0a3HqlWn4
JpOoeydSeQ8Idnml0N4mS6ezteya9ZXStakedyXNvlBwnWxLu/3j1VkdVEP9UU8M4Ki3Z3VlASkw
cY8yJ+Qm1qWfOTOsMZzA4ST1mH9IVEvu66ZXH3MC6Z1t8YYWPC/IvvVNOPEUZSl8rI7DLMY+amJC
i1NV0EqQi3I+9GFTer4jnVYGeTnUkKkgHr7atdCT3TgY/cuEhfn82pFudZh/2+rPXI1iJG+Q6MwO
rYGej9+4MUQcTzaaDe7Ta//TtCgqA32oQsuXzVDbfjxzawHRbEDACtkOZUBKqjZwC/rqcdJSp9jB
u6kwvQuV+cMwuTVa2dTMWx8sqFDuxL5rX5la5dsrEEFjd/n7X1eoNzfxmNd0VHsTK55OLZqt54Lu
dayxQDUw7O/AUq6OR7mCp8Ty6lzXLUwg2q1SabSQc0X/GlmUnitLL55pkk9brcWf4fauunxY86VJ
GkGvwSSg6rean0rNR9pcYEM3doEbR8O+m4fpk+fV7YcitZJN0xj2nUGvbWUyVPIx9rKDytX5oNKp
HHU2k+xk0/v6IooQIY7ZNXeJUFDzvT3Bawu6RALYRSAQLhYUSb2haqKRsZz2FXED72mqE7mL3C7e
d9zfd2LPJc9gSfcW9eDFu2ep7J/PTROe4hg5YGK7jbPXCVrWa1emWRRYtRI923oKusJOPVDCbqhm
+VYVc/5UCsuutpVWiu89Fcw8KBSBmr8yReWjW2LVcCeW6BefndYovw3jPQrjl3Vk6Bt53dAyPFlF
8Zz27Oe2O/RNuq8y7clT4ATZQ/bMztiQkOe4+YhtGMqDUhaA1Gz7sc3iD30f9lyPCBZVRvtYZ8O+
geuBfCVlgyhT5db06kNvlvD14SK6Tv7RNqPX21/3ssu/TATwK1pDJgSY9VaacPzJLAcXTnfWX7PC
eIhMHTOHSqPj0+nbmG6+sOQ32MTs7qkc3svaPEawCHE7SU9O2e7jRLMDI7+HErosbPPLFh4McsuA
MS4S0DBrnMrmAXZUe0DSvjQ7pfkTZTLuv4qK/4kfghDM/SGro3JH67T4qLW21x0SHFM/thpdpyCB
uQFsY2pR77ZVaf1zOQYgNyAA2glLnoxM5/le1ROzwv1a4mZZhtPzKI3y0VSn0COS2tG/Jz2ctTch
0AUkQ5dxlZHrYdxB82ui0xDXjT+qyO/ErrWrWmH4JDgveiOSoITgReMu+1lyvO7s+suzySch50Kv
nMIwgWeVGKCrNIBdTwRAf+s3njAvRj49T2r1iUz6aU7rLtBr54B+5l4BCGCYY8FTUT9VmnjG2uc7
qs/3ftFFyssvWuxQKB65PJ7WD2QNLzYzmqPwmCYl/CPRq8OjnY8Obu4D7iwQS0LvZNVi/N3lYQ3t
xqqt55mUSfMFthDf43pKDN9KZutB712EK6rcLPWTA6nX82Wr08lvp3G697MvGrb8bKRkWUSKXjqp
4/nGoW05pHmvhEejczapCDe9N4LwMTeIXctN1fYI3A/qb6SsjV0WT9bx9qm/iOkMv4iL0T2EiHeh
UEXVqzYjGvggi9rigHS41GGbdP1rq3BW9mZT5ff4WleGRGOZZxbqcKBm1nFmGJVQrbEJRHTSdWL4
RFX6bFlybndeX4sH05b9nV6QdlnRoeNEuYLrhLKOxjPhfJVjY0JBamCVqwE5CxSrkRrbGH2RvMzz
1KPi2ZE38RzrSuuQx5r6XvVS96sAKZH6DeU8fRs5fQjCy7PaGUfimHYk7VzntSJneskr/HgI88b8
CkCkR5Bcqcb/Oq1Lp01fl05xMJTMnP2yNcxqn8Osh0pf1t2+86jh7kuqXT+8EBSRnypoNWBMG6G2
q6I30NC276QbtJ3WJB/iDkdC35hb5PHD3o4+ReXYxbvcKxQdDX+t/YSJQPqgRr2Zbip0iWuUJerm
pRel0Z0QgFXlk6LJMIeEarqJH1aTfdDbfgQypcd5vAMB0CIl4I0LpiXOk+o95MThNbaV6Mect8A2
yJxxlR0LjOHGSRp+Zo7Wiao/8nSI8BVoMbdx5+0npwJ0EVudZ0JyneZPdWYrvwpsZuCO8RCdDmNc
mwckhNR5qyta/oxRxdAGmCyXygYTSfxokn5W0BtJa63Y9NY4NT41r+EnDsjxM2BLuPHTiDbdZOJ6
6k9hM1o7D0jFcw1z4JuepXHoR0OHQH1OkzzfzlKJrE2a2+O3YsaVJkhnxK58TAuGdmv1SnKajQZN
BawYwMYbSgKBUat0HGEd3em+qOVi0KUOaZb7KqUgqOLZZIG4mpDY2eiQrnAlmD2d/4a1/OSq4HmC
PLfoY+m9TD7dPrYm+/XsVQFDhfYNVQsKrjx6l2D4Vy5tgQPM+nYwjxDetC+TmXi9PxpUxf415aNj
g1oRp5WSDDCW1Thz68bqrEvtWItaD1TcZlCI7cOHnAcKMA/wVbfndZHOslOA0i18CX44/ezzeelj
RV+gNcHxlR0cVspbha8lnrWNhNfeyS+vjbX0/ymXUj+4kEbxKnSm4mp2joOrVC9jjKuM1Q6zgydB
ZQy72xO7uJ2Y2NI74cJeru41Lqeuwra2qwEMnYtL7xFSLYgbb7TsQzrHyXcjcq3QnzjI3ORmLQ+3
R3+7Rc72C8OTpSKnRSMHs8PVLaNMSe0sZZFjnhk6KhOKO7f4ELfiq1G1utxgDyrExlUsnTVQCmev
uDmPmEmpq2jLkz3cjiAG/g9n59FcKdJt0V9EBC4xU7he3pVKmhCSSoX3kAn8+rdujz5dKaSoN+uo
7i4ukKQ5Z++1/5LtmjkgLyLn2ohnEv+MaEiKsM7L7v37X/xpgPOD8ZEw9jgQgyc+GXhER7BnUDG5
vI5XX5pN1T/5OZTg76/y1RDw+ISgLdN3/sxxL6fK9gvH28+UG8ngMJZXNgglPeHYrX84jn41AqiM
UXSg4sCgO/6W//lkZWVoMUgjD5hhrr/jHYjua7uz72EFN0zqLH35rp/d8YECa/yTnvqLG+W8RuER
2TiqGs/8eHFco7NVzKm3HzL0FmE/x7kbgnKT7rYUKViR75/rf+KDk/GG7I32E9PHF/OTbI3Y7YBG
7DVHy8/MzmyX16YSznWVKd0NhlaPq1WsR+NON4bIoaeos3Vt+9jnWD4P1CvDZvBYFwKnd/S6CPKu
msA+aULfHU2z46rMTaWf261X70GaaRYprsVwnxL/hX2609ptlQ4wozpHkF9qTMNwOfpWSzLm0XkV
p9JpWJgctnlR3Xf3OrsDAkNMUT60NHmMsNIxQay/fyqfNj60fchwOtpWbAAdp5IUHJ5NqZADIQNa
vJ1mgwhkW2CcLdaCnxHd6/b/cT1eOyZBjtC4Hz6+9CTO7Qjym7/vYHZWQQU+Ij40vsV6BwiN+hCi
W+oF31/003GYm+Q0TGES2wAyxJOLsj2nRS4jpOoqNc8bK9MPIs6inXGcZprJ169muv8/XPSrJws+
mcohWTzo5E+WjbSylshWBtMbxvHrXpbJ9QKAOCwzy9jkhhNdfX+Tx9PNyfAWx9WXrxm/F4DSj0/W
WAqNEw2zUyXxM6PqVe61atMYwmQ8EziWG0O+9/qUMC4T8eojwy8SP8xdX/0GWlL/Ic19/BknM6SY
xt4XavSB0+fxVqZgR1w7qtelC8s2iZv2EtIzIZ1IXVfKjt0fprMv3jPSGY6ffOTUhU8fQUL5p/O8
3N9niLTvWlCleejGns984sh79rndPqn+GYuKHsAzTMrEdEB1hyPLxwffaMrs9cq09hxPXHIT4ma+
i3FWbpKSXfz3L/nToOJax70P2DsdnNkpPTGmXtoCY2CPZWdTT1ktVfGqMEWehGOapa9566b6Dy/1
07LHNcHq4s5mVIFrOxlYdY560+Zh7iezcbcJtXcSudh3/vudHdu3XILJgUt+fIoyWmSbg1naF0LB
McjrIRwTi9pxbpLokk/d+vvrfe5oco2j/pErMvGhyPt4Qc01ZzCQwtk7nT9Q+mpM5h7LuR0sGDpO
3IJRyEBQFnWybIjA6gM9MyygRd5PsNtPo5buIhsxvNOULfBpnVTjp56fYuWaQ6rr0LyN01BvDWOs
fvlZGW1LfaBAn+k/MYeOL+3DbHG8KHs/EjJo66IQ/nj3vqFJVWMa3btpLndGpyWbvhDdZZE1P13q
i/FzxJOwmzkuNJ+UbTZ2+m5aMnc/R0ZHdpyZjy8YEubohxH01RtFCEQ7GMUjcbT/1Yf+ZzdD6qFX
jjg99nrLsw5s6TYbfcSzn6eiD1uFRyrCdXGO18faLH3srGVPVitHU/fm+8H11SvlM0W1w9YaRdvJ
Ky0c4Hyejx8+7ZUdxrZ0dlTFRZgly7PCKxbIwZh231/zq8fMVgopCmYjBtPJZ1pobtbpkyb2cprc
3wqscVC2if6DDuWLCcg/UmYoxvo4C0+/moTAtwwqGp9p52Pycax078favMIJl4aWm/1IPzh+hqcD
1WHNPiae0FY8hU73Wue3YwEHN1U5bJmIxMh1Ws5kChtYQ8RZ3tjeuOln4Spy+ASqU341mI8olQq6
DS0Bm10Gi9UPo+3TUscHhKjIYM1F4/5JyxvrRhWPynIgtkdHns4kr1np+nVMBvQ2iawXmqzpuUDu
H2aV29/9+8s+LrD4YQkOorr78fNVjb5ACvOABSB+/9UoouwqozR/f3+V4yRw+uzprXDsOcp6yWD6
eJUyqu0ko8y9d0ZgwEtZFFuqO14etB1VJHOaAPPEVhOKvhv/eTQbR7ziMWqNPhkz1cdLL0nm1UXm
ir2mFinXgIMIYXEjIX/YNX0ez9imMa4ieUWdhvr243U6Ix+cedBMTFPTO0UN6EDSuZ81ywvAkfwk
WzY+jxpqjBDekGQjH/rEVxFIzDt7yq29CdF5QZrkzNV103nAGevFeYK83BbXpOssf9RcpH9JqLS1
0NWWgpBVR9eWcCHKbFhn1PKHoPAr2ROeqk9moHA+FYFV2N5N38oZiuOUNfoPKQV8cJ9GBI+LQvax
LIv48nSv4899VhP5YO2loEjmI4SEvL9ucoDztmrM80m5zrnWFPaV0MqHYY6BgtXADbgbnDZizm5w
61DlrBx7S8DnTaKGOyMaq3UZI90c9FyuK08dbevNuvLjMhhElIZyLMyrxfHlOtZLojcNqYlV40ji
jtLkUKeltW67gSZMxOZOTXq2nWEBgsBLiceu8en2GuozzCT1Oley2/amc1c77aH085H87O6sq1sC
f1LqcvXsvFEtmYCT2gdlVc2lhfBupbfUoA3NvcotTngZJsKLekxjKPHdRdcOT1ncTxdZ4v3p9PKM
iDJzM9veAJ5SLzdNFr+bSR0FQvppkIimDXDpPQPz9i+miJz0JHnVvQGcDLU+aqik2iu5TtJkWre2
fWgn1Wwa4pvrbmE7HWXIJYmfXLPfV6sRw16I+g0AaqNtpe5AeqjNYMnmepM3ZnetYF5s/Dnpg6Sv
SSjnPax6u49D6oxN6EfZw2J62r5aCB6bHOc1kb6+swklu6dAodYlMnTTI/qyWsS5sjM91BKZh97R
GplxbF0Nor0Hq+veHB/AUGoXynfeXNFfLn29bwc5B113JFf2xgro4D16wTUf9CbTB9r/Ub+QDp1r
Oy8tXjArXxZpG93OiEkCX8h9EqfFJve661hzdkqNvwlmvWxJQ8A5V/4tRi1ZO9g14ZgZ50WTrHhT
3tZOqzxAeWyvwaNCnKUr7MWX/pSERlrWtA4dIimMaOvWdRz0db2H4iz+2lW3jwb3xa06SYRrc8RD
nCFKdy6OaJAl0za4Jh+SspABbpSWSMJE7NrU08LGc8APlsILCiN+HqUkndCQki5JowXsvOR53mWv
RFMbYI3Gw5zn54ObvHjTQmV9zO7SFJ5fEmPP1JVurTqTBMu0ae4Xm+2KLHMfHmvRr0dz6jdT5O7G
Vi4BlV1/7SJmDWVGgzbhnQSUHl6iIbV2redrgRVJnk5kdzuOoNqqHR1MpFP2mCn/MhvdP2xrUY26
xi3eszOiklbsk5dNRXUkoq0USCBx4cCA20V6Km8LfHgB2t1QE/ZD6Vtvbm/Uq3oS6Dbi9no2pn6n
tcuZEvLJyfuHJmn90NQ7YKK9fiZjI7qIm+p26PvfmNR/yVY9kg8y43Z07XVus6IYnZmuJjdJgxok
SKhxcwFI26fUkmdwuK5GNR80Mc9bOZq7WKsPll2268Yh8rTE9+GWiQqNvHqex+rWLJr5cinlmwMp
bG1WXrtalspfgXBSG4CU52Ner2k4L1iTi3Y9Zc4hrbUsSKIkwcLcTRs3R/jftEax0nP7t1W5oATd
5Y5W1c1UuvvRGeEV9wSvaiX8gSFqLnIhU+YaDG9jHV0AdojWfawYKEv8mET6H1aeP5qn/Ron19z7
bvGQljILVC2LzWAaL31LZHrhFjvLJmazWNS+NOJL/kBslaNdW7psA45fLfufYt52Zm09UCNUFxN5
i7B7533beddCVeYlZ9SLIzDfbcyKtob8pVptXM1a9lSOzUvkU2OFGNIFmK+2ukAdMKMYtTIq2UxM
f5tOZAcrHscrnDx3mYSX3WfA2JbWwWtr2du8Sc+NSnvsj9KVtnbjsIkjNyTML1/lve8z0lx+kZk9
C609EyJ+rSLa20qjkuQ7wwUu4oNu9bt5zPSgwEgi/OataEkgS22Wsa7u3mIne5kx3GwJsH+zTHiS
ten/HX3jMo7MVxbAeV0m5a9Yc3+XlXMQmWmu6nTYy7a7yHLnGTnTfW/gz85d/9qNM2qoi1QPujOm
wFMdmOYZW/G8GJ5TZ7qjDLsWg3cvnMhdd8w/gars6SKX2a9jxPuO+cnciM4Zz12MTeeJaqZVj6Tl
nEl+DPOWJBaQxwLQQOKtgCUCYebUdUFQRBXmrnanbHPrRCNQzNK4d1P5aGrTvmdED5UXH/xR3mmx
fknKQODP3R1Lz+/RnuzAa1wc18e0ZANIngZ82OkaiFB4xtdVl74ir0Fz0vADW2XftAsFnonowbkp
f01pHSLX3rrSX3MkS1Yz0KValkiNLD5t4O7lhrb0Ol2yJphoNa1Fb0+rbsjQZmNHD+g5h70uH+wq
vurb/mpuoysnLS5nGlBhkvTXVccaLnX5og/e7egzDQ2qqTccje+7tuOvcsXFWJPBpttUn0AUBnFm
36dkNExd9qC8pgjJ5/mV4fjBIV7LtZZY22TRb8Ahxcwz/sXoo1HRM0aO9PzLpCzXzrIcRK1doi3d
I+Z/w5101Xnjn2gyn6My3ZqV+VrOFEy1StsmInpk5/xS9v4hqlF8WlLcolHeCTxG7lAMW3UUZxA7
fy1iVgW2a0/DgMbMT+vbWm//RjGz+kAL1JmjZ1MxETTRtDG6cmsj9wkWmv3bruJooXdql7firCXW
BbzKfU3URNC2rghE66EEcqxwKFmR2iq/UO70bJeLYBSaN2VLxkWqneEccbayZm2GUL/zB+2MLuqC
Ldszt/7IWg6k8MqT/qNs/GstsyGYts7d4NIQ0EQqgz7naWJkv07cJA6jLrohNMMK9Na8SfJ607GM
B97SvUxFvTdYb4FVrdgO0VZPN149Pcf58NDW4zaehR9OEh25Yb6Zw/BW4TrZKU07eKVGXcmsAtuN
3k09gjhgaw3fyjIGqdmlQUOh7cyYiyuEHey6avdAGkXJlZS30jxVbmN3QVdcztcJZ/cg88Q7b80j
0qe/pOh/Q8RCyLp00Q+eEbAvbkLMRVs1jTIotPivZ9VpYGaOvCh8ZIRF7Jihyu3zyo6bPBh7wAs8
G+2iGQQPwPaHm9j04lCaE3Rgc0iv8HdGm0rP3qNlys5z5HmrrK1+secqNmO7xPtR49HOzIxRIVma
1SDWnNugddA55bDbBa6akzO/ctJ7ZAtPoslgihTxfNuOMhybKt3UTvYedwr2fNznYT4Z2daGUB50
Tlcch/CLIhQ7cibnvGGdxrTuZOfaKAA7T3YGVmBAoAenAUKWvmWj34QZyOFdMTAcVDqel65RvM0V
rtlWS+XeHD39VVRtfqP1ptykcXZJF/quIVhhFxuZDEZ2vmeEOVwWVL2DISvqtUKNu3IURXAMR+Mu
HwZrX+E2WRmRIbYjYjao9haSHWOttfVThw5hnRt9EyDSBBevtJkDoIxD12Ga7muTom5dAVTJwXPq
xe0ivdeotbrNlCUsnc2xcxjLcY1Dyl8vsf7uLuZfco9upFmIUKamXGcE1W2IuPGDPl68QMXLLqIj
uqJi1YZK6v1hrEoS203ntejALOSg0Ous4u6MZsZb4J9RSlnY9xhv81L4QQy2MgIZ2U3GpTHoVcCZ
dtySEI76xkUnNlubmL+0ddpHAJNPphCvom2Ia408dT6UYlqJrll2CO3XVa3vaiKN03RMSADWnipY
zEHsm7fSLerA1yTTv82zcedmqxJLzqFe63diFh2bqvRqUbSE5uW986Zh1bXG9VB7r1qx6GHpFPEW
nFZ8P1gIgFBuAyWTqRHEUdMEjkmUgYBig9R4U2rdA5Wq5yb2rhqM/KtpoAlUptZlTW4wckKaSHSm
78fG/e03gwqbNjduGAxpaDb+TaHRdWoMYBazaXQhC3C7F6l/k3kN+y7HrLdaN+xsL93VbnKwtTy9
dAu/bHDsg0euLRGhm1iG81jWU8CCtY1V37+MrXZRLdQIu34mB7bP480yTm88QrAMk5aGSlnexu5p
aFETR9c2Rc2qWNyW7XF3PxtODHr2aEZMyhsmUQfTiPNqt+ybhq5NAi13V5Xor3W9XlPfAdNcVnsA
Y3NI5jod0aEGPhsZh2nAO2ZW3bhOHW8HgBtdQw5MRMcIRE1izNaDU//xq9zYWWLA66wYlTEnrm3h
Tg38l/7ctzlWYzMF6wFqd5VrQ39p5Ua577tyU1jjew6/KJQcpkNRpOyPNYasmQJpaX1o3Kn25tVZ
EqJF2ra+dinanmkPaIteqVd4Q68zg42FJXrXCHhlq9TtnLF3zvK2tHaFYNdudWOzxxW77vtmeFGl
WOl9xH682R8F2ijohhvaDaS5pcLlvyuPuAbv1sxFuZGzeIEc0QZ5mZwvR6ldVvvbbDQfj16KK2Mm
KIBFeKePrLA0DXbdMjyXSaXv3MpWm8wkv61k+t25ZX5RqfJZ9KaxG/qGsV3ACFWG9O5rf+kCrc3u
siEvg2R04j6YHQ9KshzetYLoMqR9G3YYZ9Q8Xlw0Riw0iglgeIl7wwzaQjPPKtO/rAg+o6fqXhKq
cDZQuQ2HKubMOSZHbWmhb3tNehs25zfjCEarbCeWqXh6JokeSbnvPwJ5Uf9cvkOQhQCeQgbuLZqC
H+s+FUDKVp/0ZT+O6ISCIffPleVOK4Mw5RDzGiE/i1ZvrbmP13URtT/U7z6Lv3Rs8lC0OVZRJjZO
Hc/pZNRO4fXmfl7yyj8suedWN1oj6LILDUvOWaUkD6qIsAoHnZxc7UKmtXtjmn2enpWxzyaORFH7
h9/lfq4ikzZgEZGKv03QWz6pu8Wx2xpj3Oh7+NZdusfoJpyV7cfTBHQ3de+n/74kz2omqEhIKu+l
6EEyCENRAkLfpL9MrY4jtoQRPG3U7BKhDtWCz753qXwFblZ1FmsmS36nkmMtp0GqvYka0m8DQ1nz
S93p3bQeALTMQTn1UPwdAM/lOhpkzf/UTfaNRabxJYHU+atjlDowy1iPnzhql/6KCI2yDt3RHMiQ
MLDss8lDwBP4Zjm9cDCMfjd+JvRg6UePXa6T5cumUVa3mvq4eSD7/Zj/5835b2/K1Hvu2aXNbAYa
IphiANuUlcFNB2pBpLHKonFkMowif1tLU/6ZpqVrVuTKF9sGJtG2rid5LkWtBvJwlgEub1o82vnk
a1tfjsqlcGGV9SqtYvNQdbU9B1hI+zFcqOSrC+JM6y6IU9871DUzzarJEQyHidHFP3EOvnjpINxc
+vFoQGhYH4uk/9M4iau6b/CMWvs4MZI7PefcTNNYgQT5vp5sfi7mk9p6LFkjOBGfYZXCHqzCUI29
XzS7bEJHi6wzz5D5HC51i7ZBZGpuLmgwFK/E2CY8zHl0851s8uVQOEXEvGu33fGAmnjrLvaluxuW
xDEOmd4Uz3qxtNdT7yl1BU7BS8OqQUB+3fciv44iDvLf383n6jgzCPnuLj00z+XRfXxqnb/YkYmh
Yz/psXcJ7XU4T40ivqs454MHjOhVrSSxAyrojuSnH1BO/1lFPhbnuTydUsc8isVQkH68vBiaolFj
IvaTTcjFlXB62Ni1ieG1QMcpAs1vI+9aczIjOafV6fzqSizQZ6NZ92pVdpINOEVTKFV6k7hszaA/
bdJGN+Nz1dXg/SuKt3cZZiszJO4sNR6tTpTGmvtUj01qGbd6W7fvBAtlZWhOSdexvzXKbBV3Y99s
BQf4R32iBb5Sbe43wdw6xtVgFH1/oYrR1lZN3xsXlHQQPAt/YXeVT94j8MZ4YP9cRTe1pg+E+FWL
W4YzKCARilGr082wjPG8dgytjW5cy/FeB4p82U7Z7ewEeJ2n6odm3hdfB9V6knlggOD+ONWpjaz5
zjyV1t5ponoLdlBepGTp/VBb/9yQRVoIzAhcCzYHcapRkTKVgg2z2me4RwBhTVbub40eCXHgxIla
/r2/AoLmiOsEn2Jxdx9Hj2SXqHttJvYuIOB1EdcD9M6hf/n+E/ncB0UYgWjSJsEGsaZ70kBSCTEY
ZdGKvWF1x2S3ob5KUDLtRK9l93PWWGQnjOqHls4XT5L0OvAz+OlMIsVPWjolE/xCR0KgAhnkKjY0
wEGm+zdRSv4wMj51c45mIEx0ILvRfuC1+fgQ+yI1JDE1+WHuKKyM9hIFeVG9gYyPVlDPqOvSr90t
C32yStZJ+P3D/eLqbF6OrEckN6g4rY9X93LaRv5gZgf2baIKGtO+t6I0orQmXnRnIbYjLlncmj6i
2iHSP99f/VPjjHYsowfcKAcwenUn009UqBp5sZkf8moo10OeLquxBOlGD7cIIqW62//H9RCpYsT2
GEmn/sjEaeelSvT8UPNEXDbWYKwDCV3scaL9+bL4evcTYezTBM8tYlg+Csc8XpR9couVbup5p+H1
Go55ImUjaHfwBxja++g1nQuDbLo4Rj3bme/f3+xXr5atoQN9mPxnfsXHV5sU2aLpZgGEx9XMX32J
cdeA0n7NfOrgGkm78Sy1BknrCctioINANTbf/4JPk97x3lmpcdPQg+W3fPwFSzaimXez8uBpebVF
npJf50APtt9f5av7hOGJHdLAxPdpCJsRJDXLaYqD77dvHlmeGaqNuX/okWK/okROptAZY+fab6ZF
33KE/eedD7eJiNyCkcxZ4JNBp5iQtdKugeNAtebNoOBO8IrMhp+ApZ/mJK4DyuU4UZBb8MkSmdVu
Kylz8bWU7rA1ybq6pQD4YCH6v/7+kX51JRrZuFjAPEKgP5nY2ZN2pZ3aYANYy88ErUq0p2T8rJcy
zh+/v9bnUwy3xTSAmhZCFqrok4tZYxQrKu3pwVmIB2tBO5KPFfXVZQpc6RaOUr2T/MgLLI4uyp+e
YiGs/5QNhUd2zVhl++9/0FejFnMf6h4coYh8TybkDF6Y8NB8HCavpwLXZn0Irj39Ydr/8hEf3W7I
jFw0ICffRq37FPWFwsQrLW3TZl31qFrDOxikEv+z2QGIG+5kXAeE3mDnPLkWYM5ClXCt8bc2uKxp
cW26BTh5Q5LZKq/rnxjTXzxBhFpHYS5eKD7Nk5mHxqrQYzj2h8Q3u9shbY0zQBTx+vv3dPzVH/au
3BVKQuZUli5iq06uUi76gOPA5TbG4awnXG/AAEnHg8CNIhTW0rwyAZk/DI4vXtvRyY/E7qje/6Sz
iyXiC5/gzoPnefNhSltho1yp4ndRwNRe/fsdciHiDrg7qIYna0fGjpj8Pis79CnFpTZa8icrp5mL
/JYQ9qE5Im+j9++v+cWSbPHemLjZ9BwTaD/O2VOdJ13lTNkBtcyTSLXonCZ8eYlLpthNje3/sM+C
/PLFa7SPCSIkdaGB9U8+f7dv3TLqSdZIFkczVj46DDx0v0Tf05VaxhDIa0cGVaMX54aJz3ydeWYW
jKOWgXyMxmhaERTaantYU8t9lOf4zmYMq5e5TiM1pF2dvpPYVFFnnSfWPZlF3VsbW9qrIW21Wgyz
iGgvuf19Mk71k5EbQoZtSXF0lc9+pq2rFsNqmDeOXxzaET8fzrXKpioaN9rdIjzRBGJ0rTFwqZ+6
AZYs/rlelgEuc1VTOlvKUaNEmWWoJnArLPekIE7vWpwTRVTnonI3zShyMMdirCnTdHXWrjE35jdF
TiIfuxPIpFRG/d/YWgotaCLKEJRWB9qmxF31VA/b0l0C1lj/oLEavjXaRNNPOcnkXFY29p9Qmcl8
QYB244Z1WrhoWVSeaSvyILT+GluIl64MRRRi4A6EBZ5RT0vd0Oohcqtodulx+W08YF+o/Ytssb2Q
5qcK2EgZ/cYaMoP+Ls6iKliGzH01gGS9YQTUvLADTOKSHCnkDSruGalfUi+PnVYQElLaznibdNMA
N5hteOjmY/9gRFXNodNTzX0P6uUpmZUnQpcAwCrM0nl8ptDa0j+udR5EPWH8WSFfovRWcbp+Ev/1
VNScijfmNHHhJhYsLcSVZ5k+YwTNi+JBILJIVnnRpFeTay0aVRhT3wyyVygmXGPuN4RxL2LPsTe3
gsnJxw38W0x1NFirR0pxiKyGsszStT5L7zf0ODsLe+qWz/oowQ56hWtewkaNrU2nnNQMjULkQxjR
DS9C2+7lY12q/q9d6BNleN3TWVgn4adhjuThYjIx6ew4bDNgsl4vpo1ZR9AL49QgQLsYqSEF+mz0
6XbgmnVQ8DMfpZYOVx5hxk8Y3RwoWca0aguCDLEV0mgnMYUY1DypzOsc2P4ugpz6bpGUXYXU4fsz
neK6DAz2+g2Dd2rPExJ+r5kEE7lyByWycCxlQzqATfBD7jjdtR9L/WlURgNXxKIkbrd9+YC6gzdO
z75ll0DsfbVxmmQsj2Zj+0he1fwXQChYZnKaW0FtZxVodQMeVFg5Y/PmljM8ctQz8y9kaegwSi9K
llXG5or6epXWv9vRaNXtkttYleNU6Hu/gyWys6jFvzGsaJa6cem+L6TEErBVdU59Vi9DlAZ+c1S4
ERuj/uilP91mrYGOwEzx3IeLHY8umwg73WeDiTowSyZGXOc2Y/vIhDH8sZfWv0vHcabSlhZor6am
QNAQc56OzjqzN18mr0rvCchR+VpGRoYv1DH6J9tkgqAV3E3X2mRN0c1gVy5Nq6lsnLVFWWwip07r
yqBvy9n9YeH4apU60v6wxrGFQ/z4cRKf7bmJRW5k8Lw67yZrzVERc1Y1TzG9xDT8fsX4dLFjUcNk
s4QTjziXU0osP6HpZTSVB5FoJtGvbUJrJh5s4y945eqneONPe4vj1XyU9shJCSM5PcLNtG+Nkl4N
vLIu+x2XXlysZNWWxQ+P8NOyxHXolGEqg88G9ezkEfZLFau4g/xn1n5J8W0kwpGs13GrydwiMqxD
oiX6YlV4aBjLEuHw90/1q/tkTSTsEd3AZ2gFWQAC7mbJuRGk5L4fhuSh5KC1/f4qn1Z77hIFJjCA
Y+waJ7WPA8XVotJt9KY8WIVst76ZyhXp3/pWMTGf13Ga/Wig+2q0cCQ8pjyAr/Gs47//3zIxHN42
q2cUFEYvz4+Ul6tWm5w3jMdjFeSV5vdnlfRVTwuz7+mal744zylR2ohbrfKmdxL7MKNYRjKA8OUp
ah0t206Mwl+CHKzrQS6Kar9lJVYInHS2AmPCOB1oc7I8tEkJpiFqy2G1WIqby4bh2bG0ZOtMUxoU
ZnbTaQud49IfpvvMy7Vx7Qx98ub0qr+Zy8L/V+KVjdeHs8ZxmwxU7JQ20eejapC1VgcWieyyslhW
E4S/bcAX9RNX+b921IcNMxdjKLFpPvobUKp+fPTkMiT+7I/loSohP0jUKfTa8MnFfN64Y1oCVRWs
gDbDxyiU4VBvIvSjM1iovx91X/0S2D6OYwLXxKbjn2xsO5IJEqs5bqgELEdafM5WT3DvFbNur20n
Lf96KS2rVnMYlCmJoYs7xTRWc/Xvz/8Y0ARcg6MKqIiTR9K2Fts/Q8AMrquOjFa9m3Mm7dZ6nvwZ
UNf39/3pxMLXRv3ymF9wJEKfJhy6CkoqZofqAGg+X7kQA8NqaNmHpcgZxIQXS1qV8cNFP1ukj6/9
yEUGDU2V7xR1FhHpQ12fe4xG4d9ly/jkiJjGVqvehT5nlKOGYkVgpdjMPh0c9q7KCu2JpSnxU3uH
u7U4K7Ns2JX9WG9qQS6Xa1Dc//7ZfDHfQZhhBuPUoTtUrz8OTmFmkeFIqlX96CgdbJZGa83GXfT6
/XW+mH88LG8Y46mTE8N0MvRionzqsdeKQ2LDHaMoBovaS6vHvKnGH2wun0p/PHiGlEe9htbOJ7qP
KtWolYXB99b4zYGOlb3WCxhKHGPkGomuWKUWfmDZtfkPi9cXA42qNUVHXH6cHq2TEkaLhTg2HSZZ
XMTTJcQPN/T8yAknlKgbfS7lr95qfniwXywllDgpUNGox3BxCgIo2WRoKEwpMnS1+JvQwc0IK5bN
g9/W+v3SGWjavn+VnxGJPGCcJf/xbG38wMfH8D9ribTtoY90qziMYsJG1BqAmpz8AlPq8Ji1SRTC
+rKD0okV2lUmuq6rfnLw/NfLPp1U//c3nDQKnMrOfZcCy8GLu+RaJJYCmOImCUrSPE7Xc2SXGAkK
/SZ1zfqynBrrCvS1uWzyxQFmUjZe1f7u9Kh6s8s6v4XTUlmBi+2oeDfzfCIaTCnPDpfZNOlqKzT7
CXGTb1NduLsUV/ltKXNP51QozeteiwGOG2nRtmsWnc4mqNyULlRIv32vhjEawhoSxZm5iCa9WeYq
O/gIN+yDrA29fCZnm9ivdLAQDrfwb8OYA8cFB9LC2RKF1l15aGebTWQxaQcyr5wc9YBl7m1iup8h
9td9UBVaj91yHKtnKbqsCwBnlagNwa8gxx+MJgoSMrATtOG5/myLGWBejon39v84O69dyXEkDT+R
AHlzm6m0x5U75W6EsvKOouzT76daLLYylUihGjPoHkw3ikmKDAYjftN4ZbW7vz1unXTaw5ByKIHT
xLuK7QqBKjXNkHIpydom5MVxNGuAKxALug/3h7q5E9lMpGpAY+bW9OVOtDMcw7whSc/taEebFB/p
t6GVJBs3A3qOd+aDWlpi66DPuNcnUKlZPYnP93/D4vzRqqKnoZGHk42DhLn8CUCay9hOy/6kYnPu
fEyCRP8pRMSpZ7+B2TTqKghP98dcikAyqEeU+1PAJae4iqakwZOd4wZ1SkCquo/mpJWoZpR2FD+P
rteEb6RDLPKB+yUUeIa07PZeU+vQLTzPe1+g/Sv8Rgyh9dynneqCrhej6ceINz6JvB2bz5nZ5Rpk
EyE/tk3Qlb4q0RrHpasuHlJvVHh+Rryv5O8MtamvrVb0kAiiDFvY0htcb58ODWWXyuz7+LUZyjDC
tLQFF1ciM2quxKPFFfa/3pmIzaEOa2jXUVd4mTWETjicKlqHJShID42dOEJJaX9/2W8xqGa/sj8q
U7TvrmmaVhBljiGK8eQlamz/jqWt2M9mFqrR28ohydiVMk30k9SbINildaG9VZM2+W3lvbMHNmVR
Rk97Ot2hFqNOEY9CC4+WqjjqGVN1+bkc1eBH5zXpY0PpSn9rez22NffnsDidULRprHJZ0IZRF09U
/OW6lnzEOdUgRXd4GCA/BE8T1ODYDcnx/mA3zgaaDfxpUCxBW3j65dlQaiXRBVf9aRi6j2obIcVh
W48DSHRHRvXKNrg5GC14atMzOfr6TOhhRBaZVQD0EfLbGnIyP2kAKPal40qyaRG8//fJcfcR4LCC
oCZ9lTlJIIIFFm7tSXhG9dwFZvSmhBdAvhZTPNzqDl5mK/nFnwr+xa03AwxoZs7dKAR7rzUaOigE
Sh9KeYIjgfHdFyrKx2ZK3zlWuAPMdQbsfqwSa19QR0SZZauq8uyBa/33mRNv59rDfN6u82ksNgcS
aqSyQhu9F2fMRj9CnupTZSrw+IxkreOwSOiYNTVx2LrMHDDCVbRzVJFaDYq0J9oe1VMbivjHGMUG
HMG6O1luH31xIB9u7SzrV+6yW6GFIXm0zZnrQti3Nas+RcWrPfXAbXx0DnB6nbxpJa7cGsUCUkUV
h6NJM+7ymIjSAFmlJgPcCGpXeeKq0NiU9N8PIwrFbBtegBqPoau7knzDmCJkl09O2E1AYbr8yNMn
ezBQvvlRCKtfuRiXkYaTDyoNECmtzEXT34h0o+OQMJ5wf42GDfzNLZ86zf1xfzfeGAc1V2PGcqEO
Q8v/cvXqsa3AEOYD3wiobyCt5tC4CfBqNytXcFvLNx1oT41xZq8Nwuf1ZT9oda5nkzGTgNRSOdWa
ZaHLOtpdcchH8OibSWMz7ci6Ju88SwxZ7ztN78jBdBsDOaWHufU6oAUI4YpWM3h36KrpSaM+iBte
0VLjt3pjsA73l2jeQJdhg1cJgR/DGp6jC+URhfg+6hVqTYiCDe90VPPajcwq+82E6dqEeiGQLc8K
EDK8P+6NkMxyofCPAhtJ2nXRUFS0EcYOztSoFdAokqEAmqgXx6YdjXezW+fKeMsCB99ntuYhWoDh
t6+BLbKDuKlMTn8ylRBYhbD7/CeSJN/UTtjexkKasjhkZmF7O2uU4itZdGXu9LhS3irw08tv96d/
I27RzabMQoJIme+a6J+pmYODfCVP3iCaB3qYvOoHA+oqfAH1CSLAWHMxTd3Wcbp05Z6/sfQUFkEZ
anS6lxUumBljLRF1Pele+jvUM59HwAQLolM3+hhEKxfTrZlyKVHoIAnmAr46g81gY0Q69s2pthqE
iaMqV3+GUZt+oxTtwvht6kej8Cqxc8Axrnn13poqMYZ6O4V39MGuHhyUbElE6fKdwCxomAkGn0WD
/dQAQj1VvZXiwo1Yjd8c+HNjBhYtbFNcZaob1Y6aU6NHCWD9gueFGNZk8m+t5ywhiLIerMGFL804
ZNipDnlzkhV0dp4B2kFUurWDLzVCTjKUncSsde8pavXu/p69Ob/5unVghAL4vfqSyAq6sVW1zakw
eNcHcdSe8sJZu9GXAUkDO4+N3uyPwbvt6saD04QyUMTJgFjZ7Vp4bCcP99BtOyq5zxb5nBVyXPly
S8AL8Zr+BRg0G62nxWUOIz02MpehlFYo3raOrFrblE3hfjGaQFE3SlJi80Cql5u+ASkGrM/I5+ba
T7VHx2nbZFvUIY4591f8xv1FxkpSjvwNFfprREpRwqwwqoif5aHKsQmiPOxPkG5gXpqdmbgrgeHW
B2YwSKS0d8kH5p/zV/EmMej76gqnJS9ilMNbW9tO0ABWFvvWmaT+RacBEJrlXnfCQjrFJYUORinT
j16Gao5Rey+e/pV25X+4ZeZa2/+N9adI8NeM4PYko1Pm8mQb0TseaPD3A1gJhfEmm6lY/+FrAb3l
8JP5L1x4i2KA4WnY4oQUXKSiV1lDqtHcqZu2aaGpxfb+cDfWEcFYSC5Ik3GfXYs8NmMKyHE+KIk1
Tq8zH2WvGn36MIDSf6Nm+rAy3nIzzjJo+gyO58ZGM+VydwgaEK5MvPHUamOVfPASZwqfalMvfvTD
0K449Cwnx46f1Uvpj9PzW2xF3s08mKPphB3rCwXufjPQew7xBBmyNcD/jdQAoSxEd1CKocaxAGMB
T+wpUpKO8lC0sleUDD2Atx743gAlEDnL8iaa80644/jTG+EU+Ykoox+KCxmNf8TfVu7MG0vNNaKR
+dHnhAUwH9S/tu1QoWHp5fp0iqEz7/j3Aj9y3Wk3WeDu7++i5XWCJqlBlJkfj8SYqweUHiEqnEtV
PVmUe2DdyZFWe1n4lpeOG8xxBxSSe8PPdVGvZJ5/hIOvUk9AgjNQXXWIA38qWX/NMuzcfG7l2ycj
TGSwVVu1f1+ICDUUvcz0HFkgEw40JSrzV4Qy3c7UIsPdAR9qMuzZg+5LbPWVfGqdqjY2utc13sOY
56pysHoR5X6sFkXnj0kHJW8Y0FktvbT3yRDVFEknnrB+UWsi9q26bfOvkz5Fsd+3Ok1KtRoT3EfN
oZSPqTtow5mRFQS/JmuGlgChO8ZejGWgyD3INGoVpGeIgBbyy7i4vWqtN67RQv483y8Xi2eZxdVI
u4ii1jWPINRqBSvJxjxVYZF5X8Kixb1GKYPKIl9ttXKjKGpRfqzGEqUSIxpb+ocKSKZNRU7m+EM8
DvvJDrAjMdMkfhVhjC7opESuiWC4dN/Uemi/mzB0qb+RslrNS+ZIarQWXEw0CE0NxZ8uRhJsW6qj
nZ8CmiWfS7dBpwFxVn0fwHAyVnLkOTm7nDI9QOLpHOAMXEeutiZGm1QTp9E+9RZyO00VTE9GWsKA
zBP1EbJqvY9Vu/PtUmrvwlis9cVvHEKyuBmrQT8D7cmreKfHrlAKHbE3tZiSUwb0ftNZUrzvameN
QHVjpnQWoQfT9qdmdF2mnBIcKczMdE4gFuvXIFLVD0Nv0u7LWSENEwpDf7EKFSYxGvlwwb3Y/Xg/
DNz6BTxd50IGkYen0mXEoW0PMbyPXMgw2hj5LH39y1QlvcdegcbGs9A7wpHXVRohM/m0TOJYW5H5
XCw4aFj8AYhHuJsuUePTSNJZEOtOIGSmeCY6/RqRkH/TuWhC35/ujaFoigEaJuiRy16/PnEikPgg
zPK4QWz6cP6VR6PpbF8pxvTD/aHmWH2xi4Hg8MMxGUcfxGV+lyub9wNt1Kz3TqrREYUoQ2bGpgjA
tP2HObGBZqc3V6ehfXVcRB+4JKxJcBpTJ3owvDbABEDQ2Ii6aKVHv7g0mNNclZovy/kBf3U0IlTC
IFinwckCeYN2il4+eoASd1WWKKgWKdlWTXNUVErEWVaykGVfh4cc6RUgBZDpgFSvxnaaIUoh4ikn
W9rDufWqatfgRuX3ZQ5LUJslVSQsKz+tqgC4YOL0x86Rxq/7X3XxSpkfldBWMNmCwUrX+vKrOsKL
HLy9lJM+JInfVxDdctVpXvSmeQezD3gdUpYrU1/kRPOYaFyTpJA6LzDceF42Hm278FyauPrFNgpW
dJSnjZln7rab6jWYws050hHhv3OR4hrNDa7Tm2KkfqBBOeBPKpKw0JQFsjs9qlh9o8LBrdyVrODG
yaT9gHsGOTvp5vWTp/WKIJWFEZ4nKl/nwhyjAyIL8rEelO54/xveHArgB2B10NyLKr3mZV7S50V4
Dnsvf25lNWzqSAkObq4rK2fz1lLSHoKaB6kCdMvVdhFdFmf4Z7BdMI/aYyvaPQ/mpJ9FaAY7pHpy
P5OmvkI9vLVfKIzDgaGstwQXxTKP0PcSMPID097XUevsXKk8i6avf2tFZqzV/m9OEn45nqxcZjQ9
L8+E7lSYKESxchoAEu3oWBEQcvGza4V6bPXROOfdWL/+h2/415hXQQ+LjMFJiDgnNU3rz0GDzJtb
a9iRiQpSyv2xbs6Ps8fNQW5OXn45P9FAeqSFyXoW6CHQp0OFMIpAbOkIKjgZvEDDSIP/cB5A38BT
mwlG+uIhFCseqqOY5qQFMmHjACIP3EH/AkRYXYnqS6MlAgz1D6y3qSzRvpoX4K+E3EDxpDIaCS47
6+1Tp3AAldwIzE1vzMVBo5sBJDIJjc80jwAzg4AfELvsVUHibaAM5KhvUrN/D46nfxe7+Roz8taB
tTHxwZ6L19oiI1NsM48SJQhOoRVoqJzN4AlnKj8aU7jWz136gM1rYfGIJ8Ijan9dzq+VKQ2tKoPE
YAXTCfxTcBgc7Ydby9BHKxGUKdZCOxrXX1tRWz7QSfdZQEraFAgj4iGDlRHAsebtv29B3uB0Z6ma
Q7a/iiMeUj2eAVPiNKLb4dNiflfZcbA3BISlyArVHWIpa9Sh+c+8SmBcZ24Nk4VTGLoGbYDeHCqF
ptMJQEW4c50+P+V5GD/ICUEbtYza300WplszFWIlIbwVwEj7iSdz6Fz4zjtVM+SDR0BplKFGwMeY
QErpMRIeYQ1Mp1dXDvit8YBogd6dUWgE68v9X1dN4bhDF51Fk+SfM4Cg79CLC7ttBqC/2WD0h4X6
/Q96IzvEoMXEdYkuAGzqqw+qu7guY6QUnpNIBuPOM9ss2HlIdaxUEm/ELoqIfzxy4bctjk4xEPmb
asBwL5f6q+PMNnW0HmCMoLugBVHqay09qvuTu5WrXYw6z/6vgGLVYd62UxeelSDVX5xMkVtHRSGo
HUNtq2fFbEtjgPnvM8/Z1Yr4FXnhWu//xgrPJGrKC5Qalx3UCKodu0gLz2lmIz2iqtxNPfoHn+/P
9cbemRs5lMdm7eaFt1rXOrkwAW2cRZ8oaOLCPfCrtlK2uegbv9U1d2XAW/Ni2xAPdYSOF5vVUSyk
zQwzOIFVbJ6aMQpfWgVK/v1pLd1VeO2TIsEBnRkFvDYvP2EkgcOnqMOdVFKJCHQ2slxGp4btQS8j
yOFhYotXGy2tYhMnSfoTRTP9scMS+lOf6+WPVg9wfEmVqEUsODSVQxUgRbnpuTSCrVTD0dyPatZG
GyC/VbRzzanRNrkL4cenljoc4DApH0WbaG+lgjB5nSXR20Lgj6eXrfk5U83sS5SqQI7COV30VBjW
G4mHlUmQtleZDjcuIGReZil2Xqr6ohtfQ15RMMQNTrw62nOPiM9zUnfJ0YPdsbLwSzzHvPAwRHWa
ZvTlr985uZaOHT2W4NSOsAEOMug7SGemBj1+RCNu3EirsvrH1iFnPaAD0OJp00+gll0tQJaLlHP4
1OkaZvVZIozp39MSfF5UOiZQFGbR+MttoXbYboNbx+/FVLRj7wVoA7VZlz4Eg6t/uL8Hb+30mcsy
t9UBWF2vhMWLALATdYGQKtZe2hn7hJfJyijzL7665kA6z8IrXDYoW1wlP2Nl9xNUo+Ck1HH5koVN
vQXYVn0SHXJXQVRUPhZw6OQBadkgYbJGLrkVoGfCOrGZ+s+CsQ4oj3JolwenvgmR+Y3d73VdfecM
OH6cxggjRIgW3l/XZdcLeicGDrOTLLV2/Rqsq1Xo1Y0qZ9tE6fFIY8gBCjpNiLNhLZsberJzRu8r
5B7KppVenashPtpx8hroRfru/m9Zniw68uR1oIZo2CxQ//gCWjBGm+g8dPp7gT7iVzC1FsJJ6ZpB
43I3MRJ1Hx7usGoXhdRcTwM9HMoIsTjX+6inmtbuQ1yyw5XX1/KD0pOhd+HSKeHquW5zUXvujLAL
47PlIEVHh93xNVwqfD1qYCrWCZpTDVDb+8u4vIXIVsF+zQ5sMxjlehPLmn5h6oWAXo2YYqGQO3uQ
H/VqEn5iecPai2GO/peHZn6b4JnMkcHv8hpUEVpTnLJR4nPq6mjlIXB/FHrq7Uibsm0DwHGn5FGN
LLjZPCPkofiKnUGoze1q/+8Tp4HLZehy13OQLuNRhitEW2MseU7KojiXxaQdQtBbaGrULkKZ1rBC
kr61X2eMLeUvggZR+nK8IgUBbjdmdE5l/dnUS+1tBoJkqyVKvZIE3xppTqLI2vjPousuUKppjbiM
z/jLKju1qdsDCG7z1dXFGlTj1tEAlvW/2j5EwaugLsKp6mgfxGfN7MpfMqSysImEgf/k/Y9162jM
+hx8prl6dv2mlTw28mxAzgGRrx5VenjsCTnAI5XKepu5Jv69k9q+/w+D8qVIBBkVjb7LL+ZmfVZJ
GrNnOjeo7NuywojIUbeeMhUPnhXLfTJR7L8/6K3zyP6geEbdx7auUcHT4MjG67zoDGPZfkkHY8g3
tTqiIlpMPCFNJ13ZlzeXFjwRPC5UCAFhXs6yCZJyMBQFr2TXDh5tWPcH6Zn1u4EV2Sihi4R0YuRv
7s/yxr7RZtYYcC4wPjBcLgeNC9wLEBcLz7kii3MQCLGHdGH/c/mTpyABm4coRu2LXeO2KC85VB/Q
eQicBhaiNJIjl1Sv+UGvi4Rys5U2Kx/wxumDpsWWmav3pDnzB/7rBVNk5dhoEUbljoh+5V6Rf4vL
2VkdSsbKIt4ciZAy64EQWK4jmLCVJhnJgc96kdn7bnD7JxWHQRSjEaRf+V63xuJ2mjmfswPYdWet
hwYTomYVnZFaaPpthkR5tBsUG1HGbvA6/KidLnnnWkn2Ho5Q+D6mGfW7mwqELkhS1O9jX7q/ynJK
EP82UIMNBrTwt10TwY4Xjvaerzh9VUptSDdoKhs/q6iCg5KbTo8Kom3aUAEsnHi3va1lyg8tiOlQ
At+2W7xwLUx/1RajzKNZp/kPAb0Gn6ABSYc/1ARAY1zYRZfUYis6AZHfNTSgsbaTRgiQdhX2K0Nc
JN4GsHH/UURmve/UTpI1q+n0kLsaTeH7y3mjbgamEMETbL5senj21f7nWCVdM2C3maWpNHb0XYdx
m7gw2RH/Brw8V8d0ljmoVbmBjj/0mykg9zqqbjXiI+JpBd4Ahf27q5Xy0YU7g2pBk+Nycv+Hzof/
6raejyndE6IuQqXztvhrM9sISVRxW0Tnygu6t3Dzq32Ro3CGI4vNAjruNi6Ls+01R1Xmq26NNzcd
uCJq+gAtqLJcjl5oaAeVyNufpYloLmI746OJu+E+BCD472dpDhI6DFKYpAsH3DAiB6GE6dKmTssn
HlHa+wYR0pekgFu1EpZuRFwalrQs4DTBfbvOBNRRdFMTt7TdgLL4maeAcew68zAUqtgjUI0bhtIU
8e/7n3IpuclVBtmeTHneeIh8Xq4mhh0CRUZqobXRTvXGUbseNjwgZMtPkikXuzp17W817amzBkb+
sSlNV8fWJY26fdmHNYLWmRrH29FotQ99pNkFmqRUPH2gMmAHeqBm78XsLbothtpzNwxiHYukSvFH
xUemW1nFG1eI4XF+aLUDRSYoXU6ntyoNqeKKNx7aGM80wJNDGzjDSpZ4YwtSvGdTAHwl77h+8BAj
ekVH+4W+5ZhvXbtwd3w17VRnZrySGv9xTLs6bIxFzUT7Q6i5TnJiPFMs0hjl1CvY/RxynVC3LVqr
1R6xJ8reakHSYJiTJOLQ6Qkx3us0+xliJULzAgW+dkugqT+OWsv/WwTxdyla43OSUPRBbINegc+j
1LO2VeZoqJlkoBU2DcyqZzOv0J7HSKw71xatFwfhMBTJbPlBD2T2gt0FYdlOZbdHP1JHz92y0Smv
AMEgD47wneL302Q/dFhUNTjWaqjV5mbWvoxGaOGXYAjtI3hxnPcaulfRzqwc/UdEiH2hQDN+QfxL
tbbolyH0gsSWBYwnN8Z32E5psz78bFcxRpWi73QpeQ3hkpA/UrnunE0uHPdFurMSPD1ygYcFKpM/
C8sRryP4/R8tfNbnpi2KdoO3kfZtEjXelVAxm22sBvWpSpC3AsSeHwHkKF/cLBpOqirsF+DrVG9X
zp87d7Ouvu+MlZxVNumV8G693LFmRwszMSDMF1mvUoqPkSROuoOgRYv8u+s9KmWpoecSfc4ICn6q
0pn2hTd+LOM49E3eg5upNH+VOX5SOnB41mwIPwZVFhRb3WyxBpdGtNGmCFncBiuXdABlE0JUdN24
PqYZUvaa3rwYipFgf4iIQhxZ2k6N2m8hqkAviC79jPvoW9kHP9s0jpB6x2moGBVzY7fypQMH5YfK
mPvYFTxNgTKr33OZ1lna8y847wJlGnx9CqqNljufUjMv/BQ+7cE2WkzIKnXcWWUwctVW3aFxZlcT
CmYvQ4Uph5cn3kviDsKXLu/qTW9W4QcXC/sUY5wSIT44GEfMapTXUVENBWcPNfEDpxO7vojMXThm
CvSsrh83ReWEWAK0hn4UnireZ0mRvRcIJrzRJkN9ro2oPcJt/lJSH/2V9nN2kff11umL8WtsBKkf
5haWGBKKrHDVcJc2mXjyIBc8ub1jv5RwxffeVBv7NMit732ROzsFxaF92IT6AQ8GBLAR490VjRm/
KkmDmjxMbYokWta+t7zc3XV66n6q1dkPt7DRtUYx4xmntWFrtk3hq6U57fNSq7ahoWbPrpu9kGZm
O7t27ccpV8fNaJjjT8XFYobiKDTVHGE6NJNxVlMNGfIT8KAYg6DGnrWwQAOpxTN2cUhmadAmET7z
0NnJu9dxmLFnqOvuEPCePldpM3tRwrv6mYeqdtbN2tqh0jee9SRVsEnq26eylihetrHdgaEIocRQ
QEX6Wyb5zrBa5P70qTyoKrZ1mYuk+aYaQxQqy5Q/WJGka7KApm8IV3nrJbV76uEqfBJekxSbwCnx
jVS80Me9xjp0rtnBaNFxgKnVon7rwDvH1qtMjqPJX8Jh9L7AOiyI97n2iuYUQlReqG4zW4bKjiCp
/RazhdtGOk3/osgoPtna1D5JGr4vYd1ySHToBckGEx77RzNSW/CpdfEo8HRsvToHDJyXCB2qr5P4
bR9k4OCy5lOQiOybVNp8W9VD8TokOZoWOtplfdxh7mAp/MFxNkwvQRhXhzYzUlxT+oLgQqa+zdSJ
gJwPOC5o3hlirfk4oFpyot2BtFOCxtAjbjbF2e1yvF5AtI/9NjXMdhs3iferSEL5pIGjOFtT+Nra
zYM3Iik2iMjbTJk2HiDAdEjz48CDBWT4dpQuPq5d8CmuveyNh0a/j0+Wfo7s4LVB6wmSN1ZmaYCM
05Q1z/lEQb1Attm3yCJPJvpLUHJtY6cKIn1akqyEhWRrNsGRxiV6YJH6tUmLZJsN0tn3RRLs2qn4
VrSJfNM3WebD+T/C7K8QOfOKjZQTTiqR8WyOev6IaZDmK308PFWx1p/qsEo2TSDTI49tlhBkGTZg
1lQcBLCub2GPN1VSEgG1sH52swYzE6m/68MsgofsfTPs0dppZY7hDODKY1S22SEFggYcrH1rt/a3
+3F8+UAn4YD2hNotLgvgsy6juN3ZgxG3I0mS7IMDpuXJrvJy9YhFEV5ismpXMpCb4yGph7w3aQhJ
+OV4UaYGEbyu5GzXsfecN+HXatTohSFh9MYMiV3/Or0ZXwvKHnkZb1lV9mieusjcQUerVavfmjn1
mO3IIUm3MCINBg4KLfx0f9AbzwxzhjHOar46ck1Xa2oU4YguD5nPmHgIljtdhWi/AqPJelNYwnsc
goLiQNNic7Q1u27AsLFNrGh3/1fcyCgv7uf5n//12InMAqEP283OQRY0vpVlxjF2R7FCZtD+iOhf
5wGUPnnSIks166ZejpOWlRJBAc3O6qQUvwZnMvZxKsJtYgTjWyVA0N4VuXI09dx+qiWJzMaiEXoK
Ryt5m/TQvOImL7YIEOs70iNEwRQX4rhEPjuM4vAxyyLzgHtB/Q3r8eBB87hX6hEzSVsm6baIB28b
IPX91EyYcYRFjaEo8n9nC8Gm/dB61pPJDY1MVq9s7Wqqjl7liZNThnJXuXqm+2Hp4aYc2COV0zl0
OUlVYBBj2F/yUUeLzyTd9GLgBa0bg/oqHeuAfETyXrRu6ncYZh2GpsTTzZA4/HiR+hAj/7G3Blvi
eacYP5U4Lt50mHEiP9/ipSUsdYfZOWRG5KW2jlFVJ+6x8tEG0/oUpZHNTepNh1qodbQDSjEeK55T
O15zv2A3RD7nNH5Cny17cCVAVQXMxbHzkp+qJAsjAxUfvKB1N1NSO9D5FOeg2N3P0MCLIsTZaZOX
pgeVQFXONbI/2yQz0w+FM7bHoADgjS5AR5UM3GAoI31Hbm48IFeMBVrvjbsmG0bciUexLyYjOIyG
ULfRlNU+tlnq1lIarECNKdumsgz3IkmxcQGg7WtW/yuLyKjx3+DdKwdg5qhTnLh1muaA9yUi/33h
PbvaaIP1b+tdm+e8IkNJyTAQXfAraKcvWlz0JRZ/jnKu7AlsU4GXeL8BuxzvWxENftwIO9wwfrLh
UI77TsgYE7/OBcxbuptGH71fcerkP90CuKAMRP9J2Hrk5w6WQfAPf4oididfz5z8u+ihAVjVELy6
CD59EJPW+YpWpGgnGFn2EkFu3/bSDmhuF9jkaCkXYmrH/uhKuUWRxFuJmkt1BZAnJNtgM2DzwA27
OmSdMwSTmybZuall8QUZ6fqgkO7PaORq/Kn1qInSXs4FyNpcYV+BxTN+mZ1UHmFp2Q+YdCfOJmwi
43uopvGw0WUyjlt3yuOj5+jK965xMu3zlE3z1gmNYg2EsAyJs2Asr05+P3+9rrzkITQycoToTAXT
Pditqh6Qi1G3CTYYiEhiLxTyEKBmBJC1HNR/B04xPLq86ObNZiDXJI8STVQlG7L4rEiKPIVQtJe2
sn4neuMc7kddY/ksAscCUcj+w1eHe30ZDm38LeEDSGRXglh0fqEL/R2YsrjflpESYReXYj+9iTJp
ND9UwJe/U0TlMFSD2dZRgcidN7EHtB+/uD4tfNFqCbss8UprV8Ygp7cpbvDmsVOt6gxnIJe70UnB
jABKG/fkze6XodbL6jBr9/Ltu+y1yMPC3URqE/l23SufoLlo4Q4TunpNeuXGR6bvBirZgK1PNeVq
6txh1oS7c34WdaW+sSpdvJtiLx83gaIUme9gVx9hRoo5qB8GkoJLorWrrIXltTdXUP4/wbhqTElR
o17tTrh9dqH8VNt4MM9Su6f7n3mBCeOysxhFh8ANAsC8evzKLsWNvsCjQB3qiW07RH8c37SNCiHy
ZIeQhQqIvWZUy5W26qKE82dkGuWQBWhRXbdV3SHoG0Q/k3MsdPvoZHEICA1eEFBoM/3nlgODQcGC
EErRcokd0kn6vVjFnECHBIrkKyx4JGV+Nr3M9y0iqiuJ0625UcyjNkXNmn7f1QZytCkmDPbp2Rll
804GmYJRQKf7+CSttfpuDoUoGERw1ZpD0uUxLSRKK0bAzHr8yY/ZpGUf2k5qoPj+GdDNGs6Fyrl9
QlS4ploMA2cmFiGeBx1+fLUzuJtwcNxjF4q1IuKiFMtQTAeQLLiZJWHIqErFqPSelE8Lg33bCuyl
LT3baEWCDa7WOgwarJyERUI/jwllBSI2MYXu++VC2lHfdy4Z0dkpEeamX5ztVA+Zr85K2q1A4XYF
yLfEBc0DovDELQiOYcE8kJ2WI3kiuQrNMD5ivVjukiHi/GXeB2ko+UbnWepLBe5i6KnKNnIklCJs
4z/qmfhSu87a5XJz1ekm0Z7m1wAcvlyBys1zlM8KZFkFzimbtKvcn6ETuW+hb5B5Ewzrb1rg4a94
PwbdXHmXp/wsbL8EwBmla+RCQyi1MoPyGNEQOknENB+jIIyexzLrV662RXhn4Sn3sY9hS1Jyv5qn
GHEiU1HKPqPeg+u423UHrB9enEnNv0Va8U2psGR3gwlsWmisqZLeHBzxImItDSa0Ui8XOcooN+UD
2wyqidihTdf6LVrFu6RwjF+O1cZ+V9EM6CAwHSpX/nNDZZ77Hxwgz0l6HVcwVTFMwDzMlEeOIaNH
Iw7at7kaf5CJnFa+6o2bxYP+MfeTATYuMOg2zxj8G7EOaWkEHMc6mbb0H1Anb2MXwTqJ5c+WKlZ3
tMbm+/0N9YfkdvGUI9LDXCA/+SMQcp2l4fpNZSyHzJm7dvtEVxEpbLcMR++A9gDnhib/VKLanNIz
48qgOiUHO0YupQwf1HqoomNV22C1WoSdzQ30IUPFSwKK2QYpcPHl/q+9uVCzGgMoIwdO6NV2zDE0
x6AV6xGTotBDYwb1duoibbZ2tJLH1lKLF4q5A2rIlbkCMrhxeXACbARMcD2ZxTUuN2MB4SjICr6R
2sZWvBG8xL5bUwRwrLan7f1pLkFq80eBnjyDjMierz8KJoOu1iRsvUQ05Vfo1xQXY884kTCKnfDo
cjRSs7DxU/utbLJ0x42J7LnEKopfhhzG/d9zI+rwc2Dz4eJDTuBenYQJRy1XyZk7JO0IzcVQQknW
bOm7IHJfszJRj/cHXCR0f+b//wNefWcTEUNnLGoOBC28N0jABygDpR/vD3Ijhs9SNDO8CLHEhfov
knKiRWt9vsXc+knVx1rd6jV4f2yZa1yr3RivUU+ubOElPpy5zUpQ9MhItBaQDs8LkM0zQu6y3k4s
Hu05jXA1o1Lc0whw7fgRNIGg52SDQaJ1Znwe8eT7D190ZnkA0yHomNclOa10I60vMxZ4Uq3XuNKq
z10Rmpuk68oN3bg1Gt/y9PBCQm7L8KBQLml1k47jRFQjq1s0rfuAArL5UpSR+V3mde/f/6y3hgI4
hsQ0pU0gT/Nm/qsGlmh5oDoCeekpCL1fojLCtzLUuw0StMZ/GAreF2hleClcFfNP+Wuo0dJLmMLc
jo0S9QdvdrguZZjutSwK/hURB48InK6LtC3/C2z/5VBh19ndWNF507Xceu95UfdizuR7VYa/76/f
MsYy0pyII4Y4N/ivqrXWoI1KEZXZGc3Y4dwIXfHdmn6+mpY0bKyd5zUjxn7Ynd4fd6lIMU+RggHC
iJAgF6RhNPqptqAndjYtMZQbcE321oq0YN8D6XzBU7PfxJ5ibbHbFHCY0X+2IotopMZi5bsuww+/
xOM1D5wUzqmlXy52gTsCbmkYhlET/B/OzmO5biTbol+ECHgzhbmOnqKRNEGQMjAJl/DIr+91601K
JEOMetGjalUJFybdOXuvnT7LdEIIbYu2KT4ZhR99qnw3oNrOHJ53BxJXkGPVqbY+rWwgL/Rh/jU3
af7SazQZ//5w38/g6NWRobgcXTkrmOc7/teXakykMY4bhWF7DYLYrgoSrgC0RoXQqiMYtnH39+t9
dGcQziBD0Qo6y1/+vB45wFkx9pQFtnrxMbPLNRnEYsbBUolPDscfvSySXtGk8sUS3fNmrQD6gCui
lxC71dA9GLnuHCCXfAaCeb9Y8AA5Xp3leByO3yobclUTTw2C/CRHWB3euA5X5da3N2ND579x0ili
w/JZ0to/2Xh/bs64KnU7pMboh97pNwPaShmWPCjh1lLLiDMZFKRmq4OnAqfHswQLQi29nPLHtqsm
snyHTA771mwWvJpaUS0xkhZ3umxkYRKDXIB08wtzcW44jhNgXKEZJkBHrTeFEuQdUrxKfyNzIIHH
Xqj1hOsZx//3L+ODvQ33BOKGYziTM8L/Pz8NYbqdDfC1Po1NgEh87N0SyCOoFy6HMUtEM4WAMiy6
IX/UzaJ12XayK6UX5o708ZdzWInWdJ81NcyPhsj5JI3HkG+JyfbP38WiN5SLlzcUIqxuCLH1rtS2
V799zumk3q7mitHT2FYrBKs7fsnqdRsJix2s2zqYUWJizSucZDbGAILI3LYHEUj9pJDlwl8eTfer
NRb9g1rorzKhuvWGt6Lt4wVPsp8gCVi/kHvQWoSWO5CFcfK24pNB+dFIYWlFAgSp6X1VwpnQemiu
IvMih3Mb5iTAf8Vsvv1XjBECKQiXmLCRL3Kd81D611xj+3QKXL1Dkc7u6uS5iAekDpNh88jU8Evb
+mQWfXdbLFZ8SWD9EB4RI/J2AtCaSbZb7hx7s6uPXb9NkSNs9clV3u/bnLOjnMw16h3g9d5qX7aU
RasqIfcsJlXbRQ5o3rQGlUDTBPkem0MX0/vtYzjl7Q4tqH5o0S19Ugn54F4dNORU8s+tN/ZSfz5b
NAJsfJzcO2bzMJ8Th7dYAyr8yfnj/Lf8Me1w7jARjJ3PhCzJbznFdq+VJblS7tHXDC3Wh8y/8V05
XQMpth4+mQ7euSkcZFHUr84b8bPB980dzYNREj6dBUcNLUtxVUmIU0nJ/qCP7Myu/MMqfHlP5A05
DG6nBSrqQcLBEyj6yjtlq7tYnwyTdxMBv4jGBUJKivrMUm9+kcpLq9rwOx61tZxjZDA/gW8Axcr7
hbyr0Uz+/gTerSzUdOn0YEDg26W8fH7l/xoum5dVsMjH4JjDxP/iu1sfBeN8XxKJEw8tBIEMoNQn
24F3ezyuCQEGlx1yPW73/Aj+dU087FnPBxscza1YEh5l8bIh7blczPIJ5E5zuWiWdtnTLT/+/Wbf
f7/nFCOO72e9t8fr/vPCRVHaKwKm4LgODUH1ImdvvW+Davr19+uc39GfX/BZOo12nY4Mjr23X5VJ
Wk+KodI7pmUTxGgeib+a7WmPQjH75HN5f0scn/Agnsuv54Pdm3XDsitch3brHz1tdK6JpHPveyXS
9JNX9v4zwQxIRjP7KYbLe9AevJN1cFdGPozan3YbLIdSE3T4FuHbD0NdLTemKofP+BYfPUimAmI8
2JWjcDj/+b++lFrACEMt6h69SZk7sxZetOJK2Hl2uXxyh+/HHaxUPBxsL0wu9XYBBtC/4fW3+SiN
9lsq0ixuxtmOXau3jgN9gv88yVHWQ5HNuoE19t2dOSZG0cFRwbFKu9WEguJ3L32ueXfVnIv/zGR0
zjVEOjjcHCk/bzlFiGKrMRVcTM8GOtb0AYqbbEQQl+npoRyAd//9+z+veW++//P8xUqFzofJ/M1r
G8eJaAJvDY7Nsr5Mdkd+UreU0abc9TajFnKkO3Gtgfd6JD39Mwv8+9mFyNjzqMNn6b7XwmRualu0
5IIj4qyROqIZjL9GC8JwuIppGSDQd863xXG7b3VadZ8RfD76jDhKMZmC9UZ6/2b7Ma+Agoh/51Hr
Zjyb+rQbUmHv59zUdmbzWeTGB6P/rOjlREUCBQjXN6flvursSmFJOnaOk3+ba02d0txq4r+/zg/u
ia4yUKLz3In1+Pzn/xqF/dC5PXFUUGaCzENfa9so+2Q0+rK42aoMEt7fr/fBqMeSCySPEyNmx3/2
Qv+6npsq7HYU946lrY1XvYHfG5PMal7LeS4/kxW/PxGc9zIcEyna4OIExPbn3Tlp34DKt4Ijxvnp
0A+jdzNq5XTq0lxSXSZZz6+q/qY/02bgshuXvUEVMtuaJnRVXv/nLRa/hmM/m1jMFO8O5W2fW0UP
AeBIElZ7I1fdjlAATcnfn/AHY8RjawE36FxQftf2VJMx1CkW5aNRGtXOJuPx0k21NMH4sN6VmUEa
pGq6XSflZyEUH7xbCH/gz0kcpZD+9rzsoZtNDU/zjiAFmguQcOJEhHcfZas2fP37Tb6/FMshLk4+
Id7qu21GUKBBXWcSQCw5CvM7kszNf1GqgTC5lc4n/pf3YwQf0nnZoOyAMfddXva8tIY0JkIKgxzN
8YyfaGg16IG2rK4hR35WvHm3IHOCOgtM2HhSEHgnz/Hq2WFJ3orTOWHnW9kYSzQhio5dhOkn4iHp
kXT5fw65ZPmn48oTNc6HuLeV+JnvYRKIyk/uWminoh7c0AAoEfvCLfd/f3nvnuc/l4K5hlnro9af
qHicaiK3SG5FEgh7iGfMDjtT564sff4McvduRPyzs2GaO89zHLXeHOPmMi/mZrHFqSwDztgcGnbK
nnHeKIt840G7FLq/hKUwvae/3+i7Kfx8YfjFyByRdsCG/3P6qdQaYBIjwNvKXBm6gWru7Gpr7//7
VZDa8j+qSO8r7ttsNhILO4ndREtyyM8tdtuq+eRe3o047uVMi+KTJN6AE9Wf96LNBnOj6eenNNiy
o79BizK9ov+iadP8yRrxf8TDPzYZXAyjL2UxSuCIrd60xAK3MvtZ4qg0J2C2YSnNLUKfN+y1dKC6
VFh6RovIX73ikDvC2sLFL3MypZeu2ZflVGRhoxlCSyyxBToSejYEWyrauw2I7UGd4a/JtnXnAWZl
F22/FVi+sEs9UF4obtItpwLstguSw76Y85hOmUrDZqqHZy3bjC9+NU/EVs/DvhoKLa4WT7/mL8U9
tBjLcEOHBq0gK+mKThhrzrmG04Z6qcprTFvl5bp4bWTQGjViuy/cpxVi3VPOBKOijbQe5Ha2Pfwm
zHZ8LG38DUVuL8V+IAjmW23LJYjqoir3KnDFr9E1CRwL1qw5ylGuXz3v3PWolrmivZp1oomKotB+
OKI2dnILhiLKmlljItmKB5O/8AHp8rjPPRFgcbKkOAapbz4vqymmiEQrFY+qYlM5FoT61V2bUgAM
9J/Aai2dEMnG+y4mc/2qj6IpQt2r69hs+ZdSey6PMnfXq8b01Kkt+jTin3R0rORb2cBrBmaweT24
y2o/WJWlJ9Na19/dodKmHU2CqcStZJAo6Boiw73eST1e6kL8dDZvvtR8QsDAp4GZTjhmZy8pBYWT
34uWB2jJkt+DZE2OwOvAg7iRXvW0nvTUGkPsr8ZecwTTmrFafjzmBp6GVVkPORPEwaiLZm+oujn2
op/vclg62F9dHXP5nBmzvk9JryOWVavIujblsDwt05T+1lJDOBfQ/NsHfXXPFVMhLuq2Xa6KXml7
Ama2WzQ025M+p/6D8tiFABpuj+larWU4Kn86bZUqLjPTJZnGy9sDXuOy2XkUjCkCZX3VhH5qN8GZ
dzqtSGJ9kd1uNj8vbLMOfiwdt9rCNyzcKs7EjCh3mU3gGIPQTq0h8ESJanRiUjHt25EE7y9Tbtv9
zhJu70d1q7UP47xNX9m3eSIxTUUlf4RSdzmqYXrE4m6PTJbbeDka7IqPiFaUihvDGZeQ+ADMBCst
4oxk9judlO8jZiP8bJy18luvmuFsD13+ouHPu541r7sxATpHueUuR9YiHa7GulZf60EWVzZtkzwc
/WF8DoxJuxHETAyJ4a1TvW9Had3JwU+Jla4qbw7H3DJ4F7k2X7vG7DtxWlTT3kpXadzKYIP0YuWI
mKdKyyIgy1l+0VvLeuEStGAgug5AKDWaUqd10ch8kLbzdS7KdQnJM0RYuc12fxloVv1coYoBiJ1p
BUWrrUtgilLiDDa37e8IZ/bJZk9rkgEXIl8fzKCrL9pAGpiKNmc9zcimyl03OoMZDWMvf7SDJo61
Sy5APDSz/Da2ehtcOuj8kJW3mGriWnaDe2835XpCB6+1kWun6lcH8j7ptaxm6vA7WmRGQMJQZPeE
vKSuMPAd9oS+YH9wr/Jch0VGBpFKBhPgYETr1ThgUHe/z3o97zUsMnsdXllU4g5LhCrqSGzkawi/
DB6zWvZ89ZvAMzoU7o969oaXaXTktQxmZEmola/StKJDqG0yiMlAzB9dqy2vy7WTJ2qG6q637erL
bLX164ro486f2ybilF++Lva8Xp8DpiAwreZ0LNLWe7Xp6ZwfODFiVmptB6WXqRcW6J3qRI5r98Pu
phpBpLntoYrav4oRH/Ct69cOce3UEE5qXhczXDw5nYwGSpZF9u7lmA/zEdOyfVy8Rj1mwpp2jleK
m6mgo5P7pdrPnJ3PAHTjIq+xee7ITjb2jaGC3TS32m7AptCFZT8O35dSV2Gp2XOCZ5cEtxEvwBb6
ZueeZiefntjrpIkqZpUiV6+ce8PpMdFrBNFTsTecNceOOvqQPKV9qAmuu2kCGRy6xXWOjWcny/Rq
p0+Dc11qGFuZj4P20KEZmSPNKPNu57pab0eCEokZGWuWZ0dJtRsrX+2cu/v9OD9qaOquR0O6SapP
9nXq2NkBsHd/OWxugOOhznctEfK3RSb0ezyso4X9LBfXlEbzC9Ou5Gkk5TLBRDppkW23VGMM4NXR
atclcbhVWkd15bYYH/MteGq8uYWb26yJr63TjeOMct8OgzgEsgp2Q+Vsd1PXZadlmMpLYZiqYgDp
6mllt3Cdlw6jvs1SQkuFO8QI/MWj2gbyIwODSL5y8vPboc36Ns54RUuMI3BglDmb+cosUu2mwssO
PpDto+WtLaGvm11kkebWn8k6328cKRcBJUYuwoGf48afe568tyFW1B4K0iCt9iDdvSUMhl7FpLL5
8Son/cLtxbfcsFlv/76pe9+g42DDQs9uCx0gFdw3m9ZcTyvVdT37cVf0uE3MUT9VqEpk6JSq22m2
shNEe9lNWnFMOs/D2EMUtYv7WfZGvBmFuRcYxW76vDJpx6qiqsLRsMRF11tjE9uDRXir2w0xHUd5
XiDwz4a+M0GB7lP/s1rm++0jt8OuzqQ+a53n8T8fZds4djXqBpZid80uNz/HyjhDrtCQG+7+/uje
azrPj+6s9DgHsL8nyy7rWVjmbNXJWhGEp3Wffytpju0bmxmZ4ZhHppp/+EwaT2OVpaFdDMHJcTBF
1vosE9SAn7jX3wsQ+EW0kWhZnTXW72R4npdPflco5ByQghWOcOklzpb9VPmgIhh++W2V69PBx6Ny
VKPQ9+1kueEWOJ9pet9V784/hK8JDTYf1rtqYQqDLTeHtTp1Re3vK6+od2KWeVx22Ajcs1XHzrMp
qufFfpVT53/yVX80oGiw0BigcM7x9k1FWxruWkoO0QRGz9YNwYfB1dxNKinRSCW223wvFjdjf1Fr
n1z4o8+Py1n/5GNQJn0zmkyr3pxCcAQspGHGYmaD2BnlclUvuvWJauB9O49njIoP4QAtFzCvb2YN
gSbbtwdXnAZdlCdEGCvm063bbqttWpIpDVQyN2N2YE7BYCqUHuYelNS/D4Lz0fLPE9S5CnNWf/Cm
Aau/uWEXyZXaWIBO2Kf7pxG+4F23WA/b4BOfM4rPGDgfvViOurrOqsyYeyvtkUqrZFtO1UnBrb2x
RDMkODNxN9NsfrRGuBel6NLYclAZ/v1GP3qzNPstqsEIlwnn/nNiyfyJw3VPRDaakO0oFr8/zEil
btQ4e4e/X+qDwUOaA5UgXipV/bfPtPSbGXa0gVBzbgRkYpj8aKb6qPDycVdseRAXLk3+AgOvEUAr
+PvVP3jE5B5QCOZkTFvkLbfRxZCx1CnqPmHNRcxq/WgNZMw0flqH0xq0Ihwa7RlVw/jj7xf+4Amj
ZCTxCGgpNbe3Ze9s4eRaVZgbBnyHuxoPNhYArbmbWCU+GTsfPWFYTXS7PMTKlL//fJnTuvXs7U0W
PZ3zkBiVHutbY0dyWJ/sAhSd3aiMEke3kTyV9v+P93t2+1BaZODobz8lbSWaIPAGceqQ41ICb8u7
jJ1h7DVGF7uZN13iBOzYAmo9sZT+Z4anjyYODljUiNFQQL7RzT/v3uiGmikbWLHZGNgna9OBCAvN
OPsdBOVq78mUHL+qvpsvLXsh0rHeChzVDYLp/JMKHX2cj14Fzpl/NAk8C//Nj9EdNbl1hkdQkmR+
2VmTdcSVQFTQGJQ75blr6E0dMct17cYY9LVD0K8+5Vj3BTLUs9tK6LZSvQQ1+//JHCIXmM6u7IHh
qKLfdlrn1Em26pQM8iU9taI1I+ID9Etu9FI35G+9H5oEmce9E5T53u0x+9sKPYLCHcURtci/r5Xx
BDzhl256DwsWxJA1/5sktjdsA90Mi0GTiblObtJ0+lGBHI3MYBIH1bXbd8oY4pUNz2kS9oQ33mA8
SzaRhNGt4Zy79/qaw82DYJpkZi1DNBF9ZA429zFtfcyR/noT2x0vao6muXp2JUxYVCnHcVmfSATC
sTJK+1jV0EeV7xRXwWZ4US0CMkA7TxK/5//OlvXQaRMFAae/TYkeC/1OqcTxx+c279ivT8Wc0EY4
QH+E2bIY4VDLJ20BbpPW9EpyO+N0AS0c7ytcEA7t1x16LVMU992wpDFix2NTp6gcK5zI7Fb5TzK4
0TWSVXJwi4jyNTAaaV27g3PyG+cZWoobt1apnUqvCkJqwvBRXPG89es3VLb2S6VRg2jSTd7YppyO
4GzkyWoRpegIu/rS9DkXr+XOqztnvwYuGUlBfRZX+DRaRioeS4ALMQUPFBL+Ja6Xut2iGmRKKF0P
HZbRzlEXiCASXf2wEWh/PfvrFUyW7NqmphabU3fn2ziq9dL6TlVNDx0323Z6MBFYQu8/xjb92rEH
20tS1Y5Zf06oqzeEHc7WJqM5LVFteFlEb3HAQOj/yA2zuFiVd3uuUYVd3ehxybnxZJDjHnb0TsJB
74EopqxkJUtnXGAsjbVqMxN78exfiBn0qJsyWYQb4cbRXHvBa+9SMlvW/katTB7VOO3Z1NwQ6HSH
8Lygu+SasYaJNNQJW0gaWb5OtfpOcFgRGq52W0mipLQ+/9KsGcd8b70VbBDDxrX3UjT5ta5m+kae
1l9kVg7cyK7F7ux1S3rH2y62XN/zZ+Tjou0PfXHm6FhUaCvPfrRncF1urhk8tvXFTfU1JGTxbqNS
cNmwPScSEYzHrgJxlxTexs2Tjh6dGUrx1mIA7UVwTSx2GebgHaVoD7XuXDg9x9/RCq4zsQJqWWzq
f6O1hvgMPFIrSv2VyhGnkNJ4CSrziMPrriNvpam73x5WjH3gVSsKN1+Px9ZQ6Nvc4jD5/m8RAMtp
ttyM0ln/TskDnMs5CXvVRmNXLF6VBFU9QLjLfqDQIqAGvz2pXd3VOJOaw0HpZ+AXVtyxP4AEQPZi
39nFDk31rd0NrzL1fk/Kf9VkExz0vvlpuPJqHVm5C493ZBd5E9Gc/UL18yL1Cvu5gDW5k3TXf89z
fd3pwBacontoBq6ad5kelo3zlUY9ddRy+Yq3XY98pPjJoJnr65Bn9i4VJT8HGEvUte6zWlq83Xqz
JQuBhk1jfyXQPMlc4MBsr27MOr3UU3++aXjOt5mcbkS/fp/WjGC3sVqujbR/svL+zp3rjKmLszGO
bVQOOzN3CdwEcgpWJG0OQVMZSY3rIxRunUaaVfw28clWuxW372UpywhiVJcgqbVvc4ApydqLITR6
+6ts3SIaiOd7bjIvw/HLFcjbkggqF/zyTmH0MJbk762hDEVJu4wpUckrXxp2rDfl9dpU/YEgLrSf
kMHCyVa4fBDWRGbdaHE7OZRGUm+qQ9vdpp0a2zrSl9K+zlcDmoXelrHVMNMzmG4dr+F8WlrPje99
FY0WoC+FuhNvmf6qa2C16tX0TqNsuwi/UxDqs+HEEp1pGPTZjlTkNqZLXF2Izca6DKQgkUPW74mS
9HfShCM1LNltuzYPJWmayZinLZBo5GCNm99pm7Ps1QRcCBaid43Eco1zeDOxN0MPgjDx2lCnCdma
U8LiKKsJVcKg0O+qNRuRoKbuvssyFrBisfazrW+37P2rqG2ojqP2pAVQAjAgK5Xi7CpQNBhXpqZ+
rmZOscQsKPaJ4caT43zXSvXL67qGSrg/JGCPWWNkZewAIw7hHAxH3kh7PzXOyGDvFzLqpBvVmd2G
S7UeDCnyEKmxm2Sea4YBrNgynmdvo9LILtJYW5/1jVLpNG52HAwLxxNJn9Pj8RBy8LU5400Wuk+M
0Fy7N4RZ7405qMNC6nd6u903snEv2yoHz2NRElaa6IrQtPrpRvbQzD3V9Q+dyLaVv8W4d/J2SLze
7iLECXPSLbLZzWIYdzp1jb1dF9d8+D+6Gr+akRosUHqLg8QQCXX6MaRa2oXLWE23VQoUR0PbxOYX
cI9RgnaYtV+aBwCFmDDSZPzKYWwabSKy+as5183BKQA4OPDRokCZd/BqMaeM9oTJs13DesplmK9V
fjN5GUclns3aI8fVkQp5qZ5eTG1WRaMBM98z7MgAUxJZpa9FSKCR3PrqV1pRWNW17Eo5rfzZ+i1o
as9ejhZFhyv8jOu5fA8rQ+suPauaktS2mdpa2cebmn7Zcmqhx8npYrLkjaHL5y63vheaK/YYJigG
d82UTDhqIj56Wlu1px1aehshOba/nGFhcg6chyCoxrtsGFOqol0bOSOLnmGuBUtSAdE/6EQC1e23
dDy1n+YcbMUQ2KTQUQTV61rGcGwuBTwjVh3j0rDoBW+5LXZOM4Al0em3UaEVl2aQ1vtG5mJf+Vl1
l5rKj6qirW7LesPRoYw8mnvvd9Om3yuhjBPcBHxHINWcWntReVbvN38OEsgbQ5TbOU96YIEqW5pR
pRRT2FMNDsGS+LuiM2kwaPOF8nvzru8w6G5mSm8kEK/Cpk5aUXJMOlPZgHB0wcRCJPWUt48pzaMD
Gt+7oXYJchTVtzQnT4KTxQlWCcsrJ1qGhfEr12wReeRfloqoiZRIVpAq9R1n7hv2yI8YDvmrkQHf
Z+CGQhur1c3gMl/2fL8RXm2we2uwHfJ5UDtoj/doS4htq/zUIXiznx8LuZAHaRoP9pzfGBOksQVb
oZTnjrBobgkUYRowhbcTTtbuZrrKO5gNt2vZ2bGQ3i/fgvQ9uJD3skEcK9PQ9kDr/CgNZvuS7i/L
kdt2YSFa+c1Ned2TV30LZjZjnJq7XZG51EkBxya56ZRXlWV/FbQJYsp9WWSP7ozToJSRlYLM8tuq
TM7FyWjbehNmntWFts8ATJeUFkyzqEPDf1osDCoF2/pi9NafdNivzXn6po16uvMbTwslDdZozgYm
x0Lv4mkb7waz+onZ9hF9eEf4kl4/lTrLoBiLMqIQY8V2hmWNUk13QdeBMNjJbtjgVGwITX+iV1+f
yXAVRWikoGhZlyl0N0TwW8d3o88gmQazv6hHedGK4EsWWBDK/ELjcxD2EXAcNe9APGfDsq8U3uq5
6W5x6mCScycZzZWfePp4tWBjgBu0TPblUmbZK/8/9BbACM9FX6Z8Ol7NBETLZKkHf2+0xUyXdFju
UpqNie51VYh6bU7KmjE0WOu0T3UtkbJQnGIb617OaX+5CuUmVr2MUemU31OWBOrKM0OudvYsmadG
K+44qZ6IpryBzJKHvbKGqPdlHRmtPp66TT4TfTYeZmJ8rr3Zvagdq753dM1+dRhKYeZv6nu5Gs0a
2rMDOMTnECPaQl1LzYeIuOksv+CAjEtpOddzS8zf6rYT5x92uoGbGkdBIMlD6o4T5wxHO2qDyHfr
2FehrPJv5JY/6spdkhRNQLy2LfUdOFVhRzUvccHh3tKYaXcbUbhsS4uUDrJBZD3nzMSojZcqKy/N
ylf3Wh4UxyCvXwNgSdE2EyYzy7noEhrKxgUzU/1YQ1M99uPq7ToqXjKcJkKykI+st+C/f4DBLV9o
pkCfKco2WasKnGXtVfuxaGpIx82VhWl/2sTeWUFWtX3Al9ZbWejRBhkUjTx2LcuuAR96sYkUWh65
ndmN0LwcrZRN62PtOF37HEqtgE1c4FcP/TB/9VLjwuyML3nhtvsUI8y1AXqPN+/dyXoAbuGOx1GN
WkSR+qUwlHfgSE/HSJZAuvD0sJvgkODOKTT/RV5uut1H2pIOh61zoNQ50opLPf8++GYZwiBe+EOE
4pM/KDIlcv/LRHsXGt7m7y2y1rkJO+fktIJGVGyUF5ODD5BAiyW96qKgm+kqbkRrlQVOHOPRdIfL
RrCXmxs1njKThzZp0+8+bY9BWQTY4qarVHrtU1NPD5kcfgPtu1wmsHEA+V9Ql37z7e1q69ILZQW3
6eKvYZcuGUcmRXmxMX1MdYTbMs8WhUNw5WZxvrY0XX33q8z6zb9QvwxdychDwjVcdkYVzCcbcKPA
xlUPXQIscn412tUxwlKnK/cC1satjuSy9H2C28XhBap+/aGDuf1heouoUYaMUcNaa8V6b/8w9e2F
QJlbLUPHHDjKjhfLeeXVdknVaP2lb8kMdH33LIVF68tU9aGdaJRNigT60TE54Or+T89KD+QtHyrd
H+k6wcbqQVKGfZP+Xr32C7gtFqTxdSo4K9GL+0HRKm5pp4arP5TES5+Jo5nV76syZRIq0zURHdtm
xUIeyhTDYS9SeuJCgALGk98Yxk2GqgLw5folzyo+laH+ttXmS9kU9S8Oeb+qoRzuoMV6ySDZBU4r
uiIstyANF23njdUdOuo27CXfNF0IlgjrC+K/kzHAsDXlJhOPDqSVsyrNTEYhSoX1LlVUDyqt70Gf
5eVuyYxXAhmCpDOWOlGkGMQAY4niXGWodVI70DTvYkf11nXalEMUBICzurY+2HqZR1XOrslYZHrM
txQ8PoS3JAdzENEYvltm45o9Yx3lC412Wc33Rd59TVVr7Lw5/W5VLPp8v82NZY6vq1k/ERt3pzL3
us9Acjm5acW448fEa9ZHf/XvdWOuj7Y1TMnc5Tcd2XJXm7OBxfNP65pPsTqTWm2FZKYcdRf1NxAj
h9Mh9iKqQvYSnMg6msOauJ8E+l4aTukm7jpVk4S3Td+aLvfOmNZ7tzxn9OolSXmtH8+efdtM69O4
ZcHO78vLcRVpNAyzdaHGIYhWtfwg8AZ6pdTniMDnrxNn+wviCeLNhZal8A3wmmRoug3kSPtSlSCV
ml6u+7qEAobmqdi3qVsC+AVx1ACzS7yhPlITEAnm/PKgm9V3YZvXBDwQxG3JR6xSwMTWpfjRuhsJ
HUSLJIMxe1GuEb5ZEJoV5m4PhnIzH7RaUcA9F6975cLer+xbD4xzCKmD8Oum+Mb0WXFwwL4hvMXd
TQpoZzG/6NKbD7ReL6bK+WqJ4ic1Esx0pCHAJWkPja55ieWCyoRYaiZVQVatPwz5L1hvJ3PwflG+
Nu/ImR6fDD/tk4FQkRBGGRhUpeSByIjhcs3H9TDL7ka2iC2mbrot5HarsRncdTp+QhkMzFBbcMfo
W+O+IMHKMobIGFuSlfO69GNWnLMpzs0dDpbQcw5SFRkno9ItISKT4TvM02M7Ecysy4mlEUhzN5jP
FXrOpKJkEg69ARXAebAKu0780qkuzkSSY6HKC6Ws60bTOZJroPYmV0Saw88ABEzxLUfepLJpi62V
cBgfdhqRhmWT+I3L9ok6xm2HAIOd/TKD+Z3BDpQCBYrqyp9ulamD2Ir70g1+tx3w+LQlZb0R7h4u
V349cpzklZreoTcWCCHwhO9AYhXRWHDyY0/UhI3lNHsYyNszpbwqzNjq74Op8cAmltXOIAOWyofu
fqmqVCeOxF5jGUB308zqy0bsbuQq5wcFIBmBEmLvE5RXuST0ywOtzQJIGFmruuVyKMoe8bDXJpPb
w4lam/9xdma7cWPZtv2Vgt9Zh31zcbIe2EQfoVBjydIL4UZm3272X38HlXlO2qpE+tYFEgaUsuSI
ILn3XmvNOWZJbmf/CN8aA3WS3eDoUD1gha3LHRFx7oOFl6nzvk/ezmfLWYrVZ6MSR1TCT1bUjJfc
wLrb0c52s8bWglCayoCpGQcG2z4bddkCUHecu8zSvxDG9dxr4BUnKGD7SraXIG7U2EUqGPqcMb4v
eXUtZPmVJNjzYuN3REJxTkGgkLNr8fjUbbXJM0HoYtnvbcFVJftq8WdLSL7I1bsEFadXo8BD6WA5
59F2uu1SDXecpx6zcZiCgcalZzXyTpjGd6eoECXhKwGHG0nbBfnPtiUU8GIV9BuKcTDdZlpuUXx9
Js6N0fuQf9cIStpaBV07fQ1Wptt7NQmW9qVV1TaZ/cMYcsKNsvFG2B08SIkg+dDJAiPj5u+Wun9q
GroaLQejLe3P75E83WcGFWBeVo6fiTcIn9oDyI39WIU4vbRL7yl1c2d0aubTKH+RE4V5EWzsF83K
8m2Lag8lH73nLMYPOyxDTYWP2TGvhIpRvv64LCiumlUI1yVDy/9yVE+yw2Gj2GMSxFWpB8Dh2DGq
m9YcdlGeHieVFt4s3UXQo12WRNkra1sc18VHdIN6oaBGi2vUqS8bAxrL3Mi8RpqTTZ2jrgP6RqkC
+XePqHs8DDZiJ7NnSeZsemyMmfOpo1PZm1lx0uw643Ul7G64o6iJJUkOFIN2uUkzxVmArTvT/FDP
Y7kpckf/ak61vVnQ/J9DZfpej5HYNem0t9S69ilx9jXSebePhsc5M1LPTu3se+goS9D0qUqVmzR+
moVAbU0nYqmwH7Q564KUeVEAAjK6ZdWMPLujMJqK8FBESxpMU3udnfypHLT0q2CQ5mp5Gm2wJDEO
aVDqNMZJ6oYveOb3ANIyt2rKG6eKHqXVEx4hGPASIh0C0kwu0UxVU0mLHwK6942m3UiLeRXWXPAU
WLlfRc6TVCevgyRG+jS67jpq88D4NT7q0sjhsKrNoII3EyxNN7uIeoqXFq/wqbSc6cHMQou2SlGs
o5Q4Y2g9NDDGafLCHZzY1VVJQPoTTWDa0/d8KMW2dxihY6XeETETlHO97GVWYRcU2k2k2J/hYG6F
0KtN05leMg1ZsGD/QD2lPIwWUOopa6JjGiKoghhZehSkdDkK+XHpNbSWaBCOdaF+LA0mDBGeh2BE
AXVuhfMU4S3lNw/XVg/ZE+fwESAzYsBieBETPRBWxisTilthlBaZiqxwVWSCkEdiazKE8askp5Fm
TkK716tlL1UznRnzyaL0OyxCAa4Yd545Du3LmGVsZkZ8F+XZDB2xRLwnW/c6+YluzyskGEJiAgwt
lAmLUh6z1tlaSdbczpPKTboMzpmQCO7qMS9vOAE2O1KMVMXVGzkYICS5kxadxppNQVcjqI6yk3uK
PoauiRYwGJvm0QRcRwdJWgC9xbf1OmSRGj1gFv2ShbKN0rN7rg1CdWmRrymgV7VaVaVFN79GtbFK
FfG+oExuUoS501bS9HoD3+gmJN2ATr6D1Dmb7NbrWk0EYlwGksYq1V8gZ295KM37isZC7pkpJ9e6
mPTNVGePg612R0zCz2FdO/s0lKOL3XPx4pyVvBiuWD0fl1J7YNL5SUgyIrWyL3cDHoosSp9jdWVj
M+GFCxR7DA73Wh07V8dBNlZEzraNWCd7mth8HuFrUsmvBHtvC6t+jCIEm9Cx3RkPS2AZVUfXKs52
7UjXRtLsV5M9KQqH0C2KlJ5XMnF4i05NY1ae1KVXVtkSRV74jEXvfk7w/lgokV0l1u2j1E1XVvf8
QLwmizeWfWIfiMttIbACmtS+5YkKR5YcnYPTIiySm+amC83nzpGArI/iU46UN7AGagzYP3epVZ2M
RL7Yui7t8yXkBolr9TSa5Ve50KgicEHRzpP0jdYNyV0yw6APdftTn0efWkF5py3tfWFwi4BQ/5gM
zutqHYqUtt9mIwnBhUb+qyJzIOiW+SRK5XPfhHcjMsMkki5C7TdqppFRvtDmWoCFBmaenDPT/Ji3
0X2jcG7SLOWFOjLlsBcf80Q86hQRJkLQwJT6QK0ZVQBlf6XxnG1Dp/4sS9XWsknPnBr9F4P/f3dK
ECNmI7Z7kzjA2/h59O3wBGpRGUfEsiXFybHKAQK/4jS/soKsAoJ3shjyejBHAb8gyuYN1fCD/WyZ
q6QXyCn3mEydr0PZj7tQ4nGkbxbuKybTJ2UpxcN/LKDAtkgiBwFRK9bvnRanVrUJU2sWH6xcb3e2
lD3EnTo+pZGt/qcsH9yC1C6wCmTSrOX3FLOSk2Stm2l8aPIoRyivcGd2JgEZJfrm+79/V38hEFiF
iQ46GNR2iIx+vmRJrrRjhfz+UGgpuldpsWsac1lb0CjUsuiObSFM2S4TedqIiM1sb7ZTLv/iHf/V
q3hLQcKJitHv/WermL1ejfQ1DkITeaDm9bLNm6k5ilxrNiOpUXR60Aq6dhIRtq5Kqf/3n8JfiGNQ
srG92TK2xX8jCdaF3QPhJnwvX6nVi4bifBlIuhiQbv9CnvIXkq6f/ql3z0hM78i2lzg5OE2dn6x0
cQ5GhtUlzHv5tgHg+ot/76/eGkQ2oD5rWtu/oUblsFW0viFys2wseatYTr0rMYlFTDjRDfznHyPa
UEQ/KKyQvrx7RMyiWhSSu0naVPLwMzfdfY7r5m6apl9lev7FCrBaMEloNTREVPI7idHQpE4O6ZIA
6xlKEYS/lAI0LIOK2Y0PXOhLkzXtL6Rb65V5t+oYsqKj26KG5rNcP+kfVh0MQiFSei06hGYuw2GJ
pIw5qFEx6vn7j/EvbhEDkuDqdreo+fV3twgeGc4VSgcBZ16U73VRZa07FwPDjHoxnMGXayAp/x9v
jgWHj9IA//JvktJuIcjIoD9xCKe57OlZEHOCp2M2H//+vf3FhTNsGc4UAaHcKe85ZXNdc1yPAKO2
Sq94SWnCFo/pTGecC5i+cfxbdXhPf/+P/pUmi2UbSBKuVmOVdP586cJOJNaC0uBQVNg+6d8QC1Vp
w62KSdyLndAJ4M5xzhm0ZWOuEgTalfF/flVxwmA8Z0oNJ/o9KQH9EZjSBq5Rnw6r+wd17+xpEfu/
m+uV8X0IZVr+b2/8v75O/yd6ra6/353iX//N11+rem6TKO7effmv7Wt1+Vy8iv9ef+p//9bPP/Ov
h6rgv/d/5aef4Pf+8e/6n7vPP30RlHjHONW9tvPdq+jz7u238wrXv/n/+s1/vL79loe5fv3tw9eq
L7v1t0Wk633441v7b799MHlY/uvHX//H99a3+NuH4Gv/+VvVvv+B18+i++0D4+J/KjaEUW5kBfEw
9IEP/xhf377lqP9kwwVZRSwpMAtw0x/+UVZtF//2Qfkn/8fG6r460Imy52kUVb9+R9L/yfgGZzo/
wFwLmb/24X9e2k/X5s9r9Q/8hciQyk789sFa78I/Fxjc7Ri94dhib2V5QXX8zi8ZRnJX25JwAj0W
9/BXzOOadPf7H1Nol63759d/frt2zHanLHrhzklSPealillOZP3dHC4MYytHuoRxD34wScOjuR70
VSeu9kY7qKc0nxE7ANy/EQRG0ibuxX3UxoMHUrN+yu2GWaQpzZ9VybqOWPO+txVJUjE5LahAvsx5
+VzEBj08VDkECtvFdVj/wDZPnBACU+K1PsXVbO7kQW0vhFFWul+NzNJiqzr+8f9EexkwESlEDDD2
6OI/vrIyvlEQTH7s6ir4/UcJv9uFIXY12WqrCxygWHHzWTbPLdlEb1+9fSOe4+rimJV1Lir6QvxV
dtxf7Krqei766VqxiHHA5di0xpygl/55RTEIGu4XbSY+KMdEkoXZR0uXgLw1MVpOcrvcfky13ajP
gYWpI4iHCBmdNpPtRBDMKaq7hwL4pltkk36EVchMoeh1N6NU2caSuKhVoQeSAsM1wmvA4SBXt5PR
rLrHtA+qPnPcpjaNDXnzv+DYaj/vPtyF3PzciutxgcM1Sumf31ls4mRF26QEMSwcH2dMQP1tcOc4
1dYe5NmHskXwUoHBqhQ1UtIKYRHPh/Q0pNbWrKpjRMbpA1baV/pfid+gbdx0WbMQRpHO246B926U
C2drm5Hmjk76abSV7oGHcGuPdnSee6G7pZjKrSNTW6bFS9TS6Zxa4x6St0zqulA4imrfW9P+pWf5
3SOIGIzNgdLCxkW/ZsCrP795PSoHwxol2cddYYJdoE5t48LDfXNisx53ZkN7ndiEl66Rk+344ry9
4qrb4hRo9n1nQVAkMwlQsH6PELja0z+gf98atzYOgnuln5CpJJ6sSPK95FzKaKh9OvIK0yRieifc
cR49gnY/6PN9TxBZ8MNq+MeS8+MSs66WP962HPNXGxTWBngL5B+9ZYr8cIax6Az0NiHWwZSu5rtV
CZ4r2lnVqktaQl5NcBs2GrO7XEYID+3uCVZRcgHn3p3ypXuhwDKOVmjfGRhhthI9PD/sZ8djKsjy
FBW5N6W95tIv54MgZecp46q1NDJxj5LsYSSzb2l9cZE1+5sxfrNjWT1YdcNEYiquhYUjmLE1EuJc
2/T4H6/jRPGbZGQsdgt274b4Et9m6BWgzjTEJlsa2y/rO2mWpxtAS0WLw1VHo0HSuhUX03VJE+sU
c1B0e5RQTLbT7oH78QbVHQ9fhysxa5r9UvWf4oZMWvLwZhyoN8WiQMEc6+a5T8dXJEW/8HVYPx+D
DK4DBzxYTaCTMPCAGPr5PusWpx2sDgEqWl0gh1qngFCoUrpgqUyGx2uVVoZrY+D5as54FpPPE0Os
aDLSZ0ZgGx7Imb4yjuvIjJgkjrLkq06D4gVIYtGXUO3Lyh1Ipjum06TfFv18tlGbMJtsuXxJre+M
pmhvUPPtKmJ73NioSGiKRb3RDTaILrI9ZajP00RmSU3Cz34pJB5PcuQCZNCu3jNjNqcC13zR8Fsd
Z7pWGS2fZV0M3x7uJVxdxdp47vT5ya5H45iPjM4tJIVK3B0VO243RhQpXjjbFySWCdJiZpdiGYbd
rKoHSfTjsbdchZh3FneZa91m8kH05ic8MZh6u3TYwNcm53Fe5FNoymtw0vSk0TP28J4rQS+pka8p
8Ev//hl6h6N5u3ZU5vgIOSZwWH6/9I9JlEuiIldSsm8wvZLklBqzH8W5vBkwBLi4SuObapHtTVqY
JBzTNTpaNbkvyPB+VSpob8SGHzai9U5irWLoSdom0Ln3T3SVjRMxV4YZ1Po8XZnsJ3vRtOKGaLHJ
C5khe/1ifUerpV1zpjubGM/El3gqHDcf2uxu7un1YRYe9nFd48NO29suQc8QW/Lzktjt0Whq/aJI
JgfWIj/qMn2xkf73vpHyY+Mwupr61Dlaja0QUQipM8+GCA3udtHs6tjbF1HCNiDyCQVxorf+Gjzn
t6w3BFVTPLXOzdsf68gRhQO3SVyBRtOXLg8QGKTbcTSdveMQAqfjMXQlY+y2Yyu3+9GQd1Hdt5to
7b3GQ/Y1tW28putX0XQLY8oCfSjZfq8l8jZRQ23TYn1iCjPdk4nebZkQCTW8yiHyZ1OJ73OENUEl
4WefB0VmLBdpO9r1gM0U00chEdVeO+ND1sQSzIRq3dORRj7Y0PJWO8O6GZavkTTNvjCK4iahJx2q
eveoDVgArXUiMsvFtMtHo/u0gEZjLhC5utaEH6skehF0yqWuKfawoTaVvTj3S8OPxE5ZvVTzQatN
WAv6JG7aupu8HlGH22hDeWXC9UzNtPQ+5EfE7cRvnRRr5NZswyf0l2R0saNW83xIYju7nflyR+dz
IxohBSm0k33P+jGkvbRhk11b87gKnKVfLQ2as1tQPRCXS2xI2KDbvS+t5M7ObbIdjSpDFq72zNL7
TxU9z7IsuzMnL8aWNddaSWfJBSihXp3OmVAKJB5pAcMuWyJxYxJtZM/2TWFEJWddtJT6fI3Q/AZK
3CxnUQ+bXlsMxsBttjW5bW7HqQ6WOfJTWqCXIjafCF4ojxpQzaAqOgUVaei4EWEtR6ImWVPCKttL
zYC+Avz/sYxYGqXU4ThmGF4oFG3X+U7f1jemPR8mZTLuy1pDRI0ng1wkJ4jkVELaOUu+k3YqE41M
DsJseCD2YLgAfYg2to5IpGU0W8oTR1mR3s65LZ+QjxZ+tT6Ic1Xcmq3S3oY0FQ/Z2yrPsLI/tEv5
rK+7T4qc5FTU7U7CAeIlLTKCCYvHHTvvDpqXzkxYivdQM1SM3w6NXx0ZrS03r1GrE9rSEJSZf6w7
8JYDErn7uFSOklXGR+Y0UtUwIFpfxUDGi6YP+2XVBcZRwpkmNZu7Muq20Wo5k6RY+1iqc+2VwFeC
sK70oz/MVv3ciImBUZ8E0sAcgZnH7Of9LPvxuOgnBfO315gTPte3jSHBmyBGovHkOuEOCFOItVbe
bcv8gBze0ZN7JorNppjTiRGYVd6Evq2P+WPtamrMzc5izvOR6t6y4I6DsZO0txYOkCBXhHNuwjTf
1d2p0DLlShsQFYedo/9opeocipato7qBPJreMGRuEFyS+CuZOocWhwzBqkgCdVicbZ0Vsjeyj+77
CqWkJHVfsyweT5Iav2C3i85CLT9nRVfuLKtBG5vLVDHMvbdNo06/r02TojMYHAqUqhid2sVgMx2H
7B4+yPdFsqApqykh96yUD/Gi39S0eI8MR61tUtom0cIRXpq36mQowfvCSM95wxAa/n6DsqlV3x3y
bFW11bVLhWaVtsfPhwvOGzkz/EIL8BgMXgXM4wCJ5CSmtWqIuL+XhATgHguOO7NDXOOBXBzKwdLH
JxMGZTIjKuu0EiEL5qOUvuz90El5EO3GtnG2YWncyjEyqiWtdCYN62q5chESIQTCP8PxZ7pnfqnl
UcBV/wilVt9D3Kv8mjLVQ8jDIcDuPYED8pQwe4dOVRknm5iKUKhIexkbYTZLPHx61wH13qM9lGhU
1gPa2x9zImP+tY7D26sx9ZiX5MinkYTCSHHOUSXqg9UUp6TsL+Rx1TxzBvpKO9thlLFRScsqW3PZ
eQKxPoannE9kvY0nhpXhpl5miEVJlHAg6gZfyejPgKDbYt2ZjyC+N6FttXvUrvhDu44fNRtkyIjj
G8KK70Plc6c4d84iJfdtujS/Ony82Qf/3O8hQ1H0AfumOYgSFavGu/IMLv44WjKD2kh3mBxHfXtW
U+Ahofd2Fsmoy7ypEFNArDoaeLQm+0GMX0AQTUehPGewWS5la04nRovPbZM8CjU1D0hrBjKWBwfv
Bfshcc8WipTbaon2b+eKSo5RZM3NfkKf4elZMR3BA81XzEDoIctkNyRW5xlGYx1bfFUunBq3HcP6
gOQrv0RTDn6ps/14nh8qLZlv+lRgTtL0c5VdFlk02zBZFuBGOKHQ7h8L2/gYEjdTzuskktTLnSKa
DNOD02w7PeTwa6ApngT3aTWjThUNGU+6k38VUz2CyCgfOBIZt6hAt6FRTL+fS22opNAwjlgjvlhR
v5mAVG+zxLzMqb54WOwEmgJSxWO0a9dyOim06X2JxujZMpH4tMOlGdvR03IEdZ1Q15eDRsaQw2XP
ISdy1bxgKl5Hyp1WtZ+6hXP7RLJpySoQSFmO5LGErZR2TR40iRRumliRz9D/fRa58io71fiLnu4b
0u6ne4VYJLh6AGExo1LVr9XgD9VeUg0qnN409EOYfswDZTX9kuUMZRNsf1A7OoZlBLXo+fPbAU0F
X+MZ4/hFsdEytTVdDADvWO4wtiltN19nDVZfGvf3VWVvZAwVd4lAySFnxVEpmvJqRN0GkV+xyRs+
zHlCViPh12eMacYbrRgmD/ImbnL91TYr+37M57tRzs8COcKNkHLseAB/EWK0ymU2sC19KtZPBhQa
wU5aaBx0pHM1EU+Xt0Pb5MQojNaGUylX57eqY0Z8+ZDAW/LMTusODe8M9hTcJvUxLqRsi0+0DAan
OpYtqazxo2101qle0toX+8UqjXtzLuBZ9bE/AifcdikIaSt5qnnkfLnTzeOIsRH1zIBtgvnELumd
IduFjnWzKOFJHQv+hqLoLgaRcot6/SEerYPiRBoWBvvj3y/zb/OGP6/uWofQzASHq7HWgwZ431Cu
Zr3Ly4kU83ytgu3eYjfKuwEYATWJ6TgBFpkN8rvxgVuk9JjpYU3EsLWFgpWgTKiaQ2LreMLy7CGK
opdUQafD0PbGqdtkswjpS6hODCGj+IaegkHmNydzm4D01IyBDhFufgxjPd+YNEsPTaODWBucxpVJ
o8GnlnJJ5V5yp3BOEVk/E608HPU0VYIIZFqo2A8qCC8fFEpE3svo9kwaP6WtPfh//zGpP5fabwsm
6yH+CMZ6GILfOnk/PATAwHQ7mVQ1aNFSHZYSS59RIgxzRoILpSjIUPA/CAHgSSHGW0LvIbuZzveq
4sXJwGiQdh8e3jakSLYvqGlsnz7+iVObcmkdDemSg9+vHSC6I8kWLlr1ZmNaQjuUqqIdtNjO3V+8
JzrMP+3xvCs2Tea1JtNhbOakZv/8aEsq6wvm7igAEOIKknwTco73dXdAoZ56ijm7LS1td5zZ5MtM
qahg5EPcq9/sVJbdWgZ1BUmOkYs8XiBwdXBGcwory7joq/JQ9weUG7tIQr0xZ5npT856TOfz8qlD
E1w5YYuuQok23OXqKsVFBYbUhcf0dZnhOJEYhOczL24g0gIDS9STbJJH22PEO6uWCJYw2yqpGC8G
eekbfA4TDq322kyfmXcdkg7zBjHtUVAY5W7GnuPhDP4iyfU2hSh00MrkI8rOMbwaqe6gaYrkTY+w
RzbL26E3dnVFi6hO7FfaHwb6ax3LMHLE1Ca7N5GCAfKHqyTxc2aEYtuqvjxFSgB1rqeDYvHxyUjp
4oWlb5RwCissbR2MK5fzW3/t1RTFOz6FTcE51xuRVGihnbIzGsBEB2n02dCiPepClWdOH9CICwTE
suU3cvpNZxnxmeXvYMZzgMjRAdlaCq+uamuMb9D0VwFnFZtbpVzoIs/dhrCMcFOpueqyaLlhl1Bq
JqWnFFPv5miMW5F6vbamEadNTvp1ITYO7TgsRjyNyfpHu7CcGjQflp4DsuGMEPYMDgic1Su179Gy
DYufI5xWpJfMrJ+wMGRYVKZvGoyZUagL5qt7y1qyEwWnR2nXb6pRPad0cdBBr95wIiS1uTqoI8Ra
jUfMHOmP6BIfQaSke8wNmI/bdssQrHSXKZZ3XZV2rjp9ZCPVPnbNAFaQZih2o/Fl0a2S5rAq/GiX
S7azm5F0eHEt3Vdhh39ZNvAULZwWMQXqbrKUoccSi38IjXmgqCjkRqNPN+wFtw1BG6Ssmya/r4VR
hcAvYXUiLVXHp8711dW88yy93Icagji1jkm4myRwDRdN/z5Ko3Jtu+ILjqnk0MbbNkG3WUTNk05N
dMgX4zFv036vrSaQbLLOafyFRWH225kY7Vz6gl9HUHyo6JBkXTrajXUaYo1RDHglNKpcI9q0h7kZ
zpWt4rieS5rkgO9MsXovSwBuIltiPnB7v1oOAmlKDkk93ldS0p3f/hBz2/uZhs115LHHaePKSjh4
WS/GfVWM23mRel/YXi1NYoMMCJfUao9JGi1g6KK72ry216oTQodoU9uL5Df0RdpmFl4n0NdCbvPh
KR7LTldhniXlTkjpGanTZ7tbxoAmuNvXeePqBi4uek9f1FGCL8BvTrTCo66LqOs4kUbA43aDYd4D
OwwX1qTRGK88NSGdgPioUVkgROFqJx3N8hislRFoGtJy2QLzburSloxvlN5JDKeB663TH0AsWfDI
FO3Fbma0pgMLTsZrxl80+02MkYRSh/QbLVLOPD1poBnbGULjTk7BLiS59GBb4YHo64fSwoxE3EDs
C06grkR/WgrLF9saX8qEFhkbvZKM+Ns1rOrR6nozcxZYOqtBAsuQAwSurzCjxKTT7WGENu7Ap2+c
SrLdGlOBwtnYJ4Xd8kJtyVhdmxjxbU7iNlkOtFibY7FLspT2rXRP7+crM0p6P+Sk+s4S75jMBYU6
XeVeWGgy8Q3q9WvXkzMY0mNPIsU3iFXfwFPfxrGa+Nls+7pcL2fFFqWr9fbOphFKmTZ7VG5UC404
s1FTxmTSs0F2n0+4Y8S5+TSolERYxE7FyMvUp+yjqNZ5BbbBSwdiLAHNjk3zmzWQv2PZ3VEjefjW
hB+CLqjyuMTXHJ6qJ+Gac2UjucmrpLuEWv3AzbIQr142vmFMxR0pKHIlUXpxHNw7DPF6J711kkU9
wfk+g6CD3xhr8g7gRNpystYWq/XjnEW5atXhthSz12EWg2kwnQaHkrJLTSS4VnJLBpeEsVZt/aHG
y4LXO7dQBjuWnZwMkxImLrDUzmg4HEmc374inXq6sUmkVm9jFEAoadJzaQ2jS+xFvKf9OO+HiKW9
NvNNm/CGFlMfbyUzHm8dvJpYM7w+q3WqMB16JctWgC5zATdTjUHsfAbMJd3YNWLitDAep4Kdp6dX
AQoj26S0T/tCpVtcJvI1lzuvcBR8E9giMyGFPiluuQ8tcbklrzIPKq1Mg85vpLr38QS2lOuyT7Bl
eTsiGYWmE8VYQ7X2U5inkG/GaNnSbpNv43heaAI6+7evlraAlir6Bs9NQqY4oz4/XHB81BAoffIc
OLzIvXJrTQyyljmkDl+/HDJUzdGMCQ1BYut2YW35SCpcZ9TPnFXhrRSmclvHMGQAKo4uBoR+Rcdy
Dw6L9blMTRljn21fFcdgl4pzCgS9XgDJptAI5H3VtvKXCPhrzY1OA1hctHRoz0obyTvZdNKdBNb+
zlB48Uo3Vxe9STK/4e87eiDHRXhr1QN3SsZjJYkY0Zg+3BQcdDdyEn1UnEnFSmU2NMwmgmmn9ltR
i2Mat1+NdLCuChWzX1nGJqU6PcbhZHt9SrsIa3+HML6fn7RkuI6zIn/To+62t8OemM1Y32bEZwWm
WL6pRh9vPqHRpZyUqsuU4JtvraVhQ8jcGV3XtwJCKZ4R+k8LDkyXGvFb2paZbyp6seNfBEUI3wdb
Qy67lSEmnHkE16WGSYzdckWRjW5WATqQKRxCitYZN3I4QGpIqq0UhQeJucpGipfOyzsMgrNIqLZK
uQ0UprG+OmpBYWblC+hAyHVxWJ8xWUq07M14rZ5HvxP7WYp1X23y+lAXHmCEwMBk+80Gj+ya+Mkf
KqPLtz3y6j3T3wAsLa82NUHj5Oypia70btLjja3b8xLq6Vclk2cvSwVIW0vUbJ5EPrENmdz2OOOm
9nYSvFC67uNRqxSdrpRrQG4QTRi99Fb3NbXGb/rUibOmmi0cDWstuxfnaovikzbIxw4o6czI4FHv
61ciCdVTSDfNFbYc+qn+mlOoBtWgf60685yE0z4bFs21sBCVReMEUi8fRolqdGrLh0aAMaL/yNPQ
3YOhgK3ifEzV9jSwfGJqw11NCsgmry1xnTs1PjDDyOqXaGw/xSngX+Ky5GsdmwsAimJvdJl9UgbU
vSiN4m0Tl9lVjdjrcAR9TsJyJLYQrxo7Hi0x+MzXLhqTq7kEMg3tfZZFufv2L/Wi6K4R0kCH+DBw
aM4mF1DkSUhcNnFX2teRm9fNJtwKVC0G/oo5PNIXvsBU6C9JWpAgFs2XWG88/KBgSxaRBKEj5JDp
gfIy0Y+m0qlSlqnshGFJTgpYnJLfmx3dV+u4TFvYVOVX9uozdkIbzzjEEQXP0KLgi2SbziFqlFn6
MjXFI/Am1a06wBnYKvDTxNfMYSkioQ4PfnaDv/NS+0QK1G7T2zpTqeq2qxt/KDkUzPlukXAX2Nqn
cIJGPsynzOnvExYP6qi7rGeYs+QzIuu6/FQgg5jK4WYp0LsvVj3yerA8MNvwmIniwZtj+9Dqj3Gd
+xkxlpiabMZNM/EbVR3u2OA8s9KsfeGgI5Xy23z+Nhg02Ae7vLEFjW0ruljANYNeppkI9gL9dL3t
ZVGw6wiHo57qR3P6fZYb3FrVIbTsp6YrXjB1ioCmBw+uIdMBO5pR9XEc4dQ2TrG4cieuOdSSRM2u
UKdsV+3Cr9h+vALFLesafgUrs9DMODwUllyvRwSvB2yZLlgKJJtctHgGwTVOtwW0ES0mWkyE5rkb
q4Ni4w+zOGzBl+YAU9ju3EpHDVe6EovHieE7/KryUjrqF3Q+zyPdwni2/GqhqCj1FlwXm7AEsglr
7rEx+VyiGFZs5XjAB7CK6udasc6ipV3qzNZr5TDdmWoGYrL1CpcrmMZyLwC8+J0iPRFmhy5+RrQc
04xknVQoAKWPcozNwS4UYwNEdDen49UkeZBF3rcEj4TpwNeN7P6aafneCMPveaycFjM6yWVuUFem
nE0SnF1YAhnxPi1Ti/9hfQyFYJbARB/oFt19x9XhrxiNH2f1FGip5eP/QENcylda5TgYUucz6cGu
VejPxfB/mTuv5biRrUu/yrwA/oBP4La8YVWRLDrxBkEjwbuESQBPPx/YPXN0FK1WzN3cSC2pJbJg
MnPvvda3gI30SbEfqYoCZXwoqNArTYcRVvdb8Ad3qE92Hnmxay3+ltjpZ1LGEH6ufjzGSwIzO3Ic
QF27ZfYqcD81tvWt1nWyeU3xMXb9zlIppI0i6zcsBpesM651YCuWeCya+kdYIpIP9eZJjlCrbBwj
o/uSuy3eUc2Dcu6Yp9idUFV0M4enObU6B/nWYDTOFYJdAfgzWE12d1/KqFrliA4XUdl/Dsw7z2gv
nwtg3AcWtWyjKcjuRgAp3UvGs+UR39vSWl46xT5OqDkYlLwiCs6WtTDvXVdOCFTCR/Il6k3ThLxI
7nQQDZ2vLAtzdgU5rcvY+N5YXQudNrlx8sfOKLdtZ3wDgnXPaeyHVPXVmnDtRyFNVm18HzF4MBvk
/fH7nFxaEHN+CvaGo30UnHXDLVZisCBDzCSgMnucpJBUr5AIkEueRqtXSBJ6BmK47oHNLfLKon42
nBNI3Y+x7ehcpkAqnSFZmgAzcR1uRcaTGcTxVrbpWYt5KXNnDPZYNyI2KFQC4Ws64OphcsZIzdtN
kc4rDmVlEVrhK26aBeeRXSqzd2uNGoWZCDmoU1QeM12E0KWrDy0vKCrlC7iXbQ60HIeP/jKUGpnz
7CGDj42n8ykCeuMQlPOrOoCFxgdkY/bJQrbEVc+avHeJsdBKy9zaXsle7WE4TUN7wf3GxYfxVG+N
J7/s1+NMraiNGsdsZm2RpVGyx9ho+DYY4osBNdUn8ZD1xneBbXmnuvboTvEhFvXkfsCVX3phvyO9
Rm3pazP9sfg7zIMfpsg9NqQKg2ruIo5bPRte6D6i4GZDS/DsTfnWqiUiP5eltGHH2frRt6jX30uP
mUJTyVVnpi+qGTZBx+EpTIxgyd3c0HL7RHPUrBgyJAufqqoOOPeGUbGTGas/jZw9LdWJmXYPE8kc
T77TUTN39hHPVrMHbrHI4QeudAO1WUzzoceN7Zp4rDhzVPP6kGYc3UrKAfZ4BvMe/KBRMiDC9rDI
izmhWArqYD/cyASCnpPvh27DYcwlv+6F6VP5mBoWeuCmxeRsmsvYoV+HXyw6pxGzuYQpxzgRF0la
dE/FVusUcNV0L636mXlRDM8DVI1g6dglBs1YzZzocDp8GNU8YqPvGUqxckcAASL4hww8/fA2RdNH
jGm51sK03QFf69elK65aSxNLxRJ+EpxozYq2cSNwIRhYA3VOOIvE0Dr8roAQs+6uo8tzMUoIon5K
0dUF+7HxAyZe6bsu7QPUl2wxJnCRMFYiC0I47sftTi9gRXsA4hI/ekhj69MsqnyBLo5OLXArsOwj
UBcbBHrHRachkBg+kkY2zjK2rj4mIyD+QbCstT5d5AwJEVxVG5UaB0sae7fhCtrRsI9y/blVgr25
G/zl6JWMuOe+vMR4KjVdrNNEb48BpxnR7sKYvTVkYsleiE05ehsdODmqVtZS5NNnYtLEwMlKqFV7
E6ecq+iIYQyuZLiKCjxhNWImcFkZCz5ID+DHxRlcdLya7adaAbgXayeH+bHFw9l12x74+gYGxfch
CfVj19G/KKYM7l86q84SuYyo15btxHGwqqbF3OL2gDYlWbtjOEXFwOYMuf0eg/4Nzd50CYETp2aR
ryIp2VF4cjn5wSwo7fuiUt0uek/NJjmXdhCvKis21qX05H0x9sQcQnwNI7ypnXg3+9K6gjpa634a
HyvT/e5AC5G9u6kzwfcIqCIFfWmqrlg0ThevcirZTT4Ej7x39uQeszo7BWS3rjTD28hOnMoiObjN
cIEiRgBHeFsDFF64XtdS6CTNKorEmWxmWhmZtzFqTH4Wb2ddDg/FEfku4KyG7iqqpXKDKnRljfQK
W5cZEtjpZVTfZEV0GnznJXLHD0IyXCigWknoAMPQ2PZfaHUdCFv7bons2UjKazBPyQjrwAlM/21o
AgE2y/8xhCJaK0KuEvGe2eEDuRSsABoADQ/gyKT130knoIi4BhK6Uxk11k1pVx0DqobnbmJvHN1V
E5d3soXihMwELhDoaeB0PzLTrdYsV8+eIw9N4W0RODx3EUijXKtetVLcd9p4l+n88yHbHWI4lI1B
fBUVujKSb7eEh7wkIeB7WpOtM2zFFHACK6MbqK45UlTnI1TZyg+YaNLHGsbhdSjFixqCU6pRDzlp
yGHc/F62KtnrQ38eXBILDRPDKA6rbTOEL3mlK+ql4HQPkvlWs/ZRky3gKeXwzhID0ONtRzM+0z/g
DmGKTIxoGxL/rVOPs082QPT6ygF9U95hqEyYJ2LfziZ1DRXCaGPUoxXLYbCKqEKWonI9FOHgUGaI
i6nt4zFgWaQFqIUOc4CpzlcSv6A90ES14pZT7MTbU9gPflo/ODxtiwCmH2pPqCYDOAHOOiPjprVH
aOeaezrq7UjiAsdEOH5yOz72lDsXtOTjZpg8bY41UtSSlbmJy2TLsMnaZc2UbIacdRLoBzh5I9Tp
wNV3EW6iZWnTve6gZp0bC1oJttqbwMiXfh2+26XglGm6CD5Y9FdEGqHL6Cl0eDTNJHJ2LnCqsG4P
YN2e/Ow7uQnpWgGs2xAHzElzjIotnk+AIMGhaoFjTjpq99rpCiIBWG+DJHyQA+UCSJptEvBnUevB
3QtLaH9k3K/ykzXwuwDhBHTZglIJNbhhw1eZBG+4re+crhQ8GxTdSL7HOKdZIpNb8jd2eutFp1Sx
RjAKybQ+WAOkyjZ+hUG/zr0nsncYzDnDcEr5eZaCBckt0ppoMzm6sbXtgkUPYmggpLtgaste4G6U
bu4sQsoJd2iK1RSKc1lLfcsvLpEVcgPGj4kULbAPGmzeaZMg2gPU0n13kNizyyLoyEmZl/m7JMAB
qTNvq9/7HwXhEGujrg9j6Yy0V4uTG9Mybv04u2GKUFfDseieUJi0+yJq0RIHD11kHK0KnBn6w7mr
atQcVHXGUTnzAzuceSheYe0z2ugo4WCs1tqwsLAb7YupTtadyrXNGAUbPYwX1szv6VXbrpi5+IjC
1UEWXbMyBGfDyjXdObT13q8VrIrcW3vhIRpc61MzxH3t5utoDnqYw5dLt5o2hgaKyc/1E1hGDPhV
EW+RNCbLMneZ8yjOWlIYL5otxNLpbGfRZCgA6azcBVHWn/W0n4HBYmFq+Q7uVLeyxN3gi2lHMA2S
WWjhhhd3lMSCN8AOgxUgx9ccKeiavZ8y2NRPiLo2OFAkMmvjqXM68E1U/xjm2y1nUTotMeI+YLbk
v6AzKjivJhXaeRB348LRynAbxyae6aKhXW+nq5xjzg3rcyrJUdLN9Gb0NX3hPYh0wCINZIOUBHBz
cSaeM3pb0FfDS+1xlHfTimdzpkgorQGUo/NW1QzNPLIM8qFhLMacAKV3tNbLgveVz75R9lUYHXOb
kR2IrAF770z9PlOuuYtbkuYB0NwHmZ7fuD1qMZFqdypjJ1Z301iJ3dhbV2qhD03DtZw19UFAYdyh
qOFDy3BYtAVa3tHeZXYQMVRublo9/DFERruw3Ammluhe+WcKXuKAUwfL+yNU1gh4meq3rYycR5XN
7JjMmRkPxjac1bbBaNPaoDW8HVV6jYKxpKKvs31e1eekB0KU5wCUBMczlOOxc3ZJQ9m2GNTYPqrx
tc2Sqwy/1RQbcEStp94OoSrK5jg5clPkvjhj9yeFzODR4vWquqZ+tzroQXUCsleG/A1l1dukhSv9
JVDIOcToFmQdITqTvqWwVzGRTMQwZdo6j1lPDboJRvacZGkNw6fCUeF8qo5uadSGxnNq6IdOmpz7
mym/74zkhJW0ukSMXBila8sY+u5dohvlBu1CSThRbJ5INkUVP+suSfX6UmdCSTgABPLpNPvehRfg
/a+xN5VfQwt7mAvvCPZf3qrHrGkXvRf3AGRVfCrouC7gkj0WceLcSYykK+BP3UGzveyFvTjnAx7q
mIyEVSgKhhRMyve2GK5jZXhbPYcTw0l/2iIeyYGU2joEMyAcEd/Rsqw0Y8eSVR5S0hmPBfXBttRR
pU0SsJ8qB/8eMShxgyF1V8hC4+v5Q8GDY7fDxm+i6JIM2NyyUm0yveFFtafbSmfeGAT+wcoAbpiq
t+gelLMWptGHe5BR9B+Lmjo7nzY9qz6uo/hdq24HkK/HzsQhz8gNLVl0ovMjluGXeHr+AdTmTIdA
lusStppxXj8HqXwb0qRe10N6BeatDhQFTELAed93Zi/3TjK7mePAodNb8LFmwcnIqAd0BmPkWW8S
XbXi3ayG4bb1U/hAUyROgoUSikTCiKjgywWiuPn6gWN5eRNaauTRHq9Wo3XHXBZ+RcjYQoECuvTC
LCFbtt+QLL/JWWND4FFz0Uy7uOS3Fpvb0iIcch/5vYNEWfOPoRe71Lw1pvO8pw/ucdCdYbpVR5zk
QjEoyrsZb42AuHG0T0tPHzM4R/SbX/CHg7ppM+My6Jmzk36mb91A4fLSGTDqojvRO2VMCl2GhYYD
X6Imj8qH8XqXY2kaw0CuakOLVwEQiGWqanHfQ8/Y5C5ek9A6ScE4xUZrACu1OCsF8KMLvbcqI1zH
ClNGnENnnqwymHCJg1sRVm6dQZhqzFjREvowuy5T0j0nTNH0vG3OUw0j+cu6MAU0JL68R4WNItG2
60UmXShrRpntCgAECzMZ8gc3Si8cqHqKtgiNMKKP7ciZ0elzFCNVaSQrD9r1ko5M/OD65asxkbs7
dbBs4L76QB6NV9XZzWXg855RQ72pLDgYjRedDeU1906Gyagts2dQOfQkNNRZhoM+Hi2Cv0FYisDZ
hqzutoWxdgXIOQc5+nIc6MX6VRdfYsHT0ce7INa8bzBLaXaQkIe/ZNipojhJW6F/Ql+z/hJPWT77
n2/k5bF3wqepmU7ryKnsv/SWQAedo9/Vu0aI4WN23Ll2zPBN9PluiKz2KMAKuVYXXc121VKvlBxW
FBMPPWQKLJsR0YDXb1VnXsNBGQ/6eLUJFqFGUfU5jKOLcBt/i9jLohzYx1Bf9igDjrajqZMIwdoq
u6X61JLowVDxt8wy8xOshPAhHr83sXL5akD23AxJiwuHcZ3W6zzVtfuhrnm60sx+HpmOL7wBi2Ne
T+DfMsTVeZVdqxYO4GS2t6XFuHVKxjtUiEySfdh1lsdDWsB6r4fomkJeltVd0iHg+LKv9NZsCBPG
Rwztaov53ULTysaZdQmQNnxwXHJWMzbfSJvCrV0ozlJDEqyRik+02VGpT6oosULC5AdlDE7BtZBF
ir5Pl35H/W1FUQCUit8sxjiAc/OmlVn+o/NzmDHGSDQdTRCGjJHBGDS/K82m3tNzFyflFNG6yIg8
Cou/vnvGAdrfonMorQ68EdvAUxarQ9KP7tWL/dVkcigdeo4US2TpDtBUhgy6GYY3KOORBQXlHQmJ
4FQILgtbANO1PdzGBcnnUO+s57CgDEcEsiV3qHhwmzEk/scRS0sLzpE/qtsvq5GDyOW+sMPNl74W
ONIKdNAR8NT42kf1uatBlAHWXaeSMWOAusc2+mfWUu9+DPEkdDRkDtU8wB9QnJWBKbcZ+cdrPe5u
Crrld3xg6PfVrhNFdZl0f7xyoQ9mVhcrnwHNiVZ0SqM2D0+GuHHDvEem734C42remLARk2T03p42
7DmwSXfUVWyBnJAXb02wPA+QWclFOWA8NA2Uhxnq0bU3tgccdNNb5UdAgTVG0cWIClhLBLmmYcnI
Ew3Y3/9lHuFPdRswRYx3dCI2FMC3h0EAnTO7Fn9Qb0ebSM7UT09TD0GD5p5wC/t2FKojL27GnE4e
f80L46Pf64CbcJP0HaFPwuyyRWe5F6ZsEKfq7N0caEIYpWJjxK68II4UDVvWj6/SQPs/2uEPGHfG
RqmpfNYHe1nNiuys4Js10qG/iUhoYfqbuwvi7YZb2Sh4tdVQvXhx8TF0cDSdDlmXEuln7Q37MZav
Htv/MfHD/KKk++qN4oEtt3+AepOvahl8Mgw0dqq3/bNR60RSoDzNyla/G0j1QSA2yPeYiNHeepJg
zt4UrNoF6AUmSdVEpyfXbnpPffQ8gTvZGA+aTIhJw6lzMKt21wDgXZRMmh4g2QaX2gn3X7/S9PHl
a5c2Sbhdfun6aXWGJ+o6b2WlkU/zcBHEgumjHjZrBbqazWaQ+5r59Snw4MmhvC7X6IbCZsVmDVMt
8crnGpnxNtDqswrmuRq9+GsvAtpqJadMkVfojwzw0mu4UP7JVS0RI1/7Qu12BPeZqrmM1bPD2nRo
VGU91ipeJd4I55th9V6P9ewmNtkf+5LZXpuoYldX1b4Y/ZsvD8Zf1sbCx3Bi1p7ENhJWS52N+slF
HeIY9KbdTDUHVINUtFk+Lg1agkRc+k9sNpuu+Qhze7yRNB8v3hjbVIeVs2rbctiGtYbTcILfnXFW
QYOQL7/W4a8fmjA5e2xVu69ztFGTW4cxDFNQgnAy8cKO+9z6Oy9QNGryeLwt0XyeSsdZaY7LMwo9
pZ597MEU64gSwf7VumciwnO2FQ/PFlUyTSAZMiGSX5cFegeCweWXc7Ab7ceUtujJw921sXl5vxbi
NAP+9Ndia0h/UY0aMvgyDk6enexKe9a0Oco6swhwlsmLt7DyxaeHfMUsoiRaYAVKcxk8JkDPghYU
oBFhrpKlBpp0hhRbyZgtGHHMcazsyr5BmGfUQrVms1zLXJVXP7i16aNviKPwbmxlvRpqcN5SbyTU
L65xr8jYes5rqGst0tGThcf1UTjexkNZzzmrHW61jluNtehW79E0tDoT/0qOjy4DsVXu5dZqMEf9
aRyjNVqip7DKT62A9BloeBZqnpeRkRyQ/1Ah+6ry+fDB1LqN6IEycYgm7dav6WhPefNYusG78Olp
ED2+pVsEVbZtWk5gxSdzNroUiDOtgslZ2t9WDhOruP2mm42249Ig0qqNZhfiAl5qtbaQdIUXYVut
lKvfqal4nRuJzIAvniW5uwkncQIRPmqHDbdrHJc+L6TN6DyMkdjQ/wOgqWIP7oz9BAuO40w+bQu7
Fljl06uVf3Rda+19Nd1UIV6ZSnz3w54qC37UIqjl3RQZXJjQe7LnYWU+Foc0jHPMB6+kXQXLwo/u
Pat5QYx39gMLdHrtkbNpaT2zfJTPdafd+YFzajPxAPttFeQ6rF40Y75AkTnqAS5Zyn8bbpwB+BMf
MyxnDsD4Q4pdEvEfaVc/6gRoeT5y99HwlgSUnQnTGg5VOgZLbLXIumyfcXoNB9rr1VteRKu2SFts
W/l73BGQY91oTLJrY67WxAXDSbwTOQ+DVakfrh5QRzvaKe3ljfKQ0WOGImQi5yFNx/YqHO2QZ4mL
127Wa1gThTgFBcJpJGaTbW/DWxWh85ji9g6Cc7AqJkbJSUS4z9CuQr0ND20ZXHxSt2d1mVqHvXiW
JG+6Y3RBNfxZcOC9oekYzTVuAdu1drewXZ9sbUOkFYavpA0JOZneozOYyW0W1z/M0ffWQXZpcJKs
OrgVjJHXADYR5pEC4esgK3xOzS2B3bRgb3oSrK3c/a6guK3TtIM8zVw3SKqFA8ZsyUH/kTBDdHz2
+FKQXBy15EthKk72kbeWQbWbYLgYcU8VoLHbBWG1FUlPGAR+78TvnlmrGHCwwns07FaBpa0UmkF6
AmyWqmZV0sncHsG91sH0rIf6TawgNoP+vE9quTfrrd74x8bJqQIs7aHLrG8jgwwaN8krRx8LPdBr
isdxzX2V9awcyS8pMWr5k15C5oxNrrcnqidrjmVFGlmP/ger0rvdBDSo8xefjljRM90iZzhTx7Iq
9hrMkeUw0Cnq6DzIoN/RJOq3erdknNJv3Qi+IfX1MJIITigemkCbxvKSQNdLSvtk7YniB/i4pzgL
jo5fET/sGcE980RH0Al0ouyHNhrYaEPzI/TV+2jcTsKPVhYKT8Y89QolNKz9CqVi7Jk7ExMPag+d
aVMLKrJIrn1JhJnSPuh5v48qeuwbBCkp/+5B16oN4USRxVmVYUvCKbq7xSu3q4TYkMXC0T694xU9
6Vn1xNh+Z0qUA0W56ufYqxJneVnZNwwK8WZmxUfv3QzY8FPhIS4naV200aoe+ys5wjpaReMHTcob
MQAIkgOR5o1Tfnr+fL0pzwoL7QDdN0XhgNNDxRxPqOdFe8ywTaOYqC9axuC4bki78dXK1Sj9/LI9
Vo39xCJ3CwENvSnDUq8qAKZK5H5+2z/B20N2KACmD/5Dj454ObmEKuTBXpX1g0GgdyFh08Nk3gVA
2lZ5Ph3Awt/COdwBwl0QDJxz5A8ZteYVwxuVvdZm+likVQqiZSFK50lXxaum7qAs7Ft06BjhFta1
092brAzvAZy8FBWzQrsm3ZNe/n0Jx35huolYeGU1LAbdeWjVjL7kNF6POvKR2L+bcngAIi6PgZXT
huzlW+eg7oqTXUOsCQ3VYjvTp5ZNr66MWN6pyB7BA7DCxc3Rc/pq7TWDTfBlnSycz5KRhPeWSlJN
xKsMMnVjT7x7VtQy194TPBwvWpCc6P/mPwp5QLvvbo7RVofiwCQ4vZk0MqW8ZRFoz1GYHATJzoyC
6W42kXhygAVffL+/ZSzUd9zZuMT2jxqIKB0mvI4ebYhOQDCRMG7xuHdIbrbUf4uRbivasemZe7AY
NPnNC6Br1vOSruklVnGJxiaZyu8+R000iPk8Iqu3xGRwO0sgmxpUXWWCnXRNmvamEcR047chMoJD
0lKsCjNfDgZ7bJ9tTDl9xq79Gbhz3cje20PuYh/3bggso8sILDjr41miAFC0jOPlUN+F+nwYMOYM
E9qNWDGIN6vcbq8IAF5UXoouO/hOTX0VSfyOZeAHvNcVSgLcczoT71rmVFiJv5nHjRMJWpkGwrVJ
XxVqDck9xAdLouCjrfGNB23xCA0BNVjGfTFd/VPEPHWV3R3F2DC1m3jnbEuu7LnZ6Jn7LgnpfpQO
j7DvPAHOpni3enpPK2ewdzQnj/BeFt0PYaARmZj79Y7hrTCMIDGp900P+LSu7G/dpL1Iz5CLqm4v
3Iz0fNWiqMEDyxrtVMZdO4TYLdDfwV0tkcx5Qi9Yj2VzVpYjyYFIoc27t0xJvLVrNNjE546em9U8
noVmHtrwOSajfRNBq2GlJWq46bpDkPPXYtSOK7qcZzdDOibp/gTSrk/e/IMp4zvsJWfZluNa7zp8
E9LtPrhkU+ps0shZqMTYNgYA3kR5IF39Fa+0Dd6Wi16UIXox4TDzR5e/RE0Vm53iCUnp8FhP/hjm
G894S5yIjhLElsnXbisFDxqdAOLnblkpdhJ0SwuIA2j4c2b/Mh/VCksxB26lf0D9I3sqEv5eZySc
6uo21ctpRWvrAcrM3cCYrsatvXM56vptrRZ05ael2ZhPWqnbG6T3jylVzYbYRmo+pjNt9ZKQHgBB
DTmcg15naUgixKpxjqmfGfRTwlEkN0kyi4uF6zKLCmm0LAupbn1VPiBovaAGzFkIl6T88IpPyyjh
LPNlXPqbC/Y3gOYXANkvv/wNauzjZzbZKf6QZVP+aH8Fkv3X/7X9Ddjs/0Nq2Zz7/Xtq2eYtS7O3
4vN/7Zv5p+ZnfNn8N//GlznifwR9GkZ4OuQYmDEwp/7Gl7nG/4CiEp4wdCggWIL/Zpdpjg6izLVd
4fgQykzdAnj0f+hljvk/+LA5ZwL8I/EXEOv/C73M/G9HGnhVWyCS8n8NZXYJU0AKF+ZI+rKHNDr1
6Llda855mX8ixYEeF/BamwNMlH3o3smIm7vavRPWRvTFUhHvE/voUtujl58da0Ps0k8X8x+gR19e
uP8YJf/znf3C6CqZYIVW0MIOGM6OYonPcL4MGy9kgjryTvCN8svRZXaL/s9giQZREGJbsWm+IPKk
YbFJho3L+gozgkNpQhWxKIazOTxZ/GY1nkTL7NBtKTG+S2Q0ASc143OoN2AWt1M6ooD8w4exf3eZ
Z5vjTzbGduqcATNttjMC+xFs18Yzx6MVGWctwvtmNveZyLeYn3YD5v5lhyq+CftlRHCLpMWM6378
qP3pNrCnnaAWrKp4YwcohIr55oTdFKxLk+alYj1N7MqBd4HzsUnfbVhIBF8nNxXSVkIaCpOxKQSP
IJokhkB16iYInMT5YFnJuzdr1L7JJn7PcZPSgE0P2hiWfzDB8wr8xDf4z/38xfMYZK6BmyfOdkla
3La2vxlT66oD7iiFaVGeqVNB1K6f+H+g0/43NOs/X+8Xqz0wJZWR+JruYnzkDmvqfHmdyVrzMm3+
/RkV/w0X/c/X+IX1KckS7UVvgibw7PcglMSN2ZL4sKqhXYwjfLS0b0aMHl858XEKJb328NUhSXBd
DfapZ6aem9k7sfTvrO63QZ1f5ifXh8pUB+M29vxXTbdWrdnWdJLERev8b9IJHyV/aLThW5zaBF7I
tTn5q9AgC1ZjLFEkeFGIBlD5NaylddG7ZzCnDIB6uSt9b1fMTzaav6PpMg4axxiXf/LoNdVH2hq7
MRMn3xyforDZG9Ww9+DkxzBzpoEpNUkdTSUe7CldGei3iXB0L5GvCMBAOx8j1l7nffTsmMW5z5y5
17XSYEwYAFK0uDzT/3g1ahuXaPX5h+v/m0dqRmn89FbJxiHUgpDCnZcaW8c2jyHwnmKChFEXdxgp
/uDZnp+Yf1qJ5pf6py/DCQBTk12lO5gMWwvqGvw5YI75H14M63dvxi9808jTOrDhSbrTQgTXzAUq
pRFolFwcgTLeKsY7XzLqh2a5BQgxUNmJYzSpE0KXHfLyJzcV8xUOkMx04R4XxTcttpfMiDZiyOt1
5spzVaYnWF7rlAXdGFW2b0YNYS1aycyod5E3vvlucuiA/aTw00uUenhbL1qKN9UgBiGtHmpHV4t/
v22/+7y/kDIpSgOyER0+b2Dds0TrWGv4SYvJyiyTc9Tcs7D/+5f6giX8w72bN+Sf751tAcYGyZHu
MGK7L44tEMORvUOsqXeD/ZMiFTJFkkzkMvupzpl6rO8rlcrt4EbRsvXJRUgNUBwVfbV1iK73D5SH
L1bcP31jv2xv5Fd1rg3aaFfVLuwichoB5R3wSd4MDQdj6ayiQe3pudWbIbHu2mg8tW5zLCNa5RqE
v95dWoO4YelGJ9BQ8RLJEOnYiCOF9cPboHU9gn54mGR2rgbvMgr3UM7sozHaxQN62z4KwEXQbfn3
K/2bm/rFzPvpJfEaiRYunOApoD5FY4uOlxAI4TdXs66vGl5yk9nKoh6SPyAvf7O+i/n3f/qCWZoo
gfgw2aFrxH1ldAjcaZVnDvLRykj+cJ+M/wYR/N8lfj6e/fxlvDgr60ABaSEiktSHDq5Ond3jAYzY
Ma2bAmVTksWv87voduVr3OaPRa+9sI2zMathNY4JrXrEbqlz/+9Xen5C/unJ+WXTscHewP2xEuZm
nsmyXjKDZW6JnaCi4Yh1Y2s27h8+/u8+/S8rrOF4TMY1xV0V5VPcGY++qHcxOqZadss4rP/wmv7u
Xv6ywtKPHYNe8pHmpYBMlduBqfwycPyNM6Kd/ffr5szf9D9duF/WWa0wSedzVbID/gDzLr32o/Yc
05jBBZ2+G2GWPzeRll0tQTAJjZlwWUuPLMUeQb1hjsTCi7hfEN7X7j1f7Yp42FugE1o6I4Cq1oPH
2GmwhwvM84MzOIynWuat9iPv5w5802c+ugcrF/jsuqOq22DbVEQGJ645h5Lf+S7VpchQTzAGXBr1
tKfrcU78/NkNiutokfphA5FdVo3clFqzsTuEmlP22Vm8Z3rUbD2VvblJvx096w+3xfzd7f9lpc4S
B9ek6xU7hr8LRfAkC7OsV1QGjo/U9kkwEXCVXA3SPYYRUpPoWeRnckZowBvQpDYct+vyxI/8RSXk
YXLBLAYIRYm+RO2jRu/h32/uXBL90811f1noBZO9xCjdYoedeO24A2IAbTXaYhP6zoLZ0HOOUsnH
tG950BAn4GoPMrs29U1TOVTa5ionZmWWcYERS+WuMr87pkH6KrQ7Dad2dYdPe0E/ZRHr7WrSyFNK
AWT14g+X+jdnDPeX7SBwZmXGlJe7xCk2iYlkUWqzS+/bv1+e3/3zv9Qfg6Rf2gdlia42XKMtvwvq
hGTLfPvv//xfGP1/eLe+0LU/r8ZiSFwX2NwuthIWvsx8hU0iEbM+y4G3AG/9bdfnKGS8C047DDMd
D3qCTLxAh7+oSQplJSMxPbYkx5/+KZTIlW1pPhDwOlNR0IlphrNOtJbM+elFEGhhWrjzo8SmJxqq
917LvptZdqolrspBuSQdJ7sqEEz0/QYlqLOMRJZjnrUqRnEkAOTCeqiygPReeWAGCIsohH7l3tLF
f3MHzOsWUTiKKO9l63bJcmIWTMq1iRauf+gHOSxY5p/rajzYRvVM3tWTjcNxsunbWanxI4KYtQhn
9f/gOW+C8EuQ5jnjKP/gifTkiPCocw4ftWBPHOQmrxOd6aKiCFUj0NFuTTrtUmvVmrkn6Ut4mzVj
iWSGdlP+g9SwDelL4D/aveghdMY6ItvR39Yl2P+YhBzCHfGUJRsIP81Cm6JhKUNq6NTrXkkEYQJs
IjIqkdwh9tf6bh37zOu15pKm2W1ASTr6FTGk4VMS+ntQHDu/AWMg/aMv+SDkBdKtBB5CMYOs7Vxp
2hWT9yOTut3/5uw8ltxmti77Kh09RwS8GfSEFiSLLG9UE4RKKsF7JNzT90J1x426+EUyQtP7XZFF
mMyT5+y9dkyGfETw5sBcDqZZ/2AYzU1rJTcpv6kBZykyiRDa4S40AkAcGUOZ+K7Luk8sWhCbg5XV
WVu9HJcaJPWSB9Xkt2ao40r8NnDNDz7vxuWH9kzFYszeiQqZPEClMXdhUuGxVYWbgKsGmHuqRP4x
Is+VeoIlWbUuf9+5Ot+Ydr9v74iotJzmhJ67AfUX+mxAN9a2qJUXjjEriSb1Imgh+6AD/pM1VnHq
83Dfdkjj77TYuhNW/hl08oNGVMZCNVqCjQGYoW31l1aFucnkwmEHBLMVuaS/odHIpU/TGG6KIEcr
LP2xY/mFtFqUEaAilWFXtJ0r8ysLIr+WKS1XQE5LMnl3l3/umb3DnBVOQz9YWJtYcryAyHHmsOT4
1uIpdWhfZBMJTNJXl7/pXI1mzioixIt0FoiXYvrm/0iK4GDxtaqZM+wJP4Oi/BCFctRTHU2kwFnX
n/xYbKmjtkanEFrMHtboT01supf/njPVzBRU8P0++yhmGRIV/HIFRzv45n1VUi6wkGF6unaIOnd5
ZyUTh4VoGAW/s2zsbaGmnwFgBvQOw7ITCiYM/dpje27rmFVNqp6obNNl7qK55ySoLC1LPzTkaV2+
WOd+x6zECKKG4APBxqFO0YJJUEC3aAB2yQdNF4+eNzxf/h5lRlH/TyVvTOvA99cPNKsu4Zh3VT2H
YGpKd9pg32g6oZIqsXiN2t94nnxPfFDI22nSTcvSu0ToR4dD5KJXCtBr8kZV27UTik1p27+D0dBX
acJ/rYluXyKlPTqArQqJwDB4Goxe+34Rsd5iIz2mSmxx6up5IKVnKFwHr+nxTzjmL+F1N3bTk0o4
ZZazcteFfSjjYRNrA5EJw7OvqDiSfAM2RsV6rbfIs5kPDL50T6/51q+USUpq/RnZhcgEDha5X2zA
xQIM7eQbC1OojQ2HTVgmD9HE3Zb9YLAolsS88HF99JYLNBaJF6BOKNV7aahwzcfjS5ZhaQjV4GA3
zlKL80eNQHosf8egD5a+htUWtPcxkZp9L3tHlLds9AO7QyDaYxBqP+hl3zmEiOPsXrUxk6NC2wuJ
C4TLm4yzvZ0b1dbOw9vc4p/WzgiQpW3Y9lExDfqTFfhv4F3WDHSYWtfSEfhRu9DtuF7blVzvTOps
BRuDYHspbHELEOa5TKY+J9u5bDnT1nsieGXv6MZhFJugtkIkeaHx3OTFA+hXhiX+Z8JMLVXjdGmb
yQfjmnUbUm0I7OGgWlw84ye4VW5QWTvYGku/1ECwm7tQxA8V0ahOpmwK4TxOWxfbx4QMPJVUERDH
Ytq0NWZBWjd6JKYI8LGhiW7fS8QzT1u8zyipwPykNCzKjbUADVEunaTao3k+yF6Ml7JWIat7a8SV
q0Yy7+lCOZjms2uxEWfe7XkUm9MoZJuWJAdPsd9JLj1S5NxYbXNlIZwl+PznlZvjTj3OSrTwVRZm
2kjLdEihmeK3LXFtLkpcOinMIrON9rmGoBh/1uVX/exGOyumYRT3QZP0uatHxaahyyqM8NHrqz+E
NS66sfeXGp6SOIx3Tty8FXb1GZVAOexkC3tonWNdUlK0KWr5NopXuFtr2+FFUISxNaPoN+Dqh6HK
30GO41hvbmx0eo0CgmeoDVQQ9c20qaoUg6UtIcmy9wT+AjpVDxUg18H/qGXt5fIPnVJs/nboMab7
+m1J60rNbAZZpupWNYyFwQn8AQFhDZGrAg2H1LbP/CJ1qeV+ttA92Y3roGQ0m9wkfSHhnkiXU3XQ
BC2nVZNkTpmkk3UxASXGFPqSYb/qQUpvLKG5YNafl//sc9OQedKghnfaRCGauH4PD0LSF7oFmJLe
8XFsVVQ8L5gV1yjGVg5YuzyHN9BPo6aT6K19Jdl/HO6UiY3ScO5ocW2G6N0Q4zrtoX3l3UpLOSST
ktg8R1Lo4pMWwyGM7xDyQd1j0kASp+JZqyJxXCsRO19y7k3MMX35JvwefJCzCkzpSmly9qfOaoHE
AzjmA/hwswqkAGgsq10jWzg2cb1Vnac+uEtaccpjXKOTpMJK1gnjNFSmS8nbWkOJdsztQZWZ4Z/B
kfHP7m2i6pPagraCawK32QRUAV5Iaka3511iJWH1Au2XM/SubExww2uWPUTG71h5GOq7COAQHQ8O
vE5wJUDy64z9l8OfMatFjCrwHQkdoJt12q1ISZo3bO3To3GGL7NlyfWmcTnowHQlKclm0rwQmrch
xIsZAj2rIET7oYzWUuHMiDWZDRVR3rGHAiFIHVnGleSRD8qIvjQIQdVuxqmzktcpw6OmdSuvdCET
bau8pc/i3aVDu7QLb+1E1VMk43zoyOpBaMf7kK1C5cWX01UBpSv19SPnTZcI3HfF7Gi397solJEG
Ku0HNRwauoJatQYiIo7IAN4Mom6XFsE9VoFKq+1WtdQe2rB9TNFmlIV3QBuzqapu8/WPSJFtKh+a
uUJ5cK1TNsux+M+Sqs3qJYSYoCMHDdWcLgifT18CrXrBUIFDsluGJRap6Ug2jfxsNuqwN4HsiT+X
X9xz28WsgnJKCs4KXIVr5uZDSVSzClvGUrtrL8vfV7M569XPKhmOxpAxJA04MgMb64YrH32mJP9q
cH1bKJOo8+CYVSyUA4E+2B0XWdqDr6lWVcTWf/nynGuXGbNSWaSWoinCid3SELuyt2D4Ft2ibmF1
CPRDmtehCc7Up8Ioniu/elLp78S2usVO1y9izXpLYvneA00u6WQKAeXLi/TGax0W6OgZeckyJ+yg
INzZHsSmRbtpMY26smmeubfG7Llqiadjz+JvN4LnUr6lw7wjIOTK5T83hplHhGZ6Y9elUROg1b1r
6JXWXY3DG1ICaQCWs8JGvsNA9RKa2IFGdaM00Tat85s4a387ucJ5TtlObtfL9+nMT51HwOS9FtI7
rWLyLBKsJeIh0pXbpNCHK5+vnOlF6rPOgmoOHAVSBoYR5Imt1ygboxDbesi3JlkDEZMaq7HIh469
22Tw31t/+H35lyn6mVdott3o9GYsEtdzV+tTqlyEodpAGmvBQABl8CZuxCtBUWsSIFTAqfGz2bVP
ZhTuFExT9CCLK1fg3Os22xCEnFYyHnr6xnQ1l7mR7ypN7IpEewKQd2X+c+bgqE/f/e2Vjtuwh/fF
Zih89hszeB791kQtNil3ZeknrKZr+WLnBgfz7NDBaASBRj1SFFpqtj48AJVaJNNJQJJWrYWGujM3
Rd3vhS4BybTFRzrY27H19ynjuhafFsTMdgUs9E8jhyOVDi6UqGSUm8kReVsMdRE8qliwJ6aVrE76
LiNfmXG6m3a90qeLjlgeewIrQbacBphm2ZzgrtDSlsYdtVzGUY8DVdJRxr4C/Fk4YYwFyk/WqVLs
Y6aFJU1ELaRukJpX5MyLhDaQkuo02NId2SBX3nRjqrH/Ugvo05P57bY0o2ykQSonrtT1m0SkS9nq
bgQ243Vqy8mq1pqPWuFYqJr3rVy8IF3jBITgoTWsey23n3tLUtE2IyoQkEIXlQnaToNR4/Q0kAbf
2BQ6AIg4rW+ykdlLbyBfQL2SkSykM/ywSghwQUGUt0d9ASEhqZ95OO6K3N7Glu9quke+VvjTT1W3
6q2X6f8/6N6f2EYtbXT0I53eFVG/7Sq88zWUkCjD0pMfxlDdlwb33/GVh6C0AFApCxTpJ8fqDmEW
XGmHqNOb+rfrN3+DPfIesIGha0XuLAqGF54UvyYKWg0jr59axYQbQeAgDAt/EAfhIPBJlCloQbVW
od3eVrn/FKHIRbpD5PlwF8n0Nszq3u6dA/ZBIrvaf9sy1Nl2J1elwMxAOaBxQOZktDUAW2S4NC4v
ZmfWsq+S+tuTNASiKdGMxi7yyMI4FnjOL3/wuZVj9nej8+wlX+eD6/LFgkJYByMS3KNfuo76+m9f
MdtNPR1uHtVS7PYRTIX7Nnj3xW2O1a67lqV85up8nX2/XZ04tnVFzqdvMHTSNFPwDdXp8h9/ZvXW
ZsdndVSBdnhcH52kW40jhe3siv7NFtcSp9Eo/vUh12YbpEEolwxGPXdzYa6UmmUbujZzk+ZPmXtr
Q0vchMaIEYVHqVDfLcm5y6zkveEcIQ3jTxJ6jKXNLJR4U2XcDppwPT/qr+xd55oWX4LEb1e2qEsV
vgUVtgdODQSzThYrJIGuOzAmPJjkFC6EVKK5B3mRdgjlLl/1c11sbSpXvn2vHqMDbTQpm6ZWW6NO
fmd5dJ9p6bMcJnc2fcV2Ck/SwupW7Yfb0JcIccHb1cjvoRQ/QhDetCPA55JeypW/aHpa/7IWabO1
3HMy/FEFM9U8cO4Uq7yrlfaQtSB18K8yfAYRulAnAIxdf2AxuTInOfN6arMVMBFFqvsYIFylIqk0
MrcAPX6Nus8gniyY0FKuLANf69Tfft6sSjENE3wrwUluyYWHhoYxL88OYxH8ALM2hbxJa71LxRpT
L8QpZWfwTCQlVuyorghlSe/1NL4LlfIQMJNyavM42sw+u3x4Agx2rZQ696rMFisfzBW6YXIUHE2A
z+k34FfvRqm6MQYcDnES7s0Br3Wi/bl803X7zMry1Wz69hyCh29yZXK+ZKF3AKy3LyawfCj9jJQy
XZYKvG16m3FAjGBdsHROLWVpTO69SNpGyKy2UgL1GXOCyQjKlpZVNj6aurUksdCHkwumQzbbhRQH
DElz3R3N8NlJ23Vf5otmgjEEqfM7R/O4FF77J65BdBLAB9RP6RBkxX5Jny2C9xJV7aIZ+qMdSeq6
8RosymU/kBsxur2t/1CrBBxe+4N14kmdeuJtpLBTDjao8FB5Dg2cUFJcbaBx7BRTXxdYdgEzYvpo
8uAXiXTs8F21C1tCcIequAloowkdo7AMOjvWvX1I/TTV0lhuXL2Qd5Wi/Ai0GrgbV6g3aPdMr6hp
VUcpGlaqz6tZKTlEeIl0xCQXe0Xp99MyF1utvmwHvyIfsfzdhekd0fQgKzNt49GI6s30gTEl+uYk
fqlqH8fSCOgHOm5p0PQpj74W7tAD2duhNY64NX8BBb+nzMTVWRTGVjL8rZTTfQ9Sf+elww3UmBvb
o1iswRd1w8QXEqpYjpisl07uPdhmcB+MA8x7g25SGuxjM3G7wFgZxXBrZZ2D6UJ+0O32bVLT9ig5
jApjkjyQwlPUP4qmeCEi4bVoM4BEQJGWvg4w3atuRVC/GhWWTgzvxFzRKfVG511U/SaPupeCNx3Q
6oZ0zpeK7B9YtdVTGQ0x4339F94L0JCT69Nog7uhVk+xqccLotjuYowRGk4jfCc0PtkWa2xlKdIO
NAUDTlfEfnSLzJw+Y80Aeuy9BwNQ/0Zhwly3k8vJHLeeArNNloK9njp3I0MFJEk/Y9PblipdpqQH
lWNV0e0QIkfKrBQnMhkl5GI+9an2K/PHcK1hn1+MinUSaby1E3FiNMHAP/bWAcHQqxI9t9a3b63m
/LKYMhARtvNj4BIZtXljteV2Upfmnbcu5faYRahSmKO7RWo9DGP0aQ/Mb0APkdDZraMRKydXEvmD
YIZkys5WrXyy4lh+aj9xa7U+ohSVFuEwftgS9KO8vXNy8iN8pViNhYFR2fDvE9uHnoQHFtuj4q/o
+2PhF9JNiRLCqIcCkFXtphCSOtRNU21nl/6qbnU3M9RdgwxJtC2uYbyPKwIhD5ktvw7k9XC/oG7w
98b04Yib3wCyWmKkXZlkpAPb8X9GKkZG8apV1pPmNFBmebdyP/nj1RJC0CZd6Z3zszPQN9lp+Dhq
oltZzbgNE3raounsjaNyM0dteM48DRy9HH8UuhWsjLpUVswqX+NBBUyKoUrNUmhVdkQLsQcqrB3b
tPdh4JCt7hAxPi3aWgqOjAMHtEo5emkKWoWI0xVOScJRXTlPwOVnxVOsip9ISX/rXvIDn/2DrWSA
DME6kw24DZRkZUXpHw5dP/Os2lZxiAWUxIVCGQ44eHadF/xgeAacypjYodK7nTWkwmSPXRGU6Le9
O1QgyxyyObQ1da12DvLC3vgs2oE0T2QCGKjKhYMzsbUAbTaF80ceAD060W60FTqbKYb9NHmdtinO
WnuAFkeJ0RSzrJ8lnwoSbBOAysR2FfJ75HFyXJLSI1gXpm/2R5h9andDtNhaqcI1LtK7Vmg7qQ2h
KWnPhmE8wb7F6B8HU8IOpmfVKD/V3vgRtvapRnuioa6Z5ulG3TwyxLpH2HGctgbDAp6pG+NCeHiJ
1YJ0bq5vXmCQSu2KM2pJo1Qtwrc+AuPe+zubAGFdSj9jhVXfIgY0yVnqTdAT7IMfnoyUrEdGt6wi
A1aSHN/YEJhoigaMYnuUzhjOE6IZNIhpkFvgbIl6UqTa7zVhacRflWw+Xnw/zYS0ND6qHlBcJq+4
2bRdEQTHoiucG46AGy3osXdZRCVRoTZtuqapIpblaH+SZH2bcZ8B6xxTJo+NjKW7sSCiAsRhOIGI
5NAwvf36zLCXaAyYpzKNDgPo/en/4Es4l2XbPGiAF/Bzq0v4Lj/E9HQUoUVdyVRmeo1KAY3GzPST
UFiRI1DlpfxSKJPrpgWiqgLSWMd98VgyU3KgxRPayjoPJE9o+7zt31GuPqLiPhVOvcQL8kKLfKnU
2uP0kd1A1NLgpNjsI2MpoQ1a+FKxxbcPZmtaAcWr7jHwDfTh5zQyKvwpElR7ZLz92tTOg2WYTzQ8
f3qddEwamEKXC5Azpw91dnTqfNocZYTl3GijTci2FhsdRu5+7zCs+aev+DqWfKtw0EPpXD6c5xzT
MK8PBKGSzW0Rq4euYXX5O841AZXZKQrPJLxIQRk7NvltMVS/M3+4BUN0n8rlzou9bdslS0+t90GX
3Di+tLn8vWeqt6/TxbffZieRyEm1ysnkwT88KZrM+OpvOnNvvtq73z48CtJisleiBQGOsUC9zgY3
+mvcZa/CIrVkqol0FK4lFaMh2JLDBs8BcmwGi+omNQgroc+Fddy+0oL48qn9pYZXZoemaTfQGRpk
rkjbQ+J1T2Fu56wp3qmro7emjZ9T9PUt6kCef+deC7qXqdBkF/hhJeqzPOq/ylTfj5OWwU5O8ggf
3tTftaJ7kqtqZ4XJ05RJTezwGoPv7yFJt11r++Q7kYs0JpOelB0z1MlEU7vbUcVv6+RkrbGhYppr
3RZm+VLxi51MpM2SWLYK2Zz05BQkg2XtXVo2RyezD5FnnLIYM3ZvxPeYmJd1pf3yM4/9XGEBUnS4
11PVq9CkTlhwzDw95GZlMMIVyiIO0n5pjXQDK5nwGZMlULWrLTSlO6Wl9J02436kdqI3COEG6LB0
E1vqD/Lnb7TMZ5cI9pgNgc8VyqOlJQBWS6xYfXZfE86hqO3p67/GVLulZDFWzJrHroSrG6n6++XH
VplOd3+7kbOzZtmEiSk1agLgnJyAqgc4KRGAGqwb53bqZ8YVTDQhXLKuFon/aNDpHJzmypHz3Jn/
66/69mCz7dS1Tc6Um+rFskaur1FP2TZZVdpG4+5J1mvan6a23+Wfe+aM+zXd+/Z9RUIPksj5xO3l
TxVdq2MqoKToycs+cMn62hp07n2dHR57XP2QCKfABqJxmeSDNadOAKI62Kw/yZZqtfS79TQb/Sog
+xOLPjGty0g7CBo/l3/s2aVwtqR7uVwqsF4Tl9DbQyD/8oyQVGxzk/fkPkUbtYSsUz1b0h8TC9Dl
7/zqmvzleZKn8/S3K9zYXq5AtU5cwytfCid8TUlVXpBpXmD0VnWgbLprAppMFN01LHlvdx2wdw9c
SAZ6Ve22QuI6wP9+zlKv54iDhrYbK2RKfYNMqYqeRN0eMVml/C81cbCjtKT7fwQATTRWV1CViGcf
Lhf48ngDnxrft/eWj/mjjnPu8o88N+6RZ3sMdUnb+KpI3Uz+E5VPODvxuRZLJNHRBGnsN7DctsZo
bHh+Bw5qgN5YGZ7+8dtnXbxUcyxymOvULfxkz9PMk/uQyn9K/770PESuG4Oqb+Q1xhcsyTB7EM/X
yZV97lyjXJ6e+W83mECPvraNMnTzFFuUATm+zXptJYXRB0fRj6Z0shUL3I/c0d7sPNlHAxl8nM1p
6SnxBwztDZ6llwwzTzvqzMkiCxcaYxsjIKZ45DzW1eJzlAhbvXy5vgqYvz2Rs63KC4AvMI3zXbUE
H6C0u9QrwOGQgpLHL7GuAHDGbZAD4zI5mi88HtdG2I+V0WzzvIGoP9Yc1a2J7TBw+E9QwmO28CFo
XfkLz5QO8mwJhmSU53Ef+1xR5yintisp6a/LP/7MeidPq/63m9UZbd+n9FzcRI5vO8Ms0FuDx7ND
t7LjjdxfMyLoZ1qWXwHc377ID9qgQEntu4SK3NKCgATf1qfaj9EqkAPSoSlygPYPWvc82NlKzrQI
46FOFCTTUdI5QVdRi2fOB/ZxEnLy+jEhWCwe8w6qifJEv3pdYNRYdGG/jex6S3rMTRqADJ38OkZ6
snJznWgVfjxJI187fYsIR9CtYm802UvrZc+JE+zBPtJDrvory8BXP/ZvT9Zsmbc8PcjHAEF5rh39
GvPts64OW1stnkCpcILZdOpJ2PkGghaHjn7VYeZNzAf+V0nSDhWRl8HJhEMz5rDbCEJkVquYd/zn
srUBJybILaV1VWlrebIyq6eavE+TPIf4RbaKK3vVmbmhPNsj8A94vKk8fPy5rXoarV+cdk/pCCLf
2piBdWWodGYvAjL030+iPmawFZ0Ymk5hfJYRqk7DOPpmRxRWkDcLUxr6gzEik281FnySqm4CXZOu
fLtqTy/7/7xVABf+++uzkLG4U+qhOxBxtGpLQpGiMn1WS4muFbh2X6E1wujRp9RI8/aQdxNPJ6IJ
q8FjottaErsa+xaBjVq1UBkxR0p0P0CWArD5Bp5UXiKOcjsQLTGuwJCSTfT4BLImYZKoNkzjO7hb
Y2JzKDXkJSzdcek39Qse0T8VaWnbRB83oLn2/k09ElLVISbPovhYjdwKsl5gr3SGv3S05JF/urJ0
TlC+ZW9z7a1pkueklcsV2aybVoOwk/a00UPaCCmQGZ2YF2jP9UdsNB+9hClgAL+8aHvvaRDKmj4n
FrHWlcLylJuk18pir0kI2ZRQbVxQ9gfGr/skBrlcqNE7ArL9GJPurgGkM4hSkceHCA7t2k5jXs+R
5hFDLAJMrZYer7eU4OqmNeIAbZQ2ft28AHHZmaWWLzJ1+KMxBlhpffVg6f0e7HAH4igy+FakwAp5
b6u6QXntZcip/GFotqyP0SgOhDd8FlIQAm2BB2o7P81M8R9HhWZTUcjHCKA0GLFpdK/X6jokn/4U
hT4lvPA0zn9gcmsn3UNh2ynSuM0VM1trbXNKHBU+UP2LTACoTskOY/6HNFgvjZbniyhJyhUBN7+6
GDipSoHREMletUgBY8SQhtK6CitbEPtPXRLuCh20fGH3Tzhvs0ddYXjudRZJrGgfT20QEwxSOrtM
7X+NqDFXEvyjZd+It5qAJtGkT05fv5hW6XowFped6f+s9VIC5Br+HPRIWuh9+BiBKdeC+lcQ/5wA
E3bJPqX4bKIqsXO0eGAtwjaPcjJI25TYSXnqXhQPJCHtqtj/1XD3F2MR39NSfYo8GzSbBYantnls
kyyk0cJBEqxtQnfI2lZ2eWPTo1gWfvBqiyAHPDS6ncx5LqNmD6jgGrC1XfGmD5O6va6OPemw3IGs
BW/nf5qltebEiElsHA+0j7ZJRHJN4+9E0DxDuUSiWdMInbogZFJ8MHsoliktzrYqj2XnPPBQ3eE2
VBdqX99BVz4GUffTUOUl6XY7HLgESwfdPqhTGL4t8U7sMDcpEQqUo/vAmRISnVVdtXfTP/E6fDqI
QdbWANGtkyxjmUNNhEa7xq1W7jpJgsEVMPIYeBUjnVbtmIKk8mLlZKOTCvsmXE4Cw7hArThFLZQI
bhaQto9JVmLIGh5w+hSrkHASDYgwPIzbTOatgB3VbepK+YREv6r75GDbJulwdvzml93n4FApMVt1
mWAvaqmElI2fAIOC37IfJtLOaJNbjodrc+RfhY7YdWrnXq4U/j7vsp1ZUWmP/GUdEdlulUr3zEoe
hla5qT3I8WCSBfdAg3NimuGVr/t7zWM7syrSS2srcgiScDuW+7A0fihDdH/5l5z76Hm9Z+lj30uY
muNUuZfR8vL4aVc+++8HO9uZlWoacHZfnab/aTUsrMy7DxMEw+Uqq5pr9fW5r5iVbLg5kI/3qORG
VDD00Vex6S9DRb3pTKtd4l2J6O5YC6nRHsijL5Yik9/HKLzzTHEnaeaRV/LDCiOiE5UcNhUhp16M
jyNSAeUpZbTF5kwPVyFrkiYZO8svNSi9K5fn3EOk/vcuq+DiHhoa0G7WFCbktPED3O6waOXu0WjH
mqw/vPwlakoybfTmSvl87oLNqjC/DIJKViWybuX2pVT9B7kXB8otumCKePm3Z2peJcm6YI8EekCk
4K0PLCOVrxEpzlQmcxKUB2DbZ8QaujX3BD8Ea3jWPHlZfKXHcuby2LPKx9HrQdeVJHSD0j75hfJs
JKTZsSEgTLwiCTz3E2Zrh0cDTR9QjbhmW+ynLE1mfk9Vbq0vX/yvP/UvxZs9/bRvhwstwFmhE1ZC
29yIDuzMtNVqdQtn+TbO6dqrIWAYuc+TZRgQ1UVhcK8U0UHXUd45VF4xvgpjCDiTmFqzJvdgG4TK
/RD5d1EBibJ1XobmvXUwCxdFhOzDXni179p9vbNF74aWuGlFRdVY58GmmLYShhLYmsdbPW8Ic5H2
JhEysGMfO8EJCyvUg2Iprzokl97od+yld55hvJoYHwoxTLthTv6QLXZGbj21iXc/6ObL9FfZcUKt
aY6kolXvPgjlCgr5Ih2cF5m/lR3x3ZRAWGO1IiJamWLc8SulcAF07WiQQoR3TF0rOJk3nZk7GFCN
d/xZWJPtJMXxlq/lvk4OeoSztwZiFdfRoa+VgzNa+a3UOG9WWvaPjuO9MOt9lNQcmJGALfxvXnv7
qzb/dhvJcxC2jY/YHdsAVGyyI+17yalxd/kxOfcUztZmRpYNaYtygAq82DcjiULE1b/WpZT820Jj
z1ZmojCj1okIl3dkcT/Y8ioL9Ke6kVYSMUSXf8O5Y5I9W0Ex5fhqE3dcI139mfTV2ivtTUo6ITqM
8RiNGjBlwck9L90pbkp3giuN4HNXb7aKemoGnrygraPY6r3KO5xV5lsTFVdWoTPSM9ueraDw9BIS
dovQbUDIU2nmHqNnLIPW8McSbA8eMNCgDD41hZxGQf2eISoArnTM5PFUQdlmWYzbhaOyAi9IvH1O
moZpcXfl4fl7o8Se84okp/AGaMaBa8XGS9t37ujHZKwEa6Mt13mj/OPXzBZjgdBFERVqlKFzdroE
boCWbEbraaDt03nxlRXzzD48hwI5gSZQs2aB28TBZ6yLj+mrrEHZFZlhriQt3WPU2/p2euX7zvTx
7TkUaKh0M2sLx3dbBaicXgJRxt6BtngVOdYWnviTHbV7qdD0la9xcy+/LWcqvTkjSPSknnuBHwBJ
Jlo4qIsHQ7Lv/u2zZ6sJbALw/EbEalLrvwxRoC+KrhklzwxdbGu2kvhtYwES4/4QD+ySJHbqdGb8
+mi89UQPihhom+n96rrsKc8BDuT5A/01jh9deG2kOD1wf9lSrdk644yJAzifB5HT5yGOi1svh5Vb
lvQa6mwzhkMHcj6+JqY793bNFhfReoFTWUmAq5rg5LxN31FRmFDOJ7+cBMIYs9e/3bbZMhMpPHN1
WwQuEPQW5mKqrwSy1ssffqaVbM9hN1knbGlgD2NI5mnLEftA7Fn3PhIFlrdl0WKRxH8y1eemW9Tq
g9U7GLZjZEt9QCSv2W1ke/wMaCkMxbhqc+s2pv9J/OqV7ePMCzGn2WhQix0l0n03leQtBdEt2pMr
K9eZDq9tTvf2++6tdUrUZJLvhjWJBk7scN7NrG0aVNu2FX9K6iLH019jU3mKp/joQpJvs6J/N+3k
I0SS4es2/OQUQj1zGt28gZSw8Ipah+2eH1TPg1jvEf7Y/DSGcCeImlJH5bkkCiioyA4kM+anbSWr
Ih8f6owAVpzxWZXvEtPfO/CdCGZiCGuSIkapc/lun9kR52idvB9UodmsLnlS5OvSyF+UQSMZVi6u
dCXPvBX/g9RRKyaoSZ4m1byTq+B3pZn4tBZDEN4lhfV4+VecW2vmkI6UmZqNwMV3/SmqRS3rpZfX
FMHZ8asAbrm2FnJm9oS4UV/HqoUEXllrXv5/Ox3MsRxeFVl6oJp4QJx430VkRyD+QxEKpfnyTzx3
o2ZrWdNqcTA4RkyIAbNTvLyPOafeHgfs5c8/c4IyZ6tX5zle7ZiCaW5f7/tmfE7D6sNAk4eW8Ep5
dO4rZsuW5g/1qI1Z7LaC6N2oI4CLpgK+2qIPr+3RZxaHOYeDMJUQIAOH81YVpyTTSfIUqbEYQu0D
Z/Tais13r5zcT6S0omUPs/ohs8UfUaLb6HuyIi5fzTNP/ZeB6ds6gg1cMYReRcj86dL1iLxRhUib
AN2nlj80aGkvf8+5UnrOGZp8p3qFmM2NzHrTBNq2t+FeQZAaUIaCc8ibG48xzGDKT2aMjsMMos3l
rz6zuc6BQ2raOxH0eixyg4Amr6816zSVs5H36mm7XKhX9qMzpmT7f3AI2sGhv9WT4DNyuGPQ5jcr
uTpJxPaYd70+skymOz8ga+a5sv8/lhxauP+Z3/2/IuF/ZSK9y0Omyf/nf5/7dbPKqNZUvTVUbiBU
v3UTnPy+xjuugDnZEAq2bNLhir/93BfNqiRN+ENGtQ+vqQhu8yTD5n4qRgHc0t9PI0wN0cblG3bu
1ZitIJ2lKGMtVN8VmvipVtmTBHf+8kefqxmM2eqh+IChIkXx3TFu/PcCzuzazqrHwSxIaQuDDRP0
VVUEn8gTY0QC+rHQE+gvzQjeL5A/jSBN14ltBERtGJ+VRXiIrBBxAKN8EhtcWaPPKBrsuQ2ZhD/H
LFX+yiiowYdKhLn57S85dW5aGX1T2R6mvJmxsz8Rd2yjCmhXEK7JYvwx7byXL5VyrtEztysHHlz0
wmGKjCH7IR/bzVRWGX0OOq5U3EyYm8rjPfq/nJ3HbuNM13WviABDMU1FZcmWnMOEcGQOxUxe/b/Y
/+SBvnYbeCcNdJIliqw6dc7eazsaJLuMTAnbyVeaYXlqkjz0Afkena0YUDOaJxGBI57GVJ6zBh4A
2Q2CSDYqTjX2Rluc+ZjLMiqHVZ4j/1YUkkJc4gK82LE2lkGgloYBhBADo/WIZkC6OwH1sm3SPB3y
gOva2smpISrN0a8QTx21qLgPGnkwsWogCobTSHpxncRLtnixsNXi3u4t+jTi3ic+daV0wz6PNVIk
3hQLfJzT7+SYPygGPIZRykNeuVuRZd9k4yz6kJyRaHwmweMpoD+IsoNSky+Em4fwEdIamUK0a6ex
t2HpkPY1nslxjAGMEJuq+vfZOKzB5eFeDTaDLmgoKMvSzD0n7/GoWkv4xRawIcT2Jd9k2k7v8Aa2
PlQvQWJDR0dr0QfqstdJWVeQwtmqg75RzsMRRIZdPN72LZO2scxvyUd7jILmkJHKqvK12JazLSqV
7BT1EFj2KiIFnI2N7SSjhDQ7sbbUcKUFtqdo1rFugRbK4Wruk6kJr1Blhxl8lCvKNVTxUxlm34EV
PqpNu+o7c1hMFhhWDUX6XOX6YCENR64LRBpz3wTzwhoC+aHts1OpO5/zberm/svEJW7i/HnWe0xO
cuhi/c8ZKEXZ3MX9rvLNbxmpG6ebVkrS7HtzPLSt8hmjgm1tv19Lo96pkvySBA4u+FedWOMeroW9
CvOHFh2Telv7w37+/D6sF6JfcCLbbAHqYb7KokteLPtQJDiDYb85ibkzHyInWicuMug0ilbkYK/j
uH6xpHhVSgsyXvP27wfsh7bAn9L+P1uvXyU9yqiA1ibSJJLU1k7ecYlT8umNc52r17U/3lRqFP7y
QP/xFf7llHlplozaQiVRW1Lh5j2JBmbhCTHt4m5GLSnt1jTUVdFX37DMPebXHEC7qj7aTgCVhRC8
UMGEkgWVgkzcXGpoIGyn2PMsR8suCLzKZhXwy+Zj/o2fIcchw3Rt+ERTy1aazybyzCddwJAq6Dq1
sE305Nkl1HyrN9an7XeHdsBPMLS/2Dd/Kjgu+Qb+2ESOStj11on6a1Ty9iLGCUXF0T7Wsl7NbR4z
4wnq4uJcYuYjme63s8oPG9gl+aDDnB0HZsfhjMcs5xza98ovN81PL33RfOf7IwkqbhGImOLcI7WB
XPRLKfjTS88F/X/vR1J+45JTyNYGd08MHl1O7Fe/7Onzi/zl3rs0xE+TCo8Bsys5i8EmVZJNZsiP
//3lL4oTaVkySvyU4gRziFDEZgYMEBz4S/X6Q+1zacKOsR1YacbLj0yCCGsNzoVJbqER3UAMISvS
WhVopP69LFhzKfK3S3VRohhNP6hujwbILqoHmtrPKgxH9vf7Og8epta+KzjcZ6mz15rpPkGpFLfG
UjPal9Du7pSq2MjA/IL1exawzMjE7QgKD25dQ/eX+A4fRv7LwlHMd3wnR/RZoC+bdG3U2UsDvW+M
kfpJ0b4mrQ8ULoYKUt9Pbv/BsJkgPtfcTzr7b1dejTqCfr94wItRbDoNzsJkcIgkpHF4MlhXGhcn
TO2QiWuK09xYbZrE6/0Bf37qPgVGc1bZoMYcuXfXT9ehJpEnWPRDO38JEvd/axxeuvN7o8htdoRo
m48MO2OJZVPLol+emJ+qyUuPuKpGiZsGPI1tS25ZhacmIohRqPZ+1KYPOSARUrtQwR2p7tCnPcWa
Ua9bkloMNmUitRzpzRc9TPz1nMpYx/nS17AY5t0vJ9kfnulLi3lWd1UVddy4g6wenbb/LMb8l2PV
D0/0pUGchB/dUmxgEm2CST0P9+SqLXM/fP/3Y/Cn1v3LY3BpBI+jeKQw4xSQ+N2WHfgz7+3Gi3r9
0OmIVEc/fW4NdZeMyXa0xoeCzhfxIRAgZLYKY6tfzALRopoWg0MUoik+57J0flzKuH3JneyNTdDD
uqovcPzNAxYqEtc/EjO0LwRdcsDIQg4ekjwbeof6MG/8VkcSHKOIsrKv4DNucpdc8cJlSgzJ8LMG
V7LQkOCGSr5JfJO/wvPBmAWlCbBz2o9viuvf//v6/HBwv3Sl1wNBIp1KHwcpVUicJtvxoD1D7dtn
rvnYm+I3xe5P04RLJ7pjj4lICoNjQCXXiMZf5k8uwuHsjMiEqkBtsSWEa0GNrf4qhPxjXfnb139x
CBwMJ2NCNQTbvASaiOTmxqjxtozFnd22nloq33mEfVHVt6IlbBftdSQAS6rR2kynTzNqfjmL/XSb
X6zGoTrlyHP6YKtm0aorrQ0Mpz/l47+/xj+OpL99zoteU6cUStGjX9/KHjEpkP0jlJ0TeRUPgUHm
XW7dkeFLMJPyUKdqzylmZDQhZ25SJw4DZ6eRepduMCwpsfn3e/oDvvzLe9LnivU/lQCnpnDOYWez
zsq3Sa1PKGDi1VQUe3p762jy7109fWzH/sUKtKu+KfYu9blvVusyil8km4PdF5tYrdzd2HXLqSYL
M6/ltobRKJRRXbRuE6PIxSocVLW/MbXh45e3/tOycYlPE2QmDOpYKRtSCnBI1ztjDL4NV/30azkc
4cfuk9B4qQ25dHpnUUjuF9vpVg4Hlii0tqndkglZ2WQ+5RGaGYyYebBMM7lt3Oa1neSRBHZmkTrb
Vj45A4n28i10zVvN/S4aut0yy24aWbx1cbXTuGKN5R+akDxAlRRMlKj1VRT7Xy35HL1fg/yaHej1
dr52grIayMF7KyJY8G7xZtfutYkayA2Kzxhkipbnp6hUz9qENbSx7hNDj5esblsjaHaBP5x0sG54
64AbOeeiIHtXiOuMI8ay4jBXJA7iCVo3SEcnMlTyOJYLZRQEGIpmXPSW+ZLrxXWq1tND3biPsmGr
mDoLgPucpzMAqR+y41z3Bw2oyWAktxj/G7Lu/rq1nGsfJ7rnmjpxB2lUE5jZy4XQ/ZEFMP+abyK1
7UZCFdOXxBxOIedzfFz6XeFrVzib3qF34yHphqfCiXYyr77TuVoPGvuYC50igkp9moK3LE152iP9
a14FOr4OJvRrfS72+LyoUt4TaQ9LEPJ85v6qaKIng0UcXB9TNJIze614rsAOeIYQWLQpoDpdwfBV
P6QiU9cDx9E2I1p0Pl72zzIIr2QeHplhcYAfrmujBWKD4E/2u/lYPre8/Kh4qlMoxaq46yIydkvY
xrprMVWBXGSDS7aJ9/Sja1lJNqj2que8MQIaX3RIfR1fXzdKggQVSoAjXwEp6970mpThMY3LBzGQ
Q2Qr/GPQynIx/7wEZtpKzgOXIDJOeYE3t1FPxBV/hChbwr5cW0xsXOm8WwqqIlNfFaSEzx6GeYEu
lUAubIGDPLZ0+Vbp9poq5CkOG657F6wabBb0g51F4/YvTdQZK780CUdNxM6K8S/q5VODiyAM02lh
FNpJd3ryQxLQvNoqZm+N4jmevNd3uMaICu2pciTOaj5rnpCG0e8CQ3E91aCLRsoAOnycvRAx+ZRB
pPjLwSjHHQFx3Intsc6r1ezkg5WOcT49zGtMqttPljNAKir5pSzzl8wgAJbpcAjCOTlqLcAHPcv3
ELZuVEe91igyvWhydzZkfcyH5MujQ4pMPdjROph+KQR/KLMuCcKxy1w9Q2i9YSKZgIxwVl2d6L8c
nX7qBl7yg8O6dRU3ZZ3Mq4z4A7p95NvSWHP8Q9V1XmGg1Xds0lal/92ZxYPglvTj/IkgDQVWyG/4
wp8+5Pzn/9kVKtcdy6rEMpfF5aPJ3UCo+i9l6k+t8z/2pv++dqzkVHWZsulyfzMG1i4myz4zhice
rw1V4IlonBuzarbQ0x4SbaDyCpxfvrwfr+9FqVHLos0y6KqbIMHlXoldo4krqbg7M+tt5OTVWp9I
uohS8RyX9oNaY9YD21xO1iZTu18muj/1Ky7hnLnoIx1lNlP5RL+dl9mkSUnkNTG4O4poF6HunJOU
WG4nL05256yrRPmlM/RTEfLnfPOfy+9HLK15o8xaqqZacauFnqsT16s0YbUfy6DyxqLdZoNQdzXR
LAu7jx0vqkK5yWS174L+mIa9NxgVRkIaqywG/97OzR/uuUuPepPJWq1UO9wONhQuEdtypZTD1k2T
21RR74sR8sDsJs7ieM3A/6rqnLdez+59kuJpTI/3eJ02fcsHYE1+CVLGhLI1y2WrDA9z40sZyr1b
lCvNJV4Tt32ThYfetG24gCZgVEXbdJlmbhMNo3dmdy/InB6V0P+gxDjETXLdg3eYe5xBC0DGj+ID
g0kyUSqZLnUXQoUYl03/PCT1aya6DcGj1UKWXUGcsHuTWTm9zfBRMhsjn9l0fvs2jb83EP6P5x4e
b+ZwItt2Su9Zg2l7eheZ7AVcn6b/LH3zPZXKc9kpr5xOX3jyUE5ULXkaXfb0yxf3w1uYTy3/uaHY
CAlbxJcA18g+6Vp+FSTpRtfqXx6Wn26Liy4YfB5tqAd0JV2Vn5F+3g3C/mXMNb/EX2rfSyt9nmVR
G1dIzwoFd0QtxKktlXOfOlc2SVf/vjo/rTh//vw/lwdjY61Pagv7I4YN0rfhbaUrNzBLvbYaNyFw
FdNpnjSKKS+B0LJQ7PHJogjJ0hpz1jT8MrH86bPON9B/3sYYKtXUzP3YKha3OiTjMpEnE2AKU5Xf
Ftf5HPO363mxuHKIAY3Sz9YCXdk4VAFljQDHGc19bmB+6mdmn0Qo0E066ZyTefz3Jf4BCu/8WWb/
89miIi1CuC0R8YoaGem5wuyg+RhFRtBtAxG2CQy5ri1rHWc9bKacAz9jppFn1tXOaWrvzMFdR9r4
OgaswK06bcwmvXeyeBUQDLHUI7mzfNwxVTH+0tr94aT55/z9n3cMvdTJ/LyLAG82QHV6zNloqNMa
Rda/r8kPX7d6cawb/Fh2ndbgFY7cAeF/cyQBBiUdW641qA///iE/9cQu3diJVfaOJvgpWRbTbs/6
VdP4CZyadlsUOD5rSjoZN8sABjsl/oNvZUsjd97nS2xV9qmv8mu8S/fmWB9rtXuraRvGfXH777f3
046iXqxMTKtlGkOXB49G+JQKK0ofGKFFrqYsUU9FHkc01NnmtWJoB6V2v4NE38VYJmzcn12PIki2
w7udKK9jbh2doD5ZrXIYC+M+sMrsOu2gU5mKtsrJKY168RYGxjJRsrMZ6oBx+EJpVhFRakDGKOrv
UmavfV4+O874AANnVURVvLD8VIMTVJ3mEY1bKvuUvWMocK2H0rIJPU+vQJ5/1YG4CyEqzcazouyJ
rq/vmrLbOVp0k/bFLyv5T6XZpcM80mutBAcbbZnH6UvqSz6ObS4gAbueFQGOjafkMQ5F4XH0wWNc
rbI+PARki/37G/tJMqXOz8t/not0FHTNAOBvp7Aju2GoUV/76sEy1Hs3x8hnOdZaaUz6Xu1HgPIh
Cu33fkbp8zD/j2/hovQ1tJRA+TlHAWcbUXhhHwNASo9Fqz52SvCkcLxzYNkAKY+XpRI9Rmq0L5X6
ux9/czf/sDhcWsfNzlDHIua2NaV5P1eHqTr1bAW/DX9+ev2LZXpoFbStLotPnSSPs34kwMyUV+Pj
L1dwfp2/bAPqRRvNLmgaOiXdXKV5jvCjExXH4X7Jtk23fF00ECOua+t77iGHVvrbseKHOuHSTi3H
Xp9aHjUOTP1cT3t9GjC+ebfDlzA8MdmFsrXLMh968gk7d8KZdUx/YxD9cOPalybrBPeDHmemArIt
wuxhQ3o3vEEjUT08McVb8ENjMqzrWMGOD1JDXRe/Aaj/1Hr/93rblw7rcixtF1a3ssGb6PHz7Ezf
zBeByyyS1CtGfDPq7Iif2MN067Fmapv7EgsvlnkY35m91spf383fK1L70s5I6jzZviOK41J7yurv
ibqmgdmppDdx5qx5IwIk89xi4p1K7alxvv592/2Ax7AvjY2OCOsR5zrd1eA5UrjkNrEBfcEejq3H
eOcbCHtak99htClmwhA7gZkvS+OqityD2e2mSgMgJLwKu1JVku556pPfULc/QMJt92JhCznFBFaj
EV42XhmkPQEDjIYTvxbJ9wzlaNJdkONMrsQKjrdVGLiJ1lZ8F6BZicCb+b1/L7U1/6Eep1Ou3IOp
XPRmvawc+I7ESMefNXakZJ8Df6pYQE2OI1UrljMVHKyBc9UbNfbea9C6GNBxrSsbQ79qzfcZg4P6
fKOJG1f5HsvQKzEpRO1eF+rMMeFtJvWT4d4CVxHDLRi7XyrSH4YN9qWlc2oEvh6XrNXWje5ardo1
LV1iw9V2CcNuv6HHqE7RfWgU91yC3/o3P/7Yi0o4oq0RCxVMWZm5146tbnAEKITK1LSkhsdy7kLB
pOT8htBksF//fXf+cOS33YtFV83SqbPVkJyCrHmWSb83HNwYWWxdF1it4RtvzanbGz4NK8fCGU0V
8stP/vtybLsXy3GJv7yKbMGBN2Q7EUTNgblyQNeajOk9Y2r2lFxXfRndkI40w2jBX1d29ct+Otda
f1ucLmYefUyuadM5Gd2cAkar3Ha5/VVa7lXn0J+ziRz+98f84edcmjkDwAuaCLV8O1bylKqVv5yh
YkYjr7MMLqzyG7ZLOD9UvfalrzMcDD9pRi6obtQ3Q67CuExRVk024ik0V3403AY64FgUdKTRnGPL
AFiqrt1GHOBZrIigO2dd+WKB5WDokyyjmg0imTAdtuVVFfhrpRdb2zcfVZldabl9aGZmfxj6G8cg
cDnozdMIf87QzBdQ1RPPq7JBbvquKTrjFtXiUc4ptfulhFiqKJUA48ScHfDiIs7tM27mlwbEyNBX
X3BwHZgf1nHQ9GbRl8qbr2YrGRSragzfKzLuYAhZi3hGzDUAQyfKoSW5fHuA8qcWZkjIB6XSve5p
qJTUvMxq1SvCDzzkgF7h19f2RIx7xHlPr4EuoHyq4w6uBCdvnAzxvRgRIMXq0hrmUNe8B0s73fma
sS6rZFM4Geqv7Kbtre7oinDnBsbBrdXHsFQ3vVU+k3B8M4wFBl7X8TRIdqkzrmuIkIotWDPt4j5z
OsK8fOMxU0AzhZp/RHC5q9zxQ/XjL4C7+KXKPgJl4MplVgmG+ax6tvVdZP2zoEOwLAp5NST9Q2fG
p0gtN1GpXzf45tcEqni2MZDXpQiSR7IVUJpdMcfUa4pNyywj0cHMm7ec3E9PGYnLjRGPpK15JJQR
16xdna2Rqx3oFcBnV1vVrviceWF2mcSrsLfVNS2AYuEjvCBn5xVw8cG2nVM+yoARBRk7iosJHkTz
Ks1teKEG+JMW7GkHw89rpcqYkLGisOBJE3i6i2Jjn4m8QcYYxks0h0/kAtybbCxNo/t4ZDLasNWM
edCd2lNyaD5SXUdJ1izLgEK8isEQF/2L0NOvhqacajELJzr3idvlM+zcFXxVWIG5edZS+dCE7cZi
8o7t5lv9/57X6NTWypfoYoKQzfgrVkbE0U3/MbTasSzanaraS9Pi0piWSpKDdN8Y3+9KvIpqMm0h
3cYL4RofqZ1faWnwZOgRIujgCo3gm6twuJ+/alc1lnmAxbbVX3uzX7mmH3jT2FPtZPJrHMUzpq9u
Edf5uRzFjmCOr8ivzpEqC+BMNgrFotwOPF2VIivSRbXn0I9ftcKsVxlvSKm1bztLPkyiO9W+W4l0
2A5wWEWILNUJxvU0qrsoiFZhQIrHUAS3RQUpTI3uLMflEuqsFjL1105vczo0y43WKLd6XA+7+WEy
FEQhOjssSoRgWjiT82RPqlwzAuYYyZEIlAYXwa+ycRH5wy0/FbztmHuZ0A5pWp1lPRxcMwbZMsnz
QC+DMEeUsNQb8/TOt5tjj9jeq9wWDYpLPhOOg7rr144p9oEe39TIAL2w5KHIs+BOyKzyUrisFSpT
xU4rz9IHnhCXzKas7VaJktzUdKpbt70NdeqMIb0R5YDERRyUHiZNW1N1i/YYx84ql3WPpJCedlRr
jyFEF+Gqh/lTx5qyGHHJzMiRVsQ3aE3OZVORvg7RJu508rzy6GhwWKGcA+PCkQ9ndLiYieBuSCSK
dObY6oCubWMGCw5pp0rWZzzWxNerG5O80FaUkLOF/kEq47HN3BUZrzdpN1EYptFTOMR3k5M/+jNP
Uhk6Lw7G5TgShRA4T7odbQWRNLHJXdIlj/MlU2V5rzHz0S0J71YsOQ6sS6W8K5iyTsT1LVga9loO
LV33z10ADCL0aSz05mNamgvRqUstzFhQS9QiiIzTZcMqbIfpR6wPW6PEx9Y62V3i+1dY+30v1ooK
XjMzU1Cn6Q3jNmeTVfqfonEo0Cln8a41UdFCJtrWofPuh8aNZoKPTFMOjeUt09jbhjPCmiCZ9KBZ
Qbsciv41blhQsOgz7WhXXc4/dfAkLtQIA2RK9qg01vCwIW6W6UY0KeoDNzjGLZj4JAcANOOxNRgT
Y2o4SIq5LCNDjLgwzoR/E14XX1eZfw83lTCwvMwWthbepJp8dNIKAk9xtJreg1n4KRuxgyc+LHRD
AxmdrswRBpGSj4nXaUygyVeZG+k869VHM6VrJ+1OTm0txcCJO5jMPbvj0urcDd/lroZ2WIeDvoqj
75kDPkOabPolbvKWEQtLPg/4Zxe0jAxeewePYDg5BzFR8wAU1MPyFf2zsmiAWGeDvi4NpcWr0x98
JYSVh7i5Rx0i5bQvrJhgdANXi+iIRzXo9Q96uabAjgWuu6HfJfRbQSM01HMTraKG+TqvHOrqIQ/s
jyEsb0RiQyXXAGqbvVj4bUVGm9Nsejk+J2w0QmHiTKbtokZUsRBcGFI+sWEU0NfD4gqC+bibtxzF
islCMqNbmZTDskLK2avOOkltL4Ej9DDfzFDdjjo3cWKqb+bkLhMGakJVNmoaHCRSXCVwV0kXg4u3
yns/6E510QE5EPp1WhfAsTqfgbRreQa7tcljK8tkl4DtUevPyHGalZU3S0I41+C8t6pur7Safd7J
Tn44vqSZ8RxZsMVFdd34PZPcJvdikrgrrS6IwLUewmTYjCyVRsn+xWDaztvn1gey1SmjR9DfKtJ1
b2hVcOC5e93byW1jOus+T0mBbI61SDnRtNwX0G4pQdjs/Ok7zpV3p8t2esJpSdXvooKs+yq8wQzU
L4YoovICED0Y6rcLPWLgzukyrnKeo0zsSnBXk3vHlGwvXWWpieHBUaxVyFmqjJP3KKhOKrMDcooM
T5BzCj6qgBvGiySlPEei36X1fHiK9DctT3fu/Mq1S4GE7HkBu7v0LNtZj+ZwRc7T1jAJ9lRHh3TG
ej2zfvROp+fGIR2Gdua1TaF5UhuRnxhYNWlizPdwVBJ87KdHcHYe/2rh9sX9GM5g0/BNT9nEMZIQ
pgvQj2mGG4knVAFLhnoo6W3EE3bJLusMD1afHFw/OKDyP7RFvFIT66pQys8EOQkQF42M0qEuV5UV
Q70PF2jKq1cinkcBDD0FKh4cSoe1IDIBBBiq3OTZ+BjZ2caCPlxxTURv7FwxzLrQc0sgmG9HK6h3
XqF2W67DDXF37GzAu0riMzXduZ3NUkEd3trQzeeEsFWSZnvEMeu8UE9FZ7UeUkEA9xm7URJULp2/
4eD44hw6OXELIj0ZYWQ9GySKkafqHvFtq8vSxUsis3o55SpTX1v5mscvEAT1z6kITrUs5YZdM8b8
E0Tp2pKfZucW9EXKblm0421N7tBCDft3hVVtHUXVZ5BbpGpcQVhVlvE0nTta37VotgVyiLYKiAkB
dC5Hi+AC+zAEXezldkuvgTwwkjQ3c+NJCbtNV5lbCibtymDGDTiNyeph7paVg4Fmx/CY0K7ZUeHk
UxkLeGB++K12zSYlGVDnGBAm3TbE13CuRXjbIufxctBDS3RKD4qln3QhbhqS4cxu/EiKXq4DSahW
MbkfBWuVnozQ5Nvxvq+tE0nW+tIqG2+2SBelcVaAO9vNQCSiswlax1+7Gd9jjWYkFe1VXo4PdG6i
ksi5MpPW7MY4VX1OOEzyZnA5M8vcmiYhbSU2emKFto4GE8GEPmJ3z+iWjpKKTSMS1tZZsDJ5S2ry
vTKITU52BrELMdT2obh1W3KkaC/7yCyPEIs3skg3hlUds0B9myC+uoipwjQ+Czk9tWFFPZl4WAF4
3nwmu3JoT4lGKmXRXesmMUbSqWqwYSawz/7dzwpBsIIcD70tCnZNLaXuIXgNw8ok5J64tUczc56j
rmNQzyLLeu/pjovf2XozFf/LL43HImOfnUeTnZOPC4f1Xij1VRynd+EUH0KlXhed+OyTbpdmXbEW
gGNat35pHe07Qr3a5votuS4ptLZpbyXNC0q5G9MQVzoJDPNwHavCqasdf5WrzlXZGOpichVi71AF
og+7jaPwnJQc5uJpR6Zv+udvtZx7LCZ5YFfKkoySUIP/1GxDRLYfidFJjgrl5FlhcBydUFmovgbU
O7E/tGm4429KrCG2unArJTk01nTb9fan5EOkjsFYYky9qeJcUFtP4UwkrB2+Bbf9KrBzrgi8vrKr
8B4VunIeUnpJvnGGIFTsAR3PaW2G2MQ5NqJWNxRYOFazRNDzhY3qqZXlk11hZccapiOsnRuHnaie
Ao50cV5Iz0f+u5lEEy4V1jdUGjCDBA9vU1/pog2PhvSRdWidyuqae7ZWb5DvbmBJ3CaM/Ua9RM4p
YAlNjbWQ8x4Uq0c0NasoAOgeo/xgGrpTg+BK9KG9G/2BtSazVKAQlrKYmpZgZf9RLfALsTkHrr4q
CcbygC1vzNJsF5qSv4i+RXn0Z9n0+8PsfNGxWI20XfGALZWcs40rffLXkKXbRbAhD3PjmOX7NIZ7
PeebIpkdbPl+5Pcqmvv5piDy7N4PI9Lg1FVcu1D05I01TmiCCFRdWHQqCZbYTd10LvAvLpjJEaho
D58zTVedxi/GWMdQstzTdoUqs5oFbr4yPqjS2SWDv4vG4iFva4qQ8l2vbRb8bp/QPrWh7XFDvQzk
0y5k5J4l0w9bBKGH88v3cnIMV22C3F+RtzIO0ZVFqyxH+5+lPTuii6Qki0Y2MT7ssrLsz44BbGgH
d33WDzjY+O+EbT3AHjh0Tb/sZ+DSyBfGcHihq+PanazzLHKsOA6EfbHHSWs3LjslreN0NDc1WICh
K/I95Y9XNdMuGMyKPmj5mLl83+y5+4l+02KkKW7a5b3QCm2X6iZMGczIDlchKrCziWqlCC5FWoH2
1zsiZEj+YI4ZXhttwiC+3ooIgUBe7v3SvjYKuU7hqgSKYi6MUDnpce/Nt9n8rgt/OpogElaasJ7n
y63G4TKK6lfVLp80gZg3tebWN2twix50RNccRirH06LaFJZ8N2cLqspW5n/UaEYbvHAEDuL8SZdm
fzukHTt9+9Hr3IF8riYY7qe+3FZ5ca5q+80Zy++qLJ6V2K+WbU3qCHyz5fwvpF88tml3cDDFdWjW
OA2d3aw4coralHwFZqmDyCAqemGFauklusY3UDufqYr3VFHo3Bnnosqfal+/ayzTQ7tF+5xtqjDb
TepStdrWV1cDFoWwgzEys0/G8N3q1dbP3dtIls7CGpKT7mYUfxmXeb4l25bgqDB393XlLp3JIqhd
GItMxf9XiW9If88Wswsu59oosiurih/F1DLSSB7G1r4zCvck82RVDnyfOvNILZiuVJmc1Qlwk+G8
qbF+perjdTgMSxeDJrDzmgiD/KQAPZ99GHpDv5s7JxHuyh/Crakqy1lfOmQmEdnqNjCsBdkft1qm
3ck2XXWWc7BpfM1/19UfLVLfSgt2uaZ/95GxmgbY2zFy23y+7xRtiVnkHHT+aYgsZJfsx8W7mSvP
MaJNJRuv7NDYZUEUkAzl7kKUm/NlEBmuilF5b5xe9Uri7fTCf0Ct1q/nq91MNgW7/TqO+tGdv4L5
tWZtXosaciHqoVvOizM5YrcpHwrpz3dX2gm1l/2ag/rF31rT6td1pj95/FJb3CsdrUOjadd4M9Ol
zPInV0RcgnFfDBBTldHqAINT3JulYd2KV11y7gv0e+6sGQXVhWw3BK5TtB/nxa5g5K2V5ipt4gdh
U2OLlpjnrGhOBCtvtMlc2eg659kPFq4nDiDLWcHcl+RXjcVqHjzwgZBh58XoEhoh45VD+pdNJDT6
bfSmwyFvXO6aOHlLiupRwYFoTc3dOL93Uk5n/dcYlscRek88uzUmSKJU4QarbthslbzfKi751wSd
enqRf7Lmn4ZZqZ2bYMgVmbhc0uxb1QLOIYKWdWvVr1YTayuq+Nf5f/x5LbS8B6NqeHRow5iO6eWU
1Tb32GxsZVV6MA33aZC9xqoJDq2VQFudbiEErWC8z+RjEa4xnIjYRS/d9D6A6nr0ZN4/Kxbq37nC
SUoOlC7R77PXowQtn/spbVaoe8Q2leCK+n6jT+V1zqWF8HLAjPIx1uE1FXux7qVK+0L+P6LOYjl2
ZUvDT6QIUQqmxVyuchknCtvHFjOl9PT95e6O6ME9+5pUUiphwQ9ejoCre2sA4W8R8dYW9VT/KFh3
oVsAE8wFy2QfxeKSI/4wy+Qme+ctnrInGjW7IAqGjZ7ow6KIZzYSA2Oj7FBazVPSVY8Csui6iIx9
p1n6UiMG2TQttoG5789bQ9Ny8Al1h7oJkkpF31EcNGl3mK8ULZ/RQjzoZD/0XNh9Wx9BwSH7E3N7
6j15DGQbAxgqtUXbUcg2oRWHWXeAhvDWp9pB4XeQOV/btMk633uqOGqv9RSsp45b0Pr/JrDncYuo
ueUJQLKcq6SbZrHIpCwWQ0jQ7uY9MkAFGEsSA1EE+1YWJ51eZZGqYqmuzAS05EmI6dQ3PmVRL4c1
hFaDWqCdRk4f5f2jJT2glRkFzdFM41Mn4qVnlU++JZZD95lE16K3PvI4Wap+Z0/ND6VSqB2186V1
rz3sNFfv9zbAauQPK1t7deUPm0ptvWnUBGL+rhnfKev8/dO4i7b/yP/BSoUNnUYKDuAx6WA+Bccp
m7dqX88UkiXaNtYbV2SoFjq4BTEiV6C4r6zwgQ+1o4vrUvb4DauthXzXQomNTy6b2ckVf6NOoR8J
RC4jBD6bpjagcerg+VlaVAinbNGoKmsJATtM5rPgsWilkgltWYR3DsyJdung/fJN6tIYqvzw8L0G
4cF6UQGFymhrU2xoz/JbfIrT/hIOrxgtHJmXKU9Nl17dMye+y76WUD00YCLmc7pU2kWRk5zoW/Qx
hUuhXRTfqyDmVvdMtIY4UX6KPboeEQ12KKiLpHnJnYpM4IE7M5INm0x3nwgjTPWzzjtlolurO+VW
AOReuS+Dk89HNbkwsYbhORhONah0L/ih4rarnHZASz4Ppr0N6YQ3xkMas7V1pje3/S2ml9C+8peK
YK35BqUy6kZdB4n/Ek1Aj9gA9PqA3HuHOj3/eGX9UGAFMgr1ChsvWhopGHrzUqqEMTa/+Qlf1Zy7
kUv3kNJgux768JKPyb4tldZiHl/jTicf1SXCjsmretWDBTKFGW6CgEei5+DX9b2afoXL9gRkPho1
qol0sRbYAH4i4nNAdOGmUPdKmIC+4D41h2eVmA8Wsysap6vn2kurby+0yYElo7rvLHReSulD1uP4
gQVaGm8aQ1+3D4BsS43khbdVw4arBzg20VZHkEghH1p2OP6HtE2zA0O85H5Kw4Cf85W0F35PTcQY
aZM0vNOdD/y7WiiKam4hzwH5QXSbhJxwgpzKkOMAgDUwNXvziMJ/67cK62HN5QUwbjO+YVa3Ux+W
EAKzNEK8tgPsodySOmDpr/rsxTP1R80rVp/MsEP2VQoCSX2X6B+a5ZHPEPF7L29hSuFWm1ZodC4M
Yj5Cp46Tt9OheGrE1N0Kr4Q+vxbWWWZQPukkqeumzYtHQsL27M7JMwvbTCT5C6egAYVuHGgQOiuW
D6uTfksZmatiGM4jfz0Yf2jK8PZ5oqBg33ePFZriASoXhZhXHQtBH/ODHb8rQTPuf4ja1xHNDN+/
M86DkX1PuG0oIESTVM+tDPtF43triWIEc9Sr3tSyUjfHB6iR+ffCzQsXVCvBqA9qeVRDei1cj6hI
7hMdriGXVs81S4JxJG8MzLrdjZa+t+M7Y6U0UqIofeW3AkRC6mDguDdYVAIpXGpzzZGfpFZ4DfOb
1fS/7D91ax041FeW86RepW1E/opyutK8SCGEqP2SN6M4LvxToZzvIYBuswn+34xLm3JlY4QSqWm1
VdoPCvoC3CgdzirWUzRmRtHtxZ5/mBf81zOcs01SNjghHQlMgd67IgSa/aK0shgOBVzim3FTvStb
Rq6txEV6/xvYCg+Aa+KmsjHOyN7YT3kG7kypn5aEMP//1+xwo6phcquMt9rT+Jma3jntHbWPDXm3
5lv/+4rV+wT5t56GGYVrCeu6AQAoFshRLwo2Mnaj2vkLkofDPEoZVrsXHIXjknQ8Y/c03XePA0ht
q8I80yb8cfQzd6decppoO1aSW//X+0iSzPOfS3M3iCpa0vFKzUCqXmruBUa2Uek9s8E0t0mI9LmB
VQTuTXj8vCPIBVBzgxgO+5BuYo44ofz7D12VvgNcVlkPpRo1BJWgO8KVzMDf0MxWIxiEPzoqhCIY
lqFfrJPsNLBOBIsnEuHrDFFNjVL7qw40xnOK7//ejv6e8fRjc6u6cxwYy3/F1n+eHOqgY6KkNEsw
HQHHxECyH7CNcCF1GHftjxp13D68KLxzC2rQQ/c7w3RbRf8J8nipc++0Dz62liMOpBcWqloZ6uTg
hI+uht8vhE7/ois2fIT6M6Y9vx+al6Yrqcr/AFSE7n5Tu58V/wMfqXen5oLyD2F6cSWl9aYmIp9Q
c473oNO4n5htyZzx2KX+q9QIuTLYi4UXxMu6v0NvXVSEDjwWgyGNmkDZ/eGjeS61XkeYo2az5kRp
qQ402kcFqo39RmnpsNkZc7MN461JWlMBTKgq8azmX1QqGBZVv3+zKiKmYp/kipzKA6fS3GL4ap2R
xl+pjTDoXi33KDpjg7sfVYFvCSmafzxSYoSRDm1EsYU0bSzlmpsURPR0ma5KlIFEGvsLPNrqkHQ1
3bfFZ5z0K5UqeHa9UjdBuFC5Rza6kM4j75zvJaBoXTdZqn218dRxqU5OfuZS62Oy6VTicqhkSkRV
SVjSHVtw9/wCDzfxcNz8P5+dHqQ9q9EKgAGKbTb8VEAAmpAOZtWc4FQvbOOV4VGBBx8b8Lz/e0c1
44hLsQo7+IbagZgSXJ5ZwUjM2R/f5Y3wTRUZxPkZb9Yt9jHt+Cb6YYub0qKHxtgHWPPJBezHldqE
StOjKTWe1O1GJlJ2XD4xuyenFHcVDRruUyRxm9U3Re1CRhjvc7CpU/rOrr+qcR2QAZXOX4Be2Iow
Mu9NqK0i73emI5UAdfHAVdvuZQQ5FaRPXnzw8ouc/ku1CjzHTZuare92qzS2d31pb3F5G/QO/0Al
ZuX8tumfkfCsEnaKeVE7aErpZiS7ZkJGcuDYaK8VBYkBo2ZvgpdaxtuYVxbxEphw6qHU4JkX5GVW
M4EI1uEb9YhqiebVRR0k6hgOAvvEwKlZwl7rBp+OM62saIpWGVYvBsYOIQoD5Ntjti31e6X/tRFk
IPfC0xsBRihJ/GoTN6QUZnz0KqBefmjpr7D1lUQ1nL9ya3Rpsm2mxCbSOjrRwz82WMmIsD3SnvOI
bLOERIEIxYZWmlMYTnBslptC0YLipe+ITTe19wySaTR/0WhdlHSjk7k6GQZ0cIvW+S//lWhGFja+
gx0YJr52uTCecxXpgB5QQAZux3e58z7/5A575FuSNy6IhMLC5Ens9IXXGeo/ylrCwJJIdNbbCJq8
NLId/YnNJAk7HeyG5cWejrKCq4ytL5NCVhY934uyj2FUOkwc+cphketR8Z1jEcvL1brxzA9dfEz4
KiVNmrKt+kO+ymRy5R/ARDd+pY6ZQ0Xx39j9of688dyv3j1E5R8cvW0bV1spSL3+lHWe/ut60TMY
ga1M/VtnyltEPdVDBK+yP6Yyf0QpiXUard1ErlMshARWKRUNeh4SPNvThNYheBnSDu7RwdVeD0zy
M35BFlDsCu/a+fOeQeOJ+7A+hnMK2afcGmg+bSDHqfGcO0okdPY7alLcfAs9mozIUT+qMvswFmi3
6WIbpDnFzQj7kg5UrLf79ya6K+/HHLSFdOQxYV3waI2OXJ+mPSVZsO0mC9EXk6g7vjqIRLsXGn4T
7osxe4U/0Khqq23FXmYjR6ame64q/sTMDVs0cFFSgGoO715kLzz/jVmuTsJpOik1siAC9yGRqOr3
bDkWyyUh6g+S9lTj58u1bNBYTZV+S8+adoYQ/oJpfi9LhIqy6UxUqTqQjYkYRvqV4Zuoxo9xCkt/
PU9XZkXvxV9ti4NK0R7wFNn4FXTRrto34c2q3mT1nmTQcgM1uJ2RY/vkHGsMRyLhgcIOUO3yD036
N/HWs+itlhdWhnLjccaLq1Cjxa1iLOvA+3cBMSz18W3Wf6cQeXAzP3FV5Z/DPwy1KeRzqDVI7Ppq
hqrbbfgLtfT4sgMlwS/FYB7AdjWhs8Yp7NC1PcVK61CMWCPS0CTVPkf9MQEoxqNQIIk67ynTbDo9
nPl4YZqRfQuod1ZGf9fgn1E40bt9rid/IzrBtDhoVgCLskgsw4PQ6y+dbkEclaBgWTgioD4TVb2r
HJv9pdpnG3oChq+TlqX6D+Y94cqJlFV4itjoTZQNzZ+uKQ50CXaR15Nd5eF1MOTfYJU7EEeHApyh
wF1qIWx2a6+aL0AfPsU4PJpUP/u6drTDYsQNCI50oxvQoXAOp133yLCs0qeIpEIOXz5sMYqC8153
KgqquJ/SYwTpk007224+TL/Ye6217wuQyjW0mQZWGQg0eNmJjjFVHugL25uX+eS1gGcweUYOK19O
yNi14PfUXfhlWyydvA6QyqsaAOG++AdF8tkr3Mxn0au+QtskyyCTK5fz6YKAub8KTD0/58DvDkgB
7RNZXFvT+M8UXbBszfoy58ZvEEBZQRwcWemeRq/jQLeyBmL70EV0NP3JDBNDvzC72t3wQiO0XXYj
9TetG76pylFUJoWvXP2/cAbJWMxIi4u6OhSTuYWl9Q9x4nYmqnOpOKC7BfYm+6rtad8F+codjSUD
dB15uZkWvZukJVObvjZh+UUZ80FNltyx/yxg0Kids8RQqUDqFcbAKor0dR+zF40JVZPYiw6ekX8Q
Nt/ygXIMnaYBrxzNRv2PzaoaKmORN8knXYh8FcqJncaErV4+nC4glMzv5izR2jUISUszuiRWQSu7
JiTCpgy132UwVFSaMMlcTm1DqVysA0SWUHZoj104L81Yu9LOf7NH78/z2STs6laxYjUjO9JEWzQG
anc0Icifp09AaKC9HPkhm+StR6bRTNMP083eFIy3rnRk/yiNtU249gsBrtygNc+GDQ6qQDmhd2jU
aDhkOubZTzwDv69gWkXCuMRWbrI/ovVihLTtR2cTDy3Qisl66nRxRg8kWYQ6yh6GM96byflDwx9l
w3B49a2kWMcy//aidu268d41Gus4phaWVSaarMHL2IuLQXLAEmR6pDV7KJF4P2EoT8Bs1ocYqU5K
OuVhtAlPGvBr996dMWagSdeoariLkkVWU/vQRtAtjGC9iRv/WNJtLUZ938/evdMTa6GFbr7WppLI
wqufLeU/les/ddTgjeosCx+734njiGkQ+m27SC0Sz35Cj70MvWYp5n6ddEm3FMpXS06Ue7sw/3Am
+vy2/+uh+lo3IKax/dgDUVnJzFnVCZXx0k5Captk6G4Q7okll/hL5YuwnB9oDVM07x1gvJz8fbqS
MQ1sZ76NThwcA987CgcpRDJVoUUHR9MICM0cRzhjANIx781g+LDs+mbon0FHI9honJ2Q7sXzPNWu
bA5eP6/CWv8PzYy1zfIXtaRVqIXDc1X3w2pE13XRM5tD8DkIUIyngBbaPHhbP+++OksiwGp8JilH
TqM9O+O8Hj3tnHbj3SVzs2wk/tqi/h5dFFMM4cgzZK341RDaTqPkvnBKQvUMQJ+XmXLZWzX+CraF
kqTbbT3b+E821l3T026pNd6b4/YU83BISq15puiRHVtTPOWNY6zBez3MLn/L/CHc1iECThhJlelE
xdwV7IBEsxmIntHsNs2UrArygZXja6/pDP3QsMq9qu24wzBRY3EuGWKqQnMl3dJ43aikZBgPfZf/
aRqoT9cBfkHtLXKjI8IHqz567+byULn9e1zXyA2taZlv2nxE5do5e2FyrvMH5x6o2I+sqdaJO55d
KH5gxHYuxm6V5jB5wTl3a+RSiCKItSgrUyEZb8pp2FC40X+Bel5RixFvOYUUTlu+lzEGGQvPpDfF
FXEQXRGZF01CzjociPKa/DohEpnBps1ECvrB2asjF9DQZNFpkZexegehuFBncUEOk5CeeuS/swM+
lP+fAKIaXYy88zZ/kq63tvrmZoEjChtvHyTzVgsDhM3SYlt64dkQ8jT23T7AKlMhNSdAOio4SsP0
jDXCTyP6zzaL3i2E8qRPUmL13yTRb3Zj0tvvP0aUnpeyjE5Nbn7YaUEJaXCXPhHrIsuNvXp8BZrS
WqSFyyh8xqkAZTEP/Lt+6MbQX9vheMkJvgeqi9iDnMwYbGxWJF9tYN8bJGyAGFfatkcWZdVaXYVi
bfVASspHxTJ+jvXkrc7m9JzY5c23BsoBcxQsumCCfRxae4RTQXN3V5mU/3Xp8Eg4h2dfyE0cuAff
z76QpWXn8MeOuq0OTpvBc40qAEhbDZghTbT01Z5Mvjcm7tqxnePUt/EuAyIZz7hP1o1HTpDY8zkT
gIAWshAllE2DwhOQ7zkFLp4PAldVuklFaJ0zJ0/5PJDwfe2dyCOtFd57xdbLrJ1LPbBJjK2Lhx8q
Y+w0s1F/1BVYd+7BjyQYsNg7YMD2aUUpXGU5K8XXVcCplRrptYuczVQis4Os8SoqCBG6KKEpkTbx
SnMd6LmILlR58juDNrnPE1fp+wW5+FlvjWOMzkwqgV4kY30ykjlZElCGbfYxTPnfaA9XK+0fiUj+
cs7qpgmv8aRvS+reTku32+3Dv9LoEbpti3ERSHpDoR8c2FrXjhZzkNFiE9i3qxnbxbThvSRDd8LZ
QN84YQPaLnvRvikXb+E5v3VsRxRHgsMMR1UvjFPM4sGIbOOEwUfla3tbr89h2e4d9gDP1z0eK3pp
RrZb4JGg/tJRPiz8sow4OXdV+67N3hNmeI+GHMVU+KAhf0lhdWqxfgEuc0+H+FWS/cgejQ7QKHOs
f6r9xRb+0cyAF0EnP6v4onX7ZeZlW72OD1be7F00fAYmmWsaKKkSaJhtQs8iA7fJBqZCNTNuN+qk
NnFcn6b6pP5iLoAocgBdoqqQyC4HO5/iyarKJlpTnkNxVz9GHDe4cpIOShehc2o9qas/I7UOqTNI
qY+wL5kR5piGG7LPiu9icpolbQ1dAfoAPjbjnu5AbUKrcgIFPJmvk0jfklKcnXb6gOLBCRwTdcwM
UpW7D6u304Uexi49nPElD4znogiKRVDbEC90XOo7b2/K4B6L8SMYtSe6rStMhO8Rjnnt+I2X0JPN
j+dYNSLzwziPn+kgP2GK2pSHqRTy3gHGLkFqcyj7W+hyd/X10LaHUZ2e7eBx84b2MBHpM6qiWo4U
tTd63FwbKe5+XlXobiF5RB+TXh9VYkqZRwUylq145B3ejjbNJD/Wn9QoZ5Vn74Yy83ljIliV9QiJ
fbyYnKlJ7f0imFUvFYMHuM4rEp0vQW+dLfEXeON72DnJxuoZnAGGBXcfiZWZe/QWRZiS3sy3ZOpP
pEy7kX3Ly+WxDcpnZXGq1/W2LpJDXxiHNrXppZTDcqz7P1hnz5luf3dMQVWmMavyI/eBZfHqz7UQ
mxJbUDdpnmtSa6S0n6K8INc26ELjiGAY+hoH5r0RTZRd03xbp84mm+VxKKyb04FUR++pXfedgw2R
eR1T8tZeGMmSiEguQtM6DBalsdCP8bbEA8N3PUZNIpVmWqa11sAS7nMBED+Xpbdqm1bbNDVFS2pR
owEUJbKtcQ+VS1IP7k4N+L+FP09Ydhs2KtTptsNrJCEJDLJpzV6v7HUbjk/E5Ve6Vv/Xte1E/Yyy
n+SAFaG/CSQ1Mqe2lnXpbY1mnvZNXH/7TvXiWsVuBnaNZ9bJr6CtFd1zmFjsqvZLOLRfMLJPCh+r
FxCAzImeXzze48H/asb+TZ0tftp/4BgKFjMjPPXtTTC3N+j1F2M0e9xXEXqU4ncoY5azFZ69yn0h
7HgI8O0qGot76vKRdQqd9q8MANnEUNIX2uAR2XqoyPOJQMPndxBHhOL2X9AD4O5TmCE1herEcOEv
TY/Q87Sl59gfRdC+sXOs+3C6GpX3KZVjjRsOu3EgHcE98mhMUbhU0TI95lvfW8VinBweu7m2U7Fj
H1iWfgFxwFxpJdouehl1YMXpd/4DtSsQO6cZZIp8zpfoN6PvTL0BkhI17VRnP2Os5ECWqzIcgR0v
neSZRKzNt4Ec3ocGyPGkJDtscLG682UR1PPER6LFexS4e9NO3rURcFjlIFniN5/KxEJHcUv9Gxoz
Rqbl89CLm8qeLBcVBbz+FKFAY2JXMXpjWSawwpin53QOfyQtwpU72ZtZVr86QNrCqHdV6d98HeH0
SPevnWhvntmza1JkC+3wswOMZgsKakPJJhkKwKLULlcKeY/P9KliueFcxsJ3s72m0brjnF571nw0
YR8SzOa7LKwP9ozqDwLWGDAnM2AcjlN6at8e8doAX6Sv0cbz0LKtZIEkUp/fzDh/1jQT0khzdACa
G83wn0nghF6+vbRj46jociKel2WSM2syfNOJSAtAnsF0Ukj3RpbfZTQcBU9btsNX0bJOI3ojC7ep
yJGyTd2Mj9ptDlT6d1FTvZXm+BAyP5h5+GajYejmwzrU4YxBA7I6pvrUUdeBaRhyWnvscYabP1l9
1y8bAqiF6El79VADTZjTOhDdhxN3JzmLB7DgNeDxrZpNHgsstMBnUBNCHf914l0O1A0rp3kNHAmK
yxjBGVEJ6Lxtgpyd2Ze/Q5w/4fi7y2OCUzvAfLoS4a1GnKlDJ0nHCxo35BZOIhWPap52jtnDcyZd
gk+4ZZj7FizICN+2Mbp1SVhYD+F/LtoYyybQjh78DrwRHjTdd6kve/Qo0FuER7YE6H5I0hbd18F8
Rc2L9ohvZEi8wJeS5AYAaz5C3f9Ku/xsYyenTHtVXF44NsZHQ7tVQ9flIOQNMhW1vvNK0H1vbdy4
1IwLfSBN0Zy9lg318KpjiXOQvrv6/NKPJB4zJkgq3FNxGDzlrVu6wM7C/cS2lnHkTG51HGPEJ4up
/3LyaYUF7JNWzZtcn3X6Py1BPvfpUs/K6YPYTflZCH9fTjMwp06ec1yOc0Vlsdut3xpf7exSIccq
k+lXL4s52ocI+ZMZhi50RwY/0gvOPHejz3gQ5K77nBc1nXYiJdux2h2h4dKHibxMgvlNApaomuyM
A/Qu5JiOHerKSvMDgVtUrqLVnIF+ncyr7sfnudYudqVBPZ/PQyJu6F3Sk0rf89h8ysbhJUmQc67y
Z7foNlk6UTJhCJIw/Y1N/aJ7FBr4GnrhQeU3jtP9qc1gov5p5WVykEZ74Kg2VwTaC1mLc1H09N7N
F8Vb89L8qZZY5oLHe1ajDYB474EpjgXyWrphnxAQHrh1czeQTYNyvoqpg9xOXKo6I11iPwdjcwjm
+KYX4FkEuo2TDrmh8soj2Ia70aolTuknc295hcasY/dkFXSsqCyJObzRuHnG+RE4S3AohAddLIHU
RZU0acYT1pGvbojVHyu8kMazlbsXzWXTpHC4h2+y1IfyKQhIZ3gxhZ0BcUaEeCLntmv6fAwQ6pmF
/NAygFcjFBEqfi9NMPf4EIVHhypEA7thMerGHf7gDKhA3GHarOmwvtB5fBgxRCgvmz8AV3KE5fLR
gU5uuDY1ZHY+B88BHZnJRQNYmQA7oJSmGZQKjO67G9MzQLRPYWhP1CNf0058I61JoAXUNpEZuAVV
8p3BxrWQQHdB0j1NQX+tZbthp9s7vZ8x4mgp5FLe1EOqZd3DblKnWBePP6Z5t3UB0CRpvyzbUoUb
ECwuptqrtESEL5zBkAV2eREBUvSubbNDQ+aC3HXug+mjgNboZDM8kxFIgXJ6nzeAFaOVGaIwaWcY
pXfBe1clhDRtQdt5GFVmMP+n1nxdi5dINo8wMw7FEM1LrKkgnaXGxR5C5VlL8SYpthGTxBl4Fd6k
uAdAK9Ieq8wqluueHuHYt81Si+1XlTxUsDcpmb5SNltPpfyyJgnnUJbbPtK27ZQIugvVk9rQEt84
VLI7dNw1RTf0HqZlS7gSJ/ojKC3ecHzFcBRIRjoDewcz2cwtrcBwLWapA6wB6RdOwQ8ZzMLo5Lig
87zxauo3AUyHZQx7LyWmHJim8KoRcjEfWlJ2K80z31IWXVSH7bLsk3us6H1h+9eF5j0nJ4tZgXqg
6qrRIZggEGKPg6m6C+PGbNNygd3A0qzYjkt2RuTdrnM1vY34NyzwAf0x+oHlMO/8iV3CpjxMxdft
FgniX0tFdVecrDoncDYjcOOAEDwtuRWE10Onwof5NUhnAt94A5Bs1Y/z6wRP1be6D1Sj9kkinoEd
0u6dyp1iv/jqyNAw8lnkEbzBtrFuPALq9O3wPJKHFehYiCk4QiWhoxau28xatliYgE7fVFX9VKXB
f/qcnJqOcQvZUa0opxNpT382sZ+iyFpj9acX1vMEJbEMaXFUOuVxzpRZS/a1bAC62AEU5v5hIgI1
w0Mxy/m7cMW0lPT8x1R/s+2+2gw+2P8+Tt8qnjXJCgsGePmVlJClaUrFc38I28KBk4dTPfIEQJeR
JWQzMyh4NvANI0EFcmqmZSYiysOjfcoDPMEAmUW5vY9c0g1KP7A94fIXqfw1XTpt/hj+AvR/zx1a
x03eEyzHIHmqrVkHl7xvjzYoecOL/81OU6P50bfTqWrhxjTjiLAQm15BCBiVgpAuBjfWivvQNOma
ePmP/fykclu9wrd4FGxDBWCGbCNrG5PKGlytsiBQOgtz0QL0kNqS7HIbY2iCrSr17Sjs4bJG0oHS
7b6mFfyiAiZBm9L+TpxvHb7B3rAARZiIkIQtzIU6sLR9Mea9ouuuYzp9lpNizBZkZ7iz4UqNVivN
y+i7zw6ynZaZfiBOeU6d/gYLbcnRYy7HMqAtmT3MMtn6jnwTUPwyt1u3k/ZwJuODmPSCzNcOZa1X
W4h1ToeoRzWACQNSxhTk5ZP+y5bsw9G1wPWLs+3EE6jlGQCPBZ/Asp8LC0RWriOlOPiAREo4oeZ4
dnLtGphUytuq/tXn/sNB/IBCEFMgyDt7oT6WguEtKXPO4CinGpY8kXyyGvXZP8ZyxnY+cc7aGL/X
fYiKdGLsTdce4AePVy0DJhs2dCzyZKOekKDm3YVlvDDUcGskp+pAqtjAPbf3yJmBl2g4M9LON7eG
SD6SqQJsEg5fqO0jj8MlGk0StEakS4RUFYjKFkUItq9ajNApwnQZehpoXwDry5ocPbPMY2xb14h8
zqciEza6PFSO/iw9eBlh/YdbMlr7HFxlPvGmkycYYDtjoohtmdWd4sGZgww1mvA0olygR+1W6jQJ
oJSSf1hfc9g+fDl+orD7SGsw7fgu3EMg9queIFPvpqeAOAitp2snG6gX46V0mm0q4wsQJ2T58Qqk
Rg1TSV3huXXMxwjIdEnLsyb/0UAeoUqwMF3zYFQ10xT1AEhYxloOOuxF+Uqn7SCd5BvB7ePsAN6K
DAolgSxu6gGbGaJjSjUVeNAjJyiFtyV2c9zGiAzoT23EK0474wRCayO8kv6HvEaWt6XetvDhLGhV
i/JU/MhNqmEDPVHZYMoUoYYwl152aIb6YPrTocVGI9cB8lHVX2dG/1rkabDAUJvqZULg2FTVS05x
gvyVOmLcH3orPHRTdZ3RPlSSIro2U2AId2OPEgekCmCe9QuWrIcxjXYJWg3kMVTys/h1rKy/rIFP
aMAH9lIfOsV49ufiLD2OnGCskwVGWQ3HIkA80SKrNWbLPJ9frKJpkPuE0DvNIBXmnskTVsVD8vOO
mMHoqtUc03qp6bRVXactHasBlQT5xkScIbaSdTN0JjBJDXCXJ16HuAYMHlES50TLzG6pT8OGxOUY
FTp9epx5NQKyiCqYkvBAGxszFPh4SciZbSdPIztzlU5rJwSOyvpYxIzOthua6YS29zZ15a4ktk96
R99aiSs3yYRciaFXj2RuqDj4h5HTwBEVSNeWDv6AnrVZsg1MJPiena9b6R2NwbjmLRMPtjBF5oag
lI7vjT0ZdHSi/YgyORIfvjl1tu/iHl1ajK+Gzt5nQQeIcE43MYXPSUWSDTx9Yg+vZ5tUVa0+ImV0
D6EqIUX2Ps6mn6KYd2Dhb/aY05mt38tCwKbFq5V6GdYXz7o930IjW8XUOGurdtdyzKGLA5iZaB5B
LVBwWwCBubNr8/CnaNy7786XYtTuCJ8cTTd8Em3xTE0OUDbETmccFxoAnOvoU2rFz8KxJjZTtEp6
pML1+Ek4wYfjJHtDk/Q5JLjEKtTBpLvJWcf0M6wJqiyN+jXsL3q7FXz00kLhXnPFTlrtPnccqgOD
+U1P+iIVJMBun5iK1PJKe18KCmmRm9yMysz2Uyih5bWaXEdR/+qgiIVROMYybMhDqt1dWjcRAjzr
SGYox8T6b6BXt6iD5KlEFiyerU9RDqGBroXFk0xaOGu+qAhU/A/20EOmy0/1IpIRjX8DaDmn3tbJ
SYMGkLqBdm6J3DMohTbzkJ56s7Wt4WsS0LAG2zmQKuwtD0bTbApzqSNUtWjoO65dnQLBKL/aJD+H
uQ48Ep6fG4YDEDwKNmlQV4uqR8bHHA1/EUPitQFw2eb4VDN5YVFsXXztK8elLznO12xyn1oJL7Ho
34oqkSsdGZ3JoIAVeYJyj24e9QhCtJOHu8wv3/R5hOVaGH8leZmFyQz5Jf59/8PZeSxHjmTb9oce
zAA45DS0DmoyOYGRTBIOreXX3+U5qkdLYdaD7uquyopAAA4X5+y99uyUoC6QYPcs2q0hnuE430eu
3S27ThEEamwSqKk9+a46tlpFIaH05dFrs7We4z3C7wsRxj+1Q1tuSi09ytHjAYdXv39thPWFa+lL
VtZLFnJRRcY+oUTEvLAH/QpbTO661PtRmqgY9dRbuZ691ySmiKS6ceryrm1bd+l52SbuaXSF4qPX
ZmoXCHC1TtxXQ83iNxpv1tQ/6alzSXCl9AKoG8FuePBj9JhFot0r4JBtReewCk4YVGhBdslTlrZb
s7EFJAn/PupaMJtEKAhqloXrv8qgZFKp34dhJpNwIg/VRroEgruXSyDr+xSH0crnVObT1+YE+dx4
eKxahEgciAub9Dim9jhLJJUTw1sEPrHU6Bhfk8z7ShRBoRy8dxFbdwNDPXXtoxPBlMnz7WSbR+EO
+wDPZxIQp+SP7KgKz/9Jg+Odx0csH2GHOFrPdjEwpYmrZjo/EthCoOVODnDIRZjlOo1CiZ6yNT4o
gAANY7ZPm5oHq1/6cXwi4PKh8ogi8Im+tOk1LUTo/FCEJZgkbJPm9GKzzyTLYu/75mKE0L+koPcs
zPxWDXjTiGuKKdazodPFadA306oFTtZMIoKsoL11OsPJnlH9zcwU9YT+lThgzmrTLfo/Jh17NWEo
XrR1cSsn73HSsBhhb9B0925SV1ynHDWi5qCjHlkhHt4boUbN1b9T8gwTeFdCxaxnOyeYp5UMTxTJ
e9vZL2FuLxOP/QeU3706xyXU1ZDLdTeaiI6yxsxYgKipneFYpd1Z8Tdk770m9XSTN8a7qM3ncWBb
07kPsjTRY5tbOTk/1MMiio8MQvpAM+1Xo3SvqWnca8l0qVrjoXDFenLGlWQsiVE7YoL7wVGZdTmD
ciynB1cNgsjqbHpV2ZvhGaS1sqrS4ysAXsmr1nNOMgLbWaVtT5p59lEpSGxJKWOBV0e1CCBpjxqZ
Rh2GzirvVmaK20Yk50R69J7ic13ApJjgpFCvchrrJ1b6nTelx9YfzxX48uVk2Fe9sfBSzPbCGLCK
l7QPZkOgITfK0xwJXL3hQw+zS92cjIIiHsjplOATKlKo6G79NYDxUGGVIQaCSrb7merklMlVLftu
2XQsFNZw7Tg82r35qZks8UKjd40NRfWTrBbi0gSvQh8CQiLSYJlwmFFcsKKdPlsXsUJUOJd2ct48
n8Nd4/gXMfq3IaXqxNMOJsgiVY7y0uyTE/e5gMGfDbRKzaBEVANbiPSpn0agL9253BH1uYnSAgEz
6uYIXoVloA0BoIsJY8BrEfniqPXhXcTCh8EAmcLgPQjEEbpXPnHkvFoG25xIn/fSqh3VwN9pDWyc
eTpDSolAMlkfruFsBhYUhzFXN7jNCzR8wH7axd/5db+HsrreN1axjRnXTJE271otevAnby87+zNr
u38wsn9PR3U9xYn+eLuL8pB8YeP/hb5M4G+Q5Buk6Y518NC41r/SF3+P/Wb2/v8/O2hzKw+1IGMw
reh2E/JhDGdpUp+rKd45+XMCysJJMKpSSf/73fqV6fYbrKD3jdKrU9qu4oHf40fxDX0ooB8PLX0+
IhJRImevqs0wuvXNOOUPHEBu2a94DUrkVLvWqXgAY3fs7Hid5CjMFQOPwKCtIebkH09T/OmefINM
tki5Cdfxs51qgrdj9cOpw41N2HWAaKHn5cD6fLYy9yvhkB6IdqN4a8GM45liBr1UVIdkpKjXoIwt
agLYaJbSH5/qsWTYpj8jK7mfQ5PCPzvSHubaUFWP4QhIEAzZu0HI6T9+ye/jEF1PUSX/M3Ac2SbJ
yEFv5xv1jRcIGipNjRiqWXMM6tHYJGQP0l34+3M1/nTfvsEq0UV4VNayZOdq3ZPo23sV76PV8g6F
BbLRjtkXMkeTe49Z7/8Le/2nL1V//z+/sUwriFUT+eyaCN9LMzpYNqfkwZcfeotcOLQldZPBQhxT
nps4+ccr+Yc33v2GaG8cTXcywkh2AgF9U7neIqpxe82i/QcS809foB7pf34WNR13ymc33hm9gOg6
YtcsPzs6En9/Vuo6f/MKut9mrLppcQ2rVHvdS+/I5d0od7PaSXUt/4mS8y/wzzD+g6D6p1/zbQZr
sa3o1BTjHQXjZ9zS7IQooNn56u+/RqgB/bufo773P3ernqEuiqyPdzhnD9LFFmZOdIeawnmNdWoS
WrYmX4PFzLY4lfmqMRiN72VIB6qerrGr3wA/IsxNIqAOo6OO9cDwxSWJULwBUdAH/Um5P9vKwGMK
Oc8f6nPe4ebQ9Q/0rmhtyJJ2k+4wufU/ftOfbtm3SbLskg4J58QAyMOPBEA0Zsi1Ntr/GACGeil/
d8u+TXK000cnoM2wE0gFnCiGGsCPIxHss82UgUdV9x39iVAZtvKeufbJF/370/p9vIHrfpuVaHdx
oA1EvHPSYavHwUqG5U0Ph4Ea2//49nybieoQikgj9BjAhnZ1/f5NJzSizpPN33/BH2/et0lHYH4o
EMnFu8QpnkI6r6Uj1ooarrpECFk+lE1qaIZDQgXcrIN/UJf/wMl1vs06WZwRzzsH8W6atNeylcR3
U9gPjPo29aRcUlQz/vUL3T+MD+fbBGRRvM9kWCcob+iVopdndXIKECih86yczkVofSrUDxQikLCC
Hpfow5Lja/Xe6eYhHTPOI02F408ovXzK8UJRs5y+OEsf97dbYSCuKMT07XQKJwzLJj6ugkp5SM3O
ibXXrs7ohOdsSVSXwUwmxEj6dEZ6dydleba6btWjgtBaPH5DMICYKpfwC/KFns04MzwkLJx1tQT5
KCKN3H20tO7ejL0fjjDxD+QJ+gxv2QcWBMvmMS/65yp29/6cvo0+dmDfXfkC7pE3o1ofaMnD9Ez2
gxttFQKlsc19oZkvNLF2nkSBmibuMS7zQ21aKw2w00RqEG/YR2jBZbLRQFW++zXY+aeWkNw7ie7Y
ZRCDqUlAZothFdS03Go58msbKIBz/UjuGroF2/hozfkdku1Wk8MvUblI4lOShPed1j247vQlC/eN
1NobjvWc6LJs69rjMRvas8DQBOCDnRHV+xG+BcWt3lMnJk68deM+1p3+aiv1QW9f6EKcQqO+zhQ8
FmiFbixy6AyL7Eg4c1Ez7bKexrBDZK7d3gcot/pxWNmU1MFFFpzl7HztKoNTZdG9SrAejZ8qABmg
476P3GvtQFHMiOVMPEB+CGIldMxUslaXg/Mo7OJgeMWDDXuu6yAHo2nzx3RvxtW5CMJ7bF4g+XuO
p1hOHKtu+T6HarL/NcppWJiZ+BxHxKREdOABW8DReeyj/CpD31aK2LNHIGxcFBhqQrJ7eOR/nwj+
MEk735ZRx0tx3uGx3rlCvimUDG58htv0j/f9DwGfrvNt3TRZMoXfsa5VFrJQh+hIkLynxqvyRTy5
KxFA3BiM7EUwxVC1u1HpAGHOiVrqcou79EI3codCCC6PsRvzBHQQXBaLSMe+oGM1Gx2vG/FzNCzj
coEpeNun5f+2RXK+rcljFMtkljVrvh0+WGV7E87yrajlPxawP936b+sjfURgW23Bks/pOWcuNDKX
xm7xP179t+VRhOUcW71ODgbA1aBB9AiLMXSjf527/jS9flsEdT8PRqozfH6c4BKH8BPp+dmK07ta
igetM59CbXr1gcJCYH8OsuTH/zZiv62MRTgxQ8cInS30VTY+NMcI7oey+Meu5U8r1LeFcTJbvakk
Hz9WGTllTX+ZkY/4Pdmes8FbW1jtzf/0Q+xva6GYmra3vSqiPClvpK/dDbr/kITV7d8/Xi1zv9ke
/cqC+M+OEvXqrDXY63FgxuVKCO8Rdf2wcoDcqXmkEt3OKP+Vu/GnL/s2jTQNhgG2EwQ/oJdkbYgE
y6P9kgfuxjTnFea9jTaV/5hU/vDi2N/mFD2o5robk3hHVfJevZMWowCjyj+yXNTH/O7GfXvtWziI
3dzG8a4Z0jvPHdfKvZ4HUOo1uf77s3HNX7uQ333Lt7c/LTuZhiMHCr3RDCDZVBcTo3y3sTo2lOOt
NFjbQn7ZYQW4ADC9T33YBKBCT4f0KongRIFWUNE/DK59V8npSmz4xsno3vtcs/AlusbKuhVYCeA5
+D9EMh1rGE5VBFXQL6OPnjbmwsqsY+PR+HSsfaKNP6KwPXQDB8E6vRNiXs6crMJq3JmsscLI22WY
qmQttOGLQjWXfG3ElErHqgZFiwjMBUbqRye/G3dpYNxCu6jcoFHGwBMeTy66iU5JPx2d1HVXYxyD
mwuxHnrFY0gprR38g9MFb55VzMupG59dFoy5Q78zhlQDtYI/0/XGs0iCl0AHVOyH59nqD5YcOJ5D
R3WqGASgpNInGngTGFXiNlec0bIgD8CB0NOd/aq+DA7+TGXVdVLFsULD4uIh1PPbVIMsHs1PbcM2
rM1JrcFOuaEuT3M/qvBRZg+kxK79sdQWhePRKHO2hY2djbIstoeopa9Z13st015q17kOzrg3uZ6F
XrBPmErVsubUuMy65N0rgzdHTsWBPJCnko603dGNTVyDhKfuEGn2V4ijzAhBaxNkd1RcwEqvWSms
ZQBMLHDDHbHlwwIQ49ppgHlPI4TpwjjIyN01GgyhwY7P4Zj+9APYNImNDSOqvyZ9fka502yzwl6r
/WNiR0d1cIGXtUaHe2WTqSAgBNVbw6PCAVXheA21GRUlm0AxQyAVVvc+xulBDOHFhBDLDr64mBF8
3KLHgOvqa8vrbzxsV6MW0CNr8QHOJ0ImMrhONMw6071RNIqgTD9yUztEjv9Tm+afs7pBju69hgFk
ktZ/0KnuYWpHJ98azjGg+Ywc4AZJ9ISUPvthG/RglCg4tJFE+LQGAV44jvHQe8m1xvNJP7lB+tMj
DYEkpm6d5oVYFroEwmihsa20qx/63BxmFpCmiSVlY+/eHAUey9g9JbZ+a7pQraburvIRNYlNWHr+
orLA7SAgv1ay6OB41Q0xGtXWMrJ7UkQrhUJ/mRqEZkaafCgQkjbrF0UUrBykoBTkZy84GxwDiIBO
16EEZt6ZmK71IXlCSADEyr6URNgtBR8U6ra1ahv3p07kL81M+nVVeRlNMoUzHd9HN8lrVGm33lCC
XiH30CtolUXhBWUUUvW43GUmNpfao3vuFKe0bM9mGZ/sALqvh3eRPRieLjO4kFYgCRIxhzU61gsC
/I3v5gFvHdRNG8Oik97XYX6bT9ajuksWzZBGhteKFVFjE4/zAV1hmL76mfmIFOCsTxDQZXzIzSpe
qUEA+5LWHSeTbP70oSonDSKz0Y3v437e1L2m4c4Jr50g3ByI8CESwVlGdOV0De5Pj9DAzbkvbnVy
igi+sjwYLM81Vh18ElhTYXK/+NJ/RDS0ivzuyGYdyxQyrGnyd5UfGgvHN9GppKO7CtrwSwVpj2O/
aSAHZ0n63o3VJWDicqcqIUu8Pmmme6xMvJjZhJIakZKjWzp2tuBez/XzPBF1gMWyOyqycEfpKXaN
DUKEHw1qtVVsaqSNWfiLabFsabxu4eWtIrtDKsjMXaOPaBkh6P1vSlYbHJnZJz4qxFdyvs3o5drY
JpZ11bznEbmxjiUpK5PO4qdIBaxbyvUvUtkg9DGsNn5qP5jmgJRGa0ifsBGS2T564LhghDtPNKjP
5oxxmMkyYi7V98STn0zLUO3MdwvVNa90uBrph6t0BhVbriO6XDmiX3e283OmQVLqOCNssleajk6e
W75qOkJgSz+lo33bzzAGS3AobmMDsUKsbdQX3xLpYpLxHYeaYtFLJvrZ/VBw7tlrNhanNX/qnm2J
yK3tcSk7RYDDm7oD9vjn0haotDhzu1iYIJ18ZZl14/vZbWMFSqN/EGS+qgmhy+J3nc0FzP6ZgnC4
9nDGJ54rV2Hp3gXYWaoUW2g4wHPyB3NXNem5hVZga9FtWBu0A+uOqN/8qyklER09rrjg4DcJ0FGI
rm2K2tU1n4ypfCEz/jjr5gX2RrE2mmZNvOOTFrhrwZyG2gQzbtGEJ8dA4J55OvyWnjwwtxHXuOFE
043+dh69bU8mSONuG234aTjdPk+LpWbLdSQEivYBk3W5qWPk73UOxq4nGtbUsPr64oc1+T9AvBP2
M6GqbqN+19Xmnm7zeRLxVsHBq7Y9GY3EkmBaV7MUEPqtV80hEp5MbzvMsgWEQ0B3BkWdAl5N1Reg
YWaEzhJteTR0G82wV3x8QQ3SQOk63IjBuQt4qYQT81KQEKFE6y5r0UCG06zBS5G8vG0WH0tG3OB7
0K/ktEBPhochQUs5AnLFE+JAuMtfayu41/QRCSFvZTvhRg/jbelUxyiONu2EikOP7L2sypscvDsK
aWSyNd3f1CtuwFSg/gcADhEnIRqa1A7+y/MuZkbfbhowANuA1QkRORBGc80IY1twY1dF4C9mLyuX
IeKmhUXSFnjExxBNbD94pzHgo1qvPQZW/zq4Xbs0hfZE3AfVgZKeLjra5ehOJ6OE7S8M8ehq8hUS
59Wu8JSpVb1OEhqkE4YZuANQHXKNCmu2CnL3ua/Hl74x75FdczBFeNYkw95nzs219COAXdgZ03pu
25/aAFFVYnBoUqdZ+olziE06+HrZziiJehyLg3U7MAMWg4ZYj1odrMylepWmuUyXanlRmOksSo6D
loaqigeAIfe3YgjuEu7APmG1943itWjGvfqg0nBfVT6f10E+xoP7BnIUiW3Y55ugSe+NqPiZ4I5V
05MR4jHNzPzidO7NWPR3PaoHaDkhrz2e+t7IN73QEfSMIHcFChj+aKvZB4N6htoywFB+7EUN+SW6
dwHu1NgKyIsRSxe3O1tYSwE46yUiwi0K82VftQUk5RErZRvfd6VlgPrlSmmMQqohJUAXt0Rc7Kok
fKefAFTSftYa/dGWvEmOk7BZBP+CNBAbiZ4fcFlvZ1PuO5xpXYc+BQ3stk3RZMa6iyhKvwSe+eLO
5hV0ytsQxo+FQ6nM14NVIt33NqtO2aidjdE96anVLtGMXBHY3eC9fNaq5sUZ5IfbuVvEJ/sxo5hk
GwHgft4uvfVpfhQr9agkhXi3ar40OloLS/P2FXX80AGBoMar2uGPSbUaDZrMqb2nt3UblWWxzk2c
95Mttg1aRlRhQJ9q+ZGB7F3WYfReUqLrNXWyk7hfSKgao5PNeavRtPUEGhQsFnlavPteCSg3tqq7
OHPeJ+b/3AIiM7TaJRq9d2c2LqaHn/LXb+ABk9+4c4gqVgBJclDTjawl6iAApjkjjHkkXdisq246
vmZQ8DxtvB+GhB21BGjU2D88h3ANRHTv4eyeEdHhKw77A8WujafV67DwNxCdmdrpNOpOxCyFvMGP
SLOwiwVHmRdXmkf0p2wvsDTFQ458SbZik6UR6B7EcGoABwGvnM8KgoZP31UttNQZ2HZf4HqlSbMR
PDCn9e6RaOQrw5tO6p+SM7osI1XSFhag+SC9s/32pE74CfEXandvBTpyOdzLCZQPj9asRURBKnj3
QYp5vHCVODuejWJxgHFk5UfXTTfqftuVHJdlVz2WHre3xMo/A6B1adzg1NhNqJvLeVxDgHhSP9m0
+6fBrm9MtDQWT2x2jH2hD48RVCsCfHctYo2OeTQgYrdvPgjwHTJzr65htqdnI20w9Kdne54u6l74
NsW1IYwOTlpDGJfvMtA3M/wTY5xuW3YaRWqtzT4+29l8qAymW7fa6BRua6CB2oxpLZhe51Bfxcm8
Ufv/gL/Hthk4YWQmxNwkL3gFwI0TbdUHc7+CH/JT+OguKsmyOqX5C6znvca5Jau8p2w2yG/RKbzW
ibvL9YC6srXJYbFVffpmJwj9vHT8Ep1+P5vZLWEh6x4r9GIelFQDBWgyK4SXvbM1fpbZrnruVJ9U
6yDNHlg+dxQyLlUZ3eS8mNSUr23mtzjKCTMM7nwH+3ZIGtgqVagZw/QviUVYBSNYerCkWSLUBMQM
f4ZI/agqPBSQYSNphMh4T2pOjLTwqIaP2kg6TrHRXP9A1tfOYiEuOOtZvvuIaYEjEDl/XEoUjVC2
u3NcNk9y8F4BV7RwieQeD5SOHgCyoIOfSWHUZgeik5mZN34yHfBtrTu//3R6KTejQgda8swku5Xg
ocxu2vUhfiHPRh+TszKiQqFi0DDy2t2ISafvwGf3KA4IwDl6BqGhpv6MKnCXptm9M0ZsV3HhUePp
2FOpLTNkk01UTBx4xnfJmxno1YtdUcXOKVZnWjQuWg0hussgUV/Y4HIfcaFLL9zNPi64fJtGNXoc
8eB6wVPtiBuRguPGHIfihfx4d2u7CF40k3gUAtReDUs7l1V19BhRmt0efZFvZ8C/xKPcNW24biN/
BSp3O3TsmHDU7DJLGUqZxYV1VlfRIbWfzdvcCuyloaMkMqz05AZiJcqxXvEyvyBUOySxZKeNTLJJ
3CfdDVsmAQPcgc97P9QpULD6ZJbdvVJtyQH6UupfgmpkXxjDyBB7y/SPauOn+Ph9huR5ZP8vLNY4
T+qYAor6arv4PTNOHlomH2YTaHtorLw6eaoqwpMGOgO2MX2aIzluQdkehF6fGxVK7iXDPYnSrzDY
T7/ivuf8YE3Wz7qI3nzPReNXHHq3B3DoLjvPPTssFWoLppvlbd2aYIC53snyFnNP1klAXwgZl95R
T3HWE94RNs7xI+l9aMrt8C33iy2xJ6vcKK/5qN/GvbgIm6VhVofM/qMN7U3GGXbUzJu8rAn7Kspl
BZXEyqdNFoftKq0dVf7gdsk73ygBypfx2kAMT0gUkKHxzZXJxgq1S1qAIkr9YG3N/SGKMEKxD/iB
G/BztuOJPXhCEAZsOTKlzFefmqPM7AfbgydWUIZEQj7/qIvkGkIliRqMIQMutDLHBTwakCjGaC0y
5zCMBeSk6DwPxVvlcog3nYB0tfzJVGNBs4MtRrTqMAU9QOn+SYsNewERPlsEYYpYjxhGnDzVnUy9
hSOMbZYnvwbPHFgbo7E4EjP+1CBvevPsxu62YM7XAnFWi3Y9FBviM9I12+fbyCEBg++lirHT1cRQ
mz/CMbrLnf6O49e5CjmHBzm8jrnnhEQSMwrO8mDGzmuqzCqjvgz1ji3M1E2btAwB4PTxjatE63Q8
byJeMC3R70VYfLo1qEFhblLw+iYQ40Jtu70U8ELjX8be2tfmuPEA8qCsT1fpJJ+Q6XzNRb/N2ujG
Jflk5bUWFro6QxLA7ssp82vSdc+GV3/MuG1IvBvWIIwOSKmWblRwQA3H1RAVR6MMU7qK8qEgBikD
EGer9Zlrj7L5pWzLU2p6e/VXWuo/i3FGGjxuGmGuDYZP7WTXpiSgEujlKLzXaLIPUxbtIi+F1oKy
sK/eDDN5cGrzZ556N30MOSvrvkZfbsrWPOZ8Z2y0L57lQYBW6EaWplBgktBtZaerwFcXMxmR8fw5
eYjNW6TMaKaW9eDd14RLppy3U+YPkc1XF0GbGgkfuJowVvfdFzk/D2FCnuPkP4ZZf09YM8dBo+IU
3yNvVhuavr/vGuyCQGQdP4OfItqP1MOUGFWPSWbDn8BRiT7Q2xut85F2LJ++jfAanP4Hm0AIb0Rh
BNiQOfhk1S5Spl5ctBhHbwpr3QMxsKazLfNXoUNAyKq3ktJ1iErBEvi9PV3/KdQRuetyBr52EOZw
zdJO2V83DTgkVpr5TAwP8qdQ3NcjIu/G+BqJRtYE+1WQIUQ7eFdc9ldzVvQP78nISTcieQ1Fonwq
B4RmuBB3WU1JbOwfElTUC7P0bmRYrIaaY5B0ES+a8TMumyt9/50uwieSrx6tWCU+ZS3CVW64a9c+
IMh+axfOjuQX7A7es83Gw6wn5fSklqC5W+ycdE6oF9rdCS7GDX20jVGP0CmrdQYuVvgQ6tzuqJO9
mJfG1izTRylVglxzUHOUycaAoy3jUL7kHKNnbXpKteY1Zh2f2yfP9Q5GB7Zs5F1L8uYh0sRnnLo+
5Jb40BajCq2WN+qyXGYoX2VTM0AS31hErU2wl9JwsdJUYbTXXe+lIRIPiRtBlpPzxF7hglsnXpAt
uUmrgkmO8nFReAwM6K5s5yw8vwuCxbPl0DlPmhs98z4o8BJKZ4mWtnHN96DAsNQShI3o4IL/f2WO
RDCmIOiaATo7Amcse5qLWx3bhMFTzojzbP34BFl/0ZXerq6/zCG4shjupjAk1Mp/nbJ+k8fRK9k2
l4odTJ41t1h0cdTGD51Wr6Rjb1mTceWkZ3X3bQLW1d8H8bZKs5ym1peZ5Cf8p/cSDf5gXmLXXnfe
5+zA346clc9erIvBLat9klpG1V+D/Jmm+wM0hDeDTXQor1OTv7MRzhqVPgfnhQkzZ5Fp2jd1q/wS
yy+OrQmQmsmIGdgqS6aiRDD71SYSeKVsakhzEM/qh8PaHUvoH7FJaCR+HDASa5+j1cB6VVbDJabb
gMsEomd50eP23ZT2pu78GjSmyg2JyKMFi1DO3cLx+k/LhMYVeauKGUW3u1U1Qsx380e1z5VsAbyA
t1gRx8u17o2r1PHPERVQO3KWXqrfkEqyVRdowghWv1ZXzLz82WiiM9cpsXRFqUf2JBkYpFcVY/Aw
UgTgHwXsbniiFv7xKdGfBo8G1Ziu5j6+hkLn7YccySVQfrWn5AqnDoj1p2c9dOwPq6n+qtqzJsCG
kOlj86rC94DjVOy7DDYzG0/1ucr7BX9erVn8AoQfR4rkUOJwVNhyOxsa04dV7jRZ/vDBlEiXMsTs
HaRZr6i8uRibJ63cRO5TCdhUHWYG2Z+xEyyMXq5kOt+p/z3D/gqp/qh/W0+1E1SLvW28JMW4UkNK
7dFa+gqev3bI0/MonnPlAbbXBenfS5iFiwSMKRa1nTPlKy43d0gWLKMXqskbzyFcg1dcWmKpLqBj
iLXlqC9aQucAkJ1qUmIKAHY19mE8ncvIoO4Cxf0u0sqTusXqEhmBIzVUtRkZ6mDPqG5sd6U+K/a1
m5Baj8elxNVdafqfORG+Pl+VGNWqDLSdEfivId45jx2x+lfYQoOisx4Mp6f2HHDya59sK90nMx0n
czqIii2keE9NHT6X8BdOK5eh8jni1HaSF48aJFwunktPJhepq1376vcdZb5uo9AzWuldGR38SQW0
tHpnH7S2QeSy9tENbw0LMugla+3MeFVB23c+BUR6N5TZKNBqG13XbU6B6TW0MBLQqUJVuVLD2bbj
k5ooCcJTZbIqITiUyUZ37BNfl1jmi3p9Hd/aj212x8uaDM4PHy5Sa14yNiUiD3a6+4G3/54/r4YU
xzbOEm2j4xapTsxYG3P27wCm3SdV+lSx70CPzvlcYCi0djOfOjvzh+pcqdvZ5eQQgTGZLRCJU0VT
L47u1O5F2O2tSq0yeKsb49UW76q8MJrRnTUC4Wd+UJfCNfz6RbDvA+19JKIwmautEdsvRK5wMICq
4L72CVwqhqbhjU+ZlJeRIEaeH6EEuN3VixOZ2YpPitS9YiKpAnBq5PalYXqOImrrODJP+kTjA4oi
Lb+TVoVrnozoo51eTZRAHXbHjCy/Vr8I2K6nTfeCohSBezcuZRKdSquCp6urSNqegue7eqlzGtzC
9W7mKlqzPhz1KQM6DOII2vHJ44nxaFGzrHzk6FyLbLJN63ypWwWICVyQ987/7YbgTc02zmQv6VRT
CLv6Vr6tiLoh4OISy4zkiJobClOeYuicy8NI28pljvcJFOOlUNU2xgN3YLbZVoUQqOJuoewe5TTv
WwpBZWIdVSJcydoXTcGhFs5BzXI15RfTEzdcBvE/J45UzwXm9l6TCNQvlYtgik8ZpuMUUvoAuO7m
05VMhLXaRYJB2/OeT219UtvdWAOoZTyrX0dSBtNlvp8x0S/Uu291nNphT8U83BDjq55VhMCwicga
nITaJWEJ0FJ7oyodOeuhjcAksvxdHEYNZf92x4kKjrenYq3Ceyutlo1TfeaD2Koj1GhpO64VKjYF
POtBzXsuQOJyzneWeA9oMLCn3WSVuHD/SgZHzw6krukB/ZpKYuNYVu1aPQqoqxYogaINrpVBsYUt
cm8Ud7off6i3pc4e+CAgOhvfT15yL7/JO6BGk4TEUvJ3E+GewgJrvcMFdXcTt6J0p0+Zjh9qhfV0
q17pNYWj5mEOvJ05fqnRoeZKYT2hYl6Mdn7O4u7GEvhdIorEzLzI2CAq5ItE+i9EAYg6ee85RVvu
a9BjPuZt99k8c3lqVOsdiWj08mIStanaTKM4I5s62GwWYGWtJpmhYhS36gg0/QoXi7f0QPd1QEOA
GzPxfbAbUbtxwlWWWSJwSaOXCJ/bhPpnt/Rs+85ktJaeucPL+tQV7WUKDXI/MOGoQrthfuDtorF5
UbOOGhxqYFe1IqiwXmdduw5TjmasHlNqX9Q3qgvHhMOBIprP2GQNGGdsoroCAhzTvrCCo975xWps
kAX2GmVw/PDb0ugO9egSUlnqd4AQIMAIYm/bXW30J8f5jCmGUYlfaWSP6VTRsGxeGtf+WWHkbcjd
RHFoG2rneijShFKGIxctES78wuaSzvUnEdGIIseNgZey1gAXR0WEk4gVpbBs/Ib1FrE7UIl0Y9FA
a8oE05/KRtJOM7XtNOx2se9jKIrOfjJ+JLlxq/MG2z5Y19yhNtpPwRObuzP8dyhisBkF3ZKsmRZF
hCjVT+Y7q8cOzoaqtzKNQm9WHYoQ39+E8XphjpQnArtZqj8kuXkadYWMnVZGR0OB4NcWE0RtgwGh
7KKOPWpn40sXMWM4HX3IXDGbmsk1bkX2fyyd13LjyBJEvwgR8OZV9BRJUd68IOQG3rsGvv6e0t6H
idmdGdE0uqursrIyUb/nK9RJf5tN7SlgurZC3vJxsNDb6rh7nAlij8v1VLO00agdGUjI3pG0pWaf
0u2gu+a6HzEEMfKvVCd+Yo0s8gDmIaPj08zmz2BB8c0i+mGzTFWZ3roDCQ8p06LYuSWc6lwGME4+
62R8ChCioKVsPY592xIIIwp6UbLJmPoN2rcK6QNtQCRnyNPuYAqgacUNXzAkDg6++xnPyH0FIM2V
Rek2pWi3yuhbXT4Y/TKvyq4Y14WeOisYznBdsIVgHpARU1LZIEGsiDHGbe6iobE47Z5YCDYWtfld
uzDy5XeIIBcgLEPnbnsqXM1vLg70vZi5ClQZwiumjg/O0K9DbfnuzPGYIzSXjJBZSPq/zJDBL7fX
b4xc3YILcPMm9ZMXJlcNgoXmTFhKg8+s58nfj7REblQzHd0oPw16Dv4TBTBMYXIpughLdKAJflzm
YY8a4PuQJpsSBNPo6CWzJwwXSi4RW3Zst2gPLhrnsJ03jGTNjyVigbiIT9tKBjS9AC47QmaVeMHo
zkOS+hCOWDJvyPa4oJ5V9124FVo+abB1pULKe5NcIzSwEEk+Mm5fmwtKZ0xxBBi9aV1jvRiezPlh
GOZaL3lpvkZAWhNxK1FMajBw9Krb8bpnf0Z6hPwSxyYqpDUMeteM/+iC0tAGrFe1dyyGnEkqPWA2
fingTVofurVsolp77ujMmGlw27fMxwpsUrrHvMg4YQ5jiXX+sOAG3zrIoLaadsD0j1H4Gs1H/jZO
q09Ger4Gf7z4BV7TnkX3YoY0AWFn/sxS7A9g4q+WwXbhNlsfGNy2uPtQdlhdsXYxGfSrFvoWFzUK
z8WGhsfejYevqEdGwPDJyR2NYX/fVK9dEuzigaaEiwMEYuZvRT6uNRW84iKwk1Wvi2BtUbwF4KgD
HP11lWIHuhgvnV7cqw7Nciwb421vTifce3jpoHl2BvuRbvovgiNvso5J5tAPsS9laT7bFbPIi2Wu
/owc+zD/8JvhXmkdRUgNL3RE1IA94ZFfZNaELBl8kCbG/WFeS5hwqDP9vsUzBvlFEoIbxYzXWCrF
DlLrQeuHGySJm5WmLKLI8uml454rZTc41s+QGq81jqcj50P2XlMgaawrulxkjollImGlocEdKymR
rWeHxq9e1OTWiI/XMk9u0CmTk+7/ZmjuNDkdAlOJCzSSRE2JQJ1R0WwDa+6Br60UEJAU3JSOVZff
hm1zt+C9ID9h2Z8ort5ohYFFTYdzJhd6gzyB5b5MuDinAIIQVeznxixR3Ij0nfLMHaz819Dud8hv
3ghstths7rDEj0NAesawTStdu0txahztAuN7jSDpGmT/UIyomPto7SKq8VKW410b1e169hvwsuQy
kSLLhp0GbaWrDE2P+Togcop9BJbA2Awn0SFGl1OjgRTJ+Cddm7qpm1Xq6w8u59NlcAMT1eHQl+jH
K+YNPVRI+noX+OO4o/N1GbX64EfufixR8TFHlAiajVQNpv1Jbbc11Ej7dTjaWcdVNrQrW7Pvk9Dd
A8+cM595xuiaG8tTNE/vYYVpsJ2IngX2q0bfwg831zkVJCbByMNoSAl6qE6VvcKSk4Od+7SXK7Ex
5MklSDxLZGewDUyfsING5KNtUAlpbrlhensVMsaFGisYfIrrfeQwVk3fHgOgEhY/JhrIPw2koK6B
GaAfet9Wy0zwMm7htNSx89RPign47s4yvtPZoqGGFQcqP06AGKjJNMXNCGBqTz2bB8IIuyPBMsSj
Mja08QPQXk8e4jp5aGU2gGAtSVaC8Ypst5YD1FBEaQCP8vfBZG0nHAhtjJSsxHlxGsh/gw9qgqjJ
jW885ABT7ErEDm4b0qQhCk8zVAbduPSYssi3B5x5hjnZIX9BcK8wMOQPZB84XmNyPJy3RtmIbNdI
qCOxgbUSCq572gh3DpBOCALP9xSoQ3NxhE3PSxRz23vuzShObjndXsoYh3awBI9yjOhrArdzAif+
3rE/PUq1VYoIgD2V/yL/iENktOYj60X7WOVqk3OneCRXrbt2AuFs4no9oVCv2TY3ZO7f611+SrhS
e4yz8+YTDOSt0m2ABFvwD1HTSIAjwEDvdcbuLfEm6c/I6zJ3BlLWeba822wPG0kRZOtGNudIYoTR
Z+eOy0ILnQ+t79959ToofhTG8xbzXJXCbgUTt8Sp9rYfnJEEW9uzEkHk6Y5L0efaDt/cEJ9Vj6fK
5NuqybtmK28nMQrFy5cMJhIZ5Od/J6P6F2Uo8Cr7wcJ2blW43saUJ5v6O98o94kORGF166D9mZvp
qWx/LUf9mEEY/AV0z052iKysOkKbO4+/Nda7NrBAyzAYvrUmOnH0pq2Q8e4JZyB9xRhBdD+UX+4A
JVXT6nuuhMdiTtYOI0pb3XOfYxM4imPeh9kpZhUJ0au6xqWY/X8Jo/l+IYBYaCWEcI2QOmfxJmNT
ZCM6PFExrZHlQ6eqZkbG1fHBJTbMDnQa0Ow3vnRguqLCVL96/YQDsWHi7qggQqIAcp4jM74F0MMj
Zg6yrZUCm/nFvAGdXTZxCNXJ6I/+BA1Wd7SethO6VKAriIpfWwNSiSr3XoMx5h9/CSMp3z5Myuve
0sF5SX2XohRNOe4+kL5wPdl189Ug/dBzfCfkBVp2RZi6Vz+yw3Pqm58F1ClgNXRn0wVVCvSIGvr7
vpMeCfjTDQo2SARY5b3WImlOHbVhXBahfTPeLmMPxpggHN6QX1dt+jyymHUx+QAzE+Zoun9K3OU3
L5Mncp9Qkhefy7k7GDh5Ea36K2OK/Wpx8u1gR0gwFgdF9uInDDX5SM35Hr7bgWmd21J/MfuXJas2
GdNKkxuN704Om5CYZdrh1e8mZvUXffc1BlO9blXHkNd0TgLK1q4854ZxNez0kDTMeVp6sVPFKpop
6t9bvGkH3zp0PVJCpI4YNvyCpAKPRcse3AxdiW7YzTZGeEUEd9xs0GQYUXtwMUkrF8Wgwjh/W4ak
1j5Mw2DKUUJtumFlt3rzVz1qzH+/9cP0lRbGvCucJPosUrayr7sbOJL4Po7JPR3yh9HGOjIz7m1M
Yip6nSumx+gcmf1mKvBSbs1HdEMg5HLCblxjuRJrT15TXs2JxKKiFWR23tboES9nGoDp1nFN2fuq
Ic/cGeN5aQHo8N3M2hKPE+r0Rb8b6aCEMywE9HFLffoZkv7X79X93Lj4yozJ2vfNB4Zy7oYBNoyN
yuCwqJOfMvZpjPgnRt14cMZlzVG8UALQ5+/AJtBUQIxlX3bacjNh6lJN1dkIOYcwi24RU0BeKdkF
FuQj20cUaqL9EJ1CnJ5qr/ptKPrHKMhuGtLGrq8eJqM/4eRyLBMN0kiWM8gfAZePKYgtMhgrr2Ic
3S/Vd98F35qD2fPY1N+W5W1cg1I2omW16RsUONOk39cdYIWhjwy/YZfkeFeTDXgDiAUmEoyMninj
aKQojCIWv9Ii8z7Uh1OLM6aPQAwPF06PUR9iawQWQX3FgZaxTkp0euj8ALq5CaqDOAJrZo178IwA
VtfZV3MuPqaIDcItJ2eTvgA+7nFAAWFyVcQbn9d1USvtgnJnJ9lTGdUojUabBtmydqlvTc1exTEW
pxxdY/jS5vxOUXULVtTq/mcgkluwUmH2xsj2B1cLCR7kodc89vZuxEq2RAVP+TgcpsmJyRGgBXfH
RpkJlNxBEjs7eHFuxz0Nw9IO46v8mQmfY11bzUYybpdI6Mbk0Yzl1HQoZ/Mid80AnzEbi83sz3RM
HVRPGvwW9lgWbGk57zoMuzRN7B76k55WXLzR8xhrX2Zt3xrV8NLNFiD9YLwhu7NATXIAhuErLeGq
l8dthiXu62FzgyQOTJ5yCybymxuttW0RRMdhDib8MBkKOjI2MFV/Rv32Z+ALyzfDtuIAatNo4y0B
WcUIkpjey1QxU6EAEZGBEXE8iNWfgdvT0ejupEUYozgZ/MhFjtDozYh2r8uagJbF18LXXgeXufDQ
3GFYe3KQImrpkDpmel8YC06k7tkkX+rA8TJcTfysfidryPmxeEJxs7T2PD3QVZ7ceBN14EWaWZ5J
SrGmr441Tz/szBdFrC0ZPPYJ9HCntGprGYDjYVrtJue+9aJNZXWvUnQOC5zrRgPTfhh051+NZoHj
eQ+trs72rL1bhfnmcOnL3jOI237VfyNnfNs2zS/5XNQVFPXYsvnVUdK8HBRR1i3GB7e1wsPfI4Ga
/SQ/28AXWpG+w2U6VvjiDdNE56TBvTvWzgPaDEOuf88dlCW/fpaStDL0Y+tbyCSDRf8o+Db6FB0n
M/sKYmgfhjIuOYpYbU1rEKKg5mlfddnSxu8d+GlZvXfMUFvl9vCGVVS1gw30JDvXURppU9kiaggx
hkebc+EjRoy5IvF8YTohUIyOGCnaNX7st69mV7+XbnPNdHwSfD0FpgHhx2/XY5hB5s38p8Yl0kH7
svmujoltW0NLJWyR28r6PZ2Fj4zkpCFudQYe7ky+XXXOTzTo93UL4QKooqJBQ/NqSrOnJY2fZ1hS
QRw9m2MPlNdZt42Vf5uRdm8ZnXefxixy5C7xtkmRLyssxAKZF8LPhfRknIdvHOBRBHeiIw3un9yo
HqsUkfJqnu5LDgcyC49elV2gEFmrJVVX2PXNpo/wm1Bme6tHpKNMJiPTmtdbK8o49nm7bEYwWLRO
EUWs6Jb22qlasEyv6wKlpxmremDkQh/fukGf13BGi51BtRWS5GLXZe19f/ynZvPDyGXexmHmRMK+
n2VXUM+NW0GPhg58GGftcwpGhJ4W+xC2JZ5d/HW81DaCgsMFdVboyT48Y80fnoulXsveK+P8alrc
JjYSfcw1Fvs4VBda1r/6BPpSeStsuFdK+ZsKq3beJ3rKVXhX1P27H6O4PMCjHM3qV2n6Fbme+4lS
mvL54pbjvhktekpp9ZASlVvdBXYGhmotZJJ9Y141FE+2gxSz1d2lfTBtELIjDBGo8qU5odB2Lk1o
7blPn6raWKa6MuJJ52hBPWts92nabaGHbiGNbiwHhSYrfKRiSMxp2ydfzWCfIaufhgDzDjI+CL0P
U9FRAVfvwaTFD1kJB57rrs99VIPVOe+D20HntidL6xrzxEZZdfO8Dd1xu+j5a6QNFzkZXT+tdctZ
L+b80Nvas7y4HNiBYk9ry2M9jm9LBI/d0saW1pDJRLXR4uwa7526u3ilv2UCjbfoPxt4Hz5HSsJ/
G+Y/bmN8V8zpw7pgbsHu9Zc0Y1OAzDhZ8pRBilBEROrXlZR9aN7TgZ7WEgSbijZpVp+nAG8pyqHO
DPubokQWAldaHW9h0t97Lb9fSnuVD9FBImy7OL/tkF9MIiOTfGttRP0rPfepsx6m1wQ+YkHCghPI
Kq0hKs3Zr7yTvKCRPEyLt5t5MXnjIqlOTIL9hX35b0FT2PqwnJzsJL23Hte1AKJRBEAUZ7CELbSx
2FUWRXNWVch0CTWsuVlAW4gfa4tT03T23TzYJMD8P9+2QQcMDZR1xyPiAqldeob2p446F2DUAaca
A34JvvM1vOMhBsyXsb2US5hmAprQgRcdXdGh7GChh+pr9hlV4QqVL8+XLn2D3j0g25x5PwNPvysZ
UlIebs0zalVgNIlVngUHjXP3TMG1k9WiyKTqW/EyiYMxVK0z6W3eJ5Au3BD+cziAidC1r51TkATv
///UsiAhikLwDTXYf935rzTGBN4tnRu7S22IZPpDj4hcyDMMcijOef01tWqnkL1tB9Fedl+U5n9W
wQJeVm9CHBKsbvg03fmjMJnNKQWr8qnf43UnEITTbOCSgILX2TrT2t/Jo2TS0yNpNPrshbUbe+2n
QjytNRF1DuEwxzhwL8Ub7Ji3nLgol7kPl89K1KHVUFvVM6Kw+hoBKk2CCErfAr9sKyYTKix8E+rq
pHPewwJU1I/Vr9ME+SonA4ONsJvwifTdhVtkaL7HhXt4FH8TsHGEGJ+hjK9ykNWJ0ANd/Y62GXzs
cIW3AiMuGboMY7+2bchgLKQKu21TLbeqKnYdPtnKbd80vflXEEB6koWk4OghR/Gt9Pyp70ukhTIw
HC0v3/uafl05vo5uyKBPgL9BE+3sgOkclEDf4lKheGmc//YN0tgM4QL95P7D4GrH0giulTjG2tGA
tpd5lJ3DbAOlLgtL/AqBn5J+OXuRf26nYF13KgaUURvdc56jpEdNT70LmyvqLnagbSY+g3LyNVe8
W7UnZQw8PEhBTU8HCaGJG7spDmhuHLMpRPFn3jQGkLP0eHhDj/zVpsk7dsRnUbTjWlegjcv82XTF
99gVJ7Br5MHz+It+GKMUKB4m/qYMkjuJBelgPIyTfio9dWuynQs6yTY+3X4ZbZEVpuwMvhJlHbDI
upCcpYShMMnhWzuAdc3araldRxpv1BU3uiH9nCp7qRZ7Uw/eJm6nj2bAq5QxBrqkMlaHUKtTtLdB
WJ7HyHhuEMLg/nyWSqsTRVUsWwAyOgP7LckMu0D7O81ZgymtZKF/f5ICUwchEhtReEg1ay9PoDDU
vkuKbTh3W70ufv2xe2QcdrMM1oHbhxG1YWORNPWmsw2j7NryubxI/et99TAAqCej8cXRGtv030jh
FAXpNTRg12LQESYmx624XxrIFaH9BD3rFBLRcpcWnTU+DQiHCMrTuBn+klCCjAdJcW3OluanVx1C
jE9YNqYClNZBPBxcrg6fK8wS/nCgOGRNzU/ggk1ojh5yikQnnKmLpWXqht7XwJbQp6ASEieeMyZN
HscghuT1LjMtZ0dqOxkDFG822lDRlrK0/sdUc7ui9U1J5zwMS76tGk+7cVLjbqAySIPkmFbdj7O0
7w15bcGIORuVEjfp3oIUeoB8hdaaaOtmyOQTw+P0nA7T2U/UPuZYFoBr7GDo6BtU145tnd5ilnco
/OotdBr9kJAdTmV4SOTmau3D6CAoUPjbwkrmG8k/l0H7LAf2t1PipjZ3oF/qX0h9ir7wfWZqNJbY
5IpiE1S8npr1kNSMqaAuk0BVTYrx2KTtoeyrfd7GT3aNRjKIlk5SzlzdHXEdylGVuC969GKhdxyY
IUTV+QOZuJWpDXc4pQLOpehMDfS6KhMgAIKQoc/HzAmuHt8yG7Q7KduHMTzEFF2lpt44kJB6Mszf
aWCnsisn3Ly5C6SwbrUOypXxQCvlYE0+OjwZcjPwwgfjXQ4WQ8Yro8vhKS4weCLzMQsYw6PXqdvl
wfOtt7EOL2m03Db4hjMWic2HKJay5aza2VV5eKcQy0wxN8nSFiDFp9OBvFAFO5RDM9FbCGOodx4j
RRznmf/HQ+9B+abYo+IzjeN7z5hiTMMe06AdOGY0qteori6en/+T8WNS9UPd9WsAeFy72ctTTs4B
QIpQBExP9dQWHouWbKRWdIvuwYMKxS7I6ae0C2KvWQ29JR43UAR3UsXZNarjwHtNY6xrP9lLFqGD
RlPPBnb2WxElApk4of4rnPIi8H1mRvfShCgTZyXPD5MrcsLoBYOSnTzxsWSew0r53LgGEAppVV6Z
VGAMM3uT6zdOtXthhAlanHHqOY5EwBWdnHUxtgd077ayqbKG4mAuXjqVHV2/P/MtKsFQ0nwrfQsF
8UVO7ajTyIQpHteLOKyLwmqILjniSS3xCuL8SmojuB8g5curM4ZHo/huSR0DPAz80vxMlLa3a2ZL
E9iiiZW/gveqDPVOkHb0DBibYXI54Y7jz2O/erFcqVDFOsGt9qHpbhz17duQA0HV0DdctlLA663/
yBDlSfCA2rK3XdgeERcFw52+pWA3cSlWJnxbbTG+QoKtoAGSz5fQr6XilBeGuvZoePkXg9076RMx
cYz0ULUn5Mvr6tF0LnOKI2GGk+b0wfxVG8GuNBi6DGmX+wA5bWd9MpC7lXut5zXk4RgLNMiCGSVp
5/tugiJoufHhSdaGeSt9044lFLYqg7B7zU4fhU5gzRAuWXuUt3c+JXnb1lvp10uKDDsCXyzkWFlW
psw3kpoarf7LvOIN6t37qMQnFtaXMN+6aHjoo/niWkDnBRb23S+fXZ7T6LV7SlwmfpnGFks63glQ
dDPM6h+MjX+AySu3Vg8Ct6SWDbwK7U9iQVto11olA6RooJlpXGhHIuLPDAOErDI/5iRIOQdnYHrn
vw0nZFgualkUgd714ttR2JFW0bsCgVFExS7UTiHYoUmbwRf3W8W5idS+dmgeK3WrJcUlKSHSSqRU
pANBnB9iu/ryl/ilJa+di2qbI4rsqgVRqJhRDBOrDhIZ1sYsvksvPXVJuLXNZKNjg12nMZSRcI9u
OJjBdJTL1qj8Z6vCsiDs7d88cvYS6o0eX2pmeG8MtkCVNz9WxqzKNL64GZO5pvudVQMmTuo50O8E
bOiNGHVW2lsSGeSBGUuEfi+9RDIcyVA6Log2NW9crv0qVbflYn9qQ3GGhXByFYSJclyXOsrPNJ3K
HG5a5t4xSvWHtrQAwIWo9PesBP7JLw7nIqg4gIX76DdACWLh804gq2vrOWa554iJWBSIyfQX0J4l
ruldehuCtSwMtLq/3+QADMMqxlpOhM2nJgPIGJE+sG8ULwlJGhyV6CWNVsesHnvNXpsSFcJe7SRH
9dt8Ix4Bzeisg6y/OHrxILuatjmSwg05jdqzIYkpygtWrbbsFm+Elzq9mvP0L3aXC/S1LyZ2Hns4
QrblH7hCmhGlQ4JwyEpIjTbaALcO54Jr4TRzQZoQyqQ9ZuE90Nm/DUNK4I4bfexv43S6cEJc9rlU
PyVbMyOndubl07KFq4cBOoieb8dH+Tt4SPJbAseyHcdbWaoIwF6aipWRHJnxXi1ehpZs4xzDqftL
C6Wa8pr8gWtkQmJY9YCEjEL9IQQZA5ZEF7nr+RQmeB6EWhPxEC9wEWwmsJC8wSorD3rHxstEDADn
r5kBRtrhgswCoMcYlts7i9YUJ1Yi0B+vt0IFnkxzBIC1Ki4Rt7nPZkQTqG8MdMq7tnmUG0LrRIUE
fwqSZDP4lxqA5TC3bIDVCFRNQYmQnYTK6vFvC8QM5nEzhHifpD6GMcwUo9EMD7m2XuU1poYWOOsc
T95Bwq8+Wnt5wmhX7qPIO035+Dm1gF5cn7J29xHCt+Y4rRg3eNS9CfsS+ieBukikhIYqv/EuScnJ
IbyFnJQlz46S00xUQfLZfL9bS2hj//qRtpfiCAIyv5wTow/y07JR+U02Cb/pVMhO3v/FYgNOe2bo
ByvEUEA+P1A6IxAGlRE1cxzM8w2TBCYBFpKY5XX3tp/t6F5+hLp3F/OSJHcIZ2TcQ3RtcKiJP+Ta
d7pf2RNtXu11Yh//UCtfHb0hdNsoxTDQBQF1wIU+NZ7ipXhwjfpTEvfRMo8uni9Nmm0dleL1wiOT
wk4epUn+nAf9KwhxL17XQY+dmlRA9G6wn7ug9H3gN4NsPedUKrM6I1uxk2jTBe2TLJE9aXSkAbuy
kr6+9tnWAZOZEZ47NowcfYNL1W1EHSppipAFNdTH3frVtHrcDrxVNTLgSMsWmstNQMHAt6A+fNF6
+6o1E4xpZPpB1sCB29NEmzOg7S8ZEIcWvy5wEZiDAQFEniLPVvhNKlCbUWoKRmpkBboa3TrXQERl
KlbSSPeqemtXsGp46mQ7Afmi9N47N187ofdVUmBU0d9Tbunk4QdBrTi8toH3kFrWWVsguvHOMe0j
1PjhMXJaFaUB7WnfsmDgjZy+kF9AH4iE1KPaeNKltWUO2dmT7J4kbW7Mgx2Nl3yKeXxEb1JCvOn8
ki/HtkP0+0rYaoBn/opNACWL5kZND28WIwXZPvScJ3QK+assTbdSI8nn4IXKdti3wOPUMGhf35tG
+dT6aqdzxpkpKAH5WyY6Kub1LCir0CTu0oXRR4lvNE+8BLURmzqxbEPIsdrW6Z99W+2lM9Ln2DNP
8Zmm1VUieTgcEaSHFi9vWoP9ob7NtKcT7mHRXxdYZLEEorbaNtar1SMZQhLBbpMPLT19VcZrNei0
u/9JQSs8n7KMryX9FqPMtwYZeV0NF/lzAHTPei7AEy3qBpdkRtfro1QjCNPuVddSPVTHgRpA9/rb
uUrPwlalkAZvQ3zqiEsDI7fMFwDNsWFo3507FkXCO5JlCExkG2FQlCq86kH2asJZ4Z+rsHkZOXcd
HSjZTHwKV2GEDUxWEKbkrefeOAoAxnFmkiu7qfhIrWNfa65SBih/YsM4aJAVzAkcKU1hjibx1c1e
KOKHakIFsj7gWCbHLdR75jLVRSbb+o7h/KZ9lAMPrblFw77jkaJk9ZlCQr5hKGA3864LPDt+dCCq
DuB8ciEVDC7xOcvmM8VPoon1/cTVN/FN5CLyS30tDMNGw2RpTDdQlE1iHmn2a2lyP/UvadLcmWRT
8tOB9ew6xlPhZ1cT3BsKINKJrlWfSE0zp3mrGv9oCtKnjZp8Bd/q72AQnjKKLLl6nb790QsN+gzi
/txzEwBQt8Qy1ALYg8s8PgghGEB/liUV2oh8vs4kzZTtUtHI453sxHyQI5oCa+qkmw2VQ8cVA7R4
K+UcIVhmrGT3Stwh0X+QXVrO5aUGmRt4znL3CrO0ZgrOjarPcgru8nC8pJhprF16hfAkk1UJCmJO
gCdQPNZyetk87ALcv3+0wPoW2Kwt4GrbwGYDxr3ESZTP5te0JE4ZdPpzZhUIwbCel8ep+9YUwsad
KiDlkDaxi7tp+NRjEbZIKOXolSucT2CBnToesBxdWkVyg5h++dyiDaJLDcM7zkzvF0n5VeGw3NoM
unGjtjV5UMpIS7kge8g0uFynEbekjYtLYtIAgBjkAMbw0sQSvHroI/YfHWamBlGG7hDeSeEuJzL3
RHUWcXZGhYYqPEQieFvOgFM/w+LuJAz9/58EPQ06qnp5D1amI2nyvOrfZMDfZBf3eviG8K0MViRI
4w/dE9NeAguyN0osfqaovUp+yXUGVkJJIEV6ir+BjlKRnx4tN7mLtfmP3Fta0zOU9r0iGVxU/+1O
6qLHyL5QfuXUjLIDRvIf2q5PDQOiWYwxk0bdnWNBI3FHTyMp1NpXd8g/QcwvThz8/G2CeATH02Do
xv2yqlvMotKp2ZuR+5iYQFsWklRosqMpSMvOCP7JiVpahu9koxnBrYCvXlp+zi6eGy1ILXs0RG5o
Y/YIjMi+T7kBWH7BLmWDytq3ZnsPT8izlnuX1JFp4q1s8dhHwqJBgFRuSMkYpZgLY/8iPw72lS3F
nQv0iTTSMznU1ga1L0HhBZ+R4FVSRMmVJXgXLk67gfRM4GhBWaRkFjBZxrGhk6wCEshcg+cpNyZ3
Fe1CRmfxdWnR7qOf4UF2S0Sxd/Cu+HVCoABNiHL9XGt41qr6ddTyxyZrkQBMjC9ndr8yD3Ww3tV/
ZM0lWJZOetuNNRpSfbGmTLx1iuRKAYvt7bL1qbOS2DgzSvuN2iXYl/lQuP1zWS/7yU6Phu09Igd+
CfKw2EY9emgjul/rsazxjKIXWZnAv9oUH/um/F1GyAdMgPVCFTupRjc3WpIkMjAPQtUGQN9MFbQB
ahpgvyZLAMeFnW9/Iyu8acA7eIQr8m+FRpcQBiV/ZlNK/jPLgI3DfX2pGDAS5D5p54CCx7gFL0Zj
Y4tuDeKS3XZqMD2tdf+7GEIUQnyKvDZH6izfLelyn0zZvIpC42zDHtA4NnKHtDmT/1mF/BF8Lm3e
mIa/rsfpOTLgBpNybFTp3AqOLck9lOwL435XPfEZHXbrtYzQ1zwv+QLNUiARkewkI+LEoW6y96f+
HIwzrDwfcQXangTxyjG3iLysyBjkW9WLDdIo9UGzxl2PX+FKOlZSiNFikT1OAip4tmu8hIV59HE+
64F+pAdjNubWq1+FWSjNJ+o46TSgybw2cvdvziX4qd38xf9kAu5f45tXeTFh8tpdt5e6QL4uvO3D
39R/OkNW5gpDVuVONr9j8dATLgtFKpM1IzOkwXpcpr+tLk2oGk0j7hsyYPIreeuObyJ3gzy9MIhX
+jSuSu9nrsIdo/FbebjcLrpyr0zi+0zE97/yhKliIOjhzcjUn+tiX80UwkhTrfLyvbSCmplzIFEt
720y/eQYjXYCcoFKtTbd1zQ2JD3itgwSGpd0XYloCZ83QUctgvhix+ouZfo4r2caKDIAx8MZ3YXB
bjTjMlricbUtMRjW2+FWdW7/t5y83kBske9jd/2jfMe+dn5Dq8LeFJOtqElOEeppN/5UPqNNfa3j
8Ff5rBcmMXDA27Hbg1jFDBlkDW481m3s199RblL5pMVR+ZqOF20Fxcd+kArVa6JTnZj4NCbzOioZ
Zh7m2xooz7XHzyIE6K5QC8kWRELa9AFl89881jD1GVFO6gJsT7pCn26cKrudIcjhU31OFrBOD6oM
6oSBH28YNL+f3OXRSn6SCIXG8dZ0XxzuWxmCROcUrhbMQkZ0CLM2o61+uOzbpr+Xpdf0bg3lAQdl
Fn348Kfi1kGkQdpcgmlwpURhicDT9NejK5zxyUE3xW8c0FjtSba67DtSobodESklf26Vf+0pGQof
JxyZxE7r6FkWRN42BKYMuGN4XXtiRs6paRfTRVpsdOJ5gHl/rznqQTXLWa6wv96n90EaRwwpgvIk
93sPgi9PTeIPDYDDiBXVaCItCF5I54MaiT0nexKUoYUyyb0sUUiZyQOKZQewJWiWgcy2Gnj7tYzp
zVN0sKhmDaM9JrBVwgbVcGlolrM6WZbC7YyXI+A8NrmG5TzTuPy0CchRkZ2TBLIxewOJd8RNRyeV
I5omIVqpjGRBPmopwKp4OWC4dMOHgZssuzcyfZR2GEUo8IEcT2MUQUpA2oqe4Z0F89xIPi0vP7eV
+9nr9hXbbxIv7z1LeVqsBJfvttOp88kIjL67pDPtiHI8GtwB0o2oVAspGpwrk954P98OqZaucTEu
NoPqmYUYmUZBhfKeCYZdNQ0fs5/fTQ5FGDl1nAw/DWlNEKbW2qX9KXJTyxBT5E/5s+TD8oTC0IMB
mb3KpCd9UMB7xE8b5KswPJ4QmMine2DyO8QqyZ8y+zluAMa09B3zqX/2KGD/vOwwZ7tT+BhT8eN9
kRT5x1CXlNfLUwJ9mc3jPI6jf3Gn8NWFVKNoltmhuh9boj5PhgASQS7v6BmACM4JT8nogKynF2NI
3iBj9EvUsDjWpzN0754koUTspSb5mkGJY4Uqmxcx5OlHxrRqUkQ2ZuvZauOPYvAgknpM9dr185Cz
OX2hOtVXV4uu/+PsPJobaZIz/FcUOqtD7Y1C0gEeIOg9Lx0kh2zvqn3/ej3FvcxCBBCxp4lvdgfd
XSarMvM1rsFCVCX9ipU+cIYEjvJHARTiRRo8PiW9Ql/tAnkl4kHgzWJBWE2UYGVAqtjIcfAS4NVF
rGNq1nOqIwTlo3pac9Ahd74KEwpziJ54AMMiuFZUQjxZRYfS9BIn5QcXLmoxfrkBIbIbESsyaMI4
3jjHchTvKgIkJT4/XpZT+Z5rMVRou1gPebavSRPNWolAeUb3hd/d0S3nzl5tkKz6lprfcaZPa8m3
Aho5zKTujKoWj8JixUxcpbPUvxU5vpGqq+EyEGYJt+DweciRfQ8zKTnS5Z9Bp39GMVvISoTBdm1u
7HIEdAvlqIupACAjx86GAo6u5B8bcC8CrUj/0JnLl8IlqQVBMcywz1knHOtS3jSP41dndAEcfqsd
HTVPIJ9kq3nEjGULuTnxqN1FPfrIkZI9AwSFszouU7Rp+Y7FxAjVRAtJ4B0HsanZkHWQvKBpvqon
ca055o1KbTEw3L3FEQppiMXlNh/ZaK3lQeIZ1lfZZkiTiZYDAiUkaKNFbC/7Ot1FzDKdxvkIOKyk
wVrZFPcUreXEj5rHVmK7KLK3ngY0JdtjAf48TBBufAE93ZBFEjUGOobuj++DQrZH70KfXEAH0V1b
d/dZgr/3lFeMfaY+98300CUtKTwRua8RGqSrk86FTarjcscAYPpA4ULgND36aORyoTOlLCV16kCW
pPZ0FHZeDPg+MeBHZTsrTaJFUPR3cpzcoLow6u4VqPd9IqpbtUwQNaIa1gI8qVPkq9CU6Kbxy0+d
F5qGWzRlbiygdqYoXtoWD0XGyyvrGyQun4cea2ejCNeGCjsX4/eFaAipWknfFjDhZlTZXw4XNxRO
8BT2ELJXovHa7HLqZYBga6pctlNtKu3ZzMFRMbtbv/JeXQ56vwvCZUoJDv2bi7SnEoi4VwMYGvDC
dmQmpQxCYEWrQVcvhWrduGhOpdCVWze5cCGQhhVeWRYGY1iht1e1Tz8nQc3crZGFhsNvUQMdqurB
gSwqJQA1pC/JVsZ5kzfg9JU7kcMkG5peQdxp5HiosytU+QGr5XvSy00GdkxtvM0EBRCL7xfbIh8d
g5pSufJtRsVVmbuU8QTEt7C4NaEMgPtK9npZvSaWCxWIZxahfltwq7ZTrFx9pDXLWH2rBJ1iOY8c
7QV0j+wraHNrIf/nAoXDmV9FyT9WqbCQIJXqcJEXh0BMuKMn7FB64t27FSXPnmMinoRIcWo14K+d
DBhp8xokXC2Ecd+DGk7IjYXXewxquabk/oC29IdignbTSg0h1WzXQogI3fFCCcbd0NZrWNDvJT4o
JVXYTh8UupoOQkGoMXq0DV3EogYD2oFauVu3Na9Frs+tTososkB21hpkmfI3zfPvBx+ukWGhlgOw
L2m5ASt7GbZHeknJxMGauTd1i1t6ka5dbhSYf78IT4UB4lyEJVjBrvLuhjb4skkFEBMFiwECICzo
akGpQ3gnc+jQBOy8BC2aXDZtQ3D845clkPRIIdOLBIoRhzBKL+ReWd/OFJwg73oHc8lES9jwRfFu
usEenb23mPSQJQtDgx4qN4/xuUBfp/OibVxTDyWb3alSb8QqgXRDRc+pRbY0kMQoFloxPOoED3lV
K2ANyUMzggclz1Ra+kpv3cdcSjNx13ThZ94BD5sQc/Dj5mWERxNU6a40m01kjNtByS8GT+zCNFp2
tEjR8nA5obDypKVVwSPqgCq3257yBER2qaVhpaDcafVX7z7SKaFuXTiK8dwN8TXe38sx9X9eNVQA
IFD6kCprmQBRX3zIva+GwYck/nOj8fjXUofATYON4gM0xIJAqgpYSF80o7IQbbyKRlxCoDV1ic0g
IHk2ZUup4Suq/kFTixs3ddf6OG1aCKQWVwitwSaEujgUkAI+bGLCjEq1axnvXXGXeOV24v8x9EA5
ayRCIhhQFldcWXyuOM5F0e8pVnuaxp2LfyO7pTCvb2yvgVFY7zPZR5Z8ftOU+goWtZ4wvDaKFvXa
5CKPohe3afEmudO0dJlVYs4gdXa4k53HoO8+eTVpucEfhlTj5W+5EYb0RUdaKbAxpXDFXC4rl6Kd
M01XSA3eKy5VuqYmC1V/AGQ6179MUJ9A4qnprJWH+kFoqoCQZVz5Kiy04Jr4S/MsuCNfad8uWvtb
Fhhs4tKP7D+6aGWvfhc9CVBa3SOhBpYZPsiYOXdymdHf4W5aMgD8MWLl4ZrZRYy8Rch4SakI07mQ
8oNSUQSpsxfEZ2xCAbT/P30OhJ6nqtaDaSJdS09n5kTIRA4lIhX2Mqd9BHbwrYf2VZHhRTCtQM1t
OCvndiDFToIvqYFBq2urA+CRS2yCt9s0aNZwEFDJWHaUl3+GHuQCOUuITBMwxVuFPHNUfJzlAcSj
iaCo6kpKDjHE8lfkYhwcLELpPqAcBsxr4lgZaSeREOhXGkXgaWoeY9Ikhs2oaRaSjQI7XTCJiu3e
FL149Byapsm09JCRKLr+YdK0CweNdUQdOs/+gsi/Z3pWsmkS8HZ1DIilMvqZ9HhGR0Jt1PmQaV+W
XV1KvX0psyS3gRTrjYgHgzVecPp+yN/JiDAafRr5pUj5XExcpKbB+q49uLh+vDXpdMrAG0fhgyNa
ihZXsF64yraIDxTq5QBELSmHB6m2p2XjrQ4dWT7LoCUuG59XjveaU66lPAErCEyc+6K23bbQ+o1U
vwjSuzzPF3KvNtqwkypAMXqRNnqSTLdUfimBFfmmuK3DZskAUsGsufp5NzEKKxUKHE4y3tc1JGa5
G5MhurUwQ83NeCX1PX42K1+HDvst1eBbHNTWkTNu2RpjyE2oD2twED2mWNFnTBdLHsNVQbhC2AgA
I8C7fIOAwUIHYy2ZFWZ5W4XJM1XMn6XRw91xdX0rbakoIKJnoy17zguUNRREleJ0vJJqHaVxaUF9
hzrNA7DDJDFoud5QE7qpqDGjBLyUQ2RyIEiVFRleq0H74C5FfQgr9Aa8FnQK+W9UqFNAeexLOIxv
ERJqUspNK6u13fcXYKdlRZ2SRUi6hQwzIcsKwidYRMsaMoXTBnO5umOOK4kRlVKUUllFDnOe28uf
uUNdCbFBbKzDy4lwIYc9ga0v5WPlJleG9qqi6Cu1SpIG30ZbfdeTNxP2e5hnV1IbXV5MpD6R1ARW
Ua2sWEqtnlxlbG009VcEspnjEq+14DKqHKo2EguvkJ3W91SLY2VY2L5/pTNv8iSSbyvHn8RVjpag
0xOhQTkV9bJSn1Jp79fBZPOgTSQtbSNAPLaqP5eU5w2YcVJa1YSSnWJxnI8Osmn2moZKRgk1N21S
PB/Kn79XMFi2mSQZ1zScPk0P+lVE4a3M0qcpMC/lAoeftY14vbQXqyKoNyoOrIrLrATBpZPYl4FV
LzC4e+5dnAY6aHE69tcvdt0/1Ikya/X6nRoDEfQqzITsiEUcHC6IeFkxkMuvz5J7x3bXAnd5chOU
0XwWoWVixxjFj7zW3vOd7zQJV3I6EareSukhR28fwz6jQNtL47GVz11Q7pjYxMfYRL6lSuBIS90r
RFswab2l6EZdD0yr8Ty0CqNhYWCoX3t0XvSklKirjmYaS5tjL3SyPTD6x7L+BpX4Lnw93mR1vJND
0mgsIku4Ty0oAtEDe/Y7cDOUZUMyzj4U9GqbnjpQhEJp6wVog2nlKukavrZONyO0Q0/HHEjJidZt
d61r9c9lOYorn9recJv35bbzSI2b6Fre0OIO0+MI/3HfTPFYCXe4Hy9bGrB05UGuodNsUlUfkFLC
tAsonfQ3AO9KkhazNicj+Wqw4KO3heSCsbbt4NZF88xwvD/9oG6UxrllboYYQLCRLA1fvzR6ULUN
DRjO6WSv6cpbX2DEbGrozOOzBmYdPxlhbYzOvENb7rptAxSU8uhDz7EIGzxzrzJOfancWJ2eEzSh
/BuXnZ5sB3d8yxNth+H2ykZkM0Y8Sv5/DbfdVZKaLmuTuIfoQ3FdFHpIFzze9iPq/G3EFm5IQKq8
3hhOt7GQupKHVWviHWXGesgRrACzhzjV5IAI+lpaZc8xECASOXs6woCt0Ewb2nhZRGE9I7IRcG+m
IkIJyEVmpf6Wp5uh1FLjf1tAyY4DTtZKUZciQeGA+CDi9EaJgbUhcWrl4XbS+mI5tS2szAogP4c6
1dVHqXtvd9VjJpoXHXGlEVg1iIYHYvUHjlo7W8BiigKwFCbeA1GCngH3qQLtZqfGggX2q9Smlf9S
Ng8FQpnog9Otx/XGn+xNNZmwoWrwLNgvzHxCQZkEez2sbnNu+Sp6ekPjoHPiwjlWMZrJu3QfVuHb
0CcbeQsNkGZuEFsyFNrRcb9JicIqo0AL5jIKZCVJYMeoDEAm4qZ5CgPvdRL51dSFe8vuN72RrKSX
4+TCFM0MHikpsIHjzoLAWMBbpWAv8ww8MSb4l4mJrMDwiO0f9H0FvjNPqpELzG1rE2UkdUhh1wEI
b/YyXZNLKawWE7UaTD7nUou+guSr9/4VmI4ltbubqMbYIkxIrwwRXBbWVGM5HixMlVutoVdUQUeg
gaCnyOkX6kTftIRIw92vLbWlxeHuQ/SpcHMNjcFfN6VW3kROEC2Q/oWEH2krF1lfEqE7N+ofKreH
32YscMAD9Iy2cpoWzyGzM3I54bRBKgUDjxjJDWMKLn3khKHzIqqEQPODm8YbCz8Uii7A0MCB50jI
Z6j903rnJoW3w6imvKtXLKUDKFWpW/knuYv3j8lXm9sJfaqSRZfoPpo8UbACyHJZJPAiM5FC2Euh
tUNt2yiVu0rt4MKsug+paB1wT0DlngPQXwM7QFoyvLVxgXd4SI5JNyZCyEX5noqhSroIMT+qCSjS
uMcqXVo/OIsp/fBNp/Cltpq1pQW3gqRmCqR+cAoGekDHvTDiL91zP5IJGwSmBKqQO2EhA4N5pkYT
8bUdHzXLIVXj9VSzf6GUkMM/6J5GO4Q3piE5UVKcT+z4zTaLGzUsZ1BalyU4hhGpFC8xPu06vUcu
m/0QqyGlE25hGghCPAfKtYqezFytZeVJqZKVVn0NQOo9XWKdOCKkV5mXUZqxiaKBJXbQtC8tr0VG
tZtedU+7V7UYRVzloiinJ50DBguQSy/3MH4CJ+wjw1BiQajb3a3hoJSesIZpiIdkVvGXiwQCfRXL
mZW5tZGXBs211Lmuajuktd5BStMiMFpKb92GgtoOqZeNLYa9hW2KYP0PtXIbp5ysfvja4xHKrqQg
Qb2FLiPaOomyczi7lOIDCTyK271NZKW9Hnj6MujhsQigWV40YGUxWne2Wr+PCIR5jDPd2X1ZYm5k
ZhXxYrweEmycEl6nK7sNY4OmAKDNONIv07HZ9xWpNLS+t6gUOmqHxQ082b1ZGwg4djepXQwzrzQg
ufTzJtNaylgD7O/Q2GkOLdwWu9GZ5tL/de0GdnRAss0A+ZhBh2FwkZMUjlJhlIvRSOoFTmatqQ5k
LCkkFWyVWoOYoIlgoQTBhRE02xwPJQee0NIwTDCEVt3S+dC/TTTW15maXxZ1jHaZw2XS9JJtI3EO
UqVKcYBG5ECEDKSMpu6l78cvRW+Rw+L6nbHge5/Wl+JU90CecZjNoCM2E+Q2ewwxkLXzPdnvlyhH
xLXy73RsXwYa4QmRsfMxnNLVZuZwvQpYN4b0N+AssJEzl8FW10Dhyxqh2movQ/Asxz531TdFAObD
AKcukITrucPJfaeViONIG+PK8C8mNO8N7AVKtPDzEPUPaQxsV967Cw9l7vbBjVxoaJ6MBGJwsmJk
B+RuRSrAT9Vg7CvMa1i3d7qKfqMIdy5cVhVoveGpL6ZQnwqThliqoSYYpPkstau1Z1Jk4pu+3d73
QfV+y3srIMYbkYJTFZ5Jadzo73zdnFsA92dIYq6rJN7VmjuXuoVjRQUGtX1GJ4cjotniBT4upkjt
wqGWgLbxLKMrE2XhDiulDdKl93KVdegsmdJ7IEluE6EGC6F4H9pI/PTcy4Kbu1y90hWt1717KzRe
RIyRbtHqj9JOulObtc2Bxz5a1x12wmbzEyrbwbjCfHPXDsotx8WyVoJr+SeSGNCSfP1BK9BDSHXz
2Y/cSwQTEmT70CihJbBKneY6c5X7zlHWtaks4ly7tl0YNXa7VkRykRrtqugolFFq+i5QTHU68jlF
f7UH9TEYnJuhcifK+XT4qOeSZYqV03MLSavuLuqCT2A5JPC4DNesTx0dKQdX2aJO1+rYl3Mhle/K
JvqKUUq2+ATUxcCedRXo36Fd6Vb9jrJeTyLtKjMh1JFSCy0WrH+koZXneMsMjjN3g2Cfgt/StYqA
DX+PW4z/jt0vfbX6AaksmjFh+STfqewiNtiYzlxhU2MtqJZmJa5aNps7b/xb30ZzsKM+g+krXMM/
IOhpnU3DuAnUbo/UcDDXCzRYjMEF0JPrD5PV31sBawyYrRm91JX66OOG1g7ldUWbbJsFAWRSSl4q
UkyQ7HBDAw6WoaJhZJSvEDoxUpAnPUBdUqaRn2avfuIgjnsR6XhLocIW9E46zX6qG6hInRYAx4e+
MkpnqwqjEtymLtqkW4OBQwLBIKmSgm6jUVxUFuJaDOsYhIBOou45DJrd2Nn38pdiaUaMou9DxPkG
V63cgPq4CTwallDuNvDun/DUCWbaaL9CXW9hq3rXWklq2GWfCR4v1BV8dW5AsqsSmcBo8V2Rm19d
0iMSDjSo86gxDuUfEdL58soBuRGPGNwz8aouHkAsBDMvCECjIe9nsLAJWTvPce7DcfxGHekzHVAr
cVKxLbm79F35ivPWRSQQLSiiCaJUuxtxLaYeGnBtq0yUHMd+FwTZWzTlFw3PMhp3HiqwWk0feAdH
+FbuwpJ7Fk5qgKwtlG4NbCtiw34zLffNd4xd7Sc1iMwqQwv5Z1y4u480pP3EhPbpglSZ1ODOj8jP
43DvmeLVL6EaAxODkEznxBHKEgi/RxpMIaofID9KpXPNNLAt8dq7odHpkHODjG3QAGbRPo4F6DMr
M15Hl8IdftjyAtUoMJPlKi9FI+Hg+d4r6g+/a/6oHVVi2KvqTHTOfZfQOQ76tTCIQ4YevvhDvhWe
3ZMitLvWctx5BHVkZnn6p65QidftsF5OmbsFzPoifdixgduJKHnAJfKh8vWLdACxKstXRuOsQno5
dGNDErVy3aGYGtqxvsow6InJIBAyjKCTYebmS0QevNiAO9TUB6+IOLLNMX3qxKXeWQ+JXm61zgDm
51cfoPsT6aEMngcRxEBQaWIYiiR7j7LoziwLf+lZ2EmBc99i5QN+AdsgQxA1ZDXVqUL4bgxmDz8g
0OuXgsA3U4bwqQi6RzWbboWqLPXMv/mPRC0bMfa2vzY7uExWSE1WR7QbWSUslqaXaKrvIqw7xyxH
1KHfGBAgO7LBwLBJ+sql7BdUxrgn9qEmc87HWJV+u785sR4YJesti0WzzGSjONllZoz2WjcNyIzu
lV+Ci+WG4JTDLuf2mep4SyhGD6sFWV5KEiiclwsZnMjmXpVIi+eiBXGGqeMsAjSGyF+y6GBiznqn
Q6TEDd5IQFNW37Dz8tygIfdupdaLdBuH5sSyqHpiVRRhF4UzlDbA6XYLGzCk1XlzxQJSNQ0ENsox
Ma4H8Mli2ovTS67BxDf83VRhLx7HiKiH7ivSyelFleuIWuQJExDfhQjFGS42mnG06YuOTmq2sf3y
WR2t77SU2SboM6JZvtUoMeWJR3GoCV68pnyu8vy262rK7Rvbmt5FAQVV2qUbOmrC3Jr5D5fGRLHA
vvQy6nCuF+6nGfKXctP4QXRlinqfFhQh7XHjVlTeJ7VddJb1YvSI+Jp68+ZYyhvJM/rGI/3IPIrv
hdVfkz2xQtLgUTqJZikNZku0D56KnK9VXoDHAlYSeX+SolvSq1gF3P9G7V1R8jNWvUfMho2D1ZGU
zmDSRFPWFuVXGMvjIkQHCZlL4/Hf/+0///e/P4f/Cr6Km38stH+j1nADMLSp/+ffjz3gwEc70OmB
uyUPsIuOBNZXIJBN0Udhp/Y5S2vpKfzbCj94BDlDNKnKkGy0qJF1tebVwaVjEvbclJRnI/1QBQAG
JynnrRndA1rbN5ZbbFnQH2pCLqXkl2GnJohgKd+WOYFpiBR8DNj+npV/TuCqECH9aAuPjMkTiK24
XK7qXW6J51ArrkMrpSqvVU9qyxGSpM11rlJpJM0qZ1ljPUbZiLnyxGmZzZWWMkrjuIs4rRZN3z1O
Qf0cWOGNkdH+yC0PdKBV3Dq1ASkTCXjTxUsYkwcHFYWG8jEkp7G33szBfXdTul6ifAqp2DpJv+v0
4KEosPh17v0pvha4bcxd23gIM3tbpmA7FMiacs2RRdCpCkfY4/h8np5m85it9IFveQ9xycLDNNrQ
OVGXmW88+0b/NpnNZcxOUFPKzWlWYFHmwFaJ6ZHO4qqwOPtc0AuUZBoMoCtjoPReRVdKYUDWRFLW
bfYi7b+M1oYHC3OscnomF12/oG4DMPMFeifgU2eO0zyZwnt0Iuu+dbJbpW0/dXx9JvTjtB4Wpm17
3/BknvTMaLg41vuEggIqnV80dHDXqe9yzf0jyC3xEGH3nx6UI7bhxsGYkBXivtBnCi28eJarWQz2
oiKNRlwdjeWrHFPdudt569NPOzIDxoG1u8gsIQqQ+mvbSXHQEIveopQVju2F11RnwsWRZ+iHpu6D
nXvC4Yukq0MHclR2edALhmoQnNnO2pGIYR18h2nDuYwpWW0arXuMbPe+RmjZ8Z5lEXAcX0BC6OIa
07gkDynNoDNFf1wT10ienx5HXT7ol3hiHnxkbvhqb6lqsvHL+pK22tw1xj+DB7RL9XV0mNn5RTOP
jRad3iJFbN6XFwY2l00OXXSkjj2usOaQPSTpBMzdB0gNqHsxuM4ZD3ftyMoy5d9/vsN5CQi92n9Y
NGyzEXDzuqSDK7kLqVWu4wi+lmQM0QIrECqAggPC0G/a3ZSUO0egggyMtaG+KjH76KfMpMD86UHT
5IHx26A5//xGSeYPpob+xXoM+itTunIBCpRXm1FrL12DPg/IBkhAwPDpifEfkih0+tn6kRXzE5P+
Go2pG9o+UXpnHSE65yHaga0ZnV5QyE5gPkiAL1ZMVBMAt0tmGIOCX4EcGrDYBZwHSWeQAymgmvNm
jndXW9R9odJIBhzen6ff8+isyff/6z2xtUe83GuctS/udKg3Zveqw3kcxgsN3CVvzKWKwvUPLLkw
uJVQCSkkucKHomwQ3NIzgenobMmj9K83qeomwAYVi1sDXfiZbIBFeQJnPaXEg2YPBRzZbS7z4Kaj
QZGZ5TbydoXS7E+PxJE7qXlw6yi0qi8MLVLWgO0WvacgQESDGedsZofjM0LxlLT49LOOfuvB9SAu
PfxlQBOvVaAS/NfO6riP1le1/R1n/kp09p4VSdZISzB1VpIke/rJR4KleRD+ywSYjx0l+AhjDiCx
oyEkTRUnMoFNx+lHyN312647iJUKhrR1FhGPhYqnJwaxatZcd6iPSAc9NuSZ0/3IBjMOIqKGOYsm
qlLBi6BeQTXva+uuT8wzv37kI4yDYFYOk9rbVcM44XlAR4O8sZzIRVWKJmK0r1zLP3O2HFl3xkGQ
ivLSEuDFFfqz8aWDd0zfJLtA776zcNyYtQ8I0PZ2PT3509Nz7HlyZfy1zUC/5mgdySMZqFDkjqsE
adCYys+o05qUDjJjHz63NH/+tSVnHESYEJeeMHB5YMUSawMUsmRvZyDfSaDonHnIsdVwEDwMXcHC
a2I10IghPRziVYZaRiYlek8P25GNox8siNz2hR3I8IBqK1C3at2i6lda47rQ0vfTj5Dv+svG0Q9W
gqNg3DDZBIWGWgJ9TUka9Kwzh+GxHz+Y9iTtY6QDfH8tTTdsettNRkT91178YIbbcNKqunLgnAj1
whV46baZpZxZr0dmVj+YWZpsim7jsbh2A/BbuBEhrbPRMYo5/e7H5vUg7Cul0SZiZFxyJCjwfbFl
0228siZaC5oCb/z0Y+Qc/ja3+j/vOqfuXU6XyV+PAt2Oxn7xi35LZf1yoN8GueXcnednPf72oIMA
7+cjziERbcI+63daD54bGwwzcCpAL92LHqRPqpaunVh7KyL1VnqrSbTKYPvuD608kjYh04TWr4ac
l4bXbDoEqzwq0EOG5kQPsZ/3VgPxGmnSwqseUB75LBtv39XdmdV0bMIPzg9g4qEexJq/rm24gImK
XE043tpWe316KnQ5FL8MkXZwckByTpXWHJkLBZRqpj1K2mzfV+EinQwfiwTjS5onuBiL9CHA9aKA
Zgck9Bthr/lQOjsVhepYE2AtPGcWT/CxpJ+gMZBUGRRHTr/mkRXzc2H7K06nZaqMlUJr2sogHYHU
ocLTl6smr756F/2AzHMWp590JDRoB3GnUg3XDNPOX0caTUEjjD+6yPzXdq92EHZA8IjJQKATIku8
70r7Tg8VwM3xmevrkZzjJ1/7a5BcAMDQtzHZQrkMpQeV21qZLn2sMThwHhOOgFE1nk4P05F1qR0E
It9OLbVumZCqQH1Y1PO6j24zqz9z4/jJV39blgeRKNJCmhq97a2Rh4KmrcNAbUcHuvLUz6XLVAtj
0YkySszYL5DHP7npcCek5ECpK5cNYt+Z5AjWIkPLLG3qeZ5ZL5IqXaD77urOpaF42coC9z9IHFyf
GOgLSLabdPHquyvFrc/ssGML6iDYharaFUiaeevJC1Y+Fm4FxkL/2iQchLe8xXjVGhVvbSNaHhTt
1pHF1wQLpzPn5LFtdxB97NYWtNcC4ieNU1A1I4AQmraYckTzlFo+OqLfpz/lWOr1Ux3/a/GO8RiF
5cCEm27+aibjdZ7UsM3CPZKT/dzR0ucoqo2V8+OBC3EBpfCIznx9I520YmA5WewgfheGSwungKYx
7k+/2JEhUA+uOk2AfFBYMcbjQGsYtLhUc7XxL5W8Q2kye/oxR1aJehB2AqexrDRzvDUh4U0ztBsP
Q57TPy2jyy9bST2IOkNlKgXGXVx2pvrWieKrSnVe4i78A8H2zOwdiQaq/Pu/Ji9R1KxHWQJvITd7
6hON9izCRPUA7O70N/yUdn77iIN4o0VaUUYDu0gPEXw0nG2P55+pSf0ttFiliBo9YxdA0zS4y1hA
xncr9XlSqmtHpR8+NhtVKN85yiRxmRR4xoxi5lCPVYR9WwbtNYLTkIi5saFORXYDtZhyEq53MEVh
4kY9tIA0h/4x6RdWTUfMTjLcW5L3ApJ7lmALjJFcEunLqQ7WXRpHBChL8lsVbgv4AZTcGujv440q
1QCl+9XpcTmSv6gHYbIfTeG3kUEEIG4Z1XCfQ55H8qi81jPnduRoVjoNrLv/dvp5xyb6IJj5Qxy0
3Pm9tTRUUXXzGsj6c+MowZmAc2ytHkQ0mHilhg4ncvzgqks4o5XlfZVa8xhUzZmddqzcoB4ENQeR
Bz3QQweX3WZb5s61pPbq8OkKbEEkrVuyz+lBUPNJH+T1boSrqpj1mTv270NoewcXLjWoByghmgPT
EJYMGolxYWynVDtTeTz28wfxqh0CgVfK6KxjN/1s0BiROnBSZP/0AjgyerZ3EKgaz0N2ttTh+4f6
FZpxHuaw7BhJaJEmXAMIEnilUryHLRdrSMOV6YUX4hBB2/vMO8jV9v+Dge0dRLRIuE6Jhg6EtxiV
nZwqPghz9VXq6NUDygU97jR1WCIH0Wkw4d1rvcskSEjfnn6B3y9atifH/q9wl4IKG5SKRq20sqpt
SMS66W1ysIC2bg0cwCY+Ts5w7kr6+ybHMfefHwdeSYgmHux1TdIhJWApH0vvC2fahnCsxN2glS+n
v+z3Ywg38X9+VNLqodnixAKs7AVhFVrj5uL0Lx8p2tveQejQyxwEbsmpFsbJBpjZTmqcYmKUw1YE
4KsRU5I0vx5AP6R0fKMRTypROs9SADRjaFP08XWndrYk2Nosb1smHQN4RLf0M2v72NY5CD6tE+pm
bUbWGkN6mBDqd4y9SuBNZ+60x8b2IO7gvF6nSqFZqCcybdXg3yse3PzTw3tsX7oHYQWsGcc51LK1
QOh5DLWd/AiwnRvQaMigYisUgs2MB2Prga0ee1wH6CEvTGQbzmzL329KtnsQeaZQL1SkY6y13YoU
zoK5KJm6Eq+2CQJ5bAxn0pwj0+QeRKA8sZSsKXVrHXWY3RZ5y2KAzF47zZkPOTJR7kF40cFRxdRt
EVPzsLTlkiANNE9P07F3P4gcudDNRkMdao0a06W0sjNiHOHiJBvOrINjkyC/6a/QFBUxaNlacdZT
G3xAe0M3AjsN3BUDZj8clJvT3/GTsv4Sgt2DQFFOyhQncOXXpmYnG0sAm6CHdGVmCCEDOqXDBgDS
wCrN93HCCS1kH9ShfuuCHt1BquxSg0irxktvQqj89Dsdm7aDAOP2ZewGVsMrqcmzV9KuzrrpzJo7
9tsHoQGxvc7HXNxdq/i8IcT8XsK0Pv3aclX9NpIHYcFrQPFGhY97AzfGqhGgHPTioTO8u9BL708/
48iycw6CQ6pkQevldCNzqGlZioijzJ+Nwj5zpzoyPM7B1s+cxBlVmzuNS71Ed3GBATd1Zlp1OX+/
DJBzsN9LDNQDNJSh9QPmAlsobQsRUBkhMqO+lNg24r1Wx6oavzEFGkBkQ0soUSAYSQVS13pOnGrb
p/AhHfUiHLwrb9LuOtveudJXUMFr/sxMHhuFg7hhQXXtm5TN3ZBgdQiUq554Pj2BRxaJcxA3RO64
Uxbz0+Tjj1Lra5RjAA/VhNBy+hFH2vq2Iz/rr9ARBkmOsj3PmBIVun2xyahjL8M4+p5ENcz7vHkd
NNHNob8iiYIHKAKLBhBHHeVe1Du6BYCQanH6ZY4t2IPw4newMOiOsJdJh4kVizR0rizkFk//vCY3
129rSq61v751cMsGifaB38/BRsr8DBNyjsphplUoszuWejOhFZurXTJPzPHM1f/YLB5EkQoYdj91
tbsOKmMZuAZcbgBzvbnO0/zP6S8zjy3Cg3ASqYpeVProrS3kC+jcraHpAzOKG9p1CDVb0osK3wsz
gvtQ1vkyn8TOUGCwSActw0tvfA9Z+1a8YC37jtYzUCkFj7Lks5IuiAqMCzS9wD2NLgbBebiLW9wq
k+omM/TvsNbuOBd6FMPc1yFFAh8FDKBGw0pv9Rfo9Fd5ByOF7BfW+pdTqhU0QCyvtfK2j1F27bL1
6VE4ckG3D+KdkxollAvkU+KBXiUCCJAJ871bAeCuEryK8lcD6OLpZx07Cu2D4Ge3rYuPBqI0DDB0
PEvctG19pcN+bqd6QXfs2lMRqZmGmkY+/SakMLo5fgrPlAdySXHO83RjR8W568uRVWYfxEsjtsNM
c7xgA919ZffRq8Zge+mwQHjo/fQ3H3uE/Pu/tk/RKl4baCHkHc/D8UuJLvGGWAWFVJ6Kl6efcWQh
2wchb8wyqwQZG2zwNa7x76luyrLZnP7tY+tDPvOv96+QL+bAwuQZGwQx08EPapRKtBgLugSWvG10
MGj05MwJdmy0DoLZYE0j+PU42PhCW1a+wsQgIAdM8yIy8PU+/UnHHnIQ0TzP5cecGgkvDQPLrHtK
PamXgYxTUvwfY+e1JLlytddXUfAeFLyJEP+L8lVdXe3tDaK7pwcJm3AJIPH0Whj+ooKjc3gUZDA4
rl2hgJ17728t9y8eEcsV9Ad3Tf+3+1fFbmI/Fjk/NosN2ciBoRgHydoE3bzSMTEuIrT/+bv5NX76
o0/1220M++bE7jtDJDtIHutB7BKYOkkKdtAY7UMMW3aA7M9c6J4MyIUZGUqiDCqVYenNkNakyFAq
k9MQEgwJhxI4lZZ3/Isv7tc3/Adfnffb/aWD7CybMheHOJ5uaj0+mzU3XEm4u3S2OsieF+0A9u+K
XClvEMZldwt4JpPNvm6SLztQa89JjtrWJwm7HCnfRk/jpSCCZpTQb1yDbmQz209xHR+nIHg1PZSm
zeKjWv7Eppq2p+Q8+vwOkuuXlpsOG89PwCo+Ta2+rUId8sm7rc0cyrtRvk4uHMHR5qg8NMl1MtkF
aU+CvTHL59z5pdoA0oUqSW9q5Y3po47CF8sh8qaBVi0B9kwbtx1T/pVtDg8CmHtnSJBW2r6DToF1
knxXJ7HAGOlzE3jfrq1Ze8WhFFo/LeFBv7VuQltdVOqdk6y4SZz6WmrnNALnxcfFIwM6QgPoV317
tnsyhuyHV8nDAp4TRXCUgfvWhvmrxVahMry3IpOgTxPrVpvTQ4TFIhznUyjjF55Ph5ob7dqTw5Xv
GVu0fS7L+0Tj0VcvOzduIb4iXR+WG5aDtwKfQ78aLHlVkVjvQOxBfZqI5TblbiJJlaXz86Ahl/GS
qWWqRESNQt0hvTkczTEG3gXXKtZvmUmkc8kLkSR4H9A2kS9I8LLKfJ8leDxUdErYnKpJoHs1tXdB
yrot7lUYX7tpvGdw6m49rzkYFlvF4CkZ+Hb7OB6uCdj2q5CYmB/Ynwvvn+0LKH8FWSWrCnGwGcbV
4gyIyEqpCFuo7UpsCWaxMjymsrF3doF//Ocrn8DBH98CvN9uAVk6mHYcEqAlr3ZjJ92d8MgNLBew
xGYxj+LLTutdLawnDp+R17yUA47jukFKgP/GIREC8WRwr8OAHJ2le6zQYn6xlcPClz6W0jg4rndV
Ju6HNemzXEqWRY0COI48e7+XLZ7TQFevE3EW2cWQEChdinQmlwhyMycy3kNjmLjMVBPjxPCKX9OC
ebBuZjcgshyCzww2Fpveskhukq59FimWDl+BfSnTQ5yH6QoF5Tnjw3UNjZpFSQSH78ahnuosIEfS
Jdg7QMqaCyVPgcmuNl6gfc+pQwIZb5aZNAMJctdbGKqxo64lEhCunJbOnSLpzhRyGRz5I/YtcJ/f
xFivA6w7IG5deF7eRaTzWXoxCnSwamujNby9m9ccnPvwXiXmMbB7fgqgVcB9shHVQ0akA5Jyw5/j
5IBs7J1A0s6f63OLjsKBTlAV9lnCesiCcqRV4hytJc1QdVu7im/yMflQiFgyiCSVSOO11Vpr9Bof
uQNG3TZvTDit+YxXXmt7ww7K8/La9Mu830v9n12rH0Z+rhYvYtvml2WM6i1YIWDNLrs1UNmeQkvt
sxavVGD1lxgu79qe7Z2EfwIHCLAg3/RyDZRp95UVUbZzyBt3bC1PrVPubA4Z/M1D0efbpNB3XUSd
5c3+I8o33v0PqUG/tQhItiqG9huIGQ99q76XNr4dhpc58W5TXk2Fm6lZaG2VcafgW4nFzEICoIHL
NOrhmAlnZwbWj0Uv65O+y1V1JpFNnpaHSwAAtVQJDQ7z3sMgQPZvTfQFKoGoYf6V6DdynAPsyXhj
96QG2wNDS+g+FsFJWIZeNb73CK/x1VbEcdwY8utMoIGUE7KP8LNf5KAs7AGGaPonvwQgHE3PduNe
C3aJVp0BD5gkGkup8Y2JAKU1CEXyPnhQVXpfueF36cmrse8/xVjsoyYlo2qgIm6b8KpW1nc5kkju
uv6N/X3YaqV+qXhyFhTmfpRxjq6yy4LszhWx+9YbDpbX3HiZiwhmMN7c0WBWNtm3NDD3QTd9DfG0
NcLkL+4pf1KLeb+Vz6Uz9qQM2XDRmcPhIhT7wHKOuZj81RjNL02MKKF0/+LR/Wef7LfauCm8pESn
ylpt4u2nKaB10F8bk69X4gr8T/wXteufFGPeb/Vxr8tBeUKzvJamz0kQnAZWnYtEfcXzX20u/goA
/VEN8lt9nPRtZFVJwSoYCMp1WotLmvn3MSwNHl7N9ajLBz9PUHCMvlr1WUtLrCXJREh7KsprO3Ou
cTV8qsa9C9inYOnlVEX+wfH5WbgZ/UMPU55IDkEEwoC16Mtsdoe09b59r790ZPdJuRwz03zNnfqh
C9iR+s+PmOXL/6Nv67fSPJzEYFkWO7lJnj0od3yzrPAqmYy/OLn82Yf/rRbvq7Bikjyy4aaMF9u1
PlsY+C6X/X/+6v/k0OL9VoWHquuYigpm7TI4pFE1AGV31V8VxX/2xf9WFONEmLCoR4uhILvMNrgn
/HqcM8VYX3diKY37zSjiK86WsXPTggWfg/TkOPfszP/n728pcP/g1fk9eaEmbUmvDARg7Hw1mxiH
2MIAp/ZzouAJqRPTIb0GTHX4z5/uT9aA/N9jFEVfOT5+VnEQxgAO+TNObowRS559gQjnF2IFGoxf
FEa+l/J2+VksYec4IcGc7jNqIIIqK0XJO/riIyucs4iZ+S/gjZa8Ku0eScqdzf0opcDuxvaf/Yf/
+W+huu5XyO5L1rplIbD/7Zf/9ShL/vu/ln/zr7/z7//iv/bf8vJRfne//6V/+zd83P/+vJuP/uPf
frGt+rTXd+q71fffnSr6/xP7W/7m/+8f/o/vXx/lUdff//jbFwUDWdj77ySV1d/++4+OP4iumFR8
/4oVLh//v/9w+Qb+8be90h8Vb8V/fqx//YPvj67/x98Mz/+7twA/2MOwLAeyEO++8fvXH/nW34Er
uWHEf/yQdgmfppJtL/7xt/DvrulGlmmGgRd6rrtMDjuplj+y/m7RimOxhOSKSwiYxc//863f/vNy
/eer8ccJSMf71Uf9v9e151uWDWrDhqMR+L4Zmr/dfTjgVmyFgK2C53XfAfyXkIYPaed+wi7MENBy
sCp7ErrQR9fU4Q67Fdam7Kz9WM0V0oah2iXthRWYimVKKhIj4MOo/MDA5CWUe+WeajP92bRgrcKs
LPkY3dnw7WOy6CYjt/wC93yD7iLblw6yPUuSd+SdHZdzgqCAPDvJ6UIA744mczvW81UgJk4lkIVW
Qu1byfbHGK5rRD+7jEpqzZ5h1PyoZMIiu1eCTKN4nQ31wFr7qalGcJp+Bx47HD9sxwVTB6qvEurK
sd1rLzZhRnmkPhIyOFCN+AH4NWcrMAVPqgeGX9O8Clp9MVgFELTSRXu9rLVrPW6Z9m9CaMDFAHgK
9zRQEWe4Kl2OP63fnJBtSDi2wNir5pTTNN+mJHfR/oY3mQ22QTPe39kOkDl08iuZoQLoxuJn4MkN
PBwECl2Yr0w0RGkHWsoL3prWCNcq6F9mPd+2qVtDFXHewyJ4p7i4DTv7pogATFUOnh0u/S+/UGKL
dTjfWPR5GntfjjF3C9NgOyeT75RJ4wpcRIp7ws/Wjj88OnX75vrJhrvK1koHoFs0kA9zjBOwDrE2
GfZ3kAIgLA65Kd/qNB45NFtyA8MJ4ajps5ZAqFTQKrE6ptpBfZlbA+f6ZKsTryi0QAUlqoJEC4Nz
g/XsiSsFW5ZJmR0W0ZvUNS9HzB5e6pY4I3WGERRnQ2MbV65Xr8Skf4agTMGNWz9KkkBN2oAWAGuz
Up95KoNNQ4BilVbDAPCrFLsmhKCSZhtHtdeZZe5Nm8VrEs7PVuVDdYx7XD+gzC14qkGdZhzQirNB
yn4/LwvzNh3lQLJiGVTF3kjj7GqoH5H0EbSNG/r1HJSYU7hUnZlDPLtEi9mNzilewIgyK6y9TMht
16k7PeYhGZ/HdOg4PNlyZHPzCHYdUWjN6pJOJhgV2ZtXRRBI3QnwhAFNwZix6KikX5djm2/GlBIo
HxkpRgmIR/REaw2Xv2eev6Z4bPDqlO6higquMPXR5C/kys2dihFCz7o5NepHX6DiGLFyoX/BC6/Z
4JoDwJpidqtN0/v1rRF5m3rM9NoOLHzAmfcgRITtzBzzjecqCoo1XhSDxGNvr7RrP8oi1Hg9g1PW
cTlOGeTmDsOB0iI9QN3tScBZwXrX6868AmIFjaHdEthnbOovyj8nCBigw+KfAKCsi6yxjpUu0Cak
qM+gWaFzsI4BluTKLi2AT7a9GZJCrbK66mgvcJUmwjX2ugQ81nE+Zln9h9WxlTOUTbBxvOE5XA5W
dsIRcmpJu3RxlW1FCuw2tk/WriMBc1PMxdYbY2/TzbRigJDe5E4Hu5KjDUYfARexFq+eZXCJaqA4
Nm8YE0TsmtJHbqSXbmKJBsE2o7X0iuohgwUfl9fZ0HM1Mjhe+EF05giFOyrJ9rVp8/XOPhEvDxhJ
WADsLwhqs2C3CnzwlElbVltLyjMvm7XFE5gi6Js/eNkKiOl0U+i9rdXo6gMdotOQpij/5oZuCffL
xrsvZj2cy9l9bGvzOAGMOfY2/Peez7QeFXiPSEz3SQEHOXHzY+Ze3GWReK7wqfm52e07rrJpNrZ9
P2D5i6srK50Wa0Fw0qEZrkSUX9EfYd2a+2PUHdwwFScW10KUNf1nFKe3aUmu04wTUnygzhG+0oHD
+nouzXL5cnuPE2wExaz+0rEdod2EuDq2yMVcVOqihaBSZuWlsoZoQyVUFQbmeq/ASQwV0O54twy9
e4x5s+8NUvM5DhJl2Fcc8aadcsYzI50zYj82qJeu6BRQ1KPqrXQNfqyFw55fmyMuu8l2sL0H8OMq
t4Bap4Zh42flfqhdbrh4Iomoujivkw4fpjE3JFedB9dYjrNDCCoJKMLGKoFO9PjVw0TsvAcrmu/n
rFUXo4/CHYRN9iDhvTBfwnsVaXcrDbaNwsjjNtZx9/CdHWSYlegzRBraezW53WPd5EBKimMzVEtK
Iyh+SpbnuTrM26q3WNAUw3SQXj3vRNU8TS+uX5QLw5cH0BjfKDqYpSG2Q+KfzAYRLT/vve/4b3Do
H/KhBF+hfqBqiHaJDyDJGbyX0OrW8yjtvSXda1UQZU8oOYMB49Nk3MRj+lkps9rkHQLbsq5xnmPh
C6wsO5CHh+tfIwXyOvPIPO6Dh6Nam/6tx+351ebYVnjTT9f2L7EvqcaijzTkIZnXdcITKSb22vnP
GspqOU90bFr3rktAvrVXiTVnVALDyXKCesu9A3vnEws2sJS0B++odzpIf222Ngf/0JT9PUJ1Floz
gGbRRMZfqyE5xqK7NTQLrh2YJZYQga47HjzOkh2ang2o7aQW8Boq97qB/OGnXJXGAMEcIhdgITSV
cdlt/WkfGWVzgOxSbdqrnqfsJiyBb7TDpWs8FsYnvl7T2s8iPqVVBpN0tFamq455NIN6tuFlAL8f
6FNV003iz/eOyYK/A/cWV846K+f7LOjMZV323R7bV6uz96zRPi64ffyq524wb+OkFly9prftO6AY
9rU5tFcDoJEmJSnqRnf2RMfZKO+mCsdAxtSavfV1r4Zt4ZsPUEkeJ1RhUzTsx6EjZEx5FfGIVm5x
JvPzKD3Fnqvsjlmj7qyyrVaquDVt1DqGoY9Z3x5YJsAdXnPlxizgK697bMaT69Sv0WjfBXW9bQt1
nuFRbVifX3tuCEfduXhR+xS0/tuYym/D51Yg4+g1HtpNMZn1Q1K7fPfEXGUovwynglPz3YwTNi84
n1lD07Rux8PAAyWLYglbQgGdVCXyJTrDSTAa8LKMYCur4ACA4bvRFfl2y4EjiIIFY4G7iXwhNv1U
UJEOkPIsmGNTU8PSx6E9x+PJRBmSjJRvuB1OzdRdOfPZCaobc9DXIYaWNTIgeC05rBxGNFN4MlS4
JlC/NpLm2I7N2RGMoYSJGb1ZNq0Hb6s6LVdEmpc6cVvHcbQaRwe8wgInMht1I5vsRzqNLG6rADgP
1zo4/i2IyPCS5ijmnFSIfVRs/Mq+Vi7KvsV7aZxyp3+C9Jttwvj56AvmCq6jSXvk1PB6vh4z81t2
+VMydldNjF/J19wgqy9rip19VpHTSsOB4ZKiHPWLGvWa2lRzfHSfpsG4tm19qBLw8HPgxsROr4aY
R52dd8e+oraJXEGI05H7viiHdV0wJI+LbxPS2SqvShQPursXTnoZu3dt1S1Lxl+2GNHAmUcGaK+F
dx3EFuhpO7+NREwWLb5v7HiAg5Nt4DWEPJIxrdgQOViuqmsows+ABR5zVjU26ThfD0bwGYbhZupA
RM2lUa06FeBOuoODdj+IaJdG82uU+P391PpXM9cz9+aemjo+kq/ZBV32rXPuHuljWYUKGmSieS+V
B/4SurDOxFmvDQwvI/TmrN0MkVx4EhV9n7JbDzW7oaki65UPGUBOhUB7qNeamnptNJDcJjRBMFos
7MyV+TqMJW6QMLtz6e0vl1iuZyCZCyEbFNZY2vyQZbFJEF1QyemTYae3iBa+4CTsawYolS2WJxNM
M0l7HgmJ6wOVt2+NoTh1if3EtVjErQu5bPwEowpIxT237MFJgelGDP0lmHpnxTPouw3VJbGXXv50
GKQHmD2RKOLuq8G8h5f+Hho8lh3pbGx/wc856pKzibX2hHw10l1cIMbNRzxwYCRPFvd7L/hhacBs
JicNKHoafSojCbs6FXJ+6vN6S36kWMmm48bo9c+VNpjlFcGnyNBh5FP0PJPmk7hcmUhguAMvTJsa
zyHN5L3v5g+JU3447bwvaxFw7Evf6wZVClH1lWHPsG6raFg1LdpkRiIlWj0vJrbvZYByS4PL286H
rX4dZ3dH4UexU/GTzqf4zXCTp0yP2AzDK2OeEc6O2t+S7UMsO/j1V10UCCvzwl6bFMPsqL27XBqM
uQDGRs68GtBGEYvg7EF3CY2SYL+7daIva/hwivl6WgYanprJYlkmdwr7teZHoXvT//QuafOOyuOH
dgRkrTa75LVatnvMY2wmDtO4fS3NYQPSTa0mTs5biq+zH2mwj71/EygQynV1TGrrvvT6bwmbbh86
yZ4+j7WPcu+nAO1MuWpCpNyP3UgdbeTHKintTSSjdoPGsNrOoLHo01ocGRCYOY2/nROVb4tmvg+k
xWMwMcRL1sV3vu2QKer96lhmjbNuRvBnxizI09m4BZkW+aXhbCR4kZPXPESzX27ZfaeqrbdjdhV4
uX5EEnqaNSAWC8EXG1xwP+OUzDFFppFNTLWQa45CPlec+O4gJ3JONexo7cQW5pF6k+aZvxvcUINa
JnRUpRrHb9PuRBGNPCJ4pI6lC7U4Rl/NT/wcae8hGRjn4jCmIpVsmXLU35tFqhF2VLsSHuvLEXJ6
dNKBS5VVa7lmh34WQ36o6hIgfqUpnFyYPnHyLHKKNMtJNcKLptqWXvAiOmh0eVbt5zHut0HNZEW2
VC7mCD1UNdXBiIR7ykZ9UZSbl6CXu8407YO9mOjykUkCdjZ6WvOmcGdcYXpfp1pgb1/mmUPIQNYW
2b4h+ZdEIr+PBfxDiImvnVE6uBtDbpm8d3opg/fcsTc690fkTh68MOKbm1pVH4WYcK4snNNpPjd4
qNbTa585Jl0X39nDnT8lncMqIbMT1r+wUiNp4VyvemfxGzmbkeKdr4LlqF9P5NZXcj001YtTS+dq
hIG9byfrJcltC8tPmt/XySUP0vYAQm/hXHsNP9rRv8omk6efn4+HmNtQ69BvqK1KfVi1gY9ZfdpM
7M9N4lrnXy+27iI6IUoFa59n6ZDbTMJs7rX+PMLTVyi8s+KtHXncj0zPGtQGMvQB/SUGmqVAAkSr
hX81xt88frjXyWCbR3Qq7DLcGwO3ENdnBhqk1nnp3PStnx3x0/BAazPaGdzS5gocTjqqac9NttpZ
tgT/6VjnpgOLl3uq5xhX3wvPZ9+DgeA+lxOqTZ7s957eqUzHECqxrcYp0MQ06X76ecrcDTSQX7Lv
m0faOCWRc5BwsJkq8R1WXOHBVNPPqLNh65Ay5gBQY6IOkZs15SvFY85OB5IkxzzYFqc72/QzplY5
g2Vxz/W2bi19Vxr5Vmdcwn6fwwW26vBK9tUpzF3nCD8AvQucj13VGWo5S8aXtG0sfGo5vsxy25nZ
NycSe2tn4lhT4kEBTt692AGqaXnVocAR3GQoxny/jVgaBfebIqkxek9sHFa5Cqdvt3la90wKh3kD
ge9kxB1KFexbK8fNwm2VxiZAOQWBzrgxXOQtKYPAwnzhzXtryDYDZNQr4mHAbJJyFhtrWv59hAra
5R1nQj/fxyPP+KneTlkLPjjuw+PE0WRbJf340seY3xresrbkplY5+qT7GRkOQkbHdeZTwOnJVzHE
75I1kLLy4SIX8bXXzQ8zrLJ6Nr3jzMZFDWldeTVqZB1sNCjMbZq1xKR8Cz7YzGmdw0I1mjZSl8QA
hbsAyrysY/8hRyJM5Y3OD1yY0ZnhRthskNZ5w+HUKEdYuHcN8Y91VM8bIy6au4UXOMWLw1couh2F
Q5fIsrm1WgmhAVl6ix3veywsDpQYbbYtRPt2RE2UGZqoUdM89ZI+ozGNPKUoMvmWHX4k5njunU2B
tbZIp6UfpXecjbxV0wWkROl3GLmc2aLlGFd046bOuf/FQ1GfzLnx15kcdmqs5S2X8yAnvTW0F1xP
5MEPuXUwMSPeVN5TMMjioieQ2QhB/E32xs5jsoOdBtNZdTepm31mbI4+RT70y8kXd4NrxGtKU8Yx
Tfc6K0zqNY+1ta/7N6U8/Rhqm5ey7zQDaH7OICHTo7B9uhJpjNs9agbIx84zOwmLNLADtcEBsFkZ
RVttk3aWu4htJMxuQbBNouyj5ImLzZH1S6fhU5nuNradZmf0NotuiRPsymn8mXDbezS39VQxZTfV
9RgKkgIeXgtvttXdMD94HUNSs58iPqedUc40FxEaUJl4VXD1WYazL/CZrpIanFkfIgbTU3A/ZjVy
zgQYV0WL5d7NqIqkCd5yoCBch24dvqVTcsvVC6h/LCnWdPwjNOhqZi+Zkw8/+rK8Vq1dvLqyktvc
ndxj0YVbM9bRxeeouTbqrvnMK4WvR3a3C9xrKvrgZmjRbuVB+egmE3BegagH7vw2r3tc7jyo1xze
2WDuu+uQptC6bq50EZpnZ9TmufIzb1M4wtkPgbY5xQzq2KSZ8/Trl7ESnLmRU6zHxAyfW2/GvVDK
6Fp4Zfg8VQsaNFa71rb7XWRk9j4MOWYgEp1uIkCGdAzz/j0tKkwDzYsoC02zM2YtCZbBfZvocO+U
Xnks6jI9E0OFlMzZCgLv8BL45giLo/G2eQMWWVbjQ3zUqTn8KItRrLsiNG5RuYyYjJB9WuYMr7Iq
SOGltGQ2qaU2movZNaV8ZbUqX9t11j/aRcWzMxSwWjvfvfWK11EH9ZuOhvBgIPba/vqlisVm7PUH
bfHpIExR3ZZ0D2+ToOp5zNPzbKmjMRj5ylt1tDRPsubxy4TnJXAy85gMAT/6sHpqRcGEPRXmuVHT
ozugTWWX397hKXC2grsBVXCwK5hY7F0aJjddFR2dHlkVo8ajUfrNPcdUd6sSv7zQuH+hZsSRI9sc
i91svWsWpCwzfg56kGJOFMYr23CR7rWOeebB88rtPtz7ddqCsO/aaws12crgN7fYi0Gx10ZyVS//
M8z+SjmpeRp6yfRwdtQprwaWyvr7Gn1eg1AU3nw23GJMnGiUEPW1POMj9kfxFA+d2Os8nI9tIZM7
ofN4NY9t+TXVJxme5w5VGXXaOZni8df/mf6f3/nX35EMNBax4c8x+Q6nLoc+Uacb1mjyi24seNFQ
pLdlDnEygdaI7IyqK2iz6pYhLMXb5LvHprHFBY4n8WXQqtV0PZX1fGOlOc14pxk+ajl85pn07mVA
r1H60Rbvr3UXttyegUiJD6Hjw1zP3U8K5aOutf9uLG9du0qmu9QJx73VEGRe3IZRbTtnu6zYI0nz
+k6Y7XLRhNNzU6iF3ObzNVh+uIMTrY9+HtLUNe301a0y2tYDEVuvF8jpkzE4BHQuBzW5d0wpm2dZ
P1VeKp4Waqsd2SEdu9xfURnOH7Pvv+Z1ox6SEXAePVCEDgNN4Ky4CzvVvNuc2HbDZL/3A/Mjp+rH
N8h/7oSUVs9y4DYUi92vXyphYjQxNuzB9JfKg/4SCQjGvtlMZ1o9zqNblGJTR9Nt2Rjmzpra5AEZ
MY7HilOMcrKXwuTBB/J/4uAy+g8sB21UHpH6Lt3FDYKWgUJ+3iQim7bok8BLE8PZMsgRHL4xWrCl
CnAPfVeZwi2nqdyEYX8V+/Oq7Az2ckzj1Zzr67njMRYrAglYMzDYSE1zw8D/xoNrPQeZceQhetbD
ULHDFUcbZVkxIxKX9W+i6qwFuXueYRkqyvR7TJoL+IQddwz71E8MhRS2O8ZeE/zgPXrN1ZCaNUvX
yUmn3ryeB3jMRKs2meXAHbclK08D3gGv0VgMi3GnKzFdz30HaUSE1xOH05WcvYNlc5CHQ85R2itv
bCncfaDjnSLDv+ubzlmXP1Q/o/weQBLWHbJUzuP0MEn1KZ4LMoVITScgwJtNLX5tj9VtHDZXipaR
lfA26l2PoKjrbko/625Eu84p6QuHjhHH8GvZzccmtC7s3NhUqYTVS1lCofQwOdQ1qOCODFRWKmep
B5h6ldG5x36CGOMFJhcjQmXNZCSAoA4WC55QZr2bYsrEaiBO3+dULK0hxp1BV7VwnWRrNUW7Z2mc
UY5h55K9aMaXy2riGE8P873dhT9ogQ+bUJE/oPK9s+doNRn1i2PzRuE3rO2E4qYeBfMtE8lLFvjn
aDBr0kx0EywvO6mMXjfTqmxFacVJxfwmLf+gQtcnTNDBjE1OPoeoVQU6tSOWXbEvRoClee1w/a6L
Tj9bXYQSakF4R2iQd+5OhN1WTqK9GwUnIzpMS6eEqohnK3OJ9COJEpRAueDjWOJaLbkFnFs/OaH9
jDKFS7Q6RKVbHgNWjRPJBhsjYntbZ5g3s/rc6HprSw4izhx9mQzTeeFes2I+LfOF9aD5qVkJquZJ
vDNEjq/GvHwbewImnQ6/Qb1kU15vvLTscZt+Jj42Xi2YhBmiOZusXEbHOjkGCb2tIPyCLRkxCOuh
PQz8ADmiN3bTrEXm3RbOnYMedMtUVR161Ajc3qdETgfsBC9FOb6KlEfFlECR0JvEIn+HgCZfB4IW
mhd9jZmiDWezsN1WlFmDsYbqme+KpWDj/y3zc87CzNrBUM6wIpiU0xU4ep3xXZM/ZL01LRaZHFPz
FD+GD1Np1OqdMC60q46NgeSHoyw6GinN/PHLN0135RdcOYHHeG2YFTvldGeRjNQ+vOAyBG+cje6m
Ybl2HWovB6+aP0AU3JnTbBPwlWLtxgC34/grL02ejhkn4gCSd8ONkSXRYT2ZbAp0nbnWrcleQ4zN
If9qA/FVjum4ibjUO9j77HZCclc9p6qQe3PL7X8tO/fckVresLbKvRUBy56mybzuOs56dLyUpAyl
UcNYUbKzaXGY8gK+6iIS95bP4MbkLSThB55y31j3IkAR19fuUv/U234BjyPq3not7SVikdG2TeiX
5CHOED9ny1jSwCxFeBhjEPMZX2sz3JKscDdzSjVEBnUH/ZZ9pMKmSU2TxKz4LL5NfTFAcF4lglps
dsN1NsL1bdKe9Vv2+FG7swOJ4GOdZg3b/CXrFn0J9XOAF2t54NTHe7GkqRufrdbM77g7dtO35ccP
RNS2WWGO+EacN8eLrQMtBrkZ1CPS51ffqz+zYfB3rhWt2Yq58QNIuMpxL0Mo6k1F2UJ5ubJCmjq5
N3Mw4n4YJSX49ch+mAx5CDLnRxVj+NF1vHYCne21z9XrONQ6PFMoR8N3e7gkGa9s2xj0FvJj4rk/
whakfmQt7aHBOnZzzWlKZDsOZvWVBmiRM1HIC2qRoP6MCoY3ofgBFG9lWvMV865zObTmum/jL90F
t25lyKuae4A/sct+KbqCNlPNOv+09VNzF9NytNCA0AznhWCiwi77+4irzIoIZIARh6cdFu+tNLu1
wa504A4rt6JZaCRlQ/af11r0wci0yb1K04xWszZeUuZR4BGnxzAv104p9v2IWGtWhJklDsO1BMqe
5ME6tAlI1Dj4WpdEQJFUO1Gzh23k1rsPB4rfeKh44+041kQ7Yjh4IzepraabWI3JRkrvbEgaHbIp
um1F/lYhY9uaZcNKsucfphC1gM/r2WY5/bVsbTm5e5ARQ0Cn6Z8TFBBtKuTaKjRrxf+bujPZjVRr
0/UV8QsWLJppANE4Iuxwm05PUDpt0/fdgquvh11V0vnPoKSSzuRMrC1t2RnGwPq+tzVnzghBjUsp
kyycZPo1bIz6OFH/0i0amTOQG2WauJTCzHxYkU0IIxw+kHSI6Yeoh8EsgI7ruuI25e0NpOe3U5Qx
t6nnKF7fje3Mi8STsLRfiTRu/N3fVsBFgF7Qqmm+DpOAj8Mc6xPyU+4qa31RcazQL/OO81D64Ezg
HjNpNcw9MuskMf+ic63dzqv/piQ/+Iw6aLK5YQXajziNXN+wBi2go0H5ppjvlDncEXL/sdLlsUv1
Og4IyYaNnnlIc0R6eq2HiYCjJBRjUn3gFLnOM8xwTyFXjVD6ny9OW9+byfBJ6fCPkxsxqF+FdEA+
ZfSRNYtBgNzEC1SVaM9h+qesOMqyPDX0OgQyzxh/xusSURHatasHHq1uVj6QvrO1gfR2wnuQKISw
Ha29kZr2UaBPggG683TvExrpnJbj89iqr7rrKzpKo605MTmMK0UFJgaRsLIOlnoX7gM9EetBITpH
cZSSOoHyKlhwy8jWrI4DtTJ6kp4MRX1Zac+fBjFUA90FB9RFsZ+3RxUthh/Xjh40S0NeUHtIdRol
6XT+vRojMKqbv4JbIRf5pmLA5A6tvz3HeMPKQq8eHMRhWdM30ziOKT/QUcubM6kHawEBGQ0qDJ2V
c8VFR5FFTsDZw30zwzXYRTvT+3gpInerA5lovq6OZVneFgrREl40XFztOAMSZNYGck202rvW/dzS
OZ+4F1GpZ4QAuh8bZtCX80PUqbtWgx7F+vAFGFUBrSMFMLo/o7u+pZnbB51ugQm25uiTddbvFFja
Lk4N97RYMPMu3p5BNHTXzY+9buinpowf6YYlU7lG1PAlmfV2jVN9st/f2HNAwAqMHnNn7nLdg2P1
gjKB9uyM7HXKywe6RSdcUMxS3oByaaJapXCqQBozcJ4L2+FWD21f0qcOUGC2RBJ6GCQwo+akYOi7
KR6f7AGWznLn8TQNf3rdA7WtC9xUVUqtCO42lWw8ST3KMEOwH2Xj6hOGgv6BGGqzHgI0yvht1HJL
p+6urqiCjOj6jJr5zYwi+uGY1TouvFG82kb/WpuCq+fNlOYVKEpW36iYUSzP/kvmFOH3i/1JH15d
otC285pLa+avelp8TtrzEiFiyvvqZC9wVAOP2NasB24HTJEiXtaGPqc1t/oxiQRVHPmHMqalosyb
D41n+LLI7IjneL9mrfZGdVG002PK4WCfZNjI6Km07SEQK027NKyKpF5921A5407x5LF6IrKSuwkR
5q6RdQSm8yIL8HFtnud7gzKNU4GM8ThgpLx1Bm/kphrK33aNW7NN5x9pU7nT2+XfdeYCFNGgP1uG
Vu2ZA5ILsjl5tqdm2I9G0T6zxmMYaWv56cDU/PPtlrDus9ZSv5dyQzU8U9yyatUOxlbP7bljdV9O
YI3gtdNboltoY5fpZ8GVurY/GV1hu7hNyjfDNXAhCzO+ZxvUTj1vBMSZeXSbR231WUKc3926XLvt
A5d1F5ZeNH2a7ua7wI7w7FaO2s9Gup4tc67olGSymKvJfaacDlcFL8W/MRkr/3w7kvrHyjS9d2Fx
YjPGFTTHld1xZejGx5ecrCR+FaaNj85tdiodr03nfvMIJ/sFh8mSbt3vxIT5q26fCbJ/ZCOg8FOv
Ft/uORomDdlF23PaQM7OZG/so2r6TIX70hjFA6How2MxzSmpBtzQDNOntdLRjFqCVz0J5jMxprLB
61IQryWFRpllnP0MgGacHtSektUED2D2eIpIGKDdrrdqN5BLfCMKJaxj846IPjp6Ss2ghs4YYUgo
1oy0fU9Y5vuaii9uXTWmyEmiawJSSYNYxdvmCEqchPVIYxBPB7Xv1qGwBjegYemvlCjJJ65PXjEJ
Ntp1EfmffO6oV2qLn3w7DMcSIpYkf7xwkKQEUftMDNNedMkT80V9TKrhB9kZ3IGYXtFKelD/0zPR
binGB85WL2LWmXjbKIs52HPZpmFbozLObg1LdTY/GjMDTmn2/Pp1e2cvxgNlcmaaUXhjIbpLTHRQ
wzr9dnmAuBdY+xLT/DvVzqsLwVO4zls66l5IYy8LG8oFhGPFSzIT79yNY6jr1Z2XJ3PY5yD8jABv
tj4gqyllHjrTbwarX3Nmyuvk6hThVeJxWS0fTU/gGi2aiW3SLSksxARlvWDoxuVKYw0c6AHYEsmF
wj7pgfce3AJpZKp3BqFQGnBTila0L7VgsPfjandU5bhkKxX9fWO7ZyM2VDDG7SHbkGxYOXpAiSUo
kRvsivUxQU9y8ZqmCwebndtx3xtXiYcU238pWnvXD6kKk9U0Q0cjg6KdKDsxYu9XpeZhu7Xo+DLj
QAzyDSe3R9X2zzpBUNau90vxyi47VsuumJ5LlQ6nvI7uxOiKgEyoBvmcOLmmRST2eonLCo3ZfOlJ
TbUM1z56GsPLUKrH7cDpi278LB3uB0uSI8WVCP1c06xTMxihU3VE0LIFVkuK9Chdqe6dGeZiqw5V
xx7dn9xCrGHbF3fmYBRBiZgLpqidgwSjK4DRDljSAWXnvVuXJ4kA2SBQrOobzgKwYl4PDmI/F5Hv
yqqkBK05oo6QEm6F8IX9aBSM+caS6bCjCQdj8xBXGgfuVNRBp8pjUeus4sYeeQGBUOm759CozTFH
J8mNgk32O7VFmyEV1XroVDYUK+qQWubqeYad98lUAvdgmGii9gF91Ra7Ms3oKSlkN6ZXEE5kn9Vm
/9Hdi2WN3zYsLR3Q+VeONJMuO3IMF/Z3E5OZn0p01QgRH1zbeu4XOYPImxciMYJB/q1mKt1symL8
grRvz7p1ff5Uyx00c4tAdWYyml+NNX8wF3GxUmx5JDvLaroOfcnQ41BbqaLcR/BKtTE4xiiqD6O3
rqIvXsyapDZWVs1vaJ6J3V76trR2hkZ9xzq25xiQfm7SymfbzrHpOyr6RX2ggmae84UhT4QUO70k
uvad9NG35y7PULHH1is0FvP0JfGoIrRL10bQIUzmJZ3PMV8iKsRQs4Ag6bZ+SSstRsAZvYpaHNHr
nrL83l0merkTbJaRJUloeKDi7ZULUZwBBkk4Ut6vWiGvtkvDBT2JafZzSM0uNXXUVHe1Y3GQQNoM
Kjr06rTX6/yrW7IPcLA3ku5ZnWtsyAJRUXfrZhbcohw/e5cBpcyyx9Wham5SrbmjkfmManinm5eZ
ypiXbs2GUI6fnqGs3VTYlOsttjqmy/BsK955Rdf9oP3+1Bxg1gmJk82ZuqyKV6xn/I1wOx0nwnHp
hI5fWQ4+hUCBvego/sYVpl6T2R8TutD31kgERZ9SwyvGPhz5G/lUNNy5QhQBgbnXfEHJWlpqJYlT
kjFC+yww29PK+jFFoCG1I81AeigRZu4coHKwIHBySP0G5Z9D9PpsPSE4VmE1s/3YOA4QVpMmr5zm
Ng+IUMv3JSNCZBbaHwG2zdO/0wKxIK8wLfdvPTg3Q8Zgl7ZPjXe2S1X10MUGjY+4k7ebDYDW5dMD
yDfJrYIYyOz4sxnHM5l6Lz0ai86eP+Yhynw1FD92I1gkWT60dHoGbuWsXZQviQ6CzFyvsmoekNNW
GYyYohOQu4vXQ06E3eZUxBBn/GksXkHtbK1+YnxYQ/9S8Xu1hvfCDAK9aDMklTq2Zizz00RKWuUt
SIxE2vukXlJjls16IFmgHNpJoWEAgQAsve4rUcgR2lYL54KBJBHjcV34uywFravmS9uoT08x4TZr
mTNlXSRaj30VA5zYeBRGLCpInNC0FM2XZrWkB8U4V0cPURT7HdbRB9NsXp2V06OLikOGlnzXmj9d
1ZCHsaU55Tmv7tKMHxq83/CxmPv77pmqWJvJc7yQCsSsjCNmiLPnCC30oe+cd48u236AaSP172ZK
tMrbZf3TDORG2F7CpW4EB0R8H8/yjcAfqpDySlAJaD9ijGAoqPpr5z1j/3L4RVv82UZOv1rJLZXn
aKRMGRju+hXX/L2JngvbXPzxNH6MizaR/037ZZT/ZKpByQ9gjs/81sTuhiengTFWpEb3BPDYX6lT
vhaC36Bf5ynUYEJSXtuUgIOUZes10bo+mMoe6GgV19Rk0neYsNbUfGvJ075L2u9lYpeaVfWLmmQo
7mFm+RumhybWs52a7XubLs6waUbFo8nCNS+Sp4FxbMpjrlnfsCzrltrJaun9tpR4OnhbiAggCj3a
uW8mv3UXzs7MKMNcyIs+VQ/TslKDLvKPIOax8whMqJy1C1cxFGGhJddEmft0KkE1pwy3rgUWsEGb
/FMyupcAa7tmAoRx+vEcyfJlsa9RyZGyEhsSorDcThTdQT7Uyec2t2ifbs1gcHKBCsasfBIuH+Za
fXt6c5JN8Vo40/MM46pL8Q3oDymJZHYwD5VFBkMzNK8IXdBUF88SzNNzk/4Lv8+eqIAPDPctYi1e
+GLS75p2kyLZ9GNQWh1MQ3lqO5QBg2Sd1DPwrKqcGJmjwadY7dRY0RJYRj3vhAX7LO1buWqPFOVA
JBj5dmfLwJuU9ZTzC07rk74rjqbZgmNWy2V06z4Q0XhzKv0Sy2bGuZ+cUiqafI+6ndJY3kd6WLUC
uRZypPtl6S69jS55atgne+S/DuOan3GU7aIFIaMa5j0GD87NWET7//zIY/kn6ap6T4nAvFMIYIUx
WDyQpOBZZf9rjJzjVDFrFARtpUCUJFBiRlc9bdLmp2zADw0a5tNpAYTuIYV5dsfYulYkLvnjmL52
E9LWl7XVvget5zH20jNUeBLicOvCsUlRqIxt4ivC8nGq6/vM4T2i2sQIYUzmJT/PsiLEKyY1rXHu
Nyl0IUHtmKEAQzXo+kjW4aoDEQJs1btId4/O1EaBh5zIB0drOeSTe1QKdNXjoHR0S0MMPdNDbzzZ
Y8aMa0j+5SL7NQx6MKzGHfjHR6J7oHHo5/2OQlInabSgbwjhlXP92OP3pZ4L/Dk3py/o4gUqokY1
w/NcyfiX6OuL2/zWN+bL1ULdtA4TWdaI4krarjO6tRTzFrqEe3oFT3AwxPryycs8xYzS/O49dYmN
/l0pI7ubyuYS1dkxdQmSh7dssdlwiCTge7JzpwDBHA6UDnB1tlg3i1Mh2zqMjPQjimjKij1a7mmN
5e3fK/Qk+uoTAHEqCJXPRf9M2jz18+5fjgAWKVcjEmKQEJnpG5sOtfAe3bm5G4hqlPu1b8j2wF7f
gZTGJ3YJauud8dVKnattOm/uijhDLs8RDy+A0cnu9YcUI5e5xk/lprTsKesMFov++r6HJchlkNC5
Bemg/dl+RjswrLV6dph4S8vcu2pR/tGmaA810/vOvce50K45sP/ZmoYpHDy2NeuQzPWLctaHCMtH
roD5OOWVEd+XVvdDgHbrZ2tzkBRlMcl3b0JP7nX4EccWOvE2bgLgRWwH2dm31IYOqHR91wrqvsYu
D/Noht8uPnsifHYk0YCMYqlYIEL9YZoRoemZ2PUUy5Yj5Hmp8S4k8o4WXodVitxPIeOv7fH01LCv
NVJCVls8Ip3iSO2Gx8UDGiI3mE5OpE3aNP2RDtNetdRbMXt99mLtSaXJiCwpIvNiiV9ly1BvuHyY
bsS2KGUanyGW/O2vXkobJsK51C1uqF7TdX901bUV+itlCxUdlny4cVJ3BO1smssCs1SHesC7ywoe
6bXDstfBoaXQLbzbeIRnz77LYtT0XfklyqSi20tc8i1wCktzoLdWElSZfdUmhW+q4GhVrgyg574q
s6CFPGf7LN2gNTZzktJeynompvY3/XE7cVBj8dfuo4d0Ll9ae0JAywRAzPSuaCNQfDPzoUMhg1aE
cppm4zSsOXoSu/wi6y6wV7IekrI+aY2klsi1/CkGfzYW1YVFsng+kgsj4lLi/06CKEEVqVZT83u0
K76cBFY8fpohSVPJqvRZmkvo9NPRQg0CVZingSwEdbawNVmj8VDiwta0jEF+15c2u4WGdSHRaISe
078z9COCziTeOxEB3UVJ3S2gHIx0fG+7o3foV/msTcM3SRWo9ztE8eZamneEp3jzCv9o8k6vetDK
xa02PGPM7xJbP06CxEerK+tDXl6l1H7SZQETwwthDLDCUVTMZ1AZsGU0mJEFejiUdc34atcnXTII
e7bpW2tMqgr+cSwTxMsDbsU5YPOsu/ttMrUt+TdqTLb5ZdlL3FnjOut3iFbicQ2LQZCYtIx7o4fy
J9aJA8b20zE3A5KEYMT5t+vBM57ggu6K2L0he17B0An3car1u46MsDPtFw9R5XnTOBiltHytXJtT
TYWUUF8VD0PowQcG8BGhbtnvowbtNbsv8DId6FkRNGbHTpz3Nb0GF9N24WTW+KdJOB4inWUWWSH3
vuGcgLJ/9/lVdaK+5yGmH/PbXI3iuI7X3MsaGsKJZe7hC/j3HFJ/tx1SzagjvW/N4bSQ1X1MKg1Q
62L5bgrvZnRM45n2Inquu92jKav8pPswTM84xfn628DoOXplyLW49AB/RLskr1kiTX/NAYvRKu2J
9WuoEHauhCheR1s8kEmU+nbNZRo9WpA3TwmCJ4w9bndOMjpbM6f+qtwMlAEzWzY3r9shMGgApaIu
b6nHJ3Rm8McW0wh1em0XQjtog/Eq9OYaaVWgGYMB08Qy7VLxBAGQH2NnFWHkRZ/J2o9IGKv/DNn/
f50ecE3/djTT/wz/d3zAvyUO/P+UMeD+jxkDz2OXVqQN/FvKwPYt/50yYP6LWnjLBY2nRl1Ki5CX
/0oZkO6/dCh2y9OFJy2yDAhm+a+UAftfOgIWUgaEJKHDMrYAgv6/UwbQOBuW5xEYIIQpDeN/kzIg
hPHv6SCkDDgGmiVPSMe1bZ2fSrrG/xE/mEKWyKq3XTLY6s6fjC2nQs4WOm78CFLjeSiyBTmNcUvJ
B4oXjhQRrfdVh/Z8ssEnyPfcOXBCQP0w5Dae6zlzYAHRSLsIwnrm0cAcct/q4unSWelNmVZ1KLwo
dHUMHZ6BjqLPOpZiOEKBosZFpFDlnr63u/KAYwNq0ARuAj55yLxyDc0MY4Km5CFyKsRdgEOs9T/m
2Nd7N+9vDnKWsFw65D9WfIq9kAADDVdqVBzLGCIdgSJK3OfRqEEA0hdN581oe9EL7jFckzTL+xGi
xH2vStS6mNTdPmUEMDxi9L2igVRX756qj2PLSIOs6S3O2+ilQ+HQjN+DJ5JThrEf6M6cDkulzfgs
l2/TGPdibT9i46E0E2efQvL4utFq11XK+8Ie/A7c/NnM1vRA3uwfczODJDb9hpaMGUIAjZYEk5qb
5rsuii1mSXZ/jqR/kiD6fGCgN+grMxUWolUEQ1s8z01p3ttxPPpOH8bRMtK+xHfEBAEcdPXaDiRC
CM2cTuWi7+KR30YvXJIB8tlHoEovlMq0sL4fFQ4pqpjdaQDpApszqwy5Pr7uFQ2Z4kwM9dYQRE39
gubJdk5idUdDsxGCD6fUBmX3hrwK0CIcsahX7DHRQ9L3f03UI7tVxOVJG0uGeGkBpw/0VFMxWtb8
CfGjuvtc/9SMmast2hd644nwxrViTbV+o3n7jvqMYSf69agvph4axACiesoPruDUFhLlh00pe1BC
vDctPkFUIXyIxVr2yId5ebdspW9yWdqzR/gHMCpN23ZBBnoToSndCL+mtez7MYMOQodlUMASCGyr
TeGNdyKyCog5fhhh78Ox1gcA1+ZiKkceKQpCJXFWEZUT1SAOQ4Y/LM76fTFQE94I0IfSXQO3z86z
KOvziH2NIiP7zDUJFNVumZU0Jxe6gwQdxrg4f+q8j7SlYzZuI89PxuU9MUGjUyY3P7VFEaaS3GBd
EpYW5c01A3Mm7jGA0+3hC01O4ySFexANdxoJmZQVYetYHdxja+wd3E0LKrOhDFdbm0JpwhjyQ/8M
Np6y2WHYRptVyPWhMwwfvcQjMSJi18mCT4xz6GitzhCaOqp4eNOIumrvMeGPFHb9uxN3aeiw4U+t
LQIrjx4RuPwu5K9C3s+z9RYh395bY5aHKq7YEKlXskgMa3RcfzoftDGnB6OANynSXAWLvaUpstaW
fTqx9INDaSG4bc5LhYCQZAaZMct2Pswtsi6iJCMY+Jn824qb2rFe7djeWZ5m7ymS4gHszUtl9hOq
2PIIJn+r9HR8QJn9D93Zed1HoeQfUZVfU2xMAViDs19qlwTI1nqXThvObfnbGbw1qGM8l5OsU9zd
yxikDWTKNAM2LwbGfWIXl2TzZq9AiR3iFzTd+i1GzH51Yy/ya03+zdZ2PCZO9prVgK/euoRZ/VS2
BoHQnlT7RorPxF0N9vn8EE88x/MESlTYyVtD0gIdzWAeXmNvLpZNUUrao0uSrE1abeYeW8tkFFR2
B27Rnyer+zUmFsGl0tuRF+z5zpcNMrAh2MIfZhMcHw3XIY68Z6zGUATrTSW0yZfQsVv+wsY0k1pt
h60zc6vN74WTneae7BfNGm6eULd688i7uo0DRcteUeRXbnoXFeZPm3t3jT0+F/WTMTComrSe+cjy
v5FLn+mnHAMbQiGpYXdFQZIeO+Z1EwWpKl72Vb32OHwUmc4T7tnZpSJd4cuieWWfSW4W1REzMGgF
1h/6FHFkYlGgF/xxbZIOifRyn2U2kdNz1e3z4lFm9bedRjfXozHQNJ9ZUIadPhofLQZwvcHxbOaK
WFyMuHOzHAVcmW/yshjrec8KNvn9gjYxLrjbbIdpeEBjSiJp0DratzvZP3ET7c30EV0cxtypfiwM
4WwH6Xena/bd6tq/LGAwSK7tr1mja7Gc3wnvH/wh7RHJtEBRGOFTnforiXcJOFfe76cZK3YMXL0s
07lqUTAkMXNm0p+X3v1tq5g3QfE0b3EiQnPlWTesRzWYikrI+WIZLTRG04HmaMcs9z6IdOzOq0dQ
T6XZerAu3qvWdW/jVdNT8LcufrBH44AEolDFuN2/5n3SA6LEeffOMlMFabph2la3hLNr3ntJeyiV
wD6QzpkvWc78tEKDi6nsIJvkW0K8mgMteDzM5blTz3kaXetSx1J6rAZLIQYyn/RxeUIj8FA640kX
2ketaUAP+bdWcgriyVqF9ZQBH9lRs0E7lHbqoAz29MTvC7ukjAU02WEwSF7WWHsUrJ1TtGBHXo9L
pf+JNVQHpkBjmsIP00k41Hj8wNTx6hgHU9e+qhwOiYnjtMbLNeeIuUxzfq7TazsSE1G6vxCMQKSo
5DYV7HTlW/rWjasE0bZIOYxwBXO/QAjHr4QCEQ1LyeKGvN7UwtG0rtdVyOe8W+768eqk3m8yUQhK
BrgIapzj+Yz82Il7hvwsGnZ921xmnUiiAvx7izU1dlgM3MCyiXF01ogYAXVJk+EuWssHdiAv3NIg
elnuiWnANtV2QS7rDI/7I1Fz0TFukNxZi/deD3C35Hfektj5MVM0A4ucnmRpvThlvx8r9UpCL9CT
+8r85vmkuSFGr/+U8XQceJgou3w0XIy70URF1fA555Hta5kj2UEMI3AHcMli5e+SJGC68B2cm0cP
uwJvKvNeiOQpmb3Ft+36SoDIHuffXwv/wq7Eah7OuTKof//UI+JdhLUc5pokmlniASMkCKkJme+i
JHY589pbVDlvtdXBzWzGZXSD3Hon1IlEiNRVigRehcQpJddMG5u7DkrJgu12Eyc9FBXSE8l1HOpH
vZ/7Y8Okzt93gaPv2y1ghuynuG/PA1NZVcwL8Mk6h56DRnSEyRZRHzrJ8p07VnlA9gjzMrtkySjm
RUjM5KDldMM3kLAYDSK/i1ssYljFmT+dMB28RySWPOyxYof01lCI4Vc/4QMvnDVMxn6fD4bcK/DQ
fW9p4dSzT3vwaxBdX+as9OukGzc8OW8SqUWguTaveh2bdJkAwiYt3lSggaYtnTM+0Bi2EkS4nugL
JM0h2DrkRkjaV+wW6E+m4mos8TEuph/XbPWHJmurk+q13oeTfNAm56Th5QIJYbQzsUSPJVdr3tyu
mvbY9cZpiJuQRnHku/HqIG5aCK5tx8By0awavfheOkKlNNGzHABrzDbovlUisKvXh8FCk1XF746j
YQtPG+Muh3PC4TppuY/RtNtnpvsC+YBWDRlsXSaMjHqF8xy9MY1LXpgyuFcVQGRKnMpA6QCsUC7v
yH85MIZlvMfGi0bXwLT27UETJBgTp8odZH1PBBYYOYTIZHEmqHK5ERVlqugxw4Tu96v13Fbxq4vd
Y6xEdRo40gIe812DG5ofKV/d9m2qDeexSP8YGhbIIeZNQ9C1DltCN23SiY8lygTibzIgFkvDumCL
s7DamG2iune7WYZuyYuvQVKB//gHiSfvK12Vh9niEE+L+W4ibiAcnxxdjefPXo/gPevyoZ9HRgTF
8ax49FRD/Xm6ol91zOJ77OLHfNQiYnzafdysRlDhY0Du857nmwyEGzpI4osViz6kx9fe0XDd8/rp
CtTR3m+d+xVS0Wto3ohg3Ugs8OnmfcsSdHDFYqRHODs96HAnhGni9Hcw+UhJgAhRUDMj5cn4aZi8
5hc4IiI/HR9UzNgrgweKHOgynM0rZ211tIiL0SJ0yByNW8Qa6vCWVyy2K0w2LG8RnCsw/lO+2dCj
OrnCPVys0vVOU+UiJ2lI25CvOnMUem1u7C47kpzyanTp09q4vyIibtwJfIsY5nQ/Ow3eWxHJazdr
J6RaCAWnLN81Si1n/tl9mZbFeZ0JHtZSaK4+gpxB5zyHhedwQI/ayfD0u7Quz0nawItrNBl4IDgg
BERr9mV5hwCGb6e70ah/4xdUYWdXxEOpIqxK0OcSpy9iKShHwgFODtFiBhHAesNZnfXd33YlE5fM
HIpZnXGPsmgE94mR5LpcqQEywKj6/IT2L9O2mGvKrA5ycXssApvZ2izAeovsYjvxY99bzwPap8OS
sh8Q2hOFJkqdtkkOUbsSYEmvfUiSDEeIJ/gCv7Cfy4FA8gj8tJmgjB0zxYqhK58991dbplBi4iUx
Ou1Yd/aH23qKgGz7Q6zknLlayVo1yLBO1G2B5vBTmtOePDFA96fdwZXTs6lN7T6rzSRw4qk9MSkn
dvorsvM/c46YDBkhBhsJa2EOdbTX2Lotba9NaJ9jkmA92wXpT7d8BCT1tS7eF70OU8BxUqzMKys6
hgxmXUrarWerhWXaVnUg4BqFGgE2Kqusu3++2IJUdjzu2DkI1B4ulccvOygxhLZmf8TRu6UN1nNE
TIvflbw6FqKuTW1Nd5tTXU+r5LdxpJN7ICyBhKOEVI+LJ9Ibhaka/q1t3qSi27eSnvyDCPJ7dHrq
QeuT2YjiKsq+RGQ1Z/jQtfq5tjDOwz3SKDth20Qd/EiMX4TDTmEnyD9xHLqbsAyvZDdnD6KCTELT
Q3PvbHAokt+D7HUgx35xr/iH6lsfESFhk5SUoS9KiI8M+5UXWhat0VknWAfFr3Mba0teJjXyRUvs
i2vhLdwZ9rZk2CXmLf1Kzt3GMxZtAn5g8J9cEwR+3s7CiHnqqDQii9+IL//81z9fctlWFGBn33Gj
AL23L+0S4yXrE8ilXOj3Ii1IVbbrCFq4NCcw6NS7++fLMONk/+e/jC657yh1xLFrVE+TQ2ZUX+lc
Pnw4Sq+Lcx1rRljSqLLrKsoNRKlAeJEK7AZQ/AA+/WFhWrlpU36P88nxgf27g+Bs7ddeHGWiD0wA
Xu3r+ruFz++psJaJEJJcP8zMbUE8ZUy6ek8va4ZebEC0+WBpcXx2a+scqfREiYJ8spWyzhW8rt8n
1fhODEOs5cdlRlNA4EFz++dL4Xgoac1yOeDCbvd13qImKeKbu9A0r6x5IdEqZcmredUDtbnZvYmP
9V66VXNRxNBhq0qGnWlP9SWGHbg0XvU3MZ15D89nnNlw4qAdEygoa4jPhWYg+q6gM/w5WzN7t5TA
8nPaNIyTrOHkKOKLSlLo0GyOsTEklKML96yQY70x5P8q3cG4QCATZGaBarQEPpzjMtZ3CY81KkSv
veuE0eNh4Tho4U+IoUKNvXrVE0/vtO/7VjxwD/9W3OU329jnNh+r7uP2XNrHEVPQk8eMSQcN/hGF
LMefOR/wFosIq2eivcSE1oTdmSKCgSgzd35wC8DyyMGIhTeXpp6vrpcpI3aXvicDMVNZCv9mAVTw
qJJBnCaR9DuFPgA5NZN9JbxDG0H9DqM5BGll4FNFjx8o3I+PCLrKex3KwQSA8XW5Dud68sLRiFzE
JRYxLXgOrTT7D+bOY7l1pM22T4Q/EkACCUxpRVKUKEO5CUIW3ns8/V1Z996O7kFHd896UoOqOEcl
Esj8zN5rY0e+Q0cTn4xmAEdBoNZ6HJP+sWiGbUo/hPRsJC8P6/pDIC+t1ZQISetaW/jze6cfsq3h
AVriBCx53+xzVXbTzWhX/W01gs+04BNsFgffa7jYEcVzcLsUycFNrPz4j49RASZZ1wnI/2W05zuz
Uo+UreIQJ90MX5t/TAHsAFTKxcV1zTu3iebXJoWCYSZ+f2LYwObDHpFPJOa5DQ3AN6y6okLdKtV9
KXKIdzE4gpeJo5vVGiceTWd6boonM216pMNZdihrOtCsrftzV+V7wQAnUs98pn9TNqodJYmelk71
rpt4Hd0E4qTHI5KZYmV4yeekK11P4wCMGjBAoBEBnybAiqMw6tOAmIWS2npZNFNg0HSBbrTYGndd
fPBcZAmLnc07z6auYvI4P3PBv/ttb9CN6Msh85s3oLRbOumAldMQPTg08jBeh6ubRl/VXMPZC8Lt
UvnG1n7pehRC0z+kBM1MyCnecMbft6R51rjxmn5QZ5XTyWYt/tagwMXc74TKXHxuHtkDLWM7V3Ma
aj70pRuWvW3ir3KT4Ed/jGC5kPJOqmen7FxwEndhM97Seh8aTYQIJs2G0JSIAFxErLkR9VhVBxuX
+JCF8XbSdIkMzESteRMhcRZrM4XqIT0E2o6aINBrQgXxyUe2gvWDh1290hQLL3tg2TvqM8bbhJp0
EWjmRaHpF7jzG/Ct2hi8RKASkeYASlU0I2qAnMEmEa0tjo2ans11q71LobT1Z5eAiIwdlmZwiOSn
XlhcC+AcroZ0aFpHAbaD4EtqLgBn2Of5K0IM6sB2RxhK87Ya+vk4WAmGQBc65zRd1WwMrybPKiko
lXcY0ecdxmrra5LIopkioaaLKDAjQvNGwrLHXFMxoDQq3H1hRWlXeeYFluirawavWr1WiXvF8XOr
OuxYavR51AZUOUlUQu7wBtxBfEQCV+aB4phrB0ZU2POJKh7Ata/RKT530BxaJauL8nPRfBVXk1bI
zg4/avyCNhCWcIDGAjny1wu3RuRH+9rOTFhkUYCvXeEU8ZZ4x+2EllsTXipQL40J80Vp+suiOTDI
bLeOmB5aiz/XGQ/zTOFTCLhJExtwGSB2J7bG3Lf9Xtle9qYGJGDwKBrLQyuiWTSuptIsM4CZsFZo
r/QZRfJQalTG0bU8xFvKf1Wab0O8yx8vcbvmEIJ9kzJ64HFemGQ8Iom0trFs3H2HGnolreKRc5vY
ZxYKayZZgHjc/D5kEsGQs5holKjngRdvrd7AEN7T17Wa0lOC63EphmwXeRCYwGVvgvRJNNtn1pSf
BJftEPy63IOoSbNia2kiUKHZQEUNJWiwdvXIIY1nPXsPWH2AO79LGi07tIdk57DojjR1aNL8IdSJ
FqoX/ueC0KxvWet8TR4mnMTpPgubkXaeYt7DSIp0aYJBn7fuialkfSy138vLoDNiwASokzyO1kgf
lC2AbuS459YhB9ZIX4u5LvmBZfW0RE1zHDRrydfUJaH5S7kmMYWQgFmpQFUN87HfL3YLeWe299UA
+jN7AZGBEw60k9KMJ8Ii9p2XfiIC8mCH4kuI7XZ8baW5qTyHEhPego7/AP5kWDdzlMZvQRbdA51L
Hmtbez/xbAERICNPE6hKzaJKgFKlwKnaGEpVqnlVkvf2YgKWY4cIJqvYsRQi0c4EzaRpVx16ZFwu
WP41CcvVTCxSdrttpzlZ+qTPAGdJTdASmqUVaqoWKbwvc6k5W5q4lYPegk+Y3jTsskDdrScFnQav
oH/kExXmqwW8a9EUL0vzvCLAXgSJpCfYi4gegX7Nmv4V/cMB00SwAjQYNFvMAcDCck0NqzU/rGcV
j9QSphhrl3++7FzTxtge4FtY+vhh0CgykGSBZpO1mlI2gSurB6pSwSpo1iSzFtehq9lmQ4JAkSgZ
JLlOFxZbWT8V/7DQNBWtY6u14h3YkHtxjWd0LXCMEU9ompqjuWoxgDWuyejV1cy1FPjarClsjQ2P
jfTMtcPsdl1wpsm6L7YOr9Km4fTYmBNUArdWG7yaBIOGOKyjtVNbf51mwClgcKMBlzEDD0fk8qPU
vDi3vwyaH+cAkktEi6Zco3wd2vlucoaN8vZWg6fLV7Y4eAkE0UxTfjI6dVB1Uf0h7xD9ul8lGLsS
nF3LVUR7aJ5pUxW0PsGl/zl04Y/I0ciKtWzDHj6Hc1qwzUtNzKMTMCmA8psRmN4CVK/RdD2e9oYj
u/rmQrgwlrGly5ksR4wKwSkG0BcA6kuj6MMBzUTmEJKF0HV28eds1lBMzZhdrKb9ZRVxZDkseGc4
Vg3iEc0FDDQhMMTi3eEex06Aci3KFb3Nsg+r6jP2c/xlcAarCuBgD7mxAEFYaBYhz9J96hkvJp/Q
Rjr+FxSzYTMk44v0JjxBmmnY8lGAU7qmWL9dMAVVPZ7ZbWWoXjBlD7Hz4/yxVgEEB1vM1+DEAOxA
VL4lOB6Q77Xs+Ubt7LE3SkMXF+iLhBQ+AkruYn/TQCPbNhrTKDs8Ch3Kt+bX5XrHdgCwQ4MdB9Nl
MIgIGrJcZuAn1QhINqdNaF0XA2ZRc7F6vQmUAqfHqPGRfJtwqjRRErKkCWEyoJcEVXckH6lntpxu
SmMGnVRg7EkXY4NS7WuGV2nDrcy85AHVGe27ab25gQcAdxjAqFMPr9yKcRdC6DUbsEOikZgxIQIr
clT4KDpqUhXIQ9JiJQVCqfGdm0zDNVON2SQaHYkKT0ZYZ/M60zDOOX7G8nO10/xXwOqknTzYYdtt
kKE+j9A8PY31jOB79nA+mWc/jNYlFfJvQE6zmjUQFJ/TZjTUFyfcOdHIUAk71BteFEoy/IcAE1Kj
BaSR46tA5b+ZCzWs+G5BlqoX+vgL+QYsK52zgFWaj8sBuOTZ8r9cWBfYCj5CyKYThFMx9svB86cQ
dV/5W0JBbTUOtR8ASzGDup0GJhkskw9LzE9Cq2ZgyDiyPCIOE23aOBhn+5rz+2WsovBzUUJX4Fgj
BiSxBrQKjWr1YbaOuA0rGK4jHJAxja9hM/165GiTksWWCOqrA2PrfKMgqf4DhO2ba638oxNQJqt7
B1Vz1EDgR545L0gSPEqLO5gBPgY91BRAZ+eW6XQowh+va+9TVLpMPtGvdyENQwO9U8Nre5j+KwNS
JpMQLj+zo8hhjcOMleuyPthcpWpR65510wQbl2eRq6Ji2grWcxnmswVF11qgWdYnSpHhiIZiXqX0
6TxiiQyBgWgQrwORtxucRxSQsC01rLeB2uuZ4HtnirlVpZG+Pmzf0XVuvMpRW8MF+9vB/80wboEr
57Y3jKzag2cATjnexNpYVMAPjkMeyOY30Fhh6BzfhWfjz+gJo9UXMqbaTaFZxBpKPEAn5j8TwcPU
L7HvJPRi351hvIIzBvFz68I39kbrAfvAWzUeO+jHPhRkRmzOis0peHgIyRiA58NitTcd6OScEi+u
+4fWrQ/hgiJA8Dx30JY97Lgs8w9jCiMafxffuEBnkD2nrnhq4TV3GtxsQ3Aekd2NRvlgleo24cEn
fmHXQ3xeID/bDdJ1kidMfLu+RkM3g7iwoqdOwBcfh89VwiQ9qd4smNKxAi4dQ5m2NG5aaPC0JTYl
wrvEu2+qBiPTTlpAqlPV56Qbd4fI042uP2yxfx5lLfY+u7xGo67r4U7loK9bDcGuTwWcMgCAwLEd
fhNY2Z2GZucanx3A0XY0UNscap/lrnfocjrYafYkqRk2uF0bFHcFk7vRcO5AY7rZNV4mDe72NMIb
/gc24X+w3vC9FzjfQhUJGAvQ366GgBeSwMylvU6aDm6DCa/AxY3TwGxtqE5QjBJ44pkGi08QxlEi
vbAs4QCqKFz4/6SEgUceZPm3DZ88hVNuwiuX9mS+Le4liACZVxDNB4e/PoVxbvXAzl2NPTc1AD3V
KPQEJrr20218KOmuXpC5YJY1Pr2Doy7gqQ95ZBH11a4tSOsGsBHWe8DX5/5HtJwPdtUhH3XfZ41p
X+C1QwA7YmzYdnDcLQQt8z9gd414H19DeO+FBr8zN58IaMFyDnbgUmg8/AgnHi+VnrOYBUtVynOP
V2EKvTef6oGacFql8OZDDZ5XPLiFRtGzKZM4A6nRfA2ql+HylbvwjzIzP0m/2w2Oh37aXXbwKzYB
2RArhtWIgXJRrZxh/hRWI278Sr7Fi7kTvTSOnACnUSshESguG3NUP4XsxBbcICMT073I6T6KILPB
v7otHBHslchsjImDNpM43138QnFJ5KkzUcdnjXXMa+yclay4iE7SDL2tXyePnfCfjQzt7qDpH5EM
71EygWaY2FWUMDTgMo1XVerJLP+nA78gl0ec3PgRXjGIOMltY9qfQmAPqODNrSozum+s/iPz5+Ue
qQfV8URORyvlDZq56rGU4i4FMbAtLPPZMtzq/wZp/Y80kP89gePzf52z9J/+Rf8bg5Y8Ur/+86Cl
y2fzGfaf838UQfJH/r8IUv7LAsMsfc+yyP4V/04E6Vr/ok0U1JCMghQAUMLx/p8I0jD9f0ExELan
lOV4NplL/6aCNCz1L1d4ClWIY/kYeZT9P5FBSqX+Y4gYEmh87vrvko6L9tLWYsx/L4NsRnrIKG7D
rWcpwkyrzljVk7O1HDtbRaUwV6jU8G1ztDXjrOcqJ79tLqNQunUV5KvKE6XaTT7ypgvvzpQQL5r+
HAlx8iI9C86y19mpXie0jCvldh+9GZLyGB9EOX6Q4UH/NTGA8U37yH3yQttDCjrbKp7lgauA/8w8
f+XlGzlaj6Env5hOPUmblMIEt7EMql+61JfEC+5HQ/7OC1kf7TtYsFdXZufJtt+4VhiDo5G2zY94
rH4tP8XKxq6jH5hfLMluIlAFB6bEYSoIDM5o4wPc1aupdLJNU973JRybgX62aaNdSm3KuNCHSUaL
4Bvehxfhg4NJsu68eITc4k98UvXGqOGWQWUokQq2O/ybgLn8oIfL6qDbqbJ1Z7XojZwJY1/i7cLg
ErRgeENwrrY9YBMEmblyenaqjK5Gx3r3DXVO5vSt5xLtZJ7sZnvUFSxtTxRepIBc0Azs40Jk5329
l0o6qDuqH9v4Rbt0obOHvuW+97NHBEYxURvQKBo2zFi3ekvD5hMH5qGJEHdF4pUh+Mmq0CGZ+L7X
fWn8GNi9WhROki36avbDN27P9VQm586J/hh/f9q9eE8a2PVDfJo990q9dmYcecR0+OSgmKkJQlK5
+5IahO02/nsRt++1cbKhZeA56nbtEh2hRg7rLhqeLDxVlFbudcnUu1diWyJDYQP6/qfDUU+6TJOD
yxhemQoZuGKmW+HhBUpGBUi+XvR01buPBrxlpE28CRj5XrK8Q45q9gbFrEOxtjF5jqkzHb39wQDo
GNyBEBWcmq/MS4tdhosIGlm4xjUHv8NLbxbEQdwrxkOBDmMmqTjjsYwbn1IiyqN1TY4SVID+YZL1
nSWooKgYs5IxYyXr99KnBjr2MJECf35dwujUlOM34v+EwWG4LQO+YVZYq74ed6xSk1Xih78E5yZ5
+zlNIePLsPmeEyVoUfA72kzbGcd6HVCKRdqPvEQ35hRdu06+qGW8qceBxIP0waGuDFJKvzR4kUV1
jWP+BmohzQBABwMe0KT9wj3t/KQjL5WCcQJmZQdK5NBMPCWLy5xGOWcWN4UnfiZd+MYkorTxbcMg
g8Hb8Nh5D76EPNpUGQ9gTM1q2o+ZGO6TfPqpw4J1jburbfUXNZAISuhN0XytUP4ha2KEGvrOKfXm
R5zhf8lC4MOI/KUAguhl9vNix68ms/qA6xrjDAswWH5t9OJk/Yfp/lb98tA18CNUo8B0+jWQBvfR
d0YGU1j2RxM0nU6o8hZ6a8t6M9zgpRmBkqRR+pOYbHXN4ZcqHG6OdK/j4t5i83ktl+rRsWoYuXSw
7PMtzziZdn8zJuZbbDS7pXtmR/ltS/VLDi66BUYXTRscjRTr0GiPf8J4KgL1kzL3BpttYubroue4
HPeyx87bROQ7gQZcEDbj6pKMildQL0SFi9FN0I0BMevXTWbg0uxOVoSkZwSoNS8eVWgzYW4JXsWe
xLaOCjT5GixEDm3GctHPHEF4AUWTRn0zpKHVK+Kb1JGXftLf91+qusd56a407hRB8idb3CecnhAG
F+d34VUO2k/PlQ9tGd+lnIfIdKJrZjgEGgSnJTb2GDXJoDBILxEKnr7fbeAKgePzL1NMhe0MF6ns
59nxz9XEkoAou3mwrq47fyMVJ+/Bu9iFcZ8OaNClADUD7W0YqZK6t4y1XtFPZzlVj507XLsWLlQT
5FeIy9B+SOYuK2zd3r6gp0Fj+BsH86dZNp8owOEimA27HkamqtUBbXwyS3it3itoDn6X06f5EHwS
geLPnPxinVh49OXoblKr+jRnHpXCRE7amd0T+ssb92HKu7906b6R6rAIMtHolcFdoecRylL3brG8
hp3zAFfPXpm1Qy8/9ndjgJnZrk+R4qA3G3b+oZ+jsFRvZQqyxBER2g384CbDVpaNyENC7yGXOkO0
8sO1gJOUyG/VNrf6G6t1rEePwIQAEUYUEXwsiaNuNmABeb3H9K9/TbLqI2+4qo3Y4e7FRMPKIZzc
W2uKf6zsYKbJK4gRc1XP40fSN5coRpxsP2RoUTfC9F4pL189K8tWQPJxFAvJrn5r99ZnBo9XdMY1
nKtXdmT3ZcmCKks/A8/lhmLiv5r6bRbE3doyekYpIn7joGQ0lj8p5fwNbI6y0n80wZG2RrcD3oau
MkKqkVfXqlkeSEg7o6G/RZGYrGejPU7YKWJ3BI6d2/FaMcKniw5Z64/fSxRhiBubamUU5AO0AYYn
QJZxAwp0zEgGrOtLXDJc6TM07Gg0Nn4or535yiF8aQbi2+TMErgCIKEi6xvb5b5X0NHo+bp1FIp7
px7J3AgR5qmyPDod0dhpmBMc3XdXFz9up75MSRUBLihJKFBKl3bX1bsFtuQMqHDk4WOHTYqaHR/u
yuypfsDnQqW+yTRNJTBwHDLowQHXjm85g3o4eaxd+SplE3+zv6HaCvKIweePYah7trCInFmzru3m
PNsebJd6ftQw7PVSsJUwBcnz9cQqZ/noO86bEPUNCzSEU6KlNRmILDIJPRHJey06RIg8IkKr4bwk
hrxYfLAkn9ZVBT5uWlVsbwH/ICpxLeQ/dXlJUofOQnHRqQs+OUJtEce2urxpvu3yPaTx7yPKmxFW
RJWZ7CwKNPBtZB11SmdGsINVJ4xheMc8B2ni5BSPVvDU5NF7XrUHxaJqyeW2C/K9NWK0M6bfOIpP
nebtWrJDfojNn22EC7X3ByDOT2sW5dq29NSxvnbw1PsuuAsxNvLHvg0HRYObvVhW8bOEoJZVcAjR
1sTDdzuaHyAO34c2vpbjJxWptSoG3uhu9DfeZHxIxh1os/yrF4UvmgszGeOzsOubxZ3fvMS++nN9
Eap+suK/qc4/U//WjJpHrPVvqiUVk+Lp7EzREa0TUIMYiJtZHmAp34YWJBjy1ZAj9M5KeFp4l4QM
lQvu9MK7hQB0M3TjPXJ8GQ+/CVh0VtinOoLeN9oHP22x+SBCyOOU98I59jn2vrRAbKliZ292ZHEm
8/sC3wGfkn2xqjuXxL0ube4Mv9h5lXUmvYVMmgkWAkurrM5JUlMW0LgMKeSUP41Mgn3FaS/yj44Y
Qc2uhHdJYGYG5mQyB3hHuYk5N/oKx/acz9A4o+QTqNJzY1OlBsO4c+rhgSEgxbBQD1GR3Y6Nuu1z
KAqOdyeX7j4b4L+5znkakBbapM63aFvS4qZ1SgwbTKBZdXfTWqbfpjZ6jgXo6KEdt5OX3czKhOQn
6pde9YyC3SeEsi/B4F3y1npuwBataNBX5rgghqOUY3X3GCThBzIVTgSSiDw7uc5G8UXj8Y16CIe9
saN2yJvbIKrOPu+052HCjToJLt85Rlm5wo/4ENU9N4MApjtkV3PMiBJgXpDEmLPy0X5lLbptovAn
GNXz5MidFB+1CGDiVyzpAqwmafOaV+KAECpfIct/T7rhMXAHBlAGHASDUJju0tnWTxaXjyV5NR6b
LDQt86szMFSOPEA6Crxo1qFxjiNnk8/9oetZF84hkn/L3lmexISLyGOLirq6SAqbIHvxwxAJj7/B
QPI2kRKCebWqYPU5d9TI9wMMdxzM7PX4RrAIhQckmYjfPUuui9yZ1jlsEcenzGwWxj9Bz2xLAFot
ERA7bL1WTRdEwGUOQhliExLCs0pHxM1pM90EIQlHSClQnEvojIR/3kgJT8zpPExu4C0aQbakArS/
Eihn+wzKE6ujZEuIgZR8Hj7LdrP69WP4vVLOajv5WHxUXP41SagT8FS/9iSRDOTQVij38mWHzsfl
Va3vQvhSRaP4R4Y/wCTMN3bBvS3Q6ujUVnWvxyeQiUCeAXULpdioun6JTfkGFYOCqEXxKSNDr+m/
MANim0a4j8z10EYLQTJd9TJyvqJZLK7pDKA7LdAcjl2zoDCuMlTK2RFLiXFqkl7sG3A1qzLqs7UH
FGUrrGqTd7tlVP2tLdlLRGB1MqfUsJmG1G6Xq3aUlrO3mcM6ornGjZXsLQOo4IxrD2blzK0gcP00
qj5lSNBXFt9WC3F1pvclyRQ/PVYXMFsRyYkNgB4cgXgPyhDqsjXtM43R8CnvEzOIjnkmY8Z7kMGw
C5m7pc+eKorRrG4emGE8suL5MUxMh5Vr7S0zf4tDZazMhZo7ZcmGZQOie+deksa86yqHd76VLqfA
fcv6ZdU78TvxLGuTwpFaxdymTkWQaX+DEIA3CG0veiHtr5kflW/iIojsdBNkeBSMTOwrutK14+J2
QqtXtO0nJsWfwK+zzdJEE8IUeAkFr0xbsUeduGr8GJKE02l7XhwOGymFRoQVD0axmFszcjnihPOQ
TbTUSzB8VQsVMjwCVq6lDzKsV/j5kbkCwUvfGRICaw8vYEUm2n9GjtFTig5tA0aEYFgD6X6Updw4
w12W8BSpvDs7WYoYujWfUk0AihCkpvW748cfaVK9gj198wz30PTaF1GTvUwM4S5BJI+wjXIF2zuU
zuFvmYtlu2T1HmgZqUA5mv8c947TWz8WoBsj+zHNidsCZ1o2NiwpFXolWzWPSR4Xmy7PvwqbEUXm
FY9me3AUDwR+aVQHR6DWTx5JLqgs7UOSn7G4avudR9FWcv8UQY/uiHW8UZsbMwmfMqDCKrA+K47/
WmaXkLtB5P068Lak1TwPVvWTNDUbD2k9o5rirDVfBAFou4htFknExMNMj12ITaubXA9crPhbIsjO
YRAGN7WI3E0dm4gqIDNulho3lqiHE2AEA0NNbx2Qx4Jwq9y7Ri7sizPbvSUfAeAfn0btmudC0umM
sSy2h6EXFMiV2E/QT9a9faeahem1KtE6yvihGtAXReAqeLEw9fHI76j62MfYnkvcXnSFlXpYumU5
4VkjvJHOrKjQFC4IB9g7pHh3AwTLc6JZArejHVL7W+NtXjoHWbCFklg/MbgAm+nIB7C0Y3e4M9qW
9aM+nT1fvI/h+D1L9db4RbMOTAcZHgg6NAApXE4HRXVdq1cRisdkKp78sjoRVsaIRVi7yVvYQppI
djLfPrCQF7iIcEpE+fKTtP6326hNmKCFhezOPGDKHoFqgQP3wh3p5ShCU2bMjfzB8nyJsjNLoA7v
JmG3eeHjqMH4WVCKJniBbKCJnM2UwIi93wMtc5ibhd0b4q6sBB/TKWKm5r70VplPU6p/rzmMfo0R
iUs1wskzNNBo/B6KUt4ikNjK2CKnw0mw1ub+yHawO/V6q8/++ehosLgLSRt9sli5BiVLKgHZtoPa
OaR07UKJqQz/4JuXimk3pPUXtELYM/NEHtHAPL1jDIOh67GooLZ2icvuIzUIy+vMd8hfG4F+mgV7
Hd0ghekbT2wnm+FIG4KRzvw7IxF3pSA8VVAfaz84nTHzvXwZrr7YE4KJRHVIXkFHP3GpUTP1JE5A
i1pnBK2shwmvZnmX5Q51quz7V8WOYR2VBJcwT12rWfx0BqiXJtVVujvxc6PxvUjVLZKQ9zwGPTn4
wzke0a434HhWC6KG8rNLsv4o2vnTGb+FX1ydwPpIhfcwNd3Rtq15u2+8+k2V1V45RM9IO26hiFDn
uOxOwTqm34p0ObJ2rGvaNTuflK+15WdPpFYmY46Core+unHqTgowf2q+d0slt3Y+AduQNKm6Z7cG
dxNRFxkQ2VNrNyuGf7Zwf1iIYwn8CYRm2trMO42JxijhMGOEzBVoNHecWCSLOnTNNfYsslxI/RHt
iUSru8UAnZva6acHexnrxUdvnQZhPGdpY+Flsh6KwiQsyjjh8v8Ou6sZsMozuwFBantjFyhnt7YP
K870M8aPMoGzgSam0vF19CnQu2K8AGhtsNanz+DZdlQsUF7b+LIMf8CoYm609rxkbEwRlc5kLCu8
uwH5yh6vDastftRckcw6LVw6YW+wIZ9reSgFzSkq4TGU7pm0RdY6Ks1hp8bjbdZvo3Tg2Q38HL7J
dDRnAjsi2Ae0NjiEKQyatt20PcrR3qS5s/IRLeNoTNuQM97u04OYzFNrpxd2Q+/LIC2tO2Gx3+S8
vGX+Kg1ItxHftuFxzqoGUKLMuaU4ql+qRB49r2+xTlpPXWJc+p6lJTUEQu9nFTg5tA/juU7g0UN+
X81w1daKgdqKrOpHG0QQi3WtczIoz2T4rOxWa/YoQwYaDrsemYtgb5c9oDRatk8DNdtt0xi7ToQa
PMpdEc3fOc96OeXpvdNm11hh0V+w1aNw/I6z8tQEzrdZ2Cef0OeN7IBzL7i2gpY0qAPnUMoX3G0t
ZtqH0TXVsZ3PIV/1LvE6bzujptVh5uy6aoJ2a7CmMm42tmncl3fLTTfYGSmDQOfNiKIga++xqAb4
nvg3xvyNAAtM+lgDbnD/rAm2EOlmCx7tWR3aZgYEDWiFM/kJN6JBuyZ3o0Cg1qYDDVmk5pPf8SxV
6Muwayu72QOH+5mnkAAwwfvRq6S/E7x7lbn0N27j79M2ew1svCyJYd6l4YJm/b2agvaUJ/5+Kvqt
pG4DFsB8LekNWiS+iCVST4SQQYAtwWh6lGAI1iY7aIGuWien4JwNoRKQzTQheMXOu9xL7GIMbSFn
We3JyKMXy/gLI3bDzpBQRCfoJC2Toj2MZkSgIZl4s4H/z0+3gZGgRgJoATFhqu/l6DzmvVf94Gs6
paDiPfLWCO7zt2gvfhDmWOQoz9zLAgGHY+bRrtRepBGF4xoF/Gvbk0XvdEwu9Ulewc9dxAesMfIR
4nhnRYbOrLyrSOe4XZJs2s8apWdXR9/j+5ny9kCGEGEnLQRJx7GvcwnCno6AeL53OBgg0kch99jv
36ImE8cE7tG+Tvcp/QOzowtjOB+di28dpwIR1oQuPnnoquYp8DPgypUDTcCDwWW8+GqRd9iJd4ir
5GacyDBFTejs8UgCEu+DLe8AslvbvU/E5xy5z1ElIe2DzNXW67W0ezQsOVxkowP1at27LkrXvj/4
nXWfedh9WG+V6549f2Izk6us5lhMC+Z2GwB2KX1u0MFeGfSquzas0n1pNYRqttuxxw+XqRHQMkKy
1QSyqR4SvJZ19V1UMFOonvx8tDgzsui09OpDxnW1bjPz3u+NZJdYuG0Vqxhpt48kBZv7iLXiym3a
WwfNrQiXjt0YZ3Ybg3Ziphds0PNWtEuc1tXGtxEFekHwrHrzKZJMSp3eP0VD5mzmlsJs8KuXDt+Q
uTB7SVXERHis9klaPIoIr1btf7RNw6PsztTUhglQmuvTCm+wXx9nr2we+Ml2CSmuzUpnN8gJwwHe
bl8+O/yGe6+O/zzvgIpwcsHnjQjuOB3u8aO+y0o7cY2baPKZsPXq0fSR93T+K3CtgzVDopq3SBfH
nel5gBGS+teBU8i5n+zVMkR7NpuomaqrGXccnU7DUqIolrXfUtRVjbJXtR/eTJW9c5vgfWnbM+Iw
SvEe5lXV5G8gTYkQy2ZI7tN9bDs3sCDIb5B3ImPVoSFlCqXabUFW58yYIJ8i0j8m1IVD9175dwvp
OrjiE6ZYQKhYdBW8TygjxKgTgvhpXPwsPJv+ICqotmHmnftMAJKuqav7uupveqiYx6mafqzWOHl5
kW9mv3qb80+I72+ztP2NjIkW6Mgt7VPnBcsv22APacxXR+jQbjAuLagPfhecki3KzqwiIzAPdq2b
9Oeq7a4Cza6wxuesfWQUGzPmakEX1OJqlOJXNsaDN9TvS+7H67xvDku7fHgVZEzEOMtKaFH8gP/I
hz04u+wyTc+t0X0QTGn0aXVTD+IFNzHbS9/bZn2Eiw1IByQ4rhiTaqy3Py0lIWhH7YckLq2yRhAc
JN6tGZeVdOHex2wHwMDpr9DwBivE+XbK2MAdxctUc/R6s0+toZny0R6bB/1d+sQA4CyW5gERFILI
urz3B/nFcPWhzyjFlxpVRDItp8W+6ZZwvHFN78OfkeBhValDkso4m46WVZHLqpxvv4jWqlU3NhId
1sxOsgVBc4S8e5vgu0PfgUcKF4RfAO3tMnPv+cbtEQYqS5QIMwoCFW8pHmLXYIjKnrVilVt31RNC
jOdsUC/+QndXu5/hzOEw+C0bJJTMxPswJOc5bBgv0LX0DDCiIbDYHNt7UHBbFx/YqASgwgmGjLQZ
qVQ913NJ5h/h3IyRrfJLTbobS5OfsVjbrvOT2PMrhhnOfeGhFg3vFGOoJKUDZ68wO/WPGigPZ8Z2
lTN8lrN4SQbBnLiM7o12+S7SBiROAa/QIcCm6T4Nv3tOEyQ2qWmcc3fGGRN/0BShHorvZcjTUg3f
ATQQw7DRlq26wfx0La7JzqyfMTJAK9Zrxf/D0nktx41sS/SLEAEUUFXAa3vLbnpSLwiSEuG9x9ef
hbn3hTGaOdIh1UCZ3JkrQXqtDNWcVOoudId4Q+MLHVe9wWTM+xq4uRU6vU3WQJRKqE+r0se+Eiwf
ZPb3Nbm1TdwQ6+pdxMIgjrauqz9caB61Hx87nKmbNumrjexiSPH0FlEbcpgzk15uBE7G6H/sgcUv
2Nr0EJIIBWvDp75UbwmqEmUy/4z+c2+WjyzrgfclSv2lLJDFMne3ZcPYI43u9jhca8vp905h/uqQ
tnMWG9BlG7PPDqPhQgpUKVR+y3jWhvfodvN4ToLoM5Lct3wHKl11MqPW2E4epXFj112DVm/xY+zd
wb3Ixt/0/fwn64fvmOjzZAiYC/OxnOjwa1w08LCQ2SYdhi+DodQY/1DC+cA90ujPWUR4pkSDXs/E
WZwgqJeLB4H4bMFfI/Vz8RV02o7FEaNtuep+dAJv2qpwMtiU4jUeU46uExfXEu8T9CPkMfCTZn0R
wv/sM+d9cqHgtumEVdJGAKrJCrES7LuopddjAVOlYHTxSfBo9yUjzBhbX2xX7E3KXs66w2EoxXGs
vUeGh5cxpbHKd0iuqu5aN+1DwLOynlqkhiByzwgu33WXncIueU0qPBiJQTHeXD+NXvmiBBPcdvE1
5s+pR5pMde5Vu+XJrtkYWzc/abqeKDPSG69OvkVvn+lz2pkJbQQWiUASU4hhFrrk+FJJhGzRBC8d
9sCVnrIXo0MfjE3WJ9ndIdMekU6f8yytSHpnbH/M/mobK8vAqXdN3n6tKGcYog+jMexVmOf//C7/
6Y1yZ4eIZXMLNsSNSH0QAvik1gYkHsPdMfF9CI/gSDPL35k29gAjyijni5o9UFg0voiNY6rVP4Ig
mMK6xN+k98p1q21EpmPf45/0Wz5AZwQGAHntOg0UNlE+EoFFIcas+Gko8N2A8KPeC1U6gOCZBo3P
waX/tKR/Jm7BNCe5mMwVpV0+B9GyhKGO4ABiNa1DtXMN70/poQ2YYKjTdM627sj1IA5uvQp+ivxf
N087Lf5l9YwMvkB/JaRo/Krj3UDfX+1Gj8y1nyX/cM+8cgnq9uUITjr1jlC20WHC8cHo3RfDNp/b
kj5L+z9mIOcZS+tV7/G6dh2D0YISgFKktJwK78gPmu5kM9IuHAYb0lX+phGadq/wpRLTweUiiAoS
ID5aDHDNbwwgawoqK3CU7P65Cn79vNlW0ih2YBg5flXOlwy6eJ1ZHf3wkuRnO/Vo4BTaLAhLMoHD
G3dN+kiJyXOaJBAV4U0dCqzZpn5uIvPR1wp2TjOkp6SZ+zWb56vkyIHS/EHDlSR7Fr/iXEI7Lc1n
y9Y3t60/YCG9p0TvL2QsMWqPM62gYml7NuYNFl+qIag9GF0+MgnZyhd722f2ZsNUXgZIbJ9ZeaDo
YEtdDZ7WIL3lVX4dfYZwosmOlImxQZs4cjL2bQcOwmIeeWGPbrYJv2tKU7GltXGgapRc9ti8Q95C
qxu25iz/cGHk41N9bO4o6lt3kQ1vugWlxAUSScShSRbD1c0cwpK5hPseoT0yVcY3uST86wwTZ9ha
NdTbRiBpMR9SrVox2Lz5tBscPCaJlPQQ0/YOw4Bexl2mILzI6m2XPVkJIC9zh/MmnotDVtrlRgF+
W4fI3Jbq1wsrZpOYCVRt1hw3zY5u69wD7LVBy5sWZ1b0MM90s1RJgaYVldscwcriv/gajweKiW+4
z80kjI9mIa0wsvW092LDLTnoXWGgSTKycva+u3GJgFCdssw0ZHc2sNYOsffBpWAvCKsn/C5/oJE9
pTNsyigSjIvI2kxwvGJ0gKOD07ZR4t03MF1P/vjXHMQDqOGbX7BNJJ58xVf7atbRpwBz22X47hzC
VEGbPphuD64tGY9W1354Ij407DFfnTo705wcw/pqeLDcUsnuMf8GLA8m9621k/44NQKcEQ24fsjP
T3n+18uNcNPndbYT/N9DA7qwyyMPRxOe6/YKOzMm1+UglTIJTYy/FvzMyul+i8y5D3n3pnlXNpJS
PUyx8VMazbBqexJBpsdH3fTj2RxmWF4hG3qKSdUL9LCvGvnRYF+oW3b/LOf+7MmnuWI3BhcMjsCj
fqEY7tQtMeGqqKyZ2/5Fwv1s6ZYGugDzeV6YJtH0HSYp1cb++DhgOmmigHFkXnwaI+HCFF2P7olL
mXj3XDMItskCriY4Hkxuip+i6Q7uYqSLbINuEe2fMhuiUrmoAtNv3EMWUkFF9D08NxpXRThRVuqN
MxPLkHbKARBRE4fMrdC121pKdBT1SDcGE5kA2vcY6YW1Bd3HqzceNSw0l9r3ci6NdWqjgw1giSGm
8vNz+6NqyjzkTtlfUmbdwq6eCzAKZxH4LZF9zOFtJ3atkVvbyFR/8s5gmg8u82yatN0NSWDtfa4K
hiY9OUr5w0kLjNGfQPU1kmCwi9g/91mBXkn91jGhGn4b0aM7upUJzU5+C4MRK3rOI9FY9ZR4Pa18
Rrebi/BL66tVxHqd4hRW3uIyaaU+QdF9qGnnXbWAqtEiCCxJmmewqz37iqNdFEDjMQdnl484KFVM
al5a2JJSQ0ic3qzB6YjrgF64smAfDOwz56bxEE+Lblq9DvqBvxnOYQUoR4e3x9X9s+v3H6ASUPAj
GtjiiMeOpYzqV8ap9Vi9GSm108Y83ZRV/FaVz6iIWWe7DDJQ0uvcPoEFWKdaTxSLt5yQkq+edP6x
tjJn0UBo8KQYZueGhrWD9vlbcPxUXvzoEXQKrbi/1u7K1PyCHpRmBf19BBNmEzQJndegUb8WHkhA
UtzbPJABCywR3vF0qtGs2GJwUBV4YCPM+AcBRdyNJItpsvypxledgn7GJu6bvrEOXG6/I2RvK4SA
o3yKs5dOoC7HZFLAZmOd4nEFLLMuWdAAw7nbKqJ2qPQabqlTdchZHJH86K3rlX1KU5MEJTRxs3BP
rLrerkuJtrROeExVAzQCXjUvOZ/SSFimJMnUmcmTH/bexU5DeoPVKc8LIozG9NBWZfDOYX07zJ39
7Pd5+pyD3/CNul0HTs8gYv6IO0AN0GDWjedgFPAC8UAeqn6X7KFT4711SzNOGNkX4onXOPDDt8Y3
K2peu72yyZHdJFesp6Bz+KLnP0TeAVBVYXJQ2ko/JJCuLM2QmyqopWZFqgaz/nTObMYCZhjXR47D
THgFbegdCIlL69xss7ySIAg/acWAXtKBNZZ0D+azV199n0EyEQy5g1yM0MLqAOB5ik6iNdeKgRyh
oASRtQvTV1nkxkOkwufBMZPXrk2DpyquttVIWbTU+bQjYZO+glzIv0oqvl+QTObXnr4mgH4vBmv/
nccE8/2b2dnVi7Bn8xUsMqP2cXriOePHFrchrY9QkcxtPSXJhlQRqKuwBXedIeGjQHU0e452cZ4r
KKcyS2ew71A0hzkoz3bmGBsz4OkJTYdvei4TunW9xqAzmv+NVro8//dPHV6jfTbpuzCM5ow3DRqV
1pQkxmV7/u+LYSuLXMTy6wBYNwVi3L9rIJ5ncaTqk44fwnfn//7Ff19KR1HhOFFAZjcFg/dIie4M
neD/v6Q5VXdFHgB69o3unCz/NRZaHf0Wd88cWzejkNaNYC2wcfBvmzKq4MpDzCCWzX/Fem3dIumY
N44DT9qZSceU3NFgcVX7JonNG/3N5g1vuaxD4yFY/pf//ZvAVnezCuY9g+SToZKZnk9AmQdNteOS
tKZm3bjMIpYPpYjmG8kaGDcW6k0ytMQnXBv2QaTTSzqDF+JHZgslk87EO3jwuOmrfOyu9uSzFBiJ
ZsXzHQwj8b0AUmGfKoNvaCtK9RyVXnv1q7K9GuXcXgO1jOAwA+MTtorH1H0uWqu5eoaPuh1CFLv+
96VmvMawOP7GtHgR7tgf565mXLF8ITLTXAfcDIdSjTw9U/7QD8SLJ3g8zcxgp2rAUfqFtNeGaZhb
AQ1wHXtL/WBAIqk3Y8bDtk0WiIV+NRJv35QFFuW+9f2Rp032mPv4ggzEhdGiH1UYoBPSkduV0Qo8
7UGe9lc76/urwiy9HeGbUpxUAFgVHPXrXHcEu/hCcTLNbKNBDF2k37ExjHtKNiLMBdArzU94FfhP
ZHJjUnZ3nX5eZ8HQvUAoQVmc/UuPBLhyBwPAT51Sc6OscRdXkbPLKhk8abMNnqI422X4uR/++xWy
rn0l8JqY2QEugLp3tVL3SsfqXpr+BkR5Gzf04mhv307MRmwODdsEZsBemuRxmHHsmZnKjVmmNN7U
vfPMlc+8aMv/SgUWlt6rg43pwB5OPKYqEmF6E6dD8DNzRou1+e0pq10wkMVFBteQYRzLK44aqZHV
6la7q0wO3yi5wEXdKN5aRn/oSuvK1mu9TTYJVEiU3T3LVE5JQLNr4275qNq3iKP0UwRi+o7C7LIZ
M7VIiuGGysBNaDGquj32usbNi8eghHllgfn45iD9isNUytqgug0LT9Mg0PlhSNZUMpeazfxDeOU+
GbLD7Jrjuxdg9MYSjF+Gc/0p1MZeaeIVJcOq79H+jPoBNTvwvP/7klbToXfg4rk232w/GS9Tkr0p
wS+0Dj46hy5VPtYNd6hmh1b34ZSMelXei82YV7gbotj6AU3cbcfwfSagfPTdJx8XydrE18/5PKW7
yeZ4L7OHPhiDE/ws+1TiOjj19jWYMpIF7EGrPmTebFHCAMR5QQNxlY5rjv6Hkp0CUBRVoaEP67Ao
B4rjvNR6NJR6yhTKk+PgG7GrhwQjAb/dPRQ99hPtaJ7AllpEEIaEBMfj4P4g4LWLC7d7TGSxAf9d
HgxF7bfvc+/KRFseWjP78Ks83RsmZKuK229o7DnYB+sulL9lX42nqCuDh9mb6MdLhseZUq8xlMau
ctsPR460eEjn2SqnG0PxL7TH4OwZWAqz/sCgrV+VWa3BPXEjSJbvI20gZvo22NmEAxS1NeGWVLZi
BD7iOmVRH43/6CrLCL1tdxM9HZvBM8iN1xRAMDDYhVMhHq1utB6HiTKDQX5VHppKQ7MmBYaBxocY
0PukoxU8MfNal6RVc33PBBwT12tJPo9CATX0OXXUstjb5XdfinaTMU8q4uRaGnLtm9omlflfKzsc
iqzlQBho0reF312l2dePC9rlUJeoH70DwAYVI4SbuY7axN9OWUDiwqUgp+6LY+ZWV2JHWDbt+BAH
JgVaTELcFQdJ5A0zTGFf8rMNJPISOxwuc5HvOlqNt15OQ5/ocZMFbn3JUJBXD2U0p/eJ89Oa/KC7
6+uwvMftLg8XXmC+mLnGf7AJ1Vq7FU8jlo4BTDEnRQb4TtB/ptac7elI29pzkewqxWLaJRwpxg70
RTntpjb4zWimJ7vOSfavlQ30fV8TkuRbRSXXkUlSrOrHiAbVQxgHTw5FrLK091rx7sSfEwjmTdo1
f6cCe6hRDkuxM/NLNFfANemAVc2YtnbRD/vYsQ+TCTe8gvORjda6oUR4nZH3ndl8wyLx6DmkHm4o
GJ37gICJMcdHf0tFFPlR/FMMhaJ5j4WMnqCThovF4Zf+kDx+ReciHKDKbyWeLFl8dyOrlMzEeaLh
bajKp8TsvvRgn2m0+rU1hMKw4gZkuvWeCcquzgzqrTlUYePRNYGc+By5wS8f7YXpXrIBnX6IsQ04
wvQOgV9lO1IGqO3oOvgn9IHO9GAcUd0gH05MEWquFML0t/I/4wexIU7l2AR67uI4EA4ZSNQ1o3Sw
J0zN8zD6SKryTzsbUM75jshFHWZbnSn228ZDam1kPX0kQ7034482mwDH+d2rIRcjMi5xGTHYE/ar
2zv7rM1vSVV9k8j6KBaPe9PCLl+CnC5gjVOdqH9YTnCi7KU/9/tUB8ylyj48cjd/8HW2LwpyrEVm
XMC2RdvKar9bDBtIsS4QxX5r+yxSRdn/jWGinx3EkxLX6n6E+k3YJQ9aurmHB3h306qvx6coME8+
nC/gVvWPLMZ7k+YvfhVNe8xc0Hy/uuI9k+4moxxQgIrX3Xdf6y3+rsVZbrXvyZjvDV8AtaxTvIGu
SysO0mXJvcfyhQPYsvsoS0oZCwtCTzWGmM7Gixv0BDo6GO12ZLxECquLqfYEo7DnmWXDEDHcNZYH
NYVxQm+4zOwyrBE1HGQ9MtNKqJGtQKzKsrjbkuhWM29UhqWKGl7/0a+fK/y4jGuC+zD9ayh4uRft
C12BW7OTL+aEWb53H5q4H1euGt8ml1SawybMbocjU2pEY00ni1N0Bat2D0IjcBF07H4tginl4POH
/iaepfzHpmA1BAe6jhL4hQgkbB+dffbdjhQW3IbUO0M3/AUBqa5BYU8bvILHpGqyvSeTD+jz4daZ
8z+ugVGhN+2Vk+K+DiwY4a7kLl733VbNnIjjYebkbpvfrNQnNnFabWMMbnYqPLxTF2h0r3FMs17U
U6pElwogCDG8Ts6fpAyhtBbFq0yncxeIj9KmN6f2KXTI1JZGqZ/gWWd+v68mTPlZDVoch9NOd669
xoEN1cgWKfZpg0a32t91z8JK1YVp7uK24FLKaI9FJFsoShS2sExugCe050m8ejXh4pkWFVr5BhLg
PHvwb1Afe5Ppb03DsaExb3CVjUJauBl4Vi+uRrP1UvMPD9Iyo79bwn5pk+KeIZTF1BuvcMmmOwTI
IK7AnBGdq4La22igwgApqC7z3PhqBMWZ4r835JpHR5WLmannIiM4z3H5xGDX//EsMpxeh7WN2QEk
q8dQM8XlbolTkoBfE5wrECDX0gqCNQfRGnixM3KFIrlVEfrG70TsCyZCJNlMozOXTb+1vsbJKnmK
8bZTtE1xWqacjRog0+oRCFVPa2gp+kcgNZwyOn6b4ZQfVtTfTTFpOLDusVbUNFgu8SQI8RYXEfvZ
Iqy0L/jmivY9TP0/2p6eZwln3AuqLZ/SDuSMwraDJiPK/OJ3Oxv7OKzt7AW/zLsokDRFOXLuCU51
UFD9lI0f4AESqj+0okvMeqVKKN+pLkI3CbkLB1aAylWrzexO5mJiguCpxNXkTrZRLb0JGVGOWc9H
z5z+mOb8gsQHKDKINg55SqYrtGmXyRZ/yJNpyY9ljsjrvhcxqoT8UX3/2Gbkpap6AnasDjaOIqIs
2HhLrFFzSJ99TpvfLSzHI4ChU21sjRZSTRWnF3twbEJvDD3S/sNMQ4LCNZbiqSF27xdgiRju+K7r
MqTmdpdjwAlcwC1ddi364tnRDPjcupsOTRL+cU1KJog8rJ6hSMWnADlqc0iSgHdtRMyElXb2bb8i
JTfyM9ToSg5ZodQ75LEvvkcDxpf0psNY4DtpLTA5dCp1eRE/1GV6dEjHFlM0YEMXAI3qBTa/tYCr
IvcSzzWM8T0AD0kecTrpis8hdNya9tpPL6IEs0xZ2vF12zyJuJFNB8OgbXzgyOYEGAOKqhz7yvNE
ntGtmz2o7p1sOzY1EiskKvGri4RJLxT7qc/nXSiqgwGCo3Dta8VZb9Ub3ouaJhgXs77g/w7Ws8Bg
5U6MwiihriPKrAMnoAGvkMVuRAGQJUSLIHpWCaT6KfrJhuzG2kPfc0/f92S608HuH80Gb0rO+b/N
nrDK3MqIq2ODSbSBZK4nB+t7FhkHGYmrSPubn8+v5FS8LaQGhOWEtKBPwrOHr7QaTGuHg9/YVrHD
ULCdOzSOZtxZXOqZzLv0Jef+LY1rcp3AePheAF70RnUaDQ5HfnIo/ZxkubBLsksepcooNVyT3AOh
pP46u5xE64JDSzJPR93Cak6yRh5LUM5UEiY48ZidLYRYVQ8bJk5tPVlET91hP7fNYRoBXRhD/tgq
4MY0hxLjGRT+PGCchs2X//7JlAmezaChfFgmp76a6YAjdLadR/k7eSrfoVKIc8YtVDe0RufAR8e6
vg0SW4stw0Pc7T36KzBvtG+uX2MPFUmycy1PvzeK5zbi27g2ZqTfB7ooG/nu6RAQY1kcfei2TPuU
fO+Q0nfu4MT7as6pisHHybS0sh8KRduV5RctZoBPMY1MX3M4Ytg7lxs4vxz6XvHoheY+rwz+xhyo
ZLo0fz3O9Dfpav1K/zxm4yFMwjczlOY5CkeoFBlJlLB7l0ZYUltkVhRlYEQmLhiurBYIt1+RUu7S
TAB3gjSl++bv0Pj4bxZTdxppbpOI/5ZzkNV/ltz05Gv0+Fn0jHBqCl8D49cOORTZoI075NCNx6uD
k4IWmsiGJgtQcdrNHC2YMH2bDrM7uM8I7DMSFtzSosV8FYiYYt68j7BZMjpqOxIuCX/SOCbPqI0L
yw/Hp5SFt+LSFmMpB9oytScHSxboRyokOGecAvyF8B4BWeHjqljSM3OTL3ecYsrOFSU/6962gN30
ptgiwX4XE608HsjCwPgYfPfTMnsqaXT5OHHx3CxTf5xx5XFq1bhLGwbfPU4sr73xXlogbycOjYwU
52rCiJycuGVcYGISZhTMZQFmMsLO+m3XUs9ZLuGhOcZmO1j/HBABt3Y2wdGombWoeW1pWXAztSlk
fLMj2ktI0e1V2SXroQrOgaTqLC2DHonb4ybFXwJwVrWJk+IcgkJZ9SnAQMIlb7EpHujCdok6Ucbi
WPOp1d6/zsLBOU8MCqIy4KGZAfa2nWHeAkKBQzVxXccdvUXjey6y4cE04r20emhcgiuLRlspDl6U
nkvJY5enEVdNUX7msVxgxDMIR5i5TcNFRYErAiTVg5Cyp3NccWSU2Obayf1bTExjx26DTrcG9u6+
GRSFRiHANC5nG0pm3iXzQMwr3bCX2rwxb9jM3bANmVGRsEcKCFL9MhdOu4sbF9+opT/yJCG84Bks
upnYUg85L/5N2Ab0NULhpuMilN0hja1qQxN5ezDHC1jNz6kkMEUeMUYi2M9xeUmp28NZGNkbUSaf
SQppzx2aZ6fNwq1O3fbkReVmVs1f6rJhz1LLVDn7zrx0XXLhpnqn4tOiD4+DduPUa8NHVYSYgbyg
WrEJCO2Bzxq5GBCFPGDA4TDtVcuuQAePSMVd6vBQRjz5bkFEfTToL267BTBFRndOTmUm4WkImmnj
4TbMWbCfspwOL9FvyYgQrS/Q5zPaxDjm4R4I72WOCMe0wFtXvrOx8/pKTP97MuenUDmn3FLtIZoB
SkacftxUcjkhp7Dzm/kMjeSIjkiRUDL1awkiuIfkyp/FH2j79t+ZWhcnM+a1r3H3yIqwdkQDdInn
P0w9nNAg/VCegBLEUMXagpJJL33C57uMSeznWkQ5hRak/AjqyJ09xu9jywgFZM8XykC8dNk48TXU
nKFwR2zaEXB6HkHByCNSMFkQ7zC2XlSBEbEap8u4TD393vuNDPts5/1xInN1UFvwvgAzqlRvu2D+
a3inIuPNp3DjTAfsuJoGHkmAD30KHGo0jRDmlC/PQ1s9ydQaGaFiAZ4ajcWWIldPa3aJXEFoLmko
s1+jZaDZ5NI4kRxt1rwbMhjMs9/RLuliCzIiRhh91Rx8RTVbL8GoTWgIiP7IsBQ3VxNlvZi47DEw
6MJg+QhFsgPK4LNnkMWLQpzoZWHB8QR4IInJpx0uOhpHwmaC5V8cyRFyWHPYDbBNYeZs3goT9Vfl
3avk0Ej+gUlaaC4xLN7o2JW//OkhJ0BrZ4wKpoiLrkJKS6zQI/Zjmy74jYgRFYvnsNxORil+ijI4
qHzoD5yROE5J9SA7h4m4j1mwQn9wgvRbJDhhUqaNnQon3AVsOdLaLZONdcsUa5tbvOTxwI9guRng
xcjojvzNvtU43bDKu19dBf6ZmnOuMmRyn2CYAWLKv7zU+cuR7zVMy5cuy0LiUXAbbZjJErI7qTjj
GJlDsm0brhJAsbcYpQgIsBDCom8vYWHRG0nWa53AFvRmvCVD9WXFLtExDfZLWBJL6fLL3J8+p4kg
uZ8uoQEmmJHpxxva2TCvXNjXd0XHLDCNLH+jxvxJ3Rz6yYXYKQpNQkIrBw4mGa2lmxAT+UMazn8t
boBMgOcvUH9rZzeVWrGGMqHAhbIxB5Lo1Isn3GuZ1tYGSoP0aE2l66qqIuo+UEd8zVU9gHgwVcqn
rkzmJxWb1QV8KO+kgQRK+nqNpxTBlb0CoxABdIW7z8dHsA5NkomeT9ub60Sb0uOVK6wQ2So6ZGi9
dAXTS824HlMQK2uJKRlx0lxD/3zuMixChSBzXcCR34JhP2iSvap3KWhSUmxk0JK6In5Er5dGHvo3
SOMnd8AJDvgI94uwNCq2P1+FR6+n08Yo4p7ZLHYeqxIYwnh2OgzIZHLoA3qolrljrktMsi5CVdFy
/nFsfP+x9acJw+Ym8nyP0+7LG7Szw2kJ3D/HfwfBAmJpRU20S5uMOWX/wtx8njTHdTIwb0Ectmtb
jgZ9aBGn3ZpMawP76EoDiMRcRFbMMY4Z/WczAaKKEVhF1oseNzj+av7yBDEu3WAvznrjlsry1Dos
tLXL5j3Fo03YeqZ3vsAJaJi8GpMa/xRj9NY4BH9wWDe25APoUee6xWCUBiDwPPtZdBXV0fEbTEV4
oDoizKCckfIcl0v/qJ+A8IuOCw/AdkIdzfxteThrbD0ehd04aw8jEkb09Cm25c7VJZ7khHRv5ZNn
1nRH0CuEGysuVsCgy40WMJ7zpPiXamc4GP03q6R4wMLMm0+3fFatM5O/kPDLwv/asXk0wdAALZIY
VAxmIH1MgXQfudt8YBSPQeCJzfAdABmFlK71Lxm99qjwYQycH7mw1ztqV66aeh5i0+4lRjTeJjEv
RpXU19GSdBHlBVKN6l5polgGUU4AAFH8G6yJCuRmT3ioGBGPy6LxzhXDOuDYXDEM7o5x9ZeB3pam
N29jIXRFsBj3I1qI4zMYj7ErAFTi9hvAGgGOwTfI6mD4BvyG2vtjXsShTKuPMQSD6zotBlqv4Yqj
v5VTD+viOMCcpdD213ZNcMU8qdjdzH2AtZS2JEUTJQauoVpScBxDhE21DiFHKOy+xSVCjcS2q3wz
B/ZutHmEZd4Oi2bMt21WG1MGZE6YTgFwxIA8oibNQfyswW5DCWLBjRn2cBpbDtIRFqpSymkvqHOI
wWWIjsRoy7vhuaiWAfAlulW8fyhPA+I1Z+7D1ALEBhV9Byx7Z57pkE6nA044GMANbtzMp5tjMN4t
k5O+R0l7bRIp9jGrsgWmf3WUX+J0jrY97DKiBWLrOIu2F5DSZD8zlQaUp/AgORnVUGWfH2KnPCW2
9HbK5iLr+idZsdE0XjxugqWQsGzFmyw9EFnViPQGy2YT0kDJK++sndEq1jER/33fkZelA2qgQFwd
MsvGtbe8rGOfKxaM6KC7Ptv2lHohhR4Igr1aIzqaETYPdaBmCJXxphDmk2uxApRGc6fC8VO/h3Xf
bDGqneAx/PAqLiaFAjWi5CVHssb/TlnfvMqahCC1/9EiyZ8jMJhrzHa/QnuncWweqjYad1AMHoCl
MaTS2NLowINub261VYN+ksVrCanj1C2tdEPE5HrEwzE31pNsftzUT4+lwzaUWkimkTD8XRDfPG0a
WLnLZoWfhc+bmfRjlnBmcq3xUuSLwxaIDNZl8aScRPK3B/TELwfudB4FhWZPs/NGlfqjS8kehz4W
Fo4JQX8qApetkZu5HXJGdy1qDOvkC0zrTBIF0u0i2aWdgQOfUNha+dPfuDI/raTDZ+GKXxc1cZV1
OlznQ/4CGRaJeXl2nVLAngrzaB8NfsWxwWB9F829iYv2CPsQkd0Sh9QJPjMW4XPgN3ctu4o3I/S4
kYfTephTpmRz8M9XWbIbhHRPRvCa9yRX+rj8xWFifwhHExGgI0ULHFE5aVS7Mfdpw0zaqsaXKMF4
iIxCjo3qWqAw87V00BljKsQL5T+UgeARG7ruApBfrpCcOVaP96p2zHMFezO2zq2Iukfboj5GE+I0
SShep7ZjewFJTaNg3Z3KMd54Zb6qJtVcQhfVkozyhz1/zP1of1X+BvCIDdBT+KSJWO/BCNEp0Dx5
qQhumavyDZlMbh+NPrU5Ot0QTvGBYwI/DWhSu/rUkeCNltFMPS9i+yD5Ma0MYhJ/L5ByRkC0Wo5c
nLx62iSKdJVNJQ742QNeGj4bqsxoHcaqStbBNv7WOZaa1ol7uhBsWC2OSY18WNpbaEPJXZtMVJLU
pqc3jh7K8lGaeXq10/Ff2k/zDpGN8UF/GEY+EhTBU+TRgCeGg6jGi2WO5VFHd0ONfxEt+mcW4HTb
+Va8dSYegmmZNuXu6D209vvQ2Po8OOVfbvzBxhHN0SiGeEsOVN9HZeFOaULOlbnornnBhD9jeELX
4Jw9sNQNK7PCqlFKdSZr0pCNKXc86C9MTs2vuiufeav5OCKaMMn4gZKrCCmSS7BHxKqahrOTYdFB
yAvuUVa3a9o242KnI9oAmCmVWvxVwM9CBc81Fe7J1nhxZDsPV7esnHVgD+LcFhdA3valotcu10V+
sukYaCYXODtIfbJXnJ7dBVzTxcceRryiW8OZ2h9/wKEcj+GXwMDWcwm1tf0Img7hvXZf+uJFgjry
AUOt2oZc6BTM2yjo6JDrP3G9/whaZ1fxYt5x7CUfu9y9R/s9CTiHCx5tZ/jwImigduL+WE1G1RGu
pSpHcZjq/1F3Hr2VK1m2/isPNWeBDLrgoCbHOx15lxNCSkn0QRP0v74/5q2H7uoHdKPRo3cHiUzd
TJlzghE79l7rWxWcZOe2BYZfePQCgiFiGNBx+HJGnpV7zTRREU3GzhrykU3Rxc/oTw+OHr67yD5p
TnV83ITUTRa+WhJ7ME7Sa5Nxp9cDY+N6uKstHMGG5T7ABb5QLrz+oHZ6IWYXVQV7nFOjZHbIvyAv
SpOs03nOXZwFz0VV44Vz5qdemIfa8g+p58HAoomtgvhrbH3YUfB9kpDpDG8FQCBMJ2H8q1X1/g95
83/EKP3f0Ef//81pJ7j8v0CUfjfdv+JJ+ev/xJN68u/AR5FkeZZlC2wekEvxG7b/+Jshrb/blnRc
MxB/6KQ+/+v/4klNQtoFNFP+syzwppZpk63+z5h2w5J/B3jqI+61/cADq+D/zwCl4EfLfIpKdfz6
x98825FOsCS+u65r4VcR5r/iSWUsQqNHWgf4zbQWxzmk4ah6NVqPFqqqXzGj4nM1knzPHcPHA8z9
lOjSbVPhzagZIXqpM+4yDoqKG1+ufxsRZBbVdA+mYZ+QAN91/m/RFJ+jidAy6h7Zt34Aou6SDjsY
d/6oFG8z8+8Vlsl2bXVewHGDPhZhOXAXikgVvPRMDFap73HovDBtbrY9dlN01TsreHM1UUgqIFh6
8x/ex7u/XoP/o7riDlVwq//xN7EE1P/Hl8YDDWvzTgQ49k3Lt+1/fWlUYEWjYSQj+uWcO8e4M4i8
ZAB27m19TGXkkHlUOWcX6848otsmt7hM2u9IMd6IQjK4sGowKRlu+qyDSz9w5c273xyh/okckUjj
nWiFhAZfWZDiQZcJ0dABV8Z/84NY4v/5QVgnkm1+KWlcx/tP7zFmqKSM6WXjlQcvYFXenapEsWmS
6Z5TlqK0QFlnZ2l00gyLmblneDe3Jn6e//oVDUTwn78V37Utx+NJEB7rzZLWv76mJJaUZHvQts2C
4lQ8eKYL13qwt/g7n2L29UPsOB3tLKgcVWgKGoh4fpmSkOLtBVfPlZy0hEEVYWRfxoEIAZBHMbnY
yEDWDEZf/bx199J66pzcfsC0M/Q+YYy12Lbg5YzRvfFV8xmMcXHQNYT4WAXNSypQZAfNRU3mLcxM
tL6NrNZTJjO8rphE8ZIeQ95lygfe6qSojm5JTHAeqXvquSEBxcCdYzvaxQu5LSflNOHbspEnH4u0
3Axdg0lAVBHfhCtAcVvIId4+BznBjFUjyfLSZN/oxbqR5Zs6DlHYZ3FwiXweiqaHZNke55o7UMgq
XXMRaRY8gyAKDfFMIcUzdlAmDCg214Hhhtcekmfu0SwgEg4N54xHK2yJzII7c6PdRww8w5O6jUMj
Pxd59zFWfnJBHoFVMFLOup7fG2zPB9v1tmCo6NcH3PIrRh110q33kWcl95ro+A7z6k424204wkUg
EjzYEkW5HHEEVw5m9uQied1IquW9CnR5ZnHiuUAxZCLRK5zuoymQyJYmYV+T7X55tAepHmBPVrwT
k1foi9HmmMUH6AttNd5UgQdzCcLjVplLU3QkVdXPjqVDPAjTFYn0AFpdPcmznKJjbUTWRzNwHbfd
IQSgkvVb2Tl4jEQCkYFWrlGH8z6r6nGnquzcdnSc0+gJazJBsGa6HzRzX91XL0ayhB8ohIKR63Hh
aNovAzP41u8e2eCgl/ieu04X1V1bLXGsirw1ZMUokHjgpzV5PMyxKuc2ZqywixfNhW/SacIDGd/N
Ec1807lWHXIOzoO9X2PnMWb9OA3ekyxCejhavyZSP3DjZGwTRkQdwAbi/oBVxhEW6EIzOA6/2yn8
jBWmADFBrJID+Brdew+68NNdWcHIsgOS1bhng2YILzkNXUZEpqDllxVqJ9To0DWwfnh6fsUpP3B/
CRvIJcYqaRLiY/F5bKCiD3vij3fjH/Hpn5h7RdLb8sA0cPh2NCoIBwtv7aIAcITSmyw/UKsj5jxG
qFwxO0Cvc4MEgunKW+sP0QGEwX7O0GXac1id4pJoElc4N0mfkhmV2B8SBOS1+irbwNzYHam9tmt8
9THqmRkOQx04t5TBb+iEz/GAiUWTQ7dlJgvdfsElKm2/SSt/ojsF6l6k1Wqqgk88PudR26fSjTFS
xLizXHK/IJfCEZ679MlW6ZudUiAybr9vlrC4wOEHKkwH/Fsiv4OQapqsYKjIs7rTtXvue+KSEEQ9
oVBDUkD0T2N07r0wWW+Tle51OqwxahBk2E6XCaUntTw9sB4cfxb4P+mA1or42SKlbT3ASd4Vikyd
KQEmov1ne4TfieSJdg+fdZVgPUX6K3EKq3MbupgHEwO00Tg3GCqWRxVNx7EQT2gq753ZvgEjJVay
QgQsFgfIOL0h5JhXlMzdNrHVZun9iiw10FAXH1r7WxQ5etvN3auw5e+cFMfnLlbZCU3ha43Xx4fD
WDXWR5jBiUa+Gq/D5jsXbrDsPp+myTh/hitrZB1eB2GBzQB+MOY5198Omo9BKioFerUHPgWklPXN
UiwgQQ7FySapDyildUmqIdgOXCl2VdGTDThNB0hm8Jfb6qLM4dVPfb2pPCNEwPfVCQztHvjqO0Ws
ixfTtyNTBs2ayfAjnGz/1OHFXqdccFKBiTc3JPylsdi4BABu4vbcD8o45aZHLytrz3PqL6s/JaOS
McEHnvRjYyAjpPtwCEHKbc2KYz3Vj0UqszcjxQkn76eiD34jt8jWnUHDO54NZzWkei8jGW6reS0p
DvDbl7dRLJEP1QgFRXCrxt9uZX7KbNGRmwFZz94Wg+g1muzz7N6jarqNCWHbDUYw78k4fJnzgB9J
T78Q24Z0GnkQ0HwjWiTAXughPnV9tLe80r/2njh5pfeSu1m+q0YDD08gor2o7EcsvfQIh5S+rB5f
yQMZtyi7vH1wxfYX7fqy+DBqs2KzypF5GTRvRedzOkj5G//z8nOhTRdavE9Odu2lGs725OR3mdUS
lIFosSJiuy7SfRxkIqR74vp8TkSyTj9ttEfjRcZ4ZTJUG+REVw+WY2QP9vJLl19jm3FD7IVqo5ry
nx8e2glLu4vI5M8/NHuj2fgl3yDOLkRYsrr783cJoIouUqNuI+8EO+VLi73/GkxB8twQSpxm5vBG
oY1TRME+KFtObHxu9kFZLi5wldW7eXIhVE4ocMJkZIoYk4CMgpLS5J4BzrOvgQgMWg/HevRfQs+6
raOJQWLct3tY22+jmTyHTejtxtjLtoAxcc+3sDbYD7Ixfa+XxLwQqpcYml/Cz55Kv7Q2Nk68lSqG
B4RQmzhDDWw4zYPoSlCjzlcVNq/oZ8J1YCvqCyJNNA6pxmrXlWpOMxRGbFNY4uJZcFIize0kYbaj
IhUncfGTyvpuCaGFGOL70ILbx9nub+MuMMAJpt+gw2j6agVu/rvzM3MdpMDClWd+cpZC1Zc/vd+U
zLpfWE3ptlx4j2h38ObkzOjYQ39MSoK+IR/LdexyZZtpDoOlWwOsPURewm7WEO4RNb9w4CTcA8bP
oNfFXew3P9G42PcL/QVqaY/JbSBwbQ+Ul1F4g0/WbobuXgzyHn1Ss5kaw7w4DNQblRD/zrx4r2Z+
SFFo1l1eXTKRdQ+9zAlLAo1RNfrH1Tj4/E9C6kg2wuuAZQ4pf007b/R/973PAZgbzg0zqU/MSTAo
pvybGTTsDXzkq8qMwjXtfgTdbgYuKEVd6ZvNHUaDgkYaplpYhehtH4a4+gxiSK4pEUaLqfiLmai6
iqEiNbFNb0aG3fngJTsvL79SM6+u9uK27CP+iZ8UlAaShKCI1rWwqXEztMRV7t96TRXs8xGeTGsJ
sofa+1aMAN8afJYs0HlrNCk7bCqR82+mkm75XN0SX48J37TlQp8t1v1Cvhchss2GVJTWShAUJoF/
M9iT3jde/qnTbpfk7l1P1CYcPPKT+fQN4N4Y9FTkUzC5PfE+nfkRlzZjCjSYNlC50KW5NeBOJ3US
6HBrfhthvmPDRWXtVepaRsOpAYF9Iz2EvUalXmfB5Ib4uBtjXGiBQfio52hDibN3HRXuwkrQQxIl
aumodFC9R6j0Fp186hUwxTLY1y6akXRJmq8Kpz5EhMcTsVlnG4ShlxQ72d7xShCOk3f03fjC65w/
NECSMrSbaFmLU+fVxW02MkMG0SB3WkLSIc36LY86ccJYJcALZ5cG0MzamOLLPBjJkmsEqTdlfBVm
D1Pi7eMJbG1Q1Hd+nR5C4NjMrVHszr6tTgF+DCtwol1b9reUnbfSb5OHhiDwqwiiK86kHYN2grzt
rN+ZhvoGjNVex4U5DvKGC04vP8HsnPnWXypg+VtBaCjiO8UYsFxZzsB4oB2ey1H6IN/hrdUWw2pF
9vE6746YV8TdrMIX2g2AQXy6V2ZmnCvLtTcop8HilsRClsgj18RpW8jVIfgaaUtHKZIJra965ngA
T+7IM8ZNRCOtTwitjUv9GRg6OMlK6Hufwp68D7p3SXcJON3YhVHyTgFY8NIjM1TtbR8/T6yrfflH
UrykFegRJrKSyVsVB4zhvOkwqfx+wLIUJQHZcy2vaqyH3yklAQU6lz2cF9xTN64HkjcEpul08Sma
24zAEvvO0O2vPNpWSPVt4U87p7PZ+dKr9BnzlEgubYiUScHnofG94TjZsIcRweHfmnpchmop/Br7
W/fGL50WZzHnV2aRqBYKijVRAoOAuf0T2vcsSpwaBZwtgwdsV48m9WwBx1InR3IVxxU5Wy/j0pag
jkGV5n4QnnubVRwofTeBiiy/Lf2YhzCMETMJkWwtmS6+4aNZM/Rrfesj4MbNRl3jrJ6nlWsM0CqM
ad/Z1UuijLUL2wOTzSoxoSra+BLhf7QvyNCjW8njRfS7dMUrLSawX8t7JtjxHcZeIrJgPVrQcBLK
MFgVHSJ+glqZRcoJzGL/nohuXiGPM3d1ncK78e9j0IyB9j6Ujm6BxDzaWXbjifzJhUgQugGpXxyE
cX3scvHgGpohr/WeZzQchwCoqMxAmYijHu3H1mWI0pkVsk0Af0lKMIaKuJzCkvMN9URPK90YQbE3
CufJsECbTdbCVEduy6XdTtAoJWmHpzF/Yv54L2xzF+K3BkfLTb9E+Jp71yisEKEmH6FbP5IVkaxM
Xd9GDX9h9PAZ8WNsbKpSZCpEWWb0qckLkN5eu/lvsuI58PqtaXybmQuwMsVBGiYOOAIs0mNlE+GJ
KJ58hGK+cyx87CTyjrq7M2SQHlMGeUXSXsx4OqaegeeMTN5NTSnJYPowo7ChIZ4yPW/97qNz3CO8
+10Fe26PxJwjGa0+2o/ugMAWoDuCldC/1HUpQCAaNyAhZARDuM5s9kFwQXaUqG2d9xhMCRiDrAzn
2Sp/hV4FaRbOlBwIJGlBgljSBD0kkYHMM27d8jaFppUNwzbTwP5nBOBtnt67LDozwOIU/s5agCth
4FO1OjNCWqbE0BZQI2YugUAjSilmyusqadgAbeAjJngKoHMgOdXRbnkQc8OAUAqGrUUY24WXYaT1
rpMKMjpR3tCzd1Xn7fKs5lqPEY4U16FrKBydau1V6d4siJDrXVD+tkXQCnNMJ6g0uYbLkCbSW4F/
kjEG3p8s2jfd+HuY67eQys1vaxI26VxAendqZCBH+BwfQ4lEfYjDZGs7gAr7icI2+DL64YhilRi0
rpk3xKKLdSenfUw/lNdD0lgJELCU3lscV+AvfPGMbeIQmOWP2devfTYh4i78F9O3fuZ0fC0B90fc
yXZxb/yWi35+tC5djj+BRCHS37NunXr0COqy3xezfCVq+762Imdj+uYvBfiorlRA+YuUu/bguiuY
G1MzPQgXugJ4hH00ZVffGn/1Xv4dku9KFrN4HnvcKtK8a/0lP8T5jf4fYP2MAAgjPhYm5e0ap3z0
6q+BywUU5AX4wox3sL0MOA8QyHp+dIomJAcBUo4lb9PgsDDuH+oB+DCxziikAKgD2HKNbtqoKD9F
KJSiEkk8yBHoPq0mTu6YTu775Gt7T8praIt002vVcLVH7+WGeYpEp0DLb+BGAh9SZgQ0lkZGcA4L
Cp/aZpLWT9LAUqmhSmPYSR/rKPOfQ8Y4dewhomKdPVv61etg7TUEhu5dWepnh6/NqTk9FJlsnk3H
P2V+Y93NMQOlqqziU24H70VTBjdpkMWwZktIC3Prnv780SI9ctO5iA///FFDItolZnlMRh+WYCHn
59qHL29rDF4xoydf2MNHiY5WTAXhUaLbAv6Sa6dxA4Y21cUG8YbLK3HwH/vFu8VGJ8sgew0rqzqn
E5RM5JPF+4hOxfBddrZJVDQ2GI6GXuA/d0lybmJBTyFI3nzkFdc2pcPd5eV7ZlohfhSj2PWDrd6r
zMPJGnsPY+nvGeq350EtYMPlq/rLUNVOSuOUJcb8Glif0VypdwWmaoVrQKxlB7d+cOXwThLFo2g9
82E2MnVFAIXbxrG6J6fQp7QIyL/p+/aS9K58GuC5FdjqL3GbYOIUpj7MInmwRvfRkB1lx+S8hUl0
suxePg6eGZ2hiGBA4Wh3m/GagCB7rHFHIXQjVNpCaQGBvYsAXTnsLTXNG1Vmy31RHVpA9yj1RfY+
mPq5n6zgns2dIljIzyTjNPrzV0OdAvXEsxTgMD/FRjyi4VXH2i412bkZtLIKYahS22buJmAz6HMH
f0iPdW2sCgAoL4zavTN+2ZmjMEzemYWi+ScBGpR4mhzyhmt77TPopA53ufWCFAPs2li5dZ7nBPyT
dutNXP0eGBCuweiV6zkoX7pk6ng2/A/Hw4nBl3nyOhKZWSE3BB3323TM8ADq9KINNMKJt6arTJMG
AeIaE/2wmmy42cRenZI+epR9BwYjq3+scNqWKOc2cypmvr/iUUhz3CtF3GAT/agZ8JWFD9iN/OqW
lBVzVPdOWsKdIO8CTWzEpL9Q9iWllKBFCHY1lGSI4yqvIF7H4D2y7onuL1ohs+8erSjYU0eW51zr
66SGT4Np01ZjzvPhCLSzR7/WI221O8HJus3AnuGvlAfDAUJiBf2vPkXQ5Kd9cgNsjVgvX+2siTzf
NidXztPOMYiN76hbB4mFhaFAy6iUDXCBIJuMoDCkOSZgHUa0k+Pb26lDixsB/zoALHwd4zrZO2m6
yXLTfLam6diDD3MwB2yaGYiHtQjmCt/qjnFOy9S2fPzEaOV0471ESXk1bKatHk/hthDVbRdh56Xx
Ge7zKflFHfyO8Gt46ov+VhTmr7ghlbRLXCrjBppbwAZKmg92mCI+tS2xUXPwmC9VU1RBFIisZEfn
aIBXYQ7HEi8aNWh4GynuW2pklBBFuIvJJDE2JIyW0G96zNQiOMic+J+VX3rtaaYT5zZ+cXSbbD65
i53bCeieV5SaycAJg+GawbYBqhK4Tx4ddUVDlEY5lxX3DSv8tGkbg4M6ym5sFaZ7aIULzx7Y58lM
g3TnBN2T4f90zlklXoCdii9TZu18yulPR51ykU8sSPXCsMpT67pxvqhf4/1gtbdisHnpMZKUBF2d
0CIHULuSEYZXktPXychEqcOTOetpSweYeRHIURpj9ZFKSJyYv2FUWn5pFdssAUdMAhhp2cv3pp2s
PJXL1/zrjwbzA/JkSIzOPXlAKb8xIKTuvWG69dv+0g5FsYqadFz3sSoZi/C4HCTV+jjFu8Ysqytl
YseI6L5Q6VcxfOBK9rHUwjXsGn0toeThEkGQTsDnKv3KFFcMmav6GoYNPzuwe2pofJ357KIZdl/C
YnjE/gQ20mLMn9g+weYufQSCU8v91Ol39djnZYM13wdTNAwb4ZNdW6TGXtLcPqVt5a8LlciVSwQw
s5121enpFekh1IIIRFYxdreJ/hKW9+zSlowqGjZsbWBzmy118DOpz9+FxCMHh+cDx0q7RVN/30nS
7oTSJzo8XB4WZh3uJBrZSDpXDXwN5AUOELMOPaU3UrYOxnAJZvyXOKAh8OMtT18JAAIuL6yfXhQ3
Pe1h6Ez5t5O1h1oSXJdFJRRtg3sxYXcHtzexYmG2R3LTBrik5VO+BL+oSd6QItBvx0Ycmcwg+oyj
JUzVR1w+WkiS6wnYCl3f7RBrHr2p2OsofZoJA7vM0yKGIENcglNCIckMgKjub6weEXmubIFsR7Wb
FPdYkOBmpk/CVGdnFuLs8vrhLcWx0ewgJ8z71kSQMraoNuIQn4YLZKOMKrx0WYGinSBp2l8wxM3e
2Vqd4W5lDTOtQ+a7upbJHN6PzBlnC9FX38KybJbq2NEeZXNmkI6A+pFup7NOwoEVHpQk4tg4FVJ5
yCQI9rmwgH21k/0AqWLNJIC7eufsGungRSu8b9U/JINR7JOyaXYa3Xhg1+iYm2eENmIHjSfw7ZMg
h7Zw+jO8hGyF0vE0UGJVRl4/zUl8by6QCbxEsMNpdre+w5naxZua5LjVXBMh5mPNtvNlTA8VmoHt
Y2YSipF6D0GGJXK083uHUb37Cx1JH8Nza0r6HxOg3zDL1StrPyiKN4s0HainOLGRKU1XW14JV1NL
Qh16tHSVp063d5vhJ48WD1A8bKO5ixfxunuqaSvBwDO2RY9uayBwTMIjX3TixSHujF9hw2beKnpD
bqXCZD3W+VODGzI14Kq/pwRBbETGQMVh5ozMdwci6eBn6tIkvbVl/9Ibr8RNYtc4voskfQ65+eIF
YNYSYhaBiox/mXvMDyLTi5dUbHpEigvVmPtJjexlfz7W9lG5MAPHYyNuqzmgIP3zoWb5+J/fJTqn
84WqM5O0bv583Ch7dfr3P3KoMVGlB7MKrULhESEt7a/f/vmLtYUpxhycYeMxGfzn//nrt/Bdzp5M
kn1W5rzHECqLUzlYYDeX37Fdfzg6vXXLyNyXYr6JDUMdphkTdq/a4qbNMVCOxLObNHp2ZMvyPFI8
VAVxMsagB9qUGdAvPOVeOER71Rif3oApxnbwbOCTvwcoDNHJcx86jFN5Fd4VUk47rKoMSaP5uyq6
fd21GY8SMVhRK100tTbfSuyDfvCnRwknxbW8rWF3HEkAWFhh2IUFbSWcLTihbLe79eo8OXa19ZYj
briI0PyuKABB7GHiNALrW4SzvS0afGY+IZcVNSUL8M4efH0ZEBMSE038Ut0TRIFgPphr1OKpj2/J
NulLT/VeZiMQv37lwSFc1eRi0cgTCfNXvBeh/Y0RI1wLbAcbgN7BJjGq5FlkJqrk+iPwnQNXvXAz
02AKZD6cOdHvRBfXnEvzxp9NnzSBBoy+zSi6Di/coiWlh3DXLFt6J27XE6lBTUPVxlSP2nGl3CV1
ECUclPb4KzDNZldNl5Ky6Ty1429LIvF0GvUZKJYtipiHpPEBqxY4/pvqFRPVCZ0xn7VHto07N9ij
sXkKtELsksxYtENuUs0Y5IcYOk4yxOuStI9OjtsQvuVfa7cS4z/XLv/WO2rU08vy/2upL4v431f4
HETDzjNpWSxLWmjN+v+zsP/8gqU/JARM2JRqc4AIwpruC0ledmpWW13lB/oc0HunOtwKC2JBrJMN
Mt52o+F34k7hmiSMoSZcwD7G3TxjjFdXsw0/NMCkkw8xZAVqmcaKY867KiQr3Wfz8sqBp4LGzlVm
sN8nGhRbJ57BphvTF2bsHvSQw3Cor390/UWYCjwjcIXoJRStcm71E5njNpsq1EjutQnSPlnZLwDI
8PgqIXe5sn7XWplbiIW/xxjvMVEzCz4gPAwTa3FIppuOQROAT/3Qdg4IPqhjzA+qfmc0w0shZoA5
OS/3NEALyCyTnmml6RQYBLrk9Xxn+AslyJyLjU7aB7e/69JPmn05hDfQaBgZncFyGGT03Q3S12PO
ZrwJ7Qpf3a84UPU6Bfq6Mbuc8LZsWFsaJ5N/xVMRb6M4H0+jc/CB4694oh4HORqnkIHYru968s7y
+MW35wgoMsocB7YSyhjGtbgenklrBD0BLApsoOTpiNISi7lctwZmx8iyCqxo4OsQfDD4arZunXW7
GrpLhU7xpYiOpAN6jYdDbfRXxkCBzRww0SunNy1kFvQjTV4RyDo7eoJc0QL1jR0pxO6ZvrA3y5Mu
mfb6I2ciGRC+ielf0e7d2XXhYoPF8FySDjaVyCTmeTRAzZWfqQAapeZEMLTpqMME07FScmJzXBYx
dDMcGZIxnJxGXlaM92iPjwYmrlXapyOODJeWdmXjwbH6LQlJrE+nAOmSCdw0cD3GSV3YVb/aIWSy
G6XEyRJ5M3u/uPc1vA0bObh4MUX4Qmuj3sWaXpB2y3RdshB2dhU/p2QK0yTAupu3WbqzY+AUlZOR
kDV0O2K7RBY9OZjS9mE5EEFTeSeoydRlocObWapylxLHtirt5IAXPd5mLTp5yDewEybSNTrrG5Ok
3VlQFhDOH1MV/8zcDRIrZWsKs5dK+uo8cfcMrbrdJyGRdz3u+g1EkHjfAD5czc78ziwjv1NENheV
LE5mDM/VhTtXtfFwzOljFH347Uootb31gOL8aYwnpld0aloPx+RgzQwGeX8xP+CfDOYn36cXmxPL
o6kOijB/EBDl9qjf4D5NHBC63rPz+dwlma7moL73RecR1K2Q44eLrxyNqsBfEN7ny1o1wcmLan7k
UOSilI4EgS10wzQnRFxccDvJo1XkCzE9YUYUBC8SRYQ9LJZ+f77XzXyuIGuAaos3pJTh9cGcGPlt
thGRXFjxYusjmiESgVytqbS2snhMHSvf6SRkxUw0/OuS103Y3xQGZ1KDQRDV8dVghotPbkZSgJqe
Sf5l5lAjSrPc9GFu7XSQgT9HtO1OKPYiMZorQA3uweBrjWY7Psw4yno9ouJwHCLYURBbs7cElWFV
pF7+Kc23NDWie2rgLa66JWKUyswKeB6AN3hQ4Dq9jYGZZnOyYe2lSKh4RJq66RCmL7yVrLcWJx9s
JM+cVobbT2c3mCNi2Mb3wMl9loCBqn/Euzy2WEybWXuMCgbISlVzTnPGWAhKcXGRulkjTWpF/ekg
W6zNDxPw4ZRVzwE+j9UsceKVdFLioqatHeMym+PpcSK5sGpoTrqJ1xzYCO1dSmrOVqN9ajOITyPx
SJucvWRhlyd+ABxuIsiE4TMhFDbpAxM5o2Y4W4cxjfz1BNx/Z4R/SEhgM8P2TQ6YsxjfE7A2g+Gm
gX/wJOHY1pb52Y30w99pAws5N5GKyuBblxggTYE0K2zOribyl1bXkoNcnzOXRnOMBG9qAjyhPYb2
EXCcU3EZIiatxm3IRTanuRnLAd+TixgJFIsPTeYwZ+A6AYNNtuXRWaFdMTfvDooc0QWfETmxYUJs
HmMiC8kbAavxcpcAe0zwlkmabv84eiD4eAdrBiniLfJhv1jUyUQlVXtNnDrPSb6uHRcmuymMdeJB
UR44GerBp5M+eB+EkYqz4DkhHYoOBbujzblOSw3IVq6PfRDvdT1bdIUK3LVVPdHTJ7ygsTsiQ3lB
mxm/9cQR3zLMs7guL9F7nJB0iAxqxhCO4Lpl3q0R4jH0SPtjK50fiArWiUilgtz2VW9d5ZKjZDFO
3jvL32cdnqbQJLAlJp9t6H9ZTnLXC2MDe+m55WkDOE0OU1YSy+F4qMxSE/WExWgWCyL5VWDwRuYI
JoBtx3qsBP0yFuDOzmeQbai7Glu1h75REoxb/lSM/Rk0Vs5M2xnIXj3HTfJjVyGjX8UThx4qXgs8
eMTF40oakLEy+Eu3HChPUPCNPRlhuDK51zAiYkA9xg8TnJWM3CSYE4oNtzQPOL/VrpYFIjxQgbGw
XseGZz42U3nBTXFpgZ+voqh460xSXBGk3XZWFO74RFgR8/C5GQj/g1EL8yy60HrPt0aXIJvgTO08
JtWDzmHDVFwJaQfhHS34XVMc3C55HasS6aA0bmhmnedBAfZPM1ijU7zuufFuzEltTPyTy1ARvXOL
EYwB/BZP3HDfkn5AXjZaKnM+dmRMIvu51FMGR9/lADHybWoXz2NVbwC8froOXSGDtA5RRK+dIFzU
8QlCwxnG3uTlXxQz6UOftWItCMXbNDKUKwGMQlu9v1ZgPrckJicbe3oFyHluMr0Gq/8mquSJWOkB
jkpBtl/6NHSUtIpN4rl3ZA5KDGYbiJF6j3HmhqjRlccRqpXDscoDl40k1vuUSnHgPBdWtKEAC8Hv
Fru8c9urVUNio8jk4kDogO23b6X3BLv7s8g6ghBsY4NJdzPQE2ppV51ivRE17ReSLxmOzE7+MjZm
f7ZFeJx88sDCQXDfnEa81CiI8pmRbZkh13X1QdgEjCqdoHcDQs1kadp1JaM5ei5fptNBd6vH23LA
d0xMkKRBCbTbK9uvzNWCfRJGbA7LrvHaazVTkAGOepuYHK3TWtwRLEGIoERL1Kn2BghQ4GB2jTLJ
daTai8ZNd4hMedSI2CDJRY0ovfJLMsIULT3KmNDwH7nB7hgf3FeFjK41Ke/c4EDZF9+hGsMTysHl
JEQZoTOJpsEIMOpYsP38tPbhZLenpg557xIuourJE2UKe7ACrRAYtwZtZ/rhkctr3xyseL4PQf7H
tnHfdz4qx4EWnEPiXTbiPqr2+AcROSYkqdILRm1boIwma8FfMJnYXLIBqL41dNYmn+OdDJAnW6XY
ZuzhSyiDQxiCOJJO9ziOyXNuLuku6r5Pu8eo81/4jA6GL1oPIx2Y2oNfTs+9OMLxFSBA5yeAd48J
YaMna1eGudo37ZIbtjRjBjrZiB+3bQN3XFdA/GpQk1Od3xsDiAbDeXPgkI9p8BNE2a82Vvi1EVVg
HCat69atOKhoAj+1XfSVZR4tFEQzZjS81XFQbMvOpAGSX/6NpPNYbhzJougXIQI+gS09KTqJEkVx
gyhJVfAuYRLA189Bz26mu6NKIoHMZ+49t9byY4XrS46cpF7LBhJJzEamyZnisNygeWDgL/Z+NpzM
pN4N4wsJePVad+lsKE93VY+xN7H/6XL+kjKn38Gz5HFHw7KJ6opikaRUO9iz7iKtPEdVTpQELvp/
0ldcHar+NqLh263JP9NHUIJ69AX+55M3HaYiFtyFZE5KTHgdAe2odq7I3gvC986I417YMfZbI+JU
jQMWOs26aqlziHBvFkUyn99ypQXqBjpxPaFQtIM/7YAQkkYNTksTvfdxp734+B0XPfF7kd2BFDOb
Pwyil+yc/rljYOwbjznPO1u9DZf7D6bQGSz1Tic3cEtCzraGg0m3CQSyfaJ15ReMYVMlFYh8zvx1
oEe/7LTOKjWbjd4zCa12oRWA20siIigjTIhNzfVFLNSWAKzKlZ/0+wDaKm7tiTJ0abuHbPTQrdds
LJKdxI9umf6Gv6rEQo3uAfb8oXaMaukQrRSXNfCA+MnTou+LCmOoryHqCEa0TalJhFD61OLxGkHo
WFoRczWTGd5gEEXVfxBQiNiN/f40BXcXIO6cLKJ34lyrGmVsmr3rFbsNWVO/+KQaMh9Bs8xMtWEC
a0X8A0KnNqlnsqTMWXHU/21HkmfEChj8IZZnS22HmCKsFfw8CM7+BtPRaoevUmdzZlW0Wp6OJ2Dh
Cv+k5sKDmpLr+F9uMNBrPdY+KPSOaNx3ukdrMFnZAcHbvrUnAhSYKdSyehv9dkcA2X7+l3HvbaT2
EQ8lA9Egv+mR+GeN2mtaR/WKIXYBArSeVqk9L5E7QILNuJUDF6ONl9rmcvRBiNY+G88A9GSh1QzH
+r+6HyNdimpQoCV9tn3FnfrddRk2PMRXuCPHTWhCKGht49QWbDdFHb6l9sMJGZnirM+z4KeoAc/G
ERNoNeJhRR3lD+mjqPDSQZna5gNmW1Omy3Hq/07V9MjbIVrXTehtqfJQOjK6DGv2zpDj1x5sTVaw
W7PPn97QHERk2YsmqPY5LigETjWVzoTCoRJ3z+on8B3u33gIzgnR1PORRXL5ATXhNgcsCBluulkY
YsCvUGoxTRo77W/SDuio9VfsqFQHGuk/mUvxUPizkeeshOsxy04/XKUo4stfr8FBaisGSfiA6Uz7
n6rI1mZHHFqnnc3+jS6AL1caNmN1+yf0qqs0YDs1YX7uDAlCmsorj8DWqEj/seZC2DOpUSQH4/iT
DLZF6Ep3a30cKbHEhZ5wIQtyGdwKHFvkM54gF4rz89OAcbszO2yUcJFl6tPQzqWl1l+LYDhHNO5Q
HdgURNwGgjABjvLkTc3RcEGzRf/SBvZFkom9yrMBrUCIUK4InpFZPpnjoJesZulFpTamiwFilN09
MDgoOuK3CRk8CPu30CC1lXMGQNVn9oXxy0ok8sfXx0capTwjbnCbnxO7Y3NOd7NSZAUg8yBVNsIK
WhnWBTcyEpSGt6aL+w2RF0ivFHw5IMxrfvGUHqXQtgJCJeMncCkWzV1SLxvbeB3jnJeSse+ii3me
gt+pD+jNOkwCir+OTfDChr865Gd6gyOImK1VO1s0Bc4SBsUN/2kO+R6bJhqx2Nt0aXqMoNG+ADVj
2woGKG0HCBuStKqIM5kJLcQRUexiYd0S0gC1HAGyFr0XKA0b8qIQJTDh5uf2In8b6dqJlSZhXkYJ
mpA5Dpld2zBENkck8PzuMxfMy9/IbPd5ppYVd3rsihsRZScIBxdOlTUjyoVDFgGMXbh3WtbujZmR
17Odxh59tawIGayk/c8QMju0z1afvoH/RlXSHCKHKM1gkHurKPYEMhzFlL+gPTzHIwPoxiDcJTam
tZ9STyVFAxcvfRpm/vnfhyh1aQGFmI4T8bdJoF4qWOLrgphIAXfMG4OdF0KJrqd7gZ03SNRNFYiL
0mFDOiZ/cG7Qhkb8NW76LPzyyYe/a02XhanihyodVMJh8GNm6cGzJYTG7EBsZLcRDvBvTjpST4Ae
CzAKDtTd8YmOft6nXXPRHhH2LVWJCKnEKOydcZf9aOKUZ9YZSWeA873aZZk8VBOHTDzqDKWhTeXU
e/M3Yto5orKWa3VeuhAuTMAeX5rftZuwJNGyUXd/LH557faCVEJMXnc/H/8mAU+sURNjlTmnYnK/
wADzyPUZ3JQEZXQdnCemCqDdv0bXmkUl+qX0/EsCuWqTptaxs/K3KhvuBI8TFe7Y+1SwkJuaQINR
5F+J4sIxVhgH27F3fkcyRPlvTNib0g4yF+FOoXHhPRmQtLELJ5nqaM6XlRuXeJWYFvpmdWMl/F1k
yToW/CZk3FycGkpfZnzg2sPd3Ks3cErp0kWHjxwj3SlmBEtlcUhPk/hjkWiKoPEJ6cAASqgewiPx
jbXWM0aq4tfukVbwE6bhI6n/2prmrn0NJTCBqoT41me7rHa4qzGyQCczICxfxpa8+RbeazQKUn4G
bBu4xMu1DliAupZcIwN5iBB7sir5JUxkqO1nOY1/9aHezppr3lGmvbwWqY3OsAyc1w4HTQ7Ledsq
8+ZS0cWKINqm3GchUem+9V74w0o3Dw68Pt3UqW7Z1UzVPzQkH67dO0vTJgIlGwZWuK32t7e117po
f1HWppz7RAdX5R9Sgg7xyI1mRE9JkNQa6GKTP0fAGUigTiQ5XgrsQ/tRFzxalXfS3Q1JlaTINdDb
HIAddQn3CEf5ClbjXRZ8rEPMdEHEu9gDLhw/htDgas6ifYq/FITrNWrD31yE+xEZrm8Ry6ynyWVU
zHXKAWhdB/cpKGizXaBRafRtJyAeB/yHk56iIPOKl04xcwpGbdV64UHz6ycb4kMTAKbp9QeR2cPC
HtM70w6EsynHgtnjEWt9r1kr92ya/blIGKzhnb8DCVko/UDh0IC14ksde8JgRP0h617ue04OthD7
ThVP20DMrVJ2A44w7xpwYfg4bHC71MDA0bkfPcsqP4QQ446oFQ29O0pKhGyG5DIK+pwt+RnUvA3J
n5dYaB+ez/ixrIllbf+JhFfZAAow6M6pr+xr7s7DiJCfqiASFAQfGdbRtXAjSsAAleuMgeq+ovBo
44o9Z1N/KbhyM6y9lR9+96n73lrGfUrzwwBTAsyosXUl/8tDXkWRap0TPFl+DOeA+L6lGNisgSJZ
4hwsNy66zbJm3psZoFAHoS8znFNp+qLXYm1154hcME8ymKyZcciRcadXAPeu6K/gIrVrOsW3UPD5
MNN86m2Lz83pHnQ7EBfiaBl3NCJTjWUOOTgd9uAW+5blRGo8czY5a8dvb4bTrkfwUlNPL9wLE2ug
e0edsTdbCeRuUs9yLMEFt8uyah4h/TCX0jrszTcrKV4FjlAkdIBf4/HDKvKvrrRvVqe3yyi+Uw8A
g2y7e87DsoiiW5XFl9bNDkApj4BlURvJtW5bx8JuHqQoE0M0sJ+tfzPXfMwVjIxbNHND32xsp/+c
vRzB/BnbKJdQENpfRuHcXRU9K6JZ076CiDhp63DI913SHqtefcZjzpftGfzJlbNLnfCP55xYLHGo
YPERRvFdVvGDMKJxUzMJiivGVPR/W80WF6Z9tOF+zebXuIVgLQ2N9tOR5YsyvlFX49475Yg182i8
YFxE3d9rzbZv9S2iGF7YaOWj8FlaVXazCJAweqItya9fCkcxFQ3JSFGC0Df1omT+zPN1a2onyX5Q
JCxds6fsQmSrgGxSsPMyZ2k8ZTuuAHcdd+2vXk53t3Ovntte80w+vb69ipLW2xXeGpEWgl6C+IIU
Xz5hxgkyjLD+KLIQOwv5oXy91G9kFOjMCbcsirFNM27IvGLOC8VLjwiHFUT9zezxYDn6nfFrDh+H
b6NoOiwfeLGWT1+NRIun41cpNHcTlGR+Gmw0sTV8Mssgyox7EmGMvq5Ebi9A1UcFg5I6u6XULTG8
6j6DvzfwV2kJExlnoCLFlHWlZuW6NB7kUI8rV5BrEIAvbOpiUziI0zCdLQznBBrnw5kQwLky/tBa
OotajkhUmW3mPB6ONm00M4OA1mA9KhmVeVp6ZS3w2zDeQWmFSSHybyStOFukfDQpGbHir8NYARjS
JKZa9H11Gn7EXvDmNpr5ojOYXGg9UZJFc44YPlZ1i4BKwzJGLQbVwT/03NRVeu8cIqOxrEBpRTOe
FvmxjxwLzUTNpIP/loFetggy6oTYHfdyMt6HuHjNouAQxRhnw7rLoBjg8CxBeA+s6OYbJ4HyG7nF
3bImc2frlKOxRwhP6VcL++63OLADZb2DTEFcm8tnTQebjG0NpAxIvjI/hd5eXMs52x5tWtTgGEx6
y1mg9AgY66dH20zZq5erZKp2RtfCRSff0HHnvMWZzkiyNBuHdvgD920Rpn61tOGoukb+j6t3Gyjj
JFmjn8jcvTKFPadwuRbYDJ9yQj9tNdreJ3ugn5ir6e5Iz5avTCLl5Tg82B3jm5vGuzK2kIiRgNUN
EvS6v07eRHlAr8hUALnWwuxWgYdpSj+MFQFclvbFG82xjDK+kuYxZpQKstZfBiN29HI4uFq8aaRz
m0bjIyflO05Jb7Y9D/1Dg6MzSXgq3Tje5K7/gcLmpBfyTaWIW+3l3ETD2fvsWxaVznwfIW9nQgka
MnFDVs229aLSYoMN4EKdyt31Ca1/2MVavi8YQfEirACXXprIunO204h16QIN04vo4n2jRcxrm6Ol
xSxy05DdurjXJplY+jgehwk9DU/vqHVrv2PXgv6sXlSWurSkNhdFXO9BBK28DKN8YR9sAQDNqrDo
yUr9jkX/SxQe6iH4Vl7jaocSDCvGK/aYvSkIasBwGSXdQeG/L5Esy4qRe0FgHUmgI8/UaH7xlv6d
kpoIIjs7iNzBYjjFf/0c/35oSY3pH6i9sviRDd/ihN226ki/1Vq2h5ppYXpV9Ydbq3tXA/7zfVwY
Q8eapcFiQIEuPwwfJVlssFmJAxjLufknq8OrBSRg5SbayUvzjniJaOXomF6ho0XVn8atj5C8L6i6
LgQVu3xvKMiIPmbpoLPdYeJ4Dwjeco3swxy4oQPGCKWKt0SUoMI31pGRfpBodZIxVQMgwZhEY7Qn
ObZDbulxytq1jsKJndCl5OxCqU4/nKiPinAtAqauJsJgzL7fbVXsNKhG6ywDFZTII3O1RS2mj4mZ
Hg0dixyBBM+tPUWmsXcO3P7RT93O0Z3zWCW/vkNGjUAQvfSdYNcrLduBvd5X7avwyh0ag60uKkSm
hOhGQ/AJVh07mbZl/w49MSONs2k/s9nwSMSqgdaBNC3KvQUgiH3qMfTXovhfL9tnA0OyD3B7+fag
FrWuUVvDsmqCmvTqzL11JtEkfnQKY/ogfVKbXIhzJNKLkfUbN8AP7Jm8t1l1INQAz42GIajR0Lvi
dJldxBq1Jdke6HnZSwe6dZqKGbxZIjNT9L691zPline0QEe35c2qewzsYb/ikSMMirNs49IYemG2
tzoM3QPGaow+TiCuXep/JZRyC8KuSUmIXsds2pUakppB75YDyQa93VSrYnSvpAl/mVMPwxV1M/xG
MlcEWKslloh5mmF8ZwWozFLMc0La1Y2nR29EixVbYyizTc9wOsPxsUOdtKmm7pD98qK95TpPiEQ7
uzRJjGX+ou/N5NdD28To0+E7zseMXwPO/NSH+6gCB512lLVp9kBs4sPOlHCdVWLsDAjtRlaSNdB2
BCh2BYrt/h/hzNPKROmGcu4rijRxLJx90g+QwGKghhinbUtHBFwDkOYeS+C2LXFXMMMWzA6cKas2
JKG9aDFPWGzBd9X66SUbS6ycKsBvcdGxTEg4kRtTcedmpRGvA9QcS2M0H3ZfEIpIfzuY8+3WRhsy
34gB1chmHl0OV2p7I0HbXwHWU8UhBL5fVt26xM2T6c1IDhNILpVwb1dCBmipGB5pHoZzgphrO4wx
hhWcYD9RaxpXlITviLyiVTpbdcmSFRjQdr4iwJsnptCsL83Sr4nbwgEC6QGci7xY6Q9wcBt2ptm3
ayNtymohVljFnfKFFNWOqU3qb1EVf2UmdhtVr3qdbhEHF1OVQJxMZWBQpEM0+wiLJ3GYJQjH3gPN
C4Q5IhND1ZthORCaTckV/8KF3dJa8pKE7rCsLG9jwR8mgwU5ve6lz8FD9oAXcRWWeX3MkmKfVfI9
QpTS++9+boi1souGzxFIuB0vDcTsupOxcZpraop8tDX1k33XMTOY6XkO97KcWA7U+DuXvTG8BRYL
iLy1vofQjQ6D/15MMt4ERgCeYazQfCkSgFgzIRLHhi99emqqr3lm3UPNAbBEYpOZfuhRTBRzzf/D
eA+3oUiiK6Cya93p+k33VQcgQ+rLilzKp21NcxZLNJ5wOa8ryyovs8wUbreufZEkUPKKZsVJCrLQ
vDp6p0jgtM3t6CJBM69s24Q82fTmR6pfUovg0CjGYRGn/TE3S2DNPpsbnvsoib4LRRxV7RuQPh2h
H9TdcfzuSyqt2qd5KJdRxwzVKvOnVXQn4Y/1O1YP+yVUyFF95WZPjbZUhCjDZTE0+zFT8hx13EC5
HLwv+qJwKTvbPPWs47ZILnApuc4DirR6Kh9ELM6X4jiJuH5xCaVaOF7xntl9+URN0kOJN7TD5JTV
R+Dr+3aCY96Z5b3FnoDtgh9xhEX+On+KOVIiD4nOUwgv2bJDwcI/f5Kp/rRNWDcGuJV9rhMeGivv
ULtV8JVn5gs8bfWO2lh7yXVmPGJQ1T106rUTtyQSqWo6w9ZjxTsAYLas4Vz7rFbRRyCu1L6k7s6h
wMHrWDHj83P653HYe+MrPIWZjVhA1E90BvQa664OaZtpGq+2Hq9ydXEz9vFO2mFr7VCP2PGja4CH
DlOomLwsaocElWlwT4RcU86L6K0Zh/rAgI+BIslXcdnAm2U1IhG6LSF6PQir2Zs+qgiZPPswH1k/
D09qqb1EUpDMpEnslZhpafSmaGtH1sfok7bEAuI1SQFBU1QdiLM4M5rXRkcyLPC/gPJsajyi1Dbs
A+2dxDvE78k+IOKJXwzexEuDmlSPXrOOG9ALDcYKqrySxQwepsLfA8yPNdufPnFvFGcuJxn/AFc8
aYGVM3vN+j0osDnIHB0NmgpEMIVcW8PPEBsgWR0wzeU0XaeGEnRk44JSAJd8sGNU+Wicvj54XnAl
twA1nW5cPFuRvof0dDTImS6y+lrUCM2IwCYADELkvCRtY0hP+mdCVu9UcaVFTP5NHCK2r1NFsOJk
GJkZWOZS99V33Rx25FuCQ5530qdV3Q4JGHKNb8WU6OsciwcvTv85jIQaZEHLula/Mf74koyQBSLL
fBVaDG7nEB+hcblXBMtgRnG5hoG2DKaaU49zUnYIVZNNiDCc5DQSOfx6RUwJ85KRAoUp1qKfxn6B
wtvFAM8ypR5gBnsYB52KIWVMBWoUyc4svknj7A9IM4dFwNyG3Sh9jl2dam04s/djW2797dwAe2tx
NzS6RmDd48btrJ1VNI+godrIB5IyKx2BnqejyB9s9NKvCMZsiMuOua1pNpFVYo5D6pIV6HNAqCEI
xj4u2o1uwnJQZNYpp960YfzLzDXmrEcw5ZRynyZYPtwMZeTQJHeGJcQEjle8Fiy6eYNbhI0Owzpr
uGntrJUodrln38k2jFfhUKxd4y60koAxeMtWSzYzt0dg4tYwnZMpB/ym6QtCQ9I/29JeCH+jl+23
xHO0qwzxik7c2hvHojHe+5RDHTXQHfldFtavBbyHa9rXey4s9BJM+OvwXxeYP17MJ2n2DSZbdc2w
6YbU0WtICDTMULpSBmkm6qEImgQjj9l4oYdv/FQ1ss7Bmd6tFhGYAIhP2xTs86bZFT7toxsjsWti
fBh0oGWKXYnrfMfb/7dg0G0xnmUbdCaQ7j1j98uuCkBuadkI55P2DfEi30BLmhVH7k1rfPg5qADa
/6hIKZaDBBpnK6NzEJGjNXXasKBqzJvkI+09nDow0vay2puDU56ZrdlpkC85bF6JwuqWXtR8ZZqx
s2XzW9jJDaw5L04IDgQCwzfknWM/7QLrVwk9XBQdYXUzGykI4dMyMeNqz756LNqA/jn/QJFEFcy0
WWnpzumlVtoLTPD/VMY4rpX6JupwaAUouG1i2DkZaIt66f90mD9C0hBXsSd+Ld9Zlk3QEjxNO9uh
tEtePe6HhcU77WWimXWWtGCZxjosCbeJGTynj95w/jSE9FaIIMhbQFWkVesYEOpZK/ZRHwbA/RTR
BK3y4amhmq1rZ4mkhvQms7rbrn3POxPzfviXcdfd1Ycbk1QccJNxNHqcOWiMOdrrbtFYGNGZc2YM
0xeN1FlG/htNgFSkiwMkxRAC0Y41WfHbMl9xnGRFxMmwbuLC2HTtDbwDdaPFCCUxh4uLNc6xTuhJ
E7Rn87a29FhCICFxNKS3SIkAdX/FuSe3XhK8B75/IHf8QQLcqzKNd2dSB5DfA68qD2DSfBrSwe0L
FZydLO1jA3a3WqsR/DT7iHgnTfolLWQPV/30JY9XP64nScjAgAvTa+e7iuwhnGZ/kflxItjTLRlR
9qam/mJBjEEPpGFiA4dT5hjsZP6IBqj3hjP92H3non8HUuiKP+JJ7NPB7krnhM7+x4tI8GM/yfej
FjwP9aMPa/D7I4eTXu9yzcci6TNm6AdK6b5E0cfiVUzNWan0VDQwVQ248AxRqiWxl0xbQ9otCl5d
nQaiqFeWB5tqSDEgWLN6MlX811Ih3ZCE1TX9Cf/+P80evkJtA2zjwL86RH69NR0JScvRiXFWw2sc
o50ew6fv0jsmayB9/B0wpMBjpDfbqMTOGKMHd9iJYmeXJIXCgouCVNLxmNYfFQI20hPcXV6FcsQn
CmaZQNKqiJWGhonskrEzwemj3MNjO7JbPOLgXoP2WOFLJIItRiRQxxmYW81Y8QMLLs69h6pK4+fS
A+utZEy5RKi0Y1j7l+G851gzojeNd6l10wAzMu5O8LLm7clONbZHuPibCQH9SIxaUX6mAOpzrVAb
OxKvVsviD4YG4weZ7Qb2eFvltLfiP6NSigehcVa5Q+0zprFYZQPLR8f3P6ClfDaVlAf8r9ycSMPD
nuac1B1s2mRKqaT8SKPhLZnyd7YrS0vN0YEEKNvyMUc7QGDnMiUeCv249ReiGl64EjaEASVt0iKg
AZpCkIAbXe5jD/xDn289nZ1wQ+SQHri4OCAEwL3R98i09xQjKFmu6USL4iXlpeZ9TKEosTE8d+7Q
L4c/o9DvfdzgVoDodyZg48XpxXTBMHYni+aPLuR3anLAB0al7bn6tZUiAtm/BDlB6tyJ2LmGM5/u
zm27W2xEL2iPsd7RM1u2eW8y3BrZjy83Dp6ypoPkMRl8KgnJ2MKoLsTZuassL2BkT9jbByloZxs+
mKZhbN/shyB7CsTKAYmAYcqiyW32BGVliF6IJ4zdV0qa2UMKU+jhJ1UAaXNo1gbApSEwrFVnxIek
B6Y6NXvJ+MX28K1OFQ0uSo8WUcY2B28WO4p+oTnUBoFubogGs2a12Xn31iG31lPXKsJ0N1te1nqs
VhXT2KTM+icoJQbKHUWKO21EVszBR+OuUPFa9ii3cw+3LBZSMsGxYUqCznpf4i9HZ5Kw0uOmTZeG
XfwapXcrfOaLI+aMkRpqiaqqpWRY4gImvsm4V619R+r3IeZ5TNGYPwYyWTOLfxtKgNZrr5aXXBBk
b0s3p0hG4Mlq+Yh/6FZiQey8aO9Y4atrIbHSTa76uBxPkPjOU4aiKU3MbTCKrWtQgvoj2ECso2vh
vWhTctR78+Hl/Fe9fUXaJxZlpva9iakYnekK29rbaKrv2m5vJQMK1TDP8DPefAtgXDgE71DLqFd4
OhqETiO1XKMFa02bqNUnh0WW2RziwP2B4HNJM3Tq3oiAA+ZDZffc9dV6mmp0JuWrL7BHKZNaay5T
eovxbBBSiwgir+D+HkGKYRUxPF5450P35TVvJ0LI/I+w0Mi8iaqXVMpvyuNFWrUPmeRUldjSBvT0
Ub8pzIm7yfK9JVuza69Gj5Ed/rcoj/H3B9puUniZTeCsNh9pYJyQSplLZ3KPYaK9qpj0UEU6QhSK
sxVmnAk5YWai2ygkH5bJXkG42mPKXsWY3esYjVFdEviIvAJnEqWgsq+OfjAJY8PWxw6VFwz3nqAi
1pWgJs/eaq3ZNA1aKJdAQ6ivb6y/AZ5E9JNFH2XY0VZxeekFpCM0BVABwrZamBMkoJFKLGi8E3S3
kghvSgcDLFtf/vpGRmym8ddYdEhuuDySCzGFHwrr2MJjhL20NAE3PC53BlLsQku/Q6aJaBrA0uKA
QKmjtLTdt6TDBqgVIA3AIty6vf1PEFEOWlY+aj/6HIz2WGbdrbF5dGVpETrxz52YW8ps1bLNwlWq
rQAjjsv/8pCS+JeI07NApjX59Vsk0RuUSbFzM6p/Ns0vfSKOFUNn1jTMUzSUAfyRUS9yBBzymVsE
prgBpNAoCxn9oonrPawCjt8cEDv+xj3bdy1EHaVZ2tnDg20K7cs225MJvafEhBoY4xPB4XtOnYYX
wN6UONqXyr9Yo05+UqS9xkn2xE/6kQuec1gz8AjMuxkJxZ9p/bUSzJMTGHqYVz94jKaF3VFlNBFZ
V6EMkYVq2TFpnXhT+izZy0dkxW/kYp4rr2bcN4C+17qlUeKiBiP7Ujb8wG06fWqorLfdSFmtZ18u
9U04k3TqD08r0jULGzqzwXydTENsldc9PPcj0tpP3QRr1qOqWLVRuDP5MrZOxoE0/DEj56Mkumn+
naWp/SF15yLKgxdyFmooApedUX0MyXjqMxdFZ2KtzUi/ypgWi1UmXkDi+YSi07HXpsn20B7Cb1tO
SOggA7Gnu+GPObqR/nCn9tgJwFg1voUUnVYABhfPWL8lGBz5i9I3sup/MKvMr22cc5sS8IJtymp+
em9BOvai4k1f+pxCYT2+1InzSDS5tWuuimxKxjWp9p76cQJuwZQ5PZMK7dDDZFn5jvVqo0hwxppl
UHkxwnmHD4SE3XWnr7E3MpQWo1w5dnlRPa+dQjvvgiVduJ5rr8PMpAjPEfDoN+k6cq2AtJK1ZPQr
3/3XURdQZO46wYIBC9PS82o+7JiJ4Ni7B2lWLxkJsoueQVgytSctSH8iY6hxmzXvuGdhC9IRrzdO
aRwTyZUUxQWJK2pcpM4qFN3DZzrCuI7pPmr6WLElDcj4RC/WLumDWe10zUra6JJKK/vnjP4TCTB2
b9bKdCIUthExU31PbgqHsmhf/Q4dWJ+XPskMxEMNxVcZau+YVzizmF8oQ7uiwTjU5qx7wQ6+DCb3
PpdUjcSRiNycePLRxviTsnnRzLeSJIDZPcVBYy0KLYHVFvLxmFb+m9jOIYv6H7xIt//oEw1hX+ws
2Y4oj69RlBxKMdJkHD8IxU5ahAPXzdubPzBWyJk3sghGtaSYSTsN0voAjEUDO3dj1qfMr97tjOOv
LnD/N2OzmX8PV5f7eRfetubeLxjR0Cn/yCj/GHvaSSdsXtB3n+yoPDiO8zfgyaixii1cV70AEEJd
RfQXS/V5N1fO8hj2X3l2CZTzibFpm1ViWhpWdUnkhAS5fo3dYN+Hzo+XTHticrdDHj/8Okbkr7Fg
JnEyYb+U8mSMQdhgewIA4rXWAYt45M4tXtIfPIkEzNZIkLKoCpeeILV9bOyTPw/bg/CZYv08Kjwg
onFPsgpYWFD9xrEZcM2zL9IRt/bGdyfGP7bnm6t2rGeUTL+W8v8EYea0QvsMhG0udOPeVbNzEu79
qrLZF1MXmj2RWJ06jirfTAZuhk5n3VtK+5Um4GMUfb402dwjXoo/upZZ9ghFlvVLvB5DnoMOD/wi
zcx/vr/llmXG0UBi9hyShKrzkGOfj0woCKzOrwBprpYstn4JJVTTzGuQV1dht4+wQpGp05Ab+okA
qLcM+YU2xBd+HAb3w4teuZ+tluzncQA8yQL0BKJXF9lxrMvHWOTY47xoE7ZNQ81Gu+4iciKaFf7V
OJFyX285UJYMFnvw6PwqPXHiDML4EpwfaJwvKofe5sG71Ke1obnZeqqLh0A5PcjWWEIMKqMsAWyi
/ww23VMBtHtehT/1AGcSZF4gGj4ZZay2ob/WIb2zNtsFDEN7I2zmJ1mFu0YOYALTedcS89j72AOk
8p5AvKgH0/GGZeWIrWUcYkSY3EgLEkS+soKoTq8Y7iqC7KPbPKAlVY6bxr+KLcwqE9Yqc/LvFp7n
KiSdhtnZskwTRveg+xNvETGNXxgxCpAeQvfkGa8hmkVgA/QSzbAPbB1GvSCMkwOJNNoGLk3GmrP1
l5nLVrAsmeE6EpUZ+5DRiBPy6tqrWbU3V/P+pKzZfUX1a01wz2b1vkO6DzsQDa3sWH2NgfYlkDSO
khd0bIJomTNCXowOH1jTGV950Xx4dvHqqvYGWnbWybA6wF//UN66HDi7rNK95uhvVlNs/Pgmg2FS
ox5OzAwjZNmGs5RdV40TVtxjDVVXBKzUtih8YrpkO8M/4U3JzqpFwgQn5Ag1190H8Klv2Lbzviy5
eLVYBY1BMlztAD4OvyJ9PqsdpwCKcXeZ4LNvrdd5w61iedD3re7qDxBEYsCgi6Il+z3HtZAzvLEr
Kvfi5raNWjcqM6lzyaop6h1HKRoMTYOpAcMzmLUUk41/7lVk9VeGgrLSrIpAom7cFE2+altCsBr2
WzXxALL6ZXABsJMI1HxigvU/js5jOVIkiqJfRETiYVveG5X8hpDpwduExHz9HLRRSN0zaqkKyGfu
PbdGC7poMtwU0g+OhmSsx8Ybw+K8n6JEEdiJ6aOZaZoGUjB36znpC3Oeb3KDifstrmUoX/0k+hxT
tGKi4lDQHCKc0uiIqy1dgczY1eRWOkn+Fw62YDcPwfAcsAZAw5RstRg9Aoa4dN/XeB8crEVD0jdU
vtqhKWd5It1T6ze/oeXfjdJcqEj/6YLil5VFDZnzkObBv9BBLUbglIram2VGJ6qafzkx7gs3qHIs
5QVerVbdqtG/W/0j429WSRceUt8ifRU4lIV2umWBFYfjL7XcxrERZjmYoNFnF+PWHbCrBp62H8sv
Y5Dpt7LOXYgI2ifrme6vy1EPQLlzQi5oTMsM7JploDu3umU0NgCqHSxWANXBk+6bYCBwgUa6JVDu
aezDmpmjxFozUzFja9PmskREyvnnqpkPljwiHXx/yCnraCbTYGwcgUL5kRAhnKn2TNdMwo5D+FzF
U50sNHMRADLG4sPKr1MJVAh5sl3F26deXdTsFVHLDLmq9ySiKFM94gDIlsHY4mz2T3LWTfWG9eMH
EWcRT9a2Gb+SgpM2bd5IyvDXVeJ/RV70ophcNF30bWSsGjxnM2b0PY12zUVBoWdWbwnjqgbbxALG
OtddtpcpF5JCHGap/3zN+tIJn7DTPF1OUOwwPev0XlULX91hRJlG2EwIjKRuMMfXMZ3rY4qgiRAH
ARDDZjQaSL7faJnQF63in0STSH3CGqYdb1qIKM+uxbXTXG9h0QwVOUpedm68bL4kJ4hRAiboRkL+
812YIREDX0NyrMdpsylnQ37SfUd1fWvJ5wzxwWu5v6JUewF984Hk4zVn97jPLWLX5/22N1VbNH08
i6buN9JQ1mnyU6PFWsZhuXVM84t76WSH412BQpw3yQ8roJCnW3qQWvBDENc2qMic5Yq8N7m17tz6
MWLrBQHpywXu76XtVT84B4gzrkeCsUNSv8HhOsaigmW6AmFo9dVs1eDt9CE7zgZLB8Vj3EarzIg4
vjzbIePUf0Zjs3YlGxRBpRSUnJZemWy71gRKLRuyn+qcPUx4K1+6+Z3oZnGPqz7bsftxffVPw76e
QEvXoAI15dZskP0mEpoJta/HjcLdFNVgM0EOYJmMMqhhzJ0dbic9Z71U73H0b/wWUwRRBTaGH/uY
p8gEDS17aDAMKVzziwY5NTHIoK9Dts1Asrua1YYPbNvTPSTq1hHkH22mqS5Z0oYbL+cJ78FbMPg5
VET6YaivOI/KCpyeLFiihvg9wyJ8Yfa1ryVCQjt5sS3zLDtoKZY/HKTQHt6cH5YDhAOMeSV49CWK
GYJT8sW7MjV/Rlc/F6Cahig4Dao8V21DQmcKaYubLDkPWpWgWSUb08/OuCm2qS2uMXXJ89jUDxaF
Sgf9ZTTLlhBUNIkWU34mvgUPISjB6abV104JFjL1cGjfeDDkBOH11yrq6IfwGeXwU8FMM/JJ2dwK
hno2II2MsElMNsjJeuEQJ0Tsohy055aFIKIQAl3QCzKZ9WOYbozDQtt8BKl6pBbsVrJAy7VMWUoS
cwlTDidurhFzU2BKbykb2ZHirYVfPJA3ABJVaY8JKdgyjjMPFoCxsdLmR2fvznXHUMCAgA4wIjih
ot76xvAaC97BKmM5a2BNsXEXaFlXIdLH2luiqpov2GQyl3/XGFbRr8wZobxdwJt/eZq80qHGa8uS
36qOn8dJE5uqNpMjoeQr3N7ikYfDBw4tVPH+mK8HyC0HN70brsdONBwNYgOocpymyTZeaJHRGg2v
FsPjix3znKVNZ2Y3csKEZNbRdgscOpGcHdmcg12B8hBlZlXF3pbr1GS3t8fz37JEaMkQgPTSU9tV
LPAEqWPE0zGS7QiKlJbPU5bMwBELa1GspDH3SkP+qY8xM2b/0kTxk2Aehu9W0zk1yw21Nga5mPoE
YseSAa3jllD5fEQVgTK2IyilhpkwDvdlFsz47+ajxRg8gIk1OI1qpR9MJi4L0AG3pGZrqFv+Pu/G
98LkoVznxdZjKhDywyhV/VQVqFLAIijbW74Xsxl3Mx/qESO1kYdoWAQfRPCye5rLdc2evF2p03ey
ChpV8JFRjkMM/C5sXpAwscVCtulF19yILEU8L1G+Ncv0YNlUE05avkxtp1glih9Sjs9FZWKiKgKk
KFwuSkV7Clg6XEOdE4nMxpztVEWZMYNAjT4/UCmhQKpHwUVUwXYIeF2dr0BRc0YVdc1Iuv0ibfrv
ma9hTeRayr5+dInzn8qnp47CsGuLbeY8Y505pWPRbi22uXqQTutIUpub84q5hcZ7SJPgxZEji5cu
eHbKgrrPEk8Y6rNl5xdkvCCYt4q9FBDtDA+2ifSS8SIQ8QbYcxYT0dwsAOv4QGLYW2/GAmWq+s10
gFEwOeZyrntK0bZiQdgGLLT2VXCousEjA6Q944+5OAk3tBqtcy5DphAOcRVidN4BOy/rkRZnkq9a
EecnS/y4hb2uiOdb4yd5dGF6Jb9bzWonczV0atfSRFZCNCuv1D8UQyImMp/kpkT8pm13GDLQUFP5
HJeMyqz0F9inmwdi7bHmEJV/15mjBKIhyT0igB6X3YAEvJtlPwqLALa7j4F5xFwHTAzgwHCJm8V2
cGMAZwV6NqwHSKBmulUDUnnG/Gtoy1etHoAgoJQxcbMODnhgO2cPYSxbEw7EhPdnPTohMYjwBVLv
v4QXKHRZSzgMXzjZ++XcXYKYOVEf3iwrA/6jk0ya9R4uwRfkNRHj9sknzoiVjgDAtrBL/00aoJLn
lsXNp3Ut3H/tUPKw77Q5fulf00BnKHX37ALTjtJ+11tLLWRVWzkauhPk9HYacsqxkGji+lRM1OH6
CCaIo68pgvfSN76FNz+tKoqHSL5OVfQ5NNoxGYA+WSnC4Shi72ylG1vLMUqyQo+cWfYWr9Rw5wEF
NcDDkggogbEfHX7gzfT9Hoa/oDwvQ6qnLJ6VRbNSDwO7Ybo/zEroxYyUGAcWCK28VT6FhOrr/GCH
bILa41BxUw6Df0YojubDTz475bzpcXEYBGL3IfnPTo2VrLl/WsEhI5tqq9VcJ63wz4BFOf2Ms7BJ
yei84trZPkieGcRzz0gCWtml6e4DiSu6rIKdlmjvo01+qdCws+tsm4rm1dUt9+DGAr4jDCiWtizT
XRIjQQjDPYFyRLL5juL6HZmRxczJokWQ5lOEKSrxu8dk96eurR4pS8uictDtZTuq40eF6jEY83vT
eVj7K0agZLS6/QVs+5WjF0Ke37wHs+jLH1Fk8CilwKbyDdPXRISfdgYehujhFZbW9WjpIwvDftpE
+vdg9+cproofMZCE5h6V094tV+OMJS5rhnUkJw8z2jqrBjKF8unTGAwUcrqXg28bcaWj8yDjzxgu
Y56tBhtsF7f7peYoPBomUq10YFFtNSHil9Rzb23STVg/OEgbmfsbwymAKf3mlUtlmvfyhjiFoe4Y
5HunXUdRFt/83hpv9oA6PUs84qg7ttQGhnMjpqypIy+51Wy5oRBipfd1xz31SbbX3W66QYuebjpl
6QEA2jui/k8bNVobHf7+JZaApMKA5eD+cncYg4kpeMmimciQNA8MEtZibLJ1m2XPYZywS/XHw0Ss
+prXe4ElmEBD1e9DYZ17W+fSBOWuSgg0CiTSBLeQVaiOsD7/FyeJ/Wo39n1yx6OnJe9VUvo3LzVy
bHRDc6LZk+ci7bC8Nz8i68PPllvW/C9J2JB56F+OmQop3sN7MY5EjJuZswGIWYD9wn+cSnpD6ocR
pFCV/LTRGWS18eQQEoU53CPcNEVcTsStt06hgBu9o+97Mqq2sW1XzykWGMZFnvpFWLhmhxzA0zrU
vWeuqnTPdKBfBTl9GGNuDdWSqM6RZCdvTEb+SRbvupove0IJmvXo+f3Snn/QBAfBkvUe+tLOO4jS
Lbaous+dYcD7GPLuRmudQT1AbKfHww35Fp0HkiTLigeyEaKZqQ+8JtcMHJvxkO/mG3SVjOUvJgoE
a7Ht7A3HhQYess4CpsNpmdXffsp6qcaImnepczl1XYkYSO9/hWbbaxTDuMB8C6he2NytLBe/yFpu
hozGN59uktclwn+VtmTAlV18tAThIw0YkZb0qJvWlBzh9VGv4+bXd7ovEwTty5DNuXqu/5yLLt4g
RVLXpAo3k4jg3XZoT9PW8e82Y0icwFbtJ0T2lOXFLxKSzQgTekoJd95Rbky7CWvpubTri17hoCv5
73vlTd9Bsw8diETIBKdVo4Jmw+WZIRTrPezzQqyn0P5yB4Z7mq7OtOrzSAj2irZzRafffYnsyeaB
VkiW9RIcTOBMSMIqaugGI/WiThL9bipSOgvu1+3fl0AFman7Ojkd5uzJcSCIIsiEIlvk9R5RwQwn
DAVrOqhcxBad/76KSpvlrw/6OgneGEOXa8NJxhXDRWnld0+f2LsRklebKWMOGm9GYF4/Ym/3/PFu
hzV9tGlDh/KJdMmb6srzYMnubLrlCEauBbToHtu5EbfJxW9hx+BVe/U6om+9XguuLe9IgYculfa0
yv0erCzxTJjhNRMdK3ghpC5NY6g7sND+jk9BXvgFN9gqmRcN+shGM8GZ20hCPICJn/0hPBhXtF6M
27BeTOg072BlJIp5bf/3lc4BDXEwPtmjC+BZ2pcJGHJH0OCKpjpY4x+L74Vv2ReXwIgKiffJ7ofl
NHPq3FrdWztrkT3C2gCsFiJuXBmFErvQL3kDA5/2qjJOdjwmd1BnSpsYIRQM0X22fHGePw3QLggL
6KYlUuVnosnkRfghaWs4oZBLEPNWZ7dmiJio6KxLypw5bSWPZs+jy5JS/Y7ZZn4/zGoUl7RnQIZC
5qUjFYoGKklPMFMJJdXUqeNN7jHWGpYRfKgSN/tYn41KNecxwnEFAGjp8vSsrHnAPGnjmURQoDAD
5T4zs2xCamPpjliRiA51AvOf8zt5KU+WqcSPYgw37JPrACJKzOxvZYHsXni+82NMjzgFOTZsfVQ4
x9xh4yRj7KYCyFNu8mOCc4dn4yIt9ksf4CazjrpAPKnH9pNeAU0KHHerhyjK4jH2Tphd0dUZnI0u
6xYf8jB6oGYA0OztkjB+SpvuMwiKz6DLLw3kpEXOxb/KXZbN2pQCvMOehQJsSgBwD7MpwbC3hYEr
mmA6/ay56JggK4JmEd64SmS37xV4fZcw8yVH92Ugap1/Gt1HLuJgGWJLKzr0rmMXbNPABuqEzxAn
P6Z4ny5cA3+OPq3ZWQy8veioocZa9E53Q+oI7pVHrLAeeH9Y5NpYKrQxRMujZchtOnwbvfYVNvG3
jS5uwZMWMCn/B5bpfp2E41dqZmdmVOgBy9DcGXmMy6odVh0/syS4YwkbY1l74Av6Jgs3sjxZkLFW
o8F3rgtjHSU82KqCxpixMHAWwqAah3293/GQT/u9yFmmJIwISyiJxKZMS1nn/H1oy/Pfh5qoPzeK
Zgl5swaeik+b3ngs0EbZsgVM20w3vPIs3TxWM5Bfz1gpDrrRz2hqU192ETwUb7JPhGegrKYoZdhJ
DkjVfyNHjZdW2I8rNX7VJOueSULFk+e2+6E0X0MDMhTAaJa/6HMwNFmtimcM+XdpZzoOyv9cYOES
SY7jaeHZIJBBq/N9OTuZeIqQl4MsajHknKkyWkuRsy+UEPDHCSAXpdE9BN64GVrsEnHr2JD72Ek4
xBQiA6RA1GBtrAsk5rhIUg+xj/+IcyTIVaj7O4vZHl0Cud3Fdoy6T1DnJNRMJV1/X5kvQfoS+bSF
pmlPuy5mqDTnWNUu/wsd2J4dKg1/S20Hkn+ZJ8LdJ5S88eDtWerwFukerURvnGN8ZfORtXRIej2Z
zkPRou+aKAXf3/2WZMQuWVq9BYn/WfG62hXTtQp0nct4YTEKixhlOlaSWTcEQPEbtRRUiYODff5Q
9bxHTa/BPmeps+y6HmrwfBlU7gbd72wVJmOI9de15ozn7sG/4EHla8kFFcVEXxw5W8xYmOwTbSXK
hiIXm/FWkB2/IGJDp5FkWZeVFgqH8FcTzspRJQRjT7ASQla9BEkOBj+jaMkkMWGuBxenb4ov3I3g
JCcPYt6IHrI0KEKYrLmgGLMbUH2WBRbvb1TlBKbMiiEQDB0DQ4zxWr9KhSm3lQjeXZeTJ40IaSzU
S0ALEfoT2hxgOsu2sv9BCCnWLkQKp1DFfUY3gk7c+CU72HK6hRG3X/hiyrg8uLLcWm3zHQumK3kH
WXfAqzT69Ho69Gcn/vJldfNANqK9ksYmMqP+ohkJgfNY5kbVk3+EE9NuxElHtMKxkF9LnQfOOPbG
ojUDhCqQFGpnwvSOTcQrVbjpTHYvvcazoKToXflSDEtndnSEAy6NZNAdGEsmJCaeQ0jXKKy3jUIf
FtiU9HD0l37FMeypHo2aMf1q2XSgdytXJb82czmkxkOOvm5gSaSnB7ysFQ+UCI0HjgJw3Wsbo06e
TiejHwgry5nUdiyEy2eGIDcYE2TmOXBXpMuQ1U64kvWAZSJiiDlnYW80Dhdt5eD1Ie5zmY5kfRtt
9Y6Jca4rUS6Y/IZT/zKp1trksXgVxMNAAkcC6pJoB/g62mWmu3YcogIn/1mWCQgjvbvp4NC8yPX3
6eSjc+7FTy5sMFU56/g2R2OscPiBGcB6jkxpi9+Lro7k4x7BsfC1m0gMzkE7uvr6F/F/2QbU7qtJ
+ZQYiBAKD7ckbCfp2tOacTn1EbtcPMk1MVIBxvXeuxJ8Ga9wam6zyF7wyNzMcH8eqj96180TppKq
PZEXs4nvfmPVZ23+IDvjTAAvItisvECLmVYau6clhvvuYDDriX3dJhOPIIIufIOnZBzYkhnLsAxR
eelEF3LaeevcuSnQD8vBtKGyZeQh+C75UZZoPketRq0bnEmoWWeNeYcfhm8hZkj4nPRTSthwe+VU
Z24zae9NZX20CuQQ0916n2bgUnpvBQsa6UGR7+EKsE0rEmvOoN1Bn9VN9d2WONxKHylfgi5EJeHM
nDD2NllKttmsiL+ek6IlZimEO4QXQRdxxC/GaXjmU6RmBeWLrbE0D/zkhZdM0mfAnvssZfqZa/ZK
RAYZIhXFF5HDeOjBSJiY4zq62rDtV8xZ/yP05rs32odMSOqlv2e/wAFEbsveAtLQBZydTgZ8wdJh
/2TaDQQQrxXiiSjEhKCNQ7mCYspTyjklutLZsYZsAc2UtsX4NUT/i51j1HtUZDqT9shlVWYTblFV
W5PLDtv4ULNLjdKdqbFtTwc00nbr4B1x6m0/5Uwoqd7SqfzH+hk4tI41oyGMfekH2rQYteajhN9T
xf30NpF8Edv6wq2meZvi9SweV1DJrLXf4nujisIdClufYEUW5wEdHLszX90cbcA0aOCC6GO1BA6O
LT1MDmWgvfnMNQb0fJSDek+4K2ZgbBbdPzuMVj1ooRMpjZhMQC/RCCOzbvm52QpKPHas3Yj6a/61
7Vdl7p3fVtTJwpeYPXybKGrR1UBfqcOiOHqhEP9uVf9wcmFQG/O4p4peTHGyU7bcE3zdfGm8uyjn
jgKH2rwwvAPdxeCe0fBDKt63rfks0HphAk0oKisIRCO4MruuqeDwcHK5jO95GT51rD2nu2iYSkTD
yswS9EF3HeZIERivbLoTEJq4IeIX6pfPQC+OJYuzv9gBez+veiIr2HEK3wwxHDqLZ+jkJsGumTLg
vjnXTfls5sEe49Y6weiOL9t9jjPXWMQasvuENL6UQynlgbGYDIgnZHSt52oH0NWrV+J31cmQdTRF
TgCq+Jw5Hu84KxCSFbAVH6d4gkYR78NOvFal6teTgyNkVidIjYmZF+e/ZsY7qyb81vaUo/ee/hMi
EZuxbR/aQF2Jug2JCcPyskMbcArz4idlILyqwDhVbXroc+45MuhWZuP+q+1857n5qyjDcxel9xZ9
DW7MTVMTfWzKGxo8SDmUN6eJWDlihzKklYdeUotOffRiuQn+P+2H4QeK4uyha5QmfSvEwsAIAnpt
l+cJ3twwlkenA9ak6xJlIf5VJ7yHw/Rdsot1R06hzC3+a4VnLVgNmW6kPfm02tATtCPq+Fepw4Fn
qb32RXm1Wqdb5sBSp13GSYWKEzqiw1Zn9NQ2nYBXu2pb1AOJnN2wbQfidwi8Xla4yQbw/3Tti1Lh
mFVLnLDvIfolcr2/a88BPTdgRjIXvlu9jiavd1qy5Y+C5PVnpDO+SspsDx8FTKLMIL2CKbmOOoC3
SLARFx8jhtHWzuOTzrrJrLcpS70gCZ8IkGRQUI+nJpjv4gEQe5ZQ9mKtmaHzgxUDtTbDdZoAgefE
4DBHQ6qVw5uTYFnvCywWIa4oRP2sxHhEC8wvYOyAAq2ZJSX7mH8VSZt/8jL9XZmcAS30OodFPKGe
1ULMM2imWazAJhInNe/fRMEBUeQURQrtv82vVrCYqAQUPrZZAxD7mDoAPky80rIrmfEAxVz5H1T4
rX9tXP3bgeC9NJpIX1qo6TkNPfw/28DCYpUnEEJzVy9PEHp+7TG61njOtM59C5u8Z1oe4nQrAwRV
LR340K60oTmAuJkhiIwHVKLufW6Y6/Cp0pCJ5T3NveE1pMybeEQHyKTs8JyFktHRM9SjyDHloseC
B1mXOSPz9uSMEWTG3NxNyfQf8i4W2Ar4eqf7V22kkYHBHkfnkZmULKvvrgB9UxDv4av+K64xUoc2
pYwXVxHLC4PJQsGzICziizGynPV9UGgiPWRdjS1hVlejtQ19PmGfzQ+aN0tb6rR+6FQmQcZMM1kU
2KQf5Sz1a+GtbOk/B4GNIjp6al1mc8PMXVM1JUTAZQDXMrxA6nxvtOTJNEA6pcYneLicTbhTcP9S
/TXBq4gQ6xtNe08C9JpBqBgcVdzR4byxmU4IjM29lf/Q7qMz52iI8mnrlCUsssR6hZzA8jopwXC0
pcuQJLlo1RUGGlRbe3JXVUF/nlBGeHUvlnZ2db2uXRFv/8kM6D5XhDzoAYoCi4hcAH9Drcud1lqI
Cw3BZGpQiHWGXZ8MLOzEuhQwPckzWgd18StbSVo10DvEEhbXTkeknxN802q9BLWpLeJJu+Vs+sbZ
FKEzph2qHLgQJ2woMBrRysCwJCWFbxIX8YoQPwRGmXhlXhKe25rnzWhY7hZza762eZSfkb/uC1b/
9ywfwwORTyz+o4YKVHTjIUSWdOhReA5aaDDoTqOnuOjFDRLk3xeRk58mlt4PBl2p2X3CZ+y2ADq5
PnjchEwNj2HTvBLZ45wDeSiNsVrDH8IhY5bRIwLNx8a08teoDN4KLB4Xo3Y1AovZb4ZF491tg1Um
3c9KmVZ/VrprHzOz4urX++SU80PjcrKo2MAFkFqFES7QPsnmDA46stCn2geA46Glz3GAbLi4jJfK
e2dxgd2TnvstgwML9hiK+d+XSlYItgzNY51f7ZuU4bUCDLQ0RkakYwobv61RXFKNLJVp9BdmXlsc
m8mTYw4ddjE92YhuG0Yl81g+6WMNQ5Lomrsf4x/XGA92XmAdAyAeOZmwawda2Ym4gxHmNJMomcbd
sQvRpBZ6Ux+1YsQlN4ZU9012oSTQkQaUKJ415gQq6pDzMt/W+mpcTU1QnZsJrk8P+HDpGDZUVA0m
vmw6uXTTlWVrNEyVhURZsjvI01yxgYlM5vzdT0BQAhbxwn44aXDwMbAwlm5UxcAwCZAHj9Fn6Yv2
NCbp1QmUdtbSEpeqlPcQlThr56H6aGEqoMQa4JaiaHIoiJdR3W+BpA470aLx9mK3QShZfZeyjK6k
DSbn2muBR0+6eEmiYKVp7KLCcWINrlvJHrQfCdK+rM+jJR+06Ij1SQL8UoJ857SIS1Y040zroQzu
Jin30hRi70uL51tjhlsl+wCBWuCuPBZQKyUCriHO8asEdrQQLY7wBJTQhk4HWnzS7iM6OeaRQOsg
GuKdMNxfj2D4f4377qGq3Oqdx0opbaVONO6kq50XFQarV7nWiJk6JpXwSKvxaZwBHnAxNt5Nw6O7
Lhxss4VHAJpnAL7quHC+wLxvBkrZf2lo3IjhYTggUDBMdEFnMqFQ7aGLeYWJ7PGMHhkdNWodMjS/
0lPII6oGeoMqHj9xxN00xm/PNfkIy3ZKsfiRIrucIDq9T/qI7LJo5d5SE/ll1RzFjp7pBGpOP1IY
/X3RGLW+ltJzkePjS1l0VXduQ6+9/d0tDm3W31dGjio8jIJmWdBU7rUK+nnf6tprLlqBirv8JMbu
v6boj0pq9rOwR/t5wBSuTcUzkzrtEGIiWQy+hefKikgi6OVeNMYj7K3kx+2tR9Sz4AhDV53nP/b0
4az7tgBYrY171SHdtgBBUNnG7qZPRtr4setfs1hOh45Ql4tTGbsmt4P73wdD+4g71KR93lnPc243
wkanuqPKJhETJ+mIguyjb5W3pOZH3GDY+TGbDJY3c6Fmki42//zsqG4CVSqzddT3ac1g3lQfYMrC
f2kmufAnK9+IED4gdgjyJ6oUgNk0gJlkgdZC8oRUFo/vTo54Wo2NdWUjaO0Z7OFSj37Nlv3T/PfE
RfjbLoxIykmctatKHumJbSMKj99T6dWPvz/StfI/o0FS3ZDqsm5Y4T0Hgys3yPXgbBR6+DzVqXWu
3FNUm4/U1Z33FoH0xqqVuW0icnvZuRzEkDoPrbKHS2DEfK/5z9mtEr4g1QoHIyl9cZm+ePZgEMow
YwSlCwSmhl/V1Ljv//62MUDjSJYbMAYaJFyB472Ljn46awvv1ND9vRjltPr7c0JE3hgKAWbjAN82
VmFAPsvuehvp31GOjqNLcnV3kDQtGnuYViNDRBi4SfWZJcSvVr3+nTiFsxymyDkbU00JARwFqVEb
YJl38n1AWiGiWd55VmfVWlk91PragjngReY2q4fooUvxmUGJWjc62mMztusPnKuY7AaFzbCor2PN
i98Lv378B+UxWSrW1R95iEiogQxz0kugJLEMd39/jtmKUn/KGKb142cv9YfeNt0jEOSnajnT4wQp
a+NCUkIkbZyg+ukcgQXervEv7oIKOcXUHGiF9RKjJRJVr97xYda77ABvSF59JdXRdt0Dt+5oM2dt
kFsUU7qJR7M5uSnpMgUumIB7c6FQ/219nseXDhTIEvuwvqv5G+KAMtAnjuUe/RyafRd1wwZcrrPV
GOGP5ox84KV50VmPxKpRb5ZKzBNhV0uvRRqYsfh4rUPN3LItkWu/0fUzB0vKWVrJrRUmwzkctGsf
+M0zor3nUPOIGaOLqPW5FyYCeZFrTX6eWh3LN/ziDTUiHDwOfizyfElqNzE2Mr11dmm9VBGlFLlq
zVeJbclza+uDJvnkmBH6QlO9uTMWwc88+GhRO7xNwt3YXmN/FeTKLbsseuFErnaNbegX20LF9nd1
OUGwwokff0QsW1AZpGe9V+7RbGvGbJUefUunOqPe116svIKtroiylAxF+xLgXWoxJAjaSXwbib0a
q0n+x6wdPSlJD2GjzAMumXYbDiPGo2bq33K92ySg+I3BC651TYh0ovlPDI+Nczl/5bmk9wVRbqO7
qJAcZY6zj2j2/07dAPHgqInpOAFOXOGerV/wCLg0sGH1YabFTx5O40836TN5hz6Tdh3Zj3piml5+
pRKVfSW99M2ZePuMsJOPfiDNqr0PYdGfpvnD32ei9dWpclQ8Ex6ztSxk9NpiUa9KZta9gF4Chhst
OQjzd4kjwLJdXmLwe+TOaM2ptSKDtt9aRm3w+Xft84hl39oF/kVnQ3xtK/CIrdcEz1ZYH70c5VID
WPk0dg2NYSC8q+iIITJr66ar8RDbxQiIUxl4sAaKVVzyG42FLhvE2MbUEBifbSZvmR/TF4B1Bh+t
3ljrs85s9Dsum3irxzWEI/qLRPGuF8yFwDOiVrJqQgt05Rjo8hqPcUmk0dtHKcQd3ySQoYTh5lbY
hV33+e+Ys9qqYNdNpgzkXm+tmJYw3/I81AP6wQZVfR+QIKLIse1taWFXGaIcw6EiHKw24z2d0bhx
J5zOYIPpDqZhfG8H4W2mNNTWYix3MjeMF8vC3w6cWBxTDHlWpvJmkdtudYiEN9x8C2IF8BRtS3Ic
dQ0Pl7FvribfCFp1Xa3bIjYYQZIGxXrrFZZEvYW1+hRHgHEp/cd3GKkQynTXOjDEGd+n/lz7UD+H
zNKB6BFid9KroN10cdknZMGHhOOUcC0Ge2xYBeQk0WeGeSSVqZvLpcvffsTmdjkpRWOXJC0Ptmxs
9HVI4s0ukPMUDk3tE4lN3zI3WfnI3MM+/QKzFwojn/TMAv4+0QBcfESmfEEv+6R8Z7i0uVLPlmIg
YohYkPTW3fNJsbZwy+8IM/Mi9v3xXfmEwOTpw/AkYcR/P4EfePs4ZnNj6uZ7jwAJx0y2qkxV3FiD
xsdQ6P/GztojvrQentc9hUOTbrQ+rvZxomXHv880hRkyZi2NjCA8jza0M8jP0S4qWnGOc/8/bQqj
XVezf8y4CFuSr8NF1F25OcShcyqx1T3jTZrYQe2p7K4ZZGgwIw0nSxyC8dPI5+Q+glDTJclumjhF
fGYaGq4xBHYLbE0zKQzjEYuz+tBJwmHgTFfbvyekKr71bAhA2MofNvZchmPqyGPjGG8F/qHSdH4V
xoehaEFmAQ1Avlqe/z7kmgdvwQdJpyM0uleVtp18VVyCvnfJLvifsfNqbt3K0vZfcZ3rQQ9ymBr3
hSRmiqSoSN2gSEFCzhm//ns2j91tq7+yx+VDiUEEsLHD2mu9QY0ONuRHpQFuj5XQvMWLqwKY5LrL
n70R4Yd+acsFsPbKHGZGQ725xaG6xL/7UXEykSsawrmBsjX0xck6mOMxj54SCp6PAAy7x26iOKb7
cb0Mh/Y5mKz2KDvJAzbe45OeT+4qyViH48KJdgMblJuukeeunWVP6HmYe7uOoa5r/otcVFAKjQ4p
ZzoyGhx4eMh+uGpat77ThVYca5MJn0ar1teOhGBgR06h4T6b6FfYjbLI3NG/k3JCYimXZBRtOwu/
l17rl8D61lhqGo9VrADzHmI409rzZMB7YasJzrNRk/n1qYUAdW4ivYib/fXe9Y5OQsb3pWUWS7j4
IMCXxfWu1xu0jPsKKEVb6ayjgb69/gbKv7wb/D58naoo2huSgcDNECP5jwVfqzbO0gIYQQbjplFQ
XjMtcmhiN1a11WcuQcNGUQ9NDBBBu4rqHIqnKFVRIe6Gpl8oaoFkEDW9XS6RNBrghsK5rI3HJL8t
ZGVc5u5U3rkDNlNZHT+QR/ZvuUHzLCzOsHJxZIUMafpFcFQtHBKaMfM/jNbcKR08jym09jHg1AMi
DKcW1u8b0NlpJlN51oCpMqt2tr9BWJVzdI0F1X/rMdGpJbpVfzamSjkUuvJMyAP/3AH9f+3ZeqKZ
c6JtcybKlK/mWKBypaHNYUcJGTfDDNeBCmc+j4d2GcSK8iTD7p9j8UuxlNwqYkSoBliT48x7HKFQ
W1PbNeBMuEaGvrnGQXhU5zvyz1DAJQpMEvKmRhkCjUgKxxtSLLvExHN9wK9300OaWxTOgOrsmCBn
Wrfl0SWbc5vDzTigiPbI5oTa/OD4h1rP8k3QxO0Meg9i6dHOxftnF2qRc6t30K1g4ribyT7Ith1v
hqQEgaix91QBrbNHdeLH1mpPfsZ8jfY6slmlc6t2VFt89L0RCJtXflCsS1FByFMDTJkv5wu7tmkZ
1v1N605PHazIedD32kpqczLNsmKsffO+gel+zLi46zpTpOMrXiDqQhIoYGko5Hc/CGZKZlZeABGT
YkBVHJ3Acwd0u5q8LZ4zUwhOVj629Qk+f4oAggcYcj+2IdEaG29tzciNN81gRrchi2hfWDksr6YE
as9InbUK1e8BobDNSPZ1o8LZ3VyfIiIN9m2sn6Zg0ra5/NjDZ7uPWrgUZSEjp3J9XnpZ2QN2RJPm
tg2hFtykpSmvQjl7xbsiX/oZKIFrqqWVAaEZLZhrjQDq2cRz/HaQdH05RmqwlkUWYwj7U2+p9koa
J3kbNOCJaxfxilIlrR2MS0tPZZIcRTSvLSDIWtqtQgEKrpiRtrGJ8u1gpTJIXMW8C3AdHtRb0h6I
rXeKA9PY8CCDdNTZ7DcbkAmJajAt9Usd+ujSh4C2Umaeo+2UWwPM5Ss4/lWW18iSMZTvJlg+NZGl
HmLBIRbUXE+VeZM3uUiWxXOly8a7YejbRa4xeVtu+JIFGSFPLW/LOja3uUqg1vuWfBoAgCGe8dSE
Xfw4pVzFIIEd8km8Ui40NpWItkMFeoSZ+fa8U3VKxfXw4KoN8QBA9Ceffj8P2S2dbOM9atTqTCKr
n7UUoOeSFOwlaRi3Uo5uXqa7w8/foE6M2x7edVaij3X9xKiN0ZLd0m+fDblAu+iNTQDiEEU8tjTX
B5AC9V5ObLDOLhKiqHutGzKarxo6LTOU0I1bJ0cvTcNt4FQFy3ps8pnrG/Km7zkpxU3suSBQPgvX
vLKJZ85QWwu/0OQXKYVs0Mv4oF+f2nhRZZG7a6e83imOrz2X9fB+fQaHDTSoIg9bvNqLpBvf86ZV
5y3FnSWyHMnJtinGm3j8sI5sICrilZGkSGJyrFMZGHdJAYmEPPGjarg22sMhijBVnQCQiAGqxl23
MOIu3vql7hDWkQzKsvbFAgJywyxALks8nRRzF7G1O1yf2ejGhqzKEIG0d9nH17IOZOS6XG3mlL52
7NVyWyGp8ib3WbCC5GshB+U+F5Byn3XjPpRc+2IXqDG1RjQBRSndQxMSmIa289rHwZ4aYbnHDcBf
aQa1zMiyV9f1OyPC2QWqD1EhjRc/g8TS0ixSLqibZq6VrvG1SdeZnKysTMvvyqEyHjMXCRU3Dp6t
Im/uKtGCUyCvBgg+jqwV97Im1UctDHLKl5l8lxmkpOth6h8Ke1g2takDf4MBd70rLYCY5VhaK5Up
A5XSsXqQiuYcyG64q5CSN0FMX6C4oQGqTtYOAjEFQx9PX3Ct4+21vyaqvse1x4LgYeirttSOajZw
KlWdvTmDCU2E/zBTKf0XC3diSbxuQB8BWzpZiwYN+mQc9u1k+YfrAz732ry39fS2ibVHmk/eXhuL
diESmhJ/TbwfPLro6gtx9BPi6vhPw0JQwu6N/LX+3lIgK3MygOmQmyj3dNIybNRoRm2NkFz3d73t
KlAlB2vtVwoJxDZqHxSnP1lkSCm/BvZGwRJsg9j+yQIIAQGGjO7U2PsJEaq7PgKTN4658qSEuHrX
EaGWFLFQ1nWER0HyeQ1CVRkTMj+v9j57dqhQIHIDlFHcWEGhCD7KLun6/B7cKNVTocDwoKTGfMxW
RpMEJ2mSzZVl5RqytZp/inq2VYk0veuKzmaitvKX0DkNUaG9tkbLniKLEVsM+88R+58XNOnUXBEK
I468B0YpPau4/Ux46tzL0F8ipDxtErlSt4SukROP5Wm6NE3UnzFhISMKl8+QMrQlpTBaM04vLnpI
h76MseQ0HHNR+VRHaiRwNz5T6WuZB6s0maRj7NfKDiMJZja1mYx6zmbfv/flIDukr0Dw1ppdo/Jh
K+RCNqSQ/WWBCcDRnBL2IzSz3pSfplmEazRJ1Gdix0eC5GqvGo32LJfOxpiiOxfJ6VUCWWZ3fYBe
ac1RnEIZ2GoRlDO7nR+03WNK7XTu1klBkcAlpdPWH1K3Kkqj8jIFPn9YBySv4dqv0nh4q2KQsEGq
3KSuGjyPIaQbKxu0PWy5iSJN/Fx2CBhDygzuI230uWlsWPJhfBjkcEQ2Fzuuf59Sjow3rJFi++/X
jTJzFlWPRJPaKZhyhU0HH/r3v9L78jW0KPsa2EpfL93KWU3KQf85RJOsBveVj17SheZcYo1bDnrd
nAZjd92h1iUzvBNaM30aMZAUGyAnH0BAxlsL/soOjG9JN/jIncpHCLgAkB2hXNGEPrKGY6kcqgYx
C7Ovy0uNCElU23gjKcaIxC1pGkxVlF0q0nQBeSg8etZDaTVg/ukSgI7V++66lc2oGVGqNB9SMzY/
2iZ8N2u4zzLAhwWZPMSaXO1Q23WySZCrvsuwgn6TbRKfhhSiMAWmsqNgP0jKyUE53gl9jA1F51Cx
YYeONWxjwzgUcqxuUcd1H+qgj5fjYKPHZNgTCqjv126mJ2m+6QyB3FTTQ6LU2eH6upkBCQNWh8+O
USLgbdXdU88mZ2XI7JXAYQ1L9IedRYhGi20k5ocUgCmp1Np88JH0XsFjLuf16F3X/MaHMecbxOLh
uMIRAqlDWCV9XKD1nPrvE7v8XaLZRAEE1IuRtByZJR5k8QBu+aAjgC+q1yu3DE59G6uo/4XxEdzq
ADvJQF9V0/zltR+jj1xt60q+hAkbSiYfaQvqalpFSY74LNa+hD+QYECXpUAa9plGSiSa2K7EnUNi
tMn6mzsdca/dJEXIrgkrE0eIYDtJ61wa1NeiglIQVgzvcYvzlVIq4yKAvr0be23cweQigAP93tvw
lg1juCR6fjRUFhyZQYl/KSz0Qad8V6AGfy0NOcR2iuqaL5rR+6C/Tkjjm8cpGdeyadsP0NZRf2zA
haIqeXfd0qBdMt4mhoORrhOuUZ/0t9hll7OwaZzD9bcMBM1WNsy3PkUvV0+bHs1lQRftfGs7ZnH1
lDT6Wkml7hQkSKj5A3ZskqtTPs5i5wn9NXy9ZGuYXZ/2A3K/aS7SrNSjbupSDvGjZDmKJUW+dzol
PkQODdpVSXZ2cxaZxIe4OqVquAi6AG2kUY3f5VLakoLf/fjlv//5v//9MfyP/5kf8mT086z+5//y
/CMH2B36QfPt6T+f8pT/r3/zr8/8+S/+eR9+VJTovpq//NTiM9+d08/6+4fE2fzrmzn6b2d3d27O
f3oyy5qwGR/az2o8fqLh11zPgusQn/y/vvkL9Vi+5WksPn/98ZG3GWoFx08f464fv7218n79oerO
taF+tpP4/t/eFBfw64+Xz+xzaj+T83/8zee5bn79gdDXPyBbW5ZjyiqsOMtWfvzSf17fsrR/aJau
gXhRDdmxTMP88UuGB0Lw6w/F+IcF+dNysAwlZNNM7ccvdd6Kt+R/mKZqqrIsW6hdW45sWT9+v/w/
3cZ/39ZfsjY95CEFAa6Hg6CbJ+62uDzDMAGy2AiMIUZt6oapifc/zpTpfT6t/Jccxi30Mdwq2RnY
WyoCuQrFPm3yHX6S8b4lrNnj4HjM5Esjm9q9m4CxC2JhZRYZ/cFAgNtHE3pbjWj9ibppOJpzKsXJ
E+VKIW/WaUs6mwftPd9rnTEcWQ6p+9z+odl/u64/Xof17TLgPBiGomvih6o5lvrny3BLnynL9qc7
DfrcopNcBFRz07jJ6T43ETALUJgo1Pz1QVX921EdWdcNWUNDhxXBcK7v/6HxbIWYVTbx4Zl6PdwN
roltFztZRDcww6mKVN3HYzgLTZi5LpvIGawxkKAkM+toXDswigByB59lBQI+oRGfAxUUOYEXc/3Q
PeT6aM/w67ibOA1Wvz47gtJf/PU1KKIv/akHcBGmohi6JdsQTQzlWw8o/Tqr0IAFEMlUOgX3uq3i
ACUeUNOuIFBg9DSGurrWcyjpjlm1O/SltrnppPeSM1HHQftm6xcfJt6xOz910FbvlOrTd8F1j2mX
rhUExZb9SAl3yvApMghyN9eHqJQCEnNOue6sbtg5ke+i2TeS4x0+eymNPII92LIdlXhy9eYsK6p4
e31oUm3by/iAhAHKRUhgkvOOoBTDm2Uf1cSQaJBPnEY0Wq51ObgSM0AWNiQeudT7o5WQ6ocEPuXd
Rxdn1Ovo7vvMauGSuCNWha12VobijAIVMgoI1j2FKA2WgTLt5QHeQ9hCo+2b3t2VsQQkC/m/uWlW
p85FVNtGw+FOKXoIgR2YCYg6FGHD0d755H52bkaJ13ex37Rtkv9+R+ZKVgk98MDQNohcAA/RpnET
J87w2HY2qRtgwa0Rb42iRAZmVitptc1YXl77oFiSprsLpmDTdRKAUUtr6s31IckHsPpjhx5BCrPp
+oBaeb2RIiGoFsB1xHq01Nj/UK22hoRClhVvtBYtPqut4s31ISQV9/O361NJ0o64bY4LV4rSbTaY
yZZlukI6277P0hC252SuutRU6LyJSiEXEhM1inylm9n0WOpI1IXdZ9NuQ7mOn5KWW5KqNZ1hQiYk
KkCsm/1LmQTAWXFJW+luUu/r0c23JP6WKWZMj3FSNvcU014Nqr0S2uxbX6mjHXVff9ctdbETdylg
6OiFvsYBWTC/w2GnfEYdWzommoQ0P5pLn9mt1dvx57j569GkMZ1/H0yOCYdWZa9ABUy2/zwPjTkz
nyRXiAYVVHEiCZyPm2mnGsMXTU/cdZMnp5ggEqqXNddU9FDjYcTKN4BA3OQo6zexu1QDwrapwKJu
UK1mgfKVs01UBXtz1vBbpcfvWq0yBJyDul+XI2Fq2vbTA6EhjC+2p0eI44igRxVyt2xK0jEc/mbW
+M+ZT5FlRzN1TdNsFazFt0kDBSg9LqWiFKw8R8T35vr6UKIt5ZDkvdXixj+ksZOQxQ+bY0r6/TjE
t5V9kgdbR9vfyO+tsAFah471rZYBuYTYIt3EGhQi0prVXaBqy8rCx2lMCiSGK6r2f32zlO+LBkla
kA6KIis2Iuam8W3RwNAyKAPdie+GDt/RaUIzzAEXvASqBwSsTz61IEJuukre8AkHda4Ns6DDkqbP
aiArtZvP/c4f5qBE4SOQ3ga6OpSzvz7J/1hiOEcVVjYxqG4QCHxraJNUQOwqJugXVKduewsrepy3
/m75FN3yj1GAaAmNyQc9YvbpuvXtKDV2FTpDKCaDYLyVVhvO5CC5DZmUdC5adVMqRTlBECHlnyLK
Py7Z+rfmJyJinMgqi45tOAaL0J/Hipm3fZEB+bsDXpesMz/w91ELvt+Sd+6wD3X6VNvgiNEngQTq
Q7uo+gho2Jr6Fx/NWH9KXpy6a49VBxJSS/sXBZ3OtRMw4CtI5psaqZrFUKF90gb5Qh4C7agDF6YU
7SwyWPSYpqE4lVm6f88K9Rb5pXYD+AHjpaCWlxSWcRGvgUdPcfLFOFr3ONnsDDl4TFsH/qJ4ZloS
Rbw+3UuKq++6HDF2UA8PHQoaf91YyreJhcaySKGotmoz8Gxblf/cWPRgX5qqEiKWlqp3WRDCqofM
xx5FJ50J5GvSNAO0fyTMqsgoVIbC/Om0fxPy/P/OgziL0WJrus7iZ/z5PDJrUkIWTRAxtkxtEhBM
4ZBJ0hGxg5RJ6Uk2HmTVeW0mfa9PForbPeIcf9MYojv+obuasiaTurdpEjQiiLCI0f8YtHZNNGQ6
6WAYviWSuoNSrHu0MG5VBw+VYMrqbW2n8p1WIBdY99URKlI8w2SMYENNwYOT75p3efxkdF21UODa
LP/mBPVvQdXPM7Q0w7Cvcb/57XY5VjWUg4aWa4bwfiIWpxGWlnwTctqkmJ/sTgv2cRVmc5YG5Ecy
m3q8eMAldLi3JlPFz9UukPcJm/v+BTt4fdGnYbAAEYeMAoC+m9QZpbUE6nEJWltax75yaIMGzGJc
j+s8gbxG2Si/rVv33XCN7MCMq0MiyZa2iXComoI3bUkeWH2SzKuh0YH9l8Gs6ctiXrQO9UGBjOvk
wn52ana3WPsEe7TotHllw2u1rbw8SnpIQSO02vUoqEC4pkoHiwrbmE/NYugrYaKQTws1y27jcmCg
U2leppjb3Pp9BikEIMkNxHu0vnaaovAQKNo81KAK59oEbiUv17qilMBSHXWZ6+qnW0wo73UBUj6m
dvD1EMd6N6YcNVa9sqaUv+4rKT/6ufse2nb0CW/lFh7brofWvkSGFjpGBsdL9FY/tbq57xKz9ImO
frN8gopiba4PumnO0yRy1ibeQLs+QxYCfDS8Nn188tuwXYSo5i/QjTjYyIZktgyL1ZcOpB+BQ+Gg
dYPLGVlVmHrUBstufp0U2KdrCwoDeJFI+NhVNJN4gOpqrvyi2Wl52N47qMYv5bF/7DK1vc+yylib
fnuEYYyQpj62HyN8SzNGZmw07jnfeBdavvJs+yMMXNtDZaw+WDA917GAk8Sog5SlbiyCLHL2pJTe
fRf3KSDZr0OaFH8zLFUx9r8NS8dQTZ29kK2oui3Wsj9sh4CmtzpmiQkUDUU7J4Aku5GaGMpJaxD9
OESTgbpzYJSvkMLwF4hG9kL4GImiqJKXcSV9RcpzoGsrq8omlNQj0s7QGH0H9kvUdeWLX8cEwGV2
8QeAq9aQeSnD/u+muP+8DEUxHQauKnZG8vd1qQS4QVlRgP4QEcJz9wmQRDGLCjVABzlzMLOZqs0E
DtnzR8xMohHBnNif8g0bC0pD9dzJDGPDDfvrScVma/69gW2iFUUzmffQEzDVb9Fl2qL9UWpqd6vX
+QW2ycXVjLk5Oujqpp8jaqVJL7xB28cCTGLUP4qPoD12ccp8q5pQwGHdyW10CS1ok7XzgDDyRQrS
n/+c8Su3m3maftFjbtNq8oxOPWtlejGn4rPqYINIPTLdyS4pVA9RwztZMZFS5v26x86jee/MY2oa
b6mbX8Q/XTLmoWOuQP3DwEXAKI0vUxB4jQ33r8pnWp2R+DYvbTmh0aF640jizgmO0zh9NXp6KXzt
bKuLUJs8pVU98ZWw975wgsVvfKU16TLJpJU4wZiTFddpyeoZALInpcEGnopf4M5ldc/iI06ieuIn
QoznuCkOUkyRUYsuUbLt4vhN4S3cSYmaeb9OH+t8em3ZgAYZr2dkMsvi0ffRT6Gm42Emf2GjtzEn
ChI279ZDfMld94OY5Bi56EmEqMHjQX/WS9nD4uCxErSdYPiqQJfchJZ1ikxM2lNpj/6/Jza8bhJd
mDhWRdjNpWA4i6tJVeeiq2hfURoXpw7/k+XmhDhJcpOGhmer2LMBVLPT4uLovidu02T73rywmq9J
rj8nKXwd4QVU2guIkbABPrgDQrYzpcmztcjrsfTz5eIgGlzcGLsAQwARnsXDYwXyVL3/srL3XrWe
xUfcqrgEY/JoCNci3lIm1RP3zbGsvUa1Wdwc5HgffelRp0eIXnLtYC6SJWW5Fy0rOp/MHBBm58bn
r+lgkYWToYbK9ZjdURT0gjzwdGP0LJemKmk/dCa80jLW5MYXVpxdKqX96vLs0qrxBb01ivon0aLX
u5d2kVdpqldO6BDI04NoBdE7obtNTvUqjfY2CbCsjTEeGPeZo3igwp7taKmHkdf2+UWMECVJL0Cm
vU7Rj9h7dsaXaF3Qxu951n+V3K0uoxMomJ1V7RK05MXsp7MYkkNZwPex93UUHtH3+6wYipJ9byrj
qziWNeJ1pJlH0TKiP+ILudXZbovnHR1Nrj7KQju5k/Qp7rfok/2E4wVKoZk+kJjB7NnML+Lj4jxD
xfmIRvsYZ19ArS9BNpwDw7yINip9666cQJ+Y8SUByyF+hurwRTx3CfoHEND3wfRmlHTTocku4l9m
t18Ih9y74KmDfvCov37hK3XRu1AolKy0afDAyV9Ej9WGcjOE0uz3uQMxgbP4HWJha9RrO2nuxDAU
JyleFgPp2qj4l2chF0GpknwEaGvRq83fRp3aqs8pPhFjeQpkBOUcKFcDI4ORgIDBHHQ28Pz8kiXD
WTRmK+Y1nEyROXlIYBLXVreU0RcUB8yjyOuqiTJGP5dM+1O0pFTSajo6PtUJlA6UQrpKM6UXTazP
vnEvftflGv+BHpIZXcgx9rYPZ4bpR/wtwhSeNfme75AMtfH15LXASe+MEqUN+oW4geLY4lYMqbHS
9GqpPxA6vInWAYx1SSrfo6ZBlIYUJ78HLjeLEaC0vafSbGmzTYRaA2MEEpSX9c07zDgf6aJyV5Mh
uc7kottw5SppTRRjH8URh1C+rUKIf7xuRPQZ0TJ2wlRXLUr0WZSPLongG4ZLJzYWBZhNxGG4K3T3
0FfXktbMrvNSzOgr+vZLK7ObCawm66PnptKHjhtSr4wrMrygJdQh+Rz77iNPzMvoGDuFpKvBhNL7
g+cyTlTJOMEPwKzBw5jVM+gHVLgXSEAtI9P5aLroZJibdqKzjpOHi6EnM/U4qGQpUYMfkHVy3Owy
1comnoJVpcpzLZjOZpZcakn2Mjz2JnSy5c6hXlfdwkM6iN57vQCx3Emav298pClpmKz3vfuB8xIz
pN/3X5iDewae92aDLznn+tsECVKYcZBl98Y0zB3u8bW/0NLiSxyDW8CeGXU29zYctJlYh0KuRBK3
ooq82MgvreEexS3pEHsc+w8ntq4HF4NANLWd6B8RPXp4LLuzOCtxi6bWPYmFCz9ukIzOw++jRZGC
F8TC0abtNZY5pNL9ZnoFb3Y9sFijxKkH8Oaodoq5QIwiMZ1AsL8JC+MhrIrP3JnOSDwtQbctxEhR
3PIhniQ47owO3uvMijlmOA9T86jWFzHQWmd4VtuzGN/i1Cg9k3QFz0o3EX9lT5MnjpaVsJ119U5M
tSUSMVn/Fpc/F8pei8+NeifORUy6etu/x3mzzIAIOWJtwDfUD3vIn4wkRpi4jFazT4pLKbv/EjfJ
zFhN0Zd8RxhGLDkIpoCsjapNDkohyfAm7JVDk5UnVg3C6PDY2tZrkuwHJEpx+LqUjXWSHRNt2TUK
Ez6aVtxZt5TPmdyDLpWXqaM+u/5bbOnXJVNMArgsjKPyLrcyqkAcblTkc4/iCFGJ0SaXrEsu7CXI
2mWXpFE8cVqafQyH5FUOmYx5yQ2Dtd0Gi5LOK9ZVXVyFqrYwVJIHX9wxa2hR7AcDNAZvarETcUpj
2NtJ8Ktjlkm/uIg5pM3sE1sq4HvDQtwdl25XwNRPgulLZf0ZGdFSMa3Sop/bSroWc43o9ITjnt6E
86xpl7Ge31CDZQkmAnMtivEK96ldNUUwF/OmWCvFmqVl0h4+DHJBw5cIGa8jqJG/usE9qC7SlCKo
6UbtYJSoQGYkGS3N+bR6lkwbRKNbbcRiI1Y+8Y2G+w6E/BnU8bv48qjL2eJCSmbtbsRC3ivuB8JG
i1GGcMaiXjr552gwriV7IevaouAq4nTyRJAgWe4hwfXYHsflQIZb9DwxyMTAUdhcgShB0GsvBpeK
R56V58Bwbo3UukAQ/PkN9EDRZqLfguhC5DWvnkOx0IixII7REX1otrmBPIYF1nRdvXqkrQPJ34se
n1TtOrKmuRioKeNFtLC4zjqiHJCXONezpIEIk+1bsbKJyb8220/rw07k8zUUiVLjOUzhXRSfYuCK
21mN43uQCJr4RTRSL/88bpbhLqlbeKSBIuJ7RVuIn+LskeO/gahzEMcG0w7p0P3IhRy/9V51v7Vt
5aqAelEWsqavOguOZGeEyql37Q1qzB5musY2Fd+LnhbD9bZsEB/ROrDt01nVQ0/cN1epEHce78Xt
iWvZQ/Dq3EDN4cYU+fVkE6vDfgsBLa5FnNx13szRrSJtxaZy+oIP5WV+8462NI4q0/46fIsk8JRU
edILNGbZRYiFVkwBYtZIUEySg/smPCNCfKMq92K1bYPiArsaDKdtnFBlX3dMIK1Px2DJ1cPpyYLA
kfssBil0+xhuiS59IOx20lBJkcsDvjgUz6fz1CcXKGkXA01ioEtb8bvYawzS9BKmmzaSMY5hMIuJ
YizRssAzi8Etol/ZjdYxdGpxJDF1DTWBiliudPVsK8oyzrtVD+AL6jgjbCJqlbO5o/rbFLX5MKo/
eqI/M62XSocR3Oh+ZDJTQoubk2wnN40fXUqz+sjC6NIBHW0G/wF6xlnyCbmMfiNqTigqH0FzhXin
Bd4YAdPU6yeKQAzDCJ5obu8Tx16jEjePlcHji2BrvCLKjDxJf2t1steI4UsMZ3b+Yw5qoCBOFgcA
MeJZBtS6oT4yI3q1+M6p7lbwxJa/f8jRx+cIAVxxhuJMrx8yrZdML17Mnn4n5oOA63b4EMi7J/Gi
ToTYJNSJ23njjF5ZGac2JCAI6n3X43fG81Blnmarg0wMKQGDgmh/VmL9Iq4eJgapFP1BnEOZoApK
PGuMS9lNEaBEgiwmepLLD601qOz7L4CgT01hAzMuZsiTMRHD7iijmbBl6qcMOjwoi9w5Vlyvrg9e
1QxffT63nfhNnLhonhRONbrN7WxS1I1oM1cdIE8MX2Ga0Z/lrY8a00DxDqIgNi90uHZEaCmdiy9A
3SKE6tedi778dO2XRCQ9+VLxObtrv8rsGJETQ4dgm/v0lMl0Pzrm2qK8JK790IST54ds9NhKSNA9
wCIDeL5RKAZaLa7VSnfUAx+rDf8uYl7U8LYec+mOOsqXw8aHAAQ3rvKxaZRz/dy7wUdOZJTr4SWs
pIVrywuTxUhJiaxKXNrN2XVN0s3JE+v2MFQvuX6SUvuGDNpD0hNA0MvxFPOGJPVCDSCj+zY11kUS
UVIvQ8tEFJDfhfzgUL2L8Sv25CKo6q10PyFi1iaGh8/dA5UM7BrYzjvWy2R/SMKEIiqPrVhbxWqZ
K+57PBtb/73GyzHxxPzQNskS3PEquM1b47rEinW0vAnUyhsJEc0x8qLYJiMhTFC/xOjuYgUFofol
8bcNgWEYRxCvhSoQba2rG9N0n8XrYoXt1DcRIIjgwJTl9wo/Lna3sMy/pIYNDRJj1N/uRQOqaBlr
ApweR3N8wz4013ybkOlVE0SBCC6JhsVP8dFoLyGp7RTpbuzCS8wm6/d38IB+UeRjYtXvicWIHp7a
TjmCgCZcHI41gk2NW6PCNJ0LYugSHL0OD6rKWRGM7FI37H05hj4mC8iEVD1vFCV7rzFzRlPh4rdc
nzg+zPk6P4szSrrD6I+vNp/Aa/t6DSXKM5pVHpO0vERN52GjJxz1TD4CVfbSP5O9feg/TZJnvsRW
2govtum8lesoJ1qgncSr4kzGeEN16mWC8We7Hfjy7JKWP0/QKadFAK9hSvtzPWlemjd7xYHlGY1e
FUkfGtuHSOmXQwGAOJA+arKramDf+b38Jc5TNEiNOn3dtjNxGfKYYZjYMjq34vonSFBiJm9FCCjW
DUtlyUYdxZ4wQKq2Ijkh4nmRgUjs5lbTI6zIua3sJgamcWZ0N0vO1whQzPy6JM3iHiuivnsXU7w7
JF/KVnQ+BI08czA8AIp3UYiYB51CxJgUoj6MpdqC7WZdKxA4aVMCvK6dReotuNc11UFPRJ1ByoJe
d0chIxkN/Vl8XHRTkPUrtFbnIpciFiOINO96Mxf5L6MbA9jNZDeM58CdXjq+YqKPyoV1iiXUcIlK
Sfawc+COcTVWJi8sko1i9IorFukaHd3wUJIWYs0Ur19zWCxSDgFRvDM6CAdETB2xkAhPxCZcpAnT
KtpiJpexJm7H5KbQ1PN1P/yvwNWXU2xGnUd1ks/i0EVmnsx07ccEMQURRD6d667YUju7s+LAk9mp
IZXGjESPQfOk6t6BO52mZhPhOkh9X/roRrp7x2Ko1yjixmypWIIyVrG4PiCh5fVGQCJ3ZD13bnTb
B8vdfuX/j6nzWo5c6YH0EzGC3ty2N2q1vLthyNJ7z6ffD5w9/+7FaGTbkFUoIJHIxLHSUu1rYE2f
o8n+lnUfA2Pg6tc32ufYIQWYZ1BRoJ/y7VF2GoexkZVbfWpuZJX6eMS1an6V1Sm7WXZDPf5ycD5J
aJBFiEHvhvm5ZcXZk/aclJ/ym1ZSLfuIcSPyFNxL8q8EOA+JW9E4Mu4SRO5t39v5jn5MBOwrQf8k
+hd2fD/Als378c8t869p7v7k++U0rQLG5OQUUKYHrS3f5U8i339CnYQdbn3J12FHCc7/zD9tkPG9
tQWh0ThZkuIGP7flnRaKt0Eq90b2D2Sbn6gyvmrd36Z5e4Yl+Uk74gcql+uXb7IFS7ZiMRLa+gte
xW9UrW+QXm13WjtqeythBZ+lLwM/grxMd5MVnhEde9XjL6VVfwY1BExVviVoaJXy7bnOQzj9+Yzz
1FiWy+pUHWOJV0pU7WwvQhM9/ypD7Uc2hezjzHR2JdY0HGpywZ3p332KQaPkvvqK/p3ti+BUDsm7
PN0QTj8ar1uuOUYrLMtXWSPyu4jjIDbzJrc8icf3CBsBVlbMnZdroSdbU2te5IEtnjcPgke02KJ3
rVe+x/ZsJt950d31lvcu7wQe2y/ON59B9JeH3pOcD300LQ+khd1haJKdV053WpWvJWqORvOxrBnY
lRMNWHln/mT8SOzX2uyuhHge9TlKJ3uHiCBp5hJGtJarjg6i5X6HbfW1PM1UvUwVqDOAII8ij0oy
e1c34RrxCyIDFwXtFcPwHl2gvHnwV6pb3zfAnpJ3SB6DJshrF+/lS6giP7QFfmAMHTEK3JdpdtED
eyMROOO2o0b+LVcnMNz9mOl7CYXyylh1YGDNndLV76Y3/EmZi2TmHuGW4xJyJ4ei3sxfHWc5gQXW
qEqS86T+QMlSqkupX8iwvn0bwVzEIpeqcSnuSLlgu0Wl8oPRNrzB8KcgSRJbE6QkHnUWO4q6fzjX
/rgqTuqMvDEaRdbGwuVlp+TQgqYz3XlS+bngOwtUKSjmPMIHUV8ZNP6E24XYCecR75Q1PxM6nWLX
KjQxmEjd06YqT8nGMprvhKO45i4KdtXY87lHYLPldCuYoyuQmkUW+odaG6M4mmwqyDIvjHXScYuA
GC9VaKx7x12eSUCokogwRh+NUb77xuf/UFSHrA/fjI1pouEpFTSD57/JpJw7dA4aMuI+1j+l+GOS
YGcwey0XMFa1pZ8Qo0lXGpwhZMIGnGUHCKgux12dqy9WdZQCbbL/FWpxWMNyb9Es9JdKPiapbowO
aVvjbJfecl+WIpxWc+kxFU7V71eIzfE/PTW0cJxt51Yfggzw0PIMc5cf58rcjqX7KwA8/gOfqKeP
SfMlN1RwYLtX9k4x7vDwQrBEcfDYDn9QC/ImdQv7aBtThviEjBwE0dlIs8NoNJJ9XmOr7+PC3wvS
sKAMsTo9Ir24EqTa9e1f8uNfNXcefHxfJoACjJUCJsiMH/hdj0aGsSX5t0duLmWpEqELwYysrT63
kfmGtsf3QGygtvp2+5ducl8Msn13CJa/CIyIXnP1MOTVb8Ly6S3/5Kv+VndIDXHuMpvxVu4+rMOf
3vMevOCRZE/aVWRFLAE0nnGAgPWBABs7KWXawEe6VCNyFLr3Tr4Wms2zw1pS3X+/zfra2uNwDkfS
JA7DsSKDM7BHUJDlzVIL/17fw3Ax29YJ2gudf8tSQQGY7J1sUJYXTjmfSNnAHpsuCfmYvIZUtu2A
O2vzhu3gZ06ib3cVeNmb0ccvCItAF7Dv/CL9HQP/l8HPL4XrRVm3h1Z8QuTvuWDtUaQJqmPYBSzK
dL/c2s57lLVpYqiZaxrtZOAhKbUc/anWyLyw00jS+SJNKoQNPwVMEMAx0+udYdtMgQU/uWmcR7Qa
m8lk8bXfAhMy8fE+10fBWiQLmRt/b+vKfqTc6Vj29UYeUFAVQVukdaEoxYHJlUMJ7C39FYFDR4Yb
jZ5NgI+2hUm8ICMTYATcjWhFfxQykHaRUGGX4bFEayHhhJk5LfzO3MM3PTacNhI15HckBNGS3yiM
3xYlEmMJJSbrqR+e9QaHGOSjZJ3Hhn0ue2OjGPhBYAUoAAhiwp9D631ZlKi15t8JEiOv2Qidr5Fe
yNyZW9lxgf4PW8ssdmeAVKuvfMsFlceIwp3lgUlTJAvQbnXOzjOsY1d3DEERLKTfotdYl5lvsp7/
F/TG0r+NmAF2WnePpscBpsO/kGNzeHgcQdkwUwQdBa3PhEnafGgckBIR5X/b7F+D8iBNoMpLvnCA
iWIdnIMCwuz+NDYZttq/7q03Obs2sw+yn2yOoH+Inzme7WTeldZXWoB58rrlregqbCrjNaIuFUxJ
wpjb+huHwdDZQKsOvE5yUiklpeIcW+uIb8ROCrmktP7BoxPy25U/EalBwOfoYIO4SApqdwxyNuNZ
Ppf8eMGYbB0GQ/2vxac3TNWPYPLZmD6MSP5L+JNX1gqQYTM2FmTjzUydLG9DzpkkO3pj/S69xKW9
QVCphRjETshI0yyikFqBZ9jGoY2hMOnpdTl+Qqy15Jd0dJhZnZvlkphVsnTTlqgfetY+MykReoQh
xx/Hnj6hA/1Atf4pm+grVIqbIYh3jIte52xcywFXcMDJz9Oh+JwOcsKgGPWJdBp3cwlEhJKl4TEG
5x61ooA0Sn4Gz+EHHa5V4tnXDuXoyhn2y/e5sXKfZb3IukGzWOmTJ8V8jeP+g6j6+7+VJJvDoxMz
de96Zp+9wMe6RFmip5trn/IO+mKnhQa5fPLFCIFcTgwUPeu0vFv/tvXKD9+sfqOBlpA8O9PCty7T
4y2FkdISN231oUdDSH42DdonRh8qziPVzOW15OpojGbbCL45qPvIk/q5hr5je5FLYnFCl62x/KGD
agCWP5hePMtr9ALgYt4LHMnlXUaNvWOAYln0brl1YutDMafPlKRfOkSSEvTBcfScs4Ym5LIPeEWy
J+RVSbDPHdCFZrg3Ku3sRua258mo5c62yUvVB+8dHYSTEk/7/7KVEbE4hg9vHbL6iPmZlaQ1cm1n
JVxBmXxIBU0asEFL/t0Mbra3qfTyW247w13LelS1aD12zYOszeWYQ1XwzdNeBR+X6CHxEcrCAy5m
mGfRdQbBX1a74K3T0L3G6q10lFAUBOr9kNAq0VYKPPnf73A3hBSBi9RJBfoVbHfB370cI0BdPWjz
mxyP/0HP485w7O+pd9aOlsDuKr6EE5FnQCyB9ZMEE76EeAPKI3PUQ1W7/V+bnf72nfRHpS9adwBI
HATwsbh4Vr0zR/fk5cMz2bpscCkj9SLfiezoUmzKNxbaR/bs+8nLghM3AFZx5wG75zvJk424ek85
/piZRefO27UWKd/G5PRbMus03Cry27lNFORkJsVTzeni+KjfcSxXLANH7mXOMZ1qNGiMaYtnxQV2
JW08sBjBFZDXYM43PaIm5ujwSDqDLMXeC0TRsA+KNHv0rA/Jn3NKGoEApNzBvdo7T+SQic5m7cgQ
SpLpgmq6mqfnxkuec+dflJOyvDWSNeoLd15Ln0AhcAmQvNTxzTHyrTevbn57M7zpdcTxKe1JA3Y1
LS88ft+lSED/eQUY8qQO/W3NGCCuDcMvpsov0Tg+oAkarAz6rPBY3FBDac3YWRkCJJyeOT3mQDV/
lA4YHS+Gqpgv0sFPq+q91uwvvX6YHeZfiZ2SptUtngspsm3hwxhYL5LhS0fGSOnxYltT+sAvHF6+
YMjGpm8BuuU84FshIkTdyMIcxoWtEY7RMcUncXGRIFNcQonQNRLCLeT8JrLve8o8SRdTArXpmysd
/2ZZzdIVkAskuYSbbcIg+5bG4GR2r775viyk8GgW+ks0aOcSM9ReMd/DiuIFxwquVmDNr7JqBj14
zYZ/DUV5gLZzL6NVb6WZE4TDhzX276jvyhkmrAFhD8gJLv8mv1ohV/XYOMPWCguU+mkqpuAq9Iwa
o31wixdJxeVXZVfK/Q0y7w5jlQUoMtToZZzQZQmKBzOzkHNcyXWUbF2qpbkLQAGepVnjYo65nPtw
NDnG6vsJdGDhDkl4YPAQk6jkrqjisz5RI5PDBISSKGYY0NO0lYT7WVWXH8yu/6L5v/J3sr/VBKC5
RM0p1vC8RamK70n2t4SccQTJQMSHfEgeUx5Gcfib3GfUPIcvqT121atUYXrJw5DPqxhFpfnbEkmM
lDAv3KZZizdqPN7KEfvf8zo+kz1487rBVr61vBd5U5qu3OkM3Esiv3xTls0UZbeFV24cYqNkP1Ie
2T7z+ZFylWsuK1Au8hx/aIb5LI1p4URIawwrwefGRzFlE0bOl5+57/+6e2Bc0jQqXfSntRRx02+7
ss6Omy5raunYQ6CRVmsR1Puhrg5L1iDLX5Jg64oxZ6TpL9LhEoKSJKFp2b4xvk/xRAXwQVm23PQ6
BXLGp8Co73SLPShXspRLwzAenGisZ7l+Us0u18uMk+9w3+YWOnAeVj7cdymzJlP9zLKjvHnZSz3d
ksJoTlOGB10Zfw3w8BGeu5VDQA6DpnjR1fYBoZmvpSKzzXsfvdMlw2Tr6BJ9JeGGhnbKKm1vkXTX
pM+SrsqFFCKKnQ4fA5xVuqOCF1ZDAHB8r+TkTmTZ7wLoLyF+cqcnJ3rQdv8dL/8dNfK/dPjHBOeG
+jg2081Ezo+H+Jc8D4LQn/ENppTf8pW8tKbBGBn8lFsXaBGQFdg9lzbK0St3w41h3Op0mWSFSrd4
nMJzN7WHQOfNSBYXVeWrYR+EJpZKy0WOXFlydZSe/dTeSq2D8BLIqwB0Sfti1Oh6/9utC81F1gR5
umkUqzZMH6XYlK0giZqSxp9UvpLkSV4r3VBpEBsEnt6DdMNKk7ZyiUuM2X3ODvPrvHOnwa3SF+EI
0tWk/4QjJl3e/x2AmRr/RH6z1VE/XroeAkdLp8NjRCxaYoQ0aqwof+rTqxxeOtWdBC40OE76DDe9
kj4LUUu6MrOi3cwoIbdlvx668A5Ryb0y+AvRyTLSH6nIPKu6rxAdFx4HVinnKuxR5KDfjcnU+5gi
i4Ugj1x9WWJyU9D8W5mylthj8tbzMfkAqJNNKxH5HxkAzcO4tC5LtSXxavSba6poa635l8ykqUFC
b+5rRdvI+pK4KtSrHFXblZ4Fr3qonxfQiItq181FC4aNWdofxYvAIP9/FYUOyREr852A/HOLnVKf
ngUyl35EGAN4ogczjzkS0epeYERBNgX4FLRPa9XXwlxZX+hkz0X13JiPghhCoX2f7IEr7yyEsEFS
qky590pENrPmsqxPUi4kYFaekt8xKfo8oG8vJ5PkdrnqIXBdLIWdXLI2ZvVl7J3YGJb8TXI2uWCe
eu6BueRT+bdEgQQZLvw17muyCLw4n+JcWUKEpYBkghAxr4HvK4QcPNT+XW350zwOvt0PyQPlxS0k
odm4TliUoOyIGCta908t3dGmfV6YfkKVw+8oTSPUxqiCeJX4e/0IaByYxXOWEGfkxK+y8n3AMJKn
yCRYyXnUkvi9SfEtdy6khmJs79ELP2btXx0bSS3L+FYU6lgyNKcFmGIfwYOm1EJCPh2uuouag5kf
hOAgdAxJGhe2ht+sEcK+1wsYs2gu9773Irwq+T053I30A3WX1wVH4FspqzlJy7O0bxqjWVeIZWQN
/h+SW2F8eDUCdeMhl0hu+a/9YWJkHaXe49jOf8IPnj3904/jxwh1ZI3stfPUYxlkO3lBQgCLu/wT
f1mJbvIk/9uqVVFiyAoxxiyudaqKwvSP7dHBoHCX24AWGRXrUuHKTpEd43Z40wKEyIEQqta74V19
E52iMiOuVwcJNdJqkUNCLnPUK6dxLrdCWxTCn1u6zCmEO7m5qhGcMgOdJH5XN0wIvd63/I+yytGv
k22RzD8SkwDpZrrgJcjDYPQr2TtyOMlDCI9Q94rbKhzW/7HNBpdJY0WH4fmPDd3TXzZtlzGh5hdv
9U9cHn+G+dpX+au8X4lwtrtGtfFNTgVhjxm4PMZ5x0QKtCwILY2lP+sQNCRrtbThKRmfl1T/v/u5
nBg+v5hMEBWGZFvmON1ww4WxIQeIXPAeuaE6zdbLLy8HDp2mrW5FZwmkshbydquYw5fcIeESy6NH
vEATcc2QLnKUVDdCFJMkWdprNKAiz3yTVqUEUbMe7pPoD0C/reon6csJtB7r2idDqS9xdZJ+pnRY
TbA2c4q+usLaarpzTMcI9L1dZ0X/QeD8kw4Gw/S7oYTKCoIn/UFJ7oyhxZI3uUgTGyvRd3m8Vok2
Tm2fg9F5LfwXaXwEPoUoVYk2j9shms4YP70HVf9njulbXNFSQE5S6ht53YFOCKOnorU1sIm6S4fw
CNljaQzb1MsQ8L7KficNLoaUSRqwOWBs4E5IBtInkv8Lxz1MId5UubEQHeKMGjuo4YQ63dWwjScN
N6Cj2uSrscjqQ1Ygw2eYzJ4XtBjeply9x5l6+AttvOeRH//2WkTBxrx3H5FDi3eWMeQ3I0NfZy93
xh2Ui/DRdNFUyT2//0LQYLv8eTNPlw7GwPvYKfPaw04VoSlE2s28VY65bgS3jMwGWwYus5cEdHbl
eHP1Nx/abur/ItX8jfWgf8HiEQcGzKZv9T6xj0k+I3jqGfrdnGGwk1Tm+E5YZzCdF+zShrGqwgKO
on7otRQ1vp6ct3IT64y1SHhjYb+5y6gyHtVBhxuJIvS3zVJf/pwO+F2Vt9l7oyXOuhuxrcmQOT0w
BjlhezMMt3aqGJtifKosJA/sAfAF0gLOOFm8Sbv8wdKYZ0UiGTPwyt0yN4iEL9bvKRByW+Juh/80
5jiDjj032nEv9ewhgYM3ddVONzoUx07p45XWtuq+hkYMteWv7sZk4zTInOJTg/Rckq1nPUH0dIpA
F/KjXSGA59SIO1FyKtlzFDQOJjldt8JRr8q9r7zGdM6cve8Q+dINLd46HjZFoxub3OACWBouEVr6
3CvDuYEFHLfhe6ZOL36p/JoWjoJR0J76cbobxTK3xpUQgu+us3jnCrIKvCAsKjrV2nqFhUw6PU50
yaK9HZbWqla9ZhO7n0FidceonEgn4+FBow7yZ/LkCqeKVWpU0KmkCdtkdyP20UmlvbU9Nr+hWWwc
nbkvA+ZKxhA0ppJ41tVFcsVn5hnJKzrVLI0kdw+DLh4u+DChCRNyubq7ig3NTEO3+rULZMh9H632
KgvuW1VTj/Zw3+mlgXxctZpNzVgFg+cesZsKV2PnNqvJdDoZJGcuAx/DDa6yL0jdzbPp4DOKe9TQ
QURRB23FTNwJ3YYrJTV1D84eDC0/tqF7M1b1oXbNW2T/DVTazYTRg5XZK8ohC+d5M7u7PMuwt8Ms
JujP9EWHox7hTVYNa3WocC7ARQ2vM4fLh+G8YYw5foj571B3+drtxysN3Rc0xXDv8A4MKb8YQBN7
r0AZwXe0F81OIRhmBmfYX6XlrHI3ee5gDKeB/W705KFuVe+59LtAC3AI9CdtnVaHCjsPGuxhvC+5
q1k3f4UGbHoIsQgFBl8tLX1+pwcNwGV0Fgkqb8SKIjaQ19DzO2N8y8y9boLCtDPy9rYe7l2fwfRh
GnI4paRCFZZVc4ThePAdBEODQ+VtHCj2oUc3laLd2nKSssgr9A4YFte3pjfeoYaNmYhP32HuLjVW
ZuvW0zHlZh4AjOnQWKa2RVTgqvfKr557jNLV+na2Hqpchf0a4ThVR8qfGbZfboUWRclo/fLBSuND
k2C3SmyqPafZqGtNbAwT9Iq1li2WVSpbqGTqHPUvGAFjyZIPPgajxethOKktGkR1O6N7neMIocXT
LtE8riMCdlOIkU9ofm+6hOgwjLO9HhDxWo9WizlH3/IWGmeDJiNYMNPimTk/laqTcRzji9f0enXA
VvZSeJOQJVC+NrqXwNLuNFN5TXz9QbUiRNrmt8adYY+HuEwyMaJERYPBUpGvIx0/ZGSC7ZVtBSl+
TqGBi3Le026ay1WnZu6mL7BCVAosh4reIgggbOf0KY2XHOG5GW/VSHWsaxnrCGlUqMNi1LzC+uRl
sBBgsubGPFToejJ8nOzLChw8za9t5h7QZJvWOFbOWwRszmZeN9vajIpdwVQLk6DBpkLt5cqy7ud8
65WNt6vhGe1QFX2chvA21o2PNMFeCMO3Xa6gjtsyUePopX9UYmedo4KfV4qC3ZiJ8Wniq6u4i/aq
i81APj8x9WjfNEqIPwGd50izzp6LD91o2/PKqaqKxp4LG7QZVg72jr1qNmvTTT/aEmuO0c1iEcK8
9uFnrrfsgCI3N6OO2Xre09lXd646bFULBk7MIMF1ts1kryE3LNli1Xh3I+QbxC6Yji30G7fEIiLF
YBGY2sIItnQAm5I0XiF2DG6HlZ6K6kWIDcRMmCx77Rhm9rBquJwrRNN/MJA/os6/CdlaK6O/HQP3
g8nGcT0ZBnfWblemM8V7a5IT26e7EhuUJ/kh8nTm+0LahIiKxnhHbiKTGA2Dd1Wo/stsusXGnexb
xxkx6UNf3WLBJn1v7xCe/wKHfxu6p37uCby+rh0yTUVNvhsYb0DlQHMfHXSPwC7wycosbe05XM4k
Gx7aLLMOVJqZg29Xi93vasoQ9vFw+2MqG6JWUTGMIraLyLatVdNdhyE7BmdbiI366OwQmlXWXkxm
gULIxUGDf4P86S5lGHit22gW1/2dEkfDZvTlGUP3YBT1U2UnWF8yEc0kVI5joeltPby6V8qYsoaz
aD1HCkm2NZh7S2OtkGtwdBfxaR4k0CNQWWIIZTtBuFY0orpR8L49LGJUDkIOi+zUNs1f2GE8YFaD
vW8RNt60CnKaZWPeNIAR+LKaR1DPdMU7yFmsMw6LuXVFe2bYNE4Ivy38NjNlNdfqV9M06hoXtr2N
fjMmpyJuBoPS1mJ3g7X6xSB3syCWLo6G2jjDJzPUXdNGjyo22Zuaep43OchBQ1YGzWqtdciClf42
tocnxUqwJh/Y+KAuFELR/I3Q/TbujDshSsKG22pafOmn7gPFJ+SaNNgVSZqv1ShNV6lFku6l0V+G
p2dule0qRtLbT/AWbf0hWWeTZDomOmdVlO7I5JV1C3G2aTgnTYYa5h4aqII3Vzola7ROkpXoHugJ
Y6URMQ4QOs3qVzDf8RAjLLEq7+o57Q9zZnhMUT/wWu6qoK/WxkSOIs60hd5eyZ8RC3JcRijbh4pu
ZnpCp9XB0qLqunZdlB7yywjD9egA5qgqbnJ909TKL+YbiIPOxXuPUDTMJbiuXWIxO4Inp+dgaYMi
e9m9JREiI05JrYSEArLq1daymvLGqw6OUupbJUeZ0h6tOzcz8TNmRD7G5rrp3b+qqf98igAaVvEF
RTzs75D0hh4QfVIg0TRuhk3ckVszIgekqjQ1GCoyiwcLTeIdLF6y7jAZd6OuvrilBaIbtm9zQfRu
yspbOdrNpKg0n90YU9v66jO8sk6QidQ79Tel+pwmjCG7iA9g3KdyxAKwtEx2AZOMeFST1rhJt9Lw
ZgziVlTlO+Q46+bVLzEYC8r7pieXsjKr32iN+zM9DLH6mNFxQP+n39V2WWz0QD/PO6tr6r3VesHW
xxS7KPqBMYWRO+DgZdiyhUJ9sq6OPaZrJp3hMAzOzDAPcc+ahtdyQgE68268jj2PGiz5JkUB/iOl
uyrN6i4boMwkXYaFE8r4+9rVbgtHPTZull2CzvO2rn5qe5LwrrlmprmxNNpkYTDDHO7rdYerUdaX
d6UWeRd8lncwWteBHh/jvsMZHjEiLacwCWaqxNzdd7bRrtMfJqkRzGkDymtL2flzYe5jvbh2GW2a
MUFPFDuhA68L5F1TLj3f3kZFjbFQNe5STZQAejPax24NwKoZ7GbMvja5lxwZuyTMdtEpRr77UDD1
lZaArTGgYaWp9dbSaVLp+ikLOeyCConK6HfCsmM7togsOLiHa2yFj96Ljc3QKSqOVN2wDyU3HkOr
2YQIirw7I1IGrRL+Jn7x1KZV+ho3dQ3RvR5vMvmwfNk4OHvIb4SZRWM3zowTDpaU7rMKyDP1e1Up
Ed2KDXVvepWNO66trnPkDvbhqNv3y/fU3PxFeoDWrZ2g64meNExvDDDObjPzaWVOHF/x2q9tOiFN
pJvbIXOuOSqu63aEoOmrpX01VNRb6/iYK8P4WMqHIkX7m4LlPE3JTcHAEv3m4P9+QJspOdtQmzVD
eU0Zv/Rr/U0zWQRWgBPo8mVYJTh/40qIRWDR0BDrjOecK9aVk//GpEG0QwM2X/v4Y2FrxqA3LMv+
jANIjww5nzmV4pb4jwTlFgMOrIMmnCGSDpOCzBuO1Ddo006tDouSz5JuxhmB9G2DF+0Lvu9YDFuY
3AJoYhVpzC/eZIcHbCHaPQRO4zUYjV3mVtrGhatLgWONd3pnxLu6nHemmvlI2vrhS5fAwlb9YfyN
oJgpzrSanLy4+jVNRyPbV/FoP4weOvCd1mkHhIevUefGW65VfCwVq71gCJXshi7wV2VtvXs1zfZa
U73jjApZg70wXgOzdjubOOxWQ5UdgOnWtR4lJGSstKhojRsnzji53MliXjdSt+HoFK9Nhsy3s3GC
+uBWXc9xanFM92N2dt0RybpefRyV8Vasbu7rKL8bEGh7LDFSURRXfTK78rPG8PJe1eKGybR8dbWx
utNwitD/4pGdgrKYn+EDiqUFN2HaUDB3G+S03ZPeI1Zm1mN6mRqip1k8IEOBs7uFMRHab95z61Y3
gYMLAyRKdd9EGXbbAbZgit0Ur8y92FOhXvWSqswbvbvGu6Ztaj3WxY/bhO6xUXOVMXF//vfBr81L
bQXvkYlmT4yQ2hzXxSWQr7IsLY5uONMz1GhuabplbdkR6oVKL1vZQa29RC6DosiQ36VBWr/43YOb
DNNrnH0MAchBrFclVisBlCuruwBM3KtpMFwaWsXUW1r+FM2BJmTC9kunxgJOkNaQMuyatHm3jdQ7
j1zsaxEjMI2u60ltMIquKms6WXUVMX6BR0UW6s19jNIFqZUaHeiO9Ju5a+aL2cwurl6kk8Ggz5eq
H8xzE1GW86IewogZhTBIPisXzNkJa+MWum588OtKOU5VTqM5GuyVGc/Kbc2yOVuTqm+dyHYxTC1P
hYsLt539+rF9U2Aa+tPr9hUem/qdFNljPYYuMyHuS20zw8SZ++EMRf1J0PkFE54/bGS4Me0z3Pdx
+E2dFkgARG1LkVdFa3PUUWOJ4k8fZEz3nfK5rA3aGKX2jukeo4gho7CXYELyWp+p79ESNj5QJkzW
YVujRp5Yw91YJVQ1LfY/MfqOqwFtSxJG1BUUcwxv2r5F5CIb2t00+uZWN6z+VKqzeq+WIfanNoB8
7MWIQs3WnZLHyQtGH/YezqRPK1kBqz1anRYe8iCusYRocACmYsFxZ4rurPpsaLV+zqGtDVYyPsZk
lw9uTjYh2t1odbQ7WuT1fs6ngXfpNofRJL+kHHBuDfCvU+qkzZ6xNvXBj/F2acsmeBxN7zGO8aKL
K0s7Td5cPFte4ZA8995h+bIZcJ8gLa32BmpK20Z3gg3aMDimGnHZnvFCa8867ohnPQldtoW69zJT
vdhFpF3SgMGfGiC5mdv6YjlGN67CvhoO81Q+QY3DOdvq3wtAxE04KrpIf2J+27kAAw6S8TgSIijs
9e41aPBRNJL7SY/sF78egzu3ip8BZV6mMKpuK8f075M02465Hz4HHiKL/nCIOu9im3H0LcRbDUHI
Lqpleq12QDC6ZmPwGPugtJmiiQrL3GJb1lzmcXb3OKly95Wxue/TELVxnwpw8Bzr1ZoHax0YnXpy
gNhe85qSPqFtQfghqUw2jA+/p+M4/yEITrUW/OEAiN1a0SYvTMdsh8n9aFG5R7YxueF6JbdaU2PU
nqpnvLAVFPhwW23z7CZtjHxjoYx0BpnELk3RFAzWS8YGI+Op0JRnP84p7jzbXukz9Yqqqv0FM6zd
2OG5mFRufzeMwUlppvkmLS2yxwiHx9ZpCE+B9lBEoX01ielXOtLW1UrCatsF7SWkL1AUEBLq3HhG
3FiD9P5gNXNPfuTYW30suy2z7TPzZ+gqql6mnassdbbcFXdbYhL8YDGXELlzeF8ghRTNuo7WlTZv
/Wicn9LAIrMLylt8KOeLxtlxk85YNtrqkD4kNDvqKczOxkDnbaqi6OgX2G4WKSZeE9xQ1URqo5zz
8//7UNZuftbjGncU/B/x1a2Ki4dvHCnykOybQi1Iq1o2iAYB2KGOR2KfRefMONPmRfqcjIq6Uarw
2kjeZzFIiiJHvR2alNo5z+8sxBJXgRqUOyvwdk5OstdSE98WiboiT7evU9Co9/0UnyB0Faepn60b
b9z28sROVJQ0LvlMTf0Cb8DYOzapv0cwOTgziaScNOiC/z5bvlcEE15JiUIyLT+Y5YOKrgGkyPJd
d4x8h6UW5MAuj3FVUK3uhAa3th4HYlxXjlRb8pNZMVeD66mnwnEa7ZijPwWNC0sw+pLxja/YGmz2
Gky0nuNbD2DJjWpkrKpbrwnqN7WO00PiWupWNdCu5cZMB683QACDctzoKF/DlYumKy68Of5GFnpm
pt6eE1N57MaRCSc7bfd6CWdb0QpQjaK9AX5ucC0Z+Qx54XUfhOqmtx33vHxwDBPmop6ka92q3HsE
aUmZ8fncWani3KvyvVbtH22ACFxzZ5yePPda2ymG9n7aH43Cse6wnlxVQIdXT1078ClvvNq7Gkmk
7caJtCxI1OQ+C6voxkZtvzaL5L7FGDulSr/2cbbPY/dk13N+E1vhsMU5bWKRMAzJ4Oy4q1qFEiD3
yJH7nsrdiNNtrhb1JdP9isOWUETrVqHey/CBSL3qMxVTgioHlHeCwD5HluG80PZcpZS+LEmmVefC
dk4+arsn3Wx+s0KBp4S/Iu0BTE8u47Qec6u6tRSdeiFqo1Un9koMM0fbXC+P/4eo81puW+m67ROh
CuhGvCXBnCQq6wbl7W0jA41GxtOfQe3/1HdhliipbFkEGyvMOcdo5s6/jmIukAV192QTUWVYpKa0
bjIcgDmSC1LhmSfdND2l3vLc4yLG1BzDfhIkYNiMnE+xL+LLmCaEEzFc3QyjDo4zYfG7wiQ7y2n9
edVL9lGOOQZkGPmSjAArIhoMkE7iIAayhnm/TEwYUtntW4bpOyuuNPrqIj9bjrtbaplcIwm3MG9T
ZsiWd1jAptq9Pd99yc7AbUknQ3v2bjge0F4C67U9kDObj3dpWuc+gMecE3a7Hogq3bmd/NuL6UCy
c7GzeF+vEJoUt8LxPkeugGqPx3U6etR+KzknEsQk/RpFELC4R3xr9xRHCcmnub+c8kRCuRFQimyC
vX4Ap2XBrQbemH/gmlghAnTeXNPbR76Yw3Zxmq02o17Qw0ZGCLB3XImujE5BHle3xm2qG7fxeVvk
6Iay9h74LTn0SMWZcFTdGziBllg7NZ3+90AVh6jZN+KNrpjqp5ndn8taD+efj+wRY0XiEqMFy4sv
D+mirwa+lVG7vCrk73pM9m+1dNEopcM+gR1NQCSbkEESxzcC34X3laxj9JQf1DkvUWKjRja489VN
JLZWtBQcMSzF1i71QGjViXH9eeAtf/JtGzb141MDA6/jlIp7n07lE8fNGaxKcDJbCUgqtbpd6k6/
Ai8d9+S6ADZkS7cDJFOckyjdGUagd0wOTKKnc/+dXNOPISN80FTFuPmBFzgxe4egzzQzOQ9fpIsl
pCnZFfbmTMpon8wvS9+dnUn9EXK0bpBR3RE4t80w5kl7RSiKwjmXD9qFQcuQZDF3QkyYzWglXN8p
QK7H27SzbGaAxAZs67IjyiLLjL0xZX9601TMSfynOPZdghl+a0MFJ6dQA/O45ASiNL+ZtcGllM5/
dNy/t4nXv00B/9OY1++9Ylu3GtyC8ZGVXwvQXteRHpl6dhguIGNMK/5DmCKhwuSr4wa2eH3I+9UX
+jKFOi3pdxV5GacuktbKTzBn5C7xQsAklgdRYrm2NZKEZN64XSMAKCTuJ4NGeNKDHe0cFN29qsZ9
4jFR9WVarMEuLXslor+ASo62ZAtAofzx+CA2jXrbw06ns6zzGbc58Y7lTDilNQG6n0rKzCS+pnPC
Dr8Q9X8fWQ9NQi0hnXAYEKedxc6wcSYIHc3jwuOkZCYR6OvPs5+HNgV3hAp4ZqRUxE//+4KisllZ
Q9rtG79LN/mD0DM7lnhJ9BS6kwyefp7JuutCU3X57udpMIEJUbP5L/mt0bOZAtutenKtiBjMo1R9
Fm4seCc8AFGPpyrBtGSMzZPVuvUFZ8R1LLP3LLDG33rsv5xeRq9t7Uw7I2vknkFK8sJtHTlOo+Ld
HDO2YK2g7HmhR8r7p2QZxffg0d+4gdj4EqrloIb6CsuSS8zIy3OwVPaW2Mds9mgTleNdS5S16zht
42s2mcZhyjm6bWLAwrpAYk5cCVbSkmJLu9xXZmgJdH6YYlxWlsxCnZWQyXSKq2Tbd7Z5Npi5M+ls
uTM6c/2eux2KsGSKiY6y9tF+Nox5hzr/T5HXCwPyxF//9PekfeevMfKjOuiPVjpTrXJvK/fLiNNn
XKInh1UGwycCIsfFOiXjHGzICEs49ii9pskuTvaj/vr56Odzy6COUYzGLpO5u00alktuRry1Fdec
6cspZYkjVhEveTBQAxmzjm8J9wYuGX/asXXLCj2P+2KRwTXKa/kCznO7lIl+Yg0mXkbyvcMxrjyi
0o3pKW5SEa+zjrxOeCXLeXYnMnA9L92UD29uMnjUjI8v2NIOtoMlviLTG46BzscjfLIRaxVPfz4q
4MaGAY3fWi+OvE6cMGde6TUF8sErF/dIBAli+kdk/M9H8czITfU2a2A+lcZMuFmnmltnhmrJ7Fge
Srq8ejxZ/jVf4vaGyKO9/Xw0J4O5H3qbjVYDAyNzT5WdWZcyyJHeOuS/Ms8rIB2BB7zXipzQjFHX
iqTq4T5l5dWNfPfWOBmJNyzQasyxrE28TZHVy60J5u40NiYp4lNyYX06LA0wcFrh3ZDgjxAPfphv
MUpd+uwep0jMDJ+gRWmp9CkpIfv5TMjJ9JmnMMibKhz0CM2xYAc4kB7KHYCSxRbT2u/b4dLlqbj6
D1aliXVClM1L9nigdiRpDD0D/VhO4LYZhFaDA36SM96FXtwyUsXODVI9EhA4GN1Oh44v+m8NbwDl
nyagLJ1Y/2dDcsHKZOxId4B3bzf+G69tt7PqotiQTuqjDtAe4ntj2fx8NbcIiK2Y6obu3OxiS+jP
jEEOVAcjvXqdNb9FA6HDRq0/iaKHOOgh3cNhmJOG/eRpSz8H1MeUPgx9CmpBt0+3dm/inbZr7+LX
Q8WU6m0GcBuOelFntPn5LbceQ+RK2191DPqNiL88L7jbVl1zzzOZnJSt/+oi/82YUQMQJcSwniZ1
U5YED2T2WJO549+yEp0NU4yMsKAg2KkHQGzuweG4wN/YpgebHi/NOzdI4sfjNkOV1XjvhYYuXxzk
rMvfIsO5p/qc4dGc/8akjvlr0s5LUMLn6ecKUCOv5BqOk94AQjA60F6vickmbspJfl3yiT4gmo5t
Hv9fAVI8SpG2qWcSnqBkGPeYCBAM3nN3jcxh/kZAwsZ7PueDzZT8EQdccPyHjvC8NbnL83UZgd8o
4TwVKVtx1G+XVDrJblj4BrPo3V2NNWflKjV/WnR5CF5TeLO256wHMZrvWWxtdVkEd2civS+XIBIy
1BmvktZKdM20K8XA4jouATfmbRww26jdkPxVLP66ifaelf0TVzapxouffy0RlnKS528KgBTVqq9f
jSr5KD1rpuwfmn08+vOWZlde//vIHigMI3Hl5+OKbx3jQxfpFC4qHg9wJYyPQGHocCFszzFqFNRI
1bFbEE96NimdbpPcm0a5T771mY8iuf98pvK/Uc5aZ62w7EWlegIJUOPP9+qnwQ9YZqeG3P58Iels
MpKirji4SxY/R8dkiHMi9U2ukBYQa2PpUxEZZBB19vScLY5eOch4Dx7Lyme8ALyxhiViUhb06w65
0+9ZnOAGBwh1E+CzZk/T78agGrwFH4hPRqep7Rt59vp50Ok3Q41q5RmMvZuJhqTVk30w46p5K42D
k/bzSbnpvq3woDF8jnr32gGrPmkUYpucF+l9Gt9QXT2nfrX8Gdn2QTUnUaFFerskLSDxXIhLZNtA
H3s33WYuGR4RXBYjcHaDVGz6dB2EC0ijdzuNXuvR9G6tENN77RJrm1n1K+EOqOIN+9D06d/aSfJv
q6welxU78KFk2y2YxJW4WPalayacaV+suy9u2zjPCIAonGLxByJvt++jYt4mJgltJiocFjQUWegR
vVVrNaa9KhmTy/lTvUt3nZEezq1K+UAj888gcuJngQyz7a32pavJMm8SwzsIb3mdXEteiZ2B5pRh
cQc/IEIU/jZhzi4zcM3tyUmk3kaSpz+f+3noSSraGosHVTMa1gqgVhBWztDvJk8XWyCASYh0pzr9
zIgLy0cHkGXN9rHHYamzPLMPyY/9sh8y5xNCVrDqkTig2Amy/TS5DGHqg6ns6A2gonzOiMLQSrxG
ixiBxMd/NRjotPRBUtTu5vGnsS3vQppQ8sKbJN36dm+EP0/1JKB1lWO8pc6ybhWqrKxmgdFHpJj+
PPgvk9TgLLIEOEbu2C+sYLpN45hAdhYHDc28YDNaWPiD5npWOTsTAhJXTsHoorApiWom6SuZjitz
wB0GZxC3JhKS6xiT/CMz5JETJtPRuARAWwg5W0gh8Ut5mjPjBRB3ZLfVLdAUbDkNxXbhrUCuCVvV
nBAmEU3RBkU/vx+w8y9p23ubNqDUHAiNfSFnyGdoHeQvg2PX16DvPlrxj2m6IxiMLjib7KsO9FCw
Z8sCZXSQOGALIwLMHzH3hFqdCABtaVX+f7HgUUtdELQVFa23UfwZ6jZmupd0hyGX6Pto1r7n2b7b
3WMfKB1kuRqyTm/7zIMZiN7qvN30SMCeXLLHCSn2ALTMbN8NkI6m2aEBqJq7eDz4GfFAGJ2LHTeZ
h7e1s89Vn0V7jKrG2phoPsck8TBeRXLf+vs+m9AQBun4TKXl04BY3n2exVPQBMFRMcIhYqAuIyb8
/URUjurWP1/5+dw46lXqEIxezkl0/XlIbZbhHBgEMDEr6p3r/x7GLOOQmChRGx0WrgUMbpyx9y0i
TKOye8PnbF041emdH5/PGvZVZaas/76tySHr2U3yDoi8uCiR+f/3bV3chZYj0mNhONM+Nn1wpwpF
RSG98dCjprn3A6SGvsHQ/3g2RZ245+TKhY0Swab9+Y7HQ52QFBcTxLvghNo0pjkdZ//vf+Xvf49l
hhcPcW7MZOYrV4XN/9n9QhFtXiqnti5OxhzXRLKABTXZcT7576U70K2b/McKUMURuRpA6AxnJ0nZ
WHX2rYlc/7Oq0uggVbuE9eMpaG+qfXrfq5E04sVYypNn40y0TDXsfBN/aGlH+xgd7k4ZvvOU8Hqt
E8UWtpzVDaHL/Hfx09Bs/OL35Mu3xaluRjf2J1KW5Nu0oClsVdXTTQ7yrfQZg5izw9NSkDXZOP/3
VcuyKNen+k9kVuIcB3V1VnLz82RqJnE2xsru4TyiBXQKkWzlaD42XDYRgCkIgbQGjw5zb0Nxz30E
otUBntX/5jYgJVd5GtDOCVVvdM9JVvW9dVuW4F1xXzrGyrFuHmmTt5+PlvZoVm10/flME7EkJFD7
LEikuijHb7YzZ+XK6Qb3MllecaDWf4K6k194V+eX5ufB9oNTYuHn4tM6Im6oHntxGasN2nC4Rq7y
N5hh/VPUCocdJ4llGAJxZw75cis8q9+7+N82UF9PFEhwUoem3ylO9xejSBuuC3HXoOiVJ3NUiL6x
iaObGmAwxnGFkNirrxpn7SaiYV/B0cQW1ZmhKXNcZ9jxEbJFT/Xj4UM7n8RWU2230lhng2q2Jg6j
8yymfW1i+J1egEvJddGRw0DFPN+meBlPQ1uePZgcpzqldbJoS6VZhUVEg2Vbj5aqXFCpMvdIrDx9
XrKpP2rWZSpr+9tIiTTngnMXfInhWEYIQdrZFMA/10ahg93o0cIHfmJt+/bRWHUuNaMS53mwyhsq
E+tsdg4Jzo1B0gciHP/FfZAInIssuvaJa/bFobE4sFPGj1H8zcjJM8biKiD1XNJYX+eW5UmcEG0w
B/+YEBe2D2LIFqV6+rT0xdqYWTGbjv7waLsOkPFW1YA4ZWCV+B74XbFJTH6izNDbURPVZ4OPWS9R
rdHeNf2xHjznzuLzkNrIHUaP7VVd3j3PG9+C8qWvrEc1mKIxtp608gtcyFFCOdzfTYJUSc6ySZOK
xy9pUduM2py5t1jFti/JizfLoN6SghyRJOA5z2jbaZxpePMixpQ5lSxxnFRv/NlKQ5E9BlwUO4UY
ActnH6VYnvKFnl9BUlwhz11VEE3RPptyTYYLbHLbTtejgmsxVRSxM98VZ3TAtt02K0IEu7DJStIL
bZKO1WuzFPpcTlbYBMZ4DAg4WhX07luVBQ+RGRl9LWKIADWO19q4cDLj2vRet1aeSRsaj6+Obex0
2T23XX7yR/tM8MW4nQn+MruhRbYaf1YeF8hc0azmUCO9paLEGR6tQ3arpvvAcAnhjbJQLLkLwpD4
zS7GNxbz6YGA5G/6qtiti23Z8gLrmBk25JoUr1Q1rvMUCSGQMEKsFxJGfmVNOX7ZSFKDIQUna/Oq
6RlNXyKZQZkwqkJtlCSboTSye7jAyrVXHvDWTWSjrrMMdW9LyXnk6k3h5L+Y+LDj6F4UaQnrkWoy
nJNYhUHpKgLarAtWbB9UddesvGjEqK1fyGMSYW0iM0INz0kw4XiwC7lbRIwSPXmM9vwlZVmXIbgh
z7viZFoXvNcR8fhrP+2qMCcFTlbNhxNYDkNOVLvE3W9ZkF862B5UK0jR4ExsmznokKdnr5bDuwjz
0cHKZc6kZWGKo52TGn8x7+PfstPp5gByyxBHcOKXO4HaYg2lUKA+E79GtLgbL/aZNzb245f0KthR
AAJhLjzK6YE3RXgYscXqeusbXM64ZgF3kChr14byvC3LwU1XdfvU+BUlwxnBcnZ07GOfMB5qthN/
08oLRrXP+gSwi/zjLVGBiKxO2DmvdE/B3nlShjBDvPWgywyhmqJxHyi7UChdB6N7m6fK3bSsGlaz
6up1ZqfYMSM81hFReyzA35Uo2oMInBevUG9oRZ/hBNEEJn3Y+4QeBWpvP/4Jl663npEMF4A2eL3b
DEnfVyvc8ZSxxqFp55v0IHZptPJKJIoMC+lc16lnfbQjb9oKK86MZDD0JN2jFYk3sE7tzvA9n8rt
i3LH2qmrB09+17pUW1myRSeB+AWq9wYWZheCONtX5ajX1sJNsCrQ9cP2Y23C2Ryn8brMy0cKd8Cv
m3jhkQFhyEkxrP7GFpT2oNAF1Aq1c8b0nyZqDmy9jrMy9hDY8T5GzVW1WB08k2MOWyIi5/aM6ngr
p1jsprm5ZRgmV6btJOci645AdxEJph0LNQTEqCUeNUD8nAnb3qH5sdxW7WwrdVdt2WUHT3LZD5m9
q6VmYYUXG1l1p6L51KDuWlmmh7bVHLeRPWEn7+QlTyVyV998s/VnVzZEl+UOa5ChuSI4Y6M4sYjM
ljg0vfgm2ZhD6JTHigtjkMOMTSLnTuYNHoswJKwaa1aF1GSr9dp8/LhVHQQcQSjrxygFxKAusQy2
05Jaa8jJn/nQ4r2z0cGlzXCIuQp71MygLQrS/5fyrmfjW9nuxcxn9+K3qP9qlk+r0Rlf8Tt0wGb/
oQNp92251KukqNLngl0nmeAMQbnjNDYhjW3UbANrOMHjOVQUiwgh+MGlsE10EZyk9GWsWFj02f/q
iu1xMOABnrGNLMLl1yvyZj8odTVQq67Rucch4t9flj1vrCW/C69+i6EnHhvfPetWX9jzXWw2Wwdr
sr5cLUEzUEt3FcuBuazOLad9FsWk7bBHHTrkuEUHhVzB490OKJbDIBvjEL4LpL1fOrjHTeSH9ANA
lkrX2M6B8Ro5Cs1hsIfzlfNejNtDkZI7Xo5ktlJKR97CbEP2H8OIttNjFaxkUZ1sF81rMabrhluU
seRs27t655GyVcztjTp214ka2cbDzj43/AjIsVZjTWyK62smCAttDVJMs2sxB3Ttn8Z+hLHrYxVM
J6RV7LDIdVB0f94SvCaz99Lkbkt8SX4YsPMZ5fKS9L4D+1Qf+jgLFSfv4q5SvTx5E36n5W4si8Cf
FFwW1/2biQjNksAU0xmOXmt0wt6O6QQajGxm+Z0UNjlM5kCZ1MT7Og/qEL77SiGhPTl/5oXJpfIa
xmKWs5eme4fn92f0vPqImOsJg1S56SMIhXxzapyyYExeeOHzpSc0peu/JlsiLCN0JQ6qlSOzN0tP
bKM5CRH0q00kWSplzus8EfQXeENIJA/DAN4jmc/tebKTNOygZvrjGcfSDnX1giaQ2jDogte4HP4d
WcOs/O5fo5Xz0QBzEos83dcuUU3ZAhiJ9Pyi+EqD9igyZmiifxcoMVfTnL21LQrpXtnvObna6/iv
L5LNTO4Mdc05YX44VMMlF91eBtoPe4FvpMyZeTR0BuRZ/mNove1GdeuL5cHk2i+tGeaT/4lQe1pN
VNcs0tctOakMnCr7UlAR10kgiBlhnmxiOAFHzzlX5U13rZ19oKP0po9xY3wNdLRrq/b6VbrAHVH9
d24kHiswZVydpNCHUUUfzRR7IKl1sSmEpmWUMeuSyaDM0Qkar36fSilP1X+4324Js6xToZ0YFa6Y
QK6iyTgvZl2vh6UttkB94WlmgbfrzKhDsh2fzfKhEZ6ntZrMG2wJu+G29Tb31l8ZMXHw8rvjBN+p
Q+JbW5TXAkAmxxTsAtM7si2vD2Vn6lOQEYyQGd3OTsdgNxP7deVqB+kmGRSjnR9GxsIQtdi0zhEM
kQV9aO0n9vvAjS7Ix+cgKDBxwQCp6uNUWRBna/Gsdfw5+BPwA63SECk2Hl8zczdpT7BjbI17Nel/
evuRYCxiLsOkWLn59M+i62Ttd5CEM/o3C2/fnOsX2lG5jVMPuho2FKOx5k3CVrpjKLlRffBkPgBq
Rk4z7jNPzVtn1c8YlfkNXAKXZWAluKKXmrE0PHX0vs2KcORhN9ljsOWlwylirEZBtBLmN7Wy42qn
TaTaZYabpDLIfuBLNhLZs+bvQeDCyjb7HFz37kE0bCTUTRUxckhdRCvdcjK8hp9CjU+IID8G+2j6
XM5yWT596SOPd9JjRQKe9uv76OdHp7JJ5JBM7hy73zoT/KooZ1eNZpX7s28fuFDvAUHg8BjgjybF
DgSSezQB8A32Ym19Oh9O1OZkmLTpndmsJgeDUHdEgOOGkKUyxjn5lfOh5yizjfVQpki+SQrwTWev
Cr1LWQuycluZ5VIiSHF/O17GPiWxDmY1vBOvvw2m6LOhcKwC8tBqzhHfenMjLkU5eWsUx9jeE3Mz
1/XnXPgXdNKb0vGJmYhFcoxtmq3YX0+euR+97Ab587VzyglPofMh1bCfG+uayO4jpXXhnmru56zb
FsWuNIp3ywK0jjTLAtyO3BuR61jJZW2p2KYl9OtV5is6BNRXDCb1ForTn8Evj3PC0NaY5s1MCmap
/6ogPrjpkG+kzm5T0H2ZpVmgK/6HpTg2Bgq+DXoZPPcmjn5CIzL/oeGuilsvCKXOViox9D6LjA0m
PsZZMYyrIojeTJkEB8LM43VtTRs52zBCRUdt2QZr05fjQ63/aIOyr8CMfgHFuU1t4O+qKXmNXXza
Nea+bilCW/wudMMCcCZVhF9HtUGot+JmNOHPLQpz2IxRPO6zYzXN5qmSVc9LOiAZolgJcOO2vvE5
e9jVkAvuushON9bkDesJKyRpLNVHJey3No7IPmcolPi4d2zrdfFITfY0aBCdk7dSvhhRTPlaVoc4
is+WuTDfmtgd2mrLe7ZiVr2Q3AXDl5M52eDFaLr+gwbowx/FFMbKPrie9TxZ8qnLHf/hItoFBq6M
unpFeOPjoapP5lCz6ph3cdEwIZ1p/rzKv89LsENpu08TSEOa313sd09+YZwNL7mlJOy6cfRBN4FT
vHvo9IludBUHVo5zOhUNm6BCnXuZ1BtkVnpd49Yc54fPwG9ROMZXqwG5J5VWG/rgdTBZ6Bdcxk+d
2hZMkvZd9PAJSc4hUMgrX2TJaxqTILL0N6/AvdpGXXewGGRuWvLSQ5ROwVGYJWlMVXnzkj+WY8hN
apntXjjTdIDP7YYEYBwbZoMvUeC/o48+irkZL4Qf2Q+B1IhYzjplA8k8sYoYVch57U/moeTQZzaB
4+dfb7T9FR3F76rpDqKWZzDWaimSVanNDinKntEo+uacYas1YtAFfb5O2yo/ca0zmH7r+FeO0xJf
TIs4E59qtpw/JSM+kmq4UQhytfjHhm/ecA97WnCrjOKF28unUPOd/mUjCSAj1uUp5uLqKvkcYHSh
5ChpkNivWZZAvCHN30XkXMgRvJrOpfD3KcwsuC8lMfgJt6L2r9XOBKjkH9x6OYe6/JyiAGh7Y5sM
NsnvxBtYXRPyN36p+BcO+1eVqlcIka+GEGQZ+Rlypx7cEMU193RhsQ01aXyn4BCk5M8j2VLRhMnK
r7pV9VYmSbATvs8xIqFkG+Yqp5lFy2FxbFmvfiBZi3QEaOIOoxjUK6wHSB+cbKIT+i7Sh22mJozW
a0b4lhHl8mxgW5EZhJBYzPzDebcVrVRUDePOMIcWJ5Lfot2lq+XioqBP1B+feeDaqP2dQDvFeQ8Z
o/AajrGWdWuFAc4Srn016/e4yL460/+tUBcivp03YkFij1bmqcpHH0dDF3OQmk/lvAmacOqcPowi
P8MSQ+yZEywHUvAXxiGYvef5txoe2qJu+ewLnFCpc4xZGpzISVBDNiAaEeOqn77FgA5N9SLdNJpt
KsDxsJNZEgaCKFMqVgznqzkQ7pn9UrlumIKtSjeWYWfm60wOnGkd3NTJRA9W6gm/WHG3tPb2ZIOv
0MMmm0bmH+i0X/mbq9XDYofaZGFGXnZbvM0vTR98JA0ONqc3B3oC7IW5acfbfPyTeqx9EI3QP1GA
dqO9yWqsfT+6DazitZeTO4DjaiCOM2QKPT96jbxIPtSinXWW2fE6l29UXmIVJN6zk5TJOnAY9LcI
cIEWzXt0pqiWBOFKHhXSOMst1nornIro3S9o3bATlV78jJjxE3om8z+PuY3HMZUI213l0TcetPOM
O341eOmMG968QPx+85xsMybe/kEgRRdtH+NAD6FgA6+9Kl3nJlKv5TG5WlDQas24xJAuvfrwUqWs
N0lWalb77SgVnrax2coUD3yyQKmaWVIXrnMwMOVssybCmZN2epNof6CTUt/mKIZNOZZ3O5KbpBbT
c7CIq00Buoqucc7KEPMXbyXjK/Jab5u24l0wfdt4SNYjg+qVrhqMsfQ0jig3bLm928Myh11inAJz
YtPKgrlNp24XVw5VIkpW5GjjuqhJOlF1unEjcbQ7i/AXNOw4n7Bvy3p5Ee3wSrHDWQOVnbkOI6DJ
XRt2QZ+sdQs5GJ925oL66bK/zYLAJJjVXkXq2xKdFxY5sj3hNx9mnZ1yfiVrs48PqvNOrLZuVY9/
y2d4VZBf9nM69JPLnNWrUYYH97It3qevuvvrFYWLOLp6J1VF80sG7OW6pUKYxE8Z8XuJEYqwnrSm
tUuaRTAy1Qwevt52HLBJPBFaQCZG0HwXjtqhgjjbcJE6Kw+ORsK9fSwr2iigJ9zQtgZV4LatMO+l
6UfP5it8NAhujdkGCcy1Nh7skugjruWGRCKSfX1FyMMiP0yjmFdLg5zBvvf41Fc9+p01C++LrxNm
S87WL8eR0GxtIvluV+SBHKJpZs5lSX6qtGR8OV5SdFaX3Ka11RauJf9BtBfOc2PrbGPWe0vJf+Ig
uylQ3NdWLKd4weDU6QXFS4CRqON0yY2JZXCSPnOZwZ8hrInTYs4J4xiZQjwnZQnDDwXZhbOxQjtL
vNhAt18uVxud3sviT799poG/rAjkspteSU4kOaZPxHYMYrqwMdgjLLwM+VCF5myWz82I7zqIiZPg
rn6MWjmGum2rbRMsy0H0SXoaJy4ss7dfKxTpoeQSPCcpfd6CJwYj/RpfBmtQo35FyUUFURrvSQPl
0BBzHyZEJ5ylY2w0/c8HkTi73HCiTZdvxOCLre87v7Padm7JdyMxVLYpdZA32KH0uCdnVcYbMEF5
7AfudqmiP70TGFcJKIKa22rvpgEgiFS6s6hS683Gwh/SJH5bKpNb7WQUdDp+14VYV5HbgnMfy2vO
4CZk+VKcc0VSWoFPKTRM/FkkUK/MR0s/xkKfl9R/WqpiXMu69A6umVEuMiWI0OqE0nLFe6LnIwKk
9B9DWc26yNHZdJ6+OkWzWbDvSyQhq9qqnJWFeLyqx9c4VW8YMcoDm7VjbS7lwZAliWDzZpLDW+Er
i7IZzUBVfxHTQBq8l9LyjtXfGn13kdj3aM6fJ+K7IhlGBrEKGb+ljj6JmpbwL7Jzt0Hr/nU0M4op
LzdIKKmOjfcJr+4V7cdpiYN9NxbTnpd3HWfOSyTiem2bj1AT+1toFN68GwgoqYY1Iqt4b0Ao2jme
2kVjc5ub8ntKOwvkEkN5L+0x36W/vFSl+9gjx2JiorqZ0uUJC2pJl5w9zvWWHBCD17xPq2jtCIbB
Y0fmUJqcrJGIgRTDpdvmAmmnb8LR5h3Hq4pYqkpAcBJca0bgX+Mixf4ek9Hev4wB/3G/U5cuQ0M1
3dPavcSjteVtT6c0ei9ZQmZg99AEFRFYKDOLttLogYEwJ1yKOqByOsymynb9QlqWrKqdmUxPQ96H
FhXVqGaXjQUmcI2xV02vAdFcDwEHZMPMfUcOxluSqS4it2rnGZhoo3lOQ+lOvP2VebJ+u6w21p4G
y4Z6iV4Uss3GjP4fY+exHMtyZdlfefbG7axwD91W5CC1QAIJcaEmYbi4uKG1jq/v5SCriuSgrM1I
vgcioSIj3I+fs/fa5s6Y8K6EFteaScYVd8HGHVECSskrq+C3aKLqSGDrtYWJ0/uckpNSINSFEWpA
2lTJtBGL+e6M/ieSdcHcznmoguJ3WtunMbPHtdVUPOYzHmCrnJ882xx2Zo7nqYBKg7qfoUhwatw4
+FG0037wZ0wXHbkU1nJnU4Ock5H2Gds5OrxJrbMhPqpZtmvYX3Il3ZodqxtvCFrWo4fmhL76togL
tWvL/i2WsDQHzzK2mFuYc1qNsaq0ELGaYIPgqN+QKXdAmN241p3Do/3tq9TdHkLTrzP6kpXTAx+p
iJnYAT27GaWcb6gocihL53qktBfdJhHOPWD6X603vLOHxoCpw4h+BiuPKanCkoimdFkKBN2URK3b
DUc8wJcSOh9OFMbZbJprI8RpBoUbVIooae8VIH0Sn2EMldXKK7mC/oSAyKG3hlZ4HdWYlBFcAmY3
7JwmeNbfpelLjgD10gfytAREDqJgC7dFYqCBrre5V4p3Zc/nyfkkIFqCesaLvYCM3eYDw26/4eA3
VsvWHwNmjO3B1/pTpxAfRgD+xJVCrYGh++vIu1P1SNhTNY2rXKjf0Rh90r7oD7aRf5pujRwgg3WE
Jlc3PGpure5atxBBOsIc166PSJF2KNsYRvIG++OmiE3K9xFL+cTkduMi2J4K0or8kucMf9HBDMz0
AG422oSD/cnwpUMz6O4sXx5cv6eLo4Jh522p7jCfz1xoNtFlYyX5ixDTsLHKct7NaIogI6WCpcl2
/HWc56yILjb63n6Q1hge8EYP+7w6WW14ALsEesLN97QRX3yV4fhwXVwJAKOyubp1RsnyaNs724ne
Gf5Aw4suSLrodL+g3+PvLjhrJUP3UhXhe2mLD2wvJihaNEW2AUsFmhXAsOYqarg1nWjGLeShHrBU
XNbhvlZ5uu67FDmjbDa1K+5Zj28SXMXoxt7zJQC7H/WwXPt91/Q8GSKoTqamESTmNc8Hf12NVnLr
7vspeXCZm/DEq2U/cgUcEKitpCnQLeONENy+JSxWNRvWxeqSp7ygD57WzbNJO/VYF9nj6BRHhH4M
z19ovcsT4jGAB32jNhNWJhaEGPe8NaMGU5B0pIX/fjUt81scJOFdgas0kWbO8ShmRoURvnO6PWk4
TDiB4KyAKtHE0L3yyb8PsI6uw9pu19vOKo1t5VVwUIdjnsOxiMv0fU41CWrxjiLwo82YEV6d06CQ
VTEzpmu3DnlOfasM/JsV59OJ31P7M7CXQny3Dx1qkg4wqSuPwqqxHAlM7c3QoBSgIWO11OLEuxdw
DWAG5cld7qTpVnieA4D7aWnFycQJtjIhBa6xILRbUmH2Fq26g8vqQyXk70zGnQ1ShWtjIa4bxuxp
pi979AZ0Sk2XmquiYeqYVyQ9Eexbj+N0P9Jta9taHbso4fwWuyw9HSDbXJx8w32qJJIf9qLlhOzp
ZQH5FedOtg6Q52DFAPXodKx5MedzzrUmqxXOS6/1+dvyL1llL61PGZqiVttQQb0slv2QiFLtclmw
MCZ+fJB1ez8kkw+Abp7BEVGndsEXS7Z5RGdPQdDwrRPOdITJjigB3Y0RwAGQlUVbvO1vKFKyO1Sz
SMlVvQFYgG2b5ulscxM2Vr33pcTjEJ/8mY50mhYP4QyvCsbeC3LWgKcyeO6D5sbkRqfYIPsdAx3b
G0IPS/YbzNKKqBYboXd/MtNWgIoZ1RqJULJvlvLL7+NH16TXG2Q+TZchvCnLaJO6orkUzEscUbzL
GfNenQRrXGvqBggHxQNqsrIayANPQg4yULF2AyjFlRztk7kYznrAv7nJhs6HOJE80iS1D1RzKafQ
nRVn0WaZ4op1cKC2UvbKZGml40wrxRm7E42kd78r62PcYFRNZ8/jgHXCKQpp38OJb1vZ2pn6q1PR
Jmy9+FINFEp5TE+rnAit8fxrko7mMa05w1TYoK3ehWniaNQFYB6V1G+G6d1a09zvFHoFmc2HwSCh
xI3u4/E5WfrX0sWUG3Tc/1WL0KCVWHd0nO1wKXvkg6Wk9OeWPdvMoMqoeAim2NgsbX+kh+0HnDa7
jjx6OfZ3CqITgfWzaUGRmgcH1I0Dc75NzPVizBCQGyy8FkfaloPnxkccSd2yygTfAwIhZi2PYKdQ
3rjh8JgEXnCkM66oitsGOth4HwkypabBW6PcW8VVcB9m1b7xMRZOJUE95mTAPmB9bxp44i78hXnO
0g14JtqOUXNLsvM2M00NSaDMTL333LXJ0yTdbObujJ2GyPM4QsXkMtcs6vOQ0dGIkLaWmX2BPajb
FgjDo/rCcomOC1B67RxQAN97SRHcTQ5BulXfPZUcsQ013aDxsw9tGBJSTfTBEg8b1GEs6gvqndah
CneZTFiW+bsKXTq1wvqs73xfYIoIdrUBTKkzefYEoziCjfo94bQQuaqccUMM4joazmXbmatJTj/p
+Ixk47CIuG10M6VqOaYhiw+GiUyPEH/0InhH1rWPJD5nzxHBbsKnTx7ID9+JzmNiPfvm5BycyjlF
SjSbVhObisLgOM+oTJE9sGv9INs5jotrBJkqZ7htHXSnpVcOCgH2SwBToMF8GxRfOj2ss4KjCocg
RvXLre/Z4oKFhgDwgvGhp6t8fNkEDsXGPk7NU8RA+tjU7ZXosKvgam4SB95KYyYb4evSkD9j6qo1
S9tTM41EfMefBt1ljt8tFpo+/RwEYfe+VfMeWdWhMEOxsvz2ncHziLyXo0um0GbR6Rq9FjYeNhnh
0tacFjO5G0aiFqzC3rb1YOzGbsuUG8Hh0vXU7u4Ksi4FmV08JRMbe1/F/sbhhk5yGvo5YW4+05qC
GnnbDcmjUwacpHOqa/d5gXbTYwc51uH0tYxdx5vPNvsjdXGhufDkw9InYppjyWrB4ERRh1qHE2hx
WOiBuAfHLn6bRM8xfsxhADkj4rN8K2z/k8LgfqgFKKCI9Q8tyhdtLxpWYaHu7XShL+Y55k3JHsAG
HqzSHCl8TtBGQ8SJ5SC1VhQCK8dtHpqYcChmbsvZCbJfpMudsSkg94aM+kLq/CcWoeHYKcfcm9W8
8gr7OfcyZw3x4OiCC3ZjcZsU1XFWtCtT0utn5Hdj3jk/GTb9tkLzSpZPCY4gf5ZOmW+M0uuvWTW2
e4lqe2UrdnU4WDmPFbOcjhE4t+mdiwSX1p5D5IczrhLBuSoE4Lbx+IUX17mkIwcS17DR/aPLihtZ
7RPSxGcE7qBNX2IhT07UvUUzilc67dnWKx1BkRXQwGTZVOHOGM2WhzvFuIaiVNfWg1IoEYvrDCsH
hUL8kNoEYBKCu25H8CGMSguZ0M0MOBlU3fhkYpFq52NmJr8R5a3dUZyV4ln2os+5IViWxVVa089o
Hww9vTDP+UJwFR+MUvyySS/Zmh02VAw8bdi/OGn0TqQ7BxT8GivSjogsyvFAjOelKB78vP2F7Jku
GF4MJJlFTrtTMUY3Fiz8FrEADP+4pVeFK2ER1s5R8KYkOP2XwEPAWLzbhfFuTM9DUSXrqOBUrQZD
E8CWQ1jX58jhTNzrzhmZHCnKo3ycGF4awzEiR2cwPFw4DFsBQrA+Ql0ME8zV00DFzDF3tRBGXv42
zfQmBfiHNTZNmFBvHUJpXX+A8kG7wtHpx9LAk0GBR4YXkiCTwNO6heodMLCIIWHkcc15FepllPPD
UuzgSw6stajqR8coqQuXAJCCCLaY1u8oHIadTG7h75z8lmyd2qGmcPKZYqDlzcIgAaEN5Uebp8dw
xAcrTGPbzPIhQ5fJtZqzXdPSkEoYxscFzXWOokSIRQmOCEBFsY2Hcih0v4MIHASX57xgUOLhYqH+
tVZ94XJ8nup9PMcO3DiIqFEaPsGEYwbaWN3G90j+7FvBYDoF4gcQaoxtMklrJBy2pAjowdDZTpUh
GEHmQdsenchivVXKPeXBmJC6pthdKyxQgYM6C4+JdqA+oKfF40KD3yqsZ/R8HnyRK/p6lMlRSQRC
6h9tvbw6jsGeGdmgTcvuHuWmj6oqZ+23GOTBTRsjVEJmg+44Tmg70+O/DZZlz0IFJ7LO7LUBRIPE
4mVH9B9aC3TSIGc/qW6tjSeWBo7Ne9yrrwS+x0a06i2hrsUSjiZ2CQEdBeWqkvNwE447Dm+4Yxcu
dKgGnejiOdskGq997L/F5Wkxs5PZzghpNdiR7iQdV9QTBes1T8NNPOaQfEr69DGti2zoQdvWjr23
xKbmNvVky9Ey604SuTEi/GzvZizyPY7LVYzjbuVhTLOp2JkLuOgeov45Nx2GYvrS9UmIk9os7kDS
hXdiMn/1WXeu0JHu3cTMDrn7PhnMT63RNo92Vd66kCmP/CSd8/02D331iIDbT7toX8cmpD2YqITS
dhc4rBSEaRpvW9N4SXrPRYXbfkYN8wTWGTRzdvucTBwe8tz22XZ5sILibhE+/eYqvw8JN4yzeT1S
cJ6IEMeuZc0u41EUpqOL30HVPwXKGJQOuI5jyA9x/DMvTZCzftBuZoGRkDe5gD0JF4owGsSV3XYs
SGc0cvc1ZatGWDmijJv3hiXShwR30Iwyei8dqD9DWq5b1ugdrf63uKs8OhrubQpLsLFHdmKILiZH
gM61p2NtJBKIMCqJoOffJDKExY0q3nDyhgOIro79sEA/OvYRj5XKo92iXJrlkX2bsyPt55Y9z+J4
kaUZbrnszqzK+pxk4X07A2hUEamGVU710xe/3LnetxRWUa+YvgaTdUaKfhcUlbueGmbAtAowEdmt
vxIu89eq6cdrzCDCoL6UYxXdkxo7kO0JlrRpxbbGLsG7ySJT97eGjGHyT/jAzlObezvfADQJXAbV
ixOVxyKqTkDa3W1pZdXaqqQ4hqb8mgwxPkUKuBqpTSZsiBMtmmonRta0eS3j8ZqZE6lRRUhWASqM
oBErkQMFa0YUHUL/0tGIzyw18j2Ko2TjeE6CtQM+nEMDYnEh77NSDsxWGUDpvuwYnQYm3NtJTCsC
RoYNADr/NkqMoy3RzUZ2caV984UC31rPJas1U/p+l5pI+mQgrkGICSuYl3NTmOlJn7/pqA9Pkgrg
xjBN2BYCaVU6p9XWURS8Iv1Zk9DRk/gT+k8GQ5hNQrKp5+noAbv/ZcfIlXUK3zJ8RJAcVtTKr7C6
pIO4bfpgRAWwv3xl7kPMTr7MjJwwCHp/D+iw6J0LIBWx676ZpCToXIKFd4/LfnWM+aUjmYWV/AF4
ySrvSd7VoSw6NCTxST+sJX+b2DgoEvTHOqfsO5xMv0D/13Cmqx/S+9K/ltlAACu721CRLIrsJG8f
snI6hWQqabR/bWoxXv7Tri4qTZ9dQ33ovBgdeLEMEe/nyMBM/aqsta+mDw251x9G5Xgng+Cbpc8h
/KcOdkEKslJBd/edrTmRCFr2yZ0Xg4IkFcYdyVEJp3fg1Dq5qZDz7ymTLyiwrLC95ASOyqF+4z77
/mWm6dHKQvxVYt/7wJa5xfSndCRBaiQ/dSCCaUUcZOwdwpaN5fufi+1yIYDJ5+2XlxswdLTB+O+B
Yg6w4SwtLvo370PjY6ysQzvGB52DUpAEY1XjO0sOJM7RAYzFT6L3u0/VfNDZAfDDHsX0qF+of5GM
eAH9MqByK8PtHiJl3mWIJ8UQvOkLqbND2rj6Gobk1kLLqshC0PkHg0KZQ1ceCByUaodpgHkviFP6
r4C0Iegu0ifxhAwaJ+Yy8710DkM3q31ptd+NxlB9/989EQv6U/rNGodgwwPDmKj7bNud/i11es4A
qgreH6SmfqNvLp2s4WXlTy++j0ZcC4TUNNCBVgWqsGxIDjoCUYdZ6hyNRvont6+2iyQDWAc66mTH
DCsObmydg6RjSIOMkV84rnQahI5y0PeLDofCEYTAx3zUr1PEm+jbsezsRzNk89aRHh2hJFFenisU
JvoFAcRhitx0yZ5jYlCi2gTNNn8ohDVY4h90EF4Pt+1R/wuEpO9vSBOQbuar/lBnD+r7X2eZRtug
EzuRwBUhcKUl/FzHl5bOcaQ1OZPDEnjyw4qtczbLbVkR+aVzGLgo1OcrEY+PoKA2Btj+gKAHXLOf
VU3bCWep07qfkeCMaXn2m0ciRONXL4y2awUlO4ruwKF9YJ3/6Zjjr4YEkYD7arHI/aNhKPln7cmf
inizLO1/AXL6aVZc0CVnEimzW7cIPvMBEtOMmJ4UEEKY7x004qpTPwcd75YtBmkO1k1Nzq/+w4wA
mQKpzniOvsN950Mw4Oz27J8ecRGce3/qGNnBEXS0/aNjZxxZyqsOy9Sv0RFP32tYB0FymATDWX6Z
P//4j7/95398Tv83/CoxHMG9Ldq//Scff5bVTNBT1P3bh3+7xJ9ovMvf3feX/ffL/vWL/vZU5vzn
31+if9B/fwXf+B8/ePPRffzLB9uii7v5vv9q5ocvkm267+/Or6hf+f/7yT++vr/L01x9/fXPz7Iv
MAo9fIVxWfz5j08df/31T8/7vgR/vwL62//jc7cfOV+2/ypJXv749y/4+mi7v/5pOX9xTcf2sAta
lrQMx/zzj/Hr+zPGXwzDldBiFWnyLl3IP/8ga6KL+CLzLzbpzHh1lWNz1nPVn38wiPn+lPyLYdvS
oqvpmY4vLfnnf/3d//LW/M9b9QdxXdeSqXr71z+V4jtVf38L9R/mKtu0fdPzpO/yv+h5JJ///HgA
f8TL5f8pFSKOKcONZqX4lrZQETKd+9YatMbSEoQFhvSShKliuXQtAB5meg13YDsj9GRDBs0bTAyG
t3PG+hOMC/z5OrTccyYd2E3oYM/joKMU+iV3TkWUldcMTfUKuJ/3ULthfFeBtUPxY7n1xR7M6c2Y
++mGCUV/nP1EfEyhHzxOmdHeq9qh25NVBmM4BDfjj8ISiqK4K5/mAZkbfQZ16fPK33hI6BbE1fTR
47L1jmza3TUo3OJHiBLpmEDvOpiiUzszW9yPKmzERx9i4Sw4rR7B9DQYoDrl38Cxao4JnIcfuZ03
j1WwcPwmQpUBUx+59SGjrDsBH6J8EG4aMErsgxbh7jhxvFELulng36RquQHxPHbn/W5GOswtomGm
itTvTgXnbtUyfkMYFad9t41QNKDGoLvPgS7w53tKteElx35HhRqnJJbOgh55b4mHFNISA21lvDYJ
8tZ4UBEnUcNel0jNXgM/RTdeZX25LcGD46LoDBD6mbDgiS+++96G5MnyGeZxFTVjG87+tQ6Vt/Kh
B1PjxKI8Jd4gr2gUEOm4JVNAM25RVyBG1xxYy4mPGcMdujTxJF4SO7EPqaiim172AZSwMn6U9KSY
mJnWZydC96V3FAJuWLhQllMPBl2dua812YNnWQTZm6wb7zVP4DzyprrJVtYY1RAetQ916GVfHYCi
fTi29qHwMM+sggpv6IppRHHyVNet+owaN+uzEi04ILLY4m5eEnpPvZ2QEjuGknK+SmJrbeaJcxBQ
B3GctPaD4czmc2XHihGpw6WwwA3tDJIgbivhYEOrWmUxd2sIl1rPzAqRa+Fd39poxXA1AMHL/Ib9
rZUyvDMmO3mGwTz8wg9ZqbU9lGyTA7LOXUHv6jcEseHaNZ57EyZ5lGywDtKh8uL0pjMN2+S2sNAN
lNHMvEZUhNXAKamNC26+ENb85O2q1vFBQyzhxGxzrpx12zCHR8EG8nFWnnljoUUxkaCFeXdMAR36
+17mebxJ6bENtPyrjEgabOH7tC3CBh4Y7spFNggVao7leKLL6FRiAx64eTJpHWSCbpeypOIIZyq/
r3fdTNqEbjcQ8S5q0cd3ToH5jNZZ7/zyhBO++9YQXvo2TJON36Zpfl64Vu2WhA6uk5zL+VbY5fgy
JlFIfAS4Ec5FjWPXW0S7rDtM0okC8Ua3WEuvSzHJToiCNoY3mM3tPy3U/1gP/2X9k/6/r39MP03s
YfjfpePaNsvzP69/mfQTp67nggdozjeph4dsMiN65EUzIdPCKrBWaa9Ic5uGJxPL3xXfK84En2No
aVRc+yzR19Eegy9Q+NkpT8FeBk3eP0gXDQaTJ2veA9avEHr27m2QY79I/fgNfQX+EC/meNiFTrDB
qKizmaR1bDCcvY2T3Vxhw/KetZY4t1ZWINHFl/hS9GiT6QgHjOtrbS2XnRPTIQsGj/k2GiM6tZ+Z
15N/EzQlSu0ehQ9NMsAHwKuC7jGrMsWz7YOXMqowwGohavJy8Icosygf6qGt0frkePgTL8pWFhm6
N9LzmFg01TgcvEUYj52SHt65msZjy1SZqJxvmO/QgCpyYmPACmnFwwcOog6z3eI1HzG0gWWr2rE6
RTn8nHoeq3eVK5qUmVX/Sl16OWETlyVdyZa4az+RD2HGk5QlGNqdwA9242ASvVqTSJKSFFbOKOSW
AhEU8EMNNXHnGwae4U2Lp/4lRdsM0K3vw+cCRtquH+u0AcY1iJXC6qrP6QPE4S6+WqQnveLtC1lT
WAEoiEXyNFrQ/FIVPEDRtNblwBISdszgIb5uQ3OgvxbXz/WMcpBCde7v6WOpbW/BYHZhX9OVDN5R
0+Kckn64mQYME5Hj1D+TesZ7xXtl0b1GDPcLbmh0yZpIt4bU8sx7W9zEtZwuiSntV6ilpi7G3d/+
mMybMOwg71qWD2l6+SQPGTgUYBEDBXAiX5kso6CJXPcrMv0MPcjAITlcyIBwGnnEvUAcQml3VOh8
NQ6DJHxM6YmiFYjcR8wSA74ThLMWjNVP22yLW8MpXoh1Je9wmdzHMq/srSr68l5UNQSODBMjh8Bq
ozy3ukP5Md9WWGLpkXDUXmPx71l5/HLvqEr8TJUTAEo1UMZ65ADBb57ZjCiozZVoe+sA3G18zKYx
3xAsILdVm82PflL4a6WwVStunVMzeO6GKeq4LfO8PvWFMR443Q9HKB/mRhktY+kwgZgsVXjj2Djh
Yqf1npauwwVkT7N3tqRvnmK8M4cpM5vzxECFjqmTb0gIMJlReXKvEik37iDaq6Ccv7dz7IZtAVVk
qXKLB5WQki1+s3lTQymjd2oRNmDBV07srNkmqtX6k7itDljwOe1wxSAqD4hVOhMo0f++dEnDpUD8
59rNtKVSIM4sFLOW4StT13b/VLulen8Ke1SsyhpyZIpxHLzKwAHn38BwIBeKBYe+d9jdtKOswWgF
7T1GzXnn+iSxxErmO/w+9qZkWVylU+48iAqyK9ekv0mcaTgaVo6nxQ5w9TlohVAY94dapxQYsyyO
ClTzKqoLtZeRiaMhnGMLhH6c3LfG3CALmbSY3uoORhu2W7tKwZLlwbJ2iqY42RCC194yu/tZC3Uo
2UDrtbN4GIDo/QYcMjK7YjJpuUm5HaVl72aVgTuc4ZYiSPM3k1YUJ6kFRRbz0a+6Ly0aQx7vEtzJ
fG10Lll04DmxdTQ2EaXFiwFhg7FIPK1pzUCD9HJ6ylXO2ptx15Feg5shF7BmqkRrH2JM5qh220cz
YdYH1A8PET9gV3KWWqjFdn3hz1sZeSQohDbpOQMq7JZwHVDHAf6lNOKc6brp3mZORTcGdxVQJMTM
/RDuExqtW6eNvd0IjR+HAAjaxSk0xRlfQVuV7Z2Ed7WqaDiuS+JCCJoNWmZ3s3FfDo65YmfncQit
z7xJSLij2rjKMfTolRdEKImZTOKAxqViFgMmv3g3AUx6EybKqg3YdMOIlms3MWQmhpFo6oWUOZt1
f7GqGpPX6AMtsZj3s14d6gxn6RjrLKBI/4RlqUhwNMnxg+jG9zKaakNDqd9mtdHtRUbKFaEhIESI
uAQ/GZpvTVnZb0Qh0UHEPP0UBugwoQnQ9/TTmHwhXHcXmqIzI9WyGfeJcO3n3i4t1DrBCDxMDNOZ
JEkG5L30Xm0M54c0lO7JHz3rbUoKqg0mO5qiWL5N2FiYCjCl1IVUEu9l0c0PIsUGyDAhAIHUoBGf
RcTGO+Cz2Q5+luxaHrb3smmz+zKNQSyqXnvg8C7wEA0oMbyitECj4nJz44wGMtnct2WV2si1U9+7
GJPID8ySMGVXkfEw5nUEtbkzjnUwVNe5LpLdWObh78UkQnIVEw9xy+EqezKApzwp2EKrJBnLNzy7
4U0ym+NZFO6y9wP4PmiSwhCLwwJDuc9TehW26nFTduWxXSTeLcNMvLWV5dUdhZ19tM16RkqP2A9n
sXkigpGQ6SxpCYmXxWkUY/w4QODcy6VBryZIB583flDAvc5r5y7tDHdak1rW3BQGfsVVN5rjFyon
EtuJLTqHIquv1YB2cq5MfCtN0vWvLi67e+FEGbjYMhEkM8ceGOJwOpYynnZLUA+cMAI3/u1x7LgX
4yKuXkcBlTh4dGvUEYBfs/6rytHmBMKM7o0lUbRwi6rHWza16qRrmGA1tom4VH4ffkqRJz+8AUy+
N7Tst4PKJaM2e+Co6XKVSanBM657tXb/XqGPuWfgP+5B81KSFbFb3NhC1ae20P7MiTE92nPksyBM
UuKJk9K5MixgoB045j2IQ4EiPXHvE8hVX4bdYQGG1MSPDYZ5fAXT5+/xWMwwRUuYE07iyfpkcVb5
JSwac8MYCxxZqXwHEsMdRWs8BPM3NeNt5g3Y4NuibIG5d9Y+4u7ZCR+Od9LX5kRcIbUXBRBlWK0r
skrXZhQRFHEq4QBpGfU1TZV/8dOWRFFcxOdAl3hNuFT77rvu879rQMcnCXNVNppBlVUf1IFUi3U3
KGSyZQOiQ5eT02i343ryovK5+a4303AQ50EXoVBzm2tpVuarAkl3JsicM3JLZMoAQOXaJoW9iShG
n3EXvPm6xCXfyb1tdNk7Z9MMMpx08JWvy+KAhtmV6IHstLTkkhiM0bcc6qmkHV1UD0Mmbi1daMdh
Rsmti+/k73U4YKpD1iwcXm0QeIANEK7ojbXWW2zuCWzQ3/suSozqQLlQJrz/bMygUON9NwXo5/S2
3dBi3PR6Kx8aS+/qeoOXuRwRZwXpvae3fyiCuGd0SSBqCJS5LhMA/lAwxH1zZn6WHErX4PHShYU5
j0GBcoNyY3bpGEpdgiQA5bemLktwicGw1KWKAi5w4KRdnRJdyAxagz8lYUaqorIPEPnxzejSB6uy
3Oa6HEr8cHx0R+QLES5qE8oBhROt+ZY8NiggMJMz0nqosHLZ4bytNatel16kt7pr8NZIlWiyzLem
LtIixyawWRdujL/ZX3UxV+myDpmf+9gSTrFJ8/oFVnpxa+sy0EjSZUsg93DQWuPHTJeLc2mKh1qX
kMl3NclpHPS/LjEzXWwSQzVsQDVk55BKtPmuSWNdnnJ/IwsLDZol02jiQMukvUvzoniOyGtDB2+7
5IRT71LjO69OLabL4svixo2YrPgWDulO18qBrpq5WymgB8PWs0+7q1gJAhg61ZJfnPhiUn99F+FB
ALFoIjd0u+gaPYfl2FDdqOY5VwkuQJi7QWCW68VERhjBsXmqB9bS0Yysn4OjGxGYs+PrqI8KufC4
qfXxIa0FU966ccu96tzwWXitm298RAFAdsP46AeGPho5kTdu+hC9An58sc5EEu0bDrgXJxX1phgw
h/vsRWcKsPpY00O6uNWAaiullbdyOzUFUDhi9y4PsUNxoo5Js/ByElNnO7pf6tD/QXw9BsCoz59j
oBw3BY63o5vPMwcXne8y1xXFvtPZMV4BnhfO4PWxyMNBG9rxsNHTEc7jAH8r0zpc4JN5OUbPU+PK
DyRj5q4cDHHwK1BYyI6i5pAPmUG8upufqtKT0Rr7ynRklSxPkSXty5x77TZbCL1JUy8mtyW1UPyK
HlQRYQNEuBX0BlCDFiG0OpaUtrOoJmJzaOHjcBot1t1Uy0utyUm1M0taIo3xQDAes+Oqie/Q6AQ/
MMWicpW1Hb22ljWclwHDRJUt87HhHPCiRq88J5Ez4+exq3thj8k7D7qzM/1UYcseJwQvyBMebN1H
41RA3jqNJLFXrtm/ZP0831eVyb1V+MI5O31DBkHkWsmu+27SxX5Dwy4dOa6S7s4gXgtGdWMPchBb
REjnf/ju+2EMoAfYIx04uWYDbTOYO2789LthqOLm0Fqhg/5mslGycYfPZ7ICmCKbU/0U04s848Px
LnONJAxVCl1JFYTRvtSdSqV7llBbOibcPnBhz0JqE5McHFgqeyDm0jty2ycgDrHj4PAheT5sEnWJ
26m7RrpbCoUdXwaqnMd5xiGJQpioDUxiU3mddaM171rvYlcJPgZb92FTkU6kF+jerMqaS/3dsOXa
xHeRGTf3jYngUQ04gPK2ZayW2vKF+7dkQE/3FxBZdWh0R7gvVNkQXZWWW/gqPTILW2GV7x13ETqF
jshm8u7Cezd1mSoVi/2VQTFVq4w129WCB6yKeMaQl3hy3AdYh4MVDpEOUX6W4aRZjAwY1CLs8HGp
fhbBb+6Ky1IAP0exrOzwg6DItZUgq49drIxxWn/2k7UjrGgTMCaRaO2MpbxtXbRy7WNTPSfejyF8
dAFYNBw8cEAWNBcriDzuVxs94Nrl8fbXLagYMt1ZlC8YTG65IG31WDK35AJ/RqpnOTHRDDBItTAX
kELBNxmNx3kg0baHpk7vhd4qsUbZi9mDUrX7M1jiE6k4T3Vl/0Attp9p/QQsuO3yWRMtQzymHLFV
Gch2oVG9oh/e2Ogvm3Rs9lYy+0eRW9Ob52M4AVinJDiC4NFAb3h2qiou150ZBzed6h/JHDgkTb11
BEN6mXBktOT4paax2QTFjGCvq+uvDltSxpLlBYyAaSLO/4+681qOXMmy7BehDMIh/GUeAgGEDga1
eIGRyUxorfH1vcDuGbslrMr6ccyqeJPMJBkCcPdzzt5rrwbNOx24BjqdNj12zALO+FMQzkcOrePQ
iAY/oSLZ5KSdTdtY5x03q+wptpLsi4TP3EcTBDamH9bUC+SaeRZ8OEGfbXFPfRv5eAPhV7q9jd9j
xFnemtOrY/Q3iBA41WbYv31qgV4PupyMjGae/aWGnxGH+KZLLqBOhXLdjYvlRrAYXLPMpJcNuGfn
yhZ+a1cvYV2CP2C5hWZromHDXLcPZkD/ZacMDyEu9dtgocZJVUiptpNRxWD1VVdcVFXU+I8LAwy4
mL86ymy3sNqW34fpNVBbGNxlVD8HQAgR597DwZFHaRQPlRgRTJdy2hajxB88Dm+UPR8de9w2LUM6
c8t1AL+wIavNRfhFCM4yz+CYY3PbN5wa0xiO4sDxMzOi166iF9xIemtxTJRJr1jYtKj0kb7YdPxZ
y5aQrqRZKq3PgYWwEzKjvGDCRIkOGbWSMXSkRa5JFmOaEdaprejW6q3XsNeUllE+2U4YodWbqM5w
flAm218L288mhTayt4OEDBYZQLwvTH2HqFBxY6l+ElJqbJd6EltcGdBsM2YigLSrQ51DOTBV4kKH
umM7jybzbppq4jjhiLR/HIJ/MBnPEUSgwbhYemC+xnhTiIfj7E6+ZCofJuAKX6SjWWAVR/HZirwi
bkGTG065IY5YZMxnMLxk8oBkuMomQkXTF1CIYXXBRw4sxSHKTqEoYVg3EPmsandGpyDh6CN0LLgq
LLB0eskVlaMIFvH6qulIp/s1gDqT9LoYvMRyHR4mD5XOMx2NID3kpXS++toKLlVjdU9AgEOMpngK
0gKBmar2+lmdDVBRIwsZ5+g8oXjRWr5bn6scXC0R95GsnVcIsMujYra6X0x5Yx8MsYjnUuryqdWI
d8pZPFBtWgkB6jSjJj8csMFfZWaMb82idxjbC0WHj1oWybzH1Wu914BNPbNfVyjDic0TQyvwCrXZ
qpmnO0MMD0stGmKStGF5pZPSEqXJCA815JIX3tTpiksQifKBC7/6LgI120UMtEpSyNTl4CAGpZiw
y+IR/RYpdyp2uFe10sxj3RVIkW3DPM59Fey0ucVaOfQ1Z+GZaDCceG1nXiZn4S4P6TilGMXAESx4
lHw5YmgnUKAHv0REnEX1ACUkCnAlz+HZadFOEJhAmu9iKOjce4i1yvRZFwo+ijIEmejI+NkptYVI
zWXCb9Atv1U9qoDRLDrc+7ZRSVdR7ZjbNKxODbXfxRAdGke6DtDSJvaQecR4o+mA3DEYGe+JtUCP
L9ToT2DJgrJ65PpALXDVejW52Rjzj3yXcmIpma/j2M+/6Mg3ZE/gAOTUg9+j1fMMCGc53XWM8nC0
AOyM6esfkYzRtLepRJfZxAMnCmKz6sWcPpbUse6YQi3ktxB9GMLTYJiSxe6cJJU/5uPiO9m0pHcg
2pJtAh76LmZcKTd1Kzgx1UPWPsflbAHppy+xTceQ0m+eygqCSwtp3mnb5yDHt+rZFn1TVK61TaRN
S9p8jQQyRyRW4KswI6yoc6d9Lh1kHTavcFnNbvYeUEAKa9EOaYGGQwPqqbBnh5Fb30dPogmmHGFK
rCF4z4wVllSgpmCKCnha19WdPfIAMXGJZJtmw3OVO3dTQm6DMBcOo2V56JKZTIhCYyZgrj9KV2Az
0fB0J0u1qLtxBW8tTeWGIB/0yj9uXxQR5o9a1nfVyTAimnUa6YTGGBZe2RP6sJbt74yWEPIl/TS+
/u9FD/9azvBXNcP/QSqwagba/w80D4BJ/tKQ/ifRwxPQid/zXzUPP9/wP6IH8TeH+AzHpgEBmwAp
w/8VPejm3yzbsElBoOPgCNv6i+hB/5uGtMEASMucBHkDUoT/ET0Y5t8czRS6tNBR/G/0Dqum4q8t
c10YtlSlcFTcfLqjGf8w7quabujRa/QwoyQDiprT99zZR/hOZELZscogncvsszVJG+I4WtmAGoWC
NBSqpQiYwi6JOjwKFI93XMeHzHkusWaLpTnHFQlSjlnFdN+1ST+qKWoJ3MZf+iSEn+cIzWU3nmq8
PI1DvDSJx5ily3xIyC0NqkcVdOl/R+UsDbVZ1k23xg7nC27oGPWqBk55kNMu6kwaUvxlAEsDGyiQ
97L+w+GjvI+VTKGnQ/e1jJMT8F6AUHRUvIF8PRk26kWuhl9aPxDAVPWLhLvLX66AfzVNVYX6T6+v
YwnS4TQLiQq3IsKZvxtJ4CsEwUFcYF4wo7cm6j62/uDa6HpAE6KqPRAnMTTV8Ss2w+yqDZb+HA3j
V6d1bldb2aPeMYJpyBa7sUYVO73OnVOUoDZsC1znG/Js8vOiE67GNxb9Ip7q8KKj6nye9BenyjsA
1UHhVTI2XgW+8GJp6vtqpsvMeQPsZImH8Od7fz7NZdEeyOZthTPdL8hVPdSR659UbbMwRiQnJT5a
mqyf0upltBBtxVmf7DURxo+iggQQ4kczSmL/TL+3sIxORfUKiju9RGHAkAwUNos/XHO5EPAiOzos
OuLkF2MmWXl2MsMXc289l+RO0ng8RyYMYcOwrxbSkytJygNeSGFB0xqIzlHp1jnUcm8dKckMbdYf
28n4La4JguudbWQiySAWDtrVT3xhWTclZ20RMK7KWwwL4/BqEvFFRQIb/edTsj3uUAtP97Q87I0w
JuJdKlW51OYCGyfKl49BttSYNaKUvI32kZDpYSF5HorJ7ufJLmmuXxMrPdAHOoW9HfG+rgaXto2O
xcD8CLIyHscaF9wY9tF7Ipp6j5jL8hAgRu9wG/YFXfp5S0WeMuobVOMyCn8EaXUCyeHntsaLZk3F
niS1EU0lSB9sBW7VC3HJe/nOhGQ4G+RRg9XkLKp3aMx91ZZwXSm0t4Vtq9i8eSsXerFbWy23koiI
3xwznhO1Ptj1xJyfU9jFUAz7gqvskYGmvrMC08QaxIeFabab47PYavYEESZJoU2vOZFRaBJJ6Jt1
BfU9p+HetRlwLCqCsctgrQWtcgnUhi28BAO4RxDxOSnzuYgM5xAB7L8Qjm3uYroebMwJ9Cnh+BP6
6Lufz5RsiA6Tg1E0itoWgzVwJ3Wk6VubAOwWOVWEUo09XZg8ujQZASWKfF+csrn+ZNZNvU1vR8mu
Axo0zhAlk/MJ3agOsxOGI8bV6tLWhHCPTX0BA53vZS5zN2qAa4ajxO9N1t45jMzvQW2MU2llr8uY
qxeDk5keJNW5FsNjroXyMU2rw5A13zoziV2sNRZD1cUk2ZLkAYcMXzImbigacLNa8/AR2s6jmeJ+
Ncv6UiFNfoD47RwW4lKLGXpw+2bWMnoUC20jcPbWeRjk82DL5iVp7dg3SyM+NaMeERUuH8faiB71
pnrWqvEhIKsgIGPr4qwfoPbPJxEn7k/kQiWVCJLhkB6gDwCrdEZOsVVp30iHsm+TCSG1pZjftGLa
65G9HH/SfXRFHz3qSLLq6R5fq6RBxItLev0krhkv4hW6NND7boCj0JlPVUG3lB+YNFD/E+bgfsMC
QjhjNAMA1MKnipiWfWEii16I+TlP5fQBCV3ehgz36lJMzk5pNOfGRiNvHRwgb64mlGz/72t0xOW+
1cFX/PwTygqE4SOwzQFSGKzkwtjJsSielKGuD2R4FHiJ7fxJouC/iTTldM1fZvC7d2WLUaeM+4R3
O80+lggb7M+f/vtrAL9cMOTq1VQLv6eF+IemwSVLUazDLNVcZmicvH9WZElitKs0+sT8QO/fiaX2
RpR6O8K+Z/8nX8DEh3dI4sXeKlmKan1qqgcgLvAblj7fdWZIpjJ+IaIOgCaHlvMaWQAWFDtU92Y2
sIRMAiwMEhBl1YEoN+DU704A6maKLcPrFX1n0NLrQuc629mKM39WOlkgTKifieuRlg1zslre2pJ8
UBFjaZXuaveotY7hRHRqaRBHiHQiFB1a8aDhF5Uiwc7Bl3BqkE3jz9j1soKIrgYzh0PHAG06KW64
mD86AEOTmr2WkrFiIR0/SqCOWs0eDIcvQ4bchuWB3jwqtMRy+aknDWnxmr/+KJ2yu2AYoY22N6ih
Zw6Tlxhi40DjTClyKFy2cw9iTmEeHdo7ZA2+nhnsWCbzrXQHsGF1ZxzUMT+g2LkHkeMNGBLzONiW
BVVtp8j7Jk4PQLK3iHS60bxjOfWNBuYBvXO7Dw6qKS6ccx6yUPhZMF6igSaX8BdmvvlUr0Ab9sv5
Qr74RocIMwFFSksFuYo7tDAiAnAPUbTrSmAQsAVSesBM37yUXKI+Gs8DMeHri7i+EIut3AwsNj0D
4j4IT70NxHQpt/hSMZjo3XtPFaFPb+ZCByR+UQ2wy5gcODm40Jk8uy7x8VbglXRXRIHbs3BlOFay
lESomimjgaJ6PAsFsAa91A6UdayGm3EZtlnG3xkTycBQ6dCZ2aRfVSDLemWiISkuyyTuAqU6EDng
qXX6YtFAAjVzaUn5TtXp3EWLy4gHnGPiN/BPtHo8Bz2YRXs6QbV7aUrnOpDtrlC99LMFPXDww7rw
EvBJ0ij9FkajfdNp4eMz83CwLDrDOyM60XMFZ/FNxgNqbHgDRXwm4w2RK8QC2eyFkd8D/UC3s2HN
24opJ/evd1uFaO9x2ZW67sMN8MDI4WCz71VkFh3WLvS2jH2k8xHx21SuLdUu2DdIYSAPGg+kBZ1t
zUcgncY5mF18bSXXZLFs4eysR5htaKOvUBt3isaTEQ53ulN4WRV6zpoGRwp93RwiffQznhghb2Qg
gSpFTuE7cnalrL7ykIM1On93/Z2ym5EZ2vt0BtwQtHsD0ykueC6wP13WfsRYy2bc29XaHO6lhyDJ
ivaqrfwCa7Vl7o77sNkOZnNUKwRscKhinlWkO5g/FGaEJpFg7WX9KfETkcS7IejpNj5oIScerpzM
Xle98L5fUbbSvI7I+rqw8Fs6xiURiD3zV4lSKk10H5PQ41B912TgREPjMyPbBrmApYUdhOs5budL
0XUvrWqcAjBJjGCPPPJtDbSdMJ6wy49ESW4atlHoALuhtKA+tp5s7EvqlKTb6QeM9G5fqpdINseE
RqjJDd1XUCPUHATRfCcyZ6NP3XH9b6s653gSvHlroXLJC4eWEAOwZjoGZuShyoWgVbsNb+X6Hrfm
VaUpSgSXl4EV19rz+iYzGTgMeXWl6Hf1MTqjx9sTlXoH3evnwY06cVHDdKwWMGxV/rKuhbmcryWF
RfsWafrW4KTq0Lfu7fw+zft9r6vv8wih0C/IxIl0Wh4251Jtbcb4s/ZrXc9odqj9PR1Pr1nkgdn8
2XSA8XN18b5ulNR84tDmdmLkDklvGsJU1Vp8uBb+qBs3E1oiZO43w1yO0ElOjLLb6a2RoVcvKXOM
mYOTea8BA0c9v1vqchto80UCDsia4m2gj7/+3xz5tlLcgO+mm6lSfrHR7sZiescYdi0qYHyZRbZN
6eWauneQ2nRxf8ci4eY5wXVRx83MjROi53YMHzqGr9sDpKXgEBafhg0wqLQeJpNQncIIrrjRt3hx
Ln2iPJXpDtZzWsVnop12Jbsejv0DEwpwReERHJM39/MlmcaHyna2IaEEQal7Fd0r9rnlxcR/nGok
D+sE4y7GHlbbu0mGTa53uNe3CCi3Tg5glSSpiIAQbJapgk2kjj+WXgDCg73bjY43zvOzNJ6R394T
G3bK6BNubF5MMLo7e4LGbAhnbxmENca2a3Y9r5X1RhB6gQSiP2PWeu+4fi21eoMag7ALulOlHO3W
eWx7AE8F4unww2jvg1C+dpG5dZwIHXB9aWoL7T8jQYsAHllghUSCFeXhe64Uz6qibOMW76jaDLhT
K75bfJZa+CZAmKZYBEAzqAJHF91sAWwxYkUc9lC9AZTtZwz+6N/h1iyO/VxF5GjPKCbSmfkMs+at
zjSxt/V7xJZbXPVgx0P5m7P+OcjGb2kNHyZcsWFGmmpyrIN/c4mU5SNOfEPlVTZAe08ivf+t1/Jc
q9YX0jqISUH1i8qIMFXDr+ZuR1zAvSD3gIjshUBmgbVAZXe5h5TNtMAgCmtkeDVOwWM7XSdR3Yex
8iT6FkGw9tCPe/SlT6ETPctIeGlFpA2zG1pYw5vVgIKa6uoBv56WT8UmoWUVzsXvqtA/yuVtXrQX
5g9iMzTNR9eH5yZSP+Ny2FlifDFsp94kZMQrqf3UWY6/RIlPz3ZPmb1r2sXTTFDQpfHJdOTT4O0r
pnJnrCDWuN0thYIawbO5qFzUb8g96jcG66QnAg0b9WtUN48TlmXLAlpbK8Ux/kYjfmoq0y/IQAS+
KBvK7NJ4SYnxaIR80MfkqjBI050H5BiXTmYAapJvMpOOfRP8WWl1UmFzLZObyfACScyRweqx5HjW
SvOcyJ5Dinac1CeTaWSizV80xO+YeD+YrH+jDdMQwwV3Z7yoz5xxt0LVtlLrvo2YUirXXoh2mgF0
O70Lo7HSoftswB7uENEszI/3YWm+lxn51kgYk+k1Tqq32hkeuGZeurJ61xTO4+gm6jL7XqbqKhRw
WX3X7i1u/IIdfiiopkVKc9HhHa1cVSHQPPjQZusDv+IR4M732CrAVYPlmmowjWpnBiUQw1KOriQo
xpUg0SaA3lIr391KxRXfHZwOFzub4s6Osm0y9VfZoOMEvlIRpiBBDrS7zFieVtLojMmiC1jMNHRv
obHj4DhpR4ih+mZpiju4fRfRY5yNJbKjeVcqRNuEqfEFmvAYo7UXFuPedLD9sEPu0/fpKdOV46IL
BJR9ecdwgZWWAmxX2ZVryHHb4T9wK3ti0OTQvkZSu1E4EjBNAc0j9hWxBY4jXxk171WWmDgHht4V
AxPZ6StXkUIixOrKxcP98D6vSS26weZaHlPN/pSIbUrIW2YXEhY1eY3tHFqc1ergL0N/Kln1B8BF
WtXtEhB6wAOfwaCfhwmdSjjcKwjRMuOm5R1774fNPLYDyzYgJ6yHYm/lJFn0pa6w4Fxo7V9wkujb
nujZLe2/fa9I0PVTdRoKls5FraG/q9nk1TmkFZvY+UnwJRsNJGAuehOsnT54lkd29gKhTg7xA0oc
+j9EBEnBbIyDyajrO0UxIJPDyM/R1M8TfPgwGmJs8la94UHvltS46JV93xS7ck5uSzPdT1PIsT3t
P6biUQzmTpKgWKrO3sgB5WFeQR3a/1rShVQFmuOLed/Zxf1E8b4rkti1B+150NovJ+dGWDksCUbM
xu6JkojZZR6YNBFXpVwXbEXJZahKAil4s2oReJqS/GlNifY9LT4IaMcxbJxEDY4wo/HDWsGIzGU0
cg9UgDgCaEhF+NDHw91qWmra5gR6yg8Jxa0VmHwh4G2dUIP+ZejNLWqqsxyJpMvt15o+PEW4v/Je
S/25JCa1S4OtmQKTzL4UNiF1ri5xpuOKN4OLpOIJ8BJ0HIs3uqL61RgfhPHchLnXjtGBCX/GlNoA
NSAZhRep7cFx35EAvdVAi7bWhFoJHrDO8kP39A3dlKt0lFVqe9JagOp2pU/7tOw51sFp74mC7GTk
VaztXjGKu4FmDJkj2jtF7KMDDurckTq1wRHsjUpIApb9MIDh0SCRpkpyJo4VUjhZBVO7G88pQiW3
jsxnZ8KhNOAGGPIrOGEEBpXOVvNAZ41tlpxTJcRInfsoNR9DpbyjuesnMek0ubww1txNBgOt4I9g
38/nb4RWzLOWI7cuGeIFAn1NeNM0+pIk90qNt2K27oUdAktCjM4BkFynP0UV+E1aXjh3qs1nqTgv
k6b67RrfWLa/Rw22Jfh7S2Yusj32MUx6jU2eCtTNOGkIbVirL1U5J065gzd0mARJCHryhAuGUHgT
X/hFmRrXiIwz2oJfilUeQgXxGqyJDAKwlTMHjuPwDrwDyInuCJ50F6ARgu5L8Hr2Ut238ddYZdvp
t90Mx4j5eWca+zXUqbPR0LPQvGMSRzKBv8IkCktdLrMIDohiqAwrT8tJ/aI5zwhql0jrIdbVI1BB
7P0mrb7RDr+sPMo3XW9ghOv+NBrJvDmZR4bzWgwpn1cHM4g95L83ZC4s2mVFTCZWGPoO7sz5Mm2d
HVP+/aTKHWPaP2l1sdbdKHCR1O2CVn1JkSUC+T0x3naTEW9gEN2JriKc+KFi/KzH8+9YM2HeDqdm
UekHl76I1G2imbfEUk74hf2h7G6mnT6Xc3mmI3lznI4CiRtOjQguYWXUqx2l0Fs3/ELSfohIrV/I
Wca+4w59QjPHIVQg/QLdtoWp5xHxvcdkhpo7POL2ubRQ4ywbuUzBqq1VsZeX+qsCtUykHKBldY4Q
ou61pfwa1nJyQJUogDADvgqScYvPdT5jXyFkLMxK3DaYxs0OhKSqQW5D0C/y4D1YYYutPCWxgw6x
r+4MmBRQSFG7fvT6mjrJ2mlhidS1FxJUN8wjdyFr2Wx+t2gycYLhPQtOSzlsS4bby2D94V3kRUZ8
PSzZAc/A12h+2tN7heq0sQVWs+7U4r+phxE+R+DnCHCHMXkEEUZTFK2kngl/XmjZw8Siob4BrLaZ
axOvZvdatsiimCtvJknDYjZgSTEsRrdaIhZLjfwJzShz7NafGtC0sRFAJco8bYBa3T9KIqlR5psX
IjNdkuO3kti/MTRuIz/VprnMncqolK53TiUzQ75xmafeekk5kD0F1mehH/lfDb9wCsU+XDTiiMzh
BdTTriT8rRwlKsh9QW5QmUfAbsWeqJjdnEBKUtDzC2RlqNruIdVum4jMGWU5oik/ddl4WbLAo1/4
UQ+O2MAa+xOociZvZjgJxEChsrwsU5K5QEd3bNHHDP6qGxagU+WxxwFHIkFCeCeFbZ2sRxGXSCcX
IGAKB0rhjBuAWY1ono5WdWB9eOw6oMyOSRZvDJVfYwmKji3g4Zjkbg1EV2hrO3sIjqqZ3YtSw9BQ
pP4A3syg/VRAvcH66cF6Lg9puzUZqvt6Ka9xhDuogXqYeLKDy8HR5gbsD+hze9VynWYIUheNebb+
hYjES2WoX4vpKV+PbbacP+ueTJTeeFic6EQb+2lcfteUyiKJ3sfSgPgCEK+3KfLbQ17T3c0SzWUQ
t9dFGW/M3Vi3O2QbczPtVEs+heAgOMt/FmNwNiMSEjGiDvOXOLQUEm4GYatXlgegzb4k7kudE2wp
v3tQ46R/eHZCPa7oHrDcm0a3B1/Zs4l0CJ0PgsoIovvoa26ZQGNYKvV30hpnrLxQvhKLUBKeqsPV
vghXGxzPHpRPMVD7iabYWlC5m4FQIihFE+rOjuQ5lNPo+13DZng5CLrsqqwvbXPXLs5hbPgVdVKw
8j2mtANjJkWehDnaouoZysaN1HkHM5qcLJ6Q6bhxgnnLOQn1EJVkq2q6H9ERIGLTqRofk7gVg4ye
4hOFhRuyABlj5aPg3i+Et+KhBsebTT7ZyDeFWwtxGWfwGDQe+g2rP1Lt7kWLiGpUbonOIbVgeGZC
IQFWhC6VC7UEkbKQ2/s4j6gvQEtNOqDL/oFY6zQ+t0n7C/2RR/7FNkKLnkbt2e4+svmYjLnbMXYr
lwshXp79Ky2/rZ7SQwVqd08B7y45DV41cMkRdpxD7oR7tXhXtCc1eVbTz4Gnbn8Hurwt0FMlWwE5
ZBsk/J4ExJto+c45WJDDWYoXtaPViDaxYSaFxVK1P8cFgLVhexZmZCbdtOIIV4gqlPrLpthVIXRr
zRunxKMItOJTG7zkCcmlhX1BsOHroGxQMTOj3edn9sUcyF8A0tMZAeXXW6qkzap5M4oUZNsb48oT
MR4bg2wLK6JR2uk3nD6d8ipqVMgnzMTXBlyZ3f0eIXPDlur22mxfVfsAbpT52594ta6K9s12vNQ8
TU7g2hCfBBqrPP0wYYsshHDRzdVt64jH+i3LJy9CQNgAh6KD1FNv6EfH3mtxe7BYRfBRuZHy2gjj
TC3GCYDczVFVvpxquTnLmdZb37wiLPTaQHFVw7ymS8LAXd1lTBTB1KF501xyLf2xaIk1Tu/STLmP
suTgaAykcrp/uQuPyu307iHJKfJS3v5Zg95Cy27WOLuguMrwJOm46+PKWVt+YmfhoTBUEKbIXW5m
2R3h4A2AADbjAIQK7h0+r1qt/BBemlOlBj4HL9Vq7RyFkXY2WrlnEA2svdeD+2j90ND31s3+3kpg
cuYLxIGiks254czAwbQJMy7FGeV2P3WAy5pjD2G9z1G5FintTBzh6Xlq0uikQ+yCHcHRSxuB+zFY
OQxRSYLr1JiPqhalXplS0bZCucpCqmebSQljkZljoFEc6gnLcTsaZ1qdr1IJyc+NU3FVRYRpwW7/
MLacT4o2z9Tq4UxgEJ82GBKAErTk96yf/nyopQnSzHxFwt/cJ6OZ32zlJRzqL6Z45gmT6bZG6nH3
8yFG+okpxcGVpDUIykSIjTXUXjMtrbbmmorcp2fub4duWqydJdbFnROkzO3nkADdBGvug1bH9P2q
tPYA/qoPqOYeinmu93FMlGZR6/NHuyCiWBauDRN94QbuQnghSCTZmqUjfFFZhBpWUG/QP5pk9aan
kFCnd3t4nsjwJlF4tadR465JhSxTGoN1hHDU8m17p2hwypUpbr5k+i1MhcCHdoIKtgBnc+w8PP78
qaCtuwt18qAam1nAZlxn3Ep1dhI9f6o6CdVohtrWjcPo1aqjP1fVqdd788kJe3pYTdGc4kX6hTrF
bygOt/9JZvEvRBakrWmOahpSdcx/8H3WhR3Z2YB4UglIYO+NmD3XlNkLglnFFyJilWinP8QhqV80
hYqqSc8GbPbzsrMRtJeByYBRz275sHAoSgOCBrpWo3cb6U8ahbz/Hx6u/U8PVxoSvIk0MYULxl3/
oAlRls4I1VF1a2Nlk4+QFAGoX5UOVF8I1FpV5uJG5GlwTft1tG01WNkMRuNZsAQnfBhU63OVss77
M4aUeyCGYbUmvwPJGvgHThacECdsR2HD/GTmDEYjkXc/HyBA/M6153//jLR/VhFJoeqqZau2ROWk
i79/RtBGnbjMIjKYw5j0duQAd03Lw4Ref500pglGqXD+twGw21YVHwH+o+C2xuc0z+lF2Jb5wBvr
lmKebkZXyd1/eHyriumvUBdhcGdBWjd1KYWl/Tz+vxiDh1Cag6I34CR5s+n9ToNHgjRgxGREy4Qz
wNnGGn1zWyjOORqegBTXu4xX7/rzIRwC798/In3FyPzdI+KlUg0hTM0wHVMz12vkL49IixSnl2t/
1Gy10es1EK59QYyeqQ/LGbUog73+iYCpkDrvCLRUPxCDl+Jfz1IOLWN1KATZ5Nk1JNrwYjLcbXqa
GKas1RdwHXQiktF++PePGbngPz5qc61IDN5fHUeMY6j/oGaCI9ty7GcgN0Zm/kqDGkW5tpyVkHQo
wLWeooGM5Zp2TXNCMLHXIY8c2qo/oG3a6pmqH8rJ8CGd15u4LVXf0QhyHtrmKOl+RUFv013Jb2ad
alsQXbigG1jb5hod1xT7EG1JUrO5YdYFGWEu10Vov0jVHLaOVr62BaRwrKkWHrF9O8Sc0mnHZST/
HDES35eLEcDh6l20aOXW6pHjW0l7qaceiGOHnmcB+gN+MWGSB91rnCXpG+bwPoQEPCXoNgOLDK5p
rr/jKvxA9tl5hMQxrWqriDRCjnI19n1eBrpLxA9YWUYKEYRELehKrxmNtwaaqiuKvvdBv+46A3tH
1Ycnu3HMg875KZ9pvUP4IdygBwjQ1SerM3+3ON3SuM9co18Uz8S8UnTQHsYBUVNViN+BJh9jpdCO
9J8fbKP6UJzJr5y68IWtPgq8sXvbGRF+OH4yTL91jfBJ/H7owzXKbKAA9OdJl+42ja7ezUXOHJ3i
NC/mdzBFlLbmy6xr4Q5tMs8PJCGxaIabLsObHRo0spbgJVMeyqWwXodenicFM5XTInJrVBKnx1RS
h9GYCMqhOFKDbmtSmzYwOEDOF5StNU98owx9gDIsfZ5A0bR9fwjT+YSl+QJu+l5kR1n0FyJWbdfS
5ndYOwpYit2Ev2Zj5LbuT6TqYMLAJD4Us1so1ePQZL+1Cj0tZXfljkTR1iGRFYXSeEEeQMqWAcKe
JHoOqbe6gfFvR/4PYwztXI71U14jAuly4tybBGE4hDsSs8YT6UIMFTQzAhfKJJWaj0BYejgBXpfK
0j+ESY8xDLX9eotioxv34xh+sH2TQCX7Zx4msm5u2Y3Wt4QUcJB2l/bRAf69s2LJsEMhZ65MT0ad
nclIBzleNQjxDCtA4kxZkpZyl9MrobqVhxDG6n5WyA/I5L6pAiA2pf7CYeYP6QcEbvQU5IURwyXB
b+wk+VMzRcmOVO6hTMP3AdGEtkscLgo9LOyj6AkCXmUSAjt/rzJNsOz2GaO3g9QGQq6un8oy+F33
1rMxW/O2mIJdXN9qjeDwHgzviwULycz7zzCRt7gibgKW15ou8WlXb3ozHYw8PYdGdoBK/pyGuP81
26blOmRe41i3pg2TQ6sygoQCkEO3EbU3qmS1NOKGsFS7n5zceTAbC+9Kly77e3imDvUtH8aY7ELB
2CCAMJ4Ro4lU3yaYO6vWLIvSPjmxDloFr9m+GCLnkVxlhmE1+LiYsmYUCvTDXPEqLaq2XZMSJlT+
F1HnsRs5kkXRLyIQ9OQ2vU+lvLQhSlKJNkgGg/7r52TNALMRujDdNZKSjHjm3nMfe3NkPZ6AeQcr
+YXI8Tkx3ZsRyFNHytilp+slJFBcEt/Qi6ytiDIaBclK6Qd0znYrsm7rme63E3jmDonVWyMoedE9
AbImE7hCV2jE7qOMscykpN7OQeweSehb+aX+q2t/WLP4/u1A4vBYzaCnhfOntr0PbTO8DWNvN5vU
VG6nLFCS89nQyn3AtXsjAs3aEjEYHdjEAKLPj4g4uw0ZOzkHXNhc+BcOOuduCcFM7Bgmb8Xoq0Oa
alJBABQlmmAWMwntTR+4+UnA8k+0IxZ56M2Mqjdt54qTJCe+NckxrDpzuDTINglvQEom8LPY2tJn
pObJg500D7WAfWKOeFh0TiCOMTJ9tNAK+ohel4Yh63WcJs9R2ItTm3H++kZZbqYIcHxE+O4S+Cao
bwp+HInj6Od7BlVI3LBTAXWGOWHVPP/6VPku+FIaPleY05Mqj2K294hF77Ay23uwNWK+HLb1aLU9
yhhgM6Igz0bGENl678kIcutqPA0sTLF3suNXvqWWuhfZNhNw3Ygwy5jk07zXAtVQXverlspq9OXF
sLXYdtICTxz1LwyR1vH40lQkeYeu2SHgGoKHMsObYlT5E3Cwp7AI9BEjpDpPZb1pM2Q+4LLCkzZv
sQ2/VyT+L4irAjHV6O4ZjjHfqPTWKjjqG+QIvQoIkxqtfuUOMXjiqdqkqs93kRAXXajkEvERKFR+
U5Va2zLtLmMwBMvYZtJT9uyA/GJVqiiGduLpc5bTsodt8ixCmzG/UUGJz461COYHj+478VBouQaD
RzXmj30LQCShVKqCCICWkpekCb5aG1jAMHBiW7xRaIIuaV37D1FCAGpvjc8VkscNk9VkR3yct7Qd
SP4hMVGY4vDJGg4Blkb0rCXpHgJBUFYTxWYyN1jaMzhT12hwokCyR2DQXsamS/ZEP210E/boazSU
bwflx8hgty07MjRKbLsVMdgkbBsbRE3mIUVtvXRmpQkJIps6a9wVcSLRlrTcHb/95PTvC6ncjHrz
/iJNjhzILezCyci8JAZoPEYeH3Mbu1eu324bVRVK9A7VpD/n79FUf8GaZHTfIkeIekBy0UwNZuAF
MyO7XJvad5fFlEQXI/D6TcctQsZTEB7/9+VKWuOU1f2+sJBZsKZhmw34HuEB/aBkSERc2qWuzXbn
zJ4kLTLxWB1M4akOSiLKevHe3FXkUHwJntFI9c2C7Yu0rUMt8cl2VcqIJKu7Yzdzxzse/vg8is42
s4ShywIiIwEGgMI6MuhmPQtWYziW1uygvXBZzPkzuYyRfMrT7ENL3W7b9GWukQJ5ZfGSEcOyRiKH
psskurHNSb60K/EKjy079nSpBy9ng6eId16AXzIPPayVF6hpjz4US0ankKEkxrRjCr0169zuxNB5
RQPKzWzbhza+d6sQlzeY2aormvUz83wi0as7e8evg7WQmjF3mHCFDURQxUmNf9xFNBNgjjXxVh1r
1KpMZZr8bJn1owXu8Abq5eBaRfEQAqf3Ay96Rd1pLRQm+n1is1hrrPghS9iPOHD2jgk9FMvSVR52
+wqkz9Ydu3o/OMjPYETCKMSGvYpA82wGh27cSRFmlYQOnJLZlcxb2NfFruzZ6zz4I7IP805X0Flm
7wNDNzdJdzYkEwZDDT0ot4qj5RfudcgZ7nS2mtZFduodhvqmah55Fy+miIMDi/4/XXjx86o8tAAz
GWx638QTRJsq1DvQg4J4uRnZVAN8iSi85gympCeWA7tF3e5KvAIYFa5mgo19yIxzEJsdRusUGCUi
fzfHjsaU1Fz2BMjNhhXtc7gs2hXOMTWoZTpfgJucQmDIlQJRAd9/NySoADyGuGfVYVW/sfAqToDD
724+SfNnMqaBKwRKUCXxherPOIMDP7WdHHbIyBPYAocaNBmDwAZdXnspm6B5nGDOUCuW75PP3mMQ
392ECizurRURp4KihDOT6mBnNNllJhpxHXaIqv0ZfazyARKCHrBxQB8GSdfE+iuvUE8RMGBINo1p
bBEpr9v/ffn3x4o9xyacmrfCT/LTvy/YFNoFmAR7M2kyAslhZ6QfTG+e6Mybj+RxNbfYsHuQgHPO
YT07Bj35sOlHfziSXXeDBgJDPNbi4MlxZTizPmAPtpf6zo/MQyBEvjDzS1+o4jKnmghA050WrQAX
ZOkmv4j7l3//xNgmv8gpAIJiJ9m6E0x1SFVs9iBWwqfOQDgE36OYW2SbXlCzviRdKwvJuhpC62bf
ve+DZMzKtRQbhMXaIW8/FjGc3G29s+/JRZFXbuU0IOGSGSy82XY3cc6EKVXka+XmdY6Nt35MFKVd
7SyEMnsi5svzrHCqEW9GoW2H3wDYnmQOl8fxblHanfSsaNuyazoiDzDyK2rtYeGhh9gmqfPmye4I
IPwl1/FvXHkMrMtHV7XRcqyNX1dJZOhztU19mzuQOjtH1GsW42NYFO+5ge5aqENU4AOVXG/rAi1Y
6rRy20TuXqDDXrg96wDUxMUyt6dyY7jpF9noxyzLazA3A+8XW7ySTYhxlykELg6lzNsCDSDfbGAv
GKEUJSEayRCMaHIp2RTFM+AWRaTX0p/jZ3fu4Fnkb2pOHGKweLLG6Ff3SqwHbyLLNy6ecPV94w4f
tm0901ySoYZiDM9HfLaZIa5CbFEhoK+lPxD2DgFjGdF8L0e+2+SS965atZO6pPmTmuaWzJ6y3zAj
RWVkotK+vzmaKLGG2Qwyi2jt0hAuWoBbiy5FB0yId7LKBGviKGKMq8adgfiOsLth4+AtW3jtjBj1
T9YW034YaoTXRbFyC/mlkFCtbRFtKQ+Mo4v/dTEwHOZd+uwk6UWUze2mim9t36BUsJFP9aypAIWt
0TvsQJ4iCQs6vQxGFa98e21lrP6gO21ImiAXr+KOxw8Ei45XcVxyLTXQ/O65pUHxYcMb9TSKMJuU
C7Kyq4c+sAFwNeRE+4xDJbOVXRW1m1g7T+kwHVW28yqS4nOF/LAA0wePt/8qUz3vlc636TD+ZlX+
MHRxtRXDN53e44CddO1L/RJr7/rvWMpHPyFmWnONsbmCy4UIJc8fCj8k2DUdLiE3ZhLpcq2VWW1I
xChJqkj5y8QJrBYQ/6429gUMhswMTlh+fuamMY4VSaeUr8WZiM3j2MUKG4Ci762GE3XwYezsCNQt
yLqiTpp1LZpLXJPTEAb6Kw9ZAVOvbEKj4VbU3gX2Z7uyCRmhCO3ekYxyHGNYpmX3NQSs1+F+rUku
xpVj6XmV8KI0bt0cZZ+egRp91g5BxAUpEX4wZVyN5wrfFrJA9QwaLd8JD/VZ0S0JyUZPbRElmVrx
Hwsx+Lp04Wt0Wr9jddU7WUft1jMQY0xBaB7jsL11GRRzvPnu0sNKgHvWWods33lounEnTHKtnGl4
MuqoQsWXs14tEe1yUOAHjuS2djFrFFT6QRLjjLDiDzeU1bqcO0QOeObpBgOwQfxVo2WeTQy8S+1n
Psne5r516/cpReA6lUQnuQTeatZIQ7KT8geKavlcEpVnBe0VcAUuAG9MloUa/8o0fynJ8FqzGJdx
dHPiCp96GAH2sPwj2cX2At29u/Hy96EOBlYVW5GTyBvN4TKogpd8nNJjD0weP0P9dwgQBXLP8Hw2
xFLQZjDSe8FgcRSN0mDvCo1+bsadBH13QZLaq1PCfOpf8qYDQWSQMdg1DJKkaswloaOHyCGLHkpM
Axumx9yjXyeBRz5kxkoaE/xF3U2rphrkrjDLZ5nP38z+1cKVjnPD8MYWZ5kl4Y/Pvc5sxABRkX0V
4PB32ALAETUz2NL2VvYTKSGZCgneI/8Lzi5JR369ivDAYVZEglY2Hk02rxXKCNq2BJPMVJrlOvG6
M2Ac4nxFHWxDj5bUL73qQSGK+/cPhirxEiTWVpL6wfIiBtfupS8d3JSdsLw/AWfxCWLFd8U5hs1c
7EcvSZYTdPZFooExOA6R5VkMYY097QDPxYetncd1dRom9wL8hjW4w7PjCCffBvarbJoHi4dhmWfd
7x0Eu8T5v68TwsPlXZ9c2C2DkaS7hR4tRjG2+Za8Ob41131Uz8qxzU1sAzIyFXN3Bb4mJ8djG3N1
hKl2Lso0foI836P5OUjp/YFex1zPSbHaQ7RoHFQZtCZry2I5V6C8GDABNUZ+8vKifW3YWfoOKzPE
OKElL7j497YyJIwgAtWWXWi8AKOr+a7Uh3mvpyGmeVQL980kM8Q8trrLhGLT1STcDMV8NivnN0QX
drzzHwzwPw91ZWfMS4nWcqE2I5FrnmjzCLsgZGQmXIWlOMtKGa0pgXZ1iYzfwpDMDlctcy0/ayvP
HtJ0/gb8SsuZ/RSm8g4pUV/u1M1X2ZP8SisjN7LvyTgK3FMVddcol9W5LuIVLuYR+snEkjduDlaI
OMqS/qOT+eeax2RbZP3OJ2fx7LntIyGtiDFrgEApGPYVoxu2Zl5HOIRs0k2vYb9J3hdet0U1z0+i
QaPeBDCeqmDnMPEL5PSFoowmzguj7czglrFFsknd5CEOcpDQebJC0s0syM3+3nEA1G19ezRan1Qx
4a49i9kKADcM9UnwjCGR/3vOLFeT5RSZidwTwrOqfftsRNJ9HrItdK/6IO/PPuxP89UMo5VTk/05
WH7zQrL6M26rpg4uvjJ6zuEZs2tnbwn5O0k32AuhZmR+82uX5Rl+TIy9w4igQeHecAxUDSkWFj+d
P5hX5+fJy4+lZwz7+l9jMu7wM7xE9V3pPuX5sg5S+L6NFSLP8/8Im83/bH+XRhGecn4tJqI1dFgN
YweXZDZ+HeRsTXJJnug5QGuwximd07KUlCb3k4popl1Vwbnh+wOpR5IYyiAyhkev2TjlKW/Io5EV
EfNWGQPpqldNk6OKVcDo/e65tY2bqI/E0Ny5iCGNexHk+4pBkOGRgznsw8Tvz3Ky8tXgIg1ggrSu
UpAvBrqUIs66BST2V7sb8p2h25BocPXlReO4TI38M7nHtjhVtA5dPpuJl8xSAQsyZ95mUYmEVIPW
j2DKYbV7TQsTeuJvEmIhGV1/j6LqOHPtgetu6N1N7Erx/GQbKwiw29QYc2auc7q00ndiI28xYKTQ
LG5Fb+ZrzQbFkcyjev+ztQdF1jO8d8udqFIm5CQBTU+DXmUkgKgf7VvUM32KsUPXesR7gADS18hn
yL/V69ozKW5GuOzpaCLqAI/4wBG20pF6dSy6Yq7Vr662h70tDmOo9AEw/Jrqv3mQ9hN+eCZoMHbs
2Qyx3HnWpkguxowOockiEqxT+2xzxLLwdi9N6/1ITxFGqetLlPV08QhQlm1VmCuhUyiM1bR3HOUs
TJlcU2nKPUsaYjizzHrMEhJyBUMIfDbjknC/Q9AiHfaVuaoLH5pS2zyY3tCv6anxpTKAgxN5HY3g
75zV5QHr+IdZ36Rz34ucQL77y1bnnwX8tY5BcmpCEA1CfpiyGB7dGZXcnHBG+Vj/lrbo7o5xKs7k
DPn/fbxPRU9+2Tzi0TwOGvJIzWjwgtCarjFZ1AqZK96Jag2XG9ZtmCK2LuqXnpJjmU6ZucUq/Sz6
bM+ly+NqRNcMi+Bq7nJ7C9LyJyMm8FGkGJIm9B8ahyCDN2S+bWlST8TA1CI+4jy4R7KVYby1U9Ut
wsFboM9nspC1YmU5pofSxn+aE65JtR/M19kAP2qwtwIBQHrTGNaQelN3gygPyFZJFEzDzYjbdIXm
d2jlpixqrlLHehvq5Lu74+eCDtS9R+LxqnOG17pwkkPTjp/w6li43ALEpHHVE3vMhbP0qqcsRZTt
kra9VqrcVaH4DezgI+7bk30PhFYhJzb1ERFTUdg9WJnV8crZVFdTjgggJnbYioCHYWEdgQik5zQZ
xdVqNzZ8+2M8svQJ73uBmKOqzCuYvr2Pqm10TrIgyY/11Usam4xhXqsI3b3uu7dA1y8+jvrKWyQG
MvghDg8CmI9OkxW7vWrb5MvWTbqPhmIRnWbxNJT2GVswEnzCzDHhmRGANnSPZXYyUeszt8NHj4ri
WEfEA84OoikLq8TGcWu8huz1B0ZbKC4YtIhspAHTOUJDRVMRDlgcqfiY9xphdMhCf5nLnozqetOn
zZudIlBGxZOu76TOrgymDYBOfKRch+XYP1jK3Jhjg+SOnEX5jXpyl3YxLyXItDrJt8pmqmZ3FfP/
ViBO58GYCKPQRbzRuLdxBMOEhmCwaKTYhC5N1YxseozSYw0WC1cs81iVrMTkf3g8zEewRgWbeg8M
K9Bkx5z/yY+HJdTEW6hrecIKIIjcBpteY5N2XaCR0zRti5kBPIO92BPuVh8YuZN6m5MINDOeygPr
EDpt+aD86hj3BGyW9zQB1axNYiBkZJRLrMCkkmgC6KZSBGvTkxhw5YSoVTyKuQNBGIMzzFTSrzsv
2FsBTq16cuuD5qbBrmxiPioUUzTVbrucsNOyS5hMI5ad7HRHFyJJgjLkqhbJmxXba98Zjl3R70fL
fVZ1/Qpuz+dzzz04j8x36isMN3MJXOouQ9IrSrtL5YRQmRO7WscmEt+2wKobBd3KQ6tGAiVR0j24
UupwuJi4Sl0cW4lCBmuX/FDso+K15YGLDoXwN86YvxaCQULl5Tji47eqCb8nGKFtnc0r/IH2Yop6
6txpytclcbNctczy2XSGsj83Itjiaa/Z+bU4UKbg1Uuea2g+TBjcSyK9aSNcnuMOzhLRyI8iC0lt
HNMWCFD562lLbnVH8oXKmI40JdH2NpRq/66nbnjT6hpJMIodhseJvzLLJtro4MaM6GLGjC0a5kwh
pe7YZ2cv8rKNMKpxxcKKQD/lo1nJudkVSAyUGmpDAeys/Ql2mnBGb0u5HuL5nj5cVAK55w7nfmie
KzdjG2wVjA3n+N0sjY9KuNlhiJW9bk9D3z2rDpBxGX/Uesuw7DxNFYVJzrwRVOQhlsFzp/wEJYdp
cnMx2Rgn336O6duYxXhvlhXWUFoaC18RnhGCE9qFPxF7nLE0ZOBavrE/uXojditrvk4MMQ54M4eF
9PNbaVrGSyLxUmRMSAfh6L0uhq3f9u4lxCiz7Gdo/4DzCopatn2V5e1NK9sNraGWc9LQCIZqBzjv
2c5Y2JLZumx5k1ajwR61lwC4ugDjsVdE/iKpyYg2Y+/XdVlfq0GBp7TKbVn56gFOqceiXr+y7ot2
UV1E1+EeNIilV32M8a7L/K1dRPBc3W7aKnfvgjPdhXqIWOhNf8e2SQ/d2XRnOqEeiIAEgjejnotd
4maqBla8Zulu9+l77eu9YqHS2x9hSFCog9qX59JAL8n7GdHeJ3BTB8jWG51OYlUHjFWCSCzdKLsS
jIn0IFiPyDeJWa2vWST3xkAjP+KdRL15Clv+lyDHuAl59XUi7SWyHNrQZyqqVUDAHAcfo8cq45Lt
8vg9ycBzEbmLe3YkOn1URKcHxS2IsjXqvgnwIHA26qq5vU6m2x36mHbGc/eMCz60lb2OiOrMhLiN
gIZmISfn3UMTB28TVlmfzJwwBZtvzJR+D/QA5RxqON7MWTPU89r+mUp37VtsTFOjucWZuFEhRquW
/fZ6yMtvf/J7jCX/Fqj88vm2VjENeXVwgowd+5BlfFjiN+rMgihgayR6hl3naDdLs0DTvTBz3zla
qdjrwFYfBuw3zuwOSeHNRj6+8IYIGxFPUDjMu7SlSsbBVLy2EWc+i41sBe/2Smp9uCSpwVuKezoh
scBMOKkWXHCfi9py0xXshX02MqJh67Gp0MyyV7tFjvuhnfapIlhg27V8lP7wt3FtUt5LYCmW1ZFg
fM+YY39D8s2lyliKwoPFHelCXudIXhOHtwfWibUdbfbSlhHmMmI7Ed4b9/0sCszRSTqArB279haW
Q1t0z3nlDFtKRFA+tFejjSTdu+Lb6SHcuT72SVzp1B6FubSuo84JoFXveqx7lB9jz1+tj5x1CdP3
tMMu9huQd0qUdkYULkh1a0z+0CO8WK7lUpabhyEwWKuFfB7Jmk2L2Ex9+DcxSPqsyonRW82ozqk3
oqivJXuzTesU5A7gjSyScgMPaNvm/c+sAFgUCdMfKxh/xhjzH6IoK8UlZY0MqGp+vIYgFh0OIQiR
+DpbvJsV6TsAmXJCQllrzQEG7JIqBsIEAt7oV8451NhhS5CVv5nHJqE/jOm8rPkiWrgr3TC9Mpxb
m2GxYzofrhS/0wJzqyeA/YmqyJgGe3TCnNdhb3wh/jaQGDaeCUk9WZti2HusPVierM3OpBnJkw/Q
9bhLj6YINq3fbA2TfAMkUEv4A+QGfdQNg2NkMHMn3obYZyR1Kbkt4/Fgt++1pfYYbmZ/ONtUpqjZ
Fo3bDzttegATzCWKwE8/t3+nofkIK/Gm6uE9lJ9QU/+wxKodn2mK2WTLKgofeydjqOOdZ6Je8C9J
uTINaibQH+lbmCI+NqzNYLvr0HbvvFLal/LDQW20lqyq0TnhefUwZhdETNEHCAw8NjXiwOQWVQtj
gG5Td8ESTi++Q+NkDe7R6okhZlC14YBE9gVFwmOEsI4ySq1qS9LCp1/Y04rAWr6vCPeE8Y0YUyEW
NYKViNNNY5YPuPgvUwWTtju4cI4UkVqb2RyQ1rSK25CqBzA1gdmi3nFBt8tkokCPzRQrmMOax7gZ
TftbFkquq7YjpCPNnlo7OjjewQ6vVcz0xkytU5QY+UZoik8XeD498ALAw4iC2qUHQ0eJUpA04kHw
PNQmS5EIrjKgwUUbxngNTICHEE6aaMuq4RHt80kVdC8lFu6VV+Mmdp2fDvUMpjZqVudOXs6TvzLI
/lqD8dmSl64Tv1qVE2IIMeKXGsb5qyx6bj/rU1SyWoliPiCz+ykAIkJfc35Q3+8ix/zUlf3s1+jI
dHW8ExOy+e9s6Kdkfk0G9622p3btmZKV+S9OugofOmrQWf+le6D1slnQ5dY28PmcyHcpXis7/dtp
KS9YXczasZeN7wmMR+2zYE2ynFWnV0Hi3XOOM7YPAJZCHiGLGMk+c+B/sHKYaiLC3NYXS6cxH+hb
sNtBBlM5DYw3yM/K8tFxE7iCg3C8NjYh9KMLkIUsCYMXIT8UFa0IwVP1Fpiii11CPUQSZ1Lc0mLF
aXzEc+s2fCPZPVtMINwtscAugIw9wrF8Vy6Oo1q7AFJ7sL+Bj7KFqBHhVIjwi/6nLUWzicbuPRk5
/IJCf7tRDdgcI7DfEtNugcdpu/aQ8Ck5E1dW3FR/7yb6FfU9Sw6gMDE/fnUTg3dR9NlexfNLkp0F
YR9SgzHgUeDXh4AX9y15vmRUYVRGs3Sc5HADn58iCmzPXU2kbVlmO+J+UbBF1P2SDhNnxoSjKrvO
Q3Ql+bbbNADyF6CM34gd4gO2SgIaSm+XS9KB0fnwbiMjBrmFHmFa+DY3Dm3QQaGG5azoCN+O0Zdb
YQ7qBA7f1fFksU5NNESuF5lbNyg/7MZaijnfcy/LpRSfUV9MG1N1RBW6PBmjVct9lnX5emia+IOa
AGcQEDkPkx/johqBTAaTLiNwaXCYCgu5h1BLgpUMTkH3HHs8OQQ6orNEU6hwkLE1ar+iuP5bpkiV
lPveCYJEWrbOisd6P5fBucSnu/BFsIMrv2gQzlimd+4cewdO/0+m3uwp4tg07pcZdpKARAh8MsjY
ehb/WQE0oLTASPmUmKbzidXZ2zQgNVQgu2XGhhkOVUMf1QzMbzwSqRQ5DCpKjkwV+20Juf0pAE7s
mrsgM4+IpiKyjFAUhERO5Ia4yhnvjA+7Yg1O764VjddZTypPWS1Ln+8nLox3Zh5KC1iwed/zxmbr
PBrfZOJ/4k5oQ8GmmX+RvT0IZUBalJFssbnYFnkyfWGh/o6q6DObPH3yJDLYtJ6Bsa2nZqAHSVPe
oFC0rCHHqzmlP9Y9OgblA3O0GGumRS2JBI2AKUw/99MxG9oP1wy/otF7yKpdrnLWR6MD5CvgraiH
+qdzlzQ9SxXb/d4bijdr4kNWmmsePhOq2BtT6W4Rd8NDqDs2NpWf8RJwFJGkCAWdn6RtSU9K2mQT
+fGDj/ysy6frkDEqbBn0unzLNe64ZUuAuYj7dNW4WLkAHlw8LUai4kiqCXwsQngwH23MRzDNt9xa
lUld5HisfVwIk6ZVcfHGFAVUeEsr+g7jZA/ONAX8Y/zQWv4MARwsJ8ZmHxf8bV1k4Aq6I8/K+jvS
obHQHNEL6NJ/xrB97tFVAG0g8olYQfrG1FsT5LPNTHs/zBr6T8OuAcT/IRqK73b0mai273gD3y0d
vcUU0S9Khn9Jmmswm/hXU4fvBKrgnZkdZsR5v2GusZnq4OxHzbRljp8tvaHeZVX0w3bis1TFGTX6
is3CvLBQLXgMg4SqSybadyhs+S4xgqWOXdHFJPy3HnnV5XxLu0M1+tuhdncNIx1B2wY8lh9XetGC
lIJ7nLi5VeCXoLBM2Ir8JyRTh6iHGduwH5ZiBB93iJ0GbqfJDL6JOUeKEC0luYgBsXS/UWmRFeGo
jncD9WrpPkKipkbOrqafnuANxcw99hG4LzJ8KmqFgM4mcKsNpiTEH0a8itLguyNrYHFvztg1yTu/
KNS/xl3IE5R3mBu8JeqGehNUijFxgPC+w6SxE/fMR6hu+XaGiOmoE9vTP1linHsn/qO5jYksIY7V
9NS73dxjc/Lsk1SrVW33v+ruko9PouT8qIu/3biXBsVHY2JysmwmPpksNo7p85J68w0kP4j7dlo2
dvdntKzmmtYlAtfsM6egoGwbKkjmk7vPKaoXEfOyB4cASbJ9Vm1HYh2Kyrz5MwxcxYRdImTZOyVa
Ls/RDD5iFg4zyReJoBfLZZ2sO5Vui3h6MVGYckW992GMoZlR/QrBGpnGCTj7LACflDyB6G13IUnR
K+2ua1eAs4nQbYEBXo8uaHndmsxtSYzcTMahnszfFFOzZ5J8okDvU3PMSyjAJz9lGjwxc++qCgh6
6XxUQQdVzTCXJnqvReICTy+TN+ESLV/1zBUJitgg2q0hGtgw5p3inU9nk1TRtElBCygxvGTZ/FGo
+TEYhl8T27QcEMgm+K3ug14HtcQqNosP1rhQbaJCMb2D7mPN82ogagWJ40smDRihimPPYV6Ontxl
O8QRHvICccNFLIi7cNM51nc5WXC2ZDDCF1AUqxyVI13XSgh8sSMSlrBMi0suZvfp/icnBBPKEzje
44yaG1iQpwAtWw8LCPmeXTTnWpdPA1lGP0kCywb1zhIT9bCNw+6+zeZLYpyqbLCvMYOPyu/M54Ek
6Wsn2qc+dUdzN8SJvv6za5G9EEBDx00Zoo8ANjd+uDp/7eKg+k3dn0bh9yVK6dojnbyVnLTI6KCH
GAiwwUiH58yQpJaQXJouUKgZ5/9/8WAA1TlHuRXKC+5xtIeOW3z1IYEhCSXnlw4I2YquGK4qZowY
+WUS3Y3TKvvT6+CgxmR6Q+dwNjW6NE/pbu0Lgamwqok0JxzvRYX91Z6T6ogOJbgycBpB4kMJAETH
o2mipI3bHER9Ual1MtoMkKHhW3UqEdAMl7bMGYjbVnyLhcdi+W6g03dnHRXgwwg88+4EaQ5x2BQ3
T0pWfjM0Q7fsvywwD7oOo5caq/uKcaKHaZ2Wwa6GWcJekGczYX58/wZmwzOfJ6+KcLm+ZGE4vdd6
qRmScbbNj2nOFewGw/iQTqYQWL+8Y5xh+ktba97/1xflurAF5qgvT9SU9MrWi456/7FI/b9R46e7
1uu59nqgbFnbi6/C86JHI8k6oEH4bR0qMAhKfHZGVjwAj7BpM/2/E35GwmmlfY7y1uW/HK3tLLnL
0ZWHVzd9rsiwooXIhWTaMxoEm2p3Iz0L5otkWlNEERxGZuMOpOR6nPS2DEPG2a1pvM4cUIs5a4j6
sauzbaUBWD/kl0Irsj6aeFwbdT+wYKosxSle8VEZsDGCO3ZVwb3iuouesZWzl5nlMw0fFX2Tj6t4
dsJlkhiSTuqZN8o/Z3fMK7A8svoGeWggLq7+eQv/ffHFfYiB+G9j4pK7UMd1y5Fj85+NDtokHgcv
PoR1aj6nQnFN4MLdeFO2KXWgD9PgNCdhP1pF0D01IBzLUTiAiJagUZonO1oPtAiP//7QAnUn1NX/
ya2OEKMpfi3QLcMzfR2KYXr3ALXqwHSPQdLzEZOFgCuCC/6gfevvv4+H/Z6FGQ5byW7KgvtgrJKn
YvoE7GfhLW9fbW2vpUhQSYX21u4S9Yh1VimqzQShF+CCCPyMFwJQis3jP7Rp6fJIucQyakMAu+so
kIhUInowR3VNVKh7nDS/bsHK0/Cyq9UM2ZUWod3+95mzR010+CCP0glP9nxPOnS6Ry+sfouJYHJA
OEj1FNr4N5mT/RW6041oI3SLRhi8lES+9iNOzdEzLv8+1dSE0Upl+9wbXXPquj5A1s+QSqt8ODVT
pIjsIpuS6O6pnF/mln1rXhJyhDLhvQq/KF/7l64cj4OLSjKBrs1eDT15AzLMCYV8nkb3P0Sd13Kk
yBZFv4gIPOSryjuZku1+IdrcwbsEMoGvvws0EfNSMRrTI6mKzGP2Xnverh+UxKKEnCzWM0mF+azD
9tSguCG2aof3RBwiOs9n9CLBVgWoQ5JG/e51W/4JEu8zFvZOtmN2jHvXPhBaS3WjuyeigFggjn0H
STmYj8osBZqNrOJzH5vyOrrFpxi7CXgq8ABaGX+vGDPfM92h+ujfQtttXlt75vAjTeX5G6Fskm4J
EaAMH6xCzBw9BHc47IvLPjUQYCX9zbFcexsYxOXZBfgWRzvBRWbWr7pw7asc8RMj0wSYIMd437rI
UyPgxOsLe8Dk2HnGpxXY3SV0esZey19F9vTY5cjRIzjNEDMJS13C4mFlhizzed22IZ2+lkl7Laie
Qo6co65Iw1SqpISdgm0hPGqRaXyLkbjBQQQ8kxmmRbPNERK75osq2ItDybutL72HsVo5jNxwAosn
nyX/rdViN8fIVBydNO8sshsETPIAyVFj47LOUwavIvCr+XXM0/kk2ZIwsAiwRiQdyhmn+p+GOMZJ
eGeMVVxCbMgPuROgt3PkrykH31F6HuaOxHnEJdJds0K+tWGDs8DvjB+FiBl7BeOzmuQvchklsah9
vc+CmCDrzGMAlngkZ3Y18dlF0tS3HEzzxpuD6mjYis6KLCMAjdKDzmoQrhkhvWhlkz1zC5ovfP8f
9jBZTOuG9NDQAr/QXSyOfzC+kAXB2toGHELPnY6FwAZQ9IX3GqYpgECikWDlKXQkGTpVK+tgM1K1
M9ZqjyFpDBsnY5U3lFEMQdxUN5xq0UW2mg7OYpeiRY9xgZRR4jo1h9DclpcBuctlMufykjNj3Edd
b9SbLMa3VS7O0PUlH/D6OQMLs1ISsro+C0VjkaZMeerBHFj/LcPtklvJGKO1I+DbFnoCyzG6+/qS
znTGkLh57JHhJqb9nrXLgJVNzLFsaW+H+sOTFG9xkNSnzAeV5JPVdC5MKjfbnZYQucHCVQ5vFaOi
eJmQIFQ6SQ+GPzewyvnmFBymM6Os16wJp6tnV2fyJ/RLTqTLipyOKoAjVlJBZuoF1/kQfSBnRCyc
dmi00uQUO4X1G6kROKL0w/GDY+wJb6ejfDj6KhtPsT88tz0RIIOQv6wFKOEPQAqa6OSQBjLF6f+M
0I5PjdnoM6rX8TkRYExS8vHCMgi/JoU+0gIMkHju90s4Vi9O0ddPpZm6B1rCHzpA4OSjN/zRaYAG
ljH9niefKRCaQxko59MpZ2rjutHXUoLHVsa1M9yrMsGQesAhH4PlJdblOymDyYH9lzgHrRDn9a/M
3hTnxmqK4xQNxz4e2ovJVOv7pRol0Ky8SP4JBUPikLGnDo6WMH8640AMlYR+XiD8v9j0y/Cl/ev6
IiftX5lcPX3bjMtino//HSqUwMHWLzC1MaNS7oNh6McAFtX5+zIBkFqicj4SENzTMkUyuwQxIbsi
nozsjK7HJl9ZOYD2XOfCCtO5rF/GBQmvrPSYjVTN1VteMNIWPcpWpJdJCXORzccN5Bl746XhQxAV
krXJlMaDZHvNcIKhuzThAvtj2O2TyhgPmkAtcwj2BaGrnDIN6WdBSMDeJIrhIQAz3SIYxORiTzvF
cb0zJjS/vtfdKWgDlJW79QvmO/09Uao7tjEhD407nhoR9IDTKT5bc8a4Syjvlse548kmcGcthWvF
L7fp7ymWwVfB+InQ5uwTUXgBwK5UtDR+9lmHBYAx6uQDkcV943SPjOr7xybu+sf1SyOKIAp35VPT
803mDmuR9V2jp6xv/718/70KFT72W7Zh5qFltXsZQCIc5zl9Klzds0ZfyiaCXfWNw43qtd25g3JZ
TbiesykdJPnmUnmghEOtUGasswlV8LiW3+tR/11BEbUxPAMVbg992fgfQQmLuViwBHHgs1IglIo4
cX5kVNlzmcs9Y9P0HA7kBO9qzZw1S6t92EXpX/5z0Kohy7tFFL0tlmgJsqJRMHbUhUbRshF0gDS1
snvKw4mbyU0eMxB1oENi81wjAWIxeG9nNGJGZBNpGi4yyrZwnyx3v34RcRJQFBk/W1JZj7M58Blk
Z/WjDvLr3Db7rI/KR2sJnMBiwZljhy9sE8tzlsAIV54Fj6YPS3r9YMSxO4tjY4R639lVtDedYnw1
ffbGgZ8lpyRG++Bl0OY0QKYg7p/AsHGHhQWWDidjCZP7A6lpw8GoQhs5N0sdS8nm8H3yWIpP3bgN
+yS55bGJoL7t0yOOcHeLX6Hae60kf0Bbxs0INIzlQv7pO7oUQR3xNkyt2LlWWFxtjxVIlXqcQyb1
Rp7EZ6Is/9TROcin7GWtOGunKA5MduC+27TPI+/cemMHjgMLTKGnq9hTgrTmR1ogNncmQbuwxX3M
VEBvSg/M+pbsQ4hkbSSKk9nF8dHyvEuKwpuNB5F4I9DvjIRVYiwxrmeFG+8rjVOnWb7k3kOxNjvv
kZQXPQziKAo7BORKIscDQjGxTUDsXXBWezXKB3thC5flzlYjHPks8hGWzHDo2Bj3rBoEcvzYGX/7
3aIsnxSa2KXid/rZPEVu8deunPgJ9T236/LGZ2b/pzK9J9vtjIuZJtTYPuHaQJunOmGR0oMkzxGP
un7Nr4A8WBik6w/s9YgA1qMVU/2/R6sdOV/KjFzw4JT4bB7Il4g7kibCEIZ1gj/Mih+JpZmvaz0Q
YAlBX0fDsPJUQlwnO4J1xIOPZXN6SKXUe4LKn81mOFqOD+6zW2jw9CKIpP5hARgfka1jbrNy9xDH
Zcm7l1j1terG3VQP/oF4lH/+qwXRjBm3vh8+MsIgjhWTwWsEYGgo7BazGomB+xqB24NcsBvR7EYX
G3D1TgCvBT6kkOcnTc43FdNS02EdOj7O59ENw63nVtuAfFl0qMU+9HoW3xkbhcRVLCx1Fz0obFaH
FH4MPebwbBUNnJyStyGZk/gWYJ7zUhilyZT81FKzMy5TWDV4iMRYD7eUC3g7jOFXUAYwzrrx0bV4
+Maq6H86JBeqsDhTY1tvionmS9YMO0bBfSTkC4s1LGyxnE/ZPO0IbvF/GJNFSmnvATLK/NPAzOUF
LSOY85ZbqZX4cnpQsAV+/TBnT2aJ2AH/IlG5iVQc6oX36jGOfUCS+KdjNualSFseahQskCZtnoiV
+mFQcGfkYUmEwS3VrYUZmJGnf2IXeAnXsQWbVCbV1q3EThLADelPbqgHlPCJfXFzrIRDjyOsbFqc
1ox6ltufniHp32f4gx5ex3//K6YSX2NeVc9dyz/D84vIeDO0fnVskyUGcfm2rZC1ejx4LjZzWBME
7dw0o8vNd3sHtyE9rg/87IzxIrA/pR0nqOem/vb7Y49be+tMyjvnrohpLCD25EVH85mVp/VO6fnF
kJvIeNFFY4eTrsFk8ixJL2S9rb6ysvO4sCJxnhJrflH2S1eE6F2ZDNKKjwgKlswj/Ehq4y+NP3AQ
b9uzSaLxyqJdDFTqBKUTCIeLXibpkufACeGyRcUjGp360cKD7h7dTjTnqUrGm48jE3jjUuLKOf9M
Y/n+/TjHOtUnokYQ7DXuMYrs4F01UGmwcn3f8YNVe5sxM9XBsIkXriCm7FREsKTFzIxcDNmdGZtc
fS+sj91Aobu25VgfSHyGq6heuNHkS0o3grGDlWzXdC9T6f4wMpFcK1fzjMiOJEuMUEB+Bka2Ls94
nMpToGf2MhYevph4kTXzKLQVQXIuawLFRyms87PmedvkQeQ80hIi3U06+xyns/vpVQyNxXRqqqK8
2TWuTWuADYDukBjFvCNQieHW1PMfM1Ng6MwYRRFjc1mbC6OMrt/3kh9R0hN2sxtbNdynxuyWHXvx
0bnj56QyBha+Dl+0KJDAcC+vL0IR9OdMJEiIIvj4r/ywJ5f9zwxiooMwfI0jTo8I1eDu+3SfsaRt
Fbl/2yTgJEp86ytJBvXqFznpV8tbZ2v8WlSt/9Wvs4tdE0l0La9ew9jUHczrsPzh64skmOQhaKps
58ORucphoKoDF8GSrsGDtfy9yO2cY5IWzznn8hOTD1CqvWw26yjCGUKSWxg6cINHfHPCxL/pIsrB
zUuuVBlQf5BYaR7cNNV7EDVPssLBZ9dxfo8Rxnb0ymGhqg/Tp7xMyr7HFaUopv0uODEgukD1/qyA
9J0DsFbhg+GE/SmYWNgArwVVVV3LCbSEO8bx5bvIzpCuxRMfWekZbwbwyrNZt8UHhz5kssV3brRL
/quEixLF7Fi72f0RKbMqIG1FptzoMj/5+cDite1vWcuCgZRK51o2gbUTrI4WENodef9vcmz6J21b
EWxdq/zZAVwDGNbxLufzW02QUuYJ49a54me18M1Cgh9P64CRIpG0pqi1LgBnr2tnPxhgDZcih62K
3qWuH5MRCTRyZraz4WPKeVnmBgObmMrb99QjCVLVgTBTif+WL80lJEBl0yMZ5QphCgkbMu2cx9H3
SOSqOnEY65rNmuN4l97InoyUyUkb1+JWhZZ99832tbHxOEmP4p3xD+JTz9SPnbL+QIeYrrGu7mlq
ZvfEEDcSn51rbSqgMFGHR33ZFHStDV8do0UCbSt4SMk4ehgcinw590yAtnWrIa2AGKEyyLpz0pAo
t3wIqVzJF9CeybEBnQViMTsNHpxE/S9uDBe/WKzZX6bkhwdixNLOCpDQJ67z2R8AoWULEm5BzaVU
1Xi2I3+3fi5tT2CP8fMzCrvoKGGBbeqSiFU7IsQaSsjBEBKRTghRPHCha9s0wFdjKsOt2wq2fi6B
bbVLWVR5c3xan2d3kjU4vYjSqiiKk5fJwwyc4JxpbV4xcUuoO9RBtSfz0zBg83GbBAfwMpW2AkR3
tdXBNChGVvFu8jNrnOLDjsFY4xS0WczDLVsviSgkkGSKFaKT0LyKJEMUlhXizLJi3g8O+3VKPp/4
DYKUmUGPXx7146ayg50GU7BzpsF9NOL6j91OLVcBvxoLxeJcee0B1Y08WPTjl8fcxa3JMIbzKH52
TG+6u17CFl1CoFKsqHGPZJS96yFa6TnfGRquPyPq8dnr/iSGUx37yRqwRmBJlcrwzjXQBaNvpydi
OfA3rBmBlkmAF4Ki/Jap8ifNfHkPDfNHno/G3isDeZ4l7UOQRDe/906ITss3ENU4o4dXtqr3ynHa
DU+q2Do67O6kF0ARSQx1S6TSj2yD7woi0KFf/19lZPZbNurhAcaBg4F6HI+6AABV6ojCcM6IXh8X
NdG8DHSGZb6z/lVoZ5Qmtv8cjzmGuyJtMdRDx0HwYUNIHnHSzCExDrThLB2YT3PvcsQFTnmE2y+2
RBuQ3L60V302/lrHJPaEjJOC0FgKwrnnRyrs66htvKfLXIpZhSYTmnmKVwTFc0HwyFQZPwMleWY0
o6E4Q4D6fYHJhgdCt0w53DpZ4oj82mTkXzabdGjfe8djZuli868bmxiYNnliiEpKTZlOz3jHHKys
hKQFzJm3jQtA3ghdcqyFSZdvmzvltB76LboOuya2AX6Si3iiqiEqTIh6ElPY13TC3iutN3fJSfM8
JzrYcaG2rXFLKGX+KcL6d9RTWFBwhoeRHKPKwdLcQ744RthXTsL0c1KXG7axqmbjyHB0p10hD3gf
OajN+GyZSXtpYB6chAPDRLs8NRlHD/oyowjA3y4pdDO+IhzmIgcz5HivkQ2fGBnXFAZ/Q8SA1FdY
gyse4oMZJP2ZjRii7bgFricCFnhLgZFFU3l1qn9/sWYfmf8DzYeVrbIuinOFTsZBrAV04GSo7sPQ
5fzbyEp5b2uC6s2lIUKqZZ47sa+Vt6yRvezFWWQjhluJzUQQF5nV4lc7aUAU7XhSjA/25Yi4PGQ8
s6USr4mvG7yPIqeYl4I+MHAbUCFM8Xd+hPiPDYs6hA0Dh0BGC/oga+9TGr2qsaQXGNlXhBEiuULB
SklwW4m2PBIsNj4Xwm8eh6hSr9pzDj4e2aO13Hror4dTF3jnjBDQKwM057nRA4sgm6of29XWS8mS
sdJ3JVtxqHTwUEt3IbEX00MJPuTkcNuxnrWvbkgQdF2l6VNgwCyuiZbzlgGPDPB0cEFGpzD+xdEL
YGr5ozrkTucgxdmNqDtboqBAAdY/7Rl0mZnzP664sc+p7YTPXdoocEXBF5Pe4l2yWTG8DL1UoukW
COqhdJ0BL2PjXlchY4CSJamT4WjgDTVMCW5wWfLiOt4ZseFd2sKuHye//GtV/nR0VIlnfvmV4t9v
2Yj7/+CwxSPEIcRbAlw9lYO5T7yqu4kexwHbIYVpI2suou5+WAaT77A1R9JMfc5Th964mdNT1fjM
yzz75FTlyCNYnFGGOierQsuLrW1+HyYE/XDzL5Hn+k+WL0B6ApY2sg4ws9+CyF2+p7rqfTQTdAB0
Hs4twAG9JctbXh3J9mWsA2eLYBnkalldMJHMl1DEzY6ghWuLLhtTF4Zfqt3Pvu7+6Fh758IhfsIA
bQkoRY63CTPswjYktXUo4XPCTuuxtdgwj/MyPmYu0qpE40tad6Zx7+SHPqZRtLtF+E6M2zIdW2di
QeTpo6lfc1/dpyEB568YnV6WL63uns21g953HFFrDQPScNkAy1FdcfIbrhVPDx8t4+xFQCKQxhbc
y5YFSrv0EIbzmT63XS0g55vRqTWYsyytjQbRe1MzoalGS+QDjzTxpm3Pzl8BYfXI04pz2zi5dgKD
z2aNB1yAf1DEHCY87o5jPjZGKjfrlqKh2IetUHdnEOsv1GPlBhVCdCPFNsQd7Lm3egY7jb/w6teO
i5uKm26smVGwWbooJ7YvHki0XdyUxTHvyTashxnSW1wPTx3VxYcdcLD1Xt5t/CEh1ASpL+GHAFrN
MHmFFc45s4fkk/1tWmzUtTdmB2of7ENhVxyw2nJ3dWH1MDsco5acGRAk47AhN7UkfsA4qywsn9Ui
U6kM9w9IL1pKc/4MbaMA6BJBSywiiBXhmB/HML8j+Ud+GPIvWYtRMuvLZ9Jvjzpviq928A7oOWMC
q4x3lN8bIwyDS4KM/8q5wSQ9+d3R8kLIGq+UD8j5ouFMcDeSbZBKWWz2l8lI9DZ2pfsw9c49qKPw
UJXzARFmcYMvRoKZ8RQxIWNglr1WVpj8DsJN5ZpgCfLZuNksDJGU/13kKQdA9fkVQ+YrVH/zDMDw
LkrcMWb9DkagfiZ4szsGtsq3Y7V4vmJojOBeH/AxjgxQbYCu6DEAQEctczBqYgO2U54gJ82ampXx
8pS19Zgc/WWV0ZfjuSqFSZlhTruk9ehTPCx+IqkNnO5HSznqUrn03D0TODny/ET3btlvdrXFHWoS
Xb+8OdPyNmWZ+c9/XNXW7o+uQseQy/YHjkEs0TqwNrPlMsuyR5d333YObTXQr1OihRhUT+PAgnka
rZ9FiBqccfH05U3JsOvDAAbZ8rFqmsp8RC3BNJQfdWqDtxVpjNTqPHtIgsKyjdgLlc3FWZajXpDp
M0Uxa7vgUcFUINxZM4dTZ6XC5Gqq5oc/J+UZ9VkA3IPBaN+3/i4bmu62FneqsPvnARCfG8bRa52T
bTpSeezTqXXxnHOluDn8kTiI0E009i9+RbsWmcDQjtarhbX/pOlhsTGQPg8oot11M0QKWFzZVfoj
+Owon5mUojoPTeTiNCTFRhZqIlW3zxCP0n10ZKkPNUDL3vSfc2YTN0cjL1t/AdjzglcQOMMmjMd9
xPztC67EkjYcBLV1XDs9F4nRVRSyZ3NKfWPrDzeC/ueXKZzrMWTsS11tmFO4LZENbHqj785R131m
HjGdtuh+xh67TA4ZIpUKJ7zFpR4OHiZwz4CvJtdKb0pwyjKGwhDN5Je5uP+9PS9SWZy5BZei+3+a
b0zyROO7W38pWmuOVllP+jzYyYs5Jwdt2ubjHETqlqX15XtIMWdbDDfGoVlYuLCrux9axB/m9EfK
7Ic1wrNYeweO8uhcFsN8ZDiFXGSevINj/NXgKB/HbGvOIcVPxeyf5hi/gdNnbFyK5kUXcN9CBAds
V/BP9ouCIBvn+JLMIxPcRRhopF3+5lbzZ2KQTI1+QhJkoWn7tU1/sx6uA+lyM5Jgj7TRqHU+BbCR
5RNqSrpG1r0XfP0m2s+jUUTlL0R8iEIVw3S//gXCZ8dkNngQbfskl3joRR1iBaROru+fxOAfODaZ
04RlH9z5DseH05ELmvaQI2Qg+yYECPXcYQK7MwHkj8UEd6g9vCaowuaLZlp6yGcNKJfgqx1eM++h
K1J45jPiWWjQFPxL+2Va1O+MnhlqFlHLLHR8jXsYE2I5NAw3FySBoCZwAsBNGOUcJgGzszhOxXMQ
l6yGasN5UL19ZhlW76Ygak4FmB80gZIV3FJX5yF0/2wi8cBwoursz39iw8HDv04D23aL/dd4S2AD
bmyFf70N1L0EcvCUpP65JoYnf8h+yyrUN+xg6cMs0Ywx8KFKQxe9iZup3MMJxQ4zhLDKGmoybI3j
c4uUTJlW8mbbVHSIhm6JB6QLARdA+sIUD23L+RK6JYBNVJvA/cR47WL1u+lQYLhs8C+ZyoyLY54G
Qvf2LLPM3XqSLlNAY+yL54S4kjgFpuIO23SRAaiBdrxOdHFIF82HJutkHrLxd+hjK5zCtwmYI/J2
7ymN2D2ZpiGPjVa8r8wRtmqskj1mO/zKy/OOOOOIuLEgpDVfqEDoDrwhPPgzDMFBm9M+CksLNeib
PRSMj3MbmBXWwpQhQOjDnKbpfljx8Ix/8GKtTWwcksvmW7V4qgLs59phbhXz6Y5LwcpiUa4nOC8v
WjIKY2rLKM2KA7X3YvlB7MN8NLQCtM8+HwBwdEmT4ZC59VkhHXKPi4Sxs/mMq3kWT+YI2mfICQNK
Ab57MWif2EIRL7DYHGsjX2KHwS0sT4vbqGdt6fECI1btTTyOD5JcQT/Jxn3HKLrcfMYlZhCvL8aX
2C96pHKA44vWPMM2/W3puHhKPd4yg1XR8oke2jolj4odr2yqrxoVxzGol99ap8XSuCKQGQkPB4Zx
AsSm3zB5xFvZqZ8BJ8C2ysePKp2Nw2Tj2C16WJ1G5YMuXT7K60UWw1XdKzqI9bLImQJiuWU41bcD
GODwxzxr3hAHldhHwSp4KVpMhdqWfYLzrWGpw2y+OvZ0sZpZfDTRZ4B0bC8nc9gum8x1QMZ08XMd
Ns6CHMWSlAZiUgn1YhvU7BgIceIqYm+x75pEpcNLzXMQvk3CQbsuhaoccVM4klo5ZiIjywJ/eZYw
ssaxX+/91T4Hvtd8KPHyxPX0UywMPiH3a+tiTEueQkvduY596FiCJzcI7n0AaQP68SYz5WOA/uWE
b1Je8Yttx2Vj0GqgrJXpvNMvIuRbu6CeD6XQw3hZ3+7OsYtty6f71fibFR6S3SpjKO0za3DTZB+Y
XXS0fQNnZBbWn5S+9Geiy069TQJekQrvEHg9qXoGwIOx8LeRPYiL6fx0wFszcQdYBPavOguQPpFr
T9TdHaCyFTEfTHGOZGyZR5iElYgMZfxEjCQDuPbQFkG0b8sUpBZbCkMImusgFbfYIRxlYhDISkNV
F9IY5MMAgrKaKvHdpnphYD8zzsCUGFN8jyPgLK5oA0HikcWvcZMCyTLz49GUBxTl+XOTStgscOBP
PJcTyWbxK9dfuxQR6aX35l/aqZPXGRzlyzTCCnRICzp9jz2qQfrAonVLAEpd7Uloaj6cJVYci9ID
O9/06uKM/l7Q5C5ZHEalebPCEbA4XIFmDpkae04LcK9tXztpLSvWBr0W/aoFD+IJCREsHTIAryqa
/ql1NezASbR3SM3vXjmbnzOp6LlCjA7qmvO3iH55FHZq9NWtAZl7S3MHtIuFAsbwrMeCHF2t3gbU
nV+zgmA4ItZ6WMUvvBNvYkSmo6XHHGl0qDws6z0cGDmwcsPwJVD3ZakHnG/ZyjGBeMQSjPjQZNK2
3MBs+A6iyPST7rB1ddMYvTE8QMGuMabTbZTr5M+z4rNOB/FdTLBXFDeIggiKXjXPw7aKmq/vjIC1
2AjspRR2ZH+Hff1AgqfYZGS0Pwyd4V0tW2TbdHa8jWLavs9d4HrFFPTnuikkaV9cmSgMQZoDFDhJ
04QDVjOuOPsydT7ppAYui/zED42EIY2b+aj7sXn0QvGRGvoLIfMOVUDxAiU0vETrv9XWrcslR4Ez
5+1rEur3OJbESfEow74oNsXS2Y5D4QMx6MbTiHvdUYp9OQUI4hKqpxFV3LHqLPRPg4cTAn9+SrDl
qZ4Jg2eWY55CrOcbQnwPqLjzp6bLkltBYA3IoJ0cx+k+We0VEml88QbUW02vSb5dquAKU1yDNHTP
H6XPc/2LZBRSVIjIM9MSXNwQqjM1TEEDezLQTE/Lp7oHvaTcPUGP/b3L7EeydP1T6zL58rFAs+jh
VusLH8RM/Jiyon1i/IRgerkpZJywZ9HObtloPFV487bIkTG2Gf8UvmXACJu7J8WT2vZ+dFYFeh3H
dH/XrUdQWI9i2snM+KspB0YU5C0Ynvho3WQ+R8BliFsA7bQKJwNqzC1N5d8iRPDZMQ1+qxzjH82S
F3qB/1cE17p46ey5/qwH0t6TrnuXAr50PtvO59CE6PbHHqceUTYE/nIjrWXDej4agoXyXCflzktC
4yPvHCb5dkKmxTLTdOr2sEKo8ZTA044W7vqy2Wkdij8RY8/nvs2PoYvEb211OqvBnFWGFnJ6fr7C
jiSYTFxaKXYzcqR21RDk2ykyOfGX1s+yy1+Sn+FUoRCqeDytPJ+25JG0PwR62YcbA5v6jqgcUZJX
69132VAXhmBhoCHkWP1JStIzY60AJ0diP4ewUCoqs/36YZMyeBGxQicG0PtNW235gK35qQdgjaiG
e8jGJbufl+14nfp/19+OLxkvF0hm7q4Gj9h7FIGrPpbRDlS4ZRLkL3A2ZI/Bdj2vu6y16eqWQW0t
UhYXXu+8o2IHRE5AISMX67GLjeCEHE8xYMQ3hSdv6VlQ2ZFnUKfMoEIt9iZxiQ++XRC8M1bkNHRJ
9YQceNqZSC8vefMsjcS75wlb9KAPHy27h0kY/JFL+iGcmGRTSuy72ieJKhVLHAlOWLvsX1LWDsd1
E4tg7STbF2GMz93S4cm0/bDG6krF1fywG9IPMY0g225LOjWAu9LLo3c8h6z3x+jM/BAnlg6GczfB
zEmnGnY/zp0jPBMShrzyK8IzZpIs1AtUOK0KsEngpcR93Ew/A4ckMATURHiODxn+wIOeFZinjPFl
vZB7PJDvThSy9VTJfi5jYzNY0n3WUuHXa1pWUVRR8UvzJuwIdIqEmqR8KDqqXRwxzasDU+uPs8Tl
IWxhGKRLqrCgzM7rR2Ee0ubiO6zmrXksnkbGBQ9jnV7brnP//bzrOTHOTCSh/kQAgn2a/X+vapSe
5WbmbW3B7mDoW0sH7u8SOYyDBqhhpQzVkKfCDdg8iInpuM7GsxkPyKrTBrinB0Jq/YgwfKxPCTjq
PlENnHD/y5+L/N4IL7sPYnxZZujETtTXQrbRqQ8Tfg+V9apMR33G5kM/lclzlL0YcZk+DTOOviKf
g2vq9se5aRzAh8hpoFKrVxwiHQsoHGoFEIWH9VP+fbyxAEbBjGSGS+RtJjmY/PHxpHM3I+dS7hxL
J0/rS4qisg+gl0PRc0FDj8m+R4+7H+eevK+gqU+acNKtwH2EaHK6rn1G3UbHqjbaG9syei4T/pxX
xu7JlewNVaeSdwuoE1EqfBOkfqwVm2cbAoJZz+Riqupt6kbFAb+jY8v+K2sJ8komFwGBMtRBGWjP
iaiGRRdAdK30Yjwpk7z8TKr6WQxJ/hlW3T61UM03aea8500OdoI08U1noS/CqvqJi6Dcti4bnFKE
L6lgwbNOlFwh2NnGKI5QZtEYQJ924sg8TdzM/ImEVlcKyydFIvhVbJY1sPyKWFs3mLtjlSKJ2SAm
Lad3qWIb7p33jCfEXKX7iJAejQhstdU59xHJxZHVa3ZcDO+EyFhk25vzjiagh+9vhPe46G89uHkk
XpgqYfuBKphcJjiDk5AKX/rio/Pj3TD55rELmndfhNbNqx1nwa8EwVnn44s1FOmjHOTv3iC70QuT
+j7ajPmEAEQu2SYzofk9pSMWmmC+rycbzqiEsG2ywye3B7KvmRQlqQA9nzrN7d+2LQjs89SFH0Lo
+JM8vBF7fMi12sEvnZZALKvvaDVxVJ1KDm/aCQTEUrB+A06btccOsdfFyq1b7UBLb8nGjiOljvAK
/mEEZ15S3Ag7iXNnK5ctQkY3lQd4uTw7ZOA5xw6DffXGiWksqFVPXU3RyA0yGibsYkqB944nHjoq
yzEphq1b2tP1+9lbZUTHvmAjIIYmgS2HILOiH9wwnp+vORQNxhCmeR+zKDlXQ/VJmkNyitrsNz9N
8oqUqH9QmWVfWj9oPgLmzbvRGNG1K2oBc+iLnWln5FGHk/fqd8/FUvE1oxjORpjsPS3Te1jOMEf8
v54yCbyou+4lSEq5M8r0b4hj9c7Nz3bQMYsDZBLu1aomMjOFUFCZmj2NN4HAUCV5eVMXbLOunS/I
C2FtzAlwmLn844r6d5wSeQbYEyX3ZKrxYexKeRna3L1mvXmxNMmymPrk75BVb5kU/zh5G3yCHqZX
yvz/BZP5sWwc9mMAOLBMmxfChUDR3VCzKPoqflEVSvOtJbkJcFoDyAC/sbGWnSDWmvwG/xjZBIgh
hrI9ylSzcMRb1Jb2ETZ7gDYs9y8It+BnyCL8BCeGYNmNk5/mYJRnYUEHUoNV7nI1LHolF/RMndY3
5ujZtjRZ4PMcZPdRyLdwAasoWVo7d7TVVWIS2ftudA+kXzI/hGoxlEZ81cX/ubuW5baRLPsrCK9m
FmQBiRcx0eUIiaL1pCyLlKqqN44kCYMpggCNB18TEzG/0etezWJ28wf1J/MlcxIkXEyQ1gu3x+qK
8IYifZG4mXnf91xfnwu4xOMFwgybQ9xygX6LGhH0BgXzOxPZ80tzhj6I9ThCD3D2tSvmn+cfw1QA
kSxqrLemR9JAiWiRskPfE6Kk+Tg6RT8rkEsRaToPscyznKEeNNeZ+JUtWghFhdNJF0OZ178ArwBh
TljOcM9P5rL7YxHkV042s5E2R2vIZIJsGYp2erqL9pAYhaT9lqdHQDFFvCubBxYKWGL3OgrQkSI/
zafT6CqaoBsBrql9H6OK9MSxkGUEHJQ4c9eoCQLs9MBquRhRVMRbnLF1Vcz1YwLFnIBW1cMJHJZI
9HSRt3pWgEbXMXyiKJn82rAny+5Ygvsz9HSYY2SaAxNxfjPP47PpuLXuJNHnBkBmcCEK9+khjQI0
wcQYBzPFJOWlzpbdOTJfAEKaojKkCEJ8DvmkKCfMbGBqLLzw0sqn5ln8kOSXZutUX+UY8yCjj5DP
JnLFgGiShj3Gly6SGUBR0iXM23l+Jsxc/2hb3v0aKVRgQGGWkoHeA/QwA7aikef9CaqNMJH+6/qX
YOIBggG/BfwNfMdl0EDFZ4riGy+IULKZmh+QzTd+mwiEY/OpfrUKst/Wsg5xYQKfLLAb5sXSTed9
dLDwDOWZHYAGoxnfzhv3y4V7ESDhfjvPZ22U2aO9KsnYJ2h6YGjHIbLr01QAqGt+8RldWDjnOSYP
JDHrfAbRuZMvUbUzPZ8UprbhCfckTuLJLXO9h4/eNEHPy0P4azpCvG3ZDVGQsYnDABEUbS3T2O4i
OABUxixunBtIyJ0AJRFjL1Fv/MGT3X9j146BBzKHRpokrBOMg+AWimEAcwyN/CmmN2OUxFk4Cbs5
YpmXtozCPbDJF+C7WpA8C+NkGa5ui0TlOhPedRjGvyH1srhqLFwky9cdYB+sz2FDWsACnzvnmGO+
PEcf+vI4Wp8hSICkxAzZ82Q+nZ8WIWQg8XfmuY5MYAjA1Sxbzk/d0F2243gybotlFA8XYoY6mvH0
/nOe/jpDwvbYnrPJzUOrIbpofnPaEgvLGgQYKRJBvcXINWJsyVfzK4C8wvT+IUlvxnqKulz5KdSB
4Gsuwwtrxb52IBRDKGkMbGzEeu/zMjbuUA6E4RnI5wHXbvoBeXX3PDHGQRuBy+jODS8mIUbXY1Iy
6uPMT3KaAWorkYMMEg5UwI+rBjoy8rUONqGdZYa6FLwDGh49245RIIX4QYJA1oMB1Kv8awjUkLl9
ayF200FwRALfAoNBTrrNpq3sFK1wgGdGffzDGNUxnz/ZjUV4gvRagg6NHKNLkti5Xk/ZHNNz856B
aTto/QAybiNxf/nqAQUgiTDGaA0nGv260FUu4BtbQGwBoMDkUiyzk8ti4txPw+W/BX58s5mHl77/
Cz4P49kqEcE4q3x834+n+PcX+X++/Ub9H++7YgjPK/6SPfqrUz++5lM/rf5IoYynb1d3wjOufOhE
GEyy+pT7yerWT/Mwe/zbzXvgNSWhmxhdnX0AlldIPOtHxdt+l5DmF0T7q5n/87thnEeZXF8g4ujd
9qvz0c/vmI6RiD/tUSre5jEKIceK8xFIO0bTcVzdxHAgBMddzL18pyFvHWy/9rymDphL5Axd2FjQ
GxgdiOftMPN7PNhb1AE+Pf6bx15gwx3JAsOoywLGmqZtIP5pO7rrGbocI7nDAtdrmuhucdGDxvSW
17IwBfONscDBimudAmY2PYSkmWnZQCNlKA1UWNAwdNbE7gNBGxM3gVjH8P3b4gHbbstGBn27nC+4
CaaHVzRt20B9mGEDphmzO3eOAQLkTd1omTrzDNdq6ZbjvTkeyHGktc6Bw5pAE7Ys00VTL5hRuQqG
03QtE+fABLtxJ7w3KA1qcqBh2k3DY2AA9tqAWym3efcYOPjecuQp8TB6FnXUb+4qWJsV1bgJTtN2
TMMA3LWDkmpXipcdFuBgNF3TbgFVgTnGRmW8LWFgYlJ0rXsAgdfEVGGz5XnQeabjGRD6Oyxo2GZT
x94bLdfwUCRpsc0T35BeZHJacy0mSKWg25B1KNswdc9W5aFtNU0T7GnZGA2N6lwpKt7WKTBqnwJm
N/H+eL8Wus3xqiC4cwgMEyywLdhFSDFCUEjT6W1xoFX3CFhOE9aA23I85jDHg+ZXOMCaFhgDSeAY
OAUuOq3eGgeYXZcFgL5sGmYLswwthN5t3XPVe2C4TcYYOGDYLmMY/74xR58lCZ7xo2+uBIKk4ajw
NISf7rgrT/6gNLL3Cew6EpDnxjvlp9L12BD/wxV5r3gihRuw86V0+HY+Kr/d+Gc735Y+RLGs7bO2
/NhfqbKwjvSMwITyj2fCT3gyHKO2Tfph27eSTuHP79o84iO+6zKZ0Od/LGPPt/omMR+jepr4fhTy
aFSSko6Ih42vS7jrL8UwLukU7o1UvnXJ9jj8VO0GfEp8DcvWuihV9SHKStIbX5LgSXeRyPyR1st4
5qcKdWmf132PNggkPNSOpn4ihsq2MrcQz999AhbzrK1t80QMBj5XWINuLhNKQH/kDTb0Dx3gb97y
/rEuAw4bU+3l328ZKnfPtdif8PoehQF2WtlogmN0FAVxqBAlkAnHcZYuIG3KM1JcXgq6AMpVDiOD
mfHdY/7MU36cJ3k0EiUhuVaTgGx7zBWRaBnlEw7GsZ51IW/9GbpuxVCLv2jZ2NfQjhQoEtIikLsF
Ue1fTm7b/1quWPKERGZBDyWxKmotgnOBzlZE8xUZaz8moJ55Mr6J2C9SwkZayf5dtthwMOuewDaf
+dq9n4z8kpZkuPQx6lI+eRCDOM+Uw+3Acq9LF/3ls6wkIxfrECy28zXnGWZ0Qqmd5iLyFfEhQw+1
V41a70Ql6xLcyk4G4MWZKpldgovYxw0/5dOBSrlFYJmc8oF6CVsE23eK4RfKlrUItmz/IMD+qH8S
2r//T+Zro//9z7+dzzFLVLl3hkGw7ks/WinMQPFo/WVfiUHVBADGIwFdP42zsaJJENcjoCsGFS5Y
BJq1Cy8G8NdDnpQrlBIILmn58fUKtstXwG9Xj4NNcJW7POQLUa6vWK5NwF+QrRAluMcYkxwPK46X
TcLbHPKXR6o4Q6KlZEuNbYvXUk7CjytpFSx2CA7btYDVrVClEO0F1QojXLt8zOsZsRGXjWORpjwv
yRW88AiO2y1sejWAwHQCF6QHC2WsHRVG1u6amU5w6np+5Ac8VOgaBBqkJwMIXLvy40g5dEymYOsa
Kr14iput6A8mY8q16eYj1ZlnFLquH6tOCJMph9pL/f3vsYaqiN//qwjS3CS//3c0FDOV1yYBr/t5
JNIKr02CU93n0boq7BhFwO0u2LuFFsGBhhs8ERHXPvBUMQSYTKHV3U0EIEXFji2i0XXpdhBmyESk
KEHmEHDjr3t2N5PB7Lrr/auYDvhgoZ5ih+C0bWRob+9+uwRSA/ggWh/miyJEbfNJyj8uAGgiU6k/
KwSIKHmETX0ieh8PEQR94jdvIcK/r0NlKLRyarev/MwYyFGUIZ+QVSLMQHPZ080vpFuVuQccpJdR
7ORJrOoHmYnc8+9fRvQaRaawTQ7E2IskUT3W5qmM4Fd0D2L3NVm7taf212wa5r4Z+DJ+gMm8snNo
zjNMhmSgKUvDHKQHHhOUaXHufpxoKE5umS3bzbc9kq/7Z7j5B6+prb9hIc3kjf8T7sSXAIEwkcLT
LSWvdMAeuxPPFcVrPxlw8aASJrDOjpIpEiuKu0EQRzjGLNyQj/x0vMsHRsCI7opHaGVVyFIseJxX
N43AMjtGdslXDFSTYK1t2KfxSN0zCi+glwjtikcT5TDs2xD5bgn2s1JXELVqdJjCrThD/ksDhFyg
9Y5ud4+DQRGXOI9GcO4r2s4w9iyKlzMDlNWtKwq36zoXF3ymigZDVuLVpXq5SoLVuirODJPAydoY
V5dxJSdjyMqqusveGEEHaBNc6Uu+5pPxPksI7vUVV9OYqLaqz4suH/J474rYBFzuygR0xYJFvTjF
ksORmKtlM4ZDoOtkJH5VvdMU2ctrf6aGGQ2XYOtueMKHfqidp7LECsbz5l4UIV1ZY1n3mtzwyZ6p
gqE+BIRRoidmM3jXyqLhK9Sn3RNRwAHAqoZRDILT0R9zUa1lY4zgXvf5g9jnNKOoX+lzgbh8yVV5
MlClWn58fSqhj3igNAurYg6F4PWJ360H/gF2WATrvhd+FvFpucaCHxSi7hyYdvlsexF3qRs20wnW
Dewgno4RattcdeUJrkURfOzNEo5m/EOyREJwEVzMrhiNQl/rANl+d/2W+zh1SIhn2ZC9sZwNhEKc
fRYhHuW6FNH1Qj9w7RK5yhDlAemEr7h2K0aBImwQpHFMigx5X6ByqXHlp2rS2WVowZP9jHXlO9Jf
Ez7Jyz3/6UTwGDA/XGifUPTGlUi/56JqmyK7eRJPRrH2E4LGE3h/YsrL95CXES00KJTfC3HlL/Yo
LjnGqIrJLm30K+oOYDTLv71e+t3wRigaw7HgjTTNS3qF2t0848nAyqaO9bHK6R4c5AOUCWTJFZ9l
44o1sln2k7L7B0bmimjtnzAgFA6qeUCCw3ME5xQJ6N3z8+TePn0kj2RIuuKaEtymYz8MRK7qZAJ1
c4wJ04IX+eEzP1n7QQzcEYUlsiGxrgjF4nmSq1YsgfjCBLUA9fXKck2C5Z74MjamiEWHgNfnCdig
NnlQlNd00gwjFRQmIHNXe8/aa1/K7pKQlNsU5TUfxF6ni+yAqnvCPvAk9ksVXZKTa5YIA7WJJzwa
KsaL7ISrS/VUDJC6QmqwJFWodoKdOwX4RJT6K4UuQRjr1E+mPFLJUvAB3U8qdz0CMdxOYpQ1KMfX
0AnonuVwnBOFCQZFkdU5QhQV4WBQFFmdZzxUV2sQcOHCTyoHzKDISlzAMUH9qK+44kVLfN3LdsWz
eeU0UMT6r0Q2zqumCRrdy6v3euu5F8ZzBJbUA0zRm3IlINczP4K7pDYCYcZE/WVf5UsfaZU8Uc1y
iqhENw5H4Em5xsKRsAnEGgKwvFqrS3BF4AVn6mIpAhDXPpqWkv1AJkWREnIJC67KCgrVDACnqmCT
QB91b/QNykrySlmqQdE0e4vK0Yo9xSgaJuSNruaIkcCvzwk4wZCaiYiUUAST3fN1mdybodW3JCNv
HDMIjLXenMOhS0YKYUZg+fQW/khVHkxi2NTmwkJkKByoHmNGofLuJglYrBiXjEJ/3G06py8R5x/F
qttIkYu+h3El+/mA56dIDMxyqc9vSGQoKB/QgyWt4uhReDU91H+oSpVR9K8hmurLjtKumkUwbIMR
BCo2SV6kIH1k09XVG55DYc9dAhhvrnDbA0AFIMrKDfieIfPjYl2biHjdWNfu+uU7AgVi908dlPZJ
bIgCIEN5VvlN+cfHopTHfCwvecnLwnIhEKPt1awSVKGICZ8iMw/AhUTMlPXqBIrqHH60QpSiIeM8
Tbiv1FUbFDoKa/2qrJVCkVzEyajCAgr5cJkvuMiU1T5dWv50JPPKR9RVbXJF9Wv5mO9JhKfpfoR9
VVIp7gJF9f4n4GcmClUJuFdb8/N8JLSjhFeVhkQ0rE0cUKaKhwDgn/pUt4pfrlnrTAXylZXyAQnk
VXfpvyDbph2jyK0kVShoikb+33xkzBWqFKHXU+mDaGd+AR27S91iOoXQRAfU4FD0Ebk0SCMKd+do
kGvdPFXOy5Y6waH599tOr3N73zn5D01uLeKHWq96Ol0gdgHY1bFdBKZMALg+7RweUqWPKFhC/Jpv
EDulfm5LvKuthoeI+uMCPIFBtfsK/zAD4SjJB+rOlmf09VIWXSciyDepnWOeDNDXVBItLmv5oc4T
glyEKvINRQWRXC0fVYr4CCIyEgwCphifcjUTRXB/rvmco1/4QFUFRSFmm6+gMg/JF4q4Wrty9ii6
6k/iKVoKVUgtivBXSfcwkAxFcSOw2KoQbxTi+wPIDseN0xzV/GGcq01W+x1F+YtLOc5gAYryThdW
FUXtywUuS2UbDQr7YcsORK1k62kVdIACeEjGEFLZX67axRQmyg3ya1mMiiY1aswoXKRepl2KLEuL
jPy1PxeqqKKoksMjrvJhxfKkCCL0EYIUIz4q1t6PB7zS005RSSBLKjfMaeNgxukhocgocGLApXuB
rC+ADhG9LqDCNqJhrxyXAo/lGLAeIh3jkUkgDkp6dAeWt/v1Gvuu9+gTCBThMZIpFTAg5hLQbaNp
EhX4JQsKC4aizq7HVcOLuQTe0QYfs4NCIERJK2UvFDUUG/owk5ALCv2pEoC1KZLGOPxSNKuOGDCb
KYr8t7TVcJhpuG+6z7JAA/2ncCVQaiXWlXRCeWteLzjaMc6y1HiKD0HRpdIJtR4P57D3k3KZ8nJT
yAwYW5kPFBhlzftN96+wteJoJJu4dxcMX7z8+Ho2X4PBCYfXVpIqDDmJE/6Hv/o6iOEbAMupRcSY
SvAU2V3ft7ONhP//uO8SfvdP2dkMnbCHV/B0DvjHbcQG76Cu5Hsk4PKDgLyPkkBeKbXUlaJ/4xi9
fJVKI4oQ/3HC1yp6DAVClAyKKbqCoh+jHYdxFXGTonuoM4TzrGoJCjDzjSsq4VIr2JsUJTUfOAbW
Sf/hQPOhS5BKOc3Rx69qC5LuQLTuQF8oR8OgqKSVvZhQb4rFarQIcik3fpKX6myjNAmyP3dJXl0s
o7gh9yhuWAMwX9k49jT45o9TA4cAauoqhd23kSbTPyT1jnF+8KgVRlP0/N7maaUBuhidV9dKk9EN
tW6bPd3PsMvHF1hph/5bUeawycJsd2MY+jx5/38AAAD//w==</cx:binary>
              </cx:geoCache>
            </cx:geography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3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dk1">
            <a:lumMod val="50000"/>
            <a:lumOff val="50000"/>
          </a:schemeClr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1833701D-4330-4EE7-9BF0-6431F8E2A6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2BCF998-A782-4C8A-8747-A2CA7D048A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C422E-181F-4E69-B889-4841EA1EE446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2E3B75D-11DD-4E29-B21A-3BEFD7843A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EF2A97F-C387-40BF-A80D-9B120372ED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1A19D-7FE1-442D-97C1-2F2B47ADDD7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763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B7041-6594-4BE2-8703-78B4E00C91E5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E837E-594B-4F0F-92F5-F20D4296AC5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832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@product-school-1299359?utm_content=attributionCopyText&amp;utm_medium=referral&amp;utm_source=pexels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exels.com/photo/people-gathered-inside-one-room-2678468/?utm_content=attributionCopyText&amp;utm_medium=referral&amp;utm_source=pexels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Product School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from </a:t>
            </a:r>
            <a:r>
              <a:rPr lang="en-ID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Pexels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05413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www.pexels.com</a:t>
            </a:r>
            <a:r>
              <a:rPr lang="en-US" dirty="0"/>
              <a:t>/photo/architecture-business-center-commercial-273244/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84850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91999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62925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79438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26858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E2FFAA-25BE-47A2-A60E-349BE354A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93DAA34-980C-44A0-9965-D1AF72E12A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141430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03295E-5F2E-469B-B4C3-767643F2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A84A6C5-DA12-455A-81DD-2B5C41D0E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5A59A1D-8CC0-43CE-9EB7-F5DE71D0A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0DF52A0-0D94-D942-917B-214DC06562BA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27D64EB-D9B9-BE4C-A14B-64D7C9B3D85A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CD8A1FC-EB75-434D-8283-B4AA7B1D525D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302E21D5-6699-FE4C-929F-CF87DD5B36E3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104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C3B649-33B5-49E0-AF95-5C2F7436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B1F3234-B853-4DD4-ACD3-949D5F284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1825624"/>
            <a:ext cx="11125200" cy="4422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783CF71-3C0B-D644-9443-7B8918DE8852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F2DA5B6-6DD2-6747-85BC-3FA8E7871DA1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45CC2FB-7517-A441-ADBC-556376D17101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44091E17-8413-4C42-8A26-DE18A68B62AB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688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874D309-A159-49EF-AA30-9AD12AF5D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4"/>
            <a:ext cx="2933700" cy="5883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C069772-6562-4B91-92CF-F6615BFA1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365124"/>
            <a:ext cx="8039100" cy="5883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28B4C79-4C9E-5E45-9A17-04A0B4779706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656637A-4EDA-154C-A620-C37A6B22D40B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671637F-58BC-3F49-9D93-7F31E08DF40B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D6135A75-85E1-094E-9AF5-47E2C42E5607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59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43E93-BC38-4864-A0B9-1D065247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04DEF6-B94F-4858-A2BA-F37F3A9A6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5624"/>
            <a:ext cx="111252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83CFA3F-9BFB-394E-B024-801F5C16AFBF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618A9FD-B820-B240-9420-22134C01C43C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BACB319-1A34-0E43-B81E-5DE55CAF099D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BC8222F1-2A79-4F48-AD19-D3E7155A5973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77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E63D7A-540E-425A-BEF5-69BB8D40B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3CBEA5-6625-4A00-B51E-8641A4AE2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198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DD00FA-CA57-4FCA-BFA6-C374C16C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E40965A-09CA-4AA8-9C52-A5770F4234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E9E6E0D-8C89-4C4D-B2ED-BC0A4867F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5966211-1DE7-E543-A15E-2047BF0DC819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2472B7E-A4CA-C34B-8919-9357ACD2C056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14693A1-7A0B-2348-A30A-D6995E541C02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9640DB07-996F-A247-A420-39A9898DF95C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77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1BB064-2B6B-4DB3-B5F2-73FB6436F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65125"/>
            <a:ext cx="1112837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20364BD-656F-49D4-978C-1EF0460DC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681163"/>
            <a:ext cx="5464175" cy="83704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2CC1E74-B5DE-489B-8062-6F648F39A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" y="2505074"/>
            <a:ext cx="5464175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CD74AC3-B164-43D5-8EE3-2B3FACE1F0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86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D59746C-CBAC-4D9D-AFCA-8ED31A8889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486400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F4F0608-3CC8-D34C-B7DE-E27E260AA4DB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B7CAE90-FC00-EA4E-8FA5-37064EFD11E2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A5BD62A-045B-404B-B595-6295404EBB86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EF6F9389-BBDA-7141-8E7E-E4CF839095DE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52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9ADFF5-D2DF-4F4C-B84D-A9AF846D8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5B98D2F-643E-AF47-A3A6-15D23DBAC2BC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55BA31D-994A-5548-99CA-4E37E41F5DB6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1611EAA-0D5F-6D4A-9A05-A54DB497D719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B29965F2-69C3-1C4A-92D5-A02F69A7E401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22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D8A7E24-3EA8-BE4F-B8A0-961FDE573ADF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8DC12AD-D54D-5A43-918B-378176233883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66CD694-390F-B345-A592-B5607082A5A7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5C17344A-0EF4-7049-815C-41D678402BEF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18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3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B33DCC-E58D-4E90-BD32-93612EB10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B7CF97-5037-48C8-8243-48B5F787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6953ED2-55B1-4F90-9569-25377B50E6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40801A0-A5AA-1F40-8DDF-582842E00107}"/>
              </a:ext>
            </a:extLst>
          </p:cNvPr>
          <p:cNvSpPr/>
          <p:nvPr userDrawn="1"/>
        </p:nvSpPr>
        <p:spPr>
          <a:xfrm>
            <a:off x="11202988" y="6438640"/>
            <a:ext cx="455612" cy="419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BC4A641-A6E0-7748-B4FB-EA217FB1C552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A048685-09A8-FF48-B7E4-9EE83842054A}"/>
              </a:ext>
            </a:extLst>
          </p:cNvPr>
          <p:cNvSpPr txBox="1"/>
          <p:nvPr userDrawn="1"/>
        </p:nvSpPr>
        <p:spPr>
          <a:xfrm>
            <a:off x="10164617" y="6586765"/>
            <a:ext cx="83936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MEETING REPORT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F9AD4AB6-A963-3241-8FE3-DE0A1CB17DA7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648320"/>
            <a:ext cx="100491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45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xmlns="" id="{969DCE2C-A63C-DA42-A13B-84A87F7B7F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13195203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think-cell Slide" r:id="rId17" imgW="7772400" imgH="10058400" progId="TCLayout.ActiveDocument.1">
                  <p:embed/>
                </p:oleObj>
              </mc:Choice>
              <mc:Fallback>
                <p:oleObj name="think-cell Slide" r:id="rId17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xmlns="" id="{6B2A29F5-4AC7-DB46-A26E-98E122FF0338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1" i="0" baseline="0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1DE9C95-668D-4C97-99D8-074E1701B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06400"/>
            <a:ext cx="11125200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2F9BE55-B1B7-4BDF-8E9F-D05E93906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111252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66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336" userDrawn="1">
          <p15:clr>
            <a:srgbClr val="F26B43"/>
          </p15:clr>
        </p15:guide>
        <p15:guide id="2" pos="7344" userDrawn="1">
          <p15:clr>
            <a:srgbClr val="F26B43"/>
          </p15:clr>
        </p15:guide>
        <p15:guide id="3" orient="horz" pos="3936" userDrawn="1">
          <p15:clr>
            <a:srgbClr val="F26B43"/>
          </p15:clr>
        </p15:guide>
        <p15:guide id="5" orient="horz" pos="960" userDrawn="1">
          <p15:clr>
            <a:srgbClr val="F26B43"/>
          </p15:clr>
        </p15:guide>
        <p15:guide id="6" orient="horz" pos="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9.png"/><Relationship Id="rId2" Type="http://schemas.openxmlformats.org/officeDocument/2006/relationships/tags" Target="../tags/tag20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.xml"/><Relationship Id="rId7" Type="http://schemas.openxmlformats.org/officeDocument/2006/relationships/image" Target="../media/image6.emf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chart" Target="../charts/chart1.xml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1.xml"/><Relationship Id="rId7" Type="http://schemas.openxmlformats.org/officeDocument/2006/relationships/image" Target="../media/image9.emf"/><Relationship Id="rId2" Type="http://schemas.openxmlformats.org/officeDocument/2006/relationships/tags" Target="../tags/tag1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3.xml"/><Relationship Id="rId10" Type="http://schemas.openxmlformats.org/officeDocument/2006/relationships/chart" Target="../charts/chart2.xml"/><Relationship Id="rId4" Type="http://schemas.openxmlformats.org/officeDocument/2006/relationships/slideLayout" Target="../slideLayouts/slideLayout6.xml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.bin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5.xml"/><Relationship Id="rId7" Type="http://schemas.openxmlformats.org/officeDocument/2006/relationships/image" Target="../media/image12.emf"/><Relationship Id="rId2" Type="http://schemas.openxmlformats.org/officeDocument/2006/relationships/tags" Target="../tags/tag1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7.xml"/><Relationship Id="rId7" Type="http://schemas.microsoft.com/office/2014/relationships/chartEx" Target="../charts/chartEx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9.xml"/><Relationship Id="rId7" Type="http://schemas.openxmlformats.org/officeDocument/2006/relationships/image" Target="../media/image16.emf"/><Relationship Id="rId2" Type="http://schemas.openxmlformats.org/officeDocument/2006/relationships/tags" Target="../tags/tag18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9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xmlns="" id="{C4560F7E-6043-5A4A-AF17-F528FD1274A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3172943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410F07D-31D3-8F49-8541-36F507B0CE0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6" b="55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F2E4CEA-5075-BE40-BEF2-7E788DEE9D52}"/>
              </a:ext>
            </a:extLst>
          </p:cNvPr>
          <p:cNvSpPr/>
          <p:nvPr/>
        </p:nvSpPr>
        <p:spPr>
          <a:xfrm>
            <a:off x="0" y="4894182"/>
            <a:ext cx="12192000" cy="1963817"/>
          </a:xfrm>
          <a:prstGeom prst="rect">
            <a:avLst/>
          </a:prstGeom>
          <a:solidFill>
            <a:schemeClr val="accent2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58617F2-CEA6-6A42-A59C-13BBBB6EE979}"/>
              </a:ext>
            </a:extLst>
          </p:cNvPr>
          <p:cNvSpPr/>
          <p:nvPr/>
        </p:nvSpPr>
        <p:spPr>
          <a:xfrm>
            <a:off x="533400" y="4894182"/>
            <a:ext cx="11125200" cy="13542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4308658-D8DC-7D41-BA8F-FFAE640F415D}"/>
              </a:ext>
            </a:extLst>
          </p:cNvPr>
          <p:cNvSpPr/>
          <p:nvPr/>
        </p:nvSpPr>
        <p:spPr>
          <a:xfrm>
            <a:off x="1167943" y="4217072"/>
            <a:ext cx="2543446" cy="26409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CA80322-9A39-A441-A5A7-DFC2F5DCC0BB}"/>
              </a:ext>
            </a:extLst>
          </p:cNvPr>
          <p:cNvSpPr txBox="1"/>
          <p:nvPr/>
        </p:nvSpPr>
        <p:spPr>
          <a:xfrm>
            <a:off x="4244789" y="5232737"/>
            <a:ext cx="485895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MEETING REPORT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66093D33-A4A0-1044-971F-69DDFCF843FE}"/>
              </a:ext>
            </a:extLst>
          </p:cNvPr>
          <p:cNvGrpSpPr/>
          <p:nvPr/>
        </p:nvGrpSpPr>
        <p:grpSpPr>
          <a:xfrm>
            <a:off x="2033681" y="5165226"/>
            <a:ext cx="811970" cy="744620"/>
            <a:chOff x="9169401" y="3632201"/>
            <a:chExt cx="344488" cy="315913"/>
          </a:xfrm>
        </p:grpSpPr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xmlns="" id="{6FD75982-11E5-9541-A451-E1C015D3F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3827464"/>
              <a:ext cx="344488" cy="120650"/>
            </a:xfrm>
            <a:custGeom>
              <a:avLst/>
              <a:gdLst>
                <a:gd name="T0" fmla="*/ 151 w 217"/>
                <a:gd name="T1" fmla="*/ 0 h 76"/>
                <a:gd name="T2" fmla="*/ 151 w 217"/>
                <a:gd name="T3" fmla="*/ 19 h 76"/>
                <a:gd name="T4" fmla="*/ 66 w 217"/>
                <a:gd name="T5" fmla="*/ 19 h 76"/>
                <a:gd name="T6" fmla="*/ 66 w 217"/>
                <a:gd name="T7" fmla="*/ 0 h 76"/>
                <a:gd name="T8" fmla="*/ 0 w 217"/>
                <a:gd name="T9" fmla="*/ 0 h 76"/>
                <a:gd name="T10" fmla="*/ 0 w 217"/>
                <a:gd name="T11" fmla="*/ 76 h 76"/>
                <a:gd name="T12" fmla="*/ 217 w 217"/>
                <a:gd name="T13" fmla="*/ 76 h 76"/>
                <a:gd name="T14" fmla="*/ 217 w 217"/>
                <a:gd name="T15" fmla="*/ 0 h 76"/>
                <a:gd name="T16" fmla="*/ 151 w 217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" h="76">
                  <a:moveTo>
                    <a:pt x="151" y="0"/>
                  </a:moveTo>
                  <a:lnTo>
                    <a:pt x="151" y="19"/>
                  </a:lnTo>
                  <a:lnTo>
                    <a:pt x="66" y="19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217" y="76"/>
                  </a:lnTo>
                  <a:lnTo>
                    <a:pt x="217" y="0"/>
                  </a:lnTo>
                  <a:lnTo>
                    <a:pt x="151" y="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xmlns="" id="{5A042653-2999-6946-8F50-09C180568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338" y="3632201"/>
              <a:ext cx="165100" cy="225425"/>
            </a:xfrm>
            <a:custGeom>
              <a:avLst/>
              <a:gdLst>
                <a:gd name="T0" fmla="*/ 0 w 104"/>
                <a:gd name="T1" fmla="*/ 142 h 142"/>
                <a:gd name="T2" fmla="*/ 0 w 104"/>
                <a:gd name="T3" fmla="*/ 0 h 142"/>
                <a:gd name="T4" fmla="*/ 104 w 104"/>
                <a:gd name="T5" fmla="*/ 0 h 142"/>
                <a:gd name="T6" fmla="*/ 104 w 104"/>
                <a:gd name="T7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42">
                  <a:moveTo>
                    <a:pt x="0" y="142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4" y="123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xmlns="" id="{AA7A7413-0C41-6343-B06B-D528985F9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3851" y="3662364"/>
              <a:ext cx="90488" cy="165100"/>
            </a:xfrm>
            <a:custGeom>
              <a:avLst/>
              <a:gdLst>
                <a:gd name="T0" fmla="*/ 0 w 57"/>
                <a:gd name="T1" fmla="*/ 104 h 104"/>
                <a:gd name="T2" fmla="*/ 0 w 57"/>
                <a:gd name="T3" fmla="*/ 0 h 104"/>
                <a:gd name="T4" fmla="*/ 57 w 57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104">
                  <a:moveTo>
                    <a:pt x="0" y="104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Line 25">
              <a:extLst>
                <a:ext uri="{FF2B5EF4-FFF2-40B4-BE49-F238E27FC236}">
                  <a16:creationId xmlns:a16="http://schemas.microsoft.com/office/drawing/2014/main" xmlns="" id="{8D1AA0D3-F8ED-D24F-AA89-422CAD5FA1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4663" y="3676651"/>
              <a:ext cx="746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Line 26">
              <a:extLst>
                <a:ext uri="{FF2B5EF4-FFF2-40B4-BE49-F238E27FC236}">
                  <a16:creationId xmlns:a16="http://schemas.microsoft.com/office/drawing/2014/main" xmlns="" id="{90CB9A55-5146-E44D-840D-84F6DC7330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34501" y="3706814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Line 27">
              <a:extLst>
                <a:ext uri="{FF2B5EF4-FFF2-40B4-BE49-F238E27FC236}">
                  <a16:creationId xmlns:a16="http://schemas.microsoft.com/office/drawing/2014/main" xmlns="" id="{9A457877-0498-DB4C-B3CD-6A15A6F5A2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34501" y="3736976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Line 28">
              <a:extLst>
                <a:ext uri="{FF2B5EF4-FFF2-40B4-BE49-F238E27FC236}">
                  <a16:creationId xmlns:a16="http://schemas.microsoft.com/office/drawing/2014/main" xmlns="" id="{CC28FD81-7AF8-084D-9751-3B8A47AF4E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34501" y="3767139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Line 29">
              <a:extLst>
                <a:ext uri="{FF2B5EF4-FFF2-40B4-BE49-F238E27FC236}">
                  <a16:creationId xmlns:a16="http://schemas.microsoft.com/office/drawing/2014/main" xmlns="" id="{E71A7EA7-60E6-BE4A-9DC8-78F955CD77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34501" y="3797301"/>
              <a:ext cx="104775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D9C0A8E-587B-E049-9209-15C7487A2878}"/>
              </a:ext>
            </a:extLst>
          </p:cNvPr>
          <p:cNvCxnSpPr>
            <a:cxnSpLocks/>
          </p:cNvCxnSpPr>
          <p:nvPr/>
        </p:nvCxnSpPr>
        <p:spPr>
          <a:xfrm>
            <a:off x="9497292" y="5322461"/>
            <a:ext cx="0" cy="49766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884E379-A9DE-6643-9F6C-D77A88EA9000}"/>
              </a:ext>
            </a:extLst>
          </p:cNvPr>
          <p:cNvSpPr txBox="1"/>
          <p:nvPr/>
        </p:nvSpPr>
        <p:spPr>
          <a:xfrm>
            <a:off x="9890839" y="5448181"/>
            <a:ext cx="1358944" cy="2483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PRESENTATION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52" y="294944"/>
            <a:ext cx="2252133" cy="40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278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xmlns="" id="{3AF311F9-B778-0148-87A1-B202D749968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341365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BC729A2-FAE9-2841-885F-2086333B415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437" r="1755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1BE89CD-C1C7-FB46-BF6D-44B4D140CE3E}"/>
              </a:ext>
            </a:extLst>
          </p:cNvPr>
          <p:cNvSpPr/>
          <p:nvPr/>
        </p:nvSpPr>
        <p:spPr>
          <a:xfrm>
            <a:off x="0" y="3419475"/>
            <a:ext cx="12192000" cy="3429000"/>
          </a:xfrm>
          <a:prstGeom prst="rect">
            <a:avLst/>
          </a:prstGeom>
          <a:solidFill>
            <a:schemeClr val="accent2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07A3F1B-6816-A042-AB6D-13F8B73B4815}"/>
              </a:ext>
            </a:extLst>
          </p:cNvPr>
          <p:cNvSpPr/>
          <p:nvPr/>
        </p:nvSpPr>
        <p:spPr>
          <a:xfrm>
            <a:off x="7136296" y="0"/>
            <a:ext cx="4522304" cy="624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0C64DAE-C83C-3644-ADC3-0A21EEC3776A}"/>
              </a:ext>
            </a:extLst>
          </p:cNvPr>
          <p:cNvSpPr txBox="1"/>
          <p:nvPr/>
        </p:nvSpPr>
        <p:spPr>
          <a:xfrm>
            <a:off x="7991701" y="3783212"/>
            <a:ext cx="3100369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</a:t>
            </a:r>
          </a:p>
          <a:p>
            <a:r>
              <a:rPr lang="en-US" sz="6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AF50984D-4A82-604F-AF3B-194E84151B14}"/>
              </a:ext>
            </a:extLst>
          </p:cNvPr>
          <p:cNvCxnSpPr>
            <a:cxnSpLocks/>
          </p:cNvCxnSpPr>
          <p:nvPr/>
        </p:nvCxnSpPr>
        <p:spPr>
          <a:xfrm flipH="1">
            <a:off x="2476500" y="4706541"/>
            <a:ext cx="5017606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0011733F-96E8-D04D-B465-B8E72EE28135}"/>
              </a:ext>
            </a:extLst>
          </p:cNvPr>
          <p:cNvGrpSpPr/>
          <p:nvPr/>
        </p:nvGrpSpPr>
        <p:grpSpPr>
          <a:xfrm>
            <a:off x="7991700" y="1620553"/>
            <a:ext cx="1171349" cy="1198847"/>
            <a:chOff x="8455025" y="3617913"/>
            <a:chExt cx="338138" cy="346076"/>
          </a:xfrm>
        </p:grpSpPr>
        <p:sp>
          <p:nvSpPr>
            <p:cNvPr id="24" name="Oval 294">
              <a:extLst>
                <a:ext uri="{FF2B5EF4-FFF2-40B4-BE49-F238E27FC236}">
                  <a16:creationId xmlns:a16="http://schemas.microsoft.com/office/drawing/2014/main" xmlns="" id="{E1C84E82-3A6F-4140-A8EC-EEFEC62BD2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5188" y="3617913"/>
              <a:ext cx="104775" cy="104775"/>
            </a:xfrm>
            <a:prstGeom prst="ellipse">
              <a:avLst/>
            </a:prstGeom>
            <a:noFill/>
            <a:ln w="317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95">
              <a:extLst>
                <a:ext uri="{FF2B5EF4-FFF2-40B4-BE49-F238E27FC236}">
                  <a16:creationId xmlns:a16="http://schemas.microsoft.com/office/drawing/2014/main" xmlns="" id="{EA2CAB18-86D2-BE49-9863-860335D19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5025" y="3752851"/>
              <a:ext cx="165100" cy="211138"/>
            </a:xfrm>
            <a:custGeom>
              <a:avLst/>
              <a:gdLst>
                <a:gd name="T0" fmla="*/ 44 w 44"/>
                <a:gd name="T1" fmla="*/ 0 h 56"/>
                <a:gd name="T2" fmla="*/ 0 w 44"/>
                <a:gd name="T3" fmla="*/ 0 h 56"/>
                <a:gd name="T4" fmla="*/ 14 w 44"/>
                <a:gd name="T5" fmla="*/ 30 h 56"/>
                <a:gd name="T6" fmla="*/ 14 w 44"/>
                <a:gd name="T7" fmla="*/ 56 h 56"/>
                <a:gd name="T8" fmla="*/ 30 w 44"/>
                <a:gd name="T9" fmla="*/ 56 h 56"/>
                <a:gd name="T10" fmla="*/ 30 w 44"/>
                <a:gd name="T11" fmla="*/ 30 h 56"/>
                <a:gd name="T12" fmla="*/ 44 w 4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7" y="26"/>
                    <a:pt x="14" y="30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8" y="26"/>
                    <a:pt x="44" y="16"/>
                    <a:pt x="44" y="0"/>
                  </a:cubicBezTo>
                  <a:close/>
                </a:path>
              </a:pathLst>
            </a:custGeom>
            <a:noFill/>
            <a:ln w="317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96">
              <a:extLst>
                <a:ext uri="{FF2B5EF4-FFF2-40B4-BE49-F238E27FC236}">
                  <a16:creationId xmlns:a16="http://schemas.microsoft.com/office/drawing/2014/main" xmlns="" id="{88BE2082-B772-184F-8F7F-1C5CD9490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3288" y="3752851"/>
              <a:ext cx="30163" cy="104775"/>
            </a:xfrm>
            <a:custGeom>
              <a:avLst/>
              <a:gdLst>
                <a:gd name="T0" fmla="*/ 14 w 19"/>
                <a:gd name="T1" fmla="*/ 0 h 66"/>
                <a:gd name="T2" fmla="*/ 4 w 19"/>
                <a:gd name="T3" fmla="*/ 0 h 66"/>
                <a:gd name="T4" fmla="*/ 0 w 19"/>
                <a:gd name="T5" fmla="*/ 57 h 66"/>
                <a:gd name="T6" fmla="*/ 9 w 19"/>
                <a:gd name="T7" fmla="*/ 66 h 66"/>
                <a:gd name="T8" fmla="*/ 19 w 19"/>
                <a:gd name="T9" fmla="*/ 57 h 66"/>
                <a:gd name="T10" fmla="*/ 14 w 19"/>
                <a:gd name="T11" fmla="*/ 0 h 66"/>
                <a:gd name="T12" fmla="*/ 14 w 19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6">
                  <a:moveTo>
                    <a:pt x="14" y="0"/>
                  </a:moveTo>
                  <a:lnTo>
                    <a:pt x="4" y="0"/>
                  </a:lnTo>
                  <a:lnTo>
                    <a:pt x="0" y="57"/>
                  </a:lnTo>
                  <a:lnTo>
                    <a:pt x="9" y="66"/>
                  </a:lnTo>
                  <a:lnTo>
                    <a:pt x="19" y="57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317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297">
              <a:extLst>
                <a:ext uri="{FF2B5EF4-FFF2-40B4-BE49-F238E27FC236}">
                  <a16:creationId xmlns:a16="http://schemas.microsoft.com/office/drawing/2014/main" xmlns="" id="{BA8CA666-6DD6-2A4C-8907-AA3F0E3BD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6000" y="3632201"/>
              <a:ext cx="157163" cy="211138"/>
            </a:xfrm>
            <a:custGeom>
              <a:avLst/>
              <a:gdLst>
                <a:gd name="T0" fmla="*/ 9 w 99"/>
                <a:gd name="T1" fmla="*/ 133 h 133"/>
                <a:gd name="T2" fmla="*/ 99 w 99"/>
                <a:gd name="T3" fmla="*/ 133 h 133"/>
                <a:gd name="T4" fmla="*/ 99 w 99"/>
                <a:gd name="T5" fmla="*/ 0 h 133"/>
                <a:gd name="T6" fmla="*/ 0 w 99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133">
                  <a:moveTo>
                    <a:pt x="9" y="133"/>
                  </a:moveTo>
                  <a:lnTo>
                    <a:pt x="99" y="133"/>
                  </a:lnTo>
                  <a:lnTo>
                    <a:pt x="99" y="0"/>
                  </a:ln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Line 298">
              <a:extLst>
                <a:ext uri="{FF2B5EF4-FFF2-40B4-BE49-F238E27FC236}">
                  <a16:creationId xmlns:a16="http://schemas.microsoft.com/office/drawing/2014/main" xmlns="" id="{F54E85FD-0E04-D04E-9C12-D3D4FC5B7D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8225" y="3813176"/>
              <a:ext cx="90488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Line 299">
              <a:extLst>
                <a:ext uri="{FF2B5EF4-FFF2-40B4-BE49-F238E27FC236}">
                  <a16:creationId xmlns:a16="http://schemas.microsoft.com/office/drawing/2014/main" xmlns="" id="{31BFF37D-397C-2E41-B3E0-7F08B20DC5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688388" y="3752851"/>
              <a:ext cx="0" cy="60325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Line 300">
              <a:extLst>
                <a:ext uri="{FF2B5EF4-FFF2-40B4-BE49-F238E27FC236}">
                  <a16:creationId xmlns:a16="http://schemas.microsoft.com/office/drawing/2014/main" xmlns="" id="{AC75183C-A6CD-6240-9273-AC7D918573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8550" y="3722688"/>
              <a:ext cx="0" cy="90488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Line 301">
              <a:extLst>
                <a:ext uri="{FF2B5EF4-FFF2-40B4-BE49-F238E27FC236}">
                  <a16:creationId xmlns:a16="http://schemas.microsoft.com/office/drawing/2014/main" xmlns="" id="{9EBC9FF6-1F9E-9646-BE35-96FB170DCD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48713" y="3676651"/>
              <a:ext cx="0" cy="136525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67" y="4310111"/>
            <a:ext cx="2252133" cy="40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927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xmlns="" id="{46398656-FA57-D240-B21A-CF2E0AA7518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183959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C9BD6B0-B924-2F48-847D-AA0E33CC3803}"/>
              </a:ext>
            </a:extLst>
          </p:cNvPr>
          <p:cNvSpPr/>
          <p:nvPr/>
        </p:nvSpPr>
        <p:spPr>
          <a:xfrm>
            <a:off x="533399" y="1156996"/>
            <a:ext cx="5024191" cy="50914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CA7FBCD-F78A-1D49-9E01-2CB098490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906" y="3354142"/>
            <a:ext cx="2116494" cy="609398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FAB6D15-8DE5-9148-8433-143BEAE2000A}"/>
              </a:ext>
            </a:extLst>
          </p:cNvPr>
          <p:cNvSpPr/>
          <p:nvPr/>
        </p:nvSpPr>
        <p:spPr>
          <a:xfrm>
            <a:off x="1083906" y="0"/>
            <a:ext cx="1679510" cy="29014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6290CAC3-A2CD-8D47-91E0-9DED4FE8020B}"/>
              </a:ext>
            </a:extLst>
          </p:cNvPr>
          <p:cNvCxnSpPr>
            <a:cxnSpLocks/>
          </p:cNvCxnSpPr>
          <p:nvPr/>
        </p:nvCxnSpPr>
        <p:spPr>
          <a:xfrm>
            <a:off x="1083906" y="5629589"/>
            <a:ext cx="46653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AECA33A-E357-324B-944D-557101115062}"/>
              </a:ext>
            </a:extLst>
          </p:cNvPr>
          <p:cNvSpPr/>
          <p:nvPr/>
        </p:nvSpPr>
        <p:spPr>
          <a:xfrm>
            <a:off x="5557590" y="1156996"/>
            <a:ext cx="6634409" cy="50914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86DD0437-DA60-3E4A-9ED0-034B077D5803}"/>
              </a:ext>
            </a:extLst>
          </p:cNvPr>
          <p:cNvGrpSpPr/>
          <p:nvPr/>
        </p:nvGrpSpPr>
        <p:grpSpPr>
          <a:xfrm>
            <a:off x="1560088" y="1733308"/>
            <a:ext cx="727146" cy="733850"/>
            <a:chOff x="2684463" y="3619500"/>
            <a:chExt cx="344487" cy="34766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FB926D80-6C79-4B4F-B500-7495A0364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913" y="3709988"/>
              <a:ext cx="180975" cy="257175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1030AC40-83E9-E344-8630-8E6749E59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3619500"/>
              <a:ext cx="90488" cy="241300"/>
            </a:xfrm>
            <a:custGeom>
              <a:avLst/>
              <a:gdLst>
                <a:gd name="T0" fmla="*/ 12 w 24"/>
                <a:gd name="T1" fmla="*/ 64 h 64"/>
                <a:gd name="T2" fmla="*/ 0 w 24"/>
                <a:gd name="T3" fmla="*/ 64 h 64"/>
                <a:gd name="T4" fmla="*/ 0 w 24"/>
                <a:gd name="T5" fmla="*/ 12 h 64"/>
                <a:gd name="T6" fmla="*/ 12 w 24"/>
                <a:gd name="T7" fmla="*/ 0 h 64"/>
                <a:gd name="T8" fmla="*/ 24 w 24"/>
                <a:gd name="T9" fmla="*/ 12 h 64"/>
                <a:gd name="T10" fmla="*/ 12 w 24"/>
                <a:gd name="T11" fmla="*/ 24 h 64"/>
                <a:gd name="T12" fmla="*/ 12 w 24"/>
                <a:gd name="T13" fmla="*/ 16 h 64"/>
                <a:gd name="T14" fmla="*/ 23 w 24"/>
                <a:gd name="T15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4">
                  <a:moveTo>
                    <a:pt x="12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3" y="16"/>
                    <a:pt x="23" y="16"/>
                    <a:pt x="23" y="16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025DC992-57AA-9347-99AD-A2A9A42BE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913" y="3619500"/>
              <a:ext cx="225425" cy="90488"/>
            </a:xfrm>
            <a:custGeom>
              <a:avLst/>
              <a:gdLst>
                <a:gd name="T0" fmla="*/ 48 w 60"/>
                <a:gd name="T1" fmla="*/ 24 h 24"/>
                <a:gd name="T2" fmla="*/ 60 w 60"/>
                <a:gd name="T3" fmla="*/ 12 h 24"/>
                <a:gd name="T4" fmla="*/ 48 w 60"/>
                <a:gd name="T5" fmla="*/ 0 h 24"/>
                <a:gd name="T6" fmla="*/ 0 w 60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4">
                  <a:moveTo>
                    <a:pt x="48" y="24"/>
                  </a:moveTo>
                  <a:cubicBezTo>
                    <a:pt x="55" y="24"/>
                    <a:pt x="60" y="19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Line 8">
              <a:extLst>
                <a:ext uri="{FF2B5EF4-FFF2-40B4-BE49-F238E27FC236}">
                  <a16:creationId xmlns:a16="http://schemas.microsoft.com/office/drawing/2014/main" xmlns="" id="{43AD3395-B228-DB4A-80B9-02FD37122F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770313"/>
              <a:ext cx="60325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Line 9">
              <a:extLst>
                <a:ext uri="{FF2B5EF4-FFF2-40B4-BE49-F238E27FC236}">
                  <a16:creationId xmlns:a16="http://schemas.microsoft.com/office/drawing/2014/main" xmlns="" id="{9BBE2D49-82D5-D148-82BE-3E8EAB94AB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30638"/>
              <a:ext cx="60325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Line 10">
              <a:extLst>
                <a:ext uri="{FF2B5EF4-FFF2-40B4-BE49-F238E27FC236}">
                  <a16:creationId xmlns:a16="http://schemas.microsoft.com/office/drawing/2014/main" xmlns="" id="{F6B87649-8FA1-424C-A2A0-F34ADF06A2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92550"/>
              <a:ext cx="60325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2824B630-02B2-4C48-9F66-5E45E9150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740150"/>
              <a:ext cx="38100" cy="30163"/>
            </a:xfrm>
            <a:custGeom>
              <a:avLst/>
              <a:gdLst>
                <a:gd name="T0" fmla="*/ 0 w 24"/>
                <a:gd name="T1" fmla="*/ 14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4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xmlns="" id="{C2CFF1B6-3FB1-EC43-A913-25152943C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800475"/>
              <a:ext cx="38100" cy="30163"/>
            </a:xfrm>
            <a:custGeom>
              <a:avLst/>
              <a:gdLst>
                <a:gd name="T0" fmla="*/ 0 w 24"/>
                <a:gd name="T1" fmla="*/ 15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5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xmlns="" id="{97291F73-DF93-CA40-A21E-412203DA6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0" y="3702050"/>
              <a:ext cx="44450" cy="265113"/>
            </a:xfrm>
            <a:custGeom>
              <a:avLst/>
              <a:gdLst>
                <a:gd name="T0" fmla="*/ 12 w 12"/>
                <a:gd name="T1" fmla="*/ 64 h 70"/>
                <a:gd name="T2" fmla="*/ 6 w 12"/>
                <a:gd name="T3" fmla="*/ 70 h 70"/>
                <a:gd name="T4" fmla="*/ 0 w 12"/>
                <a:gd name="T5" fmla="*/ 64 h 70"/>
                <a:gd name="T6" fmla="*/ 0 w 12"/>
                <a:gd name="T7" fmla="*/ 6 h 70"/>
                <a:gd name="T8" fmla="*/ 6 w 12"/>
                <a:gd name="T9" fmla="*/ 0 h 70"/>
                <a:gd name="T10" fmla="*/ 12 w 12"/>
                <a:gd name="T11" fmla="*/ 6 h 70"/>
                <a:gd name="T12" fmla="*/ 12 w 12"/>
                <a:gd name="T13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0">
                  <a:moveTo>
                    <a:pt x="12" y="64"/>
                  </a:moveTo>
                  <a:cubicBezTo>
                    <a:pt x="12" y="67"/>
                    <a:pt x="9" y="70"/>
                    <a:pt x="6" y="70"/>
                  </a:cubicBezTo>
                  <a:cubicBezTo>
                    <a:pt x="3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64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Line 14">
              <a:extLst>
                <a:ext uri="{FF2B5EF4-FFF2-40B4-BE49-F238E27FC236}">
                  <a16:creationId xmlns:a16="http://schemas.microsoft.com/office/drawing/2014/main" xmlns="" id="{E70EA867-0E49-CB44-99DF-C998A99B0E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937000"/>
              <a:ext cx="44450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Line 15">
              <a:extLst>
                <a:ext uri="{FF2B5EF4-FFF2-40B4-BE49-F238E27FC236}">
                  <a16:creationId xmlns:a16="http://schemas.microsoft.com/office/drawing/2014/main" xmlns="" id="{535E74C9-3B3D-4A40-9CAB-D595C4D656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830638"/>
              <a:ext cx="44450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70A317EF-AF6A-8F41-B858-0DA02DD98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338" y="3717925"/>
              <a:ext cx="30163" cy="136525"/>
            </a:xfrm>
            <a:custGeom>
              <a:avLst/>
              <a:gdLst>
                <a:gd name="T0" fmla="*/ 0 w 8"/>
                <a:gd name="T1" fmla="*/ 36 h 36"/>
                <a:gd name="T2" fmla="*/ 0 w 8"/>
                <a:gd name="T3" fmla="*/ 6 h 36"/>
                <a:gd name="T4" fmla="*/ 6 w 8"/>
                <a:gd name="T5" fmla="*/ 0 h 36"/>
                <a:gd name="T6" fmla="*/ 8 w 8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6">
                  <a:moveTo>
                    <a:pt x="0" y="3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8308DD65-4392-2B47-9AA1-A823503A5EF6}"/>
              </a:ext>
            </a:extLst>
          </p:cNvPr>
          <p:cNvSpPr/>
          <p:nvPr/>
        </p:nvSpPr>
        <p:spPr>
          <a:xfrm>
            <a:off x="1083906" y="4125695"/>
            <a:ext cx="3940285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123C1017-C295-8F43-A939-88A64E0B49E6}"/>
              </a:ext>
            </a:extLst>
          </p:cNvPr>
          <p:cNvSpPr txBox="1">
            <a:spLocks/>
          </p:cNvSpPr>
          <p:nvPr/>
        </p:nvSpPr>
        <p:spPr>
          <a:xfrm>
            <a:off x="6270075" y="1495542"/>
            <a:ext cx="526444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3600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6A8E8903-3220-444E-AD0F-6C5550202A80}"/>
              </a:ext>
            </a:extLst>
          </p:cNvPr>
          <p:cNvSpPr txBox="1">
            <a:spLocks/>
          </p:cNvSpPr>
          <p:nvPr/>
        </p:nvSpPr>
        <p:spPr>
          <a:xfrm>
            <a:off x="6273138" y="2040354"/>
            <a:ext cx="2157403" cy="5816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b="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782EFEEE-FD93-674B-945B-DC487E23BAB9}"/>
              </a:ext>
            </a:extLst>
          </p:cNvPr>
          <p:cNvSpPr txBox="1">
            <a:spLocks/>
          </p:cNvSpPr>
          <p:nvPr/>
        </p:nvSpPr>
        <p:spPr>
          <a:xfrm>
            <a:off x="6270075" y="3147373"/>
            <a:ext cx="526444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3600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EE17DB1F-59F3-B246-9E4C-CD7DD95C4BF5}"/>
              </a:ext>
            </a:extLst>
          </p:cNvPr>
          <p:cNvSpPr txBox="1">
            <a:spLocks/>
          </p:cNvSpPr>
          <p:nvPr/>
        </p:nvSpPr>
        <p:spPr>
          <a:xfrm>
            <a:off x="6273138" y="3692185"/>
            <a:ext cx="2157403" cy="5816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b="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xmlns="" id="{767426CC-C0D1-A149-879D-BEF45BF8A4BE}"/>
              </a:ext>
            </a:extLst>
          </p:cNvPr>
          <p:cNvSpPr txBox="1">
            <a:spLocks/>
          </p:cNvSpPr>
          <p:nvPr/>
        </p:nvSpPr>
        <p:spPr>
          <a:xfrm>
            <a:off x="6270075" y="4799203"/>
            <a:ext cx="526444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3600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xmlns="" id="{FAFB29BD-3E25-2A41-B178-09A895DD0DDD}"/>
              </a:ext>
            </a:extLst>
          </p:cNvPr>
          <p:cNvSpPr txBox="1">
            <a:spLocks/>
          </p:cNvSpPr>
          <p:nvPr/>
        </p:nvSpPr>
        <p:spPr>
          <a:xfrm>
            <a:off x="6273138" y="5344015"/>
            <a:ext cx="2157403" cy="5816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b="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xmlns="" id="{2FE9BC64-F1AB-1949-AC23-3AFFC74EC280}"/>
              </a:ext>
            </a:extLst>
          </p:cNvPr>
          <p:cNvSpPr txBox="1">
            <a:spLocks/>
          </p:cNvSpPr>
          <p:nvPr/>
        </p:nvSpPr>
        <p:spPr>
          <a:xfrm>
            <a:off x="9319048" y="1495542"/>
            <a:ext cx="526444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3600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xmlns="" id="{50A910ED-ABE6-6E44-B1EB-ED9FEAF71191}"/>
              </a:ext>
            </a:extLst>
          </p:cNvPr>
          <p:cNvSpPr txBox="1">
            <a:spLocks/>
          </p:cNvSpPr>
          <p:nvPr/>
        </p:nvSpPr>
        <p:spPr>
          <a:xfrm>
            <a:off x="9322111" y="2040354"/>
            <a:ext cx="2157403" cy="5816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b="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xmlns="" id="{5FF09ED4-0D51-A34D-981F-8305B4D98498}"/>
              </a:ext>
            </a:extLst>
          </p:cNvPr>
          <p:cNvSpPr txBox="1">
            <a:spLocks/>
          </p:cNvSpPr>
          <p:nvPr/>
        </p:nvSpPr>
        <p:spPr>
          <a:xfrm>
            <a:off x="9319048" y="3147373"/>
            <a:ext cx="526444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3600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xmlns="" id="{2F9F953C-3D04-EF4A-A019-B2CDF1C88828}"/>
              </a:ext>
            </a:extLst>
          </p:cNvPr>
          <p:cNvSpPr txBox="1">
            <a:spLocks/>
          </p:cNvSpPr>
          <p:nvPr/>
        </p:nvSpPr>
        <p:spPr>
          <a:xfrm>
            <a:off x="9322111" y="3692185"/>
            <a:ext cx="2157403" cy="5816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b="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xmlns="" id="{16EFD5E2-6794-5849-8125-B2C4553C8964}"/>
              </a:ext>
            </a:extLst>
          </p:cNvPr>
          <p:cNvSpPr txBox="1">
            <a:spLocks/>
          </p:cNvSpPr>
          <p:nvPr/>
        </p:nvSpPr>
        <p:spPr>
          <a:xfrm>
            <a:off x="9319048" y="4799203"/>
            <a:ext cx="526444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3600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6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xmlns="" id="{47247070-A34D-DB4F-98AF-95927AFC0FAA}"/>
              </a:ext>
            </a:extLst>
          </p:cNvPr>
          <p:cNvSpPr txBox="1">
            <a:spLocks/>
          </p:cNvSpPr>
          <p:nvPr/>
        </p:nvSpPr>
        <p:spPr>
          <a:xfrm>
            <a:off x="9322111" y="5344015"/>
            <a:ext cx="2157403" cy="5816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b="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0" dirty="0" err="1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endParaRPr lang="en-US" sz="1400" b="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8BEDE234-9B1F-6948-B92D-3E8173311701}"/>
              </a:ext>
            </a:extLst>
          </p:cNvPr>
          <p:cNvCxnSpPr>
            <a:cxnSpLocks/>
          </p:cNvCxnSpPr>
          <p:nvPr/>
        </p:nvCxnSpPr>
        <p:spPr>
          <a:xfrm>
            <a:off x="6270075" y="2884712"/>
            <a:ext cx="216046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xmlns="" id="{DEEFF938-3EE2-204F-8021-E1C7BD71C958}"/>
              </a:ext>
            </a:extLst>
          </p:cNvPr>
          <p:cNvCxnSpPr>
            <a:cxnSpLocks/>
          </p:cNvCxnSpPr>
          <p:nvPr/>
        </p:nvCxnSpPr>
        <p:spPr>
          <a:xfrm>
            <a:off x="6270075" y="4536543"/>
            <a:ext cx="216046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xmlns="" id="{DDC92F45-686D-9B4C-9DF4-A9529279CE77}"/>
              </a:ext>
            </a:extLst>
          </p:cNvPr>
          <p:cNvCxnSpPr>
            <a:cxnSpLocks/>
          </p:cNvCxnSpPr>
          <p:nvPr/>
        </p:nvCxnSpPr>
        <p:spPr>
          <a:xfrm>
            <a:off x="9319048" y="2884712"/>
            <a:ext cx="216046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xmlns="" id="{9E04523B-B95F-DE4D-A36C-E594A41D5841}"/>
              </a:ext>
            </a:extLst>
          </p:cNvPr>
          <p:cNvCxnSpPr>
            <a:cxnSpLocks/>
          </p:cNvCxnSpPr>
          <p:nvPr/>
        </p:nvCxnSpPr>
        <p:spPr>
          <a:xfrm>
            <a:off x="9319048" y="4536543"/>
            <a:ext cx="216046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7774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1BC73940-6692-5640-B943-4206FB9E79F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1638667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F4F1D865-BC68-1245-BED0-0710C42DD2D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B464F4FC-A588-4042-BE49-115D64500E8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16" b="59883"/>
          <a:stretch/>
        </p:blipFill>
        <p:spPr>
          <a:xfrm>
            <a:off x="0" y="1524000"/>
            <a:ext cx="12192000" cy="274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D5701B-728A-C94F-9CF3-6F7925B0A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Aspect of the Company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A28EB77-1D7B-5046-BCBE-7F162D695CD0}"/>
              </a:ext>
            </a:extLst>
          </p:cNvPr>
          <p:cNvSpPr/>
          <p:nvPr/>
        </p:nvSpPr>
        <p:spPr>
          <a:xfrm>
            <a:off x="0" y="1523999"/>
            <a:ext cx="12192000" cy="2743201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BDA57CA-36D0-3247-BFEB-28BEAB99FD04}"/>
              </a:ext>
            </a:extLst>
          </p:cNvPr>
          <p:cNvSpPr/>
          <p:nvPr/>
        </p:nvSpPr>
        <p:spPr>
          <a:xfrm>
            <a:off x="533400" y="3352800"/>
            <a:ext cx="111252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1EC3E37-ECC9-694D-B2A5-F79B71CBDB6D}"/>
              </a:ext>
            </a:extLst>
          </p:cNvPr>
          <p:cNvSpPr/>
          <p:nvPr/>
        </p:nvSpPr>
        <p:spPr>
          <a:xfrm>
            <a:off x="1023235" y="4524518"/>
            <a:ext cx="2088220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C0F13925-6037-7648-9E76-0B72137D5E3F}"/>
              </a:ext>
            </a:extLst>
          </p:cNvPr>
          <p:cNvGrpSpPr/>
          <p:nvPr/>
        </p:nvGrpSpPr>
        <p:grpSpPr>
          <a:xfrm>
            <a:off x="1023235" y="3553759"/>
            <a:ext cx="403488" cy="488670"/>
            <a:chOff x="7756526" y="2173289"/>
            <a:chExt cx="285750" cy="346075"/>
          </a:xfrm>
        </p:grpSpPr>
        <p:sp>
          <p:nvSpPr>
            <p:cNvPr id="10" name="Freeform 163">
              <a:extLst>
                <a:ext uri="{FF2B5EF4-FFF2-40B4-BE49-F238E27FC236}">
                  <a16:creationId xmlns:a16="http://schemas.microsoft.com/office/drawing/2014/main" xmlns="" id="{B6933EE0-1EB0-B743-B1A1-0C0E2771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6" y="2286001"/>
              <a:ext cx="180975" cy="173038"/>
            </a:xfrm>
            <a:custGeom>
              <a:avLst/>
              <a:gdLst>
                <a:gd name="T0" fmla="*/ 57 w 114"/>
                <a:gd name="T1" fmla="*/ 0 h 109"/>
                <a:gd name="T2" fmla="*/ 71 w 114"/>
                <a:gd name="T3" fmla="*/ 42 h 109"/>
                <a:gd name="T4" fmla="*/ 114 w 114"/>
                <a:gd name="T5" fmla="*/ 42 h 109"/>
                <a:gd name="T6" fmla="*/ 81 w 114"/>
                <a:gd name="T7" fmla="*/ 66 h 109"/>
                <a:gd name="T8" fmla="*/ 95 w 114"/>
                <a:gd name="T9" fmla="*/ 109 h 109"/>
                <a:gd name="T10" fmla="*/ 57 w 114"/>
                <a:gd name="T11" fmla="*/ 85 h 109"/>
                <a:gd name="T12" fmla="*/ 19 w 114"/>
                <a:gd name="T13" fmla="*/ 109 h 109"/>
                <a:gd name="T14" fmla="*/ 33 w 114"/>
                <a:gd name="T15" fmla="*/ 66 h 109"/>
                <a:gd name="T16" fmla="*/ 0 w 114"/>
                <a:gd name="T17" fmla="*/ 42 h 109"/>
                <a:gd name="T18" fmla="*/ 43 w 114"/>
                <a:gd name="T19" fmla="*/ 42 h 109"/>
                <a:gd name="T20" fmla="*/ 57 w 114"/>
                <a:gd name="T2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9">
                  <a:moveTo>
                    <a:pt x="57" y="0"/>
                  </a:moveTo>
                  <a:lnTo>
                    <a:pt x="71" y="42"/>
                  </a:lnTo>
                  <a:lnTo>
                    <a:pt x="114" y="42"/>
                  </a:lnTo>
                  <a:lnTo>
                    <a:pt x="81" y="66"/>
                  </a:lnTo>
                  <a:lnTo>
                    <a:pt x="95" y="109"/>
                  </a:lnTo>
                  <a:lnTo>
                    <a:pt x="57" y="85"/>
                  </a:lnTo>
                  <a:lnTo>
                    <a:pt x="19" y="109"/>
                  </a:lnTo>
                  <a:lnTo>
                    <a:pt x="33" y="66"/>
                  </a:lnTo>
                  <a:lnTo>
                    <a:pt x="0" y="42"/>
                  </a:lnTo>
                  <a:lnTo>
                    <a:pt x="43" y="42"/>
                  </a:lnTo>
                  <a:lnTo>
                    <a:pt x="57" y="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64">
              <a:extLst>
                <a:ext uri="{FF2B5EF4-FFF2-40B4-BE49-F238E27FC236}">
                  <a16:creationId xmlns:a16="http://schemas.microsoft.com/office/drawing/2014/main" xmlns="" id="{ACBBC879-76C3-9E42-88C1-B037DC3A8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6526" y="2173289"/>
              <a:ext cx="285750" cy="346075"/>
            </a:xfrm>
            <a:custGeom>
              <a:avLst/>
              <a:gdLst>
                <a:gd name="T0" fmla="*/ 76 w 76"/>
                <a:gd name="T1" fmla="*/ 0 h 92"/>
                <a:gd name="T2" fmla="*/ 8 w 76"/>
                <a:gd name="T3" fmla="*/ 0 h 92"/>
                <a:gd name="T4" fmla="*/ 0 w 76"/>
                <a:gd name="T5" fmla="*/ 8 h 92"/>
                <a:gd name="T6" fmla="*/ 8 w 76"/>
                <a:gd name="T7" fmla="*/ 16 h 92"/>
                <a:gd name="T8" fmla="*/ 76 w 76"/>
                <a:gd name="T9" fmla="*/ 16 h 92"/>
                <a:gd name="T10" fmla="*/ 76 w 76"/>
                <a:gd name="T11" fmla="*/ 92 h 92"/>
                <a:gd name="T12" fmla="*/ 8 w 76"/>
                <a:gd name="T13" fmla="*/ 92 h 92"/>
                <a:gd name="T14" fmla="*/ 0 w 76"/>
                <a:gd name="T15" fmla="*/ 84 h 92"/>
                <a:gd name="T16" fmla="*/ 0 w 76"/>
                <a:gd name="T17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92">
                  <a:moveTo>
                    <a:pt x="7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92"/>
                    <a:pt x="76" y="92"/>
                    <a:pt x="7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" y="92"/>
                    <a:pt x="0" y="88"/>
                    <a:pt x="0" y="84"/>
                  </a:cubicBezTo>
                  <a:cubicBezTo>
                    <a:pt x="0" y="10"/>
                    <a:pt x="0" y="10"/>
                    <a:pt x="0" y="1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Line 165">
              <a:extLst>
                <a:ext uri="{FF2B5EF4-FFF2-40B4-BE49-F238E27FC236}">
                  <a16:creationId xmlns:a16="http://schemas.microsoft.com/office/drawing/2014/main" xmlns="" id="{4F5027C1-92AC-2C42-A5DC-B1F718704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86688" y="2203451"/>
              <a:ext cx="2397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4BA4B462-4E0A-8D43-92CE-261419286BC2}"/>
              </a:ext>
            </a:extLst>
          </p:cNvPr>
          <p:cNvSpPr/>
          <p:nvPr/>
        </p:nvSpPr>
        <p:spPr>
          <a:xfrm>
            <a:off x="3709005" y="4524518"/>
            <a:ext cx="2088220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FF778450-2DDB-2A46-8B24-55530793C50D}"/>
              </a:ext>
            </a:extLst>
          </p:cNvPr>
          <p:cNvSpPr/>
          <p:nvPr/>
        </p:nvSpPr>
        <p:spPr>
          <a:xfrm>
            <a:off x="6394775" y="4524518"/>
            <a:ext cx="2088220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4BCB3709-458A-3E4D-96BC-47565391F0DF}"/>
              </a:ext>
            </a:extLst>
          </p:cNvPr>
          <p:cNvSpPr/>
          <p:nvPr/>
        </p:nvSpPr>
        <p:spPr>
          <a:xfrm>
            <a:off x="9080545" y="4524518"/>
            <a:ext cx="2088220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57B3874F-3D73-9B4A-9238-029F679414D7}"/>
              </a:ext>
            </a:extLst>
          </p:cNvPr>
          <p:cNvSpPr/>
          <p:nvPr/>
        </p:nvSpPr>
        <p:spPr>
          <a:xfrm>
            <a:off x="1023235" y="2276419"/>
            <a:ext cx="1014553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Ut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enim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 minim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veniam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nostrud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exercitation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ullamco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laboris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nisi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aliquip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ex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consequat</a:t>
            </a:r>
            <a:r>
              <a:rPr lang="en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en-US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9C3BC04F-F342-F64E-9674-85BDDED3627E}"/>
              </a:ext>
            </a:extLst>
          </p:cNvPr>
          <p:cNvSpPr/>
          <p:nvPr/>
        </p:nvSpPr>
        <p:spPr>
          <a:xfrm>
            <a:off x="1023235" y="1846401"/>
            <a:ext cx="1014553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Vision</a:t>
            </a:r>
            <a:endParaRPr lang="en-US" sz="2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350EE014-28FB-BD4F-A237-6195430CEA30}"/>
              </a:ext>
            </a:extLst>
          </p:cNvPr>
          <p:cNvCxnSpPr/>
          <p:nvPr/>
        </p:nvCxnSpPr>
        <p:spPr>
          <a:xfrm>
            <a:off x="2097741" y="2008094"/>
            <a:ext cx="100942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CE8A4E72-D81D-054A-ACD1-745A925FC156}"/>
              </a:ext>
            </a:extLst>
          </p:cNvPr>
          <p:cNvGrpSpPr/>
          <p:nvPr/>
        </p:nvGrpSpPr>
        <p:grpSpPr>
          <a:xfrm>
            <a:off x="3709005" y="3553760"/>
            <a:ext cx="532870" cy="488670"/>
            <a:chOff x="7005638" y="2909888"/>
            <a:chExt cx="344488" cy="315913"/>
          </a:xfrm>
        </p:grpSpPr>
        <p:sp>
          <p:nvSpPr>
            <p:cNvPr id="38" name="Oval 302">
              <a:extLst>
                <a:ext uri="{FF2B5EF4-FFF2-40B4-BE49-F238E27FC236}">
                  <a16:creationId xmlns:a16="http://schemas.microsoft.com/office/drawing/2014/main" xmlns="" id="{EA153CF0-A41A-D548-BBBD-4EAA85F34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575" y="2909888"/>
              <a:ext cx="74613" cy="76200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Oval 303">
              <a:extLst>
                <a:ext uri="{FF2B5EF4-FFF2-40B4-BE49-F238E27FC236}">
                  <a16:creationId xmlns:a16="http://schemas.microsoft.com/office/drawing/2014/main" xmlns="" id="{6D45719F-A7CA-4C4E-ACD5-1E303B0B1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1225" y="2940051"/>
              <a:ext cx="44450" cy="46038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Oval 304">
              <a:extLst>
                <a:ext uri="{FF2B5EF4-FFF2-40B4-BE49-F238E27FC236}">
                  <a16:creationId xmlns:a16="http://schemas.microsoft.com/office/drawing/2014/main" xmlns="" id="{76EF9628-B07D-2048-AB3B-C286E63FE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0088" y="2940051"/>
              <a:ext cx="44450" cy="46038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05">
              <a:extLst>
                <a:ext uri="{FF2B5EF4-FFF2-40B4-BE49-F238E27FC236}">
                  <a16:creationId xmlns:a16="http://schemas.microsoft.com/office/drawing/2014/main" xmlns="" id="{9B37AB14-7246-5B49-A993-8A08C82F0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3170238"/>
              <a:ext cx="344488" cy="55563"/>
            </a:xfrm>
            <a:custGeom>
              <a:avLst/>
              <a:gdLst>
                <a:gd name="T0" fmla="*/ 66 w 92"/>
                <a:gd name="T1" fmla="*/ 0 h 15"/>
                <a:gd name="T2" fmla="*/ 92 w 92"/>
                <a:gd name="T3" fmla="*/ 7 h 15"/>
                <a:gd name="T4" fmla="*/ 46 w 92"/>
                <a:gd name="T5" fmla="*/ 15 h 15"/>
                <a:gd name="T6" fmla="*/ 0 w 92"/>
                <a:gd name="T7" fmla="*/ 7 h 15"/>
                <a:gd name="T8" fmla="*/ 26 w 9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5">
                  <a:moveTo>
                    <a:pt x="66" y="0"/>
                  </a:moveTo>
                  <a:cubicBezTo>
                    <a:pt x="81" y="1"/>
                    <a:pt x="92" y="4"/>
                    <a:pt x="92" y="7"/>
                  </a:cubicBezTo>
                  <a:cubicBezTo>
                    <a:pt x="92" y="11"/>
                    <a:pt x="71" y="15"/>
                    <a:pt x="46" y="15"/>
                  </a:cubicBezTo>
                  <a:cubicBezTo>
                    <a:pt x="21" y="15"/>
                    <a:pt x="0" y="11"/>
                    <a:pt x="0" y="7"/>
                  </a:cubicBezTo>
                  <a:cubicBezTo>
                    <a:pt x="0" y="4"/>
                    <a:pt x="11" y="1"/>
                    <a:pt x="26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306">
              <a:extLst>
                <a:ext uri="{FF2B5EF4-FFF2-40B4-BE49-F238E27FC236}">
                  <a16:creationId xmlns:a16="http://schemas.microsoft.com/office/drawing/2014/main" xmlns="" id="{E6AECD7D-54FA-024E-BBE3-28823882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0575" y="3014663"/>
              <a:ext cx="74613" cy="136525"/>
            </a:xfrm>
            <a:custGeom>
              <a:avLst/>
              <a:gdLst>
                <a:gd name="T0" fmla="*/ 20 w 20"/>
                <a:gd name="T1" fmla="*/ 36 h 36"/>
                <a:gd name="T2" fmla="*/ 0 w 20"/>
                <a:gd name="T3" fmla="*/ 36 h 36"/>
                <a:gd name="T4" fmla="*/ 0 w 20"/>
                <a:gd name="T5" fmla="*/ 10 h 36"/>
                <a:gd name="T6" fmla="*/ 10 w 20"/>
                <a:gd name="T7" fmla="*/ 0 h 36"/>
                <a:gd name="T8" fmla="*/ 20 w 20"/>
                <a:gd name="T9" fmla="*/ 10 h 36"/>
                <a:gd name="T10" fmla="*/ 20 w 2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2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36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307">
              <a:extLst>
                <a:ext uri="{FF2B5EF4-FFF2-40B4-BE49-F238E27FC236}">
                  <a16:creationId xmlns:a16="http://schemas.microsoft.com/office/drawing/2014/main" xmlns="" id="{6D8B8634-26DD-BF45-8975-A9F52D9E7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225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08">
              <a:extLst>
                <a:ext uri="{FF2B5EF4-FFF2-40B4-BE49-F238E27FC236}">
                  <a16:creationId xmlns:a16="http://schemas.microsoft.com/office/drawing/2014/main" xmlns="" id="{6C1C12D9-9FBB-2041-8A05-D066E428D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EB37EA7B-7F37-254D-8AF4-9DAEA4D386C7}"/>
              </a:ext>
            </a:extLst>
          </p:cNvPr>
          <p:cNvGrpSpPr/>
          <p:nvPr/>
        </p:nvGrpSpPr>
        <p:grpSpPr>
          <a:xfrm>
            <a:off x="6394775" y="3609183"/>
            <a:ext cx="442204" cy="401635"/>
            <a:chOff x="1168401" y="747713"/>
            <a:chExt cx="346075" cy="314325"/>
          </a:xfrm>
        </p:grpSpPr>
        <p:sp>
          <p:nvSpPr>
            <p:cNvPr id="46" name="Freeform 23">
              <a:extLst>
                <a:ext uri="{FF2B5EF4-FFF2-40B4-BE49-F238E27FC236}">
                  <a16:creationId xmlns:a16="http://schemas.microsoft.com/office/drawing/2014/main" xmlns="" id="{25E93053-E883-0145-94E7-69F7D9470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401" y="747713"/>
              <a:ext cx="269875" cy="239713"/>
            </a:xfrm>
            <a:custGeom>
              <a:avLst/>
              <a:gdLst>
                <a:gd name="T0" fmla="*/ 56 w 72"/>
                <a:gd name="T1" fmla="*/ 0 h 64"/>
                <a:gd name="T2" fmla="*/ 16 w 72"/>
                <a:gd name="T3" fmla="*/ 0 h 64"/>
                <a:gd name="T4" fmla="*/ 0 w 72"/>
                <a:gd name="T5" fmla="*/ 16 h 64"/>
                <a:gd name="T6" fmla="*/ 0 w 72"/>
                <a:gd name="T7" fmla="*/ 32 h 64"/>
                <a:gd name="T8" fmla="*/ 16 w 72"/>
                <a:gd name="T9" fmla="*/ 48 h 64"/>
                <a:gd name="T10" fmla="*/ 22 w 72"/>
                <a:gd name="T11" fmla="*/ 48 h 64"/>
                <a:gd name="T12" fmla="*/ 22 w 72"/>
                <a:gd name="T13" fmla="*/ 64 h 64"/>
                <a:gd name="T14" fmla="*/ 38 w 72"/>
                <a:gd name="T15" fmla="*/ 48 h 64"/>
                <a:gd name="T16" fmla="*/ 56 w 72"/>
                <a:gd name="T17" fmla="*/ 48 h 64"/>
                <a:gd name="T18" fmla="*/ 72 w 72"/>
                <a:gd name="T19" fmla="*/ 32 h 64"/>
                <a:gd name="T20" fmla="*/ 72 w 72"/>
                <a:gd name="T21" fmla="*/ 16 h 64"/>
                <a:gd name="T22" fmla="*/ 56 w 72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64">
                  <a:moveTo>
                    <a:pt x="5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65" y="48"/>
                    <a:pt x="72" y="41"/>
                    <a:pt x="72" y="32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6" y="0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24">
              <a:extLst>
                <a:ext uri="{FF2B5EF4-FFF2-40B4-BE49-F238E27FC236}">
                  <a16:creationId xmlns:a16="http://schemas.microsoft.com/office/drawing/2014/main" xmlns="" id="{F99D6ACF-19A7-6043-9BE6-7F568040A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501" y="912813"/>
              <a:ext cx="180975" cy="149225"/>
            </a:xfrm>
            <a:custGeom>
              <a:avLst/>
              <a:gdLst>
                <a:gd name="T0" fmla="*/ 0 w 48"/>
                <a:gd name="T1" fmla="*/ 18 h 40"/>
                <a:gd name="T2" fmla="*/ 10 w 48"/>
                <a:gd name="T3" fmla="*/ 28 h 40"/>
                <a:gd name="T4" fmla="*/ 20 w 48"/>
                <a:gd name="T5" fmla="*/ 28 h 40"/>
                <a:gd name="T6" fmla="*/ 32 w 48"/>
                <a:gd name="T7" fmla="*/ 40 h 40"/>
                <a:gd name="T8" fmla="*/ 32 w 48"/>
                <a:gd name="T9" fmla="*/ 28 h 40"/>
                <a:gd name="T10" fmla="*/ 38 w 48"/>
                <a:gd name="T11" fmla="*/ 28 h 40"/>
                <a:gd name="T12" fmla="*/ 48 w 48"/>
                <a:gd name="T13" fmla="*/ 18 h 40"/>
                <a:gd name="T14" fmla="*/ 48 w 48"/>
                <a:gd name="T15" fmla="*/ 10 h 40"/>
                <a:gd name="T16" fmla="*/ 38 w 4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0">
                  <a:moveTo>
                    <a:pt x="0" y="18"/>
                  </a:moveTo>
                  <a:cubicBezTo>
                    <a:pt x="0" y="24"/>
                    <a:pt x="4" y="28"/>
                    <a:pt x="1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4" y="28"/>
                    <a:pt x="48" y="24"/>
                    <a:pt x="48" y="18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4"/>
                    <a:pt x="44" y="0"/>
                    <a:pt x="38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B52BCCA1-7EA4-3840-B93D-7C3EFDC1432A}"/>
              </a:ext>
            </a:extLst>
          </p:cNvPr>
          <p:cNvGrpSpPr/>
          <p:nvPr/>
        </p:nvGrpSpPr>
        <p:grpSpPr>
          <a:xfrm>
            <a:off x="9080545" y="3605971"/>
            <a:ext cx="344838" cy="408058"/>
            <a:chOff x="3013075" y="3624263"/>
            <a:chExt cx="285750" cy="338137"/>
          </a:xfrm>
        </p:grpSpPr>
        <p:sp>
          <p:nvSpPr>
            <p:cNvPr id="49" name="Freeform 338">
              <a:extLst>
                <a:ext uri="{FF2B5EF4-FFF2-40B4-BE49-F238E27FC236}">
                  <a16:creationId xmlns:a16="http://schemas.microsoft.com/office/drawing/2014/main" xmlns="" id="{93C6BC4A-FB32-C949-B42E-1AA3FFC60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400" y="3797300"/>
              <a:ext cx="165100" cy="104775"/>
            </a:xfrm>
            <a:custGeom>
              <a:avLst/>
              <a:gdLst>
                <a:gd name="T0" fmla="*/ 43 w 44"/>
                <a:gd name="T1" fmla="*/ 0 h 28"/>
                <a:gd name="T2" fmla="*/ 44 w 44"/>
                <a:gd name="T3" fmla="*/ 6 h 28"/>
                <a:gd name="T4" fmla="*/ 22 w 44"/>
                <a:gd name="T5" fmla="*/ 28 h 28"/>
                <a:gd name="T6" fmla="*/ 0 w 44"/>
                <a:gd name="T7" fmla="*/ 6 h 28"/>
                <a:gd name="T8" fmla="*/ 1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3" y="0"/>
                  </a:moveTo>
                  <a:cubicBezTo>
                    <a:pt x="44" y="2"/>
                    <a:pt x="44" y="4"/>
                    <a:pt x="44" y="6"/>
                  </a:cubicBezTo>
                  <a:cubicBezTo>
                    <a:pt x="44" y="18"/>
                    <a:pt x="34" y="28"/>
                    <a:pt x="22" y="28"/>
                  </a:cubicBezTo>
                  <a:cubicBezTo>
                    <a:pt x="10" y="28"/>
                    <a:pt x="0" y="18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339">
              <a:extLst>
                <a:ext uri="{FF2B5EF4-FFF2-40B4-BE49-F238E27FC236}">
                  <a16:creationId xmlns:a16="http://schemas.microsoft.com/office/drawing/2014/main" xmlns="" id="{F70B513F-996E-B843-B4DA-C200CC2DD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075" y="3714750"/>
              <a:ext cx="285750" cy="247650"/>
            </a:xfrm>
            <a:custGeom>
              <a:avLst/>
              <a:gdLst>
                <a:gd name="T0" fmla="*/ 64 w 76"/>
                <a:gd name="T1" fmla="*/ 0 h 66"/>
                <a:gd name="T2" fmla="*/ 76 w 76"/>
                <a:gd name="T3" fmla="*/ 28 h 66"/>
                <a:gd name="T4" fmla="*/ 38 w 76"/>
                <a:gd name="T5" fmla="*/ 66 h 66"/>
                <a:gd name="T6" fmla="*/ 0 w 76"/>
                <a:gd name="T7" fmla="*/ 28 h 66"/>
                <a:gd name="T8" fmla="*/ 12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64" y="0"/>
                  </a:moveTo>
                  <a:cubicBezTo>
                    <a:pt x="71" y="7"/>
                    <a:pt x="76" y="17"/>
                    <a:pt x="76" y="28"/>
                  </a:cubicBezTo>
                  <a:cubicBezTo>
                    <a:pt x="76" y="49"/>
                    <a:pt x="59" y="66"/>
                    <a:pt x="38" y="66"/>
                  </a:cubicBezTo>
                  <a:cubicBezTo>
                    <a:pt x="17" y="66"/>
                    <a:pt x="0" y="49"/>
                    <a:pt x="0" y="28"/>
                  </a:cubicBezTo>
                  <a:cubicBezTo>
                    <a:pt x="0" y="17"/>
                    <a:pt x="5" y="7"/>
                    <a:pt x="12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340">
              <a:extLst>
                <a:ext uri="{FF2B5EF4-FFF2-40B4-BE49-F238E27FC236}">
                  <a16:creationId xmlns:a16="http://schemas.microsoft.com/office/drawing/2014/main" xmlns="" id="{11C6A0F8-0C8D-F147-AF72-AB3A8DBE6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3624263"/>
              <a:ext cx="150813" cy="153988"/>
            </a:xfrm>
            <a:custGeom>
              <a:avLst/>
              <a:gdLst>
                <a:gd name="T0" fmla="*/ 47 w 95"/>
                <a:gd name="T1" fmla="*/ 0 h 97"/>
                <a:gd name="T2" fmla="*/ 61 w 95"/>
                <a:gd name="T3" fmla="*/ 33 h 97"/>
                <a:gd name="T4" fmla="*/ 95 w 95"/>
                <a:gd name="T5" fmla="*/ 33 h 97"/>
                <a:gd name="T6" fmla="*/ 69 w 95"/>
                <a:gd name="T7" fmla="*/ 57 h 97"/>
                <a:gd name="T8" fmla="*/ 78 w 95"/>
                <a:gd name="T9" fmla="*/ 95 h 97"/>
                <a:gd name="T10" fmla="*/ 47 w 95"/>
                <a:gd name="T11" fmla="*/ 73 h 97"/>
                <a:gd name="T12" fmla="*/ 17 w 95"/>
                <a:gd name="T13" fmla="*/ 97 h 97"/>
                <a:gd name="T14" fmla="*/ 26 w 95"/>
                <a:gd name="T15" fmla="*/ 57 h 97"/>
                <a:gd name="T16" fmla="*/ 0 w 95"/>
                <a:gd name="T17" fmla="*/ 33 h 97"/>
                <a:gd name="T18" fmla="*/ 33 w 95"/>
                <a:gd name="T19" fmla="*/ 33 h 97"/>
                <a:gd name="T20" fmla="*/ 47 w 95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7">
                  <a:moveTo>
                    <a:pt x="47" y="0"/>
                  </a:moveTo>
                  <a:lnTo>
                    <a:pt x="61" y="33"/>
                  </a:lnTo>
                  <a:lnTo>
                    <a:pt x="95" y="33"/>
                  </a:lnTo>
                  <a:lnTo>
                    <a:pt x="69" y="57"/>
                  </a:lnTo>
                  <a:lnTo>
                    <a:pt x="78" y="95"/>
                  </a:lnTo>
                  <a:lnTo>
                    <a:pt x="47" y="73"/>
                  </a:lnTo>
                  <a:lnTo>
                    <a:pt x="17" y="97"/>
                  </a:lnTo>
                  <a:lnTo>
                    <a:pt x="26" y="57"/>
                  </a:lnTo>
                  <a:lnTo>
                    <a:pt x="0" y="33"/>
                  </a:lnTo>
                  <a:lnTo>
                    <a:pt x="33" y="33"/>
                  </a:lnTo>
                  <a:lnTo>
                    <a:pt x="47" y="0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Line 341">
              <a:extLst>
                <a:ext uri="{FF2B5EF4-FFF2-40B4-BE49-F238E27FC236}">
                  <a16:creationId xmlns:a16="http://schemas.microsoft.com/office/drawing/2014/main" xmlns="" id="{4E310FF5-9547-0441-B462-283688FAA3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19438" y="3740150"/>
              <a:ext cx="36513" cy="1016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Line 342">
              <a:extLst>
                <a:ext uri="{FF2B5EF4-FFF2-40B4-BE49-F238E27FC236}">
                  <a16:creationId xmlns:a16="http://schemas.microsoft.com/office/drawing/2014/main" xmlns="" id="{8CFCF673-6841-6842-A760-1A5E6B2D84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950" y="3740150"/>
              <a:ext cx="38100" cy="1016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166185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E4CF4C1B-3B22-2747-91DC-4F83B9F6333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078158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413F5E72-311E-D440-A894-723DDC5F963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7324EA33-BF72-DC49-9E3F-EDB4AC8A655C}"/>
              </a:ext>
            </a:extLst>
          </p:cNvPr>
          <p:cNvSpPr/>
          <p:nvPr/>
        </p:nvSpPr>
        <p:spPr>
          <a:xfrm>
            <a:off x="1" y="1524000"/>
            <a:ext cx="3697356" cy="4724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3C14E6-5262-3647-A7D8-F6955A60C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Dashboard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D257CFB6-8033-964D-916A-58CCD295F0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74868"/>
              </p:ext>
            </p:extLst>
          </p:nvPr>
        </p:nvGraphicFramePr>
        <p:xfrm>
          <a:off x="4174435" y="1524000"/>
          <a:ext cx="7484164" cy="4614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AA7D6DC-6C6E-C741-95CE-6D89DF0354D0}"/>
              </a:ext>
            </a:extLst>
          </p:cNvPr>
          <p:cNvSpPr/>
          <p:nvPr/>
        </p:nvSpPr>
        <p:spPr>
          <a:xfrm>
            <a:off x="533400" y="1524000"/>
            <a:ext cx="3163957" cy="2113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24B8643-2B77-624E-99F4-623D3119A29C}"/>
              </a:ext>
            </a:extLst>
          </p:cNvPr>
          <p:cNvSpPr/>
          <p:nvPr/>
        </p:nvSpPr>
        <p:spPr>
          <a:xfrm>
            <a:off x="754026" y="2624125"/>
            <a:ext cx="272270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DD1B4F1-1051-9A4B-B4A1-42CBB1C7F88A}"/>
              </a:ext>
            </a:extLst>
          </p:cNvPr>
          <p:cNvGrpSpPr/>
          <p:nvPr/>
        </p:nvGrpSpPr>
        <p:grpSpPr>
          <a:xfrm>
            <a:off x="832705" y="1855057"/>
            <a:ext cx="554627" cy="554627"/>
            <a:chOff x="9161463" y="3609975"/>
            <a:chExt cx="360363" cy="360363"/>
          </a:xfrm>
          <a:solidFill>
            <a:schemeClr val="bg1"/>
          </a:solidFill>
        </p:grpSpPr>
        <p:sp>
          <p:nvSpPr>
            <p:cNvPr id="11" name="Freeform 1209">
              <a:extLst>
                <a:ext uri="{FF2B5EF4-FFF2-40B4-BE49-F238E27FC236}">
                  <a16:creationId xmlns:a16="http://schemas.microsoft.com/office/drawing/2014/main" xmlns="" id="{45AEE19D-61E2-8442-9974-92C3C03B9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1463" y="3954463"/>
              <a:ext cx="360363" cy="15875"/>
            </a:xfrm>
            <a:custGeom>
              <a:avLst/>
              <a:gdLst>
                <a:gd name="T0" fmla="*/ 94 w 96"/>
                <a:gd name="T1" fmla="*/ 4 h 4"/>
                <a:gd name="T2" fmla="*/ 2 w 96"/>
                <a:gd name="T3" fmla="*/ 4 h 4"/>
                <a:gd name="T4" fmla="*/ 0 w 96"/>
                <a:gd name="T5" fmla="*/ 2 h 4"/>
                <a:gd name="T6" fmla="*/ 2 w 96"/>
                <a:gd name="T7" fmla="*/ 0 h 4"/>
                <a:gd name="T8" fmla="*/ 94 w 96"/>
                <a:gd name="T9" fmla="*/ 0 h 4"/>
                <a:gd name="T10" fmla="*/ 96 w 96"/>
                <a:gd name="T11" fmla="*/ 2 h 4"/>
                <a:gd name="T12" fmla="*/ 94 w 9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">
                  <a:moveTo>
                    <a:pt x="9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5" y="0"/>
                    <a:pt x="96" y="1"/>
                    <a:pt x="96" y="2"/>
                  </a:cubicBezTo>
                  <a:cubicBezTo>
                    <a:pt x="96" y="3"/>
                    <a:pt x="95" y="4"/>
                    <a:pt x="9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210">
              <a:extLst>
                <a:ext uri="{FF2B5EF4-FFF2-40B4-BE49-F238E27FC236}">
                  <a16:creationId xmlns:a16="http://schemas.microsoft.com/office/drawing/2014/main" xmlns="" id="{B34D23B4-DE81-C340-9AC4-16773EF4D2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5750" y="3879850"/>
              <a:ext cx="60325" cy="90488"/>
            </a:xfrm>
            <a:custGeom>
              <a:avLst/>
              <a:gdLst>
                <a:gd name="T0" fmla="*/ 14 w 16"/>
                <a:gd name="T1" fmla="*/ 24 h 24"/>
                <a:gd name="T2" fmla="*/ 2 w 16"/>
                <a:gd name="T3" fmla="*/ 24 h 24"/>
                <a:gd name="T4" fmla="*/ 0 w 16"/>
                <a:gd name="T5" fmla="*/ 22 h 24"/>
                <a:gd name="T6" fmla="*/ 0 w 16"/>
                <a:gd name="T7" fmla="*/ 2 h 24"/>
                <a:gd name="T8" fmla="*/ 2 w 16"/>
                <a:gd name="T9" fmla="*/ 0 h 24"/>
                <a:gd name="T10" fmla="*/ 14 w 16"/>
                <a:gd name="T11" fmla="*/ 0 h 24"/>
                <a:gd name="T12" fmla="*/ 16 w 16"/>
                <a:gd name="T13" fmla="*/ 2 h 24"/>
                <a:gd name="T14" fmla="*/ 16 w 16"/>
                <a:gd name="T15" fmla="*/ 22 h 24"/>
                <a:gd name="T16" fmla="*/ 14 w 16"/>
                <a:gd name="T17" fmla="*/ 24 h 24"/>
                <a:gd name="T18" fmla="*/ 4 w 16"/>
                <a:gd name="T19" fmla="*/ 20 h 24"/>
                <a:gd name="T20" fmla="*/ 12 w 16"/>
                <a:gd name="T21" fmla="*/ 20 h 24"/>
                <a:gd name="T22" fmla="*/ 12 w 16"/>
                <a:gd name="T23" fmla="*/ 4 h 24"/>
                <a:gd name="T24" fmla="*/ 4 w 16"/>
                <a:gd name="T25" fmla="*/ 4 h 24"/>
                <a:gd name="T26" fmla="*/ 4 w 16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4">
                  <a:moveTo>
                    <a:pt x="14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5" y="24"/>
                    <a:pt x="14" y="24"/>
                  </a:cubicBezTo>
                  <a:close/>
                  <a:moveTo>
                    <a:pt x="4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211">
              <a:extLst>
                <a:ext uri="{FF2B5EF4-FFF2-40B4-BE49-F238E27FC236}">
                  <a16:creationId xmlns:a16="http://schemas.microsoft.com/office/drawing/2014/main" xmlns="" id="{E2E8688A-B6FF-EA4A-99ED-D7820F8181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6238" y="3805238"/>
              <a:ext cx="60325" cy="165100"/>
            </a:xfrm>
            <a:custGeom>
              <a:avLst/>
              <a:gdLst>
                <a:gd name="T0" fmla="*/ 14 w 16"/>
                <a:gd name="T1" fmla="*/ 44 h 44"/>
                <a:gd name="T2" fmla="*/ 2 w 16"/>
                <a:gd name="T3" fmla="*/ 44 h 44"/>
                <a:gd name="T4" fmla="*/ 0 w 16"/>
                <a:gd name="T5" fmla="*/ 42 h 44"/>
                <a:gd name="T6" fmla="*/ 0 w 16"/>
                <a:gd name="T7" fmla="*/ 2 h 44"/>
                <a:gd name="T8" fmla="*/ 2 w 16"/>
                <a:gd name="T9" fmla="*/ 0 h 44"/>
                <a:gd name="T10" fmla="*/ 14 w 16"/>
                <a:gd name="T11" fmla="*/ 0 h 44"/>
                <a:gd name="T12" fmla="*/ 16 w 16"/>
                <a:gd name="T13" fmla="*/ 2 h 44"/>
                <a:gd name="T14" fmla="*/ 16 w 16"/>
                <a:gd name="T15" fmla="*/ 42 h 44"/>
                <a:gd name="T16" fmla="*/ 14 w 16"/>
                <a:gd name="T17" fmla="*/ 44 h 44"/>
                <a:gd name="T18" fmla="*/ 4 w 16"/>
                <a:gd name="T19" fmla="*/ 40 h 44"/>
                <a:gd name="T20" fmla="*/ 12 w 16"/>
                <a:gd name="T21" fmla="*/ 40 h 44"/>
                <a:gd name="T22" fmla="*/ 12 w 16"/>
                <a:gd name="T23" fmla="*/ 4 h 44"/>
                <a:gd name="T24" fmla="*/ 4 w 16"/>
                <a:gd name="T25" fmla="*/ 4 h 44"/>
                <a:gd name="T26" fmla="*/ 4 w 16"/>
                <a:gd name="T27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44">
                  <a:moveTo>
                    <a:pt x="14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3"/>
                    <a:pt x="15" y="44"/>
                    <a:pt x="14" y="44"/>
                  </a:cubicBezTo>
                  <a:close/>
                  <a:moveTo>
                    <a:pt x="4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212">
              <a:extLst>
                <a:ext uri="{FF2B5EF4-FFF2-40B4-BE49-F238E27FC236}">
                  <a16:creationId xmlns:a16="http://schemas.microsoft.com/office/drawing/2014/main" xmlns="" id="{B9A50F0F-31B6-044F-A125-7097E9B968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6725" y="3835400"/>
              <a:ext cx="60325" cy="134938"/>
            </a:xfrm>
            <a:custGeom>
              <a:avLst/>
              <a:gdLst>
                <a:gd name="T0" fmla="*/ 14 w 16"/>
                <a:gd name="T1" fmla="*/ 36 h 36"/>
                <a:gd name="T2" fmla="*/ 2 w 16"/>
                <a:gd name="T3" fmla="*/ 36 h 36"/>
                <a:gd name="T4" fmla="*/ 0 w 16"/>
                <a:gd name="T5" fmla="*/ 34 h 36"/>
                <a:gd name="T6" fmla="*/ 0 w 16"/>
                <a:gd name="T7" fmla="*/ 2 h 36"/>
                <a:gd name="T8" fmla="*/ 2 w 16"/>
                <a:gd name="T9" fmla="*/ 0 h 36"/>
                <a:gd name="T10" fmla="*/ 14 w 16"/>
                <a:gd name="T11" fmla="*/ 0 h 36"/>
                <a:gd name="T12" fmla="*/ 16 w 16"/>
                <a:gd name="T13" fmla="*/ 2 h 36"/>
                <a:gd name="T14" fmla="*/ 16 w 16"/>
                <a:gd name="T15" fmla="*/ 34 h 36"/>
                <a:gd name="T16" fmla="*/ 14 w 16"/>
                <a:gd name="T17" fmla="*/ 36 h 36"/>
                <a:gd name="T18" fmla="*/ 4 w 16"/>
                <a:gd name="T19" fmla="*/ 32 h 36"/>
                <a:gd name="T20" fmla="*/ 12 w 16"/>
                <a:gd name="T21" fmla="*/ 32 h 36"/>
                <a:gd name="T22" fmla="*/ 12 w 16"/>
                <a:gd name="T23" fmla="*/ 4 h 36"/>
                <a:gd name="T24" fmla="*/ 4 w 16"/>
                <a:gd name="T25" fmla="*/ 4 h 36"/>
                <a:gd name="T26" fmla="*/ 4 w 16"/>
                <a:gd name="T2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6">
                  <a:moveTo>
                    <a:pt x="14" y="36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5" y="36"/>
                    <a:pt x="14" y="36"/>
                  </a:cubicBezTo>
                  <a:close/>
                  <a:moveTo>
                    <a:pt x="4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213">
              <a:extLst>
                <a:ext uri="{FF2B5EF4-FFF2-40B4-BE49-F238E27FC236}">
                  <a16:creationId xmlns:a16="http://schemas.microsoft.com/office/drawing/2014/main" xmlns="" id="{B0553F36-6A74-3749-815D-72D27CEA7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7213" y="3729038"/>
              <a:ext cx="60325" cy="241300"/>
            </a:xfrm>
            <a:custGeom>
              <a:avLst/>
              <a:gdLst>
                <a:gd name="T0" fmla="*/ 14 w 16"/>
                <a:gd name="T1" fmla="*/ 64 h 64"/>
                <a:gd name="T2" fmla="*/ 2 w 16"/>
                <a:gd name="T3" fmla="*/ 64 h 64"/>
                <a:gd name="T4" fmla="*/ 0 w 16"/>
                <a:gd name="T5" fmla="*/ 62 h 64"/>
                <a:gd name="T6" fmla="*/ 0 w 16"/>
                <a:gd name="T7" fmla="*/ 2 h 64"/>
                <a:gd name="T8" fmla="*/ 2 w 16"/>
                <a:gd name="T9" fmla="*/ 0 h 64"/>
                <a:gd name="T10" fmla="*/ 14 w 16"/>
                <a:gd name="T11" fmla="*/ 0 h 64"/>
                <a:gd name="T12" fmla="*/ 16 w 16"/>
                <a:gd name="T13" fmla="*/ 2 h 64"/>
                <a:gd name="T14" fmla="*/ 16 w 16"/>
                <a:gd name="T15" fmla="*/ 62 h 64"/>
                <a:gd name="T16" fmla="*/ 14 w 16"/>
                <a:gd name="T17" fmla="*/ 64 h 64"/>
                <a:gd name="T18" fmla="*/ 4 w 16"/>
                <a:gd name="T19" fmla="*/ 60 h 64"/>
                <a:gd name="T20" fmla="*/ 12 w 16"/>
                <a:gd name="T21" fmla="*/ 60 h 64"/>
                <a:gd name="T22" fmla="*/ 12 w 16"/>
                <a:gd name="T23" fmla="*/ 4 h 64"/>
                <a:gd name="T24" fmla="*/ 4 w 16"/>
                <a:gd name="T25" fmla="*/ 4 h 64"/>
                <a:gd name="T26" fmla="*/ 4 w 1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4">
                  <a:moveTo>
                    <a:pt x="14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0" y="63"/>
                    <a:pt x="0" y="6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4"/>
                    <a:pt x="14" y="64"/>
                  </a:cubicBezTo>
                  <a:close/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14">
              <a:extLst>
                <a:ext uri="{FF2B5EF4-FFF2-40B4-BE49-F238E27FC236}">
                  <a16:creationId xmlns:a16="http://schemas.microsoft.com/office/drawing/2014/main" xmlns="" id="{E190A193-D406-DF41-A320-D760B09B95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3688" y="3759200"/>
              <a:ext cx="46038" cy="46038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4 w 12"/>
                <a:gd name="T13" fmla="*/ 6 h 12"/>
                <a:gd name="T14" fmla="*/ 6 w 12"/>
                <a:gd name="T15" fmla="*/ 8 h 12"/>
                <a:gd name="T16" fmla="*/ 8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5"/>
                    <a:pt x="7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215">
              <a:extLst>
                <a:ext uri="{FF2B5EF4-FFF2-40B4-BE49-F238E27FC236}">
                  <a16:creationId xmlns:a16="http://schemas.microsoft.com/office/drawing/2014/main" xmlns="" id="{4D07D88A-6C35-D248-B0C0-8E48BB406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4175" y="3684588"/>
              <a:ext cx="44450" cy="44450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4 w 12"/>
                <a:gd name="T13" fmla="*/ 6 h 12"/>
                <a:gd name="T14" fmla="*/ 6 w 12"/>
                <a:gd name="T15" fmla="*/ 8 h 12"/>
                <a:gd name="T16" fmla="*/ 8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5"/>
                    <a:pt x="7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16">
              <a:extLst>
                <a:ext uri="{FF2B5EF4-FFF2-40B4-BE49-F238E27FC236}">
                  <a16:creationId xmlns:a16="http://schemas.microsoft.com/office/drawing/2014/main" xmlns="" id="{8DB54845-6F61-2641-BE63-998267F55F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64663" y="3714750"/>
              <a:ext cx="44450" cy="44450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4 w 12"/>
                <a:gd name="T13" fmla="*/ 6 h 12"/>
                <a:gd name="T14" fmla="*/ 6 w 12"/>
                <a:gd name="T15" fmla="*/ 8 h 12"/>
                <a:gd name="T16" fmla="*/ 8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5"/>
                    <a:pt x="7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217">
              <a:extLst>
                <a:ext uri="{FF2B5EF4-FFF2-40B4-BE49-F238E27FC236}">
                  <a16:creationId xmlns:a16="http://schemas.microsoft.com/office/drawing/2014/main" xmlns="" id="{F9A5B6FD-F1BE-F74F-AC1D-E382A10EBD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3563" y="3609975"/>
              <a:ext cx="46038" cy="44450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4 w 12"/>
                <a:gd name="T13" fmla="*/ 6 h 12"/>
                <a:gd name="T14" fmla="*/ 6 w 12"/>
                <a:gd name="T15" fmla="*/ 8 h 12"/>
                <a:gd name="T16" fmla="*/ 8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5"/>
                    <a:pt x="7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218">
              <a:extLst>
                <a:ext uri="{FF2B5EF4-FFF2-40B4-BE49-F238E27FC236}">
                  <a16:creationId xmlns:a16="http://schemas.microsoft.com/office/drawing/2014/main" xmlns="" id="{B1BBD335-941A-9A44-A781-720D6E60F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0675" y="3706813"/>
              <a:ext cx="82550" cy="71438"/>
            </a:xfrm>
            <a:custGeom>
              <a:avLst/>
              <a:gdLst>
                <a:gd name="T0" fmla="*/ 2 w 22"/>
                <a:gd name="T1" fmla="*/ 19 h 19"/>
                <a:gd name="T2" fmla="*/ 1 w 22"/>
                <a:gd name="T3" fmla="*/ 19 h 19"/>
                <a:gd name="T4" fmla="*/ 1 w 22"/>
                <a:gd name="T5" fmla="*/ 16 h 19"/>
                <a:gd name="T6" fmla="*/ 19 w 22"/>
                <a:gd name="T7" fmla="*/ 1 h 19"/>
                <a:gd name="T8" fmla="*/ 21 w 22"/>
                <a:gd name="T9" fmla="*/ 1 h 19"/>
                <a:gd name="T10" fmla="*/ 21 w 22"/>
                <a:gd name="T11" fmla="*/ 4 h 19"/>
                <a:gd name="T12" fmla="*/ 3 w 22"/>
                <a:gd name="T13" fmla="*/ 19 h 19"/>
                <a:gd name="T14" fmla="*/ 2 w 2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9">
                  <a:moveTo>
                    <a:pt x="2" y="19"/>
                  </a:moveTo>
                  <a:cubicBezTo>
                    <a:pt x="2" y="19"/>
                    <a:pt x="1" y="19"/>
                    <a:pt x="1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1" y="0"/>
                    <a:pt x="21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219">
              <a:extLst>
                <a:ext uri="{FF2B5EF4-FFF2-40B4-BE49-F238E27FC236}">
                  <a16:creationId xmlns:a16="http://schemas.microsoft.com/office/drawing/2014/main" xmlns="" id="{F3FCB355-E524-F240-85F8-251EC2266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4338" y="3703638"/>
              <a:ext cx="79375" cy="38100"/>
            </a:xfrm>
            <a:custGeom>
              <a:avLst/>
              <a:gdLst>
                <a:gd name="T0" fmla="*/ 18 w 21"/>
                <a:gd name="T1" fmla="*/ 10 h 10"/>
                <a:gd name="T2" fmla="*/ 18 w 21"/>
                <a:gd name="T3" fmla="*/ 10 h 10"/>
                <a:gd name="T4" fmla="*/ 1 w 21"/>
                <a:gd name="T5" fmla="*/ 4 h 10"/>
                <a:gd name="T6" fmla="*/ 0 w 21"/>
                <a:gd name="T7" fmla="*/ 2 h 10"/>
                <a:gd name="T8" fmla="*/ 2 w 21"/>
                <a:gd name="T9" fmla="*/ 0 h 10"/>
                <a:gd name="T10" fmla="*/ 19 w 21"/>
                <a:gd name="T11" fmla="*/ 6 h 10"/>
                <a:gd name="T12" fmla="*/ 20 w 21"/>
                <a:gd name="T13" fmla="*/ 8 h 10"/>
                <a:gd name="T14" fmla="*/ 18 w 2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1" y="7"/>
                    <a:pt x="20" y="8"/>
                  </a:cubicBezTo>
                  <a:cubicBezTo>
                    <a:pt x="20" y="9"/>
                    <a:pt x="19" y="10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220">
              <a:extLst>
                <a:ext uri="{FF2B5EF4-FFF2-40B4-BE49-F238E27FC236}">
                  <a16:creationId xmlns:a16="http://schemas.microsoft.com/office/drawing/2014/main" xmlns="" id="{6B3E314E-BD49-6C44-8944-E68F2A60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6888" y="3635375"/>
              <a:ext cx="90488" cy="98425"/>
            </a:xfrm>
            <a:custGeom>
              <a:avLst/>
              <a:gdLst>
                <a:gd name="T0" fmla="*/ 3 w 24"/>
                <a:gd name="T1" fmla="*/ 26 h 26"/>
                <a:gd name="T2" fmla="*/ 1 w 24"/>
                <a:gd name="T3" fmla="*/ 25 h 26"/>
                <a:gd name="T4" fmla="*/ 1 w 24"/>
                <a:gd name="T5" fmla="*/ 23 h 26"/>
                <a:gd name="T6" fmla="*/ 20 w 24"/>
                <a:gd name="T7" fmla="*/ 1 h 26"/>
                <a:gd name="T8" fmla="*/ 23 w 24"/>
                <a:gd name="T9" fmla="*/ 1 h 26"/>
                <a:gd name="T10" fmla="*/ 23 w 24"/>
                <a:gd name="T11" fmla="*/ 3 h 26"/>
                <a:gd name="T12" fmla="*/ 4 w 24"/>
                <a:gd name="T13" fmla="*/ 25 h 26"/>
                <a:gd name="T14" fmla="*/ 3 w 2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6">
                  <a:moveTo>
                    <a:pt x="3" y="26"/>
                  </a:moveTo>
                  <a:cubicBezTo>
                    <a:pt x="2" y="26"/>
                    <a:pt x="2" y="26"/>
                    <a:pt x="1" y="25"/>
                  </a:cubicBezTo>
                  <a:cubicBezTo>
                    <a:pt x="0" y="25"/>
                    <a:pt x="0" y="23"/>
                    <a:pt x="1" y="2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4" y="1"/>
                    <a:pt x="24" y="2"/>
                    <a:pt x="23" y="3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CB44779C-D780-154D-AA0B-014059FDC17D}"/>
              </a:ext>
            </a:extLst>
          </p:cNvPr>
          <p:cNvCxnSpPr>
            <a:cxnSpLocks/>
          </p:cNvCxnSpPr>
          <p:nvPr/>
        </p:nvCxnSpPr>
        <p:spPr>
          <a:xfrm>
            <a:off x="1783830" y="2132370"/>
            <a:ext cx="19135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7537F133-AF77-FE44-9774-3F6E37BC484B}"/>
              </a:ext>
            </a:extLst>
          </p:cNvPr>
          <p:cNvSpPr/>
          <p:nvPr/>
        </p:nvSpPr>
        <p:spPr>
          <a:xfrm>
            <a:off x="754026" y="3831166"/>
            <a:ext cx="2722704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B99A0757-1F6C-044C-88D9-8F46E4ADCE7F}"/>
              </a:ext>
            </a:extLst>
          </p:cNvPr>
          <p:cNvSpPr/>
          <p:nvPr/>
        </p:nvSpPr>
        <p:spPr>
          <a:xfrm>
            <a:off x="754026" y="4687669"/>
            <a:ext cx="2722704" cy="10926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16000" indent="-216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ID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16000" indent="-216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16000" indent="-216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16000" indent="-216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126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688302BB-9B67-244E-9B98-E01DF78E419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943863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AC69791D-213D-3549-82DF-F70A72D76D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A2F7D70-77F0-B340-A14C-06B6E5DE6BB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88" r="20388"/>
          <a:stretch/>
        </p:blipFill>
        <p:spPr>
          <a:xfrm>
            <a:off x="3981856" y="1524000"/>
            <a:ext cx="4228290" cy="4724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FBB863C-277D-5E4B-9C3F-EDBB97E669AD}"/>
              </a:ext>
            </a:extLst>
          </p:cNvPr>
          <p:cNvSpPr/>
          <p:nvPr/>
        </p:nvSpPr>
        <p:spPr>
          <a:xfrm>
            <a:off x="3981855" y="1524000"/>
            <a:ext cx="4228290" cy="4724400"/>
          </a:xfrm>
          <a:prstGeom prst="rect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A4C255-7094-074E-8900-15C1D73C8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06400"/>
            <a:ext cx="11125200" cy="889000"/>
          </a:xfrm>
        </p:spPr>
        <p:txBody>
          <a:bodyPr/>
          <a:lstStyle/>
          <a:p>
            <a:r>
              <a:rPr lang="en-US" dirty="0"/>
              <a:t>Key of Financial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xmlns="" id="{9C1963B9-A2D2-954B-BE6F-724562F6D3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1903291"/>
              </p:ext>
            </p:extLst>
          </p:nvPr>
        </p:nvGraphicFramePr>
        <p:xfrm>
          <a:off x="7430311" y="1761492"/>
          <a:ext cx="4228290" cy="4301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61732524-81E0-D64B-98E5-E55169C1E8FC}"/>
              </a:ext>
            </a:extLst>
          </p:cNvPr>
          <p:cNvCxnSpPr>
            <a:cxnSpLocks/>
          </p:cNvCxnSpPr>
          <p:nvPr/>
        </p:nvCxnSpPr>
        <p:spPr>
          <a:xfrm>
            <a:off x="6323308" y="2417736"/>
            <a:ext cx="1379350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347EFDA-2EAF-1747-8796-AB52269D3CDB}"/>
              </a:ext>
            </a:extLst>
          </p:cNvPr>
          <p:cNvSpPr txBox="1"/>
          <p:nvPr/>
        </p:nvSpPr>
        <p:spPr>
          <a:xfrm>
            <a:off x="4927989" y="2310014"/>
            <a:ext cx="1128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</a:rPr>
              <a:t>Lorem Ipsum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F7FDEE95-8DE4-F04C-BE9D-642D48C1B7E2}"/>
              </a:ext>
            </a:extLst>
          </p:cNvPr>
          <p:cNvCxnSpPr>
            <a:cxnSpLocks/>
          </p:cNvCxnSpPr>
          <p:nvPr/>
        </p:nvCxnSpPr>
        <p:spPr>
          <a:xfrm>
            <a:off x="6323308" y="3429000"/>
            <a:ext cx="1379350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4B4DF01-5347-2D49-876B-1657DC0CBE0B}"/>
              </a:ext>
            </a:extLst>
          </p:cNvPr>
          <p:cNvSpPr txBox="1"/>
          <p:nvPr/>
        </p:nvSpPr>
        <p:spPr>
          <a:xfrm>
            <a:off x="4927989" y="3321278"/>
            <a:ext cx="1128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</a:rPr>
              <a:t>Lorem Ipsum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29F307D6-C141-5947-A2D4-64D8FFF979F4}"/>
              </a:ext>
            </a:extLst>
          </p:cNvPr>
          <p:cNvCxnSpPr>
            <a:cxnSpLocks/>
          </p:cNvCxnSpPr>
          <p:nvPr/>
        </p:nvCxnSpPr>
        <p:spPr>
          <a:xfrm>
            <a:off x="6323308" y="4405394"/>
            <a:ext cx="1379350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AEB365A-57CA-2744-9D9F-8493C0027277}"/>
              </a:ext>
            </a:extLst>
          </p:cNvPr>
          <p:cNvSpPr txBox="1"/>
          <p:nvPr/>
        </p:nvSpPr>
        <p:spPr>
          <a:xfrm>
            <a:off x="4927989" y="4297672"/>
            <a:ext cx="1128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</a:rPr>
              <a:t>Lorem Ipsum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FF26EE5D-8F14-164C-9E12-780386CB7901}"/>
              </a:ext>
            </a:extLst>
          </p:cNvPr>
          <p:cNvCxnSpPr>
            <a:cxnSpLocks/>
          </p:cNvCxnSpPr>
          <p:nvPr/>
        </p:nvCxnSpPr>
        <p:spPr>
          <a:xfrm>
            <a:off x="6323308" y="5422110"/>
            <a:ext cx="1379350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809A821-660D-244A-9B5E-EC94740A3491}"/>
              </a:ext>
            </a:extLst>
          </p:cNvPr>
          <p:cNvSpPr txBox="1"/>
          <p:nvPr/>
        </p:nvSpPr>
        <p:spPr>
          <a:xfrm>
            <a:off x="4927989" y="5314388"/>
            <a:ext cx="11286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i="1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3043832-B1E1-D444-BF8F-390CE870C058}"/>
              </a:ext>
            </a:extLst>
          </p:cNvPr>
          <p:cNvSpPr/>
          <p:nvPr/>
        </p:nvSpPr>
        <p:spPr>
          <a:xfrm>
            <a:off x="3600855" y="2034865"/>
            <a:ext cx="762000" cy="76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16719A7B-6493-254D-AA73-BE9332796296}"/>
              </a:ext>
            </a:extLst>
          </p:cNvPr>
          <p:cNvSpPr/>
          <p:nvPr/>
        </p:nvSpPr>
        <p:spPr>
          <a:xfrm>
            <a:off x="3600855" y="3036947"/>
            <a:ext cx="762000" cy="76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162A97E5-9E69-8147-AF5A-F09ACF7C458B}"/>
              </a:ext>
            </a:extLst>
          </p:cNvPr>
          <p:cNvSpPr/>
          <p:nvPr/>
        </p:nvSpPr>
        <p:spPr>
          <a:xfrm>
            <a:off x="3600855" y="4039029"/>
            <a:ext cx="762000" cy="76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311FC68B-45D6-F84D-A41F-21D2C1103C4B}"/>
              </a:ext>
            </a:extLst>
          </p:cNvPr>
          <p:cNvSpPr/>
          <p:nvPr/>
        </p:nvSpPr>
        <p:spPr>
          <a:xfrm>
            <a:off x="3600855" y="5041110"/>
            <a:ext cx="762000" cy="76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9DC79-6003-B040-9690-CCF4C0394293}"/>
              </a:ext>
            </a:extLst>
          </p:cNvPr>
          <p:cNvGrpSpPr/>
          <p:nvPr/>
        </p:nvGrpSpPr>
        <p:grpSpPr>
          <a:xfrm>
            <a:off x="3809611" y="2242828"/>
            <a:ext cx="344488" cy="346075"/>
            <a:chOff x="9169401" y="2895601"/>
            <a:chExt cx="344488" cy="346075"/>
          </a:xfrm>
        </p:grpSpPr>
        <p:sp>
          <p:nvSpPr>
            <p:cNvPr id="25" name="Oval 37">
              <a:extLst>
                <a:ext uri="{FF2B5EF4-FFF2-40B4-BE49-F238E27FC236}">
                  <a16:creationId xmlns:a16="http://schemas.microsoft.com/office/drawing/2014/main" xmlns="" id="{0689869E-0542-7748-8E3C-ABB345BBF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401" y="2895601"/>
              <a:ext cx="269875" cy="269875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Line 38">
              <a:extLst>
                <a:ext uri="{FF2B5EF4-FFF2-40B4-BE49-F238E27FC236}">
                  <a16:creationId xmlns:a16="http://schemas.microsoft.com/office/drawing/2014/main" xmlns="" id="{4DB58BCB-723A-604E-926B-A390E3BCB6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98001" y="3124201"/>
              <a:ext cx="115888" cy="117475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39">
              <a:extLst>
                <a:ext uri="{FF2B5EF4-FFF2-40B4-BE49-F238E27FC236}">
                  <a16:creationId xmlns:a16="http://schemas.microsoft.com/office/drawing/2014/main" xmlns="" id="{158B00B9-7154-F748-AAF7-321F652B5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6563" y="3044826"/>
              <a:ext cx="60325" cy="53975"/>
            </a:xfrm>
            <a:custGeom>
              <a:avLst/>
              <a:gdLst>
                <a:gd name="T0" fmla="*/ 38 w 38"/>
                <a:gd name="T1" fmla="*/ 34 h 34"/>
                <a:gd name="T2" fmla="*/ 0 w 38"/>
                <a:gd name="T3" fmla="*/ 17 h 34"/>
                <a:gd name="T4" fmla="*/ 0 w 38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4">
                  <a:moveTo>
                    <a:pt x="38" y="34"/>
                  </a:moveTo>
                  <a:lnTo>
                    <a:pt x="0" y="17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0">
              <a:extLst>
                <a:ext uri="{FF2B5EF4-FFF2-40B4-BE49-F238E27FC236}">
                  <a16:creationId xmlns:a16="http://schemas.microsoft.com/office/drawing/2014/main" xmlns="" id="{0E111477-2A02-6449-B75E-9619FA2F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1788" y="3044826"/>
              <a:ext cx="60325" cy="53975"/>
            </a:xfrm>
            <a:custGeom>
              <a:avLst/>
              <a:gdLst>
                <a:gd name="T0" fmla="*/ 38 w 38"/>
                <a:gd name="T1" fmla="*/ 0 h 34"/>
                <a:gd name="T2" fmla="*/ 38 w 38"/>
                <a:gd name="T3" fmla="*/ 17 h 34"/>
                <a:gd name="T4" fmla="*/ 0 w 38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4">
                  <a:moveTo>
                    <a:pt x="38" y="0"/>
                  </a:moveTo>
                  <a:lnTo>
                    <a:pt x="38" y="17"/>
                  </a:lnTo>
                  <a:lnTo>
                    <a:pt x="0" y="34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Oval 41">
              <a:extLst>
                <a:ext uri="{FF2B5EF4-FFF2-40B4-BE49-F238E27FC236}">
                  <a16:creationId xmlns:a16="http://schemas.microsoft.com/office/drawing/2014/main" xmlns="" id="{1A046251-C8A9-E74C-A82C-814B423C2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5126" y="2936876"/>
              <a:ext cx="98425" cy="115888"/>
            </a:xfrm>
            <a:prstGeom prst="ellips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42">
              <a:extLst>
                <a:ext uri="{FF2B5EF4-FFF2-40B4-BE49-F238E27FC236}">
                  <a16:creationId xmlns:a16="http://schemas.microsoft.com/office/drawing/2014/main" xmlns="" id="{27433C36-ABF0-E349-83E2-0BAC91467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5126" y="2970214"/>
              <a:ext cx="93663" cy="22225"/>
            </a:xfrm>
            <a:custGeom>
              <a:avLst/>
              <a:gdLst>
                <a:gd name="T0" fmla="*/ 25 w 25"/>
                <a:gd name="T1" fmla="*/ 5 h 6"/>
                <a:gd name="T2" fmla="*/ 24 w 25"/>
                <a:gd name="T3" fmla="*/ 5 h 6"/>
                <a:gd name="T4" fmla="*/ 15 w 25"/>
                <a:gd name="T5" fmla="*/ 0 h 6"/>
                <a:gd name="T6" fmla="*/ 6 w 25"/>
                <a:gd name="T7" fmla="*/ 5 h 6"/>
                <a:gd name="T8" fmla="*/ 0 w 2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25" y="5"/>
                  </a:moveTo>
                  <a:cubicBezTo>
                    <a:pt x="25" y="5"/>
                    <a:pt x="25" y="5"/>
                    <a:pt x="24" y="5"/>
                  </a:cubicBezTo>
                  <a:cubicBezTo>
                    <a:pt x="20" y="6"/>
                    <a:pt x="17" y="4"/>
                    <a:pt x="15" y="0"/>
                  </a:cubicBezTo>
                  <a:cubicBezTo>
                    <a:pt x="14" y="3"/>
                    <a:pt x="9" y="5"/>
                    <a:pt x="6" y="5"/>
                  </a:cubicBezTo>
                  <a:cubicBezTo>
                    <a:pt x="4" y="5"/>
                    <a:pt x="2" y="4"/>
                    <a:pt x="0" y="4"/>
                  </a:cubicBez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59F0374-86CA-9A4F-9766-FD58AC50D03B}"/>
              </a:ext>
            </a:extLst>
          </p:cNvPr>
          <p:cNvGrpSpPr/>
          <p:nvPr/>
        </p:nvGrpSpPr>
        <p:grpSpPr>
          <a:xfrm>
            <a:off x="3812786" y="3244909"/>
            <a:ext cx="338138" cy="346076"/>
            <a:chOff x="9175750" y="3617913"/>
            <a:chExt cx="338138" cy="346076"/>
          </a:xfrm>
        </p:grpSpPr>
        <p:sp>
          <p:nvSpPr>
            <p:cNvPr id="32" name="Oval 326">
              <a:extLst>
                <a:ext uri="{FF2B5EF4-FFF2-40B4-BE49-F238E27FC236}">
                  <a16:creationId xmlns:a16="http://schemas.microsoft.com/office/drawing/2014/main" xmlns="" id="{139763FC-9182-F34D-B751-36174594A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5913" y="3617913"/>
              <a:ext cx="106363" cy="104775"/>
            </a:xfrm>
            <a:prstGeom prst="ellips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327">
              <a:extLst>
                <a:ext uri="{FF2B5EF4-FFF2-40B4-BE49-F238E27FC236}">
                  <a16:creationId xmlns:a16="http://schemas.microsoft.com/office/drawing/2014/main" xmlns="" id="{67A673CF-2C6D-3E4F-806F-B4803EB9D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5750" y="3752851"/>
              <a:ext cx="165100" cy="211138"/>
            </a:xfrm>
            <a:custGeom>
              <a:avLst/>
              <a:gdLst>
                <a:gd name="T0" fmla="*/ 44 w 44"/>
                <a:gd name="T1" fmla="*/ 0 h 56"/>
                <a:gd name="T2" fmla="*/ 0 w 44"/>
                <a:gd name="T3" fmla="*/ 0 h 56"/>
                <a:gd name="T4" fmla="*/ 14 w 44"/>
                <a:gd name="T5" fmla="*/ 30 h 56"/>
                <a:gd name="T6" fmla="*/ 14 w 44"/>
                <a:gd name="T7" fmla="*/ 56 h 56"/>
                <a:gd name="T8" fmla="*/ 30 w 44"/>
                <a:gd name="T9" fmla="*/ 56 h 56"/>
                <a:gd name="T10" fmla="*/ 30 w 44"/>
                <a:gd name="T11" fmla="*/ 30 h 56"/>
                <a:gd name="T12" fmla="*/ 44 w 4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6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7" y="26"/>
                    <a:pt x="14" y="30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7" y="26"/>
                    <a:pt x="44" y="16"/>
                    <a:pt x="44" y="0"/>
                  </a:cubicBez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28">
              <a:extLst>
                <a:ext uri="{FF2B5EF4-FFF2-40B4-BE49-F238E27FC236}">
                  <a16:creationId xmlns:a16="http://schemas.microsoft.com/office/drawing/2014/main" xmlns="" id="{B28733F8-523F-7646-9A78-D22F3540B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013" y="3752851"/>
              <a:ext cx="30163" cy="104775"/>
            </a:xfrm>
            <a:custGeom>
              <a:avLst/>
              <a:gdLst>
                <a:gd name="T0" fmla="*/ 14 w 19"/>
                <a:gd name="T1" fmla="*/ 0 h 66"/>
                <a:gd name="T2" fmla="*/ 5 w 19"/>
                <a:gd name="T3" fmla="*/ 0 h 66"/>
                <a:gd name="T4" fmla="*/ 0 w 19"/>
                <a:gd name="T5" fmla="*/ 57 h 66"/>
                <a:gd name="T6" fmla="*/ 9 w 19"/>
                <a:gd name="T7" fmla="*/ 66 h 66"/>
                <a:gd name="T8" fmla="*/ 19 w 19"/>
                <a:gd name="T9" fmla="*/ 57 h 66"/>
                <a:gd name="T10" fmla="*/ 14 w 19"/>
                <a:gd name="T11" fmla="*/ 0 h 66"/>
                <a:gd name="T12" fmla="*/ 14 w 19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6">
                  <a:moveTo>
                    <a:pt x="14" y="0"/>
                  </a:moveTo>
                  <a:lnTo>
                    <a:pt x="5" y="0"/>
                  </a:lnTo>
                  <a:lnTo>
                    <a:pt x="0" y="57"/>
                  </a:lnTo>
                  <a:lnTo>
                    <a:pt x="9" y="66"/>
                  </a:lnTo>
                  <a:lnTo>
                    <a:pt x="19" y="57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Line 329">
              <a:extLst>
                <a:ext uri="{FF2B5EF4-FFF2-40B4-BE49-F238E27FC236}">
                  <a16:creationId xmlns:a16="http://schemas.microsoft.com/office/drawing/2014/main" xmlns="" id="{704AECAC-99B3-2C47-9698-72284EA58F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56725" y="3643313"/>
              <a:ext cx="55563" cy="60325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Line 330">
              <a:extLst>
                <a:ext uri="{FF2B5EF4-FFF2-40B4-BE49-F238E27FC236}">
                  <a16:creationId xmlns:a16="http://schemas.microsoft.com/office/drawing/2014/main" xmlns="" id="{7CE9851B-49F2-E741-9E9C-3B828EF75A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56725" y="3643313"/>
              <a:ext cx="55563" cy="60325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Oval 331">
              <a:extLst>
                <a:ext uri="{FF2B5EF4-FFF2-40B4-BE49-F238E27FC236}">
                  <a16:creationId xmlns:a16="http://schemas.microsoft.com/office/drawing/2014/main" xmlns="" id="{41FCF0F6-4093-1A4C-AE36-FB301CC344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3563" y="3752851"/>
              <a:ext cx="60325" cy="60325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332">
              <a:extLst>
                <a:ext uri="{FF2B5EF4-FFF2-40B4-BE49-F238E27FC236}">
                  <a16:creationId xmlns:a16="http://schemas.microsoft.com/office/drawing/2014/main" xmlns="" id="{5007FB1B-16AA-7C43-9CD9-F0B463FEE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6888" y="3689351"/>
              <a:ext cx="112713" cy="96838"/>
            </a:xfrm>
            <a:custGeom>
              <a:avLst/>
              <a:gdLst>
                <a:gd name="T0" fmla="*/ 0 w 30"/>
                <a:gd name="T1" fmla="*/ 26 h 26"/>
                <a:gd name="T2" fmla="*/ 30 w 30"/>
                <a:gd name="T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" h="26">
                  <a:moveTo>
                    <a:pt x="0" y="26"/>
                  </a:moveTo>
                  <a:cubicBezTo>
                    <a:pt x="6" y="14"/>
                    <a:pt x="17" y="4"/>
                    <a:pt x="30" y="0"/>
                  </a:cubicBez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333">
              <a:extLst>
                <a:ext uri="{FF2B5EF4-FFF2-40B4-BE49-F238E27FC236}">
                  <a16:creationId xmlns:a16="http://schemas.microsoft.com/office/drawing/2014/main" xmlns="" id="{A8CA148C-1125-2842-8591-3D3AADDB9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3563" y="3676651"/>
              <a:ext cx="46038" cy="49213"/>
            </a:xfrm>
            <a:custGeom>
              <a:avLst/>
              <a:gdLst>
                <a:gd name="T0" fmla="*/ 0 w 29"/>
                <a:gd name="T1" fmla="*/ 0 h 31"/>
                <a:gd name="T2" fmla="*/ 29 w 29"/>
                <a:gd name="T3" fmla="*/ 8 h 31"/>
                <a:gd name="T4" fmla="*/ 17 w 29"/>
                <a:gd name="T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29" y="8"/>
                  </a:lnTo>
                  <a:lnTo>
                    <a:pt x="17" y="31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EE3D6390-1047-B24C-BA4B-5D58854EAACB}"/>
              </a:ext>
            </a:extLst>
          </p:cNvPr>
          <p:cNvGrpSpPr/>
          <p:nvPr/>
        </p:nvGrpSpPr>
        <p:grpSpPr>
          <a:xfrm>
            <a:off x="3808818" y="4246992"/>
            <a:ext cx="346075" cy="346075"/>
            <a:chOff x="2678113" y="3617914"/>
            <a:chExt cx="346075" cy="346075"/>
          </a:xfrm>
        </p:grpSpPr>
        <p:sp>
          <p:nvSpPr>
            <p:cNvPr id="41" name="Freeform 145">
              <a:extLst>
                <a:ext uri="{FF2B5EF4-FFF2-40B4-BE49-F238E27FC236}">
                  <a16:creationId xmlns:a16="http://schemas.microsoft.com/office/drawing/2014/main" xmlns="" id="{81D6B26D-63B1-CB46-9BCF-D67153A31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3857626"/>
              <a:ext cx="346075" cy="106363"/>
            </a:xfrm>
            <a:custGeom>
              <a:avLst/>
              <a:gdLst>
                <a:gd name="T0" fmla="*/ 92 w 92"/>
                <a:gd name="T1" fmla="*/ 28 h 28"/>
                <a:gd name="T2" fmla="*/ 0 w 92"/>
                <a:gd name="T3" fmla="*/ 28 h 28"/>
                <a:gd name="T4" fmla="*/ 0 w 92"/>
                <a:gd name="T5" fmla="*/ 0 h 28"/>
                <a:gd name="T6" fmla="*/ 30 w 92"/>
                <a:gd name="T7" fmla="*/ 0 h 28"/>
                <a:gd name="T8" fmla="*/ 30 w 92"/>
                <a:gd name="T9" fmla="*/ 4 h 28"/>
                <a:gd name="T10" fmla="*/ 38 w 92"/>
                <a:gd name="T11" fmla="*/ 12 h 28"/>
                <a:gd name="T12" fmla="*/ 56 w 92"/>
                <a:gd name="T13" fmla="*/ 12 h 28"/>
                <a:gd name="T14" fmla="*/ 64 w 92"/>
                <a:gd name="T15" fmla="*/ 4 h 28"/>
                <a:gd name="T16" fmla="*/ 64 w 92"/>
                <a:gd name="T17" fmla="*/ 0 h 28"/>
                <a:gd name="T18" fmla="*/ 92 w 92"/>
                <a:gd name="T19" fmla="*/ 0 h 28"/>
                <a:gd name="T20" fmla="*/ 92 w 9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28">
                  <a:moveTo>
                    <a:pt x="9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8"/>
                    <a:pt x="34" y="12"/>
                    <a:pt x="38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0" y="12"/>
                    <a:pt x="64" y="8"/>
                    <a:pt x="64" y="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92" y="28"/>
                  </a:lnTo>
                  <a:close/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46">
              <a:extLst>
                <a:ext uri="{FF2B5EF4-FFF2-40B4-BE49-F238E27FC236}">
                  <a16:creationId xmlns:a16="http://schemas.microsoft.com/office/drawing/2014/main" xmlns="" id="{72E09309-53F6-A441-8F12-F29FAE55F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663" y="3767139"/>
              <a:ext cx="136525" cy="90488"/>
            </a:xfrm>
            <a:custGeom>
              <a:avLst/>
              <a:gdLst>
                <a:gd name="T0" fmla="*/ 0 w 86"/>
                <a:gd name="T1" fmla="*/ 0 h 57"/>
                <a:gd name="T2" fmla="*/ 52 w 86"/>
                <a:gd name="T3" fmla="*/ 0 h 57"/>
                <a:gd name="T4" fmla="*/ 86 w 86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57">
                  <a:moveTo>
                    <a:pt x="0" y="0"/>
                  </a:moveTo>
                  <a:lnTo>
                    <a:pt x="52" y="0"/>
                  </a:lnTo>
                  <a:lnTo>
                    <a:pt x="86" y="57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47">
              <a:extLst>
                <a:ext uri="{FF2B5EF4-FFF2-40B4-BE49-F238E27FC236}">
                  <a16:creationId xmlns:a16="http://schemas.microsoft.com/office/drawing/2014/main" xmlns="" id="{C6AE615D-5B31-9747-BF0C-AB684AD7A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3767139"/>
              <a:ext cx="90488" cy="90488"/>
            </a:xfrm>
            <a:custGeom>
              <a:avLst/>
              <a:gdLst>
                <a:gd name="T0" fmla="*/ 0 w 57"/>
                <a:gd name="T1" fmla="*/ 57 h 57"/>
                <a:gd name="T2" fmla="*/ 33 w 57"/>
                <a:gd name="T3" fmla="*/ 0 h 57"/>
                <a:gd name="T4" fmla="*/ 57 w 57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33" y="0"/>
                  </a:lnTo>
                  <a:lnTo>
                    <a:pt x="57" y="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48">
              <a:extLst>
                <a:ext uri="{FF2B5EF4-FFF2-40B4-BE49-F238E27FC236}">
                  <a16:creationId xmlns:a16="http://schemas.microsoft.com/office/drawing/2014/main" xmlns="" id="{FAD06F33-E99D-544E-AFC3-AE1D33D5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3617914"/>
              <a:ext cx="225425" cy="201613"/>
            </a:xfrm>
            <a:custGeom>
              <a:avLst/>
              <a:gdLst>
                <a:gd name="T0" fmla="*/ 40 w 60"/>
                <a:gd name="T1" fmla="*/ 32 h 54"/>
                <a:gd name="T2" fmla="*/ 40 w 60"/>
                <a:gd name="T3" fmla="*/ 24 h 54"/>
                <a:gd name="T4" fmla="*/ 0 w 60"/>
                <a:gd name="T5" fmla="*/ 54 h 54"/>
                <a:gd name="T6" fmla="*/ 40 w 60"/>
                <a:gd name="T7" fmla="*/ 8 h 54"/>
                <a:gd name="T8" fmla="*/ 40 w 60"/>
                <a:gd name="T9" fmla="*/ 0 h 54"/>
                <a:gd name="T10" fmla="*/ 60 w 60"/>
                <a:gd name="T11" fmla="*/ 16 h 54"/>
                <a:gd name="T12" fmla="*/ 40 w 60"/>
                <a:gd name="T13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4">
                  <a:moveTo>
                    <a:pt x="40" y="32"/>
                  </a:moveTo>
                  <a:cubicBezTo>
                    <a:pt x="40" y="32"/>
                    <a:pt x="40" y="30"/>
                    <a:pt x="40" y="24"/>
                  </a:cubicBezTo>
                  <a:cubicBezTo>
                    <a:pt x="6" y="24"/>
                    <a:pt x="0" y="54"/>
                    <a:pt x="0" y="54"/>
                  </a:cubicBezTo>
                  <a:cubicBezTo>
                    <a:pt x="0" y="54"/>
                    <a:pt x="0" y="8"/>
                    <a:pt x="40" y="8"/>
                  </a:cubicBezTo>
                  <a:cubicBezTo>
                    <a:pt x="40" y="6"/>
                    <a:pt x="40" y="0"/>
                    <a:pt x="40" y="0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40" y="32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0B1DFDFB-9E87-6B44-9221-A391E8B8EF7C}"/>
              </a:ext>
            </a:extLst>
          </p:cNvPr>
          <p:cNvGrpSpPr/>
          <p:nvPr/>
        </p:nvGrpSpPr>
        <p:grpSpPr>
          <a:xfrm>
            <a:off x="3816755" y="5249437"/>
            <a:ext cx="330201" cy="345347"/>
            <a:chOff x="7718425" y="1444625"/>
            <a:chExt cx="346076" cy="361950"/>
          </a:xfrm>
        </p:grpSpPr>
        <p:sp>
          <p:nvSpPr>
            <p:cNvPr id="46" name="Freeform 1439">
              <a:extLst>
                <a:ext uri="{FF2B5EF4-FFF2-40B4-BE49-F238E27FC236}">
                  <a16:creationId xmlns:a16="http://schemas.microsoft.com/office/drawing/2014/main" xmlns="" id="{65A80F22-49AF-9544-A9C0-2AD2E61C2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588" y="1700213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1440">
              <a:extLst>
                <a:ext uri="{FF2B5EF4-FFF2-40B4-BE49-F238E27FC236}">
                  <a16:creationId xmlns:a16="http://schemas.microsoft.com/office/drawing/2014/main" xmlns="" id="{00DBC908-7465-A54E-9160-0999A7070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3688" y="1611313"/>
              <a:ext cx="150813" cy="58738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41">
              <a:extLst>
                <a:ext uri="{FF2B5EF4-FFF2-40B4-BE49-F238E27FC236}">
                  <a16:creationId xmlns:a16="http://schemas.microsoft.com/office/drawing/2014/main" xmlns="" id="{5447E9A7-85D3-3041-9619-BD44B2DF4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850" y="1611313"/>
              <a:ext cx="15875" cy="58738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442">
              <a:extLst>
                <a:ext uri="{FF2B5EF4-FFF2-40B4-BE49-F238E27FC236}">
                  <a16:creationId xmlns:a16="http://schemas.microsoft.com/office/drawing/2014/main" xmlns="" id="{3A399E0D-59FF-6D47-ACCD-813201AF1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050" y="1611313"/>
              <a:ext cx="14288" cy="58738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443">
              <a:extLst>
                <a:ext uri="{FF2B5EF4-FFF2-40B4-BE49-F238E27FC236}">
                  <a16:creationId xmlns:a16="http://schemas.microsoft.com/office/drawing/2014/main" xmlns="" id="{05DCE787-D492-814C-8F8C-661486112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9400" y="1655763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444">
              <a:extLst>
                <a:ext uri="{FF2B5EF4-FFF2-40B4-BE49-F238E27FC236}">
                  <a16:creationId xmlns:a16="http://schemas.microsoft.com/office/drawing/2014/main" xmlns="" id="{649F2487-7C9F-EF47-9A5D-FAD8F86F4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9563" y="1655763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445">
              <a:extLst>
                <a:ext uri="{FF2B5EF4-FFF2-40B4-BE49-F238E27FC236}">
                  <a16:creationId xmlns:a16="http://schemas.microsoft.com/office/drawing/2014/main" xmlns="" id="{D7E0CDD1-8B19-3D48-8D84-08009BED3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4175" y="1655763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446">
              <a:extLst>
                <a:ext uri="{FF2B5EF4-FFF2-40B4-BE49-F238E27FC236}">
                  <a16:creationId xmlns:a16="http://schemas.microsoft.com/office/drawing/2014/main" xmlns="" id="{36B1CF9F-350E-024B-993E-D57281935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3688" y="1700213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1447">
              <a:extLst>
                <a:ext uri="{FF2B5EF4-FFF2-40B4-BE49-F238E27FC236}">
                  <a16:creationId xmlns:a16="http://schemas.microsoft.com/office/drawing/2014/main" xmlns="" id="{8DEA9AE6-F263-E746-84BD-A3DB0AC0D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850" y="1700213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48">
              <a:extLst>
                <a:ext uri="{FF2B5EF4-FFF2-40B4-BE49-F238E27FC236}">
                  <a16:creationId xmlns:a16="http://schemas.microsoft.com/office/drawing/2014/main" xmlns="" id="{4E7AE6DB-AB7A-124A-A889-1593361AF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0050" y="1700213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449">
              <a:extLst>
                <a:ext uri="{FF2B5EF4-FFF2-40B4-BE49-F238E27FC236}">
                  <a16:creationId xmlns:a16="http://schemas.microsoft.com/office/drawing/2014/main" xmlns="" id="{C1F07D3E-B514-0040-883F-05B4501392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9400" y="1746250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450">
              <a:extLst>
                <a:ext uri="{FF2B5EF4-FFF2-40B4-BE49-F238E27FC236}">
                  <a16:creationId xmlns:a16="http://schemas.microsoft.com/office/drawing/2014/main" xmlns="" id="{BBE73734-4DAC-CF48-B244-0A552EA30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9563" y="1746250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451">
              <a:extLst>
                <a:ext uri="{FF2B5EF4-FFF2-40B4-BE49-F238E27FC236}">
                  <a16:creationId xmlns:a16="http://schemas.microsoft.com/office/drawing/2014/main" xmlns="" id="{C1E40FA4-0987-0848-8E5D-72587AF9A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4175" y="1746250"/>
              <a:ext cx="15875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452">
              <a:extLst>
                <a:ext uri="{FF2B5EF4-FFF2-40B4-BE49-F238E27FC236}">
                  <a16:creationId xmlns:a16="http://schemas.microsoft.com/office/drawing/2014/main" xmlns="" id="{F1EB108B-8393-674C-98F0-384034EB3D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8425" y="1700213"/>
              <a:ext cx="150813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1453">
              <a:extLst>
                <a:ext uri="{FF2B5EF4-FFF2-40B4-BE49-F238E27FC236}">
                  <a16:creationId xmlns:a16="http://schemas.microsoft.com/office/drawing/2014/main" xmlns="" id="{23191BA7-145B-B64E-AC87-8FBF14DB4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4788" y="1700213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1454">
              <a:extLst>
                <a:ext uri="{FF2B5EF4-FFF2-40B4-BE49-F238E27FC236}">
                  <a16:creationId xmlns:a16="http://schemas.microsoft.com/office/drawing/2014/main" xmlns="" id="{B03E0C60-9477-3641-9D5F-62FC7C0274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4300" y="1746250"/>
              <a:ext cx="149225" cy="60325"/>
            </a:xfrm>
            <a:custGeom>
              <a:avLst/>
              <a:gdLst>
                <a:gd name="T0" fmla="*/ 38 w 40"/>
                <a:gd name="T1" fmla="*/ 16 h 16"/>
                <a:gd name="T2" fmla="*/ 2 w 40"/>
                <a:gd name="T3" fmla="*/ 16 h 16"/>
                <a:gd name="T4" fmla="*/ 0 w 40"/>
                <a:gd name="T5" fmla="*/ 14 h 16"/>
                <a:gd name="T6" fmla="*/ 0 w 40"/>
                <a:gd name="T7" fmla="*/ 2 h 16"/>
                <a:gd name="T8" fmla="*/ 2 w 40"/>
                <a:gd name="T9" fmla="*/ 0 h 16"/>
                <a:gd name="T10" fmla="*/ 38 w 40"/>
                <a:gd name="T11" fmla="*/ 0 h 16"/>
                <a:gd name="T12" fmla="*/ 40 w 40"/>
                <a:gd name="T13" fmla="*/ 2 h 16"/>
                <a:gd name="T14" fmla="*/ 40 w 40"/>
                <a:gd name="T15" fmla="*/ 14 h 16"/>
                <a:gd name="T16" fmla="*/ 38 w 40"/>
                <a:gd name="T17" fmla="*/ 16 h 16"/>
                <a:gd name="T18" fmla="*/ 4 w 40"/>
                <a:gd name="T19" fmla="*/ 12 h 16"/>
                <a:gd name="T20" fmla="*/ 36 w 40"/>
                <a:gd name="T21" fmla="*/ 12 h 16"/>
                <a:gd name="T22" fmla="*/ 36 w 40"/>
                <a:gd name="T23" fmla="*/ 4 h 16"/>
                <a:gd name="T24" fmla="*/ 4 w 40"/>
                <a:gd name="T25" fmla="*/ 4 h 16"/>
                <a:gd name="T26" fmla="*/ 4 w 40"/>
                <a:gd name="T2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6">
                  <a:moveTo>
                    <a:pt x="38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39" y="16"/>
                    <a:pt x="38" y="16"/>
                  </a:cubicBezTo>
                  <a:close/>
                  <a:moveTo>
                    <a:pt x="4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455">
              <a:extLst>
                <a:ext uri="{FF2B5EF4-FFF2-40B4-BE49-F238E27FC236}">
                  <a16:creationId xmlns:a16="http://schemas.microsoft.com/office/drawing/2014/main" xmlns="" id="{27A5D449-741D-7C40-B826-B7ADC8D6B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075" y="1746250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1456">
              <a:extLst>
                <a:ext uri="{FF2B5EF4-FFF2-40B4-BE49-F238E27FC236}">
                  <a16:creationId xmlns:a16="http://schemas.microsoft.com/office/drawing/2014/main" xmlns="" id="{492E1689-B7F2-9F4D-B7B3-5C25A89A5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4463" y="1746250"/>
              <a:ext cx="14288" cy="60325"/>
            </a:xfrm>
            <a:custGeom>
              <a:avLst/>
              <a:gdLst>
                <a:gd name="T0" fmla="*/ 2 w 4"/>
                <a:gd name="T1" fmla="*/ 16 h 16"/>
                <a:gd name="T2" fmla="*/ 0 w 4"/>
                <a:gd name="T3" fmla="*/ 14 h 16"/>
                <a:gd name="T4" fmla="*/ 0 w 4"/>
                <a:gd name="T5" fmla="*/ 2 h 16"/>
                <a:gd name="T6" fmla="*/ 2 w 4"/>
                <a:gd name="T7" fmla="*/ 0 h 16"/>
                <a:gd name="T8" fmla="*/ 4 w 4"/>
                <a:gd name="T9" fmla="*/ 2 h 16"/>
                <a:gd name="T10" fmla="*/ 4 w 4"/>
                <a:gd name="T11" fmla="*/ 14 h 16"/>
                <a:gd name="T12" fmla="*/ 2 w 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6">
                  <a:moveTo>
                    <a:pt x="2" y="16"/>
                  </a:move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457">
              <a:extLst>
                <a:ext uri="{FF2B5EF4-FFF2-40B4-BE49-F238E27FC236}">
                  <a16:creationId xmlns:a16="http://schemas.microsoft.com/office/drawing/2014/main" xmlns="" id="{4E49EAB0-E2BE-2448-9D2B-284D67814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1444625"/>
              <a:ext cx="338138" cy="211138"/>
            </a:xfrm>
            <a:custGeom>
              <a:avLst/>
              <a:gdLst>
                <a:gd name="T0" fmla="*/ 2 w 90"/>
                <a:gd name="T1" fmla="*/ 56 h 56"/>
                <a:gd name="T2" fmla="*/ 1 w 90"/>
                <a:gd name="T3" fmla="*/ 55 h 56"/>
                <a:gd name="T4" fmla="*/ 1 w 90"/>
                <a:gd name="T5" fmla="*/ 52 h 56"/>
                <a:gd name="T6" fmla="*/ 37 w 90"/>
                <a:gd name="T7" fmla="*/ 16 h 56"/>
                <a:gd name="T8" fmla="*/ 39 w 90"/>
                <a:gd name="T9" fmla="*/ 16 h 56"/>
                <a:gd name="T10" fmla="*/ 58 w 90"/>
                <a:gd name="T11" fmla="*/ 31 h 56"/>
                <a:gd name="T12" fmla="*/ 87 w 90"/>
                <a:gd name="T13" fmla="*/ 1 h 56"/>
                <a:gd name="T14" fmla="*/ 89 w 90"/>
                <a:gd name="T15" fmla="*/ 1 h 56"/>
                <a:gd name="T16" fmla="*/ 89 w 90"/>
                <a:gd name="T17" fmla="*/ 3 h 56"/>
                <a:gd name="T18" fmla="*/ 59 w 90"/>
                <a:gd name="T19" fmla="*/ 35 h 56"/>
                <a:gd name="T20" fmla="*/ 57 w 90"/>
                <a:gd name="T21" fmla="*/ 35 h 56"/>
                <a:gd name="T22" fmla="*/ 38 w 90"/>
                <a:gd name="T23" fmla="*/ 21 h 56"/>
                <a:gd name="T24" fmla="*/ 3 w 90"/>
                <a:gd name="T25" fmla="*/ 55 h 56"/>
                <a:gd name="T26" fmla="*/ 2 w 9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56">
                  <a:moveTo>
                    <a:pt x="2" y="56"/>
                  </a:moveTo>
                  <a:cubicBezTo>
                    <a:pt x="1" y="56"/>
                    <a:pt x="1" y="56"/>
                    <a:pt x="1" y="55"/>
                  </a:cubicBezTo>
                  <a:cubicBezTo>
                    <a:pt x="0" y="55"/>
                    <a:pt x="0" y="53"/>
                    <a:pt x="1" y="52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8" y="16"/>
                    <a:pt x="39" y="16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89" y="1"/>
                  </a:cubicBezTo>
                  <a:cubicBezTo>
                    <a:pt x="90" y="1"/>
                    <a:pt x="90" y="3"/>
                    <a:pt x="89" y="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6"/>
                    <a:pt x="58" y="36"/>
                    <a:pt x="57" y="3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6"/>
                    <a:pt x="3" y="56"/>
                    <a:pt x="2" y="5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1458">
              <a:extLst>
                <a:ext uri="{FF2B5EF4-FFF2-40B4-BE49-F238E27FC236}">
                  <a16:creationId xmlns:a16="http://schemas.microsoft.com/office/drawing/2014/main" xmlns="" id="{AD63FA0F-433E-7E47-A482-1EB865EEB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3850" y="1444625"/>
              <a:ext cx="120650" cy="112713"/>
            </a:xfrm>
            <a:custGeom>
              <a:avLst/>
              <a:gdLst>
                <a:gd name="T0" fmla="*/ 30 w 32"/>
                <a:gd name="T1" fmla="*/ 30 h 30"/>
                <a:gd name="T2" fmla="*/ 28 w 32"/>
                <a:gd name="T3" fmla="*/ 28 h 30"/>
                <a:gd name="T4" fmla="*/ 28 w 32"/>
                <a:gd name="T5" fmla="*/ 4 h 30"/>
                <a:gd name="T6" fmla="*/ 2 w 32"/>
                <a:gd name="T7" fmla="*/ 4 h 30"/>
                <a:gd name="T8" fmla="*/ 0 w 32"/>
                <a:gd name="T9" fmla="*/ 2 h 30"/>
                <a:gd name="T10" fmla="*/ 2 w 32"/>
                <a:gd name="T11" fmla="*/ 0 h 30"/>
                <a:gd name="T12" fmla="*/ 30 w 32"/>
                <a:gd name="T13" fmla="*/ 0 h 30"/>
                <a:gd name="T14" fmla="*/ 32 w 32"/>
                <a:gd name="T15" fmla="*/ 2 h 30"/>
                <a:gd name="T16" fmla="*/ 32 w 32"/>
                <a:gd name="T17" fmla="*/ 28 h 30"/>
                <a:gd name="T18" fmla="*/ 30 w 32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0">
                  <a:moveTo>
                    <a:pt x="30" y="30"/>
                  </a:moveTo>
                  <a:cubicBezTo>
                    <a:pt x="29" y="30"/>
                    <a:pt x="28" y="29"/>
                    <a:pt x="28" y="2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1"/>
                    <a:pt x="32" y="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1" y="30"/>
                    <a:pt x="30" y="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xmlns="" id="{B7FEA535-0F01-1A46-AC77-6AAE5CB6FEA5}"/>
              </a:ext>
            </a:extLst>
          </p:cNvPr>
          <p:cNvSpPr/>
          <p:nvPr/>
        </p:nvSpPr>
        <p:spPr>
          <a:xfrm>
            <a:off x="533400" y="3350575"/>
            <a:ext cx="2457961" cy="98488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70020FD2-3830-1B48-B52E-5F501C8E3389}"/>
              </a:ext>
            </a:extLst>
          </p:cNvPr>
          <p:cNvSpPr/>
          <p:nvPr/>
        </p:nvSpPr>
        <p:spPr>
          <a:xfrm>
            <a:off x="533400" y="4540065"/>
            <a:ext cx="2457961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xmlns="" id="{6F6EC59F-66C6-A245-A2AD-F6748AC089CB}"/>
              </a:ext>
            </a:extLst>
          </p:cNvPr>
          <p:cNvCxnSpPr>
            <a:cxnSpLocks/>
          </p:cNvCxnSpPr>
          <p:nvPr/>
        </p:nvCxnSpPr>
        <p:spPr>
          <a:xfrm>
            <a:off x="533400" y="5765415"/>
            <a:ext cx="312761" cy="0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B4361E61-CC37-E646-83CD-AD2EF74894CC}"/>
              </a:ext>
            </a:extLst>
          </p:cNvPr>
          <p:cNvGrpSpPr/>
          <p:nvPr/>
        </p:nvGrpSpPr>
        <p:grpSpPr>
          <a:xfrm>
            <a:off x="533400" y="2006986"/>
            <a:ext cx="775494" cy="764570"/>
            <a:chOff x="533400" y="2006986"/>
            <a:chExt cx="775494" cy="764570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xmlns="" id="{FF5B74EB-44DA-5440-9BCB-9CEF7909F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343" y="2491215"/>
              <a:ext cx="171119" cy="174759"/>
            </a:xfrm>
            <a:prstGeom prst="ellipse">
              <a:avLst/>
            </a:pr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xmlns="" id="{0005C472-62C3-8E40-B5ED-6D175CCC2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00" y="2006986"/>
              <a:ext cx="775494" cy="764570"/>
            </a:xfrm>
            <a:custGeom>
              <a:avLst/>
              <a:gdLst>
                <a:gd name="T0" fmla="*/ 84 w 90"/>
                <a:gd name="T1" fmla="*/ 32 h 88"/>
                <a:gd name="T2" fmla="*/ 90 w 90"/>
                <a:gd name="T3" fmla="*/ 26 h 88"/>
                <a:gd name="T4" fmla="*/ 80 w 90"/>
                <a:gd name="T5" fmla="*/ 16 h 88"/>
                <a:gd name="T6" fmla="*/ 86 w 90"/>
                <a:gd name="T7" fmla="*/ 10 h 88"/>
                <a:gd name="T8" fmla="*/ 86 w 90"/>
                <a:gd name="T9" fmla="*/ 2 h 88"/>
                <a:gd name="T10" fmla="*/ 78 w 90"/>
                <a:gd name="T11" fmla="*/ 2 h 88"/>
                <a:gd name="T12" fmla="*/ 33 w 90"/>
                <a:gd name="T13" fmla="*/ 47 h 88"/>
                <a:gd name="T14" fmla="*/ 22 w 90"/>
                <a:gd name="T15" fmla="*/ 44 h 88"/>
                <a:gd name="T16" fmla="*/ 0 w 90"/>
                <a:gd name="T17" fmla="*/ 66 h 88"/>
                <a:gd name="T18" fmla="*/ 22 w 90"/>
                <a:gd name="T19" fmla="*/ 88 h 88"/>
                <a:gd name="T20" fmla="*/ 44 w 90"/>
                <a:gd name="T21" fmla="*/ 66 h 88"/>
                <a:gd name="T22" fmla="*/ 41 w 90"/>
                <a:gd name="T23" fmla="*/ 55 h 88"/>
                <a:gd name="T24" fmla="*/ 62 w 90"/>
                <a:gd name="T25" fmla="*/ 34 h 88"/>
                <a:gd name="T26" fmla="*/ 70 w 90"/>
                <a:gd name="T27" fmla="*/ 42 h 88"/>
                <a:gd name="T28" fmla="*/ 76 w 90"/>
                <a:gd name="T29" fmla="*/ 36 h 88"/>
                <a:gd name="T30" fmla="*/ 68 w 90"/>
                <a:gd name="T31" fmla="*/ 28 h 88"/>
                <a:gd name="T32" fmla="*/ 74 w 90"/>
                <a:gd name="T33" fmla="*/ 22 h 88"/>
                <a:gd name="T34" fmla="*/ 84 w 90"/>
                <a:gd name="T35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8">
                  <a:moveTo>
                    <a:pt x="84" y="32"/>
                  </a:moveTo>
                  <a:cubicBezTo>
                    <a:pt x="90" y="26"/>
                    <a:pt x="90" y="26"/>
                    <a:pt x="90" y="2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8" y="8"/>
                    <a:pt x="88" y="4"/>
                    <a:pt x="86" y="2"/>
                  </a:cubicBezTo>
                  <a:cubicBezTo>
                    <a:pt x="84" y="0"/>
                    <a:pt x="80" y="0"/>
                    <a:pt x="78" y="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0" y="45"/>
                    <a:pt x="26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78"/>
                    <a:pt x="10" y="88"/>
                    <a:pt x="22" y="88"/>
                  </a:cubicBezTo>
                  <a:cubicBezTo>
                    <a:pt x="34" y="88"/>
                    <a:pt x="44" y="78"/>
                    <a:pt x="44" y="66"/>
                  </a:cubicBezTo>
                  <a:cubicBezTo>
                    <a:pt x="44" y="62"/>
                    <a:pt x="43" y="58"/>
                    <a:pt x="41" y="5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74" y="22"/>
                    <a:pt x="74" y="22"/>
                    <a:pt x="74" y="22"/>
                  </a:cubicBezTo>
                  <a:lnTo>
                    <a:pt x="84" y="32"/>
                  </a:lnTo>
                  <a:close/>
                </a:path>
              </a:pathLst>
            </a:custGeom>
            <a:noFill/>
            <a:ln w="254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573683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AC21AE67-0FFF-354B-8D5F-4A5C3664A9D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8080668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495A98F4-98B6-0545-B72C-DEC5B865CA0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7A45E2-E347-0547-A089-B12530FC8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Market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3BDEE0F-36FD-124A-9268-2D0444B2C060}"/>
              </a:ext>
            </a:extLst>
          </p:cNvPr>
          <p:cNvSpPr/>
          <p:nvPr/>
        </p:nvSpPr>
        <p:spPr>
          <a:xfrm>
            <a:off x="533400" y="1524000"/>
            <a:ext cx="5377543" cy="217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F367C3-EB27-2F4F-BF17-F54DAE9FE13E}"/>
              </a:ext>
            </a:extLst>
          </p:cNvPr>
          <p:cNvSpPr/>
          <p:nvPr/>
        </p:nvSpPr>
        <p:spPr>
          <a:xfrm>
            <a:off x="533400" y="1989490"/>
            <a:ext cx="1244184" cy="1244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9B557BF-1BC7-BB49-A391-9E59A4236A4A}"/>
              </a:ext>
            </a:extLst>
          </p:cNvPr>
          <p:cNvSpPr/>
          <p:nvPr/>
        </p:nvSpPr>
        <p:spPr>
          <a:xfrm>
            <a:off x="2184027" y="1989490"/>
            <a:ext cx="34372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499C095-82FD-7F47-B620-46C038723D1F}"/>
              </a:ext>
            </a:extLst>
          </p:cNvPr>
          <p:cNvSpPr/>
          <p:nvPr/>
        </p:nvSpPr>
        <p:spPr>
          <a:xfrm>
            <a:off x="2173573" y="2371900"/>
            <a:ext cx="343728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AB493186-2B9D-7946-B9D7-08D651042F01}"/>
              </a:ext>
            </a:extLst>
          </p:cNvPr>
          <p:cNvSpPr/>
          <p:nvPr/>
        </p:nvSpPr>
        <p:spPr>
          <a:xfrm>
            <a:off x="6281057" y="1524000"/>
            <a:ext cx="5377543" cy="217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9D63622-172A-2048-AAEC-FB31420D5E62}"/>
              </a:ext>
            </a:extLst>
          </p:cNvPr>
          <p:cNvSpPr/>
          <p:nvPr/>
        </p:nvSpPr>
        <p:spPr>
          <a:xfrm>
            <a:off x="6281057" y="1989490"/>
            <a:ext cx="1244184" cy="1244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F4EA3357-6E80-1542-8789-306BA848A8F2}"/>
              </a:ext>
            </a:extLst>
          </p:cNvPr>
          <p:cNvSpPr/>
          <p:nvPr/>
        </p:nvSpPr>
        <p:spPr>
          <a:xfrm>
            <a:off x="7931684" y="1989490"/>
            <a:ext cx="34372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981CAF27-84D2-7347-BAC3-397B640BEFD2}"/>
              </a:ext>
            </a:extLst>
          </p:cNvPr>
          <p:cNvSpPr/>
          <p:nvPr/>
        </p:nvSpPr>
        <p:spPr>
          <a:xfrm>
            <a:off x="7921230" y="2371900"/>
            <a:ext cx="343728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46B1D639-6315-7149-B03C-B6D46664DA0D}"/>
              </a:ext>
            </a:extLst>
          </p:cNvPr>
          <p:cNvSpPr/>
          <p:nvPr/>
        </p:nvSpPr>
        <p:spPr>
          <a:xfrm>
            <a:off x="533400" y="4073236"/>
            <a:ext cx="5377543" cy="217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89B4C376-C214-CE4D-9134-B909D2149409}"/>
              </a:ext>
            </a:extLst>
          </p:cNvPr>
          <p:cNvSpPr/>
          <p:nvPr/>
        </p:nvSpPr>
        <p:spPr>
          <a:xfrm>
            <a:off x="533400" y="4538726"/>
            <a:ext cx="1244184" cy="1244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AEB58189-108C-6546-B2A3-CD6A886D5CF9}"/>
              </a:ext>
            </a:extLst>
          </p:cNvPr>
          <p:cNvSpPr/>
          <p:nvPr/>
        </p:nvSpPr>
        <p:spPr>
          <a:xfrm>
            <a:off x="2184027" y="4538726"/>
            <a:ext cx="34372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CF01CCA-4797-F34A-B4F7-1BD99E0D5343}"/>
              </a:ext>
            </a:extLst>
          </p:cNvPr>
          <p:cNvSpPr/>
          <p:nvPr/>
        </p:nvSpPr>
        <p:spPr>
          <a:xfrm>
            <a:off x="2173573" y="4921136"/>
            <a:ext cx="343728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CA793DDF-7853-E545-99CB-71B7802DED69}"/>
              </a:ext>
            </a:extLst>
          </p:cNvPr>
          <p:cNvSpPr/>
          <p:nvPr/>
        </p:nvSpPr>
        <p:spPr>
          <a:xfrm>
            <a:off x="6281057" y="4073236"/>
            <a:ext cx="5377543" cy="217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D2D769E3-7BB5-B54A-8755-89AC8ED0E706}"/>
              </a:ext>
            </a:extLst>
          </p:cNvPr>
          <p:cNvSpPr/>
          <p:nvPr/>
        </p:nvSpPr>
        <p:spPr>
          <a:xfrm>
            <a:off x="6281057" y="4538726"/>
            <a:ext cx="1244184" cy="1244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2C359763-AA0B-1A44-8AEF-A8F7661853C2}"/>
              </a:ext>
            </a:extLst>
          </p:cNvPr>
          <p:cNvSpPr/>
          <p:nvPr/>
        </p:nvSpPr>
        <p:spPr>
          <a:xfrm>
            <a:off x="7931684" y="4538726"/>
            <a:ext cx="343728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b="1" i="1" dirty="0" err="1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9A904EC4-A29D-0C4B-8C30-6DE83773A22F}"/>
              </a:ext>
            </a:extLst>
          </p:cNvPr>
          <p:cNvSpPr/>
          <p:nvPr/>
        </p:nvSpPr>
        <p:spPr>
          <a:xfrm>
            <a:off x="7921230" y="4921136"/>
            <a:ext cx="3437283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91BA831-94F4-D340-9B08-EBFA5060105C}"/>
              </a:ext>
            </a:extLst>
          </p:cNvPr>
          <p:cNvGrpSpPr/>
          <p:nvPr/>
        </p:nvGrpSpPr>
        <p:grpSpPr>
          <a:xfrm>
            <a:off x="898548" y="2405319"/>
            <a:ext cx="513888" cy="412526"/>
            <a:chOff x="4119563" y="1489076"/>
            <a:chExt cx="346075" cy="277813"/>
          </a:xfrm>
        </p:grpSpPr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xmlns="" id="{BFF32F6F-F301-5E45-87C9-BDAAA5AD0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9563" y="1489076"/>
              <a:ext cx="225425" cy="277813"/>
            </a:xfrm>
            <a:custGeom>
              <a:avLst/>
              <a:gdLst>
                <a:gd name="T0" fmla="*/ 30 w 60"/>
                <a:gd name="T1" fmla="*/ 74 h 74"/>
                <a:gd name="T2" fmla="*/ 60 w 60"/>
                <a:gd name="T3" fmla="*/ 74 h 74"/>
                <a:gd name="T4" fmla="*/ 60 w 60"/>
                <a:gd name="T5" fmla="*/ 56 h 74"/>
                <a:gd name="T6" fmla="*/ 38 w 60"/>
                <a:gd name="T7" fmla="*/ 44 h 74"/>
                <a:gd name="T8" fmla="*/ 38 w 60"/>
                <a:gd name="T9" fmla="*/ 36 h 74"/>
                <a:gd name="T10" fmla="*/ 42 w 60"/>
                <a:gd name="T11" fmla="*/ 26 h 74"/>
                <a:gd name="T12" fmla="*/ 42 w 60"/>
                <a:gd name="T13" fmla="*/ 18 h 74"/>
                <a:gd name="T14" fmla="*/ 44 w 60"/>
                <a:gd name="T15" fmla="*/ 8 h 74"/>
                <a:gd name="T16" fmla="*/ 20 w 60"/>
                <a:gd name="T17" fmla="*/ 8 h 74"/>
                <a:gd name="T18" fmla="*/ 18 w 60"/>
                <a:gd name="T19" fmla="*/ 18 h 74"/>
                <a:gd name="T20" fmla="*/ 18 w 60"/>
                <a:gd name="T21" fmla="*/ 26 h 74"/>
                <a:gd name="T22" fmla="*/ 22 w 60"/>
                <a:gd name="T23" fmla="*/ 36 h 74"/>
                <a:gd name="T24" fmla="*/ 22 w 60"/>
                <a:gd name="T25" fmla="*/ 44 h 74"/>
                <a:gd name="T26" fmla="*/ 0 w 60"/>
                <a:gd name="T27" fmla="*/ 56 h 74"/>
                <a:gd name="T28" fmla="*/ 0 w 60"/>
                <a:gd name="T29" fmla="*/ 74 h 74"/>
                <a:gd name="T30" fmla="*/ 30 w 60"/>
                <a:gd name="T3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74">
                  <a:moveTo>
                    <a:pt x="30" y="74"/>
                  </a:moveTo>
                  <a:cubicBezTo>
                    <a:pt x="60" y="74"/>
                    <a:pt x="60" y="74"/>
                    <a:pt x="60" y="74"/>
                  </a:cubicBezTo>
                  <a:cubicBezTo>
                    <a:pt x="60" y="74"/>
                    <a:pt x="60" y="62"/>
                    <a:pt x="60" y="56"/>
                  </a:cubicBezTo>
                  <a:cubicBezTo>
                    <a:pt x="60" y="54"/>
                    <a:pt x="48" y="48"/>
                    <a:pt x="38" y="44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42" y="35"/>
                    <a:pt x="42" y="26"/>
                  </a:cubicBezTo>
                  <a:cubicBezTo>
                    <a:pt x="45" y="26"/>
                    <a:pt x="46" y="18"/>
                    <a:pt x="42" y="18"/>
                  </a:cubicBezTo>
                  <a:cubicBezTo>
                    <a:pt x="42" y="17"/>
                    <a:pt x="45" y="13"/>
                    <a:pt x="44" y="8"/>
                  </a:cubicBezTo>
                  <a:cubicBezTo>
                    <a:pt x="42" y="0"/>
                    <a:pt x="22" y="0"/>
                    <a:pt x="20" y="8"/>
                  </a:cubicBezTo>
                  <a:cubicBezTo>
                    <a:pt x="12" y="6"/>
                    <a:pt x="18" y="17"/>
                    <a:pt x="18" y="18"/>
                  </a:cubicBezTo>
                  <a:cubicBezTo>
                    <a:pt x="14" y="18"/>
                    <a:pt x="15" y="26"/>
                    <a:pt x="18" y="26"/>
                  </a:cubicBezTo>
                  <a:cubicBezTo>
                    <a:pt x="18" y="35"/>
                    <a:pt x="22" y="36"/>
                    <a:pt x="22" y="36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2" y="48"/>
                    <a:pt x="0" y="54"/>
                    <a:pt x="0" y="56"/>
                  </a:cubicBezTo>
                  <a:cubicBezTo>
                    <a:pt x="0" y="60"/>
                    <a:pt x="0" y="74"/>
                    <a:pt x="0" y="74"/>
                  </a:cubicBezTo>
                  <a:lnTo>
                    <a:pt x="30" y="74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xmlns="" id="{699E8637-D9C0-0143-AF2E-BA8373002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1533526"/>
              <a:ext cx="146050" cy="233363"/>
            </a:xfrm>
            <a:custGeom>
              <a:avLst/>
              <a:gdLst>
                <a:gd name="T0" fmla="*/ 17 w 39"/>
                <a:gd name="T1" fmla="*/ 62 h 62"/>
                <a:gd name="T2" fmla="*/ 39 w 39"/>
                <a:gd name="T3" fmla="*/ 62 h 62"/>
                <a:gd name="T4" fmla="*/ 39 w 39"/>
                <a:gd name="T5" fmla="*/ 44 h 62"/>
                <a:gd name="T6" fmla="*/ 21 w 39"/>
                <a:gd name="T7" fmla="*/ 36 h 62"/>
                <a:gd name="T8" fmla="*/ 21 w 39"/>
                <a:gd name="T9" fmla="*/ 30 h 62"/>
                <a:gd name="T10" fmla="*/ 25 w 39"/>
                <a:gd name="T11" fmla="*/ 22 h 62"/>
                <a:gd name="T12" fmla="*/ 25 w 39"/>
                <a:gd name="T13" fmla="*/ 14 h 62"/>
                <a:gd name="T14" fmla="*/ 27 w 39"/>
                <a:gd name="T15" fmla="*/ 6 h 62"/>
                <a:gd name="T16" fmla="*/ 7 w 39"/>
                <a:gd name="T17" fmla="*/ 6 h 62"/>
                <a:gd name="T18" fmla="*/ 5 w 39"/>
                <a:gd name="T19" fmla="*/ 14 h 62"/>
                <a:gd name="T20" fmla="*/ 5 w 39"/>
                <a:gd name="T21" fmla="*/ 22 h 62"/>
                <a:gd name="T22" fmla="*/ 9 w 39"/>
                <a:gd name="T23" fmla="*/ 30 h 62"/>
                <a:gd name="T24" fmla="*/ 9 w 39"/>
                <a:gd name="T25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62">
                  <a:moveTo>
                    <a:pt x="17" y="62"/>
                  </a:move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9" y="49"/>
                    <a:pt x="39" y="44"/>
                  </a:cubicBezTo>
                  <a:cubicBezTo>
                    <a:pt x="39" y="42"/>
                    <a:pt x="29" y="39"/>
                    <a:pt x="21" y="36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5" y="29"/>
                    <a:pt x="25" y="22"/>
                  </a:cubicBezTo>
                  <a:cubicBezTo>
                    <a:pt x="27" y="22"/>
                    <a:pt x="28" y="14"/>
                    <a:pt x="25" y="14"/>
                  </a:cubicBezTo>
                  <a:cubicBezTo>
                    <a:pt x="25" y="13"/>
                    <a:pt x="28" y="10"/>
                    <a:pt x="27" y="6"/>
                  </a:cubicBezTo>
                  <a:cubicBezTo>
                    <a:pt x="25" y="0"/>
                    <a:pt x="9" y="0"/>
                    <a:pt x="7" y="6"/>
                  </a:cubicBezTo>
                  <a:cubicBezTo>
                    <a:pt x="0" y="5"/>
                    <a:pt x="5" y="13"/>
                    <a:pt x="5" y="14"/>
                  </a:cubicBezTo>
                  <a:cubicBezTo>
                    <a:pt x="2" y="14"/>
                    <a:pt x="3" y="22"/>
                    <a:pt x="5" y="22"/>
                  </a:cubicBezTo>
                  <a:cubicBezTo>
                    <a:pt x="5" y="29"/>
                    <a:pt x="9" y="30"/>
                    <a:pt x="9" y="30"/>
                  </a:cubicBezTo>
                  <a:cubicBezTo>
                    <a:pt x="9" y="34"/>
                    <a:pt x="9" y="34"/>
                    <a:pt x="9" y="34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18E21776-E199-BB49-9491-7C2918AD9F3B}"/>
              </a:ext>
            </a:extLst>
          </p:cNvPr>
          <p:cNvGrpSpPr/>
          <p:nvPr/>
        </p:nvGrpSpPr>
        <p:grpSpPr>
          <a:xfrm>
            <a:off x="6625649" y="2292075"/>
            <a:ext cx="555000" cy="639014"/>
            <a:chOff x="5562601" y="2479675"/>
            <a:chExt cx="346075" cy="398463"/>
          </a:xfrm>
        </p:grpSpPr>
        <p:sp>
          <p:nvSpPr>
            <p:cNvPr id="35" name="Freeform 169">
              <a:extLst>
                <a:ext uri="{FF2B5EF4-FFF2-40B4-BE49-F238E27FC236}">
                  <a16:creationId xmlns:a16="http://schemas.microsoft.com/office/drawing/2014/main" xmlns="" id="{93B96077-DCBC-5342-9567-3EB8577FF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538" y="2479675"/>
              <a:ext cx="330200" cy="285750"/>
            </a:xfrm>
            <a:custGeom>
              <a:avLst/>
              <a:gdLst>
                <a:gd name="T0" fmla="*/ 64 w 88"/>
                <a:gd name="T1" fmla="*/ 60 h 76"/>
                <a:gd name="T2" fmla="*/ 88 w 88"/>
                <a:gd name="T3" fmla="*/ 62 h 76"/>
                <a:gd name="T4" fmla="*/ 44 w 88"/>
                <a:gd name="T5" fmla="*/ 20 h 76"/>
                <a:gd name="T6" fmla="*/ 0 w 88"/>
                <a:gd name="T7" fmla="*/ 62 h 76"/>
                <a:gd name="T8" fmla="*/ 24 w 88"/>
                <a:gd name="T9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6">
                  <a:moveTo>
                    <a:pt x="64" y="60"/>
                  </a:moveTo>
                  <a:cubicBezTo>
                    <a:pt x="64" y="70"/>
                    <a:pt x="82" y="76"/>
                    <a:pt x="88" y="62"/>
                  </a:cubicBezTo>
                  <a:cubicBezTo>
                    <a:pt x="70" y="62"/>
                    <a:pt x="84" y="0"/>
                    <a:pt x="44" y="20"/>
                  </a:cubicBezTo>
                  <a:cubicBezTo>
                    <a:pt x="4" y="0"/>
                    <a:pt x="18" y="62"/>
                    <a:pt x="0" y="62"/>
                  </a:cubicBezTo>
                  <a:cubicBezTo>
                    <a:pt x="6" y="76"/>
                    <a:pt x="24" y="70"/>
                    <a:pt x="24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0">
              <a:extLst>
                <a:ext uri="{FF2B5EF4-FFF2-40B4-BE49-F238E27FC236}">
                  <a16:creationId xmlns:a16="http://schemas.microsoft.com/office/drawing/2014/main" xmlns="" id="{DA085641-0882-9541-A8DC-181FE331D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592388"/>
              <a:ext cx="195263" cy="180975"/>
            </a:xfrm>
            <a:custGeom>
              <a:avLst/>
              <a:gdLst>
                <a:gd name="T0" fmla="*/ 26 w 52"/>
                <a:gd name="T1" fmla="*/ 48 h 48"/>
                <a:gd name="T2" fmla="*/ 46 w 52"/>
                <a:gd name="T3" fmla="*/ 28 h 48"/>
                <a:gd name="T4" fmla="*/ 46 w 52"/>
                <a:gd name="T5" fmla="*/ 16 h 48"/>
                <a:gd name="T6" fmla="*/ 44 w 52"/>
                <a:gd name="T7" fmla="*/ 8 h 48"/>
                <a:gd name="T8" fmla="*/ 26 w 52"/>
                <a:gd name="T9" fmla="*/ 0 h 48"/>
                <a:gd name="T10" fmla="*/ 8 w 52"/>
                <a:gd name="T11" fmla="*/ 8 h 48"/>
                <a:gd name="T12" fmla="*/ 6 w 52"/>
                <a:gd name="T13" fmla="*/ 16 h 48"/>
                <a:gd name="T14" fmla="*/ 6 w 52"/>
                <a:gd name="T15" fmla="*/ 28 h 48"/>
                <a:gd name="T16" fmla="*/ 26 w 52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8">
                  <a:moveTo>
                    <a:pt x="26" y="48"/>
                  </a:moveTo>
                  <a:cubicBezTo>
                    <a:pt x="32" y="46"/>
                    <a:pt x="44" y="40"/>
                    <a:pt x="46" y="28"/>
                  </a:cubicBezTo>
                  <a:cubicBezTo>
                    <a:pt x="52" y="28"/>
                    <a:pt x="52" y="16"/>
                    <a:pt x="46" y="16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28" y="8"/>
                    <a:pt x="28" y="2"/>
                    <a:pt x="26" y="0"/>
                  </a:cubicBezTo>
                  <a:cubicBezTo>
                    <a:pt x="24" y="2"/>
                    <a:pt x="24" y="8"/>
                    <a:pt x="8" y="8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16"/>
                    <a:pt x="0" y="28"/>
                    <a:pt x="6" y="28"/>
                  </a:cubicBezTo>
                  <a:cubicBezTo>
                    <a:pt x="8" y="40"/>
                    <a:pt x="20" y="46"/>
                    <a:pt x="26" y="48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71">
              <a:extLst>
                <a:ext uri="{FF2B5EF4-FFF2-40B4-BE49-F238E27FC236}">
                  <a16:creationId xmlns:a16="http://schemas.microsoft.com/office/drawing/2014/main" xmlns="" id="{A127B64F-AC1D-EF48-AF29-2FDCCC242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1" y="2754313"/>
              <a:ext cx="346075" cy="123825"/>
            </a:xfrm>
            <a:custGeom>
              <a:avLst/>
              <a:gdLst>
                <a:gd name="T0" fmla="*/ 56 w 92"/>
                <a:gd name="T1" fmla="*/ 0 h 33"/>
                <a:gd name="T2" fmla="*/ 92 w 92"/>
                <a:gd name="T3" fmla="*/ 27 h 33"/>
                <a:gd name="T4" fmla="*/ 92 w 92"/>
                <a:gd name="T5" fmla="*/ 33 h 33"/>
                <a:gd name="T6" fmla="*/ 0 w 92"/>
                <a:gd name="T7" fmla="*/ 33 h 33"/>
                <a:gd name="T8" fmla="*/ 0 w 92"/>
                <a:gd name="T9" fmla="*/ 27 h 33"/>
                <a:gd name="T10" fmla="*/ 36 w 92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3">
                  <a:moveTo>
                    <a:pt x="56" y="0"/>
                  </a:moveTo>
                  <a:cubicBezTo>
                    <a:pt x="74" y="8"/>
                    <a:pt x="92" y="13"/>
                    <a:pt x="92" y="2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3"/>
                    <a:pt x="18" y="8"/>
                    <a:pt x="36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72">
              <a:extLst>
                <a:ext uri="{FF2B5EF4-FFF2-40B4-BE49-F238E27FC236}">
                  <a16:creationId xmlns:a16="http://schemas.microsoft.com/office/drawing/2014/main" xmlns="" id="{84DE84A9-338E-0D40-91B7-7DA272EED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781300"/>
              <a:ext cx="98425" cy="96838"/>
            </a:xfrm>
            <a:custGeom>
              <a:avLst/>
              <a:gdLst>
                <a:gd name="T0" fmla="*/ 0 w 26"/>
                <a:gd name="T1" fmla="*/ 0 h 26"/>
                <a:gd name="T2" fmla="*/ 26 w 26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26">
                  <a:moveTo>
                    <a:pt x="0" y="0"/>
                  </a:moveTo>
                  <a:cubicBezTo>
                    <a:pt x="0" y="12"/>
                    <a:pt x="26" y="14"/>
                    <a:pt x="26" y="26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73">
              <a:extLst>
                <a:ext uri="{FF2B5EF4-FFF2-40B4-BE49-F238E27FC236}">
                  <a16:creationId xmlns:a16="http://schemas.microsoft.com/office/drawing/2014/main" xmlns="" id="{FD6C2159-473E-264E-A815-D93FA2471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638" y="2781300"/>
              <a:ext cx="96838" cy="96838"/>
            </a:xfrm>
            <a:custGeom>
              <a:avLst/>
              <a:gdLst>
                <a:gd name="T0" fmla="*/ 26 w 26"/>
                <a:gd name="T1" fmla="*/ 0 h 26"/>
                <a:gd name="T2" fmla="*/ 0 w 26"/>
                <a:gd name="T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26">
                  <a:moveTo>
                    <a:pt x="26" y="0"/>
                  </a:moveTo>
                  <a:cubicBezTo>
                    <a:pt x="26" y="12"/>
                    <a:pt x="0" y="14"/>
                    <a:pt x="0" y="26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74">
              <a:extLst>
                <a:ext uri="{FF2B5EF4-FFF2-40B4-BE49-F238E27FC236}">
                  <a16:creationId xmlns:a16="http://schemas.microsoft.com/office/drawing/2014/main" xmlns="" id="{FA6C2368-FDD2-2343-B6CE-0FAC48EC6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188" y="2652713"/>
              <a:ext cx="28575" cy="7938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75">
              <a:extLst>
                <a:ext uri="{FF2B5EF4-FFF2-40B4-BE49-F238E27FC236}">
                  <a16:creationId xmlns:a16="http://schemas.microsoft.com/office/drawing/2014/main" xmlns="" id="{FEFD4B4F-A042-4845-96BB-03377EE42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9926" y="2652713"/>
              <a:ext cx="30163" cy="7938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0AE22375-8253-6B49-B074-C956D08D9716}"/>
              </a:ext>
            </a:extLst>
          </p:cNvPr>
          <p:cNvGrpSpPr/>
          <p:nvPr/>
        </p:nvGrpSpPr>
        <p:grpSpPr>
          <a:xfrm>
            <a:off x="6628191" y="4884594"/>
            <a:ext cx="549916" cy="552450"/>
            <a:chOff x="9169401" y="2532063"/>
            <a:chExt cx="344488" cy="346075"/>
          </a:xfrm>
        </p:grpSpPr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xmlns="" id="{1EF8F0AD-F888-C343-819C-A5AF8B0B9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4013" y="2584450"/>
              <a:ext cx="195263" cy="188913"/>
            </a:xfrm>
            <a:custGeom>
              <a:avLst/>
              <a:gdLst>
                <a:gd name="T0" fmla="*/ 26 w 52"/>
                <a:gd name="T1" fmla="*/ 50 h 50"/>
                <a:gd name="T2" fmla="*/ 46 w 52"/>
                <a:gd name="T3" fmla="*/ 30 h 50"/>
                <a:gd name="T4" fmla="*/ 46 w 52"/>
                <a:gd name="T5" fmla="*/ 18 h 50"/>
                <a:gd name="T6" fmla="*/ 44 w 52"/>
                <a:gd name="T7" fmla="*/ 8 h 50"/>
                <a:gd name="T8" fmla="*/ 26 w 52"/>
                <a:gd name="T9" fmla="*/ 0 h 50"/>
                <a:gd name="T10" fmla="*/ 8 w 52"/>
                <a:gd name="T11" fmla="*/ 8 h 50"/>
                <a:gd name="T12" fmla="*/ 6 w 52"/>
                <a:gd name="T13" fmla="*/ 18 h 50"/>
                <a:gd name="T14" fmla="*/ 6 w 52"/>
                <a:gd name="T15" fmla="*/ 30 h 50"/>
                <a:gd name="T16" fmla="*/ 26 w 52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26" y="50"/>
                  </a:moveTo>
                  <a:cubicBezTo>
                    <a:pt x="32" y="50"/>
                    <a:pt x="46" y="42"/>
                    <a:pt x="46" y="30"/>
                  </a:cubicBezTo>
                  <a:cubicBezTo>
                    <a:pt x="52" y="30"/>
                    <a:pt x="52" y="18"/>
                    <a:pt x="46" y="1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28" y="8"/>
                    <a:pt x="28" y="2"/>
                    <a:pt x="26" y="0"/>
                  </a:cubicBezTo>
                  <a:cubicBezTo>
                    <a:pt x="24" y="2"/>
                    <a:pt x="24" y="8"/>
                    <a:pt x="8" y="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30"/>
                    <a:pt x="6" y="30"/>
                  </a:cubicBezTo>
                  <a:cubicBezTo>
                    <a:pt x="6" y="42"/>
                    <a:pt x="20" y="50"/>
                    <a:pt x="26" y="5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xmlns="" id="{79DAE6C3-5079-FE4C-85D6-AE8E3E643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6076" y="2532063"/>
              <a:ext cx="211138" cy="131763"/>
            </a:xfrm>
            <a:custGeom>
              <a:avLst/>
              <a:gdLst>
                <a:gd name="T0" fmla="*/ 52 w 56"/>
                <a:gd name="T1" fmla="*/ 35 h 35"/>
                <a:gd name="T2" fmla="*/ 54 w 56"/>
                <a:gd name="T3" fmla="*/ 20 h 35"/>
                <a:gd name="T4" fmla="*/ 28 w 56"/>
                <a:gd name="T5" fmla="*/ 0 h 35"/>
                <a:gd name="T6" fmla="*/ 2 w 56"/>
                <a:gd name="T7" fmla="*/ 20 h 35"/>
                <a:gd name="T8" fmla="*/ 4 w 5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52" y="35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6" y="0"/>
                    <a:pt x="28" y="0"/>
                  </a:cubicBezTo>
                  <a:cubicBezTo>
                    <a:pt x="0" y="0"/>
                    <a:pt x="2" y="20"/>
                    <a:pt x="2" y="20"/>
                  </a:cubicBezTo>
                  <a:cubicBezTo>
                    <a:pt x="4" y="35"/>
                    <a:pt x="4" y="35"/>
                    <a:pt x="4" y="35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E576A9FD-B351-2F40-939C-63E3BB8CC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9401" y="2757488"/>
              <a:ext cx="344488" cy="120650"/>
            </a:xfrm>
            <a:custGeom>
              <a:avLst/>
              <a:gdLst>
                <a:gd name="T0" fmla="*/ 36 w 92"/>
                <a:gd name="T1" fmla="*/ 0 h 32"/>
                <a:gd name="T2" fmla="*/ 10 w 92"/>
                <a:gd name="T3" fmla="*/ 7 h 32"/>
                <a:gd name="T4" fmla="*/ 0 w 92"/>
                <a:gd name="T5" fmla="*/ 22 h 32"/>
                <a:gd name="T6" fmla="*/ 0 w 92"/>
                <a:gd name="T7" fmla="*/ 32 h 32"/>
                <a:gd name="T8" fmla="*/ 92 w 92"/>
                <a:gd name="T9" fmla="*/ 32 h 32"/>
                <a:gd name="T10" fmla="*/ 92 w 92"/>
                <a:gd name="T11" fmla="*/ 22 h 32"/>
                <a:gd name="T12" fmla="*/ 82 w 92"/>
                <a:gd name="T13" fmla="*/ 7 h 32"/>
                <a:gd name="T14" fmla="*/ 56 w 92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32">
                  <a:moveTo>
                    <a:pt x="3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4" y="9"/>
                    <a:pt x="0" y="15"/>
                    <a:pt x="0" y="2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5"/>
                    <a:pt x="88" y="9"/>
                    <a:pt x="82" y="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xmlns="" id="{33085B24-FC09-C046-8EFE-9EBFB2F19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0F3DAECE-AF1C-F041-8D7B-32A157E22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6726" y="26606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xmlns="" id="{5885C84B-C279-1749-A750-B04081CC6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6401" y="2811463"/>
              <a:ext cx="90488" cy="66675"/>
            </a:xfrm>
            <a:custGeom>
              <a:avLst/>
              <a:gdLst>
                <a:gd name="T0" fmla="*/ 28 w 57"/>
                <a:gd name="T1" fmla="*/ 0 h 42"/>
                <a:gd name="T2" fmla="*/ 0 w 57"/>
                <a:gd name="T3" fmla="*/ 42 h 42"/>
                <a:gd name="T4" fmla="*/ 57 w 57"/>
                <a:gd name="T5" fmla="*/ 42 h 42"/>
                <a:gd name="T6" fmla="*/ 28 w 5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2">
                  <a:moveTo>
                    <a:pt x="28" y="0"/>
                  </a:moveTo>
                  <a:lnTo>
                    <a:pt x="0" y="42"/>
                  </a:lnTo>
                  <a:lnTo>
                    <a:pt x="57" y="42"/>
                  </a:lnTo>
                  <a:lnTo>
                    <a:pt x="28" y="0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xmlns="" id="{2E7AB057-6A00-B14E-8667-535CBAB00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8626" y="2765425"/>
              <a:ext cx="46038" cy="46038"/>
            </a:xfrm>
            <a:custGeom>
              <a:avLst/>
              <a:gdLst>
                <a:gd name="T0" fmla="*/ 0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12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Line 41">
              <a:extLst>
                <a:ext uri="{FF2B5EF4-FFF2-40B4-BE49-F238E27FC236}">
                  <a16:creationId xmlns:a16="http://schemas.microsoft.com/office/drawing/2014/main" xmlns="" id="{7AAC68F8-8B1C-AD43-8C8D-1113BA3EDA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24988" y="2833688"/>
              <a:ext cx="52388" cy="0"/>
            </a:xfrm>
            <a:prstGeom prst="lin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8CE9DF35-AE8D-7241-B3E5-B53E5246EE5F}"/>
              </a:ext>
            </a:extLst>
          </p:cNvPr>
          <p:cNvGrpSpPr/>
          <p:nvPr/>
        </p:nvGrpSpPr>
        <p:grpSpPr>
          <a:xfrm>
            <a:off x="879269" y="4884595"/>
            <a:ext cx="552448" cy="552448"/>
            <a:chOff x="2678113" y="3255963"/>
            <a:chExt cx="346075" cy="346075"/>
          </a:xfrm>
        </p:grpSpPr>
        <p:sp>
          <p:nvSpPr>
            <p:cNvPr id="52" name="Freeform 88">
              <a:extLst>
                <a:ext uri="{FF2B5EF4-FFF2-40B4-BE49-F238E27FC236}">
                  <a16:creationId xmlns:a16="http://schemas.microsoft.com/office/drawing/2014/main" xmlns="" id="{258EDFEA-2F5C-5544-AA59-A39173ADE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3481388"/>
              <a:ext cx="346075" cy="120650"/>
            </a:xfrm>
            <a:custGeom>
              <a:avLst/>
              <a:gdLst>
                <a:gd name="T0" fmla="*/ 36 w 92"/>
                <a:gd name="T1" fmla="*/ 0 h 32"/>
                <a:gd name="T2" fmla="*/ 10 w 92"/>
                <a:gd name="T3" fmla="*/ 7 h 32"/>
                <a:gd name="T4" fmla="*/ 0 w 92"/>
                <a:gd name="T5" fmla="*/ 22 h 32"/>
                <a:gd name="T6" fmla="*/ 0 w 92"/>
                <a:gd name="T7" fmla="*/ 32 h 32"/>
                <a:gd name="T8" fmla="*/ 92 w 92"/>
                <a:gd name="T9" fmla="*/ 32 h 32"/>
                <a:gd name="T10" fmla="*/ 92 w 92"/>
                <a:gd name="T11" fmla="*/ 22 h 32"/>
                <a:gd name="T12" fmla="*/ 82 w 92"/>
                <a:gd name="T13" fmla="*/ 7 h 32"/>
                <a:gd name="T14" fmla="*/ 56 w 92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32">
                  <a:moveTo>
                    <a:pt x="36" y="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4" y="9"/>
                    <a:pt x="0" y="15"/>
                    <a:pt x="0" y="2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5"/>
                    <a:pt x="88" y="9"/>
                    <a:pt x="82" y="7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89">
              <a:extLst>
                <a:ext uri="{FF2B5EF4-FFF2-40B4-BE49-F238E27FC236}">
                  <a16:creationId xmlns:a16="http://schemas.microsoft.com/office/drawing/2014/main" xmlns="" id="{60AEA08B-8438-CF4A-8A14-DA5953E01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5113" y="33845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90">
              <a:extLst>
                <a:ext uri="{FF2B5EF4-FFF2-40B4-BE49-F238E27FC236}">
                  <a16:creationId xmlns:a16="http://schemas.microsoft.com/office/drawing/2014/main" xmlns="" id="{5848C882-3200-BF46-9220-15C768C78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3384550"/>
              <a:ext cx="30163" cy="6350"/>
            </a:xfrm>
            <a:custGeom>
              <a:avLst/>
              <a:gdLst>
                <a:gd name="T0" fmla="*/ 0 w 8"/>
                <a:gd name="T1" fmla="*/ 2 h 2"/>
                <a:gd name="T2" fmla="*/ 4 w 8"/>
                <a:gd name="T3" fmla="*/ 0 h 2"/>
                <a:gd name="T4" fmla="*/ 8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8" y="0"/>
                    <a:pt x="8" y="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91">
              <a:extLst>
                <a:ext uri="{FF2B5EF4-FFF2-40B4-BE49-F238E27FC236}">
                  <a16:creationId xmlns:a16="http://schemas.microsoft.com/office/drawing/2014/main" xmlns="" id="{449AAFE0-7AB5-6349-AC1C-349365974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726" y="3338513"/>
              <a:ext cx="98425" cy="158750"/>
            </a:xfrm>
            <a:custGeom>
              <a:avLst/>
              <a:gdLst>
                <a:gd name="T0" fmla="*/ 6 w 26"/>
                <a:gd name="T1" fmla="*/ 0 h 42"/>
                <a:gd name="T2" fmla="*/ 6 w 26"/>
                <a:gd name="T3" fmla="*/ 10 h 42"/>
                <a:gd name="T4" fmla="*/ 6 w 26"/>
                <a:gd name="T5" fmla="*/ 22 h 42"/>
                <a:gd name="T6" fmla="*/ 26 w 26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2">
                  <a:moveTo>
                    <a:pt x="6" y="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22"/>
                    <a:pt x="6" y="22"/>
                  </a:cubicBezTo>
                  <a:cubicBezTo>
                    <a:pt x="6" y="34"/>
                    <a:pt x="20" y="42"/>
                    <a:pt x="26" y="4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92">
              <a:extLst>
                <a:ext uri="{FF2B5EF4-FFF2-40B4-BE49-F238E27FC236}">
                  <a16:creationId xmlns:a16="http://schemas.microsoft.com/office/drawing/2014/main" xmlns="" id="{53E7BB77-CDA1-3841-86D1-B046DE7A9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1151" y="3338513"/>
              <a:ext cx="96838" cy="158750"/>
            </a:xfrm>
            <a:custGeom>
              <a:avLst/>
              <a:gdLst>
                <a:gd name="T0" fmla="*/ 20 w 26"/>
                <a:gd name="T1" fmla="*/ 0 h 42"/>
                <a:gd name="T2" fmla="*/ 20 w 26"/>
                <a:gd name="T3" fmla="*/ 10 h 42"/>
                <a:gd name="T4" fmla="*/ 20 w 26"/>
                <a:gd name="T5" fmla="*/ 22 h 42"/>
                <a:gd name="T6" fmla="*/ 0 w 26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2">
                  <a:moveTo>
                    <a:pt x="20" y="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6" y="10"/>
                    <a:pt x="26" y="22"/>
                    <a:pt x="20" y="22"/>
                  </a:cubicBezTo>
                  <a:cubicBezTo>
                    <a:pt x="20" y="34"/>
                    <a:pt x="6" y="42"/>
                    <a:pt x="0" y="42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93">
              <a:extLst>
                <a:ext uri="{FF2B5EF4-FFF2-40B4-BE49-F238E27FC236}">
                  <a16:creationId xmlns:a16="http://schemas.microsoft.com/office/drawing/2014/main" xmlns="" id="{F2E8828D-6F90-E247-9007-27967742C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3255963"/>
              <a:ext cx="346075" cy="60325"/>
            </a:xfrm>
            <a:custGeom>
              <a:avLst/>
              <a:gdLst>
                <a:gd name="T0" fmla="*/ 109 w 218"/>
                <a:gd name="T1" fmla="*/ 38 h 38"/>
                <a:gd name="T2" fmla="*/ 218 w 218"/>
                <a:gd name="T3" fmla="*/ 19 h 38"/>
                <a:gd name="T4" fmla="*/ 109 w 218"/>
                <a:gd name="T5" fmla="*/ 0 h 38"/>
                <a:gd name="T6" fmla="*/ 0 w 218"/>
                <a:gd name="T7" fmla="*/ 19 h 38"/>
                <a:gd name="T8" fmla="*/ 109 w 21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38">
                  <a:moveTo>
                    <a:pt x="109" y="38"/>
                  </a:moveTo>
                  <a:lnTo>
                    <a:pt x="218" y="19"/>
                  </a:lnTo>
                  <a:lnTo>
                    <a:pt x="109" y="0"/>
                  </a:lnTo>
                  <a:lnTo>
                    <a:pt x="0" y="19"/>
                  </a:lnTo>
                  <a:lnTo>
                    <a:pt x="109" y="3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94">
              <a:extLst>
                <a:ext uri="{FF2B5EF4-FFF2-40B4-BE49-F238E27FC236}">
                  <a16:creationId xmlns:a16="http://schemas.microsoft.com/office/drawing/2014/main" xmlns="" id="{812D565D-F14D-674A-8C75-07D322847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951" y="3305175"/>
              <a:ext cx="150813" cy="55563"/>
            </a:xfrm>
            <a:custGeom>
              <a:avLst/>
              <a:gdLst>
                <a:gd name="T0" fmla="*/ 0 w 40"/>
                <a:gd name="T1" fmla="*/ 0 h 15"/>
                <a:gd name="T2" fmla="*/ 0 w 40"/>
                <a:gd name="T3" fmla="*/ 9 h 15"/>
                <a:gd name="T4" fmla="*/ 20 w 40"/>
                <a:gd name="T5" fmla="*/ 15 h 15"/>
                <a:gd name="T6" fmla="*/ 40 w 40"/>
                <a:gd name="T7" fmla="*/ 9 h 15"/>
                <a:gd name="T8" fmla="*/ 40 w 4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5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6" y="15"/>
                    <a:pt x="20" y="15"/>
                  </a:cubicBezTo>
                  <a:cubicBezTo>
                    <a:pt x="34" y="15"/>
                    <a:pt x="40" y="9"/>
                    <a:pt x="40" y="9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Line 95">
              <a:extLst>
                <a:ext uri="{FF2B5EF4-FFF2-40B4-BE49-F238E27FC236}">
                  <a16:creationId xmlns:a16="http://schemas.microsoft.com/office/drawing/2014/main" xmlns="" id="{14160106-BCAD-1747-BC3E-78400C211E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4626" y="3294063"/>
              <a:ext cx="0" cy="52388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96">
              <a:extLst>
                <a:ext uri="{FF2B5EF4-FFF2-40B4-BE49-F238E27FC236}">
                  <a16:creationId xmlns:a16="http://schemas.microsoft.com/office/drawing/2014/main" xmlns="" id="{2EB2E049-0340-8642-A1C8-63ABE0F01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2401" y="3346450"/>
              <a:ext cx="46038" cy="104775"/>
            </a:xfrm>
            <a:custGeom>
              <a:avLst/>
              <a:gdLst>
                <a:gd name="T0" fmla="*/ 14 w 29"/>
                <a:gd name="T1" fmla="*/ 0 h 66"/>
                <a:gd name="T2" fmla="*/ 0 w 29"/>
                <a:gd name="T3" fmla="*/ 66 h 66"/>
                <a:gd name="T4" fmla="*/ 29 w 29"/>
                <a:gd name="T5" fmla="*/ 66 h 66"/>
                <a:gd name="T6" fmla="*/ 14 w 29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6">
                  <a:moveTo>
                    <a:pt x="14" y="0"/>
                  </a:moveTo>
                  <a:lnTo>
                    <a:pt x="0" y="66"/>
                  </a:lnTo>
                  <a:lnTo>
                    <a:pt x="29" y="66"/>
                  </a:lnTo>
                  <a:lnTo>
                    <a:pt x="14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97">
              <a:extLst>
                <a:ext uri="{FF2B5EF4-FFF2-40B4-BE49-F238E27FC236}">
                  <a16:creationId xmlns:a16="http://schemas.microsoft.com/office/drawing/2014/main" xmlns="" id="{1D1ECB56-6DF0-9341-826D-521939321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776" y="3492500"/>
              <a:ext cx="157163" cy="79375"/>
            </a:xfrm>
            <a:custGeom>
              <a:avLst/>
              <a:gdLst>
                <a:gd name="T0" fmla="*/ 0 w 99"/>
                <a:gd name="T1" fmla="*/ 0 h 50"/>
                <a:gd name="T2" fmla="*/ 50 w 99"/>
                <a:gd name="T3" fmla="*/ 50 h 50"/>
                <a:gd name="T4" fmla="*/ 99 w 99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50">
                  <a:moveTo>
                    <a:pt x="0" y="0"/>
                  </a:moveTo>
                  <a:lnTo>
                    <a:pt x="50" y="50"/>
                  </a:lnTo>
                  <a:lnTo>
                    <a:pt x="99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782411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283582DE-64C4-B143-8AB6-AFB3608F1B6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0160819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311E5FC3-5578-3C42-88D7-79AC7DCD77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7A7A7806-3489-4D4D-A45C-4C6FE432A53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804" b="31032"/>
          <a:stretch/>
        </p:blipFill>
        <p:spPr>
          <a:xfrm>
            <a:off x="0" y="0"/>
            <a:ext cx="12192000" cy="342706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A585112-453D-714F-BC7D-C3405901B13B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0BB661-5136-4940-BC5D-401B34CB0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930" y="406400"/>
            <a:ext cx="9992140" cy="8890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What You Plan to Sell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B9CA7B6-518B-FB4D-991C-B99AC936A89B}"/>
              </a:ext>
            </a:extLst>
          </p:cNvPr>
          <p:cNvSpPr/>
          <p:nvPr/>
        </p:nvSpPr>
        <p:spPr>
          <a:xfrm>
            <a:off x="533400" y="2852531"/>
            <a:ext cx="11125200" cy="12423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6012557-5172-F14F-ADE2-34DBD65CF90F}"/>
              </a:ext>
            </a:extLst>
          </p:cNvPr>
          <p:cNvSpPr/>
          <p:nvPr/>
        </p:nvSpPr>
        <p:spPr>
          <a:xfrm>
            <a:off x="942623" y="3041374"/>
            <a:ext cx="834887" cy="8348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79C21E89-0C8C-1F43-885E-D080B0A04A9A}"/>
              </a:ext>
            </a:extLst>
          </p:cNvPr>
          <p:cNvCxnSpPr>
            <a:cxnSpLocks/>
          </p:cNvCxnSpPr>
          <p:nvPr/>
        </p:nvCxnSpPr>
        <p:spPr>
          <a:xfrm flipV="1">
            <a:off x="1360066" y="2506226"/>
            <a:ext cx="0" cy="5351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82B6465-1B3A-C741-8F08-1D93C617EDC3}"/>
              </a:ext>
            </a:extLst>
          </p:cNvPr>
          <p:cNvSpPr/>
          <p:nvPr/>
        </p:nvSpPr>
        <p:spPr>
          <a:xfrm>
            <a:off x="1033587" y="1918665"/>
            <a:ext cx="65295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2021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6C2C9C4C-1C68-534F-A9C3-39C6EB94543C}"/>
              </a:ext>
            </a:extLst>
          </p:cNvPr>
          <p:cNvSpPr/>
          <p:nvPr/>
        </p:nvSpPr>
        <p:spPr>
          <a:xfrm>
            <a:off x="942623" y="4441227"/>
            <a:ext cx="1658626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8BC2958-F5EE-974C-BA8A-F40584CB0DC8}"/>
              </a:ext>
            </a:extLst>
          </p:cNvPr>
          <p:cNvSpPr/>
          <p:nvPr/>
        </p:nvSpPr>
        <p:spPr>
          <a:xfrm>
            <a:off x="3104655" y="3041374"/>
            <a:ext cx="834887" cy="8348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73D4DB1B-24D1-D744-B920-2DF86DA0EBEF}"/>
              </a:ext>
            </a:extLst>
          </p:cNvPr>
          <p:cNvCxnSpPr>
            <a:cxnSpLocks/>
          </p:cNvCxnSpPr>
          <p:nvPr/>
        </p:nvCxnSpPr>
        <p:spPr>
          <a:xfrm flipV="1">
            <a:off x="3522098" y="2506226"/>
            <a:ext cx="0" cy="5351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5C75AF5-0296-8B45-867D-0AE958B6A0B5}"/>
              </a:ext>
            </a:extLst>
          </p:cNvPr>
          <p:cNvSpPr/>
          <p:nvPr/>
        </p:nvSpPr>
        <p:spPr>
          <a:xfrm>
            <a:off x="3195619" y="1918665"/>
            <a:ext cx="65295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2022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32715365-203E-C849-9DD5-B39764358755}"/>
              </a:ext>
            </a:extLst>
          </p:cNvPr>
          <p:cNvSpPr/>
          <p:nvPr/>
        </p:nvSpPr>
        <p:spPr>
          <a:xfrm>
            <a:off x="3104655" y="4441227"/>
            <a:ext cx="1658626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1B65C203-D96F-4645-BE85-2FD8D0A57B03}"/>
              </a:ext>
            </a:extLst>
          </p:cNvPr>
          <p:cNvSpPr/>
          <p:nvPr/>
        </p:nvSpPr>
        <p:spPr>
          <a:xfrm>
            <a:off x="5266687" y="3041374"/>
            <a:ext cx="834887" cy="8348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460E8E7F-BB77-CE48-B5E6-B7577F0FFC5A}"/>
              </a:ext>
            </a:extLst>
          </p:cNvPr>
          <p:cNvCxnSpPr>
            <a:cxnSpLocks/>
          </p:cNvCxnSpPr>
          <p:nvPr/>
        </p:nvCxnSpPr>
        <p:spPr>
          <a:xfrm flipV="1">
            <a:off x="5684130" y="2506226"/>
            <a:ext cx="0" cy="5351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C6157F59-3AA9-614F-8393-58A38C2B76A5}"/>
              </a:ext>
            </a:extLst>
          </p:cNvPr>
          <p:cNvSpPr/>
          <p:nvPr/>
        </p:nvSpPr>
        <p:spPr>
          <a:xfrm>
            <a:off x="5357651" y="1918665"/>
            <a:ext cx="65295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2023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D19D036E-633D-414D-AE06-AA61FE5AA5CB}"/>
              </a:ext>
            </a:extLst>
          </p:cNvPr>
          <p:cNvSpPr/>
          <p:nvPr/>
        </p:nvSpPr>
        <p:spPr>
          <a:xfrm>
            <a:off x="5266687" y="4441227"/>
            <a:ext cx="1658626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D94D9AF-6BD2-554B-B7F6-F814FF676D31}"/>
              </a:ext>
            </a:extLst>
          </p:cNvPr>
          <p:cNvSpPr/>
          <p:nvPr/>
        </p:nvSpPr>
        <p:spPr>
          <a:xfrm>
            <a:off x="7428719" y="3041374"/>
            <a:ext cx="834887" cy="8348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B9AAFA64-1EC2-B142-93F8-C2DD460A4D9F}"/>
              </a:ext>
            </a:extLst>
          </p:cNvPr>
          <p:cNvCxnSpPr>
            <a:cxnSpLocks/>
          </p:cNvCxnSpPr>
          <p:nvPr/>
        </p:nvCxnSpPr>
        <p:spPr>
          <a:xfrm flipV="1">
            <a:off x="7846162" y="2506226"/>
            <a:ext cx="0" cy="5351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9376BBAA-967B-E049-A748-2ADEC2A73CC3}"/>
              </a:ext>
            </a:extLst>
          </p:cNvPr>
          <p:cNvSpPr/>
          <p:nvPr/>
        </p:nvSpPr>
        <p:spPr>
          <a:xfrm>
            <a:off x="7519683" y="1918665"/>
            <a:ext cx="65295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2024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55E979CF-287A-F443-8BDA-78F36BF0FE84}"/>
              </a:ext>
            </a:extLst>
          </p:cNvPr>
          <p:cNvSpPr/>
          <p:nvPr/>
        </p:nvSpPr>
        <p:spPr>
          <a:xfrm>
            <a:off x="7428719" y="4441227"/>
            <a:ext cx="1658626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EFBE0F91-3DF5-DE45-B19C-CC6AD3C30435}"/>
              </a:ext>
            </a:extLst>
          </p:cNvPr>
          <p:cNvSpPr/>
          <p:nvPr/>
        </p:nvSpPr>
        <p:spPr>
          <a:xfrm>
            <a:off x="9590751" y="3041374"/>
            <a:ext cx="834887" cy="8348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8D1E7F1A-D60F-E440-85D4-0B3F6A03336B}"/>
              </a:ext>
            </a:extLst>
          </p:cNvPr>
          <p:cNvCxnSpPr>
            <a:cxnSpLocks/>
          </p:cNvCxnSpPr>
          <p:nvPr/>
        </p:nvCxnSpPr>
        <p:spPr>
          <a:xfrm flipV="1">
            <a:off x="10008194" y="2506226"/>
            <a:ext cx="0" cy="5351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1714A229-D9C3-C04C-814B-B13C4968BEDE}"/>
              </a:ext>
            </a:extLst>
          </p:cNvPr>
          <p:cNvSpPr/>
          <p:nvPr/>
        </p:nvSpPr>
        <p:spPr>
          <a:xfrm>
            <a:off x="9681715" y="1918665"/>
            <a:ext cx="65295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2025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1C899814-17D6-E74C-ACB5-869C0366FCB8}"/>
              </a:ext>
            </a:extLst>
          </p:cNvPr>
          <p:cNvSpPr/>
          <p:nvPr/>
        </p:nvSpPr>
        <p:spPr>
          <a:xfrm>
            <a:off x="9590751" y="4441227"/>
            <a:ext cx="1658626" cy="1508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incididunt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ut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labore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et dolore magna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aliqua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Freeform 22">
            <a:extLst>
              <a:ext uri="{FF2B5EF4-FFF2-40B4-BE49-F238E27FC236}">
                <a16:creationId xmlns:a16="http://schemas.microsoft.com/office/drawing/2014/main" xmlns="" id="{A72D45A9-4754-1C41-81B1-0C9AA8EA91B1}"/>
              </a:ext>
            </a:extLst>
          </p:cNvPr>
          <p:cNvSpPr>
            <a:spLocks noEditPoints="1"/>
          </p:cNvSpPr>
          <p:nvPr/>
        </p:nvSpPr>
        <p:spPr bwMode="auto">
          <a:xfrm>
            <a:off x="2260901" y="3277842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xmlns="" id="{CF44AC5E-EA68-3443-8C6F-F389DACBCD96}"/>
              </a:ext>
            </a:extLst>
          </p:cNvPr>
          <p:cNvSpPr>
            <a:spLocks noEditPoints="1"/>
          </p:cNvSpPr>
          <p:nvPr/>
        </p:nvSpPr>
        <p:spPr bwMode="auto">
          <a:xfrm>
            <a:off x="4422933" y="3277842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22">
            <a:extLst>
              <a:ext uri="{FF2B5EF4-FFF2-40B4-BE49-F238E27FC236}">
                <a16:creationId xmlns:a16="http://schemas.microsoft.com/office/drawing/2014/main" xmlns="" id="{090FC84C-6437-674C-8656-615CE767BC30}"/>
              </a:ext>
            </a:extLst>
          </p:cNvPr>
          <p:cNvSpPr>
            <a:spLocks noEditPoints="1"/>
          </p:cNvSpPr>
          <p:nvPr/>
        </p:nvSpPr>
        <p:spPr bwMode="auto">
          <a:xfrm>
            <a:off x="6584965" y="3277842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8" name="Freeform 22">
            <a:extLst>
              <a:ext uri="{FF2B5EF4-FFF2-40B4-BE49-F238E27FC236}">
                <a16:creationId xmlns:a16="http://schemas.microsoft.com/office/drawing/2014/main" xmlns="" id="{8638A1BC-F9CB-0242-B680-F890745D269E}"/>
              </a:ext>
            </a:extLst>
          </p:cNvPr>
          <p:cNvSpPr>
            <a:spLocks noEditPoints="1"/>
          </p:cNvSpPr>
          <p:nvPr/>
        </p:nvSpPr>
        <p:spPr bwMode="auto">
          <a:xfrm>
            <a:off x="8746997" y="3277842"/>
            <a:ext cx="360363" cy="361950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3597DEB6-0C6F-D049-9220-526F4EAACB42}"/>
              </a:ext>
            </a:extLst>
          </p:cNvPr>
          <p:cNvGrpSpPr/>
          <p:nvPr/>
        </p:nvGrpSpPr>
        <p:grpSpPr>
          <a:xfrm>
            <a:off x="1187029" y="3306417"/>
            <a:ext cx="346075" cy="304801"/>
            <a:chOff x="2678113" y="2924176"/>
            <a:chExt cx="346075" cy="304801"/>
          </a:xfrm>
        </p:grpSpPr>
        <p:sp>
          <p:nvSpPr>
            <p:cNvPr id="40" name="Rectangle 112">
              <a:extLst>
                <a:ext uri="{FF2B5EF4-FFF2-40B4-BE49-F238E27FC236}">
                  <a16:creationId xmlns:a16="http://schemas.microsoft.com/office/drawing/2014/main" xmlns="" id="{BF6CA65E-C738-654B-ABCC-846105FAE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3863" y="3074989"/>
              <a:ext cx="60325" cy="120650"/>
            </a:xfrm>
            <a:prstGeom prst="rect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13">
              <a:extLst>
                <a:ext uri="{FF2B5EF4-FFF2-40B4-BE49-F238E27FC236}">
                  <a16:creationId xmlns:a16="http://schemas.microsoft.com/office/drawing/2014/main" xmlns="" id="{44E1855A-9DFB-D249-8C4A-89BE44835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3116264"/>
              <a:ext cx="285750" cy="112713"/>
            </a:xfrm>
            <a:custGeom>
              <a:avLst/>
              <a:gdLst>
                <a:gd name="T0" fmla="*/ 76 w 76"/>
                <a:gd name="T1" fmla="*/ 16 h 30"/>
                <a:gd name="T2" fmla="*/ 0 w 76"/>
                <a:gd name="T3" fmla="*/ 6 h 30"/>
                <a:gd name="T4" fmla="*/ 12 w 76"/>
                <a:gd name="T5" fmla="*/ 2 h 30"/>
                <a:gd name="T6" fmla="*/ 29 w 76"/>
                <a:gd name="T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0">
                  <a:moveTo>
                    <a:pt x="76" y="16"/>
                  </a:moveTo>
                  <a:cubicBezTo>
                    <a:pt x="34" y="30"/>
                    <a:pt x="48" y="30"/>
                    <a:pt x="0" y="6"/>
                  </a:cubicBezTo>
                  <a:cubicBezTo>
                    <a:pt x="4" y="1"/>
                    <a:pt x="8" y="0"/>
                    <a:pt x="12" y="2"/>
                  </a:cubicBezTo>
                  <a:cubicBezTo>
                    <a:pt x="29" y="7"/>
                    <a:pt x="29" y="7"/>
                    <a:pt x="29" y="7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14">
              <a:extLst>
                <a:ext uri="{FF2B5EF4-FFF2-40B4-BE49-F238E27FC236}">
                  <a16:creationId xmlns:a16="http://schemas.microsoft.com/office/drawing/2014/main" xmlns="" id="{2A797D1C-587E-B542-B4DC-B506B7F10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3090864"/>
              <a:ext cx="180975" cy="60325"/>
            </a:xfrm>
            <a:custGeom>
              <a:avLst/>
              <a:gdLst>
                <a:gd name="T0" fmla="*/ 48 w 48"/>
                <a:gd name="T1" fmla="*/ 0 h 16"/>
                <a:gd name="T2" fmla="*/ 36 w 48"/>
                <a:gd name="T3" fmla="*/ 0 h 16"/>
                <a:gd name="T4" fmla="*/ 18 w 48"/>
                <a:gd name="T5" fmla="*/ 8 h 16"/>
                <a:gd name="T6" fmla="*/ 4 w 48"/>
                <a:gd name="T7" fmla="*/ 8 h 16"/>
                <a:gd name="T8" fmla="*/ 4 w 48"/>
                <a:gd name="T9" fmla="*/ 16 h 16"/>
                <a:gd name="T10" fmla="*/ 26 w 48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6">
                  <a:moveTo>
                    <a:pt x="4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7" y="0"/>
                    <a:pt x="20" y="8"/>
                    <a:pt x="18" y="8"/>
                  </a:cubicBezTo>
                  <a:cubicBezTo>
                    <a:pt x="18" y="8"/>
                    <a:pt x="12" y="8"/>
                    <a:pt x="4" y="8"/>
                  </a:cubicBezTo>
                  <a:cubicBezTo>
                    <a:pt x="0" y="8"/>
                    <a:pt x="0" y="16"/>
                    <a:pt x="4" y="16"/>
                  </a:cubicBezTo>
                  <a:cubicBezTo>
                    <a:pt x="26" y="16"/>
                    <a:pt x="26" y="16"/>
                    <a:pt x="26" y="16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15">
              <a:extLst>
                <a:ext uri="{FF2B5EF4-FFF2-40B4-BE49-F238E27FC236}">
                  <a16:creationId xmlns:a16="http://schemas.microsoft.com/office/drawing/2014/main" xmlns="" id="{F0554E4A-6C01-5241-8BC3-3FC3A8676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563" y="2924176"/>
              <a:ext cx="211138" cy="200025"/>
            </a:xfrm>
            <a:custGeom>
              <a:avLst/>
              <a:gdLst>
                <a:gd name="T0" fmla="*/ 133 w 133"/>
                <a:gd name="T1" fmla="*/ 105 h 126"/>
                <a:gd name="T2" fmla="*/ 133 w 133"/>
                <a:gd name="T3" fmla="*/ 0 h 126"/>
                <a:gd name="T4" fmla="*/ 0 w 133"/>
                <a:gd name="T5" fmla="*/ 0 h 126"/>
                <a:gd name="T6" fmla="*/ 0 w 133"/>
                <a:gd name="T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26">
                  <a:moveTo>
                    <a:pt x="133" y="105"/>
                  </a:moveTo>
                  <a:lnTo>
                    <a:pt x="133" y="0"/>
                  </a:lnTo>
                  <a:lnTo>
                    <a:pt x="0" y="0"/>
                  </a:lnTo>
                  <a:lnTo>
                    <a:pt x="0" y="126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16">
              <a:extLst>
                <a:ext uri="{FF2B5EF4-FFF2-40B4-BE49-F238E27FC236}">
                  <a16:creationId xmlns:a16="http://schemas.microsoft.com/office/drawing/2014/main" xmlns="" id="{C64F51A4-B343-0D48-8661-4F37C4437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888" y="2924176"/>
              <a:ext cx="90488" cy="120650"/>
            </a:xfrm>
            <a:custGeom>
              <a:avLst/>
              <a:gdLst>
                <a:gd name="T0" fmla="*/ 0 w 57"/>
                <a:gd name="T1" fmla="*/ 0 h 76"/>
                <a:gd name="T2" fmla="*/ 0 w 57"/>
                <a:gd name="T3" fmla="*/ 76 h 76"/>
                <a:gd name="T4" fmla="*/ 28 w 57"/>
                <a:gd name="T5" fmla="*/ 52 h 76"/>
                <a:gd name="T6" fmla="*/ 57 w 57"/>
                <a:gd name="T7" fmla="*/ 76 h 76"/>
                <a:gd name="T8" fmla="*/ 57 w 57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6">
                  <a:moveTo>
                    <a:pt x="0" y="0"/>
                  </a:moveTo>
                  <a:lnTo>
                    <a:pt x="0" y="76"/>
                  </a:lnTo>
                  <a:lnTo>
                    <a:pt x="28" y="52"/>
                  </a:lnTo>
                  <a:lnTo>
                    <a:pt x="57" y="76"/>
                  </a:lnTo>
                  <a:lnTo>
                    <a:pt x="57" y="0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902D68EA-944E-C54C-BFDF-D94FB9013CFD}"/>
              </a:ext>
            </a:extLst>
          </p:cNvPr>
          <p:cNvGrpSpPr/>
          <p:nvPr/>
        </p:nvGrpSpPr>
        <p:grpSpPr>
          <a:xfrm>
            <a:off x="3349061" y="3315942"/>
            <a:ext cx="346075" cy="285750"/>
            <a:chOff x="2609851" y="762001"/>
            <a:chExt cx="346075" cy="285750"/>
          </a:xfrm>
        </p:grpSpPr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xmlns="" id="{03295199-390A-4A4B-9A55-146B63768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1" y="762001"/>
              <a:ext cx="346075" cy="285750"/>
            </a:xfrm>
            <a:custGeom>
              <a:avLst/>
              <a:gdLst>
                <a:gd name="T0" fmla="*/ 0 w 92"/>
                <a:gd name="T1" fmla="*/ 56 h 76"/>
                <a:gd name="T2" fmla="*/ 4 w 92"/>
                <a:gd name="T3" fmla="*/ 60 h 76"/>
                <a:gd name="T4" fmla="*/ 12 w 92"/>
                <a:gd name="T5" fmla="*/ 60 h 76"/>
                <a:gd name="T6" fmla="*/ 12 w 92"/>
                <a:gd name="T7" fmla="*/ 76 h 76"/>
                <a:gd name="T8" fmla="*/ 28 w 92"/>
                <a:gd name="T9" fmla="*/ 60 h 76"/>
                <a:gd name="T10" fmla="*/ 88 w 92"/>
                <a:gd name="T11" fmla="*/ 60 h 76"/>
                <a:gd name="T12" fmla="*/ 92 w 92"/>
                <a:gd name="T13" fmla="*/ 56 h 76"/>
                <a:gd name="T14" fmla="*/ 92 w 92"/>
                <a:gd name="T15" fmla="*/ 4 h 76"/>
                <a:gd name="T16" fmla="*/ 88 w 92"/>
                <a:gd name="T17" fmla="*/ 0 h 76"/>
                <a:gd name="T18" fmla="*/ 4 w 92"/>
                <a:gd name="T19" fmla="*/ 0 h 76"/>
                <a:gd name="T20" fmla="*/ 0 w 92"/>
                <a:gd name="T21" fmla="*/ 4 h 76"/>
                <a:gd name="T22" fmla="*/ 0 w 92"/>
                <a:gd name="T23" fmla="*/ 5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76">
                  <a:moveTo>
                    <a:pt x="0" y="56"/>
                  </a:moveTo>
                  <a:cubicBezTo>
                    <a:pt x="0" y="58"/>
                    <a:pt x="2" y="60"/>
                    <a:pt x="4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90" y="60"/>
                    <a:pt x="92" y="58"/>
                    <a:pt x="92" y="56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56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Oval 13">
              <a:extLst>
                <a:ext uri="{FF2B5EF4-FFF2-40B4-BE49-F238E27FC236}">
                  <a16:creationId xmlns:a16="http://schemas.microsoft.com/office/drawing/2014/main" xmlns="" id="{910292E4-7213-F941-A9DC-97D773D70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2564" y="866776"/>
              <a:ext cx="15875" cy="1587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Oval 14">
              <a:extLst>
                <a:ext uri="{FF2B5EF4-FFF2-40B4-BE49-F238E27FC236}">
                  <a16:creationId xmlns:a16="http://schemas.microsoft.com/office/drawing/2014/main" xmlns="" id="{BBF07F60-29B7-EE41-943C-59B5FCD30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4" y="866776"/>
              <a:ext cx="15875" cy="1587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Oval 15">
              <a:extLst>
                <a:ext uri="{FF2B5EF4-FFF2-40B4-BE49-F238E27FC236}">
                  <a16:creationId xmlns:a16="http://schemas.microsoft.com/office/drawing/2014/main" xmlns="" id="{BF917B3C-1196-F244-ABD8-4BFDA6436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889" y="866776"/>
              <a:ext cx="15875" cy="1587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C5EFA2BD-9689-6040-8E04-4BCCEF257C43}"/>
              </a:ext>
            </a:extLst>
          </p:cNvPr>
          <p:cNvGrpSpPr/>
          <p:nvPr/>
        </p:nvGrpSpPr>
        <p:grpSpPr>
          <a:xfrm>
            <a:off x="5543205" y="3317892"/>
            <a:ext cx="281850" cy="281850"/>
            <a:chOff x="2678113" y="4700588"/>
            <a:chExt cx="346075" cy="346075"/>
          </a:xfrm>
        </p:grpSpPr>
        <p:sp>
          <p:nvSpPr>
            <p:cNvPr id="51" name="Oval 183">
              <a:extLst>
                <a:ext uri="{FF2B5EF4-FFF2-40B4-BE49-F238E27FC236}">
                  <a16:creationId xmlns:a16="http://schemas.microsoft.com/office/drawing/2014/main" xmlns="" id="{BEAACC6E-3B50-D44F-807B-BD73EFF20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4700588"/>
              <a:ext cx="239713" cy="241300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Line 184">
              <a:extLst>
                <a:ext uri="{FF2B5EF4-FFF2-40B4-BE49-F238E27FC236}">
                  <a16:creationId xmlns:a16="http://schemas.microsoft.com/office/drawing/2014/main" xmlns="" id="{9218A95E-DE37-7349-86BB-2DDE8BAFE4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4908550"/>
              <a:ext cx="139700" cy="13811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F0A2C59D-40CF-A14D-A8BE-56700D36C946}"/>
              </a:ext>
            </a:extLst>
          </p:cNvPr>
          <p:cNvGrpSpPr/>
          <p:nvPr/>
        </p:nvGrpSpPr>
        <p:grpSpPr>
          <a:xfrm>
            <a:off x="7673124" y="3285780"/>
            <a:ext cx="346076" cy="346075"/>
            <a:chOff x="5562600" y="3979863"/>
            <a:chExt cx="346076" cy="34607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xmlns="" id="{7946B14C-4122-2140-AC0F-A930FE438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7213" y="4160838"/>
              <a:ext cx="90488" cy="90488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xmlns="" id="{3D4E47E2-E6BC-A640-BE3B-DD66DB4EC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8188" y="4024313"/>
              <a:ext cx="44450" cy="46038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xmlns="" id="{9C9ED275-515E-5E42-A79D-94B1245D4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4084638"/>
              <a:ext cx="241300" cy="241300"/>
            </a:xfrm>
            <a:custGeom>
              <a:avLst/>
              <a:gdLst>
                <a:gd name="T0" fmla="*/ 58 w 64"/>
                <a:gd name="T1" fmla="*/ 32 h 64"/>
                <a:gd name="T2" fmla="*/ 57 w 64"/>
                <a:gd name="T3" fmla="*/ 27 h 64"/>
                <a:gd name="T4" fmla="*/ 64 w 64"/>
                <a:gd name="T5" fmla="*/ 23 h 64"/>
                <a:gd name="T6" fmla="*/ 56 w 64"/>
                <a:gd name="T7" fmla="*/ 9 h 64"/>
                <a:gd name="T8" fmla="*/ 50 w 64"/>
                <a:gd name="T9" fmla="*/ 13 h 64"/>
                <a:gd name="T10" fmla="*/ 40 w 64"/>
                <a:gd name="T11" fmla="*/ 7 h 64"/>
                <a:gd name="T12" fmla="*/ 40 w 64"/>
                <a:gd name="T13" fmla="*/ 0 h 64"/>
                <a:gd name="T14" fmla="*/ 24 w 64"/>
                <a:gd name="T15" fmla="*/ 0 h 64"/>
                <a:gd name="T16" fmla="*/ 24 w 64"/>
                <a:gd name="T17" fmla="*/ 7 h 64"/>
                <a:gd name="T18" fmla="*/ 15 w 64"/>
                <a:gd name="T19" fmla="*/ 13 h 64"/>
                <a:gd name="T20" fmla="*/ 8 w 64"/>
                <a:gd name="T21" fmla="*/ 9 h 64"/>
                <a:gd name="T22" fmla="*/ 0 w 64"/>
                <a:gd name="T23" fmla="*/ 23 h 64"/>
                <a:gd name="T24" fmla="*/ 7 w 64"/>
                <a:gd name="T25" fmla="*/ 27 h 64"/>
                <a:gd name="T26" fmla="*/ 6 w 64"/>
                <a:gd name="T27" fmla="*/ 32 h 64"/>
                <a:gd name="T28" fmla="*/ 7 w 64"/>
                <a:gd name="T29" fmla="*/ 37 h 64"/>
                <a:gd name="T30" fmla="*/ 0 w 64"/>
                <a:gd name="T31" fmla="*/ 41 h 64"/>
                <a:gd name="T32" fmla="*/ 8 w 64"/>
                <a:gd name="T33" fmla="*/ 55 h 64"/>
                <a:gd name="T34" fmla="*/ 15 w 64"/>
                <a:gd name="T35" fmla="*/ 51 h 64"/>
                <a:gd name="T36" fmla="*/ 24 w 64"/>
                <a:gd name="T37" fmla="*/ 57 h 64"/>
                <a:gd name="T38" fmla="*/ 24 w 64"/>
                <a:gd name="T39" fmla="*/ 64 h 64"/>
                <a:gd name="T40" fmla="*/ 40 w 64"/>
                <a:gd name="T41" fmla="*/ 64 h 64"/>
                <a:gd name="T42" fmla="*/ 40 w 64"/>
                <a:gd name="T43" fmla="*/ 57 h 64"/>
                <a:gd name="T44" fmla="*/ 50 w 64"/>
                <a:gd name="T45" fmla="*/ 51 h 64"/>
                <a:gd name="T46" fmla="*/ 56 w 64"/>
                <a:gd name="T47" fmla="*/ 55 h 64"/>
                <a:gd name="T48" fmla="*/ 64 w 64"/>
                <a:gd name="T49" fmla="*/ 41 h 64"/>
                <a:gd name="T50" fmla="*/ 57 w 64"/>
                <a:gd name="T51" fmla="*/ 37 h 64"/>
                <a:gd name="T52" fmla="*/ 58 w 64"/>
                <a:gd name="T5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64">
                  <a:moveTo>
                    <a:pt x="58" y="32"/>
                  </a:moveTo>
                  <a:cubicBezTo>
                    <a:pt x="58" y="30"/>
                    <a:pt x="58" y="28"/>
                    <a:pt x="57" y="27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7" y="10"/>
                    <a:pt x="44" y="8"/>
                    <a:pt x="40" y="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0" y="8"/>
                    <a:pt x="17" y="10"/>
                    <a:pt x="15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30"/>
                    <a:pt x="6" y="32"/>
                  </a:cubicBezTo>
                  <a:cubicBezTo>
                    <a:pt x="6" y="34"/>
                    <a:pt x="6" y="36"/>
                    <a:pt x="7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4"/>
                    <a:pt x="20" y="56"/>
                    <a:pt x="24" y="5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4" y="56"/>
                    <a:pt x="47" y="54"/>
                    <a:pt x="50" y="5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8" y="36"/>
                    <a:pt x="58" y="34"/>
                    <a:pt x="58" y="32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xmlns="" id="{59C66B45-6F4A-374A-BD0E-8870D3670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3979863"/>
              <a:ext cx="134938" cy="134938"/>
            </a:xfrm>
            <a:custGeom>
              <a:avLst/>
              <a:gdLst>
                <a:gd name="T0" fmla="*/ 32 w 36"/>
                <a:gd name="T1" fmla="*/ 18 h 36"/>
                <a:gd name="T2" fmla="*/ 32 w 36"/>
                <a:gd name="T3" fmla="*/ 15 h 36"/>
                <a:gd name="T4" fmla="*/ 36 w 36"/>
                <a:gd name="T5" fmla="*/ 12 h 36"/>
                <a:gd name="T6" fmla="*/ 32 w 36"/>
                <a:gd name="T7" fmla="*/ 6 h 36"/>
                <a:gd name="T8" fmla="*/ 28 w 36"/>
                <a:gd name="T9" fmla="*/ 8 h 36"/>
                <a:gd name="T10" fmla="*/ 22 w 36"/>
                <a:gd name="T11" fmla="*/ 5 h 36"/>
                <a:gd name="T12" fmla="*/ 22 w 36"/>
                <a:gd name="T13" fmla="*/ 0 h 36"/>
                <a:gd name="T14" fmla="*/ 14 w 36"/>
                <a:gd name="T15" fmla="*/ 0 h 36"/>
                <a:gd name="T16" fmla="*/ 14 w 36"/>
                <a:gd name="T17" fmla="*/ 5 h 36"/>
                <a:gd name="T18" fmla="*/ 9 w 36"/>
                <a:gd name="T19" fmla="*/ 8 h 36"/>
                <a:gd name="T20" fmla="*/ 5 w 36"/>
                <a:gd name="T21" fmla="*/ 6 h 36"/>
                <a:gd name="T22" fmla="*/ 0 w 36"/>
                <a:gd name="T23" fmla="*/ 12 h 36"/>
                <a:gd name="T24" fmla="*/ 4 w 36"/>
                <a:gd name="T25" fmla="*/ 15 h 36"/>
                <a:gd name="T26" fmla="*/ 4 w 36"/>
                <a:gd name="T27" fmla="*/ 18 h 36"/>
                <a:gd name="T28" fmla="*/ 4 w 36"/>
                <a:gd name="T29" fmla="*/ 21 h 36"/>
                <a:gd name="T30" fmla="*/ 0 w 36"/>
                <a:gd name="T31" fmla="*/ 24 h 36"/>
                <a:gd name="T32" fmla="*/ 4 w 36"/>
                <a:gd name="T33" fmla="*/ 30 h 36"/>
                <a:gd name="T34" fmla="*/ 9 w 36"/>
                <a:gd name="T35" fmla="*/ 28 h 36"/>
                <a:gd name="T36" fmla="*/ 14 w 36"/>
                <a:gd name="T37" fmla="*/ 31 h 36"/>
                <a:gd name="T38" fmla="*/ 14 w 36"/>
                <a:gd name="T39" fmla="*/ 36 h 36"/>
                <a:gd name="T40" fmla="*/ 22 w 36"/>
                <a:gd name="T41" fmla="*/ 36 h 36"/>
                <a:gd name="T42" fmla="*/ 22 w 36"/>
                <a:gd name="T43" fmla="*/ 31 h 36"/>
                <a:gd name="T44" fmla="*/ 28 w 36"/>
                <a:gd name="T45" fmla="*/ 28 h 36"/>
                <a:gd name="T46" fmla="*/ 32 w 36"/>
                <a:gd name="T47" fmla="*/ 30 h 36"/>
                <a:gd name="T48" fmla="*/ 36 w 36"/>
                <a:gd name="T49" fmla="*/ 24 h 36"/>
                <a:gd name="T50" fmla="*/ 32 w 36"/>
                <a:gd name="T51" fmla="*/ 21 h 36"/>
                <a:gd name="T52" fmla="*/ 32 w 36"/>
                <a:gd name="T5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36">
                  <a:moveTo>
                    <a:pt x="32" y="18"/>
                  </a:moveTo>
                  <a:cubicBezTo>
                    <a:pt x="32" y="17"/>
                    <a:pt x="32" y="16"/>
                    <a:pt x="32" y="15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4" y="5"/>
                    <a:pt x="22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0" y="6"/>
                    <a:pt x="9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30"/>
                    <a:pt x="12" y="31"/>
                    <a:pt x="14" y="31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4" y="31"/>
                    <a:pt x="26" y="30"/>
                    <a:pt x="28" y="2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19"/>
                    <a:pt x="32" y="18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7899D43D-FE57-DA43-B896-B73C43DE7B60}"/>
              </a:ext>
            </a:extLst>
          </p:cNvPr>
          <p:cNvGrpSpPr/>
          <p:nvPr/>
        </p:nvGrpSpPr>
        <p:grpSpPr>
          <a:xfrm>
            <a:off x="9835157" y="3285780"/>
            <a:ext cx="346075" cy="346075"/>
            <a:chOff x="7726363" y="3255963"/>
            <a:chExt cx="346075" cy="346075"/>
          </a:xfrm>
        </p:grpSpPr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xmlns="" id="{F56BFC3B-D279-AF4B-A63B-51F050820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255963"/>
              <a:ext cx="346075" cy="315913"/>
            </a:xfrm>
            <a:custGeom>
              <a:avLst/>
              <a:gdLst>
                <a:gd name="T0" fmla="*/ 64 w 92"/>
                <a:gd name="T1" fmla="*/ 75 h 84"/>
                <a:gd name="T2" fmla="*/ 73 w 92"/>
                <a:gd name="T3" fmla="*/ 84 h 84"/>
                <a:gd name="T4" fmla="*/ 84 w 92"/>
                <a:gd name="T5" fmla="*/ 73 h 84"/>
                <a:gd name="T6" fmla="*/ 75 w 92"/>
                <a:gd name="T7" fmla="*/ 64 h 84"/>
                <a:gd name="T8" fmla="*/ 79 w 92"/>
                <a:gd name="T9" fmla="*/ 52 h 84"/>
                <a:gd name="T10" fmla="*/ 92 w 92"/>
                <a:gd name="T11" fmla="*/ 52 h 84"/>
                <a:gd name="T12" fmla="*/ 92 w 92"/>
                <a:gd name="T13" fmla="*/ 40 h 84"/>
                <a:gd name="T14" fmla="*/ 79 w 92"/>
                <a:gd name="T15" fmla="*/ 40 h 84"/>
                <a:gd name="T16" fmla="*/ 75 w 92"/>
                <a:gd name="T17" fmla="*/ 28 h 84"/>
                <a:gd name="T18" fmla="*/ 84 w 92"/>
                <a:gd name="T19" fmla="*/ 19 h 84"/>
                <a:gd name="T20" fmla="*/ 73 w 92"/>
                <a:gd name="T21" fmla="*/ 8 h 84"/>
                <a:gd name="T22" fmla="*/ 64 w 92"/>
                <a:gd name="T23" fmla="*/ 17 h 84"/>
                <a:gd name="T24" fmla="*/ 52 w 92"/>
                <a:gd name="T25" fmla="*/ 13 h 84"/>
                <a:gd name="T26" fmla="*/ 52 w 92"/>
                <a:gd name="T27" fmla="*/ 0 h 84"/>
                <a:gd name="T28" fmla="*/ 40 w 92"/>
                <a:gd name="T29" fmla="*/ 0 h 84"/>
                <a:gd name="T30" fmla="*/ 40 w 92"/>
                <a:gd name="T31" fmla="*/ 13 h 84"/>
                <a:gd name="T32" fmla="*/ 28 w 92"/>
                <a:gd name="T33" fmla="*/ 17 h 84"/>
                <a:gd name="T34" fmla="*/ 19 w 92"/>
                <a:gd name="T35" fmla="*/ 8 h 84"/>
                <a:gd name="T36" fmla="*/ 8 w 92"/>
                <a:gd name="T37" fmla="*/ 19 h 84"/>
                <a:gd name="T38" fmla="*/ 17 w 92"/>
                <a:gd name="T39" fmla="*/ 28 h 84"/>
                <a:gd name="T40" fmla="*/ 13 w 92"/>
                <a:gd name="T41" fmla="*/ 40 h 84"/>
                <a:gd name="T42" fmla="*/ 0 w 92"/>
                <a:gd name="T43" fmla="*/ 40 h 84"/>
                <a:gd name="T44" fmla="*/ 0 w 92"/>
                <a:gd name="T45" fmla="*/ 52 h 84"/>
                <a:gd name="T46" fmla="*/ 13 w 92"/>
                <a:gd name="T47" fmla="*/ 52 h 84"/>
                <a:gd name="T48" fmla="*/ 17 w 92"/>
                <a:gd name="T49" fmla="*/ 64 h 84"/>
                <a:gd name="T50" fmla="*/ 8 w 92"/>
                <a:gd name="T51" fmla="*/ 73 h 84"/>
                <a:gd name="T52" fmla="*/ 19 w 92"/>
                <a:gd name="T53" fmla="*/ 84 h 84"/>
                <a:gd name="T54" fmla="*/ 28 w 92"/>
                <a:gd name="T55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4">
                  <a:moveTo>
                    <a:pt x="64" y="75"/>
                  </a:moveTo>
                  <a:cubicBezTo>
                    <a:pt x="73" y="84"/>
                    <a:pt x="73" y="84"/>
                    <a:pt x="73" y="84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7" y="61"/>
                    <a:pt x="78" y="55"/>
                    <a:pt x="79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8" y="37"/>
                    <a:pt x="77" y="31"/>
                    <a:pt x="75" y="28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1" y="15"/>
                    <a:pt x="55" y="14"/>
                    <a:pt x="52" y="1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4"/>
                    <a:pt x="31" y="15"/>
                    <a:pt x="28" y="1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31"/>
                    <a:pt x="14" y="37"/>
                    <a:pt x="1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5"/>
                    <a:pt x="15" y="61"/>
                    <a:pt x="17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8" y="75"/>
                    <a:pt x="28" y="75"/>
                    <a:pt x="28" y="75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121">
              <a:extLst>
                <a:ext uri="{FF2B5EF4-FFF2-40B4-BE49-F238E27FC236}">
                  <a16:creationId xmlns:a16="http://schemas.microsoft.com/office/drawing/2014/main" xmlns="" id="{34E64695-35D2-5949-9242-BD8E8257A4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57588"/>
              <a:ext cx="4445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Line 122">
              <a:extLst>
                <a:ext uri="{FF2B5EF4-FFF2-40B4-BE49-F238E27FC236}">
                  <a16:creationId xmlns:a16="http://schemas.microsoft.com/office/drawing/2014/main" xmlns="" id="{105D15A7-CBB0-C648-8B98-51BE24178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87750"/>
              <a:ext cx="44450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Line 123">
              <a:extLst>
                <a:ext uri="{FF2B5EF4-FFF2-40B4-BE49-F238E27FC236}">
                  <a16:creationId xmlns:a16="http://schemas.microsoft.com/office/drawing/2014/main" xmlns="" id="{3A0828BC-8AE5-1A40-A022-3FFCD249B8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99400" y="3587750"/>
              <a:ext cx="0" cy="142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xmlns="" id="{5B8930FF-4FDD-3348-ABBA-07DCBFF7E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88" y="3346450"/>
              <a:ext cx="173038" cy="180975"/>
            </a:xfrm>
            <a:custGeom>
              <a:avLst/>
              <a:gdLst>
                <a:gd name="T0" fmla="*/ 46 w 46"/>
                <a:gd name="T1" fmla="*/ 22 h 48"/>
                <a:gd name="T2" fmla="*/ 23 w 46"/>
                <a:gd name="T3" fmla="*/ 0 h 48"/>
                <a:gd name="T4" fmla="*/ 0 w 46"/>
                <a:gd name="T5" fmla="*/ 22 h 48"/>
                <a:gd name="T6" fmla="*/ 17 w 46"/>
                <a:gd name="T7" fmla="*/ 43 h 48"/>
                <a:gd name="T8" fmla="*/ 17 w 46"/>
                <a:gd name="T9" fmla="*/ 48 h 48"/>
                <a:gd name="T10" fmla="*/ 29 w 46"/>
                <a:gd name="T11" fmla="*/ 48 h 48"/>
                <a:gd name="T12" fmla="*/ 29 w 46"/>
                <a:gd name="T13" fmla="*/ 43 h 48"/>
                <a:gd name="T14" fmla="*/ 46 w 46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46" y="22"/>
                  </a:move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2"/>
                    <a:pt x="7" y="41"/>
                    <a:pt x="17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9" y="41"/>
                    <a:pt x="46" y="32"/>
                    <a:pt x="46" y="22"/>
                  </a:cubicBez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89689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3A06180C-B19C-B344-A672-B481937F90F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9089890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0F7448FC-8763-1F43-A301-2F35AB94ADF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A49603-2376-914C-8C64-252AD3646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of Focus</a:t>
            </a:r>
          </a:p>
        </p:txBody>
      </p:sp>
      <mc:AlternateContent xmlns:mc="http://schemas.openxmlformats.org/markup-compatibility/2006">
        <mc:Choice xmlns:cx4="http://schemas.microsoft.com/office/drawing/2016/5/10/chartex" xmlns="" Requires="cx4">
          <p:graphicFrame>
            <p:nvGraphicFramePr>
              <p:cNvPr id="5" name="Chart 4">
                <a:extLst>
                  <a:ext uri="{FF2B5EF4-FFF2-40B4-BE49-F238E27FC236}">
                    <a16:creationId xmlns:a16="http://schemas.microsoft.com/office/drawing/2014/main" id="{3CC965A5-7EA3-2F4D-9176-82476635C7E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708685911"/>
                  </p:ext>
                </p:extLst>
              </p:nvPr>
            </p:nvGraphicFramePr>
            <p:xfrm>
              <a:off x="533400" y="1524000"/>
              <a:ext cx="7178615" cy="472440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7"/>
              </a:graphicData>
            </a:graphic>
          </p:graphicFrame>
        </mc:Choice>
        <mc:Fallback>
          <p:pic>
            <p:nvPicPr>
              <p:cNvPr id="5" name="Chart 4">
                <a:extLst>
                  <a:ext uri="{FF2B5EF4-FFF2-40B4-BE49-F238E27FC236}">
                    <a16:creationId xmlns:a16="http://schemas.microsoft.com/office/drawing/2014/main" xmlns="" xmlns:cx4="http://schemas.microsoft.com/office/drawing/2016/5/10/chartex" id="{3CC965A5-7EA3-2F4D-9176-82476635C7E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3400" y="1524000"/>
                <a:ext cx="7178615" cy="47244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235ADBF-6004-2942-84AA-8915F6466492}"/>
              </a:ext>
            </a:extLst>
          </p:cNvPr>
          <p:cNvSpPr/>
          <p:nvPr/>
        </p:nvSpPr>
        <p:spPr>
          <a:xfrm>
            <a:off x="8247529" y="1900518"/>
            <a:ext cx="3944471" cy="43478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B1D5778-1FC5-0140-861A-C61AC04D8AE3}"/>
              </a:ext>
            </a:extLst>
          </p:cNvPr>
          <p:cNvSpPr/>
          <p:nvPr/>
        </p:nvSpPr>
        <p:spPr>
          <a:xfrm>
            <a:off x="8697047" y="2458276"/>
            <a:ext cx="28001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sed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do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eiusmod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600" b="1" i="1" dirty="0" err="1">
                <a:latin typeface="Segoe UI" panose="020B0502040204020203" pitchFamily="34" charset="0"/>
                <a:cs typeface="Segoe UI" panose="020B0502040204020203" pitchFamily="34" charset="0"/>
              </a:rPr>
              <a:t>tempor</a:t>
            </a:r>
            <a:r>
              <a:rPr lang="en-ID" sz="1600" b="1" i="1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6604E41-10CF-054D-9F58-2A0627993446}"/>
              </a:ext>
            </a:extLst>
          </p:cNvPr>
          <p:cNvSpPr/>
          <p:nvPr/>
        </p:nvSpPr>
        <p:spPr>
          <a:xfrm>
            <a:off x="8697047" y="3409546"/>
            <a:ext cx="280018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841C3338-2512-5147-B564-413B5C744E10}"/>
              </a:ext>
            </a:extLst>
          </p:cNvPr>
          <p:cNvCxnSpPr>
            <a:cxnSpLocks/>
          </p:cNvCxnSpPr>
          <p:nvPr/>
        </p:nvCxnSpPr>
        <p:spPr>
          <a:xfrm>
            <a:off x="8697047" y="4191001"/>
            <a:ext cx="349495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070B3DC-58AF-8A4A-BAE0-16F3CC9413EE}"/>
              </a:ext>
            </a:extLst>
          </p:cNvPr>
          <p:cNvSpPr/>
          <p:nvPr/>
        </p:nvSpPr>
        <p:spPr>
          <a:xfrm>
            <a:off x="8697047" y="4512198"/>
            <a:ext cx="627529" cy="6275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50120836-7E31-A84C-BE48-8C2C41844CF2}"/>
              </a:ext>
            </a:extLst>
          </p:cNvPr>
          <p:cNvSpPr/>
          <p:nvPr/>
        </p:nvSpPr>
        <p:spPr>
          <a:xfrm>
            <a:off x="8697047" y="5428422"/>
            <a:ext cx="627529" cy="6275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2162AC5-2710-EA4E-B837-55BED0418F6F}"/>
              </a:ext>
            </a:extLst>
          </p:cNvPr>
          <p:cNvSpPr/>
          <p:nvPr/>
        </p:nvSpPr>
        <p:spPr>
          <a:xfrm>
            <a:off x="9484659" y="4502797"/>
            <a:ext cx="2012576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7C1AF28-E456-A241-AF4D-1B7526E311B2}"/>
              </a:ext>
            </a:extLst>
          </p:cNvPr>
          <p:cNvSpPr/>
          <p:nvPr/>
        </p:nvSpPr>
        <p:spPr>
          <a:xfrm>
            <a:off x="9484659" y="5419021"/>
            <a:ext cx="2012576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dolor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sit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ID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ID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8101CE1-C6B4-6647-BC14-F10806F133FE}"/>
              </a:ext>
            </a:extLst>
          </p:cNvPr>
          <p:cNvSpPr/>
          <p:nvPr/>
        </p:nvSpPr>
        <p:spPr>
          <a:xfrm>
            <a:off x="8697047" y="1531684"/>
            <a:ext cx="734144" cy="73414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8A99191C-892B-104A-A68E-4ABAD074FDB9}"/>
              </a:ext>
            </a:extLst>
          </p:cNvPr>
          <p:cNvGrpSpPr/>
          <p:nvPr/>
        </p:nvGrpSpPr>
        <p:grpSpPr>
          <a:xfrm>
            <a:off x="8891876" y="1726512"/>
            <a:ext cx="344487" cy="344488"/>
            <a:chOff x="257175" y="1308101"/>
            <a:chExt cx="344487" cy="344488"/>
          </a:xfrm>
        </p:grpSpPr>
        <p:sp>
          <p:nvSpPr>
            <p:cNvPr id="22" name="Oval 39">
              <a:extLst>
                <a:ext uri="{FF2B5EF4-FFF2-40B4-BE49-F238E27FC236}">
                  <a16:creationId xmlns:a16="http://schemas.microsoft.com/office/drawing/2014/main" xmlns="" id="{E0897B7D-A19F-0646-9B1E-65CA036B1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825" y="1308101"/>
              <a:ext cx="88900" cy="9048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Line 40">
              <a:extLst>
                <a:ext uri="{FF2B5EF4-FFF2-40B4-BE49-F238E27FC236}">
                  <a16:creationId xmlns:a16="http://schemas.microsoft.com/office/drawing/2014/main" xmlns="" id="{CD589F1C-2846-4C4E-A1D0-6C0DCE63B1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275" y="1398589"/>
              <a:ext cx="0" cy="15716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1">
              <a:extLst>
                <a:ext uri="{FF2B5EF4-FFF2-40B4-BE49-F238E27FC236}">
                  <a16:creationId xmlns:a16="http://schemas.microsoft.com/office/drawing/2014/main" xmlns="" id="{9AA36432-59D4-EE46-99FF-C0C7CB96A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" y="1457326"/>
              <a:ext cx="344487" cy="195263"/>
            </a:xfrm>
            <a:custGeom>
              <a:avLst/>
              <a:gdLst>
                <a:gd name="T0" fmla="*/ 76 w 217"/>
                <a:gd name="T1" fmla="*/ 17 h 123"/>
                <a:gd name="T2" fmla="*/ 66 w 217"/>
                <a:gd name="T3" fmla="*/ 19 h 123"/>
                <a:gd name="T4" fmla="*/ 0 w 217"/>
                <a:gd name="T5" fmla="*/ 0 h 123"/>
                <a:gd name="T6" fmla="*/ 0 w 217"/>
                <a:gd name="T7" fmla="*/ 105 h 123"/>
                <a:gd name="T8" fmla="*/ 66 w 217"/>
                <a:gd name="T9" fmla="*/ 123 h 123"/>
                <a:gd name="T10" fmla="*/ 151 w 217"/>
                <a:gd name="T11" fmla="*/ 105 h 123"/>
                <a:gd name="T12" fmla="*/ 217 w 217"/>
                <a:gd name="T13" fmla="*/ 123 h 123"/>
                <a:gd name="T14" fmla="*/ 217 w 217"/>
                <a:gd name="T15" fmla="*/ 19 h 123"/>
                <a:gd name="T16" fmla="*/ 151 w 217"/>
                <a:gd name="T17" fmla="*/ 0 h 123"/>
                <a:gd name="T18" fmla="*/ 132 w 217"/>
                <a:gd name="T19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23">
                  <a:moveTo>
                    <a:pt x="76" y="17"/>
                  </a:moveTo>
                  <a:lnTo>
                    <a:pt x="66" y="19"/>
                  </a:lnTo>
                  <a:lnTo>
                    <a:pt x="0" y="0"/>
                  </a:lnTo>
                  <a:lnTo>
                    <a:pt x="0" y="105"/>
                  </a:lnTo>
                  <a:lnTo>
                    <a:pt x="66" y="123"/>
                  </a:lnTo>
                  <a:lnTo>
                    <a:pt x="151" y="105"/>
                  </a:lnTo>
                  <a:lnTo>
                    <a:pt x="217" y="123"/>
                  </a:lnTo>
                  <a:lnTo>
                    <a:pt x="217" y="19"/>
                  </a:lnTo>
                  <a:lnTo>
                    <a:pt x="151" y="0"/>
                  </a:lnTo>
                  <a:lnTo>
                    <a:pt x="132" y="5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Line 42">
              <a:extLst>
                <a:ext uri="{FF2B5EF4-FFF2-40B4-BE49-F238E27FC236}">
                  <a16:creationId xmlns:a16="http://schemas.microsoft.com/office/drawing/2014/main" xmlns="" id="{D539EBA4-B46C-1A45-8CFF-DB184088C2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950" y="1487489"/>
              <a:ext cx="0" cy="165100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Line 43">
              <a:extLst>
                <a:ext uri="{FF2B5EF4-FFF2-40B4-BE49-F238E27FC236}">
                  <a16:creationId xmlns:a16="http://schemas.microsoft.com/office/drawing/2014/main" xmlns="" id="{A0C60568-72D0-6245-B54D-CF1872DB7C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887" y="1457326"/>
              <a:ext cx="0" cy="166688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4">
              <a:extLst>
                <a:ext uri="{FF2B5EF4-FFF2-40B4-BE49-F238E27FC236}">
                  <a16:creationId xmlns:a16="http://schemas.microsoft.com/office/drawing/2014/main" xmlns="" id="{39CEECED-FE2F-CE48-9E9B-3FF26B909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1338264"/>
              <a:ext cx="14287" cy="14288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0"/>
                    <a:pt x="4" y="2"/>
                    <a:pt x="4" y="4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756078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EFA4CAE6-75E7-D445-A411-C10F395DC6D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3126202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DB0E093B-31B4-0D4A-9D30-58AD4749E7D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Segoe UI" panose="020B0502040204020203" pitchFamily="34" charset="0"/>
              <a:ea typeface="+mj-ea"/>
              <a:sym typeface="Segoe UI" panose="020B0502040204020203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826F543-8CFB-2F46-A851-D081E52F6D4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11" r="1867" b="7586"/>
          <a:stretch/>
        </p:blipFill>
        <p:spPr>
          <a:xfrm>
            <a:off x="0" y="1523999"/>
            <a:ext cx="12192000" cy="47244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EC1E31-0F6C-C343-8E36-5AF99EA7174B}"/>
              </a:ext>
            </a:extLst>
          </p:cNvPr>
          <p:cNvSpPr/>
          <p:nvPr/>
        </p:nvSpPr>
        <p:spPr>
          <a:xfrm>
            <a:off x="0" y="1523999"/>
            <a:ext cx="12191999" cy="4724400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75BC0C2-3C2B-E84B-816E-807A5AE7B5F0}"/>
              </a:ext>
            </a:extLst>
          </p:cNvPr>
          <p:cNvSpPr/>
          <p:nvPr/>
        </p:nvSpPr>
        <p:spPr>
          <a:xfrm>
            <a:off x="533400" y="0"/>
            <a:ext cx="3710796" cy="624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0BA124D1-F10D-6F43-8641-C0113B2E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373" y="3886200"/>
            <a:ext cx="2070653" cy="1255147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Action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Plans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48E8DF1-38EA-7742-8071-E0A8B15B99ED}"/>
              </a:ext>
            </a:extLst>
          </p:cNvPr>
          <p:cNvGrpSpPr/>
          <p:nvPr/>
        </p:nvGrpSpPr>
        <p:grpSpPr>
          <a:xfrm>
            <a:off x="1676399" y="2273997"/>
            <a:ext cx="1034014" cy="1010300"/>
            <a:chOff x="3398838" y="2541588"/>
            <a:chExt cx="346075" cy="338138"/>
          </a:xfrm>
        </p:grpSpPr>
        <p:sp>
          <p:nvSpPr>
            <p:cNvPr id="11" name="Freeform 264">
              <a:extLst>
                <a:ext uri="{FF2B5EF4-FFF2-40B4-BE49-F238E27FC236}">
                  <a16:creationId xmlns:a16="http://schemas.microsoft.com/office/drawing/2014/main" xmlns="" id="{7836B731-06E5-A747-9821-B52A97E3B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2563813"/>
              <a:ext cx="285750" cy="315913"/>
            </a:xfrm>
            <a:custGeom>
              <a:avLst/>
              <a:gdLst>
                <a:gd name="T0" fmla="*/ 180 w 180"/>
                <a:gd name="T1" fmla="*/ 99 h 199"/>
                <a:gd name="T2" fmla="*/ 180 w 180"/>
                <a:gd name="T3" fmla="*/ 199 h 199"/>
                <a:gd name="T4" fmla="*/ 0 w 180"/>
                <a:gd name="T5" fmla="*/ 199 h 199"/>
                <a:gd name="T6" fmla="*/ 0 w 180"/>
                <a:gd name="T7" fmla="*/ 0 h 199"/>
                <a:gd name="T8" fmla="*/ 118 w 180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99">
                  <a:moveTo>
                    <a:pt x="180" y="99"/>
                  </a:moveTo>
                  <a:lnTo>
                    <a:pt x="180" y="199"/>
                  </a:lnTo>
                  <a:lnTo>
                    <a:pt x="0" y="199"/>
                  </a:lnTo>
                  <a:lnTo>
                    <a:pt x="0" y="0"/>
                  </a:lnTo>
                  <a:lnTo>
                    <a:pt x="118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Line 265">
              <a:extLst>
                <a:ext uri="{FF2B5EF4-FFF2-40B4-BE49-F238E27FC236}">
                  <a16:creationId xmlns:a16="http://schemas.microsoft.com/office/drawing/2014/main" xmlns="" id="{101BF804-1D65-0E47-96C5-AA959D96D3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8375" y="2643188"/>
              <a:ext cx="134938" cy="134938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66">
              <a:extLst>
                <a:ext uri="{FF2B5EF4-FFF2-40B4-BE49-F238E27FC236}">
                  <a16:creationId xmlns:a16="http://schemas.microsoft.com/office/drawing/2014/main" xmlns="" id="{BFA89B71-C084-B24C-A626-49E792026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550" y="2541588"/>
              <a:ext cx="233363" cy="198438"/>
            </a:xfrm>
            <a:custGeom>
              <a:avLst/>
              <a:gdLst>
                <a:gd name="T0" fmla="*/ 26 w 62"/>
                <a:gd name="T1" fmla="*/ 12 h 53"/>
                <a:gd name="T2" fmla="*/ 14 w 62"/>
                <a:gd name="T3" fmla="*/ 48 h 53"/>
                <a:gd name="T4" fmla="*/ 43 w 62"/>
                <a:gd name="T5" fmla="*/ 39 h 53"/>
                <a:gd name="T6" fmla="*/ 62 w 62"/>
                <a:gd name="T7" fmla="*/ 0 h 53"/>
                <a:gd name="T8" fmla="*/ 37 w 62"/>
                <a:gd name="T9" fmla="*/ 7 h 53"/>
                <a:gd name="T10" fmla="*/ 26 w 62"/>
                <a:gd name="T11" fmla="*/ 21 h 53"/>
                <a:gd name="T12" fmla="*/ 26 w 62"/>
                <a:gd name="T1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3">
                  <a:moveTo>
                    <a:pt x="26" y="12"/>
                  </a:moveTo>
                  <a:cubicBezTo>
                    <a:pt x="22" y="13"/>
                    <a:pt x="0" y="34"/>
                    <a:pt x="14" y="48"/>
                  </a:cubicBezTo>
                  <a:cubicBezTo>
                    <a:pt x="19" y="53"/>
                    <a:pt x="30" y="52"/>
                    <a:pt x="43" y="39"/>
                  </a:cubicBezTo>
                  <a:cubicBezTo>
                    <a:pt x="56" y="26"/>
                    <a:pt x="62" y="0"/>
                    <a:pt x="62" y="0"/>
                  </a:cubicBezTo>
                  <a:cubicBezTo>
                    <a:pt x="62" y="0"/>
                    <a:pt x="49" y="2"/>
                    <a:pt x="37" y="7"/>
                  </a:cubicBezTo>
                  <a:cubicBezTo>
                    <a:pt x="37" y="7"/>
                    <a:pt x="34" y="21"/>
                    <a:pt x="26" y="21"/>
                  </a:cubicBezTo>
                  <a:cubicBezTo>
                    <a:pt x="26" y="18"/>
                    <a:pt x="26" y="12"/>
                    <a:pt x="26" y="12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0" name="Freeform 60">
            <a:extLst>
              <a:ext uri="{FF2B5EF4-FFF2-40B4-BE49-F238E27FC236}">
                <a16:creationId xmlns:a16="http://schemas.microsoft.com/office/drawing/2014/main" xmlns="" id="{4BD1FD75-CF3F-B247-8DE5-D16057F275B9}"/>
              </a:ext>
            </a:extLst>
          </p:cNvPr>
          <p:cNvSpPr>
            <a:spLocks noEditPoints="1"/>
          </p:cNvSpPr>
          <p:nvPr/>
        </p:nvSpPr>
        <p:spPr bwMode="auto">
          <a:xfrm>
            <a:off x="4648860" y="2635299"/>
            <a:ext cx="447764" cy="44973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69 w 96"/>
              <a:gd name="T11" fmla="*/ 50 h 96"/>
              <a:gd name="T12" fmla="*/ 35 w 96"/>
              <a:gd name="T13" fmla="*/ 76 h 96"/>
              <a:gd name="T14" fmla="*/ 34 w 96"/>
              <a:gd name="T15" fmla="*/ 76 h 96"/>
              <a:gd name="T16" fmla="*/ 32 w 96"/>
              <a:gd name="T17" fmla="*/ 75 h 96"/>
              <a:gd name="T18" fmla="*/ 33 w 96"/>
              <a:gd name="T19" fmla="*/ 72 h 96"/>
              <a:gd name="T20" fmla="*/ 65 w 96"/>
              <a:gd name="T21" fmla="*/ 48 h 96"/>
              <a:gd name="T22" fmla="*/ 33 w 96"/>
              <a:gd name="T23" fmla="*/ 24 h 96"/>
              <a:gd name="T24" fmla="*/ 32 w 96"/>
              <a:gd name="T25" fmla="*/ 21 h 96"/>
              <a:gd name="T26" fmla="*/ 35 w 96"/>
              <a:gd name="T27" fmla="*/ 20 h 96"/>
              <a:gd name="T28" fmla="*/ 69 w 96"/>
              <a:gd name="T29" fmla="*/ 46 h 96"/>
              <a:gd name="T30" fmla="*/ 70 w 96"/>
              <a:gd name="T31" fmla="*/ 48 h 96"/>
              <a:gd name="T32" fmla="*/ 69 w 96"/>
              <a:gd name="T33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69" y="50"/>
                </a:moveTo>
                <a:cubicBezTo>
                  <a:pt x="35" y="76"/>
                  <a:pt x="35" y="76"/>
                  <a:pt x="35" y="76"/>
                </a:cubicBezTo>
                <a:cubicBezTo>
                  <a:pt x="35" y="76"/>
                  <a:pt x="34" y="76"/>
                  <a:pt x="34" y="76"/>
                </a:cubicBezTo>
                <a:cubicBezTo>
                  <a:pt x="33" y="76"/>
                  <a:pt x="33" y="76"/>
                  <a:pt x="32" y="75"/>
                </a:cubicBezTo>
                <a:cubicBezTo>
                  <a:pt x="32" y="74"/>
                  <a:pt x="32" y="73"/>
                  <a:pt x="33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3"/>
                  <a:pt x="32" y="22"/>
                  <a:pt x="32" y="21"/>
                </a:cubicBezTo>
                <a:cubicBezTo>
                  <a:pt x="33" y="20"/>
                  <a:pt x="34" y="20"/>
                  <a:pt x="35" y="20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9"/>
                  <a:pt x="70" y="49"/>
                  <a:pt x="69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0D4F11D1-3295-144A-94DF-FF11F16B71AF}"/>
              </a:ext>
            </a:extLst>
          </p:cNvPr>
          <p:cNvGrpSpPr/>
          <p:nvPr/>
        </p:nvGrpSpPr>
        <p:grpSpPr>
          <a:xfrm>
            <a:off x="5390000" y="2075888"/>
            <a:ext cx="2455523" cy="1568556"/>
            <a:chOff x="5492283" y="2075888"/>
            <a:chExt cx="2455523" cy="156855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1DE34DED-DD7F-1141-A599-568450E7E9B4}"/>
                </a:ext>
              </a:extLst>
            </p:cNvPr>
            <p:cNvSpPr/>
            <p:nvPr/>
          </p:nvSpPr>
          <p:spPr>
            <a:xfrm>
              <a:off x="5492283" y="2075888"/>
              <a:ext cx="2455523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b="1" i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C594C232-3016-2A4D-8F65-5C1ADF99EF95}"/>
                </a:ext>
              </a:extLst>
            </p:cNvPr>
            <p:cNvSpPr/>
            <p:nvPr/>
          </p:nvSpPr>
          <p:spPr>
            <a:xfrm>
              <a:off x="5492283" y="2567226"/>
              <a:ext cx="2455523" cy="1077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894FB7BE-B5E9-F94B-9565-00C84F2DD838}"/>
                </a:ext>
              </a:extLst>
            </p:cNvPr>
            <p:cNvCxnSpPr>
              <a:cxnSpLocks/>
            </p:cNvCxnSpPr>
            <p:nvPr/>
          </p:nvCxnSpPr>
          <p:spPr>
            <a:xfrm>
              <a:off x="5492283" y="2444667"/>
              <a:ext cx="245552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Freeform 60">
            <a:extLst>
              <a:ext uri="{FF2B5EF4-FFF2-40B4-BE49-F238E27FC236}">
                <a16:creationId xmlns:a16="http://schemas.microsoft.com/office/drawing/2014/main" xmlns="" id="{EF36A750-D3DA-4B4C-A666-A6BEC5EC6655}"/>
              </a:ext>
            </a:extLst>
          </p:cNvPr>
          <p:cNvSpPr>
            <a:spLocks noEditPoints="1"/>
          </p:cNvSpPr>
          <p:nvPr/>
        </p:nvSpPr>
        <p:spPr bwMode="auto">
          <a:xfrm>
            <a:off x="4648860" y="4721554"/>
            <a:ext cx="447764" cy="44973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69 w 96"/>
              <a:gd name="T11" fmla="*/ 50 h 96"/>
              <a:gd name="T12" fmla="*/ 35 w 96"/>
              <a:gd name="T13" fmla="*/ 76 h 96"/>
              <a:gd name="T14" fmla="*/ 34 w 96"/>
              <a:gd name="T15" fmla="*/ 76 h 96"/>
              <a:gd name="T16" fmla="*/ 32 w 96"/>
              <a:gd name="T17" fmla="*/ 75 h 96"/>
              <a:gd name="T18" fmla="*/ 33 w 96"/>
              <a:gd name="T19" fmla="*/ 72 h 96"/>
              <a:gd name="T20" fmla="*/ 65 w 96"/>
              <a:gd name="T21" fmla="*/ 48 h 96"/>
              <a:gd name="T22" fmla="*/ 33 w 96"/>
              <a:gd name="T23" fmla="*/ 24 h 96"/>
              <a:gd name="T24" fmla="*/ 32 w 96"/>
              <a:gd name="T25" fmla="*/ 21 h 96"/>
              <a:gd name="T26" fmla="*/ 35 w 96"/>
              <a:gd name="T27" fmla="*/ 20 h 96"/>
              <a:gd name="T28" fmla="*/ 69 w 96"/>
              <a:gd name="T29" fmla="*/ 46 h 96"/>
              <a:gd name="T30" fmla="*/ 70 w 96"/>
              <a:gd name="T31" fmla="*/ 48 h 96"/>
              <a:gd name="T32" fmla="*/ 69 w 96"/>
              <a:gd name="T33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69" y="50"/>
                </a:moveTo>
                <a:cubicBezTo>
                  <a:pt x="35" y="76"/>
                  <a:pt x="35" y="76"/>
                  <a:pt x="35" y="76"/>
                </a:cubicBezTo>
                <a:cubicBezTo>
                  <a:pt x="35" y="76"/>
                  <a:pt x="34" y="76"/>
                  <a:pt x="34" y="76"/>
                </a:cubicBezTo>
                <a:cubicBezTo>
                  <a:pt x="33" y="76"/>
                  <a:pt x="33" y="76"/>
                  <a:pt x="32" y="75"/>
                </a:cubicBezTo>
                <a:cubicBezTo>
                  <a:pt x="32" y="74"/>
                  <a:pt x="32" y="73"/>
                  <a:pt x="33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3"/>
                  <a:pt x="32" y="22"/>
                  <a:pt x="32" y="21"/>
                </a:cubicBezTo>
                <a:cubicBezTo>
                  <a:pt x="33" y="20"/>
                  <a:pt x="34" y="20"/>
                  <a:pt x="35" y="20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9"/>
                  <a:pt x="70" y="49"/>
                  <a:pt x="69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16E89A3E-F039-5549-9991-ECAC4527B8A0}"/>
              </a:ext>
            </a:extLst>
          </p:cNvPr>
          <p:cNvGrpSpPr/>
          <p:nvPr/>
        </p:nvGrpSpPr>
        <p:grpSpPr>
          <a:xfrm>
            <a:off x="5390000" y="4162143"/>
            <a:ext cx="2455523" cy="1568556"/>
            <a:chOff x="5492283" y="2075888"/>
            <a:chExt cx="2455523" cy="1568556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18EDA1C0-504C-AE46-929C-2351B3D0F3A1}"/>
                </a:ext>
              </a:extLst>
            </p:cNvPr>
            <p:cNvSpPr/>
            <p:nvPr/>
          </p:nvSpPr>
          <p:spPr>
            <a:xfrm>
              <a:off x="5492283" y="2075888"/>
              <a:ext cx="2455523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b="1" i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052497FF-CF42-7243-BAEE-69B5E3E0CF08}"/>
                </a:ext>
              </a:extLst>
            </p:cNvPr>
            <p:cNvSpPr/>
            <p:nvPr/>
          </p:nvSpPr>
          <p:spPr>
            <a:xfrm>
              <a:off x="5492283" y="2567226"/>
              <a:ext cx="2455523" cy="1077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57501290-8BC0-D844-AB5F-1A33B1832DAD}"/>
                </a:ext>
              </a:extLst>
            </p:cNvPr>
            <p:cNvCxnSpPr>
              <a:cxnSpLocks/>
            </p:cNvCxnSpPr>
            <p:nvPr/>
          </p:nvCxnSpPr>
          <p:spPr>
            <a:xfrm>
              <a:off x="5492283" y="2444667"/>
              <a:ext cx="245552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Freeform 60">
            <a:extLst>
              <a:ext uri="{FF2B5EF4-FFF2-40B4-BE49-F238E27FC236}">
                <a16:creationId xmlns:a16="http://schemas.microsoft.com/office/drawing/2014/main" xmlns="" id="{83F83FD3-A794-114D-AA84-B2E4065E68DC}"/>
              </a:ext>
            </a:extLst>
          </p:cNvPr>
          <p:cNvSpPr>
            <a:spLocks noEditPoints="1"/>
          </p:cNvSpPr>
          <p:nvPr/>
        </p:nvSpPr>
        <p:spPr bwMode="auto">
          <a:xfrm>
            <a:off x="8461937" y="2635299"/>
            <a:ext cx="447764" cy="44973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69 w 96"/>
              <a:gd name="T11" fmla="*/ 50 h 96"/>
              <a:gd name="T12" fmla="*/ 35 w 96"/>
              <a:gd name="T13" fmla="*/ 76 h 96"/>
              <a:gd name="T14" fmla="*/ 34 w 96"/>
              <a:gd name="T15" fmla="*/ 76 h 96"/>
              <a:gd name="T16" fmla="*/ 32 w 96"/>
              <a:gd name="T17" fmla="*/ 75 h 96"/>
              <a:gd name="T18" fmla="*/ 33 w 96"/>
              <a:gd name="T19" fmla="*/ 72 h 96"/>
              <a:gd name="T20" fmla="*/ 65 w 96"/>
              <a:gd name="T21" fmla="*/ 48 h 96"/>
              <a:gd name="T22" fmla="*/ 33 w 96"/>
              <a:gd name="T23" fmla="*/ 24 h 96"/>
              <a:gd name="T24" fmla="*/ 32 w 96"/>
              <a:gd name="T25" fmla="*/ 21 h 96"/>
              <a:gd name="T26" fmla="*/ 35 w 96"/>
              <a:gd name="T27" fmla="*/ 20 h 96"/>
              <a:gd name="T28" fmla="*/ 69 w 96"/>
              <a:gd name="T29" fmla="*/ 46 h 96"/>
              <a:gd name="T30" fmla="*/ 70 w 96"/>
              <a:gd name="T31" fmla="*/ 48 h 96"/>
              <a:gd name="T32" fmla="*/ 69 w 96"/>
              <a:gd name="T33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69" y="50"/>
                </a:moveTo>
                <a:cubicBezTo>
                  <a:pt x="35" y="76"/>
                  <a:pt x="35" y="76"/>
                  <a:pt x="35" y="76"/>
                </a:cubicBezTo>
                <a:cubicBezTo>
                  <a:pt x="35" y="76"/>
                  <a:pt x="34" y="76"/>
                  <a:pt x="34" y="76"/>
                </a:cubicBezTo>
                <a:cubicBezTo>
                  <a:pt x="33" y="76"/>
                  <a:pt x="33" y="76"/>
                  <a:pt x="32" y="75"/>
                </a:cubicBezTo>
                <a:cubicBezTo>
                  <a:pt x="32" y="74"/>
                  <a:pt x="32" y="73"/>
                  <a:pt x="33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3"/>
                  <a:pt x="32" y="22"/>
                  <a:pt x="32" y="21"/>
                </a:cubicBezTo>
                <a:cubicBezTo>
                  <a:pt x="33" y="20"/>
                  <a:pt x="34" y="20"/>
                  <a:pt x="35" y="20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9"/>
                  <a:pt x="70" y="49"/>
                  <a:pt x="69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FEE2C479-2DFD-DF46-8CA6-23CEA83240DD}"/>
              </a:ext>
            </a:extLst>
          </p:cNvPr>
          <p:cNvGrpSpPr/>
          <p:nvPr/>
        </p:nvGrpSpPr>
        <p:grpSpPr>
          <a:xfrm>
            <a:off x="9203077" y="2075888"/>
            <a:ext cx="2455523" cy="1568556"/>
            <a:chOff x="5492283" y="2075888"/>
            <a:chExt cx="2455523" cy="1568556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xmlns="" id="{B9D8C2BD-ABB0-E44C-A29F-16468F51E53B}"/>
                </a:ext>
              </a:extLst>
            </p:cNvPr>
            <p:cNvSpPr/>
            <p:nvPr/>
          </p:nvSpPr>
          <p:spPr>
            <a:xfrm>
              <a:off x="5492283" y="2075888"/>
              <a:ext cx="2455523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b="1" i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3998FBBA-0BFD-E74D-8E96-65D9E75E7F5B}"/>
                </a:ext>
              </a:extLst>
            </p:cNvPr>
            <p:cNvSpPr/>
            <p:nvPr/>
          </p:nvSpPr>
          <p:spPr>
            <a:xfrm>
              <a:off x="5492283" y="2567226"/>
              <a:ext cx="2455523" cy="1077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xmlns="" id="{B11ED177-5A33-F749-A338-6C9325FE0743}"/>
                </a:ext>
              </a:extLst>
            </p:cNvPr>
            <p:cNvCxnSpPr>
              <a:cxnSpLocks/>
            </p:cNvCxnSpPr>
            <p:nvPr/>
          </p:nvCxnSpPr>
          <p:spPr>
            <a:xfrm>
              <a:off x="5492283" y="2444667"/>
              <a:ext cx="245552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Freeform 60">
            <a:extLst>
              <a:ext uri="{FF2B5EF4-FFF2-40B4-BE49-F238E27FC236}">
                <a16:creationId xmlns:a16="http://schemas.microsoft.com/office/drawing/2014/main" xmlns="" id="{D9C336C9-BEF6-394D-81E8-C00877C926B4}"/>
              </a:ext>
            </a:extLst>
          </p:cNvPr>
          <p:cNvSpPr>
            <a:spLocks noEditPoints="1"/>
          </p:cNvSpPr>
          <p:nvPr/>
        </p:nvSpPr>
        <p:spPr bwMode="auto">
          <a:xfrm>
            <a:off x="8461937" y="4721554"/>
            <a:ext cx="447764" cy="44973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69 w 96"/>
              <a:gd name="T11" fmla="*/ 50 h 96"/>
              <a:gd name="T12" fmla="*/ 35 w 96"/>
              <a:gd name="T13" fmla="*/ 76 h 96"/>
              <a:gd name="T14" fmla="*/ 34 w 96"/>
              <a:gd name="T15" fmla="*/ 76 h 96"/>
              <a:gd name="T16" fmla="*/ 32 w 96"/>
              <a:gd name="T17" fmla="*/ 75 h 96"/>
              <a:gd name="T18" fmla="*/ 33 w 96"/>
              <a:gd name="T19" fmla="*/ 72 h 96"/>
              <a:gd name="T20" fmla="*/ 65 w 96"/>
              <a:gd name="T21" fmla="*/ 48 h 96"/>
              <a:gd name="T22" fmla="*/ 33 w 96"/>
              <a:gd name="T23" fmla="*/ 24 h 96"/>
              <a:gd name="T24" fmla="*/ 32 w 96"/>
              <a:gd name="T25" fmla="*/ 21 h 96"/>
              <a:gd name="T26" fmla="*/ 35 w 96"/>
              <a:gd name="T27" fmla="*/ 20 h 96"/>
              <a:gd name="T28" fmla="*/ 69 w 96"/>
              <a:gd name="T29" fmla="*/ 46 h 96"/>
              <a:gd name="T30" fmla="*/ 70 w 96"/>
              <a:gd name="T31" fmla="*/ 48 h 96"/>
              <a:gd name="T32" fmla="*/ 69 w 96"/>
              <a:gd name="T33" fmla="*/ 5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69" y="50"/>
                </a:moveTo>
                <a:cubicBezTo>
                  <a:pt x="35" y="76"/>
                  <a:pt x="35" y="76"/>
                  <a:pt x="35" y="76"/>
                </a:cubicBezTo>
                <a:cubicBezTo>
                  <a:pt x="35" y="76"/>
                  <a:pt x="34" y="76"/>
                  <a:pt x="34" y="76"/>
                </a:cubicBezTo>
                <a:cubicBezTo>
                  <a:pt x="33" y="76"/>
                  <a:pt x="33" y="76"/>
                  <a:pt x="32" y="75"/>
                </a:cubicBezTo>
                <a:cubicBezTo>
                  <a:pt x="32" y="74"/>
                  <a:pt x="32" y="73"/>
                  <a:pt x="33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3"/>
                  <a:pt x="32" y="22"/>
                  <a:pt x="32" y="21"/>
                </a:cubicBezTo>
                <a:cubicBezTo>
                  <a:pt x="33" y="20"/>
                  <a:pt x="34" y="20"/>
                  <a:pt x="35" y="20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7"/>
                  <a:pt x="70" y="47"/>
                  <a:pt x="70" y="48"/>
                </a:cubicBezTo>
                <a:cubicBezTo>
                  <a:pt x="70" y="49"/>
                  <a:pt x="70" y="49"/>
                  <a:pt x="69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0080AD31-E6F5-9F4C-A162-B8A9F8CB8620}"/>
              </a:ext>
            </a:extLst>
          </p:cNvPr>
          <p:cNvGrpSpPr/>
          <p:nvPr/>
        </p:nvGrpSpPr>
        <p:grpSpPr>
          <a:xfrm>
            <a:off x="9203077" y="4162143"/>
            <a:ext cx="2455523" cy="1568556"/>
            <a:chOff x="5492283" y="2075888"/>
            <a:chExt cx="2455523" cy="156855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xmlns="" id="{E06A0E43-D7E5-514B-AC73-A3FBB95BF012}"/>
                </a:ext>
              </a:extLst>
            </p:cNvPr>
            <p:cNvSpPr/>
            <p:nvPr/>
          </p:nvSpPr>
          <p:spPr>
            <a:xfrm>
              <a:off x="5492283" y="2075888"/>
              <a:ext cx="2455523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600" b="1" i="1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600" b="1" i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xmlns="" id="{D6A9E993-FD67-7949-B296-5BBF604082F1}"/>
                </a:ext>
              </a:extLst>
            </p:cNvPr>
            <p:cNvSpPr/>
            <p:nvPr/>
          </p:nvSpPr>
          <p:spPr>
            <a:xfrm>
              <a:off x="5492283" y="2567226"/>
              <a:ext cx="2455523" cy="1077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dolor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sit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do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eiusmod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tempor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incididunt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ut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labore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et dolore magna </a:t>
              </a:r>
              <a:r>
                <a:rPr lang="en-ID" sz="1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aliqua</a:t>
              </a:r>
              <a:r>
                <a:rPr lang="en-ID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  <a:endParaRPr lang="en-US" sz="1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0C64F621-0F31-F241-8158-8290007CDEDB}"/>
                </a:ext>
              </a:extLst>
            </p:cNvPr>
            <p:cNvCxnSpPr>
              <a:cxnSpLocks/>
            </p:cNvCxnSpPr>
            <p:nvPr/>
          </p:nvCxnSpPr>
          <p:spPr>
            <a:xfrm>
              <a:off x="5492283" y="2444667"/>
              <a:ext cx="245552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785600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Ek6mWg9evS9wygSSDvFf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f2QUnVFueIZ_j9KMmj.t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Ghso5VA2E3HQsrhJn4Xg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BsPHDQGZ06RTvj.ZJBPn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gQNhqroXdsLD04H57heL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8KF41gnjQ5SKpD_GobZG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z0Kbz4Hu87rPxb2BOqLo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FSjhkd0aTB5hCv_gpZLxA"/>
</p:tagLst>
</file>

<file path=ppt/theme/theme1.xml><?xml version="1.0" encoding="utf-8"?>
<a:theme xmlns:a="http://schemas.openxmlformats.org/drawingml/2006/main" name="Office Theme">
  <a:themeElements>
    <a:clrScheme name="Green Corporat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AEFF2"/>
      </a:accent1>
      <a:accent2>
        <a:srgbClr val="2E5959"/>
      </a:accent2>
      <a:accent3>
        <a:srgbClr val="688C8C"/>
      </a:accent3>
      <a:accent4>
        <a:srgbClr val="0D0D0A"/>
      </a:accent4>
      <a:accent5>
        <a:srgbClr val="A6705D"/>
      </a:accent5>
      <a:accent6>
        <a:srgbClr val="FEFFFE"/>
      </a:accent6>
      <a:hlink>
        <a:srgbClr val="2F5CD6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734</Words>
  <Application>Microsoft Office PowerPoint</Application>
  <PresentationFormat>Custom</PresentationFormat>
  <Paragraphs>85</Paragraphs>
  <Slides>10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Agenda</vt:lpstr>
      <vt:lpstr>Key Aspect of the Company</vt:lpstr>
      <vt:lpstr>Sales Dashboard</vt:lpstr>
      <vt:lpstr>Key of Financial </vt:lpstr>
      <vt:lpstr>Target Market</vt:lpstr>
      <vt:lpstr>What You Plan to Sell</vt:lpstr>
      <vt:lpstr>Area of Focus</vt:lpstr>
      <vt:lpstr>Action Plans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erybagas</dc:creator>
  <cp:lastModifiedBy>USER</cp:lastModifiedBy>
  <cp:revision>91</cp:revision>
  <dcterms:created xsi:type="dcterms:W3CDTF">2019-08-16T12:08:31Z</dcterms:created>
  <dcterms:modified xsi:type="dcterms:W3CDTF">2022-07-11T07:18:42Z</dcterms:modified>
</cp:coreProperties>
</file>