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567" autoAdjust="0"/>
  </p:normalViewPr>
  <p:slideViewPr>
    <p:cSldViewPr snapToGrid="0" showGuides="1">
      <p:cViewPr>
        <p:scale>
          <a:sx n="100" d="100"/>
          <a:sy n="100" d="100"/>
        </p:scale>
        <p:origin x="-990" y="-29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242-4A68-AEFA-7EDECCDD2DB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242-4A68-AEFA-7EDECCDD2DB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242-4A68-AEFA-7EDECCDD2D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8684544"/>
        <c:axId val="228686464"/>
      </c:lineChart>
      <c:catAx>
        <c:axId val="228684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8686464"/>
        <c:crosses val="autoZero"/>
        <c:auto val="1"/>
        <c:lblAlgn val="ctr"/>
        <c:lblOffset val="100"/>
        <c:noMultiLvlLbl val="0"/>
      </c:catAx>
      <c:valAx>
        <c:axId val="228686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868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BA5-4BC9-B140-049F70BCE6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BA5-4BC9-B140-049F70BCE6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BA5-4BC9-B140-049F70BCE6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8612352"/>
        <c:axId val="228614144"/>
      </c:barChart>
      <c:catAx>
        <c:axId val="2286123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28614144"/>
        <c:crosses val="autoZero"/>
        <c:auto val="1"/>
        <c:lblAlgn val="ctr"/>
        <c:lblOffset val="100"/>
        <c:noMultiLvlLbl val="0"/>
      </c:catAx>
      <c:valAx>
        <c:axId val="22861414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28612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00206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C52-4C88-AA38-0EBF2B296779}"/>
              </c:ext>
            </c:extLst>
          </c:dPt>
          <c:dPt>
            <c:idx val="1"/>
            <c:bubble3D val="0"/>
            <c:spPr>
              <a:solidFill>
                <a:srgbClr val="0070C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C52-4C88-AA38-0EBF2B29677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68E-422E-B0C1-13801D007A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68E-422E-B0C1-13801D007A21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65</c:v>
                </c:pt>
                <c:pt idx="1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C52-4C88-AA38-0EBF2B2967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EACDE-B48D-48F8-B947-34BB3185B1C3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003922-82C3-4461-ABA5-D8A16BF70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72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03922-82C3-4461-ABA5-D8A16BF70E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619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03922-82C3-4461-ABA5-D8A16BF70E1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630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E97E75-7ED5-4835-A1F7-4821EC87E9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F9BD5D4-A7AC-45A7-BE05-F25A4ABDF6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B68048A-B280-458C-AA38-5511BCC5A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F5BBDC2-9CC3-4ED8-B9A6-3A0089DD9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31224F9-00E7-4F20-AE12-27A4589AD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747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B2F865-8913-4317-A515-8D26A6ED0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8B7F705-93BF-40F4-ABEA-35B9D046E9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8CFCA57-DF3B-40BA-8E42-DBEF7B66E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0392C39-B788-475E-AF80-D7EC65BBD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1E05E81-3F77-4A22-8D71-E44038909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34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6AF3F436-46BB-4762-A072-48C7A89718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2734CEA-921D-4D1E-A829-2FA965E25C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172A8BD-BB3B-4C33-BB4A-11E817333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D536A98-7AA7-42A5-9DE6-2CEB99E56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A663F7F-9762-459E-806D-99F2D8A46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052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rallelogram 11">
            <a:extLst>
              <a:ext uri="{FF2B5EF4-FFF2-40B4-BE49-F238E27FC236}">
                <a16:creationId xmlns:a16="http://schemas.microsoft.com/office/drawing/2014/main" xmlns="" id="{91DB2500-5CAB-46EF-AE48-7A0F539D94F2}"/>
              </a:ext>
            </a:extLst>
          </p:cNvPr>
          <p:cNvSpPr/>
          <p:nvPr userDrawn="1"/>
        </p:nvSpPr>
        <p:spPr>
          <a:xfrm>
            <a:off x="344324" y="6371559"/>
            <a:ext cx="11534329" cy="206104"/>
          </a:xfrm>
          <a:prstGeom prst="parallelogram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905F78DB-19A8-40C0-8C05-3481E126A19F}"/>
              </a:ext>
            </a:extLst>
          </p:cNvPr>
          <p:cNvSpPr/>
          <p:nvPr userDrawn="1"/>
        </p:nvSpPr>
        <p:spPr>
          <a:xfrm>
            <a:off x="11318082" y="6371559"/>
            <a:ext cx="560571" cy="206104"/>
          </a:xfrm>
          <a:custGeom>
            <a:avLst/>
            <a:gdLst>
              <a:gd name="connsiteX0" fmla="*/ 51526 w 873919"/>
              <a:gd name="connsiteY0" fmla="*/ 0 h 206104"/>
              <a:gd name="connsiteX1" fmla="*/ 873919 w 873919"/>
              <a:gd name="connsiteY1" fmla="*/ 0 h 206104"/>
              <a:gd name="connsiteX2" fmla="*/ 873919 w 873919"/>
              <a:gd name="connsiteY2" fmla="*/ 206104 h 206104"/>
              <a:gd name="connsiteX3" fmla="*/ 0 w 873919"/>
              <a:gd name="connsiteY3" fmla="*/ 206104 h 20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919" h="206104">
                <a:moveTo>
                  <a:pt x="51526" y="0"/>
                </a:moveTo>
                <a:lnTo>
                  <a:pt x="873919" y="0"/>
                </a:lnTo>
                <a:lnTo>
                  <a:pt x="873919" y="206104"/>
                </a:lnTo>
                <a:lnTo>
                  <a:pt x="0" y="206104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CB510DF-9FB0-4326-91D6-40ECEA0A2755}"/>
              </a:ext>
            </a:extLst>
          </p:cNvPr>
          <p:cNvCxnSpPr/>
          <p:nvPr userDrawn="1"/>
        </p:nvCxnSpPr>
        <p:spPr>
          <a:xfrm>
            <a:off x="344324" y="1307507"/>
            <a:ext cx="1153432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94D91B-813E-4D8A-AD18-20A86C7D7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24" y="365125"/>
            <a:ext cx="11534329" cy="742559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88FD8C1-ABFF-46F7-B184-AD65B91AF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324" y="1507331"/>
            <a:ext cx="11534329" cy="43513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64ED834-3A85-4EB8-BFB7-B6BEF532C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7687" y="6357833"/>
            <a:ext cx="369455" cy="233557"/>
          </a:xfrm>
        </p:spPr>
        <p:txBody>
          <a:bodyPr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2809230-00E0-4F5D-A395-58C01D4CA41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xmlns="" id="{41D53590-D825-47F6-A709-64AA7CFAD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4857" y="6361254"/>
            <a:ext cx="4013289" cy="226714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498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D2BEA8-7678-4B5E-9287-648B201E8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AB8D0E3-5384-475E-AC37-31434CE203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C5A0ADA-D63D-485C-9BBD-F006306F8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24B976D-E142-4880-BBD7-5FCFF5304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3BD0959-FA5C-4F33-946A-2CB5C489F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57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F9FEEA-D194-4636-95CC-A153FA482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18780BE-2305-49A2-A2E8-9C39BB05D6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84ED72F-4412-492B-98A1-2A0885CA39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864B48F-40ED-46D2-AFB4-51AA67E86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6B6F3D1-F9F8-4054-B3F5-FAF787AFF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167DBB3-192A-4201-BFC5-50E574170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581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C644BE9-C1D9-490C-81CE-C9F6634DC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92045A2-D06A-4C05-87BE-BBE2C4BD30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9BA0F06-E4B7-4A1E-A057-521AD8B1B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00EB5FB-9903-4EF4-BB39-41ED20C709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F1C4880-D887-4261-ABAC-EFFD9F4159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28F4BBB-0AD7-43A0-BF7E-003F4FFAA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63045CB-1EA2-426D-88E4-79772EBAC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F1B8C2A-5004-4751-BCF3-7F67647A4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376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9494A88-5616-4B63-B557-5C58EBEAE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96182CC-2525-4D5F-A1AC-9C232D104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A331D9B-BD71-4C7D-98F6-0F220BF89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3BF2317-E74A-43EC-BAC0-F8475CD06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69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37C9C08-6188-4D36-B4C8-EB0A39652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C53BCCC-C879-46D8-A3AB-0B45B1080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EB6421A-1960-4763-A13E-1231BF7E8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86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20E741C-93CD-451B-96AD-7BB4F5272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912B228-255A-44AA-B78A-4C87E91DB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376C61F-BFF1-454D-B1D4-A3941684F5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57D9F09-F03D-431F-B193-D50E79FA4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1937FF9-B491-43F5-848B-19992DD96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E1B9717-0326-4976-B904-37B5BFD24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76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2ECF740-8ED2-42C7-97F4-F5A778399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7D56D0B9-E0C9-4BCB-BA0B-353DE75F28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3805F68-AD75-4FC8-A324-964BD1C06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2D978FF-83CA-4376-BA62-424E3F493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FB1C2FA-DC8E-4957-B863-FECDBCC11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E231A08-B56A-4B04-99C4-D97E61C49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46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68BE513-4575-45E3-8AF0-240FE7B6B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7050630-62F6-4CFD-90F6-40F3F8ED4F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8F055A-DF23-4007-BD56-19023676F5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38BB67B-C4A7-4505-A6F3-A6E109320B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7734010-B97F-415F-AC67-51A372056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09230-00E0-4F5D-A395-58C01D4CA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69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xmlns="" id="{CFEC4EE1-DE0E-4FB9-A8CB-CCDF4988E572}"/>
              </a:ext>
            </a:extLst>
          </p:cNvPr>
          <p:cNvSpPr/>
          <p:nvPr/>
        </p:nvSpPr>
        <p:spPr>
          <a:xfrm>
            <a:off x="1981200" y="6102392"/>
            <a:ext cx="2122760" cy="217264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r>
              <a:rPr lang="en-US" sz="1400" i="1" dirty="0">
                <a:solidFill>
                  <a:srgbClr val="002060"/>
                </a:solidFill>
              </a:rPr>
              <a:t>Lorem ipsum dolor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A31F27-A8D7-4C5C-A3BD-010B8E5D95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3520" y="1421075"/>
            <a:ext cx="3520440" cy="2858825"/>
          </a:xfrm>
        </p:spPr>
        <p:txBody>
          <a:bodyPr lIns="0" tIns="0" rIns="0" bIns="0">
            <a:noAutofit/>
          </a:bodyPr>
          <a:lstStyle/>
          <a:p>
            <a:pPr algn="l"/>
            <a:r>
              <a:rPr lang="en-US" dirty="0"/>
              <a:t>Quarterly business review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64393DD-231C-418B-AEE7-6168E58206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3520" y="4762278"/>
            <a:ext cx="3520440" cy="827308"/>
          </a:xfrm>
        </p:spPr>
        <p:txBody>
          <a:bodyPr>
            <a:normAutofit/>
          </a:bodyPr>
          <a:lstStyle/>
          <a:p>
            <a:pPr algn="l"/>
            <a:r>
              <a:rPr lang="en-US" sz="2000" i="1" dirty="0"/>
              <a:t>Lorem ipsum dolor sit </a:t>
            </a:r>
            <a:r>
              <a:rPr lang="en-US" sz="2000" i="1" dirty="0" err="1"/>
              <a:t>amet</a:t>
            </a:r>
            <a:r>
              <a:rPr lang="en-US" sz="2000" i="1" dirty="0"/>
              <a:t>, </a:t>
            </a:r>
            <a:r>
              <a:rPr lang="en-US" sz="2000" i="1" dirty="0" err="1"/>
              <a:t>consectetuer</a:t>
            </a:r>
            <a:r>
              <a:rPr lang="en-US" sz="2000" i="1" dirty="0"/>
              <a:t> </a:t>
            </a:r>
            <a:r>
              <a:rPr lang="en-US" sz="2000" i="1" dirty="0" err="1"/>
              <a:t>adipiscing</a:t>
            </a:r>
            <a:r>
              <a:rPr lang="en-US" sz="2000" i="1" dirty="0"/>
              <a:t> </a:t>
            </a:r>
            <a:r>
              <a:rPr lang="en-US" sz="2000" i="1" dirty="0" err="1"/>
              <a:t>elit</a:t>
            </a:r>
            <a:endParaRPr lang="en-US" sz="2000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E6BA619-0CBA-4896-9BFE-F0F2DE080A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6" r="16109"/>
          <a:stretch/>
        </p:blipFill>
        <p:spPr>
          <a:xfrm>
            <a:off x="4572000" y="0"/>
            <a:ext cx="7620000" cy="68580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E19A3987-982E-4DFB-8BC2-C094BD657B0E}"/>
              </a:ext>
            </a:extLst>
          </p:cNvPr>
          <p:cNvCxnSpPr/>
          <p:nvPr/>
        </p:nvCxnSpPr>
        <p:spPr>
          <a:xfrm>
            <a:off x="588963" y="4493760"/>
            <a:ext cx="348342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B96BED13-0A85-4753-8D81-1E758F1AD675}"/>
              </a:ext>
            </a:extLst>
          </p:cNvPr>
          <p:cNvSpPr/>
          <p:nvPr/>
        </p:nvSpPr>
        <p:spPr>
          <a:xfrm>
            <a:off x="4571999" y="0"/>
            <a:ext cx="7620000" cy="6858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717EC725-DE8E-482A-B616-EBBA89411033}"/>
              </a:ext>
            </a:extLst>
          </p:cNvPr>
          <p:cNvSpPr/>
          <p:nvPr/>
        </p:nvSpPr>
        <p:spPr>
          <a:xfrm>
            <a:off x="8074325" y="538344"/>
            <a:ext cx="3692104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ID" sz="1200" dirty="0">
                <a:solidFill>
                  <a:schemeClr val="bg1"/>
                </a:solidFill>
                <a:cs typeface="Segoe UI" panose="020B0502040204020203" pitchFamily="34" charset="0"/>
              </a:rPr>
              <a:t>Date of presentation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3BB09F36-83F3-4BEA-BBB3-AE5C369769F0}"/>
              </a:ext>
            </a:extLst>
          </p:cNvPr>
          <p:cNvSpPr/>
          <p:nvPr/>
        </p:nvSpPr>
        <p:spPr>
          <a:xfrm>
            <a:off x="685800" y="6102392"/>
            <a:ext cx="1504949" cy="217264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Presenter name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B1FB3FF2-38B6-46CF-A804-BA5E56517F84}"/>
              </a:ext>
            </a:extLst>
          </p:cNvPr>
          <p:cNvCxnSpPr>
            <a:cxnSpLocks/>
          </p:cNvCxnSpPr>
          <p:nvPr/>
        </p:nvCxnSpPr>
        <p:spPr>
          <a:xfrm>
            <a:off x="5211067" y="811108"/>
            <a:ext cx="6550873" cy="0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6" y="353295"/>
            <a:ext cx="3051204" cy="55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549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BBA05E8F-AE47-449B-997C-9BBA5402D7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04" r="13984"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43B12B9-B265-42CE-AFCD-87D891D1624A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FA10256-176A-4065-A178-DCCB435DEAAA}"/>
              </a:ext>
            </a:extLst>
          </p:cNvPr>
          <p:cNvSpPr/>
          <p:nvPr/>
        </p:nvSpPr>
        <p:spPr>
          <a:xfrm>
            <a:off x="5109029" y="1517667"/>
            <a:ext cx="7082971" cy="163449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4854245E-3397-4C43-A693-31B655F21F0A}"/>
              </a:ext>
            </a:extLst>
          </p:cNvPr>
          <p:cNvSpPr txBox="1">
            <a:spLocks/>
          </p:cNvSpPr>
          <p:nvPr/>
        </p:nvSpPr>
        <p:spPr>
          <a:xfrm>
            <a:off x="5619749" y="1896173"/>
            <a:ext cx="5977164" cy="87747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660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xmlns="" id="{1D49AD09-579C-4BD1-9407-01032D52D777}"/>
              </a:ext>
            </a:extLst>
          </p:cNvPr>
          <p:cNvSpPr txBox="1">
            <a:spLocks/>
          </p:cNvSpPr>
          <p:nvPr/>
        </p:nvSpPr>
        <p:spPr>
          <a:xfrm>
            <a:off x="6705600" y="3358285"/>
            <a:ext cx="4020457" cy="36002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Contact us</a:t>
            </a:r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xmlns="" id="{5D2AE55A-2504-4CCE-88D4-4922B08449A5}"/>
              </a:ext>
            </a:extLst>
          </p:cNvPr>
          <p:cNvSpPr txBox="1">
            <a:spLocks/>
          </p:cNvSpPr>
          <p:nvPr/>
        </p:nvSpPr>
        <p:spPr>
          <a:xfrm>
            <a:off x="6705600" y="4037701"/>
            <a:ext cx="4020457" cy="197449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dictum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vehicula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neque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sit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rutrum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lectus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Duis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efficitur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turpis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ante,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mollis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eros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blandit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in. Sed dictum ligula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Class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aptent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taciti</a:t>
            </a:r>
            <a:endParaRPr lang="en-US" sz="18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BD2BD676-080B-4F17-AA05-E1656F65957F}"/>
              </a:ext>
            </a:extLst>
          </p:cNvPr>
          <p:cNvCxnSpPr>
            <a:cxnSpLocks/>
          </p:cNvCxnSpPr>
          <p:nvPr/>
        </p:nvCxnSpPr>
        <p:spPr>
          <a:xfrm>
            <a:off x="6756400" y="3890446"/>
            <a:ext cx="3969657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796" y="84568"/>
            <a:ext cx="3051204" cy="55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476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xmlns="" id="{FCA37552-5A19-4CBF-BE6F-83FA7279404A}"/>
              </a:ext>
            </a:extLst>
          </p:cNvPr>
          <p:cNvSpPr/>
          <p:nvPr/>
        </p:nvSpPr>
        <p:spPr>
          <a:xfrm>
            <a:off x="670054" y="1833475"/>
            <a:ext cx="3810000" cy="3810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5838D96-4874-4058-A589-B5473CBF2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0F617CA-D789-46E5-AAC8-156C53732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FA93D73E-17C2-444D-BB2E-F3A786F6F361}"/>
              </a:ext>
            </a:extLst>
          </p:cNvPr>
          <p:cNvGrpSpPr/>
          <p:nvPr/>
        </p:nvGrpSpPr>
        <p:grpSpPr>
          <a:xfrm>
            <a:off x="1778583" y="2942004"/>
            <a:ext cx="1592943" cy="1592943"/>
            <a:chOff x="5562600" y="3255963"/>
            <a:chExt cx="346075" cy="346075"/>
          </a:xfrm>
        </p:grpSpPr>
        <p:sp>
          <p:nvSpPr>
            <p:cNvPr id="6" name="Freeform 58">
              <a:extLst>
                <a:ext uri="{FF2B5EF4-FFF2-40B4-BE49-F238E27FC236}">
                  <a16:creationId xmlns:a16="http://schemas.microsoft.com/office/drawing/2014/main" xmlns="" id="{29C0E283-B91A-448C-B696-E39E0759B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0" y="3286125"/>
              <a:ext cx="346075" cy="315913"/>
            </a:xfrm>
            <a:custGeom>
              <a:avLst/>
              <a:gdLst>
                <a:gd name="T0" fmla="*/ 38 w 218"/>
                <a:gd name="T1" fmla="*/ 0 h 199"/>
                <a:gd name="T2" fmla="*/ 0 w 218"/>
                <a:gd name="T3" fmla="*/ 0 h 199"/>
                <a:gd name="T4" fmla="*/ 0 w 218"/>
                <a:gd name="T5" fmla="*/ 199 h 199"/>
                <a:gd name="T6" fmla="*/ 218 w 218"/>
                <a:gd name="T7" fmla="*/ 199 h 199"/>
                <a:gd name="T8" fmla="*/ 218 w 218"/>
                <a:gd name="T9" fmla="*/ 0 h 199"/>
                <a:gd name="T10" fmla="*/ 180 w 218"/>
                <a:gd name="T1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8" h="199">
                  <a:moveTo>
                    <a:pt x="38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218" y="199"/>
                  </a:lnTo>
                  <a:lnTo>
                    <a:pt x="218" y="0"/>
                  </a:lnTo>
                  <a:lnTo>
                    <a:pt x="180" y="0"/>
                  </a:lnTo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ECFE3C23-7747-4139-9872-0B818235C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2925" y="3255963"/>
              <a:ext cx="44450" cy="60325"/>
            </a:xfrm>
            <a:prstGeom prst="rect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967E4589-57D7-40FE-9B66-B955FF8E4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3900" y="3255963"/>
              <a:ext cx="44450" cy="60325"/>
            </a:xfrm>
            <a:prstGeom prst="rect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Line 61">
              <a:extLst>
                <a:ext uri="{FF2B5EF4-FFF2-40B4-BE49-F238E27FC236}">
                  <a16:creationId xmlns:a16="http://schemas.microsoft.com/office/drawing/2014/main" xmlns="" id="{59922C80-8583-400B-9EA1-77942E9A4F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7375" y="3286125"/>
              <a:ext cx="136525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Line 62">
              <a:extLst>
                <a:ext uri="{FF2B5EF4-FFF2-40B4-BE49-F238E27FC236}">
                  <a16:creationId xmlns:a16="http://schemas.microsoft.com/office/drawing/2014/main" xmlns="" id="{C22BB9EF-75C7-4F71-9CC6-B626795A7D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2600" y="3360738"/>
              <a:ext cx="346075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Line 63">
              <a:extLst>
                <a:ext uri="{FF2B5EF4-FFF2-40B4-BE49-F238E27FC236}">
                  <a16:creationId xmlns:a16="http://schemas.microsoft.com/office/drawing/2014/main" xmlns="" id="{68976797-0789-45A9-859D-50E51DB193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3088" y="3390900"/>
              <a:ext cx="0" cy="180975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Line 64">
              <a:extLst>
                <a:ext uri="{FF2B5EF4-FFF2-40B4-BE49-F238E27FC236}">
                  <a16:creationId xmlns:a16="http://schemas.microsoft.com/office/drawing/2014/main" xmlns="" id="{1D158B60-3537-41B0-85BF-1FBD7CE052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27700" y="3390900"/>
              <a:ext cx="0" cy="180975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Line 65">
              <a:extLst>
                <a:ext uri="{FF2B5EF4-FFF2-40B4-BE49-F238E27FC236}">
                  <a16:creationId xmlns:a16="http://schemas.microsoft.com/office/drawing/2014/main" xmlns="" id="{BE1E90C1-AA43-487C-9CA5-0AF5CC8490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3900" y="3390900"/>
              <a:ext cx="0" cy="180975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Line 66">
              <a:extLst>
                <a:ext uri="{FF2B5EF4-FFF2-40B4-BE49-F238E27FC236}">
                  <a16:creationId xmlns:a16="http://schemas.microsoft.com/office/drawing/2014/main" xmlns="" id="{DBFFF759-5470-4780-9A24-1B8F9E8E4F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92763" y="3421063"/>
              <a:ext cx="28575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Line 67">
              <a:extLst>
                <a:ext uri="{FF2B5EF4-FFF2-40B4-BE49-F238E27FC236}">
                  <a16:creationId xmlns:a16="http://schemas.microsoft.com/office/drawing/2014/main" xmlns="" id="{8F582376-E46F-4A3D-AD65-B72EA3CFEE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92763" y="3481388"/>
              <a:ext cx="28575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Line 68">
              <a:extLst>
                <a:ext uri="{FF2B5EF4-FFF2-40B4-BE49-F238E27FC236}">
                  <a16:creationId xmlns:a16="http://schemas.microsoft.com/office/drawing/2014/main" xmlns="" id="{53588FD6-3E2D-49B0-8D19-9037DA5252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92763" y="3541713"/>
              <a:ext cx="28575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C72A5DA2-AFFD-46A7-90A1-6863B66398F8}"/>
              </a:ext>
            </a:extLst>
          </p:cNvPr>
          <p:cNvSpPr txBox="1">
            <a:spLocks/>
          </p:cNvSpPr>
          <p:nvPr/>
        </p:nvSpPr>
        <p:spPr>
          <a:xfrm>
            <a:off x="4921250" y="1740944"/>
            <a:ext cx="609599" cy="46107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800" dirty="0">
                <a:solidFill>
                  <a:srgbClr val="002060"/>
                </a:solidFill>
              </a:rPr>
              <a:t>01.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xmlns="" id="{DED87BD3-1DB0-4C7F-8051-9E9AA2AB02C9}"/>
              </a:ext>
            </a:extLst>
          </p:cNvPr>
          <p:cNvSpPr txBox="1">
            <a:spLocks/>
          </p:cNvSpPr>
          <p:nvPr/>
        </p:nvSpPr>
        <p:spPr>
          <a:xfrm>
            <a:off x="5530849" y="1740944"/>
            <a:ext cx="6347803" cy="4610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Lorem ipsum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consectetuer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endParaRPr lang="en-US" sz="20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100FE9FC-0B74-47D5-9D4C-94E2BC39DB79}"/>
              </a:ext>
            </a:extLst>
          </p:cNvPr>
          <p:cNvSpPr txBox="1">
            <a:spLocks/>
          </p:cNvSpPr>
          <p:nvPr/>
        </p:nvSpPr>
        <p:spPr>
          <a:xfrm>
            <a:off x="4921250" y="2624443"/>
            <a:ext cx="609599" cy="46107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800" dirty="0">
                <a:solidFill>
                  <a:srgbClr val="002060"/>
                </a:solidFill>
              </a:rPr>
              <a:t>02.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xmlns="" id="{9AD376F7-4F83-4478-A06F-F9593FE77D15}"/>
              </a:ext>
            </a:extLst>
          </p:cNvPr>
          <p:cNvSpPr txBox="1">
            <a:spLocks/>
          </p:cNvSpPr>
          <p:nvPr/>
        </p:nvSpPr>
        <p:spPr>
          <a:xfrm>
            <a:off x="5530849" y="2624442"/>
            <a:ext cx="6347803" cy="4610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Lorem ipsum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consectetuer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endParaRPr lang="en-US" sz="2000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xmlns="" id="{B02179B9-33DF-4D44-B38E-0FECBAD694BB}"/>
              </a:ext>
            </a:extLst>
          </p:cNvPr>
          <p:cNvSpPr txBox="1">
            <a:spLocks/>
          </p:cNvSpPr>
          <p:nvPr/>
        </p:nvSpPr>
        <p:spPr>
          <a:xfrm>
            <a:off x="4921250" y="3507941"/>
            <a:ext cx="609599" cy="46107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800" dirty="0">
                <a:solidFill>
                  <a:srgbClr val="002060"/>
                </a:solidFill>
              </a:rPr>
              <a:t>03.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xmlns="" id="{3458AC17-CC9B-4789-A741-78F9B4527B29}"/>
              </a:ext>
            </a:extLst>
          </p:cNvPr>
          <p:cNvSpPr txBox="1">
            <a:spLocks/>
          </p:cNvSpPr>
          <p:nvPr/>
        </p:nvSpPr>
        <p:spPr>
          <a:xfrm>
            <a:off x="5530849" y="3507940"/>
            <a:ext cx="6347803" cy="4610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Lorem ipsum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consectetuer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endParaRPr lang="en-US" sz="2000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xmlns="" id="{491150BE-F8E0-4258-9CDF-39E6F74C61E2}"/>
              </a:ext>
            </a:extLst>
          </p:cNvPr>
          <p:cNvSpPr txBox="1">
            <a:spLocks/>
          </p:cNvSpPr>
          <p:nvPr/>
        </p:nvSpPr>
        <p:spPr>
          <a:xfrm>
            <a:off x="4921250" y="4391439"/>
            <a:ext cx="609599" cy="46107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800" dirty="0">
                <a:solidFill>
                  <a:srgbClr val="002060"/>
                </a:solidFill>
              </a:rPr>
              <a:t>04.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xmlns="" id="{B0C55D2C-9B8C-48E7-B584-A0965632FEEA}"/>
              </a:ext>
            </a:extLst>
          </p:cNvPr>
          <p:cNvSpPr txBox="1">
            <a:spLocks/>
          </p:cNvSpPr>
          <p:nvPr/>
        </p:nvSpPr>
        <p:spPr>
          <a:xfrm>
            <a:off x="5530849" y="4391438"/>
            <a:ext cx="6347803" cy="4610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Lorem ipsum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consectetuer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endParaRPr lang="en-US" sz="2000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xmlns="" id="{F44BA5CE-49D9-4EFF-AA22-649B7770F07A}"/>
              </a:ext>
            </a:extLst>
          </p:cNvPr>
          <p:cNvSpPr txBox="1">
            <a:spLocks/>
          </p:cNvSpPr>
          <p:nvPr/>
        </p:nvSpPr>
        <p:spPr>
          <a:xfrm>
            <a:off x="4921250" y="5274937"/>
            <a:ext cx="609599" cy="46107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800" dirty="0">
                <a:solidFill>
                  <a:srgbClr val="002060"/>
                </a:solidFill>
              </a:rPr>
              <a:t>05.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xmlns="" id="{B8192FC5-AC6D-49A0-91C0-87E9151D02AA}"/>
              </a:ext>
            </a:extLst>
          </p:cNvPr>
          <p:cNvSpPr txBox="1">
            <a:spLocks/>
          </p:cNvSpPr>
          <p:nvPr/>
        </p:nvSpPr>
        <p:spPr>
          <a:xfrm>
            <a:off x="5530849" y="5274937"/>
            <a:ext cx="6347803" cy="4610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Lorem ipsum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consectetuer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endParaRPr lang="en-US" sz="2000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7A5AB959-77C0-406C-9794-134502907F9D}"/>
              </a:ext>
            </a:extLst>
          </p:cNvPr>
          <p:cNvCxnSpPr/>
          <p:nvPr/>
        </p:nvCxnSpPr>
        <p:spPr>
          <a:xfrm>
            <a:off x="4902200" y="2374900"/>
            <a:ext cx="68834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C2E97005-90EC-4BC7-B541-E22E68C3A03A}"/>
              </a:ext>
            </a:extLst>
          </p:cNvPr>
          <p:cNvCxnSpPr/>
          <p:nvPr/>
        </p:nvCxnSpPr>
        <p:spPr>
          <a:xfrm>
            <a:off x="4902200" y="3200400"/>
            <a:ext cx="68834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95C28112-2392-465B-BFDF-3193656A6EAC}"/>
              </a:ext>
            </a:extLst>
          </p:cNvPr>
          <p:cNvCxnSpPr/>
          <p:nvPr/>
        </p:nvCxnSpPr>
        <p:spPr>
          <a:xfrm>
            <a:off x="4902200" y="4127500"/>
            <a:ext cx="68834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13CEAA4F-BC37-4FF0-ADE9-206AF7060DEE}"/>
              </a:ext>
            </a:extLst>
          </p:cNvPr>
          <p:cNvCxnSpPr/>
          <p:nvPr/>
        </p:nvCxnSpPr>
        <p:spPr>
          <a:xfrm>
            <a:off x="4902200" y="5054600"/>
            <a:ext cx="68834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920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A6EF83F-82A2-4D81-A7F1-E7A241BCE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24" y="365125"/>
            <a:ext cx="11534329" cy="742559"/>
          </a:xfrm>
        </p:spPr>
        <p:txBody>
          <a:bodyPr/>
          <a:lstStyle/>
          <a:p>
            <a:r>
              <a:rPr lang="en-US" dirty="0"/>
              <a:t>How Far We’ve Come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3D751B0-D93D-4016-A8F2-7EC0E7D08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4CA101B-2ACC-49CE-AC92-FE2069953915}"/>
              </a:ext>
            </a:extLst>
          </p:cNvPr>
          <p:cNvSpPr/>
          <p:nvPr/>
        </p:nvSpPr>
        <p:spPr>
          <a:xfrm>
            <a:off x="1077118" y="1507331"/>
            <a:ext cx="10801533" cy="492443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>
              <a:spcBef>
                <a:spcPts val="600"/>
              </a:spcBef>
            </a:pP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, sed do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eiusmod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tempor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incididunt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ut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labore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et dolore magna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aliqua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. Ut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enim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ad minim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veniam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quis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nostrud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exercitation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ullamco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laboris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nisi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ut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aliquip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ex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ea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commodo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consequat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7973FD1-34D2-44BF-A02A-70F1E302F743}"/>
              </a:ext>
            </a:extLst>
          </p:cNvPr>
          <p:cNvSpPr/>
          <p:nvPr/>
        </p:nvSpPr>
        <p:spPr>
          <a:xfrm>
            <a:off x="344324" y="1507331"/>
            <a:ext cx="567695" cy="492443"/>
          </a:xfrm>
          <a:prstGeom prst="rect">
            <a:avLst/>
          </a:prstGeom>
          <a:solidFill>
            <a:srgbClr val="002060"/>
          </a:solidFill>
        </p:spPr>
        <p:txBody>
          <a:bodyPr wrap="square" lIns="0" tIns="0" rIns="0" bIns="0">
            <a:noAutofit/>
          </a:bodyPr>
          <a:lstStyle/>
          <a:p>
            <a:pPr>
              <a:spcBef>
                <a:spcPts val="600"/>
              </a:spcBef>
            </a:pPr>
            <a:endParaRPr 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Segoe UI" panose="020B0502040204020203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AED6EA69-2B00-4DCE-8871-29F38CBA4975}"/>
              </a:ext>
            </a:extLst>
          </p:cNvPr>
          <p:cNvGrpSpPr/>
          <p:nvPr/>
        </p:nvGrpSpPr>
        <p:grpSpPr>
          <a:xfrm>
            <a:off x="471586" y="1596245"/>
            <a:ext cx="313171" cy="314615"/>
            <a:chOff x="7005638" y="3978275"/>
            <a:chExt cx="344488" cy="346076"/>
          </a:xfrm>
        </p:grpSpPr>
        <p:sp>
          <p:nvSpPr>
            <p:cNvPr id="8" name="Line 253">
              <a:extLst>
                <a:ext uri="{FF2B5EF4-FFF2-40B4-BE49-F238E27FC236}">
                  <a16:creationId xmlns:a16="http://schemas.microsoft.com/office/drawing/2014/main" xmlns="" id="{0B26437B-4E23-448D-897E-B8CC7A62D6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0088" y="4068763"/>
              <a:ext cx="68263" cy="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Line 254">
              <a:extLst>
                <a:ext uri="{FF2B5EF4-FFF2-40B4-BE49-F238E27FC236}">
                  <a16:creationId xmlns:a16="http://schemas.microsoft.com/office/drawing/2014/main" xmlns="" id="{F44E80F8-1CDC-4CE6-9676-69C5F489BD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0088" y="4113213"/>
              <a:ext cx="120650" cy="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Line 255">
              <a:extLst>
                <a:ext uri="{FF2B5EF4-FFF2-40B4-BE49-F238E27FC236}">
                  <a16:creationId xmlns:a16="http://schemas.microsoft.com/office/drawing/2014/main" xmlns="" id="{C146D090-49F8-429E-A138-6034395C36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0088" y="4159250"/>
              <a:ext cx="90488" cy="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Line 256">
              <a:extLst>
                <a:ext uri="{FF2B5EF4-FFF2-40B4-BE49-F238E27FC236}">
                  <a16:creationId xmlns:a16="http://schemas.microsoft.com/office/drawing/2014/main" xmlns="" id="{A330163C-156D-4374-A5D8-55B5CC3FED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0088" y="4203700"/>
              <a:ext cx="74613" cy="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Oval 257">
              <a:extLst>
                <a:ext uri="{FF2B5EF4-FFF2-40B4-BE49-F238E27FC236}">
                  <a16:creationId xmlns:a16="http://schemas.microsoft.com/office/drawing/2014/main" xmlns="" id="{F3F7605F-253D-4A44-AFF6-8551B6DEA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901" y="4173538"/>
              <a:ext cx="112713" cy="112713"/>
            </a:xfrm>
            <a:prstGeom prst="ellipse">
              <a:avLst/>
            </a:pr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Line 258">
              <a:extLst>
                <a:ext uri="{FF2B5EF4-FFF2-40B4-BE49-F238E27FC236}">
                  <a16:creationId xmlns:a16="http://schemas.microsoft.com/office/drawing/2014/main" xmlns="" id="{F72A3B8B-2E64-45D0-99A4-E3A91F7710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97738" y="4271963"/>
              <a:ext cx="52388" cy="52388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59">
              <a:extLst>
                <a:ext uri="{FF2B5EF4-FFF2-40B4-BE49-F238E27FC236}">
                  <a16:creationId xmlns:a16="http://schemas.microsoft.com/office/drawing/2014/main" xmlns="" id="{0385BF4D-BAAF-493C-9465-591205B42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5638" y="3978275"/>
              <a:ext cx="239713" cy="315913"/>
            </a:xfrm>
            <a:custGeom>
              <a:avLst/>
              <a:gdLst>
                <a:gd name="T0" fmla="*/ 113 w 151"/>
                <a:gd name="T1" fmla="*/ 199 h 199"/>
                <a:gd name="T2" fmla="*/ 0 w 151"/>
                <a:gd name="T3" fmla="*/ 199 h 199"/>
                <a:gd name="T4" fmla="*/ 0 w 151"/>
                <a:gd name="T5" fmla="*/ 0 h 199"/>
                <a:gd name="T6" fmla="*/ 104 w 151"/>
                <a:gd name="T7" fmla="*/ 0 h 199"/>
                <a:gd name="T8" fmla="*/ 151 w 151"/>
                <a:gd name="T9" fmla="*/ 47 h 199"/>
                <a:gd name="T10" fmla="*/ 151 w 151"/>
                <a:gd name="T11" fmla="*/ 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99">
                  <a:moveTo>
                    <a:pt x="113" y="199"/>
                  </a:moveTo>
                  <a:lnTo>
                    <a:pt x="0" y="199"/>
                  </a:lnTo>
                  <a:lnTo>
                    <a:pt x="0" y="0"/>
                  </a:lnTo>
                  <a:lnTo>
                    <a:pt x="104" y="0"/>
                  </a:lnTo>
                  <a:lnTo>
                    <a:pt x="151" y="47"/>
                  </a:lnTo>
                  <a:lnTo>
                    <a:pt x="151" y="99"/>
                  </a:lnTo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260">
              <a:extLst>
                <a:ext uri="{FF2B5EF4-FFF2-40B4-BE49-F238E27FC236}">
                  <a16:creationId xmlns:a16="http://schemas.microsoft.com/office/drawing/2014/main" xmlns="" id="{A5970904-1B32-4170-BD28-12DBA6F38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3978275"/>
              <a:ext cx="74613" cy="74613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47 h 47"/>
                <a:gd name="T4" fmla="*/ 47 w 47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47">
                  <a:moveTo>
                    <a:pt x="0" y="0"/>
                  </a:moveTo>
                  <a:lnTo>
                    <a:pt x="0" y="47"/>
                  </a:lnTo>
                  <a:lnTo>
                    <a:pt x="47" y="47"/>
                  </a:ln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xmlns="" id="{20EDCD4D-719C-43E4-A0DC-6C95E58B6D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1484524"/>
              </p:ext>
            </p:extLst>
          </p:nvPr>
        </p:nvGraphicFramePr>
        <p:xfrm>
          <a:off x="344324" y="2293461"/>
          <a:ext cx="7618576" cy="3637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39A156D7-00C8-45E8-9622-AFAAF541DA95}"/>
              </a:ext>
            </a:extLst>
          </p:cNvPr>
          <p:cNvSpPr/>
          <p:nvPr/>
        </p:nvSpPr>
        <p:spPr>
          <a:xfrm>
            <a:off x="8318500" y="2293461"/>
            <a:ext cx="3560151" cy="363743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4255F881-73BE-47A0-8C1A-A6CE1EE3E79D}"/>
              </a:ext>
            </a:extLst>
          </p:cNvPr>
          <p:cNvGrpSpPr/>
          <p:nvPr/>
        </p:nvGrpSpPr>
        <p:grpSpPr>
          <a:xfrm>
            <a:off x="8526310" y="2461635"/>
            <a:ext cx="375093" cy="374433"/>
            <a:chOff x="6288088" y="2898775"/>
            <a:chExt cx="338138" cy="333375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B322D995-E334-4864-A493-463294626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2538" y="3109913"/>
              <a:ext cx="74613" cy="76200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xmlns="" id="{021AAF5D-D50C-4047-A549-A9EEF771F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088" y="2898775"/>
              <a:ext cx="338138" cy="333375"/>
            </a:xfrm>
            <a:custGeom>
              <a:avLst/>
              <a:gdLst>
                <a:gd name="T0" fmla="*/ 84 w 90"/>
                <a:gd name="T1" fmla="*/ 32 h 88"/>
                <a:gd name="T2" fmla="*/ 90 w 90"/>
                <a:gd name="T3" fmla="*/ 26 h 88"/>
                <a:gd name="T4" fmla="*/ 80 w 90"/>
                <a:gd name="T5" fmla="*/ 16 h 88"/>
                <a:gd name="T6" fmla="*/ 86 w 90"/>
                <a:gd name="T7" fmla="*/ 10 h 88"/>
                <a:gd name="T8" fmla="*/ 86 w 90"/>
                <a:gd name="T9" fmla="*/ 2 h 88"/>
                <a:gd name="T10" fmla="*/ 78 w 90"/>
                <a:gd name="T11" fmla="*/ 2 h 88"/>
                <a:gd name="T12" fmla="*/ 33 w 90"/>
                <a:gd name="T13" fmla="*/ 47 h 88"/>
                <a:gd name="T14" fmla="*/ 22 w 90"/>
                <a:gd name="T15" fmla="*/ 44 h 88"/>
                <a:gd name="T16" fmla="*/ 0 w 90"/>
                <a:gd name="T17" fmla="*/ 66 h 88"/>
                <a:gd name="T18" fmla="*/ 22 w 90"/>
                <a:gd name="T19" fmla="*/ 88 h 88"/>
                <a:gd name="T20" fmla="*/ 44 w 90"/>
                <a:gd name="T21" fmla="*/ 66 h 88"/>
                <a:gd name="T22" fmla="*/ 41 w 90"/>
                <a:gd name="T23" fmla="*/ 55 h 88"/>
                <a:gd name="T24" fmla="*/ 62 w 90"/>
                <a:gd name="T25" fmla="*/ 34 h 88"/>
                <a:gd name="T26" fmla="*/ 70 w 90"/>
                <a:gd name="T27" fmla="*/ 42 h 88"/>
                <a:gd name="T28" fmla="*/ 76 w 90"/>
                <a:gd name="T29" fmla="*/ 36 h 88"/>
                <a:gd name="T30" fmla="*/ 68 w 90"/>
                <a:gd name="T31" fmla="*/ 28 h 88"/>
                <a:gd name="T32" fmla="*/ 74 w 90"/>
                <a:gd name="T33" fmla="*/ 22 h 88"/>
                <a:gd name="T34" fmla="*/ 84 w 90"/>
                <a:gd name="T35" fmla="*/ 3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88">
                  <a:moveTo>
                    <a:pt x="84" y="32"/>
                  </a:moveTo>
                  <a:cubicBezTo>
                    <a:pt x="90" y="26"/>
                    <a:pt x="90" y="26"/>
                    <a:pt x="90" y="2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8" y="8"/>
                    <a:pt x="88" y="4"/>
                    <a:pt x="86" y="2"/>
                  </a:cubicBezTo>
                  <a:cubicBezTo>
                    <a:pt x="84" y="0"/>
                    <a:pt x="80" y="0"/>
                    <a:pt x="78" y="2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0" y="45"/>
                    <a:pt x="26" y="44"/>
                    <a:pt x="22" y="44"/>
                  </a:cubicBezTo>
                  <a:cubicBezTo>
                    <a:pt x="10" y="44"/>
                    <a:pt x="0" y="54"/>
                    <a:pt x="0" y="66"/>
                  </a:cubicBezTo>
                  <a:cubicBezTo>
                    <a:pt x="0" y="78"/>
                    <a:pt x="10" y="88"/>
                    <a:pt x="22" y="88"/>
                  </a:cubicBezTo>
                  <a:cubicBezTo>
                    <a:pt x="34" y="88"/>
                    <a:pt x="44" y="78"/>
                    <a:pt x="44" y="66"/>
                  </a:cubicBezTo>
                  <a:cubicBezTo>
                    <a:pt x="44" y="62"/>
                    <a:pt x="43" y="58"/>
                    <a:pt x="41" y="55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74" y="22"/>
                    <a:pt x="74" y="22"/>
                    <a:pt x="74" y="22"/>
                  </a:cubicBezTo>
                  <a:lnTo>
                    <a:pt x="84" y="32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7F16D03C-BB96-439D-B7FD-8A19C966C5B0}"/>
              </a:ext>
            </a:extLst>
          </p:cNvPr>
          <p:cNvSpPr/>
          <p:nvPr/>
        </p:nvSpPr>
        <p:spPr>
          <a:xfrm>
            <a:off x="8526310" y="3001518"/>
            <a:ext cx="3144531" cy="469401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marL="180000" indent="-180000">
              <a:buClr>
                <a:schemeClr val="bg1"/>
              </a:buClr>
              <a:buFont typeface="Segoe UI" panose="020B0502040204020203" pitchFamily="34" charset="0"/>
              <a:buChar char="›"/>
            </a:pP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14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4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261BAD13-77E5-4D1C-B052-24F19AE4B785}"/>
              </a:ext>
            </a:extLst>
          </p:cNvPr>
          <p:cNvSpPr/>
          <p:nvPr/>
        </p:nvSpPr>
        <p:spPr>
          <a:xfrm>
            <a:off x="8526310" y="3714751"/>
            <a:ext cx="3144531" cy="469401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marL="180000" indent="-180000">
              <a:buClr>
                <a:schemeClr val="bg1"/>
              </a:buClr>
              <a:buFont typeface="Segoe UI" panose="020B0502040204020203" pitchFamily="34" charset="0"/>
              <a:buChar char="›"/>
            </a:pP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14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4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C186C7B1-A47B-4316-900B-F9904DD203E1}"/>
              </a:ext>
            </a:extLst>
          </p:cNvPr>
          <p:cNvSpPr/>
          <p:nvPr/>
        </p:nvSpPr>
        <p:spPr>
          <a:xfrm>
            <a:off x="8526310" y="4427984"/>
            <a:ext cx="3144531" cy="469401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marL="180000" indent="-180000">
              <a:buClr>
                <a:schemeClr val="bg1"/>
              </a:buClr>
              <a:buFont typeface="Segoe UI" panose="020B0502040204020203" pitchFamily="34" charset="0"/>
              <a:buChar char="›"/>
            </a:pP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14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4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DA4A2D75-CD5B-4D22-9AB2-F49F8A58F3AD}"/>
              </a:ext>
            </a:extLst>
          </p:cNvPr>
          <p:cNvSpPr/>
          <p:nvPr/>
        </p:nvSpPr>
        <p:spPr>
          <a:xfrm>
            <a:off x="8526310" y="5141218"/>
            <a:ext cx="3144531" cy="469401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marL="180000" indent="-180000">
              <a:buClr>
                <a:schemeClr val="bg1"/>
              </a:buClr>
              <a:buFont typeface="Segoe UI" panose="020B0502040204020203" pitchFamily="34" charset="0"/>
              <a:buChar char="›"/>
            </a:pP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14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4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4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14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F3703471-07CA-4767-A9DA-6C824EB89807}"/>
              </a:ext>
            </a:extLst>
          </p:cNvPr>
          <p:cNvGrpSpPr/>
          <p:nvPr/>
        </p:nvGrpSpPr>
        <p:grpSpPr>
          <a:xfrm>
            <a:off x="8526310" y="3592835"/>
            <a:ext cx="3185630" cy="1426466"/>
            <a:chOff x="8526310" y="3592835"/>
            <a:chExt cx="3078480" cy="1426466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4F851356-FACD-41BA-A011-F4F70A63CBE6}"/>
                </a:ext>
              </a:extLst>
            </p:cNvPr>
            <p:cNvCxnSpPr/>
            <p:nvPr/>
          </p:nvCxnSpPr>
          <p:spPr>
            <a:xfrm>
              <a:off x="8526310" y="3592835"/>
              <a:ext cx="3078480" cy="0"/>
            </a:xfrm>
            <a:prstGeom prst="line">
              <a:avLst/>
            </a:prstGeom>
            <a:ln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xmlns="" id="{1F1616C7-763A-4CBC-979A-365EA1C2AD73}"/>
                </a:ext>
              </a:extLst>
            </p:cNvPr>
            <p:cNvCxnSpPr/>
            <p:nvPr/>
          </p:nvCxnSpPr>
          <p:spPr>
            <a:xfrm>
              <a:off x="8526310" y="4306068"/>
              <a:ext cx="3078480" cy="0"/>
            </a:xfrm>
            <a:prstGeom prst="line">
              <a:avLst/>
            </a:prstGeom>
            <a:ln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xmlns="" id="{47ED9EA8-07A8-4428-9A19-17C2464DFA86}"/>
                </a:ext>
              </a:extLst>
            </p:cNvPr>
            <p:cNvCxnSpPr/>
            <p:nvPr/>
          </p:nvCxnSpPr>
          <p:spPr>
            <a:xfrm>
              <a:off x="8526310" y="5019301"/>
              <a:ext cx="3078480" cy="0"/>
            </a:xfrm>
            <a:prstGeom prst="line">
              <a:avLst/>
            </a:prstGeom>
            <a:ln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3694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5A4FE7-D0F7-4857-8398-342283260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9E83D2A-E603-4DA3-BFA9-DC3683CC1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B8187A6-4BB8-4E50-992D-9AA4A6D4A4EA}"/>
              </a:ext>
            </a:extLst>
          </p:cNvPr>
          <p:cNvSpPr/>
          <p:nvPr/>
        </p:nvSpPr>
        <p:spPr>
          <a:xfrm>
            <a:off x="0" y="2433834"/>
            <a:ext cx="12192000" cy="31795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23BF8E01-4306-46DC-88F3-4521C3D88043}"/>
              </a:ext>
            </a:extLst>
          </p:cNvPr>
          <p:cNvSpPr/>
          <p:nvPr/>
        </p:nvSpPr>
        <p:spPr>
          <a:xfrm>
            <a:off x="1703070" y="1874520"/>
            <a:ext cx="1089660" cy="1089660"/>
          </a:xfrm>
          <a:prstGeom prst="ellipse">
            <a:avLst/>
          </a:prstGeom>
          <a:solidFill>
            <a:schemeClr val="bg2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2DACAC02-3231-4E41-B8EE-3981A89F6FC8}"/>
              </a:ext>
            </a:extLst>
          </p:cNvPr>
          <p:cNvSpPr/>
          <p:nvPr/>
        </p:nvSpPr>
        <p:spPr>
          <a:xfrm>
            <a:off x="5551170" y="1874520"/>
            <a:ext cx="1089660" cy="1089660"/>
          </a:xfrm>
          <a:prstGeom prst="ellipse">
            <a:avLst/>
          </a:prstGeom>
          <a:solidFill>
            <a:schemeClr val="bg2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AA7387A6-B9FE-4929-A0FA-F20176FBD73C}"/>
              </a:ext>
            </a:extLst>
          </p:cNvPr>
          <p:cNvSpPr/>
          <p:nvPr/>
        </p:nvSpPr>
        <p:spPr>
          <a:xfrm>
            <a:off x="9399270" y="1874520"/>
            <a:ext cx="1089660" cy="1089660"/>
          </a:xfrm>
          <a:prstGeom prst="ellipse">
            <a:avLst/>
          </a:prstGeom>
          <a:solidFill>
            <a:schemeClr val="bg2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5E18F335-7D8A-466E-956A-2961C4C74DD9}"/>
              </a:ext>
            </a:extLst>
          </p:cNvPr>
          <p:cNvSpPr/>
          <p:nvPr/>
        </p:nvSpPr>
        <p:spPr>
          <a:xfrm>
            <a:off x="725197" y="3599468"/>
            <a:ext cx="3045407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sed do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eiusmod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tempor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incididunt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ut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labore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et dolore magna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aliqua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. Ut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enim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ad minim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veniam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quis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nostrud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exercitation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ullamco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laboris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nisi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ut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aliquip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ex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997647E2-A9D0-4AFC-81A7-65E347A2C0CF}"/>
              </a:ext>
            </a:extLst>
          </p:cNvPr>
          <p:cNvSpPr/>
          <p:nvPr/>
        </p:nvSpPr>
        <p:spPr>
          <a:xfrm>
            <a:off x="4573297" y="3599468"/>
            <a:ext cx="3045407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sed do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eiusmod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tempor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incididunt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ut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labore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et dolore magna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aliqua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. Ut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enim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ad minim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veniam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quis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nostrud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exercitation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ullamco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laboris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nisi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ut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aliquip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ex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9CFC5364-1248-4ED7-90EE-030079911506}"/>
              </a:ext>
            </a:extLst>
          </p:cNvPr>
          <p:cNvSpPr/>
          <p:nvPr/>
        </p:nvSpPr>
        <p:spPr>
          <a:xfrm>
            <a:off x="8421396" y="3599468"/>
            <a:ext cx="3045407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sed do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eiusmod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tempor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incididunt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ut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labore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et dolore magna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aliqua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. Ut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enim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ad minim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veniam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quis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nostrud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exercitation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ullamco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laboris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nisi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ut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aliquip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ex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2B3071A8-F85B-45CA-AE29-A8F0CBD9C2E3}"/>
              </a:ext>
            </a:extLst>
          </p:cNvPr>
          <p:cNvGrpSpPr/>
          <p:nvPr/>
        </p:nvGrpSpPr>
        <p:grpSpPr>
          <a:xfrm>
            <a:off x="2077806" y="2186924"/>
            <a:ext cx="340188" cy="464852"/>
            <a:chOff x="4516438" y="2890838"/>
            <a:chExt cx="255588" cy="349250"/>
          </a:xfrm>
        </p:grpSpPr>
        <p:sp>
          <p:nvSpPr>
            <p:cNvPr id="19" name="Freeform 83">
              <a:extLst>
                <a:ext uri="{FF2B5EF4-FFF2-40B4-BE49-F238E27FC236}">
                  <a16:creationId xmlns:a16="http://schemas.microsoft.com/office/drawing/2014/main" xmlns="" id="{32E537C1-9E79-4D14-835E-32E1262F3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438" y="2890838"/>
              <a:ext cx="255588" cy="349250"/>
            </a:xfrm>
            <a:custGeom>
              <a:avLst/>
              <a:gdLst>
                <a:gd name="T0" fmla="*/ 161 w 161"/>
                <a:gd name="T1" fmla="*/ 220 h 220"/>
                <a:gd name="T2" fmla="*/ 0 w 161"/>
                <a:gd name="T3" fmla="*/ 220 h 220"/>
                <a:gd name="T4" fmla="*/ 0 w 161"/>
                <a:gd name="T5" fmla="*/ 0 h 220"/>
                <a:gd name="T6" fmla="*/ 104 w 161"/>
                <a:gd name="T7" fmla="*/ 0 h 220"/>
                <a:gd name="T8" fmla="*/ 161 w 161"/>
                <a:gd name="T9" fmla="*/ 57 h 220"/>
                <a:gd name="T10" fmla="*/ 161 w 161"/>
                <a:gd name="T11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1" h="220">
                  <a:moveTo>
                    <a:pt x="161" y="220"/>
                  </a:moveTo>
                  <a:lnTo>
                    <a:pt x="0" y="220"/>
                  </a:lnTo>
                  <a:lnTo>
                    <a:pt x="0" y="0"/>
                  </a:lnTo>
                  <a:lnTo>
                    <a:pt x="104" y="0"/>
                  </a:lnTo>
                  <a:lnTo>
                    <a:pt x="161" y="57"/>
                  </a:lnTo>
                  <a:lnTo>
                    <a:pt x="161" y="220"/>
                  </a:lnTo>
                  <a:close/>
                </a:path>
              </a:pathLst>
            </a:custGeom>
            <a:noFill/>
            <a:ln w="19050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84">
              <a:extLst>
                <a:ext uri="{FF2B5EF4-FFF2-40B4-BE49-F238E27FC236}">
                  <a16:creationId xmlns:a16="http://schemas.microsoft.com/office/drawing/2014/main" xmlns="" id="{2A9D83E6-0240-445E-AF51-E7E9EE0B4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2890838"/>
              <a:ext cx="90488" cy="90488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57 w 5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57" y="57"/>
                  </a:lnTo>
                </a:path>
              </a:pathLst>
            </a:custGeom>
            <a:noFill/>
            <a:ln w="19050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Line 85">
              <a:extLst>
                <a:ext uri="{FF2B5EF4-FFF2-40B4-BE49-F238E27FC236}">
                  <a16:creationId xmlns:a16="http://schemas.microsoft.com/office/drawing/2014/main" xmlns="" id="{D0549A14-C8A5-4549-B0FC-C2F784592C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8825" y="2997200"/>
              <a:ext cx="74613" cy="0"/>
            </a:xfrm>
            <a:prstGeom prst="line">
              <a:avLst/>
            </a:prstGeom>
            <a:noFill/>
            <a:ln w="19050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Line 86">
              <a:extLst>
                <a:ext uri="{FF2B5EF4-FFF2-40B4-BE49-F238E27FC236}">
                  <a16:creationId xmlns:a16="http://schemas.microsoft.com/office/drawing/2014/main" xmlns="" id="{3A6F19CD-6918-444A-B283-2A06B4B191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8825" y="3041650"/>
              <a:ext cx="134938" cy="0"/>
            </a:xfrm>
            <a:prstGeom prst="line">
              <a:avLst/>
            </a:prstGeom>
            <a:noFill/>
            <a:ln w="19050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Line 87">
              <a:extLst>
                <a:ext uri="{FF2B5EF4-FFF2-40B4-BE49-F238E27FC236}">
                  <a16:creationId xmlns:a16="http://schemas.microsoft.com/office/drawing/2014/main" xmlns="" id="{D62D383F-286B-4CB6-9B9A-2CF925B356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8825" y="3087688"/>
              <a:ext cx="30163" cy="0"/>
            </a:xfrm>
            <a:prstGeom prst="line">
              <a:avLst/>
            </a:prstGeom>
            <a:noFill/>
            <a:ln w="19050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Line 88">
              <a:extLst>
                <a:ext uri="{FF2B5EF4-FFF2-40B4-BE49-F238E27FC236}">
                  <a16:creationId xmlns:a16="http://schemas.microsoft.com/office/drawing/2014/main" xmlns="" id="{4F69E948-D31F-4EF6-98F1-A3AFAE5522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8825" y="3133725"/>
              <a:ext cx="30163" cy="0"/>
            </a:xfrm>
            <a:prstGeom prst="line">
              <a:avLst/>
            </a:prstGeom>
            <a:noFill/>
            <a:ln w="19050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Line 89">
              <a:extLst>
                <a:ext uri="{FF2B5EF4-FFF2-40B4-BE49-F238E27FC236}">
                  <a16:creationId xmlns:a16="http://schemas.microsoft.com/office/drawing/2014/main" xmlns="" id="{F9A3A0D6-A74E-4562-8EAF-9E87A8BA96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8825" y="3178175"/>
              <a:ext cx="30163" cy="0"/>
            </a:xfrm>
            <a:prstGeom prst="line">
              <a:avLst/>
            </a:prstGeom>
            <a:noFill/>
            <a:ln w="19050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83FE8F24-19E3-40B1-BCFC-79AA2FC6F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7088" y="3087688"/>
              <a:ext cx="90488" cy="90488"/>
            </a:xfrm>
            <a:prstGeom prst="ellipse">
              <a:avLst/>
            </a:prstGeom>
            <a:noFill/>
            <a:ln w="19050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91">
              <a:extLst>
                <a:ext uri="{FF2B5EF4-FFF2-40B4-BE49-F238E27FC236}">
                  <a16:creationId xmlns:a16="http://schemas.microsoft.com/office/drawing/2014/main" xmlns="" id="{D721F966-42DD-4FE7-A6D4-F1C62CFB4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8200" y="3087688"/>
              <a:ext cx="33338" cy="76200"/>
            </a:xfrm>
            <a:custGeom>
              <a:avLst/>
              <a:gdLst>
                <a:gd name="T0" fmla="*/ 21 w 21"/>
                <a:gd name="T1" fmla="*/ 0 h 48"/>
                <a:gd name="T2" fmla="*/ 21 w 21"/>
                <a:gd name="T3" fmla="*/ 29 h 48"/>
                <a:gd name="T4" fmla="*/ 0 w 21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48">
                  <a:moveTo>
                    <a:pt x="21" y="0"/>
                  </a:moveTo>
                  <a:lnTo>
                    <a:pt x="21" y="29"/>
                  </a:lnTo>
                  <a:lnTo>
                    <a:pt x="0" y="48"/>
                  </a:lnTo>
                </a:path>
              </a:pathLst>
            </a:custGeom>
            <a:noFill/>
            <a:ln w="19050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0ED35FFA-4943-4B4C-A80C-655420B5174E}"/>
              </a:ext>
            </a:extLst>
          </p:cNvPr>
          <p:cNvGrpSpPr/>
          <p:nvPr/>
        </p:nvGrpSpPr>
        <p:grpSpPr>
          <a:xfrm>
            <a:off x="5865687" y="2189037"/>
            <a:ext cx="460626" cy="460626"/>
            <a:chOff x="7726363" y="3255963"/>
            <a:chExt cx="346075" cy="346075"/>
          </a:xfrm>
        </p:grpSpPr>
        <p:sp>
          <p:nvSpPr>
            <p:cNvPr id="29" name="Freeform 120">
              <a:extLst>
                <a:ext uri="{FF2B5EF4-FFF2-40B4-BE49-F238E27FC236}">
                  <a16:creationId xmlns:a16="http://schemas.microsoft.com/office/drawing/2014/main" xmlns="" id="{DE0467D7-30D5-46CD-A976-65C8F8A6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6363" y="3255963"/>
              <a:ext cx="346075" cy="315913"/>
            </a:xfrm>
            <a:custGeom>
              <a:avLst/>
              <a:gdLst>
                <a:gd name="T0" fmla="*/ 64 w 92"/>
                <a:gd name="T1" fmla="*/ 75 h 84"/>
                <a:gd name="T2" fmla="*/ 73 w 92"/>
                <a:gd name="T3" fmla="*/ 84 h 84"/>
                <a:gd name="T4" fmla="*/ 84 w 92"/>
                <a:gd name="T5" fmla="*/ 73 h 84"/>
                <a:gd name="T6" fmla="*/ 75 w 92"/>
                <a:gd name="T7" fmla="*/ 64 h 84"/>
                <a:gd name="T8" fmla="*/ 79 w 92"/>
                <a:gd name="T9" fmla="*/ 52 h 84"/>
                <a:gd name="T10" fmla="*/ 92 w 92"/>
                <a:gd name="T11" fmla="*/ 52 h 84"/>
                <a:gd name="T12" fmla="*/ 92 w 92"/>
                <a:gd name="T13" fmla="*/ 40 h 84"/>
                <a:gd name="T14" fmla="*/ 79 w 92"/>
                <a:gd name="T15" fmla="*/ 40 h 84"/>
                <a:gd name="T16" fmla="*/ 75 w 92"/>
                <a:gd name="T17" fmla="*/ 28 h 84"/>
                <a:gd name="T18" fmla="*/ 84 w 92"/>
                <a:gd name="T19" fmla="*/ 19 h 84"/>
                <a:gd name="T20" fmla="*/ 73 w 92"/>
                <a:gd name="T21" fmla="*/ 8 h 84"/>
                <a:gd name="T22" fmla="*/ 64 w 92"/>
                <a:gd name="T23" fmla="*/ 17 h 84"/>
                <a:gd name="T24" fmla="*/ 52 w 92"/>
                <a:gd name="T25" fmla="*/ 13 h 84"/>
                <a:gd name="T26" fmla="*/ 52 w 92"/>
                <a:gd name="T27" fmla="*/ 0 h 84"/>
                <a:gd name="T28" fmla="*/ 40 w 92"/>
                <a:gd name="T29" fmla="*/ 0 h 84"/>
                <a:gd name="T30" fmla="*/ 40 w 92"/>
                <a:gd name="T31" fmla="*/ 13 h 84"/>
                <a:gd name="T32" fmla="*/ 28 w 92"/>
                <a:gd name="T33" fmla="*/ 17 h 84"/>
                <a:gd name="T34" fmla="*/ 19 w 92"/>
                <a:gd name="T35" fmla="*/ 8 h 84"/>
                <a:gd name="T36" fmla="*/ 8 w 92"/>
                <a:gd name="T37" fmla="*/ 19 h 84"/>
                <a:gd name="T38" fmla="*/ 17 w 92"/>
                <a:gd name="T39" fmla="*/ 28 h 84"/>
                <a:gd name="T40" fmla="*/ 13 w 92"/>
                <a:gd name="T41" fmla="*/ 40 h 84"/>
                <a:gd name="T42" fmla="*/ 0 w 92"/>
                <a:gd name="T43" fmla="*/ 40 h 84"/>
                <a:gd name="T44" fmla="*/ 0 w 92"/>
                <a:gd name="T45" fmla="*/ 52 h 84"/>
                <a:gd name="T46" fmla="*/ 13 w 92"/>
                <a:gd name="T47" fmla="*/ 52 h 84"/>
                <a:gd name="T48" fmla="*/ 17 w 92"/>
                <a:gd name="T49" fmla="*/ 64 h 84"/>
                <a:gd name="T50" fmla="*/ 8 w 92"/>
                <a:gd name="T51" fmla="*/ 73 h 84"/>
                <a:gd name="T52" fmla="*/ 19 w 92"/>
                <a:gd name="T53" fmla="*/ 84 h 84"/>
                <a:gd name="T54" fmla="*/ 28 w 92"/>
                <a:gd name="T55" fmla="*/ 7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4">
                  <a:moveTo>
                    <a:pt x="64" y="75"/>
                  </a:moveTo>
                  <a:cubicBezTo>
                    <a:pt x="73" y="84"/>
                    <a:pt x="73" y="84"/>
                    <a:pt x="73" y="84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7" y="61"/>
                    <a:pt x="78" y="55"/>
                    <a:pt x="79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8" y="37"/>
                    <a:pt x="77" y="31"/>
                    <a:pt x="75" y="28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1" y="15"/>
                    <a:pt x="55" y="14"/>
                    <a:pt x="52" y="1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4"/>
                    <a:pt x="31" y="15"/>
                    <a:pt x="28" y="1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31"/>
                    <a:pt x="14" y="37"/>
                    <a:pt x="13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5"/>
                    <a:pt x="15" y="61"/>
                    <a:pt x="17" y="6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28" y="75"/>
                    <a:pt x="28" y="75"/>
                    <a:pt x="28" y="75"/>
                  </a:cubicBezTo>
                </a:path>
              </a:pathLst>
            </a:custGeom>
            <a:noFill/>
            <a:ln w="19050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Line 121">
              <a:extLst>
                <a:ext uri="{FF2B5EF4-FFF2-40B4-BE49-F238E27FC236}">
                  <a16:creationId xmlns:a16="http://schemas.microsoft.com/office/drawing/2014/main" xmlns="" id="{5CFBF7DA-B1BC-4BC7-B82F-28AC9A3F7C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7175" y="3557588"/>
              <a:ext cx="44450" cy="0"/>
            </a:xfrm>
            <a:prstGeom prst="line">
              <a:avLst/>
            </a:prstGeom>
            <a:noFill/>
            <a:ln w="19050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Line 122">
              <a:extLst>
                <a:ext uri="{FF2B5EF4-FFF2-40B4-BE49-F238E27FC236}">
                  <a16:creationId xmlns:a16="http://schemas.microsoft.com/office/drawing/2014/main" xmlns="" id="{0940606A-A185-40C2-AC31-464F3C2915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7175" y="3587750"/>
              <a:ext cx="44450" cy="0"/>
            </a:xfrm>
            <a:prstGeom prst="line">
              <a:avLst/>
            </a:prstGeom>
            <a:noFill/>
            <a:ln w="19050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Line 123">
              <a:extLst>
                <a:ext uri="{FF2B5EF4-FFF2-40B4-BE49-F238E27FC236}">
                  <a16:creationId xmlns:a16="http://schemas.microsoft.com/office/drawing/2014/main" xmlns="" id="{E43405FB-9885-473D-89FC-5922E781FD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99400" y="3587750"/>
              <a:ext cx="0" cy="14288"/>
            </a:xfrm>
            <a:prstGeom prst="line">
              <a:avLst/>
            </a:prstGeom>
            <a:noFill/>
            <a:ln w="19050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24">
              <a:extLst>
                <a:ext uri="{FF2B5EF4-FFF2-40B4-BE49-F238E27FC236}">
                  <a16:creationId xmlns:a16="http://schemas.microsoft.com/office/drawing/2014/main" xmlns="" id="{95380AC4-4AAE-40D9-88DB-4E50B1204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088" y="3346450"/>
              <a:ext cx="173038" cy="180975"/>
            </a:xfrm>
            <a:custGeom>
              <a:avLst/>
              <a:gdLst>
                <a:gd name="T0" fmla="*/ 46 w 46"/>
                <a:gd name="T1" fmla="*/ 22 h 48"/>
                <a:gd name="T2" fmla="*/ 23 w 46"/>
                <a:gd name="T3" fmla="*/ 0 h 48"/>
                <a:gd name="T4" fmla="*/ 0 w 46"/>
                <a:gd name="T5" fmla="*/ 22 h 48"/>
                <a:gd name="T6" fmla="*/ 17 w 46"/>
                <a:gd name="T7" fmla="*/ 43 h 48"/>
                <a:gd name="T8" fmla="*/ 17 w 46"/>
                <a:gd name="T9" fmla="*/ 48 h 48"/>
                <a:gd name="T10" fmla="*/ 29 w 46"/>
                <a:gd name="T11" fmla="*/ 48 h 48"/>
                <a:gd name="T12" fmla="*/ 29 w 46"/>
                <a:gd name="T13" fmla="*/ 43 h 48"/>
                <a:gd name="T14" fmla="*/ 46 w 46"/>
                <a:gd name="T15" fmla="*/ 2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8">
                  <a:moveTo>
                    <a:pt x="46" y="22"/>
                  </a:moveTo>
                  <a:cubicBezTo>
                    <a:pt x="46" y="10"/>
                    <a:pt x="36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2"/>
                    <a:pt x="7" y="41"/>
                    <a:pt x="17" y="4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9" y="41"/>
                    <a:pt x="46" y="32"/>
                    <a:pt x="46" y="22"/>
                  </a:cubicBezTo>
                  <a:close/>
                </a:path>
              </a:pathLst>
            </a:custGeom>
            <a:noFill/>
            <a:ln w="19050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BB084AC1-9AE0-4211-BB25-6DA1034E3238}"/>
              </a:ext>
            </a:extLst>
          </p:cNvPr>
          <p:cNvGrpSpPr/>
          <p:nvPr/>
        </p:nvGrpSpPr>
        <p:grpSpPr>
          <a:xfrm>
            <a:off x="9713787" y="2189037"/>
            <a:ext cx="460626" cy="460626"/>
            <a:chOff x="2678113" y="3617914"/>
            <a:chExt cx="346075" cy="346075"/>
          </a:xfrm>
        </p:grpSpPr>
        <p:sp>
          <p:nvSpPr>
            <p:cNvPr id="35" name="Oval 63">
              <a:extLst>
                <a:ext uri="{FF2B5EF4-FFF2-40B4-BE49-F238E27FC236}">
                  <a16:creationId xmlns:a16="http://schemas.microsoft.com/office/drawing/2014/main" xmlns="" id="{B7E9B232-5895-49A7-89B6-30F871E5A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8113" y="3617914"/>
              <a:ext cx="269875" cy="269875"/>
            </a:xfrm>
            <a:prstGeom prst="ellipse">
              <a:avLst/>
            </a:prstGeom>
            <a:noFill/>
            <a:ln w="19050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Line 64">
              <a:extLst>
                <a:ext uri="{FF2B5EF4-FFF2-40B4-BE49-F238E27FC236}">
                  <a16:creationId xmlns:a16="http://schemas.microsoft.com/office/drawing/2014/main" xmlns="" id="{5D76DA56-D0CA-48F7-85E9-AD034969D6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06713" y="3846514"/>
              <a:ext cx="117475" cy="117475"/>
            </a:xfrm>
            <a:prstGeom prst="line">
              <a:avLst/>
            </a:prstGeom>
            <a:noFill/>
            <a:ln w="19050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65">
              <a:extLst>
                <a:ext uri="{FF2B5EF4-FFF2-40B4-BE49-F238E27FC236}">
                  <a16:creationId xmlns:a16="http://schemas.microsoft.com/office/drawing/2014/main" xmlns="" id="{35C32122-27B1-4B86-B2E7-507094C32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788" y="3654426"/>
              <a:ext cx="136525" cy="180975"/>
            </a:xfrm>
            <a:custGeom>
              <a:avLst/>
              <a:gdLst>
                <a:gd name="T0" fmla="*/ 36 w 36"/>
                <a:gd name="T1" fmla="*/ 48 h 48"/>
                <a:gd name="T2" fmla="*/ 26 w 36"/>
                <a:gd name="T3" fmla="*/ 44 h 48"/>
                <a:gd name="T4" fmla="*/ 26 w 36"/>
                <a:gd name="T5" fmla="*/ 36 h 48"/>
                <a:gd name="T6" fmla="*/ 30 w 36"/>
                <a:gd name="T7" fmla="*/ 26 h 48"/>
                <a:gd name="T8" fmla="*/ 30 w 36"/>
                <a:gd name="T9" fmla="*/ 18 h 48"/>
                <a:gd name="T10" fmla="*/ 32 w 36"/>
                <a:gd name="T11" fmla="*/ 8 h 48"/>
                <a:gd name="T12" fmla="*/ 8 w 36"/>
                <a:gd name="T13" fmla="*/ 8 h 48"/>
                <a:gd name="T14" fmla="*/ 6 w 36"/>
                <a:gd name="T15" fmla="*/ 18 h 48"/>
                <a:gd name="T16" fmla="*/ 6 w 36"/>
                <a:gd name="T17" fmla="*/ 26 h 48"/>
                <a:gd name="T18" fmla="*/ 10 w 36"/>
                <a:gd name="T19" fmla="*/ 36 h 48"/>
                <a:gd name="T20" fmla="*/ 10 w 36"/>
                <a:gd name="T21" fmla="*/ 44 h 48"/>
                <a:gd name="T22" fmla="*/ 0 w 36"/>
                <a:gd name="T2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8">
                  <a:moveTo>
                    <a:pt x="36" y="48"/>
                  </a:moveTo>
                  <a:cubicBezTo>
                    <a:pt x="33" y="47"/>
                    <a:pt x="29" y="45"/>
                    <a:pt x="26" y="44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6"/>
                    <a:pt x="30" y="35"/>
                    <a:pt x="30" y="26"/>
                  </a:cubicBezTo>
                  <a:cubicBezTo>
                    <a:pt x="33" y="26"/>
                    <a:pt x="34" y="18"/>
                    <a:pt x="30" y="18"/>
                  </a:cubicBezTo>
                  <a:cubicBezTo>
                    <a:pt x="30" y="17"/>
                    <a:pt x="33" y="13"/>
                    <a:pt x="32" y="8"/>
                  </a:cubicBezTo>
                  <a:cubicBezTo>
                    <a:pt x="30" y="0"/>
                    <a:pt x="10" y="0"/>
                    <a:pt x="8" y="8"/>
                  </a:cubicBezTo>
                  <a:cubicBezTo>
                    <a:pt x="0" y="6"/>
                    <a:pt x="6" y="17"/>
                    <a:pt x="6" y="18"/>
                  </a:cubicBezTo>
                  <a:cubicBezTo>
                    <a:pt x="2" y="18"/>
                    <a:pt x="3" y="26"/>
                    <a:pt x="6" y="26"/>
                  </a:cubicBezTo>
                  <a:cubicBezTo>
                    <a:pt x="6" y="35"/>
                    <a:pt x="10" y="36"/>
                    <a:pt x="10" y="3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7" y="45"/>
                    <a:pt x="3" y="47"/>
                    <a:pt x="0" y="48"/>
                  </a:cubicBezTo>
                </a:path>
              </a:pathLst>
            </a:custGeom>
            <a:noFill/>
            <a:ln w="19050" cap="flat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1C1302FA-DF65-46E8-AA69-98B65964F314}"/>
              </a:ext>
            </a:extLst>
          </p:cNvPr>
          <p:cNvSpPr/>
          <p:nvPr/>
        </p:nvSpPr>
        <p:spPr>
          <a:xfrm>
            <a:off x="725197" y="3197897"/>
            <a:ext cx="304540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b="1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Project 1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D93D77C5-CE90-4BF9-B028-807F65B1C5DA}"/>
              </a:ext>
            </a:extLst>
          </p:cNvPr>
          <p:cNvSpPr/>
          <p:nvPr/>
        </p:nvSpPr>
        <p:spPr>
          <a:xfrm>
            <a:off x="4573297" y="3197897"/>
            <a:ext cx="304540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b="1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Project 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D9571B4C-8461-478E-97A1-AF1CC2E5DC65}"/>
              </a:ext>
            </a:extLst>
          </p:cNvPr>
          <p:cNvSpPr/>
          <p:nvPr/>
        </p:nvSpPr>
        <p:spPr>
          <a:xfrm>
            <a:off x="8421396" y="3197897"/>
            <a:ext cx="304540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b="1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Project 3</a:t>
            </a:r>
          </a:p>
        </p:txBody>
      </p:sp>
    </p:spTree>
    <p:extLst>
      <p:ext uri="{BB962C8B-B14F-4D97-AF65-F5344CB8AC3E}">
        <p14:creationId xmlns:p14="http://schemas.microsoft.com/office/powerpoint/2010/main" val="1294529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586D9D64-FA7E-45EC-AD83-9E861148A40C}"/>
              </a:ext>
            </a:extLst>
          </p:cNvPr>
          <p:cNvSpPr/>
          <p:nvPr/>
        </p:nvSpPr>
        <p:spPr>
          <a:xfrm>
            <a:off x="0" y="2182015"/>
            <a:ext cx="12192000" cy="361852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xmlns="" id="{A498F21A-5734-4593-8895-D420057433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9509550"/>
              </p:ext>
            </p:extLst>
          </p:nvPr>
        </p:nvGraphicFramePr>
        <p:xfrm>
          <a:off x="344325" y="1960336"/>
          <a:ext cx="5396076" cy="4061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C49CA4-8020-441F-BE9F-22E7AA758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3092D90-7CC1-48F0-8C21-8EDF32D4A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B535035D-D315-4691-8190-285C64E5BE7F}"/>
              </a:ext>
            </a:extLst>
          </p:cNvPr>
          <p:cNvSpPr/>
          <p:nvPr/>
        </p:nvSpPr>
        <p:spPr>
          <a:xfrm>
            <a:off x="344325" y="1562602"/>
            <a:ext cx="5396076" cy="366528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/>
              <a:t>Lorem ipsum dolor sit amet</a:t>
            </a:r>
            <a:endParaRPr lang="en-US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9B1CDE8-9168-45A1-861D-4552AFB62741}"/>
              </a:ext>
            </a:extLst>
          </p:cNvPr>
          <p:cNvSpPr/>
          <p:nvPr/>
        </p:nvSpPr>
        <p:spPr>
          <a:xfrm>
            <a:off x="6451602" y="2368510"/>
            <a:ext cx="536526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sed do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eiusmod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tempor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incididunt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ut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labore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et dolore magna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aliqua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. Ut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enim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ad minim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veniam</a:t>
            </a:r>
            <a:endParaRPr lang="en-US" sz="1600" b="0" i="0" dirty="0">
              <a:solidFill>
                <a:schemeClr val="bg1"/>
              </a:solidFill>
              <a:effectLst/>
              <a:cs typeface="Segoe UI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CBE2D2D-B2E6-42E0-A81C-96B0ABEDB10B}"/>
              </a:ext>
            </a:extLst>
          </p:cNvPr>
          <p:cNvSpPr/>
          <p:nvPr/>
        </p:nvSpPr>
        <p:spPr>
          <a:xfrm>
            <a:off x="6451602" y="3577043"/>
            <a:ext cx="536526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sed do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eiusmod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tempor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incididunt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ut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labore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et dolore magna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aliqua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. Ut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enim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ad minim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veniam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2B7C3FB1-9176-41F2-B6B6-78566C0C3711}"/>
              </a:ext>
            </a:extLst>
          </p:cNvPr>
          <p:cNvSpPr/>
          <p:nvPr/>
        </p:nvSpPr>
        <p:spPr>
          <a:xfrm>
            <a:off x="6451602" y="4865838"/>
            <a:ext cx="536526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sed do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eiusmod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tempor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incididunt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ut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labore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et dolore magna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aliqua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. Ut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enim</a:t>
            </a:r>
            <a:r>
              <a:rPr lang="en-US" sz="1600" b="0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ad minim </a:t>
            </a:r>
            <a:r>
              <a:rPr lang="en-US" sz="1600" b="0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veniam</a:t>
            </a:r>
            <a:endParaRPr lang="en-US" sz="1600" b="0" i="0" dirty="0">
              <a:solidFill>
                <a:schemeClr val="bg1"/>
              </a:solidFill>
              <a:effectLst/>
              <a:cs typeface="Segoe UI" panose="020B0502040204020203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7058A2A8-3197-40F5-93C6-B492D96096D5}"/>
              </a:ext>
            </a:extLst>
          </p:cNvPr>
          <p:cNvGrpSpPr/>
          <p:nvPr/>
        </p:nvGrpSpPr>
        <p:grpSpPr>
          <a:xfrm>
            <a:off x="6451602" y="3342108"/>
            <a:ext cx="5368924" cy="1248664"/>
            <a:chOff x="6896100" y="3342108"/>
            <a:chExt cx="4924425" cy="1248664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E35159D3-172E-4061-97C5-F92DCC0A547A}"/>
                </a:ext>
              </a:extLst>
            </p:cNvPr>
            <p:cNvCxnSpPr/>
            <p:nvPr/>
          </p:nvCxnSpPr>
          <p:spPr>
            <a:xfrm>
              <a:off x="6896100" y="3342108"/>
              <a:ext cx="4924425" cy="0"/>
            </a:xfrm>
            <a:prstGeom prst="line">
              <a:avLst/>
            </a:prstGeom>
            <a:ln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xmlns="" id="{E56B9DED-B7F9-454A-B3E9-88E30C4B26BB}"/>
                </a:ext>
              </a:extLst>
            </p:cNvPr>
            <p:cNvCxnSpPr/>
            <p:nvPr/>
          </p:nvCxnSpPr>
          <p:spPr>
            <a:xfrm>
              <a:off x="6896100" y="4590772"/>
              <a:ext cx="4924425" cy="0"/>
            </a:xfrm>
            <a:prstGeom prst="line">
              <a:avLst/>
            </a:prstGeom>
            <a:ln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27588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FEFF04-E9A4-455C-BE2C-5B36D9982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A56A0D2-DE51-4B3C-9021-3BEB4AD28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0" name="Group 4">
            <a:extLst>
              <a:ext uri="{FF2B5EF4-FFF2-40B4-BE49-F238E27FC236}">
                <a16:creationId xmlns:a16="http://schemas.microsoft.com/office/drawing/2014/main" xmlns="" id="{3D4A6F63-5ABB-4448-A72C-F6CA35BB20E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230301" y="1992858"/>
            <a:ext cx="3762373" cy="3757021"/>
            <a:chOff x="2790" y="1108"/>
            <a:chExt cx="2109" cy="2106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xmlns="" id="{99262A08-CF2E-478F-B781-351C61A89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" y="1108"/>
              <a:ext cx="1055" cy="1053"/>
            </a:xfrm>
            <a:custGeom>
              <a:avLst/>
              <a:gdLst>
                <a:gd name="T0" fmla="*/ 0 w 561"/>
                <a:gd name="T1" fmla="*/ 0 h 560"/>
                <a:gd name="T2" fmla="*/ 561 w 561"/>
                <a:gd name="T3" fmla="*/ 560 h 560"/>
                <a:gd name="T4" fmla="*/ 449 w 561"/>
                <a:gd name="T5" fmla="*/ 560 h 560"/>
                <a:gd name="T6" fmla="*/ 0 w 561"/>
                <a:gd name="T7" fmla="*/ 112 h 560"/>
                <a:gd name="T8" fmla="*/ 0 w 561"/>
                <a:gd name="T9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560">
                  <a:moveTo>
                    <a:pt x="0" y="0"/>
                  </a:moveTo>
                  <a:cubicBezTo>
                    <a:pt x="310" y="0"/>
                    <a:pt x="561" y="251"/>
                    <a:pt x="561" y="560"/>
                  </a:cubicBezTo>
                  <a:cubicBezTo>
                    <a:pt x="449" y="560"/>
                    <a:pt x="449" y="560"/>
                    <a:pt x="449" y="560"/>
                  </a:cubicBezTo>
                  <a:cubicBezTo>
                    <a:pt x="449" y="313"/>
                    <a:pt x="248" y="112"/>
                    <a:pt x="0" y="1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xmlns="" id="{70F27F79-B25D-4738-AE3F-1EB2600CA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" y="2161"/>
              <a:ext cx="1055" cy="1053"/>
            </a:xfrm>
            <a:custGeom>
              <a:avLst/>
              <a:gdLst>
                <a:gd name="T0" fmla="*/ 561 w 561"/>
                <a:gd name="T1" fmla="*/ 0 h 560"/>
                <a:gd name="T2" fmla="*/ 0 w 561"/>
                <a:gd name="T3" fmla="*/ 560 h 560"/>
                <a:gd name="T4" fmla="*/ 0 w 561"/>
                <a:gd name="T5" fmla="*/ 448 h 560"/>
                <a:gd name="T6" fmla="*/ 449 w 561"/>
                <a:gd name="T7" fmla="*/ 0 h 560"/>
                <a:gd name="T8" fmla="*/ 561 w 561"/>
                <a:gd name="T9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560">
                  <a:moveTo>
                    <a:pt x="561" y="0"/>
                  </a:moveTo>
                  <a:cubicBezTo>
                    <a:pt x="561" y="310"/>
                    <a:pt x="310" y="560"/>
                    <a:pt x="0" y="560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248" y="448"/>
                    <a:pt x="449" y="248"/>
                    <a:pt x="449" y="0"/>
                  </a:cubicBezTo>
                  <a:lnTo>
                    <a:pt x="561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xmlns="" id="{9304AF84-1492-4D24-BCA1-F30AB51A2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" y="2161"/>
              <a:ext cx="1054" cy="1053"/>
            </a:xfrm>
            <a:custGeom>
              <a:avLst/>
              <a:gdLst>
                <a:gd name="T0" fmla="*/ 560 w 560"/>
                <a:gd name="T1" fmla="*/ 560 h 560"/>
                <a:gd name="T2" fmla="*/ 0 w 560"/>
                <a:gd name="T3" fmla="*/ 0 h 560"/>
                <a:gd name="T4" fmla="*/ 112 w 560"/>
                <a:gd name="T5" fmla="*/ 0 h 560"/>
                <a:gd name="T6" fmla="*/ 560 w 560"/>
                <a:gd name="T7" fmla="*/ 448 h 560"/>
                <a:gd name="T8" fmla="*/ 560 w 560"/>
                <a:gd name="T9" fmla="*/ 56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560">
                  <a:moveTo>
                    <a:pt x="560" y="560"/>
                  </a:moveTo>
                  <a:cubicBezTo>
                    <a:pt x="251" y="560"/>
                    <a:pt x="0" y="310"/>
                    <a:pt x="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248"/>
                    <a:pt x="313" y="448"/>
                    <a:pt x="560" y="448"/>
                  </a:cubicBezTo>
                  <a:lnTo>
                    <a:pt x="560" y="56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xmlns="" id="{163CC868-E5A3-47B6-95C4-4A697B671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" y="1108"/>
              <a:ext cx="1054" cy="1053"/>
            </a:xfrm>
            <a:custGeom>
              <a:avLst/>
              <a:gdLst>
                <a:gd name="T0" fmla="*/ 0 w 560"/>
                <a:gd name="T1" fmla="*/ 560 h 560"/>
                <a:gd name="T2" fmla="*/ 560 w 560"/>
                <a:gd name="T3" fmla="*/ 0 h 560"/>
                <a:gd name="T4" fmla="*/ 560 w 560"/>
                <a:gd name="T5" fmla="*/ 112 h 560"/>
                <a:gd name="T6" fmla="*/ 112 w 560"/>
                <a:gd name="T7" fmla="*/ 560 h 560"/>
                <a:gd name="T8" fmla="*/ 0 w 560"/>
                <a:gd name="T9" fmla="*/ 56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560">
                  <a:moveTo>
                    <a:pt x="0" y="560"/>
                  </a:moveTo>
                  <a:cubicBezTo>
                    <a:pt x="0" y="251"/>
                    <a:pt x="251" y="0"/>
                    <a:pt x="560" y="0"/>
                  </a:cubicBezTo>
                  <a:cubicBezTo>
                    <a:pt x="560" y="112"/>
                    <a:pt x="560" y="112"/>
                    <a:pt x="560" y="112"/>
                  </a:cubicBezTo>
                  <a:cubicBezTo>
                    <a:pt x="313" y="112"/>
                    <a:pt x="112" y="313"/>
                    <a:pt x="112" y="560"/>
                  </a:cubicBezTo>
                  <a:lnTo>
                    <a:pt x="0" y="56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xmlns="" id="{B4811A00-E106-4FD9-88CE-311E2593268D}"/>
              </a:ext>
            </a:extLst>
          </p:cNvPr>
          <p:cNvSpPr/>
          <p:nvPr/>
        </p:nvSpPr>
        <p:spPr>
          <a:xfrm>
            <a:off x="4803294" y="2564157"/>
            <a:ext cx="2614425" cy="2614425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28DDB084-413D-4932-BA22-1FA63A894400}"/>
              </a:ext>
            </a:extLst>
          </p:cNvPr>
          <p:cNvSpPr/>
          <p:nvPr/>
        </p:nvSpPr>
        <p:spPr>
          <a:xfrm>
            <a:off x="5071460" y="3502037"/>
            <a:ext cx="2080054" cy="738664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</a:t>
            </a:r>
            <a:endParaRPr lang="en-US" sz="2400" b="1" i="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Segoe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5A3B1D6E-713A-4214-8F7C-EAA1BCA2D12D}"/>
              </a:ext>
            </a:extLst>
          </p:cNvPr>
          <p:cNvSpPr/>
          <p:nvPr/>
        </p:nvSpPr>
        <p:spPr>
          <a:xfrm>
            <a:off x="8287657" y="2082973"/>
            <a:ext cx="3529204" cy="131219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>
              <a:spcBef>
                <a:spcPts val="600"/>
              </a:spcBef>
            </a:pP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, sed do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eiusmod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tempor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incididunt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ut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labore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et dolore magna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aliqua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. Ut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enim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ad minim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veniam</a:t>
            </a:r>
            <a:endParaRPr 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Segoe UI" panose="020B050204020402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B849152A-224E-4BDE-A696-ED94719741D5}"/>
              </a:ext>
            </a:extLst>
          </p:cNvPr>
          <p:cNvSpPr/>
          <p:nvPr/>
        </p:nvSpPr>
        <p:spPr>
          <a:xfrm>
            <a:off x="8287657" y="4515950"/>
            <a:ext cx="3529204" cy="131219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r">
              <a:spcBef>
                <a:spcPts val="600"/>
              </a:spcBef>
            </a:pP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, sed do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eiusmod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tempor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incididunt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ut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labore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et dolore magna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aliqua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. Ut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enim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ad minim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veniam</a:t>
            </a:r>
            <a:endParaRPr 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Segoe UI" panose="020B0502040204020203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A5F5E16A-DDBA-438D-AD22-BE9B22888444}"/>
              </a:ext>
            </a:extLst>
          </p:cNvPr>
          <p:cNvSpPr/>
          <p:nvPr/>
        </p:nvSpPr>
        <p:spPr>
          <a:xfrm>
            <a:off x="344324" y="2082973"/>
            <a:ext cx="3590994" cy="131219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spcBef>
                <a:spcPts val="600"/>
              </a:spcBef>
            </a:pP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, sed do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eiusmod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tempor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incididunt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ut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labore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et dolore magna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aliqua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. Ut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enim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ad minim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veniam</a:t>
            </a:r>
            <a:endParaRPr 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Segoe UI" panose="020B0502040204020203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9E731BB5-F7D4-498B-ACFF-24BE3700F12B}"/>
              </a:ext>
            </a:extLst>
          </p:cNvPr>
          <p:cNvSpPr/>
          <p:nvPr/>
        </p:nvSpPr>
        <p:spPr>
          <a:xfrm>
            <a:off x="344324" y="4515950"/>
            <a:ext cx="3590994" cy="131219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spcBef>
                <a:spcPts val="600"/>
              </a:spcBef>
            </a:pP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, sed do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eiusmod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tempor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incididunt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ut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labore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et dolore magna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aliqua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. Ut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enim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ad minim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veniam</a:t>
            </a:r>
            <a:endParaRPr 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Segoe UI" panose="020B0502040204020203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B030230F-258C-4B18-AA1B-05BA9BD08BEE}"/>
              </a:ext>
            </a:extLst>
          </p:cNvPr>
          <p:cNvSpPr/>
          <p:nvPr/>
        </p:nvSpPr>
        <p:spPr>
          <a:xfrm>
            <a:off x="344324" y="3937441"/>
            <a:ext cx="480918" cy="480918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0C564A83-F1A8-44AE-8817-DE34824CFFAD}"/>
              </a:ext>
            </a:extLst>
          </p:cNvPr>
          <p:cNvSpPr/>
          <p:nvPr/>
        </p:nvSpPr>
        <p:spPr>
          <a:xfrm>
            <a:off x="344324" y="1504464"/>
            <a:ext cx="480918" cy="48091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FE14B83F-7E95-4E8A-8599-649769FD0A5B}"/>
              </a:ext>
            </a:extLst>
          </p:cNvPr>
          <p:cNvSpPr/>
          <p:nvPr/>
        </p:nvSpPr>
        <p:spPr>
          <a:xfrm>
            <a:off x="11296224" y="1504464"/>
            <a:ext cx="480918" cy="480918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2BB5388A-1174-43EA-BA17-F1E9BAC1E3E8}"/>
              </a:ext>
            </a:extLst>
          </p:cNvPr>
          <p:cNvSpPr/>
          <p:nvPr/>
        </p:nvSpPr>
        <p:spPr>
          <a:xfrm>
            <a:off x="11296224" y="3937441"/>
            <a:ext cx="480918" cy="48091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0CCA5AF6-36A1-4511-9AC8-4DFA10686BD4}"/>
              </a:ext>
            </a:extLst>
          </p:cNvPr>
          <p:cNvGrpSpPr/>
          <p:nvPr/>
        </p:nvGrpSpPr>
        <p:grpSpPr>
          <a:xfrm>
            <a:off x="11406856" y="4047474"/>
            <a:ext cx="259655" cy="260852"/>
            <a:chOff x="9169400" y="3255963"/>
            <a:chExt cx="344488" cy="346075"/>
          </a:xfrm>
        </p:grpSpPr>
        <p:sp>
          <p:nvSpPr>
            <p:cNvPr id="36" name="Freeform 115">
              <a:extLst>
                <a:ext uri="{FF2B5EF4-FFF2-40B4-BE49-F238E27FC236}">
                  <a16:creationId xmlns:a16="http://schemas.microsoft.com/office/drawing/2014/main" xmlns="" id="{FC426026-429E-415D-8EDE-6469B2B7D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9400" y="3255963"/>
              <a:ext cx="344488" cy="346075"/>
            </a:xfrm>
            <a:custGeom>
              <a:avLst/>
              <a:gdLst>
                <a:gd name="T0" fmla="*/ 64 w 92"/>
                <a:gd name="T1" fmla="*/ 17 h 92"/>
                <a:gd name="T2" fmla="*/ 52 w 92"/>
                <a:gd name="T3" fmla="*/ 13 h 92"/>
                <a:gd name="T4" fmla="*/ 52 w 92"/>
                <a:gd name="T5" fmla="*/ 0 h 92"/>
                <a:gd name="T6" fmla="*/ 40 w 92"/>
                <a:gd name="T7" fmla="*/ 0 h 92"/>
                <a:gd name="T8" fmla="*/ 40 w 92"/>
                <a:gd name="T9" fmla="*/ 13 h 92"/>
                <a:gd name="T10" fmla="*/ 28 w 92"/>
                <a:gd name="T11" fmla="*/ 17 h 92"/>
                <a:gd name="T12" fmla="*/ 19 w 92"/>
                <a:gd name="T13" fmla="*/ 8 h 92"/>
                <a:gd name="T14" fmla="*/ 8 w 92"/>
                <a:gd name="T15" fmla="*/ 19 h 92"/>
                <a:gd name="T16" fmla="*/ 17 w 92"/>
                <a:gd name="T17" fmla="*/ 28 h 92"/>
                <a:gd name="T18" fmla="*/ 13 w 92"/>
                <a:gd name="T19" fmla="*/ 40 h 92"/>
                <a:gd name="T20" fmla="*/ 0 w 92"/>
                <a:gd name="T21" fmla="*/ 40 h 92"/>
                <a:gd name="T22" fmla="*/ 0 w 92"/>
                <a:gd name="T23" fmla="*/ 52 h 92"/>
                <a:gd name="T24" fmla="*/ 13 w 92"/>
                <a:gd name="T25" fmla="*/ 52 h 92"/>
                <a:gd name="T26" fmla="*/ 17 w 92"/>
                <a:gd name="T27" fmla="*/ 64 h 92"/>
                <a:gd name="T28" fmla="*/ 8 w 92"/>
                <a:gd name="T29" fmla="*/ 73 h 92"/>
                <a:gd name="T30" fmla="*/ 19 w 92"/>
                <a:gd name="T31" fmla="*/ 84 h 92"/>
                <a:gd name="T32" fmla="*/ 28 w 92"/>
                <a:gd name="T33" fmla="*/ 75 h 92"/>
                <a:gd name="T34" fmla="*/ 40 w 92"/>
                <a:gd name="T35" fmla="*/ 79 h 92"/>
                <a:gd name="T36" fmla="*/ 40 w 92"/>
                <a:gd name="T37" fmla="*/ 92 h 92"/>
                <a:gd name="T38" fmla="*/ 52 w 92"/>
                <a:gd name="T39" fmla="*/ 92 h 92"/>
                <a:gd name="T40" fmla="*/ 52 w 92"/>
                <a:gd name="T41" fmla="*/ 79 h 92"/>
                <a:gd name="T42" fmla="*/ 64 w 92"/>
                <a:gd name="T43" fmla="*/ 75 h 92"/>
                <a:gd name="T44" fmla="*/ 73 w 92"/>
                <a:gd name="T45" fmla="*/ 84 h 92"/>
                <a:gd name="T46" fmla="*/ 84 w 92"/>
                <a:gd name="T47" fmla="*/ 73 h 92"/>
                <a:gd name="T48" fmla="*/ 75 w 92"/>
                <a:gd name="T49" fmla="*/ 64 h 92"/>
                <a:gd name="T50" fmla="*/ 79 w 92"/>
                <a:gd name="T51" fmla="*/ 52 h 92"/>
                <a:gd name="T52" fmla="*/ 92 w 92"/>
                <a:gd name="T53" fmla="*/ 52 h 92"/>
                <a:gd name="T54" fmla="*/ 92 w 92"/>
                <a:gd name="T55" fmla="*/ 40 h 92"/>
                <a:gd name="T56" fmla="*/ 79 w 92"/>
                <a:gd name="T57" fmla="*/ 40 h 92"/>
                <a:gd name="T58" fmla="*/ 77 w 92"/>
                <a:gd name="T59" fmla="*/ 3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2" h="92">
                  <a:moveTo>
                    <a:pt x="64" y="17"/>
                  </a:moveTo>
                  <a:cubicBezTo>
                    <a:pt x="61" y="15"/>
                    <a:pt x="55" y="14"/>
                    <a:pt x="52" y="1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4"/>
                    <a:pt x="31" y="15"/>
                    <a:pt x="28" y="1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31"/>
                    <a:pt x="14" y="37"/>
                    <a:pt x="13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5"/>
                    <a:pt x="15" y="61"/>
                    <a:pt x="17" y="6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31" y="77"/>
                    <a:pt x="37" y="78"/>
                    <a:pt x="40" y="79"/>
                  </a:cubicBezTo>
                  <a:cubicBezTo>
                    <a:pt x="40" y="92"/>
                    <a:pt x="40" y="92"/>
                    <a:pt x="40" y="92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55" y="78"/>
                    <a:pt x="61" y="77"/>
                    <a:pt x="64" y="75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7" y="61"/>
                    <a:pt x="78" y="55"/>
                    <a:pt x="79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38"/>
                    <a:pt x="78" y="35"/>
                    <a:pt x="77" y="33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16">
              <a:extLst>
                <a:ext uri="{FF2B5EF4-FFF2-40B4-BE49-F238E27FC236}">
                  <a16:creationId xmlns:a16="http://schemas.microsoft.com/office/drawing/2014/main" xmlns="" id="{1FE364BE-9BEC-4E57-8FE1-B9791AC93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7350" y="3255963"/>
              <a:ext cx="236538" cy="211138"/>
            </a:xfrm>
            <a:custGeom>
              <a:avLst/>
              <a:gdLst>
                <a:gd name="T0" fmla="*/ 149 w 149"/>
                <a:gd name="T1" fmla="*/ 0 h 133"/>
                <a:gd name="T2" fmla="*/ 43 w 149"/>
                <a:gd name="T3" fmla="*/ 133 h 133"/>
                <a:gd name="T4" fmla="*/ 0 w 149"/>
                <a:gd name="T5" fmla="*/ 9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133">
                  <a:moveTo>
                    <a:pt x="149" y="0"/>
                  </a:moveTo>
                  <a:lnTo>
                    <a:pt x="43" y="133"/>
                  </a:lnTo>
                  <a:lnTo>
                    <a:pt x="0" y="90"/>
                  </a:ln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E7998808-B6F4-45E6-8047-6E8F3D3E03F6}"/>
              </a:ext>
            </a:extLst>
          </p:cNvPr>
          <p:cNvGrpSpPr/>
          <p:nvPr/>
        </p:nvGrpSpPr>
        <p:grpSpPr>
          <a:xfrm>
            <a:off x="11393677" y="1601917"/>
            <a:ext cx="286013" cy="286013"/>
            <a:chOff x="7726363" y="3255963"/>
            <a:chExt cx="346075" cy="346075"/>
          </a:xfrm>
        </p:grpSpPr>
        <p:sp>
          <p:nvSpPr>
            <p:cNvPr id="39" name="Freeform 120">
              <a:extLst>
                <a:ext uri="{FF2B5EF4-FFF2-40B4-BE49-F238E27FC236}">
                  <a16:creationId xmlns:a16="http://schemas.microsoft.com/office/drawing/2014/main" xmlns="" id="{B4372E93-F83F-446A-B45B-485BFA68C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6363" y="3255963"/>
              <a:ext cx="346075" cy="315913"/>
            </a:xfrm>
            <a:custGeom>
              <a:avLst/>
              <a:gdLst>
                <a:gd name="T0" fmla="*/ 64 w 92"/>
                <a:gd name="T1" fmla="*/ 75 h 84"/>
                <a:gd name="T2" fmla="*/ 73 w 92"/>
                <a:gd name="T3" fmla="*/ 84 h 84"/>
                <a:gd name="T4" fmla="*/ 84 w 92"/>
                <a:gd name="T5" fmla="*/ 73 h 84"/>
                <a:gd name="T6" fmla="*/ 75 w 92"/>
                <a:gd name="T7" fmla="*/ 64 h 84"/>
                <a:gd name="T8" fmla="*/ 79 w 92"/>
                <a:gd name="T9" fmla="*/ 52 h 84"/>
                <a:gd name="T10" fmla="*/ 92 w 92"/>
                <a:gd name="T11" fmla="*/ 52 h 84"/>
                <a:gd name="T12" fmla="*/ 92 w 92"/>
                <a:gd name="T13" fmla="*/ 40 h 84"/>
                <a:gd name="T14" fmla="*/ 79 w 92"/>
                <a:gd name="T15" fmla="*/ 40 h 84"/>
                <a:gd name="T16" fmla="*/ 75 w 92"/>
                <a:gd name="T17" fmla="*/ 28 h 84"/>
                <a:gd name="T18" fmla="*/ 84 w 92"/>
                <a:gd name="T19" fmla="*/ 19 h 84"/>
                <a:gd name="T20" fmla="*/ 73 w 92"/>
                <a:gd name="T21" fmla="*/ 8 h 84"/>
                <a:gd name="T22" fmla="*/ 64 w 92"/>
                <a:gd name="T23" fmla="*/ 17 h 84"/>
                <a:gd name="T24" fmla="*/ 52 w 92"/>
                <a:gd name="T25" fmla="*/ 13 h 84"/>
                <a:gd name="T26" fmla="*/ 52 w 92"/>
                <a:gd name="T27" fmla="*/ 0 h 84"/>
                <a:gd name="T28" fmla="*/ 40 w 92"/>
                <a:gd name="T29" fmla="*/ 0 h 84"/>
                <a:gd name="T30" fmla="*/ 40 w 92"/>
                <a:gd name="T31" fmla="*/ 13 h 84"/>
                <a:gd name="T32" fmla="*/ 28 w 92"/>
                <a:gd name="T33" fmla="*/ 17 h 84"/>
                <a:gd name="T34" fmla="*/ 19 w 92"/>
                <a:gd name="T35" fmla="*/ 8 h 84"/>
                <a:gd name="T36" fmla="*/ 8 w 92"/>
                <a:gd name="T37" fmla="*/ 19 h 84"/>
                <a:gd name="T38" fmla="*/ 17 w 92"/>
                <a:gd name="T39" fmla="*/ 28 h 84"/>
                <a:gd name="T40" fmla="*/ 13 w 92"/>
                <a:gd name="T41" fmla="*/ 40 h 84"/>
                <a:gd name="T42" fmla="*/ 0 w 92"/>
                <a:gd name="T43" fmla="*/ 40 h 84"/>
                <a:gd name="T44" fmla="*/ 0 w 92"/>
                <a:gd name="T45" fmla="*/ 52 h 84"/>
                <a:gd name="T46" fmla="*/ 13 w 92"/>
                <a:gd name="T47" fmla="*/ 52 h 84"/>
                <a:gd name="T48" fmla="*/ 17 w 92"/>
                <a:gd name="T49" fmla="*/ 64 h 84"/>
                <a:gd name="T50" fmla="*/ 8 w 92"/>
                <a:gd name="T51" fmla="*/ 73 h 84"/>
                <a:gd name="T52" fmla="*/ 19 w 92"/>
                <a:gd name="T53" fmla="*/ 84 h 84"/>
                <a:gd name="T54" fmla="*/ 28 w 92"/>
                <a:gd name="T55" fmla="*/ 7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4">
                  <a:moveTo>
                    <a:pt x="64" y="75"/>
                  </a:moveTo>
                  <a:cubicBezTo>
                    <a:pt x="73" y="84"/>
                    <a:pt x="73" y="84"/>
                    <a:pt x="73" y="84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7" y="61"/>
                    <a:pt x="78" y="55"/>
                    <a:pt x="79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8" y="37"/>
                    <a:pt x="77" y="31"/>
                    <a:pt x="75" y="28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1" y="15"/>
                    <a:pt x="55" y="14"/>
                    <a:pt x="52" y="1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4"/>
                    <a:pt x="31" y="15"/>
                    <a:pt x="28" y="1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31"/>
                    <a:pt x="14" y="37"/>
                    <a:pt x="13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5"/>
                    <a:pt x="15" y="61"/>
                    <a:pt x="17" y="6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28" y="75"/>
                    <a:pt x="28" y="75"/>
                    <a:pt x="28" y="75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Line 121">
              <a:extLst>
                <a:ext uri="{FF2B5EF4-FFF2-40B4-BE49-F238E27FC236}">
                  <a16:creationId xmlns:a16="http://schemas.microsoft.com/office/drawing/2014/main" xmlns="" id="{CB44AEF3-FD0C-4053-A2E5-7A51201A4F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7175" y="3557588"/>
              <a:ext cx="44450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Line 122">
              <a:extLst>
                <a:ext uri="{FF2B5EF4-FFF2-40B4-BE49-F238E27FC236}">
                  <a16:creationId xmlns:a16="http://schemas.microsoft.com/office/drawing/2014/main" xmlns="" id="{067B0BE6-8A5A-4866-8D7A-1251B90E99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7175" y="3587750"/>
              <a:ext cx="44450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Line 123">
              <a:extLst>
                <a:ext uri="{FF2B5EF4-FFF2-40B4-BE49-F238E27FC236}">
                  <a16:creationId xmlns:a16="http://schemas.microsoft.com/office/drawing/2014/main" xmlns="" id="{DC69DB26-EB27-4CA2-B7CE-0A3F84EE6E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99400" y="3587750"/>
              <a:ext cx="0" cy="1428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24">
              <a:extLst>
                <a:ext uri="{FF2B5EF4-FFF2-40B4-BE49-F238E27FC236}">
                  <a16:creationId xmlns:a16="http://schemas.microsoft.com/office/drawing/2014/main" xmlns="" id="{E2471E73-D99B-4B78-9505-D770BA9E1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088" y="3346450"/>
              <a:ext cx="173038" cy="180975"/>
            </a:xfrm>
            <a:custGeom>
              <a:avLst/>
              <a:gdLst>
                <a:gd name="T0" fmla="*/ 46 w 46"/>
                <a:gd name="T1" fmla="*/ 22 h 48"/>
                <a:gd name="T2" fmla="*/ 23 w 46"/>
                <a:gd name="T3" fmla="*/ 0 h 48"/>
                <a:gd name="T4" fmla="*/ 0 w 46"/>
                <a:gd name="T5" fmla="*/ 22 h 48"/>
                <a:gd name="T6" fmla="*/ 17 w 46"/>
                <a:gd name="T7" fmla="*/ 43 h 48"/>
                <a:gd name="T8" fmla="*/ 17 w 46"/>
                <a:gd name="T9" fmla="*/ 48 h 48"/>
                <a:gd name="T10" fmla="*/ 29 w 46"/>
                <a:gd name="T11" fmla="*/ 48 h 48"/>
                <a:gd name="T12" fmla="*/ 29 w 46"/>
                <a:gd name="T13" fmla="*/ 43 h 48"/>
                <a:gd name="T14" fmla="*/ 46 w 46"/>
                <a:gd name="T15" fmla="*/ 2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8">
                  <a:moveTo>
                    <a:pt x="46" y="22"/>
                  </a:moveTo>
                  <a:cubicBezTo>
                    <a:pt x="46" y="10"/>
                    <a:pt x="36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2"/>
                    <a:pt x="7" y="41"/>
                    <a:pt x="17" y="4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9" y="41"/>
                    <a:pt x="46" y="32"/>
                    <a:pt x="46" y="22"/>
                  </a:cubicBezTo>
                  <a:close/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C32E9589-FC6E-4032-8B03-00141B2F6302}"/>
              </a:ext>
            </a:extLst>
          </p:cNvPr>
          <p:cNvGrpSpPr/>
          <p:nvPr/>
        </p:nvGrpSpPr>
        <p:grpSpPr>
          <a:xfrm>
            <a:off x="454823" y="1614963"/>
            <a:ext cx="259920" cy="259920"/>
            <a:chOff x="3398838" y="3979863"/>
            <a:chExt cx="346075" cy="34607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xmlns="" id="{09E3A859-1821-48DF-AE46-5A45CAF39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838" y="3979863"/>
              <a:ext cx="300038" cy="301625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Line 126">
              <a:extLst>
                <a:ext uri="{FF2B5EF4-FFF2-40B4-BE49-F238E27FC236}">
                  <a16:creationId xmlns:a16="http://schemas.microsoft.com/office/drawing/2014/main" xmlns="" id="{C19F9018-94C4-4473-A551-862FAE5EC4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4425" y="4235450"/>
              <a:ext cx="90488" cy="9048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27">
              <a:extLst>
                <a:ext uri="{FF2B5EF4-FFF2-40B4-BE49-F238E27FC236}">
                  <a16:creationId xmlns:a16="http://schemas.microsoft.com/office/drawing/2014/main" xmlns="" id="{9B854A7C-3731-42D9-AFD4-EC884AD99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1225" y="4032250"/>
              <a:ext cx="195263" cy="196850"/>
            </a:xfrm>
            <a:custGeom>
              <a:avLst/>
              <a:gdLst>
                <a:gd name="T0" fmla="*/ 46 w 52"/>
                <a:gd name="T1" fmla="*/ 44 h 52"/>
                <a:gd name="T2" fmla="*/ 52 w 52"/>
                <a:gd name="T3" fmla="*/ 34 h 52"/>
                <a:gd name="T4" fmla="*/ 46 w 52"/>
                <a:gd name="T5" fmla="*/ 30 h 52"/>
                <a:gd name="T6" fmla="*/ 46 w 52"/>
                <a:gd name="T7" fmla="*/ 22 h 52"/>
                <a:gd name="T8" fmla="*/ 52 w 52"/>
                <a:gd name="T9" fmla="*/ 18 h 52"/>
                <a:gd name="T10" fmla="*/ 46 w 52"/>
                <a:gd name="T11" fmla="*/ 8 h 52"/>
                <a:gd name="T12" fmla="*/ 40 w 52"/>
                <a:gd name="T13" fmla="*/ 11 h 52"/>
                <a:gd name="T14" fmla="*/ 32 w 52"/>
                <a:gd name="T15" fmla="*/ 7 h 52"/>
                <a:gd name="T16" fmla="*/ 32 w 52"/>
                <a:gd name="T17" fmla="*/ 0 h 52"/>
                <a:gd name="T18" fmla="*/ 20 w 52"/>
                <a:gd name="T19" fmla="*/ 0 h 52"/>
                <a:gd name="T20" fmla="*/ 20 w 52"/>
                <a:gd name="T21" fmla="*/ 7 h 52"/>
                <a:gd name="T22" fmla="*/ 13 w 52"/>
                <a:gd name="T23" fmla="*/ 11 h 52"/>
                <a:gd name="T24" fmla="*/ 7 w 52"/>
                <a:gd name="T25" fmla="*/ 8 h 52"/>
                <a:gd name="T26" fmla="*/ 1 w 52"/>
                <a:gd name="T27" fmla="*/ 18 h 52"/>
                <a:gd name="T28" fmla="*/ 7 w 52"/>
                <a:gd name="T29" fmla="*/ 22 h 52"/>
                <a:gd name="T30" fmla="*/ 6 w 52"/>
                <a:gd name="T31" fmla="*/ 30 h 52"/>
                <a:gd name="T32" fmla="*/ 0 w 52"/>
                <a:gd name="T33" fmla="*/ 34 h 52"/>
                <a:gd name="T34" fmla="*/ 6 w 52"/>
                <a:gd name="T35" fmla="*/ 44 h 52"/>
                <a:gd name="T36" fmla="*/ 13 w 52"/>
                <a:gd name="T37" fmla="*/ 41 h 52"/>
                <a:gd name="T38" fmla="*/ 20 w 52"/>
                <a:gd name="T39" fmla="*/ 45 h 52"/>
                <a:gd name="T40" fmla="*/ 20 w 52"/>
                <a:gd name="T41" fmla="*/ 52 h 52"/>
                <a:gd name="T42" fmla="*/ 32 w 52"/>
                <a:gd name="T43" fmla="*/ 52 h 52"/>
                <a:gd name="T44" fmla="*/ 32 w 52"/>
                <a:gd name="T45" fmla="*/ 45 h 52"/>
                <a:gd name="T46" fmla="*/ 40 w 52"/>
                <a:gd name="T47" fmla="*/ 41 h 52"/>
                <a:gd name="T48" fmla="*/ 46 w 52"/>
                <a:gd name="T4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" h="52">
                  <a:moveTo>
                    <a:pt x="46" y="44"/>
                  </a:moveTo>
                  <a:cubicBezTo>
                    <a:pt x="52" y="34"/>
                    <a:pt x="52" y="34"/>
                    <a:pt x="52" y="34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28"/>
                    <a:pt x="46" y="25"/>
                    <a:pt x="46" y="22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38" y="9"/>
                    <a:pt x="34" y="8"/>
                    <a:pt x="32" y="7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6" y="8"/>
                    <a:pt x="15" y="9"/>
                    <a:pt x="13" y="11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24"/>
                    <a:pt x="6" y="27"/>
                    <a:pt x="6" y="3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5" y="43"/>
                    <a:pt x="16" y="44"/>
                    <a:pt x="20" y="45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4"/>
                    <a:pt x="38" y="43"/>
                    <a:pt x="40" y="41"/>
                  </a:cubicBezTo>
                  <a:lnTo>
                    <a:pt x="46" y="44"/>
                  </a:ln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xmlns="" id="{C7B5F052-1514-4816-9244-B4E696890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9488" y="4100513"/>
              <a:ext cx="60325" cy="60325"/>
            </a:xfrm>
            <a:prstGeom prst="ellips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4A85D745-0FD7-4CA2-BAAE-E540C41E2F90}"/>
              </a:ext>
            </a:extLst>
          </p:cNvPr>
          <p:cNvGrpSpPr/>
          <p:nvPr/>
        </p:nvGrpSpPr>
        <p:grpSpPr>
          <a:xfrm>
            <a:off x="451693" y="4041686"/>
            <a:ext cx="266180" cy="272429"/>
            <a:chOff x="9175750" y="3617913"/>
            <a:chExt cx="338138" cy="346076"/>
          </a:xfrm>
        </p:grpSpPr>
        <p:sp>
          <p:nvSpPr>
            <p:cNvPr id="50" name="Oval 326">
              <a:extLst>
                <a:ext uri="{FF2B5EF4-FFF2-40B4-BE49-F238E27FC236}">
                  <a16:creationId xmlns:a16="http://schemas.microsoft.com/office/drawing/2014/main" xmlns="" id="{2F30ACB3-982E-4389-A57A-CBB96E328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5913" y="3617913"/>
              <a:ext cx="106363" cy="104775"/>
            </a:xfrm>
            <a:prstGeom prst="ellips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27">
              <a:extLst>
                <a:ext uri="{FF2B5EF4-FFF2-40B4-BE49-F238E27FC236}">
                  <a16:creationId xmlns:a16="http://schemas.microsoft.com/office/drawing/2014/main" xmlns="" id="{668E02DE-87FE-4343-BA57-08A87F015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50" y="3752851"/>
              <a:ext cx="165100" cy="211138"/>
            </a:xfrm>
            <a:custGeom>
              <a:avLst/>
              <a:gdLst>
                <a:gd name="T0" fmla="*/ 44 w 44"/>
                <a:gd name="T1" fmla="*/ 0 h 56"/>
                <a:gd name="T2" fmla="*/ 0 w 44"/>
                <a:gd name="T3" fmla="*/ 0 h 56"/>
                <a:gd name="T4" fmla="*/ 14 w 44"/>
                <a:gd name="T5" fmla="*/ 30 h 56"/>
                <a:gd name="T6" fmla="*/ 14 w 44"/>
                <a:gd name="T7" fmla="*/ 56 h 56"/>
                <a:gd name="T8" fmla="*/ 30 w 44"/>
                <a:gd name="T9" fmla="*/ 56 h 56"/>
                <a:gd name="T10" fmla="*/ 30 w 44"/>
                <a:gd name="T11" fmla="*/ 30 h 56"/>
                <a:gd name="T12" fmla="*/ 44 w 44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6">
                  <a:moveTo>
                    <a:pt x="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7" y="26"/>
                    <a:pt x="14" y="30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7" y="26"/>
                    <a:pt x="44" y="16"/>
                    <a:pt x="44" y="0"/>
                  </a:cubicBez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28">
              <a:extLst>
                <a:ext uri="{FF2B5EF4-FFF2-40B4-BE49-F238E27FC236}">
                  <a16:creationId xmlns:a16="http://schemas.microsoft.com/office/drawing/2014/main" xmlns="" id="{71A1812A-19D6-49ED-B239-135886E36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013" y="3752851"/>
              <a:ext cx="30163" cy="104775"/>
            </a:xfrm>
            <a:custGeom>
              <a:avLst/>
              <a:gdLst>
                <a:gd name="T0" fmla="*/ 14 w 19"/>
                <a:gd name="T1" fmla="*/ 0 h 66"/>
                <a:gd name="T2" fmla="*/ 5 w 19"/>
                <a:gd name="T3" fmla="*/ 0 h 66"/>
                <a:gd name="T4" fmla="*/ 0 w 19"/>
                <a:gd name="T5" fmla="*/ 57 h 66"/>
                <a:gd name="T6" fmla="*/ 9 w 19"/>
                <a:gd name="T7" fmla="*/ 66 h 66"/>
                <a:gd name="T8" fmla="*/ 19 w 19"/>
                <a:gd name="T9" fmla="*/ 57 h 66"/>
                <a:gd name="T10" fmla="*/ 14 w 19"/>
                <a:gd name="T11" fmla="*/ 0 h 66"/>
                <a:gd name="T12" fmla="*/ 14 w 19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6">
                  <a:moveTo>
                    <a:pt x="14" y="0"/>
                  </a:moveTo>
                  <a:lnTo>
                    <a:pt x="5" y="0"/>
                  </a:lnTo>
                  <a:lnTo>
                    <a:pt x="0" y="57"/>
                  </a:lnTo>
                  <a:lnTo>
                    <a:pt x="9" y="66"/>
                  </a:lnTo>
                  <a:lnTo>
                    <a:pt x="19" y="57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Line 329">
              <a:extLst>
                <a:ext uri="{FF2B5EF4-FFF2-40B4-BE49-F238E27FC236}">
                  <a16:creationId xmlns:a16="http://schemas.microsoft.com/office/drawing/2014/main" xmlns="" id="{60BC355D-98A3-4EFE-BB12-126AAA5FBC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56725" y="3643313"/>
              <a:ext cx="55563" cy="6032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Line 330">
              <a:extLst>
                <a:ext uri="{FF2B5EF4-FFF2-40B4-BE49-F238E27FC236}">
                  <a16:creationId xmlns:a16="http://schemas.microsoft.com/office/drawing/2014/main" xmlns="" id="{A8BADE58-E77B-4C2A-8AD4-AD01988A9B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356725" y="3643313"/>
              <a:ext cx="55563" cy="6032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Oval 331">
              <a:extLst>
                <a:ext uri="{FF2B5EF4-FFF2-40B4-BE49-F238E27FC236}">
                  <a16:creationId xmlns:a16="http://schemas.microsoft.com/office/drawing/2014/main" xmlns="" id="{5D3E75D0-F6F7-47E7-9D5B-233937BD2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3563" y="3752851"/>
              <a:ext cx="60325" cy="60325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332">
              <a:extLst>
                <a:ext uri="{FF2B5EF4-FFF2-40B4-BE49-F238E27FC236}">
                  <a16:creationId xmlns:a16="http://schemas.microsoft.com/office/drawing/2014/main" xmlns="" id="{7C877FC7-20DD-4886-A60E-3EDD88F2E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6888" y="3689351"/>
              <a:ext cx="112713" cy="96838"/>
            </a:xfrm>
            <a:custGeom>
              <a:avLst/>
              <a:gdLst>
                <a:gd name="T0" fmla="*/ 0 w 30"/>
                <a:gd name="T1" fmla="*/ 26 h 26"/>
                <a:gd name="T2" fmla="*/ 30 w 30"/>
                <a:gd name="T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" h="26">
                  <a:moveTo>
                    <a:pt x="0" y="26"/>
                  </a:moveTo>
                  <a:cubicBezTo>
                    <a:pt x="6" y="14"/>
                    <a:pt x="17" y="4"/>
                    <a:pt x="30" y="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333">
              <a:extLst>
                <a:ext uri="{FF2B5EF4-FFF2-40B4-BE49-F238E27FC236}">
                  <a16:creationId xmlns:a16="http://schemas.microsoft.com/office/drawing/2014/main" xmlns="" id="{0EB5B0D3-AC19-488F-96A3-3C080AD17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3563" y="3676651"/>
              <a:ext cx="46038" cy="49213"/>
            </a:xfrm>
            <a:custGeom>
              <a:avLst/>
              <a:gdLst>
                <a:gd name="T0" fmla="*/ 0 w 29"/>
                <a:gd name="T1" fmla="*/ 0 h 31"/>
                <a:gd name="T2" fmla="*/ 29 w 29"/>
                <a:gd name="T3" fmla="*/ 8 h 31"/>
                <a:gd name="T4" fmla="*/ 17 w 29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31">
                  <a:moveTo>
                    <a:pt x="0" y="0"/>
                  </a:moveTo>
                  <a:lnTo>
                    <a:pt x="29" y="8"/>
                  </a:lnTo>
                  <a:lnTo>
                    <a:pt x="17" y="31"/>
                  </a:ln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842438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83AEF54-3398-48D5-BA7B-C48C3D26B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396A72E-353A-4266-A394-18C9C61B3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535A835-7AFA-4452-8E1E-B27E374CEBF1}"/>
              </a:ext>
            </a:extLst>
          </p:cNvPr>
          <p:cNvSpPr/>
          <p:nvPr/>
        </p:nvSpPr>
        <p:spPr>
          <a:xfrm>
            <a:off x="1" y="1654629"/>
            <a:ext cx="4557486" cy="423817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xmlns="" id="{5C2173F8-1FF9-43FF-9830-9765AA77C0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5824707"/>
              </p:ext>
            </p:extLst>
          </p:nvPr>
        </p:nvGraphicFramePr>
        <p:xfrm>
          <a:off x="5065486" y="1721591"/>
          <a:ext cx="6813167" cy="3106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B079A9D-CE0E-4A93-887B-2600B5D64C82}"/>
              </a:ext>
            </a:extLst>
          </p:cNvPr>
          <p:cNvSpPr/>
          <p:nvPr/>
        </p:nvSpPr>
        <p:spPr>
          <a:xfrm>
            <a:off x="344325" y="2056636"/>
            <a:ext cx="3865726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2000" b="1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2000" b="1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2000" b="1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2000" b="1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2000" b="1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2000" b="1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2000" b="1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2000" b="1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, sed do </a:t>
            </a:r>
            <a:r>
              <a:rPr lang="en-US" sz="2000" b="1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eiusmod</a:t>
            </a:r>
            <a:r>
              <a:rPr lang="en-US" sz="2000" b="1" i="0" dirty="0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2000" b="1" i="0" dirty="0" err="1">
                <a:solidFill>
                  <a:schemeClr val="bg1"/>
                </a:solidFill>
                <a:effectLst/>
                <a:cs typeface="Segoe UI" panose="020B0502040204020203" pitchFamily="34" charset="0"/>
              </a:rPr>
              <a:t>tempor</a:t>
            </a:r>
            <a:endParaRPr lang="en-US" sz="2000" b="1" i="0" dirty="0">
              <a:solidFill>
                <a:schemeClr val="bg1"/>
              </a:solidFill>
              <a:effectLst/>
              <a:cs typeface="Segoe UI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06F6A36-9115-4A21-B493-3514C0F21F28}"/>
              </a:ext>
            </a:extLst>
          </p:cNvPr>
          <p:cNvSpPr/>
          <p:nvPr/>
        </p:nvSpPr>
        <p:spPr>
          <a:xfrm>
            <a:off x="6096000" y="5072223"/>
            <a:ext cx="5782653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Lorem ipsum dolor sit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amet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,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consectetur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adipiscing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elit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, sed do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eiusmod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tempor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incididunt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ut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labore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et dolore magna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aliqua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. Ut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enim</a:t>
            </a:r>
            <a:r>
              <a:rPr 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 ad minim </a:t>
            </a:r>
            <a:r>
              <a:rPr lang="en-US" sz="16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Segoe UI" panose="020B0502040204020203" pitchFamily="34" charset="0"/>
              </a:rPr>
              <a:t>veniam</a:t>
            </a:r>
            <a:endParaRPr 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Segoe UI" panose="020B0502040204020203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4A4A037F-0F69-40A2-A924-35F3AAA74B64}"/>
              </a:ext>
            </a:extLst>
          </p:cNvPr>
          <p:cNvGrpSpPr/>
          <p:nvPr/>
        </p:nvGrpSpPr>
        <p:grpSpPr>
          <a:xfrm>
            <a:off x="5065486" y="5179617"/>
            <a:ext cx="521472" cy="523876"/>
            <a:chOff x="7005638" y="3978275"/>
            <a:chExt cx="344488" cy="346076"/>
          </a:xfrm>
        </p:grpSpPr>
        <p:sp>
          <p:nvSpPr>
            <p:cNvPr id="14" name="Line 253">
              <a:extLst>
                <a:ext uri="{FF2B5EF4-FFF2-40B4-BE49-F238E27FC236}">
                  <a16:creationId xmlns:a16="http://schemas.microsoft.com/office/drawing/2014/main" xmlns="" id="{3E0CDEF2-F29F-4A89-90CB-68D8DBFA9D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0088" y="4068763"/>
              <a:ext cx="68263" cy="0"/>
            </a:xfrm>
            <a:prstGeom prst="line">
              <a:avLst/>
            </a:prstGeom>
            <a:noFill/>
            <a:ln w="15875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Line 254">
              <a:extLst>
                <a:ext uri="{FF2B5EF4-FFF2-40B4-BE49-F238E27FC236}">
                  <a16:creationId xmlns:a16="http://schemas.microsoft.com/office/drawing/2014/main" xmlns="" id="{7D0C5AAA-1497-410A-847C-E0BC64A99C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0088" y="4113213"/>
              <a:ext cx="120650" cy="0"/>
            </a:xfrm>
            <a:prstGeom prst="line">
              <a:avLst/>
            </a:prstGeom>
            <a:noFill/>
            <a:ln w="15875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Line 255">
              <a:extLst>
                <a:ext uri="{FF2B5EF4-FFF2-40B4-BE49-F238E27FC236}">
                  <a16:creationId xmlns:a16="http://schemas.microsoft.com/office/drawing/2014/main" xmlns="" id="{4976B9E8-BEFC-4F62-B155-1AC5FE4973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0088" y="4159250"/>
              <a:ext cx="90488" cy="0"/>
            </a:xfrm>
            <a:prstGeom prst="line">
              <a:avLst/>
            </a:prstGeom>
            <a:noFill/>
            <a:ln w="15875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Line 256">
              <a:extLst>
                <a:ext uri="{FF2B5EF4-FFF2-40B4-BE49-F238E27FC236}">
                  <a16:creationId xmlns:a16="http://schemas.microsoft.com/office/drawing/2014/main" xmlns="" id="{3C39DE2A-7A2D-43A7-9C9F-388C6CC284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0088" y="4203700"/>
              <a:ext cx="74613" cy="0"/>
            </a:xfrm>
            <a:prstGeom prst="line">
              <a:avLst/>
            </a:prstGeom>
            <a:noFill/>
            <a:ln w="15875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Oval 257">
              <a:extLst>
                <a:ext uri="{FF2B5EF4-FFF2-40B4-BE49-F238E27FC236}">
                  <a16:creationId xmlns:a16="http://schemas.microsoft.com/office/drawing/2014/main" xmlns="" id="{4C7CFBA9-4613-47E3-AF9D-7DCE5ECD4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901" y="4173538"/>
              <a:ext cx="112713" cy="112713"/>
            </a:xfrm>
            <a:prstGeom prst="ellipse">
              <a:avLst/>
            </a:prstGeom>
            <a:noFill/>
            <a:ln w="15875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Line 258">
              <a:extLst>
                <a:ext uri="{FF2B5EF4-FFF2-40B4-BE49-F238E27FC236}">
                  <a16:creationId xmlns:a16="http://schemas.microsoft.com/office/drawing/2014/main" xmlns="" id="{AE6381A8-7807-49FE-86E6-B3320F743C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97738" y="4271963"/>
              <a:ext cx="52388" cy="52388"/>
            </a:xfrm>
            <a:prstGeom prst="line">
              <a:avLst/>
            </a:prstGeom>
            <a:noFill/>
            <a:ln w="15875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59">
              <a:extLst>
                <a:ext uri="{FF2B5EF4-FFF2-40B4-BE49-F238E27FC236}">
                  <a16:creationId xmlns:a16="http://schemas.microsoft.com/office/drawing/2014/main" xmlns="" id="{3198AFE4-72C1-469E-8B63-802CF94BB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5638" y="3978275"/>
              <a:ext cx="239713" cy="315913"/>
            </a:xfrm>
            <a:custGeom>
              <a:avLst/>
              <a:gdLst>
                <a:gd name="T0" fmla="*/ 113 w 151"/>
                <a:gd name="T1" fmla="*/ 199 h 199"/>
                <a:gd name="T2" fmla="*/ 0 w 151"/>
                <a:gd name="T3" fmla="*/ 199 h 199"/>
                <a:gd name="T4" fmla="*/ 0 w 151"/>
                <a:gd name="T5" fmla="*/ 0 h 199"/>
                <a:gd name="T6" fmla="*/ 104 w 151"/>
                <a:gd name="T7" fmla="*/ 0 h 199"/>
                <a:gd name="T8" fmla="*/ 151 w 151"/>
                <a:gd name="T9" fmla="*/ 47 h 199"/>
                <a:gd name="T10" fmla="*/ 151 w 151"/>
                <a:gd name="T11" fmla="*/ 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99">
                  <a:moveTo>
                    <a:pt x="113" y="199"/>
                  </a:moveTo>
                  <a:lnTo>
                    <a:pt x="0" y="199"/>
                  </a:lnTo>
                  <a:lnTo>
                    <a:pt x="0" y="0"/>
                  </a:lnTo>
                  <a:lnTo>
                    <a:pt x="104" y="0"/>
                  </a:lnTo>
                  <a:lnTo>
                    <a:pt x="151" y="47"/>
                  </a:lnTo>
                  <a:lnTo>
                    <a:pt x="151" y="99"/>
                  </a:lnTo>
                </a:path>
              </a:pathLst>
            </a:custGeom>
            <a:noFill/>
            <a:ln w="15875" cap="flat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60">
              <a:extLst>
                <a:ext uri="{FF2B5EF4-FFF2-40B4-BE49-F238E27FC236}">
                  <a16:creationId xmlns:a16="http://schemas.microsoft.com/office/drawing/2014/main" xmlns="" id="{8EFAA9D3-9725-4BBF-99A8-A35A4FA64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3978275"/>
              <a:ext cx="74613" cy="74613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47 h 47"/>
                <a:gd name="T4" fmla="*/ 47 w 47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47">
                  <a:moveTo>
                    <a:pt x="0" y="0"/>
                  </a:moveTo>
                  <a:lnTo>
                    <a:pt x="0" y="47"/>
                  </a:lnTo>
                  <a:lnTo>
                    <a:pt x="47" y="47"/>
                  </a:lnTo>
                </a:path>
              </a:pathLst>
            </a:custGeom>
            <a:noFill/>
            <a:ln w="15875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097419B7-76C7-4672-9A46-FB8188BF0BE2}"/>
              </a:ext>
            </a:extLst>
          </p:cNvPr>
          <p:cNvCxnSpPr>
            <a:cxnSpLocks/>
          </p:cNvCxnSpPr>
          <p:nvPr/>
        </p:nvCxnSpPr>
        <p:spPr>
          <a:xfrm>
            <a:off x="5841479" y="5170959"/>
            <a:ext cx="0" cy="54119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2EC04C60-E4D2-4F5B-B46D-688B86CED9FE}"/>
              </a:ext>
            </a:extLst>
          </p:cNvPr>
          <p:cNvSpPr/>
          <p:nvPr/>
        </p:nvSpPr>
        <p:spPr>
          <a:xfrm>
            <a:off x="7924966" y="2905287"/>
            <a:ext cx="1094207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4800" b="1" dirty="0">
                <a:solidFill>
                  <a:srgbClr val="002060"/>
                </a:solidFill>
                <a:cs typeface="Segoe UI" panose="020B0502040204020203" pitchFamily="34" charset="0"/>
              </a:rPr>
              <a:t>65%</a:t>
            </a:r>
            <a:endParaRPr lang="en-US" sz="4800" b="1" i="0" dirty="0">
              <a:solidFill>
                <a:srgbClr val="002060"/>
              </a:solidFill>
              <a:effectLst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9C1D0FDD-7B1B-4789-B46D-2BAD26F714BA}"/>
              </a:ext>
            </a:extLst>
          </p:cNvPr>
          <p:cNvSpPr/>
          <p:nvPr/>
        </p:nvSpPr>
        <p:spPr>
          <a:xfrm>
            <a:off x="344325" y="3304865"/>
            <a:ext cx="3865726" cy="22159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,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consectetur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adipiscing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elit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.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Suspendisse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dictum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vehicula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neque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, sit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rutrum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lectus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ullamcorper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et. Duis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efficitur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turpis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ante,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quis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mollis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eros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blandit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in. Sed dictum ligula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eu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dapibus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imperdiet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. Class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aptent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taciti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sociosqu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ad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litora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torquent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per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conubia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nostra, per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inceptos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himenaeos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. Ut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laoreet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sollicitudin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sapien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eu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sz="1600" i="1" dirty="0" err="1">
                <a:solidFill>
                  <a:schemeClr val="bg1"/>
                </a:solidFill>
                <a:cs typeface="Segoe UI" panose="020B0502040204020203" pitchFamily="34" charset="0"/>
              </a:rPr>
              <a:t>vulputate</a:t>
            </a:r>
            <a:r>
              <a:rPr lang="en-US" sz="1600" i="1" dirty="0">
                <a:solidFill>
                  <a:schemeClr val="bg1"/>
                </a:solidFill>
                <a:cs typeface="Segoe UI" panose="020B0502040204020203" pitchFamily="34" charset="0"/>
              </a:rPr>
              <a:t>. </a:t>
            </a:r>
            <a:endParaRPr lang="en-US" sz="1600" i="1" dirty="0">
              <a:solidFill>
                <a:schemeClr val="bg1"/>
              </a:solidFill>
              <a:effectLst/>
              <a:cs typeface="Segoe UI" panose="020B0502040204020203" pitchFamily="34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8A641A96-95D8-4E34-ADD8-27AAB33AA1F1}"/>
              </a:ext>
            </a:extLst>
          </p:cNvPr>
          <p:cNvCxnSpPr/>
          <p:nvPr/>
        </p:nvCxnSpPr>
        <p:spPr>
          <a:xfrm>
            <a:off x="342900" y="3142416"/>
            <a:ext cx="38766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6947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xmlns="" id="{C8EE66A7-68C9-4730-9FA0-1405F4785E1B}"/>
              </a:ext>
            </a:extLst>
          </p:cNvPr>
          <p:cNvSpPr/>
          <p:nvPr/>
        </p:nvSpPr>
        <p:spPr>
          <a:xfrm>
            <a:off x="1371499" y="2701271"/>
            <a:ext cx="988345" cy="988345"/>
          </a:xfrm>
          <a:prstGeom prst="ellipse">
            <a:avLst/>
          </a:prstGeom>
          <a:pattFill prst="dkUpDiag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215EA371-A3D2-4BE1-9DD6-001406A4013A}"/>
              </a:ext>
            </a:extLst>
          </p:cNvPr>
          <p:cNvSpPr/>
          <p:nvPr/>
        </p:nvSpPr>
        <p:spPr>
          <a:xfrm>
            <a:off x="4217938" y="2701271"/>
            <a:ext cx="988345" cy="988345"/>
          </a:xfrm>
          <a:prstGeom prst="ellipse">
            <a:avLst/>
          </a:prstGeom>
          <a:pattFill prst="dkUpDiag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C77D471B-6795-44F8-87BA-59C023B451ED}"/>
              </a:ext>
            </a:extLst>
          </p:cNvPr>
          <p:cNvSpPr/>
          <p:nvPr/>
        </p:nvSpPr>
        <p:spPr>
          <a:xfrm>
            <a:off x="7064377" y="2701271"/>
            <a:ext cx="988345" cy="988345"/>
          </a:xfrm>
          <a:prstGeom prst="ellipse">
            <a:avLst/>
          </a:prstGeom>
          <a:pattFill prst="dkUpDiag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E154F46A-0043-411E-8350-D59C7AC3F937}"/>
              </a:ext>
            </a:extLst>
          </p:cNvPr>
          <p:cNvSpPr/>
          <p:nvPr/>
        </p:nvSpPr>
        <p:spPr>
          <a:xfrm>
            <a:off x="9910816" y="2701271"/>
            <a:ext cx="988345" cy="988345"/>
          </a:xfrm>
          <a:prstGeom prst="ellipse">
            <a:avLst/>
          </a:prstGeom>
          <a:pattFill prst="dkUpDiag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950AEC-94C3-41E8-A7A1-5EFC3670C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Wins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782E17F-F657-4C65-8528-4ADA37106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79BC50FB-5225-4168-BF9D-D4AB1FCC4F55}"/>
              </a:ext>
            </a:extLst>
          </p:cNvPr>
          <p:cNvCxnSpPr/>
          <p:nvPr/>
        </p:nvCxnSpPr>
        <p:spPr>
          <a:xfrm>
            <a:off x="419100" y="3195443"/>
            <a:ext cx="11417300" cy="0"/>
          </a:xfrm>
          <a:prstGeom prst="line">
            <a:avLst/>
          </a:prstGeom>
          <a:ln w="12700">
            <a:solidFill>
              <a:srgbClr val="00206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BCA71F29-AB7B-4F04-8A17-CAE7862D2982}"/>
              </a:ext>
            </a:extLst>
          </p:cNvPr>
          <p:cNvSpPr/>
          <p:nvPr/>
        </p:nvSpPr>
        <p:spPr>
          <a:xfrm>
            <a:off x="1558830" y="2888601"/>
            <a:ext cx="613685" cy="61368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2841F83E-E40F-408F-B45C-480AE89214F5}"/>
              </a:ext>
            </a:extLst>
          </p:cNvPr>
          <p:cNvSpPr/>
          <p:nvPr/>
        </p:nvSpPr>
        <p:spPr>
          <a:xfrm>
            <a:off x="4405269" y="2888601"/>
            <a:ext cx="613685" cy="61368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BFDE6FCB-F917-4D88-9C8D-0D2FFA1382BE}"/>
              </a:ext>
            </a:extLst>
          </p:cNvPr>
          <p:cNvSpPr/>
          <p:nvPr/>
        </p:nvSpPr>
        <p:spPr>
          <a:xfrm>
            <a:off x="7251708" y="2888601"/>
            <a:ext cx="613685" cy="61368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CE58EC7A-E6A4-4055-8B67-87666417FDA5}"/>
              </a:ext>
            </a:extLst>
          </p:cNvPr>
          <p:cNvSpPr/>
          <p:nvPr/>
        </p:nvSpPr>
        <p:spPr>
          <a:xfrm>
            <a:off x="10098147" y="2888601"/>
            <a:ext cx="613685" cy="61368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70B20E0A-3161-4E29-96BD-813B4A87D571}"/>
              </a:ext>
            </a:extLst>
          </p:cNvPr>
          <p:cNvGrpSpPr/>
          <p:nvPr/>
        </p:nvGrpSpPr>
        <p:grpSpPr>
          <a:xfrm>
            <a:off x="1708365" y="3037415"/>
            <a:ext cx="314614" cy="316057"/>
            <a:chOff x="5562600" y="3619500"/>
            <a:chExt cx="346075" cy="347663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6A154C7A-DCFA-4ADC-BEB0-A332795A5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2600" y="3860800"/>
              <a:ext cx="60325" cy="106363"/>
            </a:xfrm>
            <a:prstGeom prst="rect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78">
              <a:extLst>
                <a:ext uri="{FF2B5EF4-FFF2-40B4-BE49-F238E27FC236}">
                  <a16:creationId xmlns:a16="http://schemas.microsoft.com/office/drawing/2014/main" xmlns="" id="{266AFA37-240A-4AD1-B667-2B57CC3D2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925" y="3906838"/>
              <a:ext cx="255588" cy="46038"/>
            </a:xfrm>
            <a:custGeom>
              <a:avLst/>
              <a:gdLst>
                <a:gd name="T0" fmla="*/ 0 w 68"/>
                <a:gd name="T1" fmla="*/ 12 h 12"/>
                <a:gd name="T2" fmla="*/ 68 w 68"/>
                <a:gd name="T3" fmla="*/ 12 h 12"/>
                <a:gd name="T4" fmla="*/ 38 w 68"/>
                <a:gd name="T5" fmla="*/ 0 h 12"/>
                <a:gd name="T6" fmla="*/ 10 w 6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2">
                  <a:moveTo>
                    <a:pt x="0" y="12"/>
                  </a:moveTo>
                  <a:cubicBezTo>
                    <a:pt x="68" y="12"/>
                    <a:pt x="68" y="12"/>
                    <a:pt x="68" y="12"/>
                  </a:cubicBezTo>
                  <a:cubicBezTo>
                    <a:pt x="68" y="6"/>
                    <a:pt x="54" y="0"/>
                    <a:pt x="38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79">
              <a:extLst>
                <a:ext uri="{FF2B5EF4-FFF2-40B4-BE49-F238E27FC236}">
                  <a16:creationId xmlns:a16="http://schemas.microsoft.com/office/drawing/2014/main" xmlns="" id="{4FDE91F5-1FD2-4CC2-A2CF-D5966C754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925" y="3876675"/>
              <a:ext cx="112713" cy="30163"/>
            </a:xfrm>
            <a:custGeom>
              <a:avLst/>
              <a:gdLst>
                <a:gd name="T0" fmla="*/ 0 w 30"/>
                <a:gd name="T1" fmla="*/ 0 h 8"/>
                <a:gd name="T2" fmla="*/ 14 w 30"/>
                <a:gd name="T3" fmla="*/ 0 h 8"/>
                <a:gd name="T4" fmla="*/ 30 w 30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8">
                  <a:moveTo>
                    <a:pt x="0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23" y="0"/>
                    <a:pt x="28" y="6"/>
                    <a:pt x="30" y="8"/>
                  </a:cubicBezTo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xmlns="" id="{C64EF3C3-E22B-4C21-80B4-FDF699217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3575" y="3694113"/>
              <a:ext cx="88900" cy="92075"/>
            </a:xfrm>
            <a:prstGeom prst="ellips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81">
              <a:extLst>
                <a:ext uri="{FF2B5EF4-FFF2-40B4-BE49-F238E27FC236}">
                  <a16:creationId xmlns:a16="http://schemas.microsoft.com/office/drawing/2014/main" xmlns="" id="{6B19FD6F-B695-4B9F-B519-0777B7ED0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375" y="3619500"/>
              <a:ext cx="241300" cy="241300"/>
            </a:xfrm>
            <a:custGeom>
              <a:avLst/>
              <a:gdLst>
                <a:gd name="T0" fmla="*/ 58 w 64"/>
                <a:gd name="T1" fmla="*/ 32 h 64"/>
                <a:gd name="T2" fmla="*/ 57 w 64"/>
                <a:gd name="T3" fmla="*/ 27 h 64"/>
                <a:gd name="T4" fmla="*/ 64 w 64"/>
                <a:gd name="T5" fmla="*/ 23 h 64"/>
                <a:gd name="T6" fmla="*/ 56 w 64"/>
                <a:gd name="T7" fmla="*/ 9 h 64"/>
                <a:gd name="T8" fmla="*/ 50 w 64"/>
                <a:gd name="T9" fmla="*/ 13 h 64"/>
                <a:gd name="T10" fmla="*/ 40 w 64"/>
                <a:gd name="T11" fmla="*/ 7 h 64"/>
                <a:gd name="T12" fmla="*/ 40 w 64"/>
                <a:gd name="T13" fmla="*/ 0 h 64"/>
                <a:gd name="T14" fmla="*/ 24 w 64"/>
                <a:gd name="T15" fmla="*/ 0 h 64"/>
                <a:gd name="T16" fmla="*/ 24 w 64"/>
                <a:gd name="T17" fmla="*/ 7 h 64"/>
                <a:gd name="T18" fmla="*/ 15 w 64"/>
                <a:gd name="T19" fmla="*/ 13 h 64"/>
                <a:gd name="T20" fmla="*/ 8 w 64"/>
                <a:gd name="T21" fmla="*/ 9 h 64"/>
                <a:gd name="T22" fmla="*/ 0 w 64"/>
                <a:gd name="T23" fmla="*/ 23 h 64"/>
                <a:gd name="T24" fmla="*/ 7 w 64"/>
                <a:gd name="T25" fmla="*/ 27 h 64"/>
                <a:gd name="T26" fmla="*/ 6 w 64"/>
                <a:gd name="T27" fmla="*/ 32 h 64"/>
                <a:gd name="T28" fmla="*/ 7 w 64"/>
                <a:gd name="T29" fmla="*/ 37 h 64"/>
                <a:gd name="T30" fmla="*/ 0 w 64"/>
                <a:gd name="T31" fmla="*/ 41 h 64"/>
                <a:gd name="T32" fmla="*/ 8 w 64"/>
                <a:gd name="T33" fmla="*/ 55 h 64"/>
                <a:gd name="T34" fmla="*/ 15 w 64"/>
                <a:gd name="T35" fmla="*/ 51 h 64"/>
                <a:gd name="T36" fmla="*/ 24 w 64"/>
                <a:gd name="T37" fmla="*/ 57 h 64"/>
                <a:gd name="T38" fmla="*/ 24 w 64"/>
                <a:gd name="T39" fmla="*/ 64 h 64"/>
                <a:gd name="T40" fmla="*/ 40 w 64"/>
                <a:gd name="T41" fmla="*/ 64 h 64"/>
                <a:gd name="T42" fmla="*/ 40 w 64"/>
                <a:gd name="T43" fmla="*/ 57 h 64"/>
                <a:gd name="T44" fmla="*/ 50 w 64"/>
                <a:gd name="T45" fmla="*/ 51 h 64"/>
                <a:gd name="T46" fmla="*/ 56 w 64"/>
                <a:gd name="T47" fmla="*/ 55 h 64"/>
                <a:gd name="T48" fmla="*/ 64 w 64"/>
                <a:gd name="T49" fmla="*/ 41 h 64"/>
                <a:gd name="T50" fmla="*/ 57 w 64"/>
                <a:gd name="T51" fmla="*/ 37 h 64"/>
                <a:gd name="T52" fmla="*/ 58 w 64"/>
                <a:gd name="T53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4" h="64">
                  <a:moveTo>
                    <a:pt x="58" y="32"/>
                  </a:moveTo>
                  <a:cubicBezTo>
                    <a:pt x="58" y="30"/>
                    <a:pt x="58" y="28"/>
                    <a:pt x="57" y="27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7" y="10"/>
                    <a:pt x="44" y="8"/>
                    <a:pt x="40" y="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0" y="8"/>
                    <a:pt x="17" y="10"/>
                    <a:pt x="15" y="1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6" y="30"/>
                    <a:pt x="6" y="32"/>
                  </a:cubicBezTo>
                  <a:cubicBezTo>
                    <a:pt x="6" y="34"/>
                    <a:pt x="6" y="36"/>
                    <a:pt x="7" y="3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7" y="54"/>
                    <a:pt x="20" y="56"/>
                    <a:pt x="24" y="57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4" y="56"/>
                    <a:pt x="47" y="54"/>
                    <a:pt x="50" y="51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8" y="36"/>
                    <a:pt x="58" y="34"/>
                    <a:pt x="58" y="32"/>
                  </a:cubicBez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2EFFC7B8-F2D9-456F-A63E-D09054FE6363}"/>
              </a:ext>
            </a:extLst>
          </p:cNvPr>
          <p:cNvGrpSpPr/>
          <p:nvPr/>
        </p:nvGrpSpPr>
        <p:grpSpPr>
          <a:xfrm>
            <a:off x="4539074" y="3022406"/>
            <a:ext cx="346075" cy="346075"/>
            <a:chOff x="5562600" y="2895601"/>
            <a:chExt cx="346075" cy="346075"/>
          </a:xfrm>
        </p:grpSpPr>
        <p:sp>
          <p:nvSpPr>
            <p:cNvPr id="34" name="Freeform 277">
              <a:extLst>
                <a:ext uri="{FF2B5EF4-FFF2-40B4-BE49-F238E27FC236}">
                  <a16:creationId xmlns:a16="http://schemas.microsoft.com/office/drawing/2014/main" xmlns="" id="{96B3711E-B0DE-4E57-9E42-089D1E3E8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213" y="2895601"/>
              <a:ext cx="195263" cy="179388"/>
            </a:xfrm>
            <a:custGeom>
              <a:avLst/>
              <a:gdLst>
                <a:gd name="T0" fmla="*/ 0 w 52"/>
                <a:gd name="T1" fmla="*/ 32 h 48"/>
                <a:gd name="T2" fmla="*/ 4 w 52"/>
                <a:gd name="T3" fmla="*/ 36 h 48"/>
                <a:gd name="T4" fmla="*/ 8 w 52"/>
                <a:gd name="T5" fmla="*/ 36 h 48"/>
                <a:gd name="T6" fmla="*/ 20 w 52"/>
                <a:gd name="T7" fmla="*/ 48 h 48"/>
                <a:gd name="T8" fmla="*/ 20 w 52"/>
                <a:gd name="T9" fmla="*/ 36 h 48"/>
                <a:gd name="T10" fmla="*/ 48 w 52"/>
                <a:gd name="T11" fmla="*/ 36 h 48"/>
                <a:gd name="T12" fmla="*/ 52 w 52"/>
                <a:gd name="T13" fmla="*/ 32 h 48"/>
                <a:gd name="T14" fmla="*/ 52 w 52"/>
                <a:gd name="T15" fmla="*/ 4 h 48"/>
                <a:gd name="T16" fmla="*/ 48 w 52"/>
                <a:gd name="T17" fmla="*/ 0 h 48"/>
                <a:gd name="T18" fmla="*/ 4 w 52"/>
                <a:gd name="T19" fmla="*/ 0 h 48"/>
                <a:gd name="T20" fmla="*/ 0 w 52"/>
                <a:gd name="T21" fmla="*/ 4 h 48"/>
                <a:gd name="T22" fmla="*/ 0 w 52"/>
                <a:gd name="T23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48">
                  <a:moveTo>
                    <a:pt x="0" y="32"/>
                  </a:moveTo>
                  <a:cubicBezTo>
                    <a:pt x="0" y="34"/>
                    <a:pt x="2" y="36"/>
                    <a:pt x="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50" y="36"/>
                    <a:pt x="52" y="34"/>
                    <a:pt x="52" y="32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lnTo>
                    <a:pt x="0" y="32"/>
                  </a:lnTo>
                  <a:close/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Oval 278">
              <a:extLst>
                <a:ext uri="{FF2B5EF4-FFF2-40B4-BE49-F238E27FC236}">
                  <a16:creationId xmlns:a16="http://schemas.microsoft.com/office/drawing/2014/main" xmlns="" id="{30C1C29B-3060-4525-B936-7C2AD1987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250" y="3060701"/>
              <a:ext cx="76200" cy="74613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279">
              <a:extLst>
                <a:ext uri="{FF2B5EF4-FFF2-40B4-BE49-F238E27FC236}">
                  <a16:creationId xmlns:a16="http://schemas.microsoft.com/office/drawing/2014/main" xmlns="" id="{8244798D-3607-4994-9EB9-361D0431D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8025" y="3135313"/>
              <a:ext cx="120650" cy="60325"/>
            </a:xfrm>
            <a:custGeom>
              <a:avLst/>
              <a:gdLst>
                <a:gd name="T0" fmla="*/ 32 w 32"/>
                <a:gd name="T1" fmla="*/ 16 h 16"/>
                <a:gd name="T2" fmla="*/ 0 w 32"/>
                <a:gd name="T3" fmla="*/ 16 h 16"/>
                <a:gd name="T4" fmla="*/ 16 w 32"/>
                <a:gd name="T5" fmla="*/ 0 h 16"/>
                <a:gd name="T6" fmla="*/ 32 w 32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6">
                  <a:moveTo>
                    <a:pt x="32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lose/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Oval 280">
              <a:extLst>
                <a:ext uri="{FF2B5EF4-FFF2-40B4-BE49-F238E27FC236}">
                  <a16:creationId xmlns:a16="http://schemas.microsoft.com/office/drawing/2014/main" xmlns="" id="{C6AA322C-D8B4-4D99-BA20-22B7F3D61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825" y="3060701"/>
              <a:ext cx="76200" cy="74613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281">
              <a:extLst>
                <a:ext uri="{FF2B5EF4-FFF2-40B4-BE49-F238E27FC236}">
                  <a16:creationId xmlns:a16="http://schemas.microsoft.com/office/drawing/2014/main" xmlns="" id="{83009D03-7FDC-44A0-A6F4-11706F54C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0" y="3135313"/>
              <a:ext cx="120650" cy="60325"/>
            </a:xfrm>
            <a:custGeom>
              <a:avLst/>
              <a:gdLst>
                <a:gd name="T0" fmla="*/ 32 w 32"/>
                <a:gd name="T1" fmla="*/ 16 h 16"/>
                <a:gd name="T2" fmla="*/ 0 w 32"/>
                <a:gd name="T3" fmla="*/ 16 h 16"/>
                <a:gd name="T4" fmla="*/ 16 w 32"/>
                <a:gd name="T5" fmla="*/ 0 h 16"/>
                <a:gd name="T6" fmla="*/ 32 w 32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6">
                  <a:moveTo>
                    <a:pt x="32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lose/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Oval 282">
              <a:extLst>
                <a:ext uri="{FF2B5EF4-FFF2-40B4-BE49-F238E27FC236}">
                  <a16:creationId xmlns:a16="http://schemas.microsoft.com/office/drawing/2014/main" xmlns="" id="{5CC2727C-9C8C-41F8-95DD-6F0A2A1B2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538" y="3105151"/>
              <a:ext cx="76200" cy="76200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83">
              <a:extLst>
                <a:ext uri="{FF2B5EF4-FFF2-40B4-BE49-F238E27FC236}">
                  <a16:creationId xmlns:a16="http://schemas.microsoft.com/office/drawing/2014/main" xmlns="" id="{E60298CA-1B4F-4FFA-8074-0670450BC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5313" y="3181351"/>
              <a:ext cx="120650" cy="60325"/>
            </a:xfrm>
            <a:custGeom>
              <a:avLst/>
              <a:gdLst>
                <a:gd name="T0" fmla="*/ 32 w 32"/>
                <a:gd name="T1" fmla="*/ 16 h 16"/>
                <a:gd name="T2" fmla="*/ 0 w 32"/>
                <a:gd name="T3" fmla="*/ 16 h 16"/>
                <a:gd name="T4" fmla="*/ 16 w 32"/>
                <a:gd name="T5" fmla="*/ 0 h 16"/>
                <a:gd name="T6" fmla="*/ 32 w 32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6">
                  <a:moveTo>
                    <a:pt x="32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lose/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Line 284">
              <a:extLst>
                <a:ext uri="{FF2B5EF4-FFF2-40B4-BE49-F238E27FC236}">
                  <a16:creationId xmlns:a16="http://schemas.microsoft.com/office/drawing/2014/main" xmlns="" id="{854911A9-0978-4188-BD0C-7EAD4A6EDE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3250" y="2925763"/>
              <a:ext cx="104775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Line 285">
              <a:extLst>
                <a:ext uri="{FF2B5EF4-FFF2-40B4-BE49-F238E27FC236}">
                  <a16:creationId xmlns:a16="http://schemas.microsoft.com/office/drawing/2014/main" xmlns="" id="{79B76C65-1936-48AB-8448-2A10984933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3250" y="2955926"/>
              <a:ext cx="104775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Line 286">
              <a:extLst>
                <a:ext uri="{FF2B5EF4-FFF2-40B4-BE49-F238E27FC236}">
                  <a16:creationId xmlns:a16="http://schemas.microsoft.com/office/drawing/2014/main" xmlns="" id="{3BB076C9-9792-4541-AFB8-A3D8ED07A0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3250" y="2986088"/>
              <a:ext cx="104775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1BDB7BA3-2B0D-4298-8F98-59188D5A69AA}"/>
              </a:ext>
            </a:extLst>
          </p:cNvPr>
          <p:cNvGrpSpPr/>
          <p:nvPr/>
        </p:nvGrpSpPr>
        <p:grpSpPr>
          <a:xfrm>
            <a:off x="7377575" y="3013674"/>
            <a:ext cx="361950" cy="363538"/>
            <a:chOff x="3390900" y="2884488"/>
            <a:chExt cx="361950" cy="363538"/>
          </a:xfrm>
          <a:solidFill>
            <a:schemeClr val="bg1"/>
          </a:solidFill>
        </p:grpSpPr>
        <p:sp>
          <p:nvSpPr>
            <p:cNvPr id="45" name="Freeform 1700">
              <a:extLst>
                <a:ext uri="{FF2B5EF4-FFF2-40B4-BE49-F238E27FC236}">
                  <a16:creationId xmlns:a16="http://schemas.microsoft.com/office/drawing/2014/main" xmlns="" id="{32A7B1EF-632C-4D9E-A03D-A2B0CE975B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0900" y="2884488"/>
              <a:ext cx="361950" cy="363538"/>
            </a:xfrm>
            <a:custGeom>
              <a:avLst/>
              <a:gdLst>
                <a:gd name="T0" fmla="*/ 49 w 96"/>
                <a:gd name="T1" fmla="*/ 97 h 97"/>
                <a:gd name="T2" fmla="*/ 47 w 96"/>
                <a:gd name="T3" fmla="*/ 95 h 97"/>
                <a:gd name="T4" fmla="*/ 49 w 96"/>
                <a:gd name="T5" fmla="*/ 93 h 97"/>
                <a:gd name="T6" fmla="*/ 75 w 96"/>
                <a:gd name="T7" fmla="*/ 83 h 97"/>
                <a:gd name="T8" fmla="*/ 78 w 96"/>
                <a:gd name="T9" fmla="*/ 84 h 97"/>
                <a:gd name="T10" fmla="*/ 78 w 96"/>
                <a:gd name="T11" fmla="*/ 87 h 97"/>
                <a:gd name="T12" fmla="*/ 49 w 96"/>
                <a:gd name="T13" fmla="*/ 97 h 97"/>
                <a:gd name="T14" fmla="*/ 49 w 96"/>
                <a:gd name="T15" fmla="*/ 97 h 97"/>
                <a:gd name="T16" fmla="*/ 38 w 96"/>
                <a:gd name="T17" fmla="*/ 96 h 97"/>
                <a:gd name="T18" fmla="*/ 37 w 96"/>
                <a:gd name="T19" fmla="*/ 96 h 97"/>
                <a:gd name="T20" fmla="*/ 11 w 96"/>
                <a:gd name="T21" fmla="*/ 80 h 97"/>
                <a:gd name="T22" fmla="*/ 11 w 96"/>
                <a:gd name="T23" fmla="*/ 77 h 97"/>
                <a:gd name="T24" fmla="*/ 14 w 96"/>
                <a:gd name="T25" fmla="*/ 77 h 97"/>
                <a:gd name="T26" fmla="*/ 38 w 96"/>
                <a:gd name="T27" fmla="*/ 92 h 97"/>
                <a:gd name="T28" fmla="*/ 40 w 96"/>
                <a:gd name="T29" fmla="*/ 94 h 97"/>
                <a:gd name="T30" fmla="*/ 38 w 96"/>
                <a:gd name="T31" fmla="*/ 96 h 97"/>
                <a:gd name="T32" fmla="*/ 85 w 96"/>
                <a:gd name="T33" fmla="*/ 79 h 97"/>
                <a:gd name="T34" fmla="*/ 83 w 96"/>
                <a:gd name="T35" fmla="*/ 79 h 97"/>
                <a:gd name="T36" fmla="*/ 83 w 96"/>
                <a:gd name="T37" fmla="*/ 76 h 97"/>
                <a:gd name="T38" fmla="*/ 92 w 96"/>
                <a:gd name="T39" fmla="*/ 49 h 97"/>
                <a:gd name="T40" fmla="*/ 94 w 96"/>
                <a:gd name="T41" fmla="*/ 47 h 97"/>
                <a:gd name="T42" fmla="*/ 96 w 96"/>
                <a:gd name="T43" fmla="*/ 49 h 97"/>
                <a:gd name="T44" fmla="*/ 96 w 96"/>
                <a:gd name="T45" fmla="*/ 49 h 97"/>
                <a:gd name="T46" fmla="*/ 86 w 96"/>
                <a:gd name="T47" fmla="*/ 78 h 97"/>
                <a:gd name="T48" fmla="*/ 85 w 96"/>
                <a:gd name="T49" fmla="*/ 79 h 97"/>
                <a:gd name="T50" fmla="*/ 7 w 96"/>
                <a:gd name="T51" fmla="*/ 71 h 97"/>
                <a:gd name="T52" fmla="*/ 5 w 96"/>
                <a:gd name="T53" fmla="*/ 70 h 97"/>
                <a:gd name="T54" fmla="*/ 0 w 96"/>
                <a:gd name="T55" fmla="*/ 49 h 97"/>
                <a:gd name="T56" fmla="*/ 1 w 96"/>
                <a:gd name="T57" fmla="*/ 39 h 97"/>
                <a:gd name="T58" fmla="*/ 3 w 96"/>
                <a:gd name="T59" fmla="*/ 38 h 97"/>
                <a:gd name="T60" fmla="*/ 5 w 96"/>
                <a:gd name="T61" fmla="*/ 40 h 97"/>
                <a:gd name="T62" fmla="*/ 4 w 96"/>
                <a:gd name="T63" fmla="*/ 49 h 97"/>
                <a:gd name="T64" fmla="*/ 8 w 96"/>
                <a:gd name="T65" fmla="*/ 68 h 97"/>
                <a:gd name="T66" fmla="*/ 7 w 96"/>
                <a:gd name="T67" fmla="*/ 71 h 97"/>
                <a:gd name="T68" fmla="*/ 7 w 96"/>
                <a:gd name="T69" fmla="*/ 71 h 97"/>
                <a:gd name="T70" fmla="*/ 93 w 96"/>
                <a:gd name="T71" fmla="*/ 40 h 97"/>
                <a:gd name="T72" fmla="*/ 91 w 96"/>
                <a:gd name="T73" fmla="*/ 38 h 97"/>
                <a:gd name="T74" fmla="*/ 75 w 96"/>
                <a:gd name="T75" fmla="*/ 14 h 97"/>
                <a:gd name="T76" fmla="*/ 75 w 96"/>
                <a:gd name="T77" fmla="*/ 12 h 97"/>
                <a:gd name="T78" fmla="*/ 78 w 96"/>
                <a:gd name="T79" fmla="*/ 11 h 97"/>
                <a:gd name="T80" fmla="*/ 95 w 96"/>
                <a:gd name="T81" fmla="*/ 37 h 97"/>
                <a:gd name="T82" fmla="*/ 93 w 96"/>
                <a:gd name="T83" fmla="*/ 40 h 97"/>
                <a:gd name="T84" fmla="*/ 93 w 96"/>
                <a:gd name="T85" fmla="*/ 40 h 97"/>
                <a:gd name="T86" fmla="*/ 6 w 96"/>
                <a:gd name="T87" fmla="*/ 31 h 97"/>
                <a:gd name="T88" fmla="*/ 6 w 96"/>
                <a:gd name="T89" fmla="*/ 31 h 97"/>
                <a:gd name="T90" fmla="*/ 5 w 96"/>
                <a:gd name="T91" fmla="*/ 28 h 97"/>
                <a:gd name="T92" fmla="*/ 26 w 96"/>
                <a:gd name="T93" fmla="*/ 6 h 97"/>
                <a:gd name="T94" fmla="*/ 29 w 96"/>
                <a:gd name="T95" fmla="*/ 7 h 97"/>
                <a:gd name="T96" fmla="*/ 28 w 96"/>
                <a:gd name="T97" fmla="*/ 10 h 97"/>
                <a:gd name="T98" fmla="*/ 8 w 96"/>
                <a:gd name="T99" fmla="*/ 30 h 97"/>
                <a:gd name="T100" fmla="*/ 6 w 96"/>
                <a:gd name="T101" fmla="*/ 31 h 97"/>
                <a:gd name="T102" fmla="*/ 67 w 96"/>
                <a:gd name="T103" fmla="*/ 9 h 97"/>
                <a:gd name="T104" fmla="*/ 66 w 96"/>
                <a:gd name="T105" fmla="*/ 9 h 97"/>
                <a:gd name="T106" fmla="*/ 38 w 96"/>
                <a:gd name="T107" fmla="*/ 6 h 97"/>
                <a:gd name="T108" fmla="*/ 36 w 96"/>
                <a:gd name="T109" fmla="*/ 5 h 97"/>
                <a:gd name="T110" fmla="*/ 37 w 96"/>
                <a:gd name="T111" fmla="*/ 2 h 97"/>
                <a:gd name="T112" fmla="*/ 68 w 96"/>
                <a:gd name="T113" fmla="*/ 5 h 97"/>
                <a:gd name="T114" fmla="*/ 69 w 96"/>
                <a:gd name="T115" fmla="*/ 8 h 97"/>
                <a:gd name="T116" fmla="*/ 67 w 96"/>
                <a:gd name="T117" fmla="*/ 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" h="97">
                  <a:moveTo>
                    <a:pt x="49" y="97"/>
                  </a:moveTo>
                  <a:cubicBezTo>
                    <a:pt x="48" y="97"/>
                    <a:pt x="47" y="96"/>
                    <a:pt x="47" y="95"/>
                  </a:cubicBezTo>
                  <a:cubicBezTo>
                    <a:pt x="47" y="94"/>
                    <a:pt x="48" y="93"/>
                    <a:pt x="49" y="93"/>
                  </a:cubicBezTo>
                  <a:cubicBezTo>
                    <a:pt x="59" y="93"/>
                    <a:pt x="68" y="89"/>
                    <a:pt x="75" y="83"/>
                  </a:cubicBezTo>
                  <a:cubicBezTo>
                    <a:pt x="76" y="83"/>
                    <a:pt x="78" y="83"/>
                    <a:pt x="78" y="84"/>
                  </a:cubicBezTo>
                  <a:cubicBezTo>
                    <a:pt x="79" y="85"/>
                    <a:pt x="79" y="86"/>
                    <a:pt x="78" y="87"/>
                  </a:cubicBezTo>
                  <a:cubicBezTo>
                    <a:pt x="70" y="93"/>
                    <a:pt x="60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lose/>
                  <a:moveTo>
                    <a:pt x="38" y="96"/>
                  </a:moveTo>
                  <a:cubicBezTo>
                    <a:pt x="38" y="96"/>
                    <a:pt x="38" y="96"/>
                    <a:pt x="37" y="96"/>
                  </a:cubicBezTo>
                  <a:cubicBezTo>
                    <a:pt x="27" y="94"/>
                    <a:pt x="18" y="88"/>
                    <a:pt x="11" y="80"/>
                  </a:cubicBezTo>
                  <a:cubicBezTo>
                    <a:pt x="10" y="79"/>
                    <a:pt x="11" y="78"/>
                    <a:pt x="11" y="77"/>
                  </a:cubicBezTo>
                  <a:cubicBezTo>
                    <a:pt x="12" y="76"/>
                    <a:pt x="13" y="76"/>
                    <a:pt x="14" y="77"/>
                  </a:cubicBezTo>
                  <a:cubicBezTo>
                    <a:pt x="20" y="85"/>
                    <a:pt x="29" y="90"/>
                    <a:pt x="38" y="92"/>
                  </a:cubicBezTo>
                  <a:cubicBezTo>
                    <a:pt x="39" y="92"/>
                    <a:pt x="40" y="93"/>
                    <a:pt x="40" y="94"/>
                  </a:cubicBezTo>
                  <a:cubicBezTo>
                    <a:pt x="40" y="95"/>
                    <a:pt x="39" y="96"/>
                    <a:pt x="38" y="96"/>
                  </a:cubicBezTo>
                  <a:close/>
                  <a:moveTo>
                    <a:pt x="85" y="79"/>
                  </a:moveTo>
                  <a:cubicBezTo>
                    <a:pt x="84" y="79"/>
                    <a:pt x="84" y="79"/>
                    <a:pt x="83" y="79"/>
                  </a:cubicBezTo>
                  <a:cubicBezTo>
                    <a:pt x="82" y="78"/>
                    <a:pt x="82" y="77"/>
                    <a:pt x="83" y="76"/>
                  </a:cubicBezTo>
                  <a:cubicBezTo>
                    <a:pt x="89" y="68"/>
                    <a:pt x="92" y="59"/>
                    <a:pt x="92" y="49"/>
                  </a:cubicBezTo>
                  <a:cubicBezTo>
                    <a:pt x="92" y="48"/>
                    <a:pt x="93" y="47"/>
                    <a:pt x="94" y="47"/>
                  </a:cubicBezTo>
                  <a:cubicBezTo>
                    <a:pt x="95" y="47"/>
                    <a:pt x="96" y="48"/>
                    <a:pt x="96" y="49"/>
                  </a:cubicBezTo>
                  <a:cubicBezTo>
                    <a:pt x="96" y="49"/>
                    <a:pt x="96" y="49"/>
                    <a:pt x="96" y="49"/>
                  </a:cubicBezTo>
                  <a:cubicBezTo>
                    <a:pt x="96" y="60"/>
                    <a:pt x="93" y="70"/>
                    <a:pt x="86" y="78"/>
                  </a:cubicBezTo>
                  <a:cubicBezTo>
                    <a:pt x="86" y="79"/>
                    <a:pt x="85" y="79"/>
                    <a:pt x="85" y="79"/>
                  </a:cubicBezTo>
                  <a:close/>
                  <a:moveTo>
                    <a:pt x="7" y="71"/>
                  </a:moveTo>
                  <a:cubicBezTo>
                    <a:pt x="6" y="71"/>
                    <a:pt x="5" y="71"/>
                    <a:pt x="5" y="70"/>
                  </a:cubicBezTo>
                  <a:cubicBezTo>
                    <a:pt x="2" y="63"/>
                    <a:pt x="0" y="56"/>
                    <a:pt x="0" y="49"/>
                  </a:cubicBezTo>
                  <a:cubicBezTo>
                    <a:pt x="0" y="46"/>
                    <a:pt x="0" y="43"/>
                    <a:pt x="1" y="39"/>
                  </a:cubicBezTo>
                  <a:cubicBezTo>
                    <a:pt x="1" y="38"/>
                    <a:pt x="2" y="38"/>
                    <a:pt x="3" y="38"/>
                  </a:cubicBezTo>
                  <a:cubicBezTo>
                    <a:pt x="4" y="38"/>
                    <a:pt x="5" y="39"/>
                    <a:pt x="5" y="40"/>
                  </a:cubicBezTo>
                  <a:cubicBezTo>
                    <a:pt x="4" y="43"/>
                    <a:pt x="4" y="46"/>
                    <a:pt x="4" y="49"/>
                  </a:cubicBezTo>
                  <a:cubicBezTo>
                    <a:pt x="4" y="56"/>
                    <a:pt x="5" y="62"/>
                    <a:pt x="8" y="68"/>
                  </a:cubicBezTo>
                  <a:cubicBezTo>
                    <a:pt x="9" y="69"/>
                    <a:pt x="8" y="70"/>
                    <a:pt x="7" y="71"/>
                  </a:cubicBezTo>
                  <a:cubicBezTo>
                    <a:pt x="7" y="71"/>
                    <a:pt x="7" y="71"/>
                    <a:pt x="7" y="71"/>
                  </a:cubicBezTo>
                  <a:close/>
                  <a:moveTo>
                    <a:pt x="93" y="40"/>
                  </a:moveTo>
                  <a:cubicBezTo>
                    <a:pt x="92" y="40"/>
                    <a:pt x="91" y="39"/>
                    <a:pt x="91" y="38"/>
                  </a:cubicBezTo>
                  <a:cubicBezTo>
                    <a:pt x="88" y="29"/>
                    <a:pt x="83" y="20"/>
                    <a:pt x="75" y="14"/>
                  </a:cubicBezTo>
                  <a:cubicBezTo>
                    <a:pt x="74" y="14"/>
                    <a:pt x="74" y="13"/>
                    <a:pt x="75" y="12"/>
                  </a:cubicBezTo>
                  <a:cubicBezTo>
                    <a:pt x="76" y="11"/>
                    <a:pt x="77" y="11"/>
                    <a:pt x="78" y="11"/>
                  </a:cubicBezTo>
                  <a:cubicBezTo>
                    <a:pt x="86" y="18"/>
                    <a:pt x="92" y="27"/>
                    <a:pt x="95" y="37"/>
                  </a:cubicBezTo>
                  <a:cubicBezTo>
                    <a:pt x="95" y="38"/>
                    <a:pt x="94" y="39"/>
                    <a:pt x="93" y="40"/>
                  </a:cubicBezTo>
                  <a:cubicBezTo>
                    <a:pt x="93" y="40"/>
                    <a:pt x="93" y="40"/>
                    <a:pt x="93" y="40"/>
                  </a:cubicBezTo>
                  <a:close/>
                  <a:moveTo>
                    <a:pt x="6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5" y="30"/>
                    <a:pt x="4" y="29"/>
                    <a:pt x="5" y="28"/>
                  </a:cubicBezTo>
                  <a:cubicBezTo>
                    <a:pt x="9" y="19"/>
                    <a:pt x="17" y="11"/>
                    <a:pt x="26" y="6"/>
                  </a:cubicBezTo>
                  <a:cubicBezTo>
                    <a:pt x="27" y="6"/>
                    <a:pt x="28" y="6"/>
                    <a:pt x="29" y="7"/>
                  </a:cubicBezTo>
                  <a:cubicBezTo>
                    <a:pt x="29" y="8"/>
                    <a:pt x="29" y="9"/>
                    <a:pt x="28" y="10"/>
                  </a:cubicBezTo>
                  <a:cubicBezTo>
                    <a:pt x="19" y="14"/>
                    <a:pt x="12" y="21"/>
                    <a:pt x="8" y="30"/>
                  </a:cubicBezTo>
                  <a:cubicBezTo>
                    <a:pt x="8" y="31"/>
                    <a:pt x="7" y="31"/>
                    <a:pt x="6" y="31"/>
                  </a:cubicBezTo>
                  <a:close/>
                  <a:moveTo>
                    <a:pt x="67" y="9"/>
                  </a:moveTo>
                  <a:cubicBezTo>
                    <a:pt x="67" y="9"/>
                    <a:pt x="66" y="9"/>
                    <a:pt x="66" y="9"/>
                  </a:cubicBezTo>
                  <a:cubicBezTo>
                    <a:pt x="57" y="5"/>
                    <a:pt x="47" y="4"/>
                    <a:pt x="38" y="6"/>
                  </a:cubicBezTo>
                  <a:cubicBezTo>
                    <a:pt x="37" y="6"/>
                    <a:pt x="36" y="6"/>
                    <a:pt x="36" y="5"/>
                  </a:cubicBezTo>
                  <a:cubicBezTo>
                    <a:pt x="35" y="4"/>
                    <a:pt x="36" y="2"/>
                    <a:pt x="37" y="2"/>
                  </a:cubicBezTo>
                  <a:cubicBezTo>
                    <a:pt x="47" y="0"/>
                    <a:pt x="58" y="1"/>
                    <a:pt x="68" y="5"/>
                  </a:cubicBezTo>
                  <a:cubicBezTo>
                    <a:pt x="69" y="6"/>
                    <a:pt x="69" y="7"/>
                    <a:pt x="69" y="8"/>
                  </a:cubicBezTo>
                  <a:cubicBezTo>
                    <a:pt x="68" y="9"/>
                    <a:pt x="68" y="9"/>
                    <a:pt x="6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1701">
              <a:extLst>
                <a:ext uri="{FF2B5EF4-FFF2-40B4-BE49-F238E27FC236}">
                  <a16:creationId xmlns:a16="http://schemas.microsoft.com/office/drawing/2014/main" xmlns="" id="{86372CBA-9929-437A-B737-91A8E1B7F5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4875" y="2994025"/>
              <a:ext cx="254000" cy="149225"/>
            </a:xfrm>
            <a:custGeom>
              <a:avLst/>
              <a:gdLst>
                <a:gd name="T0" fmla="*/ 34 w 68"/>
                <a:gd name="T1" fmla="*/ 40 h 40"/>
                <a:gd name="T2" fmla="*/ 0 w 68"/>
                <a:gd name="T3" fmla="*/ 21 h 40"/>
                <a:gd name="T4" fmla="*/ 0 w 68"/>
                <a:gd name="T5" fmla="*/ 19 h 40"/>
                <a:gd name="T6" fmla="*/ 34 w 68"/>
                <a:gd name="T7" fmla="*/ 0 h 40"/>
                <a:gd name="T8" fmla="*/ 67 w 68"/>
                <a:gd name="T9" fmla="*/ 19 h 40"/>
                <a:gd name="T10" fmla="*/ 67 w 68"/>
                <a:gd name="T11" fmla="*/ 21 h 40"/>
                <a:gd name="T12" fmla="*/ 34 w 68"/>
                <a:gd name="T13" fmla="*/ 40 h 40"/>
                <a:gd name="T14" fmla="*/ 5 w 68"/>
                <a:gd name="T15" fmla="*/ 20 h 40"/>
                <a:gd name="T16" fmla="*/ 34 w 68"/>
                <a:gd name="T17" fmla="*/ 36 h 40"/>
                <a:gd name="T18" fmla="*/ 63 w 68"/>
                <a:gd name="T19" fmla="*/ 20 h 40"/>
                <a:gd name="T20" fmla="*/ 34 w 68"/>
                <a:gd name="T21" fmla="*/ 4 h 40"/>
                <a:gd name="T22" fmla="*/ 5 w 68"/>
                <a:gd name="T23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40">
                  <a:moveTo>
                    <a:pt x="34" y="40"/>
                  </a:moveTo>
                  <a:cubicBezTo>
                    <a:pt x="15" y="40"/>
                    <a:pt x="1" y="22"/>
                    <a:pt x="0" y="21"/>
                  </a:cubicBezTo>
                  <a:cubicBezTo>
                    <a:pt x="0" y="21"/>
                    <a:pt x="0" y="19"/>
                    <a:pt x="0" y="19"/>
                  </a:cubicBezTo>
                  <a:cubicBezTo>
                    <a:pt x="1" y="18"/>
                    <a:pt x="15" y="0"/>
                    <a:pt x="34" y="0"/>
                  </a:cubicBezTo>
                  <a:cubicBezTo>
                    <a:pt x="52" y="0"/>
                    <a:pt x="67" y="18"/>
                    <a:pt x="67" y="19"/>
                  </a:cubicBezTo>
                  <a:cubicBezTo>
                    <a:pt x="68" y="19"/>
                    <a:pt x="68" y="21"/>
                    <a:pt x="67" y="21"/>
                  </a:cubicBezTo>
                  <a:cubicBezTo>
                    <a:pt x="67" y="22"/>
                    <a:pt x="52" y="40"/>
                    <a:pt x="34" y="40"/>
                  </a:cubicBezTo>
                  <a:close/>
                  <a:moveTo>
                    <a:pt x="5" y="20"/>
                  </a:moveTo>
                  <a:cubicBezTo>
                    <a:pt x="8" y="24"/>
                    <a:pt x="20" y="36"/>
                    <a:pt x="34" y="36"/>
                  </a:cubicBezTo>
                  <a:cubicBezTo>
                    <a:pt x="48" y="36"/>
                    <a:pt x="60" y="24"/>
                    <a:pt x="63" y="20"/>
                  </a:cubicBezTo>
                  <a:cubicBezTo>
                    <a:pt x="60" y="16"/>
                    <a:pt x="48" y="4"/>
                    <a:pt x="34" y="4"/>
                  </a:cubicBezTo>
                  <a:cubicBezTo>
                    <a:pt x="20" y="4"/>
                    <a:pt x="8" y="16"/>
                    <a:pt x="5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702">
              <a:extLst>
                <a:ext uri="{FF2B5EF4-FFF2-40B4-BE49-F238E27FC236}">
                  <a16:creationId xmlns:a16="http://schemas.microsoft.com/office/drawing/2014/main" xmlns="" id="{A0B968D9-6E6B-444C-ADE3-A74BB7BFA1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7425" y="3022600"/>
              <a:ext cx="88900" cy="90488"/>
            </a:xfrm>
            <a:custGeom>
              <a:avLst/>
              <a:gdLst>
                <a:gd name="T0" fmla="*/ 12 w 24"/>
                <a:gd name="T1" fmla="*/ 24 h 24"/>
                <a:gd name="T2" fmla="*/ 0 w 24"/>
                <a:gd name="T3" fmla="*/ 12 h 24"/>
                <a:gd name="T4" fmla="*/ 12 w 24"/>
                <a:gd name="T5" fmla="*/ 0 h 24"/>
                <a:gd name="T6" fmla="*/ 24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4 w 24"/>
                <a:gd name="T13" fmla="*/ 12 h 24"/>
                <a:gd name="T14" fmla="*/ 12 w 24"/>
                <a:gd name="T15" fmla="*/ 20 h 24"/>
                <a:gd name="T16" fmla="*/ 20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9"/>
                    <a:pt x="18" y="24"/>
                    <a:pt x="12" y="24"/>
                  </a:cubicBezTo>
                  <a:close/>
                  <a:moveTo>
                    <a:pt x="12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20"/>
                    <a:pt x="12" y="20"/>
                  </a:cubicBezTo>
                  <a:cubicBezTo>
                    <a:pt x="16" y="20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A5FAFB49-D5DC-4765-8F04-C01B00308EEA}"/>
              </a:ext>
            </a:extLst>
          </p:cNvPr>
          <p:cNvGrpSpPr/>
          <p:nvPr/>
        </p:nvGrpSpPr>
        <p:grpSpPr>
          <a:xfrm>
            <a:off x="10281164" y="3022406"/>
            <a:ext cx="247650" cy="346075"/>
            <a:chOff x="3746500" y="731838"/>
            <a:chExt cx="247650" cy="346075"/>
          </a:xfrm>
        </p:grpSpPr>
        <p:sp>
          <p:nvSpPr>
            <p:cNvPr id="49" name="Freeform 88">
              <a:extLst>
                <a:ext uri="{FF2B5EF4-FFF2-40B4-BE49-F238E27FC236}">
                  <a16:creationId xmlns:a16="http://schemas.microsoft.com/office/drawing/2014/main" xmlns="" id="{0AE92802-FEB8-4CCC-853F-A2A6ACA75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500" y="731838"/>
              <a:ext cx="247650" cy="244475"/>
            </a:xfrm>
            <a:custGeom>
              <a:avLst/>
              <a:gdLst>
                <a:gd name="T0" fmla="*/ 24 w 66"/>
                <a:gd name="T1" fmla="*/ 6 h 65"/>
                <a:gd name="T2" fmla="*/ 33 w 66"/>
                <a:gd name="T3" fmla="*/ 0 h 65"/>
                <a:gd name="T4" fmla="*/ 42 w 66"/>
                <a:gd name="T5" fmla="*/ 6 h 65"/>
                <a:gd name="T6" fmla="*/ 42 w 66"/>
                <a:gd name="T7" fmla="*/ 6 h 65"/>
                <a:gd name="T8" fmla="*/ 42 w 66"/>
                <a:gd name="T9" fmla="*/ 6 h 65"/>
                <a:gd name="T10" fmla="*/ 53 w 66"/>
                <a:gd name="T11" fmla="*/ 6 h 65"/>
                <a:gd name="T12" fmla="*/ 56 w 66"/>
                <a:gd name="T13" fmla="*/ 16 h 65"/>
                <a:gd name="T14" fmla="*/ 56 w 66"/>
                <a:gd name="T15" fmla="*/ 16 h 65"/>
                <a:gd name="T16" fmla="*/ 56 w 66"/>
                <a:gd name="T17" fmla="*/ 16 h 65"/>
                <a:gd name="T18" fmla="*/ 65 w 66"/>
                <a:gd name="T19" fmla="*/ 22 h 65"/>
                <a:gd name="T20" fmla="*/ 61 w 66"/>
                <a:gd name="T21" fmla="*/ 32 h 65"/>
                <a:gd name="T22" fmla="*/ 61 w 66"/>
                <a:gd name="T23" fmla="*/ 32 h 65"/>
                <a:gd name="T24" fmla="*/ 61 w 66"/>
                <a:gd name="T25" fmla="*/ 33 h 65"/>
                <a:gd name="T26" fmla="*/ 65 w 66"/>
                <a:gd name="T27" fmla="*/ 42 h 65"/>
                <a:gd name="T28" fmla="*/ 56 w 66"/>
                <a:gd name="T29" fmla="*/ 48 h 65"/>
                <a:gd name="T30" fmla="*/ 56 w 66"/>
                <a:gd name="T31" fmla="*/ 48 h 65"/>
                <a:gd name="T32" fmla="*/ 56 w 66"/>
                <a:gd name="T33" fmla="*/ 49 h 65"/>
                <a:gd name="T34" fmla="*/ 53 w 66"/>
                <a:gd name="T35" fmla="*/ 59 h 65"/>
                <a:gd name="T36" fmla="*/ 42 w 66"/>
                <a:gd name="T37" fmla="*/ 58 h 65"/>
                <a:gd name="T38" fmla="*/ 42 w 66"/>
                <a:gd name="T39" fmla="*/ 58 h 65"/>
                <a:gd name="T40" fmla="*/ 42 w 66"/>
                <a:gd name="T41" fmla="*/ 59 h 65"/>
                <a:gd name="T42" fmla="*/ 33 w 66"/>
                <a:gd name="T43" fmla="*/ 65 h 65"/>
                <a:gd name="T44" fmla="*/ 24 w 66"/>
                <a:gd name="T45" fmla="*/ 59 h 65"/>
                <a:gd name="T46" fmla="*/ 24 w 66"/>
                <a:gd name="T47" fmla="*/ 58 h 65"/>
                <a:gd name="T48" fmla="*/ 24 w 66"/>
                <a:gd name="T49" fmla="*/ 58 h 65"/>
                <a:gd name="T50" fmla="*/ 13 w 66"/>
                <a:gd name="T51" fmla="*/ 59 h 65"/>
                <a:gd name="T52" fmla="*/ 10 w 66"/>
                <a:gd name="T53" fmla="*/ 49 h 65"/>
                <a:gd name="T54" fmla="*/ 10 w 66"/>
                <a:gd name="T55" fmla="*/ 48 h 65"/>
                <a:gd name="T56" fmla="*/ 10 w 66"/>
                <a:gd name="T57" fmla="*/ 48 h 65"/>
                <a:gd name="T58" fmla="*/ 1 w 66"/>
                <a:gd name="T59" fmla="*/ 42 h 65"/>
                <a:gd name="T60" fmla="*/ 5 w 66"/>
                <a:gd name="T61" fmla="*/ 33 h 65"/>
                <a:gd name="T62" fmla="*/ 5 w 66"/>
                <a:gd name="T63" fmla="*/ 32 h 65"/>
                <a:gd name="T64" fmla="*/ 5 w 66"/>
                <a:gd name="T65" fmla="*/ 32 h 65"/>
                <a:gd name="T66" fmla="*/ 1 w 66"/>
                <a:gd name="T67" fmla="*/ 22 h 65"/>
                <a:gd name="T68" fmla="*/ 10 w 66"/>
                <a:gd name="T69" fmla="*/ 16 h 65"/>
                <a:gd name="T70" fmla="*/ 10 w 66"/>
                <a:gd name="T71" fmla="*/ 16 h 65"/>
                <a:gd name="T72" fmla="*/ 10 w 66"/>
                <a:gd name="T73" fmla="*/ 16 h 65"/>
                <a:gd name="T74" fmla="*/ 13 w 66"/>
                <a:gd name="T75" fmla="*/ 6 h 65"/>
                <a:gd name="T76" fmla="*/ 24 w 66"/>
                <a:gd name="T77" fmla="*/ 6 h 65"/>
                <a:gd name="T78" fmla="*/ 24 w 66"/>
                <a:gd name="T79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6" h="65">
                  <a:moveTo>
                    <a:pt x="24" y="6"/>
                  </a:moveTo>
                  <a:cubicBezTo>
                    <a:pt x="26" y="3"/>
                    <a:pt x="29" y="0"/>
                    <a:pt x="33" y="0"/>
                  </a:cubicBezTo>
                  <a:cubicBezTo>
                    <a:pt x="37" y="0"/>
                    <a:pt x="40" y="3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5" y="4"/>
                    <a:pt x="49" y="4"/>
                    <a:pt x="53" y="6"/>
                  </a:cubicBezTo>
                  <a:cubicBezTo>
                    <a:pt x="56" y="8"/>
                    <a:pt x="57" y="13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60" y="16"/>
                    <a:pt x="63" y="19"/>
                    <a:pt x="65" y="22"/>
                  </a:cubicBezTo>
                  <a:cubicBezTo>
                    <a:pt x="66" y="26"/>
                    <a:pt x="64" y="30"/>
                    <a:pt x="61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4" y="35"/>
                    <a:pt x="66" y="39"/>
                    <a:pt x="65" y="42"/>
                  </a:cubicBezTo>
                  <a:cubicBezTo>
                    <a:pt x="63" y="46"/>
                    <a:pt x="60" y="49"/>
                    <a:pt x="56" y="48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7" y="52"/>
                    <a:pt x="56" y="56"/>
                    <a:pt x="53" y="59"/>
                  </a:cubicBezTo>
                  <a:cubicBezTo>
                    <a:pt x="49" y="61"/>
                    <a:pt x="45" y="61"/>
                    <a:pt x="42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62"/>
                    <a:pt x="37" y="65"/>
                    <a:pt x="33" y="65"/>
                  </a:cubicBezTo>
                  <a:cubicBezTo>
                    <a:pt x="29" y="65"/>
                    <a:pt x="26" y="62"/>
                    <a:pt x="24" y="59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1" y="61"/>
                    <a:pt x="17" y="61"/>
                    <a:pt x="13" y="59"/>
                  </a:cubicBezTo>
                  <a:cubicBezTo>
                    <a:pt x="10" y="56"/>
                    <a:pt x="9" y="52"/>
                    <a:pt x="10" y="49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6" y="49"/>
                    <a:pt x="3" y="46"/>
                    <a:pt x="1" y="42"/>
                  </a:cubicBezTo>
                  <a:cubicBezTo>
                    <a:pt x="0" y="39"/>
                    <a:pt x="2" y="35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2" y="30"/>
                    <a:pt x="0" y="26"/>
                    <a:pt x="1" y="22"/>
                  </a:cubicBezTo>
                  <a:cubicBezTo>
                    <a:pt x="3" y="19"/>
                    <a:pt x="6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3"/>
                    <a:pt x="10" y="8"/>
                    <a:pt x="13" y="6"/>
                  </a:cubicBezTo>
                  <a:cubicBezTo>
                    <a:pt x="17" y="4"/>
                    <a:pt x="21" y="4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89">
              <a:extLst>
                <a:ext uri="{FF2B5EF4-FFF2-40B4-BE49-F238E27FC236}">
                  <a16:creationId xmlns:a16="http://schemas.microsoft.com/office/drawing/2014/main" xmlns="" id="{14F9C271-C3B9-47D4-83CF-334E9249D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00" y="979488"/>
              <a:ext cx="120650" cy="98425"/>
            </a:xfrm>
            <a:custGeom>
              <a:avLst/>
              <a:gdLst>
                <a:gd name="T0" fmla="*/ 76 w 76"/>
                <a:gd name="T1" fmla="*/ 0 h 62"/>
                <a:gd name="T2" fmla="*/ 76 w 76"/>
                <a:gd name="T3" fmla="*/ 62 h 62"/>
                <a:gd name="T4" fmla="*/ 38 w 76"/>
                <a:gd name="T5" fmla="*/ 24 h 62"/>
                <a:gd name="T6" fmla="*/ 0 w 76"/>
                <a:gd name="T7" fmla="*/ 62 h 62"/>
                <a:gd name="T8" fmla="*/ 0 w 76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62">
                  <a:moveTo>
                    <a:pt x="76" y="0"/>
                  </a:moveTo>
                  <a:lnTo>
                    <a:pt x="76" y="62"/>
                  </a:lnTo>
                  <a:lnTo>
                    <a:pt x="38" y="24"/>
                  </a:lnTo>
                  <a:lnTo>
                    <a:pt x="0" y="62"/>
                  </a:lnTo>
                  <a:lnTo>
                    <a:pt x="0" y="0"/>
                  </a:lnTo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90">
              <a:extLst>
                <a:ext uri="{FF2B5EF4-FFF2-40B4-BE49-F238E27FC236}">
                  <a16:creationId xmlns:a16="http://schemas.microsoft.com/office/drawing/2014/main" xmlns="" id="{4E3E7DCE-5B77-4874-A5D9-1260DDD67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784225"/>
              <a:ext cx="134938" cy="128588"/>
            </a:xfrm>
            <a:custGeom>
              <a:avLst/>
              <a:gdLst>
                <a:gd name="T0" fmla="*/ 43 w 85"/>
                <a:gd name="T1" fmla="*/ 0 h 81"/>
                <a:gd name="T2" fmla="*/ 57 w 85"/>
                <a:gd name="T3" fmla="*/ 29 h 81"/>
                <a:gd name="T4" fmla="*/ 85 w 85"/>
                <a:gd name="T5" fmla="*/ 29 h 81"/>
                <a:gd name="T6" fmla="*/ 62 w 85"/>
                <a:gd name="T7" fmla="*/ 48 h 81"/>
                <a:gd name="T8" fmla="*/ 71 w 85"/>
                <a:gd name="T9" fmla="*/ 81 h 81"/>
                <a:gd name="T10" fmla="*/ 43 w 85"/>
                <a:gd name="T11" fmla="*/ 62 h 81"/>
                <a:gd name="T12" fmla="*/ 14 w 85"/>
                <a:gd name="T13" fmla="*/ 81 h 81"/>
                <a:gd name="T14" fmla="*/ 24 w 85"/>
                <a:gd name="T15" fmla="*/ 48 h 81"/>
                <a:gd name="T16" fmla="*/ 0 w 85"/>
                <a:gd name="T17" fmla="*/ 29 h 81"/>
                <a:gd name="T18" fmla="*/ 29 w 85"/>
                <a:gd name="T19" fmla="*/ 29 h 81"/>
                <a:gd name="T20" fmla="*/ 43 w 85"/>
                <a:gd name="T2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81">
                  <a:moveTo>
                    <a:pt x="43" y="0"/>
                  </a:moveTo>
                  <a:lnTo>
                    <a:pt x="57" y="29"/>
                  </a:lnTo>
                  <a:lnTo>
                    <a:pt x="85" y="29"/>
                  </a:lnTo>
                  <a:lnTo>
                    <a:pt x="62" y="48"/>
                  </a:lnTo>
                  <a:lnTo>
                    <a:pt x="71" y="81"/>
                  </a:lnTo>
                  <a:lnTo>
                    <a:pt x="43" y="62"/>
                  </a:lnTo>
                  <a:lnTo>
                    <a:pt x="14" y="81"/>
                  </a:lnTo>
                  <a:lnTo>
                    <a:pt x="24" y="48"/>
                  </a:lnTo>
                  <a:lnTo>
                    <a:pt x="0" y="29"/>
                  </a:lnTo>
                  <a:lnTo>
                    <a:pt x="29" y="29"/>
                  </a:lnTo>
                  <a:lnTo>
                    <a:pt x="43" y="0"/>
                  </a:ln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xmlns="" id="{7F192DA2-4EC7-4D15-900A-19D18181AA3F}"/>
              </a:ext>
            </a:extLst>
          </p:cNvPr>
          <p:cNvSpPr/>
          <p:nvPr/>
        </p:nvSpPr>
        <p:spPr>
          <a:xfrm>
            <a:off x="689458" y="2100068"/>
            <a:ext cx="2352427" cy="323829"/>
          </a:xfrm>
          <a:prstGeom prst="roundRect">
            <a:avLst>
              <a:gd name="adj" fmla="val 50000"/>
            </a:avLst>
          </a:prstGeom>
          <a:solidFill>
            <a:srgbClr val="002060"/>
          </a:solidFill>
        </p:spPr>
        <p:txBody>
          <a:bodyPr wrap="square" lIns="0" tIns="0" rIns="0" bIns="0" anchor="ctr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da-DK" sz="1600" b="1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</a:t>
            </a:r>
            <a:endParaRPr lang="en-US" sz="1600" b="1" i="0" dirty="0">
              <a:solidFill>
                <a:schemeClr val="bg1"/>
              </a:solidFill>
              <a:effectLst/>
              <a:cs typeface="Segoe UI" panose="020B0502040204020203" pitchFamily="34" charset="0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xmlns="" id="{B4CDAB6B-6F2E-42D1-A3B2-3A756C4286B5}"/>
              </a:ext>
            </a:extLst>
          </p:cNvPr>
          <p:cNvSpPr/>
          <p:nvPr/>
        </p:nvSpPr>
        <p:spPr>
          <a:xfrm>
            <a:off x="3535104" y="2100068"/>
            <a:ext cx="2352427" cy="323829"/>
          </a:xfrm>
          <a:prstGeom prst="roundRect">
            <a:avLst>
              <a:gd name="adj" fmla="val 50000"/>
            </a:avLst>
          </a:prstGeom>
          <a:solidFill>
            <a:srgbClr val="002060"/>
          </a:solidFill>
        </p:spPr>
        <p:txBody>
          <a:bodyPr wrap="square" lIns="0" tIns="0" rIns="0" bIns="0" anchor="ctr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da-DK" sz="1600" b="1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</a:t>
            </a:r>
            <a:endParaRPr lang="en-US" sz="1600" b="1" i="0" dirty="0">
              <a:solidFill>
                <a:schemeClr val="bg1"/>
              </a:solidFill>
              <a:effectLst/>
              <a:cs typeface="Segoe UI" panose="020B0502040204020203" pitchFamily="34" charset="0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xmlns="" id="{B1331993-BEE7-4C6A-9967-F572092EDF59}"/>
              </a:ext>
            </a:extLst>
          </p:cNvPr>
          <p:cNvSpPr/>
          <p:nvPr/>
        </p:nvSpPr>
        <p:spPr>
          <a:xfrm>
            <a:off x="6380750" y="2100068"/>
            <a:ext cx="2352427" cy="323829"/>
          </a:xfrm>
          <a:prstGeom prst="roundRect">
            <a:avLst>
              <a:gd name="adj" fmla="val 50000"/>
            </a:avLst>
          </a:prstGeom>
          <a:solidFill>
            <a:srgbClr val="002060"/>
          </a:solidFill>
        </p:spPr>
        <p:txBody>
          <a:bodyPr wrap="square" lIns="0" tIns="0" rIns="0" bIns="0" anchor="ctr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da-DK" sz="1600" b="1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</a:t>
            </a:r>
            <a:endParaRPr lang="en-US" sz="1600" b="1" i="0" dirty="0">
              <a:solidFill>
                <a:schemeClr val="bg1"/>
              </a:solidFill>
              <a:effectLst/>
              <a:cs typeface="Segoe UI" panose="020B0502040204020203" pitchFamily="34" charset="0"/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xmlns="" id="{F398829D-7027-4DA7-9D22-A28D0D5682CC}"/>
              </a:ext>
            </a:extLst>
          </p:cNvPr>
          <p:cNvSpPr/>
          <p:nvPr/>
        </p:nvSpPr>
        <p:spPr>
          <a:xfrm>
            <a:off x="9226396" y="2100068"/>
            <a:ext cx="2352427" cy="323829"/>
          </a:xfrm>
          <a:prstGeom prst="roundRect">
            <a:avLst>
              <a:gd name="adj" fmla="val 50000"/>
            </a:avLst>
          </a:prstGeom>
          <a:solidFill>
            <a:srgbClr val="002060"/>
          </a:solidFill>
        </p:spPr>
        <p:txBody>
          <a:bodyPr wrap="square" lIns="0" tIns="0" rIns="0" bIns="0" anchor="ctr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da-DK" sz="1600" b="1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</a:t>
            </a:r>
            <a:endParaRPr lang="en-US" sz="1600" b="1" i="0" dirty="0">
              <a:solidFill>
                <a:schemeClr val="bg1"/>
              </a:solidFill>
              <a:effectLst/>
              <a:cs typeface="Segoe UI" panose="020B0502040204020203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7C83547C-3BF0-4956-8340-A36883F2EF8E}"/>
              </a:ext>
            </a:extLst>
          </p:cNvPr>
          <p:cNvSpPr/>
          <p:nvPr/>
        </p:nvSpPr>
        <p:spPr>
          <a:xfrm>
            <a:off x="689451" y="3961601"/>
            <a:ext cx="2352427" cy="157464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dictum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vehicula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neque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rutrum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ullamcorper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et. Duis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turpis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ante,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quis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mollis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eros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blandit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in.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Segoe UI" panose="020B0502040204020203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9C0554AE-4C72-42D9-BEF7-F7A4A0DA4E59}"/>
              </a:ext>
            </a:extLst>
          </p:cNvPr>
          <p:cNvSpPr/>
          <p:nvPr/>
        </p:nvSpPr>
        <p:spPr>
          <a:xfrm>
            <a:off x="3535104" y="3961601"/>
            <a:ext cx="2352427" cy="157464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dictum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vehicula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neque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rutrum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ullamcorper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et. Duis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turpis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ante,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quis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mollis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eros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blandit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in.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Segoe UI" panose="020B0502040204020203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EEE085A2-DA29-4705-A958-1CD5D9E6135B}"/>
              </a:ext>
            </a:extLst>
          </p:cNvPr>
          <p:cNvSpPr/>
          <p:nvPr/>
        </p:nvSpPr>
        <p:spPr>
          <a:xfrm>
            <a:off x="6380750" y="3961601"/>
            <a:ext cx="2352427" cy="157464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dictum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vehicula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neque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rutrum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ullamcorper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et. Duis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turpis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ante,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quis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mollis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eros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blandit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in.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Segoe UI" panose="020B0502040204020203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6AB08D81-BCBB-4902-9DDE-48F158AE944E}"/>
              </a:ext>
            </a:extLst>
          </p:cNvPr>
          <p:cNvSpPr/>
          <p:nvPr/>
        </p:nvSpPr>
        <p:spPr>
          <a:xfrm>
            <a:off x="9226396" y="3961601"/>
            <a:ext cx="2352427" cy="157464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dictum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vehicula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neque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rutrum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ullamcorper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et. Duis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turpis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ante,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quis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mollis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eros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blandit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in. 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102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966F2D2-3DF0-48CB-9CDF-D40A811D2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Goals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4B910A2-27A0-4DC1-9807-C8D4F2619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09230-00E0-4F5D-A395-58C01D4CA41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9217F59-F1AB-4AA1-B71F-B18EB3B3A025}"/>
              </a:ext>
            </a:extLst>
          </p:cNvPr>
          <p:cNvSpPr/>
          <p:nvPr/>
        </p:nvSpPr>
        <p:spPr>
          <a:xfrm>
            <a:off x="0" y="1685705"/>
            <a:ext cx="12192000" cy="218170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092F448-CBF0-43C3-BE5E-9BC2C52E428D}"/>
              </a:ext>
            </a:extLst>
          </p:cNvPr>
          <p:cNvSpPr/>
          <p:nvPr/>
        </p:nvSpPr>
        <p:spPr>
          <a:xfrm>
            <a:off x="586247" y="2185102"/>
            <a:ext cx="2409371" cy="336462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CE3A348D-27E9-4AFF-972E-E15415F315FC}"/>
              </a:ext>
            </a:extLst>
          </p:cNvPr>
          <p:cNvSpPr/>
          <p:nvPr/>
        </p:nvSpPr>
        <p:spPr>
          <a:xfrm>
            <a:off x="3460189" y="2185102"/>
            <a:ext cx="2409371" cy="336462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33A93DA-787C-4125-8764-4C1F8EC3CF8B}"/>
              </a:ext>
            </a:extLst>
          </p:cNvPr>
          <p:cNvSpPr/>
          <p:nvPr/>
        </p:nvSpPr>
        <p:spPr>
          <a:xfrm>
            <a:off x="6334131" y="2185102"/>
            <a:ext cx="2409371" cy="336462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2315DB6-8372-4676-96FD-D43FE926FD1D}"/>
              </a:ext>
            </a:extLst>
          </p:cNvPr>
          <p:cNvSpPr/>
          <p:nvPr/>
        </p:nvSpPr>
        <p:spPr>
          <a:xfrm>
            <a:off x="9208073" y="2185102"/>
            <a:ext cx="2409371" cy="336462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FD29AF60-DF68-4498-ADED-7EEA355E94B8}"/>
              </a:ext>
            </a:extLst>
          </p:cNvPr>
          <p:cNvSpPr/>
          <p:nvPr/>
        </p:nvSpPr>
        <p:spPr>
          <a:xfrm>
            <a:off x="1415705" y="5174498"/>
            <a:ext cx="750455" cy="750455"/>
          </a:xfrm>
          <a:prstGeom prst="ellipse">
            <a:avLst/>
          </a:prstGeom>
          <a:solidFill>
            <a:srgbClr val="00206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400" b="1" dirty="0"/>
              <a:t>01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F2E526E3-3F4E-474D-8FEF-50E9A2C1D5C1}"/>
              </a:ext>
            </a:extLst>
          </p:cNvPr>
          <p:cNvSpPr/>
          <p:nvPr/>
        </p:nvSpPr>
        <p:spPr>
          <a:xfrm>
            <a:off x="4289647" y="5174498"/>
            <a:ext cx="750455" cy="750455"/>
          </a:xfrm>
          <a:prstGeom prst="ellipse">
            <a:avLst/>
          </a:prstGeom>
          <a:solidFill>
            <a:srgbClr val="00206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400" b="1" dirty="0"/>
              <a:t>02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16595C49-2408-47E4-A60B-41DF393B8878}"/>
              </a:ext>
            </a:extLst>
          </p:cNvPr>
          <p:cNvSpPr/>
          <p:nvPr/>
        </p:nvSpPr>
        <p:spPr>
          <a:xfrm>
            <a:off x="7163589" y="5174498"/>
            <a:ext cx="750455" cy="750455"/>
          </a:xfrm>
          <a:prstGeom prst="ellipse">
            <a:avLst/>
          </a:prstGeom>
          <a:solidFill>
            <a:srgbClr val="00206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400" b="1" dirty="0"/>
              <a:t>03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6F3B3EF6-B98C-4722-9CCA-66A5CA306349}"/>
              </a:ext>
            </a:extLst>
          </p:cNvPr>
          <p:cNvSpPr/>
          <p:nvPr/>
        </p:nvSpPr>
        <p:spPr>
          <a:xfrm>
            <a:off x="10037531" y="5174498"/>
            <a:ext cx="750455" cy="750455"/>
          </a:xfrm>
          <a:prstGeom prst="ellipse">
            <a:avLst/>
          </a:prstGeom>
          <a:solidFill>
            <a:srgbClr val="00206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2400" b="1" dirty="0"/>
              <a:t>04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28673049-5B99-490D-9AF2-EBCFF4259469}"/>
              </a:ext>
            </a:extLst>
          </p:cNvPr>
          <p:cNvSpPr/>
          <p:nvPr/>
        </p:nvSpPr>
        <p:spPr>
          <a:xfrm>
            <a:off x="692841" y="2971799"/>
            <a:ext cx="2196182" cy="20059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dictum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vehicula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neque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rutrum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ullamcorper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et. Duis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turpis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ante,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quis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mollis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eros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blandit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in. Sed dictum ligula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eu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dapibus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imperdiet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. Class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aptent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taciti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7418F956-186B-4BCA-9C1B-F39A3AB4536E}"/>
              </a:ext>
            </a:extLst>
          </p:cNvPr>
          <p:cNvSpPr/>
          <p:nvPr/>
        </p:nvSpPr>
        <p:spPr>
          <a:xfrm>
            <a:off x="3566783" y="2971799"/>
            <a:ext cx="2196182" cy="20059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dictum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vehicula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neque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rutrum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ullamcorper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et. Duis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turpis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ante,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quis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mollis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eros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blandit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in. Sed dictum ligula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eu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dapibus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imperdiet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. Class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aptent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taciti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5A718B6F-7BCA-4DAC-A286-6CB48501140F}"/>
              </a:ext>
            </a:extLst>
          </p:cNvPr>
          <p:cNvSpPr/>
          <p:nvPr/>
        </p:nvSpPr>
        <p:spPr>
          <a:xfrm>
            <a:off x="6440725" y="2971799"/>
            <a:ext cx="2196182" cy="20059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dictum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vehicula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neque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rutrum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ullamcorper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et. Duis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turpis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ante,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quis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mollis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eros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blandit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in. Sed dictum ligula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eu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dapibus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imperdiet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. Class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aptent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taciti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cs typeface="Segoe UI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FA0DDF64-8B68-4238-B79F-A2FB6EDE15AA}"/>
              </a:ext>
            </a:extLst>
          </p:cNvPr>
          <p:cNvSpPr/>
          <p:nvPr/>
        </p:nvSpPr>
        <p:spPr>
          <a:xfrm>
            <a:off x="9314667" y="2971799"/>
            <a:ext cx="2196182" cy="20059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dictum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vehicula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neque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,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rutrum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ullamcorper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et. Duis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turpis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ante,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quis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mollis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eros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blandit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in. Sed dictum ligula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eu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dapibus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imperdiet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. Class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aptent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Segoe UI" panose="020B0502040204020203" pitchFamily="34" charset="0"/>
              </a:rPr>
              <a:t>taciti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BEFE58B8-74DE-4FC3-B408-FE4D30F9409E}"/>
              </a:ext>
            </a:extLst>
          </p:cNvPr>
          <p:cNvGrpSpPr/>
          <p:nvPr/>
        </p:nvGrpSpPr>
        <p:grpSpPr>
          <a:xfrm>
            <a:off x="1592733" y="2395592"/>
            <a:ext cx="396399" cy="387668"/>
            <a:chOff x="2670175" y="4338638"/>
            <a:chExt cx="360363" cy="352425"/>
          </a:xfrm>
          <a:solidFill>
            <a:srgbClr val="002060"/>
          </a:solidFill>
        </p:grpSpPr>
        <p:sp>
          <p:nvSpPr>
            <p:cNvPr id="26" name="Freeform 1221">
              <a:extLst>
                <a:ext uri="{FF2B5EF4-FFF2-40B4-BE49-F238E27FC236}">
                  <a16:creationId xmlns:a16="http://schemas.microsoft.com/office/drawing/2014/main" xmlns="" id="{E6D6DDED-E48F-493F-838D-A78D08A99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4676775"/>
              <a:ext cx="360363" cy="14288"/>
            </a:xfrm>
            <a:custGeom>
              <a:avLst/>
              <a:gdLst>
                <a:gd name="T0" fmla="*/ 94 w 96"/>
                <a:gd name="T1" fmla="*/ 4 h 4"/>
                <a:gd name="T2" fmla="*/ 2 w 96"/>
                <a:gd name="T3" fmla="*/ 4 h 4"/>
                <a:gd name="T4" fmla="*/ 0 w 96"/>
                <a:gd name="T5" fmla="*/ 2 h 4"/>
                <a:gd name="T6" fmla="*/ 2 w 96"/>
                <a:gd name="T7" fmla="*/ 0 h 4"/>
                <a:gd name="T8" fmla="*/ 94 w 96"/>
                <a:gd name="T9" fmla="*/ 0 h 4"/>
                <a:gd name="T10" fmla="*/ 96 w 96"/>
                <a:gd name="T11" fmla="*/ 2 h 4"/>
                <a:gd name="T12" fmla="*/ 94 w 9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6" y="1"/>
                    <a:pt x="96" y="2"/>
                  </a:cubicBezTo>
                  <a:cubicBezTo>
                    <a:pt x="96" y="3"/>
                    <a:pt x="95" y="4"/>
                    <a:pt x="9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222">
              <a:extLst>
                <a:ext uri="{FF2B5EF4-FFF2-40B4-BE49-F238E27FC236}">
                  <a16:creationId xmlns:a16="http://schemas.microsoft.com/office/drawing/2014/main" xmlns="" id="{9D8119ED-35B7-4B29-A431-85204458B3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86050" y="4630738"/>
              <a:ext cx="58738" cy="60325"/>
            </a:xfrm>
            <a:custGeom>
              <a:avLst/>
              <a:gdLst>
                <a:gd name="T0" fmla="*/ 14 w 16"/>
                <a:gd name="T1" fmla="*/ 16 h 16"/>
                <a:gd name="T2" fmla="*/ 2 w 16"/>
                <a:gd name="T3" fmla="*/ 16 h 16"/>
                <a:gd name="T4" fmla="*/ 0 w 16"/>
                <a:gd name="T5" fmla="*/ 14 h 16"/>
                <a:gd name="T6" fmla="*/ 0 w 16"/>
                <a:gd name="T7" fmla="*/ 2 h 16"/>
                <a:gd name="T8" fmla="*/ 2 w 16"/>
                <a:gd name="T9" fmla="*/ 0 h 16"/>
                <a:gd name="T10" fmla="*/ 14 w 16"/>
                <a:gd name="T11" fmla="*/ 0 h 16"/>
                <a:gd name="T12" fmla="*/ 16 w 16"/>
                <a:gd name="T13" fmla="*/ 2 h 16"/>
                <a:gd name="T14" fmla="*/ 16 w 16"/>
                <a:gd name="T15" fmla="*/ 14 h 16"/>
                <a:gd name="T16" fmla="*/ 14 w 16"/>
                <a:gd name="T17" fmla="*/ 16 h 16"/>
                <a:gd name="T18" fmla="*/ 4 w 16"/>
                <a:gd name="T19" fmla="*/ 12 h 16"/>
                <a:gd name="T20" fmla="*/ 12 w 16"/>
                <a:gd name="T21" fmla="*/ 12 h 16"/>
                <a:gd name="T22" fmla="*/ 12 w 16"/>
                <a:gd name="T23" fmla="*/ 4 h 16"/>
                <a:gd name="T24" fmla="*/ 4 w 16"/>
                <a:gd name="T25" fmla="*/ 4 h 16"/>
                <a:gd name="T26" fmla="*/ 4 w 16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6">
                  <a:moveTo>
                    <a:pt x="14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5" y="16"/>
                    <a:pt x="14" y="16"/>
                  </a:cubicBezTo>
                  <a:close/>
                  <a:moveTo>
                    <a:pt x="4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223">
              <a:extLst>
                <a:ext uri="{FF2B5EF4-FFF2-40B4-BE49-F238E27FC236}">
                  <a16:creationId xmlns:a16="http://schemas.microsoft.com/office/drawing/2014/main" xmlns="" id="{2BF63A36-4FE4-4846-AB81-A620A5BA07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74950" y="4572000"/>
              <a:ext cx="60325" cy="119063"/>
            </a:xfrm>
            <a:custGeom>
              <a:avLst/>
              <a:gdLst>
                <a:gd name="T0" fmla="*/ 14 w 16"/>
                <a:gd name="T1" fmla="*/ 32 h 32"/>
                <a:gd name="T2" fmla="*/ 2 w 16"/>
                <a:gd name="T3" fmla="*/ 32 h 32"/>
                <a:gd name="T4" fmla="*/ 0 w 16"/>
                <a:gd name="T5" fmla="*/ 30 h 32"/>
                <a:gd name="T6" fmla="*/ 0 w 16"/>
                <a:gd name="T7" fmla="*/ 2 h 32"/>
                <a:gd name="T8" fmla="*/ 2 w 16"/>
                <a:gd name="T9" fmla="*/ 0 h 32"/>
                <a:gd name="T10" fmla="*/ 14 w 16"/>
                <a:gd name="T11" fmla="*/ 0 h 32"/>
                <a:gd name="T12" fmla="*/ 16 w 16"/>
                <a:gd name="T13" fmla="*/ 2 h 32"/>
                <a:gd name="T14" fmla="*/ 16 w 16"/>
                <a:gd name="T15" fmla="*/ 30 h 32"/>
                <a:gd name="T16" fmla="*/ 14 w 16"/>
                <a:gd name="T17" fmla="*/ 32 h 32"/>
                <a:gd name="T18" fmla="*/ 4 w 16"/>
                <a:gd name="T19" fmla="*/ 28 h 32"/>
                <a:gd name="T20" fmla="*/ 12 w 16"/>
                <a:gd name="T21" fmla="*/ 28 h 32"/>
                <a:gd name="T22" fmla="*/ 12 w 16"/>
                <a:gd name="T23" fmla="*/ 4 h 32"/>
                <a:gd name="T24" fmla="*/ 4 w 16"/>
                <a:gd name="T25" fmla="*/ 4 h 32"/>
                <a:gd name="T26" fmla="*/ 4 w 16"/>
                <a:gd name="T27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4" y="32"/>
                  </a:moveTo>
                  <a:cubicBezTo>
                    <a:pt x="2" y="32"/>
                    <a:pt x="2" y="32"/>
                    <a:pt x="2" y="32"/>
                  </a:cubicBezTo>
                  <a:cubicBezTo>
                    <a:pt x="1" y="32"/>
                    <a:pt x="0" y="31"/>
                    <a:pt x="0" y="3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5" y="32"/>
                    <a:pt x="14" y="32"/>
                  </a:cubicBezTo>
                  <a:close/>
                  <a:moveTo>
                    <a:pt x="4" y="28"/>
                  </a:moveTo>
                  <a:cubicBezTo>
                    <a:pt x="12" y="28"/>
                    <a:pt x="12" y="28"/>
                    <a:pt x="12" y="28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24">
              <a:extLst>
                <a:ext uri="{FF2B5EF4-FFF2-40B4-BE49-F238E27FC236}">
                  <a16:creationId xmlns:a16="http://schemas.microsoft.com/office/drawing/2014/main" xmlns="" id="{264D9D0D-E470-483C-8CC5-E2F7A13B9C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5438" y="4511675"/>
              <a:ext cx="60325" cy="179388"/>
            </a:xfrm>
            <a:custGeom>
              <a:avLst/>
              <a:gdLst>
                <a:gd name="T0" fmla="*/ 14 w 16"/>
                <a:gd name="T1" fmla="*/ 48 h 48"/>
                <a:gd name="T2" fmla="*/ 2 w 16"/>
                <a:gd name="T3" fmla="*/ 48 h 48"/>
                <a:gd name="T4" fmla="*/ 0 w 16"/>
                <a:gd name="T5" fmla="*/ 46 h 48"/>
                <a:gd name="T6" fmla="*/ 0 w 16"/>
                <a:gd name="T7" fmla="*/ 2 h 48"/>
                <a:gd name="T8" fmla="*/ 2 w 16"/>
                <a:gd name="T9" fmla="*/ 0 h 48"/>
                <a:gd name="T10" fmla="*/ 14 w 16"/>
                <a:gd name="T11" fmla="*/ 0 h 48"/>
                <a:gd name="T12" fmla="*/ 16 w 16"/>
                <a:gd name="T13" fmla="*/ 2 h 48"/>
                <a:gd name="T14" fmla="*/ 16 w 16"/>
                <a:gd name="T15" fmla="*/ 46 h 48"/>
                <a:gd name="T16" fmla="*/ 14 w 16"/>
                <a:gd name="T17" fmla="*/ 48 h 48"/>
                <a:gd name="T18" fmla="*/ 4 w 16"/>
                <a:gd name="T19" fmla="*/ 44 h 48"/>
                <a:gd name="T20" fmla="*/ 12 w 16"/>
                <a:gd name="T21" fmla="*/ 44 h 48"/>
                <a:gd name="T22" fmla="*/ 12 w 16"/>
                <a:gd name="T23" fmla="*/ 4 h 48"/>
                <a:gd name="T24" fmla="*/ 4 w 16"/>
                <a:gd name="T25" fmla="*/ 4 h 48"/>
                <a:gd name="T26" fmla="*/ 4 w 16"/>
                <a:gd name="T2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48">
                  <a:moveTo>
                    <a:pt x="14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1" y="48"/>
                    <a:pt x="0" y="47"/>
                    <a:pt x="0" y="4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7"/>
                    <a:pt x="15" y="48"/>
                    <a:pt x="14" y="48"/>
                  </a:cubicBezTo>
                  <a:close/>
                  <a:moveTo>
                    <a:pt x="4" y="44"/>
                  </a:moveTo>
                  <a:cubicBezTo>
                    <a:pt x="12" y="44"/>
                    <a:pt x="12" y="44"/>
                    <a:pt x="12" y="4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225">
              <a:extLst>
                <a:ext uri="{FF2B5EF4-FFF2-40B4-BE49-F238E27FC236}">
                  <a16:creationId xmlns:a16="http://schemas.microsoft.com/office/drawing/2014/main" xmlns="" id="{281C9EA1-0466-47FD-8FD9-843D362B7F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5925" y="4451350"/>
              <a:ext cx="60325" cy="239713"/>
            </a:xfrm>
            <a:custGeom>
              <a:avLst/>
              <a:gdLst>
                <a:gd name="T0" fmla="*/ 14 w 16"/>
                <a:gd name="T1" fmla="*/ 64 h 64"/>
                <a:gd name="T2" fmla="*/ 2 w 16"/>
                <a:gd name="T3" fmla="*/ 64 h 64"/>
                <a:gd name="T4" fmla="*/ 0 w 16"/>
                <a:gd name="T5" fmla="*/ 62 h 64"/>
                <a:gd name="T6" fmla="*/ 0 w 16"/>
                <a:gd name="T7" fmla="*/ 2 h 64"/>
                <a:gd name="T8" fmla="*/ 2 w 16"/>
                <a:gd name="T9" fmla="*/ 0 h 64"/>
                <a:gd name="T10" fmla="*/ 14 w 16"/>
                <a:gd name="T11" fmla="*/ 0 h 64"/>
                <a:gd name="T12" fmla="*/ 16 w 16"/>
                <a:gd name="T13" fmla="*/ 2 h 64"/>
                <a:gd name="T14" fmla="*/ 16 w 16"/>
                <a:gd name="T15" fmla="*/ 62 h 64"/>
                <a:gd name="T16" fmla="*/ 14 w 16"/>
                <a:gd name="T17" fmla="*/ 64 h 64"/>
                <a:gd name="T18" fmla="*/ 4 w 16"/>
                <a:gd name="T19" fmla="*/ 60 h 64"/>
                <a:gd name="T20" fmla="*/ 12 w 16"/>
                <a:gd name="T21" fmla="*/ 60 h 64"/>
                <a:gd name="T22" fmla="*/ 12 w 16"/>
                <a:gd name="T23" fmla="*/ 4 h 64"/>
                <a:gd name="T24" fmla="*/ 4 w 16"/>
                <a:gd name="T25" fmla="*/ 4 h 64"/>
                <a:gd name="T26" fmla="*/ 4 w 1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4">
                  <a:moveTo>
                    <a:pt x="14" y="64"/>
                  </a:moveTo>
                  <a:cubicBezTo>
                    <a:pt x="2" y="64"/>
                    <a:pt x="2" y="64"/>
                    <a:pt x="2" y="64"/>
                  </a:cubicBezTo>
                  <a:cubicBezTo>
                    <a:pt x="1" y="64"/>
                    <a:pt x="0" y="63"/>
                    <a:pt x="0" y="6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6" y="63"/>
                    <a:pt x="15" y="64"/>
                    <a:pt x="14" y="64"/>
                  </a:cubicBezTo>
                  <a:close/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226">
              <a:extLst>
                <a:ext uri="{FF2B5EF4-FFF2-40B4-BE49-F238E27FC236}">
                  <a16:creationId xmlns:a16="http://schemas.microsoft.com/office/drawing/2014/main" xmlns="" id="{3061C8A4-3355-4C57-BE82-E7868D23D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8275" y="4346575"/>
              <a:ext cx="285750" cy="195263"/>
            </a:xfrm>
            <a:custGeom>
              <a:avLst/>
              <a:gdLst>
                <a:gd name="T0" fmla="*/ 2 w 76"/>
                <a:gd name="T1" fmla="*/ 52 h 52"/>
                <a:gd name="T2" fmla="*/ 0 w 76"/>
                <a:gd name="T3" fmla="*/ 51 h 52"/>
                <a:gd name="T4" fmla="*/ 1 w 76"/>
                <a:gd name="T5" fmla="*/ 48 h 52"/>
                <a:gd name="T6" fmla="*/ 73 w 76"/>
                <a:gd name="T7" fmla="*/ 0 h 52"/>
                <a:gd name="T8" fmla="*/ 76 w 76"/>
                <a:gd name="T9" fmla="*/ 1 h 52"/>
                <a:gd name="T10" fmla="*/ 75 w 76"/>
                <a:gd name="T11" fmla="*/ 4 h 52"/>
                <a:gd name="T12" fmla="*/ 3 w 76"/>
                <a:gd name="T13" fmla="*/ 52 h 52"/>
                <a:gd name="T14" fmla="*/ 2 w 7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52">
                  <a:moveTo>
                    <a:pt x="2" y="52"/>
                  </a:moveTo>
                  <a:cubicBezTo>
                    <a:pt x="1" y="52"/>
                    <a:pt x="1" y="52"/>
                    <a:pt x="0" y="51"/>
                  </a:cubicBezTo>
                  <a:cubicBezTo>
                    <a:pt x="0" y="50"/>
                    <a:pt x="0" y="49"/>
                    <a:pt x="1" y="48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4" y="0"/>
                    <a:pt x="75" y="0"/>
                    <a:pt x="76" y="1"/>
                  </a:cubicBezTo>
                  <a:cubicBezTo>
                    <a:pt x="76" y="2"/>
                    <a:pt x="76" y="3"/>
                    <a:pt x="75" y="4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2"/>
                    <a:pt x="2" y="52"/>
                    <a:pt x="2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227">
              <a:extLst>
                <a:ext uri="{FF2B5EF4-FFF2-40B4-BE49-F238E27FC236}">
                  <a16:creationId xmlns:a16="http://schemas.microsoft.com/office/drawing/2014/main" xmlns="" id="{5F248B4D-5FF3-403F-B52F-B2E612E8A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825" y="4338638"/>
              <a:ext cx="76200" cy="82550"/>
            </a:xfrm>
            <a:custGeom>
              <a:avLst/>
              <a:gdLst>
                <a:gd name="T0" fmla="*/ 16 w 20"/>
                <a:gd name="T1" fmla="*/ 22 h 22"/>
                <a:gd name="T2" fmla="*/ 16 w 20"/>
                <a:gd name="T3" fmla="*/ 22 h 22"/>
                <a:gd name="T4" fmla="*/ 14 w 20"/>
                <a:gd name="T5" fmla="*/ 20 h 22"/>
                <a:gd name="T6" fmla="*/ 16 w 20"/>
                <a:gd name="T7" fmla="*/ 6 h 22"/>
                <a:gd name="T8" fmla="*/ 2 w 20"/>
                <a:gd name="T9" fmla="*/ 4 h 22"/>
                <a:gd name="T10" fmla="*/ 0 w 20"/>
                <a:gd name="T11" fmla="*/ 2 h 22"/>
                <a:gd name="T12" fmla="*/ 2 w 20"/>
                <a:gd name="T13" fmla="*/ 0 h 22"/>
                <a:gd name="T14" fmla="*/ 18 w 20"/>
                <a:gd name="T15" fmla="*/ 2 h 22"/>
                <a:gd name="T16" fmla="*/ 20 w 20"/>
                <a:gd name="T17" fmla="*/ 3 h 22"/>
                <a:gd name="T18" fmla="*/ 20 w 20"/>
                <a:gd name="T19" fmla="*/ 4 h 22"/>
                <a:gd name="T20" fmla="*/ 18 w 20"/>
                <a:gd name="T21" fmla="*/ 20 h 22"/>
                <a:gd name="T22" fmla="*/ 16 w 20"/>
                <a:gd name="T2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22">
                  <a:moveTo>
                    <a:pt x="16" y="22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15" y="22"/>
                    <a:pt x="14" y="21"/>
                    <a:pt x="14" y="2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9" y="2"/>
                    <a:pt x="19" y="2"/>
                    <a:pt x="20" y="3"/>
                  </a:cubicBezTo>
                  <a:cubicBezTo>
                    <a:pt x="20" y="3"/>
                    <a:pt x="20" y="4"/>
                    <a:pt x="20" y="4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7" y="22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ED97AC9E-BDB1-4F1E-A64E-3AB783A52842}"/>
              </a:ext>
            </a:extLst>
          </p:cNvPr>
          <p:cNvGrpSpPr/>
          <p:nvPr/>
        </p:nvGrpSpPr>
        <p:grpSpPr>
          <a:xfrm>
            <a:off x="4475406" y="2398212"/>
            <a:ext cx="378937" cy="382429"/>
            <a:chOff x="4841876" y="3990976"/>
            <a:chExt cx="344488" cy="347663"/>
          </a:xfrm>
        </p:grpSpPr>
        <p:sp>
          <p:nvSpPr>
            <p:cNvPr id="34" name="Rectangle 143">
              <a:extLst>
                <a:ext uri="{FF2B5EF4-FFF2-40B4-BE49-F238E27FC236}">
                  <a16:creationId xmlns:a16="http://schemas.microsoft.com/office/drawing/2014/main" xmlns="" id="{B70D25C3-5756-4414-84B5-A614B65C5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1876" y="4187826"/>
              <a:ext cx="60325" cy="120650"/>
            </a:xfrm>
            <a:prstGeom prst="rect">
              <a:avLst/>
            </a:prstGeom>
            <a:noFill/>
            <a:ln w="15875" cap="flat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44">
              <a:extLst>
                <a:ext uri="{FF2B5EF4-FFF2-40B4-BE49-F238E27FC236}">
                  <a16:creationId xmlns:a16="http://schemas.microsoft.com/office/drawing/2014/main" xmlns="" id="{DD2FD5E7-1321-45E4-B944-B904A9A92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2201" y="4229101"/>
              <a:ext cx="284163" cy="109538"/>
            </a:xfrm>
            <a:custGeom>
              <a:avLst/>
              <a:gdLst>
                <a:gd name="T0" fmla="*/ 0 w 76"/>
                <a:gd name="T1" fmla="*/ 15 h 29"/>
                <a:gd name="T2" fmla="*/ 76 w 76"/>
                <a:gd name="T3" fmla="*/ 5 h 29"/>
                <a:gd name="T4" fmla="*/ 64 w 76"/>
                <a:gd name="T5" fmla="*/ 1 h 29"/>
                <a:gd name="T6" fmla="*/ 46 w 76"/>
                <a:gd name="T7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9">
                  <a:moveTo>
                    <a:pt x="0" y="15"/>
                  </a:moveTo>
                  <a:cubicBezTo>
                    <a:pt x="42" y="29"/>
                    <a:pt x="28" y="29"/>
                    <a:pt x="76" y="5"/>
                  </a:cubicBezTo>
                  <a:cubicBezTo>
                    <a:pt x="72" y="1"/>
                    <a:pt x="68" y="0"/>
                    <a:pt x="64" y="1"/>
                  </a:cubicBezTo>
                  <a:cubicBezTo>
                    <a:pt x="46" y="7"/>
                    <a:pt x="46" y="7"/>
                    <a:pt x="46" y="7"/>
                  </a:cubicBezTo>
                </a:path>
              </a:pathLst>
            </a:custGeom>
            <a:noFill/>
            <a:ln w="15875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45">
              <a:extLst>
                <a:ext uri="{FF2B5EF4-FFF2-40B4-BE49-F238E27FC236}">
                  <a16:creationId xmlns:a16="http://schemas.microsoft.com/office/drawing/2014/main" xmlns="" id="{569B53C9-5722-43CC-9992-AA20F6943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2201" y="4202114"/>
              <a:ext cx="179388" cy="60325"/>
            </a:xfrm>
            <a:custGeom>
              <a:avLst/>
              <a:gdLst>
                <a:gd name="T0" fmla="*/ 0 w 48"/>
                <a:gd name="T1" fmla="*/ 0 h 16"/>
                <a:gd name="T2" fmla="*/ 12 w 48"/>
                <a:gd name="T3" fmla="*/ 0 h 16"/>
                <a:gd name="T4" fmla="*/ 30 w 48"/>
                <a:gd name="T5" fmla="*/ 8 h 16"/>
                <a:gd name="T6" fmla="*/ 42 w 48"/>
                <a:gd name="T7" fmla="*/ 8 h 16"/>
                <a:gd name="T8" fmla="*/ 42 w 48"/>
                <a:gd name="T9" fmla="*/ 16 h 16"/>
                <a:gd name="T10" fmla="*/ 20 w 48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16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1" y="0"/>
                    <a:pt x="28" y="6"/>
                    <a:pt x="30" y="8"/>
                  </a:cubicBezTo>
                  <a:cubicBezTo>
                    <a:pt x="30" y="8"/>
                    <a:pt x="36" y="8"/>
                    <a:pt x="42" y="8"/>
                  </a:cubicBezTo>
                  <a:cubicBezTo>
                    <a:pt x="48" y="8"/>
                    <a:pt x="48" y="16"/>
                    <a:pt x="42" y="16"/>
                  </a:cubicBezTo>
                  <a:cubicBezTo>
                    <a:pt x="20" y="16"/>
                    <a:pt x="20" y="16"/>
                    <a:pt x="20" y="16"/>
                  </a:cubicBezTo>
                </a:path>
              </a:pathLst>
            </a:custGeom>
            <a:noFill/>
            <a:ln w="15875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Oval 146">
              <a:extLst>
                <a:ext uri="{FF2B5EF4-FFF2-40B4-BE49-F238E27FC236}">
                  <a16:creationId xmlns:a16="http://schemas.microsoft.com/office/drawing/2014/main" xmlns="" id="{8D97C7E5-F799-47AE-85BC-B73AAAC31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1426" y="3990976"/>
              <a:ext cx="90488" cy="90488"/>
            </a:xfrm>
            <a:prstGeom prst="ellipse">
              <a:avLst/>
            </a:prstGeom>
            <a:noFill/>
            <a:ln w="15875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147">
              <a:extLst>
                <a:ext uri="{FF2B5EF4-FFF2-40B4-BE49-F238E27FC236}">
                  <a16:creationId xmlns:a16="http://schemas.microsoft.com/office/drawing/2014/main" xmlns="" id="{27429DE9-F277-46E9-83F0-067692596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6813" y="4097339"/>
              <a:ext cx="90488" cy="90488"/>
            </a:xfrm>
            <a:prstGeom prst="ellipse">
              <a:avLst/>
            </a:prstGeom>
            <a:noFill/>
            <a:ln w="15875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Line 148">
              <a:extLst>
                <a:ext uri="{FF2B5EF4-FFF2-40B4-BE49-F238E27FC236}">
                  <a16:creationId xmlns:a16="http://schemas.microsoft.com/office/drawing/2014/main" xmlns="" id="{C8B1FF96-90B6-4686-9C9F-AA6434C1DA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1263" y="4127501"/>
              <a:ext cx="0" cy="30163"/>
            </a:xfrm>
            <a:prstGeom prst="line">
              <a:avLst/>
            </a:prstGeom>
            <a:noFill/>
            <a:ln w="15875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Line 149">
              <a:extLst>
                <a:ext uri="{FF2B5EF4-FFF2-40B4-BE49-F238E27FC236}">
                  <a16:creationId xmlns:a16="http://schemas.microsoft.com/office/drawing/2014/main" xmlns="" id="{5C53EC0A-29BD-4241-BC61-B8A42273CB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97463" y="4021139"/>
              <a:ext cx="0" cy="30163"/>
            </a:xfrm>
            <a:prstGeom prst="line">
              <a:avLst/>
            </a:prstGeom>
            <a:noFill/>
            <a:ln w="15875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0F23C9EE-5FFE-45AB-95AF-F10B65B78A5C}"/>
              </a:ext>
            </a:extLst>
          </p:cNvPr>
          <p:cNvGrpSpPr/>
          <p:nvPr/>
        </p:nvGrpSpPr>
        <p:grpSpPr>
          <a:xfrm>
            <a:off x="7352841" y="2399085"/>
            <a:ext cx="371951" cy="380683"/>
            <a:chOff x="5570538" y="4338638"/>
            <a:chExt cx="338137" cy="346075"/>
          </a:xfrm>
        </p:grpSpPr>
        <p:sp>
          <p:nvSpPr>
            <p:cNvPr id="42" name="Oval 227">
              <a:extLst>
                <a:ext uri="{FF2B5EF4-FFF2-40B4-BE49-F238E27FC236}">
                  <a16:creationId xmlns:a16="http://schemas.microsoft.com/office/drawing/2014/main" xmlns="" id="{4215FC2D-F27C-451B-951D-4AC4728A5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0700" y="4338638"/>
              <a:ext cx="104775" cy="106363"/>
            </a:xfrm>
            <a:prstGeom prst="ellipse">
              <a:avLst/>
            </a:prstGeom>
            <a:noFill/>
            <a:ln w="15875" cap="flat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28">
              <a:extLst>
                <a:ext uri="{FF2B5EF4-FFF2-40B4-BE49-F238E27FC236}">
                  <a16:creationId xmlns:a16="http://schemas.microsoft.com/office/drawing/2014/main" xmlns="" id="{0E383736-4511-4710-9B1D-24CD39CA5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0538" y="4475163"/>
              <a:ext cx="165100" cy="209550"/>
            </a:xfrm>
            <a:custGeom>
              <a:avLst/>
              <a:gdLst>
                <a:gd name="T0" fmla="*/ 44 w 44"/>
                <a:gd name="T1" fmla="*/ 0 h 56"/>
                <a:gd name="T2" fmla="*/ 0 w 44"/>
                <a:gd name="T3" fmla="*/ 0 h 56"/>
                <a:gd name="T4" fmla="*/ 14 w 44"/>
                <a:gd name="T5" fmla="*/ 30 h 56"/>
                <a:gd name="T6" fmla="*/ 14 w 44"/>
                <a:gd name="T7" fmla="*/ 56 h 56"/>
                <a:gd name="T8" fmla="*/ 30 w 44"/>
                <a:gd name="T9" fmla="*/ 56 h 56"/>
                <a:gd name="T10" fmla="*/ 30 w 44"/>
                <a:gd name="T11" fmla="*/ 30 h 56"/>
                <a:gd name="T12" fmla="*/ 44 w 44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6">
                  <a:moveTo>
                    <a:pt x="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7" y="26"/>
                    <a:pt x="14" y="30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8" y="26"/>
                    <a:pt x="44" y="16"/>
                    <a:pt x="44" y="0"/>
                  </a:cubicBezTo>
                  <a:close/>
                </a:path>
              </a:pathLst>
            </a:custGeom>
            <a:noFill/>
            <a:ln w="15875" cap="flat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29">
              <a:extLst>
                <a:ext uri="{FF2B5EF4-FFF2-40B4-BE49-F238E27FC236}">
                  <a16:creationId xmlns:a16="http://schemas.microsoft.com/office/drawing/2014/main" xmlns="" id="{C3D9B81A-FB94-47B0-88A2-5945030A7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213" y="4475163"/>
              <a:ext cx="30163" cy="104775"/>
            </a:xfrm>
            <a:custGeom>
              <a:avLst/>
              <a:gdLst>
                <a:gd name="T0" fmla="*/ 15 w 19"/>
                <a:gd name="T1" fmla="*/ 0 h 66"/>
                <a:gd name="T2" fmla="*/ 5 w 19"/>
                <a:gd name="T3" fmla="*/ 0 h 66"/>
                <a:gd name="T4" fmla="*/ 0 w 19"/>
                <a:gd name="T5" fmla="*/ 57 h 66"/>
                <a:gd name="T6" fmla="*/ 10 w 19"/>
                <a:gd name="T7" fmla="*/ 66 h 66"/>
                <a:gd name="T8" fmla="*/ 19 w 19"/>
                <a:gd name="T9" fmla="*/ 57 h 66"/>
                <a:gd name="T10" fmla="*/ 15 w 19"/>
                <a:gd name="T11" fmla="*/ 0 h 66"/>
                <a:gd name="T12" fmla="*/ 15 w 19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6">
                  <a:moveTo>
                    <a:pt x="15" y="0"/>
                  </a:moveTo>
                  <a:lnTo>
                    <a:pt x="5" y="0"/>
                  </a:lnTo>
                  <a:lnTo>
                    <a:pt x="0" y="57"/>
                  </a:lnTo>
                  <a:lnTo>
                    <a:pt x="10" y="66"/>
                  </a:lnTo>
                  <a:lnTo>
                    <a:pt x="19" y="57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5875" cap="flat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230">
              <a:extLst>
                <a:ext uri="{FF2B5EF4-FFF2-40B4-BE49-F238E27FC236}">
                  <a16:creationId xmlns:a16="http://schemas.microsoft.com/office/drawing/2014/main" xmlns="" id="{48D5CBFA-6147-4FA4-BA49-7C58E1582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925" y="4354513"/>
              <a:ext cx="158750" cy="211138"/>
            </a:xfrm>
            <a:custGeom>
              <a:avLst/>
              <a:gdLst>
                <a:gd name="T0" fmla="*/ 10 w 100"/>
                <a:gd name="T1" fmla="*/ 133 h 133"/>
                <a:gd name="T2" fmla="*/ 100 w 100"/>
                <a:gd name="T3" fmla="*/ 133 h 133"/>
                <a:gd name="T4" fmla="*/ 100 w 100"/>
                <a:gd name="T5" fmla="*/ 0 h 133"/>
                <a:gd name="T6" fmla="*/ 0 w 1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133">
                  <a:moveTo>
                    <a:pt x="10" y="133"/>
                  </a:moveTo>
                  <a:lnTo>
                    <a:pt x="100" y="133"/>
                  </a:ln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15875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231">
              <a:extLst>
                <a:ext uri="{FF2B5EF4-FFF2-40B4-BE49-F238E27FC236}">
                  <a16:creationId xmlns:a16="http://schemas.microsoft.com/office/drawing/2014/main" xmlns="" id="{4C744DBD-C9A2-4DD6-890E-DF86ACDCE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8025" y="4398963"/>
              <a:ext cx="74613" cy="106363"/>
            </a:xfrm>
            <a:custGeom>
              <a:avLst/>
              <a:gdLst>
                <a:gd name="T0" fmla="*/ 0 w 47"/>
                <a:gd name="T1" fmla="*/ 67 h 67"/>
                <a:gd name="T2" fmla="*/ 24 w 47"/>
                <a:gd name="T3" fmla="*/ 0 h 67"/>
                <a:gd name="T4" fmla="*/ 47 w 47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67">
                  <a:moveTo>
                    <a:pt x="0" y="67"/>
                  </a:moveTo>
                  <a:lnTo>
                    <a:pt x="24" y="0"/>
                  </a:lnTo>
                  <a:lnTo>
                    <a:pt x="47" y="67"/>
                  </a:lnTo>
                </a:path>
              </a:pathLst>
            </a:custGeom>
            <a:noFill/>
            <a:ln w="15875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Line 232">
              <a:extLst>
                <a:ext uri="{FF2B5EF4-FFF2-40B4-BE49-F238E27FC236}">
                  <a16:creationId xmlns:a16="http://schemas.microsoft.com/office/drawing/2014/main" xmlns="" id="{38D6FC64-2CC0-4518-B191-E5B48A94FC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99138" y="4475163"/>
              <a:ext cx="52388" cy="0"/>
            </a:xfrm>
            <a:prstGeom prst="line">
              <a:avLst/>
            </a:prstGeom>
            <a:noFill/>
            <a:ln w="15875" cap="flat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88146280-C44E-485D-8ED4-997F64D2702C}"/>
              </a:ext>
            </a:extLst>
          </p:cNvPr>
          <p:cNvGrpSpPr/>
          <p:nvPr/>
        </p:nvGrpSpPr>
        <p:grpSpPr>
          <a:xfrm>
            <a:off x="10222417" y="2399085"/>
            <a:ext cx="380683" cy="380683"/>
            <a:chOff x="5562601" y="3978275"/>
            <a:chExt cx="346075" cy="346075"/>
          </a:xfrm>
        </p:grpSpPr>
        <p:sp>
          <p:nvSpPr>
            <p:cNvPr id="49" name="Line 236">
              <a:extLst>
                <a:ext uri="{FF2B5EF4-FFF2-40B4-BE49-F238E27FC236}">
                  <a16:creationId xmlns:a16="http://schemas.microsoft.com/office/drawing/2014/main" xmlns="" id="{F216144B-FD5A-4E12-828F-C29776F5CB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07051" y="4068763"/>
              <a:ext cx="68263" cy="0"/>
            </a:xfrm>
            <a:prstGeom prst="line">
              <a:avLst/>
            </a:prstGeom>
            <a:noFill/>
            <a:ln w="15875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Line 237">
              <a:extLst>
                <a:ext uri="{FF2B5EF4-FFF2-40B4-BE49-F238E27FC236}">
                  <a16:creationId xmlns:a16="http://schemas.microsoft.com/office/drawing/2014/main" xmlns="" id="{564D14E8-FE9E-4CAA-B45B-691F576946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07051" y="4113213"/>
              <a:ext cx="120650" cy="0"/>
            </a:xfrm>
            <a:prstGeom prst="line">
              <a:avLst/>
            </a:prstGeom>
            <a:noFill/>
            <a:ln w="15875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Line 238">
              <a:extLst>
                <a:ext uri="{FF2B5EF4-FFF2-40B4-BE49-F238E27FC236}">
                  <a16:creationId xmlns:a16="http://schemas.microsoft.com/office/drawing/2014/main" xmlns="" id="{F0316B72-8C13-431C-B0F8-AA47C091E1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07051" y="4159250"/>
              <a:ext cx="90488" cy="0"/>
            </a:xfrm>
            <a:prstGeom prst="line">
              <a:avLst/>
            </a:prstGeom>
            <a:noFill/>
            <a:ln w="15875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Line 239">
              <a:extLst>
                <a:ext uri="{FF2B5EF4-FFF2-40B4-BE49-F238E27FC236}">
                  <a16:creationId xmlns:a16="http://schemas.microsoft.com/office/drawing/2014/main" xmlns="" id="{0C93162A-78DA-4DB8-9C91-B11D17EFA9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07051" y="4203700"/>
              <a:ext cx="76200" cy="0"/>
            </a:xfrm>
            <a:prstGeom prst="line">
              <a:avLst/>
            </a:prstGeom>
            <a:noFill/>
            <a:ln w="15875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240">
              <a:extLst>
                <a:ext uri="{FF2B5EF4-FFF2-40B4-BE49-F238E27FC236}">
                  <a16:creationId xmlns:a16="http://schemas.microsoft.com/office/drawing/2014/main" xmlns="" id="{1F321721-1228-45A6-9874-FAB6C968B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6" y="4159250"/>
              <a:ext cx="165100" cy="165100"/>
            </a:xfrm>
            <a:custGeom>
              <a:avLst/>
              <a:gdLst>
                <a:gd name="T0" fmla="*/ 52 w 104"/>
                <a:gd name="T1" fmla="*/ 0 h 104"/>
                <a:gd name="T2" fmla="*/ 71 w 104"/>
                <a:gd name="T3" fmla="*/ 37 h 104"/>
                <a:gd name="T4" fmla="*/ 104 w 104"/>
                <a:gd name="T5" fmla="*/ 37 h 104"/>
                <a:gd name="T6" fmla="*/ 75 w 104"/>
                <a:gd name="T7" fmla="*/ 61 h 104"/>
                <a:gd name="T8" fmla="*/ 90 w 104"/>
                <a:gd name="T9" fmla="*/ 104 h 104"/>
                <a:gd name="T10" fmla="*/ 52 w 104"/>
                <a:gd name="T11" fmla="*/ 78 h 104"/>
                <a:gd name="T12" fmla="*/ 14 w 104"/>
                <a:gd name="T13" fmla="*/ 104 h 104"/>
                <a:gd name="T14" fmla="*/ 28 w 104"/>
                <a:gd name="T15" fmla="*/ 61 h 104"/>
                <a:gd name="T16" fmla="*/ 0 w 104"/>
                <a:gd name="T17" fmla="*/ 37 h 104"/>
                <a:gd name="T18" fmla="*/ 33 w 104"/>
                <a:gd name="T19" fmla="*/ 37 h 104"/>
                <a:gd name="T20" fmla="*/ 52 w 104"/>
                <a:gd name="T2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lnTo>
                    <a:pt x="71" y="37"/>
                  </a:lnTo>
                  <a:lnTo>
                    <a:pt x="104" y="37"/>
                  </a:lnTo>
                  <a:lnTo>
                    <a:pt x="75" y="61"/>
                  </a:lnTo>
                  <a:lnTo>
                    <a:pt x="90" y="104"/>
                  </a:lnTo>
                  <a:lnTo>
                    <a:pt x="52" y="78"/>
                  </a:lnTo>
                  <a:lnTo>
                    <a:pt x="14" y="104"/>
                  </a:lnTo>
                  <a:lnTo>
                    <a:pt x="28" y="61"/>
                  </a:lnTo>
                  <a:lnTo>
                    <a:pt x="0" y="37"/>
                  </a:lnTo>
                  <a:lnTo>
                    <a:pt x="33" y="37"/>
                  </a:lnTo>
                  <a:lnTo>
                    <a:pt x="52" y="0"/>
                  </a:lnTo>
                  <a:close/>
                </a:path>
              </a:pathLst>
            </a:custGeom>
            <a:noFill/>
            <a:ln w="15875" cap="flat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241">
              <a:extLst>
                <a:ext uri="{FF2B5EF4-FFF2-40B4-BE49-F238E27FC236}">
                  <a16:creationId xmlns:a16="http://schemas.microsoft.com/office/drawing/2014/main" xmlns="" id="{0F6BB876-F175-4AB5-8593-52B219890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1" y="3978275"/>
              <a:ext cx="241300" cy="315913"/>
            </a:xfrm>
            <a:custGeom>
              <a:avLst/>
              <a:gdLst>
                <a:gd name="T0" fmla="*/ 114 w 152"/>
                <a:gd name="T1" fmla="*/ 199 h 199"/>
                <a:gd name="T2" fmla="*/ 0 w 152"/>
                <a:gd name="T3" fmla="*/ 199 h 199"/>
                <a:gd name="T4" fmla="*/ 0 w 152"/>
                <a:gd name="T5" fmla="*/ 0 h 199"/>
                <a:gd name="T6" fmla="*/ 104 w 152"/>
                <a:gd name="T7" fmla="*/ 0 h 199"/>
                <a:gd name="T8" fmla="*/ 152 w 152"/>
                <a:gd name="T9" fmla="*/ 47 h 199"/>
                <a:gd name="T10" fmla="*/ 152 w 152"/>
                <a:gd name="T11" fmla="*/ 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199">
                  <a:moveTo>
                    <a:pt x="114" y="199"/>
                  </a:moveTo>
                  <a:lnTo>
                    <a:pt x="0" y="199"/>
                  </a:lnTo>
                  <a:lnTo>
                    <a:pt x="0" y="0"/>
                  </a:lnTo>
                  <a:lnTo>
                    <a:pt x="104" y="0"/>
                  </a:lnTo>
                  <a:lnTo>
                    <a:pt x="152" y="47"/>
                  </a:lnTo>
                  <a:lnTo>
                    <a:pt x="152" y="99"/>
                  </a:lnTo>
                </a:path>
              </a:pathLst>
            </a:custGeom>
            <a:noFill/>
            <a:ln w="15875" cap="flat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42">
              <a:extLst>
                <a:ext uri="{FF2B5EF4-FFF2-40B4-BE49-F238E27FC236}">
                  <a16:creationId xmlns:a16="http://schemas.microsoft.com/office/drawing/2014/main" xmlns="" id="{16F40AA2-F1F2-4691-A02D-79FF77561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701" y="3978275"/>
              <a:ext cx="76200" cy="74613"/>
            </a:xfrm>
            <a:custGeom>
              <a:avLst/>
              <a:gdLst>
                <a:gd name="T0" fmla="*/ 0 w 48"/>
                <a:gd name="T1" fmla="*/ 0 h 47"/>
                <a:gd name="T2" fmla="*/ 0 w 48"/>
                <a:gd name="T3" fmla="*/ 47 h 47"/>
                <a:gd name="T4" fmla="*/ 48 w 48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47">
                  <a:moveTo>
                    <a:pt x="0" y="0"/>
                  </a:moveTo>
                  <a:lnTo>
                    <a:pt x="0" y="47"/>
                  </a:lnTo>
                  <a:lnTo>
                    <a:pt x="48" y="47"/>
                  </a:lnTo>
                </a:path>
              </a:pathLst>
            </a:custGeom>
            <a:noFill/>
            <a:ln w="15875" cap="rnd">
              <a:solidFill>
                <a:srgbClr val="002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107182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976</Words>
  <Application>Microsoft Office PowerPoint</Application>
  <PresentationFormat>Custom</PresentationFormat>
  <Paragraphs>76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Quarterly business review</vt:lpstr>
      <vt:lpstr>Agenda</vt:lpstr>
      <vt:lpstr>How Far We’ve Come</vt:lpstr>
      <vt:lpstr>Progress</vt:lpstr>
      <vt:lpstr>Project 1</vt:lpstr>
      <vt:lpstr>Project 2</vt:lpstr>
      <vt:lpstr>Project 3</vt:lpstr>
      <vt:lpstr>Key Wins</vt:lpstr>
      <vt:lpstr>New Goals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Ardhi Firmansyah</dc:creator>
  <cp:lastModifiedBy>USER</cp:lastModifiedBy>
  <cp:revision>44</cp:revision>
  <dcterms:created xsi:type="dcterms:W3CDTF">2019-07-16T14:44:10Z</dcterms:created>
  <dcterms:modified xsi:type="dcterms:W3CDTF">2022-07-11T07:33:25Z</dcterms:modified>
</cp:coreProperties>
</file>