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3" r:id="rId2"/>
    <p:sldId id="304" r:id="rId3"/>
    <p:sldId id="305" r:id="rId4"/>
    <p:sldId id="306" r:id="rId5"/>
    <p:sldId id="307" r:id="rId6"/>
    <p:sldId id="311" r:id="rId7"/>
    <p:sldId id="308" r:id="rId8"/>
    <p:sldId id="309" r:id="rId9"/>
    <p:sldId id="310" r:id="rId10"/>
    <p:sldId id="312" r:id="rId11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48B4"/>
    <a:srgbClr val="FF58D4"/>
    <a:srgbClr val="F3BE21"/>
    <a:srgbClr val="7BA681"/>
    <a:srgbClr val="FFC0A6"/>
    <a:srgbClr val="28402F"/>
    <a:srgbClr val="F4AD69"/>
    <a:srgbClr val="4984C5"/>
    <a:srgbClr val="138C60"/>
    <a:srgbClr val="90D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922" autoAdjust="0"/>
  </p:normalViewPr>
  <p:slideViewPr>
    <p:cSldViewPr snapToGrid="0" showGuides="1">
      <p:cViewPr>
        <p:scale>
          <a:sx n="90" d="100"/>
          <a:sy n="90" d="100"/>
        </p:scale>
        <p:origin x="-2106" y="-5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>
        <p:scale>
          <a:sx n="57" d="100"/>
          <a:sy n="57" d="100"/>
        </p:scale>
        <p:origin x="2680" y="51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1833701D-4330-4EE7-9BF0-6431F8E2A6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2BCF998-A782-4C8A-8747-A2CA7D048A0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C422E-181F-4E69-B889-4841EA1EE446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2E3B75D-11DD-4E29-B21A-3BEFD7843A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EF2A97F-C387-40BF-A80D-9B120372ED6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41A19D-7FE1-442D-97C1-2F2B47ADDD7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7631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0B7041-6594-4BE2-8703-78B4E00C91E5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E837E-594B-4F0F-92F5-F20D4296AC5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18328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stilclassics?utm_source=unsplash&amp;utm_medium=referral&amp;utm_content=creditCopyText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/photos/agenda?utm_source=unsplash&amp;utm_medium=referral&amp;utm_content=creditCopyText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15698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STIL</a:t>
            </a:r>
            <a:r>
              <a:rPr lang="en-ID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ID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923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57669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20053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5909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49104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200767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750853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10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47450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E2FFAA-25BE-47A2-A60E-349BE354A8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93DAA34-980C-44A0-9965-D1AF72E12A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3141430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03295E-5F2E-469B-B4C3-767643F2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A84A6C5-DA12-455A-81DD-2B5C41D0E9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5A59A1D-8CC0-43CE-9EB7-F5DE71D0A3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xmlns="" id="{4FD90017-6873-0D4C-B3F4-6C70E6329D43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02C7EB3-0C4B-AD40-B6E0-63415877A428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0246D77-849F-424F-ACA0-194A46FC4205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Innovation Research</a:t>
            </a:r>
          </a:p>
        </p:txBody>
      </p:sp>
    </p:spTree>
    <p:extLst>
      <p:ext uri="{BB962C8B-B14F-4D97-AF65-F5344CB8AC3E}">
        <p14:creationId xmlns:p14="http://schemas.microsoft.com/office/powerpoint/2010/main" val="1775104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6C3B649-33B5-49E0-AF95-5C2F74360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B1F3234-B853-4DD4-ACD3-949D5F2843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3400" y="1825624"/>
            <a:ext cx="11125200" cy="44227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xmlns="" id="{B9DF1C24-3A43-154F-BD60-9FB642812446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669C691-129A-6948-9E3E-7134904805DA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8FA43DC-F5A4-F74A-BAB3-ED6EBE9DC4B7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Innovation Research</a:t>
            </a:r>
          </a:p>
        </p:txBody>
      </p:sp>
    </p:spTree>
    <p:extLst>
      <p:ext uri="{BB962C8B-B14F-4D97-AF65-F5344CB8AC3E}">
        <p14:creationId xmlns:p14="http://schemas.microsoft.com/office/powerpoint/2010/main" val="18336880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9874D309-A159-49EF-AA30-9AD12AF5DB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4"/>
            <a:ext cx="2933700" cy="58832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C069772-6562-4B91-92CF-F6615BFA1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3400" y="365124"/>
            <a:ext cx="8039100" cy="58832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xmlns="" id="{FD03D351-AA1B-7C4C-84D1-368EBC0BB56D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A292193-6DBD-824F-BB91-AA824544BC9F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3782211-C5E6-3446-9043-FB05756D1D35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Innovation Research</a:t>
            </a:r>
          </a:p>
        </p:txBody>
      </p:sp>
    </p:spTree>
    <p:extLst>
      <p:ext uri="{BB962C8B-B14F-4D97-AF65-F5344CB8AC3E}">
        <p14:creationId xmlns:p14="http://schemas.microsoft.com/office/powerpoint/2010/main" val="3947590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943E93-BC38-4864-A0B9-1D0652470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804DEF6-B94F-4858-A2BA-F37F3A9A6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25624"/>
            <a:ext cx="11125200" cy="442277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  <p:sp>
        <p:nvSpPr>
          <p:cNvPr id="13" name="Round Same Side Corner Rectangle 12">
            <a:extLst>
              <a:ext uri="{FF2B5EF4-FFF2-40B4-BE49-F238E27FC236}">
                <a16:creationId xmlns:a16="http://schemas.microsoft.com/office/drawing/2014/main" xmlns="" id="{A83CFA3F-9BFB-394E-B024-801F5C16AFBF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618A9FD-B820-B240-9420-22134C01C43C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BACB319-1A34-0E43-B81E-5DE55CAF099D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Innovation Research</a:t>
            </a:r>
          </a:p>
        </p:txBody>
      </p:sp>
    </p:spTree>
    <p:extLst>
      <p:ext uri="{BB962C8B-B14F-4D97-AF65-F5344CB8AC3E}">
        <p14:creationId xmlns:p14="http://schemas.microsoft.com/office/powerpoint/2010/main" val="309377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EE63D7A-540E-425A-BEF5-69BB8D40B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F3CBEA5-6625-4A00-B51E-8641A4AE23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91985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DD00FA-CA57-4FCA-BFA6-C374C16C9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E40965A-09CA-4AA8-9C52-A5770F4234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825624"/>
            <a:ext cx="5486400" cy="4422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E9E6E0D-8C89-4C4D-B2ED-BC0A4867F9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486400" cy="4422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xmlns="" id="{DCC5F2E0-E98E-E94B-9B5B-32071AA88E68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CBE9D39-9F54-D94E-AEB4-A64D159D8BB1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470D04D-588A-0748-A01B-FB826973DF83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Innovation Research</a:t>
            </a:r>
          </a:p>
        </p:txBody>
      </p:sp>
    </p:spTree>
    <p:extLst>
      <p:ext uri="{BB962C8B-B14F-4D97-AF65-F5344CB8AC3E}">
        <p14:creationId xmlns:p14="http://schemas.microsoft.com/office/powerpoint/2010/main" val="3804770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1BB064-2B6B-4DB3-B5F2-73FB6436F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65125"/>
            <a:ext cx="11128376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20364BD-656F-49D4-978C-1EF0460DC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681163"/>
            <a:ext cx="5464175" cy="83704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2CC1E74-B5DE-489B-8062-6F648F39AF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3400" y="2505074"/>
            <a:ext cx="5464175" cy="37433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CD74AC3-B164-43D5-8EE3-2B3FACE1F0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4864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5D59746C-CBAC-4D9D-AFCA-8ED31A8889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4"/>
            <a:ext cx="5486400" cy="37433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  <p:sp>
        <p:nvSpPr>
          <p:cNvPr id="13" name="Round Same Side Corner Rectangle 12">
            <a:extLst>
              <a:ext uri="{FF2B5EF4-FFF2-40B4-BE49-F238E27FC236}">
                <a16:creationId xmlns:a16="http://schemas.microsoft.com/office/drawing/2014/main" xmlns="" id="{554B1BEB-DC3C-6D40-8F17-4331E46E8EA4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E400FCC-5E64-2943-A4D9-666E1122448D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096D38B-0C4A-2340-8AF8-78D11BB66854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Innovation Research</a:t>
            </a:r>
          </a:p>
        </p:txBody>
      </p:sp>
    </p:spTree>
    <p:extLst>
      <p:ext uri="{BB962C8B-B14F-4D97-AF65-F5344CB8AC3E}">
        <p14:creationId xmlns:p14="http://schemas.microsoft.com/office/powerpoint/2010/main" val="2543528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C9ADFF5-D2DF-4F4C-B84D-A9AF846D8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xmlns="" id="{D14E6440-EB79-A143-A2A1-A9AB4B2A5ADD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DAA20E8-0180-E84B-88EB-D60E6313BF96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737CA22-5F75-EC48-B055-46DFA6B2EBD0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Innovation Research</a:t>
            </a:r>
          </a:p>
        </p:txBody>
      </p:sp>
    </p:spTree>
    <p:extLst>
      <p:ext uri="{BB962C8B-B14F-4D97-AF65-F5344CB8AC3E}">
        <p14:creationId xmlns:p14="http://schemas.microsoft.com/office/powerpoint/2010/main" val="3367220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>
            <a:extLst>
              <a:ext uri="{FF2B5EF4-FFF2-40B4-BE49-F238E27FC236}">
                <a16:creationId xmlns:a16="http://schemas.microsoft.com/office/drawing/2014/main" xmlns="" id="{6A38343D-E86B-8A4F-A473-5CD57418FD80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6BE4274-853F-5E4C-8AE7-1490C2AF31D7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AFC47B6-CB1B-6D41-8848-BE7658FC1450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Innovation Research</a:t>
            </a:r>
          </a:p>
        </p:txBody>
      </p:sp>
    </p:spTree>
    <p:extLst>
      <p:ext uri="{BB962C8B-B14F-4D97-AF65-F5344CB8AC3E}">
        <p14:creationId xmlns:p14="http://schemas.microsoft.com/office/powerpoint/2010/main" val="725188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539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B33DCC-E58D-4E90-BD32-93612EB10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B7CF97-5037-48C8-8243-48B5F7870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6953ED2-55B1-4F90-9569-25377B50E6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xmlns="" id="{C80DC8ED-6EB3-3C44-B88F-55D6C0714D18}"/>
              </a:ext>
            </a:extLst>
          </p:cNvPr>
          <p:cNvSpPr/>
          <p:nvPr userDrawn="1"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942E1A3-C3AC-CD43-A705-C5BF09CB9591}"/>
              </a:ext>
            </a:extLst>
          </p:cNvPr>
          <p:cNvSpPr txBox="1"/>
          <p:nvPr userDrawn="1"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9FF6E75-4426-8242-9786-6558CAD5C860}"/>
              </a:ext>
            </a:extLst>
          </p:cNvPr>
          <p:cNvSpPr txBox="1"/>
          <p:nvPr userDrawn="1"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Innovation Research</a:t>
            </a:r>
          </a:p>
        </p:txBody>
      </p:sp>
    </p:spTree>
    <p:extLst>
      <p:ext uri="{BB962C8B-B14F-4D97-AF65-F5344CB8AC3E}">
        <p14:creationId xmlns:p14="http://schemas.microsoft.com/office/powerpoint/2010/main" val="1475451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xmlns="" id="{544EC3AC-F1CF-9E4C-885D-59835F089E6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304537685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2" name="think-cell Slide" r:id="rId17" imgW="7772400" imgH="10058400" progId="TCLayout.ActiveDocument.1">
                  <p:embed/>
                </p:oleObj>
              </mc:Choice>
              <mc:Fallback>
                <p:oleObj name="think-cell Slide" r:id="rId17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xmlns="" id="{549BDBB0-C9C9-C241-A882-A3EBAA385177}"/>
              </a:ext>
            </a:extLst>
          </p:cNvPr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00" b="1" i="0" baseline="0" dirty="0">
              <a:latin typeface="Georgia" panose="02040502050405020303" pitchFamily="18" charset="0"/>
              <a:ea typeface="+mj-ea"/>
              <a:sym typeface="Georgia" panose="02040502050405020303" pitchFamily="18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1DE9C95-668D-4C97-99D8-074E1701B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06400"/>
            <a:ext cx="11125200" cy="889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2F9BE55-B1B7-4BDF-8E9F-D05E93906A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524000"/>
            <a:ext cx="11125200" cy="4652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36658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336" userDrawn="1">
          <p15:clr>
            <a:srgbClr val="F26B43"/>
          </p15:clr>
        </p15:guide>
        <p15:guide id="2" pos="7344" userDrawn="1">
          <p15:clr>
            <a:srgbClr val="F26B43"/>
          </p15:clr>
        </p15:guide>
        <p15:guide id="3" orient="horz" pos="3936" userDrawn="1">
          <p15:clr>
            <a:srgbClr val="F26B43"/>
          </p15:clr>
        </p15:guide>
        <p15:guide id="5" orient="horz" pos="960" userDrawn="1">
          <p15:clr>
            <a:srgbClr val="F26B43"/>
          </p15:clr>
        </p15:guide>
        <p15:guide id="6" orient="horz" pos="8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3.png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jpeg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8.jpg"/><Relationship Id="rId2" Type="http://schemas.openxmlformats.org/officeDocument/2006/relationships/tags" Target="../tags/tag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8.xml"/><Relationship Id="rId7" Type="http://schemas.openxmlformats.org/officeDocument/2006/relationships/image" Target="../media/image9.emf"/><Relationship Id="rId2" Type="http://schemas.openxmlformats.org/officeDocument/2006/relationships/tags" Target="../tags/tag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6.xml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tags" Target="../tags/tag10.xml"/><Relationship Id="rId7" Type="http://schemas.openxmlformats.org/officeDocument/2006/relationships/image" Target="../media/image11.emf"/><Relationship Id="rId2" Type="http://schemas.openxmlformats.org/officeDocument/2006/relationships/tags" Target="../tags/tag9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2.xml"/><Relationship Id="rId7" Type="http://schemas.openxmlformats.org/officeDocument/2006/relationships/image" Target="../media/image13.emf"/><Relationship Id="rId2" Type="http://schemas.openxmlformats.org/officeDocument/2006/relationships/tags" Target="../tags/tag1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notesSlide" Target="../notesSlides/notesSlide6.xml"/><Relationship Id="rId10" Type="http://schemas.openxmlformats.org/officeDocument/2006/relationships/image" Target="../media/image15.jpg"/><Relationship Id="rId4" Type="http://schemas.openxmlformats.org/officeDocument/2006/relationships/slideLayout" Target="../slideLayouts/slideLayout6.xml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14.xml"/><Relationship Id="rId7" Type="http://schemas.openxmlformats.org/officeDocument/2006/relationships/image" Target="../media/image16.emf"/><Relationship Id="rId2" Type="http://schemas.openxmlformats.org/officeDocument/2006/relationships/tags" Target="../tags/tag1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6.xml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9.bin"/><Relationship Id="rId4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tags" Target="../tags/tag18.xml"/><Relationship Id="rId7" Type="http://schemas.openxmlformats.org/officeDocument/2006/relationships/image" Target="../media/image19.emf"/><Relationship Id="rId2" Type="http://schemas.openxmlformats.org/officeDocument/2006/relationships/tags" Target="../tags/tag1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0.bin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xmlns="" id="{3FD80976-4683-484A-928D-A54FC38F857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1146365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0" name="think-cell Slide" r:id="rId5" imgW="7772400" imgH="10058400" progId="TCLayout.ActiveDocument.1">
                  <p:embed/>
                </p:oleObj>
              </mc:Choice>
              <mc:Fallback>
                <p:oleObj name="think-cell Slide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F4F8152-0D88-344F-926D-72627D15FF4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05" t="18572" r="81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Freeform 24">
            <a:extLst>
              <a:ext uri="{FF2B5EF4-FFF2-40B4-BE49-F238E27FC236}">
                <a16:creationId xmlns:a16="http://schemas.microsoft.com/office/drawing/2014/main" xmlns="" id="{7C9288E5-6024-5A45-B320-1BB1D88AA93E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  <a:gd name="connsiteX4" fmla="*/ 0 w 12192000"/>
              <a:gd name="connsiteY4" fmla="*/ 5562601 h 6857999"/>
              <a:gd name="connsiteX5" fmla="*/ 6138483 w 12192000"/>
              <a:gd name="connsiteY5" fmla="*/ 5562601 h 6857999"/>
              <a:gd name="connsiteX6" fmla="*/ 6737683 w 12192000"/>
              <a:gd name="connsiteY6" fmla="*/ 4963401 h 6857999"/>
              <a:gd name="connsiteX7" fmla="*/ 6737683 w 12192000"/>
              <a:gd name="connsiteY7" fmla="*/ 1894601 h 6857999"/>
              <a:gd name="connsiteX8" fmla="*/ 6138483 w 12192000"/>
              <a:gd name="connsiteY8" fmla="*/ 1295401 h 6857999"/>
              <a:gd name="connsiteX9" fmla="*/ 0 w 12192000"/>
              <a:gd name="connsiteY9" fmla="*/ 129540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lnTo>
                  <a:pt x="0" y="5562601"/>
                </a:lnTo>
                <a:lnTo>
                  <a:pt x="6138483" y="5562601"/>
                </a:lnTo>
                <a:cubicBezTo>
                  <a:pt x="6469412" y="5562601"/>
                  <a:pt x="6737683" y="5294330"/>
                  <a:pt x="6737683" y="4963401"/>
                </a:cubicBezTo>
                <a:lnTo>
                  <a:pt x="6737683" y="1894601"/>
                </a:lnTo>
                <a:cubicBezTo>
                  <a:pt x="6737683" y="1563672"/>
                  <a:pt x="6469412" y="1295401"/>
                  <a:pt x="6138483" y="1295401"/>
                </a:cubicBezTo>
                <a:lnTo>
                  <a:pt x="0" y="1295401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50000"/>
                  <a:lumOff val="50000"/>
                  <a:alpha val="39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xmlns="" id="{C2E4CF99-8C7D-6743-BE55-9731A5887DBC}"/>
              </a:ext>
            </a:extLst>
          </p:cNvPr>
          <p:cNvSpPr/>
          <p:nvPr/>
        </p:nvSpPr>
        <p:spPr>
          <a:xfrm>
            <a:off x="0" y="1295400"/>
            <a:ext cx="6737683" cy="4267200"/>
          </a:xfrm>
          <a:custGeom>
            <a:avLst/>
            <a:gdLst>
              <a:gd name="connsiteX0" fmla="*/ 0 w 6737683"/>
              <a:gd name="connsiteY0" fmla="*/ 0 h 4267200"/>
              <a:gd name="connsiteX1" fmla="*/ 6138483 w 6737683"/>
              <a:gd name="connsiteY1" fmla="*/ 0 h 4267200"/>
              <a:gd name="connsiteX2" fmla="*/ 6737683 w 6737683"/>
              <a:gd name="connsiteY2" fmla="*/ 599200 h 4267200"/>
              <a:gd name="connsiteX3" fmla="*/ 6737683 w 6737683"/>
              <a:gd name="connsiteY3" fmla="*/ 3668000 h 4267200"/>
              <a:gd name="connsiteX4" fmla="*/ 6138483 w 6737683"/>
              <a:gd name="connsiteY4" fmla="*/ 4267200 h 4267200"/>
              <a:gd name="connsiteX5" fmla="*/ 0 w 6737683"/>
              <a:gd name="connsiteY5" fmla="*/ 426720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37683" h="4267200">
                <a:moveTo>
                  <a:pt x="0" y="0"/>
                </a:moveTo>
                <a:lnTo>
                  <a:pt x="6138483" y="0"/>
                </a:lnTo>
                <a:cubicBezTo>
                  <a:pt x="6469412" y="0"/>
                  <a:pt x="6737683" y="268271"/>
                  <a:pt x="6737683" y="599200"/>
                </a:cubicBezTo>
                <a:lnTo>
                  <a:pt x="6737683" y="3668000"/>
                </a:lnTo>
                <a:cubicBezTo>
                  <a:pt x="6737683" y="3998929"/>
                  <a:pt x="6469412" y="4267200"/>
                  <a:pt x="6138483" y="4267200"/>
                </a:cubicBezTo>
                <a:lnTo>
                  <a:pt x="0" y="4267200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alpha val="80000"/>
                </a:srgbClr>
              </a:gs>
              <a:gs pos="100000">
                <a:srgbClr val="FF58D4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C1E53EAB-B019-4A45-8266-627C6BC60F27}"/>
              </a:ext>
            </a:extLst>
          </p:cNvPr>
          <p:cNvSpPr txBox="1">
            <a:spLocks/>
          </p:cNvSpPr>
          <p:nvPr/>
        </p:nvSpPr>
        <p:spPr>
          <a:xfrm>
            <a:off x="2461689" y="2304601"/>
            <a:ext cx="3634310" cy="132959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4800" i="1" dirty="0">
                <a:solidFill>
                  <a:schemeClr val="bg1"/>
                </a:solidFill>
              </a:rPr>
              <a:t>Innovation</a:t>
            </a:r>
          </a:p>
          <a:p>
            <a:r>
              <a:rPr lang="en-US" sz="4800" i="1" dirty="0">
                <a:solidFill>
                  <a:schemeClr val="bg1"/>
                </a:solidFill>
              </a:rPr>
              <a:t>Meetup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F1AE33F1-C4D8-5641-93D4-45CE56FAE612}"/>
              </a:ext>
            </a:extLst>
          </p:cNvPr>
          <p:cNvGrpSpPr/>
          <p:nvPr/>
        </p:nvGrpSpPr>
        <p:grpSpPr>
          <a:xfrm>
            <a:off x="644176" y="2304607"/>
            <a:ext cx="1329590" cy="1329590"/>
            <a:chOff x="5562600" y="2895601"/>
            <a:chExt cx="346075" cy="346075"/>
          </a:xfrm>
        </p:grpSpPr>
        <p:sp>
          <p:nvSpPr>
            <p:cNvPr id="13" name="Freeform 277">
              <a:extLst>
                <a:ext uri="{FF2B5EF4-FFF2-40B4-BE49-F238E27FC236}">
                  <a16:creationId xmlns:a16="http://schemas.microsoft.com/office/drawing/2014/main" xmlns="" id="{7AA62C5E-079F-114C-8E4C-0056C1600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213" y="2895601"/>
              <a:ext cx="195263" cy="179388"/>
            </a:xfrm>
            <a:custGeom>
              <a:avLst/>
              <a:gdLst>
                <a:gd name="T0" fmla="*/ 0 w 52"/>
                <a:gd name="T1" fmla="*/ 32 h 48"/>
                <a:gd name="T2" fmla="*/ 4 w 52"/>
                <a:gd name="T3" fmla="*/ 36 h 48"/>
                <a:gd name="T4" fmla="*/ 8 w 52"/>
                <a:gd name="T5" fmla="*/ 36 h 48"/>
                <a:gd name="T6" fmla="*/ 20 w 52"/>
                <a:gd name="T7" fmla="*/ 48 h 48"/>
                <a:gd name="T8" fmla="*/ 20 w 52"/>
                <a:gd name="T9" fmla="*/ 36 h 48"/>
                <a:gd name="T10" fmla="*/ 48 w 52"/>
                <a:gd name="T11" fmla="*/ 36 h 48"/>
                <a:gd name="T12" fmla="*/ 52 w 52"/>
                <a:gd name="T13" fmla="*/ 32 h 48"/>
                <a:gd name="T14" fmla="*/ 52 w 52"/>
                <a:gd name="T15" fmla="*/ 4 h 48"/>
                <a:gd name="T16" fmla="*/ 48 w 52"/>
                <a:gd name="T17" fmla="*/ 0 h 48"/>
                <a:gd name="T18" fmla="*/ 4 w 52"/>
                <a:gd name="T19" fmla="*/ 0 h 48"/>
                <a:gd name="T20" fmla="*/ 0 w 52"/>
                <a:gd name="T21" fmla="*/ 4 h 48"/>
                <a:gd name="T22" fmla="*/ 0 w 52"/>
                <a:gd name="T23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48">
                  <a:moveTo>
                    <a:pt x="0" y="32"/>
                  </a:moveTo>
                  <a:cubicBezTo>
                    <a:pt x="0" y="34"/>
                    <a:pt x="2" y="36"/>
                    <a:pt x="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0" y="36"/>
                    <a:pt x="52" y="34"/>
                    <a:pt x="52" y="32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lnTo>
                    <a:pt x="0" y="32"/>
                  </a:ln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Oval 278">
              <a:extLst>
                <a:ext uri="{FF2B5EF4-FFF2-40B4-BE49-F238E27FC236}">
                  <a16:creationId xmlns:a16="http://schemas.microsoft.com/office/drawing/2014/main" xmlns="" id="{E57E3B32-A776-6242-8CEC-F40124B090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0250" y="3060701"/>
              <a:ext cx="76200" cy="74613"/>
            </a:xfrm>
            <a:prstGeom prst="ellips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279">
              <a:extLst>
                <a:ext uri="{FF2B5EF4-FFF2-40B4-BE49-F238E27FC236}">
                  <a16:creationId xmlns:a16="http://schemas.microsoft.com/office/drawing/2014/main" xmlns="" id="{3F12647B-1DE5-9941-BC1E-8307779CD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25" y="3135313"/>
              <a:ext cx="120650" cy="60325"/>
            </a:xfrm>
            <a:custGeom>
              <a:avLst/>
              <a:gdLst>
                <a:gd name="T0" fmla="*/ 32 w 32"/>
                <a:gd name="T1" fmla="*/ 16 h 16"/>
                <a:gd name="T2" fmla="*/ 0 w 32"/>
                <a:gd name="T3" fmla="*/ 16 h 16"/>
                <a:gd name="T4" fmla="*/ 16 w 32"/>
                <a:gd name="T5" fmla="*/ 0 h 16"/>
                <a:gd name="T6" fmla="*/ 32 w 32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6">
                  <a:moveTo>
                    <a:pt x="32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Oval 280">
              <a:extLst>
                <a:ext uri="{FF2B5EF4-FFF2-40B4-BE49-F238E27FC236}">
                  <a16:creationId xmlns:a16="http://schemas.microsoft.com/office/drawing/2014/main" xmlns="" id="{DF36222E-3335-6D4B-9704-36235D40C3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825" y="3060701"/>
              <a:ext cx="76200" cy="74613"/>
            </a:xfrm>
            <a:prstGeom prst="ellips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81">
              <a:extLst>
                <a:ext uri="{FF2B5EF4-FFF2-40B4-BE49-F238E27FC236}">
                  <a16:creationId xmlns:a16="http://schemas.microsoft.com/office/drawing/2014/main" xmlns="" id="{9C49D3E1-715E-0F47-B308-704CBBB1F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3135313"/>
              <a:ext cx="120650" cy="60325"/>
            </a:xfrm>
            <a:custGeom>
              <a:avLst/>
              <a:gdLst>
                <a:gd name="T0" fmla="*/ 32 w 32"/>
                <a:gd name="T1" fmla="*/ 16 h 16"/>
                <a:gd name="T2" fmla="*/ 0 w 32"/>
                <a:gd name="T3" fmla="*/ 16 h 16"/>
                <a:gd name="T4" fmla="*/ 16 w 32"/>
                <a:gd name="T5" fmla="*/ 0 h 16"/>
                <a:gd name="T6" fmla="*/ 32 w 32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6">
                  <a:moveTo>
                    <a:pt x="32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Oval 282">
              <a:extLst>
                <a:ext uri="{FF2B5EF4-FFF2-40B4-BE49-F238E27FC236}">
                  <a16:creationId xmlns:a16="http://schemas.microsoft.com/office/drawing/2014/main" xmlns="" id="{AF571131-E700-E84B-BB3A-12CABE581A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7538" y="3105151"/>
              <a:ext cx="76200" cy="76200"/>
            </a:xfrm>
            <a:prstGeom prst="ellips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283">
              <a:extLst>
                <a:ext uri="{FF2B5EF4-FFF2-40B4-BE49-F238E27FC236}">
                  <a16:creationId xmlns:a16="http://schemas.microsoft.com/office/drawing/2014/main" xmlns="" id="{5605FB44-37D0-044B-BC38-B2CF4DA8D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5313" y="3181351"/>
              <a:ext cx="120650" cy="60325"/>
            </a:xfrm>
            <a:custGeom>
              <a:avLst/>
              <a:gdLst>
                <a:gd name="T0" fmla="*/ 32 w 32"/>
                <a:gd name="T1" fmla="*/ 16 h 16"/>
                <a:gd name="T2" fmla="*/ 0 w 32"/>
                <a:gd name="T3" fmla="*/ 16 h 16"/>
                <a:gd name="T4" fmla="*/ 16 w 32"/>
                <a:gd name="T5" fmla="*/ 0 h 16"/>
                <a:gd name="T6" fmla="*/ 32 w 32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6">
                  <a:moveTo>
                    <a:pt x="32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Line 284">
              <a:extLst>
                <a:ext uri="{FF2B5EF4-FFF2-40B4-BE49-F238E27FC236}">
                  <a16:creationId xmlns:a16="http://schemas.microsoft.com/office/drawing/2014/main" xmlns="" id="{671C50CA-98EA-0C4C-94F0-4CC6B8DDA3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3250" y="2925763"/>
              <a:ext cx="104775" cy="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Line 285">
              <a:extLst>
                <a:ext uri="{FF2B5EF4-FFF2-40B4-BE49-F238E27FC236}">
                  <a16:creationId xmlns:a16="http://schemas.microsoft.com/office/drawing/2014/main" xmlns="" id="{B0D1AAA2-F327-C74D-AE62-D1FFCCF377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3250" y="2955926"/>
              <a:ext cx="104775" cy="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Line 286">
              <a:extLst>
                <a:ext uri="{FF2B5EF4-FFF2-40B4-BE49-F238E27FC236}">
                  <a16:creationId xmlns:a16="http://schemas.microsoft.com/office/drawing/2014/main" xmlns="" id="{114CCB81-08FE-6543-B85C-AE47645930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3250" y="2986088"/>
              <a:ext cx="104775" cy="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xmlns="" id="{7F269D3F-FD98-3D42-94AD-15E76D030095}"/>
              </a:ext>
            </a:extLst>
          </p:cNvPr>
          <p:cNvSpPr/>
          <p:nvPr/>
        </p:nvSpPr>
        <p:spPr>
          <a:xfrm>
            <a:off x="2461689" y="4151494"/>
            <a:ext cx="9196911" cy="59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xmlns="" id="{A7B34307-A01F-CD4A-8F6D-60706ADAF7CB}"/>
              </a:ext>
            </a:extLst>
          </p:cNvPr>
          <p:cNvCxnSpPr>
            <a:cxnSpLocks/>
          </p:cNvCxnSpPr>
          <p:nvPr/>
        </p:nvCxnSpPr>
        <p:spPr>
          <a:xfrm>
            <a:off x="3962400" y="4446494"/>
            <a:ext cx="6113929" cy="0"/>
          </a:xfrm>
          <a:prstGeom prst="straightConnector1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236852A4-DC97-C348-A90F-B32753A2BD15}"/>
              </a:ext>
            </a:extLst>
          </p:cNvPr>
          <p:cNvSpPr/>
          <p:nvPr/>
        </p:nvSpPr>
        <p:spPr>
          <a:xfrm>
            <a:off x="2816352" y="4338772"/>
            <a:ext cx="1007338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  <a:latin typeface="Segoe UI Light" panose="020B0502040204020203" pitchFamily="34" charset="0"/>
                <a:cs typeface="Segoe UI" panose="020B0502040204020203" pitchFamily="34" charset="0"/>
              </a:rPr>
              <a:t>Presentation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xmlns="" id="{E318F385-2FF7-534A-B648-998A8082CBB6}"/>
              </a:ext>
            </a:extLst>
          </p:cNvPr>
          <p:cNvCxnSpPr>
            <a:cxnSpLocks/>
          </p:cNvCxnSpPr>
          <p:nvPr/>
        </p:nvCxnSpPr>
        <p:spPr>
          <a:xfrm>
            <a:off x="-17930" y="4446494"/>
            <a:ext cx="2145310" cy="0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0061" y="4241755"/>
            <a:ext cx="1718539" cy="31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987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Man in Beige Blazer Holding Tablet Computer">
            <a:extLst>
              <a:ext uri="{FF2B5EF4-FFF2-40B4-BE49-F238E27FC236}">
                <a16:creationId xmlns:a16="http://schemas.microsoft.com/office/drawing/2014/main" xmlns="" id="{EBA40A36-39E1-0241-88A0-F7B60E3CA3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1" b="7851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F53C03C3-C8D1-A541-82F1-1834D005B7BE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39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CCEAD97-46F9-744F-B48A-BD81EDE9A79E}"/>
              </a:ext>
            </a:extLst>
          </p:cNvPr>
          <p:cNvSpPr txBox="1">
            <a:spLocks/>
          </p:cNvSpPr>
          <p:nvPr/>
        </p:nvSpPr>
        <p:spPr>
          <a:xfrm>
            <a:off x="5913118" y="2339966"/>
            <a:ext cx="4774145" cy="91409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r"/>
            <a:r>
              <a:rPr lang="en-US" sz="6600" i="1" dirty="0">
                <a:solidFill>
                  <a:schemeClr val="bg1"/>
                </a:solidFill>
              </a:rPr>
              <a:t>Thank You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xmlns="" id="{0EDB5B02-ACBB-BE40-843B-DE4F2EBC6ABB}"/>
              </a:ext>
            </a:extLst>
          </p:cNvPr>
          <p:cNvSpPr/>
          <p:nvPr/>
        </p:nvSpPr>
        <p:spPr>
          <a:xfrm>
            <a:off x="1036321" y="3388868"/>
            <a:ext cx="10119358" cy="11291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FF58D4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A6699A00-E73D-9E4E-8056-0694A4FF5378}"/>
              </a:ext>
            </a:extLst>
          </p:cNvPr>
          <p:cNvCxnSpPr>
            <a:cxnSpLocks/>
          </p:cNvCxnSpPr>
          <p:nvPr/>
        </p:nvCxnSpPr>
        <p:spPr>
          <a:xfrm>
            <a:off x="2446019" y="3947721"/>
            <a:ext cx="6819900" cy="0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B24B4550-DBF3-7449-B92C-A1C5749A564B}"/>
              </a:ext>
            </a:extLst>
          </p:cNvPr>
          <p:cNvGrpSpPr/>
          <p:nvPr/>
        </p:nvGrpSpPr>
        <p:grpSpPr>
          <a:xfrm>
            <a:off x="1502568" y="3675581"/>
            <a:ext cx="568487" cy="555740"/>
            <a:chOff x="1536700" y="3616325"/>
            <a:chExt cx="354013" cy="346075"/>
          </a:xfrm>
        </p:grpSpPr>
        <p:sp>
          <p:nvSpPr>
            <p:cNvPr id="19" name="Freeform 139">
              <a:extLst>
                <a:ext uri="{FF2B5EF4-FFF2-40B4-BE49-F238E27FC236}">
                  <a16:creationId xmlns:a16="http://schemas.microsoft.com/office/drawing/2014/main" xmlns="" id="{6C08106E-F72B-DB40-A806-79FE1ACF8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463" y="3662363"/>
              <a:ext cx="90488" cy="82550"/>
            </a:xfrm>
            <a:custGeom>
              <a:avLst/>
              <a:gdLst>
                <a:gd name="T0" fmla="*/ 29 w 57"/>
                <a:gd name="T1" fmla="*/ 0 h 52"/>
                <a:gd name="T2" fmla="*/ 38 w 57"/>
                <a:gd name="T3" fmla="*/ 19 h 52"/>
                <a:gd name="T4" fmla="*/ 57 w 57"/>
                <a:gd name="T5" fmla="*/ 19 h 52"/>
                <a:gd name="T6" fmla="*/ 40 w 57"/>
                <a:gd name="T7" fmla="*/ 31 h 52"/>
                <a:gd name="T8" fmla="*/ 48 w 57"/>
                <a:gd name="T9" fmla="*/ 52 h 52"/>
                <a:gd name="T10" fmla="*/ 29 w 57"/>
                <a:gd name="T11" fmla="*/ 38 h 52"/>
                <a:gd name="T12" fmla="*/ 10 w 57"/>
                <a:gd name="T13" fmla="*/ 52 h 52"/>
                <a:gd name="T14" fmla="*/ 17 w 57"/>
                <a:gd name="T15" fmla="*/ 31 h 52"/>
                <a:gd name="T16" fmla="*/ 0 w 57"/>
                <a:gd name="T17" fmla="*/ 19 h 52"/>
                <a:gd name="T18" fmla="*/ 19 w 57"/>
                <a:gd name="T19" fmla="*/ 19 h 52"/>
                <a:gd name="T20" fmla="*/ 29 w 57"/>
                <a:gd name="T2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52">
                  <a:moveTo>
                    <a:pt x="29" y="0"/>
                  </a:moveTo>
                  <a:lnTo>
                    <a:pt x="38" y="19"/>
                  </a:lnTo>
                  <a:lnTo>
                    <a:pt x="57" y="19"/>
                  </a:lnTo>
                  <a:lnTo>
                    <a:pt x="40" y="31"/>
                  </a:lnTo>
                  <a:lnTo>
                    <a:pt x="48" y="52"/>
                  </a:lnTo>
                  <a:lnTo>
                    <a:pt x="29" y="38"/>
                  </a:lnTo>
                  <a:lnTo>
                    <a:pt x="10" y="52"/>
                  </a:lnTo>
                  <a:lnTo>
                    <a:pt x="17" y="31"/>
                  </a:lnTo>
                  <a:lnTo>
                    <a:pt x="0" y="19"/>
                  </a:lnTo>
                  <a:lnTo>
                    <a:pt x="19" y="19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40">
              <a:extLst>
                <a:ext uri="{FF2B5EF4-FFF2-40B4-BE49-F238E27FC236}">
                  <a16:creationId xmlns:a16="http://schemas.microsoft.com/office/drawing/2014/main" xmlns="" id="{3BC7CAE4-94D6-9544-8226-0D30031E3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700" y="3646488"/>
              <a:ext cx="76200" cy="120650"/>
            </a:xfrm>
            <a:custGeom>
              <a:avLst/>
              <a:gdLst>
                <a:gd name="T0" fmla="*/ 20 w 20"/>
                <a:gd name="T1" fmla="*/ 32 h 32"/>
                <a:gd name="T2" fmla="*/ 1 w 20"/>
                <a:gd name="T3" fmla="*/ 0 h 32"/>
                <a:gd name="T4" fmla="*/ 11 w 20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2">
                  <a:moveTo>
                    <a:pt x="20" y="32"/>
                  </a:moveTo>
                  <a:cubicBezTo>
                    <a:pt x="0" y="32"/>
                    <a:pt x="1" y="6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1">
              <a:extLst>
                <a:ext uri="{FF2B5EF4-FFF2-40B4-BE49-F238E27FC236}">
                  <a16:creationId xmlns:a16="http://schemas.microsoft.com/office/drawing/2014/main" xmlns="" id="{4EA553F9-00B0-4E4D-BF0C-1828C751C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6100" y="3646488"/>
              <a:ext cx="74613" cy="120650"/>
            </a:xfrm>
            <a:custGeom>
              <a:avLst/>
              <a:gdLst>
                <a:gd name="T0" fmla="*/ 0 w 20"/>
                <a:gd name="T1" fmla="*/ 32 h 32"/>
                <a:gd name="T2" fmla="*/ 19 w 20"/>
                <a:gd name="T3" fmla="*/ 0 h 32"/>
                <a:gd name="T4" fmla="*/ 9 w 20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2">
                  <a:moveTo>
                    <a:pt x="0" y="32"/>
                  </a:moveTo>
                  <a:cubicBezTo>
                    <a:pt x="20" y="32"/>
                    <a:pt x="19" y="6"/>
                    <a:pt x="1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42">
              <a:extLst>
                <a:ext uri="{FF2B5EF4-FFF2-40B4-BE49-F238E27FC236}">
                  <a16:creationId xmlns:a16="http://schemas.microsoft.com/office/drawing/2014/main" xmlns="" id="{798B800C-8DE1-1445-9D3E-4182C79FB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975" y="3616325"/>
              <a:ext cx="271463" cy="346075"/>
            </a:xfrm>
            <a:custGeom>
              <a:avLst/>
              <a:gdLst>
                <a:gd name="T0" fmla="*/ 72 w 72"/>
                <a:gd name="T1" fmla="*/ 0 h 92"/>
                <a:gd name="T2" fmla="*/ 0 w 72"/>
                <a:gd name="T3" fmla="*/ 0 h 92"/>
                <a:gd name="T4" fmla="*/ 32 w 72"/>
                <a:gd name="T5" fmla="*/ 66 h 92"/>
                <a:gd name="T6" fmla="*/ 14 w 72"/>
                <a:gd name="T7" fmla="*/ 84 h 92"/>
                <a:gd name="T8" fmla="*/ 14 w 72"/>
                <a:gd name="T9" fmla="*/ 92 h 92"/>
                <a:gd name="T10" fmla="*/ 58 w 72"/>
                <a:gd name="T11" fmla="*/ 92 h 92"/>
                <a:gd name="T12" fmla="*/ 58 w 72"/>
                <a:gd name="T13" fmla="*/ 84 h 92"/>
                <a:gd name="T14" fmla="*/ 40 w 72"/>
                <a:gd name="T15" fmla="*/ 66 h 92"/>
                <a:gd name="T16" fmla="*/ 72 w 72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92">
                  <a:moveTo>
                    <a:pt x="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2"/>
                    <a:pt x="32" y="44"/>
                    <a:pt x="32" y="66"/>
                  </a:cubicBezTo>
                  <a:cubicBezTo>
                    <a:pt x="32" y="80"/>
                    <a:pt x="25" y="84"/>
                    <a:pt x="14" y="84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47" y="84"/>
                    <a:pt x="40" y="80"/>
                    <a:pt x="40" y="66"/>
                  </a:cubicBezTo>
                  <a:cubicBezTo>
                    <a:pt x="40" y="44"/>
                    <a:pt x="72" y="61"/>
                    <a:pt x="72" y="0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8545" y="3808332"/>
            <a:ext cx="1671437" cy="303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561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xmlns="" id="{D93D1A16-C068-A340-BBD1-4CDF89FC2C6C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9640227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2" name="think-cell Slide" r:id="rId5" imgW="7772400" imgH="10058400" progId="TCLayout.ActiveDocument.1">
                  <p:embed/>
                </p:oleObj>
              </mc:Choice>
              <mc:Fallback>
                <p:oleObj name="think-cell Slide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EF63190E-ACE8-2B43-9050-2A1AED7A568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28" b="12116"/>
          <a:stretch/>
        </p:blipFill>
        <p:spPr>
          <a:xfrm>
            <a:off x="533400" y="762000"/>
            <a:ext cx="3619500" cy="6096000"/>
          </a:xfrm>
          <a:custGeom>
            <a:avLst/>
            <a:gdLst>
              <a:gd name="connsiteX0" fmla="*/ 393729 w 3619500"/>
              <a:gd name="connsiteY0" fmla="*/ 0 h 6096000"/>
              <a:gd name="connsiteX1" fmla="*/ 3225771 w 3619500"/>
              <a:gd name="connsiteY1" fmla="*/ 0 h 6096000"/>
              <a:gd name="connsiteX2" fmla="*/ 3619500 w 3619500"/>
              <a:gd name="connsiteY2" fmla="*/ 393729 h 6096000"/>
              <a:gd name="connsiteX3" fmla="*/ 3619500 w 3619500"/>
              <a:gd name="connsiteY3" fmla="*/ 6096000 h 6096000"/>
              <a:gd name="connsiteX4" fmla="*/ 0 w 3619500"/>
              <a:gd name="connsiteY4" fmla="*/ 6096000 h 6096000"/>
              <a:gd name="connsiteX5" fmla="*/ 0 w 3619500"/>
              <a:gd name="connsiteY5" fmla="*/ 393729 h 6096000"/>
              <a:gd name="connsiteX6" fmla="*/ 393729 w 3619500"/>
              <a:gd name="connsiteY6" fmla="*/ 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19500" h="6096000">
                <a:moveTo>
                  <a:pt x="393729" y="0"/>
                </a:moveTo>
                <a:lnTo>
                  <a:pt x="3225771" y="0"/>
                </a:lnTo>
                <a:cubicBezTo>
                  <a:pt x="3443222" y="0"/>
                  <a:pt x="3619500" y="176278"/>
                  <a:pt x="3619500" y="393729"/>
                </a:cubicBezTo>
                <a:lnTo>
                  <a:pt x="3619500" y="6096000"/>
                </a:lnTo>
                <a:lnTo>
                  <a:pt x="0" y="6096000"/>
                </a:lnTo>
                <a:lnTo>
                  <a:pt x="0" y="393729"/>
                </a:lnTo>
                <a:cubicBezTo>
                  <a:pt x="0" y="176278"/>
                  <a:pt x="176278" y="0"/>
                  <a:pt x="393729" y="0"/>
                </a:cubicBezTo>
                <a:close/>
              </a:path>
            </a:pathLst>
          </a:custGeom>
        </p:spPr>
      </p:pic>
      <p:sp>
        <p:nvSpPr>
          <p:cNvPr id="46" name="Freeform 45">
            <a:extLst>
              <a:ext uri="{FF2B5EF4-FFF2-40B4-BE49-F238E27FC236}">
                <a16:creationId xmlns:a16="http://schemas.microsoft.com/office/drawing/2014/main" xmlns="" id="{5BD4FA47-8E34-BA4B-9CF0-14D460ABDCA0}"/>
              </a:ext>
            </a:extLst>
          </p:cNvPr>
          <p:cNvSpPr/>
          <p:nvPr/>
        </p:nvSpPr>
        <p:spPr>
          <a:xfrm>
            <a:off x="533400" y="762000"/>
            <a:ext cx="3619500" cy="6096000"/>
          </a:xfrm>
          <a:custGeom>
            <a:avLst/>
            <a:gdLst>
              <a:gd name="connsiteX0" fmla="*/ 393729 w 3619500"/>
              <a:gd name="connsiteY0" fmla="*/ 0 h 6096000"/>
              <a:gd name="connsiteX1" fmla="*/ 3225771 w 3619500"/>
              <a:gd name="connsiteY1" fmla="*/ 0 h 6096000"/>
              <a:gd name="connsiteX2" fmla="*/ 3619500 w 3619500"/>
              <a:gd name="connsiteY2" fmla="*/ 393729 h 6096000"/>
              <a:gd name="connsiteX3" fmla="*/ 3619500 w 3619500"/>
              <a:gd name="connsiteY3" fmla="*/ 6096000 h 6096000"/>
              <a:gd name="connsiteX4" fmla="*/ 0 w 3619500"/>
              <a:gd name="connsiteY4" fmla="*/ 6096000 h 6096000"/>
              <a:gd name="connsiteX5" fmla="*/ 0 w 3619500"/>
              <a:gd name="connsiteY5" fmla="*/ 393729 h 6096000"/>
              <a:gd name="connsiteX6" fmla="*/ 393729 w 3619500"/>
              <a:gd name="connsiteY6" fmla="*/ 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19500" h="6096000">
                <a:moveTo>
                  <a:pt x="393729" y="0"/>
                </a:moveTo>
                <a:lnTo>
                  <a:pt x="3225771" y="0"/>
                </a:lnTo>
                <a:cubicBezTo>
                  <a:pt x="3443222" y="0"/>
                  <a:pt x="3619500" y="176278"/>
                  <a:pt x="3619500" y="393729"/>
                </a:cubicBezTo>
                <a:lnTo>
                  <a:pt x="3619500" y="6096000"/>
                </a:lnTo>
                <a:lnTo>
                  <a:pt x="0" y="6096000"/>
                </a:lnTo>
                <a:lnTo>
                  <a:pt x="0" y="393729"/>
                </a:lnTo>
                <a:cubicBezTo>
                  <a:pt x="0" y="176278"/>
                  <a:pt x="176278" y="0"/>
                  <a:pt x="39372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50000"/>
                  <a:lumOff val="50000"/>
                  <a:alpha val="80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180CF-524D-E347-BF0E-ECB15357D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931945" y="3617208"/>
            <a:ext cx="2286000" cy="609398"/>
          </a:xfrm>
        </p:spPr>
        <p:txBody>
          <a:bodyPr wrap="square" lIns="0" tIns="0" rIns="0" bIns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Agenda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E26258BB-6E87-054F-8F5F-F95BAECA2454}"/>
              </a:ext>
            </a:extLst>
          </p:cNvPr>
          <p:cNvGrpSpPr/>
          <p:nvPr/>
        </p:nvGrpSpPr>
        <p:grpSpPr>
          <a:xfrm>
            <a:off x="1660137" y="1323952"/>
            <a:ext cx="1099526" cy="1109663"/>
            <a:chOff x="2684463" y="3619500"/>
            <a:chExt cx="344487" cy="34766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75955E81-E29A-D24E-B670-2CDA9B2C3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913" y="3709988"/>
              <a:ext cx="180975" cy="257175"/>
            </a:xfrm>
            <a:prstGeom prst="rect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655BC398-2B5D-2F4C-8FBB-73D773955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3619500"/>
              <a:ext cx="90488" cy="241300"/>
            </a:xfrm>
            <a:custGeom>
              <a:avLst/>
              <a:gdLst>
                <a:gd name="T0" fmla="*/ 12 w 24"/>
                <a:gd name="T1" fmla="*/ 64 h 64"/>
                <a:gd name="T2" fmla="*/ 0 w 24"/>
                <a:gd name="T3" fmla="*/ 64 h 64"/>
                <a:gd name="T4" fmla="*/ 0 w 24"/>
                <a:gd name="T5" fmla="*/ 12 h 64"/>
                <a:gd name="T6" fmla="*/ 12 w 24"/>
                <a:gd name="T7" fmla="*/ 0 h 64"/>
                <a:gd name="T8" fmla="*/ 24 w 24"/>
                <a:gd name="T9" fmla="*/ 12 h 64"/>
                <a:gd name="T10" fmla="*/ 12 w 24"/>
                <a:gd name="T11" fmla="*/ 24 h 64"/>
                <a:gd name="T12" fmla="*/ 12 w 24"/>
                <a:gd name="T13" fmla="*/ 16 h 64"/>
                <a:gd name="T14" fmla="*/ 23 w 24"/>
                <a:gd name="T15" fmla="*/ 1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64">
                  <a:moveTo>
                    <a:pt x="12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23" y="16"/>
                    <a:pt x="23" y="16"/>
                    <a:pt x="23" y="16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xmlns="" id="{A95CB50C-3FD8-C542-8165-EDAF91C38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8913" y="3619500"/>
              <a:ext cx="225425" cy="90488"/>
            </a:xfrm>
            <a:custGeom>
              <a:avLst/>
              <a:gdLst>
                <a:gd name="T0" fmla="*/ 48 w 60"/>
                <a:gd name="T1" fmla="*/ 24 h 24"/>
                <a:gd name="T2" fmla="*/ 60 w 60"/>
                <a:gd name="T3" fmla="*/ 12 h 24"/>
                <a:gd name="T4" fmla="*/ 48 w 60"/>
                <a:gd name="T5" fmla="*/ 0 h 24"/>
                <a:gd name="T6" fmla="*/ 0 w 60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24">
                  <a:moveTo>
                    <a:pt x="48" y="24"/>
                  </a:moveTo>
                  <a:cubicBezTo>
                    <a:pt x="55" y="24"/>
                    <a:pt x="60" y="19"/>
                    <a:pt x="60" y="12"/>
                  </a:cubicBezTo>
                  <a:cubicBezTo>
                    <a:pt x="60" y="5"/>
                    <a:pt x="55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Line 8">
              <a:extLst>
                <a:ext uri="{FF2B5EF4-FFF2-40B4-BE49-F238E27FC236}">
                  <a16:creationId xmlns:a16="http://schemas.microsoft.com/office/drawing/2014/main" xmlns="" id="{2556190E-A14B-2C40-913F-3D3A0810FF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770313"/>
              <a:ext cx="60325" cy="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Line 9">
              <a:extLst>
                <a:ext uri="{FF2B5EF4-FFF2-40B4-BE49-F238E27FC236}">
                  <a16:creationId xmlns:a16="http://schemas.microsoft.com/office/drawing/2014/main" xmlns="" id="{68EC41C7-035C-8E46-AC47-ED8047EE02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830638"/>
              <a:ext cx="60325" cy="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Line 10">
              <a:extLst>
                <a:ext uri="{FF2B5EF4-FFF2-40B4-BE49-F238E27FC236}">
                  <a16:creationId xmlns:a16="http://schemas.microsoft.com/office/drawing/2014/main" xmlns="" id="{B8E81D9D-9BCF-0145-B8A7-6B760197F1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9400" y="3892550"/>
              <a:ext cx="60325" cy="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xmlns="" id="{F7147FFD-DD4B-EB43-A937-E03450B26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075" y="3740150"/>
              <a:ext cx="38100" cy="30163"/>
            </a:xfrm>
            <a:custGeom>
              <a:avLst/>
              <a:gdLst>
                <a:gd name="T0" fmla="*/ 0 w 24"/>
                <a:gd name="T1" fmla="*/ 14 h 19"/>
                <a:gd name="T2" fmla="*/ 5 w 24"/>
                <a:gd name="T3" fmla="*/ 19 h 19"/>
                <a:gd name="T4" fmla="*/ 24 w 2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14"/>
                  </a:moveTo>
                  <a:lnTo>
                    <a:pt x="5" y="19"/>
                  </a:lnTo>
                  <a:lnTo>
                    <a:pt x="24" y="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xmlns="" id="{9EE8DC73-91B9-E94D-BA50-131E8A3A0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075" y="3800475"/>
              <a:ext cx="38100" cy="30163"/>
            </a:xfrm>
            <a:custGeom>
              <a:avLst/>
              <a:gdLst>
                <a:gd name="T0" fmla="*/ 0 w 24"/>
                <a:gd name="T1" fmla="*/ 15 h 19"/>
                <a:gd name="T2" fmla="*/ 5 w 24"/>
                <a:gd name="T3" fmla="*/ 19 h 19"/>
                <a:gd name="T4" fmla="*/ 24 w 2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15"/>
                  </a:moveTo>
                  <a:lnTo>
                    <a:pt x="5" y="19"/>
                  </a:lnTo>
                  <a:lnTo>
                    <a:pt x="24" y="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xmlns="" id="{C6DE07A4-91F9-4046-855C-73C3CBBA1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0" y="3702050"/>
              <a:ext cx="44450" cy="265113"/>
            </a:xfrm>
            <a:custGeom>
              <a:avLst/>
              <a:gdLst>
                <a:gd name="T0" fmla="*/ 12 w 12"/>
                <a:gd name="T1" fmla="*/ 64 h 70"/>
                <a:gd name="T2" fmla="*/ 6 w 12"/>
                <a:gd name="T3" fmla="*/ 70 h 70"/>
                <a:gd name="T4" fmla="*/ 0 w 12"/>
                <a:gd name="T5" fmla="*/ 64 h 70"/>
                <a:gd name="T6" fmla="*/ 0 w 12"/>
                <a:gd name="T7" fmla="*/ 6 h 70"/>
                <a:gd name="T8" fmla="*/ 6 w 12"/>
                <a:gd name="T9" fmla="*/ 0 h 70"/>
                <a:gd name="T10" fmla="*/ 12 w 12"/>
                <a:gd name="T11" fmla="*/ 6 h 70"/>
                <a:gd name="T12" fmla="*/ 12 w 12"/>
                <a:gd name="T13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0">
                  <a:moveTo>
                    <a:pt x="12" y="64"/>
                  </a:moveTo>
                  <a:cubicBezTo>
                    <a:pt x="12" y="67"/>
                    <a:pt x="9" y="70"/>
                    <a:pt x="6" y="70"/>
                  </a:cubicBezTo>
                  <a:cubicBezTo>
                    <a:pt x="3" y="70"/>
                    <a:pt x="0" y="67"/>
                    <a:pt x="0" y="6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64"/>
                  </a:ln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Line 14">
              <a:extLst>
                <a:ext uri="{FF2B5EF4-FFF2-40B4-BE49-F238E27FC236}">
                  <a16:creationId xmlns:a16="http://schemas.microsoft.com/office/drawing/2014/main" xmlns="" id="{E4E1C871-A66D-B349-AA33-BB6979F211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4500" y="3937000"/>
              <a:ext cx="44450" cy="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Line 15">
              <a:extLst>
                <a:ext uri="{FF2B5EF4-FFF2-40B4-BE49-F238E27FC236}">
                  <a16:creationId xmlns:a16="http://schemas.microsoft.com/office/drawing/2014/main" xmlns="" id="{46342791-5A28-3349-BEFA-52E33E422A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4500" y="3830638"/>
              <a:ext cx="44450" cy="0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xmlns="" id="{754E65CE-4EFE-0649-9F1A-234A6AD87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338" y="3717925"/>
              <a:ext cx="30163" cy="136525"/>
            </a:xfrm>
            <a:custGeom>
              <a:avLst/>
              <a:gdLst>
                <a:gd name="T0" fmla="*/ 0 w 8"/>
                <a:gd name="T1" fmla="*/ 36 h 36"/>
                <a:gd name="T2" fmla="*/ 0 w 8"/>
                <a:gd name="T3" fmla="*/ 6 h 36"/>
                <a:gd name="T4" fmla="*/ 6 w 8"/>
                <a:gd name="T5" fmla="*/ 0 h 36"/>
                <a:gd name="T6" fmla="*/ 8 w 8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6">
                  <a:moveTo>
                    <a:pt x="0" y="3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6CDD2674-CFF0-3248-93F4-97C14D1AC0EB}"/>
              </a:ext>
            </a:extLst>
          </p:cNvPr>
          <p:cNvCxnSpPr>
            <a:cxnSpLocks/>
          </p:cNvCxnSpPr>
          <p:nvPr/>
        </p:nvCxnSpPr>
        <p:spPr>
          <a:xfrm flipV="1">
            <a:off x="2074944" y="5410200"/>
            <a:ext cx="0" cy="1447800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xmlns="" id="{99871A88-6F43-754D-9E6F-B6F5B2987CF6}"/>
              </a:ext>
            </a:extLst>
          </p:cNvPr>
          <p:cNvSpPr/>
          <p:nvPr/>
        </p:nvSpPr>
        <p:spPr>
          <a:xfrm>
            <a:off x="3555435" y="1295399"/>
            <a:ext cx="1168960" cy="495299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FF58D4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xmlns="" id="{4DF08A80-EFF9-3D4C-A07A-6419791AB7AF}"/>
              </a:ext>
            </a:extLst>
          </p:cNvPr>
          <p:cNvSpPr txBox="1">
            <a:spLocks/>
          </p:cNvSpPr>
          <p:nvPr/>
        </p:nvSpPr>
        <p:spPr>
          <a:xfrm>
            <a:off x="3763860" y="1668775"/>
            <a:ext cx="858815" cy="5539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US" sz="4000" i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xmlns="" id="{6593B5BC-1895-CF4B-9B43-04463A6DD100}"/>
              </a:ext>
            </a:extLst>
          </p:cNvPr>
          <p:cNvSpPr txBox="1">
            <a:spLocks/>
          </p:cNvSpPr>
          <p:nvPr/>
        </p:nvSpPr>
        <p:spPr>
          <a:xfrm>
            <a:off x="5157677" y="1821125"/>
            <a:ext cx="6860936" cy="2492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800" b="0" dirty="0">
                <a:solidFill>
                  <a:schemeClr val="tx2"/>
                </a:solidFill>
                <a:latin typeface="+mn-lt"/>
                <a:cs typeface="Segoe UI" panose="020B0502040204020203" pitchFamily="34" charset="0"/>
              </a:rPr>
              <a:t>Lorem ipsum dolor sit </a:t>
            </a:r>
            <a:r>
              <a:rPr lang="en-US" sz="1800" b="0" dirty="0" err="1">
                <a:solidFill>
                  <a:schemeClr val="tx2"/>
                </a:solidFill>
                <a:latin typeface="+mn-lt"/>
                <a:cs typeface="Segoe UI" panose="020B0502040204020203" pitchFamily="34" charset="0"/>
              </a:rPr>
              <a:t>amet</a:t>
            </a:r>
            <a:r>
              <a:rPr lang="en-US" sz="1800" b="0" dirty="0">
                <a:solidFill>
                  <a:schemeClr val="tx2"/>
                </a:solidFill>
                <a:latin typeface="+mn-lt"/>
                <a:cs typeface="Segoe UI" panose="020B0502040204020203" pitchFamily="34" charset="0"/>
              </a:rPr>
              <a:t>, </a:t>
            </a:r>
            <a:r>
              <a:rPr lang="en-US" sz="1800" b="0" dirty="0" err="1">
                <a:solidFill>
                  <a:schemeClr val="tx2"/>
                </a:solidFill>
                <a:latin typeface="+mn-lt"/>
                <a:cs typeface="Segoe UI" panose="020B0502040204020203" pitchFamily="34" charset="0"/>
              </a:rPr>
              <a:t>consectetur</a:t>
            </a:r>
            <a:r>
              <a:rPr lang="en-US" sz="1800" b="0" dirty="0">
                <a:solidFill>
                  <a:schemeClr val="tx2"/>
                </a:solidFill>
                <a:latin typeface="+mn-lt"/>
                <a:cs typeface="Segoe UI" panose="020B0502040204020203" pitchFamily="34" charset="0"/>
              </a:rPr>
              <a:t> </a:t>
            </a:r>
            <a:r>
              <a:rPr lang="en-US" sz="1800" b="0" dirty="0" err="1">
                <a:solidFill>
                  <a:schemeClr val="tx2"/>
                </a:solidFill>
                <a:latin typeface="+mn-lt"/>
                <a:cs typeface="Segoe UI" panose="020B0502040204020203" pitchFamily="34" charset="0"/>
              </a:rPr>
              <a:t>adipiscing</a:t>
            </a:r>
            <a:r>
              <a:rPr lang="en-US" sz="1800" b="0" dirty="0">
                <a:solidFill>
                  <a:schemeClr val="tx2"/>
                </a:solidFill>
                <a:latin typeface="+mn-lt"/>
                <a:cs typeface="Segoe UI" panose="020B0502040204020203" pitchFamily="34" charset="0"/>
              </a:rPr>
              <a:t> </a:t>
            </a:r>
            <a:r>
              <a:rPr lang="en-US" sz="1800" b="0" dirty="0" err="1">
                <a:solidFill>
                  <a:schemeClr val="tx2"/>
                </a:solidFill>
                <a:latin typeface="+mn-lt"/>
                <a:cs typeface="Segoe UI" panose="020B0502040204020203" pitchFamily="34" charset="0"/>
              </a:rPr>
              <a:t>elit</a:t>
            </a:r>
            <a:endParaRPr lang="en-US" sz="1800" b="0" dirty="0">
              <a:solidFill>
                <a:schemeClr val="tx2"/>
              </a:solidFill>
              <a:latin typeface="+mn-lt"/>
              <a:cs typeface="Segoe UI" panose="020B0502040204020203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6DE342EB-E833-4640-87F9-DC037EA3A73F}"/>
              </a:ext>
            </a:extLst>
          </p:cNvPr>
          <p:cNvGrpSpPr/>
          <p:nvPr/>
        </p:nvGrpSpPr>
        <p:grpSpPr>
          <a:xfrm>
            <a:off x="3763860" y="2615083"/>
            <a:ext cx="8254753" cy="553998"/>
            <a:chOff x="3763860" y="2616153"/>
            <a:chExt cx="8254753" cy="553998"/>
          </a:xfrm>
        </p:grpSpPr>
        <p:sp>
          <p:nvSpPr>
            <p:cNvPr id="28" name="Title 1">
              <a:extLst>
                <a:ext uri="{FF2B5EF4-FFF2-40B4-BE49-F238E27FC236}">
                  <a16:creationId xmlns:a16="http://schemas.microsoft.com/office/drawing/2014/main" xmlns="" id="{383B1B4D-82CB-1C48-A2A4-4F34310B30C9}"/>
                </a:ext>
              </a:extLst>
            </p:cNvPr>
            <p:cNvSpPr txBox="1">
              <a:spLocks/>
            </p:cNvSpPr>
            <p:nvPr/>
          </p:nvSpPr>
          <p:spPr>
            <a:xfrm>
              <a:off x="3763860" y="2616153"/>
              <a:ext cx="858815" cy="553998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4000" i="1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29" name="Title 1">
              <a:extLst>
                <a:ext uri="{FF2B5EF4-FFF2-40B4-BE49-F238E27FC236}">
                  <a16:creationId xmlns:a16="http://schemas.microsoft.com/office/drawing/2014/main" xmlns="" id="{1A05B235-ACAC-D842-80FB-F54EB6C21AD4}"/>
                </a:ext>
              </a:extLst>
            </p:cNvPr>
            <p:cNvSpPr txBox="1">
              <a:spLocks/>
            </p:cNvSpPr>
            <p:nvPr/>
          </p:nvSpPr>
          <p:spPr>
            <a:xfrm>
              <a:off x="5157677" y="2768503"/>
              <a:ext cx="6860936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r>
                <a:rPr lang="en-US" sz="1800" b="0" dirty="0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Lorem ipsum dolor sit </a:t>
              </a:r>
              <a:r>
                <a:rPr lang="en-US" sz="1800" b="0" dirty="0" err="1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amet</a:t>
              </a:r>
              <a:r>
                <a:rPr lang="en-US" sz="1800" b="0" dirty="0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, </a:t>
              </a:r>
              <a:r>
                <a:rPr lang="en-US" sz="1800" b="0" dirty="0" err="1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consectetur</a:t>
              </a:r>
              <a:r>
                <a:rPr lang="en-US" sz="1800" b="0" dirty="0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 </a:t>
              </a:r>
              <a:r>
                <a:rPr lang="en-US" sz="1800" b="0" dirty="0" err="1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adipiscing</a:t>
              </a:r>
              <a:r>
                <a:rPr lang="en-US" sz="1800" b="0" dirty="0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 </a:t>
              </a:r>
              <a:r>
                <a:rPr lang="en-US" sz="1800" b="0" dirty="0" err="1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elit</a:t>
              </a:r>
              <a:endParaRPr lang="en-US" sz="1800" b="0" dirty="0">
                <a:solidFill>
                  <a:schemeClr val="tx2"/>
                </a:solidFill>
                <a:latin typeface="+mn-lt"/>
                <a:cs typeface="Segoe UI" panose="020B0502040204020203" pitchFamily="34" charset="0"/>
              </a:endParaRPr>
            </a:p>
          </p:txBody>
        </p:sp>
      </p:grp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D287675D-156B-4C4A-9EBF-F436D4EFF296}"/>
              </a:ext>
            </a:extLst>
          </p:cNvPr>
          <p:cNvCxnSpPr>
            <a:cxnSpLocks/>
          </p:cNvCxnSpPr>
          <p:nvPr/>
        </p:nvCxnSpPr>
        <p:spPr>
          <a:xfrm>
            <a:off x="3763861" y="2418928"/>
            <a:ext cx="789474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F5581553-C20B-A147-A1D8-EE285993D1C4}"/>
              </a:ext>
            </a:extLst>
          </p:cNvPr>
          <p:cNvCxnSpPr>
            <a:cxnSpLocks/>
          </p:cNvCxnSpPr>
          <p:nvPr/>
        </p:nvCxnSpPr>
        <p:spPr>
          <a:xfrm>
            <a:off x="3763861" y="3365236"/>
            <a:ext cx="789474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FB384080-BA77-454E-A883-DF67A935A643}"/>
              </a:ext>
            </a:extLst>
          </p:cNvPr>
          <p:cNvCxnSpPr>
            <a:cxnSpLocks/>
          </p:cNvCxnSpPr>
          <p:nvPr/>
        </p:nvCxnSpPr>
        <p:spPr>
          <a:xfrm>
            <a:off x="3763861" y="4311544"/>
            <a:ext cx="789474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11BEF0BF-2AEF-7F45-87FF-81A5CA4A0955}"/>
              </a:ext>
            </a:extLst>
          </p:cNvPr>
          <p:cNvGrpSpPr/>
          <p:nvPr/>
        </p:nvGrpSpPr>
        <p:grpSpPr>
          <a:xfrm>
            <a:off x="3763860" y="3561391"/>
            <a:ext cx="8254753" cy="553998"/>
            <a:chOff x="3763860" y="3563531"/>
            <a:chExt cx="8254753" cy="553998"/>
          </a:xfrm>
        </p:grpSpPr>
        <p:sp>
          <p:nvSpPr>
            <p:cNvPr id="31" name="Title 1">
              <a:extLst>
                <a:ext uri="{FF2B5EF4-FFF2-40B4-BE49-F238E27FC236}">
                  <a16:creationId xmlns:a16="http://schemas.microsoft.com/office/drawing/2014/main" xmlns="" id="{7EF1AD7B-E386-2048-8FFB-0590648DC6CE}"/>
                </a:ext>
              </a:extLst>
            </p:cNvPr>
            <p:cNvSpPr txBox="1">
              <a:spLocks/>
            </p:cNvSpPr>
            <p:nvPr/>
          </p:nvSpPr>
          <p:spPr>
            <a:xfrm>
              <a:off x="3763860" y="3563531"/>
              <a:ext cx="858815" cy="553998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4000" i="1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2" name="Title 1">
              <a:extLst>
                <a:ext uri="{FF2B5EF4-FFF2-40B4-BE49-F238E27FC236}">
                  <a16:creationId xmlns:a16="http://schemas.microsoft.com/office/drawing/2014/main" xmlns="" id="{2087E6C4-F55F-1940-9544-0BD93E60D786}"/>
                </a:ext>
              </a:extLst>
            </p:cNvPr>
            <p:cNvSpPr txBox="1">
              <a:spLocks/>
            </p:cNvSpPr>
            <p:nvPr/>
          </p:nvSpPr>
          <p:spPr>
            <a:xfrm>
              <a:off x="5157677" y="3715881"/>
              <a:ext cx="6860936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r>
                <a:rPr lang="en-US" sz="1800" b="0" dirty="0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Lorem ipsum dolor sit </a:t>
              </a:r>
              <a:r>
                <a:rPr lang="en-US" sz="1800" b="0" dirty="0" err="1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amet</a:t>
              </a:r>
              <a:r>
                <a:rPr lang="en-US" sz="1800" b="0" dirty="0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, </a:t>
              </a:r>
              <a:r>
                <a:rPr lang="en-US" sz="1800" b="0" dirty="0" err="1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consectetur</a:t>
              </a:r>
              <a:r>
                <a:rPr lang="en-US" sz="1800" b="0" dirty="0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 </a:t>
              </a:r>
              <a:r>
                <a:rPr lang="en-US" sz="1800" b="0" dirty="0" err="1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adipiscing</a:t>
              </a:r>
              <a:r>
                <a:rPr lang="en-US" sz="1800" b="0" dirty="0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 </a:t>
              </a:r>
              <a:r>
                <a:rPr lang="en-US" sz="1800" b="0" dirty="0" err="1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elit</a:t>
              </a:r>
              <a:endParaRPr lang="en-US" sz="1800" b="0" dirty="0">
                <a:solidFill>
                  <a:schemeClr val="tx2"/>
                </a:solidFill>
                <a:latin typeface="+mn-lt"/>
                <a:cs typeface="Segoe UI" panose="020B0502040204020203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CC03C87D-83D3-FF4F-91A2-EF35D09EE39C}"/>
              </a:ext>
            </a:extLst>
          </p:cNvPr>
          <p:cNvGrpSpPr/>
          <p:nvPr/>
        </p:nvGrpSpPr>
        <p:grpSpPr>
          <a:xfrm>
            <a:off x="3763860" y="4507699"/>
            <a:ext cx="8254753" cy="553998"/>
            <a:chOff x="3763860" y="4510909"/>
            <a:chExt cx="8254753" cy="553998"/>
          </a:xfrm>
        </p:grpSpPr>
        <p:sp>
          <p:nvSpPr>
            <p:cNvPr id="33" name="Title 1">
              <a:extLst>
                <a:ext uri="{FF2B5EF4-FFF2-40B4-BE49-F238E27FC236}">
                  <a16:creationId xmlns:a16="http://schemas.microsoft.com/office/drawing/2014/main" xmlns="" id="{E7B744D8-23AF-C740-889D-10021D4D81B0}"/>
                </a:ext>
              </a:extLst>
            </p:cNvPr>
            <p:cNvSpPr txBox="1">
              <a:spLocks/>
            </p:cNvSpPr>
            <p:nvPr/>
          </p:nvSpPr>
          <p:spPr>
            <a:xfrm>
              <a:off x="3763860" y="4510909"/>
              <a:ext cx="858815" cy="553998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4000" i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4" name="Title 1">
              <a:extLst>
                <a:ext uri="{FF2B5EF4-FFF2-40B4-BE49-F238E27FC236}">
                  <a16:creationId xmlns:a16="http://schemas.microsoft.com/office/drawing/2014/main" xmlns="" id="{3CCA378A-56A0-DF49-9742-5257DB32BB48}"/>
                </a:ext>
              </a:extLst>
            </p:cNvPr>
            <p:cNvSpPr txBox="1">
              <a:spLocks/>
            </p:cNvSpPr>
            <p:nvPr/>
          </p:nvSpPr>
          <p:spPr>
            <a:xfrm>
              <a:off x="5157677" y="4663259"/>
              <a:ext cx="6860936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r>
                <a:rPr lang="en-US" sz="1800" b="0" dirty="0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Lorem ipsum dolor sit </a:t>
              </a:r>
              <a:r>
                <a:rPr lang="en-US" sz="1800" b="0" dirty="0" err="1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amet</a:t>
              </a:r>
              <a:r>
                <a:rPr lang="en-US" sz="1800" b="0" dirty="0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, </a:t>
              </a:r>
              <a:r>
                <a:rPr lang="en-US" sz="1800" b="0" dirty="0" err="1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consectetur</a:t>
              </a:r>
              <a:r>
                <a:rPr lang="en-US" sz="1800" b="0" dirty="0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 </a:t>
              </a:r>
              <a:r>
                <a:rPr lang="en-US" sz="1800" b="0" dirty="0" err="1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adipiscing</a:t>
              </a:r>
              <a:r>
                <a:rPr lang="en-US" sz="1800" b="0" dirty="0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 </a:t>
              </a:r>
              <a:r>
                <a:rPr lang="en-US" sz="1800" b="0" dirty="0" err="1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elit</a:t>
              </a:r>
              <a:endParaRPr lang="en-US" sz="1800" b="0" dirty="0">
                <a:solidFill>
                  <a:schemeClr val="tx2"/>
                </a:solidFill>
                <a:latin typeface="+mn-lt"/>
                <a:cs typeface="Segoe UI" panose="020B0502040204020203" pitchFamily="34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FEB1340A-C9E4-CF42-BB44-90F6A6CDBB3F}"/>
              </a:ext>
            </a:extLst>
          </p:cNvPr>
          <p:cNvGrpSpPr/>
          <p:nvPr/>
        </p:nvGrpSpPr>
        <p:grpSpPr>
          <a:xfrm>
            <a:off x="3763860" y="5257850"/>
            <a:ext cx="8254753" cy="553998"/>
            <a:chOff x="3763860" y="5257850"/>
            <a:chExt cx="8254753" cy="553998"/>
          </a:xfrm>
        </p:grpSpPr>
        <p:sp>
          <p:nvSpPr>
            <p:cNvPr id="36" name="Title 1">
              <a:extLst>
                <a:ext uri="{FF2B5EF4-FFF2-40B4-BE49-F238E27FC236}">
                  <a16:creationId xmlns:a16="http://schemas.microsoft.com/office/drawing/2014/main" xmlns="" id="{C2560072-A5EF-7849-8EE4-5D2694B3EC47}"/>
                </a:ext>
              </a:extLst>
            </p:cNvPr>
            <p:cNvSpPr txBox="1">
              <a:spLocks/>
            </p:cNvSpPr>
            <p:nvPr/>
          </p:nvSpPr>
          <p:spPr>
            <a:xfrm>
              <a:off x="3763860" y="5257850"/>
              <a:ext cx="858815" cy="553998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4000" i="1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37" name="Title 1">
              <a:extLst>
                <a:ext uri="{FF2B5EF4-FFF2-40B4-BE49-F238E27FC236}">
                  <a16:creationId xmlns:a16="http://schemas.microsoft.com/office/drawing/2014/main" xmlns="" id="{9A745D95-3641-C14F-9C09-410CB28BA33C}"/>
                </a:ext>
              </a:extLst>
            </p:cNvPr>
            <p:cNvSpPr txBox="1">
              <a:spLocks/>
            </p:cNvSpPr>
            <p:nvPr/>
          </p:nvSpPr>
          <p:spPr>
            <a:xfrm>
              <a:off x="5157677" y="5410200"/>
              <a:ext cx="6860936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r>
                <a:rPr lang="en-US" sz="1800" b="0" dirty="0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Lorem ipsum dolor sit </a:t>
              </a:r>
              <a:r>
                <a:rPr lang="en-US" sz="1800" b="0" dirty="0" err="1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amet</a:t>
              </a:r>
              <a:r>
                <a:rPr lang="en-US" sz="1800" b="0" dirty="0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, </a:t>
              </a:r>
              <a:r>
                <a:rPr lang="en-US" sz="1800" b="0" dirty="0" err="1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consectetur</a:t>
              </a:r>
              <a:r>
                <a:rPr lang="en-US" sz="1800" b="0" dirty="0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 </a:t>
              </a:r>
              <a:r>
                <a:rPr lang="en-US" sz="1800" b="0" dirty="0" err="1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adipiscing</a:t>
              </a:r>
              <a:r>
                <a:rPr lang="en-US" sz="1800" b="0" dirty="0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 </a:t>
              </a:r>
              <a:r>
                <a:rPr lang="en-US" sz="1800" b="0" dirty="0" err="1">
                  <a:solidFill>
                    <a:schemeClr val="tx2"/>
                  </a:solidFill>
                  <a:latin typeface="+mn-lt"/>
                  <a:cs typeface="Segoe UI" panose="020B0502040204020203" pitchFamily="34" charset="0"/>
                </a:rPr>
                <a:t>elit</a:t>
              </a:r>
              <a:endParaRPr lang="en-US" sz="1800" b="0" dirty="0">
                <a:solidFill>
                  <a:schemeClr val="tx2"/>
                </a:solidFill>
                <a:latin typeface="+mn-lt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5378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xmlns="" id="{97AFF70F-4322-A547-95F3-14551A443AF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068082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2" name="think-cell Slide" r:id="rId5" imgW="7772400" imgH="10058400" progId="TCLayout.ActiveDocument.1">
                  <p:embed/>
                </p:oleObj>
              </mc:Choice>
              <mc:Fallback>
                <p:oleObj name="think-cell Slide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0BA40BE4-F776-9B45-8810-6CA988B49E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1" r="7241" b="11041"/>
          <a:stretch>
            <a:fillRect/>
          </a:stretch>
        </p:blipFill>
        <p:spPr>
          <a:xfrm>
            <a:off x="4572000" y="1295400"/>
            <a:ext cx="7620000" cy="4267200"/>
          </a:xfrm>
          <a:custGeom>
            <a:avLst/>
            <a:gdLst>
              <a:gd name="connsiteX0" fmla="*/ 552176 w 7620000"/>
              <a:gd name="connsiteY0" fmla="*/ 0 h 4267200"/>
              <a:gd name="connsiteX1" fmla="*/ 7620000 w 7620000"/>
              <a:gd name="connsiteY1" fmla="*/ 0 h 4267200"/>
              <a:gd name="connsiteX2" fmla="*/ 7620000 w 7620000"/>
              <a:gd name="connsiteY2" fmla="*/ 4267200 h 4267200"/>
              <a:gd name="connsiteX3" fmla="*/ 552176 w 7620000"/>
              <a:gd name="connsiteY3" fmla="*/ 4267200 h 4267200"/>
              <a:gd name="connsiteX4" fmla="*/ 0 w 7620000"/>
              <a:gd name="connsiteY4" fmla="*/ 3715024 h 4267200"/>
              <a:gd name="connsiteX5" fmla="*/ 0 w 7620000"/>
              <a:gd name="connsiteY5" fmla="*/ 552176 h 4267200"/>
              <a:gd name="connsiteX6" fmla="*/ 552176 w 7620000"/>
              <a:gd name="connsiteY6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20000" h="4267200">
                <a:moveTo>
                  <a:pt x="552176" y="0"/>
                </a:moveTo>
                <a:lnTo>
                  <a:pt x="7620000" y="0"/>
                </a:lnTo>
                <a:lnTo>
                  <a:pt x="7620000" y="4267200"/>
                </a:lnTo>
                <a:lnTo>
                  <a:pt x="552176" y="4267200"/>
                </a:lnTo>
                <a:cubicBezTo>
                  <a:pt x="247218" y="4267200"/>
                  <a:pt x="0" y="4019982"/>
                  <a:pt x="0" y="3715024"/>
                </a:cubicBezTo>
                <a:lnTo>
                  <a:pt x="0" y="552176"/>
                </a:lnTo>
                <a:cubicBezTo>
                  <a:pt x="0" y="247218"/>
                  <a:pt x="247218" y="0"/>
                  <a:pt x="552176" y="0"/>
                </a:cubicBezTo>
                <a:close/>
              </a:path>
            </a:pathLst>
          </a:custGeom>
        </p:spPr>
      </p:pic>
      <p:sp>
        <p:nvSpPr>
          <p:cNvPr id="12" name="Freeform 11">
            <a:extLst>
              <a:ext uri="{FF2B5EF4-FFF2-40B4-BE49-F238E27FC236}">
                <a16:creationId xmlns:a16="http://schemas.microsoft.com/office/drawing/2014/main" xmlns="" id="{B52ED316-3ADD-C541-A524-1062FB650DC4}"/>
              </a:ext>
            </a:extLst>
          </p:cNvPr>
          <p:cNvSpPr/>
          <p:nvPr/>
        </p:nvSpPr>
        <p:spPr>
          <a:xfrm>
            <a:off x="4572000" y="1295400"/>
            <a:ext cx="7620000" cy="4267200"/>
          </a:xfrm>
          <a:custGeom>
            <a:avLst/>
            <a:gdLst>
              <a:gd name="connsiteX0" fmla="*/ 552176 w 7620000"/>
              <a:gd name="connsiteY0" fmla="*/ 0 h 4267200"/>
              <a:gd name="connsiteX1" fmla="*/ 7620000 w 7620000"/>
              <a:gd name="connsiteY1" fmla="*/ 0 h 4267200"/>
              <a:gd name="connsiteX2" fmla="*/ 7620000 w 7620000"/>
              <a:gd name="connsiteY2" fmla="*/ 4267200 h 4267200"/>
              <a:gd name="connsiteX3" fmla="*/ 552176 w 7620000"/>
              <a:gd name="connsiteY3" fmla="*/ 4267200 h 4267200"/>
              <a:gd name="connsiteX4" fmla="*/ 0 w 7620000"/>
              <a:gd name="connsiteY4" fmla="*/ 3715024 h 4267200"/>
              <a:gd name="connsiteX5" fmla="*/ 0 w 7620000"/>
              <a:gd name="connsiteY5" fmla="*/ 552176 h 4267200"/>
              <a:gd name="connsiteX6" fmla="*/ 552176 w 7620000"/>
              <a:gd name="connsiteY6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20000" h="4267200">
                <a:moveTo>
                  <a:pt x="552176" y="0"/>
                </a:moveTo>
                <a:lnTo>
                  <a:pt x="7620000" y="0"/>
                </a:lnTo>
                <a:lnTo>
                  <a:pt x="7620000" y="4267200"/>
                </a:lnTo>
                <a:lnTo>
                  <a:pt x="552176" y="4267200"/>
                </a:lnTo>
                <a:cubicBezTo>
                  <a:pt x="247218" y="4267200"/>
                  <a:pt x="0" y="4019982"/>
                  <a:pt x="0" y="3715024"/>
                </a:cubicBezTo>
                <a:lnTo>
                  <a:pt x="0" y="552176"/>
                </a:lnTo>
                <a:cubicBezTo>
                  <a:pt x="0" y="247218"/>
                  <a:pt x="247218" y="0"/>
                  <a:pt x="55217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50000"/>
                  <a:lumOff val="50000"/>
                  <a:alpha val="73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xmlns="" id="{E3A161E5-F5FB-2B41-8C8C-36AE09A85ECC}"/>
              </a:ext>
            </a:extLst>
          </p:cNvPr>
          <p:cNvSpPr/>
          <p:nvPr/>
        </p:nvSpPr>
        <p:spPr>
          <a:xfrm>
            <a:off x="533399" y="2490952"/>
            <a:ext cx="6151179" cy="18760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FF58D4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5A5D8B1D-286F-0A45-8B54-3DD217347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4508" y="3055052"/>
            <a:ext cx="3339927" cy="747897"/>
          </a:xfrm>
        </p:spPr>
        <p:txBody>
          <a:bodyPr wrap="square" lIns="0" tIns="0" rIns="0" bIns="0" anchor="ctr">
            <a:spAutoFit/>
          </a:bodyPr>
          <a:lstStyle/>
          <a:p>
            <a:r>
              <a:rPr lang="en-US" sz="5400" i="1" dirty="0">
                <a:solidFill>
                  <a:schemeClr val="bg1"/>
                </a:solidFill>
              </a:rPr>
              <a:t>Welcome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6B795212-2861-084F-B21E-4A0C63ACC801}"/>
              </a:ext>
            </a:extLst>
          </p:cNvPr>
          <p:cNvSpPr/>
          <p:nvPr/>
        </p:nvSpPr>
        <p:spPr>
          <a:xfrm>
            <a:off x="831408" y="2770094"/>
            <a:ext cx="1317812" cy="131781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FCA6572B-7F53-C241-943D-069C96611E72}"/>
              </a:ext>
            </a:extLst>
          </p:cNvPr>
          <p:cNvSpPr/>
          <p:nvPr/>
        </p:nvSpPr>
        <p:spPr>
          <a:xfrm>
            <a:off x="7094207" y="2736503"/>
            <a:ext cx="4564393" cy="138499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i="1" dirty="0">
                <a:solidFill>
                  <a:schemeClr val="bg1"/>
                </a:solidFill>
              </a:rPr>
              <a:t>Lorem ipsum </a:t>
            </a:r>
            <a:r>
              <a:rPr lang="en-ID" i="1" dirty="0" err="1">
                <a:solidFill>
                  <a:schemeClr val="bg1"/>
                </a:solidFill>
              </a:rPr>
              <a:t>dolor</a:t>
            </a:r>
            <a:r>
              <a:rPr lang="en-ID" i="1" dirty="0">
                <a:solidFill>
                  <a:schemeClr val="bg1"/>
                </a:solidFill>
              </a:rPr>
              <a:t> sit </a:t>
            </a:r>
            <a:r>
              <a:rPr lang="en-ID" i="1" dirty="0" err="1">
                <a:solidFill>
                  <a:schemeClr val="bg1"/>
                </a:solidFill>
              </a:rPr>
              <a:t>amet</a:t>
            </a:r>
            <a:r>
              <a:rPr lang="en-ID" i="1" dirty="0">
                <a:solidFill>
                  <a:schemeClr val="bg1"/>
                </a:solidFill>
              </a:rPr>
              <a:t>, </a:t>
            </a:r>
            <a:r>
              <a:rPr lang="en-ID" i="1" dirty="0" err="1">
                <a:solidFill>
                  <a:schemeClr val="bg1"/>
                </a:solidFill>
              </a:rPr>
              <a:t>consectetur</a:t>
            </a:r>
            <a:r>
              <a:rPr lang="en-ID" i="1" dirty="0">
                <a:solidFill>
                  <a:schemeClr val="bg1"/>
                </a:solidFill>
              </a:rPr>
              <a:t> </a:t>
            </a:r>
            <a:r>
              <a:rPr lang="en-ID" i="1" dirty="0" err="1">
                <a:solidFill>
                  <a:schemeClr val="bg1"/>
                </a:solidFill>
              </a:rPr>
              <a:t>adipiscing</a:t>
            </a:r>
            <a:r>
              <a:rPr lang="en-ID" i="1" dirty="0">
                <a:solidFill>
                  <a:schemeClr val="bg1"/>
                </a:solidFill>
              </a:rPr>
              <a:t> </a:t>
            </a:r>
            <a:r>
              <a:rPr lang="en-ID" i="1" dirty="0" err="1">
                <a:solidFill>
                  <a:schemeClr val="bg1"/>
                </a:solidFill>
              </a:rPr>
              <a:t>elit</a:t>
            </a:r>
            <a:r>
              <a:rPr lang="en-ID" i="1" dirty="0">
                <a:solidFill>
                  <a:schemeClr val="bg1"/>
                </a:solidFill>
              </a:rPr>
              <a:t>, </a:t>
            </a:r>
            <a:r>
              <a:rPr lang="en-ID" i="1" dirty="0" err="1">
                <a:solidFill>
                  <a:schemeClr val="bg1"/>
                </a:solidFill>
              </a:rPr>
              <a:t>sed</a:t>
            </a:r>
            <a:r>
              <a:rPr lang="en-ID" i="1" dirty="0">
                <a:solidFill>
                  <a:schemeClr val="bg1"/>
                </a:solidFill>
              </a:rPr>
              <a:t> do </a:t>
            </a:r>
            <a:r>
              <a:rPr lang="en-ID" i="1" dirty="0" err="1">
                <a:solidFill>
                  <a:schemeClr val="bg1"/>
                </a:solidFill>
              </a:rPr>
              <a:t>eiusmod</a:t>
            </a:r>
            <a:r>
              <a:rPr lang="en-ID" i="1" dirty="0">
                <a:solidFill>
                  <a:schemeClr val="bg1"/>
                </a:solidFill>
              </a:rPr>
              <a:t> </a:t>
            </a:r>
            <a:r>
              <a:rPr lang="en-ID" i="1" dirty="0" err="1">
                <a:solidFill>
                  <a:schemeClr val="bg1"/>
                </a:solidFill>
              </a:rPr>
              <a:t>tempor</a:t>
            </a:r>
            <a:r>
              <a:rPr lang="en-ID" i="1" dirty="0">
                <a:solidFill>
                  <a:schemeClr val="bg1"/>
                </a:solidFill>
              </a:rPr>
              <a:t> </a:t>
            </a:r>
            <a:r>
              <a:rPr lang="en-ID" i="1" dirty="0" err="1">
                <a:solidFill>
                  <a:schemeClr val="bg1"/>
                </a:solidFill>
              </a:rPr>
              <a:t>incididunt</a:t>
            </a:r>
            <a:r>
              <a:rPr lang="en-ID" i="1" dirty="0">
                <a:solidFill>
                  <a:schemeClr val="bg1"/>
                </a:solidFill>
              </a:rPr>
              <a:t> </a:t>
            </a:r>
            <a:r>
              <a:rPr lang="en-ID" i="1" dirty="0" err="1">
                <a:solidFill>
                  <a:schemeClr val="bg1"/>
                </a:solidFill>
              </a:rPr>
              <a:t>ut</a:t>
            </a:r>
            <a:r>
              <a:rPr lang="en-ID" i="1" dirty="0">
                <a:solidFill>
                  <a:schemeClr val="bg1"/>
                </a:solidFill>
              </a:rPr>
              <a:t> </a:t>
            </a:r>
            <a:r>
              <a:rPr lang="en-ID" i="1" dirty="0" err="1">
                <a:solidFill>
                  <a:schemeClr val="bg1"/>
                </a:solidFill>
              </a:rPr>
              <a:t>labore</a:t>
            </a:r>
            <a:r>
              <a:rPr lang="en-ID" i="1" dirty="0">
                <a:solidFill>
                  <a:schemeClr val="bg1"/>
                </a:solidFill>
              </a:rPr>
              <a:t> et dolore magna </a:t>
            </a:r>
            <a:r>
              <a:rPr lang="en-ID" i="1" dirty="0" err="1">
                <a:solidFill>
                  <a:schemeClr val="bg1"/>
                </a:solidFill>
              </a:rPr>
              <a:t>aliqua</a:t>
            </a:r>
            <a:r>
              <a:rPr lang="en-ID" i="1" dirty="0">
                <a:solidFill>
                  <a:schemeClr val="bg1"/>
                </a:solidFill>
              </a:rPr>
              <a:t>. Ut </a:t>
            </a:r>
            <a:r>
              <a:rPr lang="en-ID" i="1" dirty="0" err="1">
                <a:solidFill>
                  <a:schemeClr val="bg1"/>
                </a:solidFill>
              </a:rPr>
              <a:t>enim</a:t>
            </a:r>
            <a:r>
              <a:rPr lang="en-ID" i="1" dirty="0">
                <a:solidFill>
                  <a:schemeClr val="bg1"/>
                </a:solidFill>
              </a:rPr>
              <a:t> ad minim </a:t>
            </a:r>
            <a:r>
              <a:rPr lang="en-ID" i="1" dirty="0" err="1">
                <a:solidFill>
                  <a:schemeClr val="bg1"/>
                </a:solidFill>
              </a:rPr>
              <a:t>veniam</a:t>
            </a:r>
            <a:r>
              <a:rPr lang="en-ID" i="1" dirty="0">
                <a:solidFill>
                  <a:schemeClr val="bg1"/>
                </a:solidFill>
              </a:rPr>
              <a:t>, </a:t>
            </a:r>
            <a:r>
              <a:rPr lang="en-ID" i="1" dirty="0" err="1">
                <a:solidFill>
                  <a:schemeClr val="bg1"/>
                </a:solidFill>
              </a:rPr>
              <a:t>quis</a:t>
            </a:r>
            <a:r>
              <a:rPr lang="en-ID" i="1" dirty="0">
                <a:solidFill>
                  <a:schemeClr val="bg1"/>
                </a:solidFill>
              </a:rPr>
              <a:t> </a:t>
            </a:r>
            <a:r>
              <a:rPr lang="en-ID" i="1" dirty="0" err="1">
                <a:solidFill>
                  <a:schemeClr val="bg1"/>
                </a:solidFill>
              </a:rPr>
              <a:t>nostrud</a:t>
            </a:r>
            <a:r>
              <a:rPr lang="en-ID" i="1" dirty="0">
                <a:solidFill>
                  <a:schemeClr val="bg1"/>
                </a:solidFill>
              </a:rPr>
              <a:t> exercitation </a:t>
            </a:r>
            <a:r>
              <a:rPr lang="en-ID" i="1" dirty="0" err="1">
                <a:solidFill>
                  <a:schemeClr val="bg1"/>
                </a:solidFill>
              </a:rPr>
              <a:t>ullamco</a:t>
            </a:r>
            <a:r>
              <a:rPr lang="en-ID" i="1" dirty="0">
                <a:solidFill>
                  <a:schemeClr val="bg1"/>
                </a:solidFill>
              </a:rPr>
              <a:t> </a:t>
            </a:r>
            <a:r>
              <a:rPr lang="en-ID" i="1" dirty="0" err="1">
                <a:solidFill>
                  <a:schemeClr val="bg1"/>
                </a:solidFill>
              </a:rPr>
              <a:t>laboris</a:t>
            </a:r>
            <a:r>
              <a:rPr lang="en-ID" i="1" dirty="0">
                <a:solidFill>
                  <a:schemeClr val="bg1"/>
                </a:solidFill>
              </a:rPr>
              <a:t> nisi </a:t>
            </a:r>
            <a:r>
              <a:rPr lang="en-ID" i="1" dirty="0" err="1">
                <a:solidFill>
                  <a:schemeClr val="bg1"/>
                </a:solidFill>
              </a:rPr>
              <a:t>ut</a:t>
            </a:r>
            <a:r>
              <a:rPr lang="en-ID" i="1" dirty="0">
                <a:solidFill>
                  <a:schemeClr val="bg1"/>
                </a:solidFill>
              </a:rPr>
              <a:t> </a:t>
            </a:r>
            <a:r>
              <a:rPr lang="en-ID" i="1" dirty="0" err="1">
                <a:solidFill>
                  <a:schemeClr val="bg1"/>
                </a:solidFill>
              </a:rPr>
              <a:t>aliquip</a:t>
            </a:r>
            <a:r>
              <a:rPr lang="en-ID" i="1" dirty="0">
                <a:solidFill>
                  <a:schemeClr val="bg1"/>
                </a:solidFill>
              </a:rPr>
              <a:t> ex </a:t>
            </a:r>
            <a:r>
              <a:rPr lang="en-ID" i="1" dirty="0" err="1">
                <a:solidFill>
                  <a:schemeClr val="bg1"/>
                </a:solidFill>
              </a:rPr>
              <a:t>ea</a:t>
            </a:r>
            <a:r>
              <a:rPr lang="en-ID" i="1" dirty="0">
                <a:solidFill>
                  <a:schemeClr val="bg1"/>
                </a:solidFill>
              </a:rPr>
              <a:t> </a:t>
            </a:r>
            <a:r>
              <a:rPr lang="en-ID" i="1" dirty="0" err="1">
                <a:solidFill>
                  <a:schemeClr val="bg1"/>
                </a:solidFill>
              </a:rPr>
              <a:t>commodo</a:t>
            </a:r>
            <a:r>
              <a:rPr lang="en-ID" i="1" dirty="0">
                <a:solidFill>
                  <a:schemeClr val="bg1"/>
                </a:solidFill>
              </a:rPr>
              <a:t> </a:t>
            </a:r>
            <a:r>
              <a:rPr lang="en-ID" i="1" dirty="0" err="1">
                <a:solidFill>
                  <a:schemeClr val="bg1"/>
                </a:solidFill>
              </a:rPr>
              <a:t>consequat</a:t>
            </a:r>
            <a:r>
              <a:rPr lang="en-ID" i="1" dirty="0">
                <a:solidFill>
                  <a:schemeClr val="bg1"/>
                </a:solidFill>
              </a:rPr>
              <a:t>.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xmlns="" id="{339A550A-37F6-6940-A568-3C20BBE73F25}"/>
              </a:ext>
            </a:extLst>
          </p:cNvPr>
          <p:cNvSpPr txBox="1">
            <a:spLocks/>
          </p:cNvSpPr>
          <p:nvPr/>
        </p:nvSpPr>
        <p:spPr>
          <a:xfrm>
            <a:off x="7094208" y="4613398"/>
            <a:ext cx="1953540" cy="1938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400" i="1" dirty="0">
                <a:solidFill>
                  <a:schemeClr val="bg1"/>
                </a:solidFill>
              </a:rPr>
              <a:t>Lorem Ipsum Dolor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xmlns="" id="{B002F8E3-B6D8-FF4C-9D37-7B37C7A2437B}"/>
              </a:ext>
            </a:extLst>
          </p:cNvPr>
          <p:cNvCxnSpPr>
            <a:cxnSpLocks/>
          </p:cNvCxnSpPr>
          <p:nvPr/>
        </p:nvCxnSpPr>
        <p:spPr>
          <a:xfrm>
            <a:off x="9376403" y="4710347"/>
            <a:ext cx="2815597" cy="0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395446AC-8927-2642-ADC0-7B3A7D7C4C6C}"/>
              </a:ext>
            </a:extLst>
          </p:cNvPr>
          <p:cNvGrpSpPr/>
          <p:nvPr/>
        </p:nvGrpSpPr>
        <p:grpSpPr>
          <a:xfrm>
            <a:off x="7094207" y="1707171"/>
            <a:ext cx="747935" cy="617561"/>
            <a:chOff x="1168401" y="1482726"/>
            <a:chExt cx="346075" cy="285750"/>
          </a:xfrm>
        </p:grpSpPr>
        <p:sp>
          <p:nvSpPr>
            <p:cNvPr id="22" name="Freeform 136">
              <a:extLst>
                <a:ext uri="{FF2B5EF4-FFF2-40B4-BE49-F238E27FC236}">
                  <a16:creationId xmlns:a16="http://schemas.microsoft.com/office/drawing/2014/main" xmlns="" id="{0D47D79A-20AB-874E-B1C1-E369E4D03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8401" y="1482726"/>
              <a:ext cx="346075" cy="285750"/>
            </a:xfrm>
            <a:custGeom>
              <a:avLst/>
              <a:gdLst>
                <a:gd name="T0" fmla="*/ 218 w 218"/>
                <a:gd name="T1" fmla="*/ 142 h 180"/>
                <a:gd name="T2" fmla="*/ 104 w 218"/>
                <a:gd name="T3" fmla="*/ 142 h 180"/>
                <a:gd name="T4" fmla="*/ 66 w 218"/>
                <a:gd name="T5" fmla="*/ 180 h 180"/>
                <a:gd name="T6" fmla="*/ 66 w 218"/>
                <a:gd name="T7" fmla="*/ 142 h 180"/>
                <a:gd name="T8" fmla="*/ 0 w 218"/>
                <a:gd name="T9" fmla="*/ 142 h 180"/>
                <a:gd name="T10" fmla="*/ 0 w 218"/>
                <a:gd name="T11" fmla="*/ 0 h 180"/>
                <a:gd name="T12" fmla="*/ 218 w 218"/>
                <a:gd name="T13" fmla="*/ 0 h 180"/>
                <a:gd name="T14" fmla="*/ 218 w 218"/>
                <a:gd name="T15" fmla="*/ 14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180">
                  <a:moveTo>
                    <a:pt x="218" y="142"/>
                  </a:moveTo>
                  <a:lnTo>
                    <a:pt x="104" y="142"/>
                  </a:lnTo>
                  <a:lnTo>
                    <a:pt x="66" y="180"/>
                  </a:lnTo>
                  <a:lnTo>
                    <a:pt x="66" y="142"/>
                  </a:lnTo>
                  <a:lnTo>
                    <a:pt x="0" y="142"/>
                  </a:lnTo>
                  <a:lnTo>
                    <a:pt x="0" y="0"/>
                  </a:lnTo>
                  <a:lnTo>
                    <a:pt x="218" y="0"/>
                  </a:lnTo>
                  <a:lnTo>
                    <a:pt x="218" y="142"/>
                  </a:ln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Rectangle 137">
              <a:extLst>
                <a:ext uri="{FF2B5EF4-FFF2-40B4-BE49-F238E27FC236}">
                  <a16:creationId xmlns:a16="http://schemas.microsoft.com/office/drawing/2014/main" xmlns="" id="{189C5A5D-3EF1-9845-B4F8-2CDD5DC083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889" y="1543051"/>
              <a:ext cx="58738" cy="60325"/>
            </a:xfrm>
            <a:prstGeom prst="rect">
              <a:avLst/>
            </a:prstGeom>
            <a:noFill/>
            <a:ln w="222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38">
              <a:extLst>
                <a:ext uri="{FF2B5EF4-FFF2-40B4-BE49-F238E27FC236}">
                  <a16:creationId xmlns:a16="http://schemas.microsoft.com/office/drawing/2014/main" xmlns="" id="{E5C3A2F6-835A-BE46-ABB9-056E23742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9051" y="1603376"/>
              <a:ext cx="28575" cy="52388"/>
            </a:xfrm>
            <a:custGeom>
              <a:avLst/>
              <a:gdLst>
                <a:gd name="T0" fmla="*/ 8 w 8"/>
                <a:gd name="T1" fmla="*/ 0 h 14"/>
                <a:gd name="T2" fmla="*/ 8 w 8"/>
                <a:gd name="T3" fmla="*/ 6 h 14"/>
                <a:gd name="T4" fmla="*/ 0 w 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4">
                  <a:moveTo>
                    <a:pt x="8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10"/>
                    <a:pt x="4" y="14"/>
                    <a:pt x="0" y="14"/>
                  </a:cubicBez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Rectangle 139">
              <a:extLst>
                <a:ext uri="{FF2B5EF4-FFF2-40B4-BE49-F238E27FC236}">
                  <a16:creationId xmlns:a16="http://schemas.microsoft.com/office/drawing/2014/main" xmlns="" id="{61CB9347-7869-AA42-9189-BF56432BF7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3664" y="1543051"/>
              <a:ext cx="60325" cy="60325"/>
            </a:xfrm>
            <a:prstGeom prst="rect">
              <a:avLst/>
            </a:prstGeom>
            <a:noFill/>
            <a:ln w="2222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40">
              <a:extLst>
                <a:ext uri="{FF2B5EF4-FFF2-40B4-BE49-F238E27FC236}">
                  <a16:creationId xmlns:a16="http://schemas.microsoft.com/office/drawing/2014/main" xmlns="" id="{C96753BF-283B-014C-A5D2-D8340F5DC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3826" y="1603376"/>
              <a:ext cx="30163" cy="52388"/>
            </a:xfrm>
            <a:custGeom>
              <a:avLst/>
              <a:gdLst>
                <a:gd name="T0" fmla="*/ 8 w 8"/>
                <a:gd name="T1" fmla="*/ 0 h 14"/>
                <a:gd name="T2" fmla="*/ 8 w 8"/>
                <a:gd name="T3" fmla="*/ 6 h 14"/>
                <a:gd name="T4" fmla="*/ 0 w 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4">
                  <a:moveTo>
                    <a:pt x="8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10"/>
                    <a:pt x="4" y="14"/>
                    <a:pt x="0" y="14"/>
                  </a:cubicBezTo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2C90041A-0572-A34C-A96B-574B8FCB1912}"/>
              </a:ext>
            </a:extLst>
          </p:cNvPr>
          <p:cNvGrpSpPr/>
          <p:nvPr/>
        </p:nvGrpSpPr>
        <p:grpSpPr>
          <a:xfrm>
            <a:off x="1175438" y="3140243"/>
            <a:ext cx="629752" cy="577516"/>
            <a:chOff x="7005638" y="2909888"/>
            <a:chExt cx="344488" cy="315913"/>
          </a:xfrm>
        </p:grpSpPr>
        <p:sp>
          <p:nvSpPr>
            <p:cNvPr id="29" name="Oval 302">
              <a:extLst>
                <a:ext uri="{FF2B5EF4-FFF2-40B4-BE49-F238E27FC236}">
                  <a16:creationId xmlns:a16="http://schemas.microsoft.com/office/drawing/2014/main" xmlns="" id="{9B9A953F-C72C-2445-B2B3-BB9586288E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0575" y="2909888"/>
              <a:ext cx="74613" cy="76200"/>
            </a:xfrm>
            <a:prstGeom prst="ellipse">
              <a:avLst/>
            </a:prstGeom>
            <a:noFill/>
            <a:ln w="190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Oval 303">
              <a:extLst>
                <a:ext uri="{FF2B5EF4-FFF2-40B4-BE49-F238E27FC236}">
                  <a16:creationId xmlns:a16="http://schemas.microsoft.com/office/drawing/2014/main" xmlns="" id="{F6F88620-C644-5B4B-B3B2-1B0B65A75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1225" y="2940051"/>
              <a:ext cx="44450" cy="46038"/>
            </a:xfrm>
            <a:prstGeom prst="ellipse">
              <a:avLst/>
            </a:prstGeom>
            <a:noFill/>
            <a:ln w="190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Oval 304">
              <a:extLst>
                <a:ext uri="{FF2B5EF4-FFF2-40B4-BE49-F238E27FC236}">
                  <a16:creationId xmlns:a16="http://schemas.microsoft.com/office/drawing/2014/main" xmlns="" id="{E067C50D-4DB3-6B4F-9E2D-6B740D56AE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0088" y="2940051"/>
              <a:ext cx="44450" cy="46038"/>
            </a:xfrm>
            <a:prstGeom prst="ellipse">
              <a:avLst/>
            </a:prstGeom>
            <a:noFill/>
            <a:ln w="190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305">
              <a:extLst>
                <a:ext uri="{FF2B5EF4-FFF2-40B4-BE49-F238E27FC236}">
                  <a16:creationId xmlns:a16="http://schemas.microsoft.com/office/drawing/2014/main" xmlns="" id="{BE5F1DE6-363C-BB41-99D3-FD0B2FCB4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638" y="3170238"/>
              <a:ext cx="344488" cy="55563"/>
            </a:xfrm>
            <a:custGeom>
              <a:avLst/>
              <a:gdLst>
                <a:gd name="T0" fmla="*/ 66 w 92"/>
                <a:gd name="T1" fmla="*/ 0 h 15"/>
                <a:gd name="T2" fmla="*/ 92 w 92"/>
                <a:gd name="T3" fmla="*/ 7 h 15"/>
                <a:gd name="T4" fmla="*/ 46 w 92"/>
                <a:gd name="T5" fmla="*/ 15 h 15"/>
                <a:gd name="T6" fmla="*/ 0 w 92"/>
                <a:gd name="T7" fmla="*/ 7 h 15"/>
                <a:gd name="T8" fmla="*/ 26 w 9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5">
                  <a:moveTo>
                    <a:pt x="66" y="0"/>
                  </a:moveTo>
                  <a:cubicBezTo>
                    <a:pt x="81" y="1"/>
                    <a:pt x="92" y="4"/>
                    <a:pt x="92" y="7"/>
                  </a:cubicBezTo>
                  <a:cubicBezTo>
                    <a:pt x="92" y="11"/>
                    <a:pt x="71" y="15"/>
                    <a:pt x="46" y="15"/>
                  </a:cubicBezTo>
                  <a:cubicBezTo>
                    <a:pt x="21" y="15"/>
                    <a:pt x="0" y="11"/>
                    <a:pt x="0" y="7"/>
                  </a:cubicBezTo>
                  <a:cubicBezTo>
                    <a:pt x="0" y="4"/>
                    <a:pt x="11" y="1"/>
                    <a:pt x="26" y="0"/>
                  </a:cubicBezTo>
                </a:path>
              </a:pathLst>
            </a:custGeom>
            <a:noFill/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306">
              <a:extLst>
                <a:ext uri="{FF2B5EF4-FFF2-40B4-BE49-F238E27FC236}">
                  <a16:creationId xmlns:a16="http://schemas.microsoft.com/office/drawing/2014/main" xmlns="" id="{1F6788FB-921C-D143-B4B6-603129E08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0575" y="3014663"/>
              <a:ext cx="74613" cy="136525"/>
            </a:xfrm>
            <a:custGeom>
              <a:avLst/>
              <a:gdLst>
                <a:gd name="T0" fmla="*/ 20 w 20"/>
                <a:gd name="T1" fmla="*/ 36 h 36"/>
                <a:gd name="T2" fmla="*/ 0 w 20"/>
                <a:gd name="T3" fmla="*/ 36 h 36"/>
                <a:gd name="T4" fmla="*/ 0 w 20"/>
                <a:gd name="T5" fmla="*/ 10 h 36"/>
                <a:gd name="T6" fmla="*/ 10 w 20"/>
                <a:gd name="T7" fmla="*/ 0 h 36"/>
                <a:gd name="T8" fmla="*/ 20 w 20"/>
                <a:gd name="T9" fmla="*/ 10 h 36"/>
                <a:gd name="T10" fmla="*/ 20 w 20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2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lnTo>
                    <a:pt x="20" y="36"/>
                  </a:lnTo>
                  <a:close/>
                </a:path>
              </a:pathLst>
            </a:custGeom>
            <a:noFill/>
            <a:ln w="190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307">
              <a:extLst>
                <a:ext uri="{FF2B5EF4-FFF2-40B4-BE49-F238E27FC236}">
                  <a16:creationId xmlns:a16="http://schemas.microsoft.com/office/drawing/2014/main" xmlns="" id="{CF10C496-B05D-7347-BA86-BFC852337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1225" y="3014663"/>
              <a:ext cx="44450" cy="106363"/>
            </a:xfrm>
            <a:custGeom>
              <a:avLst/>
              <a:gdLst>
                <a:gd name="T0" fmla="*/ 12 w 12"/>
                <a:gd name="T1" fmla="*/ 28 h 28"/>
                <a:gd name="T2" fmla="*/ 0 w 12"/>
                <a:gd name="T3" fmla="*/ 28 h 28"/>
                <a:gd name="T4" fmla="*/ 0 w 12"/>
                <a:gd name="T5" fmla="*/ 6 h 28"/>
                <a:gd name="T6" fmla="*/ 6 w 12"/>
                <a:gd name="T7" fmla="*/ 0 h 28"/>
                <a:gd name="T8" fmla="*/ 12 w 12"/>
                <a:gd name="T9" fmla="*/ 6 h 28"/>
                <a:gd name="T10" fmla="*/ 12 w 12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8">
                  <a:moveTo>
                    <a:pt x="12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28"/>
                  </a:lnTo>
                  <a:close/>
                </a:path>
              </a:pathLst>
            </a:custGeom>
            <a:noFill/>
            <a:ln w="190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308">
              <a:extLst>
                <a:ext uri="{FF2B5EF4-FFF2-40B4-BE49-F238E27FC236}">
                  <a16:creationId xmlns:a16="http://schemas.microsoft.com/office/drawing/2014/main" xmlns="" id="{C4B36468-6CDA-BB4C-B22F-B9C0776224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088" y="3014663"/>
              <a:ext cx="44450" cy="106363"/>
            </a:xfrm>
            <a:custGeom>
              <a:avLst/>
              <a:gdLst>
                <a:gd name="T0" fmla="*/ 12 w 12"/>
                <a:gd name="T1" fmla="*/ 28 h 28"/>
                <a:gd name="T2" fmla="*/ 0 w 12"/>
                <a:gd name="T3" fmla="*/ 28 h 28"/>
                <a:gd name="T4" fmla="*/ 0 w 12"/>
                <a:gd name="T5" fmla="*/ 6 h 28"/>
                <a:gd name="T6" fmla="*/ 6 w 12"/>
                <a:gd name="T7" fmla="*/ 0 h 28"/>
                <a:gd name="T8" fmla="*/ 12 w 12"/>
                <a:gd name="T9" fmla="*/ 6 h 28"/>
                <a:gd name="T10" fmla="*/ 12 w 12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8">
                  <a:moveTo>
                    <a:pt x="12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28"/>
                  </a:lnTo>
                  <a:close/>
                </a:path>
              </a:pathLst>
            </a:custGeom>
            <a:noFill/>
            <a:ln w="1905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596785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xmlns="" id="{BF82E30D-C971-3E4C-9A23-FC1FF76CE2B2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9801558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5" name="think-cell Slide" r:id="rId6" imgW="7772400" imgH="10058400" progId="TCLayout.ActiveDocument.1">
                  <p:embed/>
                </p:oleObj>
              </mc:Choice>
              <mc:Fallback>
                <p:oleObj name="think-cell Slide" r:id="rId6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xmlns="" id="{1B327553-471F-2541-B77D-5E89A3E6ACA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3600" b="1" i="1" dirty="0">
              <a:latin typeface="Georgia" panose="02040502050405020303" pitchFamily="18" charset="0"/>
              <a:ea typeface="+mj-ea"/>
              <a:sym typeface="Georgia" panose="02040502050405020303" pitchFamily="18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B376E699-949D-0044-9AB6-6F6B11ECE28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85" b="18739"/>
          <a:stretch/>
        </p:blipFill>
        <p:spPr>
          <a:xfrm>
            <a:off x="0" y="0"/>
            <a:ext cx="12192000" cy="6248400"/>
          </a:xfrm>
          <a:prstGeom prst="rect">
            <a:avLst/>
          </a:prstGeom>
        </p:spPr>
      </p:pic>
      <p:sp>
        <p:nvSpPr>
          <p:cNvPr id="21" name="Freeform 20">
            <a:extLst>
              <a:ext uri="{FF2B5EF4-FFF2-40B4-BE49-F238E27FC236}">
                <a16:creationId xmlns:a16="http://schemas.microsoft.com/office/drawing/2014/main" xmlns="" id="{F85B0DDA-4EBB-2E45-BCD2-7EBEA7F4B5D9}"/>
              </a:ext>
            </a:extLst>
          </p:cNvPr>
          <p:cNvSpPr/>
          <p:nvPr/>
        </p:nvSpPr>
        <p:spPr>
          <a:xfrm>
            <a:off x="0" y="0"/>
            <a:ext cx="12192000" cy="6248400"/>
          </a:xfrm>
          <a:custGeom>
            <a:avLst/>
            <a:gdLst>
              <a:gd name="connsiteX0" fmla="*/ 0 w 12192000"/>
              <a:gd name="connsiteY0" fmla="*/ 0 h 6248400"/>
              <a:gd name="connsiteX1" fmla="*/ 12192000 w 12192000"/>
              <a:gd name="connsiteY1" fmla="*/ 0 h 6248400"/>
              <a:gd name="connsiteX2" fmla="*/ 12192000 w 12192000"/>
              <a:gd name="connsiteY2" fmla="*/ 6248400 h 6248400"/>
              <a:gd name="connsiteX3" fmla="*/ 0 w 12192000"/>
              <a:gd name="connsiteY3" fmla="*/ 6248400 h 6248400"/>
              <a:gd name="connsiteX4" fmla="*/ 0 w 12192000"/>
              <a:gd name="connsiteY4" fmla="*/ 4874668 h 6248400"/>
              <a:gd name="connsiteX5" fmla="*/ 6096001 w 12192000"/>
              <a:gd name="connsiteY5" fmla="*/ 4874668 h 6248400"/>
              <a:gd name="connsiteX6" fmla="*/ 7682345 w 12192000"/>
              <a:gd name="connsiteY6" fmla="*/ 3288324 h 6248400"/>
              <a:gd name="connsiteX7" fmla="*/ 6096001 w 12192000"/>
              <a:gd name="connsiteY7" fmla="*/ 1701980 h 6248400"/>
              <a:gd name="connsiteX8" fmla="*/ 0 w 12192000"/>
              <a:gd name="connsiteY8" fmla="*/ 170198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248400">
                <a:moveTo>
                  <a:pt x="0" y="0"/>
                </a:moveTo>
                <a:lnTo>
                  <a:pt x="12192000" y="0"/>
                </a:lnTo>
                <a:lnTo>
                  <a:pt x="12192000" y="6248400"/>
                </a:lnTo>
                <a:lnTo>
                  <a:pt x="0" y="6248400"/>
                </a:lnTo>
                <a:lnTo>
                  <a:pt x="0" y="4874668"/>
                </a:lnTo>
                <a:lnTo>
                  <a:pt x="6096001" y="4874668"/>
                </a:lnTo>
                <a:cubicBezTo>
                  <a:pt x="6972115" y="4874668"/>
                  <a:pt x="7682345" y="4164438"/>
                  <a:pt x="7682345" y="3288324"/>
                </a:cubicBezTo>
                <a:cubicBezTo>
                  <a:pt x="7682345" y="2412210"/>
                  <a:pt x="6972115" y="1701980"/>
                  <a:pt x="6096001" y="1701980"/>
                </a:cubicBezTo>
                <a:lnTo>
                  <a:pt x="0" y="170198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75000"/>
                </a:schemeClr>
              </a:gs>
              <a:gs pos="100000">
                <a:schemeClr val="bg1">
                  <a:lumMod val="85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xmlns="" id="{606E899F-2448-9F41-A013-A93ABC3A400C}"/>
              </a:ext>
            </a:extLst>
          </p:cNvPr>
          <p:cNvSpPr/>
          <p:nvPr/>
        </p:nvSpPr>
        <p:spPr>
          <a:xfrm rot="16200000" flipV="1">
            <a:off x="2254828" y="-552849"/>
            <a:ext cx="3172688" cy="7682346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73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89F1B558-D42C-EE4C-88A4-B95DB76333E9}"/>
              </a:ext>
            </a:extLst>
          </p:cNvPr>
          <p:cNvSpPr/>
          <p:nvPr/>
        </p:nvSpPr>
        <p:spPr>
          <a:xfrm>
            <a:off x="4509655" y="1701978"/>
            <a:ext cx="3172690" cy="3172690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58D4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80AA4AD-02DC-C04F-8690-72192BCBF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7337" y="2789725"/>
            <a:ext cx="1987579" cy="997196"/>
          </a:xfrm>
        </p:spPr>
        <p:txBody>
          <a:bodyPr wrap="square" lIns="0" tIns="0" rIns="0" bIns="0" anchor="ctr">
            <a:spAutoFit/>
          </a:bodyPr>
          <a:lstStyle/>
          <a:p>
            <a:r>
              <a:rPr lang="en-US" sz="3600" i="1" dirty="0">
                <a:solidFill>
                  <a:schemeClr val="bg1"/>
                </a:solidFill>
              </a:rPr>
              <a:t>Who We Are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CFB6063-B229-3542-9110-BC6ECBD01C48}"/>
              </a:ext>
            </a:extLst>
          </p:cNvPr>
          <p:cNvSpPr/>
          <p:nvPr/>
        </p:nvSpPr>
        <p:spPr>
          <a:xfrm>
            <a:off x="912324" y="2518882"/>
            <a:ext cx="3172689" cy="153888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en-ID" sz="2000" i="1" dirty="0">
                <a:solidFill>
                  <a:schemeClr val="bg1"/>
                </a:solidFill>
              </a:rPr>
              <a:t>Lorem ipsum </a:t>
            </a:r>
            <a:r>
              <a:rPr lang="en-ID" sz="2000" i="1" dirty="0" err="1">
                <a:solidFill>
                  <a:schemeClr val="bg1"/>
                </a:solidFill>
              </a:rPr>
              <a:t>dolor</a:t>
            </a:r>
            <a:r>
              <a:rPr lang="en-ID" sz="2000" i="1" dirty="0">
                <a:solidFill>
                  <a:schemeClr val="bg1"/>
                </a:solidFill>
              </a:rPr>
              <a:t> sit </a:t>
            </a:r>
            <a:r>
              <a:rPr lang="en-ID" sz="2000" i="1" dirty="0" err="1">
                <a:solidFill>
                  <a:schemeClr val="bg1"/>
                </a:solidFill>
              </a:rPr>
              <a:t>amet</a:t>
            </a:r>
            <a:r>
              <a:rPr lang="en-ID" sz="2000" i="1" dirty="0">
                <a:solidFill>
                  <a:schemeClr val="bg1"/>
                </a:solidFill>
              </a:rPr>
              <a:t>, </a:t>
            </a:r>
            <a:r>
              <a:rPr lang="en-ID" sz="2000" i="1" dirty="0" err="1">
                <a:solidFill>
                  <a:schemeClr val="bg1"/>
                </a:solidFill>
              </a:rPr>
              <a:t>consectetur</a:t>
            </a:r>
            <a:r>
              <a:rPr lang="en-ID" sz="2000" i="1" dirty="0">
                <a:solidFill>
                  <a:schemeClr val="bg1"/>
                </a:solidFill>
              </a:rPr>
              <a:t> </a:t>
            </a:r>
            <a:r>
              <a:rPr lang="en-ID" sz="2000" i="1" dirty="0" err="1">
                <a:solidFill>
                  <a:schemeClr val="bg1"/>
                </a:solidFill>
              </a:rPr>
              <a:t>adipiscing</a:t>
            </a:r>
            <a:r>
              <a:rPr lang="en-ID" sz="2000" i="1" dirty="0">
                <a:solidFill>
                  <a:schemeClr val="bg1"/>
                </a:solidFill>
              </a:rPr>
              <a:t> </a:t>
            </a:r>
            <a:r>
              <a:rPr lang="en-ID" sz="2000" i="1" dirty="0" err="1">
                <a:solidFill>
                  <a:schemeClr val="bg1"/>
                </a:solidFill>
              </a:rPr>
              <a:t>elit</a:t>
            </a:r>
            <a:r>
              <a:rPr lang="en-ID" sz="2000" i="1" dirty="0">
                <a:solidFill>
                  <a:schemeClr val="bg1"/>
                </a:solidFill>
              </a:rPr>
              <a:t>, </a:t>
            </a:r>
            <a:r>
              <a:rPr lang="en-ID" sz="2000" i="1" dirty="0" err="1">
                <a:solidFill>
                  <a:schemeClr val="bg1"/>
                </a:solidFill>
              </a:rPr>
              <a:t>sed</a:t>
            </a:r>
            <a:r>
              <a:rPr lang="en-ID" sz="2000" i="1" dirty="0">
                <a:solidFill>
                  <a:schemeClr val="bg1"/>
                </a:solidFill>
              </a:rPr>
              <a:t> do </a:t>
            </a:r>
            <a:r>
              <a:rPr lang="en-ID" sz="2000" i="1" dirty="0" err="1">
                <a:solidFill>
                  <a:schemeClr val="bg1"/>
                </a:solidFill>
              </a:rPr>
              <a:t>eiusmod</a:t>
            </a:r>
            <a:r>
              <a:rPr lang="en-ID" sz="2000" i="1" dirty="0">
                <a:solidFill>
                  <a:schemeClr val="bg1"/>
                </a:solidFill>
              </a:rPr>
              <a:t> </a:t>
            </a:r>
            <a:r>
              <a:rPr lang="en-ID" sz="2000" i="1" dirty="0" err="1">
                <a:solidFill>
                  <a:schemeClr val="bg1"/>
                </a:solidFill>
              </a:rPr>
              <a:t>tempor</a:t>
            </a:r>
            <a:r>
              <a:rPr lang="en-ID" sz="2000" i="1" dirty="0">
                <a:solidFill>
                  <a:schemeClr val="bg1"/>
                </a:solidFill>
              </a:rPr>
              <a:t> </a:t>
            </a:r>
            <a:r>
              <a:rPr lang="en-ID" sz="2000" i="1" dirty="0" err="1">
                <a:solidFill>
                  <a:schemeClr val="bg1"/>
                </a:solidFill>
              </a:rPr>
              <a:t>incididunt</a:t>
            </a:r>
            <a:r>
              <a:rPr lang="en-ID" sz="2000" i="1" dirty="0">
                <a:solidFill>
                  <a:schemeClr val="bg1"/>
                </a:solidFill>
              </a:rPr>
              <a:t> </a:t>
            </a:r>
            <a:r>
              <a:rPr lang="en-ID" sz="2000" i="1" dirty="0" err="1">
                <a:solidFill>
                  <a:schemeClr val="bg1"/>
                </a:solidFill>
              </a:rPr>
              <a:t>ut</a:t>
            </a:r>
            <a:r>
              <a:rPr lang="en-ID" sz="2000" i="1" dirty="0">
                <a:solidFill>
                  <a:schemeClr val="bg1"/>
                </a:solidFill>
              </a:rPr>
              <a:t> </a:t>
            </a:r>
            <a:r>
              <a:rPr lang="en-ID" sz="2000" i="1" dirty="0" err="1">
                <a:solidFill>
                  <a:schemeClr val="bg1"/>
                </a:solidFill>
              </a:rPr>
              <a:t>labore</a:t>
            </a:r>
            <a:r>
              <a:rPr lang="en-ID" sz="2000" i="1" dirty="0">
                <a:solidFill>
                  <a:schemeClr val="bg1"/>
                </a:solidFill>
              </a:rPr>
              <a:t> et dolore magna </a:t>
            </a:r>
            <a:r>
              <a:rPr lang="en-ID" sz="2000" i="1" dirty="0" err="1">
                <a:solidFill>
                  <a:schemeClr val="bg1"/>
                </a:solidFill>
              </a:rPr>
              <a:t>aliqua</a:t>
            </a:r>
            <a:r>
              <a:rPr lang="en-ID" sz="2000" i="1" dirty="0">
                <a:solidFill>
                  <a:schemeClr val="bg1"/>
                </a:solidFill>
              </a:rPr>
              <a:t>. 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F26A085B-FA06-B24F-B6F5-8A218A89BC6F}"/>
              </a:ext>
            </a:extLst>
          </p:cNvPr>
          <p:cNvSpPr/>
          <p:nvPr/>
        </p:nvSpPr>
        <p:spPr>
          <a:xfrm>
            <a:off x="6843925" y="1895902"/>
            <a:ext cx="838420" cy="83842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19D6906E-7E24-D145-A85D-2F7A9DAF1363}"/>
              </a:ext>
            </a:extLst>
          </p:cNvPr>
          <p:cNvSpPr/>
          <p:nvPr/>
        </p:nvSpPr>
        <p:spPr>
          <a:xfrm>
            <a:off x="7263135" y="2869113"/>
            <a:ext cx="838420" cy="83842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779027DA-DEA7-C748-8D9E-E50E6B175557}"/>
              </a:ext>
            </a:extLst>
          </p:cNvPr>
          <p:cNvSpPr/>
          <p:nvPr/>
        </p:nvSpPr>
        <p:spPr>
          <a:xfrm>
            <a:off x="6843925" y="3901456"/>
            <a:ext cx="838420" cy="83842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xmlns="" id="{FB765497-0BA6-F741-9E4A-60127B29795B}"/>
              </a:ext>
            </a:extLst>
          </p:cNvPr>
          <p:cNvSpPr txBox="1">
            <a:spLocks/>
          </p:cNvSpPr>
          <p:nvPr/>
        </p:nvSpPr>
        <p:spPr>
          <a:xfrm>
            <a:off x="8001000" y="2093513"/>
            <a:ext cx="3657600" cy="4431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600" b="0" i="1" dirty="0">
                <a:latin typeface="+mn-lt"/>
                <a:cs typeface="Segoe UI" panose="020B0502040204020203" pitchFamily="34" charset="0"/>
              </a:rPr>
              <a:t>Lorem ipsum dolor sit </a:t>
            </a:r>
            <a:r>
              <a:rPr lang="en-US" sz="1600" b="0" i="1" dirty="0" err="1">
                <a:latin typeface="+mn-lt"/>
                <a:cs typeface="Segoe UI" panose="020B0502040204020203" pitchFamily="34" charset="0"/>
              </a:rPr>
              <a:t>amet</a:t>
            </a:r>
            <a:r>
              <a:rPr lang="en-US" sz="1600" b="0" i="1" dirty="0">
                <a:latin typeface="+mn-lt"/>
                <a:cs typeface="Segoe UI" panose="020B0502040204020203" pitchFamily="34" charset="0"/>
              </a:rPr>
              <a:t>, </a:t>
            </a:r>
            <a:r>
              <a:rPr lang="en-US" sz="1600" b="0" i="1" dirty="0" err="1">
                <a:latin typeface="+mn-lt"/>
                <a:cs typeface="Segoe UI" panose="020B0502040204020203" pitchFamily="34" charset="0"/>
              </a:rPr>
              <a:t>consectetur</a:t>
            </a:r>
            <a:r>
              <a:rPr lang="en-US" sz="1600" b="0" i="1" dirty="0">
                <a:latin typeface="+mn-lt"/>
                <a:cs typeface="Segoe UI" panose="020B0502040204020203" pitchFamily="34" charset="0"/>
              </a:rPr>
              <a:t> </a:t>
            </a:r>
            <a:r>
              <a:rPr lang="en-US" sz="1600" b="0" i="1" dirty="0" err="1">
                <a:latin typeface="+mn-lt"/>
                <a:cs typeface="Segoe UI" panose="020B0502040204020203" pitchFamily="34" charset="0"/>
              </a:rPr>
              <a:t>adipiscing</a:t>
            </a:r>
            <a:r>
              <a:rPr lang="en-US" sz="1600" b="0" i="1" dirty="0">
                <a:latin typeface="+mn-lt"/>
                <a:cs typeface="Segoe UI" panose="020B0502040204020203" pitchFamily="34" charset="0"/>
              </a:rPr>
              <a:t> </a:t>
            </a:r>
            <a:r>
              <a:rPr lang="en-US" sz="1600" b="0" i="1" dirty="0" err="1">
                <a:latin typeface="+mn-lt"/>
                <a:cs typeface="Segoe UI" panose="020B0502040204020203" pitchFamily="34" charset="0"/>
              </a:rPr>
              <a:t>elit</a:t>
            </a:r>
            <a:endParaRPr lang="en-US" sz="1600" b="0" i="1" dirty="0">
              <a:latin typeface="+mn-lt"/>
              <a:cs typeface="Segoe UI" panose="020B0502040204020203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xmlns="" id="{D4F58DA0-6C54-004C-B8FD-77F117D62DEC}"/>
              </a:ext>
            </a:extLst>
          </p:cNvPr>
          <p:cNvSpPr txBox="1">
            <a:spLocks/>
          </p:cNvSpPr>
          <p:nvPr/>
        </p:nvSpPr>
        <p:spPr>
          <a:xfrm>
            <a:off x="8379774" y="3066724"/>
            <a:ext cx="3278826" cy="4431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600" b="0" i="1" dirty="0">
                <a:latin typeface="+mn-lt"/>
                <a:cs typeface="Segoe UI" panose="020B0502040204020203" pitchFamily="34" charset="0"/>
              </a:rPr>
              <a:t>Lorem ipsum dolor sit </a:t>
            </a:r>
            <a:r>
              <a:rPr lang="en-US" sz="1600" b="0" i="1" dirty="0" err="1">
                <a:latin typeface="+mn-lt"/>
                <a:cs typeface="Segoe UI" panose="020B0502040204020203" pitchFamily="34" charset="0"/>
              </a:rPr>
              <a:t>amet</a:t>
            </a:r>
            <a:r>
              <a:rPr lang="en-US" sz="1600" b="0" i="1" dirty="0">
                <a:latin typeface="+mn-lt"/>
                <a:cs typeface="Segoe UI" panose="020B0502040204020203" pitchFamily="34" charset="0"/>
              </a:rPr>
              <a:t>, </a:t>
            </a:r>
            <a:r>
              <a:rPr lang="en-US" sz="1600" b="0" i="1" dirty="0" err="1">
                <a:latin typeface="+mn-lt"/>
                <a:cs typeface="Segoe UI" panose="020B0502040204020203" pitchFamily="34" charset="0"/>
              </a:rPr>
              <a:t>consectetur</a:t>
            </a:r>
            <a:r>
              <a:rPr lang="en-US" sz="1600" b="0" i="1" dirty="0">
                <a:latin typeface="+mn-lt"/>
                <a:cs typeface="Segoe UI" panose="020B0502040204020203" pitchFamily="34" charset="0"/>
              </a:rPr>
              <a:t> </a:t>
            </a:r>
            <a:r>
              <a:rPr lang="en-US" sz="1600" b="0" i="1" dirty="0" err="1">
                <a:latin typeface="+mn-lt"/>
                <a:cs typeface="Segoe UI" panose="020B0502040204020203" pitchFamily="34" charset="0"/>
              </a:rPr>
              <a:t>adipiscing</a:t>
            </a:r>
            <a:r>
              <a:rPr lang="en-US" sz="1600" b="0" i="1" dirty="0">
                <a:latin typeface="+mn-lt"/>
                <a:cs typeface="Segoe UI" panose="020B0502040204020203" pitchFamily="34" charset="0"/>
              </a:rPr>
              <a:t> </a:t>
            </a:r>
            <a:r>
              <a:rPr lang="en-US" sz="1600" b="0" i="1" dirty="0" err="1">
                <a:latin typeface="+mn-lt"/>
                <a:cs typeface="Segoe UI" panose="020B0502040204020203" pitchFamily="34" charset="0"/>
              </a:rPr>
              <a:t>elit</a:t>
            </a:r>
            <a:endParaRPr lang="en-US" sz="1600" b="0" i="1" dirty="0">
              <a:latin typeface="+mn-lt"/>
              <a:cs typeface="Segoe UI" panose="020B0502040204020203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xmlns="" id="{C63F0C55-A8D3-5944-AA38-1DF8B4D51D6B}"/>
              </a:ext>
            </a:extLst>
          </p:cNvPr>
          <p:cNvSpPr txBox="1">
            <a:spLocks/>
          </p:cNvSpPr>
          <p:nvPr/>
        </p:nvSpPr>
        <p:spPr>
          <a:xfrm>
            <a:off x="8001000" y="4099067"/>
            <a:ext cx="3657600" cy="4431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600" b="0" i="1" dirty="0">
                <a:latin typeface="+mn-lt"/>
                <a:cs typeface="Segoe UI" panose="020B0502040204020203" pitchFamily="34" charset="0"/>
              </a:rPr>
              <a:t>Lorem ipsum dolor sit </a:t>
            </a:r>
            <a:r>
              <a:rPr lang="en-US" sz="1600" b="0" i="1" dirty="0" err="1">
                <a:latin typeface="+mn-lt"/>
                <a:cs typeface="Segoe UI" panose="020B0502040204020203" pitchFamily="34" charset="0"/>
              </a:rPr>
              <a:t>amet</a:t>
            </a:r>
            <a:r>
              <a:rPr lang="en-US" sz="1600" b="0" i="1" dirty="0">
                <a:latin typeface="+mn-lt"/>
                <a:cs typeface="Segoe UI" panose="020B0502040204020203" pitchFamily="34" charset="0"/>
              </a:rPr>
              <a:t>, </a:t>
            </a:r>
            <a:r>
              <a:rPr lang="en-US" sz="1600" b="0" i="1" dirty="0" err="1">
                <a:latin typeface="+mn-lt"/>
                <a:cs typeface="Segoe UI" panose="020B0502040204020203" pitchFamily="34" charset="0"/>
              </a:rPr>
              <a:t>consectetur</a:t>
            </a:r>
            <a:r>
              <a:rPr lang="en-US" sz="1600" b="0" i="1" dirty="0">
                <a:latin typeface="+mn-lt"/>
                <a:cs typeface="Segoe UI" panose="020B0502040204020203" pitchFamily="34" charset="0"/>
              </a:rPr>
              <a:t> </a:t>
            </a:r>
            <a:r>
              <a:rPr lang="en-US" sz="1600" b="0" i="1" dirty="0" err="1">
                <a:latin typeface="+mn-lt"/>
                <a:cs typeface="Segoe UI" panose="020B0502040204020203" pitchFamily="34" charset="0"/>
              </a:rPr>
              <a:t>adipiscing</a:t>
            </a:r>
            <a:r>
              <a:rPr lang="en-US" sz="1600" b="0" i="1" dirty="0">
                <a:latin typeface="+mn-lt"/>
                <a:cs typeface="Segoe UI" panose="020B0502040204020203" pitchFamily="34" charset="0"/>
              </a:rPr>
              <a:t> </a:t>
            </a:r>
            <a:r>
              <a:rPr lang="en-US" sz="1600" b="0" i="1" dirty="0" err="1">
                <a:latin typeface="+mn-lt"/>
                <a:cs typeface="Segoe UI" panose="020B0502040204020203" pitchFamily="34" charset="0"/>
              </a:rPr>
              <a:t>elit</a:t>
            </a:r>
            <a:endParaRPr lang="en-US" sz="1600" b="0" i="1" dirty="0">
              <a:latin typeface="+mn-lt"/>
              <a:cs typeface="Segoe UI" panose="020B0502040204020203" pitchFamily="34" charset="0"/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xmlns="" id="{DED5F0CF-4766-E744-A855-3411A05ED9FA}"/>
              </a:ext>
            </a:extLst>
          </p:cNvPr>
          <p:cNvCxnSpPr>
            <a:cxnSpLocks/>
          </p:cNvCxnSpPr>
          <p:nvPr/>
        </p:nvCxnSpPr>
        <p:spPr>
          <a:xfrm>
            <a:off x="8379774" y="2790679"/>
            <a:ext cx="3812226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xmlns="" id="{C36918DF-2173-4A43-B8BA-C0C04E1FD7CA}"/>
              </a:ext>
            </a:extLst>
          </p:cNvPr>
          <p:cNvCxnSpPr>
            <a:cxnSpLocks/>
          </p:cNvCxnSpPr>
          <p:nvPr/>
        </p:nvCxnSpPr>
        <p:spPr>
          <a:xfrm>
            <a:off x="8379774" y="3804495"/>
            <a:ext cx="3812226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A6735644-D7AB-1641-8936-54BEB7D8CD82}"/>
              </a:ext>
            </a:extLst>
          </p:cNvPr>
          <p:cNvGrpSpPr/>
          <p:nvPr/>
        </p:nvGrpSpPr>
        <p:grpSpPr>
          <a:xfrm>
            <a:off x="7090097" y="2165093"/>
            <a:ext cx="346076" cy="300038"/>
            <a:chOff x="8447088" y="2925764"/>
            <a:chExt cx="346076" cy="300038"/>
          </a:xfrm>
        </p:grpSpPr>
        <p:sp>
          <p:nvSpPr>
            <p:cNvPr id="28" name="Freeform 145">
              <a:extLst>
                <a:ext uri="{FF2B5EF4-FFF2-40B4-BE49-F238E27FC236}">
                  <a16:creationId xmlns:a16="http://schemas.microsoft.com/office/drawing/2014/main" xmlns="" id="{E5CBF79F-F358-654E-8433-7FC779C8A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7088" y="3030539"/>
              <a:ext cx="76200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12 h 36"/>
                <a:gd name="T4" fmla="*/ 4 w 20"/>
                <a:gd name="T5" fmla="*/ 18 h 36"/>
                <a:gd name="T6" fmla="*/ 4 w 20"/>
                <a:gd name="T7" fmla="*/ 36 h 36"/>
                <a:gd name="T8" fmla="*/ 16 w 20"/>
                <a:gd name="T9" fmla="*/ 36 h 36"/>
                <a:gd name="T10" fmla="*/ 16 w 20"/>
                <a:gd name="T11" fmla="*/ 18 h 36"/>
                <a:gd name="T12" fmla="*/ 20 w 20"/>
                <a:gd name="T13" fmla="*/ 12 h 36"/>
                <a:gd name="T14" fmla="*/ 20 w 20"/>
                <a:gd name="T15" fmla="*/ 0 h 36"/>
                <a:gd name="T16" fmla="*/ 0 w 20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5"/>
                    <a:pt x="1" y="18"/>
                    <a:pt x="4" y="1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8"/>
                    <a:pt x="20" y="15"/>
                    <a:pt x="20" y="12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6">
              <a:extLst>
                <a:ext uri="{FF2B5EF4-FFF2-40B4-BE49-F238E27FC236}">
                  <a16:creationId xmlns:a16="http://schemas.microsoft.com/office/drawing/2014/main" xmlns="" id="{06EC75D8-3858-864E-9A0C-11EA3C9CBA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8551" y="3030539"/>
              <a:ext cx="74613" cy="134938"/>
            </a:xfrm>
            <a:custGeom>
              <a:avLst/>
              <a:gdLst>
                <a:gd name="T0" fmla="*/ 0 w 20"/>
                <a:gd name="T1" fmla="*/ 0 h 36"/>
                <a:gd name="T2" fmla="*/ 0 w 20"/>
                <a:gd name="T3" fmla="*/ 12 h 36"/>
                <a:gd name="T4" fmla="*/ 4 w 20"/>
                <a:gd name="T5" fmla="*/ 18 h 36"/>
                <a:gd name="T6" fmla="*/ 4 w 20"/>
                <a:gd name="T7" fmla="*/ 36 h 36"/>
                <a:gd name="T8" fmla="*/ 16 w 20"/>
                <a:gd name="T9" fmla="*/ 36 h 36"/>
                <a:gd name="T10" fmla="*/ 16 w 20"/>
                <a:gd name="T11" fmla="*/ 18 h 36"/>
                <a:gd name="T12" fmla="*/ 20 w 20"/>
                <a:gd name="T13" fmla="*/ 12 h 36"/>
                <a:gd name="T14" fmla="*/ 20 w 20"/>
                <a:gd name="T15" fmla="*/ 0 h 36"/>
                <a:gd name="T16" fmla="*/ 0 w 20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6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5"/>
                    <a:pt x="1" y="18"/>
                    <a:pt x="4" y="1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8"/>
                    <a:pt x="20" y="15"/>
                    <a:pt x="20" y="12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47">
              <a:extLst>
                <a:ext uri="{FF2B5EF4-FFF2-40B4-BE49-F238E27FC236}">
                  <a16:creationId xmlns:a16="http://schemas.microsoft.com/office/drawing/2014/main" xmlns="" id="{ACA11D8A-7058-E64A-B12B-B328218EA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7738" y="3030539"/>
              <a:ext cx="104775" cy="195263"/>
            </a:xfrm>
            <a:custGeom>
              <a:avLst/>
              <a:gdLst>
                <a:gd name="T0" fmla="*/ 0 w 28"/>
                <a:gd name="T1" fmla="*/ 0 h 52"/>
                <a:gd name="T2" fmla="*/ 28 w 28"/>
                <a:gd name="T3" fmla="*/ 0 h 52"/>
                <a:gd name="T4" fmla="*/ 28 w 28"/>
                <a:gd name="T5" fmla="*/ 20 h 52"/>
                <a:gd name="T6" fmla="*/ 20 w 28"/>
                <a:gd name="T7" fmla="*/ 28 h 52"/>
                <a:gd name="T8" fmla="*/ 20 w 28"/>
                <a:gd name="T9" fmla="*/ 52 h 52"/>
                <a:gd name="T10" fmla="*/ 8 w 28"/>
                <a:gd name="T11" fmla="*/ 52 h 52"/>
                <a:gd name="T12" fmla="*/ 8 w 28"/>
                <a:gd name="T13" fmla="*/ 28 h 52"/>
                <a:gd name="T14" fmla="*/ 0 w 28"/>
                <a:gd name="T15" fmla="*/ 20 h 52"/>
                <a:gd name="T16" fmla="*/ 0 w 28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2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4"/>
                    <a:pt x="24" y="28"/>
                    <a:pt x="20" y="28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4" y="28"/>
                    <a:pt x="0" y="24"/>
                    <a:pt x="0" y="2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48">
              <a:extLst>
                <a:ext uri="{FF2B5EF4-FFF2-40B4-BE49-F238E27FC236}">
                  <a16:creationId xmlns:a16="http://schemas.microsoft.com/office/drawing/2014/main" xmlns="" id="{E94FE5E1-810E-904D-9C2D-C7482E656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2963" y="2955926"/>
              <a:ext cx="44450" cy="44450"/>
            </a:xfrm>
            <a:custGeom>
              <a:avLst/>
              <a:gdLst>
                <a:gd name="T0" fmla="*/ 12 w 12"/>
                <a:gd name="T1" fmla="*/ 6 h 12"/>
                <a:gd name="T2" fmla="*/ 6 w 12"/>
                <a:gd name="T3" fmla="*/ 12 h 12"/>
                <a:gd name="T4" fmla="*/ 6 w 12"/>
                <a:gd name="T5" fmla="*/ 12 h 12"/>
                <a:gd name="T6" fmla="*/ 0 w 12"/>
                <a:gd name="T7" fmla="*/ 6 h 12"/>
                <a:gd name="T8" fmla="*/ 0 w 12"/>
                <a:gd name="T9" fmla="*/ 6 h 12"/>
                <a:gd name="T10" fmla="*/ 6 w 12"/>
                <a:gd name="T11" fmla="*/ 0 h 12"/>
                <a:gd name="T12" fmla="*/ 6 w 12"/>
                <a:gd name="T13" fmla="*/ 0 h 12"/>
                <a:gd name="T14" fmla="*/ 12 w 12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9"/>
                    <a:pt x="9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49">
              <a:extLst>
                <a:ext uri="{FF2B5EF4-FFF2-40B4-BE49-F238E27FC236}">
                  <a16:creationId xmlns:a16="http://schemas.microsoft.com/office/drawing/2014/main" xmlns="" id="{65C59EB2-259E-C94E-A1EF-569329485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2838" y="2955926"/>
              <a:ext cx="46038" cy="44450"/>
            </a:xfrm>
            <a:custGeom>
              <a:avLst/>
              <a:gdLst>
                <a:gd name="T0" fmla="*/ 12 w 12"/>
                <a:gd name="T1" fmla="*/ 6 h 12"/>
                <a:gd name="T2" fmla="*/ 6 w 12"/>
                <a:gd name="T3" fmla="*/ 12 h 12"/>
                <a:gd name="T4" fmla="*/ 6 w 12"/>
                <a:gd name="T5" fmla="*/ 12 h 12"/>
                <a:gd name="T6" fmla="*/ 0 w 12"/>
                <a:gd name="T7" fmla="*/ 6 h 12"/>
                <a:gd name="T8" fmla="*/ 0 w 12"/>
                <a:gd name="T9" fmla="*/ 6 h 12"/>
                <a:gd name="T10" fmla="*/ 6 w 12"/>
                <a:gd name="T11" fmla="*/ 0 h 12"/>
                <a:gd name="T12" fmla="*/ 6 w 12"/>
                <a:gd name="T13" fmla="*/ 0 h 12"/>
                <a:gd name="T14" fmla="*/ 12 w 12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9"/>
                    <a:pt x="9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50">
              <a:extLst>
                <a:ext uri="{FF2B5EF4-FFF2-40B4-BE49-F238E27FC236}">
                  <a16:creationId xmlns:a16="http://schemas.microsoft.com/office/drawing/2014/main" xmlns="" id="{B5E983E0-1A6F-F346-BDD1-3E7112FC9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3613" y="2925764"/>
              <a:ext cx="74613" cy="74613"/>
            </a:xfrm>
            <a:custGeom>
              <a:avLst/>
              <a:gdLst>
                <a:gd name="T0" fmla="*/ 20 w 20"/>
                <a:gd name="T1" fmla="*/ 10 h 20"/>
                <a:gd name="T2" fmla="*/ 10 w 20"/>
                <a:gd name="T3" fmla="*/ 20 h 20"/>
                <a:gd name="T4" fmla="*/ 10 w 20"/>
                <a:gd name="T5" fmla="*/ 20 h 20"/>
                <a:gd name="T6" fmla="*/ 0 w 20"/>
                <a:gd name="T7" fmla="*/ 10 h 20"/>
                <a:gd name="T8" fmla="*/ 0 w 20"/>
                <a:gd name="T9" fmla="*/ 10 h 20"/>
                <a:gd name="T10" fmla="*/ 10 w 20"/>
                <a:gd name="T11" fmla="*/ 0 h 20"/>
                <a:gd name="T12" fmla="*/ 10 w 20"/>
                <a:gd name="T13" fmla="*/ 0 h 20"/>
                <a:gd name="T14" fmla="*/ 20 w 20"/>
                <a:gd name="T1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6"/>
                    <a:pt x="16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lose/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36855715-397C-0044-B2C4-D6748DCF35E2}"/>
              </a:ext>
            </a:extLst>
          </p:cNvPr>
          <p:cNvGrpSpPr/>
          <p:nvPr/>
        </p:nvGrpSpPr>
        <p:grpSpPr>
          <a:xfrm>
            <a:off x="7526770" y="3115286"/>
            <a:ext cx="311150" cy="346075"/>
            <a:chOff x="5578475" y="5060951"/>
            <a:chExt cx="311150" cy="346075"/>
          </a:xfrm>
        </p:grpSpPr>
        <p:sp>
          <p:nvSpPr>
            <p:cNvPr id="35" name="Freeform 342">
              <a:extLst>
                <a:ext uri="{FF2B5EF4-FFF2-40B4-BE49-F238E27FC236}">
                  <a16:creationId xmlns:a16="http://schemas.microsoft.com/office/drawing/2014/main" xmlns="" id="{3E212CBD-6DCE-214C-9130-8E0EA15C27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8475" y="5060951"/>
              <a:ext cx="311150" cy="346075"/>
            </a:xfrm>
            <a:custGeom>
              <a:avLst/>
              <a:gdLst>
                <a:gd name="T0" fmla="*/ 74 w 83"/>
                <a:gd name="T1" fmla="*/ 32 h 92"/>
                <a:gd name="T2" fmla="*/ 38 w 83"/>
                <a:gd name="T3" fmla="*/ 0 h 92"/>
                <a:gd name="T4" fmla="*/ 0 w 83"/>
                <a:gd name="T5" fmla="*/ 38 h 92"/>
                <a:gd name="T6" fmla="*/ 16 w 83"/>
                <a:gd name="T7" fmla="*/ 69 h 92"/>
                <a:gd name="T8" fmla="*/ 16 w 83"/>
                <a:gd name="T9" fmla="*/ 92 h 92"/>
                <a:gd name="T10" fmla="*/ 56 w 83"/>
                <a:gd name="T11" fmla="*/ 92 h 92"/>
                <a:gd name="T12" fmla="*/ 56 w 83"/>
                <a:gd name="T13" fmla="*/ 78 h 92"/>
                <a:gd name="T14" fmla="*/ 71 w 83"/>
                <a:gd name="T15" fmla="*/ 75 h 92"/>
                <a:gd name="T16" fmla="*/ 74 w 83"/>
                <a:gd name="T17" fmla="*/ 56 h 92"/>
                <a:gd name="T18" fmla="*/ 80 w 83"/>
                <a:gd name="T19" fmla="*/ 56 h 92"/>
                <a:gd name="T20" fmla="*/ 82 w 83"/>
                <a:gd name="T21" fmla="*/ 55 h 92"/>
                <a:gd name="T22" fmla="*/ 83 w 83"/>
                <a:gd name="T23" fmla="*/ 52 h 92"/>
                <a:gd name="T24" fmla="*/ 74 w 83"/>
                <a:gd name="T25" fmla="*/ 3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92">
                  <a:moveTo>
                    <a:pt x="74" y="32"/>
                  </a:moveTo>
                  <a:cubicBezTo>
                    <a:pt x="74" y="11"/>
                    <a:pt x="55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0"/>
                    <a:pt x="4" y="62"/>
                    <a:pt x="16" y="6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64" y="78"/>
                    <a:pt x="68" y="78"/>
                    <a:pt x="71" y="75"/>
                  </a:cubicBezTo>
                  <a:cubicBezTo>
                    <a:pt x="74" y="71"/>
                    <a:pt x="74" y="56"/>
                    <a:pt x="74" y="56"/>
                  </a:cubicBezTo>
                  <a:cubicBezTo>
                    <a:pt x="74" y="56"/>
                    <a:pt x="78" y="56"/>
                    <a:pt x="80" y="56"/>
                  </a:cubicBezTo>
                  <a:cubicBezTo>
                    <a:pt x="81" y="56"/>
                    <a:pt x="82" y="56"/>
                    <a:pt x="82" y="55"/>
                  </a:cubicBezTo>
                  <a:cubicBezTo>
                    <a:pt x="83" y="54"/>
                    <a:pt x="83" y="53"/>
                    <a:pt x="83" y="52"/>
                  </a:cubicBezTo>
                  <a:cubicBezTo>
                    <a:pt x="83" y="46"/>
                    <a:pt x="74" y="35"/>
                    <a:pt x="74" y="32"/>
                  </a:cubicBezTo>
                  <a:close/>
                </a:path>
              </a:pathLst>
            </a:custGeom>
            <a:noFill/>
            <a:ln w="127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343">
              <a:extLst>
                <a:ext uri="{FF2B5EF4-FFF2-40B4-BE49-F238E27FC236}">
                  <a16:creationId xmlns:a16="http://schemas.microsoft.com/office/drawing/2014/main" xmlns="" id="{A27D8538-0523-6E48-9F77-E41A393CD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2138" y="5106988"/>
              <a:ext cx="107950" cy="192088"/>
            </a:xfrm>
            <a:custGeom>
              <a:avLst/>
              <a:gdLst>
                <a:gd name="T0" fmla="*/ 26 w 68"/>
                <a:gd name="T1" fmla="*/ 0 h 121"/>
                <a:gd name="T2" fmla="*/ 61 w 68"/>
                <a:gd name="T3" fmla="*/ 0 h 121"/>
                <a:gd name="T4" fmla="*/ 45 w 68"/>
                <a:gd name="T5" fmla="*/ 38 h 121"/>
                <a:gd name="T6" fmla="*/ 68 w 68"/>
                <a:gd name="T7" fmla="*/ 38 h 121"/>
                <a:gd name="T8" fmla="*/ 14 w 68"/>
                <a:gd name="T9" fmla="*/ 121 h 121"/>
                <a:gd name="T10" fmla="*/ 26 w 68"/>
                <a:gd name="T11" fmla="*/ 66 h 121"/>
                <a:gd name="T12" fmla="*/ 0 w 68"/>
                <a:gd name="T13" fmla="*/ 66 h 121"/>
                <a:gd name="T14" fmla="*/ 26 w 68"/>
                <a:gd name="T1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21">
                  <a:moveTo>
                    <a:pt x="26" y="0"/>
                  </a:moveTo>
                  <a:lnTo>
                    <a:pt x="61" y="0"/>
                  </a:lnTo>
                  <a:lnTo>
                    <a:pt x="45" y="38"/>
                  </a:lnTo>
                  <a:lnTo>
                    <a:pt x="68" y="38"/>
                  </a:lnTo>
                  <a:lnTo>
                    <a:pt x="14" y="121"/>
                  </a:lnTo>
                  <a:lnTo>
                    <a:pt x="26" y="66"/>
                  </a:lnTo>
                  <a:lnTo>
                    <a:pt x="0" y="66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127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70BE0E6C-3312-614D-BC1E-1C4B02FDF049}"/>
              </a:ext>
            </a:extLst>
          </p:cNvPr>
          <p:cNvGrpSpPr/>
          <p:nvPr/>
        </p:nvGrpSpPr>
        <p:grpSpPr>
          <a:xfrm>
            <a:off x="7090098" y="4147629"/>
            <a:ext cx="346075" cy="346075"/>
            <a:chOff x="3398838" y="2894014"/>
            <a:chExt cx="346075" cy="346075"/>
          </a:xfrm>
        </p:grpSpPr>
        <p:sp>
          <p:nvSpPr>
            <p:cNvPr id="38" name="Rectangle 117">
              <a:extLst>
                <a:ext uri="{FF2B5EF4-FFF2-40B4-BE49-F238E27FC236}">
                  <a16:creationId xmlns:a16="http://schemas.microsoft.com/office/drawing/2014/main" xmlns="" id="{3D5AF72D-0E7B-8A43-AC5C-C259098CB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976" y="3195639"/>
              <a:ext cx="88900" cy="44450"/>
            </a:xfrm>
            <a:prstGeom prst="rect">
              <a:avLst/>
            </a:prstGeom>
            <a:noFill/>
            <a:ln w="127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118">
              <a:extLst>
                <a:ext uri="{FF2B5EF4-FFF2-40B4-BE49-F238E27FC236}">
                  <a16:creationId xmlns:a16="http://schemas.microsoft.com/office/drawing/2014/main" xmlns="" id="{175BD76B-D4F0-DC4F-ADA9-432E42AD0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4263" y="2976564"/>
              <a:ext cx="120650" cy="219075"/>
            </a:xfrm>
            <a:custGeom>
              <a:avLst/>
              <a:gdLst>
                <a:gd name="T0" fmla="*/ 16 w 32"/>
                <a:gd name="T1" fmla="*/ 58 h 58"/>
                <a:gd name="T2" fmla="*/ 16 w 32"/>
                <a:gd name="T3" fmla="*/ 52 h 58"/>
                <a:gd name="T4" fmla="*/ 32 w 32"/>
                <a:gd name="T5" fmla="*/ 36 h 58"/>
                <a:gd name="T6" fmla="*/ 32 w 32"/>
                <a:gd name="T7" fmla="*/ 4 h 58"/>
                <a:gd name="T8" fmla="*/ 22 w 32"/>
                <a:gd name="T9" fmla="*/ 28 h 58"/>
                <a:gd name="T10" fmla="*/ 10 w 32"/>
                <a:gd name="T11" fmla="*/ 40 h 58"/>
                <a:gd name="T12" fmla="*/ 13 w 32"/>
                <a:gd name="T13" fmla="*/ 28 h 58"/>
                <a:gd name="T14" fmla="*/ 6 w 32"/>
                <a:gd name="T15" fmla="*/ 24 h 58"/>
                <a:gd name="T16" fmla="*/ 0 w 32"/>
                <a:gd name="T17" fmla="*/ 40 h 58"/>
                <a:gd name="T18" fmla="*/ 0 w 32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8">
                  <a:moveTo>
                    <a:pt x="16" y="58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29" y="39"/>
                    <a:pt x="32" y="36"/>
                  </a:cubicBezTo>
                  <a:cubicBezTo>
                    <a:pt x="32" y="31"/>
                    <a:pt x="32" y="4"/>
                    <a:pt x="32" y="4"/>
                  </a:cubicBezTo>
                  <a:cubicBezTo>
                    <a:pt x="32" y="4"/>
                    <a:pt x="22" y="0"/>
                    <a:pt x="22" y="28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2"/>
                    <a:pt x="9" y="20"/>
                    <a:pt x="6" y="24"/>
                  </a:cubicBezTo>
                  <a:cubicBezTo>
                    <a:pt x="3" y="28"/>
                    <a:pt x="0" y="40"/>
                    <a:pt x="0" y="40"/>
                  </a:cubicBezTo>
                  <a:cubicBezTo>
                    <a:pt x="0" y="58"/>
                    <a:pt x="0" y="58"/>
                    <a:pt x="0" y="58"/>
                  </a:cubicBezTo>
                </a:path>
              </a:pathLst>
            </a:custGeom>
            <a:noFill/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Rectangle 119">
              <a:extLst>
                <a:ext uri="{FF2B5EF4-FFF2-40B4-BE49-F238E27FC236}">
                  <a16:creationId xmlns:a16="http://schemas.microsoft.com/office/drawing/2014/main" xmlns="" id="{2598B873-6191-7947-9B54-AFD2CFEBB3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876" y="3195639"/>
              <a:ext cx="88900" cy="44450"/>
            </a:xfrm>
            <a:prstGeom prst="rect">
              <a:avLst/>
            </a:prstGeom>
            <a:noFill/>
            <a:ln w="127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20">
              <a:extLst>
                <a:ext uri="{FF2B5EF4-FFF2-40B4-BE49-F238E27FC236}">
                  <a16:creationId xmlns:a16="http://schemas.microsoft.com/office/drawing/2014/main" xmlns="" id="{70857C90-A4AF-D544-A6AE-6DBC7AE29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8838" y="2976564"/>
              <a:ext cx="120650" cy="219075"/>
            </a:xfrm>
            <a:custGeom>
              <a:avLst/>
              <a:gdLst>
                <a:gd name="T0" fmla="*/ 16 w 32"/>
                <a:gd name="T1" fmla="*/ 58 h 58"/>
                <a:gd name="T2" fmla="*/ 16 w 32"/>
                <a:gd name="T3" fmla="*/ 52 h 58"/>
                <a:gd name="T4" fmla="*/ 0 w 32"/>
                <a:gd name="T5" fmla="*/ 36 h 58"/>
                <a:gd name="T6" fmla="*/ 0 w 32"/>
                <a:gd name="T7" fmla="*/ 4 h 58"/>
                <a:gd name="T8" fmla="*/ 10 w 32"/>
                <a:gd name="T9" fmla="*/ 28 h 58"/>
                <a:gd name="T10" fmla="*/ 22 w 32"/>
                <a:gd name="T11" fmla="*/ 40 h 58"/>
                <a:gd name="T12" fmla="*/ 19 w 32"/>
                <a:gd name="T13" fmla="*/ 28 h 58"/>
                <a:gd name="T14" fmla="*/ 26 w 32"/>
                <a:gd name="T15" fmla="*/ 24 h 58"/>
                <a:gd name="T16" fmla="*/ 32 w 32"/>
                <a:gd name="T17" fmla="*/ 40 h 58"/>
                <a:gd name="T18" fmla="*/ 32 w 32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58">
                  <a:moveTo>
                    <a:pt x="16" y="58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4" y="39"/>
                    <a:pt x="0" y="36"/>
                  </a:cubicBezTo>
                  <a:cubicBezTo>
                    <a:pt x="0" y="31"/>
                    <a:pt x="0" y="4"/>
                    <a:pt x="0" y="4"/>
                  </a:cubicBezTo>
                  <a:cubicBezTo>
                    <a:pt x="0" y="4"/>
                    <a:pt x="10" y="0"/>
                    <a:pt x="10" y="2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2"/>
                    <a:pt x="23" y="20"/>
                    <a:pt x="26" y="24"/>
                  </a:cubicBezTo>
                  <a:cubicBezTo>
                    <a:pt x="29" y="28"/>
                    <a:pt x="32" y="40"/>
                    <a:pt x="32" y="40"/>
                  </a:cubicBezTo>
                  <a:cubicBezTo>
                    <a:pt x="32" y="58"/>
                    <a:pt x="32" y="58"/>
                    <a:pt x="32" y="58"/>
                  </a:cubicBezTo>
                </a:path>
              </a:pathLst>
            </a:custGeom>
            <a:noFill/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21">
              <a:extLst>
                <a:ext uri="{FF2B5EF4-FFF2-40B4-BE49-F238E27FC236}">
                  <a16:creationId xmlns:a16="http://schemas.microsoft.com/office/drawing/2014/main" xmlns="" id="{291DF2F0-C428-BA43-8107-1C12385DC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9326" y="2940051"/>
              <a:ext cx="165100" cy="134938"/>
            </a:xfrm>
            <a:custGeom>
              <a:avLst/>
              <a:gdLst>
                <a:gd name="T0" fmla="*/ 47 w 104"/>
                <a:gd name="T1" fmla="*/ 28 h 85"/>
                <a:gd name="T2" fmla="*/ 0 w 104"/>
                <a:gd name="T3" fmla="*/ 0 h 85"/>
                <a:gd name="T4" fmla="*/ 0 w 104"/>
                <a:gd name="T5" fmla="*/ 57 h 85"/>
                <a:gd name="T6" fmla="*/ 47 w 104"/>
                <a:gd name="T7" fmla="*/ 85 h 85"/>
                <a:gd name="T8" fmla="*/ 104 w 104"/>
                <a:gd name="T9" fmla="*/ 57 h 85"/>
                <a:gd name="T10" fmla="*/ 104 w 104"/>
                <a:gd name="T11" fmla="*/ 0 h 85"/>
                <a:gd name="T12" fmla="*/ 47 w 104"/>
                <a:gd name="T13" fmla="*/ 2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85">
                  <a:moveTo>
                    <a:pt x="47" y="28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47" y="85"/>
                  </a:lnTo>
                  <a:lnTo>
                    <a:pt x="104" y="57"/>
                  </a:lnTo>
                  <a:lnTo>
                    <a:pt x="104" y="0"/>
                  </a:lnTo>
                  <a:lnTo>
                    <a:pt x="47" y="28"/>
                  </a:lnTo>
                  <a:close/>
                </a:path>
              </a:pathLst>
            </a:custGeom>
            <a:noFill/>
            <a:ln w="127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22">
              <a:extLst>
                <a:ext uri="{FF2B5EF4-FFF2-40B4-BE49-F238E27FC236}">
                  <a16:creationId xmlns:a16="http://schemas.microsoft.com/office/drawing/2014/main" xmlns="" id="{3EC56FC1-72E6-4949-9415-71434C23C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9326" y="2894014"/>
              <a:ext cx="165100" cy="90488"/>
            </a:xfrm>
            <a:custGeom>
              <a:avLst/>
              <a:gdLst>
                <a:gd name="T0" fmla="*/ 52 w 104"/>
                <a:gd name="T1" fmla="*/ 0 h 57"/>
                <a:gd name="T2" fmla="*/ 0 w 104"/>
                <a:gd name="T3" fmla="*/ 29 h 57"/>
                <a:gd name="T4" fmla="*/ 47 w 104"/>
                <a:gd name="T5" fmla="*/ 57 h 57"/>
                <a:gd name="T6" fmla="*/ 104 w 104"/>
                <a:gd name="T7" fmla="*/ 29 h 57"/>
                <a:gd name="T8" fmla="*/ 52 w 10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7">
                  <a:moveTo>
                    <a:pt x="52" y="0"/>
                  </a:moveTo>
                  <a:lnTo>
                    <a:pt x="0" y="29"/>
                  </a:lnTo>
                  <a:lnTo>
                    <a:pt x="47" y="57"/>
                  </a:lnTo>
                  <a:lnTo>
                    <a:pt x="104" y="29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127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Line 123">
              <a:extLst>
                <a:ext uri="{FF2B5EF4-FFF2-40B4-BE49-F238E27FC236}">
                  <a16:creationId xmlns:a16="http://schemas.microsoft.com/office/drawing/2014/main" xmlns="" id="{CC46AC7B-5CFF-9248-9BAB-093DFCE82A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3938" y="2984501"/>
              <a:ext cx="0" cy="904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613556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xmlns="" id="{F401EADC-4199-F24D-9D0F-BC1874C6D83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9658782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7" name="think-cell Slide" r:id="rId6" imgW="7772400" imgH="10058400" progId="TCLayout.ActiveDocument.1">
                  <p:embed/>
                </p:oleObj>
              </mc:Choice>
              <mc:Fallback>
                <p:oleObj name="think-cell Slide" r:id="rId6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xmlns="" id="{73558D64-5EB6-3B4B-8866-0AAB020C24C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Georgia" panose="02040502050405020303" pitchFamily="18" charset="0"/>
              <a:ea typeface="+mj-ea"/>
              <a:sym typeface="Georgia" panose="02040502050405020303" pitchFamily="18" charset="0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99A97C76-2D6F-CC4B-A4BC-059491B0BD82}"/>
              </a:ext>
            </a:extLst>
          </p:cNvPr>
          <p:cNvSpPr/>
          <p:nvPr/>
        </p:nvSpPr>
        <p:spPr>
          <a:xfrm>
            <a:off x="533400" y="1295399"/>
            <a:ext cx="11125200" cy="4690731"/>
          </a:xfrm>
          <a:prstGeom prst="roundRect">
            <a:avLst>
              <a:gd name="adj" fmla="val 11227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xmlns="" id="{13D7A175-30BC-C442-A305-E827518513AA}"/>
              </a:ext>
            </a:extLst>
          </p:cNvPr>
          <p:cNvSpPr/>
          <p:nvPr/>
        </p:nvSpPr>
        <p:spPr>
          <a:xfrm>
            <a:off x="533400" y="1"/>
            <a:ext cx="4634024" cy="5986131"/>
          </a:xfrm>
          <a:custGeom>
            <a:avLst/>
            <a:gdLst>
              <a:gd name="connsiteX0" fmla="*/ 0 w 4634024"/>
              <a:gd name="connsiteY0" fmla="*/ 0 h 5986131"/>
              <a:gd name="connsiteX1" fmla="*/ 4634024 w 4634024"/>
              <a:gd name="connsiteY1" fmla="*/ 0 h 5986131"/>
              <a:gd name="connsiteX2" fmla="*/ 4634024 w 4634024"/>
              <a:gd name="connsiteY2" fmla="*/ 5463830 h 5986131"/>
              <a:gd name="connsiteX3" fmla="*/ 4111723 w 4634024"/>
              <a:gd name="connsiteY3" fmla="*/ 5986131 h 5986131"/>
              <a:gd name="connsiteX4" fmla="*/ 522301 w 4634024"/>
              <a:gd name="connsiteY4" fmla="*/ 5986131 h 5986131"/>
              <a:gd name="connsiteX5" fmla="*/ 0 w 4634024"/>
              <a:gd name="connsiteY5" fmla="*/ 5463830 h 598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34024" h="5986131">
                <a:moveTo>
                  <a:pt x="0" y="0"/>
                </a:moveTo>
                <a:lnTo>
                  <a:pt x="4634024" y="0"/>
                </a:lnTo>
                <a:lnTo>
                  <a:pt x="4634024" y="5463830"/>
                </a:lnTo>
                <a:cubicBezTo>
                  <a:pt x="4634024" y="5752289"/>
                  <a:pt x="4400182" y="5986131"/>
                  <a:pt x="4111723" y="5986131"/>
                </a:cubicBezTo>
                <a:lnTo>
                  <a:pt x="522301" y="5986131"/>
                </a:lnTo>
                <a:cubicBezTo>
                  <a:pt x="233842" y="5986131"/>
                  <a:pt x="0" y="5752289"/>
                  <a:pt x="0" y="546383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2CDC5B90-DFA3-2140-BE30-3CC0A23487A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16" t="2663" r="19848"/>
          <a:stretch/>
        </p:blipFill>
        <p:spPr>
          <a:xfrm>
            <a:off x="533400" y="1"/>
            <a:ext cx="4634024" cy="5986130"/>
          </a:xfrm>
          <a:custGeom>
            <a:avLst/>
            <a:gdLst>
              <a:gd name="connsiteX0" fmla="*/ 0 w 4634024"/>
              <a:gd name="connsiteY0" fmla="*/ 0 h 5986130"/>
              <a:gd name="connsiteX1" fmla="*/ 4634024 w 4634024"/>
              <a:gd name="connsiteY1" fmla="*/ 0 h 5986130"/>
              <a:gd name="connsiteX2" fmla="*/ 4634024 w 4634024"/>
              <a:gd name="connsiteY2" fmla="*/ 5463830 h 5986130"/>
              <a:gd name="connsiteX3" fmla="*/ 4216985 w 4634024"/>
              <a:gd name="connsiteY3" fmla="*/ 5975520 h 5986130"/>
              <a:gd name="connsiteX4" fmla="*/ 4111733 w 4634024"/>
              <a:gd name="connsiteY4" fmla="*/ 5986130 h 5986130"/>
              <a:gd name="connsiteX5" fmla="*/ 522291 w 4634024"/>
              <a:gd name="connsiteY5" fmla="*/ 5986130 h 5986130"/>
              <a:gd name="connsiteX6" fmla="*/ 417039 w 4634024"/>
              <a:gd name="connsiteY6" fmla="*/ 5975520 h 5986130"/>
              <a:gd name="connsiteX7" fmla="*/ 0 w 4634024"/>
              <a:gd name="connsiteY7" fmla="*/ 5463830 h 5986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4024" h="5986130">
                <a:moveTo>
                  <a:pt x="0" y="0"/>
                </a:moveTo>
                <a:lnTo>
                  <a:pt x="4634024" y="0"/>
                </a:lnTo>
                <a:lnTo>
                  <a:pt x="4634024" y="5463830"/>
                </a:lnTo>
                <a:cubicBezTo>
                  <a:pt x="4634024" y="5716232"/>
                  <a:pt x="4454989" y="5926817"/>
                  <a:pt x="4216985" y="5975520"/>
                </a:cubicBezTo>
                <a:lnTo>
                  <a:pt x="4111733" y="5986130"/>
                </a:lnTo>
                <a:lnTo>
                  <a:pt x="522291" y="5986130"/>
                </a:lnTo>
                <a:lnTo>
                  <a:pt x="417039" y="5975520"/>
                </a:lnTo>
                <a:cubicBezTo>
                  <a:pt x="179035" y="5926817"/>
                  <a:pt x="0" y="5716232"/>
                  <a:pt x="0" y="5463830"/>
                </a:cubicBezTo>
                <a:close/>
              </a:path>
            </a:pathLst>
          </a:custGeom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11397D64-B89A-9647-9452-1087C7593E92}"/>
              </a:ext>
            </a:extLst>
          </p:cNvPr>
          <p:cNvSpPr/>
          <p:nvPr/>
        </p:nvSpPr>
        <p:spPr>
          <a:xfrm>
            <a:off x="3556361" y="1295400"/>
            <a:ext cx="2876661" cy="4690730"/>
          </a:xfrm>
          <a:prstGeom prst="roundRect">
            <a:avLst>
              <a:gd name="adj" fmla="val 19554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FF58D4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E9F304-32E1-F64C-AC76-FA6F6991E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3382" y="3991738"/>
            <a:ext cx="2202618" cy="1329595"/>
          </a:xfr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We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Create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Solutions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6AE87CDB-57B7-5E42-B44C-06F029631D98}"/>
              </a:ext>
            </a:extLst>
          </p:cNvPr>
          <p:cNvCxnSpPr>
            <a:cxnSpLocks/>
          </p:cNvCxnSpPr>
          <p:nvPr/>
        </p:nvCxnSpPr>
        <p:spPr>
          <a:xfrm>
            <a:off x="4817770" y="3613471"/>
            <a:ext cx="353843" cy="0"/>
          </a:xfrm>
          <a:prstGeom prst="straightConnector1">
            <a:avLst/>
          </a:prstGeom>
          <a:ln w="571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9863A51C-6522-974C-951B-49489EFD3095}"/>
              </a:ext>
            </a:extLst>
          </p:cNvPr>
          <p:cNvGrpSpPr/>
          <p:nvPr/>
        </p:nvGrpSpPr>
        <p:grpSpPr>
          <a:xfrm>
            <a:off x="4462997" y="2171816"/>
            <a:ext cx="1063389" cy="1063389"/>
            <a:chOff x="7726363" y="3255963"/>
            <a:chExt cx="346075" cy="346075"/>
          </a:xfrm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xmlns="" id="{E96564F1-9174-724F-8D21-A4906D51D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6363" y="3255963"/>
              <a:ext cx="346075" cy="315913"/>
            </a:xfrm>
            <a:custGeom>
              <a:avLst/>
              <a:gdLst>
                <a:gd name="T0" fmla="*/ 64 w 92"/>
                <a:gd name="T1" fmla="*/ 75 h 84"/>
                <a:gd name="T2" fmla="*/ 73 w 92"/>
                <a:gd name="T3" fmla="*/ 84 h 84"/>
                <a:gd name="T4" fmla="*/ 84 w 92"/>
                <a:gd name="T5" fmla="*/ 73 h 84"/>
                <a:gd name="T6" fmla="*/ 75 w 92"/>
                <a:gd name="T7" fmla="*/ 64 h 84"/>
                <a:gd name="T8" fmla="*/ 79 w 92"/>
                <a:gd name="T9" fmla="*/ 52 h 84"/>
                <a:gd name="T10" fmla="*/ 92 w 92"/>
                <a:gd name="T11" fmla="*/ 52 h 84"/>
                <a:gd name="T12" fmla="*/ 92 w 92"/>
                <a:gd name="T13" fmla="*/ 40 h 84"/>
                <a:gd name="T14" fmla="*/ 79 w 92"/>
                <a:gd name="T15" fmla="*/ 40 h 84"/>
                <a:gd name="T16" fmla="*/ 75 w 92"/>
                <a:gd name="T17" fmla="*/ 28 h 84"/>
                <a:gd name="T18" fmla="*/ 84 w 92"/>
                <a:gd name="T19" fmla="*/ 19 h 84"/>
                <a:gd name="T20" fmla="*/ 73 w 92"/>
                <a:gd name="T21" fmla="*/ 8 h 84"/>
                <a:gd name="T22" fmla="*/ 64 w 92"/>
                <a:gd name="T23" fmla="*/ 17 h 84"/>
                <a:gd name="T24" fmla="*/ 52 w 92"/>
                <a:gd name="T25" fmla="*/ 13 h 84"/>
                <a:gd name="T26" fmla="*/ 52 w 92"/>
                <a:gd name="T27" fmla="*/ 0 h 84"/>
                <a:gd name="T28" fmla="*/ 40 w 92"/>
                <a:gd name="T29" fmla="*/ 0 h 84"/>
                <a:gd name="T30" fmla="*/ 40 w 92"/>
                <a:gd name="T31" fmla="*/ 13 h 84"/>
                <a:gd name="T32" fmla="*/ 28 w 92"/>
                <a:gd name="T33" fmla="*/ 17 h 84"/>
                <a:gd name="T34" fmla="*/ 19 w 92"/>
                <a:gd name="T35" fmla="*/ 8 h 84"/>
                <a:gd name="T36" fmla="*/ 8 w 92"/>
                <a:gd name="T37" fmla="*/ 19 h 84"/>
                <a:gd name="T38" fmla="*/ 17 w 92"/>
                <a:gd name="T39" fmla="*/ 28 h 84"/>
                <a:gd name="T40" fmla="*/ 13 w 92"/>
                <a:gd name="T41" fmla="*/ 40 h 84"/>
                <a:gd name="T42" fmla="*/ 0 w 92"/>
                <a:gd name="T43" fmla="*/ 40 h 84"/>
                <a:gd name="T44" fmla="*/ 0 w 92"/>
                <a:gd name="T45" fmla="*/ 52 h 84"/>
                <a:gd name="T46" fmla="*/ 13 w 92"/>
                <a:gd name="T47" fmla="*/ 52 h 84"/>
                <a:gd name="T48" fmla="*/ 17 w 92"/>
                <a:gd name="T49" fmla="*/ 64 h 84"/>
                <a:gd name="T50" fmla="*/ 8 w 92"/>
                <a:gd name="T51" fmla="*/ 73 h 84"/>
                <a:gd name="T52" fmla="*/ 19 w 92"/>
                <a:gd name="T53" fmla="*/ 84 h 84"/>
                <a:gd name="T54" fmla="*/ 28 w 92"/>
                <a:gd name="T55" fmla="*/ 7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84">
                  <a:moveTo>
                    <a:pt x="64" y="75"/>
                  </a:moveTo>
                  <a:cubicBezTo>
                    <a:pt x="73" y="84"/>
                    <a:pt x="73" y="84"/>
                    <a:pt x="73" y="84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7" y="61"/>
                    <a:pt x="78" y="55"/>
                    <a:pt x="79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8" y="37"/>
                    <a:pt x="77" y="31"/>
                    <a:pt x="75" y="28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1" y="15"/>
                    <a:pt x="55" y="14"/>
                    <a:pt x="52" y="1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4"/>
                    <a:pt x="31" y="15"/>
                    <a:pt x="28" y="1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31"/>
                    <a:pt x="14" y="37"/>
                    <a:pt x="13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4" y="55"/>
                    <a:pt x="15" y="61"/>
                    <a:pt x="17" y="64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8" y="75"/>
                    <a:pt x="28" y="75"/>
                    <a:pt x="28" y="75"/>
                  </a:cubicBez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Line 121">
              <a:extLst>
                <a:ext uri="{FF2B5EF4-FFF2-40B4-BE49-F238E27FC236}">
                  <a16:creationId xmlns:a16="http://schemas.microsoft.com/office/drawing/2014/main" xmlns="" id="{72E18FB4-EB9C-A14E-8191-29B1619316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77175" y="3557588"/>
              <a:ext cx="44450" cy="0"/>
            </a:xfrm>
            <a:prstGeom prst="line">
              <a:avLst/>
            </a:pr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Line 122">
              <a:extLst>
                <a:ext uri="{FF2B5EF4-FFF2-40B4-BE49-F238E27FC236}">
                  <a16:creationId xmlns:a16="http://schemas.microsoft.com/office/drawing/2014/main" xmlns="" id="{7BA1E9AF-28E6-CD48-BB13-16331F211C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77175" y="3587750"/>
              <a:ext cx="44450" cy="0"/>
            </a:xfrm>
            <a:prstGeom prst="line">
              <a:avLst/>
            </a:pr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Line 123">
              <a:extLst>
                <a:ext uri="{FF2B5EF4-FFF2-40B4-BE49-F238E27FC236}">
                  <a16:creationId xmlns:a16="http://schemas.microsoft.com/office/drawing/2014/main" xmlns="" id="{E54BFCA4-4055-E843-A98D-2D0679FF13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99400" y="3587750"/>
              <a:ext cx="0" cy="14288"/>
            </a:xfrm>
            <a:prstGeom prst="line">
              <a:avLst/>
            </a:pr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xmlns="" id="{A1F3129B-B328-BF45-BDE3-86E6C3575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2088" y="3346450"/>
              <a:ext cx="173038" cy="180975"/>
            </a:xfrm>
            <a:custGeom>
              <a:avLst/>
              <a:gdLst>
                <a:gd name="T0" fmla="*/ 46 w 46"/>
                <a:gd name="T1" fmla="*/ 22 h 48"/>
                <a:gd name="T2" fmla="*/ 23 w 46"/>
                <a:gd name="T3" fmla="*/ 0 h 48"/>
                <a:gd name="T4" fmla="*/ 0 w 46"/>
                <a:gd name="T5" fmla="*/ 22 h 48"/>
                <a:gd name="T6" fmla="*/ 17 w 46"/>
                <a:gd name="T7" fmla="*/ 43 h 48"/>
                <a:gd name="T8" fmla="*/ 17 w 46"/>
                <a:gd name="T9" fmla="*/ 48 h 48"/>
                <a:gd name="T10" fmla="*/ 29 w 46"/>
                <a:gd name="T11" fmla="*/ 48 h 48"/>
                <a:gd name="T12" fmla="*/ 29 w 46"/>
                <a:gd name="T13" fmla="*/ 43 h 48"/>
                <a:gd name="T14" fmla="*/ 46 w 46"/>
                <a:gd name="T15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8">
                  <a:moveTo>
                    <a:pt x="46" y="22"/>
                  </a:move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2"/>
                    <a:pt x="7" y="41"/>
                    <a:pt x="17" y="4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9" y="41"/>
                    <a:pt x="46" y="32"/>
                    <a:pt x="46" y="22"/>
                  </a:cubicBezTo>
                  <a:close/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xmlns="" id="{C78662D8-7C47-694E-87FC-265FF4473DBB}"/>
              </a:ext>
            </a:extLst>
          </p:cNvPr>
          <p:cNvSpPr txBox="1">
            <a:spLocks/>
          </p:cNvSpPr>
          <p:nvPr/>
        </p:nvSpPr>
        <p:spPr>
          <a:xfrm>
            <a:off x="7662552" y="4704597"/>
            <a:ext cx="1255280" cy="77559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400" b="0" i="1" dirty="0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Lorem ipsum dolor sit </a:t>
            </a:r>
            <a:r>
              <a:rPr lang="en-US" sz="1400" b="0" i="1" dirty="0" err="1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amet</a:t>
            </a:r>
            <a:r>
              <a:rPr lang="en-US" sz="1400" b="0" i="1" dirty="0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, </a:t>
            </a:r>
            <a:r>
              <a:rPr lang="en-US" sz="1400" b="0" i="1" dirty="0" err="1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consectetur</a:t>
            </a:r>
            <a:r>
              <a:rPr lang="en-US" sz="1400" b="0" i="1" dirty="0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 </a:t>
            </a:r>
            <a:r>
              <a:rPr lang="en-US" sz="1400" b="0" i="1" dirty="0" err="1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adipiscing</a:t>
            </a:r>
            <a:r>
              <a:rPr lang="en-US" sz="1400" b="0" i="1" dirty="0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 </a:t>
            </a:r>
            <a:r>
              <a:rPr lang="en-US" sz="1400" b="0" i="1" dirty="0" err="1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elit</a:t>
            </a:r>
            <a:endParaRPr lang="en-US" sz="1400" b="0" i="1" dirty="0">
              <a:solidFill>
                <a:schemeClr val="bg1"/>
              </a:solidFill>
              <a:latin typeface="+mn-lt"/>
              <a:cs typeface="Segoe UI" panose="020B0502040204020203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D98B4383-C991-DB4A-BCA6-BF6EFBB45194}"/>
              </a:ext>
            </a:extLst>
          </p:cNvPr>
          <p:cNvSpPr/>
          <p:nvPr/>
        </p:nvSpPr>
        <p:spPr>
          <a:xfrm>
            <a:off x="6896424" y="4779815"/>
            <a:ext cx="625160" cy="6251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xmlns="" id="{6E82B324-F50C-F34E-8BCC-22F59D01ACCE}"/>
              </a:ext>
            </a:extLst>
          </p:cNvPr>
          <p:cNvSpPr txBox="1">
            <a:spLocks/>
          </p:cNvSpPr>
          <p:nvPr/>
        </p:nvSpPr>
        <p:spPr>
          <a:xfrm>
            <a:off x="9999020" y="4704597"/>
            <a:ext cx="1255280" cy="77559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400" b="0" i="1" dirty="0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Lorem ipsum dolor sit </a:t>
            </a:r>
            <a:r>
              <a:rPr lang="en-US" sz="1400" b="0" i="1" dirty="0" err="1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amet</a:t>
            </a:r>
            <a:r>
              <a:rPr lang="en-US" sz="1400" b="0" i="1" dirty="0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, </a:t>
            </a:r>
            <a:r>
              <a:rPr lang="en-US" sz="1400" b="0" i="1" dirty="0" err="1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consectetur</a:t>
            </a:r>
            <a:r>
              <a:rPr lang="en-US" sz="1400" b="0" i="1" dirty="0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 </a:t>
            </a:r>
            <a:r>
              <a:rPr lang="en-US" sz="1400" b="0" i="1" dirty="0" err="1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adipiscing</a:t>
            </a:r>
            <a:r>
              <a:rPr lang="en-US" sz="1400" b="0" i="1" dirty="0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 </a:t>
            </a:r>
            <a:r>
              <a:rPr lang="en-US" sz="1400" b="0" i="1" dirty="0" err="1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elit</a:t>
            </a:r>
            <a:endParaRPr lang="en-US" sz="1400" b="0" i="1" dirty="0">
              <a:solidFill>
                <a:schemeClr val="bg1"/>
              </a:solidFill>
              <a:latin typeface="+mn-lt"/>
              <a:cs typeface="Segoe UI" panose="020B0502040204020203" pitchFamily="34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B786A58E-9B19-E447-8854-CDEFD0C2AF3E}"/>
              </a:ext>
            </a:extLst>
          </p:cNvPr>
          <p:cNvSpPr/>
          <p:nvPr/>
        </p:nvSpPr>
        <p:spPr>
          <a:xfrm>
            <a:off x="9232892" y="4779815"/>
            <a:ext cx="625160" cy="6251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657C69FE-E338-9F4F-807C-95DC7362FEC4}"/>
              </a:ext>
            </a:extLst>
          </p:cNvPr>
          <p:cNvSpPr/>
          <p:nvPr/>
        </p:nvSpPr>
        <p:spPr>
          <a:xfrm>
            <a:off x="6896424" y="2441932"/>
            <a:ext cx="4357876" cy="196977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A024381C-9B51-584A-8892-7030B4851742}"/>
              </a:ext>
            </a:extLst>
          </p:cNvPr>
          <p:cNvSpPr txBox="1">
            <a:spLocks/>
          </p:cNvSpPr>
          <p:nvPr/>
        </p:nvSpPr>
        <p:spPr>
          <a:xfrm>
            <a:off x="6896424" y="1872039"/>
            <a:ext cx="4357876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2000" i="1" dirty="0">
                <a:solidFill>
                  <a:schemeClr val="bg1"/>
                </a:solidFill>
              </a:rPr>
              <a:t>Lorem Ipsum Dolor Sir </a:t>
            </a:r>
            <a:r>
              <a:rPr lang="en-US" sz="2000" i="1" dirty="0" err="1">
                <a:solidFill>
                  <a:schemeClr val="bg1"/>
                </a:solidFill>
              </a:rPr>
              <a:t>Amet</a:t>
            </a:r>
            <a:endParaRPr lang="en-US" sz="2000" i="1" dirty="0">
              <a:solidFill>
                <a:schemeClr val="bg1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46E39299-21FA-A749-AD39-1E28BCFD3D4C}"/>
              </a:ext>
            </a:extLst>
          </p:cNvPr>
          <p:cNvGrpSpPr/>
          <p:nvPr/>
        </p:nvGrpSpPr>
        <p:grpSpPr>
          <a:xfrm>
            <a:off x="7076686" y="4958863"/>
            <a:ext cx="264636" cy="267064"/>
            <a:chOff x="4137026" y="3617913"/>
            <a:chExt cx="346075" cy="34925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id="{62CE3D95-A3D4-8341-A23F-BD04E8B64F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7026" y="3617913"/>
              <a:ext cx="346075" cy="349250"/>
            </a:xfrm>
            <a:prstGeom prst="rect">
              <a:avLst/>
            </a:prstGeom>
            <a:noFill/>
            <a:ln w="12700" cap="flat">
              <a:solidFill>
                <a:srgbClr val="D848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xmlns="" id="{E16F5A8B-5708-D94B-98F2-6B8ADB626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063" y="3679825"/>
              <a:ext cx="104775" cy="74613"/>
            </a:xfrm>
            <a:custGeom>
              <a:avLst/>
              <a:gdLst>
                <a:gd name="T0" fmla="*/ 0 w 66"/>
                <a:gd name="T1" fmla="*/ 28 h 47"/>
                <a:gd name="T2" fmla="*/ 19 w 66"/>
                <a:gd name="T3" fmla="*/ 47 h 47"/>
                <a:gd name="T4" fmla="*/ 66 w 66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47">
                  <a:moveTo>
                    <a:pt x="0" y="28"/>
                  </a:moveTo>
                  <a:lnTo>
                    <a:pt x="19" y="47"/>
                  </a:lnTo>
                  <a:lnTo>
                    <a:pt x="66" y="0"/>
                  </a:lnTo>
                </a:path>
              </a:pathLst>
            </a:custGeom>
            <a:noFill/>
            <a:ln w="12700" cap="rnd">
              <a:solidFill>
                <a:srgbClr val="D848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xmlns="" id="{DBB69F02-B0EF-1C49-88A7-1293CC4BB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063" y="3816350"/>
              <a:ext cx="104775" cy="74613"/>
            </a:xfrm>
            <a:custGeom>
              <a:avLst/>
              <a:gdLst>
                <a:gd name="T0" fmla="*/ 0 w 66"/>
                <a:gd name="T1" fmla="*/ 28 h 47"/>
                <a:gd name="T2" fmla="*/ 19 w 66"/>
                <a:gd name="T3" fmla="*/ 47 h 47"/>
                <a:gd name="T4" fmla="*/ 66 w 66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47">
                  <a:moveTo>
                    <a:pt x="0" y="28"/>
                  </a:moveTo>
                  <a:lnTo>
                    <a:pt x="19" y="47"/>
                  </a:lnTo>
                  <a:lnTo>
                    <a:pt x="66" y="0"/>
                  </a:lnTo>
                </a:path>
              </a:pathLst>
            </a:custGeom>
            <a:noFill/>
            <a:ln w="12700" cap="rnd">
              <a:solidFill>
                <a:srgbClr val="D848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Line 34">
              <a:extLst>
                <a:ext uri="{FF2B5EF4-FFF2-40B4-BE49-F238E27FC236}">
                  <a16:creationId xmlns:a16="http://schemas.microsoft.com/office/drawing/2014/main" xmlns="" id="{DD890B62-3E86-D64E-A45E-101524AE3B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8001" y="3740150"/>
              <a:ext cx="120650" cy="0"/>
            </a:xfrm>
            <a:prstGeom prst="line">
              <a:avLst/>
            </a:prstGeom>
            <a:noFill/>
            <a:ln w="12700" cap="rnd">
              <a:solidFill>
                <a:srgbClr val="D848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Line 35">
              <a:extLst>
                <a:ext uri="{FF2B5EF4-FFF2-40B4-BE49-F238E27FC236}">
                  <a16:creationId xmlns:a16="http://schemas.microsoft.com/office/drawing/2014/main" xmlns="" id="{ED722DE9-7D1A-7340-A9D3-0E83D81EC2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8001" y="3876675"/>
              <a:ext cx="120650" cy="0"/>
            </a:xfrm>
            <a:prstGeom prst="line">
              <a:avLst/>
            </a:prstGeom>
            <a:noFill/>
            <a:ln w="12700" cap="rnd">
              <a:solidFill>
                <a:srgbClr val="D848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2E10E110-D251-A24F-B1CD-FA216F8B6279}"/>
              </a:ext>
            </a:extLst>
          </p:cNvPr>
          <p:cNvGrpSpPr/>
          <p:nvPr/>
        </p:nvGrpSpPr>
        <p:grpSpPr>
          <a:xfrm>
            <a:off x="9403258" y="5011815"/>
            <a:ext cx="284429" cy="280423"/>
            <a:chOff x="6288088" y="2898775"/>
            <a:chExt cx="338138" cy="333375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xmlns="" id="{42035D7F-DB4D-C449-8590-F819331895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2538" y="3109913"/>
              <a:ext cx="74613" cy="76200"/>
            </a:xfrm>
            <a:prstGeom prst="ellipse">
              <a:avLst/>
            </a:prstGeom>
            <a:noFill/>
            <a:ln w="12700" cap="rnd">
              <a:solidFill>
                <a:srgbClr val="D848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xmlns="" id="{93448233-60B2-D14B-9A87-A76FBBCB1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8088" y="2898775"/>
              <a:ext cx="338138" cy="333375"/>
            </a:xfrm>
            <a:custGeom>
              <a:avLst/>
              <a:gdLst>
                <a:gd name="T0" fmla="*/ 84 w 90"/>
                <a:gd name="T1" fmla="*/ 32 h 88"/>
                <a:gd name="T2" fmla="*/ 90 w 90"/>
                <a:gd name="T3" fmla="*/ 26 h 88"/>
                <a:gd name="T4" fmla="*/ 80 w 90"/>
                <a:gd name="T5" fmla="*/ 16 h 88"/>
                <a:gd name="T6" fmla="*/ 86 w 90"/>
                <a:gd name="T7" fmla="*/ 10 h 88"/>
                <a:gd name="T8" fmla="*/ 86 w 90"/>
                <a:gd name="T9" fmla="*/ 2 h 88"/>
                <a:gd name="T10" fmla="*/ 78 w 90"/>
                <a:gd name="T11" fmla="*/ 2 h 88"/>
                <a:gd name="T12" fmla="*/ 33 w 90"/>
                <a:gd name="T13" fmla="*/ 47 h 88"/>
                <a:gd name="T14" fmla="*/ 22 w 90"/>
                <a:gd name="T15" fmla="*/ 44 h 88"/>
                <a:gd name="T16" fmla="*/ 0 w 90"/>
                <a:gd name="T17" fmla="*/ 66 h 88"/>
                <a:gd name="T18" fmla="*/ 22 w 90"/>
                <a:gd name="T19" fmla="*/ 88 h 88"/>
                <a:gd name="T20" fmla="*/ 44 w 90"/>
                <a:gd name="T21" fmla="*/ 66 h 88"/>
                <a:gd name="T22" fmla="*/ 41 w 90"/>
                <a:gd name="T23" fmla="*/ 55 h 88"/>
                <a:gd name="T24" fmla="*/ 62 w 90"/>
                <a:gd name="T25" fmla="*/ 34 h 88"/>
                <a:gd name="T26" fmla="*/ 70 w 90"/>
                <a:gd name="T27" fmla="*/ 42 h 88"/>
                <a:gd name="T28" fmla="*/ 76 w 90"/>
                <a:gd name="T29" fmla="*/ 36 h 88"/>
                <a:gd name="T30" fmla="*/ 68 w 90"/>
                <a:gd name="T31" fmla="*/ 28 h 88"/>
                <a:gd name="T32" fmla="*/ 74 w 90"/>
                <a:gd name="T33" fmla="*/ 22 h 88"/>
                <a:gd name="T34" fmla="*/ 84 w 90"/>
                <a:gd name="T35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88">
                  <a:moveTo>
                    <a:pt x="84" y="32"/>
                  </a:moveTo>
                  <a:cubicBezTo>
                    <a:pt x="90" y="26"/>
                    <a:pt x="90" y="26"/>
                    <a:pt x="90" y="2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8" y="8"/>
                    <a:pt x="88" y="4"/>
                    <a:pt x="86" y="2"/>
                  </a:cubicBezTo>
                  <a:cubicBezTo>
                    <a:pt x="84" y="0"/>
                    <a:pt x="80" y="0"/>
                    <a:pt x="78" y="2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0" y="45"/>
                    <a:pt x="26" y="44"/>
                    <a:pt x="22" y="44"/>
                  </a:cubicBezTo>
                  <a:cubicBezTo>
                    <a:pt x="10" y="44"/>
                    <a:pt x="0" y="54"/>
                    <a:pt x="0" y="66"/>
                  </a:cubicBezTo>
                  <a:cubicBezTo>
                    <a:pt x="0" y="78"/>
                    <a:pt x="10" y="88"/>
                    <a:pt x="22" y="88"/>
                  </a:cubicBezTo>
                  <a:cubicBezTo>
                    <a:pt x="34" y="88"/>
                    <a:pt x="44" y="78"/>
                    <a:pt x="44" y="66"/>
                  </a:cubicBezTo>
                  <a:cubicBezTo>
                    <a:pt x="44" y="62"/>
                    <a:pt x="43" y="58"/>
                    <a:pt x="41" y="5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74" y="22"/>
                    <a:pt x="74" y="22"/>
                    <a:pt x="74" y="22"/>
                  </a:cubicBezTo>
                  <a:lnTo>
                    <a:pt x="84" y="32"/>
                  </a:lnTo>
                  <a:close/>
                </a:path>
              </a:pathLst>
            </a:custGeom>
            <a:noFill/>
            <a:ln w="12700" cap="rnd">
              <a:solidFill>
                <a:srgbClr val="D848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719994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xmlns="" id="{633952F3-1F92-7048-BBE9-521C7379A9F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4477404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2" name="think-cell Slide" r:id="rId6" imgW="7772400" imgH="10058400" progId="TCLayout.ActiveDocument.1">
                  <p:embed/>
                </p:oleObj>
              </mc:Choice>
              <mc:Fallback>
                <p:oleObj name="think-cell Slide" r:id="rId6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xmlns="" id="{8402B613-920D-944B-9040-DDF9458A11E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Georgia" panose="02040502050405020303" pitchFamily="18" charset="0"/>
              <a:ea typeface="+mj-ea"/>
              <a:sym typeface="Georgia" panose="02040502050405020303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1EDE326-5BA3-F54E-A982-3030D29A811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5" t="18437" r="4375" b="4687"/>
          <a:stretch/>
        </p:blipFill>
        <p:spPr>
          <a:xfrm>
            <a:off x="533400" y="0"/>
            <a:ext cx="11125200" cy="6248400"/>
          </a:xfrm>
          <a:custGeom>
            <a:avLst/>
            <a:gdLst>
              <a:gd name="connsiteX0" fmla="*/ 0 w 11125200"/>
              <a:gd name="connsiteY0" fmla="*/ 0 h 6248400"/>
              <a:gd name="connsiteX1" fmla="*/ 11125200 w 11125200"/>
              <a:gd name="connsiteY1" fmla="*/ 0 h 6248400"/>
              <a:gd name="connsiteX2" fmla="*/ 11125200 w 11125200"/>
              <a:gd name="connsiteY2" fmla="*/ 5844941 h 6248400"/>
              <a:gd name="connsiteX3" fmla="*/ 10721741 w 11125200"/>
              <a:gd name="connsiteY3" fmla="*/ 6248400 h 6248400"/>
              <a:gd name="connsiteX4" fmla="*/ 403459 w 11125200"/>
              <a:gd name="connsiteY4" fmla="*/ 6248400 h 6248400"/>
              <a:gd name="connsiteX5" fmla="*/ 0 w 11125200"/>
              <a:gd name="connsiteY5" fmla="*/ 5844941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25200" h="6248400">
                <a:moveTo>
                  <a:pt x="0" y="0"/>
                </a:moveTo>
                <a:lnTo>
                  <a:pt x="11125200" y="0"/>
                </a:lnTo>
                <a:lnTo>
                  <a:pt x="11125200" y="5844941"/>
                </a:lnTo>
                <a:cubicBezTo>
                  <a:pt x="11125200" y="6067765"/>
                  <a:pt x="10944565" y="6248400"/>
                  <a:pt x="10721741" y="6248400"/>
                </a:cubicBezTo>
                <a:lnTo>
                  <a:pt x="403459" y="6248400"/>
                </a:lnTo>
                <a:cubicBezTo>
                  <a:pt x="180635" y="6248400"/>
                  <a:pt x="0" y="6067765"/>
                  <a:pt x="0" y="5844941"/>
                </a:cubicBezTo>
                <a:close/>
              </a:path>
            </a:pathLst>
          </a:custGeom>
        </p:spPr>
      </p:pic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xmlns="" id="{444D0552-5BE0-0246-A90E-139B72FA0E1B}"/>
              </a:ext>
            </a:extLst>
          </p:cNvPr>
          <p:cNvSpPr/>
          <p:nvPr/>
        </p:nvSpPr>
        <p:spPr>
          <a:xfrm rot="10800000">
            <a:off x="533400" y="0"/>
            <a:ext cx="11125200" cy="6248400"/>
          </a:xfrm>
          <a:prstGeom prst="round2SameRect">
            <a:avLst>
              <a:gd name="adj1" fmla="val 6457"/>
              <a:gd name="adj2" fmla="val 0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7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7F5CA34-4A03-6244-8F5F-1519494F0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842" y="1306926"/>
            <a:ext cx="4941156" cy="609398"/>
          </a:xfrm>
        </p:spPr>
        <p:txBody>
          <a:bodyPr wrap="square" lIns="0" tIns="0" rIns="0" bIns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Our Team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41069D1-1391-0F4E-A2DD-1A8169ED79F9}"/>
              </a:ext>
            </a:extLst>
          </p:cNvPr>
          <p:cNvSpPr/>
          <p:nvPr/>
        </p:nvSpPr>
        <p:spPr>
          <a:xfrm>
            <a:off x="1154842" y="2345712"/>
            <a:ext cx="4941157" cy="12311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446CFEE2-09E4-164D-9E3B-FF33E6877F9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04" t="16158" r="16171" b="15585"/>
          <a:stretch/>
        </p:blipFill>
        <p:spPr>
          <a:xfrm>
            <a:off x="6530726" y="1041993"/>
            <a:ext cx="5661274" cy="4401879"/>
          </a:xfrm>
          <a:custGeom>
            <a:avLst/>
            <a:gdLst>
              <a:gd name="connsiteX0" fmla="*/ 733661 w 5661274"/>
              <a:gd name="connsiteY0" fmla="*/ 0 h 4401879"/>
              <a:gd name="connsiteX1" fmla="*/ 5661274 w 5661274"/>
              <a:gd name="connsiteY1" fmla="*/ 0 h 4401879"/>
              <a:gd name="connsiteX2" fmla="*/ 5661274 w 5661274"/>
              <a:gd name="connsiteY2" fmla="*/ 4401879 h 4401879"/>
              <a:gd name="connsiteX3" fmla="*/ 733661 w 5661274"/>
              <a:gd name="connsiteY3" fmla="*/ 4401879 h 4401879"/>
              <a:gd name="connsiteX4" fmla="*/ 0 w 5661274"/>
              <a:gd name="connsiteY4" fmla="*/ 3668218 h 4401879"/>
              <a:gd name="connsiteX5" fmla="*/ 0 w 5661274"/>
              <a:gd name="connsiteY5" fmla="*/ 733661 h 4401879"/>
              <a:gd name="connsiteX6" fmla="*/ 733661 w 5661274"/>
              <a:gd name="connsiteY6" fmla="*/ 0 h 440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61274" h="4401879">
                <a:moveTo>
                  <a:pt x="733661" y="0"/>
                </a:moveTo>
                <a:lnTo>
                  <a:pt x="5661274" y="0"/>
                </a:lnTo>
                <a:lnTo>
                  <a:pt x="5661274" y="4401879"/>
                </a:lnTo>
                <a:lnTo>
                  <a:pt x="733661" y="4401879"/>
                </a:lnTo>
                <a:cubicBezTo>
                  <a:pt x="328471" y="4401879"/>
                  <a:pt x="0" y="4073408"/>
                  <a:pt x="0" y="3668218"/>
                </a:cubicBezTo>
                <a:lnTo>
                  <a:pt x="0" y="733661"/>
                </a:lnTo>
                <a:cubicBezTo>
                  <a:pt x="0" y="328471"/>
                  <a:pt x="328471" y="0"/>
                  <a:pt x="733661" y="0"/>
                </a:cubicBezTo>
                <a:close/>
              </a:path>
            </a:pathLst>
          </a:cu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xmlns="" id="{E6EF732A-ED55-834E-B191-790C7DB27887}"/>
              </a:ext>
            </a:extLst>
          </p:cNvPr>
          <p:cNvSpPr/>
          <p:nvPr/>
        </p:nvSpPr>
        <p:spPr>
          <a:xfrm>
            <a:off x="1154843" y="3791513"/>
            <a:ext cx="581697" cy="581697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58D4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xmlns="" id="{BC7CAC47-30E5-2B40-9235-F0C299777190}"/>
              </a:ext>
            </a:extLst>
          </p:cNvPr>
          <p:cNvSpPr txBox="1">
            <a:spLocks/>
          </p:cNvSpPr>
          <p:nvPr/>
        </p:nvSpPr>
        <p:spPr>
          <a:xfrm>
            <a:off x="1925107" y="3887510"/>
            <a:ext cx="1456721" cy="3877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400" b="0" i="1" dirty="0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Lorem ipsum dolor sit </a:t>
            </a:r>
            <a:r>
              <a:rPr lang="en-US" sz="1400" b="0" i="1" dirty="0" err="1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amet</a:t>
            </a:r>
            <a:endParaRPr lang="en-US" sz="1400" b="0" i="1" dirty="0">
              <a:solidFill>
                <a:schemeClr val="bg1"/>
              </a:solidFill>
              <a:latin typeface="+mn-lt"/>
              <a:cs typeface="Segoe UI" panose="020B0502040204020203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CD624735-D31D-9F45-8850-0A83EB648B04}"/>
              </a:ext>
            </a:extLst>
          </p:cNvPr>
          <p:cNvSpPr/>
          <p:nvPr/>
        </p:nvSpPr>
        <p:spPr>
          <a:xfrm>
            <a:off x="1154843" y="4547851"/>
            <a:ext cx="581697" cy="581697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58D4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B1E54BF2-669F-B74C-831A-1B9CE0997317}"/>
              </a:ext>
            </a:extLst>
          </p:cNvPr>
          <p:cNvSpPr txBox="1">
            <a:spLocks/>
          </p:cNvSpPr>
          <p:nvPr/>
        </p:nvSpPr>
        <p:spPr>
          <a:xfrm>
            <a:off x="1925107" y="4643848"/>
            <a:ext cx="1456721" cy="3877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400" b="0" i="1" dirty="0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Lorem ipsum dolor sit </a:t>
            </a:r>
            <a:r>
              <a:rPr lang="en-US" sz="1400" b="0" i="1" dirty="0" err="1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amet</a:t>
            </a:r>
            <a:endParaRPr lang="en-US" sz="1400" b="0" i="1" dirty="0">
              <a:solidFill>
                <a:schemeClr val="bg1"/>
              </a:solidFill>
              <a:latin typeface="+mn-lt"/>
              <a:cs typeface="Segoe UI" panose="020B0502040204020203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4B15976F-0AC8-774C-BA10-9B593F4B7F08}"/>
              </a:ext>
            </a:extLst>
          </p:cNvPr>
          <p:cNvSpPr/>
          <p:nvPr/>
        </p:nvSpPr>
        <p:spPr>
          <a:xfrm>
            <a:off x="3651301" y="3791513"/>
            <a:ext cx="581697" cy="581697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58D4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B71435BB-24E5-BE4C-B1E2-709036BFA096}"/>
              </a:ext>
            </a:extLst>
          </p:cNvPr>
          <p:cNvSpPr txBox="1">
            <a:spLocks/>
          </p:cNvSpPr>
          <p:nvPr/>
        </p:nvSpPr>
        <p:spPr>
          <a:xfrm>
            <a:off x="4421565" y="3887510"/>
            <a:ext cx="1456721" cy="3877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400" b="0" i="1" dirty="0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Lorem ipsum dolor sit </a:t>
            </a:r>
            <a:r>
              <a:rPr lang="en-US" sz="1400" b="0" i="1" dirty="0" err="1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amet</a:t>
            </a:r>
            <a:endParaRPr lang="en-US" sz="1400" b="0" i="1" dirty="0">
              <a:solidFill>
                <a:schemeClr val="bg1"/>
              </a:solidFill>
              <a:latin typeface="+mn-lt"/>
              <a:cs typeface="Segoe UI" panose="020B0502040204020203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A66C79C4-079C-4244-AF03-237A1C5EB615}"/>
              </a:ext>
            </a:extLst>
          </p:cNvPr>
          <p:cNvSpPr/>
          <p:nvPr/>
        </p:nvSpPr>
        <p:spPr>
          <a:xfrm>
            <a:off x="3651301" y="4547851"/>
            <a:ext cx="581697" cy="581697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58D4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xmlns="" id="{9FC979B5-68A6-0F4B-9E5F-041051F08FB0}"/>
              </a:ext>
            </a:extLst>
          </p:cNvPr>
          <p:cNvSpPr txBox="1">
            <a:spLocks/>
          </p:cNvSpPr>
          <p:nvPr/>
        </p:nvSpPr>
        <p:spPr>
          <a:xfrm>
            <a:off x="4421565" y="4643848"/>
            <a:ext cx="1456721" cy="3877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400" b="0" i="1" dirty="0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Lorem ipsum dolor sit </a:t>
            </a:r>
            <a:r>
              <a:rPr lang="en-US" sz="1400" b="0" i="1" dirty="0" err="1">
                <a:solidFill>
                  <a:schemeClr val="bg1"/>
                </a:solidFill>
                <a:latin typeface="+mn-lt"/>
                <a:cs typeface="Segoe UI" panose="020B0502040204020203" pitchFamily="34" charset="0"/>
              </a:rPr>
              <a:t>amet</a:t>
            </a:r>
            <a:endParaRPr lang="en-US" sz="1400" b="0" i="1" dirty="0">
              <a:solidFill>
                <a:schemeClr val="bg1"/>
              </a:solidFill>
              <a:latin typeface="+mn-lt"/>
              <a:cs typeface="Segoe UI" panose="020B0502040204020203" pitchFamily="34" charset="0"/>
            </a:endParaRP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xmlns="" id="{0E118F14-602F-9848-AA8A-4AC1D5CD4BA4}"/>
              </a:ext>
            </a:extLst>
          </p:cNvPr>
          <p:cNvCxnSpPr>
            <a:cxnSpLocks/>
          </p:cNvCxnSpPr>
          <p:nvPr/>
        </p:nvCxnSpPr>
        <p:spPr>
          <a:xfrm>
            <a:off x="533400" y="2131018"/>
            <a:ext cx="5344886" cy="0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456">
            <a:extLst>
              <a:ext uri="{FF2B5EF4-FFF2-40B4-BE49-F238E27FC236}">
                <a16:creationId xmlns:a16="http://schemas.microsoft.com/office/drawing/2014/main" xmlns="" id="{AAF67CD2-9A6C-F74C-809E-AEA1DBEE153E}"/>
              </a:ext>
            </a:extLst>
          </p:cNvPr>
          <p:cNvSpPr>
            <a:spLocks/>
          </p:cNvSpPr>
          <p:nvPr/>
        </p:nvSpPr>
        <p:spPr bwMode="auto">
          <a:xfrm>
            <a:off x="1331967" y="3951789"/>
            <a:ext cx="227449" cy="261145"/>
          </a:xfrm>
          <a:custGeom>
            <a:avLst/>
            <a:gdLst>
              <a:gd name="T0" fmla="*/ 0 w 189"/>
              <a:gd name="T1" fmla="*/ 0 h 217"/>
              <a:gd name="T2" fmla="*/ 83 w 189"/>
              <a:gd name="T3" fmla="*/ 0 h 217"/>
              <a:gd name="T4" fmla="*/ 189 w 189"/>
              <a:gd name="T5" fmla="*/ 108 h 217"/>
              <a:gd name="T6" fmla="*/ 83 w 189"/>
              <a:gd name="T7" fmla="*/ 217 h 217"/>
              <a:gd name="T8" fmla="*/ 0 w 189"/>
              <a:gd name="T9" fmla="*/ 217 h 217"/>
              <a:gd name="T10" fmla="*/ 109 w 189"/>
              <a:gd name="T11" fmla="*/ 108 h 217"/>
              <a:gd name="T12" fmla="*/ 0 w 189"/>
              <a:gd name="T13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9" h="217">
                <a:moveTo>
                  <a:pt x="0" y="0"/>
                </a:moveTo>
                <a:lnTo>
                  <a:pt x="83" y="0"/>
                </a:lnTo>
                <a:lnTo>
                  <a:pt x="189" y="108"/>
                </a:lnTo>
                <a:lnTo>
                  <a:pt x="83" y="217"/>
                </a:lnTo>
                <a:lnTo>
                  <a:pt x="0" y="217"/>
                </a:lnTo>
                <a:lnTo>
                  <a:pt x="109" y="108"/>
                </a:lnTo>
                <a:lnTo>
                  <a:pt x="0" y="0"/>
                </a:lnTo>
                <a:close/>
              </a:path>
            </a:pathLst>
          </a:custGeom>
          <a:noFill/>
          <a:ln w="127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456">
            <a:extLst>
              <a:ext uri="{FF2B5EF4-FFF2-40B4-BE49-F238E27FC236}">
                <a16:creationId xmlns:a16="http://schemas.microsoft.com/office/drawing/2014/main" xmlns="" id="{F754834B-6B37-1D4B-9928-FEFB8FECED3D}"/>
              </a:ext>
            </a:extLst>
          </p:cNvPr>
          <p:cNvSpPr>
            <a:spLocks/>
          </p:cNvSpPr>
          <p:nvPr/>
        </p:nvSpPr>
        <p:spPr bwMode="auto">
          <a:xfrm>
            <a:off x="1331967" y="4708127"/>
            <a:ext cx="227449" cy="261145"/>
          </a:xfrm>
          <a:custGeom>
            <a:avLst/>
            <a:gdLst>
              <a:gd name="T0" fmla="*/ 0 w 189"/>
              <a:gd name="T1" fmla="*/ 0 h 217"/>
              <a:gd name="T2" fmla="*/ 83 w 189"/>
              <a:gd name="T3" fmla="*/ 0 h 217"/>
              <a:gd name="T4" fmla="*/ 189 w 189"/>
              <a:gd name="T5" fmla="*/ 108 h 217"/>
              <a:gd name="T6" fmla="*/ 83 w 189"/>
              <a:gd name="T7" fmla="*/ 217 h 217"/>
              <a:gd name="T8" fmla="*/ 0 w 189"/>
              <a:gd name="T9" fmla="*/ 217 h 217"/>
              <a:gd name="T10" fmla="*/ 109 w 189"/>
              <a:gd name="T11" fmla="*/ 108 h 217"/>
              <a:gd name="T12" fmla="*/ 0 w 189"/>
              <a:gd name="T13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9" h="217">
                <a:moveTo>
                  <a:pt x="0" y="0"/>
                </a:moveTo>
                <a:lnTo>
                  <a:pt x="83" y="0"/>
                </a:lnTo>
                <a:lnTo>
                  <a:pt x="189" y="108"/>
                </a:lnTo>
                <a:lnTo>
                  <a:pt x="83" y="217"/>
                </a:lnTo>
                <a:lnTo>
                  <a:pt x="0" y="217"/>
                </a:lnTo>
                <a:lnTo>
                  <a:pt x="109" y="108"/>
                </a:lnTo>
                <a:lnTo>
                  <a:pt x="0" y="0"/>
                </a:lnTo>
                <a:close/>
              </a:path>
            </a:pathLst>
          </a:custGeom>
          <a:noFill/>
          <a:ln w="127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4" name="Freeform 456">
            <a:extLst>
              <a:ext uri="{FF2B5EF4-FFF2-40B4-BE49-F238E27FC236}">
                <a16:creationId xmlns:a16="http://schemas.microsoft.com/office/drawing/2014/main" xmlns="" id="{12E50333-5CA0-5A4F-886A-FD4ECC19230C}"/>
              </a:ext>
            </a:extLst>
          </p:cNvPr>
          <p:cNvSpPr>
            <a:spLocks/>
          </p:cNvSpPr>
          <p:nvPr/>
        </p:nvSpPr>
        <p:spPr bwMode="auto">
          <a:xfrm>
            <a:off x="3828425" y="3951789"/>
            <a:ext cx="227449" cy="261145"/>
          </a:xfrm>
          <a:custGeom>
            <a:avLst/>
            <a:gdLst>
              <a:gd name="T0" fmla="*/ 0 w 189"/>
              <a:gd name="T1" fmla="*/ 0 h 217"/>
              <a:gd name="T2" fmla="*/ 83 w 189"/>
              <a:gd name="T3" fmla="*/ 0 h 217"/>
              <a:gd name="T4" fmla="*/ 189 w 189"/>
              <a:gd name="T5" fmla="*/ 108 h 217"/>
              <a:gd name="T6" fmla="*/ 83 w 189"/>
              <a:gd name="T7" fmla="*/ 217 h 217"/>
              <a:gd name="T8" fmla="*/ 0 w 189"/>
              <a:gd name="T9" fmla="*/ 217 h 217"/>
              <a:gd name="T10" fmla="*/ 109 w 189"/>
              <a:gd name="T11" fmla="*/ 108 h 217"/>
              <a:gd name="T12" fmla="*/ 0 w 189"/>
              <a:gd name="T13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9" h="217">
                <a:moveTo>
                  <a:pt x="0" y="0"/>
                </a:moveTo>
                <a:lnTo>
                  <a:pt x="83" y="0"/>
                </a:lnTo>
                <a:lnTo>
                  <a:pt x="189" y="108"/>
                </a:lnTo>
                <a:lnTo>
                  <a:pt x="83" y="217"/>
                </a:lnTo>
                <a:lnTo>
                  <a:pt x="0" y="217"/>
                </a:lnTo>
                <a:lnTo>
                  <a:pt x="109" y="108"/>
                </a:lnTo>
                <a:lnTo>
                  <a:pt x="0" y="0"/>
                </a:lnTo>
                <a:close/>
              </a:path>
            </a:pathLst>
          </a:custGeom>
          <a:noFill/>
          <a:ln w="127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5" name="Freeform 456">
            <a:extLst>
              <a:ext uri="{FF2B5EF4-FFF2-40B4-BE49-F238E27FC236}">
                <a16:creationId xmlns:a16="http://schemas.microsoft.com/office/drawing/2014/main" xmlns="" id="{8987477D-D8E2-7844-971F-247F4BE03944}"/>
              </a:ext>
            </a:extLst>
          </p:cNvPr>
          <p:cNvSpPr>
            <a:spLocks/>
          </p:cNvSpPr>
          <p:nvPr/>
        </p:nvSpPr>
        <p:spPr bwMode="auto">
          <a:xfrm>
            <a:off x="3828425" y="4708127"/>
            <a:ext cx="227449" cy="261145"/>
          </a:xfrm>
          <a:custGeom>
            <a:avLst/>
            <a:gdLst>
              <a:gd name="T0" fmla="*/ 0 w 189"/>
              <a:gd name="T1" fmla="*/ 0 h 217"/>
              <a:gd name="T2" fmla="*/ 83 w 189"/>
              <a:gd name="T3" fmla="*/ 0 h 217"/>
              <a:gd name="T4" fmla="*/ 189 w 189"/>
              <a:gd name="T5" fmla="*/ 108 h 217"/>
              <a:gd name="T6" fmla="*/ 83 w 189"/>
              <a:gd name="T7" fmla="*/ 217 h 217"/>
              <a:gd name="T8" fmla="*/ 0 w 189"/>
              <a:gd name="T9" fmla="*/ 217 h 217"/>
              <a:gd name="T10" fmla="*/ 109 w 189"/>
              <a:gd name="T11" fmla="*/ 108 h 217"/>
              <a:gd name="T12" fmla="*/ 0 w 189"/>
              <a:gd name="T13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9" h="217">
                <a:moveTo>
                  <a:pt x="0" y="0"/>
                </a:moveTo>
                <a:lnTo>
                  <a:pt x="83" y="0"/>
                </a:lnTo>
                <a:lnTo>
                  <a:pt x="189" y="108"/>
                </a:lnTo>
                <a:lnTo>
                  <a:pt x="83" y="217"/>
                </a:lnTo>
                <a:lnTo>
                  <a:pt x="0" y="217"/>
                </a:lnTo>
                <a:lnTo>
                  <a:pt x="109" y="108"/>
                </a:lnTo>
                <a:lnTo>
                  <a:pt x="0" y="0"/>
                </a:lnTo>
                <a:close/>
              </a:path>
            </a:pathLst>
          </a:custGeom>
          <a:noFill/>
          <a:ln w="127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892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xmlns="" id="{248E2461-4C7D-724A-B341-7AC88820D54C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1254425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1" name="think-cell Slide" r:id="rId6" imgW="7772400" imgH="10058400" progId="TCLayout.ActiveDocument.1">
                  <p:embed/>
                </p:oleObj>
              </mc:Choice>
              <mc:Fallback>
                <p:oleObj name="think-cell Slide" r:id="rId6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xmlns="" id="{6EA31881-88B5-BC43-A23E-DB2C44CAA2F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Georgia" panose="02040502050405020303" pitchFamily="18" charset="0"/>
              <a:ea typeface="+mj-ea"/>
              <a:sym typeface="Georgia" panose="02040502050405020303" pitchFamily="18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E8BE9C60-7FC8-9A40-9C82-52CD6EE4340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497" b="42808"/>
          <a:stretch>
            <a:fillRect/>
          </a:stretch>
        </p:blipFill>
        <p:spPr>
          <a:xfrm>
            <a:off x="533400" y="1524000"/>
            <a:ext cx="11125200" cy="1238250"/>
          </a:xfrm>
          <a:custGeom>
            <a:avLst/>
            <a:gdLst>
              <a:gd name="connsiteX0" fmla="*/ 257172 w 11125200"/>
              <a:gd name="connsiteY0" fmla="*/ 0 h 1238250"/>
              <a:gd name="connsiteX1" fmla="*/ 10868028 w 11125200"/>
              <a:gd name="connsiteY1" fmla="*/ 0 h 1238250"/>
              <a:gd name="connsiteX2" fmla="*/ 11125200 w 11125200"/>
              <a:gd name="connsiteY2" fmla="*/ 257172 h 1238250"/>
              <a:gd name="connsiteX3" fmla="*/ 11125200 w 11125200"/>
              <a:gd name="connsiteY3" fmla="*/ 981078 h 1238250"/>
              <a:gd name="connsiteX4" fmla="*/ 10868028 w 11125200"/>
              <a:gd name="connsiteY4" fmla="*/ 1238250 h 1238250"/>
              <a:gd name="connsiteX5" fmla="*/ 257172 w 11125200"/>
              <a:gd name="connsiteY5" fmla="*/ 1238250 h 1238250"/>
              <a:gd name="connsiteX6" fmla="*/ 0 w 11125200"/>
              <a:gd name="connsiteY6" fmla="*/ 981078 h 1238250"/>
              <a:gd name="connsiteX7" fmla="*/ 0 w 11125200"/>
              <a:gd name="connsiteY7" fmla="*/ 257172 h 1238250"/>
              <a:gd name="connsiteX8" fmla="*/ 257172 w 11125200"/>
              <a:gd name="connsiteY8" fmla="*/ 0 h 123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125200" h="1238250">
                <a:moveTo>
                  <a:pt x="257172" y="0"/>
                </a:moveTo>
                <a:lnTo>
                  <a:pt x="10868028" y="0"/>
                </a:lnTo>
                <a:cubicBezTo>
                  <a:pt x="11010060" y="0"/>
                  <a:pt x="11125200" y="115140"/>
                  <a:pt x="11125200" y="257172"/>
                </a:cubicBezTo>
                <a:lnTo>
                  <a:pt x="11125200" y="981078"/>
                </a:lnTo>
                <a:cubicBezTo>
                  <a:pt x="11125200" y="1123110"/>
                  <a:pt x="11010060" y="1238250"/>
                  <a:pt x="10868028" y="1238250"/>
                </a:cubicBezTo>
                <a:lnTo>
                  <a:pt x="257172" y="1238250"/>
                </a:lnTo>
                <a:cubicBezTo>
                  <a:pt x="115140" y="1238250"/>
                  <a:pt x="0" y="1123110"/>
                  <a:pt x="0" y="981078"/>
                </a:cubicBezTo>
                <a:lnTo>
                  <a:pt x="0" y="257172"/>
                </a:lnTo>
                <a:cubicBezTo>
                  <a:pt x="0" y="115140"/>
                  <a:pt x="115140" y="0"/>
                  <a:pt x="257172" y="0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F06E93-ED54-484B-8AB5-F722AEE55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Options</a:t>
            </a:r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xmlns="" id="{8A3B59F4-4CCC-FD4C-BBA2-A3FEF3CD6E29}"/>
              </a:ext>
            </a:extLst>
          </p:cNvPr>
          <p:cNvSpPr/>
          <p:nvPr/>
        </p:nvSpPr>
        <p:spPr>
          <a:xfrm>
            <a:off x="533400" y="1524000"/>
            <a:ext cx="11125200" cy="1238250"/>
          </a:xfrm>
          <a:custGeom>
            <a:avLst/>
            <a:gdLst>
              <a:gd name="connsiteX0" fmla="*/ 257172 w 11125200"/>
              <a:gd name="connsiteY0" fmla="*/ 0 h 1238250"/>
              <a:gd name="connsiteX1" fmla="*/ 10868028 w 11125200"/>
              <a:gd name="connsiteY1" fmla="*/ 0 h 1238250"/>
              <a:gd name="connsiteX2" fmla="*/ 11125200 w 11125200"/>
              <a:gd name="connsiteY2" fmla="*/ 257172 h 1238250"/>
              <a:gd name="connsiteX3" fmla="*/ 11125200 w 11125200"/>
              <a:gd name="connsiteY3" fmla="*/ 981078 h 1238250"/>
              <a:gd name="connsiteX4" fmla="*/ 10868028 w 11125200"/>
              <a:gd name="connsiteY4" fmla="*/ 1238250 h 1238250"/>
              <a:gd name="connsiteX5" fmla="*/ 10782300 w 11125200"/>
              <a:gd name="connsiteY5" fmla="*/ 1238250 h 1238250"/>
              <a:gd name="connsiteX6" fmla="*/ 10782300 w 11125200"/>
              <a:gd name="connsiteY6" fmla="*/ 504825 h 1238250"/>
              <a:gd name="connsiteX7" fmla="*/ 10448925 w 11125200"/>
              <a:gd name="connsiteY7" fmla="*/ 171450 h 1238250"/>
              <a:gd name="connsiteX8" fmla="*/ 8067675 w 11125200"/>
              <a:gd name="connsiteY8" fmla="*/ 171450 h 1238250"/>
              <a:gd name="connsiteX9" fmla="*/ 7734300 w 11125200"/>
              <a:gd name="connsiteY9" fmla="*/ 504825 h 1238250"/>
              <a:gd name="connsiteX10" fmla="*/ 7734300 w 11125200"/>
              <a:gd name="connsiteY10" fmla="*/ 1238250 h 1238250"/>
              <a:gd name="connsiteX11" fmla="*/ 7086600 w 11125200"/>
              <a:gd name="connsiteY11" fmla="*/ 1238250 h 1238250"/>
              <a:gd name="connsiteX12" fmla="*/ 7086600 w 11125200"/>
              <a:gd name="connsiteY12" fmla="*/ 504825 h 1238250"/>
              <a:gd name="connsiteX13" fmla="*/ 6753225 w 11125200"/>
              <a:gd name="connsiteY13" fmla="*/ 171450 h 1238250"/>
              <a:gd name="connsiteX14" fmla="*/ 4371975 w 11125200"/>
              <a:gd name="connsiteY14" fmla="*/ 171450 h 1238250"/>
              <a:gd name="connsiteX15" fmla="*/ 4038600 w 11125200"/>
              <a:gd name="connsiteY15" fmla="*/ 504825 h 1238250"/>
              <a:gd name="connsiteX16" fmla="*/ 4038600 w 11125200"/>
              <a:gd name="connsiteY16" fmla="*/ 1238250 h 1238250"/>
              <a:gd name="connsiteX17" fmla="*/ 3390900 w 11125200"/>
              <a:gd name="connsiteY17" fmla="*/ 1238250 h 1238250"/>
              <a:gd name="connsiteX18" fmla="*/ 3390900 w 11125200"/>
              <a:gd name="connsiteY18" fmla="*/ 504825 h 1238250"/>
              <a:gd name="connsiteX19" fmla="*/ 3057525 w 11125200"/>
              <a:gd name="connsiteY19" fmla="*/ 171450 h 1238250"/>
              <a:gd name="connsiteX20" fmla="*/ 676275 w 11125200"/>
              <a:gd name="connsiteY20" fmla="*/ 171450 h 1238250"/>
              <a:gd name="connsiteX21" fmla="*/ 342900 w 11125200"/>
              <a:gd name="connsiteY21" fmla="*/ 504825 h 1238250"/>
              <a:gd name="connsiteX22" fmla="*/ 342900 w 11125200"/>
              <a:gd name="connsiteY22" fmla="*/ 1238250 h 1238250"/>
              <a:gd name="connsiteX23" fmla="*/ 257172 w 11125200"/>
              <a:gd name="connsiteY23" fmla="*/ 1238250 h 1238250"/>
              <a:gd name="connsiteX24" fmla="*/ 0 w 11125200"/>
              <a:gd name="connsiteY24" fmla="*/ 981078 h 1238250"/>
              <a:gd name="connsiteX25" fmla="*/ 0 w 11125200"/>
              <a:gd name="connsiteY25" fmla="*/ 257172 h 1238250"/>
              <a:gd name="connsiteX26" fmla="*/ 257172 w 11125200"/>
              <a:gd name="connsiteY26" fmla="*/ 0 h 123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1125200" h="1238250">
                <a:moveTo>
                  <a:pt x="257172" y="0"/>
                </a:moveTo>
                <a:lnTo>
                  <a:pt x="10868028" y="0"/>
                </a:lnTo>
                <a:cubicBezTo>
                  <a:pt x="11010060" y="0"/>
                  <a:pt x="11125200" y="115140"/>
                  <a:pt x="11125200" y="257172"/>
                </a:cubicBezTo>
                <a:lnTo>
                  <a:pt x="11125200" y="981078"/>
                </a:lnTo>
                <a:cubicBezTo>
                  <a:pt x="11125200" y="1123110"/>
                  <a:pt x="11010060" y="1238250"/>
                  <a:pt x="10868028" y="1238250"/>
                </a:cubicBezTo>
                <a:lnTo>
                  <a:pt x="10782300" y="1238250"/>
                </a:lnTo>
                <a:lnTo>
                  <a:pt x="10782300" y="504825"/>
                </a:lnTo>
                <a:cubicBezTo>
                  <a:pt x="10782300" y="320707"/>
                  <a:pt x="10633043" y="171450"/>
                  <a:pt x="10448925" y="171450"/>
                </a:cubicBezTo>
                <a:lnTo>
                  <a:pt x="8067675" y="171450"/>
                </a:lnTo>
                <a:cubicBezTo>
                  <a:pt x="7883557" y="171450"/>
                  <a:pt x="7734300" y="320707"/>
                  <a:pt x="7734300" y="504825"/>
                </a:cubicBezTo>
                <a:lnTo>
                  <a:pt x="7734300" y="1238250"/>
                </a:lnTo>
                <a:lnTo>
                  <a:pt x="7086600" y="1238250"/>
                </a:lnTo>
                <a:lnTo>
                  <a:pt x="7086600" y="504825"/>
                </a:lnTo>
                <a:cubicBezTo>
                  <a:pt x="7086600" y="320707"/>
                  <a:pt x="6937343" y="171450"/>
                  <a:pt x="6753225" y="171450"/>
                </a:cubicBezTo>
                <a:lnTo>
                  <a:pt x="4371975" y="171450"/>
                </a:lnTo>
                <a:cubicBezTo>
                  <a:pt x="4187857" y="171450"/>
                  <a:pt x="4038600" y="320707"/>
                  <a:pt x="4038600" y="504825"/>
                </a:cubicBezTo>
                <a:lnTo>
                  <a:pt x="4038600" y="1238250"/>
                </a:lnTo>
                <a:lnTo>
                  <a:pt x="3390900" y="1238250"/>
                </a:lnTo>
                <a:lnTo>
                  <a:pt x="3390900" y="504825"/>
                </a:lnTo>
                <a:cubicBezTo>
                  <a:pt x="3390900" y="320707"/>
                  <a:pt x="3241643" y="171450"/>
                  <a:pt x="3057525" y="171450"/>
                </a:cubicBezTo>
                <a:lnTo>
                  <a:pt x="676275" y="171450"/>
                </a:lnTo>
                <a:cubicBezTo>
                  <a:pt x="492157" y="171450"/>
                  <a:pt x="342900" y="320707"/>
                  <a:pt x="342900" y="504825"/>
                </a:cubicBezTo>
                <a:lnTo>
                  <a:pt x="342900" y="1238250"/>
                </a:lnTo>
                <a:lnTo>
                  <a:pt x="257172" y="1238250"/>
                </a:lnTo>
                <a:cubicBezTo>
                  <a:pt x="115140" y="1238250"/>
                  <a:pt x="0" y="1123110"/>
                  <a:pt x="0" y="981078"/>
                </a:cubicBezTo>
                <a:lnTo>
                  <a:pt x="0" y="257172"/>
                </a:lnTo>
                <a:cubicBezTo>
                  <a:pt x="0" y="115140"/>
                  <a:pt x="115140" y="0"/>
                  <a:pt x="25717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50000"/>
                  <a:lumOff val="50000"/>
                  <a:alpha val="73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xmlns="" id="{B47FCF1D-8230-D340-93D1-9C85D9221788}"/>
              </a:ext>
            </a:extLst>
          </p:cNvPr>
          <p:cNvSpPr/>
          <p:nvPr/>
        </p:nvSpPr>
        <p:spPr>
          <a:xfrm>
            <a:off x="876300" y="1695450"/>
            <a:ext cx="3048000" cy="1066800"/>
          </a:xfrm>
          <a:prstGeom prst="round2SameRect">
            <a:avLst>
              <a:gd name="adj1" fmla="val 31250"/>
              <a:gd name="adj2" fmla="val 0"/>
            </a:avLst>
          </a:prstGeom>
          <a:gradFill flip="none" rotWithShape="1">
            <a:gsLst>
              <a:gs pos="0">
                <a:srgbClr val="FFC000">
                  <a:alpha val="85000"/>
                </a:srgbClr>
              </a:gs>
              <a:gs pos="100000">
                <a:srgbClr val="FF58D4">
                  <a:alpha val="8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ound Same Side Corner Rectangle 6">
            <a:extLst>
              <a:ext uri="{FF2B5EF4-FFF2-40B4-BE49-F238E27FC236}">
                <a16:creationId xmlns:a16="http://schemas.microsoft.com/office/drawing/2014/main" xmlns="" id="{9FE4968D-9955-9143-BAE5-50DFC33D70BF}"/>
              </a:ext>
            </a:extLst>
          </p:cNvPr>
          <p:cNvSpPr/>
          <p:nvPr/>
        </p:nvSpPr>
        <p:spPr>
          <a:xfrm flipV="1">
            <a:off x="876300" y="2762250"/>
            <a:ext cx="3048000" cy="2895600"/>
          </a:xfrm>
          <a:prstGeom prst="round2SameRect">
            <a:avLst>
              <a:gd name="adj1" fmla="val 11875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FE86821D-329C-6245-A252-087CC2DEA887}"/>
              </a:ext>
            </a:extLst>
          </p:cNvPr>
          <p:cNvSpPr txBox="1">
            <a:spLocks/>
          </p:cNvSpPr>
          <p:nvPr/>
        </p:nvSpPr>
        <p:spPr>
          <a:xfrm>
            <a:off x="1263221" y="2090351"/>
            <a:ext cx="2274158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+mn-lt"/>
              </a:rPr>
              <a:t>Lorem Ipsum Dolor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EE0649BC-6A22-EE4D-A885-AC6895E64DB7}"/>
              </a:ext>
            </a:extLst>
          </p:cNvPr>
          <p:cNvSpPr/>
          <p:nvPr/>
        </p:nvSpPr>
        <p:spPr>
          <a:xfrm>
            <a:off x="1209032" y="3011632"/>
            <a:ext cx="2382537" cy="193899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Round Same Side Corner Rectangle 12">
            <a:extLst>
              <a:ext uri="{FF2B5EF4-FFF2-40B4-BE49-F238E27FC236}">
                <a16:creationId xmlns:a16="http://schemas.microsoft.com/office/drawing/2014/main" xmlns="" id="{A121BCB3-A24C-1549-94AD-05627A37F756}"/>
              </a:ext>
            </a:extLst>
          </p:cNvPr>
          <p:cNvSpPr/>
          <p:nvPr/>
        </p:nvSpPr>
        <p:spPr>
          <a:xfrm>
            <a:off x="4572000" y="1695450"/>
            <a:ext cx="3048000" cy="1066800"/>
          </a:xfrm>
          <a:prstGeom prst="round2SameRect">
            <a:avLst>
              <a:gd name="adj1" fmla="val 31250"/>
              <a:gd name="adj2" fmla="val 0"/>
            </a:avLst>
          </a:prstGeom>
          <a:gradFill flip="none" rotWithShape="1">
            <a:gsLst>
              <a:gs pos="0">
                <a:srgbClr val="FFC000">
                  <a:alpha val="85000"/>
                </a:srgbClr>
              </a:gs>
              <a:gs pos="100000">
                <a:srgbClr val="FF58D4">
                  <a:alpha val="8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ound Same Side Corner Rectangle 13">
            <a:extLst>
              <a:ext uri="{FF2B5EF4-FFF2-40B4-BE49-F238E27FC236}">
                <a16:creationId xmlns:a16="http://schemas.microsoft.com/office/drawing/2014/main" xmlns="" id="{4F689907-3A35-8C47-A0AB-65410345461F}"/>
              </a:ext>
            </a:extLst>
          </p:cNvPr>
          <p:cNvSpPr/>
          <p:nvPr/>
        </p:nvSpPr>
        <p:spPr>
          <a:xfrm flipV="1">
            <a:off x="4572000" y="2762250"/>
            <a:ext cx="3048000" cy="2895600"/>
          </a:xfrm>
          <a:prstGeom prst="round2SameRect">
            <a:avLst>
              <a:gd name="adj1" fmla="val 11875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xmlns="" id="{04C518C1-7784-4343-8675-85973A6EE478}"/>
              </a:ext>
            </a:extLst>
          </p:cNvPr>
          <p:cNvSpPr txBox="1">
            <a:spLocks/>
          </p:cNvSpPr>
          <p:nvPr/>
        </p:nvSpPr>
        <p:spPr>
          <a:xfrm>
            <a:off x="4958921" y="2090351"/>
            <a:ext cx="2274158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+mn-lt"/>
              </a:rPr>
              <a:t>Lorem Ipsum Dolor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B302893E-52E5-B842-A5DF-A1E01C4A4369}"/>
              </a:ext>
            </a:extLst>
          </p:cNvPr>
          <p:cNvSpPr/>
          <p:nvPr/>
        </p:nvSpPr>
        <p:spPr>
          <a:xfrm>
            <a:off x="4904732" y="3011632"/>
            <a:ext cx="2382537" cy="193899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xmlns="" id="{4D0C032C-3EEB-5448-8269-7CFB57A58AFC}"/>
              </a:ext>
            </a:extLst>
          </p:cNvPr>
          <p:cNvSpPr/>
          <p:nvPr/>
        </p:nvSpPr>
        <p:spPr>
          <a:xfrm>
            <a:off x="8267700" y="1695450"/>
            <a:ext cx="3048000" cy="1066800"/>
          </a:xfrm>
          <a:prstGeom prst="round2SameRect">
            <a:avLst>
              <a:gd name="adj1" fmla="val 31250"/>
              <a:gd name="adj2" fmla="val 0"/>
            </a:avLst>
          </a:prstGeom>
          <a:gradFill flip="none" rotWithShape="1">
            <a:gsLst>
              <a:gs pos="0">
                <a:srgbClr val="FFC000">
                  <a:alpha val="85000"/>
                </a:srgbClr>
              </a:gs>
              <a:gs pos="100000">
                <a:srgbClr val="FF58D4">
                  <a:alpha val="8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xmlns="" id="{057C8C32-AD10-7243-A417-686307823060}"/>
              </a:ext>
            </a:extLst>
          </p:cNvPr>
          <p:cNvSpPr/>
          <p:nvPr/>
        </p:nvSpPr>
        <p:spPr>
          <a:xfrm flipV="1">
            <a:off x="8267700" y="2762250"/>
            <a:ext cx="3048000" cy="2895600"/>
          </a:xfrm>
          <a:prstGeom prst="round2SameRect">
            <a:avLst>
              <a:gd name="adj1" fmla="val 11875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7341B293-0ABB-7A44-B352-61A21A1425FF}"/>
              </a:ext>
            </a:extLst>
          </p:cNvPr>
          <p:cNvSpPr txBox="1">
            <a:spLocks/>
          </p:cNvSpPr>
          <p:nvPr/>
        </p:nvSpPr>
        <p:spPr>
          <a:xfrm>
            <a:off x="8654621" y="2090351"/>
            <a:ext cx="2274158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+mn-lt"/>
              </a:rPr>
              <a:t>Lorem Ipsum Dolor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F44548FF-A5C9-B844-949C-A06A482F32D4}"/>
              </a:ext>
            </a:extLst>
          </p:cNvPr>
          <p:cNvSpPr/>
          <p:nvPr/>
        </p:nvSpPr>
        <p:spPr>
          <a:xfrm>
            <a:off x="8600432" y="3011632"/>
            <a:ext cx="2382537" cy="193899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C30C8344-CA12-8247-BCCF-6CF1EE4E5849}"/>
              </a:ext>
            </a:extLst>
          </p:cNvPr>
          <p:cNvSpPr/>
          <p:nvPr/>
        </p:nvSpPr>
        <p:spPr>
          <a:xfrm>
            <a:off x="1981090" y="5238640"/>
            <a:ext cx="838420" cy="83842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73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F45371B2-B53A-734E-B83A-801B96F0F87D}"/>
              </a:ext>
            </a:extLst>
          </p:cNvPr>
          <p:cNvSpPr/>
          <p:nvPr/>
        </p:nvSpPr>
        <p:spPr>
          <a:xfrm>
            <a:off x="5676790" y="5238640"/>
            <a:ext cx="838420" cy="83842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73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xmlns="" id="{AB1174D0-E93C-954F-91E2-7622AC69845B}"/>
              </a:ext>
            </a:extLst>
          </p:cNvPr>
          <p:cNvSpPr/>
          <p:nvPr/>
        </p:nvSpPr>
        <p:spPr>
          <a:xfrm>
            <a:off x="9372490" y="5238640"/>
            <a:ext cx="838420" cy="83842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73000"/>
                </a:schemeClr>
              </a:gs>
              <a:gs pos="100000">
                <a:schemeClr val="tx1">
                  <a:lumMod val="75000"/>
                  <a:lumOff val="25000"/>
                  <a:alpha val="9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A005A31E-65A1-C74C-AFA5-6C7B102A4E45}"/>
              </a:ext>
            </a:extLst>
          </p:cNvPr>
          <p:cNvGrpSpPr/>
          <p:nvPr/>
        </p:nvGrpSpPr>
        <p:grpSpPr>
          <a:xfrm>
            <a:off x="2235200" y="5507038"/>
            <a:ext cx="330200" cy="301625"/>
            <a:chOff x="5562600" y="1465263"/>
            <a:chExt cx="330200" cy="301625"/>
          </a:xfrm>
        </p:grpSpPr>
        <p:sp>
          <p:nvSpPr>
            <p:cNvPr id="34" name="Freeform 243">
              <a:extLst>
                <a:ext uri="{FF2B5EF4-FFF2-40B4-BE49-F238E27FC236}">
                  <a16:creationId xmlns:a16="http://schemas.microsoft.com/office/drawing/2014/main" xmlns="" id="{7F04D94B-0A0A-2C4F-974C-4010B5CE7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1465263"/>
              <a:ext cx="330200" cy="301625"/>
            </a:xfrm>
            <a:custGeom>
              <a:avLst/>
              <a:gdLst>
                <a:gd name="T0" fmla="*/ 44 w 88"/>
                <a:gd name="T1" fmla="*/ 14 h 80"/>
                <a:gd name="T2" fmla="*/ 88 w 88"/>
                <a:gd name="T3" fmla="*/ 0 h 80"/>
                <a:gd name="T4" fmla="*/ 88 w 88"/>
                <a:gd name="T5" fmla="*/ 66 h 80"/>
                <a:gd name="T6" fmla="*/ 44 w 88"/>
                <a:gd name="T7" fmla="*/ 80 h 80"/>
                <a:gd name="T8" fmla="*/ 0 w 88"/>
                <a:gd name="T9" fmla="*/ 66 h 80"/>
                <a:gd name="T10" fmla="*/ 0 w 88"/>
                <a:gd name="T11" fmla="*/ 0 h 80"/>
                <a:gd name="T12" fmla="*/ 44 w 88"/>
                <a:gd name="T13" fmla="*/ 1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80">
                  <a:moveTo>
                    <a:pt x="44" y="14"/>
                  </a:moveTo>
                  <a:cubicBezTo>
                    <a:pt x="44" y="6"/>
                    <a:pt x="65" y="0"/>
                    <a:pt x="88" y="0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65" y="66"/>
                    <a:pt x="44" y="72"/>
                    <a:pt x="44" y="80"/>
                  </a:cubicBezTo>
                  <a:cubicBezTo>
                    <a:pt x="44" y="72"/>
                    <a:pt x="23" y="66"/>
                    <a:pt x="0" y="6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44" y="6"/>
                    <a:pt x="44" y="14"/>
                  </a:cubicBez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Line 244">
              <a:extLst>
                <a:ext uri="{FF2B5EF4-FFF2-40B4-BE49-F238E27FC236}">
                  <a16:creationId xmlns:a16="http://schemas.microsoft.com/office/drawing/2014/main" xmlns="" id="{1FBD25D8-3ADD-5641-BF17-4640A5696B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27700" y="1517651"/>
              <a:ext cx="0" cy="244475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245">
              <a:extLst>
                <a:ext uri="{FF2B5EF4-FFF2-40B4-BE49-F238E27FC236}">
                  <a16:creationId xmlns:a16="http://schemas.microsoft.com/office/drawing/2014/main" xmlns="" id="{F4825592-AFC3-D847-B416-F8F49530B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2763" y="1533526"/>
              <a:ext cx="98425" cy="19050"/>
            </a:xfrm>
            <a:custGeom>
              <a:avLst/>
              <a:gdLst>
                <a:gd name="T0" fmla="*/ 26 w 26"/>
                <a:gd name="T1" fmla="*/ 5 h 5"/>
                <a:gd name="T2" fmla="*/ 0 w 26"/>
                <a:gd name="T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5">
                  <a:moveTo>
                    <a:pt x="26" y="5"/>
                  </a:moveTo>
                  <a:cubicBezTo>
                    <a:pt x="20" y="2"/>
                    <a:pt x="10" y="1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246">
              <a:extLst>
                <a:ext uri="{FF2B5EF4-FFF2-40B4-BE49-F238E27FC236}">
                  <a16:creationId xmlns:a16="http://schemas.microsoft.com/office/drawing/2014/main" xmlns="" id="{409A6739-D909-9B4D-A907-5D64FB271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2763" y="1577976"/>
              <a:ext cx="98425" cy="19050"/>
            </a:xfrm>
            <a:custGeom>
              <a:avLst/>
              <a:gdLst>
                <a:gd name="T0" fmla="*/ 26 w 26"/>
                <a:gd name="T1" fmla="*/ 5 h 5"/>
                <a:gd name="T2" fmla="*/ 0 w 26"/>
                <a:gd name="T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5">
                  <a:moveTo>
                    <a:pt x="26" y="5"/>
                  </a:moveTo>
                  <a:cubicBezTo>
                    <a:pt x="20" y="2"/>
                    <a:pt x="10" y="1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247">
              <a:extLst>
                <a:ext uri="{FF2B5EF4-FFF2-40B4-BE49-F238E27FC236}">
                  <a16:creationId xmlns:a16="http://schemas.microsoft.com/office/drawing/2014/main" xmlns="" id="{4F6BDB5E-DABD-0E4C-9022-0C8B7A042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2763" y="1624013"/>
              <a:ext cx="98425" cy="19050"/>
            </a:xfrm>
            <a:custGeom>
              <a:avLst/>
              <a:gdLst>
                <a:gd name="T0" fmla="*/ 26 w 26"/>
                <a:gd name="T1" fmla="*/ 5 h 5"/>
                <a:gd name="T2" fmla="*/ 0 w 26"/>
                <a:gd name="T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5">
                  <a:moveTo>
                    <a:pt x="26" y="5"/>
                  </a:moveTo>
                  <a:cubicBezTo>
                    <a:pt x="20" y="2"/>
                    <a:pt x="10" y="1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248">
              <a:extLst>
                <a:ext uri="{FF2B5EF4-FFF2-40B4-BE49-F238E27FC236}">
                  <a16:creationId xmlns:a16="http://schemas.microsoft.com/office/drawing/2014/main" xmlns="" id="{814AC015-02F7-E146-B200-CE89FC13E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2763" y="1668463"/>
              <a:ext cx="98425" cy="19050"/>
            </a:xfrm>
            <a:custGeom>
              <a:avLst/>
              <a:gdLst>
                <a:gd name="T0" fmla="*/ 26 w 26"/>
                <a:gd name="T1" fmla="*/ 5 h 5"/>
                <a:gd name="T2" fmla="*/ 0 w 26"/>
                <a:gd name="T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5">
                  <a:moveTo>
                    <a:pt x="26" y="5"/>
                  </a:moveTo>
                  <a:cubicBezTo>
                    <a:pt x="20" y="2"/>
                    <a:pt x="10" y="1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249">
              <a:extLst>
                <a:ext uri="{FF2B5EF4-FFF2-40B4-BE49-F238E27FC236}">
                  <a16:creationId xmlns:a16="http://schemas.microsoft.com/office/drawing/2014/main" xmlns="" id="{D983FBEF-EE58-9345-90C5-2B20E098D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5800" y="1624013"/>
              <a:ext cx="96838" cy="19050"/>
            </a:xfrm>
            <a:custGeom>
              <a:avLst/>
              <a:gdLst>
                <a:gd name="T0" fmla="*/ 0 w 26"/>
                <a:gd name="T1" fmla="*/ 5 h 5"/>
                <a:gd name="T2" fmla="*/ 26 w 26"/>
                <a:gd name="T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5">
                  <a:moveTo>
                    <a:pt x="0" y="5"/>
                  </a:moveTo>
                  <a:cubicBezTo>
                    <a:pt x="6" y="2"/>
                    <a:pt x="16" y="1"/>
                    <a:pt x="26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250">
              <a:extLst>
                <a:ext uri="{FF2B5EF4-FFF2-40B4-BE49-F238E27FC236}">
                  <a16:creationId xmlns:a16="http://schemas.microsoft.com/office/drawing/2014/main" xmlns="" id="{59AE9D76-C31B-5544-A0ED-9967910039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5800" y="1668463"/>
              <a:ext cx="96838" cy="19050"/>
            </a:xfrm>
            <a:custGeom>
              <a:avLst/>
              <a:gdLst>
                <a:gd name="T0" fmla="*/ 0 w 26"/>
                <a:gd name="T1" fmla="*/ 5 h 5"/>
                <a:gd name="T2" fmla="*/ 26 w 26"/>
                <a:gd name="T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5">
                  <a:moveTo>
                    <a:pt x="0" y="5"/>
                  </a:moveTo>
                  <a:cubicBezTo>
                    <a:pt x="6" y="2"/>
                    <a:pt x="16" y="1"/>
                    <a:pt x="26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251">
              <a:extLst>
                <a:ext uri="{FF2B5EF4-FFF2-40B4-BE49-F238E27FC236}">
                  <a16:creationId xmlns:a16="http://schemas.microsoft.com/office/drawing/2014/main" xmlns="" id="{1F57988D-C7EC-1B40-B481-942F85E91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3900" y="1465263"/>
              <a:ext cx="58738" cy="128588"/>
            </a:xfrm>
            <a:custGeom>
              <a:avLst/>
              <a:gdLst>
                <a:gd name="T0" fmla="*/ 37 w 37"/>
                <a:gd name="T1" fmla="*/ 0 h 81"/>
                <a:gd name="T2" fmla="*/ 37 w 37"/>
                <a:gd name="T3" fmla="*/ 81 h 81"/>
                <a:gd name="T4" fmla="*/ 18 w 37"/>
                <a:gd name="T5" fmla="*/ 62 h 81"/>
                <a:gd name="T6" fmla="*/ 0 w 37"/>
                <a:gd name="T7" fmla="*/ 81 h 81"/>
                <a:gd name="T8" fmla="*/ 0 w 37"/>
                <a:gd name="T9" fmla="*/ 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81">
                  <a:moveTo>
                    <a:pt x="37" y="0"/>
                  </a:moveTo>
                  <a:lnTo>
                    <a:pt x="37" y="81"/>
                  </a:lnTo>
                  <a:lnTo>
                    <a:pt x="18" y="62"/>
                  </a:lnTo>
                  <a:lnTo>
                    <a:pt x="0" y="81"/>
                  </a:lnTo>
                  <a:lnTo>
                    <a:pt x="0" y="5"/>
                  </a:lnTo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xmlns="" id="{2BD7F140-5CD5-F84F-96D5-457E309D9201}"/>
              </a:ext>
            </a:extLst>
          </p:cNvPr>
          <p:cNvGrpSpPr/>
          <p:nvPr/>
        </p:nvGrpSpPr>
        <p:grpSpPr>
          <a:xfrm>
            <a:off x="5876501" y="5475778"/>
            <a:ext cx="438998" cy="364145"/>
            <a:chOff x="7005638" y="1481139"/>
            <a:chExt cx="344488" cy="285750"/>
          </a:xfrm>
        </p:grpSpPr>
        <p:sp>
          <p:nvSpPr>
            <p:cNvPr id="44" name="Freeform 149">
              <a:extLst>
                <a:ext uri="{FF2B5EF4-FFF2-40B4-BE49-F238E27FC236}">
                  <a16:creationId xmlns:a16="http://schemas.microsoft.com/office/drawing/2014/main" xmlns="" id="{31333FB7-FADD-DE42-A8D6-6D4193E74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5963" y="1744664"/>
              <a:ext cx="220663" cy="22225"/>
            </a:xfrm>
            <a:custGeom>
              <a:avLst/>
              <a:gdLst>
                <a:gd name="T0" fmla="*/ 59 w 59"/>
                <a:gd name="T1" fmla="*/ 6 h 6"/>
                <a:gd name="T2" fmla="*/ 30 w 59"/>
                <a:gd name="T3" fmla="*/ 0 h 6"/>
                <a:gd name="T4" fmla="*/ 0 w 59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6">
                  <a:moveTo>
                    <a:pt x="59" y="6"/>
                  </a:moveTo>
                  <a:cubicBezTo>
                    <a:pt x="52" y="2"/>
                    <a:pt x="42" y="0"/>
                    <a:pt x="30" y="0"/>
                  </a:cubicBezTo>
                  <a:cubicBezTo>
                    <a:pt x="18" y="0"/>
                    <a:pt x="7" y="2"/>
                    <a:pt x="0" y="6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50">
              <a:extLst>
                <a:ext uri="{FF2B5EF4-FFF2-40B4-BE49-F238E27FC236}">
                  <a16:creationId xmlns:a16="http://schemas.microsoft.com/office/drawing/2014/main" xmlns="" id="{B158E0D6-3F5A-DC42-986F-8AA06DCCE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638" y="1481139"/>
              <a:ext cx="344488" cy="225425"/>
            </a:xfrm>
            <a:custGeom>
              <a:avLst/>
              <a:gdLst>
                <a:gd name="T0" fmla="*/ 92 w 92"/>
                <a:gd name="T1" fmla="*/ 56 h 60"/>
                <a:gd name="T2" fmla="*/ 88 w 92"/>
                <a:gd name="T3" fmla="*/ 60 h 60"/>
                <a:gd name="T4" fmla="*/ 4 w 92"/>
                <a:gd name="T5" fmla="*/ 60 h 60"/>
                <a:gd name="T6" fmla="*/ 0 w 92"/>
                <a:gd name="T7" fmla="*/ 56 h 60"/>
                <a:gd name="T8" fmla="*/ 0 w 92"/>
                <a:gd name="T9" fmla="*/ 4 h 60"/>
                <a:gd name="T10" fmla="*/ 4 w 92"/>
                <a:gd name="T11" fmla="*/ 0 h 60"/>
                <a:gd name="T12" fmla="*/ 88 w 92"/>
                <a:gd name="T13" fmla="*/ 0 h 60"/>
                <a:gd name="T14" fmla="*/ 92 w 92"/>
                <a:gd name="T15" fmla="*/ 4 h 60"/>
                <a:gd name="T16" fmla="*/ 92 w 92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60">
                  <a:moveTo>
                    <a:pt x="92" y="56"/>
                  </a:moveTo>
                  <a:cubicBezTo>
                    <a:pt x="92" y="58"/>
                    <a:pt x="90" y="60"/>
                    <a:pt x="88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0" y="0"/>
                    <a:pt x="92" y="2"/>
                    <a:pt x="92" y="4"/>
                  </a:cubicBezTo>
                  <a:lnTo>
                    <a:pt x="92" y="56"/>
                  </a:ln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Rectangle 151">
              <a:extLst>
                <a:ext uri="{FF2B5EF4-FFF2-40B4-BE49-F238E27FC236}">
                  <a16:creationId xmlns:a16="http://schemas.microsoft.com/office/drawing/2014/main" xmlns="" id="{BF1AE063-4F70-2341-9F68-D59AFF6DB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5801" y="1511301"/>
              <a:ext cx="284163" cy="165100"/>
            </a:xfrm>
            <a:prstGeom prst="rect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Line 152">
              <a:extLst>
                <a:ext uri="{FF2B5EF4-FFF2-40B4-BE49-F238E27FC236}">
                  <a16:creationId xmlns:a16="http://schemas.microsoft.com/office/drawing/2014/main" xmlns="" id="{77B1191F-6E29-6A41-9394-26A65F4D9D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62801" y="1706564"/>
              <a:ext cx="0" cy="3810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Line 153">
              <a:extLst>
                <a:ext uri="{FF2B5EF4-FFF2-40B4-BE49-F238E27FC236}">
                  <a16:creationId xmlns:a16="http://schemas.microsoft.com/office/drawing/2014/main" xmlns="" id="{AA5D8837-ECC8-F944-A22C-C4CE1EE3CE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92963" y="1706564"/>
              <a:ext cx="0" cy="3810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xmlns="" id="{5D0E8CB2-0329-DA42-93C0-43DE7258FF15}"/>
              </a:ext>
            </a:extLst>
          </p:cNvPr>
          <p:cNvGrpSpPr/>
          <p:nvPr/>
        </p:nvGrpSpPr>
        <p:grpSpPr>
          <a:xfrm>
            <a:off x="9689876" y="5477381"/>
            <a:ext cx="203649" cy="360938"/>
            <a:chOff x="2763838" y="2171701"/>
            <a:chExt cx="195263" cy="346075"/>
          </a:xfrm>
        </p:grpSpPr>
        <p:sp>
          <p:nvSpPr>
            <p:cNvPr id="50" name="Freeform 254">
              <a:extLst>
                <a:ext uri="{FF2B5EF4-FFF2-40B4-BE49-F238E27FC236}">
                  <a16:creationId xmlns:a16="http://schemas.microsoft.com/office/drawing/2014/main" xmlns="" id="{02022614-D6B3-8546-AF09-82B4D15CC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3838" y="2171701"/>
              <a:ext cx="195263" cy="346075"/>
            </a:xfrm>
            <a:custGeom>
              <a:avLst/>
              <a:gdLst>
                <a:gd name="T0" fmla="*/ 0 w 52"/>
                <a:gd name="T1" fmla="*/ 8 h 92"/>
                <a:gd name="T2" fmla="*/ 8 w 52"/>
                <a:gd name="T3" fmla="*/ 0 h 92"/>
                <a:gd name="T4" fmla="*/ 44 w 52"/>
                <a:gd name="T5" fmla="*/ 0 h 92"/>
                <a:gd name="T6" fmla="*/ 52 w 52"/>
                <a:gd name="T7" fmla="*/ 8 h 92"/>
                <a:gd name="T8" fmla="*/ 52 w 52"/>
                <a:gd name="T9" fmla="*/ 84 h 92"/>
                <a:gd name="T10" fmla="*/ 44 w 52"/>
                <a:gd name="T11" fmla="*/ 92 h 92"/>
                <a:gd name="T12" fmla="*/ 8 w 52"/>
                <a:gd name="T13" fmla="*/ 92 h 92"/>
                <a:gd name="T14" fmla="*/ 0 w 52"/>
                <a:gd name="T15" fmla="*/ 84 h 92"/>
                <a:gd name="T16" fmla="*/ 0 w 52"/>
                <a:gd name="T17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92">
                  <a:moveTo>
                    <a:pt x="0" y="8"/>
                  </a:moveTo>
                  <a:cubicBezTo>
                    <a:pt x="0" y="4"/>
                    <a:pt x="4" y="0"/>
                    <a:pt x="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8" y="0"/>
                    <a:pt x="52" y="4"/>
                    <a:pt x="52" y="8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8"/>
                    <a:pt x="48" y="92"/>
                    <a:pt x="44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" y="92"/>
                    <a:pt x="0" y="88"/>
                    <a:pt x="0" y="84"/>
                  </a:cubicBezTo>
                  <a:lnTo>
                    <a:pt x="0" y="8"/>
                  </a:ln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Line 255">
              <a:extLst>
                <a:ext uri="{FF2B5EF4-FFF2-40B4-BE49-F238E27FC236}">
                  <a16:creationId xmlns:a16="http://schemas.microsoft.com/office/drawing/2014/main" xmlns="" id="{AB49376D-79FC-E542-9F57-BD22D30F7A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3838" y="2232026"/>
              <a:ext cx="195263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Line 256">
              <a:extLst>
                <a:ext uri="{FF2B5EF4-FFF2-40B4-BE49-F238E27FC236}">
                  <a16:creationId xmlns:a16="http://schemas.microsoft.com/office/drawing/2014/main" xmlns="" id="{3F402AFE-C2AB-EB48-B01E-159076C35B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3838" y="2457451"/>
              <a:ext cx="195263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Line 257">
              <a:extLst>
                <a:ext uri="{FF2B5EF4-FFF2-40B4-BE49-F238E27FC236}">
                  <a16:creationId xmlns:a16="http://schemas.microsoft.com/office/drawing/2014/main" xmlns="" id="{95DE1487-6FEB-F34E-841F-3492A42B915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24163" y="2487613"/>
              <a:ext cx="74613" cy="0"/>
            </a:xfrm>
            <a:prstGeom prst="line">
              <a:avLst/>
            </a:pr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258">
              <a:extLst>
                <a:ext uri="{FF2B5EF4-FFF2-40B4-BE49-F238E27FC236}">
                  <a16:creationId xmlns:a16="http://schemas.microsoft.com/office/drawing/2014/main" xmlns="" id="{5C251B0A-2E52-5244-AA4B-F1490A6B7F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326" y="2193926"/>
              <a:ext cx="14288" cy="15875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2 h 4"/>
                <a:gd name="T4" fmla="*/ 4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0 w 4"/>
                <a:gd name="T11" fmla="*/ 2 h 4"/>
                <a:gd name="T12" fmla="*/ 0 w 4"/>
                <a:gd name="T13" fmla="*/ 2 h 4"/>
                <a:gd name="T14" fmla="*/ 2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3" y="0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268727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xmlns="" id="{21713EB5-F397-6B47-9865-F5D55E388FBC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5717154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7" name="think-cell Slide" r:id="rId5" imgW="7772400" imgH="10058400" progId="TCLayout.ActiveDocument.1">
                  <p:embed/>
                </p:oleObj>
              </mc:Choice>
              <mc:Fallback>
                <p:oleObj name="think-cell Slide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xmlns="" id="{3C298571-C90B-7E44-BEFD-1D6232EE916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4400" b="1" dirty="0">
              <a:latin typeface="Georgia" panose="02040502050405020303" pitchFamily="18" charset="0"/>
              <a:ea typeface="+mj-ea"/>
              <a:sym typeface="Georgia" panose="02040502050405020303" pitchFamily="18" charset="0"/>
            </a:endParaRPr>
          </a:p>
        </p:txBody>
      </p:sp>
      <p:sp>
        <p:nvSpPr>
          <p:cNvPr id="5" name="Round Same Side Corner Rectangle 4">
            <a:extLst>
              <a:ext uri="{FF2B5EF4-FFF2-40B4-BE49-F238E27FC236}">
                <a16:creationId xmlns:a16="http://schemas.microsoft.com/office/drawing/2014/main" xmlns="" id="{2823C90A-FAEE-DC47-9887-FAC705CCF30F}"/>
              </a:ext>
            </a:extLst>
          </p:cNvPr>
          <p:cNvSpPr/>
          <p:nvPr/>
        </p:nvSpPr>
        <p:spPr>
          <a:xfrm>
            <a:off x="533400" y="3191434"/>
            <a:ext cx="11125200" cy="3666565"/>
          </a:xfrm>
          <a:prstGeom prst="round2SameRect">
            <a:avLst>
              <a:gd name="adj1" fmla="val 7553"/>
              <a:gd name="adj2" fmla="val 0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  <a:alpha val="7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E39785-6E83-584D-88D9-D3448D2B8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We Do It?</a:t>
            </a:r>
          </a:p>
        </p:txBody>
      </p:sp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xmlns="" id="{D25AE27C-19FD-E44C-8F13-E194B6D18631}"/>
              </a:ext>
            </a:extLst>
          </p:cNvPr>
          <p:cNvSpPr/>
          <p:nvPr/>
        </p:nvSpPr>
        <p:spPr>
          <a:xfrm>
            <a:off x="11264900" y="6438640"/>
            <a:ext cx="331788" cy="41936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FF58D4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C93C5F5-E8EF-424A-8349-C9BF06C8606B}"/>
              </a:ext>
            </a:extLst>
          </p:cNvPr>
          <p:cNvSpPr txBox="1"/>
          <p:nvPr/>
        </p:nvSpPr>
        <p:spPr>
          <a:xfrm>
            <a:off x="11264900" y="6571376"/>
            <a:ext cx="331788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fld id="{40876BFF-1584-4FA6-A406-00684317F9C8}" type="slidenum">
              <a:rPr lang="en-US" sz="1000" b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8</a:t>
            </a:fld>
            <a:endParaRPr lang="en-US" sz="1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84441B2-155E-124A-A062-5805E9C88A9D}"/>
              </a:ext>
            </a:extLst>
          </p:cNvPr>
          <p:cNvSpPr txBox="1"/>
          <p:nvPr/>
        </p:nvSpPr>
        <p:spPr>
          <a:xfrm>
            <a:off x="10157724" y="6586765"/>
            <a:ext cx="90625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b="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Innovation Research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xmlns="" id="{677CC08A-B9A4-9F4D-8C9E-3117A9D00F68}"/>
              </a:ext>
            </a:extLst>
          </p:cNvPr>
          <p:cNvSpPr/>
          <p:nvPr/>
        </p:nvSpPr>
        <p:spPr>
          <a:xfrm>
            <a:off x="1057835" y="2595283"/>
            <a:ext cx="10076330" cy="1292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FF58D4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012F0ECB-0652-674C-80BF-D4E09E6A48EB}"/>
              </a:ext>
            </a:extLst>
          </p:cNvPr>
          <p:cNvSpPr txBox="1">
            <a:spLocks/>
          </p:cNvSpPr>
          <p:nvPr/>
        </p:nvSpPr>
        <p:spPr>
          <a:xfrm>
            <a:off x="1692026" y="1817790"/>
            <a:ext cx="1445621" cy="4431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600" dirty="0">
                <a:latin typeface="+mn-lt"/>
                <a:cs typeface="Segoe UI" panose="020B0502040204020203" pitchFamily="34" charset="0"/>
              </a:rPr>
              <a:t>Lorem ipsum dolor sit </a:t>
            </a:r>
            <a:r>
              <a:rPr lang="en-US" sz="1600" dirty="0" err="1">
                <a:latin typeface="+mn-lt"/>
                <a:cs typeface="Segoe UI" panose="020B0502040204020203" pitchFamily="34" charset="0"/>
              </a:rPr>
              <a:t>amet</a:t>
            </a:r>
            <a:endParaRPr lang="en-US" sz="1600" dirty="0">
              <a:latin typeface="+mn-lt"/>
              <a:cs typeface="Segoe UI" panose="020B050204020402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C6C093F-9C79-8E4E-9A58-3F2A2FEA1187}"/>
              </a:ext>
            </a:extLst>
          </p:cNvPr>
          <p:cNvSpPr/>
          <p:nvPr/>
        </p:nvSpPr>
        <p:spPr>
          <a:xfrm>
            <a:off x="1692026" y="4271404"/>
            <a:ext cx="1445621" cy="172354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i="1" dirty="0">
                <a:solidFill>
                  <a:schemeClr val="bg1"/>
                </a:solidFill>
              </a:rPr>
              <a:t>Lorem ipsum </a:t>
            </a:r>
            <a:r>
              <a:rPr lang="en-ID" sz="1400" i="1" dirty="0" err="1">
                <a:solidFill>
                  <a:schemeClr val="bg1"/>
                </a:solidFill>
              </a:rPr>
              <a:t>dolor</a:t>
            </a:r>
            <a:r>
              <a:rPr lang="en-ID" sz="1400" i="1" dirty="0">
                <a:solidFill>
                  <a:schemeClr val="bg1"/>
                </a:solidFill>
              </a:rPr>
              <a:t> sit </a:t>
            </a:r>
            <a:r>
              <a:rPr lang="en-ID" sz="1400" i="1" dirty="0" err="1">
                <a:solidFill>
                  <a:schemeClr val="bg1"/>
                </a:solidFill>
              </a:rPr>
              <a:t>amet</a:t>
            </a:r>
            <a:r>
              <a:rPr lang="en-ID" sz="1400" i="1" dirty="0">
                <a:solidFill>
                  <a:schemeClr val="bg1"/>
                </a:solidFill>
              </a:rPr>
              <a:t>, </a:t>
            </a:r>
            <a:r>
              <a:rPr lang="en-ID" sz="1400" i="1" dirty="0" err="1">
                <a:solidFill>
                  <a:schemeClr val="bg1"/>
                </a:solidFill>
              </a:rPr>
              <a:t>consectetur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adipiscing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elit</a:t>
            </a:r>
            <a:r>
              <a:rPr lang="en-ID" sz="1400" i="1" dirty="0">
                <a:solidFill>
                  <a:schemeClr val="bg1"/>
                </a:solidFill>
              </a:rPr>
              <a:t>, </a:t>
            </a:r>
            <a:r>
              <a:rPr lang="en-ID" sz="1400" i="1" dirty="0" err="1">
                <a:solidFill>
                  <a:schemeClr val="bg1"/>
                </a:solidFill>
              </a:rPr>
              <a:t>sed</a:t>
            </a:r>
            <a:r>
              <a:rPr lang="en-ID" sz="1400" i="1" dirty="0">
                <a:solidFill>
                  <a:schemeClr val="bg1"/>
                </a:solidFill>
              </a:rPr>
              <a:t> do </a:t>
            </a:r>
            <a:r>
              <a:rPr lang="en-ID" sz="1400" i="1" dirty="0" err="1">
                <a:solidFill>
                  <a:schemeClr val="bg1"/>
                </a:solidFill>
              </a:rPr>
              <a:t>eiusmod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tempor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incididunt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ut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labore</a:t>
            </a:r>
            <a:r>
              <a:rPr lang="en-ID" sz="1400" i="1" dirty="0">
                <a:solidFill>
                  <a:schemeClr val="bg1"/>
                </a:solidFill>
              </a:rPr>
              <a:t> et dolore magna </a:t>
            </a:r>
            <a:r>
              <a:rPr lang="en-ID" sz="1400" i="1" dirty="0" err="1">
                <a:solidFill>
                  <a:schemeClr val="bg1"/>
                </a:solidFill>
              </a:rPr>
              <a:t>aliqua</a:t>
            </a:r>
            <a:r>
              <a:rPr lang="en-ID" sz="1400" i="1" dirty="0">
                <a:solidFill>
                  <a:schemeClr val="bg1"/>
                </a:solidFill>
              </a:rPr>
              <a:t>. </a:t>
            </a:r>
            <a:endParaRPr lang="en-US" sz="1400" i="1" dirty="0">
              <a:solidFill>
                <a:schemeClr val="bg1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xmlns="" id="{E8D6BC4C-4C23-D141-8144-66878C419715}"/>
              </a:ext>
            </a:extLst>
          </p:cNvPr>
          <p:cNvSpPr txBox="1">
            <a:spLocks/>
          </p:cNvSpPr>
          <p:nvPr/>
        </p:nvSpPr>
        <p:spPr>
          <a:xfrm>
            <a:off x="3627748" y="1817790"/>
            <a:ext cx="1445621" cy="4431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600" dirty="0">
                <a:latin typeface="+mn-lt"/>
                <a:cs typeface="Segoe UI" panose="020B0502040204020203" pitchFamily="34" charset="0"/>
              </a:rPr>
              <a:t>Lorem ipsum dolor sit </a:t>
            </a:r>
            <a:r>
              <a:rPr lang="en-US" sz="1600" dirty="0" err="1">
                <a:latin typeface="+mn-lt"/>
                <a:cs typeface="Segoe UI" panose="020B0502040204020203" pitchFamily="34" charset="0"/>
              </a:rPr>
              <a:t>amet</a:t>
            </a:r>
            <a:endParaRPr lang="en-US" sz="1600" dirty="0">
              <a:latin typeface="+mn-lt"/>
              <a:cs typeface="Segoe UI" panose="020B0502040204020203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250C3B7E-7D66-0B40-8C10-8F98679E85D7}"/>
              </a:ext>
            </a:extLst>
          </p:cNvPr>
          <p:cNvSpPr/>
          <p:nvPr/>
        </p:nvSpPr>
        <p:spPr>
          <a:xfrm>
            <a:off x="3627748" y="4271404"/>
            <a:ext cx="1445621" cy="172354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i="1" dirty="0">
                <a:solidFill>
                  <a:schemeClr val="bg1"/>
                </a:solidFill>
              </a:rPr>
              <a:t>Lorem ipsum </a:t>
            </a:r>
            <a:r>
              <a:rPr lang="en-ID" sz="1400" i="1" dirty="0" err="1">
                <a:solidFill>
                  <a:schemeClr val="bg1"/>
                </a:solidFill>
              </a:rPr>
              <a:t>dolor</a:t>
            </a:r>
            <a:r>
              <a:rPr lang="en-ID" sz="1400" i="1" dirty="0">
                <a:solidFill>
                  <a:schemeClr val="bg1"/>
                </a:solidFill>
              </a:rPr>
              <a:t> sit </a:t>
            </a:r>
            <a:r>
              <a:rPr lang="en-ID" sz="1400" i="1" dirty="0" err="1">
                <a:solidFill>
                  <a:schemeClr val="bg1"/>
                </a:solidFill>
              </a:rPr>
              <a:t>amet</a:t>
            </a:r>
            <a:r>
              <a:rPr lang="en-ID" sz="1400" i="1" dirty="0">
                <a:solidFill>
                  <a:schemeClr val="bg1"/>
                </a:solidFill>
              </a:rPr>
              <a:t>, </a:t>
            </a:r>
            <a:r>
              <a:rPr lang="en-ID" sz="1400" i="1" dirty="0" err="1">
                <a:solidFill>
                  <a:schemeClr val="bg1"/>
                </a:solidFill>
              </a:rPr>
              <a:t>consectetur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adipiscing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elit</a:t>
            </a:r>
            <a:r>
              <a:rPr lang="en-ID" sz="1400" i="1" dirty="0">
                <a:solidFill>
                  <a:schemeClr val="bg1"/>
                </a:solidFill>
              </a:rPr>
              <a:t>, </a:t>
            </a:r>
            <a:r>
              <a:rPr lang="en-ID" sz="1400" i="1" dirty="0" err="1">
                <a:solidFill>
                  <a:schemeClr val="bg1"/>
                </a:solidFill>
              </a:rPr>
              <a:t>sed</a:t>
            </a:r>
            <a:r>
              <a:rPr lang="en-ID" sz="1400" i="1" dirty="0">
                <a:solidFill>
                  <a:schemeClr val="bg1"/>
                </a:solidFill>
              </a:rPr>
              <a:t> do </a:t>
            </a:r>
            <a:r>
              <a:rPr lang="en-ID" sz="1400" i="1" dirty="0" err="1">
                <a:solidFill>
                  <a:schemeClr val="bg1"/>
                </a:solidFill>
              </a:rPr>
              <a:t>eiusmod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tempor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incididunt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ut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labore</a:t>
            </a:r>
            <a:r>
              <a:rPr lang="en-ID" sz="1400" i="1" dirty="0">
                <a:solidFill>
                  <a:schemeClr val="bg1"/>
                </a:solidFill>
              </a:rPr>
              <a:t> et dolore magna </a:t>
            </a:r>
            <a:r>
              <a:rPr lang="en-ID" sz="1400" i="1" dirty="0" err="1">
                <a:solidFill>
                  <a:schemeClr val="bg1"/>
                </a:solidFill>
              </a:rPr>
              <a:t>aliqua</a:t>
            </a:r>
            <a:r>
              <a:rPr lang="en-ID" sz="1400" i="1" dirty="0">
                <a:solidFill>
                  <a:schemeClr val="bg1"/>
                </a:solidFill>
              </a:rPr>
              <a:t>. </a:t>
            </a:r>
            <a:endParaRPr lang="en-US" sz="1400" i="1" dirty="0">
              <a:solidFill>
                <a:schemeClr val="bg1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xmlns="" id="{FC8D6933-7AB9-6B4C-88E2-5414E2FA5E37}"/>
              </a:ext>
            </a:extLst>
          </p:cNvPr>
          <p:cNvSpPr txBox="1">
            <a:spLocks/>
          </p:cNvSpPr>
          <p:nvPr/>
        </p:nvSpPr>
        <p:spPr>
          <a:xfrm>
            <a:off x="5563470" y="1817790"/>
            <a:ext cx="1445621" cy="4431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600" dirty="0">
                <a:latin typeface="+mn-lt"/>
                <a:cs typeface="Segoe UI" panose="020B0502040204020203" pitchFamily="34" charset="0"/>
              </a:rPr>
              <a:t>Lorem ipsum dolor sit </a:t>
            </a:r>
            <a:r>
              <a:rPr lang="en-US" sz="1600" dirty="0" err="1">
                <a:latin typeface="+mn-lt"/>
                <a:cs typeface="Segoe UI" panose="020B0502040204020203" pitchFamily="34" charset="0"/>
              </a:rPr>
              <a:t>amet</a:t>
            </a:r>
            <a:endParaRPr lang="en-US" sz="1600" dirty="0">
              <a:latin typeface="+mn-lt"/>
              <a:cs typeface="Segoe UI" panose="020B05020402040202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DC01C7B8-DDC4-8A47-A19F-06C76DE30A4C}"/>
              </a:ext>
            </a:extLst>
          </p:cNvPr>
          <p:cNvSpPr/>
          <p:nvPr/>
        </p:nvSpPr>
        <p:spPr>
          <a:xfrm>
            <a:off x="5563470" y="4271404"/>
            <a:ext cx="1445621" cy="172354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i="1" dirty="0">
                <a:solidFill>
                  <a:schemeClr val="bg1"/>
                </a:solidFill>
              </a:rPr>
              <a:t>Lorem ipsum </a:t>
            </a:r>
            <a:r>
              <a:rPr lang="en-ID" sz="1400" i="1" dirty="0" err="1">
                <a:solidFill>
                  <a:schemeClr val="bg1"/>
                </a:solidFill>
              </a:rPr>
              <a:t>dolor</a:t>
            </a:r>
            <a:r>
              <a:rPr lang="en-ID" sz="1400" i="1" dirty="0">
                <a:solidFill>
                  <a:schemeClr val="bg1"/>
                </a:solidFill>
              </a:rPr>
              <a:t> sit </a:t>
            </a:r>
            <a:r>
              <a:rPr lang="en-ID" sz="1400" i="1" dirty="0" err="1">
                <a:solidFill>
                  <a:schemeClr val="bg1"/>
                </a:solidFill>
              </a:rPr>
              <a:t>amet</a:t>
            </a:r>
            <a:r>
              <a:rPr lang="en-ID" sz="1400" i="1" dirty="0">
                <a:solidFill>
                  <a:schemeClr val="bg1"/>
                </a:solidFill>
              </a:rPr>
              <a:t>, </a:t>
            </a:r>
            <a:r>
              <a:rPr lang="en-ID" sz="1400" i="1" dirty="0" err="1">
                <a:solidFill>
                  <a:schemeClr val="bg1"/>
                </a:solidFill>
              </a:rPr>
              <a:t>consectetur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adipiscing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elit</a:t>
            </a:r>
            <a:r>
              <a:rPr lang="en-ID" sz="1400" i="1" dirty="0">
                <a:solidFill>
                  <a:schemeClr val="bg1"/>
                </a:solidFill>
              </a:rPr>
              <a:t>, </a:t>
            </a:r>
            <a:r>
              <a:rPr lang="en-ID" sz="1400" i="1" dirty="0" err="1">
                <a:solidFill>
                  <a:schemeClr val="bg1"/>
                </a:solidFill>
              </a:rPr>
              <a:t>sed</a:t>
            </a:r>
            <a:r>
              <a:rPr lang="en-ID" sz="1400" i="1" dirty="0">
                <a:solidFill>
                  <a:schemeClr val="bg1"/>
                </a:solidFill>
              </a:rPr>
              <a:t> do </a:t>
            </a:r>
            <a:r>
              <a:rPr lang="en-ID" sz="1400" i="1" dirty="0" err="1">
                <a:solidFill>
                  <a:schemeClr val="bg1"/>
                </a:solidFill>
              </a:rPr>
              <a:t>eiusmod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tempor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incididunt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ut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labore</a:t>
            </a:r>
            <a:r>
              <a:rPr lang="en-ID" sz="1400" i="1" dirty="0">
                <a:solidFill>
                  <a:schemeClr val="bg1"/>
                </a:solidFill>
              </a:rPr>
              <a:t> et dolore magna </a:t>
            </a:r>
            <a:r>
              <a:rPr lang="en-ID" sz="1400" i="1" dirty="0" err="1">
                <a:solidFill>
                  <a:schemeClr val="bg1"/>
                </a:solidFill>
              </a:rPr>
              <a:t>aliqua</a:t>
            </a:r>
            <a:r>
              <a:rPr lang="en-ID" sz="1400" i="1" dirty="0">
                <a:solidFill>
                  <a:schemeClr val="bg1"/>
                </a:solidFill>
              </a:rPr>
              <a:t>. </a:t>
            </a:r>
            <a:endParaRPr lang="en-US" sz="1400" i="1" dirty="0">
              <a:solidFill>
                <a:schemeClr val="bg1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xmlns="" id="{5A0F19F0-DACB-C14A-B8A1-67497833A1A6}"/>
              </a:ext>
            </a:extLst>
          </p:cNvPr>
          <p:cNvSpPr txBox="1">
            <a:spLocks/>
          </p:cNvSpPr>
          <p:nvPr/>
        </p:nvSpPr>
        <p:spPr>
          <a:xfrm>
            <a:off x="7499192" y="1817790"/>
            <a:ext cx="1445621" cy="4431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600" dirty="0">
                <a:latin typeface="+mn-lt"/>
                <a:cs typeface="Segoe UI" panose="020B0502040204020203" pitchFamily="34" charset="0"/>
              </a:rPr>
              <a:t>Lorem ipsum dolor sit </a:t>
            </a:r>
            <a:r>
              <a:rPr lang="en-US" sz="1600" dirty="0" err="1">
                <a:latin typeface="+mn-lt"/>
                <a:cs typeface="Segoe UI" panose="020B0502040204020203" pitchFamily="34" charset="0"/>
              </a:rPr>
              <a:t>amet</a:t>
            </a:r>
            <a:endParaRPr lang="en-US" sz="1600" dirty="0">
              <a:latin typeface="+mn-lt"/>
              <a:cs typeface="Segoe UI" panose="020B0502040204020203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1EB16170-A1A1-9E4C-A4E5-19DC7A894635}"/>
              </a:ext>
            </a:extLst>
          </p:cNvPr>
          <p:cNvSpPr/>
          <p:nvPr/>
        </p:nvSpPr>
        <p:spPr>
          <a:xfrm>
            <a:off x="7499192" y="4271404"/>
            <a:ext cx="1445621" cy="172354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i="1" dirty="0">
                <a:solidFill>
                  <a:schemeClr val="bg1"/>
                </a:solidFill>
              </a:rPr>
              <a:t>Lorem ipsum </a:t>
            </a:r>
            <a:r>
              <a:rPr lang="en-ID" sz="1400" i="1" dirty="0" err="1">
                <a:solidFill>
                  <a:schemeClr val="bg1"/>
                </a:solidFill>
              </a:rPr>
              <a:t>dolor</a:t>
            </a:r>
            <a:r>
              <a:rPr lang="en-ID" sz="1400" i="1" dirty="0">
                <a:solidFill>
                  <a:schemeClr val="bg1"/>
                </a:solidFill>
              </a:rPr>
              <a:t> sit </a:t>
            </a:r>
            <a:r>
              <a:rPr lang="en-ID" sz="1400" i="1" dirty="0" err="1">
                <a:solidFill>
                  <a:schemeClr val="bg1"/>
                </a:solidFill>
              </a:rPr>
              <a:t>amet</a:t>
            </a:r>
            <a:r>
              <a:rPr lang="en-ID" sz="1400" i="1" dirty="0">
                <a:solidFill>
                  <a:schemeClr val="bg1"/>
                </a:solidFill>
              </a:rPr>
              <a:t>, </a:t>
            </a:r>
            <a:r>
              <a:rPr lang="en-ID" sz="1400" i="1" dirty="0" err="1">
                <a:solidFill>
                  <a:schemeClr val="bg1"/>
                </a:solidFill>
              </a:rPr>
              <a:t>consectetur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adipiscing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elit</a:t>
            </a:r>
            <a:r>
              <a:rPr lang="en-ID" sz="1400" i="1" dirty="0">
                <a:solidFill>
                  <a:schemeClr val="bg1"/>
                </a:solidFill>
              </a:rPr>
              <a:t>, </a:t>
            </a:r>
            <a:r>
              <a:rPr lang="en-ID" sz="1400" i="1" dirty="0" err="1">
                <a:solidFill>
                  <a:schemeClr val="bg1"/>
                </a:solidFill>
              </a:rPr>
              <a:t>sed</a:t>
            </a:r>
            <a:r>
              <a:rPr lang="en-ID" sz="1400" i="1" dirty="0">
                <a:solidFill>
                  <a:schemeClr val="bg1"/>
                </a:solidFill>
              </a:rPr>
              <a:t> do </a:t>
            </a:r>
            <a:r>
              <a:rPr lang="en-ID" sz="1400" i="1" dirty="0" err="1">
                <a:solidFill>
                  <a:schemeClr val="bg1"/>
                </a:solidFill>
              </a:rPr>
              <a:t>eiusmod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tempor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incididunt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ut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labore</a:t>
            </a:r>
            <a:r>
              <a:rPr lang="en-ID" sz="1400" i="1" dirty="0">
                <a:solidFill>
                  <a:schemeClr val="bg1"/>
                </a:solidFill>
              </a:rPr>
              <a:t> et dolore magna </a:t>
            </a:r>
            <a:r>
              <a:rPr lang="en-ID" sz="1400" i="1" dirty="0" err="1">
                <a:solidFill>
                  <a:schemeClr val="bg1"/>
                </a:solidFill>
              </a:rPr>
              <a:t>aliqua</a:t>
            </a:r>
            <a:r>
              <a:rPr lang="en-ID" sz="1400" i="1" dirty="0">
                <a:solidFill>
                  <a:schemeClr val="bg1"/>
                </a:solidFill>
              </a:rPr>
              <a:t>. </a:t>
            </a:r>
            <a:endParaRPr lang="en-US" sz="1400" i="1" dirty="0">
              <a:solidFill>
                <a:schemeClr val="bg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xmlns="" id="{ECE1B5DA-5E6D-5B48-B020-DE89DFA260A2}"/>
              </a:ext>
            </a:extLst>
          </p:cNvPr>
          <p:cNvSpPr txBox="1">
            <a:spLocks/>
          </p:cNvSpPr>
          <p:nvPr/>
        </p:nvSpPr>
        <p:spPr>
          <a:xfrm>
            <a:off x="9434913" y="1817790"/>
            <a:ext cx="1445621" cy="4431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r>
              <a:rPr lang="en-US" sz="1600" dirty="0">
                <a:latin typeface="+mn-lt"/>
                <a:cs typeface="Segoe UI" panose="020B0502040204020203" pitchFamily="34" charset="0"/>
              </a:rPr>
              <a:t>Lorem ipsum dolor sit </a:t>
            </a:r>
            <a:r>
              <a:rPr lang="en-US" sz="1600" dirty="0" err="1">
                <a:latin typeface="+mn-lt"/>
                <a:cs typeface="Segoe UI" panose="020B0502040204020203" pitchFamily="34" charset="0"/>
              </a:rPr>
              <a:t>amet</a:t>
            </a:r>
            <a:endParaRPr lang="en-US" sz="1600" dirty="0">
              <a:latin typeface="+mn-lt"/>
              <a:cs typeface="Segoe UI" panose="020B0502040204020203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A3682674-6141-174B-AA4A-AFC4642CAFC0}"/>
              </a:ext>
            </a:extLst>
          </p:cNvPr>
          <p:cNvSpPr/>
          <p:nvPr/>
        </p:nvSpPr>
        <p:spPr>
          <a:xfrm>
            <a:off x="9434913" y="4271404"/>
            <a:ext cx="1445621" cy="172354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400" i="1" dirty="0">
                <a:solidFill>
                  <a:schemeClr val="bg1"/>
                </a:solidFill>
              </a:rPr>
              <a:t>Lorem ipsum </a:t>
            </a:r>
            <a:r>
              <a:rPr lang="en-ID" sz="1400" i="1" dirty="0" err="1">
                <a:solidFill>
                  <a:schemeClr val="bg1"/>
                </a:solidFill>
              </a:rPr>
              <a:t>dolor</a:t>
            </a:r>
            <a:r>
              <a:rPr lang="en-ID" sz="1400" i="1" dirty="0">
                <a:solidFill>
                  <a:schemeClr val="bg1"/>
                </a:solidFill>
              </a:rPr>
              <a:t> sit </a:t>
            </a:r>
            <a:r>
              <a:rPr lang="en-ID" sz="1400" i="1" dirty="0" err="1">
                <a:solidFill>
                  <a:schemeClr val="bg1"/>
                </a:solidFill>
              </a:rPr>
              <a:t>amet</a:t>
            </a:r>
            <a:r>
              <a:rPr lang="en-ID" sz="1400" i="1" dirty="0">
                <a:solidFill>
                  <a:schemeClr val="bg1"/>
                </a:solidFill>
              </a:rPr>
              <a:t>, </a:t>
            </a:r>
            <a:r>
              <a:rPr lang="en-ID" sz="1400" i="1" dirty="0" err="1">
                <a:solidFill>
                  <a:schemeClr val="bg1"/>
                </a:solidFill>
              </a:rPr>
              <a:t>consectetur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adipiscing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elit</a:t>
            </a:r>
            <a:r>
              <a:rPr lang="en-ID" sz="1400" i="1" dirty="0">
                <a:solidFill>
                  <a:schemeClr val="bg1"/>
                </a:solidFill>
              </a:rPr>
              <a:t>, </a:t>
            </a:r>
            <a:r>
              <a:rPr lang="en-ID" sz="1400" i="1" dirty="0" err="1">
                <a:solidFill>
                  <a:schemeClr val="bg1"/>
                </a:solidFill>
              </a:rPr>
              <a:t>sed</a:t>
            </a:r>
            <a:r>
              <a:rPr lang="en-ID" sz="1400" i="1" dirty="0">
                <a:solidFill>
                  <a:schemeClr val="bg1"/>
                </a:solidFill>
              </a:rPr>
              <a:t> do </a:t>
            </a:r>
            <a:r>
              <a:rPr lang="en-ID" sz="1400" i="1" dirty="0" err="1">
                <a:solidFill>
                  <a:schemeClr val="bg1"/>
                </a:solidFill>
              </a:rPr>
              <a:t>eiusmod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tempor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incididunt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ut</a:t>
            </a:r>
            <a:r>
              <a:rPr lang="en-ID" sz="1400" i="1" dirty="0">
                <a:solidFill>
                  <a:schemeClr val="bg1"/>
                </a:solidFill>
              </a:rPr>
              <a:t> </a:t>
            </a:r>
            <a:r>
              <a:rPr lang="en-ID" sz="1400" i="1" dirty="0" err="1">
                <a:solidFill>
                  <a:schemeClr val="bg1"/>
                </a:solidFill>
              </a:rPr>
              <a:t>labore</a:t>
            </a:r>
            <a:r>
              <a:rPr lang="en-ID" sz="1400" i="1" dirty="0">
                <a:solidFill>
                  <a:schemeClr val="bg1"/>
                </a:solidFill>
              </a:rPr>
              <a:t> et dolore magna </a:t>
            </a:r>
            <a:r>
              <a:rPr lang="en-ID" sz="1400" i="1" dirty="0" err="1">
                <a:solidFill>
                  <a:schemeClr val="bg1"/>
                </a:solidFill>
              </a:rPr>
              <a:t>aliqua</a:t>
            </a:r>
            <a:r>
              <a:rPr lang="en-ID" sz="1400" i="1" dirty="0">
                <a:solidFill>
                  <a:schemeClr val="bg1"/>
                </a:solidFill>
              </a:rPr>
              <a:t>. </a:t>
            </a:r>
            <a:endParaRPr lang="en-US" sz="1400" i="1" dirty="0">
              <a:solidFill>
                <a:schemeClr val="bg1"/>
              </a:solidFill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F81E1388-5393-C14A-B5AD-302BA58ABB03}"/>
              </a:ext>
            </a:extLst>
          </p:cNvPr>
          <p:cNvGrpSpPr/>
          <p:nvPr/>
        </p:nvGrpSpPr>
        <p:grpSpPr>
          <a:xfrm>
            <a:off x="1692026" y="2995994"/>
            <a:ext cx="441660" cy="491238"/>
            <a:chOff x="5578475" y="5060951"/>
            <a:chExt cx="311150" cy="346075"/>
          </a:xfrm>
        </p:grpSpPr>
        <p:sp>
          <p:nvSpPr>
            <p:cNvPr id="28" name="Freeform 342">
              <a:extLst>
                <a:ext uri="{FF2B5EF4-FFF2-40B4-BE49-F238E27FC236}">
                  <a16:creationId xmlns:a16="http://schemas.microsoft.com/office/drawing/2014/main" xmlns="" id="{5B386719-123E-ED44-93BA-4C10F5707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8475" y="5060951"/>
              <a:ext cx="311150" cy="346075"/>
            </a:xfrm>
            <a:custGeom>
              <a:avLst/>
              <a:gdLst>
                <a:gd name="T0" fmla="*/ 74 w 83"/>
                <a:gd name="T1" fmla="*/ 32 h 92"/>
                <a:gd name="T2" fmla="*/ 38 w 83"/>
                <a:gd name="T3" fmla="*/ 0 h 92"/>
                <a:gd name="T4" fmla="*/ 0 w 83"/>
                <a:gd name="T5" fmla="*/ 38 h 92"/>
                <a:gd name="T6" fmla="*/ 16 w 83"/>
                <a:gd name="T7" fmla="*/ 69 h 92"/>
                <a:gd name="T8" fmla="*/ 16 w 83"/>
                <a:gd name="T9" fmla="*/ 92 h 92"/>
                <a:gd name="T10" fmla="*/ 56 w 83"/>
                <a:gd name="T11" fmla="*/ 92 h 92"/>
                <a:gd name="T12" fmla="*/ 56 w 83"/>
                <a:gd name="T13" fmla="*/ 78 h 92"/>
                <a:gd name="T14" fmla="*/ 71 w 83"/>
                <a:gd name="T15" fmla="*/ 75 h 92"/>
                <a:gd name="T16" fmla="*/ 74 w 83"/>
                <a:gd name="T17" fmla="*/ 56 h 92"/>
                <a:gd name="T18" fmla="*/ 80 w 83"/>
                <a:gd name="T19" fmla="*/ 56 h 92"/>
                <a:gd name="T20" fmla="*/ 82 w 83"/>
                <a:gd name="T21" fmla="*/ 55 h 92"/>
                <a:gd name="T22" fmla="*/ 83 w 83"/>
                <a:gd name="T23" fmla="*/ 52 h 92"/>
                <a:gd name="T24" fmla="*/ 74 w 83"/>
                <a:gd name="T25" fmla="*/ 3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92">
                  <a:moveTo>
                    <a:pt x="74" y="32"/>
                  </a:moveTo>
                  <a:cubicBezTo>
                    <a:pt x="74" y="11"/>
                    <a:pt x="55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0"/>
                    <a:pt x="4" y="62"/>
                    <a:pt x="16" y="6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64" y="78"/>
                    <a:pt x="68" y="78"/>
                    <a:pt x="71" y="75"/>
                  </a:cubicBezTo>
                  <a:cubicBezTo>
                    <a:pt x="74" y="71"/>
                    <a:pt x="74" y="56"/>
                    <a:pt x="74" y="56"/>
                  </a:cubicBezTo>
                  <a:cubicBezTo>
                    <a:pt x="74" y="56"/>
                    <a:pt x="78" y="56"/>
                    <a:pt x="80" y="56"/>
                  </a:cubicBezTo>
                  <a:cubicBezTo>
                    <a:pt x="81" y="56"/>
                    <a:pt x="82" y="56"/>
                    <a:pt x="82" y="55"/>
                  </a:cubicBezTo>
                  <a:cubicBezTo>
                    <a:pt x="83" y="54"/>
                    <a:pt x="83" y="53"/>
                    <a:pt x="83" y="52"/>
                  </a:cubicBezTo>
                  <a:cubicBezTo>
                    <a:pt x="83" y="46"/>
                    <a:pt x="74" y="35"/>
                    <a:pt x="74" y="32"/>
                  </a:cubicBez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343">
              <a:extLst>
                <a:ext uri="{FF2B5EF4-FFF2-40B4-BE49-F238E27FC236}">
                  <a16:creationId xmlns:a16="http://schemas.microsoft.com/office/drawing/2014/main" xmlns="" id="{2E5BBBFA-4FDA-F44A-AA61-84F326EAD3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2138" y="5106988"/>
              <a:ext cx="107950" cy="192088"/>
            </a:xfrm>
            <a:custGeom>
              <a:avLst/>
              <a:gdLst>
                <a:gd name="T0" fmla="*/ 26 w 68"/>
                <a:gd name="T1" fmla="*/ 0 h 121"/>
                <a:gd name="T2" fmla="*/ 61 w 68"/>
                <a:gd name="T3" fmla="*/ 0 h 121"/>
                <a:gd name="T4" fmla="*/ 45 w 68"/>
                <a:gd name="T5" fmla="*/ 38 h 121"/>
                <a:gd name="T6" fmla="*/ 68 w 68"/>
                <a:gd name="T7" fmla="*/ 38 h 121"/>
                <a:gd name="T8" fmla="*/ 14 w 68"/>
                <a:gd name="T9" fmla="*/ 121 h 121"/>
                <a:gd name="T10" fmla="*/ 26 w 68"/>
                <a:gd name="T11" fmla="*/ 66 h 121"/>
                <a:gd name="T12" fmla="*/ 0 w 68"/>
                <a:gd name="T13" fmla="*/ 66 h 121"/>
                <a:gd name="T14" fmla="*/ 26 w 68"/>
                <a:gd name="T1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21">
                  <a:moveTo>
                    <a:pt x="26" y="0"/>
                  </a:moveTo>
                  <a:lnTo>
                    <a:pt x="61" y="0"/>
                  </a:lnTo>
                  <a:lnTo>
                    <a:pt x="45" y="38"/>
                  </a:lnTo>
                  <a:lnTo>
                    <a:pt x="68" y="38"/>
                  </a:lnTo>
                  <a:lnTo>
                    <a:pt x="14" y="121"/>
                  </a:lnTo>
                  <a:lnTo>
                    <a:pt x="26" y="66"/>
                  </a:lnTo>
                  <a:lnTo>
                    <a:pt x="0" y="66"/>
                  </a:lnTo>
                  <a:lnTo>
                    <a:pt x="26" y="0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F71E0032-9D67-6C46-B246-AEF38077D7EE}"/>
              </a:ext>
            </a:extLst>
          </p:cNvPr>
          <p:cNvGrpSpPr/>
          <p:nvPr/>
        </p:nvGrpSpPr>
        <p:grpSpPr>
          <a:xfrm>
            <a:off x="5563470" y="2986310"/>
            <a:ext cx="556792" cy="510606"/>
            <a:chOff x="7005638" y="2909888"/>
            <a:chExt cx="344488" cy="315913"/>
          </a:xfrm>
        </p:grpSpPr>
        <p:sp>
          <p:nvSpPr>
            <p:cNvPr id="31" name="Oval 302">
              <a:extLst>
                <a:ext uri="{FF2B5EF4-FFF2-40B4-BE49-F238E27FC236}">
                  <a16:creationId xmlns:a16="http://schemas.microsoft.com/office/drawing/2014/main" xmlns="" id="{DC5FFFE2-1C72-584A-951C-31163AA8EF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0575" y="2909888"/>
              <a:ext cx="74613" cy="76200"/>
            </a:xfrm>
            <a:prstGeom prst="ellipse">
              <a:avLst/>
            </a:pr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Oval 303">
              <a:extLst>
                <a:ext uri="{FF2B5EF4-FFF2-40B4-BE49-F238E27FC236}">
                  <a16:creationId xmlns:a16="http://schemas.microsoft.com/office/drawing/2014/main" xmlns="" id="{6865B8F9-850B-0F45-91ED-08AA17E15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1225" y="2940051"/>
              <a:ext cx="44450" cy="46038"/>
            </a:xfrm>
            <a:prstGeom prst="ellipse">
              <a:avLst/>
            </a:pr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Oval 304">
              <a:extLst>
                <a:ext uri="{FF2B5EF4-FFF2-40B4-BE49-F238E27FC236}">
                  <a16:creationId xmlns:a16="http://schemas.microsoft.com/office/drawing/2014/main" xmlns="" id="{19D7465B-F4B7-8543-864D-F439C7851D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0088" y="2940051"/>
              <a:ext cx="44450" cy="46038"/>
            </a:xfrm>
            <a:prstGeom prst="ellipse">
              <a:avLst/>
            </a:pr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305">
              <a:extLst>
                <a:ext uri="{FF2B5EF4-FFF2-40B4-BE49-F238E27FC236}">
                  <a16:creationId xmlns:a16="http://schemas.microsoft.com/office/drawing/2014/main" xmlns="" id="{64DE695B-2E78-E84A-94B0-5F5ED3A15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638" y="3170238"/>
              <a:ext cx="344488" cy="55563"/>
            </a:xfrm>
            <a:custGeom>
              <a:avLst/>
              <a:gdLst>
                <a:gd name="T0" fmla="*/ 66 w 92"/>
                <a:gd name="T1" fmla="*/ 0 h 15"/>
                <a:gd name="T2" fmla="*/ 92 w 92"/>
                <a:gd name="T3" fmla="*/ 7 h 15"/>
                <a:gd name="T4" fmla="*/ 46 w 92"/>
                <a:gd name="T5" fmla="*/ 15 h 15"/>
                <a:gd name="T6" fmla="*/ 0 w 92"/>
                <a:gd name="T7" fmla="*/ 7 h 15"/>
                <a:gd name="T8" fmla="*/ 26 w 9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5">
                  <a:moveTo>
                    <a:pt x="66" y="0"/>
                  </a:moveTo>
                  <a:cubicBezTo>
                    <a:pt x="81" y="1"/>
                    <a:pt x="92" y="4"/>
                    <a:pt x="92" y="7"/>
                  </a:cubicBezTo>
                  <a:cubicBezTo>
                    <a:pt x="92" y="11"/>
                    <a:pt x="71" y="15"/>
                    <a:pt x="46" y="15"/>
                  </a:cubicBezTo>
                  <a:cubicBezTo>
                    <a:pt x="21" y="15"/>
                    <a:pt x="0" y="11"/>
                    <a:pt x="0" y="7"/>
                  </a:cubicBezTo>
                  <a:cubicBezTo>
                    <a:pt x="0" y="4"/>
                    <a:pt x="11" y="1"/>
                    <a:pt x="26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306">
              <a:extLst>
                <a:ext uri="{FF2B5EF4-FFF2-40B4-BE49-F238E27FC236}">
                  <a16:creationId xmlns:a16="http://schemas.microsoft.com/office/drawing/2014/main" xmlns="" id="{DCD80A8A-A619-8E49-962B-CD77BECC7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0575" y="3014663"/>
              <a:ext cx="74613" cy="136525"/>
            </a:xfrm>
            <a:custGeom>
              <a:avLst/>
              <a:gdLst>
                <a:gd name="T0" fmla="*/ 20 w 20"/>
                <a:gd name="T1" fmla="*/ 36 h 36"/>
                <a:gd name="T2" fmla="*/ 0 w 20"/>
                <a:gd name="T3" fmla="*/ 36 h 36"/>
                <a:gd name="T4" fmla="*/ 0 w 20"/>
                <a:gd name="T5" fmla="*/ 10 h 36"/>
                <a:gd name="T6" fmla="*/ 10 w 20"/>
                <a:gd name="T7" fmla="*/ 0 h 36"/>
                <a:gd name="T8" fmla="*/ 20 w 20"/>
                <a:gd name="T9" fmla="*/ 10 h 36"/>
                <a:gd name="T10" fmla="*/ 20 w 20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2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lnTo>
                    <a:pt x="20" y="36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307">
              <a:extLst>
                <a:ext uri="{FF2B5EF4-FFF2-40B4-BE49-F238E27FC236}">
                  <a16:creationId xmlns:a16="http://schemas.microsoft.com/office/drawing/2014/main" xmlns="" id="{4267D62C-122E-124D-ADF9-59BEDAF67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1225" y="3014663"/>
              <a:ext cx="44450" cy="106363"/>
            </a:xfrm>
            <a:custGeom>
              <a:avLst/>
              <a:gdLst>
                <a:gd name="T0" fmla="*/ 12 w 12"/>
                <a:gd name="T1" fmla="*/ 28 h 28"/>
                <a:gd name="T2" fmla="*/ 0 w 12"/>
                <a:gd name="T3" fmla="*/ 28 h 28"/>
                <a:gd name="T4" fmla="*/ 0 w 12"/>
                <a:gd name="T5" fmla="*/ 6 h 28"/>
                <a:gd name="T6" fmla="*/ 6 w 12"/>
                <a:gd name="T7" fmla="*/ 0 h 28"/>
                <a:gd name="T8" fmla="*/ 12 w 12"/>
                <a:gd name="T9" fmla="*/ 6 h 28"/>
                <a:gd name="T10" fmla="*/ 12 w 12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8">
                  <a:moveTo>
                    <a:pt x="12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28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308">
              <a:extLst>
                <a:ext uri="{FF2B5EF4-FFF2-40B4-BE49-F238E27FC236}">
                  <a16:creationId xmlns:a16="http://schemas.microsoft.com/office/drawing/2014/main" xmlns="" id="{E79044D2-3CE5-B142-B026-2E4F54B3E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088" y="3014663"/>
              <a:ext cx="44450" cy="106363"/>
            </a:xfrm>
            <a:custGeom>
              <a:avLst/>
              <a:gdLst>
                <a:gd name="T0" fmla="*/ 12 w 12"/>
                <a:gd name="T1" fmla="*/ 28 h 28"/>
                <a:gd name="T2" fmla="*/ 0 w 12"/>
                <a:gd name="T3" fmla="*/ 28 h 28"/>
                <a:gd name="T4" fmla="*/ 0 w 12"/>
                <a:gd name="T5" fmla="*/ 6 h 28"/>
                <a:gd name="T6" fmla="*/ 6 w 12"/>
                <a:gd name="T7" fmla="*/ 0 h 28"/>
                <a:gd name="T8" fmla="*/ 12 w 12"/>
                <a:gd name="T9" fmla="*/ 6 h 28"/>
                <a:gd name="T10" fmla="*/ 12 w 12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8">
                  <a:moveTo>
                    <a:pt x="12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lnTo>
                    <a:pt x="12" y="28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7D0731A5-7E83-194C-9916-9DBE57252D72}"/>
              </a:ext>
            </a:extLst>
          </p:cNvPr>
          <p:cNvGrpSpPr/>
          <p:nvPr/>
        </p:nvGrpSpPr>
        <p:grpSpPr>
          <a:xfrm>
            <a:off x="9434913" y="2911763"/>
            <a:ext cx="557494" cy="659700"/>
            <a:chOff x="3013075" y="3624263"/>
            <a:chExt cx="285750" cy="338137"/>
          </a:xfrm>
        </p:grpSpPr>
        <p:sp>
          <p:nvSpPr>
            <p:cNvPr id="39" name="Freeform 338">
              <a:extLst>
                <a:ext uri="{FF2B5EF4-FFF2-40B4-BE49-F238E27FC236}">
                  <a16:creationId xmlns:a16="http://schemas.microsoft.com/office/drawing/2014/main" xmlns="" id="{B7E17818-211D-6B41-8D89-65BE21101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3400" y="3797300"/>
              <a:ext cx="165100" cy="104775"/>
            </a:xfrm>
            <a:custGeom>
              <a:avLst/>
              <a:gdLst>
                <a:gd name="T0" fmla="*/ 43 w 44"/>
                <a:gd name="T1" fmla="*/ 0 h 28"/>
                <a:gd name="T2" fmla="*/ 44 w 44"/>
                <a:gd name="T3" fmla="*/ 6 h 28"/>
                <a:gd name="T4" fmla="*/ 22 w 44"/>
                <a:gd name="T5" fmla="*/ 28 h 28"/>
                <a:gd name="T6" fmla="*/ 0 w 44"/>
                <a:gd name="T7" fmla="*/ 6 h 28"/>
                <a:gd name="T8" fmla="*/ 1 w 4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43" y="0"/>
                  </a:moveTo>
                  <a:cubicBezTo>
                    <a:pt x="44" y="2"/>
                    <a:pt x="44" y="4"/>
                    <a:pt x="44" y="6"/>
                  </a:cubicBezTo>
                  <a:cubicBezTo>
                    <a:pt x="44" y="18"/>
                    <a:pt x="34" y="28"/>
                    <a:pt x="22" y="28"/>
                  </a:cubicBezTo>
                  <a:cubicBezTo>
                    <a:pt x="10" y="28"/>
                    <a:pt x="0" y="18"/>
                    <a:pt x="0" y="6"/>
                  </a:cubicBezTo>
                  <a:cubicBezTo>
                    <a:pt x="0" y="4"/>
                    <a:pt x="0" y="2"/>
                    <a:pt x="1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339">
              <a:extLst>
                <a:ext uri="{FF2B5EF4-FFF2-40B4-BE49-F238E27FC236}">
                  <a16:creationId xmlns:a16="http://schemas.microsoft.com/office/drawing/2014/main" xmlns="" id="{333A8751-6A10-F44C-A485-5AC3EF91E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3075" y="3714750"/>
              <a:ext cx="285750" cy="247650"/>
            </a:xfrm>
            <a:custGeom>
              <a:avLst/>
              <a:gdLst>
                <a:gd name="T0" fmla="*/ 64 w 76"/>
                <a:gd name="T1" fmla="*/ 0 h 66"/>
                <a:gd name="T2" fmla="*/ 76 w 76"/>
                <a:gd name="T3" fmla="*/ 28 h 66"/>
                <a:gd name="T4" fmla="*/ 38 w 76"/>
                <a:gd name="T5" fmla="*/ 66 h 66"/>
                <a:gd name="T6" fmla="*/ 0 w 76"/>
                <a:gd name="T7" fmla="*/ 28 h 66"/>
                <a:gd name="T8" fmla="*/ 12 w 76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6">
                  <a:moveTo>
                    <a:pt x="64" y="0"/>
                  </a:moveTo>
                  <a:cubicBezTo>
                    <a:pt x="71" y="7"/>
                    <a:pt x="76" y="17"/>
                    <a:pt x="76" y="28"/>
                  </a:cubicBezTo>
                  <a:cubicBezTo>
                    <a:pt x="76" y="49"/>
                    <a:pt x="59" y="66"/>
                    <a:pt x="38" y="66"/>
                  </a:cubicBezTo>
                  <a:cubicBezTo>
                    <a:pt x="17" y="66"/>
                    <a:pt x="0" y="49"/>
                    <a:pt x="0" y="28"/>
                  </a:cubicBezTo>
                  <a:cubicBezTo>
                    <a:pt x="0" y="17"/>
                    <a:pt x="5" y="7"/>
                    <a:pt x="12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340">
              <a:extLst>
                <a:ext uri="{FF2B5EF4-FFF2-40B4-BE49-F238E27FC236}">
                  <a16:creationId xmlns:a16="http://schemas.microsoft.com/office/drawing/2014/main" xmlns="" id="{632C511F-CDA1-1443-9435-C0E90D653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338" y="3624263"/>
              <a:ext cx="150813" cy="153988"/>
            </a:xfrm>
            <a:custGeom>
              <a:avLst/>
              <a:gdLst>
                <a:gd name="T0" fmla="*/ 47 w 95"/>
                <a:gd name="T1" fmla="*/ 0 h 97"/>
                <a:gd name="T2" fmla="*/ 61 w 95"/>
                <a:gd name="T3" fmla="*/ 33 h 97"/>
                <a:gd name="T4" fmla="*/ 95 w 95"/>
                <a:gd name="T5" fmla="*/ 33 h 97"/>
                <a:gd name="T6" fmla="*/ 69 w 95"/>
                <a:gd name="T7" fmla="*/ 57 h 97"/>
                <a:gd name="T8" fmla="*/ 78 w 95"/>
                <a:gd name="T9" fmla="*/ 95 h 97"/>
                <a:gd name="T10" fmla="*/ 47 w 95"/>
                <a:gd name="T11" fmla="*/ 73 h 97"/>
                <a:gd name="T12" fmla="*/ 17 w 95"/>
                <a:gd name="T13" fmla="*/ 97 h 97"/>
                <a:gd name="T14" fmla="*/ 26 w 95"/>
                <a:gd name="T15" fmla="*/ 57 h 97"/>
                <a:gd name="T16" fmla="*/ 0 w 95"/>
                <a:gd name="T17" fmla="*/ 33 h 97"/>
                <a:gd name="T18" fmla="*/ 33 w 95"/>
                <a:gd name="T19" fmla="*/ 33 h 97"/>
                <a:gd name="T20" fmla="*/ 47 w 95"/>
                <a:gd name="T2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97">
                  <a:moveTo>
                    <a:pt x="47" y="0"/>
                  </a:moveTo>
                  <a:lnTo>
                    <a:pt x="61" y="33"/>
                  </a:lnTo>
                  <a:lnTo>
                    <a:pt x="95" y="33"/>
                  </a:lnTo>
                  <a:lnTo>
                    <a:pt x="69" y="57"/>
                  </a:lnTo>
                  <a:lnTo>
                    <a:pt x="78" y="95"/>
                  </a:lnTo>
                  <a:lnTo>
                    <a:pt x="47" y="73"/>
                  </a:lnTo>
                  <a:lnTo>
                    <a:pt x="17" y="97"/>
                  </a:lnTo>
                  <a:lnTo>
                    <a:pt x="26" y="57"/>
                  </a:lnTo>
                  <a:lnTo>
                    <a:pt x="0" y="33"/>
                  </a:lnTo>
                  <a:lnTo>
                    <a:pt x="33" y="33"/>
                  </a:lnTo>
                  <a:lnTo>
                    <a:pt x="47" y="0"/>
                  </a:lnTo>
                  <a:close/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Line 341">
              <a:extLst>
                <a:ext uri="{FF2B5EF4-FFF2-40B4-BE49-F238E27FC236}">
                  <a16:creationId xmlns:a16="http://schemas.microsoft.com/office/drawing/2014/main" xmlns="" id="{A42A9B31-0348-B840-804B-19CBA96597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19438" y="3740150"/>
              <a:ext cx="36513" cy="10160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Line 342">
              <a:extLst>
                <a:ext uri="{FF2B5EF4-FFF2-40B4-BE49-F238E27FC236}">
                  <a16:creationId xmlns:a16="http://schemas.microsoft.com/office/drawing/2014/main" xmlns="" id="{43F8BC0A-2664-2849-963E-5832C998B5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55950" y="3740150"/>
              <a:ext cx="38100" cy="10160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84A2235B-464D-7848-9CC1-BEA639F70CA8}"/>
              </a:ext>
            </a:extLst>
          </p:cNvPr>
          <p:cNvGrpSpPr/>
          <p:nvPr/>
        </p:nvGrpSpPr>
        <p:grpSpPr>
          <a:xfrm>
            <a:off x="3627748" y="3005003"/>
            <a:ext cx="521018" cy="473220"/>
            <a:chOff x="1168401" y="747713"/>
            <a:chExt cx="346075" cy="314325"/>
          </a:xfrm>
        </p:grpSpPr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xmlns="" id="{14D2BD08-06DD-8A46-B3D2-833AE0015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8401" y="747713"/>
              <a:ext cx="269875" cy="239713"/>
            </a:xfrm>
            <a:custGeom>
              <a:avLst/>
              <a:gdLst>
                <a:gd name="T0" fmla="*/ 56 w 72"/>
                <a:gd name="T1" fmla="*/ 0 h 64"/>
                <a:gd name="T2" fmla="*/ 16 w 72"/>
                <a:gd name="T3" fmla="*/ 0 h 64"/>
                <a:gd name="T4" fmla="*/ 0 w 72"/>
                <a:gd name="T5" fmla="*/ 16 h 64"/>
                <a:gd name="T6" fmla="*/ 0 w 72"/>
                <a:gd name="T7" fmla="*/ 32 h 64"/>
                <a:gd name="T8" fmla="*/ 16 w 72"/>
                <a:gd name="T9" fmla="*/ 48 h 64"/>
                <a:gd name="T10" fmla="*/ 22 w 72"/>
                <a:gd name="T11" fmla="*/ 48 h 64"/>
                <a:gd name="T12" fmla="*/ 22 w 72"/>
                <a:gd name="T13" fmla="*/ 64 h 64"/>
                <a:gd name="T14" fmla="*/ 38 w 72"/>
                <a:gd name="T15" fmla="*/ 48 h 64"/>
                <a:gd name="T16" fmla="*/ 56 w 72"/>
                <a:gd name="T17" fmla="*/ 48 h 64"/>
                <a:gd name="T18" fmla="*/ 72 w 72"/>
                <a:gd name="T19" fmla="*/ 32 h 64"/>
                <a:gd name="T20" fmla="*/ 72 w 72"/>
                <a:gd name="T21" fmla="*/ 16 h 64"/>
                <a:gd name="T22" fmla="*/ 56 w 72"/>
                <a:gd name="T2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64">
                  <a:moveTo>
                    <a:pt x="5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65" y="48"/>
                    <a:pt x="72" y="41"/>
                    <a:pt x="72" y="32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7"/>
                    <a:pt x="65" y="0"/>
                    <a:pt x="56" y="0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xmlns="" id="{C2A47999-79D1-A045-A9DA-3066A16F5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3501" y="912813"/>
              <a:ext cx="180975" cy="149225"/>
            </a:xfrm>
            <a:custGeom>
              <a:avLst/>
              <a:gdLst>
                <a:gd name="T0" fmla="*/ 0 w 48"/>
                <a:gd name="T1" fmla="*/ 18 h 40"/>
                <a:gd name="T2" fmla="*/ 10 w 48"/>
                <a:gd name="T3" fmla="*/ 28 h 40"/>
                <a:gd name="T4" fmla="*/ 20 w 48"/>
                <a:gd name="T5" fmla="*/ 28 h 40"/>
                <a:gd name="T6" fmla="*/ 32 w 48"/>
                <a:gd name="T7" fmla="*/ 40 h 40"/>
                <a:gd name="T8" fmla="*/ 32 w 48"/>
                <a:gd name="T9" fmla="*/ 28 h 40"/>
                <a:gd name="T10" fmla="*/ 38 w 48"/>
                <a:gd name="T11" fmla="*/ 28 h 40"/>
                <a:gd name="T12" fmla="*/ 48 w 48"/>
                <a:gd name="T13" fmla="*/ 18 h 40"/>
                <a:gd name="T14" fmla="*/ 48 w 48"/>
                <a:gd name="T15" fmla="*/ 10 h 40"/>
                <a:gd name="T16" fmla="*/ 38 w 48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0">
                  <a:moveTo>
                    <a:pt x="0" y="18"/>
                  </a:moveTo>
                  <a:cubicBezTo>
                    <a:pt x="0" y="24"/>
                    <a:pt x="4" y="28"/>
                    <a:pt x="1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4" y="28"/>
                    <a:pt x="48" y="24"/>
                    <a:pt x="48" y="18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4"/>
                    <a:pt x="44" y="0"/>
                    <a:pt x="38" y="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xmlns="" id="{C315E7D0-7D5A-5E43-8C18-212F7A1E20FC}"/>
              </a:ext>
            </a:extLst>
          </p:cNvPr>
          <p:cNvGrpSpPr/>
          <p:nvPr/>
        </p:nvGrpSpPr>
        <p:grpSpPr>
          <a:xfrm>
            <a:off x="7499192" y="3037625"/>
            <a:ext cx="520112" cy="407976"/>
            <a:chOff x="7499192" y="3037625"/>
            <a:chExt cx="520112" cy="407976"/>
          </a:xfrm>
        </p:grpSpPr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D2AA3BE7-F9E0-4546-889B-247FE0487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9192" y="3264278"/>
              <a:ext cx="520112" cy="181323"/>
            </a:xfrm>
            <a:custGeom>
              <a:avLst/>
              <a:gdLst>
                <a:gd name="T0" fmla="*/ 92 w 92"/>
                <a:gd name="T1" fmla="*/ 24 h 32"/>
                <a:gd name="T2" fmla="*/ 84 w 92"/>
                <a:gd name="T3" fmla="*/ 32 h 32"/>
                <a:gd name="T4" fmla="*/ 8 w 92"/>
                <a:gd name="T5" fmla="*/ 32 h 32"/>
                <a:gd name="T6" fmla="*/ 0 w 92"/>
                <a:gd name="T7" fmla="*/ 24 h 32"/>
                <a:gd name="T8" fmla="*/ 0 w 92"/>
                <a:gd name="T9" fmla="*/ 8 h 32"/>
                <a:gd name="T10" fmla="*/ 8 w 92"/>
                <a:gd name="T11" fmla="*/ 0 h 32"/>
                <a:gd name="T12" fmla="*/ 84 w 92"/>
                <a:gd name="T13" fmla="*/ 0 h 32"/>
                <a:gd name="T14" fmla="*/ 92 w 92"/>
                <a:gd name="T15" fmla="*/ 8 h 32"/>
                <a:gd name="T16" fmla="*/ 92 w 92"/>
                <a:gd name="T1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32">
                  <a:moveTo>
                    <a:pt x="92" y="24"/>
                  </a:moveTo>
                  <a:cubicBezTo>
                    <a:pt x="92" y="28"/>
                    <a:pt x="88" y="32"/>
                    <a:pt x="8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28"/>
                    <a:pt x="0" y="2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0"/>
                    <a:pt x="92" y="4"/>
                    <a:pt x="92" y="8"/>
                  </a:cubicBezTo>
                  <a:lnTo>
                    <a:pt x="92" y="24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Line 25">
              <a:extLst>
                <a:ext uri="{FF2B5EF4-FFF2-40B4-BE49-F238E27FC236}">
                  <a16:creationId xmlns:a16="http://schemas.microsoft.com/office/drawing/2014/main" xmlns="" id="{1FA7816F-DEF4-EE49-AEAC-856C208330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68382" y="3376413"/>
              <a:ext cx="381734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Oval 26">
              <a:extLst>
                <a:ext uri="{FF2B5EF4-FFF2-40B4-BE49-F238E27FC236}">
                  <a16:creationId xmlns:a16="http://schemas.microsoft.com/office/drawing/2014/main" xmlns="" id="{8981AC04-7858-B047-BD32-A720C061AA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0572" y="3321538"/>
              <a:ext cx="21473" cy="21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Oval 27">
              <a:extLst>
                <a:ext uri="{FF2B5EF4-FFF2-40B4-BE49-F238E27FC236}">
                  <a16:creationId xmlns:a16="http://schemas.microsoft.com/office/drawing/2014/main" xmlns="" id="{78D90B8A-CF5E-3E4C-9FD6-84355598C7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5241" y="3321538"/>
              <a:ext cx="21473" cy="21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28">
              <a:extLst>
                <a:ext uri="{FF2B5EF4-FFF2-40B4-BE49-F238E27FC236}">
                  <a16:creationId xmlns:a16="http://schemas.microsoft.com/office/drawing/2014/main" xmlns="" id="{58D2A592-0927-DF48-95ED-EACF6E4E7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9192" y="3037625"/>
              <a:ext cx="520112" cy="260056"/>
            </a:xfrm>
            <a:custGeom>
              <a:avLst/>
              <a:gdLst>
                <a:gd name="T0" fmla="*/ 92 w 92"/>
                <a:gd name="T1" fmla="*/ 46 h 46"/>
                <a:gd name="T2" fmla="*/ 82 w 92"/>
                <a:gd name="T3" fmla="*/ 8 h 46"/>
                <a:gd name="T4" fmla="*/ 72 w 92"/>
                <a:gd name="T5" fmla="*/ 0 h 46"/>
                <a:gd name="T6" fmla="*/ 20 w 92"/>
                <a:gd name="T7" fmla="*/ 0 h 46"/>
                <a:gd name="T8" fmla="*/ 10 w 92"/>
                <a:gd name="T9" fmla="*/ 8 h 46"/>
                <a:gd name="T10" fmla="*/ 0 w 92"/>
                <a:gd name="T1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46">
                  <a:moveTo>
                    <a:pt x="92" y="46"/>
                  </a:moveTo>
                  <a:cubicBezTo>
                    <a:pt x="82" y="8"/>
                    <a:pt x="82" y="8"/>
                    <a:pt x="82" y="8"/>
                  </a:cubicBezTo>
                  <a:cubicBezTo>
                    <a:pt x="81" y="3"/>
                    <a:pt x="76" y="0"/>
                    <a:pt x="7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1" y="3"/>
                    <a:pt x="10" y="8"/>
                  </a:cubicBezTo>
                  <a:cubicBezTo>
                    <a:pt x="0" y="46"/>
                    <a:pt x="0" y="46"/>
                    <a:pt x="0" y="46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4" name="Freeform 22">
            <a:extLst>
              <a:ext uri="{FF2B5EF4-FFF2-40B4-BE49-F238E27FC236}">
                <a16:creationId xmlns:a16="http://schemas.microsoft.com/office/drawing/2014/main" xmlns="" id="{E97B496B-EE70-2F49-8FEF-0854DD2ADD5E}"/>
              </a:ext>
            </a:extLst>
          </p:cNvPr>
          <p:cNvSpPr>
            <a:spLocks noEditPoints="1"/>
          </p:cNvSpPr>
          <p:nvPr/>
        </p:nvSpPr>
        <p:spPr bwMode="auto">
          <a:xfrm>
            <a:off x="2745242" y="3105541"/>
            <a:ext cx="270951" cy="272144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79 w 96"/>
              <a:gd name="T11" fmla="*/ 49 h 96"/>
              <a:gd name="T12" fmla="*/ 49 w 96"/>
              <a:gd name="T13" fmla="*/ 79 h 96"/>
              <a:gd name="T14" fmla="*/ 48 w 96"/>
              <a:gd name="T15" fmla="*/ 80 h 96"/>
              <a:gd name="T16" fmla="*/ 47 w 96"/>
              <a:gd name="T17" fmla="*/ 79 h 96"/>
              <a:gd name="T18" fmla="*/ 39 w 96"/>
              <a:gd name="T19" fmla="*/ 71 h 96"/>
              <a:gd name="T20" fmla="*/ 39 w 96"/>
              <a:gd name="T21" fmla="*/ 69 h 96"/>
              <a:gd name="T22" fmla="*/ 51 w 96"/>
              <a:gd name="T23" fmla="*/ 56 h 96"/>
              <a:gd name="T24" fmla="*/ 18 w 96"/>
              <a:gd name="T25" fmla="*/ 56 h 96"/>
              <a:gd name="T26" fmla="*/ 17 w 96"/>
              <a:gd name="T27" fmla="*/ 55 h 96"/>
              <a:gd name="T28" fmla="*/ 16 w 96"/>
              <a:gd name="T29" fmla="*/ 54 h 96"/>
              <a:gd name="T30" fmla="*/ 16 w 96"/>
              <a:gd name="T31" fmla="*/ 42 h 96"/>
              <a:gd name="T32" fmla="*/ 18 w 96"/>
              <a:gd name="T33" fmla="*/ 40 h 96"/>
              <a:gd name="T34" fmla="*/ 51 w 96"/>
              <a:gd name="T35" fmla="*/ 40 h 96"/>
              <a:gd name="T36" fmla="*/ 39 w 96"/>
              <a:gd name="T37" fmla="*/ 27 h 96"/>
              <a:gd name="T38" fmla="*/ 39 w 96"/>
              <a:gd name="T39" fmla="*/ 25 h 96"/>
              <a:gd name="T40" fmla="*/ 47 w 96"/>
              <a:gd name="T41" fmla="*/ 17 h 96"/>
              <a:gd name="T42" fmla="*/ 49 w 96"/>
              <a:gd name="T43" fmla="*/ 17 h 96"/>
              <a:gd name="T44" fmla="*/ 79 w 96"/>
              <a:gd name="T45" fmla="*/ 47 h 96"/>
              <a:gd name="T46" fmla="*/ 79 w 96"/>
              <a:gd name="T47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79" y="49"/>
                </a:moveTo>
                <a:cubicBezTo>
                  <a:pt x="49" y="79"/>
                  <a:pt x="49" y="79"/>
                  <a:pt x="49" y="79"/>
                </a:cubicBezTo>
                <a:cubicBezTo>
                  <a:pt x="49" y="80"/>
                  <a:pt x="49" y="80"/>
                  <a:pt x="48" y="80"/>
                </a:cubicBezTo>
                <a:cubicBezTo>
                  <a:pt x="48" y="80"/>
                  <a:pt x="47" y="80"/>
                  <a:pt x="47" y="7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1"/>
                  <a:pt x="38" y="69"/>
                  <a:pt x="39" y="69"/>
                </a:cubicBezTo>
                <a:cubicBezTo>
                  <a:pt x="51" y="56"/>
                  <a:pt x="51" y="56"/>
                  <a:pt x="51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7" y="56"/>
                  <a:pt x="17" y="55"/>
                </a:cubicBezTo>
                <a:cubicBezTo>
                  <a:pt x="16" y="55"/>
                  <a:pt x="16" y="55"/>
                  <a:pt x="16" y="54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1"/>
                  <a:pt x="17" y="40"/>
                  <a:pt x="18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8" y="25"/>
                  <a:pt x="39" y="25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6"/>
                  <a:pt x="49" y="16"/>
                  <a:pt x="49" y="17"/>
                </a:cubicBezTo>
                <a:cubicBezTo>
                  <a:pt x="79" y="47"/>
                  <a:pt x="79" y="47"/>
                  <a:pt x="79" y="47"/>
                </a:cubicBezTo>
                <a:cubicBezTo>
                  <a:pt x="80" y="47"/>
                  <a:pt x="80" y="49"/>
                  <a:pt x="79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5" name="Freeform 22">
            <a:extLst>
              <a:ext uri="{FF2B5EF4-FFF2-40B4-BE49-F238E27FC236}">
                <a16:creationId xmlns:a16="http://schemas.microsoft.com/office/drawing/2014/main" xmlns="" id="{7F44985A-A804-D64F-9110-33B4917F4402}"/>
              </a:ext>
            </a:extLst>
          </p:cNvPr>
          <p:cNvSpPr>
            <a:spLocks noEditPoints="1"/>
          </p:cNvSpPr>
          <p:nvPr/>
        </p:nvSpPr>
        <p:spPr bwMode="auto">
          <a:xfrm>
            <a:off x="4720642" y="3105541"/>
            <a:ext cx="270951" cy="272144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79 w 96"/>
              <a:gd name="T11" fmla="*/ 49 h 96"/>
              <a:gd name="T12" fmla="*/ 49 w 96"/>
              <a:gd name="T13" fmla="*/ 79 h 96"/>
              <a:gd name="T14" fmla="*/ 48 w 96"/>
              <a:gd name="T15" fmla="*/ 80 h 96"/>
              <a:gd name="T16" fmla="*/ 47 w 96"/>
              <a:gd name="T17" fmla="*/ 79 h 96"/>
              <a:gd name="T18" fmla="*/ 39 w 96"/>
              <a:gd name="T19" fmla="*/ 71 h 96"/>
              <a:gd name="T20" fmla="*/ 39 w 96"/>
              <a:gd name="T21" fmla="*/ 69 h 96"/>
              <a:gd name="T22" fmla="*/ 51 w 96"/>
              <a:gd name="T23" fmla="*/ 56 h 96"/>
              <a:gd name="T24" fmla="*/ 18 w 96"/>
              <a:gd name="T25" fmla="*/ 56 h 96"/>
              <a:gd name="T26" fmla="*/ 17 w 96"/>
              <a:gd name="T27" fmla="*/ 55 h 96"/>
              <a:gd name="T28" fmla="*/ 16 w 96"/>
              <a:gd name="T29" fmla="*/ 54 h 96"/>
              <a:gd name="T30" fmla="*/ 16 w 96"/>
              <a:gd name="T31" fmla="*/ 42 h 96"/>
              <a:gd name="T32" fmla="*/ 18 w 96"/>
              <a:gd name="T33" fmla="*/ 40 h 96"/>
              <a:gd name="T34" fmla="*/ 51 w 96"/>
              <a:gd name="T35" fmla="*/ 40 h 96"/>
              <a:gd name="T36" fmla="*/ 39 w 96"/>
              <a:gd name="T37" fmla="*/ 27 h 96"/>
              <a:gd name="T38" fmla="*/ 39 w 96"/>
              <a:gd name="T39" fmla="*/ 25 h 96"/>
              <a:gd name="T40" fmla="*/ 47 w 96"/>
              <a:gd name="T41" fmla="*/ 17 h 96"/>
              <a:gd name="T42" fmla="*/ 49 w 96"/>
              <a:gd name="T43" fmla="*/ 17 h 96"/>
              <a:gd name="T44" fmla="*/ 79 w 96"/>
              <a:gd name="T45" fmla="*/ 47 h 96"/>
              <a:gd name="T46" fmla="*/ 79 w 96"/>
              <a:gd name="T47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79" y="49"/>
                </a:moveTo>
                <a:cubicBezTo>
                  <a:pt x="49" y="79"/>
                  <a:pt x="49" y="79"/>
                  <a:pt x="49" y="79"/>
                </a:cubicBezTo>
                <a:cubicBezTo>
                  <a:pt x="49" y="80"/>
                  <a:pt x="49" y="80"/>
                  <a:pt x="48" y="80"/>
                </a:cubicBezTo>
                <a:cubicBezTo>
                  <a:pt x="48" y="80"/>
                  <a:pt x="47" y="80"/>
                  <a:pt x="47" y="7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1"/>
                  <a:pt x="38" y="69"/>
                  <a:pt x="39" y="69"/>
                </a:cubicBezTo>
                <a:cubicBezTo>
                  <a:pt x="51" y="56"/>
                  <a:pt x="51" y="56"/>
                  <a:pt x="51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7" y="56"/>
                  <a:pt x="17" y="55"/>
                </a:cubicBezTo>
                <a:cubicBezTo>
                  <a:pt x="16" y="55"/>
                  <a:pt x="16" y="55"/>
                  <a:pt x="16" y="54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1"/>
                  <a:pt x="17" y="40"/>
                  <a:pt x="18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8" y="25"/>
                  <a:pt x="39" y="25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6"/>
                  <a:pt x="49" y="16"/>
                  <a:pt x="49" y="17"/>
                </a:cubicBezTo>
                <a:cubicBezTo>
                  <a:pt x="79" y="47"/>
                  <a:pt x="79" y="47"/>
                  <a:pt x="79" y="47"/>
                </a:cubicBezTo>
                <a:cubicBezTo>
                  <a:pt x="80" y="47"/>
                  <a:pt x="80" y="49"/>
                  <a:pt x="79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6" name="Freeform 22">
            <a:extLst>
              <a:ext uri="{FF2B5EF4-FFF2-40B4-BE49-F238E27FC236}">
                <a16:creationId xmlns:a16="http://schemas.microsoft.com/office/drawing/2014/main" xmlns="" id="{57D875C7-72A9-BF4E-B19A-65FB769ACCD8}"/>
              </a:ext>
            </a:extLst>
          </p:cNvPr>
          <p:cNvSpPr>
            <a:spLocks noEditPoints="1"/>
          </p:cNvSpPr>
          <p:nvPr/>
        </p:nvSpPr>
        <p:spPr bwMode="auto">
          <a:xfrm>
            <a:off x="6674252" y="3105541"/>
            <a:ext cx="270951" cy="272144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79 w 96"/>
              <a:gd name="T11" fmla="*/ 49 h 96"/>
              <a:gd name="T12" fmla="*/ 49 w 96"/>
              <a:gd name="T13" fmla="*/ 79 h 96"/>
              <a:gd name="T14" fmla="*/ 48 w 96"/>
              <a:gd name="T15" fmla="*/ 80 h 96"/>
              <a:gd name="T16" fmla="*/ 47 w 96"/>
              <a:gd name="T17" fmla="*/ 79 h 96"/>
              <a:gd name="T18" fmla="*/ 39 w 96"/>
              <a:gd name="T19" fmla="*/ 71 h 96"/>
              <a:gd name="T20" fmla="*/ 39 w 96"/>
              <a:gd name="T21" fmla="*/ 69 h 96"/>
              <a:gd name="T22" fmla="*/ 51 w 96"/>
              <a:gd name="T23" fmla="*/ 56 h 96"/>
              <a:gd name="T24" fmla="*/ 18 w 96"/>
              <a:gd name="T25" fmla="*/ 56 h 96"/>
              <a:gd name="T26" fmla="*/ 17 w 96"/>
              <a:gd name="T27" fmla="*/ 55 h 96"/>
              <a:gd name="T28" fmla="*/ 16 w 96"/>
              <a:gd name="T29" fmla="*/ 54 h 96"/>
              <a:gd name="T30" fmla="*/ 16 w 96"/>
              <a:gd name="T31" fmla="*/ 42 h 96"/>
              <a:gd name="T32" fmla="*/ 18 w 96"/>
              <a:gd name="T33" fmla="*/ 40 h 96"/>
              <a:gd name="T34" fmla="*/ 51 w 96"/>
              <a:gd name="T35" fmla="*/ 40 h 96"/>
              <a:gd name="T36" fmla="*/ 39 w 96"/>
              <a:gd name="T37" fmla="*/ 27 h 96"/>
              <a:gd name="T38" fmla="*/ 39 w 96"/>
              <a:gd name="T39" fmla="*/ 25 h 96"/>
              <a:gd name="T40" fmla="*/ 47 w 96"/>
              <a:gd name="T41" fmla="*/ 17 h 96"/>
              <a:gd name="T42" fmla="*/ 49 w 96"/>
              <a:gd name="T43" fmla="*/ 17 h 96"/>
              <a:gd name="T44" fmla="*/ 79 w 96"/>
              <a:gd name="T45" fmla="*/ 47 h 96"/>
              <a:gd name="T46" fmla="*/ 79 w 96"/>
              <a:gd name="T47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79" y="49"/>
                </a:moveTo>
                <a:cubicBezTo>
                  <a:pt x="49" y="79"/>
                  <a:pt x="49" y="79"/>
                  <a:pt x="49" y="79"/>
                </a:cubicBezTo>
                <a:cubicBezTo>
                  <a:pt x="49" y="80"/>
                  <a:pt x="49" y="80"/>
                  <a:pt x="48" y="80"/>
                </a:cubicBezTo>
                <a:cubicBezTo>
                  <a:pt x="48" y="80"/>
                  <a:pt x="47" y="80"/>
                  <a:pt x="47" y="7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1"/>
                  <a:pt x="38" y="69"/>
                  <a:pt x="39" y="69"/>
                </a:cubicBezTo>
                <a:cubicBezTo>
                  <a:pt x="51" y="56"/>
                  <a:pt x="51" y="56"/>
                  <a:pt x="51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7" y="56"/>
                  <a:pt x="17" y="55"/>
                </a:cubicBezTo>
                <a:cubicBezTo>
                  <a:pt x="16" y="55"/>
                  <a:pt x="16" y="55"/>
                  <a:pt x="16" y="54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1"/>
                  <a:pt x="17" y="40"/>
                  <a:pt x="18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8" y="25"/>
                  <a:pt x="39" y="25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6"/>
                  <a:pt x="49" y="16"/>
                  <a:pt x="49" y="17"/>
                </a:cubicBezTo>
                <a:cubicBezTo>
                  <a:pt x="79" y="47"/>
                  <a:pt x="79" y="47"/>
                  <a:pt x="79" y="47"/>
                </a:cubicBezTo>
                <a:cubicBezTo>
                  <a:pt x="80" y="47"/>
                  <a:pt x="80" y="49"/>
                  <a:pt x="79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8" name="Freeform 22">
            <a:extLst>
              <a:ext uri="{FF2B5EF4-FFF2-40B4-BE49-F238E27FC236}">
                <a16:creationId xmlns:a16="http://schemas.microsoft.com/office/drawing/2014/main" xmlns="" id="{E1E94B4C-11A4-3C48-B6F7-EC4DC9326E39}"/>
              </a:ext>
            </a:extLst>
          </p:cNvPr>
          <p:cNvSpPr>
            <a:spLocks noEditPoints="1"/>
          </p:cNvSpPr>
          <p:nvPr/>
        </p:nvSpPr>
        <p:spPr bwMode="auto">
          <a:xfrm>
            <a:off x="8591633" y="3105541"/>
            <a:ext cx="270951" cy="272144"/>
          </a:xfrm>
          <a:custGeom>
            <a:avLst/>
            <a:gdLst>
              <a:gd name="T0" fmla="*/ 48 w 96"/>
              <a:gd name="T1" fmla="*/ 0 h 96"/>
              <a:gd name="T2" fmla="*/ 0 w 96"/>
              <a:gd name="T3" fmla="*/ 48 h 96"/>
              <a:gd name="T4" fmla="*/ 48 w 96"/>
              <a:gd name="T5" fmla="*/ 96 h 96"/>
              <a:gd name="T6" fmla="*/ 96 w 96"/>
              <a:gd name="T7" fmla="*/ 48 h 96"/>
              <a:gd name="T8" fmla="*/ 48 w 96"/>
              <a:gd name="T9" fmla="*/ 0 h 96"/>
              <a:gd name="T10" fmla="*/ 79 w 96"/>
              <a:gd name="T11" fmla="*/ 49 h 96"/>
              <a:gd name="T12" fmla="*/ 49 w 96"/>
              <a:gd name="T13" fmla="*/ 79 h 96"/>
              <a:gd name="T14" fmla="*/ 48 w 96"/>
              <a:gd name="T15" fmla="*/ 80 h 96"/>
              <a:gd name="T16" fmla="*/ 47 w 96"/>
              <a:gd name="T17" fmla="*/ 79 h 96"/>
              <a:gd name="T18" fmla="*/ 39 w 96"/>
              <a:gd name="T19" fmla="*/ 71 h 96"/>
              <a:gd name="T20" fmla="*/ 39 w 96"/>
              <a:gd name="T21" fmla="*/ 69 h 96"/>
              <a:gd name="T22" fmla="*/ 51 w 96"/>
              <a:gd name="T23" fmla="*/ 56 h 96"/>
              <a:gd name="T24" fmla="*/ 18 w 96"/>
              <a:gd name="T25" fmla="*/ 56 h 96"/>
              <a:gd name="T26" fmla="*/ 17 w 96"/>
              <a:gd name="T27" fmla="*/ 55 h 96"/>
              <a:gd name="T28" fmla="*/ 16 w 96"/>
              <a:gd name="T29" fmla="*/ 54 h 96"/>
              <a:gd name="T30" fmla="*/ 16 w 96"/>
              <a:gd name="T31" fmla="*/ 42 h 96"/>
              <a:gd name="T32" fmla="*/ 18 w 96"/>
              <a:gd name="T33" fmla="*/ 40 h 96"/>
              <a:gd name="T34" fmla="*/ 51 w 96"/>
              <a:gd name="T35" fmla="*/ 40 h 96"/>
              <a:gd name="T36" fmla="*/ 39 w 96"/>
              <a:gd name="T37" fmla="*/ 27 h 96"/>
              <a:gd name="T38" fmla="*/ 39 w 96"/>
              <a:gd name="T39" fmla="*/ 25 h 96"/>
              <a:gd name="T40" fmla="*/ 47 w 96"/>
              <a:gd name="T41" fmla="*/ 17 h 96"/>
              <a:gd name="T42" fmla="*/ 49 w 96"/>
              <a:gd name="T43" fmla="*/ 17 h 96"/>
              <a:gd name="T44" fmla="*/ 79 w 96"/>
              <a:gd name="T45" fmla="*/ 47 h 96"/>
              <a:gd name="T46" fmla="*/ 79 w 96"/>
              <a:gd name="T47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75" y="96"/>
                  <a:pt x="96" y="74"/>
                  <a:pt x="96" y="48"/>
                </a:cubicBezTo>
                <a:cubicBezTo>
                  <a:pt x="96" y="22"/>
                  <a:pt x="75" y="0"/>
                  <a:pt x="48" y="0"/>
                </a:cubicBezTo>
                <a:close/>
                <a:moveTo>
                  <a:pt x="79" y="49"/>
                </a:moveTo>
                <a:cubicBezTo>
                  <a:pt x="49" y="79"/>
                  <a:pt x="49" y="79"/>
                  <a:pt x="49" y="79"/>
                </a:cubicBezTo>
                <a:cubicBezTo>
                  <a:pt x="49" y="80"/>
                  <a:pt x="49" y="80"/>
                  <a:pt x="48" y="80"/>
                </a:cubicBezTo>
                <a:cubicBezTo>
                  <a:pt x="48" y="80"/>
                  <a:pt x="47" y="80"/>
                  <a:pt x="47" y="7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1"/>
                  <a:pt x="38" y="69"/>
                  <a:pt x="39" y="69"/>
                </a:cubicBezTo>
                <a:cubicBezTo>
                  <a:pt x="51" y="56"/>
                  <a:pt x="51" y="56"/>
                  <a:pt x="51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7" y="56"/>
                  <a:pt x="17" y="55"/>
                </a:cubicBezTo>
                <a:cubicBezTo>
                  <a:pt x="16" y="55"/>
                  <a:pt x="16" y="55"/>
                  <a:pt x="16" y="54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1"/>
                  <a:pt x="17" y="40"/>
                  <a:pt x="18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8" y="25"/>
                  <a:pt x="39" y="25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6"/>
                  <a:pt x="49" y="16"/>
                  <a:pt x="49" y="17"/>
                </a:cubicBezTo>
                <a:cubicBezTo>
                  <a:pt x="79" y="47"/>
                  <a:pt x="79" y="47"/>
                  <a:pt x="79" y="47"/>
                </a:cubicBezTo>
                <a:cubicBezTo>
                  <a:pt x="80" y="47"/>
                  <a:pt x="80" y="49"/>
                  <a:pt x="79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40761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xmlns="" id="{0E5C4372-7DC6-604B-923C-312ECB45BDA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4854647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9" name="think-cell Slide" r:id="rId6" imgW="7772400" imgH="10058400" progId="TCLayout.ActiveDocument.1">
                  <p:embed/>
                </p:oleObj>
              </mc:Choice>
              <mc:Fallback>
                <p:oleObj name="think-cell Slide" r:id="rId6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xmlns="" id="{59470AF4-4DBD-BE40-B6D4-910F60C1EC7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3200" b="1" dirty="0">
              <a:latin typeface="Georgia" panose="02040502050405020303" pitchFamily="18" charset="0"/>
              <a:ea typeface="+mj-ea"/>
              <a:sym typeface="Georgia" panose="02040502050405020303" pitchFamily="18" charset="0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xmlns="" id="{F1D3EC5A-F905-9443-A948-D5FF51AFDAD8}"/>
              </a:ext>
            </a:extLst>
          </p:cNvPr>
          <p:cNvSpPr/>
          <p:nvPr/>
        </p:nvSpPr>
        <p:spPr>
          <a:xfrm>
            <a:off x="533400" y="1295400"/>
            <a:ext cx="6436360" cy="4267200"/>
          </a:xfrm>
          <a:prstGeom prst="roundRect">
            <a:avLst>
              <a:gd name="adj" fmla="val 10728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FF58D4"/>
              </a:gs>
            </a:gsLst>
            <a:lin ang="2700000" scaled="1"/>
            <a:tileRect/>
          </a:gradFill>
          <a:ln>
            <a:noFill/>
          </a:ln>
          <a:effectLst>
            <a:outerShdw blurRad="508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7" name="Picture 46" descr="Photo Of Man Sitting In Front">
            <a:extLst>
              <a:ext uri="{FF2B5EF4-FFF2-40B4-BE49-F238E27FC236}">
                <a16:creationId xmlns:a16="http://schemas.microsoft.com/office/drawing/2014/main" xmlns="" id="{0DD6C0F3-0E64-F448-B394-A7185C4499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71" r="19389" b="25"/>
          <a:stretch/>
        </p:blipFill>
        <p:spPr bwMode="auto">
          <a:xfrm>
            <a:off x="3637865" y="0"/>
            <a:ext cx="4010900" cy="5562600"/>
          </a:xfrm>
          <a:custGeom>
            <a:avLst/>
            <a:gdLst>
              <a:gd name="connsiteX0" fmla="*/ 0 w 4010900"/>
              <a:gd name="connsiteY0" fmla="*/ 0 h 5562600"/>
              <a:gd name="connsiteX1" fmla="*/ 4010900 w 4010900"/>
              <a:gd name="connsiteY1" fmla="*/ 0 h 5562600"/>
              <a:gd name="connsiteX2" fmla="*/ 4010900 w 4010900"/>
              <a:gd name="connsiteY2" fmla="*/ 5207034 h 5562600"/>
              <a:gd name="connsiteX3" fmla="*/ 3655334 w 4010900"/>
              <a:gd name="connsiteY3" fmla="*/ 5562600 h 5562600"/>
              <a:gd name="connsiteX4" fmla="*/ 355566 w 4010900"/>
              <a:gd name="connsiteY4" fmla="*/ 5562600 h 5562600"/>
              <a:gd name="connsiteX5" fmla="*/ 0 w 4010900"/>
              <a:gd name="connsiteY5" fmla="*/ 5207034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10900" h="5562600">
                <a:moveTo>
                  <a:pt x="0" y="0"/>
                </a:moveTo>
                <a:lnTo>
                  <a:pt x="4010900" y="0"/>
                </a:lnTo>
                <a:lnTo>
                  <a:pt x="4010900" y="5207034"/>
                </a:lnTo>
                <a:cubicBezTo>
                  <a:pt x="4010900" y="5403408"/>
                  <a:pt x="3851708" y="5562600"/>
                  <a:pt x="3655334" y="5562600"/>
                </a:cubicBezTo>
                <a:lnTo>
                  <a:pt x="355566" y="5562600"/>
                </a:lnTo>
                <a:cubicBezTo>
                  <a:pt x="159192" y="5562600"/>
                  <a:pt x="0" y="5403408"/>
                  <a:pt x="0" y="520703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4EB1B807-3B00-004C-9AAD-50C6D5BCE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784" y="3468938"/>
            <a:ext cx="2427561" cy="1477328"/>
          </a:xfrm>
        </p:spPr>
        <p:txBody>
          <a:bodyPr wrap="square"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</a:rPr>
              <a:t>We Launch Our Innovation</a:t>
            </a: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xmlns="" id="{E1652438-7016-D44A-93D3-F6B279A4FEE3}"/>
              </a:ext>
            </a:extLst>
          </p:cNvPr>
          <p:cNvSpPr/>
          <p:nvPr/>
        </p:nvSpPr>
        <p:spPr>
          <a:xfrm>
            <a:off x="7078614" y="1295400"/>
            <a:ext cx="5113386" cy="4267200"/>
          </a:xfrm>
          <a:custGeom>
            <a:avLst/>
            <a:gdLst>
              <a:gd name="connsiteX0" fmla="*/ 315142 w 5113386"/>
              <a:gd name="connsiteY0" fmla="*/ 0 h 4267200"/>
              <a:gd name="connsiteX1" fmla="*/ 5113386 w 5113386"/>
              <a:gd name="connsiteY1" fmla="*/ 0 h 4267200"/>
              <a:gd name="connsiteX2" fmla="*/ 5113386 w 5113386"/>
              <a:gd name="connsiteY2" fmla="*/ 4267200 h 4267200"/>
              <a:gd name="connsiteX3" fmla="*/ 315142 w 5113386"/>
              <a:gd name="connsiteY3" fmla="*/ 4267200 h 4267200"/>
              <a:gd name="connsiteX4" fmla="*/ 0 w 5113386"/>
              <a:gd name="connsiteY4" fmla="*/ 3937004 h 4267200"/>
              <a:gd name="connsiteX5" fmla="*/ 0 w 5113386"/>
              <a:gd name="connsiteY5" fmla="*/ 330196 h 4267200"/>
              <a:gd name="connsiteX6" fmla="*/ 315142 w 5113386"/>
              <a:gd name="connsiteY6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3386" h="4267200">
                <a:moveTo>
                  <a:pt x="315142" y="0"/>
                </a:moveTo>
                <a:lnTo>
                  <a:pt x="5113386" y="0"/>
                </a:lnTo>
                <a:lnTo>
                  <a:pt x="5113386" y="4267200"/>
                </a:lnTo>
                <a:lnTo>
                  <a:pt x="315142" y="4267200"/>
                </a:lnTo>
                <a:cubicBezTo>
                  <a:pt x="141094" y="4267200"/>
                  <a:pt x="0" y="4119366"/>
                  <a:pt x="0" y="3937004"/>
                </a:cubicBezTo>
                <a:lnTo>
                  <a:pt x="0" y="330196"/>
                </a:lnTo>
                <a:cubicBezTo>
                  <a:pt x="0" y="147834"/>
                  <a:pt x="141094" y="0"/>
                  <a:pt x="31514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Round Same Side Corner Rectangle 16">
            <a:extLst>
              <a:ext uri="{FF2B5EF4-FFF2-40B4-BE49-F238E27FC236}">
                <a16:creationId xmlns:a16="http://schemas.microsoft.com/office/drawing/2014/main" xmlns="" id="{5B0BF4A5-21EC-DF42-9B17-2858D5A169D3}"/>
              </a:ext>
            </a:extLst>
          </p:cNvPr>
          <p:cNvSpPr/>
          <p:nvPr/>
        </p:nvSpPr>
        <p:spPr>
          <a:xfrm flipV="1">
            <a:off x="7648765" y="1295391"/>
            <a:ext cx="965346" cy="522897"/>
          </a:xfrm>
          <a:prstGeom prst="round2SameRect">
            <a:avLst>
              <a:gd name="adj1" fmla="val 26230"/>
              <a:gd name="adj2" fmla="val 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4445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CF78BFD5-88E0-314B-995F-55C512AC1928}"/>
              </a:ext>
            </a:extLst>
          </p:cNvPr>
          <p:cNvSpPr txBox="1">
            <a:spLocks/>
          </p:cNvSpPr>
          <p:nvPr/>
        </p:nvSpPr>
        <p:spPr>
          <a:xfrm>
            <a:off x="7840384" y="1478389"/>
            <a:ext cx="582108" cy="1938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Topics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19E00420-D3E1-984D-938C-FDCF0C6103B0}"/>
              </a:ext>
            </a:extLst>
          </p:cNvPr>
          <p:cNvCxnSpPr>
            <a:cxnSpLocks/>
          </p:cNvCxnSpPr>
          <p:nvPr/>
        </p:nvCxnSpPr>
        <p:spPr>
          <a:xfrm>
            <a:off x="7662053" y="3987298"/>
            <a:ext cx="45299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6B949623-C418-304E-9526-1A586E1A689B}"/>
              </a:ext>
            </a:extLst>
          </p:cNvPr>
          <p:cNvGrpSpPr/>
          <p:nvPr/>
        </p:nvGrpSpPr>
        <p:grpSpPr>
          <a:xfrm>
            <a:off x="7662053" y="4333140"/>
            <a:ext cx="3706475" cy="668525"/>
            <a:chOff x="7472766" y="4132146"/>
            <a:chExt cx="3706475" cy="668525"/>
          </a:xfrm>
        </p:grpSpPr>
        <p:sp>
          <p:nvSpPr>
            <p:cNvPr id="21" name="Title 1">
              <a:extLst>
                <a:ext uri="{FF2B5EF4-FFF2-40B4-BE49-F238E27FC236}">
                  <a16:creationId xmlns:a16="http://schemas.microsoft.com/office/drawing/2014/main" xmlns="" id="{44019FE3-D395-7E47-930D-212051831A97}"/>
                </a:ext>
              </a:extLst>
            </p:cNvPr>
            <p:cNvSpPr txBox="1">
              <a:spLocks/>
            </p:cNvSpPr>
            <p:nvPr/>
          </p:nvSpPr>
          <p:spPr>
            <a:xfrm>
              <a:off x="8928457" y="4412873"/>
              <a:ext cx="673537" cy="387798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r>
                <a:rPr lang="en-US" sz="28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17</a:t>
              </a:r>
            </a:p>
          </p:txBody>
        </p:sp>
        <p:sp>
          <p:nvSpPr>
            <p:cNvPr id="22" name="Title 1">
              <a:extLst>
                <a:ext uri="{FF2B5EF4-FFF2-40B4-BE49-F238E27FC236}">
                  <a16:creationId xmlns:a16="http://schemas.microsoft.com/office/drawing/2014/main" xmlns="" id="{486B887D-C002-D74E-B338-998A8C85A66D}"/>
                </a:ext>
              </a:extLst>
            </p:cNvPr>
            <p:cNvSpPr txBox="1">
              <a:spLocks/>
            </p:cNvSpPr>
            <p:nvPr/>
          </p:nvSpPr>
          <p:spPr>
            <a:xfrm>
              <a:off x="10337346" y="4412873"/>
              <a:ext cx="841895" cy="387798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r>
                <a:rPr lang="en-US" sz="28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</a:t>
              </a:r>
              <a:r>
                <a:rPr lang="en-US" sz="1600" b="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</a:t>
              </a:r>
              <a:endParaRPr lang="en-US" sz="2800" b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3" name="Title 1">
              <a:extLst>
                <a:ext uri="{FF2B5EF4-FFF2-40B4-BE49-F238E27FC236}">
                  <a16:creationId xmlns:a16="http://schemas.microsoft.com/office/drawing/2014/main" xmlns="" id="{308BF7F3-5250-EE45-BA5C-AE01700AB8DA}"/>
                </a:ext>
              </a:extLst>
            </p:cNvPr>
            <p:cNvSpPr txBox="1">
              <a:spLocks/>
            </p:cNvSpPr>
            <p:nvPr/>
          </p:nvSpPr>
          <p:spPr>
            <a:xfrm>
              <a:off x="7472766" y="4468273"/>
              <a:ext cx="673537" cy="2769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r>
                <a:rPr lang="en-US" sz="20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DAY</a:t>
              </a:r>
            </a:p>
          </p:txBody>
        </p:sp>
        <p:sp>
          <p:nvSpPr>
            <p:cNvPr id="24" name="Title 1">
              <a:extLst>
                <a:ext uri="{FF2B5EF4-FFF2-40B4-BE49-F238E27FC236}">
                  <a16:creationId xmlns:a16="http://schemas.microsoft.com/office/drawing/2014/main" xmlns="" id="{BEF8BFDD-06BB-7A4D-8410-7AF5283E5267}"/>
                </a:ext>
              </a:extLst>
            </p:cNvPr>
            <p:cNvSpPr txBox="1">
              <a:spLocks/>
            </p:cNvSpPr>
            <p:nvPr/>
          </p:nvSpPr>
          <p:spPr>
            <a:xfrm>
              <a:off x="7472766" y="4134009"/>
              <a:ext cx="767140" cy="2769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r>
                <a:rPr lang="en-US" sz="2000" b="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" panose="020B0502040204020203" pitchFamily="34" charset="0"/>
                </a:rPr>
                <a:t>MON</a:t>
              </a:r>
            </a:p>
          </p:txBody>
        </p:sp>
        <p:sp>
          <p:nvSpPr>
            <p:cNvPr id="25" name="Title 1">
              <a:extLst>
                <a:ext uri="{FF2B5EF4-FFF2-40B4-BE49-F238E27FC236}">
                  <a16:creationId xmlns:a16="http://schemas.microsoft.com/office/drawing/2014/main" xmlns="" id="{00EA3015-6287-544B-8F10-954BE74D64E7}"/>
                </a:ext>
              </a:extLst>
            </p:cNvPr>
            <p:cNvSpPr txBox="1">
              <a:spLocks/>
            </p:cNvSpPr>
            <p:nvPr/>
          </p:nvSpPr>
          <p:spPr>
            <a:xfrm>
              <a:off x="8937334" y="4134009"/>
              <a:ext cx="767140" cy="2769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r>
                <a:rPr lang="en-US" sz="2000" b="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" panose="020B0502040204020203" pitchFamily="34" charset="0"/>
                </a:rPr>
                <a:t>AUG</a:t>
              </a:r>
            </a:p>
          </p:txBody>
        </p:sp>
        <p:sp>
          <p:nvSpPr>
            <p:cNvPr id="26" name="Title 1">
              <a:extLst>
                <a:ext uri="{FF2B5EF4-FFF2-40B4-BE49-F238E27FC236}">
                  <a16:creationId xmlns:a16="http://schemas.microsoft.com/office/drawing/2014/main" xmlns="" id="{44D2C97E-6310-3E44-ABE7-9A4826690C04}"/>
                </a:ext>
              </a:extLst>
            </p:cNvPr>
            <p:cNvSpPr txBox="1">
              <a:spLocks/>
            </p:cNvSpPr>
            <p:nvPr/>
          </p:nvSpPr>
          <p:spPr>
            <a:xfrm>
              <a:off x="10337343" y="4134009"/>
              <a:ext cx="767140" cy="2769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tx1"/>
                  </a:solidFill>
                  <a:latin typeface="Georgia" panose="02040502050405020303" pitchFamily="18" charset="0"/>
                  <a:ea typeface="+mj-ea"/>
                  <a:cs typeface="+mj-cs"/>
                </a:defRPr>
              </a:lvl1pPr>
            </a:lstStyle>
            <a:p>
              <a:r>
                <a:rPr lang="en-US" sz="2000" b="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" panose="020B0502040204020203" pitchFamily="34" charset="0"/>
                </a:rPr>
                <a:t>TIME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xmlns="" id="{8E0B81D5-C9F9-C04F-93DD-6CBCB1A5D10D}"/>
                </a:ext>
              </a:extLst>
            </p:cNvPr>
            <p:cNvCxnSpPr>
              <a:cxnSpLocks/>
            </p:cNvCxnSpPr>
            <p:nvPr/>
          </p:nvCxnSpPr>
          <p:spPr>
            <a:xfrm>
              <a:off x="8463366" y="4132146"/>
              <a:ext cx="0" cy="6131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xmlns="" id="{01D7D68F-E0F6-A943-A7F5-2F45D0A065DE}"/>
                </a:ext>
              </a:extLst>
            </p:cNvPr>
            <p:cNvCxnSpPr>
              <a:cxnSpLocks/>
            </p:cNvCxnSpPr>
            <p:nvPr/>
          </p:nvCxnSpPr>
          <p:spPr>
            <a:xfrm>
              <a:off x="9911166" y="4132146"/>
              <a:ext cx="0" cy="6131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E5917902-A553-4146-AED0-7D15431F60E3}"/>
              </a:ext>
            </a:extLst>
          </p:cNvPr>
          <p:cNvSpPr/>
          <p:nvPr/>
        </p:nvSpPr>
        <p:spPr>
          <a:xfrm>
            <a:off x="7647698" y="2164129"/>
            <a:ext cx="4010901" cy="147732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ID" sz="1600" dirty="0">
                <a:solidFill>
                  <a:schemeClr val="bg1"/>
                </a:solidFill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en-US" sz="1600" dirty="0">
              <a:solidFill>
                <a:schemeClr val="bg1"/>
              </a:solidFill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B34D447F-8102-4642-A20A-4ABAE35038D8}"/>
              </a:ext>
            </a:extLst>
          </p:cNvPr>
          <p:cNvGrpSpPr/>
          <p:nvPr/>
        </p:nvGrpSpPr>
        <p:grpSpPr>
          <a:xfrm>
            <a:off x="959785" y="2006401"/>
            <a:ext cx="1051896" cy="1082239"/>
            <a:chOff x="3052763" y="3251201"/>
            <a:chExt cx="330200" cy="339725"/>
          </a:xfrm>
        </p:grpSpPr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xmlns="" id="{8299CA27-2D34-AC43-9D86-2759B8B6F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8963" y="3251201"/>
              <a:ext cx="254000" cy="263525"/>
            </a:xfrm>
            <a:custGeom>
              <a:avLst/>
              <a:gdLst>
                <a:gd name="T0" fmla="*/ 0 w 68"/>
                <a:gd name="T1" fmla="*/ 54 h 68"/>
                <a:gd name="T2" fmla="*/ 46 w 68"/>
                <a:gd name="T3" fmla="*/ 7 h 68"/>
                <a:gd name="T4" fmla="*/ 68 w 68"/>
                <a:gd name="T5" fmla="*/ 0 h 68"/>
                <a:gd name="T6" fmla="*/ 61 w 68"/>
                <a:gd name="T7" fmla="*/ 21 h 68"/>
                <a:gd name="T8" fmla="*/ 14 w 68"/>
                <a:gd name="T9" fmla="*/ 68 h 68"/>
                <a:gd name="T10" fmla="*/ 0 w 68"/>
                <a:gd name="T11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8">
                  <a:moveTo>
                    <a:pt x="0" y="54"/>
                  </a:moveTo>
                  <a:cubicBezTo>
                    <a:pt x="0" y="54"/>
                    <a:pt x="44" y="10"/>
                    <a:pt x="46" y="7"/>
                  </a:cubicBezTo>
                  <a:cubicBezTo>
                    <a:pt x="51" y="3"/>
                    <a:pt x="68" y="0"/>
                    <a:pt x="68" y="0"/>
                  </a:cubicBezTo>
                  <a:cubicBezTo>
                    <a:pt x="68" y="0"/>
                    <a:pt x="65" y="17"/>
                    <a:pt x="61" y="21"/>
                  </a:cubicBezTo>
                  <a:cubicBezTo>
                    <a:pt x="55" y="27"/>
                    <a:pt x="14" y="68"/>
                    <a:pt x="14" y="68"/>
                  </a:cubicBezTo>
                  <a:lnTo>
                    <a:pt x="0" y="54"/>
                  </a:lnTo>
                  <a:close/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Line 6">
              <a:extLst>
                <a:ext uri="{FF2B5EF4-FFF2-40B4-BE49-F238E27FC236}">
                  <a16:creationId xmlns:a16="http://schemas.microsoft.com/office/drawing/2014/main" xmlns="" id="{A9FD2DDF-AD95-7544-8390-BDF7E82694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6425" y="3436938"/>
              <a:ext cx="57150" cy="53975"/>
            </a:xfrm>
            <a:prstGeom prst="line">
              <a:avLst/>
            </a:prstGeom>
            <a:noFill/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xmlns="" id="{FFA97FC0-389F-AE40-A81C-1A3B5A3A5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1350" y="3432176"/>
              <a:ext cx="77788" cy="158750"/>
            </a:xfrm>
            <a:custGeom>
              <a:avLst/>
              <a:gdLst>
                <a:gd name="T0" fmla="*/ 21 w 21"/>
                <a:gd name="T1" fmla="*/ 0 h 41"/>
                <a:gd name="T2" fmla="*/ 20 w 21"/>
                <a:gd name="T3" fmla="*/ 18 h 41"/>
                <a:gd name="T4" fmla="*/ 14 w 21"/>
                <a:gd name="T5" fmla="*/ 27 h 41"/>
                <a:gd name="T6" fmla="*/ 0 w 21"/>
                <a:gd name="T7" fmla="*/ 41 h 41"/>
                <a:gd name="T8" fmla="*/ 3 w 21"/>
                <a:gd name="T9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1">
                  <a:moveTo>
                    <a:pt x="21" y="0"/>
                  </a:moveTo>
                  <a:cubicBezTo>
                    <a:pt x="21" y="2"/>
                    <a:pt x="21" y="14"/>
                    <a:pt x="20" y="18"/>
                  </a:cubicBezTo>
                  <a:cubicBezTo>
                    <a:pt x="19" y="21"/>
                    <a:pt x="16" y="25"/>
                    <a:pt x="14" y="27"/>
                  </a:cubicBezTo>
                  <a:cubicBezTo>
                    <a:pt x="9" y="32"/>
                    <a:pt x="0" y="41"/>
                    <a:pt x="0" y="41"/>
                  </a:cubicBezTo>
                  <a:cubicBezTo>
                    <a:pt x="3" y="18"/>
                    <a:pt x="3" y="18"/>
                    <a:pt x="3" y="18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xmlns="" id="{17B1BFED-A518-344C-93EE-FBF656AC8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763" y="3375026"/>
              <a:ext cx="153988" cy="85725"/>
            </a:xfrm>
            <a:custGeom>
              <a:avLst/>
              <a:gdLst>
                <a:gd name="T0" fmla="*/ 41 w 41"/>
                <a:gd name="T1" fmla="*/ 1 h 22"/>
                <a:gd name="T2" fmla="*/ 23 w 41"/>
                <a:gd name="T3" fmla="*/ 2 h 22"/>
                <a:gd name="T4" fmla="*/ 14 w 41"/>
                <a:gd name="T5" fmla="*/ 8 h 22"/>
                <a:gd name="T6" fmla="*/ 0 w 41"/>
                <a:gd name="T7" fmla="*/ 22 h 22"/>
                <a:gd name="T8" fmla="*/ 23 w 41"/>
                <a:gd name="T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2">
                  <a:moveTo>
                    <a:pt x="41" y="1"/>
                  </a:moveTo>
                  <a:cubicBezTo>
                    <a:pt x="38" y="1"/>
                    <a:pt x="27" y="0"/>
                    <a:pt x="23" y="2"/>
                  </a:cubicBezTo>
                  <a:cubicBezTo>
                    <a:pt x="20" y="3"/>
                    <a:pt x="16" y="6"/>
                    <a:pt x="14" y="8"/>
                  </a:cubicBezTo>
                  <a:cubicBezTo>
                    <a:pt x="9" y="13"/>
                    <a:pt x="0" y="22"/>
                    <a:pt x="0" y="22"/>
                  </a:cubicBezTo>
                  <a:cubicBezTo>
                    <a:pt x="23" y="19"/>
                    <a:pt x="23" y="19"/>
                    <a:pt x="23" y="19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xmlns="" id="{08FF16A8-3A68-5243-8971-887859F9B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7525" y="3479801"/>
              <a:ext cx="100013" cy="104775"/>
            </a:xfrm>
            <a:custGeom>
              <a:avLst/>
              <a:gdLst>
                <a:gd name="T0" fmla="*/ 24 w 27"/>
                <a:gd name="T1" fmla="*/ 9 h 27"/>
                <a:gd name="T2" fmla="*/ 23 w 27"/>
                <a:gd name="T3" fmla="*/ 19 h 27"/>
                <a:gd name="T4" fmla="*/ 0 w 27"/>
                <a:gd name="T5" fmla="*/ 27 h 27"/>
                <a:gd name="T6" fmla="*/ 9 w 27"/>
                <a:gd name="T7" fmla="*/ 5 h 27"/>
                <a:gd name="T8" fmla="*/ 19 w 27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4" y="9"/>
                  </a:moveTo>
                  <a:cubicBezTo>
                    <a:pt x="27" y="12"/>
                    <a:pt x="26" y="16"/>
                    <a:pt x="23" y="19"/>
                  </a:cubicBezTo>
                  <a:cubicBezTo>
                    <a:pt x="19" y="23"/>
                    <a:pt x="0" y="27"/>
                    <a:pt x="0" y="27"/>
                  </a:cubicBezTo>
                  <a:cubicBezTo>
                    <a:pt x="0" y="27"/>
                    <a:pt x="5" y="9"/>
                    <a:pt x="9" y="5"/>
                  </a:cubicBezTo>
                  <a:cubicBezTo>
                    <a:pt x="12" y="2"/>
                    <a:pt x="16" y="0"/>
                    <a:pt x="19" y="3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0548600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vd_USQgk0cSxlxtfC1jA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8Qbf2NqkZMEd3Ytq8Tkz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Fwo5yOd47pmKXaeKfCO_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PoTfXtzKILukXbZxmKaS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dJFkkm1wC71QSgLHuI.c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kl_KQNXy4mGzVsyxVujr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sAijD3jEXhM9RQ5Z0fHG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</TotalTime>
  <Words>387</Words>
  <Application>Microsoft Office PowerPoint</Application>
  <PresentationFormat>Custom</PresentationFormat>
  <Paragraphs>73</Paragraphs>
  <Slides>10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think-cell Slide</vt:lpstr>
      <vt:lpstr>PowerPoint Presentation</vt:lpstr>
      <vt:lpstr>Agenda</vt:lpstr>
      <vt:lpstr>Welcome</vt:lpstr>
      <vt:lpstr>Who We Are</vt:lpstr>
      <vt:lpstr>We Create Solutions</vt:lpstr>
      <vt:lpstr>Our Team</vt:lpstr>
      <vt:lpstr>New Options</vt:lpstr>
      <vt:lpstr>How We Do It?</vt:lpstr>
      <vt:lpstr>We Launch Our Innovation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erybagas</dc:creator>
  <cp:lastModifiedBy>USER</cp:lastModifiedBy>
  <cp:revision>198</cp:revision>
  <dcterms:created xsi:type="dcterms:W3CDTF">2019-08-16T12:08:31Z</dcterms:created>
  <dcterms:modified xsi:type="dcterms:W3CDTF">2022-07-11T07:15:51Z</dcterms:modified>
</cp:coreProperties>
</file>